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Ex1.xml" ContentType="application/vnd.ms-office.chartex+xml"/>
  <Override PartName="/ppt/charts/style7.xml" ContentType="application/vnd.ms-office.chartstyle+xml"/>
  <Override PartName="/ppt/charts/colors7.xml" ContentType="application/vnd.ms-office.chartcolorstyle+xml"/>
  <Override PartName="/ppt/charts/chart7.xml" ContentType="application/vnd.openxmlformats-officedocument.drawingml.chart+xml"/>
  <Override PartName="/ppt/charts/style8.xml" ContentType="application/vnd.ms-office.chartstyle+xml"/>
  <Override PartName="/ppt/charts/colors8.xml" ContentType="application/vnd.ms-office.chartcolorstyle+xml"/>
  <Override PartName="/ppt/charts/chartEx2.xml" ContentType="application/vnd.ms-office.chartex+xml"/>
  <Override PartName="/ppt/charts/style9.xml" ContentType="application/vnd.ms-office.chartstyle+xml"/>
  <Override PartName="/ppt/charts/colors9.xml" ContentType="application/vnd.ms-office.chartcolorstyle+xml"/>
  <Override PartName="/ppt/charts/chart8.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9.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0.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1.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2.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3.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4.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5.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6.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17.xml" ContentType="application/vnd.openxmlformats-officedocument.drawingml.chart+xml"/>
  <Override PartName="/ppt/charts/style19.xml" ContentType="application/vnd.ms-office.chartstyle+xml"/>
  <Override PartName="/ppt/charts/colors19.xml" ContentType="application/vnd.ms-office.chartcolorstyle+xml"/>
  <Override PartName="/ppt/charts/chart18.xml" ContentType="application/vnd.openxmlformats-officedocument.drawingml.chart+xml"/>
  <Override PartName="/ppt/charts/style20.xml" ContentType="application/vnd.ms-office.chartstyle+xml"/>
  <Override PartName="/ppt/charts/colors20.xml" ContentType="application/vnd.ms-office.chartcolorstyle+xml"/>
  <Override PartName="/ppt/charts/chart19.xml" ContentType="application/vnd.openxmlformats-officedocument.drawingml.chart+xml"/>
  <Override PartName="/ppt/charts/style21.xml" ContentType="application/vnd.ms-office.chartstyle+xml"/>
  <Override PartName="/ppt/charts/colors21.xml" ContentType="application/vnd.ms-office.chartcolorstyle+xml"/>
  <Override PartName="/ppt/charts/chart20.xml" ContentType="application/vnd.openxmlformats-officedocument.drawingml.chart+xml"/>
  <Override PartName="/ppt/charts/style22.xml" ContentType="application/vnd.ms-office.chartstyle+xml"/>
  <Override PartName="/ppt/charts/colors22.xml" ContentType="application/vnd.ms-office.chartcolorstyle+xml"/>
  <Override PartName="/ppt/charts/chart21.xml" ContentType="application/vnd.openxmlformats-officedocument.drawingml.chart+xml"/>
  <Override PartName="/ppt/charts/style23.xml" ContentType="application/vnd.ms-office.chartstyle+xml"/>
  <Override PartName="/ppt/charts/colors23.xml" ContentType="application/vnd.ms-office.chartcolorstyle+xml"/>
  <Override PartName="/ppt/charts/chart22.xml" ContentType="application/vnd.openxmlformats-officedocument.drawingml.chart+xml"/>
  <Override PartName="/ppt/charts/style24.xml" ContentType="application/vnd.ms-office.chartstyle+xml"/>
  <Override PartName="/ppt/charts/colors24.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87" r:id="rId5"/>
    <p:sldId id="259" r:id="rId6"/>
    <p:sldId id="260" r:id="rId7"/>
    <p:sldId id="282" r:id="rId8"/>
    <p:sldId id="261" r:id="rId9"/>
    <p:sldId id="274" r:id="rId10"/>
    <p:sldId id="284" r:id="rId11"/>
    <p:sldId id="269" r:id="rId12"/>
    <p:sldId id="313" r:id="rId13"/>
    <p:sldId id="312" r:id="rId14"/>
    <p:sldId id="262" r:id="rId15"/>
    <p:sldId id="285" r:id="rId16"/>
    <p:sldId id="286" r:id="rId17"/>
    <p:sldId id="264" r:id="rId18"/>
    <p:sldId id="265" r:id="rId19"/>
    <p:sldId id="266" r:id="rId20"/>
    <p:sldId id="330" r:id="rId21"/>
    <p:sldId id="268" r:id="rId22"/>
    <p:sldId id="288" r:id="rId23"/>
    <p:sldId id="267" r:id="rId24"/>
    <p:sldId id="270" r:id="rId25"/>
    <p:sldId id="289" r:id="rId26"/>
    <p:sldId id="271" r:id="rId27"/>
    <p:sldId id="306" r:id="rId28"/>
    <p:sldId id="307" r:id="rId29"/>
    <p:sldId id="290" r:id="rId30"/>
    <p:sldId id="272" r:id="rId31"/>
    <p:sldId id="275" r:id="rId32"/>
    <p:sldId id="291" r:id="rId33"/>
    <p:sldId id="293" r:id="rId34"/>
    <p:sldId id="292" r:id="rId35"/>
    <p:sldId id="296" r:id="rId36"/>
    <p:sldId id="297" r:id="rId37"/>
    <p:sldId id="298" r:id="rId38"/>
    <p:sldId id="310" r:id="rId39"/>
    <p:sldId id="299" r:id="rId40"/>
    <p:sldId id="311" r:id="rId41"/>
    <p:sldId id="273" r:id="rId42"/>
    <p:sldId id="308" r:id="rId43"/>
    <p:sldId id="276" r:id="rId44"/>
    <p:sldId id="294" r:id="rId45"/>
    <p:sldId id="309" r:id="rId46"/>
    <p:sldId id="278" r:id="rId47"/>
    <p:sldId id="295" r:id="rId48"/>
    <p:sldId id="277" r:id="rId49"/>
    <p:sldId id="300" r:id="rId50"/>
    <p:sldId id="301" r:id="rId51"/>
    <p:sldId id="302" r:id="rId52"/>
    <p:sldId id="314" r:id="rId53"/>
    <p:sldId id="316" r:id="rId54"/>
    <p:sldId id="315" r:id="rId55"/>
    <p:sldId id="317" r:id="rId56"/>
    <p:sldId id="318" r:id="rId57"/>
    <p:sldId id="319" r:id="rId58"/>
    <p:sldId id="320" r:id="rId59"/>
    <p:sldId id="321" r:id="rId60"/>
    <p:sldId id="328" r:id="rId61"/>
    <p:sldId id="322" r:id="rId62"/>
    <p:sldId id="323" r:id="rId63"/>
    <p:sldId id="324" r:id="rId64"/>
    <p:sldId id="325" r:id="rId65"/>
    <p:sldId id="326" r:id="rId66"/>
    <p:sldId id="327" r:id="rId67"/>
    <p:sldId id="279" r:id="rId68"/>
    <p:sldId id="332" r:id="rId69"/>
    <p:sldId id="333" r:id="rId70"/>
    <p:sldId id="335" r:id="rId71"/>
    <p:sldId id="334" r:id="rId72"/>
    <p:sldId id="339" r:id="rId73"/>
    <p:sldId id="337" r:id="rId74"/>
    <p:sldId id="338" r:id="rId75"/>
    <p:sldId id="303" r:id="rId76"/>
    <p:sldId id="305" r:id="rId77"/>
    <p:sldId id="304" r:id="rId78"/>
    <p:sldId id="340" r:id="rId79"/>
    <p:sldId id="341" r:id="rId80"/>
    <p:sldId id="343" r:id="rId81"/>
    <p:sldId id="342" r:id="rId82"/>
    <p:sldId id="344" r:id="rId83"/>
    <p:sldId id="345" r:id="rId84"/>
    <p:sldId id="346" r:id="rId85"/>
    <p:sldId id="347" r:id="rId86"/>
    <p:sldId id="280" r:id="rId87"/>
    <p:sldId id="349" r:id="rId88"/>
    <p:sldId id="350" r:id="rId89"/>
    <p:sldId id="352" r:id="rId90"/>
    <p:sldId id="351" r:id="rId91"/>
    <p:sldId id="353" r:id="rId92"/>
    <p:sldId id="348" r:id="rId93"/>
    <p:sldId id="354" r:id="rId94"/>
    <p:sldId id="355" r:id="rId95"/>
    <p:sldId id="356" r:id="rId96"/>
    <p:sldId id="357" r:id="rId97"/>
    <p:sldId id="358" r:id="rId98"/>
    <p:sldId id="360" r:id="rId99"/>
    <p:sldId id="359" r:id="rId100"/>
    <p:sldId id="361" r:id="rId101"/>
    <p:sldId id="363" r:id="rId102"/>
    <p:sldId id="372" r:id="rId103"/>
    <p:sldId id="364" r:id="rId104"/>
    <p:sldId id="365" r:id="rId105"/>
    <p:sldId id="362" r:id="rId106"/>
    <p:sldId id="366" r:id="rId107"/>
    <p:sldId id="367" r:id="rId108"/>
    <p:sldId id="368" r:id="rId109"/>
    <p:sldId id="369" r:id="rId110"/>
    <p:sldId id="370" r:id="rId111"/>
    <p:sldId id="371" r:id="rId112"/>
    <p:sldId id="281" r:id="rId1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412" autoAdjust="0"/>
    <p:restoredTop sz="94660"/>
  </p:normalViewPr>
  <p:slideViewPr>
    <p:cSldViewPr snapToGrid="0">
      <p:cViewPr>
        <p:scale>
          <a:sx n="25" d="100"/>
          <a:sy n="25" d="100"/>
        </p:scale>
        <p:origin x="4248" y="214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tableStyles" Target="tableStyle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8.xml"/><Relationship Id="rId1" Type="http://schemas.microsoft.com/office/2011/relationships/chartStyle" Target="style18.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9.xml"/><Relationship Id="rId1" Type="http://schemas.microsoft.com/office/2011/relationships/chartStyle" Target="style19.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20.xml"/><Relationship Id="rId1" Type="http://schemas.microsoft.com/office/2011/relationships/chartStyle" Target="style20.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21.xml"/><Relationship Id="rId1" Type="http://schemas.microsoft.com/office/2011/relationships/chartStyle" Target="style2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21.xlsx"/><Relationship Id="rId2" Type="http://schemas.microsoft.com/office/2011/relationships/chartColorStyle" Target="colors22.xml"/><Relationship Id="rId1" Type="http://schemas.microsoft.com/office/2011/relationships/chartStyle" Target="style22.xml"/></Relationships>
</file>

<file path=ppt/charts/_rels/chart21.xml.rels><?xml version="1.0" encoding="UTF-8" standalone="yes"?>
<Relationships xmlns="http://schemas.openxmlformats.org/package/2006/relationships"><Relationship Id="rId3" Type="http://schemas.openxmlformats.org/officeDocument/2006/relationships/package" Target="../embeddings/Microsoft_Excel_Worksheet22.xlsx"/><Relationship Id="rId2" Type="http://schemas.microsoft.com/office/2011/relationships/chartColorStyle" Target="colors23.xml"/><Relationship Id="rId1" Type="http://schemas.microsoft.com/office/2011/relationships/chartStyle" Target="style23.xml"/></Relationships>
</file>

<file path=ppt/charts/_rels/chart22.xml.rels><?xml version="1.0" encoding="UTF-8" standalone="yes"?>
<Relationships xmlns="http://schemas.openxmlformats.org/package/2006/relationships"><Relationship Id="rId3" Type="http://schemas.openxmlformats.org/officeDocument/2006/relationships/package" Target="../embeddings/Microsoft_Excel_Worksheet23.xlsx"/><Relationship Id="rId2" Type="http://schemas.microsoft.com/office/2011/relationships/chartColorStyle" Target="colors24.xml"/><Relationship Id="rId1" Type="http://schemas.microsoft.com/office/2011/relationships/chartStyle" Target="style24.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Ex1.xml.rels><?xml version="1.0" encoding="UTF-8" standalone="yes"?>
<Relationships xmlns="http://schemas.openxmlformats.org/package/2006/relationships"><Relationship Id="rId3" Type="http://schemas.microsoft.com/office/2011/relationships/chartColorStyle" Target="colors7.xml"/><Relationship Id="rId2" Type="http://schemas.microsoft.com/office/2011/relationships/chartStyle" Target="style7.xml"/><Relationship Id="rId1" Type="http://schemas.openxmlformats.org/officeDocument/2006/relationships/package" Target="../embeddings/Microsoft_Excel_Worksheet6.xlsx"/></Relationships>
</file>

<file path=ppt/charts/_rels/chartEx2.xml.rels><?xml version="1.0" encoding="UTF-8" standalone="yes"?>
<Relationships xmlns="http://schemas.openxmlformats.org/package/2006/relationships"><Relationship Id="rId3" Type="http://schemas.microsoft.com/office/2011/relationships/chartColorStyle" Target="colors9.xml"/><Relationship Id="rId2" Type="http://schemas.microsoft.com/office/2011/relationships/chartStyle" Target="style9.xml"/><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tx1">
                <a:lumMod val="75000"/>
                <a:lumOff val="25000"/>
              </a:schemeClr>
            </a:solidFill>
            <a:ln>
              <a:noFill/>
            </a:ln>
          </c:spPr>
          <c:dPt>
            <c:idx val="0"/>
            <c:bubble3D val="0"/>
            <c:spPr>
              <a:solidFill>
                <a:schemeClr val="tx1">
                  <a:lumMod val="75000"/>
                  <a:lumOff val="25000"/>
                </a:schemeClr>
              </a:solidFill>
              <a:ln w="19050">
                <a:noFill/>
              </a:ln>
              <a:effectLst/>
            </c:spPr>
            <c:extLst>
              <c:ext xmlns:c16="http://schemas.microsoft.com/office/drawing/2014/chart" uri="{C3380CC4-5D6E-409C-BE32-E72D297353CC}">
                <c16:uniqueId val="{00000001-FEAC-4825-B15D-8DDF52EF7CD3}"/>
              </c:ext>
            </c:extLst>
          </c:dPt>
          <c:dPt>
            <c:idx val="1"/>
            <c:bubble3D val="0"/>
            <c:spPr>
              <a:solidFill>
                <a:schemeClr val="bg1">
                  <a:lumMod val="85000"/>
                </a:schemeClr>
              </a:solidFill>
              <a:ln w="19050">
                <a:noFill/>
              </a:ln>
              <a:effectLst/>
            </c:spPr>
            <c:extLst>
              <c:ext xmlns:c16="http://schemas.microsoft.com/office/drawing/2014/chart" uri="{C3380CC4-5D6E-409C-BE32-E72D297353CC}">
                <c16:uniqueId val="{00000003-FEAC-4825-B15D-8DDF52EF7CD3}"/>
              </c:ext>
            </c:extLst>
          </c:dPt>
          <c:cat>
            <c:strRef>
              <c:f>Sheet1!$A$2:$A$3</c:f>
              <c:strCache>
                <c:ptCount val="2"/>
                <c:pt idx="0">
                  <c:v>1st Qtr</c:v>
                </c:pt>
                <c:pt idx="1">
                  <c:v>2nd Qtr</c:v>
                </c:pt>
              </c:strCache>
            </c:strRef>
          </c:cat>
          <c:val>
            <c:numRef>
              <c:f>Sheet1!$B$2:$B$3</c:f>
              <c:numCache>
                <c:formatCode>General</c:formatCode>
                <c:ptCount val="2"/>
                <c:pt idx="0">
                  <c:v>82</c:v>
                </c:pt>
                <c:pt idx="1">
                  <c:v>18</c:v>
                </c:pt>
              </c:numCache>
            </c:numRef>
          </c:val>
          <c:extLst>
            <c:ext xmlns:c16="http://schemas.microsoft.com/office/drawing/2014/chart" uri="{C3380CC4-5D6E-409C-BE32-E72D297353CC}">
              <c16:uniqueId val="{00000004-FEAC-4825-B15D-8DDF52EF7CD3}"/>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tx1">
                  <a:lumMod val="75000"/>
                  <a:lumOff val="25000"/>
                </a:schemeClr>
              </a:solidFill>
              <a:ln w="19050">
                <a:noFill/>
              </a:ln>
              <a:effectLst/>
            </c:spPr>
            <c:extLst>
              <c:ext xmlns:c16="http://schemas.microsoft.com/office/drawing/2014/chart" uri="{C3380CC4-5D6E-409C-BE32-E72D297353CC}">
                <c16:uniqueId val="{00000001-3CCB-40B1-A074-312FD9DD869C}"/>
              </c:ext>
            </c:extLst>
          </c:dPt>
          <c:dPt>
            <c:idx val="1"/>
            <c:bubble3D val="0"/>
            <c:spPr>
              <a:solidFill>
                <a:schemeClr val="bg1">
                  <a:lumMod val="95000"/>
                </a:schemeClr>
              </a:solidFill>
              <a:ln w="19050">
                <a:noFill/>
              </a:ln>
              <a:effectLst/>
            </c:spPr>
            <c:extLst>
              <c:ext xmlns:c16="http://schemas.microsoft.com/office/drawing/2014/chart" uri="{C3380CC4-5D6E-409C-BE32-E72D297353CC}">
                <c16:uniqueId val="{00000003-3CCB-40B1-A074-312FD9DD869C}"/>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3CCB-40B1-A074-312FD9DD869C}"/>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3CCB-40B1-A074-312FD9DD869C}"/>
              </c:ext>
            </c:extLst>
          </c:dPt>
          <c:cat>
            <c:strRef>
              <c:f>Sheet1!$A$2:$A$5</c:f>
              <c:strCache>
                <c:ptCount val="2"/>
                <c:pt idx="0">
                  <c:v>1st Qtr</c:v>
                </c:pt>
                <c:pt idx="1">
                  <c:v>2nd Qtr</c:v>
                </c:pt>
              </c:strCache>
            </c:strRef>
          </c:cat>
          <c:val>
            <c:numRef>
              <c:f>Sheet1!$B$2:$B$5</c:f>
              <c:numCache>
                <c:formatCode>General</c:formatCode>
                <c:ptCount val="4"/>
                <c:pt idx="0">
                  <c:v>90</c:v>
                </c:pt>
                <c:pt idx="1">
                  <c:v>10</c:v>
                </c:pt>
              </c:numCache>
            </c:numRef>
          </c:val>
          <c:extLst>
            <c:ext xmlns:c16="http://schemas.microsoft.com/office/drawing/2014/chart" uri="{C3380CC4-5D6E-409C-BE32-E72D297353CC}">
              <c16:uniqueId val="{00000008-3CCB-40B1-A074-312FD9DD869C}"/>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bg1"/>
              </a:solidFill>
              <a:ln w="19050">
                <a:noFill/>
              </a:ln>
              <a:effectLst/>
            </c:spPr>
            <c:extLst>
              <c:ext xmlns:c16="http://schemas.microsoft.com/office/drawing/2014/chart" uri="{C3380CC4-5D6E-409C-BE32-E72D297353CC}">
                <c16:uniqueId val="{00000001-F801-4070-BBBA-853A82712B48}"/>
              </c:ext>
            </c:extLst>
          </c:dPt>
          <c:dPt>
            <c:idx val="1"/>
            <c:bubble3D val="0"/>
            <c:spPr>
              <a:solidFill>
                <a:schemeClr val="bg1">
                  <a:lumMod val="50000"/>
                </a:schemeClr>
              </a:solidFill>
              <a:ln w="19050">
                <a:noFill/>
              </a:ln>
              <a:effectLst/>
            </c:spPr>
            <c:extLst>
              <c:ext xmlns:c16="http://schemas.microsoft.com/office/drawing/2014/chart" uri="{C3380CC4-5D6E-409C-BE32-E72D297353CC}">
                <c16:uniqueId val="{00000003-F801-4070-BBBA-853A82712B48}"/>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F801-4070-BBBA-853A82712B48}"/>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F801-4070-BBBA-853A82712B48}"/>
              </c:ext>
            </c:extLst>
          </c:dPt>
          <c:cat>
            <c:strRef>
              <c:f>Sheet1!$A$2:$A$5</c:f>
              <c:strCache>
                <c:ptCount val="2"/>
                <c:pt idx="0">
                  <c:v>1st Qtr</c:v>
                </c:pt>
                <c:pt idx="1">
                  <c:v>2nd Qtr</c:v>
                </c:pt>
              </c:strCache>
            </c:strRef>
          </c:cat>
          <c:val>
            <c:numRef>
              <c:f>Sheet1!$B$2:$B$5</c:f>
              <c:numCache>
                <c:formatCode>General</c:formatCode>
                <c:ptCount val="4"/>
                <c:pt idx="0">
                  <c:v>75</c:v>
                </c:pt>
                <c:pt idx="1">
                  <c:v>25</c:v>
                </c:pt>
              </c:numCache>
            </c:numRef>
          </c:val>
          <c:extLst>
            <c:ext xmlns:c16="http://schemas.microsoft.com/office/drawing/2014/chart" uri="{C3380CC4-5D6E-409C-BE32-E72D297353CC}">
              <c16:uniqueId val="{00000008-F801-4070-BBBA-853A82712B48}"/>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bg1"/>
            </a:solidFill>
          </c:spPr>
          <c:dPt>
            <c:idx val="0"/>
            <c:bubble3D val="0"/>
            <c:spPr>
              <a:solidFill>
                <a:schemeClr val="bg1"/>
              </a:solidFill>
              <a:ln w="19050">
                <a:noFill/>
              </a:ln>
              <a:effectLst/>
            </c:spPr>
            <c:extLst>
              <c:ext xmlns:c16="http://schemas.microsoft.com/office/drawing/2014/chart" uri="{C3380CC4-5D6E-409C-BE32-E72D297353CC}">
                <c16:uniqueId val="{00000001-46C8-4523-BD1C-976D465EFC16}"/>
              </c:ext>
            </c:extLst>
          </c:dPt>
          <c:dPt>
            <c:idx val="1"/>
            <c:bubble3D val="0"/>
            <c:spPr>
              <a:solidFill>
                <a:schemeClr val="bg1">
                  <a:lumMod val="50000"/>
                </a:schemeClr>
              </a:solidFill>
              <a:ln w="19050">
                <a:noFill/>
              </a:ln>
              <a:effectLst/>
            </c:spPr>
            <c:extLst>
              <c:ext xmlns:c16="http://schemas.microsoft.com/office/drawing/2014/chart" uri="{C3380CC4-5D6E-409C-BE32-E72D297353CC}">
                <c16:uniqueId val="{00000003-46C8-4523-BD1C-976D465EFC16}"/>
              </c:ext>
            </c:extLst>
          </c:dPt>
          <c:dPt>
            <c:idx val="2"/>
            <c:bubble3D val="0"/>
            <c:spPr>
              <a:solidFill>
                <a:schemeClr val="bg1"/>
              </a:solidFill>
              <a:ln w="19050">
                <a:solidFill>
                  <a:schemeClr val="lt1"/>
                </a:solidFill>
              </a:ln>
              <a:effectLst/>
            </c:spPr>
            <c:extLst>
              <c:ext xmlns:c16="http://schemas.microsoft.com/office/drawing/2014/chart" uri="{C3380CC4-5D6E-409C-BE32-E72D297353CC}">
                <c16:uniqueId val="{00000005-46C8-4523-BD1C-976D465EFC16}"/>
              </c:ext>
            </c:extLst>
          </c:dPt>
          <c:dPt>
            <c:idx val="3"/>
            <c:bubble3D val="0"/>
            <c:spPr>
              <a:solidFill>
                <a:schemeClr val="bg1"/>
              </a:solidFill>
              <a:ln w="19050">
                <a:solidFill>
                  <a:schemeClr val="lt1"/>
                </a:solidFill>
              </a:ln>
              <a:effectLst/>
            </c:spPr>
            <c:extLst>
              <c:ext xmlns:c16="http://schemas.microsoft.com/office/drawing/2014/chart" uri="{C3380CC4-5D6E-409C-BE32-E72D297353CC}">
                <c16:uniqueId val="{00000007-46C8-4523-BD1C-976D465EFC16}"/>
              </c:ext>
            </c:extLst>
          </c:dPt>
          <c:cat>
            <c:strRef>
              <c:f>Sheet1!$A$2:$A$5</c:f>
              <c:strCache>
                <c:ptCount val="2"/>
                <c:pt idx="0">
                  <c:v>1st Qtr</c:v>
                </c:pt>
                <c:pt idx="1">
                  <c:v>2nd Qtr</c:v>
                </c:pt>
              </c:strCache>
            </c:strRef>
          </c:cat>
          <c:val>
            <c:numRef>
              <c:f>Sheet1!$B$2:$B$5</c:f>
              <c:numCache>
                <c:formatCode>General</c:formatCode>
                <c:ptCount val="4"/>
                <c:pt idx="0">
                  <c:v>50</c:v>
                </c:pt>
                <c:pt idx="1">
                  <c:v>50</c:v>
                </c:pt>
              </c:numCache>
            </c:numRef>
          </c:val>
          <c:extLst>
            <c:ext xmlns:c16="http://schemas.microsoft.com/office/drawing/2014/chart" uri="{C3380CC4-5D6E-409C-BE32-E72D297353CC}">
              <c16:uniqueId val="{00000008-46C8-4523-BD1C-976D465EFC16}"/>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bg1">
                <a:lumMod val="75000"/>
              </a:schemeClr>
            </a:solidFill>
            <a:ln>
              <a:noFill/>
            </a:ln>
          </c:spPr>
          <c:dPt>
            <c:idx val="0"/>
            <c:bubble3D val="0"/>
            <c:spPr>
              <a:solidFill>
                <a:schemeClr val="tx1">
                  <a:lumMod val="75000"/>
                  <a:lumOff val="25000"/>
                </a:schemeClr>
              </a:solidFill>
              <a:ln w="19050">
                <a:noFill/>
              </a:ln>
              <a:effectLst/>
            </c:spPr>
            <c:extLst>
              <c:ext xmlns:c16="http://schemas.microsoft.com/office/drawing/2014/chart" uri="{C3380CC4-5D6E-409C-BE32-E72D297353CC}">
                <c16:uniqueId val="{00000001-A92A-4CF8-8084-6DCE2DF9B4F6}"/>
              </c:ext>
            </c:extLst>
          </c:dPt>
          <c:dPt>
            <c:idx val="1"/>
            <c:bubble3D val="0"/>
            <c:spPr>
              <a:solidFill>
                <a:schemeClr val="bg1">
                  <a:lumMod val="65000"/>
                </a:schemeClr>
              </a:solidFill>
              <a:ln w="19050">
                <a:noFill/>
              </a:ln>
              <a:effectLst/>
            </c:spPr>
            <c:extLst>
              <c:ext xmlns:c16="http://schemas.microsoft.com/office/drawing/2014/chart" uri="{C3380CC4-5D6E-409C-BE32-E72D297353CC}">
                <c16:uniqueId val="{00000003-A92A-4CF8-8084-6DCE2DF9B4F6}"/>
              </c:ext>
            </c:extLst>
          </c:dPt>
          <c:dPt>
            <c:idx val="2"/>
            <c:bubble3D val="0"/>
            <c:spPr>
              <a:solidFill>
                <a:schemeClr val="bg1">
                  <a:lumMod val="85000"/>
                </a:schemeClr>
              </a:solidFill>
              <a:ln w="19050">
                <a:noFill/>
              </a:ln>
              <a:effectLst/>
            </c:spPr>
            <c:extLst>
              <c:ext xmlns:c16="http://schemas.microsoft.com/office/drawing/2014/chart" uri="{C3380CC4-5D6E-409C-BE32-E72D297353CC}">
                <c16:uniqueId val="{00000005-A92A-4CF8-8084-6DCE2DF9B4F6}"/>
              </c:ext>
            </c:extLst>
          </c:dPt>
          <c:dLbls>
            <c:dLbl>
              <c:idx val="0"/>
              <c:layout>
                <c:manualLayout>
                  <c:x val="2.1046958121972898E-2"/>
                  <c:y val="-3.1811048945896349E-2"/>
                </c:manualLayout>
              </c:layout>
              <c:numFmt formatCode="#\ ?/?" sourceLinked="0"/>
              <c:spPr>
                <a:noFill/>
                <a:ln>
                  <a:noFill/>
                </a:ln>
                <a:effectLst/>
              </c:spPr>
              <c:txPr>
                <a:bodyPr rot="0" spcFirstLastPara="1" vertOverflow="ellipsis" vert="horz" wrap="square" anchor="ctr" anchorCtr="1"/>
                <a:lstStyle/>
                <a:p>
                  <a:pPr>
                    <a:defRPr sz="1100" b="0" i="0" u="none" strike="noStrike" kern="1200" baseline="0">
                      <a:solidFill>
                        <a:schemeClr val="bg1"/>
                      </a:solidFill>
                      <a:latin typeface="DM Sans" pitchFamily="2" charset="0"/>
                      <a:ea typeface="Inter" panose="020B0502030000000004" pitchFamily="34" charset="0"/>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92A-4CF8-8084-6DCE2DF9B4F6}"/>
                </c:ext>
              </c:extLst>
            </c:dLbl>
            <c:dLbl>
              <c:idx val="1"/>
              <c:layout>
                <c:manualLayout>
                  <c:x val="9.9999532724594324E-3"/>
                  <c:y val="-2.82483845380224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92A-4CF8-8084-6DCE2DF9B4F6}"/>
                </c:ext>
              </c:extLst>
            </c:dLbl>
            <c:dLbl>
              <c:idx val="2"/>
              <c:layout>
                <c:manualLayout>
                  <c:x val="-1.1761243481760841E-2"/>
                  <c:y val="-6.2492967829750577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92A-4CF8-8084-6DCE2DF9B4F6}"/>
                </c:ext>
              </c:extLst>
            </c:dLbl>
            <c:numFmt formatCode="#\ ?/?" sourceLinked="0"/>
            <c:spPr>
              <a:noFill/>
              <a:ln>
                <a:noFill/>
              </a:ln>
              <a:effectLst/>
            </c:spPr>
            <c:txPr>
              <a:bodyPr rot="0" spcFirstLastPara="1" vertOverflow="ellipsis" vert="horz" wrap="square" anchor="ctr" anchorCtr="1"/>
              <a:lstStyle/>
              <a:p>
                <a:pPr>
                  <a:defRPr sz="1100" b="0" i="0" u="none" strike="noStrike" kern="1200" baseline="0">
                    <a:solidFill>
                      <a:schemeClr val="tx1">
                        <a:lumMod val="85000"/>
                        <a:lumOff val="15000"/>
                      </a:schemeClr>
                    </a:solidFill>
                    <a:latin typeface="DM Sans" pitchFamily="2" charset="0"/>
                    <a:ea typeface="Inter" panose="020B0502030000000004" pitchFamily="34" charset="0"/>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Sheet1!$A$2:$A$5</c:f>
              <c:strCache>
                <c:ptCount val="3"/>
                <c:pt idx="0">
                  <c:v>1st Qtr</c:v>
                </c:pt>
                <c:pt idx="1">
                  <c:v>2nd Qtr</c:v>
                </c:pt>
                <c:pt idx="2">
                  <c:v>3rd Qtr</c:v>
                </c:pt>
              </c:strCache>
            </c:strRef>
          </c:cat>
          <c:val>
            <c:numRef>
              <c:f>Sheet1!$B$2:$B$5</c:f>
              <c:numCache>
                <c:formatCode>General</c:formatCode>
                <c:ptCount val="3"/>
                <c:pt idx="0">
                  <c:v>8.1999999999999993</c:v>
                </c:pt>
                <c:pt idx="1">
                  <c:v>3.2</c:v>
                </c:pt>
                <c:pt idx="2">
                  <c:v>1.4</c:v>
                </c:pt>
              </c:numCache>
            </c:numRef>
          </c:val>
          <c:extLst>
            <c:ext xmlns:c16="http://schemas.microsoft.com/office/drawing/2014/chart" uri="{C3380CC4-5D6E-409C-BE32-E72D297353CC}">
              <c16:uniqueId val="{00000006-A92A-4CF8-8084-6DCE2DF9B4F6}"/>
            </c:ext>
          </c:extLst>
        </c:ser>
        <c:dLbls>
          <c:showLegendKey val="0"/>
          <c:showVal val="0"/>
          <c:showCatName val="0"/>
          <c:showSerName val="0"/>
          <c:showPercent val="0"/>
          <c:showBubbleSize val="0"/>
          <c:showLeaderLines val="0"/>
        </c:dLbls>
        <c:firstSliceAng val="0"/>
        <c:holeSize val="64"/>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Inter" panose="020B0502030000000004" pitchFamily="34" charset="0"/>
          <a:ea typeface="Inter" panose="020B0502030000000004" pitchFamily="34" charset="0"/>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bg1"/>
            </a:solidFill>
          </c:spPr>
          <c:dPt>
            <c:idx val="0"/>
            <c:bubble3D val="0"/>
            <c:spPr>
              <a:solidFill>
                <a:schemeClr val="bg1"/>
              </a:solidFill>
              <a:ln w="19050">
                <a:noFill/>
              </a:ln>
              <a:effectLst/>
            </c:spPr>
            <c:extLst>
              <c:ext xmlns:c16="http://schemas.microsoft.com/office/drawing/2014/chart" uri="{C3380CC4-5D6E-409C-BE32-E72D297353CC}">
                <c16:uniqueId val="{00000001-1679-4C3E-8378-56F4D55FDFC6}"/>
              </c:ext>
            </c:extLst>
          </c:dPt>
          <c:dPt>
            <c:idx val="1"/>
            <c:bubble3D val="0"/>
            <c:spPr>
              <a:solidFill>
                <a:schemeClr val="tx1">
                  <a:lumMod val="50000"/>
                  <a:lumOff val="50000"/>
                </a:schemeClr>
              </a:solidFill>
              <a:ln w="19050">
                <a:noFill/>
              </a:ln>
              <a:effectLst/>
            </c:spPr>
            <c:extLst>
              <c:ext xmlns:c16="http://schemas.microsoft.com/office/drawing/2014/chart" uri="{C3380CC4-5D6E-409C-BE32-E72D297353CC}">
                <c16:uniqueId val="{00000003-1679-4C3E-8378-56F4D55FDFC6}"/>
              </c:ext>
            </c:extLst>
          </c:dPt>
          <c:dPt>
            <c:idx val="2"/>
            <c:bubble3D val="0"/>
            <c:spPr>
              <a:solidFill>
                <a:schemeClr val="bg1"/>
              </a:solidFill>
              <a:ln w="19050">
                <a:solidFill>
                  <a:schemeClr val="lt1"/>
                </a:solidFill>
              </a:ln>
              <a:effectLst/>
            </c:spPr>
            <c:extLst>
              <c:ext xmlns:c16="http://schemas.microsoft.com/office/drawing/2014/chart" uri="{C3380CC4-5D6E-409C-BE32-E72D297353CC}">
                <c16:uniqueId val="{00000005-1679-4C3E-8378-56F4D55FDFC6}"/>
              </c:ext>
            </c:extLst>
          </c:dPt>
          <c:dPt>
            <c:idx val="3"/>
            <c:bubble3D val="0"/>
            <c:spPr>
              <a:solidFill>
                <a:schemeClr val="bg1"/>
              </a:solidFill>
              <a:ln w="19050">
                <a:solidFill>
                  <a:schemeClr val="lt1"/>
                </a:solidFill>
              </a:ln>
              <a:effectLst/>
            </c:spPr>
            <c:extLst>
              <c:ext xmlns:c16="http://schemas.microsoft.com/office/drawing/2014/chart" uri="{C3380CC4-5D6E-409C-BE32-E72D297353CC}">
                <c16:uniqueId val="{00000007-1679-4C3E-8378-56F4D55FDFC6}"/>
              </c:ext>
            </c:extLst>
          </c:dPt>
          <c:cat>
            <c:strRef>
              <c:f>Sheet1!$A$2:$A$5</c:f>
              <c:strCache>
                <c:ptCount val="2"/>
                <c:pt idx="0">
                  <c:v>1st Qtr</c:v>
                </c:pt>
                <c:pt idx="1">
                  <c:v>2nd Qtr</c:v>
                </c:pt>
              </c:strCache>
            </c:strRef>
          </c:cat>
          <c:val>
            <c:numRef>
              <c:f>Sheet1!$B$2:$B$5</c:f>
              <c:numCache>
                <c:formatCode>General</c:formatCode>
                <c:ptCount val="4"/>
                <c:pt idx="0">
                  <c:v>75</c:v>
                </c:pt>
                <c:pt idx="1">
                  <c:v>25</c:v>
                </c:pt>
              </c:numCache>
            </c:numRef>
          </c:val>
          <c:extLst>
            <c:ext xmlns:c16="http://schemas.microsoft.com/office/drawing/2014/chart" uri="{C3380CC4-5D6E-409C-BE32-E72D297353CC}">
              <c16:uniqueId val="{00000008-1679-4C3E-8378-56F4D55FDFC6}"/>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665923396743549E-2"/>
          <c:y val="0.1783755412675502"/>
          <c:w val="0.94933407660325642"/>
          <c:h val="0.56565728346717892"/>
        </c:manualLayout>
      </c:layout>
      <c:barChart>
        <c:barDir val="col"/>
        <c:grouping val="clustered"/>
        <c:varyColors val="0"/>
        <c:ser>
          <c:idx val="0"/>
          <c:order val="0"/>
          <c:tx>
            <c:strRef>
              <c:f>Sheet1!$B$1</c:f>
              <c:strCache>
                <c:ptCount val="1"/>
                <c:pt idx="0">
                  <c:v>Series 1</c:v>
                </c:pt>
              </c:strCache>
            </c:strRef>
          </c:tx>
          <c:spPr>
            <a:solidFill>
              <a:schemeClr val="tx1">
                <a:lumMod val="75000"/>
                <a:lumOff val="2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0" i="0" u="none" strike="noStrike" kern="1200" baseline="0">
                    <a:solidFill>
                      <a:schemeClr val="tx1">
                        <a:lumMod val="85000"/>
                        <a:lumOff val="15000"/>
                      </a:schemeClr>
                    </a:solidFill>
                    <a:latin typeface="DM Sans" pitchFamily="2" charset="0"/>
                    <a:ea typeface="Roboto Medium" panose="02000000000000000000" pitchFamily="2" charset="0"/>
                    <a:cs typeface="Roboto Medium" panose="02000000000000000000" pitchFamily="2"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3"/>
                <c:pt idx="0">
                  <c:v>Category 1</c:v>
                </c:pt>
                <c:pt idx="1">
                  <c:v>Category 2</c:v>
                </c:pt>
                <c:pt idx="2">
                  <c:v>Category 3</c:v>
                </c:pt>
              </c:strCache>
            </c:strRef>
          </c:cat>
          <c:val>
            <c:numRef>
              <c:f>Sheet1!$B$2:$B$5</c:f>
              <c:numCache>
                <c:formatCode>General</c:formatCode>
                <c:ptCount val="3"/>
                <c:pt idx="0">
                  <c:v>4.3</c:v>
                </c:pt>
                <c:pt idx="1">
                  <c:v>2.5</c:v>
                </c:pt>
                <c:pt idx="2">
                  <c:v>3.5</c:v>
                </c:pt>
              </c:numCache>
            </c:numRef>
          </c:val>
          <c:extLst>
            <c:ext xmlns:c16="http://schemas.microsoft.com/office/drawing/2014/chart" uri="{C3380CC4-5D6E-409C-BE32-E72D297353CC}">
              <c16:uniqueId val="{00000000-FD17-4676-AB3F-AC831F2F46CD}"/>
            </c:ext>
          </c:extLst>
        </c:ser>
        <c:ser>
          <c:idx val="1"/>
          <c:order val="1"/>
          <c:tx>
            <c:strRef>
              <c:f>Sheet1!$C$1</c:f>
              <c:strCache>
                <c:ptCount val="1"/>
                <c:pt idx="0">
                  <c:v>Series 2</c:v>
                </c:pt>
              </c:strCache>
            </c:strRef>
          </c:tx>
          <c:spPr>
            <a:solidFill>
              <a:schemeClr val="tx1">
                <a:lumMod val="50000"/>
                <a:lumOff val="50000"/>
                <a:alpha val="48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0" i="0" u="none" strike="noStrike" kern="1200" baseline="0">
                    <a:solidFill>
                      <a:schemeClr val="tx1">
                        <a:lumMod val="85000"/>
                        <a:lumOff val="15000"/>
                      </a:schemeClr>
                    </a:solidFill>
                    <a:latin typeface="DM Sans" pitchFamily="2" charset="0"/>
                    <a:ea typeface="Roboto Medium" panose="02000000000000000000" pitchFamily="2" charset="0"/>
                    <a:cs typeface="Roboto Medium" panose="02000000000000000000" pitchFamily="2"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3"/>
                <c:pt idx="0">
                  <c:v>Category 1</c:v>
                </c:pt>
                <c:pt idx="1">
                  <c:v>Category 2</c:v>
                </c:pt>
                <c:pt idx="2">
                  <c:v>Category 3</c:v>
                </c:pt>
              </c:strCache>
            </c:strRef>
          </c:cat>
          <c:val>
            <c:numRef>
              <c:f>Sheet1!$C$2:$C$5</c:f>
              <c:numCache>
                <c:formatCode>General</c:formatCode>
                <c:ptCount val="3"/>
                <c:pt idx="0">
                  <c:v>2.4</c:v>
                </c:pt>
                <c:pt idx="1">
                  <c:v>4.4000000000000004</c:v>
                </c:pt>
                <c:pt idx="2">
                  <c:v>1.8</c:v>
                </c:pt>
              </c:numCache>
            </c:numRef>
          </c:val>
          <c:extLst>
            <c:ext xmlns:c16="http://schemas.microsoft.com/office/drawing/2014/chart" uri="{C3380CC4-5D6E-409C-BE32-E72D297353CC}">
              <c16:uniqueId val="{00000001-FD17-4676-AB3F-AC831F2F46CD}"/>
            </c:ext>
          </c:extLst>
        </c:ser>
        <c:ser>
          <c:idx val="2"/>
          <c:order val="2"/>
          <c:tx>
            <c:strRef>
              <c:f>Sheet1!$D$1</c:f>
              <c:strCache>
                <c:ptCount val="1"/>
                <c:pt idx="0">
                  <c:v>Series 3</c:v>
                </c:pt>
              </c:strCache>
            </c:strRef>
          </c:tx>
          <c:spPr>
            <a:solidFill>
              <a:schemeClr val="bg1">
                <a:lumMod val="9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0" i="0" u="none" strike="noStrike" kern="1200" baseline="0">
                    <a:solidFill>
                      <a:schemeClr val="tx1">
                        <a:lumMod val="85000"/>
                        <a:lumOff val="15000"/>
                      </a:schemeClr>
                    </a:solidFill>
                    <a:latin typeface="DM Sans" pitchFamily="2" charset="0"/>
                    <a:ea typeface="Roboto Medium" panose="02000000000000000000" pitchFamily="2" charset="0"/>
                    <a:cs typeface="Roboto Medium" panose="02000000000000000000" pitchFamily="2"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3"/>
                <c:pt idx="0">
                  <c:v>Category 1</c:v>
                </c:pt>
                <c:pt idx="1">
                  <c:v>Category 2</c:v>
                </c:pt>
                <c:pt idx="2">
                  <c:v>Category 3</c:v>
                </c:pt>
              </c:strCache>
            </c:strRef>
          </c:cat>
          <c:val>
            <c:numRef>
              <c:f>Sheet1!$D$2:$D$5</c:f>
              <c:numCache>
                <c:formatCode>General</c:formatCode>
                <c:ptCount val="3"/>
                <c:pt idx="0">
                  <c:v>2</c:v>
                </c:pt>
                <c:pt idx="1">
                  <c:v>2</c:v>
                </c:pt>
                <c:pt idx="2">
                  <c:v>3</c:v>
                </c:pt>
              </c:numCache>
            </c:numRef>
          </c:val>
          <c:extLst>
            <c:ext xmlns:c16="http://schemas.microsoft.com/office/drawing/2014/chart" uri="{C3380CC4-5D6E-409C-BE32-E72D297353CC}">
              <c16:uniqueId val="{00000002-FD17-4676-AB3F-AC831F2F46CD}"/>
            </c:ext>
          </c:extLst>
        </c:ser>
        <c:dLbls>
          <c:dLblPos val="outEnd"/>
          <c:showLegendKey val="0"/>
          <c:showVal val="1"/>
          <c:showCatName val="0"/>
          <c:showSerName val="0"/>
          <c:showPercent val="0"/>
          <c:showBubbleSize val="0"/>
        </c:dLbls>
        <c:gapWidth val="389"/>
        <c:overlap val="-19"/>
        <c:axId val="518116736"/>
        <c:axId val="518117064"/>
      </c:barChart>
      <c:catAx>
        <c:axId val="5181167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85000"/>
                    <a:lumOff val="15000"/>
                  </a:schemeClr>
                </a:solidFill>
                <a:latin typeface="Poppins" panose="00000500000000000000" pitchFamily="2" charset="0"/>
                <a:ea typeface="Roboto regular" panose="02000000000000000000" pitchFamily="2" charset="0"/>
                <a:cs typeface="Poppins" panose="00000500000000000000" pitchFamily="2" charset="0"/>
              </a:defRPr>
            </a:pPr>
            <a:endParaRPr lang="en-US"/>
          </a:p>
        </c:txPr>
        <c:crossAx val="518117064"/>
        <c:crosses val="autoZero"/>
        <c:auto val="1"/>
        <c:lblAlgn val="ctr"/>
        <c:lblOffset val="100"/>
        <c:noMultiLvlLbl val="0"/>
      </c:catAx>
      <c:valAx>
        <c:axId val="518117064"/>
        <c:scaling>
          <c:orientation val="minMax"/>
        </c:scaling>
        <c:delete val="1"/>
        <c:axPos val="l"/>
        <c:numFmt formatCode="General" sourceLinked="1"/>
        <c:majorTickMark val="none"/>
        <c:minorTickMark val="none"/>
        <c:tickLblPos val="nextTo"/>
        <c:crossAx val="51811673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500">
          <a:solidFill>
            <a:schemeClr val="tx1">
              <a:lumMod val="85000"/>
              <a:lumOff val="15000"/>
            </a:schemeClr>
          </a:solidFill>
          <a:latin typeface="Roboto Medium" panose="02000000000000000000" pitchFamily="2" charset="0"/>
          <a:ea typeface="Roboto Medium" panose="02000000000000000000" pitchFamily="2" charset="0"/>
          <a:cs typeface="Roboto Medium" panose="02000000000000000000" pitchFamily="2" charset="0"/>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395607606997336E-2"/>
          <c:y val="3.8933690657474936E-2"/>
          <c:w val="0.94260439239300264"/>
          <c:h val="0.85946080322126817"/>
        </c:manualLayout>
      </c:layout>
      <c:barChart>
        <c:barDir val="col"/>
        <c:grouping val="clustered"/>
        <c:varyColors val="0"/>
        <c:ser>
          <c:idx val="0"/>
          <c:order val="0"/>
          <c:spPr>
            <a:solidFill>
              <a:schemeClr val="tx1">
                <a:lumMod val="75000"/>
                <a:lumOff val="25000"/>
              </a:schemeClr>
            </a:solidFill>
            <a:ln>
              <a:noFill/>
            </a:ln>
            <a:effectLst/>
          </c:spPr>
          <c:invertIfNegative val="0"/>
          <c:dPt>
            <c:idx val="0"/>
            <c:invertIfNegative val="0"/>
            <c:bubble3D val="0"/>
            <c:spPr>
              <a:solidFill>
                <a:schemeClr val="tx1">
                  <a:lumMod val="75000"/>
                  <a:lumOff val="25000"/>
                </a:schemeClr>
              </a:solidFill>
              <a:ln>
                <a:noFill/>
              </a:ln>
              <a:effectLst/>
            </c:spPr>
            <c:extLst>
              <c:ext xmlns:c16="http://schemas.microsoft.com/office/drawing/2014/chart" uri="{C3380CC4-5D6E-409C-BE32-E72D297353CC}">
                <c16:uniqueId val="{00000001-21C4-4327-B1EA-F2921B993BE5}"/>
              </c:ext>
            </c:extLst>
          </c:dPt>
          <c:dPt>
            <c:idx val="1"/>
            <c:invertIfNegative val="0"/>
            <c:bubble3D val="0"/>
            <c:spPr>
              <a:solidFill>
                <a:schemeClr val="tx1">
                  <a:lumMod val="75000"/>
                  <a:lumOff val="25000"/>
                </a:schemeClr>
              </a:solidFill>
              <a:ln>
                <a:noFill/>
              </a:ln>
              <a:effectLst/>
            </c:spPr>
            <c:extLst>
              <c:ext xmlns:c16="http://schemas.microsoft.com/office/drawing/2014/chart" uri="{C3380CC4-5D6E-409C-BE32-E72D297353CC}">
                <c16:uniqueId val="{00000003-21C4-4327-B1EA-F2921B993BE5}"/>
              </c:ext>
            </c:extLst>
          </c:dPt>
          <c:dPt>
            <c:idx val="2"/>
            <c:invertIfNegative val="0"/>
            <c:bubble3D val="0"/>
            <c:spPr>
              <a:solidFill>
                <a:schemeClr val="tx1">
                  <a:lumMod val="75000"/>
                  <a:lumOff val="25000"/>
                </a:schemeClr>
              </a:solidFill>
              <a:ln>
                <a:noFill/>
              </a:ln>
              <a:effectLst/>
            </c:spPr>
            <c:extLst>
              <c:ext xmlns:c16="http://schemas.microsoft.com/office/drawing/2014/chart" uri="{C3380CC4-5D6E-409C-BE32-E72D297353CC}">
                <c16:uniqueId val="{00000005-21C4-4327-B1EA-F2921B993BE5}"/>
              </c:ext>
            </c:extLst>
          </c:dPt>
          <c:dPt>
            <c:idx val="3"/>
            <c:invertIfNegative val="0"/>
            <c:bubble3D val="0"/>
            <c:spPr>
              <a:solidFill>
                <a:schemeClr val="tx1">
                  <a:lumMod val="75000"/>
                  <a:lumOff val="25000"/>
                </a:schemeClr>
              </a:solidFill>
              <a:ln>
                <a:noFill/>
              </a:ln>
              <a:effectLst/>
            </c:spPr>
            <c:extLst>
              <c:ext xmlns:c16="http://schemas.microsoft.com/office/drawing/2014/chart" uri="{C3380CC4-5D6E-409C-BE32-E72D297353CC}">
                <c16:uniqueId val="{00000007-21C4-4327-B1EA-F2921B993BE5}"/>
              </c:ext>
            </c:extLst>
          </c:dPt>
          <c:dPt>
            <c:idx val="4"/>
            <c:invertIfNegative val="0"/>
            <c:bubble3D val="0"/>
            <c:spPr>
              <a:solidFill>
                <a:schemeClr val="tx1">
                  <a:lumMod val="75000"/>
                  <a:lumOff val="25000"/>
                </a:schemeClr>
              </a:solidFill>
              <a:ln>
                <a:noFill/>
              </a:ln>
              <a:effectLst/>
            </c:spPr>
            <c:extLst>
              <c:ext xmlns:c16="http://schemas.microsoft.com/office/drawing/2014/chart" uri="{C3380CC4-5D6E-409C-BE32-E72D297353CC}">
                <c16:uniqueId val="{00000009-21C4-4327-B1EA-F2921B993BE5}"/>
              </c:ext>
            </c:extLst>
          </c:dPt>
          <c:val>
            <c:numRef>
              <c:f>Sheet1!$B$2:$B$6</c:f>
              <c:numCache>
                <c:formatCode>General</c:formatCode>
                <c:ptCount val="5"/>
                <c:pt idx="0">
                  <c:v>5.9</c:v>
                </c:pt>
                <c:pt idx="1">
                  <c:v>7</c:v>
                </c:pt>
                <c:pt idx="2">
                  <c:v>3.5</c:v>
                </c:pt>
                <c:pt idx="3">
                  <c:v>3.7</c:v>
                </c:pt>
                <c:pt idx="4">
                  <c:v>4.9000000000000004</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numRef>
                    <c:extLst>
                      <c:ext uri="{02D57815-91ED-43cb-92C2-25804820EDAC}">
                        <c15:formulaRef>
                          <c15:sqref>Sheet1!$A$2:$A$6</c15:sqref>
                        </c15:formulaRef>
                      </c:ext>
                    </c:extLst>
                    <c:numCache>
                      <c:formatCode>General</c:formatCode>
                      <c:ptCount val="5"/>
                      <c:pt idx="0">
                        <c:v>2013</c:v>
                      </c:pt>
                      <c:pt idx="1">
                        <c:v>2014</c:v>
                      </c:pt>
                      <c:pt idx="2">
                        <c:v>2015</c:v>
                      </c:pt>
                      <c:pt idx="3">
                        <c:v>2016</c:v>
                      </c:pt>
                      <c:pt idx="4">
                        <c:v>2017</c:v>
                      </c:pt>
                    </c:numCache>
                  </c:numRef>
                </c15:cat>
              </c15:filteredCategoryTitle>
            </c:ext>
            <c:ext xmlns:c16="http://schemas.microsoft.com/office/drawing/2014/chart" uri="{C3380CC4-5D6E-409C-BE32-E72D297353CC}">
              <c16:uniqueId val="{0000000A-21C4-4327-B1EA-F2921B993BE5}"/>
            </c:ext>
          </c:extLst>
        </c:ser>
        <c:dLbls>
          <c:showLegendKey val="0"/>
          <c:showVal val="0"/>
          <c:showCatName val="0"/>
          <c:showSerName val="0"/>
          <c:showPercent val="0"/>
          <c:showBubbleSize val="0"/>
        </c:dLbls>
        <c:gapWidth val="115"/>
        <c:axId val="-4714512"/>
        <c:axId val="-4722128"/>
      </c:barChart>
      <c:catAx>
        <c:axId val="-4714512"/>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000" b="0" i="0" u="none" strike="noStrike" kern="1200" baseline="0">
                <a:solidFill>
                  <a:schemeClr val="tx1">
                    <a:lumMod val="75000"/>
                    <a:lumOff val="25000"/>
                  </a:schemeClr>
                </a:solidFill>
                <a:latin typeface="DM Sans" pitchFamily="2" charset="0"/>
                <a:ea typeface="Open Sans Light" panose="020B0306030504020204" pitchFamily="34" charset="0"/>
                <a:cs typeface="Segoe UI Light" panose="020B0502040204020203" pitchFamily="34" charset="0"/>
              </a:defRPr>
            </a:pPr>
            <a:endParaRPr lang="en-US"/>
          </a:p>
        </c:txPr>
        <c:crossAx val="-4722128"/>
        <c:crosses val="autoZero"/>
        <c:auto val="1"/>
        <c:lblAlgn val="ctr"/>
        <c:lblOffset val="100"/>
        <c:noMultiLvlLbl val="0"/>
      </c:catAx>
      <c:valAx>
        <c:axId val="-4722128"/>
        <c:scaling>
          <c:orientation val="minMax"/>
        </c:scaling>
        <c:delete val="1"/>
        <c:axPos val="l"/>
        <c:majorGridlines>
          <c:spPr>
            <a:ln w="5080" cap="flat" cmpd="sng" algn="ctr">
              <a:solidFill>
                <a:schemeClr val="tx1">
                  <a:lumMod val="15000"/>
                  <a:lumOff val="85000"/>
                </a:schemeClr>
              </a:solidFill>
              <a:round/>
            </a:ln>
            <a:effectLst/>
          </c:spPr>
        </c:majorGridlines>
        <c:numFmt formatCode="General" sourceLinked="1"/>
        <c:majorTickMark val="out"/>
        <c:minorTickMark val="none"/>
        <c:tickLblPos val="nextTo"/>
        <c:crossAx val="-4714512"/>
        <c:crosses val="autoZero"/>
        <c:crossBetween val="between"/>
      </c:valAx>
      <c:spPr>
        <a:noFill/>
        <a:ln>
          <a:noFill/>
        </a:ln>
        <a:effectLst/>
      </c:spPr>
    </c:plotArea>
    <c:plotVisOnly val="1"/>
    <c:dispBlanksAs val="gap"/>
    <c:showDLblsOverMax val="0"/>
  </c:chart>
  <c:spPr>
    <a:noFill/>
    <a:ln>
      <a:noFill/>
    </a:ln>
    <a:effectLst/>
  </c:spPr>
  <c:txPr>
    <a:bodyPr/>
    <a:lstStyle/>
    <a:p>
      <a:pPr>
        <a:defRPr sz="900">
          <a:solidFill>
            <a:schemeClr val="bg1">
              <a:lumMod val="65000"/>
            </a:schemeClr>
          </a:solidFill>
          <a:latin typeface="Segoe UI Light" panose="020B0502040204020203" pitchFamily="34" charset="0"/>
          <a:ea typeface="Open Sans Light" panose="020B0306030504020204" pitchFamily="34" charset="0"/>
          <a:cs typeface="Segoe UI Light" panose="020B0502040204020203" pitchFamily="34" charset="0"/>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395607606997336E-2"/>
          <c:y val="3.8933690657474936E-2"/>
          <c:w val="0.94260439239300264"/>
          <c:h val="0.85946080322126817"/>
        </c:manualLayout>
      </c:layout>
      <c:barChart>
        <c:barDir val="col"/>
        <c:grouping val="clustered"/>
        <c:varyColors val="0"/>
        <c:ser>
          <c:idx val="0"/>
          <c:order val="0"/>
          <c:spPr>
            <a:solidFill>
              <a:schemeClr val="bg1">
                <a:lumMod val="85000"/>
              </a:schemeClr>
            </a:solidFill>
            <a:ln>
              <a:noFill/>
            </a:ln>
            <a:effectLst/>
          </c:spPr>
          <c:invertIfNegative val="0"/>
          <c:dPt>
            <c:idx val="0"/>
            <c:invertIfNegative val="0"/>
            <c:bubble3D val="0"/>
            <c:spPr>
              <a:solidFill>
                <a:schemeClr val="bg1">
                  <a:lumMod val="85000"/>
                </a:schemeClr>
              </a:solidFill>
              <a:ln>
                <a:noFill/>
              </a:ln>
              <a:effectLst/>
            </c:spPr>
            <c:extLst>
              <c:ext xmlns:c16="http://schemas.microsoft.com/office/drawing/2014/chart" uri="{C3380CC4-5D6E-409C-BE32-E72D297353CC}">
                <c16:uniqueId val="{00000001-BB65-4235-A422-7A3E3636F5D4}"/>
              </c:ext>
            </c:extLst>
          </c:dPt>
          <c:dPt>
            <c:idx val="1"/>
            <c:invertIfNegative val="0"/>
            <c:bubble3D val="0"/>
            <c:spPr>
              <a:solidFill>
                <a:schemeClr val="bg1">
                  <a:lumMod val="85000"/>
                </a:schemeClr>
              </a:solidFill>
              <a:ln>
                <a:noFill/>
              </a:ln>
              <a:effectLst/>
            </c:spPr>
            <c:extLst>
              <c:ext xmlns:c16="http://schemas.microsoft.com/office/drawing/2014/chart" uri="{C3380CC4-5D6E-409C-BE32-E72D297353CC}">
                <c16:uniqueId val="{00000003-BB65-4235-A422-7A3E3636F5D4}"/>
              </c:ext>
            </c:extLst>
          </c:dPt>
          <c:dPt>
            <c:idx val="2"/>
            <c:invertIfNegative val="0"/>
            <c:bubble3D val="0"/>
            <c:spPr>
              <a:solidFill>
                <a:schemeClr val="bg1">
                  <a:lumMod val="85000"/>
                </a:schemeClr>
              </a:solidFill>
              <a:ln>
                <a:noFill/>
              </a:ln>
              <a:effectLst/>
            </c:spPr>
            <c:extLst>
              <c:ext xmlns:c16="http://schemas.microsoft.com/office/drawing/2014/chart" uri="{C3380CC4-5D6E-409C-BE32-E72D297353CC}">
                <c16:uniqueId val="{00000005-BB65-4235-A422-7A3E3636F5D4}"/>
              </c:ext>
            </c:extLst>
          </c:dPt>
          <c:dPt>
            <c:idx val="3"/>
            <c:invertIfNegative val="0"/>
            <c:bubble3D val="0"/>
            <c:spPr>
              <a:solidFill>
                <a:schemeClr val="bg1">
                  <a:lumMod val="85000"/>
                </a:schemeClr>
              </a:solidFill>
              <a:ln>
                <a:noFill/>
              </a:ln>
              <a:effectLst/>
            </c:spPr>
            <c:extLst>
              <c:ext xmlns:c16="http://schemas.microsoft.com/office/drawing/2014/chart" uri="{C3380CC4-5D6E-409C-BE32-E72D297353CC}">
                <c16:uniqueId val="{00000007-BB65-4235-A422-7A3E3636F5D4}"/>
              </c:ext>
            </c:extLst>
          </c:dPt>
          <c:dPt>
            <c:idx val="4"/>
            <c:invertIfNegative val="0"/>
            <c:bubble3D val="0"/>
            <c:spPr>
              <a:solidFill>
                <a:schemeClr val="bg1">
                  <a:lumMod val="85000"/>
                </a:schemeClr>
              </a:solidFill>
              <a:ln>
                <a:noFill/>
              </a:ln>
              <a:effectLst/>
            </c:spPr>
            <c:extLst>
              <c:ext xmlns:c16="http://schemas.microsoft.com/office/drawing/2014/chart" uri="{C3380CC4-5D6E-409C-BE32-E72D297353CC}">
                <c16:uniqueId val="{00000009-BB65-4235-A422-7A3E3636F5D4}"/>
              </c:ext>
            </c:extLst>
          </c:dPt>
          <c:val>
            <c:numRef>
              <c:f>Sheet1!$B$2:$B$6</c:f>
              <c:numCache>
                <c:formatCode>General</c:formatCode>
                <c:ptCount val="5"/>
                <c:pt idx="0">
                  <c:v>1.5</c:v>
                </c:pt>
                <c:pt idx="1">
                  <c:v>2.5</c:v>
                </c:pt>
                <c:pt idx="2">
                  <c:v>2.9</c:v>
                </c:pt>
                <c:pt idx="3">
                  <c:v>5</c:v>
                </c:pt>
                <c:pt idx="4">
                  <c:v>4.9000000000000004</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numRef>
                    <c:extLst>
                      <c:ext uri="{02D57815-91ED-43cb-92C2-25804820EDAC}">
                        <c15:formulaRef>
                          <c15:sqref>Sheet1!$A$2:$A$6</c15:sqref>
                        </c15:formulaRef>
                      </c:ext>
                    </c:extLst>
                    <c:numCache>
                      <c:formatCode>General</c:formatCode>
                      <c:ptCount val="5"/>
                      <c:pt idx="0">
                        <c:v>2013</c:v>
                      </c:pt>
                      <c:pt idx="1">
                        <c:v>2014</c:v>
                      </c:pt>
                      <c:pt idx="2">
                        <c:v>2015</c:v>
                      </c:pt>
                      <c:pt idx="3">
                        <c:v>2016</c:v>
                      </c:pt>
                      <c:pt idx="4">
                        <c:v>2017</c:v>
                      </c:pt>
                    </c:numCache>
                  </c:numRef>
                </c15:cat>
              </c15:filteredCategoryTitle>
            </c:ext>
            <c:ext xmlns:c16="http://schemas.microsoft.com/office/drawing/2014/chart" uri="{C3380CC4-5D6E-409C-BE32-E72D297353CC}">
              <c16:uniqueId val="{0000000A-BB65-4235-A422-7A3E3636F5D4}"/>
            </c:ext>
          </c:extLst>
        </c:ser>
        <c:dLbls>
          <c:showLegendKey val="0"/>
          <c:showVal val="0"/>
          <c:showCatName val="0"/>
          <c:showSerName val="0"/>
          <c:showPercent val="0"/>
          <c:showBubbleSize val="0"/>
        </c:dLbls>
        <c:gapWidth val="115"/>
        <c:overlap val="-68"/>
        <c:axId val="-4714512"/>
        <c:axId val="-4722128"/>
      </c:barChart>
      <c:catAx>
        <c:axId val="-4714512"/>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000" b="0" i="0" u="none" strike="noStrike" kern="1200" baseline="0">
                <a:solidFill>
                  <a:schemeClr val="bg1">
                    <a:lumMod val="65000"/>
                  </a:schemeClr>
                </a:solidFill>
                <a:latin typeface="DM Sans" pitchFamily="2" charset="0"/>
                <a:ea typeface="Open Sans Light" panose="020B0306030504020204" pitchFamily="34" charset="0"/>
                <a:cs typeface="Segoe UI Light" panose="020B0502040204020203" pitchFamily="34" charset="0"/>
              </a:defRPr>
            </a:pPr>
            <a:endParaRPr lang="en-US"/>
          </a:p>
        </c:txPr>
        <c:crossAx val="-4722128"/>
        <c:crosses val="autoZero"/>
        <c:auto val="1"/>
        <c:lblAlgn val="ctr"/>
        <c:lblOffset val="100"/>
        <c:noMultiLvlLbl val="0"/>
      </c:catAx>
      <c:valAx>
        <c:axId val="-4722128"/>
        <c:scaling>
          <c:orientation val="minMax"/>
        </c:scaling>
        <c:delete val="1"/>
        <c:axPos val="l"/>
        <c:majorGridlines>
          <c:spPr>
            <a:ln w="5080" cap="flat" cmpd="sng" algn="ctr">
              <a:solidFill>
                <a:schemeClr val="tx1">
                  <a:lumMod val="15000"/>
                  <a:lumOff val="85000"/>
                </a:schemeClr>
              </a:solidFill>
              <a:round/>
            </a:ln>
            <a:effectLst/>
          </c:spPr>
        </c:majorGridlines>
        <c:numFmt formatCode="General" sourceLinked="1"/>
        <c:majorTickMark val="out"/>
        <c:minorTickMark val="none"/>
        <c:tickLblPos val="nextTo"/>
        <c:crossAx val="-4714512"/>
        <c:crosses val="autoZero"/>
        <c:crossBetween val="between"/>
      </c:valAx>
      <c:spPr>
        <a:noFill/>
        <a:ln>
          <a:noFill/>
        </a:ln>
        <a:effectLst/>
      </c:spPr>
    </c:plotArea>
    <c:plotVisOnly val="1"/>
    <c:dispBlanksAs val="gap"/>
    <c:showDLblsOverMax val="0"/>
  </c:chart>
  <c:spPr>
    <a:noFill/>
    <a:ln>
      <a:noFill/>
    </a:ln>
    <a:effectLst/>
  </c:spPr>
  <c:txPr>
    <a:bodyPr/>
    <a:lstStyle/>
    <a:p>
      <a:pPr>
        <a:defRPr sz="900">
          <a:solidFill>
            <a:schemeClr val="bg1">
              <a:lumMod val="65000"/>
            </a:schemeClr>
          </a:solidFill>
          <a:latin typeface="Segoe UI Light" panose="020B0502040204020203" pitchFamily="34" charset="0"/>
          <a:ea typeface="Open Sans Light" panose="020B0306030504020204" pitchFamily="34" charset="0"/>
          <a:cs typeface="Segoe UI Light" panose="020B0502040204020203" pitchFamily="34" charset="0"/>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tx1">
                <a:lumMod val="75000"/>
                <a:lumOff val="25000"/>
              </a:schemeClr>
            </a:solidFill>
            <a:ln>
              <a:noFill/>
            </a:ln>
            <a:effectLst/>
          </c:spPr>
          <c:invertIfNegative val="0"/>
          <c:dPt>
            <c:idx val="0"/>
            <c:invertIfNegative val="0"/>
            <c:bubble3D val="0"/>
            <c:spPr>
              <a:solidFill>
                <a:schemeClr val="tx1">
                  <a:lumMod val="75000"/>
                  <a:lumOff val="25000"/>
                </a:schemeClr>
              </a:solidFill>
              <a:ln>
                <a:noFill/>
              </a:ln>
              <a:effectLst/>
            </c:spPr>
            <c:extLst>
              <c:ext xmlns:c16="http://schemas.microsoft.com/office/drawing/2014/chart" uri="{C3380CC4-5D6E-409C-BE32-E72D297353CC}">
                <c16:uniqueId val="{00000001-7EBE-4D75-81CA-5C92AB8F4539}"/>
              </c:ext>
            </c:extLst>
          </c:dPt>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85000"/>
                        <a:lumOff val="15000"/>
                      </a:schemeClr>
                    </a:solidFill>
                    <a:latin typeface="DM Sans" pitchFamily="2" charset="0"/>
                    <a:ea typeface="Open Sans" panose="020B0606030504020204" pitchFamily="34" charset="0"/>
                    <a:cs typeface="Open Sans" panose="020B0606030504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Sheet1!$A$2:$A$5</c:f>
              <c:numCache>
                <c:formatCode>General</c:formatCode>
                <c:ptCount val="3"/>
                <c:pt idx="0">
                  <c:v>2016</c:v>
                </c:pt>
                <c:pt idx="1">
                  <c:v>2018</c:v>
                </c:pt>
                <c:pt idx="2">
                  <c:v>2020</c:v>
                </c:pt>
              </c:numCache>
              <c:extLst/>
            </c:numRef>
          </c:cat>
          <c:val>
            <c:numRef>
              <c:f>Sheet1!$B$2:$B$5</c:f>
              <c:numCache>
                <c:formatCode>General</c:formatCode>
                <c:ptCount val="3"/>
                <c:pt idx="0">
                  <c:v>4.3</c:v>
                </c:pt>
                <c:pt idx="1">
                  <c:v>2.5</c:v>
                </c:pt>
                <c:pt idx="2">
                  <c:v>3.5</c:v>
                </c:pt>
              </c:numCache>
              <c:extLst/>
            </c:numRef>
          </c:val>
          <c:extLst>
            <c:ext xmlns:c16="http://schemas.microsoft.com/office/drawing/2014/chart" uri="{C3380CC4-5D6E-409C-BE32-E72D297353CC}">
              <c16:uniqueId val="{00000002-7EBE-4D75-81CA-5C92AB8F4539}"/>
            </c:ext>
          </c:extLst>
        </c:ser>
        <c:ser>
          <c:idx val="1"/>
          <c:order val="1"/>
          <c:tx>
            <c:strRef>
              <c:f>Sheet1!$C$1</c:f>
              <c:strCache>
                <c:ptCount val="1"/>
                <c:pt idx="0">
                  <c:v>Series 2</c:v>
                </c:pt>
              </c:strCache>
            </c:strRef>
          </c:tx>
          <c:spPr>
            <a:solidFill>
              <a:schemeClr val="bg1">
                <a:lumMod val="9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DM Sans" pitchFamily="2" charset="0"/>
                    <a:ea typeface="Open Sans" panose="020B0606030504020204" pitchFamily="34" charset="0"/>
                    <a:cs typeface="Open Sans" panose="020B0606030504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Sheet1!$A$2:$A$5</c:f>
              <c:numCache>
                <c:formatCode>General</c:formatCode>
                <c:ptCount val="3"/>
                <c:pt idx="0">
                  <c:v>2016</c:v>
                </c:pt>
                <c:pt idx="1">
                  <c:v>2018</c:v>
                </c:pt>
                <c:pt idx="2">
                  <c:v>2020</c:v>
                </c:pt>
              </c:numCache>
              <c:extLst/>
            </c:numRef>
          </c:cat>
          <c:val>
            <c:numRef>
              <c:f>Sheet1!$C$2:$C$5</c:f>
              <c:numCache>
                <c:formatCode>General</c:formatCode>
                <c:ptCount val="3"/>
                <c:pt idx="0">
                  <c:v>2.4</c:v>
                </c:pt>
                <c:pt idx="1">
                  <c:v>4.4000000000000004</c:v>
                </c:pt>
                <c:pt idx="2">
                  <c:v>1.8</c:v>
                </c:pt>
              </c:numCache>
              <c:extLst/>
            </c:numRef>
          </c:val>
          <c:extLst>
            <c:ext xmlns:c16="http://schemas.microsoft.com/office/drawing/2014/chart" uri="{C3380CC4-5D6E-409C-BE32-E72D297353CC}">
              <c16:uniqueId val="{00000003-7EBE-4D75-81CA-5C92AB8F4539}"/>
            </c:ext>
          </c:extLst>
        </c:ser>
        <c:dLbls>
          <c:dLblPos val="outEnd"/>
          <c:showLegendKey val="0"/>
          <c:showVal val="1"/>
          <c:showCatName val="0"/>
          <c:showSerName val="0"/>
          <c:showPercent val="0"/>
          <c:showBubbleSize val="0"/>
        </c:dLbls>
        <c:gapWidth val="129"/>
        <c:axId val="677355616"/>
        <c:axId val="677362504"/>
      </c:barChart>
      <c:catAx>
        <c:axId val="6773556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85000"/>
                    <a:lumOff val="15000"/>
                  </a:schemeClr>
                </a:solidFill>
                <a:latin typeface="DM Sans" pitchFamily="2" charset="0"/>
                <a:ea typeface="Open Sans" panose="020B0606030504020204" pitchFamily="34" charset="0"/>
                <a:cs typeface="Open Sans" panose="020B0606030504020204" pitchFamily="34" charset="0"/>
              </a:defRPr>
            </a:pPr>
            <a:endParaRPr lang="en-US"/>
          </a:p>
        </c:txPr>
        <c:crossAx val="677362504"/>
        <c:crosses val="autoZero"/>
        <c:auto val="1"/>
        <c:lblAlgn val="ctr"/>
        <c:lblOffset val="100"/>
        <c:noMultiLvlLbl val="0"/>
      </c:catAx>
      <c:valAx>
        <c:axId val="677362504"/>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50000"/>
                    <a:lumOff val="50000"/>
                  </a:schemeClr>
                </a:solidFill>
                <a:latin typeface="DM Sans" pitchFamily="2" charset="0"/>
                <a:ea typeface="Open Sans" panose="020B0606030504020204" pitchFamily="34" charset="0"/>
                <a:cs typeface="Open Sans" panose="020B0606030504020204" pitchFamily="34" charset="0"/>
              </a:defRPr>
            </a:pPr>
            <a:endParaRPr lang="en-US"/>
          </a:p>
        </c:txPr>
        <c:crossAx val="6773556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tx1">
                  <a:lumMod val="75000"/>
                  <a:lumOff val="25000"/>
                </a:schemeClr>
              </a:solidFill>
              <a:ln w="19050">
                <a:noFill/>
              </a:ln>
              <a:effectLst/>
            </c:spPr>
            <c:extLst>
              <c:ext xmlns:c16="http://schemas.microsoft.com/office/drawing/2014/chart" uri="{C3380CC4-5D6E-409C-BE32-E72D297353CC}">
                <c16:uniqueId val="{00000001-B807-42D6-AA22-3150A9DE634C}"/>
              </c:ext>
            </c:extLst>
          </c:dPt>
          <c:dPt>
            <c:idx val="1"/>
            <c:bubble3D val="0"/>
            <c:spPr>
              <a:solidFill>
                <a:schemeClr val="tx1">
                  <a:lumMod val="50000"/>
                  <a:lumOff val="50000"/>
                </a:schemeClr>
              </a:solidFill>
              <a:ln w="19050">
                <a:noFill/>
              </a:ln>
              <a:effectLst/>
            </c:spPr>
            <c:extLst>
              <c:ext xmlns:c16="http://schemas.microsoft.com/office/drawing/2014/chart" uri="{C3380CC4-5D6E-409C-BE32-E72D297353CC}">
                <c16:uniqueId val="{00000003-B807-42D6-AA22-3150A9DE634C}"/>
              </c:ext>
            </c:extLst>
          </c:dPt>
          <c:dPt>
            <c:idx val="2"/>
            <c:bubble3D val="0"/>
            <c:spPr>
              <a:solidFill>
                <a:schemeClr val="bg1">
                  <a:lumMod val="85000"/>
                </a:schemeClr>
              </a:solidFill>
              <a:ln w="19050">
                <a:noFill/>
              </a:ln>
              <a:effectLst/>
            </c:spPr>
            <c:extLst>
              <c:ext xmlns:c16="http://schemas.microsoft.com/office/drawing/2014/chart" uri="{C3380CC4-5D6E-409C-BE32-E72D297353CC}">
                <c16:uniqueId val="{00000005-B807-42D6-AA22-3150A9DE634C}"/>
              </c:ext>
            </c:extLst>
          </c:dPt>
          <c:dPt>
            <c:idx val="3"/>
            <c:bubble3D val="0"/>
            <c:spPr>
              <a:solidFill>
                <a:schemeClr val="bg1">
                  <a:lumMod val="95000"/>
                </a:schemeClr>
              </a:solidFill>
              <a:ln w="19050">
                <a:noFill/>
              </a:ln>
              <a:effectLst/>
            </c:spPr>
            <c:extLst>
              <c:ext xmlns:c16="http://schemas.microsoft.com/office/drawing/2014/chart" uri="{C3380CC4-5D6E-409C-BE32-E72D297353CC}">
                <c16:uniqueId val="{00000007-B807-42D6-AA22-3150A9DE634C}"/>
              </c:ext>
            </c:extLst>
          </c:dPt>
          <c:dLbls>
            <c:dLbl>
              <c:idx val="0"/>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DM Sans" pitchFamily="2" charset="0"/>
                      <a:ea typeface="Open Sans" pitchFamily="2" charset="0"/>
                      <a:cs typeface="Open Sans" pitchFamily="2" charset="0"/>
                    </a:defRPr>
                  </a:pPr>
                  <a:endParaRPr lang="en-US"/>
                </a:p>
              </c:txPr>
              <c:showLegendKey val="0"/>
              <c:showVal val="0"/>
              <c:showCatName val="0"/>
              <c:showSerName val="0"/>
              <c:showPercent val="1"/>
              <c:showBubbleSize val="0"/>
              <c:extLst>
                <c:ext xmlns:c16="http://schemas.microsoft.com/office/drawing/2014/chart" uri="{C3380CC4-5D6E-409C-BE32-E72D297353CC}">
                  <c16:uniqueId val="{00000001-B807-42D6-AA22-3150A9DE634C}"/>
                </c:ext>
              </c:extLst>
            </c:dLbl>
            <c:dLbl>
              <c:idx val="1"/>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DM Sans" pitchFamily="2" charset="0"/>
                      <a:ea typeface="Open Sans" pitchFamily="2" charset="0"/>
                      <a:cs typeface="Open Sans" pitchFamily="2" charset="0"/>
                    </a:defRPr>
                  </a:pPr>
                  <a:endParaRPr lang="en-US"/>
                </a:p>
              </c:txPr>
              <c:showLegendKey val="0"/>
              <c:showVal val="0"/>
              <c:showCatName val="0"/>
              <c:showSerName val="0"/>
              <c:showPercent val="1"/>
              <c:showBubbleSize val="0"/>
              <c:extLst>
                <c:ext xmlns:c16="http://schemas.microsoft.com/office/drawing/2014/chart" uri="{C3380CC4-5D6E-409C-BE32-E72D297353CC}">
                  <c16:uniqueId val="{00000003-B807-42D6-AA22-3150A9DE634C}"/>
                </c:ext>
              </c:extLst>
            </c:dLbl>
            <c:dLbl>
              <c:idx val="2"/>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DM Sans" pitchFamily="2" charset="0"/>
                      <a:ea typeface="Open Sans" pitchFamily="2" charset="0"/>
                      <a:cs typeface="Open Sans" pitchFamily="2" charset="0"/>
                    </a:defRPr>
                  </a:pPr>
                  <a:endParaRPr lang="en-US"/>
                </a:p>
              </c:txPr>
              <c:showLegendKey val="0"/>
              <c:showVal val="0"/>
              <c:showCatName val="0"/>
              <c:showSerName val="0"/>
              <c:showPercent val="1"/>
              <c:showBubbleSize val="0"/>
              <c:extLst>
                <c:ext xmlns:c16="http://schemas.microsoft.com/office/drawing/2014/chart" uri="{C3380CC4-5D6E-409C-BE32-E72D297353CC}">
                  <c16:uniqueId val="{00000005-B807-42D6-AA22-3150A9DE634C}"/>
                </c:ext>
              </c:extLst>
            </c:dLbl>
            <c:dLbl>
              <c:idx val="3"/>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DM Sans" pitchFamily="2" charset="0"/>
                      <a:ea typeface="Open Sans" pitchFamily="2" charset="0"/>
                      <a:cs typeface="Open Sans" pitchFamily="2" charset="0"/>
                    </a:defRPr>
                  </a:pPr>
                  <a:endParaRPr lang="en-US"/>
                </a:p>
              </c:txPr>
              <c:showLegendKey val="0"/>
              <c:showVal val="0"/>
              <c:showCatName val="0"/>
              <c:showSerName val="0"/>
              <c:showPercent val="1"/>
              <c:showBubbleSize val="0"/>
              <c:extLst>
                <c:ext xmlns:c16="http://schemas.microsoft.com/office/drawing/2014/chart" uri="{C3380CC4-5D6E-409C-BE32-E72D297353CC}">
                  <c16:uniqueId val="{00000007-B807-42D6-AA22-3150A9DE634C}"/>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accent6"/>
                    </a:solidFill>
                    <a:latin typeface="DM Sans" pitchFamily="2" charset="0"/>
                    <a:ea typeface="Open Sans" pitchFamily="2" charset="0"/>
                    <a:cs typeface="Open Sans" pitchFamily="2" charset="0"/>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Elements 1</c:v>
                </c:pt>
                <c:pt idx="1">
                  <c:v>Elements 2</c:v>
                </c:pt>
                <c:pt idx="2">
                  <c:v>Elements 3</c:v>
                </c:pt>
                <c:pt idx="3">
                  <c:v>Elements 4</c:v>
                </c:pt>
              </c:strCache>
            </c:strRef>
          </c:cat>
          <c:val>
            <c:numRef>
              <c:f>Sheet1!$B$2:$B$5</c:f>
              <c:numCache>
                <c:formatCode>General</c:formatCode>
                <c:ptCount val="4"/>
                <c:pt idx="0">
                  <c:v>5</c:v>
                </c:pt>
                <c:pt idx="1">
                  <c:v>4</c:v>
                </c:pt>
                <c:pt idx="2">
                  <c:v>3</c:v>
                </c:pt>
                <c:pt idx="3">
                  <c:v>2</c:v>
                </c:pt>
              </c:numCache>
            </c:numRef>
          </c:val>
          <c:extLst>
            <c:ext xmlns:c16="http://schemas.microsoft.com/office/drawing/2014/chart" uri="{C3380CC4-5D6E-409C-BE32-E72D297353CC}">
              <c16:uniqueId val="{00000008-B807-42D6-AA22-3150A9DE634C}"/>
            </c:ext>
          </c:extLst>
        </c:ser>
        <c:dLbls>
          <c:showLegendKey val="0"/>
          <c:showVal val="0"/>
          <c:showCatName val="0"/>
          <c:showSerName val="0"/>
          <c:showPercent val="1"/>
          <c:showBubbleSize val="0"/>
          <c:showLeaderLines val="1"/>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tx1">
                <a:lumMod val="75000"/>
                <a:lumOff val="25000"/>
              </a:schemeClr>
            </a:solidFill>
            <a:ln>
              <a:noFill/>
            </a:ln>
          </c:spPr>
          <c:dPt>
            <c:idx val="0"/>
            <c:bubble3D val="0"/>
            <c:spPr>
              <a:solidFill>
                <a:schemeClr val="tx1">
                  <a:lumMod val="75000"/>
                  <a:lumOff val="25000"/>
                </a:schemeClr>
              </a:solidFill>
              <a:ln w="19050">
                <a:noFill/>
              </a:ln>
              <a:effectLst/>
            </c:spPr>
            <c:extLst>
              <c:ext xmlns:c16="http://schemas.microsoft.com/office/drawing/2014/chart" uri="{C3380CC4-5D6E-409C-BE32-E72D297353CC}">
                <c16:uniqueId val="{00000001-FEAC-4825-B15D-8DDF52EF7CD3}"/>
              </c:ext>
            </c:extLst>
          </c:dPt>
          <c:dPt>
            <c:idx val="1"/>
            <c:bubble3D val="0"/>
            <c:spPr>
              <a:solidFill>
                <a:schemeClr val="bg1">
                  <a:lumMod val="85000"/>
                </a:schemeClr>
              </a:solidFill>
              <a:ln w="19050">
                <a:noFill/>
              </a:ln>
              <a:effectLst/>
            </c:spPr>
            <c:extLst>
              <c:ext xmlns:c16="http://schemas.microsoft.com/office/drawing/2014/chart" uri="{C3380CC4-5D6E-409C-BE32-E72D297353CC}">
                <c16:uniqueId val="{00000003-FEAC-4825-B15D-8DDF52EF7CD3}"/>
              </c:ext>
            </c:extLst>
          </c:dPt>
          <c:cat>
            <c:strRef>
              <c:f>Sheet1!$A$2:$A$3</c:f>
              <c:strCache>
                <c:ptCount val="2"/>
                <c:pt idx="0">
                  <c:v>1st Qtr</c:v>
                </c:pt>
                <c:pt idx="1">
                  <c:v>2nd Qtr</c:v>
                </c:pt>
              </c:strCache>
            </c:strRef>
          </c:cat>
          <c:val>
            <c:numRef>
              <c:f>Sheet1!$B$2:$B$3</c:f>
              <c:numCache>
                <c:formatCode>General</c:formatCode>
                <c:ptCount val="2"/>
                <c:pt idx="0">
                  <c:v>50</c:v>
                </c:pt>
                <c:pt idx="1">
                  <c:v>30</c:v>
                </c:pt>
              </c:numCache>
            </c:numRef>
          </c:val>
          <c:extLst>
            <c:ext xmlns:c16="http://schemas.microsoft.com/office/drawing/2014/chart" uri="{C3380CC4-5D6E-409C-BE32-E72D297353CC}">
              <c16:uniqueId val="{00000004-FEAC-4825-B15D-8DDF52EF7CD3}"/>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c:spPr>
          <c:dPt>
            <c:idx val="0"/>
            <c:bubble3D val="0"/>
            <c:spPr>
              <a:solidFill>
                <a:schemeClr val="tx1">
                  <a:lumMod val="75000"/>
                  <a:lumOff val="25000"/>
                </a:schemeClr>
              </a:solidFill>
              <a:ln w="38100">
                <a:noFill/>
              </a:ln>
              <a:effectLst/>
            </c:spPr>
            <c:extLst>
              <c:ext xmlns:c16="http://schemas.microsoft.com/office/drawing/2014/chart" uri="{C3380CC4-5D6E-409C-BE32-E72D297353CC}">
                <c16:uniqueId val="{00000001-C2BA-4AE0-9120-E9043FAE871B}"/>
              </c:ext>
            </c:extLst>
          </c:dPt>
          <c:dPt>
            <c:idx val="1"/>
            <c:bubble3D val="0"/>
            <c:spPr>
              <a:solidFill>
                <a:schemeClr val="accent3"/>
              </a:solidFill>
              <a:ln w="38100">
                <a:noFill/>
              </a:ln>
              <a:effectLst/>
            </c:spPr>
            <c:extLst>
              <c:ext xmlns:c16="http://schemas.microsoft.com/office/drawing/2014/chart" uri="{C3380CC4-5D6E-409C-BE32-E72D297353CC}">
                <c16:uniqueId val="{00000003-C2BA-4AE0-9120-E9043FAE871B}"/>
              </c:ext>
            </c:extLst>
          </c:dPt>
          <c:dPt>
            <c:idx val="2"/>
            <c:bubble3D val="0"/>
            <c:explosion val="7"/>
            <c:spPr>
              <a:solidFill>
                <a:schemeClr val="bg1">
                  <a:lumMod val="95000"/>
                </a:schemeClr>
              </a:solidFill>
              <a:ln w="38100">
                <a:noFill/>
              </a:ln>
              <a:effectLst/>
            </c:spPr>
            <c:extLst>
              <c:ext xmlns:c16="http://schemas.microsoft.com/office/drawing/2014/chart" uri="{C3380CC4-5D6E-409C-BE32-E72D297353CC}">
                <c16:uniqueId val="{00000005-C2BA-4AE0-9120-E9043FAE871B}"/>
              </c:ext>
            </c:extLst>
          </c:dPt>
          <c:dPt>
            <c:idx val="3"/>
            <c:bubble3D val="0"/>
            <c:spPr>
              <a:solidFill>
                <a:schemeClr val="accent4"/>
              </a:solidFill>
              <a:ln w="19050">
                <a:noFill/>
              </a:ln>
              <a:effectLst/>
            </c:spPr>
            <c:extLst>
              <c:ext xmlns:c16="http://schemas.microsoft.com/office/drawing/2014/chart" uri="{C3380CC4-5D6E-409C-BE32-E72D297353CC}">
                <c16:uniqueId val="{00000007-C2BA-4AE0-9120-E9043FAE871B}"/>
              </c:ext>
            </c:extLst>
          </c:dPt>
          <c:cat>
            <c:strRef>
              <c:f>Sheet1!$A$2:$A$5</c:f>
              <c:strCache>
                <c:ptCount val="3"/>
                <c:pt idx="0">
                  <c:v>1st Qtr</c:v>
                </c:pt>
                <c:pt idx="1">
                  <c:v>2nd Qtr</c:v>
                </c:pt>
                <c:pt idx="2">
                  <c:v>3rd Qtr</c:v>
                </c:pt>
              </c:strCache>
            </c:strRef>
          </c:cat>
          <c:val>
            <c:numRef>
              <c:f>Sheet1!$B$2:$B$5</c:f>
              <c:numCache>
                <c:formatCode>General</c:formatCode>
                <c:ptCount val="4"/>
                <c:pt idx="0">
                  <c:v>8</c:v>
                </c:pt>
                <c:pt idx="1">
                  <c:v>7</c:v>
                </c:pt>
                <c:pt idx="2">
                  <c:v>5</c:v>
                </c:pt>
              </c:numCache>
            </c:numRef>
          </c:val>
          <c:extLst>
            <c:ext xmlns:c16="http://schemas.microsoft.com/office/drawing/2014/chart" uri="{C3380CC4-5D6E-409C-BE32-E72D297353CC}">
              <c16:uniqueId val="{00000008-C2BA-4AE0-9120-E9043FAE871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Лист1!$B$1</c:f>
              <c:strCache>
                <c:ptCount val="1"/>
                <c:pt idx="0">
                  <c:v>Продажи</c:v>
                </c:pt>
              </c:strCache>
            </c:strRef>
          </c:tx>
          <c:spPr>
            <a:solidFill>
              <a:schemeClr val="tx1">
                <a:lumMod val="65000"/>
                <a:lumOff val="35000"/>
              </a:schemeClr>
            </a:solidFill>
            <a:ln>
              <a:noFill/>
            </a:ln>
          </c:spPr>
          <c:dPt>
            <c:idx val="0"/>
            <c:bubble3D val="0"/>
            <c:spPr>
              <a:solidFill>
                <a:schemeClr val="tx1">
                  <a:lumMod val="65000"/>
                  <a:lumOff val="35000"/>
                </a:schemeClr>
              </a:solidFill>
              <a:ln w="19050">
                <a:noFill/>
              </a:ln>
              <a:effectLst/>
            </c:spPr>
            <c:extLst>
              <c:ext xmlns:c16="http://schemas.microsoft.com/office/drawing/2014/chart" uri="{C3380CC4-5D6E-409C-BE32-E72D297353CC}">
                <c16:uniqueId val="{00000001-DCB9-4406-93D0-7B74C806642F}"/>
              </c:ext>
            </c:extLst>
          </c:dPt>
          <c:dPt>
            <c:idx val="1"/>
            <c:bubble3D val="0"/>
            <c:spPr>
              <a:solidFill>
                <a:schemeClr val="tx1">
                  <a:lumMod val="65000"/>
                  <a:lumOff val="35000"/>
                </a:schemeClr>
              </a:solidFill>
              <a:ln w="19050">
                <a:noFill/>
              </a:ln>
              <a:effectLst/>
            </c:spPr>
            <c:extLst>
              <c:ext xmlns:c16="http://schemas.microsoft.com/office/drawing/2014/chart" uri="{C3380CC4-5D6E-409C-BE32-E72D297353CC}">
                <c16:uniqueId val="{00000003-DCB9-4406-93D0-7B74C806642F}"/>
              </c:ext>
            </c:extLst>
          </c:dPt>
          <c:dPt>
            <c:idx val="2"/>
            <c:bubble3D val="0"/>
            <c:spPr>
              <a:solidFill>
                <a:schemeClr val="bg1">
                  <a:lumMod val="85000"/>
                </a:schemeClr>
              </a:solidFill>
              <a:ln w="19050">
                <a:noFill/>
              </a:ln>
              <a:effectLst/>
            </c:spPr>
            <c:extLst>
              <c:ext xmlns:c16="http://schemas.microsoft.com/office/drawing/2014/chart" uri="{C3380CC4-5D6E-409C-BE32-E72D297353CC}">
                <c16:uniqueId val="{00000005-DCB9-4406-93D0-7B74C806642F}"/>
              </c:ext>
            </c:extLst>
          </c:dPt>
          <c:dPt>
            <c:idx val="3"/>
            <c:bubble3D val="0"/>
            <c:spPr>
              <a:solidFill>
                <a:schemeClr val="tx1">
                  <a:lumMod val="65000"/>
                  <a:lumOff val="35000"/>
                </a:schemeClr>
              </a:solidFill>
              <a:ln w="19050">
                <a:noFill/>
              </a:ln>
              <a:effectLst/>
            </c:spPr>
            <c:extLst>
              <c:ext xmlns:c16="http://schemas.microsoft.com/office/drawing/2014/chart" uri="{C3380CC4-5D6E-409C-BE32-E72D297353CC}">
                <c16:uniqueId val="{00000007-DCB9-4406-93D0-7B74C806642F}"/>
              </c:ext>
            </c:extLst>
          </c:dPt>
          <c:dLbls>
            <c:delete val="1"/>
          </c:dLbls>
          <c:cat>
            <c:strRef>
              <c:f>Лист1!$A$2:$A$5</c:f>
              <c:strCache>
                <c:ptCount val="3"/>
                <c:pt idx="1">
                  <c:v>Item Two</c:v>
                </c:pt>
                <c:pt idx="2">
                  <c:v>Iteam Three</c:v>
                </c:pt>
              </c:strCache>
            </c:strRef>
          </c:cat>
          <c:val>
            <c:numRef>
              <c:f>Лист1!$B$2:$B$5</c:f>
              <c:numCache>
                <c:formatCode>General</c:formatCode>
                <c:ptCount val="4"/>
                <c:pt idx="1">
                  <c:v>3</c:v>
                </c:pt>
                <c:pt idx="2">
                  <c:v>4.4000000000000004</c:v>
                </c:pt>
              </c:numCache>
            </c:numRef>
          </c:val>
          <c:extLst>
            <c:ext xmlns:c16="http://schemas.microsoft.com/office/drawing/2014/chart" uri="{C3380CC4-5D6E-409C-BE32-E72D297353CC}">
              <c16:uniqueId val="{00000008-DCB9-4406-93D0-7B74C806642F}"/>
            </c:ext>
          </c:extLst>
        </c:ser>
        <c:dLbls>
          <c:showLegendKey val="0"/>
          <c:showVal val="1"/>
          <c:showCatName val="0"/>
          <c:showSerName val="0"/>
          <c:showPercent val="0"/>
          <c:showBubbleSize val="0"/>
          <c:showLeaderLines val="1"/>
        </c:dLbls>
        <c:firstSliceAng val="0"/>
        <c:holeSize val="66"/>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Лист1!$B$1</c:f>
              <c:strCache>
                <c:ptCount val="1"/>
                <c:pt idx="0">
                  <c:v>Продажи</c:v>
                </c:pt>
              </c:strCache>
            </c:strRef>
          </c:tx>
          <c:spPr>
            <a:ln>
              <a:noFill/>
            </a:ln>
          </c:spPr>
          <c:dPt>
            <c:idx val="0"/>
            <c:bubble3D val="0"/>
            <c:spPr>
              <a:solidFill>
                <a:schemeClr val="tx1">
                  <a:lumMod val="75000"/>
                  <a:lumOff val="25000"/>
                </a:schemeClr>
              </a:solidFill>
              <a:ln w="19050">
                <a:noFill/>
              </a:ln>
              <a:effectLst/>
            </c:spPr>
            <c:extLst>
              <c:ext xmlns:c16="http://schemas.microsoft.com/office/drawing/2014/chart" uri="{C3380CC4-5D6E-409C-BE32-E72D297353CC}">
                <c16:uniqueId val="{00000001-AB12-41C0-B900-B1E162EEACCB}"/>
              </c:ext>
            </c:extLst>
          </c:dPt>
          <c:dPt>
            <c:idx val="1"/>
            <c:bubble3D val="0"/>
            <c:spPr>
              <a:solidFill>
                <a:schemeClr val="bg1">
                  <a:lumMod val="85000"/>
                </a:schemeClr>
              </a:solidFill>
              <a:ln w="19050">
                <a:noFill/>
              </a:ln>
              <a:effectLst/>
            </c:spPr>
            <c:extLst>
              <c:ext xmlns:c16="http://schemas.microsoft.com/office/drawing/2014/chart" uri="{C3380CC4-5D6E-409C-BE32-E72D297353CC}">
                <c16:uniqueId val="{00000003-AB12-41C0-B900-B1E162EEACCB}"/>
              </c:ext>
            </c:extLst>
          </c:dPt>
          <c:dPt>
            <c:idx val="2"/>
            <c:bubble3D val="0"/>
            <c:spPr>
              <a:solidFill>
                <a:schemeClr val="accent1"/>
              </a:solidFill>
              <a:ln w="19050">
                <a:noFill/>
              </a:ln>
              <a:effectLst/>
            </c:spPr>
            <c:extLst>
              <c:ext xmlns:c16="http://schemas.microsoft.com/office/drawing/2014/chart" uri="{C3380CC4-5D6E-409C-BE32-E72D297353CC}">
                <c16:uniqueId val="{00000005-AB12-41C0-B900-B1E162EEACCB}"/>
              </c:ext>
            </c:extLst>
          </c:dPt>
          <c:dPt>
            <c:idx val="3"/>
            <c:bubble3D val="0"/>
            <c:spPr>
              <a:solidFill>
                <a:schemeClr val="accent4"/>
              </a:solidFill>
              <a:ln w="19050">
                <a:noFill/>
              </a:ln>
              <a:effectLst/>
            </c:spPr>
            <c:extLst>
              <c:ext xmlns:c16="http://schemas.microsoft.com/office/drawing/2014/chart" uri="{C3380CC4-5D6E-409C-BE32-E72D297353CC}">
                <c16:uniqueId val="{00000007-AB12-41C0-B900-B1E162EEACCB}"/>
              </c:ext>
            </c:extLst>
          </c:dPt>
          <c:dLbls>
            <c:delete val="1"/>
          </c:dLbls>
          <c:cat>
            <c:strRef>
              <c:f>Лист1!$A$2:$A$5</c:f>
              <c:strCache>
                <c:ptCount val="2"/>
                <c:pt idx="0">
                  <c:v>Item One</c:v>
                </c:pt>
                <c:pt idx="1">
                  <c:v>Item Two</c:v>
                </c:pt>
              </c:strCache>
            </c:strRef>
          </c:cat>
          <c:val>
            <c:numRef>
              <c:f>Лист1!$B$2:$B$5</c:f>
              <c:numCache>
                <c:formatCode>General</c:formatCode>
                <c:ptCount val="4"/>
                <c:pt idx="0">
                  <c:v>8.1999999999999993</c:v>
                </c:pt>
                <c:pt idx="1">
                  <c:v>3</c:v>
                </c:pt>
              </c:numCache>
            </c:numRef>
          </c:val>
          <c:extLst>
            <c:ext xmlns:c16="http://schemas.microsoft.com/office/drawing/2014/chart" uri="{C3380CC4-5D6E-409C-BE32-E72D297353CC}">
              <c16:uniqueId val="{00000008-AB12-41C0-B900-B1E162EEACCB}"/>
            </c:ext>
          </c:extLst>
        </c:ser>
        <c:dLbls>
          <c:showLegendKey val="0"/>
          <c:showVal val="1"/>
          <c:showCatName val="0"/>
          <c:showSerName val="0"/>
          <c:showPercent val="0"/>
          <c:showBubbleSize val="0"/>
          <c:showLeaderLines val="1"/>
        </c:dLbls>
        <c:firstSliceAng val="0"/>
        <c:holeSize val="66"/>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tx1">
                <a:lumMod val="75000"/>
                <a:lumOff val="25000"/>
              </a:schemeClr>
            </a:solidFill>
            <a:ln>
              <a:noFill/>
            </a:ln>
          </c:spPr>
          <c:dPt>
            <c:idx val="0"/>
            <c:bubble3D val="0"/>
            <c:spPr>
              <a:solidFill>
                <a:schemeClr val="tx1">
                  <a:lumMod val="75000"/>
                  <a:lumOff val="25000"/>
                </a:schemeClr>
              </a:solidFill>
              <a:ln w="19050">
                <a:noFill/>
              </a:ln>
              <a:effectLst/>
            </c:spPr>
            <c:extLst>
              <c:ext xmlns:c16="http://schemas.microsoft.com/office/drawing/2014/chart" uri="{C3380CC4-5D6E-409C-BE32-E72D297353CC}">
                <c16:uniqueId val="{00000001-D638-4A05-97D6-AAC72EBA7B1A}"/>
              </c:ext>
            </c:extLst>
          </c:dPt>
          <c:dPt>
            <c:idx val="1"/>
            <c:bubble3D val="0"/>
            <c:spPr>
              <a:solidFill>
                <a:schemeClr val="bg1">
                  <a:lumMod val="85000"/>
                </a:schemeClr>
              </a:solidFill>
              <a:ln w="19050">
                <a:noFill/>
              </a:ln>
              <a:effectLst/>
            </c:spPr>
            <c:extLst>
              <c:ext xmlns:c16="http://schemas.microsoft.com/office/drawing/2014/chart" uri="{C3380CC4-5D6E-409C-BE32-E72D297353CC}">
                <c16:uniqueId val="{00000003-D638-4A05-97D6-AAC72EBA7B1A}"/>
              </c:ext>
            </c:extLst>
          </c:dPt>
          <c:cat>
            <c:strRef>
              <c:f>Sheet1!$A$2:$A$3</c:f>
              <c:strCache>
                <c:ptCount val="2"/>
                <c:pt idx="0">
                  <c:v>1st Qtr</c:v>
                </c:pt>
                <c:pt idx="1">
                  <c:v>2nd Qtr</c:v>
                </c:pt>
              </c:strCache>
            </c:strRef>
          </c:cat>
          <c:val>
            <c:numRef>
              <c:f>Sheet1!$B$2:$B$3</c:f>
              <c:numCache>
                <c:formatCode>General</c:formatCode>
                <c:ptCount val="2"/>
                <c:pt idx="0">
                  <c:v>82</c:v>
                </c:pt>
                <c:pt idx="1">
                  <c:v>18</c:v>
                </c:pt>
              </c:numCache>
            </c:numRef>
          </c:val>
          <c:extLst>
            <c:ext xmlns:c16="http://schemas.microsoft.com/office/drawing/2014/chart" uri="{C3380CC4-5D6E-409C-BE32-E72D297353CC}">
              <c16:uniqueId val="{00000004-D638-4A05-97D6-AAC72EBA7B1A}"/>
            </c:ext>
          </c:extLst>
        </c:ser>
        <c:dLbls>
          <c:showLegendKey val="0"/>
          <c:showVal val="0"/>
          <c:showCatName val="0"/>
          <c:showSerName val="0"/>
          <c:showPercent val="0"/>
          <c:showBubbleSize val="0"/>
          <c:showLeaderLines val="1"/>
        </c:dLbls>
        <c:firstSliceAng val="315"/>
        <c:holeSize val="88"/>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tx1">
                <a:lumMod val="75000"/>
                <a:lumOff val="25000"/>
              </a:schemeClr>
            </a:solidFill>
            <a:ln>
              <a:noFill/>
            </a:ln>
          </c:spPr>
          <c:dPt>
            <c:idx val="0"/>
            <c:bubble3D val="0"/>
            <c:spPr>
              <a:solidFill>
                <a:schemeClr val="tx1">
                  <a:lumMod val="75000"/>
                  <a:lumOff val="25000"/>
                </a:schemeClr>
              </a:solidFill>
              <a:ln w="19050">
                <a:noFill/>
              </a:ln>
              <a:effectLst/>
            </c:spPr>
            <c:extLst>
              <c:ext xmlns:c16="http://schemas.microsoft.com/office/drawing/2014/chart" uri="{C3380CC4-5D6E-409C-BE32-E72D297353CC}">
                <c16:uniqueId val="{00000001-D638-4A05-97D6-AAC72EBA7B1A}"/>
              </c:ext>
            </c:extLst>
          </c:dPt>
          <c:dPt>
            <c:idx val="1"/>
            <c:bubble3D val="0"/>
            <c:spPr>
              <a:solidFill>
                <a:schemeClr val="bg1">
                  <a:lumMod val="85000"/>
                </a:schemeClr>
              </a:solidFill>
              <a:ln w="19050">
                <a:noFill/>
              </a:ln>
              <a:effectLst/>
            </c:spPr>
            <c:extLst>
              <c:ext xmlns:c16="http://schemas.microsoft.com/office/drawing/2014/chart" uri="{C3380CC4-5D6E-409C-BE32-E72D297353CC}">
                <c16:uniqueId val="{00000003-D638-4A05-97D6-AAC72EBA7B1A}"/>
              </c:ext>
            </c:extLst>
          </c:dPt>
          <c:cat>
            <c:strRef>
              <c:f>Sheet1!$A$2:$A$3</c:f>
              <c:strCache>
                <c:ptCount val="2"/>
                <c:pt idx="0">
                  <c:v>1st Qtr</c:v>
                </c:pt>
                <c:pt idx="1">
                  <c:v>2nd Qtr</c:v>
                </c:pt>
              </c:strCache>
            </c:strRef>
          </c:cat>
          <c:val>
            <c:numRef>
              <c:f>Sheet1!$B$2:$B$3</c:f>
              <c:numCache>
                <c:formatCode>General</c:formatCode>
                <c:ptCount val="2"/>
                <c:pt idx="0">
                  <c:v>50</c:v>
                </c:pt>
                <c:pt idx="1">
                  <c:v>43</c:v>
                </c:pt>
              </c:numCache>
            </c:numRef>
          </c:val>
          <c:extLst>
            <c:ext xmlns:c16="http://schemas.microsoft.com/office/drawing/2014/chart" uri="{C3380CC4-5D6E-409C-BE32-E72D297353CC}">
              <c16:uniqueId val="{00000004-D638-4A05-97D6-AAC72EBA7B1A}"/>
            </c:ext>
          </c:extLst>
        </c:ser>
        <c:dLbls>
          <c:showLegendKey val="0"/>
          <c:showVal val="0"/>
          <c:showCatName val="0"/>
          <c:showSerName val="0"/>
          <c:showPercent val="0"/>
          <c:showBubbleSize val="0"/>
          <c:showLeaderLines val="1"/>
        </c:dLbls>
        <c:firstSliceAng val="315"/>
        <c:holeSize val="88"/>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accent1">
                <a:lumMod val="20000"/>
                <a:lumOff val="80000"/>
              </a:schemeClr>
            </a:solidFill>
          </c:spPr>
          <c:dPt>
            <c:idx val="0"/>
            <c:bubble3D val="0"/>
            <c:spPr>
              <a:solidFill>
                <a:schemeClr val="bg1"/>
              </a:solidFill>
              <a:ln w="19050">
                <a:noFill/>
              </a:ln>
              <a:effectLst/>
            </c:spPr>
            <c:extLst>
              <c:ext xmlns:c16="http://schemas.microsoft.com/office/drawing/2014/chart" uri="{C3380CC4-5D6E-409C-BE32-E72D297353CC}">
                <c16:uniqueId val="{00000001-983D-4237-9832-B1329596199E}"/>
              </c:ext>
            </c:extLst>
          </c:dPt>
          <c:dPt>
            <c:idx val="1"/>
            <c:bubble3D val="0"/>
            <c:spPr>
              <a:solidFill>
                <a:schemeClr val="tx1">
                  <a:lumMod val="50000"/>
                  <a:lumOff val="50000"/>
                </a:schemeClr>
              </a:solidFill>
              <a:ln w="19050">
                <a:noFill/>
              </a:ln>
              <a:effectLst/>
            </c:spPr>
            <c:extLst>
              <c:ext xmlns:c16="http://schemas.microsoft.com/office/drawing/2014/chart" uri="{C3380CC4-5D6E-409C-BE32-E72D297353CC}">
                <c16:uniqueId val="{00000003-983D-4237-9832-B1329596199E}"/>
              </c:ext>
            </c:extLst>
          </c:dPt>
          <c:cat>
            <c:strRef>
              <c:f>Sheet1!$A$2:$A$3</c:f>
              <c:strCache>
                <c:ptCount val="2"/>
                <c:pt idx="0">
                  <c:v>1st Qtr</c:v>
                </c:pt>
                <c:pt idx="1">
                  <c:v>2nd Qtr</c:v>
                </c:pt>
              </c:strCache>
            </c:strRef>
          </c:cat>
          <c:val>
            <c:numRef>
              <c:f>Sheet1!$B$2:$B$3</c:f>
              <c:numCache>
                <c:formatCode>General</c:formatCode>
                <c:ptCount val="2"/>
                <c:pt idx="0">
                  <c:v>60</c:v>
                </c:pt>
                <c:pt idx="1">
                  <c:v>40</c:v>
                </c:pt>
              </c:numCache>
            </c:numRef>
          </c:val>
          <c:extLst>
            <c:ext xmlns:c16="http://schemas.microsoft.com/office/drawing/2014/chart" uri="{C3380CC4-5D6E-409C-BE32-E72D297353CC}">
              <c16:uniqueId val="{00000004-983D-4237-9832-B1329596199E}"/>
            </c:ext>
          </c:extLst>
        </c:ser>
        <c:dLbls>
          <c:showLegendKey val="0"/>
          <c:showVal val="0"/>
          <c:showCatName val="0"/>
          <c:showSerName val="0"/>
          <c:showPercent val="0"/>
          <c:showBubbleSize val="0"/>
          <c:showLeaderLines val="1"/>
        </c:dLbls>
        <c:firstSliceAng val="0"/>
        <c:holeSize val="79"/>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tx1">
                <a:lumMod val="75000"/>
                <a:lumOff val="25000"/>
              </a:schemeClr>
            </a:solidFill>
            <a:ln>
              <a:noFill/>
            </a:ln>
          </c:spPr>
          <c:dPt>
            <c:idx val="0"/>
            <c:bubble3D val="0"/>
            <c:spPr>
              <a:solidFill>
                <a:schemeClr val="bg1">
                  <a:lumMod val="50000"/>
                </a:schemeClr>
              </a:solidFill>
              <a:ln w="19050">
                <a:noFill/>
              </a:ln>
              <a:effectLst/>
            </c:spPr>
            <c:extLst>
              <c:ext xmlns:c16="http://schemas.microsoft.com/office/drawing/2014/chart" uri="{C3380CC4-5D6E-409C-BE32-E72D297353CC}">
                <c16:uniqueId val="{00000001-5779-4712-A604-4CE6E6D95C80}"/>
              </c:ext>
            </c:extLst>
          </c:dPt>
          <c:dPt>
            <c:idx val="1"/>
            <c:bubble3D val="0"/>
            <c:spPr>
              <a:solidFill>
                <a:schemeClr val="bg1"/>
              </a:solidFill>
              <a:ln w="19050">
                <a:noFill/>
              </a:ln>
              <a:effectLst/>
            </c:spPr>
            <c:extLst>
              <c:ext xmlns:c16="http://schemas.microsoft.com/office/drawing/2014/chart" uri="{C3380CC4-5D6E-409C-BE32-E72D297353CC}">
                <c16:uniqueId val="{00000003-5779-4712-A604-4CE6E6D95C80}"/>
              </c:ext>
            </c:extLst>
          </c:dPt>
          <c:cat>
            <c:strRef>
              <c:f>Sheet1!$A$2:$A$3</c:f>
              <c:strCache>
                <c:ptCount val="2"/>
                <c:pt idx="0">
                  <c:v>1st Qtr</c:v>
                </c:pt>
                <c:pt idx="1">
                  <c:v>2nd Qtr</c:v>
                </c:pt>
              </c:strCache>
            </c:strRef>
          </c:cat>
          <c:val>
            <c:numRef>
              <c:f>Sheet1!$B$2:$B$3</c:f>
              <c:numCache>
                <c:formatCode>General</c:formatCode>
                <c:ptCount val="2"/>
                <c:pt idx="0">
                  <c:v>50</c:v>
                </c:pt>
                <c:pt idx="1">
                  <c:v>43</c:v>
                </c:pt>
              </c:numCache>
            </c:numRef>
          </c:val>
          <c:extLst>
            <c:ext xmlns:c16="http://schemas.microsoft.com/office/drawing/2014/chart" uri="{C3380CC4-5D6E-409C-BE32-E72D297353CC}">
              <c16:uniqueId val="{00000004-5779-4712-A604-4CE6E6D95C80}"/>
            </c:ext>
          </c:extLst>
        </c:ser>
        <c:dLbls>
          <c:showLegendKey val="0"/>
          <c:showVal val="0"/>
          <c:showCatName val="0"/>
          <c:showSerName val="0"/>
          <c:showPercent val="0"/>
          <c:showBubbleSize val="0"/>
          <c:showLeaderLines val="1"/>
        </c:dLbls>
        <c:firstSliceAng val="315"/>
        <c:holeSize val="88"/>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tx1">
                <a:lumMod val="75000"/>
                <a:lumOff val="25000"/>
              </a:schemeClr>
            </a:solidFill>
            <a:ln>
              <a:noFill/>
            </a:ln>
          </c:spPr>
          <c:dPt>
            <c:idx val="0"/>
            <c:bubble3D val="0"/>
            <c:spPr>
              <a:solidFill>
                <a:schemeClr val="tx1">
                  <a:lumMod val="75000"/>
                  <a:lumOff val="25000"/>
                </a:schemeClr>
              </a:solidFill>
              <a:ln w="19050">
                <a:noFill/>
              </a:ln>
              <a:effectLst/>
            </c:spPr>
            <c:extLst>
              <c:ext xmlns:c16="http://schemas.microsoft.com/office/drawing/2014/chart" uri="{C3380CC4-5D6E-409C-BE32-E72D297353CC}">
                <c16:uniqueId val="{00000001-615A-4D40-9CB3-82D4171FE467}"/>
              </c:ext>
            </c:extLst>
          </c:dPt>
          <c:dPt>
            <c:idx val="1"/>
            <c:bubble3D val="0"/>
            <c:spPr>
              <a:solidFill>
                <a:schemeClr val="bg1">
                  <a:lumMod val="85000"/>
                </a:schemeClr>
              </a:solidFill>
              <a:ln w="19050">
                <a:noFill/>
              </a:ln>
              <a:effectLst/>
            </c:spPr>
            <c:extLst>
              <c:ext xmlns:c16="http://schemas.microsoft.com/office/drawing/2014/chart" uri="{C3380CC4-5D6E-409C-BE32-E72D297353CC}">
                <c16:uniqueId val="{00000003-615A-4D40-9CB3-82D4171FE467}"/>
              </c:ext>
            </c:extLst>
          </c:dPt>
          <c:cat>
            <c:strRef>
              <c:f>Sheet1!$A$2:$A$3</c:f>
              <c:strCache>
                <c:ptCount val="2"/>
                <c:pt idx="0">
                  <c:v>1st Qtr</c:v>
                </c:pt>
                <c:pt idx="1">
                  <c:v>2nd Qtr</c:v>
                </c:pt>
              </c:strCache>
            </c:strRef>
          </c:cat>
          <c:val>
            <c:numRef>
              <c:f>Sheet1!$B$2:$B$3</c:f>
              <c:numCache>
                <c:formatCode>General</c:formatCode>
                <c:ptCount val="2"/>
                <c:pt idx="0">
                  <c:v>82</c:v>
                </c:pt>
                <c:pt idx="1">
                  <c:v>18</c:v>
                </c:pt>
              </c:numCache>
            </c:numRef>
          </c:val>
          <c:extLst>
            <c:ext xmlns:c16="http://schemas.microsoft.com/office/drawing/2014/chart" uri="{C3380CC4-5D6E-409C-BE32-E72D297353CC}">
              <c16:uniqueId val="{00000004-615A-4D40-9CB3-82D4171FE467}"/>
            </c:ext>
          </c:extLst>
        </c:ser>
        <c:dLbls>
          <c:showLegendKey val="0"/>
          <c:showVal val="0"/>
          <c:showCatName val="0"/>
          <c:showSerName val="0"/>
          <c:showPercent val="0"/>
          <c:showBubbleSize val="0"/>
          <c:showLeaderLines val="1"/>
        </c:dLbls>
        <c:firstSliceAng val="315"/>
        <c:holeSize val="88"/>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tx1">
                  <a:lumMod val="75000"/>
                  <a:lumOff val="25000"/>
                </a:schemeClr>
              </a:solidFill>
              <a:ln w="19050">
                <a:solidFill>
                  <a:schemeClr val="lt1"/>
                </a:solidFill>
              </a:ln>
              <a:effectLst/>
            </c:spPr>
            <c:extLst>
              <c:ext xmlns:c16="http://schemas.microsoft.com/office/drawing/2014/chart" uri="{C3380CC4-5D6E-409C-BE32-E72D297353CC}">
                <c16:uniqueId val="{00000001-26A9-49B4-842F-2130C2556D1F}"/>
              </c:ext>
            </c:extLst>
          </c:dPt>
          <c:dPt>
            <c:idx val="1"/>
            <c:bubble3D val="0"/>
            <c:spPr>
              <a:solidFill>
                <a:schemeClr val="bg1">
                  <a:lumMod val="75000"/>
                </a:schemeClr>
              </a:solidFill>
              <a:ln w="19050">
                <a:solidFill>
                  <a:schemeClr val="lt1"/>
                </a:solidFill>
              </a:ln>
              <a:effectLst/>
            </c:spPr>
            <c:extLst>
              <c:ext xmlns:c16="http://schemas.microsoft.com/office/drawing/2014/chart" uri="{C3380CC4-5D6E-409C-BE32-E72D297353CC}">
                <c16:uniqueId val="{00000003-26A9-49B4-842F-2130C2556D1F}"/>
              </c:ext>
            </c:extLst>
          </c:dPt>
          <c:dPt>
            <c:idx val="2"/>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5-26A9-49B4-842F-2130C2556D1F}"/>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26A9-49B4-842F-2130C2556D1F}"/>
              </c:ext>
            </c:extLst>
          </c:dPt>
          <c:dLbls>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DM Sans" pitchFamily="2" charset="0"/>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1-26A9-49B4-842F-2130C2556D1F}"/>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DM Sans" pitchFamily="2" charset="0"/>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3"/>
                <c:pt idx="0">
                  <c:v>1st Qtr</c:v>
                </c:pt>
                <c:pt idx="1">
                  <c:v>2nd Qtr</c:v>
                </c:pt>
                <c:pt idx="2">
                  <c:v>3rd Qtr</c:v>
                </c:pt>
              </c:strCache>
            </c:strRef>
          </c:cat>
          <c:val>
            <c:numRef>
              <c:f>Sheet1!$B$2:$B$5</c:f>
              <c:numCache>
                <c:formatCode>General</c:formatCode>
                <c:ptCount val="4"/>
                <c:pt idx="0">
                  <c:v>7.2</c:v>
                </c:pt>
                <c:pt idx="1">
                  <c:v>3.2</c:v>
                </c:pt>
                <c:pt idx="2">
                  <c:v>1.4</c:v>
                </c:pt>
              </c:numCache>
            </c:numRef>
          </c:val>
          <c:extLst>
            <c:ext xmlns:c16="http://schemas.microsoft.com/office/drawing/2014/chart" uri="{C3380CC4-5D6E-409C-BE32-E72D297353CC}">
              <c16:uniqueId val="{00000008-26A9-49B4-842F-2130C2556D1F}"/>
            </c:ext>
          </c:extLst>
        </c:ser>
        <c:dLbls>
          <c:showLegendKey val="0"/>
          <c:showVal val="1"/>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tx1">
                  <a:lumMod val="75000"/>
                  <a:lumOff val="25000"/>
                </a:schemeClr>
              </a:solidFill>
              <a:ln w="19050">
                <a:noFill/>
              </a:ln>
              <a:effectLst/>
            </c:spPr>
            <c:extLst>
              <c:ext xmlns:c16="http://schemas.microsoft.com/office/drawing/2014/chart" uri="{C3380CC4-5D6E-409C-BE32-E72D297353CC}">
                <c16:uniqueId val="{00000001-9E61-4A10-B67C-CCD35E95D1E9}"/>
              </c:ext>
            </c:extLst>
          </c:dPt>
          <c:dPt>
            <c:idx val="1"/>
            <c:bubble3D val="0"/>
            <c:spPr>
              <a:solidFill>
                <a:schemeClr val="bg1">
                  <a:lumMod val="95000"/>
                </a:schemeClr>
              </a:solidFill>
              <a:ln w="19050">
                <a:noFill/>
              </a:ln>
              <a:effectLst/>
            </c:spPr>
            <c:extLst>
              <c:ext xmlns:c16="http://schemas.microsoft.com/office/drawing/2014/chart" uri="{C3380CC4-5D6E-409C-BE32-E72D297353CC}">
                <c16:uniqueId val="{00000003-9E61-4A10-B67C-CCD35E95D1E9}"/>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9E61-4A10-B67C-CCD35E95D1E9}"/>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9E61-4A10-B67C-CCD35E95D1E9}"/>
              </c:ext>
            </c:extLst>
          </c:dPt>
          <c:cat>
            <c:strRef>
              <c:f>Sheet1!$A$2:$A$5</c:f>
              <c:strCache>
                <c:ptCount val="2"/>
                <c:pt idx="0">
                  <c:v>1st Qtr</c:v>
                </c:pt>
                <c:pt idx="1">
                  <c:v>2nd Qtr</c:v>
                </c:pt>
              </c:strCache>
            </c:strRef>
          </c:cat>
          <c:val>
            <c:numRef>
              <c:f>Sheet1!$B$2:$B$5</c:f>
              <c:numCache>
                <c:formatCode>General</c:formatCode>
                <c:ptCount val="4"/>
                <c:pt idx="0">
                  <c:v>75</c:v>
                </c:pt>
                <c:pt idx="1">
                  <c:v>25</c:v>
                </c:pt>
              </c:numCache>
            </c:numRef>
          </c:val>
          <c:extLst>
            <c:ext xmlns:c16="http://schemas.microsoft.com/office/drawing/2014/chart" uri="{C3380CC4-5D6E-409C-BE32-E72D297353CC}">
              <c16:uniqueId val="{00000008-9E61-4A10-B67C-CCD35E95D1E9}"/>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numDim type="catVal">
        <cx:f>Sheet1!$A$2:$A$6</cx:f>
        <cx:lvl ptCount="5" formatCode="General">
          <cx:pt idx="0">2022</cx:pt>
          <cx:pt idx="1">2023</cx:pt>
          <cx:pt idx="2">2024</cx:pt>
          <cx:pt idx="3">2025</cx:pt>
          <cx:pt idx="4">2026</cx:pt>
        </cx:lvl>
      </cx:numDim>
      <cx:numDim type="val">
        <cx:f>Sheet1!$B$2:$B$6</cx:f>
        <cx:lvl ptCount="5" formatCode="General">
          <cx:pt idx="0">1</cx:pt>
          <cx:pt idx="1">2.5</cx:pt>
          <cx:pt idx="2">4.5</cx:pt>
          <cx:pt idx="3">10</cx:pt>
          <cx:pt idx="4">8</cx:pt>
        </cx:lvl>
      </cx:numDim>
    </cx:data>
  </cx:chartData>
  <cx:chart>
    <cx:plotArea>
      <cx:plotAreaRegion>
        <cx:series layoutId="clusteredColumn" uniqueId="{B57D378A-FFD2-4BF6-A9E4-4F72A44FC41F}">
          <cx:tx>
            <cx:txData>
              <cx:f>Sheet1!$B$1</cx:f>
              <cx:v>Column1</cx:v>
            </cx:txData>
          </cx:tx>
          <cx:dataPt idx="0">
            <cx:spPr>
              <a:solidFill>
                <a:prstClr val="black">
                  <a:lumMod val="75000"/>
                  <a:lumOff val="25000"/>
                </a:prstClr>
              </a:solidFill>
            </cx:spPr>
          </cx:dataPt>
          <cx:dataPt idx="1">
            <cx:spPr>
              <a:solidFill>
                <a:prstClr val="white">
                  <a:lumMod val="85000"/>
                </a:prstClr>
              </a:solidFill>
            </cx:spPr>
          </cx:dataPt>
          <cx:dataId val="0"/>
          <cx:layoutPr>
            <cx:binning intervalClosed="r"/>
          </cx:layoutPr>
        </cx:series>
      </cx:plotAreaRegion>
      <cx:axis id="0" hidden="1">
        <cx:catScaling gapWidth="0.980000019"/>
        <cx:tickLabels/>
        <cx:txPr>
          <a:bodyPr spcFirstLastPara="1" vertOverflow="ellipsis" horzOverflow="overflow" wrap="square" lIns="0" tIns="0" rIns="0" bIns="0" anchor="ctr" anchorCtr="1"/>
          <a:lstStyle/>
          <a:p>
            <a:pPr algn="ctr" rtl="0">
              <a:defRPr sz="1000">
                <a:latin typeface="DM Sans Light" pitchFamily="2" charset="0"/>
                <a:ea typeface="DM Sans Light" pitchFamily="2" charset="0"/>
                <a:cs typeface="DM Sans Light" pitchFamily="2" charset="0"/>
              </a:defRPr>
            </a:pPr>
            <a:endParaRPr lang="en-US" sz="1000" b="0" i="0" u="none" strike="noStrike" kern="1200" baseline="0">
              <a:solidFill>
                <a:prstClr val="black">
                  <a:lumMod val="65000"/>
                  <a:lumOff val="35000"/>
                </a:prstClr>
              </a:solidFill>
              <a:latin typeface="DM Sans Light" pitchFamily="2" charset="0"/>
            </a:endParaRPr>
          </a:p>
        </cx:txPr>
      </cx:axis>
      <cx:axis id="1">
        <cx:valScaling/>
        <cx:tickLabels/>
        <cx:txPr>
          <a:bodyPr spcFirstLastPara="1" vertOverflow="ellipsis" horzOverflow="overflow" wrap="square" lIns="0" tIns="0" rIns="0" bIns="0" anchor="ctr" anchorCtr="1"/>
          <a:lstStyle/>
          <a:p>
            <a:pPr algn="ctr" rtl="0">
              <a:defRPr sz="1000">
                <a:latin typeface="DM Sans Light" pitchFamily="2" charset="0"/>
                <a:ea typeface="DM Sans Light" pitchFamily="2" charset="0"/>
                <a:cs typeface="DM Sans Light" pitchFamily="2" charset="0"/>
              </a:defRPr>
            </a:pPr>
            <a:endParaRPr lang="en-US" sz="1000" b="0" i="0" u="none" strike="noStrike" kern="1200" baseline="0">
              <a:solidFill>
                <a:prstClr val="black">
                  <a:lumMod val="65000"/>
                  <a:lumOff val="35000"/>
                </a:prstClr>
              </a:solidFill>
              <a:latin typeface="DM Sans Light" pitchFamily="2" charset="0"/>
            </a:endParaRPr>
          </a:p>
        </cx:txPr>
      </cx:axis>
    </cx:plotArea>
  </cx:chart>
</cx:chartSpace>
</file>

<file path=ppt/charts/chartEx2.xml><?xml version="1.0" encoding="utf-8"?>
<cx:chartSpace xmlns:a="http://schemas.openxmlformats.org/drawingml/2006/main" xmlns:r="http://schemas.openxmlformats.org/officeDocument/2006/relationships" xmlns:cx="http://schemas.microsoft.com/office/drawing/2014/chartex">
  <cx:chartData>
    <cx:externalData r:id="rId1" cx:autoUpdate="0"/>
    <cx:data id="0">
      <cx:numDim type="catVal">
        <cx:f>Sheet1!$A$2:$A$6</cx:f>
        <cx:lvl ptCount="5" formatCode="General">
          <cx:pt idx="0">2022</cx:pt>
          <cx:pt idx="1">2023</cx:pt>
          <cx:pt idx="2">2024</cx:pt>
          <cx:pt idx="3">2025</cx:pt>
          <cx:pt idx="4">2026</cx:pt>
        </cx:lvl>
      </cx:numDim>
      <cx:numDim type="val">
        <cx:f>Sheet1!$B$2:$B$6</cx:f>
        <cx:lvl ptCount="5" formatCode="General">
          <cx:pt idx="0">1</cx:pt>
          <cx:pt idx="1">2.5</cx:pt>
          <cx:pt idx="2">4.5</cx:pt>
          <cx:pt idx="3">10</cx:pt>
          <cx:pt idx="4">8</cx:pt>
        </cx:lvl>
      </cx:numDim>
    </cx:data>
  </cx:chartData>
  <cx:chart>
    <cx:plotArea>
      <cx:plotAreaRegion>
        <cx:series layoutId="clusteredColumn" uniqueId="{B57D378A-FFD2-4BF6-A9E4-4F72A44FC41F}">
          <cx:tx>
            <cx:txData>
              <cx:f>Sheet1!$B$1</cx:f>
              <cx:v>Column1</cx:v>
            </cx:txData>
          </cx:tx>
          <cx:dataPt idx="0">
            <cx:spPr>
              <a:solidFill>
                <a:prstClr val="black">
                  <a:lumMod val="75000"/>
                  <a:lumOff val="25000"/>
                </a:prstClr>
              </a:solidFill>
            </cx:spPr>
          </cx:dataPt>
          <cx:dataPt idx="1">
            <cx:spPr>
              <a:solidFill>
                <a:prstClr val="white">
                  <a:lumMod val="85000"/>
                </a:prstClr>
              </a:solidFill>
            </cx:spPr>
          </cx:dataPt>
          <cx:dataId val="0"/>
          <cx:layoutPr>
            <cx:binning intervalClosed="r"/>
          </cx:layoutPr>
        </cx:series>
      </cx:plotAreaRegion>
      <cx:axis id="0" hidden="1">
        <cx:catScaling gapWidth="0.980000019"/>
        <cx:tickLabels/>
        <cx:txPr>
          <a:bodyPr spcFirstLastPara="1" vertOverflow="ellipsis" horzOverflow="overflow" wrap="square" lIns="0" tIns="0" rIns="0" bIns="0" anchor="ctr" anchorCtr="1"/>
          <a:lstStyle/>
          <a:p>
            <a:pPr algn="ctr" rtl="0">
              <a:defRPr sz="1000">
                <a:latin typeface="DM Sans Light" pitchFamily="2" charset="0"/>
                <a:ea typeface="DM Sans Light" pitchFamily="2" charset="0"/>
                <a:cs typeface="DM Sans Light" pitchFamily="2" charset="0"/>
              </a:defRPr>
            </a:pPr>
            <a:endParaRPr lang="en-US" sz="1000" b="0" i="0" u="none" strike="noStrike" kern="1200" baseline="0">
              <a:solidFill>
                <a:prstClr val="black">
                  <a:lumMod val="65000"/>
                  <a:lumOff val="35000"/>
                </a:prstClr>
              </a:solidFill>
              <a:latin typeface="DM Sans Light" pitchFamily="2" charset="0"/>
            </a:endParaRPr>
          </a:p>
        </cx:txPr>
      </cx:axis>
      <cx:axis id="1">
        <cx:valScaling/>
        <cx:tickLabels/>
        <cx:txPr>
          <a:bodyPr spcFirstLastPara="1" vertOverflow="ellipsis" horzOverflow="overflow" wrap="square" lIns="0" tIns="0" rIns="0" bIns="0" anchor="ctr" anchorCtr="1"/>
          <a:lstStyle/>
          <a:p>
            <a:pPr algn="ctr" rtl="0">
              <a:defRPr sz="1000">
                <a:latin typeface="DM Sans Light" pitchFamily="2" charset="0"/>
                <a:ea typeface="DM Sans Light" pitchFamily="2" charset="0"/>
                <a:cs typeface="DM Sans Light" pitchFamily="2" charset="0"/>
              </a:defRPr>
            </a:pPr>
            <a:endParaRPr lang="en-US" sz="1000" b="0" i="0" u="none" strike="noStrike" kern="1200" baseline="0">
              <a:solidFill>
                <a:prstClr val="black">
                  <a:lumMod val="65000"/>
                  <a:lumOff val="35000"/>
                </a:prstClr>
              </a:solidFill>
              <a:latin typeface="DM Sans Light" pitchFamily="2" charset="0"/>
            </a:endParaRPr>
          </a:p>
        </cx:txPr>
      </cx:axis>
    </cx:plotArea>
  </cx:chart>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70354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35493D5-E774-CCF2-8AFA-048D2B8DA1D7}"/>
              </a:ext>
            </a:extLst>
          </p:cNvPr>
          <p:cNvSpPr>
            <a:spLocks noGrp="1"/>
          </p:cNvSpPr>
          <p:nvPr>
            <p:ph type="pic" sz="quarter" idx="12"/>
          </p:nvPr>
        </p:nvSpPr>
        <p:spPr>
          <a:xfrm>
            <a:off x="0" y="1"/>
            <a:ext cx="4383314" cy="6858000"/>
          </a:xfrm>
          <a:custGeom>
            <a:avLst/>
            <a:gdLst>
              <a:gd name="connsiteX0" fmla="*/ 0 w 4383314"/>
              <a:gd name="connsiteY0" fmla="*/ 0 h 6858000"/>
              <a:gd name="connsiteX1" fmla="*/ 4383314 w 4383314"/>
              <a:gd name="connsiteY1" fmla="*/ 0 h 6858000"/>
              <a:gd name="connsiteX2" fmla="*/ 4383314 w 4383314"/>
              <a:gd name="connsiteY2" fmla="*/ 6858000 h 6858000"/>
              <a:gd name="connsiteX3" fmla="*/ 0 w 438331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83314" h="6858000">
                <a:moveTo>
                  <a:pt x="0" y="0"/>
                </a:moveTo>
                <a:lnTo>
                  <a:pt x="4383314" y="0"/>
                </a:lnTo>
                <a:lnTo>
                  <a:pt x="4383314" y="6858000"/>
                </a:lnTo>
                <a:lnTo>
                  <a:pt x="0" y="6858000"/>
                </a:lnTo>
                <a:close/>
              </a:path>
            </a:pathLst>
          </a:custGeom>
        </p:spPr>
        <p:txBody>
          <a:bodyPr wrap="square" anchor="ctr">
            <a:noAutofit/>
          </a:bodyPr>
          <a:lstStyle>
            <a:lvl1pPr marL="0" indent="0" algn="ctr">
              <a:buFontTx/>
              <a:buNone/>
              <a:defRPr sz="1000">
                <a:latin typeface="Poppins" panose="00000500000000000000" pitchFamily="2" charset="0"/>
                <a:cs typeface="Poppins" panose="00000500000000000000" pitchFamily="2" charset="0"/>
              </a:defRPr>
            </a:lvl1pPr>
          </a:lstStyle>
          <a:p>
            <a:endParaRPr lang="en-US"/>
          </a:p>
        </p:txBody>
      </p:sp>
    </p:spTree>
    <p:extLst>
      <p:ext uri="{BB962C8B-B14F-4D97-AF65-F5344CB8AC3E}">
        <p14:creationId xmlns:p14="http://schemas.microsoft.com/office/powerpoint/2010/main" val="27560745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D78E5E3-924C-4DD0-A5FC-4EFE758E4852}"/>
              </a:ext>
            </a:extLst>
          </p:cNvPr>
          <p:cNvSpPr>
            <a:spLocks noGrp="1"/>
          </p:cNvSpPr>
          <p:nvPr>
            <p:ph type="pic" sz="quarter" idx="12"/>
          </p:nvPr>
        </p:nvSpPr>
        <p:spPr>
          <a:xfrm>
            <a:off x="4839489" y="2844800"/>
            <a:ext cx="2652667" cy="3033486"/>
          </a:xfrm>
          <a:custGeom>
            <a:avLst/>
            <a:gdLst>
              <a:gd name="connsiteX0" fmla="*/ 0 w 2652667"/>
              <a:gd name="connsiteY0" fmla="*/ 0 h 3033486"/>
              <a:gd name="connsiteX1" fmla="*/ 2652667 w 2652667"/>
              <a:gd name="connsiteY1" fmla="*/ 0 h 3033486"/>
              <a:gd name="connsiteX2" fmla="*/ 2652667 w 2652667"/>
              <a:gd name="connsiteY2" fmla="*/ 3033486 h 3033486"/>
              <a:gd name="connsiteX3" fmla="*/ 0 w 2652667"/>
              <a:gd name="connsiteY3" fmla="*/ 3033486 h 3033486"/>
            </a:gdLst>
            <a:ahLst/>
            <a:cxnLst>
              <a:cxn ang="0">
                <a:pos x="connsiteX0" y="connsiteY0"/>
              </a:cxn>
              <a:cxn ang="0">
                <a:pos x="connsiteX1" y="connsiteY1"/>
              </a:cxn>
              <a:cxn ang="0">
                <a:pos x="connsiteX2" y="connsiteY2"/>
              </a:cxn>
              <a:cxn ang="0">
                <a:pos x="connsiteX3" y="connsiteY3"/>
              </a:cxn>
            </a:cxnLst>
            <a:rect l="l" t="t" r="r" b="b"/>
            <a:pathLst>
              <a:path w="2652667" h="3033486">
                <a:moveTo>
                  <a:pt x="0" y="0"/>
                </a:moveTo>
                <a:lnTo>
                  <a:pt x="2652667" y="0"/>
                </a:lnTo>
                <a:lnTo>
                  <a:pt x="2652667" y="3033486"/>
                </a:lnTo>
                <a:lnTo>
                  <a:pt x="0" y="3033486"/>
                </a:lnTo>
                <a:close/>
              </a:path>
            </a:pathLst>
          </a:custGeom>
        </p:spPr>
        <p:txBody>
          <a:bodyPr wrap="square" anchor="ctr">
            <a:noAutofit/>
          </a:bodyPr>
          <a:lstStyle>
            <a:lvl1pPr marL="0" indent="0" algn="ctr">
              <a:buFontTx/>
              <a:buNone/>
              <a:defRPr sz="1000">
                <a:latin typeface="Poppins" panose="00000500000000000000" pitchFamily="2" charset="0"/>
                <a:cs typeface="Poppins" panose="00000500000000000000" pitchFamily="2" charset="0"/>
              </a:defRPr>
            </a:lvl1pPr>
          </a:lstStyle>
          <a:p>
            <a:endParaRPr lang="en-US"/>
          </a:p>
        </p:txBody>
      </p:sp>
    </p:spTree>
    <p:extLst>
      <p:ext uri="{BB962C8B-B14F-4D97-AF65-F5344CB8AC3E}">
        <p14:creationId xmlns:p14="http://schemas.microsoft.com/office/powerpoint/2010/main" val="6454892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D9B29F5-7ECA-4BB0-8CB5-5FB66D4643BA}"/>
              </a:ext>
            </a:extLst>
          </p:cNvPr>
          <p:cNvSpPr>
            <a:spLocks noGrp="1"/>
          </p:cNvSpPr>
          <p:nvPr>
            <p:ph type="pic" sz="quarter" idx="12"/>
          </p:nvPr>
        </p:nvSpPr>
        <p:spPr>
          <a:xfrm>
            <a:off x="5509987" y="0"/>
            <a:ext cx="3372757" cy="6858000"/>
          </a:xfrm>
          <a:custGeom>
            <a:avLst/>
            <a:gdLst>
              <a:gd name="connsiteX0" fmla="*/ 0 w 3372757"/>
              <a:gd name="connsiteY0" fmla="*/ 0 h 6858000"/>
              <a:gd name="connsiteX1" fmla="*/ 3372757 w 3372757"/>
              <a:gd name="connsiteY1" fmla="*/ 0 h 6858000"/>
              <a:gd name="connsiteX2" fmla="*/ 3372757 w 3372757"/>
              <a:gd name="connsiteY2" fmla="*/ 6858000 h 6858000"/>
              <a:gd name="connsiteX3" fmla="*/ 0 w 337275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372757" h="6858000">
                <a:moveTo>
                  <a:pt x="0" y="0"/>
                </a:moveTo>
                <a:lnTo>
                  <a:pt x="3372757" y="0"/>
                </a:lnTo>
                <a:lnTo>
                  <a:pt x="3372757" y="6858000"/>
                </a:lnTo>
                <a:lnTo>
                  <a:pt x="0" y="6858000"/>
                </a:lnTo>
                <a:close/>
              </a:path>
            </a:pathLst>
          </a:custGeom>
        </p:spPr>
        <p:txBody>
          <a:bodyPr wrap="square" anchor="ctr">
            <a:noAutofit/>
          </a:bodyPr>
          <a:lstStyle>
            <a:lvl1pPr marL="0" indent="0" algn="ctr">
              <a:buFontTx/>
              <a:buNone/>
              <a:defRPr sz="1000">
                <a:latin typeface="Poppins" panose="00000500000000000000" pitchFamily="2" charset="0"/>
                <a:cs typeface="Poppins" panose="00000500000000000000" pitchFamily="2" charset="0"/>
              </a:defRPr>
            </a:lvl1pPr>
          </a:lstStyle>
          <a:p>
            <a:endParaRPr lang="en-US"/>
          </a:p>
        </p:txBody>
      </p:sp>
    </p:spTree>
    <p:extLst>
      <p:ext uri="{BB962C8B-B14F-4D97-AF65-F5344CB8AC3E}">
        <p14:creationId xmlns:p14="http://schemas.microsoft.com/office/powerpoint/2010/main" val="12264446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49C8FAD-C497-477B-3DB0-6A877A0B7570}"/>
              </a:ext>
            </a:extLst>
          </p:cNvPr>
          <p:cNvSpPr>
            <a:spLocks noGrp="1"/>
          </p:cNvSpPr>
          <p:nvPr>
            <p:ph type="pic" sz="quarter" idx="12"/>
          </p:nvPr>
        </p:nvSpPr>
        <p:spPr>
          <a:xfrm>
            <a:off x="4838699" y="0"/>
            <a:ext cx="7353302" cy="6861162"/>
          </a:xfrm>
          <a:custGeom>
            <a:avLst/>
            <a:gdLst>
              <a:gd name="connsiteX0" fmla="*/ 2535483 w 7353302"/>
              <a:gd name="connsiteY0" fmla="*/ 0 h 6861162"/>
              <a:gd name="connsiteX1" fmla="*/ 7353302 w 7353302"/>
              <a:gd name="connsiteY1" fmla="*/ 0 h 6861162"/>
              <a:gd name="connsiteX2" fmla="*/ 7353302 w 7353302"/>
              <a:gd name="connsiteY2" fmla="*/ 6857999 h 6861162"/>
              <a:gd name="connsiteX3" fmla="*/ 0 w 7353302"/>
              <a:gd name="connsiteY3" fmla="*/ 6861162 h 6861162"/>
            </a:gdLst>
            <a:ahLst/>
            <a:cxnLst>
              <a:cxn ang="0">
                <a:pos x="connsiteX0" y="connsiteY0"/>
              </a:cxn>
              <a:cxn ang="0">
                <a:pos x="connsiteX1" y="connsiteY1"/>
              </a:cxn>
              <a:cxn ang="0">
                <a:pos x="connsiteX2" y="connsiteY2"/>
              </a:cxn>
              <a:cxn ang="0">
                <a:pos x="connsiteX3" y="connsiteY3"/>
              </a:cxn>
            </a:cxnLst>
            <a:rect l="l" t="t" r="r" b="b"/>
            <a:pathLst>
              <a:path w="7353302" h="6861162">
                <a:moveTo>
                  <a:pt x="2535483" y="0"/>
                </a:moveTo>
                <a:lnTo>
                  <a:pt x="7353302" y="0"/>
                </a:lnTo>
                <a:lnTo>
                  <a:pt x="7353302" y="6857999"/>
                </a:lnTo>
                <a:lnTo>
                  <a:pt x="0" y="6861162"/>
                </a:lnTo>
                <a:close/>
              </a:path>
            </a:pathLst>
          </a:custGeom>
        </p:spPr>
        <p:txBody>
          <a:bodyPr wrap="square" anchor="ctr">
            <a:noAutofit/>
          </a:bodyPr>
          <a:lstStyle>
            <a:lvl1pPr marL="0" indent="0" algn="ctr">
              <a:buFontTx/>
              <a:buNone/>
              <a:defRPr sz="1000">
                <a:latin typeface="Poppins" panose="00000500000000000000" pitchFamily="2" charset="0"/>
                <a:cs typeface="Poppins" panose="00000500000000000000" pitchFamily="2" charset="0"/>
              </a:defRPr>
            </a:lvl1pPr>
          </a:lstStyle>
          <a:p>
            <a:endParaRPr lang="en-US"/>
          </a:p>
        </p:txBody>
      </p:sp>
    </p:spTree>
    <p:extLst>
      <p:ext uri="{BB962C8B-B14F-4D97-AF65-F5344CB8AC3E}">
        <p14:creationId xmlns:p14="http://schemas.microsoft.com/office/powerpoint/2010/main" val="11338748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8BD3977A-9043-DB3C-E663-04284C82D6ED}"/>
              </a:ext>
            </a:extLst>
          </p:cNvPr>
          <p:cNvSpPr>
            <a:spLocks noGrp="1"/>
          </p:cNvSpPr>
          <p:nvPr>
            <p:ph type="pic" sz="quarter" idx="13"/>
          </p:nvPr>
        </p:nvSpPr>
        <p:spPr>
          <a:xfrm>
            <a:off x="0" y="0"/>
            <a:ext cx="12192000" cy="6858000"/>
          </a:xfrm>
          <a:custGeom>
            <a:avLst/>
            <a:gdLst>
              <a:gd name="connsiteX0" fmla="*/ 0 w 2118813"/>
              <a:gd name="connsiteY0" fmla="*/ 0 h 3838203"/>
              <a:gd name="connsiteX1" fmla="*/ 2118813 w 2118813"/>
              <a:gd name="connsiteY1" fmla="*/ 0 h 3838203"/>
              <a:gd name="connsiteX2" fmla="*/ 2118813 w 2118813"/>
              <a:gd name="connsiteY2" fmla="*/ 3838203 h 3838203"/>
              <a:gd name="connsiteX3" fmla="*/ 0 w 2118813"/>
              <a:gd name="connsiteY3" fmla="*/ 3838203 h 3838203"/>
            </a:gdLst>
            <a:ahLst/>
            <a:cxnLst>
              <a:cxn ang="0">
                <a:pos x="connsiteX0" y="connsiteY0"/>
              </a:cxn>
              <a:cxn ang="0">
                <a:pos x="connsiteX1" y="connsiteY1"/>
              </a:cxn>
              <a:cxn ang="0">
                <a:pos x="connsiteX2" y="connsiteY2"/>
              </a:cxn>
              <a:cxn ang="0">
                <a:pos x="connsiteX3" y="connsiteY3"/>
              </a:cxn>
            </a:cxnLst>
            <a:rect l="l" t="t" r="r" b="b"/>
            <a:pathLst>
              <a:path w="2118813" h="3838203">
                <a:moveTo>
                  <a:pt x="0" y="0"/>
                </a:moveTo>
                <a:lnTo>
                  <a:pt x="2118813" y="0"/>
                </a:lnTo>
                <a:lnTo>
                  <a:pt x="2118813" y="3838203"/>
                </a:lnTo>
                <a:lnTo>
                  <a:pt x="0" y="3838203"/>
                </a:lnTo>
                <a:close/>
              </a:path>
            </a:pathLst>
          </a:custGeom>
        </p:spPr>
        <p:txBody>
          <a:bodyPr wrap="square" anchor="ctr">
            <a:noAutofit/>
          </a:bodyPr>
          <a:lstStyle>
            <a:lvl1pPr marL="0" indent="0" algn="ctr">
              <a:buFontTx/>
              <a:buNone/>
              <a:defRPr sz="1000">
                <a:latin typeface="Poppins" panose="00000500000000000000" pitchFamily="2" charset="0"/>
                <a:cs typeface="Poppins" panose="00000500000000000000" pitchFamily="2" charset="0"/>
              </a:defRPr>
            </a:lvl1pPr>
          </a:lstStyle>
          <a:p>
            <a:endParaRPr lang="en-US"/>
          </a:p>
        </p:txBody>
      </p:sp>
    </p:spTree>
    <p:extLst>
      <p:ext uri="{BB962C8B-B14F-4D97-AF65-F5344CB8AC3E}">
        <p14:creationId xmlns:p14="http://schemas.microsoft.com/office/powerpoint/2010/main" val="22950413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FDF6C89B-7273-1947-9F90-53930DB24587}"/>
              </a:ext>
            </a:extLst>
          </p:cNvPr>
          <p:cNvSpPr>
            <a:spLocks noGrp="1"/>
          </p:cNvSpPr>
          <p:nvPr>
            <p:ph type="pic" sz="quarter" idx="14"/>
          </p:nvPr>
        </p:nvSpPr>
        <p:spPr>
          <a:xfrm>
            <a:off x="3733799" y="2559412"/>
            <a:ext cx="2946400" cy="4106100"/>
          </a:xfrm>
          <a:custGeom>
            <a:avLst/>
            <a:gdLst>
              <a:gd name="connsiteX0" fmla="*/ 0 w 2946400"/>
              <a:gd name="connsiteY0" fmla="*/ 0 h 4106100"/>
              <a:gd name="connsiteX1" fmla="*/ 2946400 w 2946400"/>
              <a:gd name="connsiteY1" fmla="*/ 0 h 4106100"/>
              <a:gd name="connsiteX2" fmla="*/ 2946400 w 2946400"/>
              <a:gd name="connsiteY2" fmla="*/ 4106100 h 4106100"/>
              <a:gd name="connsiteX3" fmla="*/ 0 w 2946400"/>
              <a:gd name="connsiteY3" fmla="*/ 4106100 h 4106100"/>
            </a:gdLst>
            <a:ahLst/>
            <a:cxnLst>
              <a:cxn ang="0">
                <a:pos x="connsiteX0" y="connsiteY0"/>
              </a:cxn>
              <a:cxn ang="0">
                <a:pos x="connsiteX1" y="connsiteY1"/>
              </a:cxn>
              <a:cxn ang="0">
                <a:pos x="connsiteX2" y="connsiteY2"/>
              </a:cxn>
              <a:cxn ang="0">
                <a:pos x="connsiteX3" y="connsiteY3"/>
              </a:cxn>
            </a:cxnLst>
            <a:rect l="l" t="t" r="r" b="b"/>
            <a:pathLst>
              <a:path w="2946400" h="4106100">
                <a:moveTo>
                  <a:pt x="0" y="0"/>
                </a:moveTo>
                <a:lnTo>
                  <a:pt x="2946400" y="0"/>
                </a:lnTo>
                <a:lnTo>
                  <a:pt x="2946400" y="4106100"/>
                </a:lnTo>
                <a:lnTo>
                  <a:pt x="0" y="4106100"/>
                </a:lnTo>
                <a:close/>
              </a:path>
            </a:pathLst>
          </a:custGeom>
        </p:spPr>
        <p:txBody>
          <a:bodyPr wrap="square" anchor="ctr">
            <a:noAutofit/>
          </a:bodyPr>
          <a:lstStyle>
            <a:lvl1pPr marL="0" indent="0" algn="ctr">
              <a:buFontTx/>
              <a:buNone/>
              <a:defRPr sz="1000">
                <a:latin typeface="Poppins" panose="00000500000000000000" pitchFamily="2" charset="0"/>
                <a:cs typeface="Poppins" panose="00000500000000000000" pitchFamily="2" charset="0"/>
              </a:defRPr>
            </a:lvl1pPr>
          </a:lstStyle>
          <a:p>
            <a:endParaRPr lang="en-US"/>
          </a:p>
        </p:txBody>
      </p:sp>
      <p:sp>
        <p:nvSpPr>
          <p:cNvPr id="6" name="Picture Placeholder 5">
            <a:extLst>
              <a:ext uri="{FF2B5EF4-FFF2-40B4-BE49-F238E27FC236}">
                <a16:creationId xmlns:a16="http://schemas.microsoft.com/office/drawing/2014/main" id="{98CBAF5A-77D2-49CA-757A-FC402B3DFB48}"/>
              </a:ext>
            </a:extLst>
          </p:cNvPr>
          <p:cNvSpPr>
            <a:spLocks noGrp="1"/>
          </p:cNvSpPr>
          <p:nvPr>
            <p:ph type="pic" sz="quarter" idx="13"/>
          </p:nvPr>
        </p:nvSpPr>
        <p:spPr>
          <a:xfrm>
            <a:off x="1572992" y="3429000"/>
            <a:ext cx="2057400" cy="3236512"/>
          </a:xfrm>
          <a:custGeom>
            <a:avLst/>
            <a:gdLst>
              <a:gd name="connsiteX0" fmla="*/ 0 w 2057400"/>
              <a:gd name="connsiteY0" fmla="*/ 0 h 3236512"/>
              <a:gd name="connsiteX1" fmla="*/ 2057400 w 2057400"/>
              <a:gd name="connsiteY1" fmla="*/ 0 h 3236512"/>
              <a:gd name="connsiteX2" fmla="*/ 2057400 w 2057400"/>
              <a:gd name="connsiteY2" fmla="*/ 3236512 h 3236512"/>
              <a:gd name="connsiteX3" fmla="*/ 0 w 2057400"/>
              <a:gd name="connsiteY3" fmla="*/ 3236512 h 3236512"/>
            </a:gdLst>
            <a:ahLst/>
            <a:cxnLst>
              <a:cxn ang="0">
                <a:pos x="connsiteX0" y="connsiteY0"/>
              </a:cxn>
              <a:cxn ang="0">
                <a:pos x="connsiteX1" y="connsiteY1"/>
              </a:cxn>
              <a:cxn ang="0">
                <a:pos x="connsiteX2" y="connsiteY2"/>
              </a:cxn>
              <a:cxn ang="0">
                <a:pos x="connsiteX3" y="connsiteY3"/>
              </a:cxn>
            </a:cxnLst>
            <a:rect l="l" t="t" r="r" b="b"/>
            <a:pathLst>
              <a:path w="2057400" h="3236512">
                <a:moveTo>
                  <a:pt x="0" y="0"/>
                </a:moveTo>
                <a:lnTo>
                  <a:pt x="2057400" y="0"/>
                </a:lnTo>
                <a:lnTo>
                  <a:pt x="2057400" y="3236512"/>
                </a:lnTo>
                <a:lnTo>
                  <a:pt x="0" y="3236512"/>
                </a:lnTo>
                <a:close/>
              </a:path>
            </a:pathLst>
          </a:custGeom>
        </p:spPr>
        <p:txBody>
          <a:bodyPr wrap="square" anchor="ctr">
            <a:noAutofit/>
          </a:bodyPr>
          <a:lstStyle>
            <a:lvl1pPr marL="0" indent="0" algn="ctr">
              <a:buFontTx/>
              <a:buNone/>
              <a:defRPr sz="1000">
                <a:latin typeface="Poppins" panose="00000500000000000000" pitchFamily="2" charset="0"/>
                <a:cs typeface="Poppins" panose="00000500000000000000" pitchFamily="2" charset="0"/>
              </a:defRPr>
            </a:lvl1pPr>
          </a:lstStyle>
          <a:p>
            <a:endParaRPr lang="en-US"/>
          </a:p>
        </p:txBody>
      </p:sp>
    </p:spTree>
    <p:extLst>
      <p:ext uri="{BB962C8B-B14F-4D97-AF65-F5344CB8AC3E}">
        <p14:creationId xmlns:p14="http://schemas.microsoft.com/office/powerpoint/2010/main" val="2196796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22" name="Picture Placeholder 21">
            <a:extLst>
              <a:ext uri="{FF2B5EF4-FFF2-40B4-BE49-F238E27FC236}">
                <a16:creationId xmlns:a16="http://schemas.microsoft.com/office/drawing/2014/main" id="{38E0C223-A672-E5B3-B8F1-63DC31B65940}"/>
              </a:ext>
            </a:extLst>
          </p:cNvPr>
          <p:cNvSpPr>
            <a:spLocks noGrp="1"/>
          </p:cNvSpPr>
          <p:nvPr>
            <p:ph type="pic" sz="quarter" idx="14"/>
          </p:nvPr>
        </p:nvSpPr>
        <p:spPr>
          <a:xfrm>
            <a:off x="6253189" y="772784"/>
            <a:ext cx="1731022" cy="1965960"/>
          </a:xfrm>
          <a:custGeom>
            <a:avLst/>
            <a:gdLst>
              <a:gd name="connsiteX0" fmla="*/ 0 w 1731022"/>
              <a:gd name="connsiteY0" fmla="*/ 0 h 1965960"/>
              <a:gd name="connsiteX1" fmla="*/ 1731022 w 1731022"/>
              <a:gd name="connsiteY1" fmla="*/ 0 h 1965960"/>
              <a:gd name="connsiteX2" fmla="*/ 1731022 w 1731022"/>
              <a:gd name="connsiteY2" fmla="*/ 1965960 h 1965960"/>
              <a:gd name="connsiteX3" fmla="*/ 0 w 1731022"/>
              <a:gd name="connsiteY3" fmla="*/ 1965960 h 1965960"/>
            </a:gdLst>
            <a:ahLst/>
            <a:cxnLst>
              <a:cxn ang="0">
                <a:pos x="connsiteX0" y="connsiteY0"/>
              </a:cxn>
              <a:cxn ang="0">
                <a:pos x="connsiteX1" y="connsiteY1"/>
              </a:cxn>
              <a:cxn ang="0">
                <a:pos x="connsiteX2" y="connsiteY2"/>
              </a:cxn>
              <a:cxn ang="0">
                <a:pos x="connsiteX3" y="connsiteY3"/>
              </a:cxn>
            </a:cxnLst>
            <a:rect l="l" t="t" r="r" b="b"/>
            <a:pathLst>
              <a:path w="1731022" h="1965960">
                <a:moveTo>
                  <a:pt x="0" y="0"/>
                </a:moveTo>
                <a:lnTo>
                  <a:pt x="1731022" y="0"/>
                </a:lnTo>
                <a:lnTo>
                  <a:pt x="1731022" y="1965960"/>
                </a:lnTo>
                <a:lnTo>
                  <a:pt x="0" y="1965960"/>
                </a:lnTo>
                <a:close/>
              </a:path>
            </a:pathLst>
          </a:custGeom>
        </p:spPr>
        <p:txBody>
          <a:bodyPr wrap="square" anchor="ctr">
            <a:noAutofit/>
          </a:bodyPr>
          <a:lstStyle>
            <a:lvl1pPr marL="0" indent="0" algn="ctr">
              <a:buFontTx/>
              <a:buNone/>
              <a:defRPr sz="1000">
                <a:latin typeface="Poppins" panose="00000500000000000000" pitchFamily="2" charset="0"/>
                <a:cs typeface="Poppins" panose="00000500000000000000" pitchFamily="2" charset="0"/>
              </a:defRPr>
            </a:lvl1pPr>
          </a:lstStyle>
          <a:p>
            <a:endParaRPr lang="en-US"/>
          </a:p>
        </p:txBody>
      </p:sp>
      <p:sp>
        <p:nvSpPr>
          <p:cNvPr id="24" name="Picture Placeholder 23">
            <a:extLst>
              <a:ext uri="{FF2B5EF4-FFF2-40B4-BE49-F238E27FC236}">
                <a16:creationId xmlns:a16="http://schemas.microsoft.com/office/drawing/2014/main" id="{E8C60532-CCAA-34B7-D56B-7E592ED5F4B7}"/>
              </a:ext>
            </a:extLst>
          </p:cNvPr>
          <p:cNvSpPr>
            <a:spLocks noGrp="1"/>
          </p:cNvSpPr>
          <p:nvPr>
            <p:ph type="pic" sz="quarter" idx="21"/>
          </p:nvPr>
        </p:nvSpPr>
        <p:spPr>
          <a:xfrm>
            <a:off x="6253189" y="3592184"/>
            <a:ext cx="1731022" cy="1965960"/>
          </a:xfrm>
          <a:custGeom>
            <a:avLst/>
            <a:gdLst>
              <a:gd name="connsiteX0" fmla="*/ 0 w 1731022"/>
              <a:gd name="connsiteY0" fmla="*/ 0 h 1965960"/>
              <a:gd name="connsiteX1" fmla="*/ 1731022 w 1731022"/>
              <a:gd name="connsiteY1" fmla="*/ 0 h 1965960"/>
              <a:gd name="connsiteX2" fmla="*/ 1731022 w 1731022"/>
              <a:gd name="connsiteY2" fmla="*/ 1965960 h 1965960"/>
              <a:gd name="connsiteX3" fmla="*/ 0 w 1731022"/>
              <a:gd name="connsiteY3" fmla="*/ 1965960 h 1965960"/>
            </a:gdLst>
            <a:ahLst/>
            <a:cxnLst>
              <a:cxn ang="0">
                <a:pos x="connsiteX0" y="connsiteY0"/>
              </a:cxn>
              <a:cxn ang="0">
                <a:pos x="connsiteX1" y="connsiteY1"/>
              </a:cxn>
              <a:cxn ang="0">
                <a:pos x="connsiteX2" y="connsiteY2"/>
              </a:cxn>
              <a:cxn ang="0">
                <a:pos x="connsiteX3" y="connsiteY3"/>
              </a:cxn>
            </a:cxnLst>
            <a:rect l="l" t="t" r="r" b="b"/>
            <a:pathLst>
              <a:path w="1731022" h="1965960">
                <a:moveTo>
                  <a:pt x="0" y="0"/>
                </a:moveTo>
                <a:lnTo>
                  <a:pt x="1731022" y="0"/>
                </a:lnTo>
                <a:lnTo>
                  <a:pt x="1731022" y="1965960"/>
                </a:lnTo>
                <a:lnTo>
                  <a:pt x="0" y="1965960"/>
                </a:lnTo>
                <a:close/>
              </a:path>
            </a:pathLst>
          </a:custGeom>
        </p:spPr>
        <p:txBody>
          <a:bodyPr wrap="square" anchor="ctr">
            <a:noAutofit/>
          </a:bodyPr>
          <a:lstStyle>
            <a:lvl1pPr marL="0" indent="0" algn="ctr">
              <a:buFontTx/>
              <a:buNone/>
              <a:defRPr sz="1000">
                <a:latin typeface="Poppins" panose="00000500000000000000" pitchFamily="2" charset="0"/>
                <a:cs typeface="Poppins" panose="00000500000000000000" pitchFamily="2" charset="0"/>
              </a:defRPr>
            </a:lvl1pPr>
          </a:lstStyle>
          <a:p>
            <a:endParaRPr lang="en-US"/>
          </a:p>
        </p:txBody>
      </p:sp>
      <p:sp>
        <p:nvSpPr>
          <p:cNvPr id="23" name="Picture Placeholder 22">
            <a:extLst>
              <a:ext uri="{FF2B5EF4-FFF2-40B4-BE49-F238E27FC236}">
                <a16:creationId xmlns:a16="http://schemas.microsoft.com/office/drawing/2014/main" id="{20E2CA89-FC0B-21D9-2C7C-88219047D4FA}"/>
              </a:ext>
            </a:extLst>
          </p:cNvPr>
          <p:cNvSpPr>
            <a:spLocks noGrp="1"/>
          </p:cNvSpPr>
          <p:nvPr>
            <p:ph type="pic" sz="quarter" idx="22"/>
          </p:nvPr>
        </p:nvSpPr>
        <p:spPr>
          <a:xfrm>
            <a:off x="8403862" y="772784"/>
            <a:ext cx="2398971" cy="1965960"/>
          </a:xfrm>
          <a:custGeom>
            <a:avLst/>
            <a:gdLst>
              <a:gd name="connsiteX0" fmla="*/ 0 w 2398971"/>
              <a:gd name="connsiteY0" fmla="*/ 0 h 1965960"/>
              <a:gd name="connsiteX1" fmla="*/ 2398971 w 2398971"/>
              <a:gd name="connsiteY1" fmla="*/ 0 h 1965960"/>
              <a:gd name="connsiteX2" fmla="*/ 2398971 w 2398971"/>
              <a:gd name="connsiteY2" fmla="*/ 1965960 h 1965960"/>
              <a:gd name="connsiteX3" fmla="*/ 0 w 2398971"/>
              <a:gd name="connsiteY3" fmla="*/ 1965960 h 1965960"/>
            </a:gdLst>
            <a:ahLst/>
            <a:cxnLst>
              <a:cxn ang="0">
                <a:pos x="connsiteX0" y="connsiteY0"/>
              </a:cxn>
              <a:cxn ang="0">
                <a:pos x="connsiteX1" y="connsiteY1"/>
              </a:cxn>
              <a:cxn ang="0">
                <a:pos x="connsiteX2" y="connsiteY2"/>
              </a:cxn>
              <a:cxn ang="0">
                <a:pos x="connsiteX3" y="connsiteY3"/>
              </a:cxn>
            </a:cxnLst>
            <a:rect l="l" t="t" r="r" b="b"/>
            <a:pathLst>
              <a:path w="2398971" h="1965960">
                <a:moveTo>
                  <a:pt x="0" y="0"/>
                </a:moveTo>
                <a:lnTo>
                  <a:pt x="2398971" y="0"/>
                </a:lnTo>
                <a:lnTo>
                  <a:pt x="2398971" y="1965960"/>
                </a:lnTo>
                <a:lnTo>
                  <a:pt x="0" y="1965960"/>
                </a:lnTo>
                <a:close/>
              </a:path>
            </a:pathLst>
          </a:custGeom>
        </p:spPr>
        <p:txBody>
          <a:bodyPr wrap="square" anchor="ctr">
            <a:noAutofit/>
          </a:bodyPr>
          <a:lstStyle>
            <a:lvl1pPr marL="0" indent="0" algn="ctr">
              <a:buFontTx/>
              <a:buNone/>
              <a:defRPr sz="1000">
                <a:latin typeface="Poppins" panose="00000500000000000000" pitchFamily="2" charset="0"/>
                <a:cs typeface="Poppins" panose="00000500000000000000" pitchFamily="2" charset="0"/>
              </a:defRPr>
            </a:lvl1pPr>
          </a:lstStyle>
          <a:p>
            <a:endParaRPr lang="en-US"/>
          </a:p>
        </p:txBody>
      </p:sp>
      <p:sp>
        <p:nvSpPr>
          <p:cNvPr id="25" name="Picture Placeholder 24">
            <a:extLst>
              <a:ext uri="{FF2B5EF4-FFF2-40B4-BE49-F238E27FC236}">
                <a16:creationId xmlns:a16="http://schemas.microsoft.com/office/drawing/2014/main" id="{570A7FDF-6744-336B-54A7-F787EFC8FCBF}"/>
              </a:ext>
            </a:extLst>
          </p:cNvPr>
          <p:cNvSpPr>
            <a:spLocks noGrp="1"/>
          </p:cNvSpPr>
          <p:nvPr>
            <p:ph type="pic" sz="quarter" idx="23"/>
          </p:nvPr>
        </p:nvSpPr>
        <p:spPr>
          <a:xfrm>
            <a:off x="8403862" y="3592184"/>
            <a:ext cx="2398971" cy="1965960"/>
          </a:xfrm>
          <a:custGeom>
            <a:avLst/>
            <a:gdLst>
              <a:gd name="connsiteX0" fmla="*/ 0 w 2398971"/>
              <a:gd name="connsiteY0" fmla="*/ 0 h 1965960"/>
              <a:gd name="connsiteX1" fmla="*/ 2398971 w 2398971"/>
              <a:gd name="connsiteY1" fmla="*/ 0 h 1965960"/>
              <a:gd name="connsiteX2" fmla="*/ 2398971 w 2398971"/>
              <a:gd name="connsiteY2" fmla="*/ 1965960 h 1965960"/>
              <a:gd name="connsiteX3" fmla="*/ 0 w 2398971"/>
              <a:gd name="connsiteY3" fmla="*/ 1965960 h 1965960"/>
            </a:gdLst>
            <a:ahLst/>
            <a:cxnLst>
              <a:cxn ang="0">
                <a:pos x="connsiteX0" y="connsiteY0"/>
              </a:cxn>
              <a:cxn ang="0">
                <a:pos x="connsiteX1" y="connsiteY1"/>
              </a:cxn>
              <a:cxn ang="0">
                <a:pos x="connsiteX2" y="connsiteY2"/>
              </a:cxn>
              <a:cxn ang="0">
                <a:pos x="connsiteX3" y="connsiteY3"/>
              </a:cxn>
            </a:cxnLst>
            <a:rect l="l" t="t" r="r" b="b"/>
            <a:pathLst>
              <a:path w="2398971" h="1965960">
                <a:moveTo>
                  <a:pt x="0" y="0"/>
                </a:moveTo>
                <a:lnTo>
                  <a:pt x="2398971" y="0"/>
                </a:lnTo>
                <a:lnTo>
                  <a:pt x="2398971" y="1965960"/>
                </a:lnTo>
                <a:lnTo>
                  <a:pt x="0" y="1965960"/>
                </a:lnTo>
                <a:close/>
              </a:path>
            </a:pathLst>
          </a:custGeom>
        </p:spPr>
        <p:txBody>
          <a:bodyPr wrap="square" anchor="ctr">
            <a:noAutofit/>
          </a:bodyPr>
          <a:lstStyle>
            <a:lvl1pPr marL="0" indent="0" algn="ctr">
              <a:buFontTx/>
              <a:buNone/>
              <a:defRPr sz="1000">
                <a:latin typeface="Poppins" panose="00000500000000000000" pitchFamily="2" charset="0"/>
                <a:cs typeface="Poppins" panose="00000500000000000000" pitchFamily="2" charset="0"/>
              </a:defRPr>
            </a:lvl1pPr>
          </a:lstStyle>
          <a:p>
            <a:endParaRPr lang="en-US"/>
          </a:p>
        </p:txBody>
      </p:sp>
    </p:spTree>
    <p:extLst>
      <p:ext uri="{BB962C8B-B14F-4D97-AF65-F5344CB8AC3E}">
        <p14:creationId xmlns:p14="http://schemas.microsoft.com/office/powerpoint/2010/main" val="26779100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058C069D-8464-5F70-C82A-FE7A1195DA7A}"/>
              </a:ext>
            </a:extLst>
          </p:cNvPr>
          <p:cNvSpPr>
            <a:spLocks noGrp="1"/>
          </p:cNvSpPr>
          <p:nvPr>
            <p:ph type="pic" sz="quarter" idx="24"/>
          </p:nvPr>
        </p:nvSpPr>
        <p:spPr>
          <a:xfrm>
            <a:off x="4744812" y="2745732"/>
            <a:ext cx="2702379" cy="1927869"/>
          </a:xfrm>
          <a:custGeom>
            <a:avLst/>
            <a:gdLst>
              <a:gd name="connsiteX0" fmla="*/ 0 w 2702379"/>
              <a:gd name="connsiteY0" fmla="*/ 0 h 1927869"/>
              <a:gd name="connsiteX1" fmla="*/ 2702379 w 2702379"/>
              <a:gd name="connsiteY1" fmla="*/ 0 h 1927869"/>
              <a:gd name="connsiteX2" fmla="*/ 2702379 w 2702379"/>
              <a:gd name="connsiteY2" fmla="*/ 1927869 h 1927869"/>
              <a:gd name="connsiteX3" fmla="*/ 0 w 2702379"/>
              <a:gd name="connsiteY3" fmla="*/ 1927869 h 1927869"/>
            </a:gdLst>
            <a:ahLst/>
            <a:cxnLst>
              <a:cxn ang="0">
                <a:pos x="connsiteX0" y="connsiteY0"/>
              </a:cxn>
              <a:cxn ang="0">
                <a:pos x="connsiteX1" y="connsiteY1"/>
              </a:cxn>
              <a:cxn ang="0">
                <a:pos x="connsiteX2" y="connsiteY2"/>
              </a:cxn>
              <a:cxn ang="0">
                <a:pos x="connsiteX3" y="connsiteY3"/>
              </a:cxn>
            </a:cxnLst>
            <a:rect l="l" t="t" r="r" b="b"/>
            <a:pathLst>
              <a:path w="2702379" h="1927869">
                <a:moveTo>
                  <a:pt x="0" y="0"/>
                </a:moveTo>
                <a:lnTo>
                  <a:pt x="2702379" y="0"/>
                </a:lnTo>
                <a:lnTo>
                  <a:pt x="2702379" y="1927869"/>
                </a:lnTo>
                <a:lnTo>
                  <a:pt x="0" y="1927869"/>
                </a:lnTo>
                <a:close/>
              </a:path>
            </a:pathLst>
          </a:custGeom>
        </p:spPr>
        <p:txBody>
          <a:bodyPr wrap="square" anchor="ctr">
            <a:noAutofit/>
          </a:bodyPr>
          <a:lstStyle>
            <a:lvl1pPr marL="0" indent="0" algn="ctr">
              <a:buFontTx/>
              <a:buNone/>
              <a:defRPr sz="1000">
                <a:latin typeface="Poppins" panose="00000500000000000000" pitchFamily="2" charset="0"/>
                <a:cs typeface="Poppins" panose="00000500000000000000" pitchFamily="2" charset="0"/>
              </a:defRPr>
            </a:lvl1pPr>
          </a:lstStyle>
          <a:p>
            <a:endParaRPr lang="en-US"/>
          </a:p>
        </p:txBody>
      </p:sp>
      <p:sp>
        <p:nvSpPr>
          <p:cNvPr id="7" name="Picture Placeholder 6">
            <a:extLst>
              <a:ext uri="{FF2B5EF4-FFF2-40B4-BE49-F238E27FC236}">
                <a16:creationId xmlns:a16="http://schemas.microsoft.com/office/drawing/2014/main" id="{840419C7-D9E8-132A-0EB4-C71C97A2E28F}"/>
              </a:ext>
            </a:extLst>
          </p:cNvPr>
          <p:cNvSpPr>
            <a:spLocks noGrp="1"/>
          </p:cNvSpPr>
          <p:nvPr>
            <p:ph type="pic" sz="quarter" idx="25"/>
          </p:nvPr>
        </p:nvSpPr>
        <p:spPr>
          <a:xfrm>
            <a:off x="7916632" y="2745732"/>
            <a:ext cx="2702379" cy="1927869"/>
          </a:xfrm>
          <a:custGeom>
            <a:avLst/>
            <a:gdLst>
              <a:gd name="connsiteX0" fmla="*/ 0 w 2702379"/>
              <a:gd name="connsiteY0" fmla="*/ 0 h 1927869"/>
              <a:gd name="connsiteX1" fmla="*/ 2702379 w 2702379"/>
              <a:gd name="connsiteY1" fmla="*/ 0 h 1927869"/>
              <a:gd name="connsiteX2" fmla="*/ 2702379 w 2702379"/>
              <a:gd name="connsiteY2" fmla="*/ 1927869 h 1927869"/>
              <a:gd name="connsiteX3" fmla="*/ 0 w 2702379"/>
              <a:gd name="connsiteY3" fmla="*/ 1927869 h 1927869"/>
            </a:gdLst>
            <a:ahLst/>
            <a:cxnLst>
              <a:cxn ang="0">
                <a:pos x="connsiteX0" y="connsiteY0"/>
              </a:cxn>
              <a:cxn ang="0">
                <a:pos x="connsiteX1" y="connsiteY1"/>
              </a:cxn>
              <a:cxn ang="0">
                <a:pos x="connsiteX2" y="connsiteY2"/>
              </a:cxn>
              <a:cxn ang="0">
                <a:pos x="connsiteX3" y="connsiteY3"/>
              </a:cxn>
            </a:cxnLst>
            <a:rect l="l" t="t" r="r" b="b"/>
            <a:pathLst>
              <a:path w="2702379" h="1927869">
                <a:moveTo>
                  <a:pt x="0" y="0"/>
                </a:moveTo>
                <a:lnTo>
                  <a:pt x="2702379" y="0"/>
                </a:lnTo>
                <a:lnTo>
                  <a:pt x="2702379" y="1927869"/>
                </a:lnTo>
                <a:lnTo>
                  <a:pt x="0" y="1927869"/>
                </a:lnTo>
                <a:close/>
              </a:path>
            </a:pathLst>
          </a:custGeom>
        </p:spPr>
        <p:txBody>
          <a:bodyPr wrap="square" anchor="ctr">
            <a:noAutofit/>
          </a:bodyPr>
          <a:lstStyle>
            <a:lvl1pPr marL="0" indent="0" algn="ctr">
              <a:buFontTx/>
              <a:buNone/>
              <a:defRPr sz="1000">
                <a:latin typeface="Poppins" panose="00000500000000000000" pitchFamily="2" charset="0"/>
                <a:cs typeface="Poppins" panose="00000500000000000000" pitchFamily="2" charset="0"/>
              </a:defRPr>
            </a:lvl1pPr>
          </a:lstStyle>
          <a:p>
            <a:endParaRPr lang="en-US"/>
          </a:p>
        </p:txBody>
      </p:sp>
      <p:sp>
        <p:nvSpPr>
          <p:cNvPr id="9" name="Picture Placeholder 8">
            <a:extLst>
              <a:ext uri="{FF2B5EF4-FFF2-40B4-BE49-F238E27FC236}">
                <a16:creationId xmlns:a16="http://schemas.microsoft.com/office/drawing/2014/main" id="{BB2326C0-5D4D-7F5E-1BE4-ADC00A6529D5}"/>
              </a:ext>
            </a:extLst>
          </p:cNvPr>
          <p:cNvSpPr>
            <a:spLocks noGrp="1"/>
          </p:cNvSpPr>
          <p:nvPr>
            <p:ph type="pic" sz="quarter" idx="23"/>
          </p:nvPr>
        </p:nvSpPr>
        <p:spPr>
          <a:xfrm>
            <a:off x="1572993" y="2745732"/>
            <a:ext cx="2702379" cy="1927869"/>
          </a:xfrm>
          <a:custGeom>
            <a:avLst/>
            <a:gdLst>
              <a:gd name="connsiteX0" fmla="*/ 0 w 2702379"/>
              <a:gd name="connsiteY0" fmla="*/ 0 h 1927869"/>
              <a:gd name="connsiteX1" fmla="*/ 2702379 w 2702379"/>
              <a:gd name="connsiteY1" fmla="*/ 0 h 1927869"/>
              <a:gd name="connsiteX2" fmla="*/ 2702379 w 2702379"/>
              <a:gd name="connsiteY2" fmla="*/ 1927869 h 1927869"/>
              <a:gd name="connsiteX3" fmla="*/ 0 w 2702379"/>
              <a:gd name="connsiteY3" fmla="*/ 1927869 h 1927869"/>
            </a:gdLst>
            <a:ahLst/>
            <a:cxnLst>
              <a:cxn ang="0">
                <a:pos x="connsiteX0" y="connsiteY0"/>
              </a:cxn>
              <a:cxn ang="0">
                <a:pos x="connsiteX1" y="connsiteY1"/>
              </a:cxn>
              <a:cxn ang="0">
                <a:pos x="connsiteX2" y="connsiteY2"/>
              </a:cxn>
              <a:cxn ang="0">
                <a:pos x="connsiteX3" y="connsiteY3"/>
              </a:cxn>
            </a:cxnLst>
            <a:rect l="l" t="t" r="r" b="b"/>
            <a:pathLst>
              <a:path w="2702379" h="1927869">
                <a:moveTo>
                  <a:pt x="0" y="0"/>
                </a:moveTo>
                <a:lnTo>
                  <a:pt x="2702379" y="0"/>
                </a:lnTo>
                <a:lnTo>
                  <a:pt x="2702379" y="1927869"/>
                </a:lnTo>
                <a:lnTo>
                  <a:pt x="0" y="1927869"/>
                </a:lnTo>
                <a:close/>
              </a:path>
            </a:pathLst>
          </a:custGeom>
        </p:spPr>
        <p:txBody>
          <a:bodyPr wrap="square" anchor="ctr">
            <a:noAutofit/>
          </a:bodyPr>
          <a:lstStyle>
            <a:lvl1pPr marL="0" indent="0" algn="ctr">
              <a:buFontTx/>
              <a:buNone/>
              <a:defRPr sz="1000">
                <a:latin typeface="Poppins" panose="00000500000000000000" pitchFamily="2" charset="0"/>
                <a:cs typeface="Poppins" panose="00000500000000000000" pitchFamily="2" charset="0"/>
              </a:defRPr>
            </a:lvl1pPr>
          </a:lstStyle>
          <a:p>
            <a:endParaRPr lang="en-US"/>
          </a:p>
        </p:txBody>
      </p:sp>
    </p:spTree>
    <p:extLst>
      <p:ext uri="{BB962C8B-B14F-4D97-AF65-F5344CB8AC3E}">
        <p14:creationId xmlns:p14="http://schemas.microsoft.com/office/powerpoint/2010/main" val="35728737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A4407E5-520A-17F1-6FE8-F4668C7BB438}"/>
              </a:ext>
            </a:extLst>
          </p:cNvPr>
          <p:cNvSpPr>
            <a:spLocks noGrp="1"/>
          </p:cNvSpPr>
          <p:nvPr>
            <p:ph type="pic" sz="quarter" idx="14"/>
          </p:nvPr>
        </p:nvSpPr>
        <p:spPr>
          <a:xfrm>
            <a:off x="6870705" y="1045029"/>
            <a:ext cx="1904995" cy="2068135"/>
          </a:xfrm>
          <a:custGeom>
            <a:avLst/>
            <a:gdLst>
              <a:gd name="connsiteX0" fmla="*/ 0 w 1904995"/>
              <a:gd name="connsiteY0" fmla="*/ 0 h 2068135"/>
              <a:gd name="connsiteX1" fmla="*/ 1904995 w 1904995"/>
              <a:gd name="connsiteY1" fmla="*/ 0 h 2068135"/>
              <a:gd name="connsiteX2" fmla="*/ 1904995 w 1904995"/>
              <a:gd name="connsiteY2" fmla="*/ 2068135 h 2068135"/>
              <a:gd name="connsiteX3" fmla="*/ 0 w 1904995"/>
              <a:gd name="connsiteY3" fmla="*/ 2068135 h 2068135"/>
            </a:gdLst>
            <a:ahLst/>
            <a:cxnLst>
              <a:cxn ang="0">
                <a:pos x="connsiteX0" y="connsiteY0"/>
              </a:cxn>
              <a:cxn ang="0">
                <a:pos x="connsiteX1" y="connsiteY1"/>
              </a:cxn>
              <a:cxn ang="0">
                <a:pos x="connsiteX2" y="connsiteY2"/>
              </a:cxn>
              <a:cxn ang="0">
                <a:pos x="connsiteX3" y="connsiteY3"/>
              </a:cxn>
            </a:cxnLst>
            <a:rect l="l" t="t" r="r" b="b"/>
            <a:pathLst>
              <a:path w="1904995" h="2068135">
                <a:moveTo>
                  <a:pt x="0" y="0"/>
                </a:moveTo>
                <a:lnTo>
                  <a:pt x="1904995" y="0"/>
                </a:lnTo>
                <a:lnTo>
                  <a:pt x="1904995" y="2068135"/>
                </a:lnTo>
                <a:lnTo>
                  <a:pt x="0" y="2068135"/>
                </a:lnTo>
                <a:close/>
              </a:path>
            </a:pathLst>
          </a:custGeom>
        </p:spPr>
        <p:txBody>
          <a:bodyPr wrap="square" anchor="ctr">
            <a:noAutofit/>
          </a:bodyPr>
          <a:lstStyle>
            <a:lvl1pPr marL="0" indent="0" algn="ctr">
              <a:buFontTx/>
              <a:buNone/>
              <a:defRPr sz="1000">
                <a:latin typeface="Poppins" panose="00000500000000000000" pitchFamily="2" charset="0"/>
                <a:cs typeface="Poppins" panose="00000500000000000000" pitchFamily="2" charset="0"/>
              </a:defRPr>
            </a:lvl1pPr>
          </a:lstStyle>
          <a:p>
            <a:endParaRPr lang="en-US"/>
          </a:p>
        </p:txBody>
      </p:sp>
      <p:sp>
        <p:nvSpPr>
          <p:cNvPr id="5" name="Picture Placeholder 4">
            <a:extLst>
              <a:ext uri="{FF2B5EF4-FFF2-40B4-BE49-F238E27FC236}">
                <a16:creationId xmlns:a16="http://schemas.microsoft.com/office/drawing/2014/main" id="{824F67FA-28ED-8D9E-D197-CBB59167EEA1}"/>
              </a:ext>
            </a:extLst>
          </p:cNvPr>
          <p:cNvSpPr>
            <a:spLocks noGrp="1"/>
          </p:cNvSpPr>
          <p:nvPr>
            <p:ph type="pic" sz="quarter" idx="21"/>
          </p:nvPr>
        </p:nvSpPr>
        <p:spPr>
          <a:xfrm>
            <a:off x="8775701" y="3432630"/>
            <a:ext cx="2272187" cy="2386179"/>
          </a:xfrm>
          <a:custGeom>
            <a:avLst/>
            <a:gdLst>
              <a:gd name="connsiteX0" fmla="*/ 0 w 2272187"/>
              <a:gd name="connsiteY0" fmla="*/ 0 h 2386179"/>
              <a:gd name="connsiteX1" fmla="*/ 2272187 w 2272187"/>
              <a:gd name="connsiteY1" fmla="*/ 0 h 2386179"/>
              <a:gd name="connsiteX2" fmla="*/ 2272187 w 2272187"/>
              <a:gd name="connsiteY2" fmla="*/ 2386179 h 2386179"/>
              <a:gd name="connsiteX3" fmla="*/ 0 w 2272187"/>
              <a:gd name="connsiteY3" fmla="*/ 2386179 h 2386179"/>
            </a:gdLst>
            <a:ahLst/>
            <a:cxnLst>
              <a:cxn ang="0">
                <a:pos x="connsiteX0" y="connsiteY0"/>
              </a:cxn>
              <a:cxn ang="0">
                <a:pos x="connsiteX1" y="connsiteY1"/>
              </a:cxn>
              <a:cxn ang="0">
                <a:pos x="connsiteX2" y="connsiteY2"/>
              </a:cxn>
              <a:cxn ang="0">
                <a:pos x="connsiteX3" y="connsiteY3"/>
              </a:cxn>
            </a:cxnLst>
            <a:rect l="l" t="t" r="r" b="b"/>
            <a:pathLst>
              <a:path w="2272187" h="2386179">
                <a:moveTo>
                  <a:pt x="0" y="0"/>
                </a:moveTo>
                <a:lnTo>
                  <a:pt x="2272187" y="0"/>
                </a:lnTo>
                <a:lnTo>
                  <a:pt x="2272187" y="2386179"/>
                </a:lnTo>
                <a:lnTo>
                  <a:pt x="0" y="2386179"/>
                </a:lnTo>
                <a:close/>
              </a:path>
            </a:pathLst>
          </a:custGeom>
        </p:spPr>
        <p:txBody>
          <a:bodyPr wrap="square" anchor="ctr">
            <a:noAutofit/>
          </a:bodyPr>
          <a:lstStyle>
            <a:lvl1pPr marL="0" indent="0" algn="ctr">
              <a:buFontTx/>
              <a:buNone/>
              <a:defRPr sz="1000">
                <a:latin typeface="Poppins" panose="00000500000000000000" pitchFamily="2" charset="0"/>
                <a:cs typeface="Poppins" panose="00000500000000000000" pitchFamily="2" charset="0"/>
              </a:defRPr>
            </a:lvl1pPr>
          </a:lstStyle>
          <a:p>
            <a:endParaRPr lang="en-US"/>
          </a:p>
        </p:txBody>
      </p:sp>
    </p:spTree>
    <p:extLst>
      <p:ext uri="{BB962C8B-B14F-4D97-AF65-F5344CB8AC3E}">
        <p14:creationId xmlns:p14="http://schemas.microsoft.com/office/powerpoint/2010/main" val="359054643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4A0A584-A4BA-D594-DD20-FF70C54A456A}"/>
              </a:ext>
            </a:extLst>
          </p:cNvPr>
          <p:cNvSpPr>
            <a:spLocks noGrp="1"/>
          </p:cNvSpPr>
          <p:nvPr>
            <p:ph type="pic" sz="quarter" idx="14"/>
          </p:nvPr>
        </p:nvSpPr>
        <p:spPr>
          <a:xfrm>
            <a:off x="7964474" y="0"/>
            <a:ext cx="4227526" cy="6858000"/>
          </a:xfrm>
          <a:custGeom>
            <a:avLst/>
            <a:gdLst>
              <a:gd name="connsiteX0" fmla="*/ 0 w 4227526"/>
              <a:gd name="connsiteY0" fmla="*/ 0 h 6858000"/>
              <a:gd name="connsiteX1" fmla="*/ 4227526 w 4227526"/>
              <a:gd name="connsiteY1" fmla="*/ 0 h 6858000"/>
              <a:gd name="connsiteX2" fmla="*/ 4227526 w 4227526"/>
              <a:gd name="connsiteY2" fmla="*/ 6858000 h 6858000"/>
              <a:gd name="connsiteX3" fmla="*/ 0 w 422752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227526" h="6858000">
                <a:moveTo>
                  <a:pt x="0" y="0"/>
                </a:moveTo>
                <a:lnTo>
                  <a:pt x="4227526" y="0"/>
                </a:lnTo>
                <a:lnTo>
                  <a:pt x="4227526" y="6858000"/>
                </a:lnTo>
                <a:lnTo>
                  <a:pt x="0" y="6858000"/>
                </a:lnTo>
                <a:close/>
              </a:path>
            </a:pathLst>
          </a:custGeom>
        </p:spPr>
        <p:txBody>
          <a:bodyPr wrap="square" anchor="ctr">
            <a:noAutofit/>
          </a:bodyPr>
          <a:lstStyle>
            <a:lvl1pPr marL="0" indent="0" algn="ctr">
              <a:buFontTx/>
              <a:buNone/>
              <a:defRPr sz="1000">
                <a:latin typeface="Poppins" panose="00000500000000000000" pitchFamily="2" charset="0"/>
                <a:cs typeface="Poppins" panose="00000500000000000000" pitchFamily="2" charset="0"/>
              </a:defRPr>
            </a:lvl1pPr>
          </a:lstStyle>
          <a:p>
            <a:endParaRPr lang="en-US"/>
          </a:p>
        </p:txBody>
      </p:sp>
    </p:spTree>
    <p:extLst>
      <p:ext uri="{BB962C8B-B14F-4D97-AF65-F5344CB8AC3E}">
        <p14:creationId xmlns:p14="http://schemas.microsoft.com/office/powerpoint/2010/main" val="1747760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46A056FD-303D-7A1F-AFDF-69FBB31386E5}"/>
              </a:ext>
            </a:extLst>
          </p:cNvPr>
          <p:cNvSpPr>
            <a:spLocks noGrp="1"/>
          </p:cNvSpPr>
          <p:nvPr>
            <p:ph type="pic" sz="quarter" idx="10"/>
          </p:nvPr>
        </p:nvSpPr>
        <p:spPr>
          <a:xfrm>
            <a:off x="3266797" y="1647744"/>
            <a:ext cx="1741708" cy="1741708"/>
          </a:xfrm>
          <a:custGeom>
            <a:avLst/>
            <a:gdLst>
              <a:gd name="connsiteX0" fmla="*/ 870854 w 1741708"/>
              <a:gd name="connsiteY0" fmla="*/ 0 h 1741708"/>
              <a:gd name="connsiteX1" fmla="*/ 1741708 w 1741708"/>
              <a:gd name="connsiteY1" fmla="*/ 870854 h 1741708"/>
              <a:gd name="connsiteX2" fmla="*/ 870854 w 1741708"/>
              <a:gd name="connsiteY2" fmla="*/ 1741708 h 1741708"/>
              <a:gd name="connsiteX3" fmla="*/ 0 w 1741708"/>
              <a:gd name="connsiteY3" fmla="*/ 870854 h 1741708"/>
              <a:gd name="connsiteX4" fmla="*/ 870854 w 1741708"/>
              <a:gd name="connsiteY4" fmla="*/ 0 h 1741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1708" h="1741708">
                <a:moveTo>
                  <a:pt x="870854" y="0"/>
                </a:moveTo>
                <a:cubicBezTo>
                  <a:pt x="1351813" y="0"/>
                  <a:pt x="1741708" y="389895"/>
                  <a:pt x="1741708" y="870854"/>
                </a:cubicBezTo>
                <a:cubicBezTo>
                  <a:pt x="1741708" y="1351813"/>
                  <a:pt x="1351813" y="1741708"/>
                  <a:pt x="870854" y="1741708"/>
                </a:cubicBezTo>
                <a:cubicBezTo>
                  <a:pt x="389895" y="1741708"/>
                  <a:pt x="0" y="1351813"/>
                  <a:pt x="0" y="870854"/>
                </a:cubicBezTo>
                <a:cubicBezTo>
                  <a:pt x="0" y="389895"/>
                  <a:pt x="389895" y="0"/>
                  <a:pt x="870854" y="0"/>
                </a:cubicBezTo>
                <a:close/>
              </a:path>
            </a:pathLst>
          </a:custGeom>
        </p:spPr>
        <p:txBody>
          <a:bodyPr wrap="square" anchor="ctr">
            <a:noAutofit/>
          </a:bodyPr>
          <a:lstStyle>
            <a:lvl1pPr marL="0" indent="0" algn="ctr">
              <a:buFontTx/>
              <a:buNone/>
              <a:defRPr sz="1000">
                <a:latin typeface="Poppins" panose="00000500000000000000" pitchFamily="2" charset="0"/>
                <a:cs typeface="Poppins" panose="00000500000000000000" pitchFamily="2" charset="0"/>
              </a:defRPr>
            </a:lvl1pPr>
          </a:lstStyle>
          <a:p>
            <a:endParaRPr lang="en-US"/>
          </a:p>
        </p:txBody>
      </p:sp>
    </p:spTree>
    <p:extLst>
      <p:ext uri="{BB962C8B-B14F-4D97-AF65-F5344CB8AC3E}">
        <p14:creationId xmlns:p14="http://schemas.microsoft.com/office/powerpoint/2010/main" val="8405458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4A0A584-A4BA-D594-DD20-FF70C54A456A}"/>
              </a:ext>
            </a:extLst>
          </p:cNvPr>
          <p:cNvSpPr>
            <a:spLocks noGrp="1"/>
          </p:cNvSpPr>
          <p:nvPr>
            <p:ph type="pic" sz="quarter" idx="14"/>
          </p:nvPr>
        </p:nvSpPr>
        <p:spPr>
          <a:xfrm>
            <a:off x="6096000" y="0"/>
            <a:ext cx="6096000" cy="6858000"/>
          </a:xfrm>
          <a:custGeom>
            <a:avLst/>
            <a:gdLst>
              <a:gd name="connsiteX0" fmla="*/ 0 w 4227526"/>
              <a:gd name="connsiteY0" fmla="*/ 0 h 6858000"/>
              <a:gd name="connsiteX1" fmla="*/ 4227526 w 4227526"/>
              <a:gd name="connsiteY1" fmla="*/ 0 h 6858000"/>
              <a:gd name="connsiteX2" fmla="*/ 4227526 w 4227526"/>
              <a:gd name="connsiteY2" fmla="*/ 6858000 h 6858000"/>
              <a:gd name="connsiteX3" fmla="*/ 0 w 422752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227526" h="6858000">
                <a:moveTo>
                  <a:pt x="0" y="0"/>
                </a:moveTo>
                <a:lnTo>
                  <a:pt x="4227526" y="0"/>
                </a:lnTo>
                <a:lnTo>
                  <a:pt x="4227526" y="6858000"/>
                </a:lnTo>
                <a:lnTo>
                  <a:pt x="0" y="6858000"/>
                </a:lnTo>
                <a:close/>
              </a:path>
            </a:pathLst>
          </a:custGeom>
        </p:spPr>
        <p:txBody>
          <a:bodyPr wrap="square" anchor="ctr">
            <a:noAutofit/>
          </a:bodyPr>
          <a:lstStyle>
            <a:lvl1pPr marL="0" indent="0" algn="ctr">
              <a:buFontTx/>
              <a:buNone/>
              <a:defRPr sz="1000">
                <a:latin typeface="Poppins" panose="00000500000000000000" pitchFamily="2" charset="0"/>
                <a:cs typeface="Poppins" panose="00000500000000000000" pitchFamily="2" charset="0"/>
              </a:defRPr>
            </a:lvl1pPr>
          </a:lstStyle>
          <a:p>
            <a:endParaRPr lang="en-US"/>
          </a:p>
        </p:txBody>
      </p:sp>
    </p:spTree>
    <p:extLst>
      <p:ext uri="{BB962C8B-B14F-4D97-AF65-F5344CB8AC3E}">
        <p14:creationId xmlns:p14="http://schemas.microsoft.com/office/powerpoint/2010/main" val="5263214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6_Title and Conten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E8821AA3-F86C-F83A-C85D-E058157DE932}"/>
              </a:ext>
            </a:extLst>
          </p:cNvPr>
          <p:cNvSpPr>
            <a:spLocks noGrp="1"/>
          </p:cNvSpPr>
          <p:nvPr>
            <p:ph type="pic" sz="quarter" idx="14"/>
          </p:nvPr>
        </p:nvSpPr>
        <p:spPr>
          <a:xfrm>
            <a:off x="6753164" y="1672599"/>
            <a:ext cx="4076700" cy="4076700"/>
          </a:xfrm>
          <a:custGeom>
            <a:avLst/>
            <a:gdLst>
              <a:gd name="connsiteX0" fmla="*/ 2038350 w 4076700"/>
              <a:gd name="connsiteY0" fmla="*/ 0 h 4076700"/>
              <a:gd name="connsiteX1" fmla="*/ 4076700 w 4076700"/>
              <a:gd name="connsiteY1" fmla="*/ 2038350 h 4076700"/>
              <a:gd name="connsiteX2" fmla="*/ 2038350 w 4076700"/>
              <a:gd name="connsiteY2" fmla="*/ 4076700 h 4076700"/>
              <a:gd name="connsiteX3" fmla="*/ 0 w 4076700"/>
              <a:gd name="connsiteY3" fmla="*/ 2038350 h 4076700"/>
            </a:gdLst>
            <a:ahLst/>
            <a:cxnLst>
              <a:cxn ang="0">
                <a:pos x="connsiteX0" y="connsiteY0"/>
              </a:cxn>
              <a:cxn ang="0">
                <a:pos x="connsiteX1" y="connsiteY1"/>
              </a:cxn>
              <a:cxn ang="0">
                <a:pos x="connsiteX2" y="connsiteY2"/>
              </a:cxn>
              <a:cxn ang="0">
                <a:pos x="connsiteX3" y="connsiteY3"/>
              </a:cxn>
            </a:cxnLst>
            <a:rect l="l" t="t" r="r" b="b"/>
            <a:pathLst>
              <a:path w="4076700" h="4076700">
                <a:moveTo>
                  <a:pt x="2038350" y="0"/>
                </a:moveTo>
                <a:lnTo>
                  <a:pt x="4076700" y="2038350"/>
                </a:lnTo>
                <a:lnTo>
                  <a:pt x="2038350" y="4076700"/>
                </a:lnTo>
                <a:lnTo>
                  <a:pt x="0" y="2038350"/>
                </a:lnTo>
                <a:close/>
              </a:path>
            </a:pathLst>
          </a:custGeom>
        </p:spPr>
        <p:txBody>
          <a:bodyPr wrap="square" anchor="ctr">
            <a:noAutofit/>
          </a:bodyPr>
          <a:lstStyle>
            <a:lvl1pPr marL="0" indent="0" algn="ctr">
              <a:buFontTx/>
              <a:buNone/>
              <a:defRPr sz="1000">
                <a:latin typeface="Poppins" panose="00000500000000000000" pitchFamily="2" charset="0"/>
                <a:cs typeface="Poppins" panose="00000500000000000000" pitchFamily="2" charset="0"/>
              </a:defRPr>
            </a:lvl1pPr>
          </a:lstStyle>
          <a:p>
            <a:endParaRPr lang="en-US"/>
          </a:p>
        </p:txBody>
      </p:sp>
    </p:spTree>
    <p:extLst>
      <p:ext uri="{BB962C8B-B14F-4D97-AF65-F5344CB8AC3E}">
        <p14:creationId xmlns:p14="http://schemas.microsoft.com/office/powerpoint/2010/main" val="21791311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0AF8079-9A81-D651-3978-42977E4B8C5B}"/>
              </a:ext>
            </a:extLst>
          </p:cNvPr>
          <p:cNvSpPr>
            <a:spLocks noGrp="1"/>
          </p:cNvSpPr>
          <p:nvPr>
            <p:ph type="pic" sz="quarter" idx="14"/>
          </p:nvPr>
        </p:nvSpPr>
        <p:spPr>
          <a:xfrm>
            <a:off x="5772151" y="0"/>
            <a:ext cx="3359149" cy="6858000"/>
          </a:xfrm>
          <a:custGeom>
            <a:avLst/>
            <a:gdLst>
              <a:gd name="connsiteX0" fmla="*/ 0 w 3359149"/>
              <a:gd name="connsiteY0" fmla="*/ 0 h 6858000"/>
              <a:gd name="connsiteX1" fmla="*/ 3359149 w 3359149"/>
              <a:gd name="connsiteY1" fmla="*/ 0 h 6858000"/>
              <a:gd name="connsiteX2" fmla="*/ 3359149 w 3359149"/>
              <a:gd name="connsiteY2" fmla="*/ 6858000 h 6858000"/>
              <a:gd name="connsiteX3" fmla="*/ 0 w 335914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359149" h="6858000">
                <a:moveTo>
                  <a:pt x="0" y="0"/>
                </a:moveTo>
                <a:lnTo>
                  <a:pt x="3359149" y="0"/>
                </a:lnTo>
                <a:lnTo>
                  <a:pt x="3359149" y="6858000"/>
                </a:lnTo>
                <a:lnTo>
                  <a:pt x="0" y="6858000"/>
                </a:lnTo>
                <a:close/>
              </a:path>
            </a:pathLst>
          </a:custGeom>
        </p:spPr>
        <p:txBody>
          <a:bodyPr wrap="square" anchor="ctr">
            <a:noAutofit/>
          </a:bodyPr>
          <a:lstStyle>
            <a:lvl1pPr marL="0" indent="0" algn="ctr">
              <a:buFontTx/>
              <a:buNone/>
              <a:defRPr sz="1000">
                <a:latin typeface="Poppins" panose="00000500000000000000" pitchFamily="2" charset="0"/>
                <a:cs typeface="Poppins" panose="00000500000000000000" pitchFamily="2" charset="0"/>
              </a:defRPr>
            </a:lvl1pPr>
          </a:lstStyle>
          <a:p>
            <a:endParaRPr lang="en-US"/>
          </a:p>
        </p:txBody>
      </p:sp>
    </p:spTree>
    <p:extLst>
      <p:ext uri="{BB962C8B-B14F-4D97-AF65-F5344CB8AC3E}">
        <p14:creationId xmlns:p14="http://schemas.microsoft.com/office/powerpoint/2010/main" val="54443228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9B7D31E-4E27-151A-50CB-FAC8ECF552DC}"/>
              </a:ext>
            </a:extLst>
          </p:cNvPr>
          <p:cNvSpPr>
            <a:spLocks noGrp="1"/>
          </p:cNvSpPr>
          <p:nvPr>
            <p:ph type="pic" sz="quarter" idx="14"/>
          </p:nvPr>
        </p:nvSpPr>
        <p:spPr>
          <a:xfrm>
            <a:off x="7168244" y="2918287"/>
            <a:ext cx="3499757" cy="3010632"/>
          </a:xfrm>
          <a:custGeom>
            <a:avLst/>
            <a:gdLst>
              <a:gd name="connsiteX0" fmla="*/ 0 w 3499757"/>
              <a:gd name="connsiteY0" fmla="*/ 0 h 3010632"/>
              <a:gd name="connsiteX1" fmla="*/ 3499757 w 3499757"/>
              <a:gd name="connsiteY1" fmla="*/ 0 h 3010632"/>
              <a:gd name="connsiteX2" fmla="*/ 3499757 w 3499757"/>
              <a:gd name="connsiteY2" fmla="*/ 3010632 h 3010632"/>
              <a:gd name="connsiteX3" fmla="*/ 0 w 3499757"/>
              <a:gd name="connsiteY3" fmla="*/ 3010632 h 3010632"/>
            </a:gdLst>
            <a:ahLst/>
            <a:cxnLst>
              <a:cxn ang="0">
                <a:pos x="connsiteX0" y="connsiteY0"/>
              </a:cxn>
              <a:cxn ang="0">
                <a:pos x="connsiteX1" y="connsiteY1"/>
              </a:cxn>
              <a:cxn ang="0">
                <a:pos x="connsiteX2" y="connsiteY2"/>
              </a:cxn>
              <a:cxn ang="0">
                <a:pos x="connsiteX3" y="connsiteY3"/>
              </a:cxn>
            </a:cxnLst>
            <a:rect l="l" t="t" r="r" b="b"/>
            <a:pathLst>
              <a:path w="3499757" h="3010632">
                <a:moveTo>
                  <a:pt x="0" y="0"/>
                </a:moveTo>
                <a:lnTo>
                  <a:pt x="3499757" y="0"/>
                </a:lnTo>
                <a:lnTo>
                  <a:pt x="3499757" y="3010632"/>
                </a:lnTo>
                <a:lnTo>
                  <a:pt x="0" y="3010632"/>
                </a:lnTo>
                <a:close/>
              </a:path>
            </a:pathLst>
          </a:custGeom>
        </p:spPr>
        <p:txBody>
          <a:bodyPr wrap="square" anchor="ctr">
            <a:noAutofit/>
          </a:bodyPr>
          <a:lstStyle>
            <a:lvl1pPr marL="0" indent="0" algn="ctr">
              <a:buFontTx/>
              <a:buNone/>
              <a:defRPr sz="1000">
                <a:latin typeface="Poppins" panose="00000500000000000000" pitchFamily="2" charset="0"/>
                <a:cs typeface="Poppins" panose="00000500000000000000" pitchFamily="2" charset="0"/>
              </a:defRPr>
            </a:lvl1pPr>
          </a:lstStyle>
          <a:p>
            <a:endParaRPr lang="en-US"/>
          </a:p>
        </p:txBody>
      </p:sp>
    </p:spTree>
    <p:extLst>
      <p:ext uri="{BB962C8B-B14F-4D97-AF65-F5344CB8AC3E}">
        <p14:creationId xmlns:p14="http://schemas.microsoft.com/office/powerpoint/2010/main" val="333188272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8_Title and Conten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40531D6E-9EA3-ECE3-5580-F5C45C706471}"/>
              </a:ext>
            </a:extLst>
          </p:cNvPr>
          <p:cNvSpPr>
            <a:spLocks noGrp="1"/>
          </p:cNvSpPr>
          <p:nvPr>
            <p:ph type="pic" sz="quarter" idx="14"/>
          </p:nvPr>
        </p:nvSpPr>
        <p:spPr>
          <a:xfrm>
            <a:off x="1576016" y="2880387"/>
            <a:ext cx="3379508" cy="3977611"/>
          </a:xfrm>
          <a:custGeom>
            <a:avLst/>
            <a:gdLst>
              <a:gd name="connsiteX0" fmla="*/ 0 w 3379508"/>
              <a:gd name="connsiteY0" fmla="*/ 0 h 3977611"/>
              <a:gd name="connsiteX1" fmla="*/ 3379508 w 3379508"/>
              <a:gd name="connsiteY1" fmla="*/ 0 h 3977611"/>
              <a:gd name="connsiteX2" fmla="*/ 3379508 w 3379508"/>
              <a:gd name="connsiteY2" fmla="*/ 3977611 h 3977611"/>
              <a:gd name="connsiteX3" fmla="*/ 0 w 3379508"/>
              <a:gd name="connsiteY3" fmla="*/ 3977611 h 3977611"/>
            </a:gdLst>
            <a:ahLst/>
            <a:cxnLst>
              <a:cxn ang="0">
                <a:pos x="connsiteX0" y="connsiteY0"/>
              </a:cxn>
              <a:cxn ang="0">
                <a:pos x="connsiteX1" y="connsiteY1"/>
              </a:cxn>
              <a:cxn ang="0">
                <a:pos x="connsiteX2" y="connsiteY2"/>
              </a:cxn>
              <a:cxn ang="0">
                <a:pos x="connsiteX3" y="connsiteY3"/>
              </a:cxn>
            </a:cxnLst>
            <a:rect l="l" t="t" r="r" b="b"/>
            <a:pathLst>
              <a:path w="3379508" h="3977611">
                <a:moveTo>
                  <a:pt x="0" y="0"/>
                </a:moveTo>
                <a:lnTo>
                  <a:pt x="3379508" y="0"/>
                </a:lnTo>
                <a:lnTo>
                  <a:pt x="3379508" y="3977611"/>
                </a:lnTo>
                <a:lnTo>
                  <a:pt x="0" y="3977611"/>
                </a:lnTo>
                <a:close/>
              </a:path>
            </a:pathLst>
          </a:custGeom>
        </p:spPr>
        <p:txBody>
          <a:bodyPr wrap="square" anchor="ctr">
            <a:noAutofit/>
          </a:bodyPr>
          <a:lstStyle>
            <a:lvl1pPr marL="0" indent="0" algn="ctr">
              <a:buFontTx/>
              <a:buNone/>
              <a:defRPr sz="1000">
                <a:latin typeface="Poppins" panose="00000500000000000000" pitchFamily="2" charset="0"/>
                <a:cs typeface="Poppins" panose="00000500000000000000" pitchFamily="2" charset="0"/>
              </a:defRPr>
            </a:lvl1pPr>
          </a:lstStyle>
          <a:p>
            <a:endParaRPr lang="en-US"/>
          </a:p>
        </p:txBody>
      </p:sp>
    </p:spTree>
    <p:extLst>
      <p:ext uri="{BB962C8B-B14F-4D97-AF65-F5344CB8AC3E}">
        <p14:creationId xmlns:p14="http://schemas.microsoft.com/office/powerpoint/2010/main" val="426351767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9_Title and Conten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9B7D31E-4E27-151A-50CB-FAC8ECF552DC}"/>
              </a:ext>
            </a:extLst>
          </p:cNvPr>
          <p:cNvSpPr>
            <a:spLocks noGrp="1"/>
          </p:cNvSpPr>
          <p:nvPr>
            <p:ph type="pic" sz="quarter" idx="14"/>
          </p:nvPr>
        </p:nvSpPr>
        <p:spPr>
          <a:xfrm>
            <a:off x="5631543" y="0"/>
            <a:ext cx="6560457" cy="6858000"/>
          </a:xfrm>
          <a:custGeom>
            <a:avLst/>
            <a:gdLst>
              <a:gd name="connsiteX0" fmla="*/ 0 w 3499757"/>
              <a:gd name="connsiteY0" fmla="*/ 0 h 3010632"/>
              <a:gd name="connsiteX1" fmla="*/ 3499757 w 3499757"/>
              <a:gd name="connsiteY1" fmla="*/ 0 h 3010632"/>
              <a:gd name="connsiteX2" fmla="*/ 3499757 w 3499757"/>
              <a:gd name="connsiteY2" fmla="*/ 3010632 h 3010632"/>
              <a:gd name="connsiteX3" fmla="*/ 0 w 3499757"/>
              <a:gd name="connsiteY3" fmla="*/ 3010632 h 3010632"/>
            </a:gdLst>
            <a:ahLst/>
            <a:cxnLst>
              <a:cxn ang="0">
                <a:pos x="connsiteX0" y="connsiteY0"/>
              </a:cxn>
              <a:cxn ang="0">
                <a:pos x="connsiteX1" y="connsiteY1"/>
              </a:cxn>
              <a:cxn ang="0">
                <a:pos x="connsiteX2" y="connsiteY2"/>
              </a:cxn>
              <a:cxn ang="0">
                <a:pos x="connsiteX3" y="connsiteY3"/>
              </a:cxn>
            </a:cxnLst>
            <a:rect l="l" t="t" r="r" b="b"/>
            <a:pathLst>
              <a:path w="3499757" h="3010632">
                <a:moveTo>
                  <a:pt x="0" y="0"/>
                </a:moveTo>
                <a:lnTo>
                  <a:pt x="3499757" y="0"/>
                </a:lnTo>
                <a:lnTo>
                  <a:pt x="3499757" y="3010632"/>
                </a:lnTo>
                <a:lnTo>
                  <a:pt x="0" y="3010632"/>
                </a:lnTo>
                <a:close/>
              </a:path>
            </a:pathLst>
          </a:custGeom>
        </p:spPr>
        <p:txBody>
          <a:bodyPr wrap="square" anchor="ctr">
            <a:noAutofit/>
          </a:bodyPr>
          <a:lstStyle>
            <a:lvl1pPr marL="0" indent="0" algn="ctr">
              <a:buFontTx/>
              <a:buNone/>
              <a:defRPr sz="1000">
                <a:latin typeface="Poppins" panose="00000500000000000000" pitchFamily="2" charset="0"/>
                <a:cs typeface="Poppins" panose="00000500000000000000" pitchFamily="2" charset="0"/>
              </a:defRPr>
            </a:lvl1pPr>
          </a:lstStyle>
          <a:p>
            <a:endParaRPr lang="en-US"/>
          </a:p>
        </p:txBody>
      </p:sp>
    </p:spTree>
    <p:extLst>
      <p:ext uri="{BB962C8B-B14F-4D97-AF65-F5344CB8AC3E}">
        <p14:creationId xmlns:p14="http://schemas.microsoft.com/office/powerpoint/2010/main" val="36850983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ACD38EE1-F5D3-AA45-33BB-BB9CA8BBD2D8}"/>
              </a:ext>
            </a:extLst>
          </p:cNvPr>
          <p:cNvSpPr>
            <a:spLocks noGrp="1"/>
          </p:cNvSpPr>
          <p:nvPr>
            <p:ph type="pic" sz="quarter" idx="14"/>
          </p:nvPr>
        </p:nvSpPr>
        <p:spPr>
          <a:xfrm>
            <a:off x="8205788" y="1502570"/>
            <a:ext cx="2080419" cy="3686815"/>
          </a:xfrm>
          <a:custGeom>
            <a:avLst/>
            <a:gdLst>
              <a:gd name="connsiteX0" fmla="*/ 0 w 2080419"/>
              <a:gd name="connsiteY0" fmla="*/ 0 h 3686815"/>
              <a:gd name="connsiteX1" fmla="*/ 2080419 w 2080419"/>
              <a:gd name="connsiteY1" fmla="*/ 0 h 3686815"/>
              <a:gd name="connsiteX2" fmla="*/ 2080419 w 2080419"/>
              <a:gd name="connsiteY2" fmla="*/ 3686815 h 3686815"/>
              <a:gd name="connsiteX3" fmla="*/ 0 w 2080419"/>
              <a:gd name="connsiteY3" fmla="*/ 3686815 h 3686815"/>
            </a:gdLst>
            <a:ahLst/>
            <a:cxnLst>
              <a:cxn ang="0">
                <a:pos x="connsiteX0" y="connsiteY0"/>
              </a:cxn>
              <a:cxn ang="0">
                <a:pos x="connsiteX1" y="connsiteY1"/>
              </a:cxn>
              <a:cxn ang="0">
                <a:pos x="connsiteX2" y="connsiteY2"/>
              </a:cxn>
              <a:cxn ang="0">
                <a:pos x="connsiteX3" y="connsiteY3"/>
              </a:cxn>
            </a:cxnLst>
            <a:rect l="l" t="t" r="r" b="b"/>
            <a:pathLst>
              <a:path w="2080419" h="3686815">
                <a:moveTo>
                  <a:pt x="0" y="0"/>
                </a:moveTo>
                <a:lnTo>
                  <a:pt x="2080419" y="0"/>
                </a:lnTo>
                <a:lnTo>
                  <a:pt x="2080419" y="3686815"/>
                </a:lnTo>
                <a:lnTo>
                  <a:pt x="0" y="3686815"/>
                </a:lnTo>
                <a:close/>
              </a:path>
            </a:pathLst>
          </a:custGeom>
        </p:spPr>
        <p:txBody>
          <a:bodyPr wrap="square" anchor="ctr">
            <a:noAutofit/>
          </a:bodyPr>
          <a:lstStyle>
            <a:lvl1pPr marL="0" indent="0" algn="ctr">
              <a:buFontTx/>
              <a:buNone/>
              <a:defRPr sz="1000">
                <a:latin typeface="Poppins" panose="00000500000000000000" pitchFamily="2" charset="0"/>
                <a:cs typeface="Poppins" panose="00000500000000000000" pitchFamily="2" charset="0"/>
              </a:defRPr>
            </a:lvl1pPr>
          </a:lstStyle>
          <a:p>
            <a:endParaRPr lang="en-US"/>
          </a:p>
        </p:txBody>
      </p:sp>
    </p:spTree>
    <p:extLst>
      <p:ext uri="{BB962C8B-B14F-4D97-AF65-F5344CB8AC3E}">
        <p14:creationId xmlns:p14="http://schemas.microsoft.com/office/powerpoint/2010/main" val="318986806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2A00306-EB11-C996-CF2A-89411E1877C9}"/>
              </a:ext>
            </a:extLst>
          </p:cNvPr>
          <p:cNvSpPr>
            <a:spLocks noGrp="1"/>
          </p:cNvSpPr>
          <p:nvPr>
            <p:ph type="pic" sz="quarter" idx="14"/>
          </p:nvPr>
        </p:nvSpPr>
        <p:spPr>
          <a:xfrm>
            <a:off x="6836230" y="3720241"/>
            <a:ext cx="3762391" cy="2195696"/>
          </a:xfrm>
          <a:custGeom>
            <a:avLst/>
            <a:gdLst>
              <a:gd name="connsiteX0" fmla="*/ 0 w 3762391"/>
              <a:gd name="connsiteY0" fmla="*/ 0 h 2195696"/>
              <a:gd name="connsiteX1" fmla="*/ 3762391 w 3762391"/>
              <a:gd name="connsiteY1" fmla="*/ 0 h 2195696"/>
              <a:gd name="connsiteX2" fmla="*/ 3762391 w 3762391"/>
              <a:gd name="connsiteY2" fmla="*/ 2195696 h 2195696"/>
              <a:gd name="connsiteX3" fmla="*/ 0 w 3762391"/>
              <a:gd name="connsiteY3" fmla="*/ 2195696 h 2195696"/>
            </a:gdLst>
            <a:ahLst/>
            <a:cxnLst>
              <a:cxn ang="0">
                <a:pos x="connsiteX0" y="connsiteY0"/>
              </a:cxn>
              <a:cxn ang="0">
                <a:pos x="connsiteX1" y="connsiteY1"/>
              </a:cxn>
              <a:cxn ang="0">
                <a:pos x="connsiteX2" y="connsiteY2"/>
              </a:cxn>
              <a:cxn ang="0">
                <a:pos x="connsiteX3" y="connsiteY3"/>
              </a:cxn>
            </a:cxnLst>
            <a:rect l="l" t="t" r="r" b="b"/>
            <a:pathLst>
              <a:path w="3762391" h="2195696">
                <a:moveTo>
                  <a:pt x="0" y="0"/>
                </a:moveTo>
                <a:lnTo>
                  <a:pt x="3762391" y="0"/>
                </a:lnTo>
                <a:lnTo>
                  <a:pt x="3762391" y="2195696"/>
                </a:lnTo>
                <a:lnTo>
                  <a:pt x="0" y="2195696"/>
                </a:lnTo>
                <a:close/>
              </a:path>
            </a:pathLst>
          </a:custGeom>
        </p:spPr>
        <p:txBody>
          <a:bodyPr wrap="square" anchor="ctr">
            <a:noAutofit/>
          </a:bodyPr>
          <a:lstStyle>
            <a:lvl1pPr marL="0" indent="0" algn="ctr">
              <a:buFontTx/>
              <a:buNone/>
              <a:defRPr sz="1000">
                <a:latin typeface="Poppins" panose="00000500000000000000" pitchFamily="2" charset="0"/>
                <a:cs typeface="Poppins" panose="00000500000000000000" pitchFamily="2" charset="0"/>
              </a:defRPr>
            </a:lvl1pPr>
          </a:lstStyle>
          <a:p>
            <a:endParaRPr lang="en-US"/>
          </a:p>
        </p:txBody>
      </p:sp>
    </p:spTree>
    <p:extLst>
      <p:ext uri="{BB962C8B-B14F-4D97-AF65-F5344CB8AC3E}">
        <p14:creationId xmlns:p14="http://schemas.microsoft.com/office/powerpoint/2010/main" val="24551865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48E5D3B8-1F8B-5FA4-4D8E-016C27BB0D8D}"/>
              </a:ext>
            </a:extLst>
          </p:cNvPr>
          <p:cNvSpPr>
            <a:spLocks noGrp="1"/>
          </p:cNvSpPr>
          <p:nvPr>
            <p:ph type="pic" sz="quarter" idx="14"/>
          </p:nvPr>
        </p:nvSpPr>
        <p:spPr>
          <a:xfrm>
            <a:off x="1572993" y="2868713"/>
            <a:ext cx="3587735" cy="3989284"/>
          </a:xfrm>
          <a:custGeom>
            <a:avLst/>
            <a:gdLst>
              <a:gd name="connsiteX0" fmla="*/ 0 w 3587735"/>
              <a:gd name="connsiteY0" fmla="*/ 0 h 3989284"/>
              <a:gd name="connsiteX1" fmla="*/ 3587735 w 3587735"/>
              <a:gd name="connsiteY1" fmla="*/ 0 h 3989284"/>
              <a:gd name="connsiteX2" fmla="*/ 3587735 w 3587735"/>
              <a:gd name="connsiteY2" fmla="*/ 3989284 h 3989284"/>
              <a:gd name="connsiteX3" fmla="*/ 0 w 3587735"/>
              <a:gd name="connsiteY3" fmla="*/ 3989284 h 3989284"/>
            </a:gdLst>
            <a:ahLst/>
            <a:cxnLst>
              <a:cxn ang="0">
                <a:pos x="connsiteX0" y="connsiteY0"/>
              </a:cxn>
              <a:cxn ang="0">
                <a:pos x="connsiteX1" y="connsiteY1"/>
              </a:cxn>
              <a:cxn ang="0">
                <a:pos x="connsiteX2" y="connsiteY2"/>
              </a:cxn>
              <a:cxn ang="0">
                <a:pos x="connsiteX3" y="connsiteY3"/>
              </a:cxn>
            </a:cxnLst>
            <a:rect l="l" t="t" r="r" b="b"/>
            <a:pathLst>
              <a:path w="3587735" h="3989284">
                <a:moveTo>
                  <a:pt x="0" y="0"/>
                </a:moveTo>
                <a:lnTo>
                  <a:pt x="3587735" y="0"/>
                </a:lnTo>
                <a:lnTo>
                  <a:pt x="3587735" y="3989284"/>
                </a:lnTo>
                <a:lnTo>
                  <a:pt x="0" y="3989284"/>
                </a:lnTo>
                <a:close/>
              </a:path>
            </a:pathLst>
          </a:custGeom>
        </p:spPr>
        <p:txBody>
          <a:bodyPr wrap="square" anchor="ctr">
            <a:noAutofit/>
          </a:bodyPr>
          <a:lstStyle>
            <a:lvl1pPr marL="0" indent="0" algn="ctr">
              <a:buFontTx/>
              <a:buNone/>
              <a:defRPr sz="1000">
                <a:latin typeface="Poppins" panose="00000500000000000000" pitchFamily="2" charset="0"/>
                <a:cs typeface="Poppins" panose="00000500000000000000" pitchFamily="2" charset="0"/>
              </a:defRPr>
            </a:lvl1pPr>
          </a:lstStyle>
          <a:p>
            <a:endParaRPr lang="en-US"/>
          </a:p>
        </p:txBody>
      </p:sp>
    </p:spTree>
    <p:extLst>
      <p:ext uri="{BB962C8B-B14F-4D97-AF65-F5344CB8AC3E}">
        <p14:creationId xmlns:p14="http://schemas.microsoft.com/office/powerpoint/2010/main" val="266420784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sp>
        <p:nvSpPr>
          <p:cNvPr id="2" name="Picture Placeholder 7">
            <a:extLst>
              <a:ext uri="{FF2B5EF4-FFF2-40B4-BE49-F238E27FC236}">
                <a16:creationId xmlns:a16="http://schemas.microsoft.com/office/drawing/2014/main" id="{7D000CB8-9974-7D10-0263-C4CBCFDD45DD}"/>
              </a:ext>
            </a:extLst>
          </p:cNvPr>
          <p:cNvSpPr>
            <a:spLocks noGrp="1"/>
          </p:cNvSpPr>
          <p:nvPr>
            <p:ph type="pic" sz="quarter" idx="12"/>
          </p:nvPr>
        </p:nvSpPr>
        <p:spPr>
          <a:xfrm>
            <a:off x="5459213" y="3471328"/>
            <a:ext cx="2575122" cy="2285460"/>
          </a:xfrm>
          <a:custGeom>
            <a:avLst/>
            <a:gdLst>
              <a:gd name="connsiteX0" fmla="*/ 0 w 2575122"/>
              <a:gd name="connsiteY0" fmla="*/ 0 h 2285460"/>
              <a:gd name="connsiteX1" fmla="*/ 2575122 w 2575122"/>
              <a:gd name="connsiteY1" fmla="*/ 0 h 2285460"/>
              <a:gd name="connsiteX2" fmla="*/ 2575122 w 2575122"/>
              <a:gd name="connsiteY2" fmla="*/ 2285460 h 2285460"/>
              <a:gd name="connsiteX3" fmla="*/ 0 w 2575122"/>
              <a:gd name="connsiteY3" fmla="*/ 2285460 h 2285460"/>
            </a:gdLst>
            <a:ahLst/>
            <a:cxnLst>
              <a:cxn ang="0">
                <a:pos x="connsiteX0" y="connsiteY0"/>
              </a:cxn>
              <a:cxn ang="0">
                <a:pos x="connsiteX1" y="connsiteY1"/>
              </a:cxn>
              <a:cxn ang="0">
                <a:pos x="connsiteX2" y="connsiteY2"/>
              </a:cxn>
              <a:cxn ang="0">
                <a:pos x="connsiteX3" y="connsiteY3"/>
              </a:cxn>
            </a:cxnLst>
            <a:rect l="l" t="t" r="r" b="b"/>
            <a:pathLst>
              <a:path w="2575122" h="2285460">
                <a:moveTo>
                  <a:pt x="0" y="0"/>
                </a:moveTo>
                <a:lnTo>
                  <a:pt x="2575122" y="0"/>
                </a:lnTo>
                <a:lnTo>
                  <a:pt x="2575122" y="2285460"/>
                </a:lnTo>
                <a:lnTo>
                  <a:pt x="0" y="2285460"/>
                </a:lnTo>
                <a:close/>
              </a:path>
            </a:pathLst>
          </a:custGeom>
        </p:spPr>
        <p:txBody>
          <a:bodyPr wrap="square" anchor="ctr">
            <a:noAutofit/>
          </a:bodyPr>
          <a:lstStyle>
            <a:lvl1pPr marL="0" indent="0" algn="ctr">
              <a:buFontTx/>
              <a:buNone/>
              <a:defRPr sz="1000">
                <a:latin typeface="DM Sans" pitchFamily="2" charset="0"/>
              </a:defRPr>
            </a:lvl1pPr>
          </a:lstStyle>
          <a:p>
            <a:endParaRPr lang="en-US"/>
          </a:p>
        </p:txBody>
      </p:sp>
      <p:sp>
        <p:nvSpPr>
          <p:cNvPr id="4" name="Picture Placeholder 6">
            <a:extLst>
              <a:ext uri="{FF2B5EF4-FFF2-40B4-BE49-F238E27FC236}">
                <a16:creationId xmlns:a16="http://schemas.microsoft.com/office/drawing/2014/main" id="{DDBC432A-AF3C-3860-81FD-EF91977B314B}"/>
              </a:ext>
            </a:extLst>
          </p:cNvPr>
          <p:cNvSpPr>
            <a:spLocks noGrp="1"/>
          </p:cNvSpPr>
          <p:nvPr>
            <p:ph type="pic" sz="quarter" idx="11"/>
          </p:nvPr>
        </p:nvSpPr>
        <p:spPr>
          <a:xfrm>
            <a:off x="5459213" y="1061957"/>
            <a:ext cx="2575122" cy="2285460"/>
          </a:xfrm>
          <a:custGeom>
            <a:avLst/>
            <a:gdLst>
              <a:gd name="connsiteX0" fmla="*/ 0 w 2575122"/>
              <a:gd name="connsiteY0" fmla="*/ 0 h 2285460"/>
              <a:gd name="connsiteX1" fmla="*/ 2575122 w 2575122"/>
              <a:gd name="connsiteY1" fmla="*/ 0 h 2285460"/>
              <a:gd name="connsiteX2" fmla="*/ 2575122 w 2575122"/>
              <a:gd name="connsiteY2" fmla="*/ 2285460 h 2285460"/>
              <a:gd name="connsiteX3" fmla="*/ 0 w 2575122"/>
              <a:gd name="connsiteY3" fmla="*/ 2285460 h 2285460"/>
            </a:gdLst>
            <a:ahLst/>
            <a:cxnLst>
              <a:cxn ang="0">
                <a:pos x="connsiteX0" y="connsiteY0"/>
              </a:cxn>
              <a:cxn ang="0">
                <a:pos x="connsiteX1" y="connsiteY1"/>
              </a:cxn>
              <a:cxn ang="0">
                <a:pos x="connsiteX2" y="connsiteY2"/>
              </a:cxn>
              <a:cxn ang="0">
                <a:pos x="connsiteX3" y="connsiteY3"/>
              </a:cxn>
            </a:cxnLst>
            <a:rect l="l" t="t" r="r" b="b"/>
            <a:pathLst>
              <a:path w="2575122" h="2285460">
                <a:moveTo>
                  <a:pt x="0" y="0"/>
                </a:moveTo>
                <a:lnTo>
                  <a:pt x="2575122" y="0"/>
                </a:lnTo>
                <a:lnTo>
                  <a:pt x="2575122" y="2285460"/>
                </a:lnTo>
                <a:lnTo>
                  <a:pt x="0" y="2285460"/>
                </a:lnTo>
                <a:close/>
              </a:path>
            </a:pathLst>
          </a:custGeom>
        </p:spPr>
        <p:txBody>
          <a:bodyPr wrap="square" anchor="ctr">
            <a:noAutofit/>
          </a:bodyPr>
          <a:lstStyle>
            <a:lvl1pPr marL="0" indent="0" algn="ctr">
              <a:buFontTx/>
              <a:buNone/>
              <a:defRPr sz="1000">
                <a:latin typeface="DM Sans" pitchFamily="2" charset="0"/>
              </a:defRPr>
            </a:lvl1pPr>
          </a:lstStyle>
          <a:p>
            <a:endParaRPr lang="en-US"/>
          </a:p>
        </p:txBody>
      </p:sp>
    </p:spTree>
    <p:extLst>
      <p:ext uri="{BB962C8B-B14F-4D97-AF65-F5344CB8AC3E}">
        <p14:creationId xmlns:p14="http://schemas.microsoft.com/office/powerpoint/2010/main" val="19785252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4FF6CB2C-5BE3-BE8E-F9D1-BFF43BEAC1BB}"/>
              </a:ext>
            </a:extLst>
          </p:cNvPr>
          <p:cNvSpPr>
            <a:spLocks noGrp="1"/>
          </p:cNvSpPr>
          <p:nvPr>
            <p:ph type="pic" sz="quarter" idx="10"/>
          </p:nvPr>
        </p:nvSpPr>
        <p:spPr>
          <a:xfrm>
            <a:off x="0" y="1"/>
            <a:ext cx="4484914" cy="6858000"/>
          </a:xfrm>
          <a:custGeom>
            <a:avLst/>
            <a:gdLst>
              <a:gd name="connsiteX0" fmla="*/ 0 w 4484914"/>
              <a:gd name="connsiteY0" fmla="*/ 0 h 6858000"/>
              <a:gd name="connsiteX1" fmla="*/ 4484914 w 4484914"/>
              <a:gd name="connsiteY1" fmla="*/ 0 h 6858000"/>
              <a:gd name="connsiteX2" fmla="*/ 4484914 w 4484914"/>
              <a:gd name="connsiteY2" fmla="*/ 6858000 h 6858000"/>
              <a:gd name="connsiteX3" fmla="*/ 0 w 448491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484914" h="6858000">
                <a:moveTo>
                  <a:pt x="0" y="0"/>
                </a:moveTo>
                <a:lnTo>
                  <a:pt x="4484914" y="0"/>
                </a:lnTo>
                <a:lnTo>
                  <a:pt x="4484914" y="6858000"/>
                </a:lnTo>
                <a:lnTo>
                  <a:pt x="0" y="6858000"/>
                </a:lnTo>
                <a:close/>
              </a:path>
            </a:pathLst>
          </a:custGeom>
        </p:spPr>
        <p:txBody>
          <a:bodyPr wrap="square" anchor="ctr">
            <a:noAutofit/>
          </a:bodyPr>
          <a:lstStyle>
            <a:lvl1pPr marL="0" indent="0" algn="ctr">
              <a:buFontTx/>
              <a:buNone/>
              <a:defRPr sz="1000">
                <a:latin typeface="Poppins" panose="00000500000000000000" pitchFamily="2" charset="0"/>
                <a:cs typeface="Poppins" panose="00000500000000000000" pitchFamily="2" charset="0"/>
              </a:defRPr>
            </a:lvl1pPr>
          </a:lstStyle>
          <a:p>
            <a:endParaRPr lang="en-US"/>
          </a:p>
        </p:txBody>
      </p:sp>
    </p:spTree>
    <p:extLst>
      <p:ext uri="{BB962C8B-B14F-4D97-AF65-F5344CB8AC3E}">
        <p14:creationId xmlns:p14="http://schemas.microsoft.com/office/powerpoint/2010/main" val="250475164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DDBC432A-AF3C-3860-81FD-EF91977B314B}"/>
              </a:ext>
            </a:extLst>
          </p:cNvPr>
          <p:cNvSpPr>
            <a:spLocks noGrp="1"/>
          </p:cNvSpPr>
          <p:nvPr>
            <p:ph type="pic" sz="quarter" idx="11"/>
          </p:nvPr>
        </p:nvSpPr>
        <p:spPr>
          <a:xfrm>
            <a:off x="0" y="0"/>
            <a:ext cx="5353050" cy="6858000"/>
          </a:xfrm>
          <a:custGeom>
            <a:avLst/>
            <a:gdLst>
              <a:gd name="connsiteX0" fmla="*/ 0 w 2575122"/>
              <a:gd name="connsiteY0" fmla="*/ 0 h 2285460"/>
              <a:gd name="connsiteX1" fmla="*/ 2575122 w 2575122"/>
              <a:gd name="connsiteY1" fmla="*/ 0 h 2285460"/>
              <a:gd name="connsiteX2" fmla="*/ 2575122 w 2575122"/>
              <a:gd name="connsiteY2" fmla="*/ 2285460 h 2285460"/>
              <a:gd name="connsiteX3" fmla="*/ 0 w 2575122"/>
              <a:gd name="connsiteY3" fmla="*/ 2285460 h 2285460"/>
            </a:gdLst>
            <a:ahLst/>
            <a:cxnLst>
              <a:cxn ang="0">
                <a:pos x="connsiteX0" y="connsiteY0"/>
              </a:cxn>
              <a:cxn ang="0">
                <a:pos x="connsiteX1" y="connsiteY1"/>
              </a:cxn>
              <a:cxn ang="0">
                <a:pos x="connsiteX2" y="connsiteY2"/>
              </a:cxn>
              <a:cxn ang="0">
                <a:pos x="connsiteX3" y="connsiteY3"/>
              </a:cxn>
            </a:cxnLst>
            <a:rect l="l" t="t" r="r" b="b"/>
            <a:pathLst>
              <a:path w="2575122" h="2285460">
                <a:moveTo>
                  <a:pt x="0" y="0"/>
                </a:moveTo>
                <a:lnTo>
                  <a:pt x="2575122" y="0"/>
                </a:lnTo>
                <a:lnTo>
                  <a:pt x="2575122" y="2285460"/>
                </a:lnTo>
                <a:lnTo>
                  <a:pt x="0" y="2285460"/>
                </a:lnTo>
                <a:close/>
              </a:path>
            </a:pathLst>
          </a:custGeom>
        </p:spPr>
        <p:txBody>
          <a:bodyPr wrap="square" anchor="ctr">
            <a:noAutofit/>
          </a:bodyPr>
          <a:lstStyle>
            <a:lvl1pPr marL="0" indent="0" algn="ctr">
              <a:buFontTx/>
              <a:buNone/>
              <a:defRPr sz="1000">
                <a:latin typeface="DM Sans" pitchFamily="2" charset="0"/>
              </a:defRPr>
            </a:lvl1pPr>
          </a:lstStyle>
          <a:p>
            <a:endParaRPr lang="en-US"/>
          </a:p>
        </p:txBody>
      </p:sp>
    </p:spTree>
    <p:extLst>
      <p:ext uri="{BB962C8B-B14F-4D97-AF65-F5344CB8AC3E}">
        <p14:creationId xmlns:p14="http://schemas.microsoft.com/office/powerpoint/2010/main" val="54161015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2_Title and Conten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FF6B736-1AE4-C3A6-CE36-6474F603FA2A}"/>
              </a:ext>
            </a:extLst>
          </p:cNvPr>
          <p:cNvSpPr>
            <a:spLocks noGrp="1"/>
          </p:cNvSpPr>
          <p:nvPr>
            <p:ph type="pic" sz="quarter" idx="11"/>
          </p:nvPr>
        </p:nvSpPr>
        <p:spPr>
          <a:xfrm>
            <a:off x="5319347" y="2971800"/>
            <a:ext cx="5299663" cy="2977036"/>
          </a:xfrm>
          <a:custGeom>
            <a:avLst/>
            <a:gdLst>
              <a:gd name="connsiteX0" fmla="*/ 0 w 5299663"/>
              <a:gd name="connsiteY0" fmla="*/ 0 h 2977036"/>
              <a:gd name="connsiteX1" fmla="*/ 5299663 w 5299663"/>
              <a:gd name="connsiteY1" fmla="*/ 0 h 2977036"/>
              <a:gd name="connsiteX2" fmla="*/ 5299663 w 5299663"/>
              <a:gd name="connsiteY2" fmla="*/ 2977036 h 2977036"/>
              <a:gd name="connsiteX3" fmla="*/ 0 w 5299663"/>
              <a:gd name="connsiteY3" fmla="*/ 2977036 h 2977036"/>
            </a:gdLst>
            <a:ahLst/>
            <a:cxnLst>
              <a:cxn ang="0">
                <a:pos x="connsiteX0" y="connsiteY0"/>
              </a:cxn>
              <a:cxn ang="0">
                <a:pos x="connsiteX1" y="connsiteY1"/>
              </a:cxn>
              <a:cxn ang="0">
                <a:pos x="connsiteX2" y="connsiteY2"/>
              </a:cxn>
              <a:cxn ang="0">
                <a:pos x="connsiteX3" y="connsiteY3"/>
              </a:cxn>
            </a:cxnLst>
            <a:rect l="l" t="t" r="r" b="b"/>
            <a:pathLst>
              <a:path w="5299663" h="2977036">
                <a:moveTo>
                  <a:pt x="0" y="0"/>
                </a:moveTo>
                <a:lnTo>
                  <a:pt x="5299663" y="0"/>
                </a:lnTo>
                <a:lnTo>
                  <a:pt x="5299663" y="2977036"/>
                </a:lnTo>
                <a:lnTo>
                  <a:pt x="0" y="2977036"/>
                </a:lnTo>
                <a:close/>
              </a:path>
            </a:pathLst>
          </a:custGeom>
        </p:spPr>
        <p:txBody>
          <a:bodyPr wrap="square" anchor="ctr">
            <a:noAutofit/>
          </a:bodyPr>
          <a:lstStyle>
            <a:lvl1pPr marL="0" indent="0" algn="ctr">
              <a:buFontTx/>
              <a:buNone/>
              <a:defRPr sz="1000">
                <a:latin typeface="DM Sans" pitchFamily="2" charset="0"/>
              </a:defRPr>
            </a:lvl1pPr>
          </a:lstStyle>
          <a:p>
            <a:endParaRPr lang="en-US"/>
          </a:p>
        </p:txBody>
      </p:sp>
    </p:spTree>
    <p:extLst>
      <p:ext uri="{BB962C8B-B14F-4D97-AF65-F5344CB8AC3E}">
        <p14:creationId xmlns:p14="http://schemas.microsoft.com/office/powerpoint/2010/main" val="368676466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3_Title and Content">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1DEF6225-8EE3-6A62-EBA9-5AE9C8096F80}"/>
              </a:ext>
            </a:extLst>
          </p:cNvPr>
          <p:cNvSpPr>
            <a:spLocks noGrp="1"/>
          </p:cNvSpPr>
          <p:nvPr>
            <p:ph type="pic" sz="quarter" idx="11"/>
          </p:nvPr>
        </p:nvSpPr>
        <p:spPr>
          <a:xfrm>
            <a:off x="4839101" y="2"/>
            <a:ext cx="3701649" cy="6857999"/>
          </a:xfrm>
          <a:custGeom>
            <a:avLst/>
            <a:gdLst>
              <a:gd name="connsiteX0" fmla="*/ 0 w 3701649"/>
              <a:gd name="connsiteY0" fmla="*/ 0 h 6857999"/>
              <a:gd name="connsiteX1" fmla="*/ 3701649 w 3701649"/>
              <a:gd name="connsiteY1" fmla="*/ 0 h 6857999"/>
              <a:gd name="connsiteX2" fmla="*/ 3701649 w 3701649"/>
              <a:gd name="connsiteY2" fmla="*/ 6857999 h 6857999"/>
              <a:gd name="connsiteX3" fmla="*/ 0 w 3701649"/>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3701649" h="6857999">
                <a:moveTo>
                  <a:pt x="0" y="0"/>
                </a:moveTo>
                <a:lnTo>
                  <a:pt x="3701649" y="0"/>
                </a:lnTo>
                <a:lnTo>
                  <a:pt x="3701649" y="6857999"/>
                </a:lnTo>
                <a:lnTo>
                  <a:pt x="0" y="6857999"/>
                </a:lnTo>
                <a:close/>
              </a:path>
            </a:pathLst>
          </a:custGeom>
        </p:spPr>
        <p:txBody>
          <a:bodyPr wrap="square" anchor="ctr">
            <a:noAutofit/>
          </a:bodyPr>
          <a:lstStyle>
            <a:lvl1pPr marL="0" indent="0" algn="ctr">
              <a:buFontTx/>
              <a:buNone/>
              <a:defRPr sz="1000">
                <a:latin typeface="DM Sans" pitchFamily="2" charset="0"/>
              </a:defRPr>
            </a:lvl1pPr>
          </a:lstStyle>
          <a:p>
            <a:endParaRPr lang="en-US"/>
          </a:p>
        </p:txBody>
      </p:sp>
    </p:spTree>
    <p:extLst>
      <p:ext uri="{BB962C8B-B14F-4D97-AF65-F5344CB8AC3E}">
        <p14:creationId xmlns:p14="http://schemas.microsoft.com/office/powerpoint/2010/main" val="101831443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4_Title and Content">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9F96EC69-1ABF-DC1D-5537-48E6B22636D6}"/>
              </a:ext>
            </a:extLst>
          </p:cNvPr>
          <p:cNvSpPr>
            <a:spLocks noGrp="1"/>
          </p:cNvSpPr>
          <p:nvPr>
            <p:ph type="pic" sz="quarter" idx="12"/>
          </p:nvPr>
        </p:nvSpPr>
        <p:spPr>
          <a:xfrm>
            <a:off x="7598227" y="3486590"/>
            <a:ext cx="3439885" cy="2431379"/>
          </a:xfrm>
          <a:custGeom>
            <a:avLst/>
            <a:gdLst>
              <a:gd name="connsiteX0" fmla="*/ 0 w 3439885"/>
              <a:gd name="connsiteY0" fmla="*/ 0 h 2431379"/>
              <a:gd name="connsiteX1" fmla="*/ 3439885 w 3439885"/>
              <a:gd name="connsiteY1" fmla="*/ 0 h 2431379"/>
              <a:gd name="connsiteX2" fmla="*/ 3439885 w 3439885"/>
              <a:gd name="connsiteY2" fmla="*/ 2431379 h 2431379"/>
              <a:gd name="connsiteX3" fmla="*/ 0 w 3439885"/>
              <a:gd name="connsiteY3" fmla="*/ 2431379 h 2431379"/>
            </a:gdLst>
            <a:ahLst/>
            <a:cxnLst>
              <a:cxn ang="0">
                <a:pos x="connsiteX0" y="connsiteY0"/>
              </a:cxn>
              <a:cxn ang="0">
                <a:pos x="connsiteX1" y="connsiteY1"/>
              </a:cxn>
              <a:cxn ang="0">
                <a:pos x="connsiteX2" y="connsiteY2"/>
              </a:cxn>
              <a:cxn ang="0">
                <a:pos x="connsiteX3" y="connsiteY3"/>
              </a:cxn>
            </a:cxnLst>
            <a:rect l="l" t="t" r="r" b="b"/>
            <a:pathLst>
              <a:path w="3439885" h="2431379">
                <a:moveTo>
                  <a:pt x="0" y="0"/>
                </a:moveTo>
                <a:lnTo>
                  <a:pt x="3439885" y="0"/>
                </a:lnTo>
                <a:lnTo>
                  <a:pt x="3439885" y="2431379"/>
                </a:lnTo>
                <a:lnTo>
                  <a:pt x="0" y="2431379"/>
                </a:lnTo>
                <a:close/>
              </a:path>
            </a:pathLst>
          </a:custGeom>
        </p:spPr>
        <p:txBody>
          <a:bodyPr wrap="square" anchor="ctr">
            <a:noAutofit/>
          </a:bodyPr>
          <a:lstStyle>
            <a:lvl1pPr marL="0" indent="0" algn="ctr">
              <a:buFontTx/>
              <a:buNone/>
              <a:defRPr sz="1000">
                <a:latin typeface="DM Sans" pitchFamily="2" charset="0"/>
              </a:defRPr>
            </a:lvl1pPr>
          </a:lstStyle>
          <a:p>
            <a:endParaRPr lang="en-US"/>
          </a:p>
        </p:txBody>
      </p:sp>
      <p:sp>
        <p:nvSpPr>
          <p:cNvPr id="6" name="Picture Placeholder 5">
            <a:extLst>
              <a:ext uri="{FF2B5EF4-FFF2-40B4-BE49-F238E27FC236}">
                <a16:creationId xmlns:a16="http://schemas.microsoft.com/office/drawing/2014/main" id="{6319B292-ED90-9672-50D7-27F10233BF41}"/>
              </a:ext>
            </a:extLst>
          </p:cNvPr>
          <p:cNvSpPr>
            <a:spLocks noGrp="1"/>
          </p:cNvSpPr>
          <p:nvPr>
            <p:ph type="pic" sz="quarter" idx="11"/>
          </p:nvPr>
        </p:nvSpPr>
        <p:spPr>
          <a:xfrm>
            <a:off x="7598227" y="930947"/>
            <a:ext cx="3439885" cy="2431379"/>
          </a:xfrm>
          <a:custGeom>
            <a:avLst/>
            <a:gdLst>
              <a:gd name="connsiteX0" fmla="*/ 0 w 3439885"/>
              <a:gd name="connsiteY0" fmla="*/ 0 h 2431379"/>
              <a:gd name="connsiteX1" fmla="*/ 3439885 w 3439885"/>
              <a:gd name="connsiteY1" fmla="*/ 0 h 2431379"/>
              <a:gd name="connsiteX2" fmla="*/ 3439885 w 3439885"/>
              <a:gd name="connsiteY2" fmla="*/ 2431379 h 2431379"/>
              <a:gd name="connsiteX3" fmla="*/ 0 w 3439885"/>
              <a:gd name="connsiteY3" fmla="*/ 2431379 h 2431379"/>
            </a:gdLst>
            <a:ahLst/>
            <a:cxnLst>
              <a:cxn ang="0">
                <a:pos x="connsiteX0" y="connsiteY0"/>
              </a:cxn>
              <a:cxn ang="0">
                <a:pos x="connsiteX1" y="connsiteY1"/>
              </a:cxn>
              <a:cxn ang="0">
                <a:pos x="connsiteX2" y="connsiteY2"/>
              </a:cxn>
              <a:cxn ang="0">
                <a:pos x="connsiteX3" y="connsiteY3"/>
              </a:cxn>
            </a:cxnLst>
            <a:rect l="l" t="t" r="r" b="b"/>
            <a:pathLst>
              <a:path w="3439885" h="2431379">
                <a:moveTo>
                  <a:pt x="0" y="0"/>
                </a:moveTo>
                <a:lnTo>
                  <a:pt x="3439885" y="0"/>
                </a:lnTo>
                <a:lnTo>
                  <a:pt x="3439885" y="2431379"/>
                </a:lnTo>
                <a:lnTo>
                  <a:pt x="0" y="2431379"/>
                </a:lnTo>
                <a:close/>
              </a:path>
            </a:pathLst>
          </a:custGeom>
        </p:spPr>
        <p:txBody>
          <a:bodyPr wrap="square" anchor="ctr">
            <a:noAutofit/>
          </a:bodyPr>
          <a:lstStyle>
            <a:lvl1pPr marL="0" indent="0" algn="ctr">
              <a:buFontTx/>
              <a:buNone/>
              <a:defRPr sz="1000">
                <a:latin typeface="DM Sans" pitchFamily="2" charset="0"/>
              </a:defRPr>
            </a:lvl1pPr>
          </a:lstStyle>
          <a:p>
            <a:endParaRPr lang="en-US"/>
          </a:p>
        </p:txBody>
      </p:sp>
    </p:spTree>
    <p:extLst>
      <p:ext uri="{BB962C8B-B14F-4D97-AF65-F5344CB8AC3E}">
        <p14:creationId xmlns:p14="http://schemas.microsoft.com/office/powerpoint/2010/main" val="90158308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8D68630-ACDD-E0E6-59BE-8185ED203DC3}"/>
              </a:ext>
            </a:extLst>
          </p:cNvPr>
          <p:cNvSpPr>
            <a:spLocks noGrp="1"/>
          </p:cNvSpPr>
          <p:nvPr>
            <p:ph type="pic" sz="quarter" idx="11"/>
          </p:nvPr>
        </p:nvSpPr>
        <p:spPr>
          <a:xfrm>
            <a:off x="4345669" y="3009157"/>
            <a:ext cx="2695176" cy="2942278"/>
          </a:xfrm>
          <a:custGeom>
            <a:avLst/>
            <a:gdLst>
              <a:gd name="connsiteX0" fmla="*/ 0 w 2695176"/>
              <a:gd name="connsiteY0" fmla="*/ 0 h 2942278"/>
              <a:gd name="connsiteX1" fmla="*/ 2695176 w 2695176"/>
              <a:gd name="connsiteY1" fmla="*/ 0 h 2942278"/>
              <a:gd name="connsiteX2" fmla="*/ 2695176 w 2695176"/>
              <a:gd name="connsiteY2" fmla="*/ 2942278 h 2942278"/>
              <a:gd name="connsiteX3" fmla="*/ 0 w 2695176"/>
              <a:gd name="connsiteY3" fmla="*/ 2942278 h 2942278"/>
            </a:gdLst>
            <a:ahLst/>
            <a:cxnLst>
              <a:cxn ang="0">
                <a:pos x="connsiteX0" y="connsiteY0"/>
              </a:cxn>
              <a:cxn ang="0">
                <a:pos x="connsiteX1" y="connsiteY1"/>
              </a:cxn>
              <a:cxn ang="0">
                <a:pos x="connsiteX2" y="connsiteY2"/>
              </a:cxn>
              <a:cxn ang="0">
                <a:pos x="connsiteX3" y="connsiteY3"/>
              </a:cxn>
            </a:cxnLst>
            <a:rect l="l" t="t" r="r" b="b"/>
            <a:pathLst>
              <a:path w="2695176" h="2942278">
                <a:moveTo>
                  <a:pt x="0" y="0"/>
                </a:moveTo>
                <a:lnTo>
                  <a:pt x="2695176" y="0"/>
                </a:lnTo>
                <a:lnTo>
                  <a:pt x="2695176" y="2942278"/>
                </a:lnTo>
                <a:lnTo>
                  <a:pt x="0" y="2942278"/>
                </a:lnTo>
                <a:close/>
              </a:path>
            </a:pathLst>
          </a:custGeom>
        </p:spPr>
        <p:txBody>
          <a:bodyPr wrap="square" anchor="ctr">
            <a:noAutofit/>
          </a:bodyPr>
          <a:lstStyle>
            <a:lvl1pPr marL="0" indent="0" algn="ctr">
              <a:buFontTx/>
              <a:buNone/>
              <a:defRPr sz="1000">
                <a:latin typeface="DM Sans" pitchFamily="2" charset="0"/>
              </a:defRPr>
            </a:lvl1pPr>
          </a:lstStyle>
          <a:p>
            <a:endParaRPr lang="en-US"/>
          </a:p>
        </p:txBody>
      </p:sp>
    </p:spTree>
    <p:extLst>
      <p:ext uri="{BB962C8B-B14F-4D97-AF65-F5344CB8AC3E}">
        <p14:creationId xmlns:p14="http://schemas.microsoft.com/office/powerpoint/2010/main" val="281453553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3D3A4E73-BD62-9969-6327-4C171B280468}"/>
              </a:ext>
            </a:extLst>
          </p:cNvPr>
          <p:cNvSpPr>
            <a:spLocks noGrp="1"/>
          </p:cNvSpPr>
          <p:nvPr>
            <p:ph type="pic" sz="quarter" idx="11"/>
          </p:nvPr>
        </p:nvSpPr>
        <p:spPr>
          <a:xfrm>
            <a:off x="6322572" y="1358899"/>
            <a:ext cx="4542658" cy="4144073"/>
          </a:xfrm>
          <a:custGeom>
            <a:avLst/>
            <a:gdLst>
              <a:gd name="connsiteX0" fmla="*/ 4368718 w 4542658"/>
              <a:gd name="connsiteY0" fmla="*/ 1978249 h 4144073"/>
              <a:gd name="connsiteX1" fmla="*/ 4407038 w 4542658"/>
              <a:gd name="connsiteY1" fmla="*/ 1986156 h 4144073"/>
              <a:gd name="connsiteX2" fmla="*/ 4535795 w 4542658"/>
              <a:gd name="connsiteY2" fmla="*/ 2227768 h 4144073"/>
              <a:gd name="connsiteX3" fmla="*/ 4106602 w 4542658"/>
              <a:gd name="connsiteY3" fmla="*/ 3591534 h 4144073"/>
              <a:gd name="connsiteX4" fmla="*/ 3865182 w 4542658"/>
              <a:gd name="connsiteY4" fmla="*/ 3715024 h 4144073"/>
              <a:gd name="connsiteX5" fmla="*/ 3736425 w 4542658"/>
              <a:gd name="connsiteY5" fmla="*/ 3473411 h 4144073"/>
              <a:gd name="connsiteX6" fmla="*/ 4165617 w 4542658"/>
              <a:gd name="connsiteY6" fmla="*/ 2109646 h 4144073"/>
              <a:gd name="connsiteX7" fmla="*/ 4368718 w 4542658"/>
              <a:gd name="connsiteY7" fmla="*/ 1978249 h 4144073"/>
              <a:gd name="connsiteX8" fmla="*/ 3992159 w 4542658"/>
              <a:gd name="connsiteY8" fmla="*/ 1396816 h 4144073"/>
              <a:gd name="connsiteX9" fmla="*/ 4068416 w 4542658"/>
              <a:gd name="connsiteY9" fmla="*/ 1405461 h 4144073"/>
              <a:gd name="connsiteX10" fmla="*/ 4191905 w 4542658"/>
              <a:gd name="connsiteY10" fmla="*/ 1641857 h 4144073"/>
              <a:gd name="connsiteX11" fmla="*/ 3450974 w 4542658"/>
              <a:gd name="connsiteY11" fmla="*/ 4011173 h 4144073"/>
              <a:gd name="connsiteX12" fmla="*/ 3209365 w 4542658"/>
              <a:gd name="connsiteY12" fmla="*/ 4134743 h 4144073"/>
              <a:gd name="connsiteX13" fmla="*/ 3085876 w 4542658"/>
              <a:gd name="connsiteY13" fmla="*/ 3898349 h 4144073"/>
              <a:gd name="connsiteX14" fmla="*/ 3826809 w 4542658"/>
              <a:gd name="connsiteY14" fmla="*/ 1529031 h 4144073"/>
              <a:gd name="connsiteX15" fmla="*/ 3992159 w 4542658"/>
              <a:gd name="connsiteY15" fmla="*/ 1396816 h 4144073"/>
              <a:gd name="connsiteX16" fmla="*/ 3042684 w 4542658"/>
              <a:gd name="connsiteY16" fmla="*/ 1097414 h 4144073"/>
              <a:gd name="connsiteX17" fmla="*/ 3118998 w 4542658"/>
              <a:gd name="connsiteY17" fmla="*/ 1106056 h 4144073"/>
              <a:gd name="connsiteX18" fmla="*/ 3242576 w 4542658"/>
              <a:gd name="connsiteY18" fmla="*/ 1347664 h 4144073"/>
              <a:gd name="connsiteX19" fmla="*/ 2544085 w 4542658"/>
              <a:gd name="connsiteY19" fmla="*/ 3570472 h 4144073"/>
              <a:gd name="connsiteX20" fmla="*/ 2302299 w 4542658"/>
              <a:gd name="connsiteY20" fmla="*/ 3693962 h 4144073"/>
              <a:gd name="connsiteX21" fmla="*/ 2178720 w 4542658"/>
              <a:gd name="connsiteY21" fmla="*/ 3452352 h 4144073"/>
              <a:gd name="connsiteX22" fmla="*/ 2877212 w 4542658"/>
              <a:gd name="connsiteY22" fmla="*/ 1229545 h 4144073"/>
              <a:gd name="connsiteX23" fmla="*/ 3042684 w 4542658"/>
              <a:gd name="connsiteY23" fmla="*/ 1097414 h 4144073"/>
              <a:gd name="connsiteX24" fmla="*/ 499732 w 4542658"/>
              <a:gd name="connsiteY24" fmla="*/ 1000376 h 4144073"/>
              <a:gd name="connsiteX25" fmla="*/ 536367 w 4542658"/>
              <a:gd name="connsiteY25" fmla="*/ 1008275 h 4144073"/>
              <a:gd name="connsiteX26" fmla="*/ 665436 w 4542658"/>
              <a:gd name="connsiteY26" fmla="*/ 1249946 h 4144073"/>
              <a:gd name="connsiteX27" fmla="*/ 375033 w 4542658"/>
              <a:gd name="connsiteY27" fmla="*/ 2168291 h 4144073"/>
              <a:gd name="connsiteX28" fmla="*/ 133032 w 4542658"/>
              <a:gd name="connsiteY28" fmla="*/ 2291812 h 4144073"/>
              <a:gd name="connsiteX29" fmla="*/ 9340 w 4542658"/>
              <a:gd name="connsiteY29" fmla="*/ 2050142 h 4144073"/>
              <a:gd name="connsiteX30" fmla="*/ 299744 w 4542658"/>
              <a:gd name="connsiteY30" fmla="*/ 1137166 h 4144073"/>
              <a:gd name="connsiteX31" fmla="*/ 499732 w 4542658"/>
              <a:gd name="connsiteY31" fmla="*/ 1000376 h 4144073"/>
              <a:gd name="connsiteX32" fmla="*/ 2151030 w 4542658"/>
              <a:gd name="connsiteY32" fmla="*/ 726575 h 4144073"/>
              <a:gd name="connsiteX33" fmla="*/ 2189376 w 4542658"/>
              <a:gd name="connsiteY33" fmla="*/ 734475 h 4144073"/>
              <a:gd name="connsiteX34" fmla="*/ 2312856 w 4542658"/>
              <a:gd name="connsiteY34" fmla="*/ 976214 h 4144073"/>
              <a:gd name="connsiteX35" fmla="*/ 1410917 w 4542658"/>
              <a:gd name="connsiteY35" fmla="*/ 3844843 h 4144073"/>
              <a:gd name="connsiteX36" fmla="*/ 1169326 w 4542658"/>
              <a:gd name="connsiteY36" fmla="*/ 3973771 h 4144073"/>
              <a:gd name="connsiteX37" fmla="*/ 1045848 w 4542658"/>
              <a:gd name="connsiteY37" fmla="*/ 3732033 h 4144073"/>
              <a:gd name="connsiteX38" fmla="*/ 1947786 w 4542658"/>
              <a:gd name="connsiteY38" fmla="*/ 863403 h 4144073"/>
              <a:gd name="connsiteX39" fmla="*/ 2151030 w 4542658"/>
              <a:gd name="connsiteY39" fmla="*/ 726575 h 4144073"/>
              <a:gd name="connsiteX40" fmla="*/ 1109081 w 4542658"/>
              <a:gd name="connsiteY40" fmla="*/ 716038 h 4144073"/>
              <a:gd name="connsiteX41" fmla="*/ 1147423 w 4542658"/>
              <a:gd name="connsiteY41" fmla="*/ 723937 h 4144073"/>
              <a:gd name="connsiteX42" fmla="*/ 1276289 w 4542658"/>
              <a:gd name="connsiteY42" fmla="*/ 965626 h 4144073"/>
              <a:gd name="connsiteX43" fmla="*/ 733975 w 4542658"/>
              <a:gd name="connsiteY43" fmla="*/ 2678933 h 4144073"/>
              <a:gd name="connsiteX44" fmla="*/ 492350 w 4542658"/>
              <a:gd name="connsiteY44" fmla="*/ 2807833 h 4144073"/>
              <a:gd name="connsiteX45" fmla="*/ 368853 w 4542658"/>
              <a:gd name="connsiteY45" fmla="*/ 2566144 h 4144073"/>
              <a:gd name="connsiteX46" fmla="*/ 911167 w 4542658"/>
              <a:gd name="connsiteY46" fmla="*/ 852838 h 4144073"/>
              <a:gd name="connsiteX47" fmla="*/ 1109081 w 4542658"/>
              <a:gd name="connsiteY47" fmla="*/ 716038 h 4144073"/>
              <a:gd name="connsiteX48" fmla="*/ 3741003 w 4542658"/>
              <a:gd name="connsiteY48" fmla="*/ 667880 h 4144073"/>
              <a:gd name="connsiteX49" fmla="*/ 3779393 w 4542658"/>
              <a:gd name="connsiteY49" fmla="*/ 675789 h 4144073"/>
              <a:gd name="connsiteX50" fmla="*/ 3903016 w 4542658"/>
              <a:gd name="connsiteY50" fmla="*/ 917434 h 4144073"/>
              <a:gd name="connsiteX51" fmla="*/ 3112904 w 4542658"/>
              <a:gd name="connsiteY51" fmla="*/ 3430535 h 4144073"/>
              <a:gd name="connsiteX52" fmla="*/ 2871034 w 4542658"/>
              <a:gd name="connsiteY52" fmla="*/ 3554043 h 4144073"/>
              <a:gd name="connsiteX53" fmla="*/ 2742035 w 4542658"/>
              <a:gd name="connsiteY53" fmla="*/ 3312399 h 4144073"/>
              <a:gd name="connsiteX54" fmla="*/ 3537522 w 4542658"/>
              <a:gd name="connsiteY54" fmla="*/ 799295 h 4144073"/>
              <a:gd name="connsiteX55" fmla="*/ 3741003 w 4542658"/>
              <a:gd name="connsiteY55" fmla="*/ 667880 h 4144073"/>
              <a:gd name="connsiteX56" fmla="*/ 2719880 w 4542658"/>
              <a:gd name="connsiteY56" fmla="*/ 586656 h 4144073"/>
              <a:gd name="connsiteX57" fmla="*/ 2758192 w 4542658"/>
              <a:gd name="connsiteY57" fmla="*/ 594555 h 4144073"/>
              <a:gd name="connsiteX58" fmla="*/ 2881564 w 4542658"/>
              <a:gd name="connsiteY58" fmla="*/ 836246 h 4144073"/>
              <a:gd name="connsiteX59" fmla="*/ 2162792 w 4542658"/>
              <a:gd name="connsiteY59" fmla="*/ 3129617 h 4144073"/>
              <a:gd name="connsiteX60" fmla="*/ 1921412 w 4542658"/>
              <a:gd name="connsiteY60" fmla="*/ 3253148 h 4144073"/>
              <a:gd name="connsiteX61" fmla="*/ 1792677 w 4542658"/>
              <a:gd name="connsiteY61" fmla="*/ 3011457 h 4144073"/>
              <a:gd name="connsiteX62" fmla="*/ 2516814 w 4542658"/>
              <a:gd name="connsiteY62" fmla="*/ 723457 h 4144073"/>
              <a:gd name="connsiteX63" fmla="*/ 2719880 w 4542658"/>
              <a:gd name="connsiteY63" fmla="*/ 586656 h 4144073"/>
              <a:gd name="connsiteX64" fmla="*/ 1822929 w 4542658"/>
              <a:gd name="connsiteY64" fmla="*/ 685 h 4144073"/>
              <a:gd name="connsiteX65" fmla="*/ 1899128 w 4542658"/>
              <a:gd name="connsiteY65" fmla="*/ 9329 h 4144073"/>
              <a:gd name="connsiteX66" fmla="*/ 2022521 w 4542658"/>
              <a:gd name="connsiteY66" fmla="*/ 251042 h 4144073"/>
              <a:gd name="connsiteX67" fmla="*/ 1030012 w 4542658"/>
              <a:gd name="connsiteY67" fmla="*/ 3409430 h 4144073"/>
              <a:gd name="connsiteX68" fmla="*/ 788592 w 4542658"/>
              <a:gd name="connsiteY68" fmla="*/ 3532972 h 4144073"/>
              <a:gd name="connsiteX69" fmla="*/ 665200 w 4542658"/>
              <a:gd name="connsiteY69" fmla="*/ 3291259 h 4144073"/>
              <a:gd name="connsiteX70" fmla="*/ 1657707 w 4542658"/>
              <a:gd name="connsiteY70" fmla="*/ 132871 h 4144073"/>
              <a:gd name="connsiteX71" fmla="*/ 1822929 w 4542658"/>
              <a:gd name="connsiteY71" fmla="*/ 685 h 4144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4542658" h="4144073">
                <a:moveTo>
                  <a:pt x="4368718" y="1978249"/>
                </a:moveTo>
                <a:cubicBezTo>
                  <a:pt x="4381470" y="1979528"/>
                  <a:pt x="4394296" y="1982129"/>
                  <a:pt x="4407038" y="1986156"/>
                </a:cubicBezTo>
                <a:cubicBezTo>
                  <a:pt x="4508970" y="2018371"/>
                  <a:pt x="4562620" y="2125754"/>
                  <a:pt x="4535795" y="2227768"/>
                </a:cubicBezTo>
                <a:lnTo>
                  <a:pt x="4106602" y="3591534"/>
                </a:lnTo>
                <a:cubicBezTo>
                  <a:pt x="4074414" y="3693547"/>
                  <a:pt x="3967116" y="3747239"/>
                  <a:pt x="3865182" y="3715024"/>
                </a:cubicBezTo>
                <a:cubicBezTo>
                  <a:pt x="3763249" y="3682808"/>
                  <a:pt x="3709600" y="3575425"/>
                  <a:pt x="3736425" y="3473411"/>
                </a:cubicBezTo>
                <a:cubicBezTo>
                  <a:pt x="4165617" y="2109646"/>
                  <a:pt x="4165617" y="2109646"/>
                  <a:pt x="4165617" y="2109646"/>
                </a:cubicBezTo>
                <a:cubicBezTo>
                  <a:pt x="4193782" y="2025083"/>
                  <a:pt x="4279453" y="1969293"/>
                  <a:pt x="4368718" y="1978249"/>
                </a:cubicBezTo>
                <a:close/>
                <a:moveTo>
                  <a:pt x="3992159" y="1396816"/>
                </a:moveTo>
                <a:cubicBezTo>
                  <a:pt x="4017075" y="1394716"/>
                  <a:pt x="4042914" y="1397403"/>
                  <a:pt x="4068416" y="1405461"/>
                </a:cubicBezTo>
                <a:cubicBezTo>
                  <a:pt x="4170429" y="1432324"/>
                  <a:pt x="4224120" y="1545150"/>
                  <a:pt x="4191905" y="1641857"/>
                </a:cubicBezTo>
                <a:lnTo>
                  <a:pt x="3450974" y="4011173"/>
                </a:lnTo>
                <a:cubicBezTo>
                  <a:pt x="3418759" y="4113253"/>
                  <a:pt x="3311377" y="4166979"/>
                  <a:pt x="3209365" y="4134743"/>
                </a:cubicBezTo>
                <a:cubicBezTo>
                  <a:pt x="3107353" y="4107880"/>
                  <a:pt x="3053662" y="4000428"/>
                  <a:pt x="3085876" y="3898349"/>
                </a:cubicBezTo>
                <a:cubicBezTo>
                  <a:pt x="3826809" y="1529031"/>
                  <a:pt x="3826809" y="1529031"/>
                  <a:pt x="3826809" y="1529031"/>
                </a:cubicBezTo>
                <a:cubicBezTo>
                  <a:pt x="3850969" y="1452472"/>
                  <a:pt x="3917412" y="1403111"/>
                  <a:pt x="3992159" y="1396816"/>
                </a:cubicBezTo>
                <a:close/>
                <a:moveTo>
                  <a:pt x="3042684" y="1097414"/>
                </a:moveTo>
                <a:cubicBezTo>
                  <a:pt x="3067618" y="1095317"/>
                  <a:pt x="3093476" y="1098002"/>
                  <a:pt x="3118998" y="1106056"/>
                </a:cubicBezTo>
                <a:cubicBezTo>
                  <a:pt x="3221085" y="1138270"/>
                  <a:pt x="3274814" y="1245652"/>
                  <a:pt x="3242576" y="1347664"/>
                </a:cubicBezTo>
                <a:lnTo>
                  <a:pt x="2544085" y="3570472"/>
                </a:lnTo>
                <a:cubicBezTo>
                  <a:pt x="2511847" y="3667116"/>
                  <a:pt x="2404386" y="3726177"/>
                  <a:pt x="2302299" y="3693962"/>
                </a:cubicBezTo>
                <a:cubicBezTo>
                  <a:pt x="2205584" y="3661747"/>
                  <a:pt x="2146482" y="3554365"/>
                  <a:pt x="2178720" y="3452352"/>
                </a:cubicBezTo>
                <a:cubicBezTo>
                  <a:pt x="2877212" y="1229545"/>
                  <a:pt x="2877212" y="1229545"/>
                  <a:pt x="2877212" y="1229545"/>
                </a:cubicBezTo>
                <a:cubicBezTo>
                  <a:pt x="2901390" y="1153035"/>
                  <a:pt x="2967881" y="1103707"/>
                  <a:pt x="3042684" y="1097414"/>
                </a:cubicBezTo>
                <a:close/>
                <a:moveTo>
                  <a:pt x="499732" y="1000376"/>
                </a:moveTo>
                <a:cubicBezTo>
                  <a:pt x="512000" y="1001646"/>
                  <a:pt x="524267" y="1004247"/>
                  <a:pt x="536367" y="1008275"/>
                </a:cubicBezTo>
                <a:cubicBezTo>
                  <a:pt x="638547" y="1040497"/>
                  <a:pt x="697702" y="1147907"/>
                  <a:pt x="665436" y="1249946"/>
                </a:cubicBezTo>
                <a:lnTo>
                  <a:pt x="375033" y="2168291"/>
                </a:lnTo>
                <a:cubicBezTo>
                  <a:pt x="342766" y="2264960"/>
                  <a:pt x="235209" y="2324034"/>
                  <a:pt x="133032" y="2291812"/>
                </a:cubicBezTo>
                <a:cubicBezTo>
                  <a:pt x="30852" y="2259589"/>
                  <a:pt x="-22926" y="2152180"/>
                  <a:pt x="9340" y="2050142"/>
                </a:cubicBezTo>
                <a:cubicBezTo>
                  <a:pt x="299744" y="1137166"/>
                  <a:pt x="299744" y="1137166"/>
                  <a:pt x="299744" y="1137166"/>
                </a:cubicBezTo>
                <a:cubicBezTo>
                  <a:pt x="327977" y="1047882"/>
                  <a:pt x="413854" y="991493"/>
                  <a:pt x="499732" y="1000376"/>
                </a:cubicBezTo>
                <a:close/>
                <a:moveTo>
                  <a:pt x="2151030" y="726575"/>
                </a:moveTo>
                <a:cubicBezTo>
                  <a:pt x="2163792" y="727844"/>
                  <a:pt x="2176626" y="730447"/>
                  <a:pt x="2189376" y="734475"/>
                </a:cubicBezTo>
                <a:cubicBezTo>
                  <a:pt x="2291382" y="766707"/>
                  <a:pt x="2345068" y="874146"/>
                  <a:pt x="2312856" y="976214"/>
                </a:cubicBezTo>
                <a:lnTo>
                  <a:pt x="1410917" y="3844843"/>
                </a:lnTo>
                <a:cubicBezTo>
                  <a:pt x="1378705" y="3946911"/>
                  <a:pt x="1271332" y="4006003"/>
                  <a:pt x="1169326" y="3973771"/>
                </a:cubicBezTo>
                <a:cubicBezTo>
                  <a:pt x="1072691" y="3941539"/>
                  <a:pt x="1013636" y="3834100"/>
                  <a:pt x="1045848" y="3732033"/>
                </a:cubicBezTo>
                <a:cubicBezTo>
                  <a:pt x="1947786" y="863403"/>
                  <a:pt x="1947786" y="863403"/>
                  <a:pt x="1947786" y="863403"/>
                </a:cubicBezTo>
                <a:cubicBezTo>
                  <a:pt x="1975972" y="774094"/>
                  <a:pt x="2061703" y="717688"/>
                  <a:pt x="2151030" y="726575"/>
                </a:cubicBezTo>
                <a:close/>
                <a:moveTo>
                  <a:pt x="1109081" y="716038"/>
                </a:moveTo>
                <a:cubicBezTo>
                  <a:pt x="1121834" y="717308"/>
                  <a:pt x="1134671" y="719909"/>
                  <a:pt x="1147423" y="723937"/>
                </a:cubicBezTo>
                <a:cubicBezTo>
                  <a:pt x="1249442" y="756162"/>
                  <a:pt x="1308506" y="863580"/>
                  <a:pt x="1276289" y="965626"/>
                </a:cubicBezTo>
                <a:lnTo>
                  <a:pt x="733975" y="2678933"/>
                </a:lnTo>
                <a:cubicBezTo>
                  <a:pt x="701758" y="2780979"/>
                  <a:pt x="594369" y="2840058"/>
                  <a:pt x="492350" y="2807833"/>
                </a:cubicBezTo>
                <a:cubicBezTo>
                  <a:pt x="395700" y="2775608"/>
                  <a:pt x="336636" y="2668190"/>
                  <a:pt x="368853" y="2566144"/>
                </a:cubicBezTo>
                <a:cubicBezTo>
                  <a:pt x="911167" y="852838"/>
                  <a:pt x="911167" y="852838"/>
                  <a:pt x="911167" y="852838"/>
                </a:cubicBezTo>
                <a:cubicBezTo>
                  <a:pt x="934659" y="763547"/>
                  <a:pt x="1019815" y="707153"/>
                  <a:pt x="1109081" y="716038"/>
                </a:cubicBezTo>
                <a:close/>
                <a:moveTo>
                  <a:pt x="3741003" y="667880"/>
                </a:moveTo>
                <a:cubicBezTo>
                  <a:pt x="3753778" y="669161"/>
                  <a:pt x="3766628" y="671762"/>
                  <a:pt x="3779393" y="675789"/>
                </a:cubicBezTo>
                <a:cubicBezTo>
                  <a:pt x="3876142" y="708009"/>
                  <a:pt x="3935265" y="815406"/>
                  <a:pt x="3903016" y="917434"/>
                </a:cubicBezTo>
                <a:lnTo>
                  <a:pt x="3112904" y="3430535"/>
                </a:lnTo>
                <a:cubicBezTo>
                  <a:pt x="3080655" y="3527193"/>
                  <a:pt x="2973157" y="3586263"/>
                  <a:pt x="2871034" y="3554043"/>
                </a:cubicBezTo>
                <a:cubicBezTo>
                  <a:pt x="2768911" y="3521824"/>
                  <a:pt x="2715161" y="3414426"/>
                  <a:pt x="2742035" y="3312399"/>
                </a:cubicBezTo>
                <a:cubicBezTo>
                  <a:pt x="3537522" y="799295"/>
                  <a:pt x="3537522" y="799295"/>
                  <a:pt x="3537522" y="799295"/>
                </a:cubicBezTo>
                <a:cubicBezTo>
                  <a:pt x="3565740" y="714720"/>
                  <a:pt x="3651571" y="658924"/>
                  <a:pt x="3741003" y="667880"/>
                </a:cubicBezTo>
                <a:close/>
                <a:moveTo>
                  <a:pt x="2719880" y="586656"/>
                </a:moveTo>
                <a:cubicBezTo>
                  <a:pt x="2732630" y="587926"/>
                  <a:pt x="2745452" y="590527"/>
                  <a:pt x="2758192" y="594555"/>
                </a:cubicBezTo>
                <a:cubicBezTo>
                  <a:pt x="2854744" y="626781"/>
                  <a:pt x="2913748" y="734198"/>
                  <a:pt x="2881564" y="836246"/>
                </a:cubicBezTo>
                <a:lnTo>
                  <a:pt x="2162792" y="3129617"/>
                </a:lnTo>
                <a:cubicBezTo>
                  <a:pt x="2130608" y="3231665"/>
                  <a:pt x="2023328" y="3285373"/>
                  <a:pt x="1921412" y="3253148"/>
                </a:cubicBezTo>
                <a:cubicBezTo>
                  <a:pt x="1819497" y="3220922"/>
                  <a:pt x="1765858" y="3113505"/>
                  <a:pt x="1792677" y="3011457"/>
                </a:cubicBezTo>
                <a:cubicBezTo>
                  <a:pt x="2516814" y="723457"/>
                  <a:pt x="2516814" y="723457"/>
                  <a:pt x="2516814" y="723457"/>
                </a:cubicBezTo>
                <a:cubicBezTo>
                  <a:pt x="2544974" y="634166"/>
                  <a:pt x="2630631" y="577771"/>
                  <a:pt x="2719880" y="586656"/>
                </a:cubicBezTo>
                <a:close/>
                <a:moveTo>
                  <a:pt x="1822929" y="685"/>
                </a:moveTo>
                <a:cubicBezTo>
                  <a:pt x="1847826" y="-1413"/>
                  <a:pt x="1873644" y="1272"/>
                  <a:pt x="1899128" y="9329"/>
                </a:cubicBezTo>
                <a:cubicBezTo>
                  <a:pt x="1995696" y="41557"/>
                  <a:pt x="2054709" y="148985"/>
                  <a:pt x="2022521" y="251042"/>
                </a:cubicBezTo>
                <a:lnTo>
                  <a:pt x="1030012" y="3409430"/>
                </a:lnTo>
                <a:cubicBezTo>
                  <a:pt x="997824" y="3511486"/>
                  <a:pt x="890526" y="3565201"/>
                  <a:pt x="788592" y="3532972"/>
                </a:cubicBezTo>
                <a:cubicBezTo>
                  <a:pt x="686659" y="3500744"/>
                  <a:pt x="633010" y="3393315"/>
                  <a:pt x="665200" y="3291259"/>
                </a:cubicBezTo>
                <a:cubicBezTo>
                  <a:pt x="1657707" y="132871"/>
                  <a:pt x="1657707" y="132871"/>
                  <a:pt x="1657707" y="132871"/>
                </a:cubicBezTo>
                <a:cubicBezTo>
                  <a:pt x="1681849" y="56329"/>
                  <a:pt x="1748240" y="6980"/>
                  <a:pt x="1822929" y="685"/>
                </a:cubicBezTo>
                <a:close/>
              </a:path>
            </a:pathLst>
          </a:custGeom>
        </p:spPr>
        <p:txBody>
          <a:bodyPr wrap="square" anchor="ctr">
            <a:noAutofit/>
          </a:bodyPr>
          <a:lstStyle>
            <a:lvl1pPr marL="0" indent="0" algn="ctr">
              <a:buFontTx/>
              <a:buNone/>
              <a:defRPr sz="1000">
                <a:latin typeface="DM Sans" pitchFamily="2" charset="0"/>
              </a:defRPr>
            </a:lvl1pPr>
          </a:lstStyle>
          <a:p>
            <a:endParaRPr lang="en-US"/>
          </a:p>
        </p:txBody>
      </p:sp>
    </p:spTree>
    <p:extLst>
      <p:ext uri="{BB962C8B-B14F-4D97-AF65-F5344CB8AC3E}">
        <p14:creationId xmlns:p14="http://schemas.microsoft.com/office/powerpoint/2010/main" val="163263043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C972E8D6-B9D0-A0DD-9C17-53C72E8E9EDD}"/>
              </a:ext>
            </a:extLst>
          </p:cNvPr>
          <p:cNvSpPr>
            <a:spLocks noGrp="1"/>
          </p:cNvSpPr>
          <p:nvPr>
            <p:ph type="pic" sz="quarter" idx="13"/>
          </p:nvPr>
        </p:nvSpPr>
        <p:spPr>
          <a:xfrm>
            <a:off x="4002212" y="2207820"/>
            <a:ext cx="5056747" cy="3190805"/>
          </a:xfrm>
          <a:custGeom>
            <a:avLst/>
            <a:gdLst>
              <a:gd name="connsiteX0" fmla="*/ 0 w 5056747"/>
              <a:gd name="connsiteY0" fmla="*/ 0 h 3190805"/>
              <a:gd name="connsiteX1" fmla="*/ 5056747 w 5056747"/>
              <a:gd name="connsiteY1" fmla="*/ 0 h 3190805"/>
              <a:gd name="connsiteX2" fmla="*/ 5056747 w 5056747"/>
              <a:gd name="connsiteY2" fmla="*/ 3190805 h 3190805"/>
              <a:gd name="connsiteX3" fmla="*/ 0 w 5056747"/>
              <a:gd name="connsiteY3" fmla="*/ 3190805 h 3190805"/>
            </a:gdLst>
            <a:ahLst/>
            <a:cxnLst>
              <a:cxn ang="0">
                <a:pos x="connsiteX0" y="connsiteY0"/>
              </a:cxn>
              <a:cxn ang="0">
                <a:pos x="connsiteX1" y="connsiteY1"/>
              </a:cxn>
              <a:cxn ang="0">
                <a:pos x="connsiteX2" y="connsiteY2"/>
              </a:cxn>
              <a:cxn ang="0">
                <a:pos x="connsiteX3" y="connsiteY3"/>
              </a:cxn>
            </a:cxnLst>
            <a:rect l="l" t="t" r="r" b="b"/>
            <a:pathLst>
              <a:path w="5056747" h="3190805">
                <a:moveTo>
                  <a:pt x="0" y="0"/>
                </a:moveTo>
                <a:lnTo>
                  <a:pt x="5056747" y="0"/>
                </a:lnTo>
                <a:lnTo>
                  <a:pt x="5056747" y="3190805"/>
                </a:lnTo>
                <a:lnTo>
                  <a:pt x="0" y="3190805"/>
                </a:lnTo>
                <a:close/>
              </a:path>
            </a:pathLst>
          </a:custGeom>
        </p:spPr>
        <p:txBody>
          <a:bodyPr wrap="square" anchor="ctr">
            <a:noAutofit/>
          </a:bodyPr>
          <a:lstStyle>
            <a:lvl1pPr marL="0" indent="0" algn="ctr">
              <a:buFontTx/>
              <a:buNone/>
              <a:defRPr sz="1000">
                <a:latin typeface="DM Sans" pitchFamily="2" charset="0"/>
              </a:defRPr>
            </a:lvl1pPr>
          </a:lstStyle>
          <a:p>
            <a:endParaRPr lang="en-US"/>
          </a:p>
        </p:txBody>
      </p:sp>
      <p:sp>
        <p:nvSpPr>
          <p:cNvPr id="21" name="Picture Placeholder 20">
            <a:extLst>
              <a:ext uri="{FF2B5EF4-FFF2-40B4-BE49-F238E27FC236}">
                <a16:creationId xmlns:a16="http://schemas.microsoft.com/office/drawing/2014/main" id="{D3B9C261-001A-D1A0-EC01-90E307CA6869}"/>
              </a:ext>
            </a:extLst>
          </p:cNvPr>
          <p:cNvSpPr>
            <a:spLocks noGrp="1"/>
          </p:cNvSpPr>
          <p:nvPr>
            <p:ph type="pic" sz="quarter" idx="12"/>
          </p:nvPr>
        </p:nvSpPr>
        <p:spPr>
          <a:xfrm>
            <a:off x="2271347" y="3152951"/>
            <a:ext cx="2063483" cy="2731315"/>
          </a:xfrm>
          <a:custGeom>
            <a:avLst/>
            <a:gdLst>
              <a:gd name="connsiteX0" fmla="*/ 68107 w 2063483"/>
              <a:gd name="connsiteY0" fmla="*/ 0 h 2731315"/>
              <a:gd name="connsiteX1" fmla="*/ 1995376 w 2063483"/>
              <a:gd name="connsiteY1" fmla="*/ 0 h 2731315"/>
              <a:gd name="connsiteX2" fmla="*/ 2063483 w 2063483"/>
              <a:gd name="connsiteY2" fmla="*/ 68827 h 2731315"/>
              <a:gd name="connsiteX3" fmla="*/ 2063483 w 2063483"/>
              <a:gd name="connsiteY3" fmla="*/ 2663213 h 2731315"/>
              <a:gd name="connsiteX4" fmla="*/ 1995376 w 2063483"/>
              <a:gd name="connsiteY4" fmla="*/ 2731315 h 2731315"/>
              <a:gd name="connsiteX5" fmla="*/ 68107 w 2063483"/>
              <a:gd name="connsiteY5" fmla="*/ 2731315 h 2731315"/>
              <a:gd name="connsiteX6" fmla="*/ 0 w 2063483"/>
              <a:gd name="connsiteY6" fmla="*/ 2663213 h 2731315"/>
              <a:gd name="connsiteX7" fmla="*/ 0 w 2063483"/>
              <a:gd name="connsiteY7" fmla="*/ 68827 h 2731315"/>
              <a:gd name="connsiteX8" fmla="*/ 68107 w 2063483"/>
              <a:gd name="connsiteY8" fmla="*/ 0 h 2731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63483" h="2731315">
                <a:moveTo>
                  <a:pt x="68107" y="0"/>
                </a:moveTo>
                <a:lnTo>
                  <a:pt x="1995376" y="0"/>
                </a:lnTo>
                <a:cubicBezTo>
                  <a:pt x="2033052" y="0"/>
                  <a:pt x="2063483" y="30429"/>
                  <a:pt x="2063483" y="68827"/>
                </a:cubicBezTo>
                <a:lnTo>
                  <a:pt x="2063483" y="2663213"/>
                </a:lnTo>
                <a:cubicBezTo>
                  <a:pt x="2063483" y="2700886"/>
                  <a:pt x="2033052" y="2731315"/>
                  <a:pt x="1995376" y="2731315"/>
                </a:cubicBezTo>
                <a:lnTo>
                  <a:pt x="68107" y="2731315"/>
                </a:lnTo>
                <a:cubicBezTo>
                  <a:pt x="30431" y="2731315"/>
                  <a:pt x="0" y="2700886"/>
                  <a:pt x="0" y="2663213"/>
                </a:cubicBezTo>
                <a:lnTo>
                  <a:pt x="0" y="68827"/>
                </a:lnTo>
                <a:cubicBezTo>
                  <a:pt x="0" y="30429"/>
                  <a:pt x="30431" y="0"/>
                  <a:pt x="68107" y="0"/>
                </a:cubicBezTo>
                <a:close/>
              </a:path>
            </a:pathLst>
          </a:custGeom>
        </p:spPr>
        <p:txBody>
          <a:bodyPr wrap="square" anchor="ctr">
            <a:noAutofit/>
          </a:bodyPr>
          <a:lstStyle>
            <a:lvl1pPr marL="0" indent="0" algn="ctr">
              <a:buFontTx/>
              <a:buNone/>
              <a:defRPr sz="1000">
                <a:latin typeface="DM Sans" pitchFamily="2" charset="0"/>
              </a:defRPr>
            </a:lvl1pPr>
          </a:lstStyle>
          <a:p>
            <a:endParaRPr lang="en-US"/>
          </a:p>
        </p:txBody>
      </p:sp>
      <p:sp>
        <p:nvSpPr>
          <p:cNvPr id="20" name="Picture Placeholder 19">
            <a:extLst>
              <a:ext uri="{FF2B5EF4-FFF2-40B4-BE49-F238E27FC236}">
                <a16:creationId xmlns:a16="http://schemas.microsoft.com/office/drawing/2014/main" id="{B142C349-76B9-6788-A1DB-3840A537E857}"/>
              </a:ext>
            </a:extLst>
          </p:cNvPr>
          <p:cNvSpPr>
            <a:spLocks noGrp="1"/>
          </p:cNvSpPr>
          <p:nvPr>
            <p:ph type="pic" sz="quarter" idx="11"/>
          </p:nvPr>
        </p:nvSpPr>
        <p:spPr>
          <a:xfrm>
            <a:off x="8863628" y="3688203"/>
            <a:ext cx="1016186" cy="2217116"/>
          </a:xfrm>
          <a:custGeom>
            <a:avLst/>
            <a:gdLst>
              <a:gd name="connsiteX0" fmla="*/ 86516 w 1016186"/>
              <a:gd name="connsiteY0" fmla="*/ 0 h 2217116"/>
              <a:gd name="connsiteX1" fmla="*/ 929670 w 1016186"/>
              <a:gd name="connsiteY1" fmla="*/ 0 h 2217116"/>
              <a:gd name="connsiteX2" fmla="*/ 1016186 w 1016186"/>
              <a:gd name="connsiteY2" fmla="*/ 86529 h 2217116"/>
              <a:gd name="connsiteX3" fmla="*/ 1016186 w 1016186"/>
              <a:gd name="connsiteY3" fmla="*/ 2129828 h 2217116"/>
              <a:gd name="connsiteX4" fmla="*/ 929670 w 1016186"/>
              <a:gd name="connsiteY4" fmla="*/ 2217116 h 2217116"/>
              <a:gd name="connsiteX5" fmla="*/ 86516 w 1016186"/>
              <a:gd name="connsiteY5" fmla="*/ 2217116 h 2217116"/>
              <a:gd name="connsiteX6" fmla="*/ 0 w 1016186"/>
              <a:gd name="connsiteY6" fmla="*/ 2129828 h 2217116"/>
              <a:gd name="connsiteX7" fmla="*/ 0 w 1016186"/>
              <a:gd name="connsiteY7" fmla="*/ 86529 h 2217116"/>
              <a:gd name="connsiteX8" fmla="*/ 86516 w 1016186"/>
              <a:gd name="connsiteY8" fmla="*/ 0 h 2217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16186" h="2217116">
                <a:moveTo>
                  <a:pt x="86516" y="0"/>
                </a:moveTo>
                <a:lnTo>
                  <a:pt x="929670" y="0"/>
                </a:lnTo>
                <a:cubicBezTo>
                  <a:pt x="977481" y="0"/>
                  <a:pt x="1016186" y="38711"/>
                  <a:pt x="1016186" y="86529"/>
                </a:cubicBezTo>
                <a:lnTo>
                  <a:pt x="1016186" y="2129828"/>
                </a:lnTo>
                <a:cubicBezTo>
                  <a:pt x="1016186" y="2177647"/>
                  <a:pt x="977481" y="2217116"/>
                  <a:pt x="929670" y="2217116"/>
                </a:cubicBezTo>
                <a:lnTo>
                  <a:pt x="86516" y="2217116"/>
                </a:lnTo>
                <a:cubicBezTo>
                  <a:pt x="38705" y="2217116"/>
                  <a:pt x="0" y="2177647"/>
                  <a:pt x="0" y="2129828"/>
                </a:cubicBezTo>
                <a:lnTo>
                  <a:pt x="0" y="86529"/>
                </a:lnTo>
                <a:cubicBezTo>
                  <a:pt x="0" y="38711"/>
                  <a:pt x="38705" y="0"/>
                  <a:pt x="86516" y="0"/>
                </a:cubicBezTo>
                <a:close/>
              </a:path>
            </a:pathLst>
          </a:custGeom>
        </p:spPr>
        <p:txBody>
          <a:bodyPr wrap="square" anchor="ctr">
            <a:noAutofit/>
          </a:bodyPr>
          <a:lstStyle>
            <a:lvl1pPr marL="0" indent="0" algn="ctr">
              <a:buFontTx/>
              <a:buNone/>
              <a:defRPr sz="1000">
                <a:latin typeface="DM Sans" pitchFamily="2" charset="0"/>
              </a:defRPr>
            </a:lvl1pPr>
          </a:lstStyle>
          <a:p>
            <a:endParaRPr lang="en-US"/>
          </a:p>
        </p:txBody>
      </p:sp>
    </p:spTree>
    <p:extLst>
      <p:ext uri="{BB962C8B-B14F-4D97-AF65-F5344CB8AC3E}">
        <p14:creationId xmlns:p14="http://schemas.microsoft.com/office/powerpoint/2010/main" val="30296461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5_Title and Conten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D08A1F5-AF57-053F-4403-FD174EF4F55B}"/>
              </a:ext>
            </a:extLst>
          </p:cNvPr>
          <p:cNvSpPr>
            <a:spLocks noGrp="1"/>
          </p:cNvSpPr>
          <p:nvPr>
            <p:ph type="pic" sz="quarter" idx="13"/>
          </p:nvPr>
        </p:nvSpPr>
        <p:spPr>
          <a:xfrm>
            <a:off x="6557963" y="2636044"/>
            <a:ext cx="1568768" cy="1963577"/>
          </a:xfrm>
          <a:custGeom>
            <a:avLst/>
            <a:gdLst>
              <a:gd name="connsiteX0" fmla="*/ 0 w 1568768"/>
              <a:gd name="connsiteY0" fmla="*/ 0 h 1963577"/>
              <a:gd name="connsiteX1" fmla="*/ 1568768 w 1568768"/>
              <a:gd name="connsiteY1" fmla="*/ 0 h 1963577"/>
              <a:gd name="connsiteX2" fmla="*/ 1568768 w 1568768"/>
              <a:gd name="connsiteY2" fmla="*/ 1963577 h 1963577"/>
              <a:gd name="connsiteX3" fmla="*/ 0 w 1568768"/>
              <a:gd name="connsiteY3" fmla="*/ 1963577 h 1963577"/>
            </a:gdLst>
            <a:ahLst/>
            <a:cxnLst>
              <a:cxn ang="0">
                <a:pos x="connsiteX0" y="connsiteY0"/>
              </a:cxn>
              <a:cxn ang="0">
                <a:pos x="connsiteX1" y="connsiteY1"/>
              </a:cxn>
              <a:cxn ang="0">
                <a:pos x="connsiteX2" y="connsiteY2"/>
              </a:cxn>
              <a:cxn ang="0">
                <a:pos x="connsiteX3" y="connsiteY3"/>
              </a:cxn>
            </a:cxnLst>
            <a:rect l="l" t="t" r="r" b="b"/>
            <a:pathLst>
              <a:path w="1568768" h="1963577">
                <a:moveTo>
                  <a:pt x="0" y="0"/>
                </a:moveTo>
                <a:lnTo>
                  <a:pt x="1568768" y="0"/>
                </a:lnTo>
                <a:lnTo>
                  <a:pt x="1568768" y="1963577"/>
                </a:lnTo>
                <a:lnTo>
                  <a:pt x="0" y="1963577"/>
                </a:lnTo>
                <a:close/>
              </a:path>
            </a:pathLst>
          </a:custGeom>
        </p:spPr>
        <p:txBody>
          <a:bodyPr wrap="square" anchor="ctr">
            <a:noAutofit/>
          </a:bodyPr>
          <a:lstStyle>
            <a:lvl1pPr marL="0" indent="0" algn="ctr">
              <a:buFontTx/>
              <a:buNone/>
              <a:defRPr sz="1000">
                <a:latin typeface="DM Sans" pitchFamily="2" charset="0"/>
              </a:defRPr>
            </a:lvl1pPr>
          </a:lstStyle>
          <a:p>
            <a:endParaRPr lang="en-US"/>
          </a:p>
        </p:txBody>
      </p:sp>
    </p:spTree>
    <p:extLst>
      <p:ext uri="{BB962C8B-B14F-4D97-AF65-F5344CB8AC3E}">
        <p14:creationId xmlns:p14="http://schemas.microsoft.com/office/powerpoint/2010/main" val="38237184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6_Title and Conten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218A9C33-9406-316B-3BCA-A45D9E23871F}"/>
              </a:ext>
            </a:extLst>
          </p:cNvPr>
          <p:cNvSpPr>
            <a:spLocks noGrp="1"/>
          </p:cNvSpPr>
          <p:nvPr>
            <p:ph type="pic" sz="quarter" idx="13"/>
          </p:nvPr>
        </p:nvSpPr>
        <p:spPr>
          <a:xfrm>
            <a:off x="6655594" y="2181225"/>
            <a:ext cx="1385888" cy="1993831"/>
          </a:xfrm>
          <a:custGeom>
            <a:avLst/>
            <a:gdLst>
              <a:gd name="connsiteX0" fmla="*/ 303553 w 1466506"/>
              <a:gd name="connsiteY0" fmla="*/ 0 h 2063067"/>
              <a:gd name="connsiteX1" fmla="*/ 1466506 w 1466506"/>
              <a:gd name="connsiteY1" fmla="*/ 24903 h 2063067"/>
              <a:gd name="connsiteX2" fmla="*/ 1152319 w 1466506"/>
              <a:gd name="connsiteY2" fmla="*/ 2063067 h 2063067"/>
              <a:gd name="connsiteX3" fmla="*/ 0 w 1466506"/>
              <a:gd name="connsiteY3" fmla="*/ 1921208 h 2063067"/>
              <a:gd name="connsiteX4" fmla="*/ 303553 w 1466506"/>
              <a:gd name="connsiteY4" fmla="*/ 0 h 2063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6506" h="2063067">
                <a:moveTo>
                  <a:pt x="303553" y="0"/>
                </a:moveTo>
                <a:lnTo>
                  <a:pt x="1466506" y="24903"/>
                </a:lnTo>
                <a:cubicBezTo>
                  <a:pt x="1356461" y="713152"/>
                  <a:pt x="1262364" y="1374819"/>
                  <a:pt x="1152319" y="2063067"/>
                </a:cubicBezTo>
                <a:lnTo>
                  <a:pt x="0" y="1921208"/>
                </a:lnTo>
                <a:cubicBezTo>
                  <a:pt x="101184" y="1286122"/>
                  <a:pt x="202369" y="635087"/>
                  <a:pt x="303553" y="0"/>
                </a:cubicBezTo>
                <a:close/>
              </a:path>
            </a:pathLst>
          </a:custGeom>
        </p:spPr>
        <p:txBody>
          <a:bodyPr wrap="square" anchor="ctr">
            <a:noAutofit/>
          </a:bodyPr>
          <a:lstStyle>
            <a:lvl1pPr marL="0" indent="0" algn="ctr">
              <a:buFontTx/>
              <a:buNone/>
              <a:defRPr sz="1000">
                <a:latin typeface="DM Sans" pitchFamily="2" charset="0"/>
              </a:defRPr>
            </a:lvl1pPr>
          </a:lstStyle>
          <a:p>
            <a:endParaRPr lang="en-US"/>
          </a:p>
        </p:txBody>
      </p:sp>
    </p:spTree>
    <p:extLst>
      <p:ext uri="{BB962C8B-B14F-4D97-AF65-F5344CB8AC3E}">
        <p14:creationId xmlns:p14="http://schemas.microsoft.com/office/powerpoint/2010/main" val="296521432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7_Title and Conten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B1582E17-5ABE-6164-D88F-AE5980E766A8}"/>
              </a:ext>
            </a:extLst>
          </p:cNvPr>
          <p:cNvSpPr>
            <a:spLocks noGrp="1"/>
          </p:cNvSpPr>
          <p:nvPr>
            <p:ph type="pic" sz="quarter" idx="13"/>
          </p:nvPr>
        </p:nvSpPr>
        <p:spPr>
          <a:xfrm>
            <a:off x="5946882" y="2087720"/>
            <a:ext cx="1665974" cy="2965293"/>
          </a:xfrm>
          <a:custGeom>
            <a:avLst/>
            <a:gdLst>
              <a:gd name="connsiteX0" fmla="*/ 0 w 1665974"/>
              <a:gd name="connsiteY0" fmla="*/ 0 h 2965293"/>
              <a:gd name="connsiteX1" fmla="*/ 1665974 w 1665974"/>
              <a:gd name="connsiteY1" fmla="*/ 0 h 2965293"/>
              <a:gd name="connsiteX2" fmla="*/ 1665974 w 1665974"/>
              <a:gd name="connsiteY2" fmla="*/ 2965293 h 2965293"/>
              <a:gd name="connsiteX3" fmla="*/ 0 w 1665974"/>
              <a:gd name="connsiteY3" fmla="*/ 2965293 h 2965293"/>
            </a:gdLst>
            <a:ahLst/>
            <a:cxnLst>
              <a:cxn ang="0">
                <a:pos x="connsiteX0" y="connsiteY0"/>
              </a:cxn>
              <a:cxn ang="0">
                <a:pos x="connsiteX1" y="connsiteY1"/>
              </a:cxn>
              <a:cxn ang="0">
                <a:pos x="connsiteX2" y="connsiteY2"/>
              </a:cxn>
              <a:cxn ang="0">
                <a:pos x="connsiteX3" y="connsiteY3"/>
              </a:cxn>
            </a:cxnLst>
            <a:rect l="l" t="t" r="r" b="b"/>
            <a:pathLst>
              <a:path w="1665974" h="2965293">
                <a:moveTo>
                  <a:pt x="0" y="0"/>
                </a:moveTo>
                <a:lnTo>
                  <a:pt x="1665974" y="0"/>
                </a:lnTo>
                <a:lnTo>
                  <a:pt x="1665974" y="2965293"/>
                </a:lnTo>
                <a:lnTo>
                  <a:pt x="0" y="2965293"/>
                </a:lnTo>
                <a:close/>
              </a:path>
            </a:pathLst>
          </a:custGeom>
        </p:spPr>
        <p:txBody>
          <a:bodyPr wrap="square" anchor="ctr">
            <a:noAutofit/>
          </a:bodyPr>
          <a:lstStyle>
            <a:lvl1pPr marL="0" indent="0" algn="ctr">
              <a:buFontTx/>
              <a:buNone/>
              <a:defRPr sz="1000">
                <a:latin typeface="DM Sans" pitchFamily="2" charset="0"/>
              </a:defRPr>
            </a:lvl1pPr>
          </a:lstStyle>
          <a:p>
            <a:endParaRPr lang="en-US"/>
          </a:p>
        </p:txBody>
      </p:sp>
      <p:sp>
        <p:nvSpPr>
          <p:cNvPr id="8" name="Picture Placeholder 7">
            <a:extLst>
              <a:ext uri="{FF2B5EF4-FFF2-40B4-BE49-F238E27FC236}">
                <a16:creationId xmlns:a16="http://schemas.microsoft.com/office/drawing/2014/main" id="{69B1366E-5E78-8C2C-9A7C-6FEB965D867B}"/>
              </a:ext>
            </a:extLst>
          </p:cNvPr>
          <p:cNvSpPr>
            <a:spLocks noGrp="1"/>
          </p:cNvSpPr>
          <p:nvPr>
            <p:ph type="pic" sz="quarter" idx="14"/>
          </p:nvPr>
        </p:nvSpPr>
        <p:spPr>
          <a:xfrm>
            <a:off x="8744502" y="1815360"/>
            <a:ext cx="4653998" cy="3486890"/>
          </a:xfrm>
          <a:custGeom>
            <a:avLst/>
            <a:gdLst>
              <a:gd name="connsiteX0" fmla="*/ 0 w 4653998"/>
              <a:gd name="connsiteY0" fmla="*/ 0 h 3486890"/>
              <a:gd name="connsiteX1" fmla="*/ 4653998 w 4653998"/>
              <a:gd name="connsiteY1" fmla="*/ 0 h 3486890"/>
              <a:gd name="connsiteX2" fmla="*/ 4653998 w 4653998"/>
              <a:gd name="connsiteY2" fmla="*/ 3486890 h 3486890"/>
              <a:gd name="connsiteX3" fmla="*/ 0 w 4653998"/>
              <a:gd name="connsiteY3" fmla="*/ 3486890 h 3486890"/>
            </a:gdLst>
            <a:ahLst/>
            <a:cxnLst>
              <a:cxn ang="0">
                <a:pos x="connsiteX0" y="connsiteY0"/>
              </a:cxn>
              <a:cxn ang="0">
                <a:pos x="connsiteX1" y="connsiteY1"/>
              </a:cxn>
              <a:cxn ang="0">
                <a:pos x="connsiteX2" y="connsiteY2"/>
              </a:cxn>
              <a:cxn ang="0">
                <a:pos x="connsiteX3" y="connsiteY3"/>
              </a:cxn>
            </a:cxnLst>
            <a:rect l="l" t="t" r="r" b="b"/>
            <a:pathLst>
              <a:path w="4653998" h="3486890">
                <a:moveTo>
                  <a:pt x="0" y="0"/>
                </a:moveTo>
                <a:lnTo>
                  <a:pt x="4653998" y="0"/>
                </a:lnTo>
                <a:lnTo>
                  <a:pt x="4653998" y="3486890"/>
                </a:lnTo>
                <a:lnTo>
                  <a:pt x="0" y="3486890"/>
                </a:lnTo>
                <a:close/>
              </a:path>
            </a:pathLst>
          </a:custGeom>
        </p:spPr>
        <p:txBody>
          <a:bodyPr wrap="square" anchor="ctr">
            <a:noAutofit/>
          </a:bodyPr>
          <a:lstStyle>
            <a:lvl1pPr marL="0" indent="0" algn="ctr">
              <a:buFontTx/>
              <a:buNone/>
              <a:defRPr sz="1000">
                <a:latin typeface="DM Sans" pitchFamily="2" charset="0"/>
              </a:defRPr>
            </a:lvl1pPr>
          </a:lstStyle>
          <a:p>
            <a:endParaRPr lang="en-US"/>
          </a:p>
        </p:txBody>
      </p:sp>
    </p:spTree>
    <p:extLst>
      <p:ext uri="{BB962C8B-B14F-4D97-AF65-F5344CB8AC3E}">
        <p14:creationId xmlns:p14="http://schemas.microsoft.com/office/powerpoint/2010/main" val="8525358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0FE864C-C6C6-4868-678F-177BF175F719}"/>
              </a:ext>
            </a:extLst>
          </p:cNvPr>
          <p:cNvSpPr>
            <a:spLocks noGrp="1"/>
          </p:cNvSpPr>
          <p:nvPr>
            <p:ph type="pic" sz="quarter" idx="10"/>
          </p:nvPr>
        </p:nvSpPr>
        <p:spPr>
          <a:xfrm>
            <a:off x="7474858" y="2660332"/>
            <a:ext cx="2773137" cy="3369568"/>
          </a:xfrm>
          <a:custGeom>
            <a:avLst/>
            <a:gdLst>
              <a:gd name="connsiteX0" fmla="*/ 0 w 2773137"/>
              <a:gd name="connsiteY0" fmla="*/ 0 h 3369568"/>
              <a:gd name="connsiteX1" fmla="*/ 2773137 w 2773137"/>
              <a:gd name="connsiteY1" fmla="*/ 0 h 3369568"/>
              <a:gd name="connsiteX2" fmla="*/ 2773137 w 2773137"/>
              <a:gd name="connsiteY2" fmla="*/ 3369568 h 3369568"/>
              <a:gd name="connsiteX3" fmla="*/ 0 w 2773137"/>
              <a:gd name="connsiteY3" fmla="*/ 3369568 h 3369568"/>
            </a:gdLst>
            <a:ahLst/>
            <a:cxnLst>
              <a:cxn ang="0">
                <a:pos x="connsiteX0" y="connsiteY0"/>
              </a:cxn>
              <a:cxn ang="0">
                <a:pos x="connsiteX1" y="connsiteY1"/>
              </a:cxn>
              <a:cxn ang="0">
                <a:pos x="connsiteX2" y="connsiteY2"/>
              </a:cxn>
              <a:cxn ang="0">
                <a:pos x="connsiteX3" y="connsiteY3"/>
              </a:cxn>
            </a:cxnLst>
            <a:rect l="l" t="t" r="r" b="b"/>
            <a:pathLst>
              <a:path w="2773137" h="3369568">
                <a:moveTo>
                  <a:pt x="0" y="0"/>
                </a:moveTo>
                <a:lnTo>
                  <a:pt x="2773137" y="0"/>
                </a:lnTo>
                <a:lnTo>
                  <a:pt x="2773137" y="3369568"/>
                </a:lnTo>
                <a:lnTo>
                  <a:pt x="0" y="3369568"/>
                </a:lnTo>
                <a:close/>
              </a:path>
            </a:pathLst>
          </a:custGeom>
        </p:spPr>
        <p:txBody>
          <a:bodyPr wrap="square" anchor="ctr">
            <a:noAutofit/>
          </a:bodyPr>
          <a:lstStyle>
            <a:lvl1pPr marL="0" indent="0" algn="ctr">
              <a:buFontTx/>
              <a:buNone/>
              <a:defRPr sz="1000">
                <a:latin typeface="Poppins" panose="00000500000000000000" pitchFamily="2" charset="0"/>
                <a:cs typeface="Poppins" panose="00000500000000000000" pitchFamily="2" charset="0"/>
              </a:defRPr>
            </a:lvl1pPr>
          </a:lstStyle>
          <a:p>
            <a:endParaRPr lang="en-US"/>
          </a:p>
        </p:txBody>
      </p:sp>
    </p:spTree>
    <p:extLst>
      <p:ext uri="{BB962C8B-B14F-4D97-AF65-F5344CB8AC3E}">
        <p14:creationId xmlns:p14="http://schemas.microsoft.com/office/powerpoint/2010/main" val="64442938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8_Title and Conten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8944876-D25D-AA20-4B6E-C70411BDDFA3}"/>
              </a:ext>
            </a:extLst>
          </p:cNvPr>
          <p:cNvSpPr>
            <a:spLocks noGrp="1"/>
          </p:cNvSpPr>
          <p:nvPr>
            <p:ph type="pic" sz="quarter" idx="13"/>
          </p:nvPr>
        </p:nvSpPr>
        <p:spPr>
          <a:xfrm>
            <a:off x="5065726" y="2401581"/>
            <a:ext cx="3643933" cy="3289249"/>
          </a:xfrm>
          <a:custGeom>
            <a:avLst/>
            <a:gdLst>
              <a:gd name="connsiteX0" fmla="*/ 2314277 w 4008749"/>
              <a:gd name="connsiteY0" fmla="*/ 300 h 3618556"/>
              <a:gd name="connsiteX1" fmla="*/ 2348230 w 4008749"/>
              <a:gd name="connsiteY1" fmla="*/ 3120 h 3618556"/>
              <a:gd name="connsiteX2" fmla="*/ 2392793 w 4008749"/>
              <a:gd name="connsiteY2" fmla="*/ 43718 h 3618556"/>
              <a:gd name="connsiteX3" fmla="*/ 3992757 w 4008749"/>
              <a:gd name="connsiteY3" fmla="*/ 2750422 h 3618556"/>
              <a:gd name="connsiteX4" fmla="*/ 3964962 w 4008749"/>
              <a:gd name="connsiteY4" fmla="*/ 2857359 h 3618556"/>
              <a:gd name="connsiteX5" fmla="*/ 1672461 w 4008749"/>
              <a:gd name="connsiteY5" fmla="*/ 3604793 h 3618556"/>
              <a:gd name="connsiteX6" fmla="*/ 1551400 w 4008749"/>
              <a:gd name="connsiteY6" fmla="*/ 3573327 h 3618556"/>
              <a:gd name="connsiteX7" fmla="*/ 14983 w 4008749"/>
              <a:gd name="connsiteY7" fmla="*/ 753757 h 3618556"/>
              <a:gd name="connsiteX8" fmla="*/ 34585 w 4008749"/>
              <a:gd name="connsiteY8" fmla="*/ 663718 h 3618556"/>
              <a:gd name="connsiteX9" fmla="*/ 2269100 w 4008749"/>
              <a:gd name="connsiteY9" fmla="*/ 7762 h 3618556"/>
              <a:gd name="connsiteX10" fmla="*/ 2314277 w 4008749"/>
              <a:gd name="connsiteY10" fmla="*/ 300 h 361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08749" h="3618556">
                <a:moveTo>
                  <a:pt x="2314277" y="300"/>
                </a:moveTo>
                <a:cubicBezTo>
                  <a:pt x="2327322" y="-531"/>
                  <a:pt x="2338496" y="352"/>
                  <a:pt x="2348230" y="3120"/>
                </a:cubicBezTo>
                <a:cubicBezTo>
                  <a:pt x="2367697" y="8655"/>
                  <a:pt x="2381403" y="21731"/>
                  <a:pt x="2392793" y="43718"/>
                </a:cubicBezTo>
                <a:cubicBezTo>
                  <a:pt x="2392793" y="43718"/>
                  <a:pt x="2392793" y="43718"/>
                  <a:pt x="3992757" y="2750422"/>
                </a:cubicBezTo>
                <a:cubicBezTo>
                  <a:pt x="4027000" y="2808792"/>
                  <a:pt x="4000859" y="2836246"/>
                  <a:pt x="3964962" y="2857359"/>
                </a:cubicBezTo>
                <a:cubicBezTo>
                  <a:pt x="3964962" y="2857359"/>
                  <a:pt x="3964962" y="2857359"/>
                  <a:pt x="1672461" y="3604793"/>
                </a:cubicBezTo>
                <a:cubicBezTo>
                  <a:pt x="1631151" y="3632109"/>
                  <a:pt x="1574180" y="3617302"/>
                  <a:pt x="1551400" y="3573327"/>
                </a:cubicBezTo>
                <a:lnTo>
                  <a:pt x="14983" y="753757"/>
                </a:lnTo>
                <a:cubicBezTo>
                  <a:pt x="-8723" y="713347"/>
                  <a:pt x="-5799" y="687470"/>
                  <a:pt x="34585" y="663718"/>
                </a:cubicBezTo>
                <a:cubicBezTo>
                  <a:pt x="34585" y="663718"/>
                  <a:pt x="34585" y="663718"/>
                  <a:pt x="2269100" y="7762"/>
                </a:cubicBezTo>
                <a:cubicBezTo>
                  <a:pt x="2286317" y="3675"/>
                  <a:pt x="2301232" y="1131"/>
                  <a:pt x="2314277" y="300"/>
                </a:cubicBezTo>
                <a:close/>
              </a:path>
            </a:pathLst>
          </a:custGeom>
        </p:spPr>
        <p:txBody>
          <a:bodyPr wrap="square" anchor="ctr">
            <a:noAutofit/>
          </a:bodyPr>
          <a:lstStyle>
            <a:lvl1pPr marL="0" indent="0" algn="ctr">
              <a:buFontTx/>
              <a:buNone/>
              <a:defRPr sz="1000">
                <a:latin typeface="DM Sans" pitchFamily="2" charset="0"/>
              </a:defRPr>
            </a:lvl1pPr>
          </a:lstStyle>
          <a:p>
            <a:endParaRPr lang="en-US"/>
          </a:p>
        </p:txBody>
      </p:sp>
    </p:spTree>
    <p:extLst>
      <p:ext uri="{BB962C8B-B14F-4D97-AF65-F5344CB8AC3E}">
        <p14:creationId xmlns:p14="http://schemas.microsoft.com/office/powerpoint/2010/main" val="359302197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9_Title and Content">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040EEE54-9E0A-E836-E606-51B33ED191BA}"/>
              </a:ext>
            </a:extLst>
          </p:cNvPr>
          <p:cNvSpPr>
            <a:spLocks noGrp="1"/>
          </p:cNvSpPr>
          <p:nvPr>
            <p:ph type="pic" sz="quarter" idx="14"/>
          </p:nvPr>
        </p:nvSpPr>
        <p:spPr>
          <a:xfrm>
            <a:off x="2203338" y="2933448"/>
            <a:ext cx="4310051" cy="2720553"/>
          </a:xfrm>
          <a:custGeom>
            <a:avLst/>
            <a:gdLst>
              <a:gd name="connsiteX0" fmla="*/ 0 w 4310051"/>
              <a:gd name="connsiteY0" fmla="*/ 0 h 2720553"/>
              <a:gd name="connsiteX1" fmla="*/ 4310051 w 4310051"/>
              <a:gd name="connsiteY1" fmla="*/ 0 h 2720553"/>
              <a:gd name="connsiteX2" fmla="*/ 4310051 w 4310051"/>
              <a:gd name="connsiteY2" fmla="*/ 2720553 h 2720553"/>
              <a:gd name="connsiteX3" fmla="*/ 0 w 4310051"/>
              <a:gd name="connsiteY3" fmla="*/ 2720553 h 2720553"/>
            </a:gdLst>
            <a:ahLst/>
            <a:cxnLst>
              <a:cxn ang="0">
                <a:pos x="connsiteX0" y="connsiteY0"/>
              </a:cxn>
              <a:cxn ang="0">
                <a:pos x="connsiteX1" y="connsiteY1"/>
              </a:cxn>
              <a:cxn ang="0">
                <a:pos x="connsiteX2" y="connsiteY2"/>
              </a:cxn>
              <a:cxn ang="0">
                <a:pos x="connsiteX3" y="connsiteY3"/>
              </a:cxn>
            </a:cxnLst>
            <a:rect l="l" t="t" r="r" b="b"/>
            <a:pathLst>
              <a:path w="4310051" h="2720553">
                <a:moveTo>
                  <a:pt x="0" y="0"/>
                </a:moveTo>
                <a:lnTo>
                  <a:pt x="4310051" y="0"/>
                </a:lnTo>
                <a:lnTo>
                  <a:pt x="4310051" y="2720553"/>
                </a:lnTo>
                <a:lnTo>
                  <a:pt x="0" y="2720553"/>
                </a:lnTo>
                <a:close/>
              </a:path>
            </a:pathLst>
          </a:custGeom>
        </p:spPr>
        <p:txBody>
          <a:bodyPr wrap="square" anchor="ctr">
            <a:noAutofit/>
          </a:bodyPr>
          <a:lstStyle>
            <a:lvl1pPr marL="0" indent="0" algn="ctr">
              <a:buFontTx/>
              <a:buNone/>
              <a:defRPr sz="1000">
                <a:latin typeface="DM Sans" pitchFamily="2" charset="0"/>
              </a:defRPr>
            </a:lvl1pPr>
          </a:lstStyle>
          <a:p>
            <a:endParaRPr lang="en-US"/>
          </a:p>
        </p:txBody>
      </p:sp>
      <p:sp>
        <p:nvSpPr>
          <p:cNvPr id="6" name="Picture Placeholder 5">
            <a:extLst>
              <a:ext uri="{FF2B5EF4-FFF2-40B4-BE49-F238E27FC236}">
                <a16:creationId xmlns:a16="http://schemas.microsoft.com/office/drawing/2014/main" id="{194409A6-267A-8EB6-9F3A-402059C6AE10}"/>
              </a:ext>
            </a:extLst>
          </p:cNvPr>
          <p:cNvSpPr>
            <a:spLocks noGrp="1"/>
          </p:cNvSpPr>
          <p:nvPr>
            <p:ph type="pic" sz="quarter" idx="13"/>
          </p:nvPr>
        </p:nvSpPr>
        <p:spPr>
          <a:xfrm>
            <a:off x="6264750" y="4099869"/>
            <a:ext cx="1023003" cy="2228633"/>
          </a:xfrm>
          <a:custGeom>
            <a:avLst/>
            <a:gdLst>
              <a:gd name="connsiteX0" fmla="*/ 116676 w 1023003"/>
              <a:gd name="connsiteY0" fmla="*/ 0 h 2228633"/>
              <a:gd name="connsiteX1" fmla="*/ 906973 w 1023003"/>
              <a:gd name="connsiteY1" fmla="*/ 0 h 2228633"/>
              <a:gd name="connsiteX2" fmla="*/ 1023003 w 1023003"/>
              <a:gd name="connsiteY2" fmla="*/ 116754 h 2228633"/>
              <a:gd name="connsiteX3" fmla="*/ 1023003 w 1023003"/>
              <a:gd name="connsiteY3" fmla="*/ 2111880 h 2228633"/>
              <a:gd name="connsiteX4" fmla="*/ 906973 w 1023003"/>
              <a:gd name="connsiteY4" fmla="*/ 2228633 h 2228633"/>
              <a:gd name="connsiteX5" fmla="*/ 116676 w 1023003"/>
              <a:gd name="connsiteY5" fmla="*/ 2228633 h 2228633"/>
              <a:gd name="connsiteX6" fmla="*/ 0 w 1023003"/>
              <a:gd name="connsiteY6" fmla="*/ 2111880 h 2228633"/>
              <a:gd name="connsiteX7" fmla="*/ 0 w 1023003"/>
              <a:gd name="connsiteY7" fmla="*/ 116754 h 2228633"/>
              <a:gd name="connsiteX8" fmla="*/ 116676 w 1023003"/>
              <a:gd name="connsiteY8" fmla="*/ 0 h 2228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3003" h="2228633">
                <a:moveTo>
                  <a:pt x="116676" y="0"/>
                </a:moveTo>
                <a:lnTo>
                  <a:pt x="906973" y="0"/>
                </a:lnTo>
                <a:cubicBezTo>
                  <a:pt x="971434" y="0"/>
                  <a:pt x="1023003" y="51604"/>
                  <a:pt x="1023003" y="116754"/>
                </a:cubicBezTo>
                <a:lnTo>
                  <a:pt x="1023003" y="2111880"/>
                </a:lnTo>
                <a:cubicBezTo>
                  <a:pt x="1023003" y="2176384"/>
                  <a:pt x="971434" y="2228633"/>
                  <a:pt x="906973" y="2228633"/>
                </a:cubicBezTo>
                <a:lnTo>
                  <a:pt x="116676" y="2228633"/>
                </a:lnTo>
                <a:cubicBezTo>
                  <a:pt x="51569" y="2228633"/>
                  <a:pt x="0" y="2176384"/>
                  <a:pt x="0" y="2111880"/>
                </a:cubicBezTo>
                <a:lnTo>
                  <a:pt x="0" y="116754"/>
                </a:lnTo>
                <a:cubicBezTo>
                  <a:pt x="0" y="51604"/>
                  <a:pt x="51569" y="0"/>
                  <a:pt x="116676" y="0"/>
                </a:cubicBezTo>
                <a:close/>
              </a:path>
            </a:pathLst>
          </a:custGeom>
        </p:spPr>
        <p:txBody>
          <a:bodyPr wrap="square" anchor="ctr">
            <a:noAutofit/>
          </a:bodyPr>
          <a:lstStyle>
            <a:lvl1pPr marL="0" indent="0" algn="ctr">
              <a:buFontTx/>
              <a:buNone/>
              <a:defRPr sz="1000">
                <a:latin typeface="DM Sans" pitchFamily="2" charset="0"/>
              </a:defRPr>
            </a:lvl1pPr>
          </a:lstStyle>
          <a:p>
            <a:endParaRPr lang="en-US"/>
          </a:p>
        </p:txBody>
      </p:sp>
    </p:spTree>
    <p:extLst>
      <p:ext uri="{BB962C8B-B14F-4D97-AF65-F5344CB8AC3E}">
        <p14:creationId xmlns:p14="http://schemas.microsoft.com/office/powerpoint/2010/main" val="383205817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40_Title and Content">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8BBCF55A-03B6-CF56-CE5E-F3A8D92F66D6}"/>
              </a:ext>
            </a:extLst>
          </p:cNvPr>
          <p:cNvSpPr>
            <a:spLocks noGrp="1"/>
          </p:cNvSpPr>
          <p:nvPr>
            <p:ph type="pic" sz="quarter" idx="14"/>
          </p:nvPr>
        </p:nvSpPr>
        <p:spPr>
          <a:xfrm>
            <a:off x="6659417" y="1357312"/>
            <a:ext cx="3153714" cy="4193382"/>
          </a:xfrm>
          <a:custGeom>
            <a:avLst/>
            <a:gdLst>
              <a:gd name="connsiteX0" fmla="*/ 98144 w 3153714"/>
              <a:gd name="connsiteY0" fmla="*/ 0 h 4193382"/>
              <a:gd name="connsiteX1" fmla="*/ 3055570 w 3153714"/>
              <a:gd name="connsiteY1" fmla="*/ 0 h 4193382"/>
              <a:gd name="connsiteX2" fmla="*/ 3153714 w 3153714"/>
              <a:gd name="connsiteY2" fmla="*/ 98144 h 4193382"/>
              <a:gd name="connsiteX3" fmla="*/ 3153714 w 3153714"/>
              <a:gd name="connsiteY3" fmla="*/ 4095238 h 4193382"/>
              <a:gd name="connsiteX4" fmla="*/ 3055570 w 3153714"/>
              <a:gd name="connsiteY4" fmla="*/ 4193382 h 4193382"/>
              <a:gd name="connsiteX5" fmla="*/ 98144 w 3153714"/>
              <a:gd name="connsiteY5" fmla="*/ 4193382 h 4193382"/>
              <a:gd name="connsiteX6" fmla="*/ 0 w 3153714"/>
              <a:gd name="connsiteY6" fmla="*/ 4095238 h 4193382"/>
              <a:gd name="connsiteX7" fmla="*/ 0 w 3153714"/>
              <a:gd name="connsiteY7" fmla="*/ 98144 h 4193382"/>
              <a:gd name="connsiteX8" fmla="*/ 98144 w 3153714"/>
              <a:gd name="connsiteY8" fmla="*/ 0 h 4193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53714" h="4193382">
                <a:moveTo>
                  <a:pt x="98144" y="0"/>
                </a:moveTo>
                <a:lnTo>
                  <a:pt x="3055570" y="0"/>
                </a:lnTo>
                <a:cubicBezTo>
                  <a:pt x="3109773" y="0"/>
                  <a:pt x="3153714" y="43941"/>
                  <a:pt x="3153714" y="98144"/>
                </a:cubicBezTo>
                <a:lnTo>
                  <a:pt x="3153714" y="4095238"/>
                </a:lnTo>
                <a:cubicBezTo>
                  <a:pt x="3153714" y="4149441"/>
                  <a:pt x="3109773" y="4193382"/>
                  <a:pt x="3055570" y="4193382"/>
                </a:cubicBezTo>
                <a:lnTo>
                  <a:pt x="98144" y="4193382"/>
                </a:lnTo>
                <a:cubicBezTo>
                  <a:pt x="43941" y="4193382"/>
                  <a:pt x="0" y="4149441"/>
                  <a:pt x="0" y="4095238"/>
                </a:cubicBezTo>
                <a:lnTo>
                  <a:pt x="0" y="98144"/>
                </a:lnTo>
                <a:cubicBezTo>
                  <a:pt x="0" y="43941"/>
                  <a:pt x="43941" y="0"/>
                  <a:pt x="98144" y="0"/>
                </a:cubicBezTo>
                <a:close/>
              </a:path>
            </a:pathLst>
          </a:custGeom>
        </p:spPr>
        <p:txBody>
          <a:bodyPr wrap="square" anchor="ctr">
            <a:noAutofit/>
          </a:bodyPr>
          <a:lstStyle>
            <a:lvl1pPr marL="0" indent="0" algn="ctr">
              <a:buFontTx/>
              <a:buNone/>
              <a:defRPr sz="1000">
                <a:latin typeface="DM Sans" pitchFamily="2" charset="0"/>
              </a:defRPr>
            </a:lvl1pPr>
          </a:lstStyle>
          <a:p>
            <a:endParaRPr lang="en-US"/>
          </a:p>
        </p:txBody>
      </p:sp>
    </p:spTree>
    <p:extLst>
      <p:ext uri="{BB962C8B-B14F-4D97-AF65-F5344CB8AC3E}">
        <p14:creationId xmlns:p14="http://schemas.microsoft.com/office/powerpoint/2010/main" val="1870047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1_Title and Conten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74F2CA6-C3D5-5FEA-A55B-0CDDE8DC7081}"/>
              </a:ext>
            </a:extLst>
          </p:cNvPr>
          <p:cNvSpPr>
            <a:spLocks noGrp="1"/>
          </p:cNvSpPr>
          <p:nvPr>
            <p:ph type="pic" sz="quarter" idx="14"/>
          </p:nvPr>
        </p:nvSpPr>
        <p:spPr>
          <a:xfrm>
            <a:off x="4895824" y="2903406"/>
            <a:ext cx="4057513" cy="2546340"/>
          </a:xfrm>
          <a:custGeom>
            <a:avLst/>
            <a:gdLst>
              <a:gd name="connsiteX0" fmla="*/ 0 w 4057513"/>
              <a:gd name="connsiteY0" fmla="*/ 0 h 2546340"/>
              <a:gd name="connsiteX1" fmla="*/ 4057513 w 4057513"/>
              <a:gd name="connsiteY1" fmla="*/ 0 h 2546340"/>
              <a:gd name="connsiteX2" fmla="*/ 4057513 w 4057513"/>
              <a:gd name="connsiteY2" fmla="*/ 2546340 h 2546340"/>
              <a:gd name="connsiteX3" fmla="*/ 0 w 4057513"/>
              <a:gd name="connsiteY3" fmla="*/ 2546340 h 2546340"/>
            </a:gdLst>
            <a:ahLst/>
            <a:cxnLst>
              <a:cxn ang="0">
                <a:pos x="connsiteX0" y="connsiteY0"/>
              </a:cxn>
              <a:cxn ang="0">
                <a:pos x="connsiteX1" y="connsiteY1"/>
              </a:cxn>
              <a:cxn ang="0">
                <a:pos x="connsiteX2" y="connsiteY2"/>
              </a:cxn>
              <a:cxn ang="0">
                <a:pos x="connsiteX3" y="connsiteY3"/>
              </a:cxn>
            </a:cxnLst>
            <a:rect l="l" t="t" r="r" b="b"/>
            <a:pathLst>
              <a:path w="4057513" h="2546340">
                <a:moveTo>
                  <a:pt x="0" y="0"/>
                </a:moveTo>
                <a:lnTo>
                  <a:pt x="4057513" y="0"/>
                </a:lnTo>
                <a:lnTo>
                  <a:pt x="4057513" y="2546340"/>
                </a:lnTo>
                <a:lnTo>
                  <a:pt x="0" y="2546340"/>
                </a:lnTo>
                <a:close/>
              </a:path>
            </a:pathLst>
          </a:custGeom>
        </p:spPr>
        <p:txBody>
          <a:bodyPr wrap="square" anchor="ctr">
            <a:noAutofit/>
          </a:bodyPr>
          <a:lstStyle>
            <a:lvl1pPr marL="0" indent="0" algn="ctr">
              <a:buFontTx/>
              <a:buNone/>
              <a:defRPr sz="1000">
                <a:latin typeface="DM Sans" pitchFamily="2" charset="0"/>
              </a:defRPr>
            </a:lvl1pPr>
          </a:lstStyle>
          <a:p>
            <a:endParaRPr lang="en-US"/>
          </a:p>
        </p:txBody>
      </p:sp>
    </p:spTree>
    <p:extLst>
      <p:ext uri="{BB962C8B-B14F-4D97-AF65-F5344CB8AC3E}">
        <p14:creationId xmlns:p14="http://schemas.microsoft.com/office/powerpoint/2010/main" val="226168297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2_Title and Conten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56F4925F-F7C5-1308-018E-C3A929BDE529}"/>
              </a:ext>
            </a:extLst>
          </p:cNvPr>
          <p:cNvSpPr>
            <a:spLocks noGrp="1"/>
          </p:cNvSpPr>
          <p:nvPr>
            <p:ph type="pic" sz="quarter" idx="15"/>
          </p:nvPr>
        </p:nvSpPr>
        <p:spPr>
          <a:xfrm>
            <a:off x="5301019" y="2955265"/>
            <a:ext cx="2507341" cy="4432810"/>
          </a:xfrm>
          <a:custGeom>
            <a:avLst/>
            <a:gdLst>
              <a:gd name="connsiteX0" fmla="*/ 0 w 2507341"/>
              <a:gd name="connsiteY0" fmla="*/ 0 h 4432810"/>
              <a:gd name="connsiteX1" fmla="*/ 2507341 w 2507341"/>
              <a:gd name="connsiteY1" fmla="*/ 0 h 4432810"/>
              <a:gd name="connsiteX2" fmla="*/ 2507341 w 2507341"/>
              <a:gd name="connsiteY2" fmla="*/ 4432810 h 4432810"/>
              <a:gd name="connsiteX3" fmla="*/ 0 w 2507341"/>
              <a:gd name="connsiteY3" fmla="*/ 4432810 h 4432810"/>
            </a:gdLst>
            <a:ahLst/>
            <a:cxnLst>
              <a:cxn ang="0">
                <a:pos x="connsiteX0" y="connsiteY0"/>
              </a:cxn>
              <a:cxn ang="0">
                <a:pos x="connsiteX1" y="connsiteY1"/>
              </a:cxn>
              <a:cxn ang="0">
                <a:pos x="connsiteX2" y="connsiteY2"/>
              </a:cxn>
              <a:cxn ang="0">
                <a:pos x="connsiteX3" y="connsiteY3"/>
              </a:cxn>
            </a:cxnLst>
            <a:rect l="l" t="t" r="r" b="b"/>
            <a:pathLst>
              <a:path w="2507341" h="4432810">
                <a:moveTo>
                  <a:pt x="0" y="0"/>
                </a:moveTo>
                <a:lnTo>
                  <a:pt x="2507341" y="0"/>
                </a:lnTo>
                <a:lnTo>
                  <a:pt x="2507341" y="4432810"/>
                </a:lnTo>
                <a:lnTo>
                  <a:pt x="0" y="4432810"/>
                </a:lnTo>
                <a:close/>
              </a:path>
            </a:pathLst>
          </a:custGeom>
        </p:spPr>
        <p:txBody>
          <a:bodyPr wrap="square" anchor="ctr">
            <a:noAutofit/>
          </a:bodyPr>
          <a:lstStyle>
            <a:lvl1pPr marL="0" indent="0" algn="ctr">
              <a:buFontTx/>
              <a:buNone/>
              <a:defRPr sz="1000">
                <a:latin typeface="DM Sans" pitchFamily="2" charset="0"/>
              </a:defRPr>
            </a:lvl1pPr>
          </a:lstStyle>
          <a:p>
            <a:endParaRPr lang="en-US"/>
          </a:p>
        </p:txBody>
      </p:sp>
      <p:sp>
        <p:nvSpPr>
          <p:cNvPr id="8" name="Picture Placeholder 7">
            <a:extLst>
              <a:ext uri="{FF2B5EF4-FFF2-40B4-BE49-F238E27FC236}">
                <a16:creationId xmlns:a16="http://schemas.microsoft.com/office/drawing/2014/main" id="{A004C0FB-8623-8587-2CD4-092EB5315AD0}"/>
              </a:ext>
            </a:extLst>
          </p:cNvPr>
          <p:cNvSpPr>
            <a:spLocks noGrp="1"/>
          </p:cNvSpPr>
          <p:nvPr>
            <p:ph type="pic" sz="quarter" idx="16"/>
          </p:nvPr>
        </p:nvSpPr>
        <p:spPr>
          <a:xfrm>
            <a:off x="8584714" y="4121704"/>
            <a:ext cx="2069069" cy="3657974"/>
          </a:xfrm>
          <a:custGeom>
            <a:avLst/>
            <a:gdLst>
              <a:gd name="connsiteX0" fmla="*/ 0 w 2069069"/>
              <a:gd name="connsiteY0" fmla="*/ 0 h 3657974"/>
              <a:gd name="connsiteX1" fmla="*/ 2069069 w 2069069"/>
              <a:gd name="connsiteY1" fmla="*/ 0 h 3657974"/>
              <a:gd name="connsiteX2" fmla="*/ 2069069 w 2069069"/>
              <a:gd name="connsiteY2" fmla="*/ 3657974 h 3657974"/>
              <a:gd name="connsiteX3" fmla="*/ 0 w 2069069"/>
              <a:gd name="connsiteY3" fmla="*/ 3657974 h 3657974"/>
            </a:gdLst>
            <a:ahLst/>
            <a:cxnLst>
              <a:cxn ang="0">
                <a:pos x="connsiteX0" y="connsiteY0"/>
              </a:cxn>
              <a:cxn ang="0">
                <a:pos x="connsiteX1" y="connsiteY1"/>
              </a:cxn>
              <a:cxn ang="0">
                <a:pos x="connsiteX2" y="connsiteY2"/>
              </a:cxn>
              <a:cxn ang="0">
                <a:pos x="connsiteX3" y="connsiteY3"/>
              </a:cxn>
            </a:cxnLst>
            <a:rect l="l" t="t" r="r" b="b"/>
            <a:pathLst>
              <a:path w="2069069" h="3657974">
                <a:moveTo>
                  <a:pt x="0" y="0"/>
                </a:moveTo>
                <a:lnTo>
                  <a:pt x="2069069" y="0"/>
                </a:lnTo>
                <a:lnTo>
                  <a:pt x="2069069" y="3657974"/>
                </a:lnTo>
                <a:lnTo>
                  <a:pt x="0" y="3657974"/>
                </a:lnTo>
                <a:close/>
              </a:path>
            </a:pathLst>
          </a:custGeom>
        </p:spPr>
        <p:txBody>
          <a:bodyPr wrap="square" anchor="ctr">
            <a:noAutofit/>
          </a:bodyPr>
          <a:lstStyle>
            <a:lvl1pPr marL="0" indent="0" algn="ctr">
              <a:buFontTx/>
              <a:buNone/>
              <a:defRPr sz="1000">
                <a:latin typeface="DM Sans" pitchFamily="2" charset="0"/>
              </a:defRPr>
            </a:lvl1pPr>
          </a:lstStyle>
          <a:p>
            <a:endParaRPr lang="en-US"/>
          </a:p>
        </p:txBody>
      </p:sp>
      <p:sp>
        <p:nvSpPr>
          <p:cNvPr id="10" name="Picture Placeholder 9">
            <a:extLst>
              <a:ext uri="{FF2B5EF4-FFF2-40B4-BE49-F238E27FC236}">
                <a16:creationId xmlns:a16="http://schemas.microsoft.com/office/drawing/2014/main" id="{03FB2CE0-4BAD-6382-1432-A33E59495861}"/>
              </a:ext>
            </a:extLst>
          </p:cNvPr>
          <p:cNvSpPr>
            <a:spLocks noGrp="1"/>
          </p:cNvSpPr>
          <p:nvPr>
            <p:ph type="pic" sz="quarter" idx="14"/>
          </p:nvPr>
        </p:nvSpPr>
        <p:spPr>
          <a:xfrm>
            <a:off x="2483960" y="4121704"/>
            <a:ext cx="2069069" cy="3657974"/>
          </a:xfrm>
          <a:custGeom>
            <a:avLst/>
            <a:gdLst>
              <a:gd name="connsiteX0" fmla="*/ 0 w 2069069"/>
              <a:gd name="connsiteY0" fmla="*/ 0 h 3657974"/>
              <a:gd name="connsiteX1" fmla="*/ 2069069 w 2069069"/>
              <a:gd name="connsiteY1" fmla="*/ 0 h 3657974"/>
              <a:gd name="connsiteX2" fmla="*/ 2069069 w 2069069"/>
              <a:gd name="connsiteY2" fmla="*/ 3657974 h 3657974"/>
              <a:gd name="connsiteX3" fmla="*/ 0 w 2069069"/>
              <a:gd name="connsiteY3" fmla="*/ 3657974 h 3657974"/>
            </a:gdLst>
            <a:ahLst/>
            <a:cxnLst>
              <a:cxn ang="0">
                <a:pos x="connsiteX0" y="connsiteY0"/>
              </a:cxn>
              <a:cxn ang="0">
                <a:pos x="connsiteX1" y="connsiteY1"/>
              </a:cxn>
              <a:cxn ang="0">
                <a:pos x="connsiteX2" y="connsiteY2"/>
              </a:cxn>
              <a:cxn ang="0">
                <a:pos x="connsiteX3" y="connsiteY3"/>
              </a:cxn>
            </a:cxnLst>
            <a:rect l="l" t="t" r="r" b="b"/>
            <a:pathLst>
              <a:path w="2069069" h="3657974">
                <a:moveTo>
                  <a:pt x="0" y="0"/>
                </a:moveTo>
                <a:lnTo>
                  <a:pt x="2069069" y="0"/>
                </a:lnTo>
                <a:lnTo>
                  <a:pt x="2069069" y="3657974"/>
                </a:lnTo>
                <a:lnTo>
                  <a:pt x="0" y="3657974"/>
                </a:lnTo>
                <a:close/>
              </a:path>
            </a:pathLst>
          </a:custGeom>
        </p:spPr>
        <p:txBody>
          <a:bodyPr wrap="square" anchor="ctr">
            <a:noAutofit/>
          </a:bodyPr>
          <a:lstStyle>
            <a:lvl1pPr marL="0" indent="0" algn="ctr">
              <a:buFontTx/>
              <a:buNone/>
              <a:defRPr sz="1000">
                <a:latin typeface="DM Sans" pitchFamily="2" charset="0"/>
              </a:defRPr>
            </a:lvl1pPr>
          </a:lstStyle>
          <a:p>
            <a:endParaRPr lang="en-US"/>
          </a:p>
        </p:txBody>
      </p:sp>
    </p:spTree>
    <p:extLst>
      <p:ext uri="{BB962C8B-B14F-4D97-AF65-F5344CB8AC3E}">
        <p14:creationId xmlns:p14="http://schemas.microsoft.com/office/powerpoint/2010/main" val="406409304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3_Title and Conten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D55B97B1-BB99-C3C8-9641-DCE6F70EF615}"/>
              </a:ext>
            </a:extLst>
          </p:cNvPr>
          <p:cNvSpPr>
            <a:spLocks noGrp="1"/>
          </p:cNvSpPr>
          <p:nvPr>
            <p:ph type="pic" sz="quarter" idx="15"/>
          </p:nvPr>
        </p:nvSpPr>
        <p:spPr>
          <a:xfrm>
            <a:off x="8157031" y="0"/>
            <a:ext cx="4034970" cy="6858000"/>
          </a:xfrm>
          <a:custGeom>
            <a:avLst/>
            <a:gdLst>
              <a:gd name="connsiteX0" fmla="*/ 0 w 4034970"/>
              <a:gd name="connsiteY0" fmla="*/ 0 h 6858000"/>
              <a:gd name="connsiteX1" fmla="*/ 4034970 w 4034970"/>
              <a:gd name="connsiteY1" fmla="*/ 0 h 6858000"/>
              <a:gd name="connsiteX2" fmla="*/ 4034970 w 4034970"/>
              <a:gd name="connsiteY2" fmla="*/ 6858000 h 6858000"/>
              <a:gd name="connsiteX3" fmla="*/ 0 w 403497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034970" h="6858000">
                <a:moveTo>
                  <a:pt x="0" y="0"/>
                </a:moveTo>
                <a:lnTo>
                  <a:pt x="4034970" y="0"/>
                </a:lnTo>
                <a:lnTo>
                  <a:pt x="4034970" y="6858000"/>
                </a:lnTo>
                <a:lnTo>
                  <a:pt x="0" y="6858000"/>
                </a:lnTo>
                <a:close/>
              </a:path>
            </a:pathLst>
          </a:custGeom>
        </p:spPr>
        <p:txBody>
          <a:bodyPr wrap="square" anchor="ctr">
            <a:noAutofit/>
          </a:bodyPr>
          <a:lstStyle>
            <a:lvl1pPr marL="0" indent="0" algn="ctr">
              <a:buFontTx/>
              <a:buNone/>
              <a:defRPr sz="1000">
                <a:latin typeface="DM Sans" pitchFamily="2" charset="0"/>
              </a:defRPr>
            </a:lvl1pPr>
          </a:lstStyle>
          <a:p>
            <a:endParaRPr lang="en-US"/>
          </a:p>
        </p:txBody>
      </p:sp>
      <p:sp>
        <p:nvSpPr>
          <p:cNvPr id="5" name="Picture Placeholder 4">
            <a:extLst>
              <a:ext uri="{FF2B5EF4-FFF2-40B4-BE49-F238E27FC236}">
                <a16:creationId xmlns:a16="http://schemas.microsoft.com/office/drawing/2014/main" id="{A770C03A-AECD-A1AF-5D52-32D80D23ACA6}"/>
              </a:ext>
            </a:extLst>
          </p:cNvPr>
          <p:cNvSpPr>
            <a:spLocks noGrp="1"/>
          </p:cNvSpPr>
          <p:nvPr>
            <p:ph type="pic" sz="quarter" idx="14"/>
          </p:nvPr>
        </p:nvSpPr>
        <p:spPr>
          <a:xfrm>
            <a:off x="1572992" y="3279480"/>
            <a:ext cx="2525488" cy="2581990"/>
          </a:xfrm>
          <a:custGeom>
            <a:avLst/>
            <a:gdLst>
              <a:gd name="connsiteX0" fmla="*/ 0 w 2525488"/>
              <a:gd name="connsiteY0" fmla="*/ 0 h 2581990"/>
              <a:gd name="connsiteX1" fmla="*/ 2525488 w 2525488"/>
              <a:gd name="connsiteY1" fmla="*/ 0 h 2581990"/>
              <a:gd name="connsiteX2" fmla="*/ 2525488 w 2525488"/>
              <a:gd name="connsiteY2" fmla="*/ 2581990 h 2581990"/>
              <a:gd name="connsiteX3" fmla="*/ 0 w 2525488"/>
              <a:gd name="connsiteY3" fmla="*/ 2581990 h 2581990"/>
            </a:gdLst>
            <a:ahLst/>
            <a:cxnLst>
              <a:cxn ang="0">
                <a:pos x="connsiteX0" y="connsiteY0"/>
              </a:cxn>
              <a:cxn ang="0">
                <a:pos x="connsiteX1" y="connsiteY1"/>
              </a:cxn>
              <a:cxn ang="0">
                <a:pos x="connsiteX2" y="connsiteY2"/>
              </a:cxn>
              <a:cxn ang="0">
                <a:pos x="connsiteX3" y="connsiteY3"/>
              </a:cxn>
            </a:cxnLst>
            <a:rect l="l" t="t" r="r" b="b"/>
            <a:pathLst>
              <a:path w="2525488" h="2581990">
                <a:moveTo>
                  <a:pt x="0" y="0"/>
                </a:moveTo>
                <a:lnTo>
                  <a:pt x="2525488" y="0"/>
                </a:lnTo>
                <a:lnTo>
                  <a:pt x="2525488" y="2581990"/>
                </a:lnTo>
                <a:lnTo>
                  <a:pt x="0" y="2581990"/>
                </a:lnTo>
                <a:close/>
              </a:path>
            </a:pathLst>
          </a:custGeom>
        </p:spPr>
        <p:txBody>
          <a:bodyPr wrap="square" anchor="ctr">
            <a:noAutofit/>
          </a:bodyPr>
          <a:lstStyle>
            <a:lvl1pPr marL="0" indent="0" algn="ctr">
              <a:buFontTx/>
              <a:buNone/>
              <a:defRPr sz="1000">
                <a:latin typeface="DM Sans" pitchFamily="2" charset="0"/>
              </a:defRPr>
            </a:lvl1pPr>
          </a:lstStyle>
          <a:p>
            <a:endParaRPr lang="en-US"/>
          </a:p>
        </p:txBody>
      </p:sp>
    </p:spTree>
    <p:extLst>
      <p:ext uri="{BB962C8B-B14F-4D97-AF65-F5344CB8AC3E}">
        <p14:creationId xmlns:p14="http://schemas.microsoft.com/office/powerpoint/2010/main" val="105946046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4_Title and Conten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6C021146-1724-5EC0-28BF-C497D613759D}"/>
              </a:ext>
            </a:extLst>
          </p:cNvPr>
          <p:cNvSpPr>
            <a:spLocks noGrp="1"/>
          </p:cNvSpPr>
          <p:nvPr>
            <p:ph type="pic" sz="quarter" idx="14"/>
          </p:nvPr>
        </p:nvSpPr>
        <p:spPr>
          <a:xfrm>
            <a:off x="5152571" y="1030515"/>
            <a:ext cx="2815772" cy="4702629"/>
          </a:xfrm>
          <a:custGeom>
            <a:avLst/>
            <a:gdLst>
              <a:gd name="connsiteX0" fmla="*/ 0 w 2815772"/>
              <a:gd name="connsiteY0" fmla="*/ 0 h 4702629"/>
              <a:gd name="connsiteX1" fmla="*/ 2815772 w 2815772"/>
              <a:gd name="connsiteY1" fmla="*/ 0 h 4702629"/>
              <a:gd name="connsiteX2" fmla="*/ 2815772 w 2815772"/>
              <a:gd name="connsiteY2" fmla="*/ 4702629 h 4702629"/>
              <a:gd name="connsiteX3" fmla="*/ 0 w 2815772"/>
              <a:gd name="connsiteY3" fmla="*/ 4702629 h 4702629"/>
            </a:gdLst>
            <a:ahLst/>
            <a:cxnLst>
              <a:cxn ang="0">
                <a:pos x="connsiteX0" y="connsiteY0"/>
              </a:cxn>
              <a:cxn ang="0">
                <a:pos x="connsiteX1" y="connsiteY1"/>
              </a:cxn>
              <a:cxn ang="0">
                <a:pos x="connsiteX2" y="connsiteY2"/>
              </a:cxn>
              <a:cxn ang="0">
                <a:pos x="connsiteX3" y="connsiteY3"/>
              </a:cxn>
            </a:cxnLst>
            <a:rect l="l" t="t" r="r" b="b"/>
            <a:pathLst>
              <a:path w="2815772" h="4702629">
                <a:moveTo>
                  <a:pt x="0" y="0"/>
                </a:moveTo>
                <a:lnTo>
                  <a:pt x="2815772" y="0"/>
                </a:lnTo>
                <a:lnTo>
                  <a:pt x="2815772" y="4702629"/>
                </a:lnTo>
                <a:lnTo>
                  <a:pt x="0" y="4702629"/>
                </a:lnTo>
                <a:close/>
              </a:path>
            </a:pathLst>
          </a:custGeom>
        </p:spPr>
        <p:txBody>
          <a:bodyPr wrap="square" anchor="ctr">
            <a:noAutofit/>
          </a:bodyPr>
          <a:lstStyle>
            <a:lvl1pPr marL="0" indent="0" algn="ctr">
              <a:buFontTx/>
              <a:buNone/>
              <a:defRPr sz="1000">
                <a:latin typeface="DM Sans" pitchFamily="2" charset="0"/>
              </a:defRPr>
            </a:lvl1pPr>
          </a:lstStyle>
          <a:p>
            <a:endParaRPr lang="en-US"/>
          </a:p>
        </p:txBody>
      </p:sp>
      <p:sp>
        <p:nvSpPr>
          <p:cNvPr id="4" name="Picture Placeholder 3">
            <a:extLst>
              <a:ext uri="{FF2B5EF4-FFF2-40B4-BE49-F238E27FC236}">
                <a16:creationId xmlns:a16="http://schemas.microsoft.com/office/drawing/2014/main" id="{815C253C-A38A-6F07-C032-5F2E2725A2D3}"/>
              </a:ext>
            </a:extLst>
          </p:cNvPr>
          <p:cNvSpPr>
            <a:spLocks noGrp="1"/>
          </p:cNvSpPr>
          <p:nvPr>
            <p:ph type="pic" sz="quarter" idx="15"/>
          </p:nvPr>
        </p:nvSpPr>
        <p:spPr>
          <a:xfrm>
            <a:off x="8113485" y="1030515"/>
            <a:ext cx="2815772" cy="4702629"/>
          </a:xfrm>
          <a:custGeom>
            <a:avLst/>
            <a:gdLst>
              <a:gd name="connsiteX0" fmla="*/ 0 w 2815772"/>
              <a:gd name="connsiteY0" fmla="*/ 0 h 4702629"/>
              <a:gd name="connsiteX1" fmla="*/ 2815772 w 2815772"/>
              <a:gd name="connsiteY1" fmla="*/ 0 h 4702629"/>
              <a:gd name="connsiteX2" fmla="*/ 2815772 w 2815772"/>
              <a:gd name="connsiteY2" fmla="*/ 4702629 h 4702629"/>
              <a:gd name="connsiteX3" fmla="*/ 0 w 2815772"/>
              <a:gd name="connsiteY3" fmla="*/ 4702629 h 4702629"/>
            </a:gdLst>
            <a:ahLst/>
            <a:cxnLst>
              <a:cxn ang="0">
                <a:pos x="connsiteX0" y="connsiteY0"/>
              </a:cxn>
              <a:cxn ang="0">
                <a:pos x="connsiteX1" y="connsiteY1"/>
              </a:cxn>
              <a:cxn ang="0">
                <a:pos x="connsiteX2" y="connsiteY2"/>
              </a:cxn>
              <a:cxn ang="0">
                <a:pos x="connsiteX3" y="connsiteY3"/>
              </a:cxn>
            </a:cxnLst>
            <a:rect l="l" t="t" r="r" b="b"/>
            <a:pathLst>
              <a:path w="2815772" h="4702629">
                <a:moveTo>
                  <a:pt x="0" y="0"/>
                </a:moveTo>
                <a:lnTo>
                  <a:pt x="2815772" y="0"/>
                </a:lnTo>
                <a:lnTo>
                  <a:pt x="2815772" y="4702629"/>
                </a:lnTo>
                <a:lnTo>
                  <a:pt x="0" y="4702629"/>
                </a:lnTo>
                <a:close/>
              </a:path>
            </a:pathLst>
          </a:custGeom>
        </p:spPr>
        <p:txBody>
          <a:bodyPr wrap="square" anchor="ctr">
            <a:noAutofit/>
          </a:bodyPr>
          <a:lstStyle>
            <a:lvl1pPr marL="0" indent="0" algn="ctr">
              <a:buFontTx/>
              <a:buNone/>
              <a:defRPr sz="1000">
                <a:latin typeface="DM Sans" pitchFamily="2" charset="0"/>
              </a:defRPr>
            </a:lvl1pPr>
          </a:lstStyle>
          <a:p>
            <a:endParaRPr lang="en-US"/>
          </a:p>
        </p:txBody>
      </p:sp>
    </p:spTree>
    <p:extLst>
      <p:ext uri="{BB962C8B-B14F-4D97-AF65-F5344CB8AC3E}">
        <p14:creationId xmlns:p14="http://schemas.microsoft.com/office/powerpoint/2010/main" val="19052699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5_Title and Conten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0D0E829-EF96-FD04-4C9B-94BC0198D914}"/>
              </a:ext>
            </a:extLst>
          </p:cNvPr>
          <p:cNvSpPr>
            <a:spLocks noGrp="1"/>
          </p:cNvSpPr>
          <p:nvPr>
            <p:ph type="pic" sz="quarter" idx="15"/>
          </p:nvPr>
        </p:nvSpPr>
        <p:spPr>
          <a:xfrm>
            <a:off x="4521200" y="3276600"/>
            <a:ext cx="3454400" cy="2659541"/>
          </a:xfrm>
          <a:custGeom>
            <a:avLst/>
            <a:gdLst>
              <a:gd name="connsiteX0" fmla="*/ 0 w 3454400"/>
              <a:gd name="connsiteY0" fmla="*/ 0 h 2659541"/>
              <a:gd name="connsiteX1" fmla="*/ 3454400 w 3454400"/>
              <a:gd name="connsiteY1" fmla="*/ 0 h 2659541"/>
              <a:gd name="connsiteX2" fmla="*/ 3454400 w 3454400"/>
              <a:gd name="connsiteY2" fmla="*/ 2659541 h 2659541"/>
              <a:gd name="connsiteX3" fmla="*/ 0 w 3454400"/>
              <a:gd name="connsiteY3" fmla="*/ 2659541 h 2659541"/>
            </a:gdLst>
            <a:ahLst/>
            <a:cxnLst>
              <a:cxn ang="0">
                <a:pos x="connsiteX0" y="connsiteY0"/>
              </a:cxn>
              <a:cxn ang="0">
                <a:pos x="connsiteX1" y="connsiteY1"/>
              </a:cxn>
              <a:cxn ang="0">
                <a:pos x="connsiteX2" y="connsiteY2"/>
              </a:cxn>
              <a:cxn ang="0">
                <a:pos x="connsiteX3" y="connsiteY3"/>
              </a:cxn>
            </a:cxnLst>
            <a:rect l="l" t="t" r="r" b="b"/>
            <a:pathLst>
              <a:path w="3454400" h="2659541">
                <a:moveTo>
                  <a:pt x="0" y="0"/>
                </a:moveTo>
                <a:lnTo>
                  <a:pt x="3454400" y="0"/>
                </a:lnTo>
                <a:lnTo>
                  <a:pt x="3454400" y="2659541"/>
                </a:lnTo>
                <a:lnTo>
                  <a:pt x="0" y="2659541"/>
                </a:lnTo>
                <a:close/>
              </a:path>
            </a:pathLst>
          </a:custGeom>
        </p:spPr>
        <p:txBody>
          <a:bodyPr wrap="square" anchor="ctr">
            <a:noAutofit/>
          </a:bodyPr>
          <a:lstStyle>
            <a:lvl1pPr marL="0" indent="0" algn="ctr">
              <a:buFontTx/>
              <a:buNone/>
              <a:defRPr sz="1000">
                <a:latin typeface="DM Sans" pitchFamily="2" charset="0"/>
              </a:defRPr>
            </a:lvl1pPr>
          </a:lstStyle>
          <a:p>
            <a:endParaRPr lang="en-US"/>
          </a:p>
        </p:txBody>
      </p:sp>
      <p:sp>
        <p:nvSpPr>
          <p:cNvPr id="6" name="Picture Placeholder 5">
            <a:extLst>
              <a:ext uri="{FF2B5EF4-FFF2-40B4-BE49-F238E27FC236}">
                <a16:creationId xmlns:a16="http://schemas.microsoft.com/office/drawing/2014/main" id="{7BA104C4-56BD-5677-DFE1-E55B9ABD8BF2}"/>
              </a:ext>
            </a:extLst>
          </p:cNvPr>
          <p:cNvSpPr>
            <a:spLocks noGrp="1"/>
          </p:cNvSpPr>
          <p:nvPr>
            <p:ph type="pic" sz="quarter" idx="14"/>
          </p:nvPr>
        </p:nvSpPr>
        <p:spPr>
          <a:xfrm>
            <a:off x="1572992" y="3276600"/>
            <a:ext cx="2811682" cy="2659541"/>
          </a:xfrm>
          <a:custGeom>
            <a:avLst/>
            <a:gdLst>
              <a:gd name="connsiteX0" fmla="*/ 0 w 2811682"/>
              <a:gd name="connsiteY0" fmla="*/ 0 h 2659541"/>
              <a:gd name="connsiteX1" fmla="*/ 2811682 w 2811682"/>
              <a:gd name="connsiteY1" fmla="*/ 0 h 2659541"/>
              <a:gd name="connsiteX2" fmla="*/ 2811682 w 2811682"/>
              <a:gd name="connsiteY2" fmla="*/ 2659541 h 2659541"/>
              <a:gd name="connsiteX3" fmla="*/ 0 w 2811682"/>
              <a:gd name="connsiteY3" fmla="*/ 2659541 h 2659541"/>
            </a:gdLst>
            <a:ahLst/>
            <a:cxnLst>
              <a:cxn ang="0">
                <a:pos x="connsiteX0" y="connsiteY0"/>
              </a:cxn>
              <a:cxn ang="0">
                <a:pos x="connsiteX1" y="connsiteY1"/>
              </a:cxn>
              <a:cxn ang="0">
                <a:pos x="connsiteX2" y="connsiteY2"/>
              </a:cxn>
              <a:cxn ang="0">
                <a:pos x="connsiteX3" y="connsiteY3"/>
              </a:cxn>
            </a:cxnLst>
            <a:rect l="l" t="t" r="r" b="b"/>
            <a:pathLst>
              <a:path w="2811682" h="2659541">
                <a:moveTo>
                  <a:pt x="0" y="0"/>
                </a:moveTo>
                <a:lnTo>
                  <a:pt x="2811682" y="0"/>
                </a:lnTo>
                <a:lnTo>
                  <a:pt x="2811682" y="2659541"/>
                </a:lnTo>
                <a:lnTo>
                  <a:pt x="0" y="2659541"/>
                </a:lnTo>
                <a:close/>
              </a:path>
            </a:pathLst>
          </a:custGeom>
        </p:spPr>
        <p:txBody>
          <a:bodyPr wrap="square" anchor="ctr">
            <a:noAutofit/>
          </a:bodyPr>
          <a:lstStyle>
            <a:lvl1pPr marL="0" indent="0" algn="ctr">
              <a:buFontTx/>
              <a:buNone/>
              <a:defRPr sz="1000">
                <a:latin typeface="DM Sans" pitchFamily="2" charset="0"/>
              </a:defRPr>
            </a:lvl1pPr>
          </a:lstStyle>
          <a:p>
            <a:endParaRPr lang="en-US"/>
          </a:p>
        </p:txBody>
      </p:sp>
    </p:spTree>
    <p:extLst>
      <p:ext uri="{BB962C8B-B14F-4D97-AF65-F5344CB8AC3E}">
        <p14:creationId xmlns:p14="http://schemas.microsoft.com/office/powerpoint/2010/main" val="332076782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6_Title and Conten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46ADE353-4939-DCFF-50CC-EDF25280C981}"/>
              </a:ext>
            </a:extLst>
          </p:cNvPr>
          <p:cNvSpPr>
            <a:spLocks noGrp="1"/>
          </p:cNvSpPr>
          <p:nvPr>
            <p:ph type="pic" sz="quarter" idx="14"/>
          </p:nvPr>
        </p:nvSpPr>
        <p:spPr>
          <a:xfrm>
            <a:off x="7996806" y="1"/>
            <a:ext cx="4195193" cy="6857999"/>
          </a:xfrm>
          <a:custGeom>
            <a:avLst/>
            <a:gdLst>
              <a:gd name="connsiteX0" fmla="*/ 0 w 4195193"/>
              <a:gd name="connsiteY0" fmla="*/ 0 h 6857999"/>
              <a:gd name="connsiteX1" fmla="*/ 4195193 w 4195193"/>
              <a:gd name="connsiteY1" fmla="*/ 0 h 6857999"/>
              <a:gd name="connsiteX2" fmla="*/ 4195193 w 4195193"/>
              <a:gd name="connsiteY2" fmla="*/ 6857999 h 6857999"/>
              <a:gd name="connsiteX3" fmla="*/ 0 w 4195193"/>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4195193" h="6857999">
                <a:moveTo>
                  <a:pt x="0" y="0"/>
                </a:moveTo>
                <a:lnTo>
                  <a:pt x="4195193" y="0"/>
                </a:lnTo>
                <a:lnTo>
                  <a:pt x="4195193" y="6857999"/>
                </a:lnTo>
                <a:lnTo>
                  <a:pt x="0" y="6857999"/>
                </a:lnTo>
                <a:close/>
              </a:path>
            </a:pathLst>
          </a:custGeom>
        </p:spPr>
        <p:txBody>
          <a:bodyPr wrap="square" anchor="ctr">
            <a:noAutofit/>
          </a:bodyPr>
          <a:lstStyle>
            <a:lvl1pPr marL="0" indent="0" algn="ctr">
              <a:buFontTx/>
              <a:buNone/>
              <a:defRPr sz="1000">
                <a:latin typeface="DM Sans" pitchFamily="2" charset="0"/>
              </a:defRPr>
            </a:lvl1pPr>
          </a:lstStyle>
          <a:p>
            <a:endParaRPr lang="en-US"/>
          </a:p>
        </p:txBody>
      </p:sp>
      <p:sp>
        <p:nvSpPr>
          <p:cNvPr id="7" name="Picture Placeholder 6">
            <a:extLst>
              <a:ext uri="{FF2B5EF4-FFF2-40B4-BE49-F238E27FC236}">
                <a16:creationId xmlns:a16="http://schemas.microsoft.com/office/drawing/2014/main" id="{27953B68-E6CF-801D-7DCB-0F9822099673}"/>
              </a:ext>
            </a:extLst>
          </p:cNvPr>
          <p:cNvSpPr>
            <a:spLocks noGrp="1"/>
          </p:cNvSpPr>
          <p:nvPr>
            <p:ph type="pic" sz="quarter" idx="15"/>
          </p:nvPr>
        </p:nvSpPr>
        <p:spPr>
          <a:xfrm>
            <a:off x="6613755" y="2224973"/>
            <a:ext cx="2763608" cy="3343964"/>
          </a:xfrm>
          <a:custGeom>
            <a:avLst/>
            <a:gdLst>
              <a:gd name="connsiteX0" fmla="*/ 0 w 2763608"/>
              <a:gd name="connsiteY0" fmla="*/ 0 h 3343964"/>
              <a:gd name="connsiteX1" fmla="*/ 2763608 w 2763608"/>
              <a:gd name="connsiteY1" fmla="*/ 0 h 3343964"/>
              <a:gd name="connsiteX2" fmla="*/ 2763608 w 2763608"/>
              <a:gd name="connsiteY2" fmla="*/ 3343964 h 3343964"/>
              <a:gd name="connsiteX3" fmla="*/ 0 w 2763608"/>
              <a:gd name="connsiteY3" fmla="*/ 3343964 h 3343964"/>
            </a:gdLst>
            <a:ahLst/>
            <a:cxnLst>
              <a:cxn ang="0">
                <a:pos x="connsiteX0" y="connsiteY0"/>
              </a:cxn>
              <a:cxn ang="0">
                <a:pos x="connsiteX1" y="connsiteY1"/>
              </a:cxn>
              <a:cxn ang="0">
                <a:pos x="connsiteX2" y="connsiteY2"/>
              </a:cxn>
              <a:cxn ang="0">
                <a:pos x="connsiteX3" y="connsiteY3"/>
              </a:cxn>
            </a:cxnLst>
            <a:rect l="l" t="t" r="r" b="b"/>
            <a:pathLst>
              <a:path w="2763608" h="3343964">
                <a:moveTo>
                  <a:pt x="0" y="0"/>
                </a:moveTo>
                <a:lnTo>
                  <a:pt x="2763608" y="0"/>
                </a:lnTo>
                <a:lnTo>
                  <a:pt x="2763608" y="3343964"/>
                </a:lnTo>
                <a:lnTo>
                  <a:pt x="0" y="3343964"/>
                </a:lnTo>
                <a:close/>
              </a:path>
            </a:pathLst>
          </a:custGeom>
        </p:spPr>
        <p:txBody>
          <a:bodyPr wrap="square" anchor="ctr">
            <a:noAutofit/>
          </a:bodyPr>
          <a:lstStyle>
            <a:lvl1pPr marL="0" indent="0" algn="ctr">
              <a:buFontTx/>
              <a:buNone/>
              <a:defRPr sz="1000">
                <a:latin typeface="DM Sans" pitchFamily="2" charset="0"/>
              </a:defRPr>
            </a:lvl1pPr>
          </a:lstStyle>
          <a:p>
            <a:endParaRPr lang="en-US"/>
          </a:p>
        </p:txBody>
      </p:sp>
    </p:spTree>
    <p:extLst>
      <p:ext uri="{BB962C8B-B14F-4D97-AF65-F5344CB8AC3E}">
        <p14:creationId xmlns:p14="http://schemas.microsoft.com/office/powerpoint/2010/main" val="267047503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9_Title and Content">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EDD092B0-8206-5F1C-758F-1156426DCF61}"/>
              </a:ext>
            </a:extLst>
          </p:cNvPr>
          <p:cNvSpPr>
            <a:spLocks noGrp="1"/>
          </p:cNvSpPr>
          <p:nvPr>
            <p:ph type="pic" sz="quarter" idx="15"/>
          </p:nvPr>
        </p:nvSpPr>
        <p:spPr>
          <a:xfrm>
            <a:off x="5306047" y="895350"/>
            <a:ext cx="5879614" cy="5067300"/>
          </a:xfrm>
          <a:custGeom>
            <a:avLst/>
            <a:gdLst>
              <a:gd name="connsiteX0" fmla="*/ 2514932 w 5879614"/>
              <a:gd name="connsiteY0" fmla="*/ 1204884 h 5067300"/>
              <a:gd name="connsiteX1" fmla="*/ 3942064 w 5879614"/>
              <a:gd name="connsiteY1" fmla="*/ 1204884 h 5067300"/>
              <a:gd name="connsiteX2" fmla="*/ 2741153 w 5879614"/>
              <a:gd name="connsiteY2" fmla="*/ 5067300 h 5067300"/>
              <a:gd name="connsiteX3" fmla="*/ 1314021 w 5879614"/>
              <a:gd name="connsiteY3" fmla="*/ 5067300 h 5067300"/>
              <a:gd name="connsiteX4" fmla="*/ 1200911 w 5879614"/>
              <a:gd name="connsiteY4" fmla="*/ 396634 h 5067300"/>
              <a:gd name="connsiteX5" fmla="*/ 2628043 w 5879614"/>
              <a:gd name="connsiteY5" fmla="*/ 396634 h 5067300"/>
              <a:gd name="connsiteX6" fmla="*/ 1427132 w 5879614"/>
              <a:gd name="connsiteY6" fmla="*/ 4259050 h 5067300"/>
              <a:gd name="connsiteX7" fmla="*/ 0 w 5879614"/>
              <a:gd name="connsiteY7" fmla="*/ 4259050 h 5067300"/>
              <a:gd name="connsiteX8" fmla="*/ 4452482 w 5879614"/>
              <a:gd name="connsiteY8" fmla="*/ 0 h 5067300"/>
              <a:gd name="connsiteX9" fmla="*/ 5879614 w 5879614"/>
              <a:gd name="connsiteY9" fmla="*/ 0 h 5067300"/>
              <a:gd name="connsiteX10" fmla="*/ 4678703 w 5879614"/>
              <a:gd name="connsiteY10" fmla="*/ 3862416 h 5067300"/>
              <a:gd name="connsiteX11" fmla="*/ 3251571 w 5879614"/>
              <a:gd name="connsiteY11" fmla="*/ 3862416 h 506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879614" h="5067300">
                <a:moveTo>
                  <a:pt x="2514932" y="1204884"/>
                </a:moveTo>
                <a:lnTo>
                  <a:pt x="3942064" y="1204884"/>
                </a:lnTo>
                <a:lnTo>
                  <a:pt x="2741153" y="5067300"/>
                </a:lnTo>
                <a:lnTo>
                  <a:pt x="1314021" y="5067300"/>
                </a:lnTo>
                <a:close/>
                <a:moveTo>
                  <a:pt x="1200911" y="396634"/>
                </a:moveTo>
                <a:lnTo>
                  <a:pt x="2628043" y="396634"/>
                </a:lnTo>
                <a:lnTo>
                  <a:pt x="1427132" y="4259050"/>
                </a:lnTo>
                <a:lnTo>
                  <a:pt x="0" y="4259050"/>
                </a:lnTo>
                <a:close/>
                <a:moveTo>
                  <a:pt x="4452482" y="0"/>
                </a:moveTo>
                <a:lnTo>
                  <a:pt x="5879614" y="0"/>
                </a:lnTo>
                <a:lnTo>
                  <a:pt x="4678703" y="3862416"/>
                </a:lnTo>
                <a:lnTo>
                  <a:pt x="3251571" y="3862416"/>
                </a:lnTo>
                <a:close/>
              </a:path>
            </a:pathLst>
          </a:custGeom>
        </p:spPr>
        <p:txBody>
          <a:bodyPr wrap="square" anchor="ctr">
            <a:noAutofit/>
          </a:bodyPr>
          <a:lstStyle>
            <a:lvl1pPr marL="0" indent="0" algn="ctr">
              <a:buFontTx/>
              <a:buNone/>
              <a:defRPr sz="1000">
                <a:latin typeface="DM Sans" pitchFamily="2" charset="0"/>
              </a:defRPr>
            </a:lvl1pPr>
          </a:lstStyle>
          <a:p>
            <a:endParaRPr lang="en-US"/>
          </a:p>
        </p:txBody>
      </p:sp>
    </p:spTree>
    <p:extLst>
      <p:ext uri="{BB962C8B-B14F-4D97-AF65-F5344CB8AC3E}">
        <p14:creationId xmlns:p14="http://schemas.microsoft.com/office/powerpoint/2010/main" val="17853356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DB88467-E30A-8083-7C1D-DD5B407695AD}"/>
              </a:ext>
            </a:extLst>
          </p:cNvPr>
          <p:cNvSpPr>
            <a:spLocks noGrp="1"/>
          </p:cNvSpPr>
          <p:nvPr>
            <p:ph type="pic" sz="quarter" idx="10"/>
          </p:nvPr>
        </p:nvSpPr>
        <p:spPr>
          <a:xfrm>
            <a:off x="8966200" y="2489200"/>
            <a:ext cx="3225800" cy="4368800"/>
          </a:xfrm>
          <a:custGeom>
            <a:avLst/>
            <a:gdLst>
              <a:gd name="connsiteX0" fmla="*/ 0 w 3225800"/>
              <a:gd name="connsiteY0" fmla="*/ 0 h 4368800"/>
              <a:gd name="connsiteX1" fmla="*/ 3225800 w 3225800"/>
              <a:gd name="connsiteY1" fmla="*/ 0 h 4368800"/>
              <a:gd name="connsiteX2" fmla="*/ 3225800 w 3225800"/>
              <a:gd name="connsiteY2" fmla="*/ 4368800 h 4368800"/>
              <a:gd name="connsiteX3" fmla="*/ 0 w 3225800"/>
              <a:gd name="connsiteY3" fmla="*/ 4368800 h 4368800"/>
            </a:gdLst>
            <a:ahLst/>
            <a:cxnLst>
              <a:cxn ang="0">
                <a:pos x="connsiteX0" y="connsiteY0"/>
              </a:cxn>
              <a:cxn ang="0">
                <a:pos x="connsiteX1" y="connsiteY1"/>
              </a:cxn>
              <a:cxn ang="0">
                <a:pos x="connsiteX2" y="connsiteY2"/>
              </a:cxn>
              <a:cxn ang="0">
                <a:pos x="connsiteX3" y="connsiteY3"/>
              </a:cxn>
            </a:cxnLst>
            <a:rect l="l" t="t" r="r" b="b"/>
            <a:pathLst>
              <a:path w="3225800" h="4368800">
                <a:moveTo>
                  <a:pt x="0" y="0"/>
                </a:moveTo>
                <a:lnTo>
                  <a:pt x="3225800" y="0"/>
                </a:lnTo>
                <a:lnTo>
                  <a:pt x="3225800" y="4368800"/>
                </a:lnTo>
                <a:lnTo>
                  <a:pt x="0" y="4368800"/>
                </a:lnTo>
                <a:close/>
              </a:path>
            </a:pathLst>
          </a:custGeom>
        </p:spPr>
        <p:txBody>
          <a:bodyPr wrap="square" anchor="ctr">
            <a:noAutofit/>
          </a:bodyPr>
          <a:lstStyle>
            <a:lvl1pPr marL="0" indent="0" algn="ctr">
              <a:buFontTx/>
              <a:buNone/>
              <a:defRPr sz="1000">
                <a:latin typeface="Poppins" panose="00000500000000000000" pitchFamily="2" charset="0"/>
                <a:cs typeface="Poppins" panose="00000500000000000000" pitchFamily="2" charset="0"/>
              </a:defRPr>
            </a:lvl1pPr>
          </a:lstStyle>
          <a:p>
            <a:endParaRPr lang="en-US"/>
          </a:p>
        </p:txBody>
      </p:sp>
    </p:spTree>
    <p:extLst>
      <p:ext uri="{BB962C8B-B14F-4D97-AF65-F5344CB8AC3E}">
        <p14:creationId xmlns:p14="http://schemas.microsoft.com/office/powerpoint/2010/main" val="372592717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47_Title and Content">
    <p:spTree>
      <p:nvGrpSpPr>
        <p:cNvPr id="1" name=""/>
        <p:cNvGrpSpPr/>
        <p:nvPr/>
      </p:nvGrpSpPr>
      <p:grpSpPr>
        <a:xfrm>
          <a:off x="0" y="0"/>
          <a:ext cx="0" cy="0"/>
          <a:chOff x="0" y="0"/>
          <a:chExt cx="0" cy="0"/>
        </a:xfrm>
      </p:grpSpPr>
      <p:sp>
        <p:nvSpPr>
          <p:cNvPr id="21" name="Picture Placeholder 20">
            <a:extLst>
              <a:ext uri="{FF2B5EF4-FFF2-40B4-BE49-F238E27FC236}">
                <a16:creationId xmlns:a16="http://schemas.microsoft.com/office/drawing/2014/main" id="{9653E2B0-126C-0EBE-A220-1ABC1C981434}"/>
              </a:ext>
            </a:extLst>
          </p:cNvPr>
          <p:cNvSpPr>
            <a:spLocks noGrp="1"/>
          </p:cNvSpPr>
          <p:nvPr>
            <p:ph type="pic" sz="quarter" idx="15"/>
          </p:nvPr>
        </p:nvSpPr>
        <p:spPr>
          <a:xfrm>
            <a:off x="6282001" y="914401"/>
            <a:ext cx="2100105" cy="1527349"/>
          </a:xfrm>
          <a:custGeom>
            <a:avLst/>
            <a:gdLst>
              <a:gd name="connsiteX0" fmla="*/ 0 w 2100105"/>
              <a:gd name="connsiteY0" fmla="*/ 0 h 1527349"/>
              <a:gd name="connsiteX1" fmla="*/ 2100105 w 2100105"/>
              <a:gd name="connsiteY1" fmla="*/ 0 h 1527349"/>
              <a:gd name="connsiteX2" fmla="*/ 2100105 w 2100105"/>
              <a:gd name="connsiteY2" fmla="*/ 1527349 h 1527349"/>
              <a:gd name="connsiteX3" fmla="*/ 0 w 2100105"/>
              <a:gd name="connsiteY3" fmla="*/ 1527349 h 1527349"/>
            </a:gdLst>
            <a:ahLst/>
            <a:cxnLst>
              <a:cxn ang="0">
                <a:pos x="connsiteX0" y="connsiteY0"/>
              </a:cxn>
              <a:cxn ang="0">
                <a:pos x="connsiteX1" y="connsiteY1"/>
              </a:cxn>
              <a:cxn ang="0">
                <a:pos x="connsiteX2" y="connsiteY2"/>
              </a:cxn>
              <a:cxn ang="0">
                <a:pos x="connsiteX3" y="connsiteY3"/>
              </a:cxn>
            </a:cxnLst>
            <a:rect l="l" t="t" r="r" b="b"/>
            <a:pathLst>
              <a:path w="2100105" h="1527349">
                <a:moveTo>
                  <a:pt x="0" y="0"/>
                </a:moveTo>
                <a:lnTo>
                  <a:pt x="2100105" y="0"/>
                </a:lnTo>
                <a:lnTo>
                  <a:pt x="2100105" y="1527349"/>
                </a:lnTo>
                <a:lnTo>
                  <a:pt x="0" y="1527349"/>
                </a:lnTo>
                <a:close/>
              </a:path>
            </a:pathLst>
          </a:custGeom>
        </p:spPr>
        <p:txBody>
          <a:bodyPr wrap="square" anchor="ctr">
            <a:noAutofit/>
          </a:bodyPr>
          <a:lstStyle>
            <a:lvl1pPr marL="0" indent="0" algn="ctr">
              <a:buFontTx/>
              <a:buNone/>
              <a:defRPr sz="1000">
                <a:latin typeface="DM Sans" pitchFamily="2" charset="0"/>
              </a:defRPr>
            </a:lvl1pPr>
          </a:lstStyle>
          <a:p>
            <a:endParaRPr lang="en-US"/>
          </a:p>
        </p:txBody>
      </p:sp>
      <p:sp>
        <p:nvSpPr>
          <p:cNvPr id="22" name="Picture Placeholder 21">
            <a:extLst>
              <a:ext uri="{FF2B5EF4-FFF2-40B4-BE49-F238E27FC236}">
                <a16:creationId xmlns:a16="http://schemas.microsoft.com/office/drawing/2014/main" id="{9CEF701D-8328-BAFF-C882-41112ACFF135}"/>
              </a:ext>
            </a:extLst>
          </p:cNvPr>
          <p:cNvSpPr>
            <a:spLocks noGrp="1"/>
          </p:cNvSpPr>
          <p:nvPr>
            <p:ph type="pic" sz="quarter" idx="30"/>
          </p:nvPr>
        </p:nvSpPr>
        <p:spPr>
          <a:xfrm>
            <a:off x="6279489" y="2665326"/>
            <a:ext cx="2100105" cy="1527349"/>
          </a:xfrm>
          <a:custGeom>
            <a:avLst/>
            <a:gdLst>
              <a:gd name="connsiteX0" fmla="*/ 0 w 2100105"/>
              <a:gd name="connsiteY0" fmla="*/ 0 h 1527349"/>
              <a:gd name="connsiteX1" fmla="*/ 2100105 w 2100105"/>
              <a:gd name="connsiteY1" fmla="*/ 0 h 1527349"/>
              <a:gd name="connsiteX2" fmla="*/ 2100105 w 2100105"/>
              <a:gd name="connsiteY2" fmla="*/ 1527349 h 1527349"/>
              <a:gd name="connsiteX3" fmla="*/ 0 w 2100105"/>
              <a:gd name="connsiteY3" fmla="*/ 1527349 h 1527349"/>
            </a:gdLst>
            <a:ahLst/>
            <a:cxnLst>
              <a:cxn ang="0">
                <a:pos x="connsiteX0" y="connsiteY0"/>
              </a:cxn>
              <a:cxn ang="0">
                <a:pos x="connsiteX1" y="connsiteY1"/>
              </a:cxn>
              <a:cxn ang="0">
                <a:pos x="connsiteX2" y="connsiteY2"/>
              </a:cxn>
              <a:cxn ang="0">
                <a:pos x="connsiteX3" y="connsiteY3"/>
              </a:cxn>
            </a:cxnLst>
            <a:rect l="l" t="t" r="r" b="b"/>
            <a:pathLst>
              <a:path w="2100105" h="1527349">
                <a:moveTo>
                  <a:pt x="0" y="0"/>
                </a:moveTo>
                <a:lnTo>
                  <a:pt x="2100105" y="0"/>
                </a:lnTo>
                <a:lnTo>
                  <a:pt x="2100105" y="1527349"/>
                </a:lnTo>
                <a:lnTo>
                  <a:pt x="0" y="1527349"/>
                </a:lnTo>
                <a:close/>
              </a:path>
            </a:pathLst>
          </a:custGeom>
        </p:spPr>
        <p:txBody>
          <a:bodyPr wrap="square" anchor="ctr">
            <a:noAutofit/>
          </a:bodyPr>
          <a:lstStyle>
            <a:lvl1pPr marL="0" indent="0" algn="ctr">
              <a:buFontTx/>
              <a:buNone/>
              <a:defRPr sz="1000">
                <a:latin typeface="DM Sans" pitchFamily="2" charset="0"/>
              </a:defRPr>
            </a:lvl1pPr>
          </a:lstStyle>
          <a:p>
            <a:endParaRPr lang="en-US"/>
          </a:p>
        </p:txBody>
      </p:sp>
      <p:sp>
        <p:nvSpPr>
          <p:cNvPr id="23" name="Picture Placeholder 22">
            <a:extLst>
              <a:ext uri="{FF2B5EF4-FFF2-40B4-BE49-F238E27FC236}">
                <a16:creationId xmlns:a16="http://schemas.microsoft.com/office/drawing/2014/main" id="{984717E8-0F4B-7021-A096-C0901B460123}"/>
              </a:ext>
            </a:extLst>
          </p:cNvPr>
          <p:cNvSpPr>
            <a:spLocks noGrp="1"/>
          </p:cNvSpPr>
          <p:nvPr>
            <p:ph type="pic" sz="quarter" idx="31"/>
          </p:nvPr>
        </p:nvSpPr>
        <p:spPr>
          <a:xfrm>
            <a:off x="6276977" y="4416251"/>
            <a:ext cx="2100105" cy="1527349"/>
          </a:xfrm>
          <a:custGeom>
            <a:avLst/>
            <a:gdLst>
              <a:gd name="connsiteX0" fmla="*/ 0 w 2100105"/>
              <a:gd name="connsiteY0" fmla="*/ 0 h 1527349"/>
              <a:gd name="connsiteX1" fmla="*/ 2100105 w 2100105"/>
              <a:gd name="connsiteY1" fmla="*/ 0 h 1527349"/>
              <a:gd name="connsiteX2" fmla="*/ 2100105 w 2100105"/>
              <a:gd name="connsiteY2" fmla="*/ 1527349 h 1527349"/>
              <a:gd name="connsiteX3" fmla="*/ 0 w 2100105"/>
              <a:gd name="connsiteY3" fmla="*/ 1527349 h 1527349"/>
            </a:gdLst>
            <a:ahLst/>
            <a:cxnLst>
              <a:cxn ang="0">
                <a:pos x="connsiteX0" y="connsiteY0"/>
              </a:cxn>
              <a:cxn ang="0">
                <a:pos x="connsiteX1" y="connsiteY1"/>
              </a:cxn>
              <a:cxn ang="0">
                <a:pos x="connsiteX2" y="connsiteY2"/>
              </a:cxn>
              <a:cxn ang="0">
                <a:pos x="connsiteX3" y="connsiteY3"/>
              </a:cxn>
            </a:cxnLst>
            <a:rect l="l" t="t" r="r" b="b"/>
            <a:pathLst>
              <a:path w="2100105" h="1527349">
                <a:moveTo>
                  <a:pt x="0" y="0"/>
                </a:moveTo>
                <a:lnTo>
                  <a:pt x="2100105" y="0"/>
                </a:lnTo>
                <a:lnTo>
                  <a:pt x="2100105" y="1527349"/>
                </a:lnTo>
                <a:lnTo>
                  <a:pt x="0" y="1527349"/>
                </a:lnTo>
                <a:close/>
              </a:path>
            </a:pathLst>
          </a:custGeom>
        </p:spPr>
        <p:txBody>
          <a:bodyPr wrap="square" anchor="ctr">
            <a:noAutofit/>
          </a:bodyPr>
          <a:lstStyle>
            <a:lvl1pPr marL="0" indent="0" algn="ctr">
              <a:buFontTx/>
              <a:buNone/>
              <a:defRPr sz="1000">
                <a:latin typeface="DM Sans" pitchFamily="2" charset="0"/>
              </a:defRPr>
            </a:lvl1pPr>
          </a:lstStyle>
          <a:p>
            <a:endParaRPr lang="en-US"/>
          </a:p>
        </p:txBody>
      </p:sp>
      <p:sp>
        <p:nvSpPr>
          <p:cNvPr id="20" name="Picture Placeholder 19">
            <a:extLst>
              <a:ext uri="{FF2B5EF4-FFF2-40B4-BE49-F238E27FC236}">
                <a16:creationId xmlns:a16="http://schemas.microsoft.com/office/drawing/2014/main" id="{EE911140-434A-18AC-C269-14221893D8D4}"/>
              </a:ext>
            </a:extLst>
          </p:cNvPr>
          <p:cNvSpPr>
            <a:spLocks noGrp="1"/>
          </p:cNvSpPr>
          <p:nvPr>
            <p:ph type="pic" sz="quarter" idx="32"/>
          </p:nvPr>
        </p:nvSpPr>
        <p:spPr>
          <a:xfrm>
            <a:off x="8625952" y="3823397"/>
            <a:ext cx="2100105" cy="2120202"/>
          </a:xfrm>
          <a:custGeom>
            <a:avLst/>
            <a:gdLst>
              <a:gd name="connsiteX0" fmla="*/ 0 w 2100105"/>
              <a:gd name="connsiteY0" fmla="*/ 0 h 2120202"/>
              <a:gd name="connsiteX1" fmla="*/ 2100105 w 2100105"/>
              <a:gd name="connsiteY1" fmla="*/ 0 h 2120202"/>
              <a:gd name="connsiteX2" fmla="*/ 2100105 w 2100105"/>
              <a:gd name="connsiteY2" fmla="*/ 2120202 h 2120202"/>
              <a:gd name="connsiteX3" fmla="*/ 0 w 2100105"/>
              <a:gd name="connsiteY3" fmla="*/ 2120202 h 2120202"/>
            </a:gdLst>
            <a:ahLst/>
            <a:cxnLst>
              <a:cxn ang="0">
                <a:pos x="connsiteX0" y="connsiteY0"/>
              </a:cxn>
              <a:cxn ang="0">
                <a:pos x="connsiteX1" y="connsiteY1"/>
              </a:cxn>
              <a:cxn ang="0">
                <a:pos x="connsiteX2" y="connsiteY2"/>
              </a:cxn>
              <a:cxn ang="0">
                <a:pos x="connsiteX3" y="connsiteY3"/>
              </a:cxn>
            </a:cxnLst>
            <a:rect l="l" t="t" r="r" b="b"/>
            <a:pathLst>
              <a:path w="2100105" h="2120202">
                <a:moveTo>
                  <a:pt x="0" y="0"/>
                </a:moveTo>
                <a:lnTo>
                  <a:pt x="2100105" y="0"/>
                </a:lnTo>
                <a:lnTo>
                  <a:pt x="2100105" y="2120202"/>
                </a:lnTo>
                <a:lnTo>
                  <a:pt x="0" y="2120202"/>
                </a:lnTo>
                <a:close/>
              </a:path>
            </a:pathLst>
          </a:custGeom>
        </p:spPr>
        <p:txBody>
          <a:bodyPr wrap="square" anchor="ctr">
            <a:noAutofit/>
          </a:bodyPr>
          <a:lstStyle>
            <a:lvl1pPr marL="0" indent="0" algn="ctr">
              <a:buFontTx/>
              <a:buNone/>
              <a:defRPr sz="1000">
                <a:latin typeface="DM Sans" pitchFamily="2" charset="0"/>
              </a:defRPr>
            </a:lvl1pPr>
          </a:lstStyle>
          <a:p>
            <a:endParaRPr lang="en-US"/>
          </a:p>
        </p:txBody>
      </p:sp>
      <p:sp>
        <p:nvSpPr>
          <p:cNvPr id="19" name="Picture Placeholder 18">
            <a:extLst>
              <a:ext uri="{FF2B5EF4-FFF2-40B4-BE49-F238E27FC236}">
                <a16:creationId xmlns:a16="http://schemas.microsoft.com/office/drawing/2014/main" id="{AC67862B-2197-42E4-0308-50447EEFF815}"/>
              </a:ext>
            </a:extLst>
          </p:cNvPr>
          <p:cNvSpPr>
            <a:spLocks noGrp="1"/>
          </p:cNvSpPr>
          <p:nvPr>
            <p:ph type="pic" sz="quarter" idx="33"/>
          </p:nvPr>
        </p:nvSpPr>
        <p:spPr>
          <a:xfrm>
            <a:off x="8625952" y="914401"/>
            <a:ext cx="2100105" cy="2674709"/>
          </a:xfrm>
          <a:custGeom>
            <a:avLst/>
            <a:gdLst>
              <a:gd name="connsiteX0" fmla="*/ 0 w 2100105"/>
              <a:gd name="connsiteY0" fmla="*/ 0 h 2674709"/>
              <a:gd name="connsiteX1" fmla="*/ 2100105 w 2100105"/>
              <a:gd name="connsiteY1" fmla="*/ 0 h 2674709"/>
              <a:gd name="connsiteX2" fmla="*/ 2100105 w 2100105"/>
              <a:gd name="connsiteY2" fmla="*/ 2674709 h 2674709"/>
              <a:gd name="connsiteX3" fmla="*/ 0 w 2100105"/>
              <a:gd name="connsiteY3" fmla="*/ 2674709 h 2674709"/>
            </a:gdLst>
            <a:ahLst/>
            <a:cxnLst>
              <a:cxn ang="0">
                <a:pos x="connsiteX0" y="connsiteY0"/>
              </a:cxn>
              <a:cxn ang="0">
                <a:pos x="connsiteX1" y="connsiteY1"/>
              </a:cxn>
              <a:cxn ang="0">
                <a:pos x="connsiteX2" y="connsiteY2"/>
              </a:cxn>
              <a:cxn ang="0">
                <a:pos x="connsiteX3" y="connsiteY3"/>
              </a:cxn>
            </a:cxnLst>
            <a:rect l="l" t="t" r="r" b="b"/>
            <a:pathLst>
              <a:path w="2100105" h="2674709">
                <a:moveTo>
                  <a:pt x="0" y="0"/>
                </a:moveTo>
                <a:lnTo>
                  <a:pt x="2100105" y="0"/>
                </a:lnTo>
                <a:lnTo>
                  <a:pt x="2100105" y="2674709"/>
                </a:lnTo>
                <a:lnTo>
                  <a:pt x="0" y="2674709"/>
                </a:lnTo>
                <a:close/>
              </a:path>
            </a:pathLst>
          </a:custGeom>
        </p:spPr>
        <p:txBody>
          <a:bodyPr wrap="square" anchor="ctr">
            <a:noAutofit/>
          </a:bodyPr>
          <a:lstStyle>
            <a:lvl1pPr marL="0" indent="0" algn="ctr">
              <a:buFontTx/>
              <a:buNone/>
              <a:defRPr sz="1000">
                <a:latin typeface="DM Sans" pitchFamily="2" charset="0"/>
              </a:defRPr>
            </a:lvl1pPr>
          </a:lstStyle>
          <a:p>
            <a:endParaRPr lang="en-US"/>
          </a:p>
        </p:txBody>
      </p:sp>
    </p:spTree>
    <p:extLst>
      <p:ext uri="{BB962C8B-B14F-4D97-AF65-F5344CB8AC3E}">
        <p14:creationId xmlns:p14="http://schemas.microsoft.com/office/powerpoint/2010/main" val="187527902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8_Title and Conten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2EB4FD4-7DBA-E929-B3B9-450E120C07BB}"/>
              </a:ext>
            </a:extLst>
          </p:cNvPr>
          <p:cNvSpPr>
            <a:spLocks noGrp="1"/>
          </p:cNvSpPr>
          <p:nvPr>
            <p:ph type="pic" sz="quarter" idx="33"/>
          </p:nvPr>
        </p:nvSpPr>
        <p:spPr>
          <a:xfrm>
            <a:off x="6750830" y="0"/>
            <a:ext cx="5441170" cy="6858000"/>
          </a:xfrm>
          <a:custGeom>
            <a:avLst/>
            <a:gdLst>
              <a:gd name="connsiteX0" fmla="*/ 0 w 5441170"/>
              <a:gd name="connsiteY0" fmla="*/ 0 h 6858000"/>
              <a:gd name="connsiteX1" fmla="*/ 5441170 w 5441170"/>
              <a:gd name="connsiteY1" fmla="*/ 0 h 6858000"/>
              <a:gd name="connsiteX2" fmla="*/ 5441170 w 5441170"/>
              <a:gd name="connsiteY2" fmla="*/ 6858000 h 6858000"/>
              <a:gd name="connsiteX3" fmla="*/ 0 w 544117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441170" h="6858000">
                <a:moveTo>
                  <a:pt x="0" y="0"/>
                </a:moveTo>
                <a:lnTo>
                  <a:pt x="5441170" y="0"/>
                </a:lnTo>
                <a:lnTo>
                  <a:pt x="5441170" y="6858000"/>
                </a:lnTo>
                <a:lnTo>
                  <a:pt x="0" y="6858000"/>
                </a:lnTo>
                <a:close/>
              </a:path>
            </a:pathLst>
          </a:custGeom>
        </p:spPr>
        <p:txBody>
          <a:bodyPr wrap="square" anchor="ctr">
            <a:noAutofit/>
          </a:bodyPr>
          <a:lstStyle>
            <a:lvl1pPr marL="0" indent="0" algn="ctr">
              <a:buFontTx/>
              <a:buNone/>
              <a:defRPr sz="1000">
                <a:latin typeface="DM Sans" pitchFamily="2" charset="0"/>
              </a:defRPr>
            </a:lvl1pPr>
          </a:lstStyle>
          <a:p>
            <a:endParaRPr lang="en-US"/>
          </a:p>
        </p:txBody>
      </p:sp>
    </p:spTree>
    <p:extLst>
      <p:ext uri="{BB962C8B-B14F-4D97-AF65-F5344CB8AC3E}">
        <p14:creationId xmlns:p14="http://schemas.microsoft.com/office/powerpoint/2010/main" val="26098456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FED9F51-31B1-9836-9550-050F9501A871}"/>
              </a:ext>
            </a:extLst>
          </p:cNvPr>
          <p:cNvSpPr>
            <a:spLocks noGrp="1"/>
          </p:cNvSpPr>
          <p:nvPr>
            <p:ph type="pic" sz="quarter" idx="10"/>
          </p:nvPr>
        </p:nvSpPr>
        <p:spPr>
          <a:xfrm>
            <a:off x="4578348" y="2424841"/>
            <a:ext cx="1856874" cy="1856874"/>
          </a:xfrm>
          <a:custGeom>
            <a:avLst/>
            <a:gdLst>
              <a:gd name="connsiteX0" fmla="*/ 928437 w 1856874"/>
              <a:gd name="connsiteY0" fmla="*/ 0 h 1856874"/>
              <a:gd name="connsiteX1" fmla="*/ 1856874 w 1856874"/>
              <a:gd name="connsiteY1" fmla="*/ 928437 h 1856874"/>
              <a:gd name="connsiteX2" fmla="*/ 928437 w 1856874"/>
              <a:gd name="connsiteY2" fmla="*/ 1856874 h 1856874"/>
              <a:gd name="connsiteX3" fmla="*/ 0 w 1856874"/>
              <a:gd name="connsiteY3" fmla="*/ 928437 h 1856874"/>
              <a:gd name="connsiteX4" fmla="*/ 928437 w 1856874"/>
              <a:gd name="connsiteY4" fmla="*/ 0 h 1856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6874" h="1856874">
                <a:moveTo>
                  <a:pt x="928437" y="0"/>
                </a:moveTo>
                <a:cubicBezTo>
                  <a:pt x="1441199" y="0"/>
                  <a:pt x="1856874" y="415675"/>
                  <a:pt x="1856874" y="928437"/>
                </a:cubicBezTo>
                <a:cubicBezTo>
                  <a:pt x="1856874" y="1441199"/>
                  <a:pt x="1441199" y="1856874"/>
                  <a:pt x="928437" y="1856874"/>
                </a:cubicBezTo>
                <a:cubicBezTo>
                  <a:pt x="415675" y="1856874"/>
                  <a:pt x="0" y="1441199"/>
                  <a:pt x="0" y="928437"/>
                </a:cubicBezTo>
                <a:cubicBezTo>
                  <a:pt x="0" y="415675"/>
                  <a:pt x="415675" y="0"/>
                  <a:pt x="928437" y="0"/>
                </a:cubicBezTo>
                <a:close/>
              </a:path>
            </a:pathLst>
          </a:custGeom>
        </p:spPr>
        <p:txBody>
          <a:bodyPr wrap="square" anchor="ctr">
            <a:noAutofit/>
          </a:bodyPr>
          <a:lstStyle>
            <a:lvl1pPr marL="0" indent="0" algn="ctr">
              <a:buFontTx/>
              <a:buNone/>
              <a:defRPr sz="1000">
                <a:latin typeface="Poppins" panose="00000500000000000000" pitchFamily="2" charset="0"/>
                <a:cs typeface="Poppins" panose="00000500000000000000" pitchFamily="2" charset="0"/>
              </a:defRPr>
            </a:lvl1pPr>
          </a:lstStyle>
          <a:p>
            <a:endParaRPr lang="en-US"/>
          </a:p>
        </p:txBody>
      </p:sp>
    </p:spTree>
    <p:extLst>
      <p:ext uri="{BB962C8B-B14F-4D97-AF65-F5344CB8AC3E}">
        <p14:creationId xmlns:p14="http://schemas.microsoft.com/office/powerpoint/2010/main" val="1552862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386505-2D8E-3D14-FAD9-4600099374DC}"/>
              </a:ext>
            </a:extLst>
          </p:cNvPr>
          <p:cNvSpPr>
            <a:spLocks noGrp="1"/>
          </p:cNvSpPr>
          <p:nvPr>
            <p:ph type="pic" sz="quarter" idx="10"/>
          </p:nvPr>
        </p:nvSpPr>
        <p:spPr>
          <a:xfrm>
            <a:off x="7297927" y="1162222"/>
            <a:ext cx="1642874" cy="1642874"/>
          </a:xfrm>
          <a:custGeom>
            <a:avLst/>
            <a:gdLst>
              <a:gd name="connsiteX0" fmla="*/ 821437 w 1642874"/>
              <a:gd name="connsiteY0" fmla="*/ 0 h 1642874"/>
              <a:gd name="connsiteX1" fmla="*/ 1642874 w 1642874"/>
              <a:gd name="connsiteY1" fmla="*/ 821437 h 1642874"/>
              <a:gd name="connsiteX2" fmla="*/ 821437 w 1642874"/>
              <a:gd name="connsiteY2" fmla="*/ 1642874 h 1642874"/>
              <a:gd name="connsiteX3" fmla="*/ 0 w 1642874"/>
              <a:gd name="connsiteY3" fmla="*/ 821437 h 1642874"/>
              <a:gd name="connsiteX4" fmla="*/ 821437 w 1642874"/>
              <a:gd name="connsiteY4" fmla="*/ 0 h 1642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874" h="1642874">
                <a:moveTo>
                  <a:pt x="821437" y="0"/>
                </a:moveTo>
                <a:cubicBezTo>
                  <a:pt x="1275104" y="0"/>
                  <a:pt x="1642874" y="367770"/>
                  <a:pt x="1642874" y="821437"/>
                </a:cubicBezTo>
                <a:cubicBezTo>
                  <a:pt x="1642874" y="1275104"/>
                  <a:pt x="1275104" y="1642874"/>
                  <a:pt x="821437" y="1642874"/>
                </a:cubicBezTo>
                <a:cubicBezTo>
                  <a:pt x="367770" y="1642874"/>
                  <a:pt x="0" y="1275104"/>
                  <a:pt x="0" y="821437"/>
                </a:cubicBezTo>
                <a:cubicBezTo>
                  <a:pt x="0" y="367770"/>
                  <a:pt x="367770" y="0"/>
                  <a:pt x="821437" y="0"/>
                </a:cubicBezTo>
                <a:close/>
              </a:path>
            </a:pathLst>
          </a:custGeom>
        </p:spPr>
        <p:txBody>
          <a:bodyPr wrap="square" anchor="ctr">
            <a:noAutofit/>
          </a:bodyPr>
          <a:lstStyle>
            <a:lvl1pPr marL="0" indent="0" algn="ctr">
              <a:buFontTx/>
              <a:buNone/>
              <a:defRPr sz="1000">
                <a:latin typeface="Poppins" panose="00000500000000000000" pitchFamily="2" charset="0"/>
                <a:cs typeface="Poppins" panose="00000500000000000000" pitchFamily="2" charset="0"/>
              </a:defRPr>
            </a:lvl1pPr>
          </a:lstStyle>
          <a:p>
            <a:endParaRPr lang="en-US"/>
          </a:p>
        </p:txBody>
      </p:sp>
    </p:spTree>
    <p:extLst>
      <p:ext uri="{BB962C8B-B14F-4D97-AF65-F5344CB8AC3E}">
        <p14:creationId xmlns:p14="http://schemas.microsoft.com/office/powerpoint/2010/main" val="286543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A11B1B13-45F9-6AC1-EAAA-5F7879BA3A33}"/>
              </a:ext>
            </a:extLst>
          </p:cNvPr>
          <p:cNvSpPr>
            <a:spLocks noGrp="1"/>
          </p:cNvSpPr>
          <p:nvPr>
            <p:ph type="pic" sz="quarter" idx="11"/>
          </p:nvPr>
        </p:nvSpPr>
        <p:spPr>
          <a:xfrm>
            <a:off x="9500325" y="3052235"/>
            <a:ext cx="1307934" cy="1307934"/>
          </a:xfrm>
          <a:custGeom>
            <a:avLst/>
            <a:gdLst>
              <a:gd name="connsiteX0" fmla="*/ 653967 w 1307934"/>
              <a:gd name="connsiteY0" fmla="*/ 0 h 1307934"/>
              <a:gd name="connsiteX1" fmla="*/ 1307934 w 1307934"/>
              <a:gd name="connsiteY1" fmla="*/ 653967 h 1307934"/>
              <a:gd name="connsiteX2" fmla="*/ 653967 w 1307934"/>
              <a:gd name="connsiteY2" fmla="*/ 1307934 h 1307934"/>
              <a:gd name="connsiteX3" fmla="*/ 0 w 1307934"/>
              <a:gd name="connsiteY3" fmla="*/ 653967 h 1307934"/>
              <a:gd name="connsiteX4" fmla="*/ 653967 w 1307934"/>
              <a:gd name="connsiteY4" fmla="*/ 0 h 13079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7934" h="1307934">
                <a:moveTo>
                  <a:pt x="653967" y="0"/>
                </a:moveTo>
                <a:cubicBezTo>
                  <a:pt x="1015143" y="0"/>
                  <a:pt x="1307934" y="292791"/>
                  <a:pt x="1307934" y="653967"/>
                </a:cubicBezTo>
                <a:cubicBezTo>
                  <a:pt x="1307934" y="1015143"/>
                  <a:pt x="1015143" y="1307934"/>
                  <a:pt x="653967" y="1307934"/>
                </a:cubicBezTo>
                <a:cubicBezTo>
                  <a:pt x="292791" y="1307934"/>
                  <a:pt x="0" y="1015143"/>
                  <a:pt x="0" y="653967"/>
                </a:cubicBezTo>
                <a:cubicBezTo>
                  <a:pt x="0" y="292791"/>
                  <a:pt x="292791" y="0"/>
                  <a:pt x="653967" y="0"/>
                </a:cubicBezTo>
                <a:close/>
              </a:path>
            </a:pathLst>
          </a:custGeom>
        </p:spPr>
        <p:txBody>
          <a:bodyPr wrap="square" anchor="ctr">
            <a:noAutofit/>
          </a:bodyPr>
          <a:lstStyle>
            <a:lvl1pPr marL="0" indent="0" algn="ctr">
              <a:buFontTx/>
              <a:buNone/>
              <a:defRPr sz="1000">
                <a:latin typeface="Poppins" panose="00000500000000000000" pitchFamily="2" charset="0"/>
                <a:cs typeface="Poppins" panose="00000500000000000000" pitchFamily="2" charset="0"/>
              </a:defRPr>
            </a:lvl1pPr>
          </a:lstStyle>
          <a:p>
            <a:endParaRPr lang="en-US"/>
          </a:p>
        </p:txBody>
      </p:sp>
      <p:sp>
        <p:nvSpPr>
          <p:cNvPr id="8" name="Picture Placeholder 7">
            <a:extLst>
              <a:ext uri="{FF2B5EF4-FFF2-40B4-BE49-F238E27FC236}">
                <a16:creationId xmlns:a16="http://schemas.microsoft.com/office/drawing/2014/main" id="{227C5048-9969-C33F-ADC1-E64FBDFE4C2E}"/>
              </a:ext>
            </a:extLst>
          </p:cNvPr>
          <p:cNvSpPr>
            <a:spLocks noGrp="1"/>
          </p:cNvSpPr>
          <p:nvPr>
            <p:ph type="pic" sz="quarter" idx="10"/>
          </p:nvPr>
        </p:nvSpPr>
        <p:spPr>
          <a:xfrm>
            <a:off x="6431058" y="3052235"/>
            <a:ext cx="1307934" cy="1307934"/>
          </a:xfrm>
          <a:custGeom>
            <a:avLst/>
            <a:gdLst>
              <a:gd name="connsiteX0" fmla="*/ 653967 w 1307934"/>
              <a:gd name="connsiteY0" fmla="*/ 0 h 1307934"/>
              <a:gd name="connsiteX1" fmla="*/ 1307934 w 1307934"/>
              <a:gd name="connsiteY1" fmla="*/ 653967 h 1307934"/>
              <a:gd name="connsiteX2" fmla="*/ 653967 w 1307934"/>
              <a:gd name="connsiteY2" fmla="*/ 1307934 h 1307934"/>
              <a:gd name="connsiteX3" fmla="*/ 0 w 1307934"/>
              <a:gd name="connsiteY3" fmla="*/ 653967 h 1307934"/>
              <a:gd name="connsiteX4" fmla="*/ 653967 w 1307934"/>
              <a:gd name="connsiteY4" fmla="*/ 0 h 13079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7934" h="1307934">
                <a:moveTo>
                  <a:pt x="653967" y="0"/>
                </a:moveTo>
                <a:cubicBezTo>
                  <a:pt x="1015143" y="0"/>
                  <a:pt x="1307934" y="292791"/>
                  <a:pt x="1307934" y="653967"/>
                </a:cubicBezTo>
                <a:cubicBezTo>
                  <a:pt x="1307934" y="1015143"/>
                  <a:pt x="1015143" y="1307934"/>
                  <a:pt x="653967" y="1307934"/>
                </a:cubicBezTo>
                <a:cubicBezTo>
                  <a:pt x="292791" y="1307934"/>
                  <a:pt x="0" y="1015143"/>
                  <a:pt x="0" y="653967"/>
                </a:cubicBezTo>
                <a:cubicBezTo>
                  <a:pt x="0" y="292791"/>
                  <a:pt x="292791" y="0"/>
                  <a:pt x="653967" y="0"/>
                </a:cubicBezTo>
                <a:close/>
              </a:path>
            </a:pathLst>
          </a:custGeom>
        </p:spPr>
        <p:txBody>
          <a:bodyPr wrap="square" anchor="ctr">
            <a:noAutofit/>
          </a:bodyPr>
          <a:lstStyle>
            <a:lvl1pPr marL="0" indent="0" algn="ctr">
              <a:buFontTx/>
              <a:buNone/>
              <a:defRPr sz="1000">
                <a:latin typeface="Poppins" panose="00000500000000000000" pitchFamily="2" charset="0"/>
                <a:cs typeface="Poppins" panose="00000500000000000000" pitchFamily="2" charset="0"/>
              </a:defRPr>
            </a:lvl1pPr>
          </a:lstStyle>
          <a:p>
            <a:endParaRPr lang="en-US"/>
          </a:p>
        </p:txBody>
      </p:sp>
    </p:spTree>
    <p:extLst>
      <p:ext uri="{BB962C8B-B14F-4D97-AF65-F5344CB8AC3E}">
        <p14:creationId xmlns:p14="http://schemas.microsoft.com/office/powerpoint/2010/main" val="1944785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56DEECB2-4F52-C3BF-7AB2-30812DF0CF2B}"/>
              </a:ext>
            </a:extLst>
          </p:cNvPr>
          <p:cNvSpPr>
            <a:spLocks noGrp="1"/>
          </p:cNvSpPr>
          <p:nvPr>
            <p:ph type="pic" sz="quarter" idx="12"/>
          </p:nvPr>
        </p:nvSpPr>
        <p:spPr>
          <a:xfrm>
            <a:off x="5686446" y="1907434"/>
            <a:ext cx="2118813" cy="3838203"/>
          </a:xfrm>
          <a:custGeom>
            <a:avLst/>
            <a:gdLst>
              <a:gd name="connsiteX0" fmla="*/ 0 w 2118813"/>
              <a:gd name="connsiteY0" fmla="*/ 0 h 3838203"/>
              <a:gd name="connsiteX1" fmla="*/ 2118813 w 2118813"/>
              <a:gd name="connsiteY1" fmla="*/ 0 h 3838203"/>
              <a:gd name="connsiteX2" fmla="*/ 2118813 w 2118813"/>
              <a:gd name="connsiteY2" fmla="*/ 3838203 h 3838203"/>
              <a:gd name="connsiteX3" fmla="*/ 0 w 2118813"/>
              <a:gd name="connsiteY3" fmla="*/ 3838203 h 3838203"/>
            </a:gdLst>
            <a:ahLst/>
            <a:cxnLst>
              <a:cxn ang="0">
                <a:pos x="connsiteX0" y="connsiteY0"/>
              </a:cxn>
              <a:cxn ang="0">
                <a:pos x="connsiteX1" y="connsiteY1"/>
              </a:cxn>
              <a:cxn ang="0">
                <a:pos x="connsiteX2" y="connsiteY2"/>
              </a:cxn>
              <a:cxn ang="0">
                <a:pos x="connsiteX3" y="connsiteY3"/>
              </a:cxn>
            </a:cxnLst>
            <a:rect l="l" t="t" r="r" b="b"/>
            <a:pathLst>
              <a:path w="2118813" h="3838203">
                <a:moveTo>
                  <a:pt x="0" y="0"/>
                </a:moveTo>
                <a:lnTo>
                  <a:pt x="2118813" y="0"/>
                </a:lnTo>
                <a:lnTo>
                  <a:pt x="2118813" y="3838203"/>
                </a:lnTo>
                <a:lnTo>
                  <a:pt x="0" y="3838203"/>
                </a:lnTo>
                <a:close/>
              </a:path>
            </a:pathLst>
          </a:custGeom>
        </p:spPr>
        <p:txBody>
          <a:bodyPr wrap="square" anchor="ctr">
            <a:noAutofit/>
          </a:bodyPr>
          <a:lstStyle>
            <a:lvl1pPr marL="0" indent="0" algn="ctr">
              <a:buFontTx/>
              <a:buNone/>
              <a:defRPr sz="1000">
                <a:latin typeface="Poppins" panose="00000500000000000000" pitchFamily="2" charset="0"/>
                <a:cs typeface="Poppins" panose="00000500000000000000" pitchFamily="2" charset="0"/>
              </a:defRPr>
            </a:lvl1pPr>
          </a:lstStyle>
          <a:p>
            <a:endParaRPr lang="en-US"/>
          </a:p>
        </p:txBody>
      </p:sp>
    </p:spTree>
    <p:extLst>
      <p:ext uri="{BB962C8B-B14F-4D97-AF65-F5344CB8AC3E}">
        <p14:creationId xmlns:p14="http://schemas.microsoft.com/office/powerpoint/2010/main" val="238781153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18595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69"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70" r:id="rId17"/>
    <p:sldLayoutId id="2147483664" r:id="rId18"/>
    <p:sldLayoutId id="2147483665" r:id="rId19"/>
    <p:sldLayoutId id="2147483666" r:id="rId20"/>
    <p:sldLayoutId id="2147483676" r:id="rId21"/>
    <p:sldLayoutId id="2147483682" r:id="rId22"/>
    <p:sldLayoutId id="2147483677" r:id="rId23"/>
    <p:sldLayoutId id="2147483678" r:id="rId24"/>
    <p:sldLayoutId id="2147483679" r:id="rId25"/>
    <p:sldLayoutId id="2147483680" r:id="rId26"/>
    <p:sldLayoutId id="2147483681" r:id="rId27"/>
    <p:sldLayoutId id="2147483671" r:id="rId28"/>
    <p:sldLayoutId id="2147483667" r:id="rId29"/>
    <p:sldLayoutId id="2147483668" r:id="rId30"/>
    <p:sldLayoutId id="2147483672" r:id="rId31"/>
    <p:sldLayoutId id="2147483673" r:id="rId32"/>
    <p:sldLayoutId id="2147483674" r:id="rId33"/>
    <p:sldLayoutId id="2147483675"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9" r:id="rId49"/>
    <p:sldLayoutId id="2147483697" r:id="rId50"/>
    <p:sldLayoutId id="2147483698" r:id="rId5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3" Type="http://schemas.openxmlformats.org/officeDocument/2006/relationships/image" Target="../media/image25.png"/><Relationship Id="rId2" Type="http://schemas.microsoft.com/office/2014/relationships/chartEx" Target="../charts/chartEx1.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53.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3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56.xml.rels><?xml version="1.0" encoding="UTF-8" standalone="yes"?>
<Relationships xmlns="http://schemas.openxmlformats.org/package/2006/relationships"><Relationship Id="rId3" Type="http://schemas.openxmlformats.org/officeDocument/2006/relationships/image" Target="../media/image34.png"/><Relationship Id="rId2" Type="http://schemas.microsoft.com/office/2014/relationships/chartEx" Target="../charts/chartEx2.xml"/><Relationship Id="rId1" Type="http://schemas.openxmlformats.org/officeDocument/2006/relationships/slideLayout" Target="../slideLayouts/slideLayout3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1.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3.xml"/></Relationships>
</file>

<file path=ppt/slides/_rels/slide62.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24.xml"/></Relationships>
</file>

<file path=ppt/slides/_rels/slide63.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chart" Target="../charts/chart11.xml"/><Relationship Id="rId1" Type="http://schemas.openxmlformats.org/officeDocument/2006/relationships/slideLayout" Target="../slideLayouts/slideLayout25.xml"/></Relationships>
</file>

<file path=ppt/slides/_rels/slide64.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26.xml"/></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chart" Target="../charts/chart14.xml"/><Relationship Id="rId1" Type="http://schemas.openxmlformats.org/officeDocument/2006/relationships/slideLayout" Target="../slideLayouts/slideLayout2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36.xml"/><Relationship Id="rId4" Type="http://schemas.openxmlformats.org/officeDocument/2006/relationships/image" Target="../media/image4.png"/></Relationships>
</file>

<file path=ppt/slides/_rels/slide8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7.xml"/></Relationships>
</file>

<file path=ppt/slides/_rels/slide8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8.xml"/></Relationships>
</file>

<file path=ppt/slides/_rels/slide8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9.xml"/></Relationships>
</file>

<file path=ppt/slides/_rels/slide8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0.xml"/></Relationships>
</file>

<file path=ppt/slides/_rels/slide8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1.xml"/></Relationships>
</file>

<file path=ppt/slides/_rels/slide8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3.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9.xml"/></Relationships>
</file>

<file path=ppt/slides/_rels/slide94.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chart" Target="../charts/chart16.xml"/><Relationship Id="rId1" Type="http://schemas.openxmlformats.org/officeDocument/2006/relationships/slideLayout" Target="../slideLayouts/slideLayout9.xml"/></Relationships>
</file>

<file path=ppt/slides/_rels/slide95.xml.rels><?xml version="1.0" encoding="UTF-8" standalone="yes"?>
<Relationships xmlns="http://schemas.openxmlformats.org/package/2006/relationships"><Relationship Id="rId2" Type="http://schemas.openxmlformats.org/officeDocument/2006/relationships/chart" Target="../charts/chart18.xml"/><Relationship Id="rId1" Type="http://schemas.openxmlformats.org/officeDocument/2006/relationships/slideLayout" Target="../slideLayouts/slideLayout9.xml"/></Relationships>
</file>

<file path=ppt/slides/_rels/slide96.xml.rels><?xml version="1.0" encoding="UTF-8" standalone="yes"?>
<Relationships xmlns="http://schemas.openxmlformats.org/package/2006/relationships"><Relationship Id="rId2" Type="http://schemas.openxmlformats.org/officeDocument/2006/relationships/chart" Target="../charts/chart19.xml"/><Relationship Id="rId1" Type="http://schemas.openxmlformats.org/officeDocument/2006/relationships/slideLayout" Target="../slideLayouts/slideLayout9.xml"/></Relationships>
</file>

<file path=ppt/slides/_rels/slide97.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chart" Target="../charts/chart20.xml"/><Relationship Id="rId1" Type="http://schemas.openxmlformats.org/officeDocument/2006/relationships/slideLayout" Target="../slideLayouts/slideLayout9.xml"/><Relationship Id="rId4" Type="http://schemas.openxmlformats.org/officeDocument/2006/relationships/chart" Target="../charts/chart2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3103F45-E98D-44C7-7425-72735E74AE4D}"/>
              </a:ext>
            </a:extLst>
          </p:cNvPr>
          <p:cNvSpPr txBox="1"/>
          <p:nvPr/>
        </p:nvSpPr>
        <p:spPr>
          <a:xfrm>
            <a:off x="1065118" y="3914753"/>
            <a:ext cx="6743568" cy="2477601"/>
          </a:xfrm>
          <a:prstGeom prst="rect">
            <a:avLst/>
          </a:prstGeom>
          <a:noFill/>
        </p:spPr>
        <p:txBody>
          <a:bodyPr wrap="square" rtlCol="0" anchor="ctr">
            <a:spAutoFit/>
          </a:bodyPr>
          <a:lstStyle/>
          <a:p>
            <a:r>
              <a:rPr lang="en-GB" sz="15500" dirty="0">
                <a:ln w="19050">
                  <a:solidFill>
                    <a:schemeClr val="accent3">
                      <a:lumMod val="20000"/>
                      <a:lumOff val="80000"/>
                    </a:schemeClr>
                  </a:solidFill>
                </a:ln>
                <a:noFill/>
                <a:latin typeface="Poppins Black" panose="00000A00000000000000" pitchFamily="2" charset="0"/>
                <a:ea typeface="Open Sans Extrabold" panose="020B0906030804020204" pitchFamily="34" charset="0"/>
                <a:cs typeface="Poppins Black" panose="00000A00000000000000" pitchFamily="2" charset="0"/>
              </a:rPr>
              <a:t>MNML</a:t>
            </a:r>
            <a:endParaRPr lang="en-US" sz="15500" dirty="0">
              <a:ln w="19050">
                <a:solidFill>
                  <a:schemeClr val="accent3">
                    <a:lumMod val="20000"/>
                    <a:lumOff val="80000"/>
                  </a:schemeClr>
                </a:solidFill>
              </a:ln>
              <a:noFill/>
              <a:latin typeface="Poppins Black" panose="00000A00000000000000" pitchFamily="2" charset="0"/>
              <a:ea typeface="Open Sans Extrabold" panose="020B0906030804020204" pitchFamily="34" charset="0"/>
              <a:cs typeface="Poppins Black" panose="00000A00000000000000" pitchFamily="2" charset="0"/>
            </a:endParaRPr>
          </a:p>
        </p:txBody>
      </p:sp>
      <p:grpSp>
        <p:nvGrpSpPr>
          <p:cNvPr id="5" name="Group 4">
            <a:extLst>
              <a:ext uri="{FF2B5EF4-FFF2-40B4-BE49-F238E27FC236}">
                <a16:creationId xmlns:a16="http://schemas.microsoft.com/office/drawing/2014/main" id="{BE8E6C53-B0DA-555B-D143-015324915657}"/>
              </a:ext>
            </a:extLst>
          </p:cNvPr>
          <p:cNvGrpSpPr/>
          <p:nvPr/>
        </p:nvGrpSpPr>
        <p:grpSpPr>
          <a:xfrm>
            <a:off x="8571468" y="-2609820"/>
            <a:ext cx="5052771" cy="8541859"/>
            <a:chOff x="1408113" y="1169988"/>
            <a:chExt cx="1374776" cy="2324100"/>
          </a:xfrm>
          <a:solidFill>
            <a:schemeClr val="bg1">
              <a:lumMod val="85000"/>
              <a:alpha val="30000"/>
            </a:schemeClr>
          </a:solidFill>
        </p:grpSpPr>
        <p:sp>
          <p:nvSpPr>
            <p:cNvPr id="6" name="Freeform 5">
              <a:extLst>
                <a:ext uri="{FF2B5EF4-FFF2-40B4-BE49-F238E27FC236}">
                  <a16:creationId xmlns:a16="http://schemas.microsoft.com/office/drawing/2014/main" id="{D61B8235-39D1-322B-4AD5-BEEAD833DB12}"/>
                </a:ext>
              </a:extLst>
            </p:cNvPr>
            <p:cNvSpPr>
              <a:spLocks/>
            </p:cNvSpPr>
            <p:nvPr/>
          </p:nvSpPr>
          <p:spPr bwMode="auto">
            <a:xfrm>
              <a:off x="1408113" y="1169988"/>
              <a:ext cx="1003300" cy="1406525"/>
            </a:xfrm>
            <a:custGeom>
              <a:avLst/>
              <a:gdLst>
                <a:gd name="T0" fmla="*/ 0 w 632"/>
                <a:gd name="T1" fmla="*/ 618 h 886"/>
                <a:gd name="T2" fmla="*/ 0 w 632"/>
                <a:gd name="T3" fmla="*/ 886 h 886"/>
                <a:gd name="T4" fmla="*/ 632 w 632"/>
                <a:gd name="T5" fmla="*/ 268 h 886"/>
                <a:gd name="T6" fmla="*/ 632 w 632"/>
                <a:gd name="T7" fmla="*/ 0 h 886"/>
                <a:gd name="T8" fmla="*/ 0 w 632"/>
                <a:gd name="T9" fmla="*/ 618 h 886"/>
              </a:gdLst>
              <a:ahLst/>
              <a:cxnLst>
                <a:cxn ang="0">
                  <a:pos x="T0" y="T1"/>
                </a:cxn>
                <a:cxn ang="0">
                  <a:pos x="T2" y="T3"/>
                </a:cxn>
                <a:cxn ang="0">
                  <a:pos x="T4" y="T5"/>
                </a:cxn>
                <a:cxn ang="0">
                  <a:pos x="T6" y="T7"/>
                </a:cxn>
                <a:cxn ang="0">
                  <a:pos x="T8" y="T9"/>
                </a:cxn>
              </a:cxnLst>
              <a:rect l="0" t="0" r="r" b="b"/>
              <a:pathLst>
                <a:path w="632" h="886">
                  <a:moveTo>
                    <a:pt x="0" y="618"/>
                  </a:moveTo>
                  <a:lnTo>
                    <a:pt x="0" y="886"/>
                  </a:lnTo>
                  <a:lnTo>
                    <a:pt x="632" y="268"/>
                  </a:lnTo>
                  <a:lnTo>
                    <a:pt x="632" y="0"/>
                  </a:lnTo>
                  <a:lnTo>
                    <a:pt x="0" y="6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6">
              <a:extLst>
                <a:ext uri="{FF2B5EF4-FFF2-40B4-BE49-F238E27FC236}">
                  <a16:creationId xmlns:a16="http://schemas.microsoft.com/office/drawing/2014/main" id="{A582B983-FA67-8172-7615-F375084E2917}"/>
                </a:ext>
              </a:extLst>
            </p:cNvPr>
            <p:cNvSpPr>
              <a:spLocks/>
            </p:cNvSpPr>
            <p:nvPr/>
          </p:nvSpPr>
          <p:spPr bwMode="auto">
            <a:xfrm>
              <a:off x="1781176" y="1265238"/>
              <a:ext cx="1001713" cy="1406525"/>
            </a:xfrm>
            <a:custGeom>
              <a:avLst/>
              <a:gdLst>
                <a:gd name="T0" fmla="*/ 0 w 631"/>
                <a:gd name="T1" fmla="*/ 618 h 886"/>
                <a:gd name="T2" fmla="*/ 0 w 631"/>
                <a:gd name="T3" fmla="*/ 886 h 886"/>
                <a:gd name="T4" fmla="*/ 631 w 631"/>
                <a:gd name="T5" fmla="*/ 268 h 886"/>
                <a:gd name="T6" fmla="*/ 631 w 631"/>
                <a:gd name="T7" fmla="*/ 0 h 886"/>
                <a:gd name="T8" fmla="*/ 0 w 631"/>
                <a:gd name="T9" fmla="*/ 618 h 886"/>
              </a:gdLst>
              <a:ahLst/>
              <a:cxnLst>
                <a:cxn ang="0">
                  <a:pos x="T0" y="T1"/>
                </a:cxn>
                <a:cxn ang="0">
                  <a:pos x="T2" y="T3"/>
                </a:cxn>
                <a:cxn ang="0">
                  <a:pos x="T4" y="T5"/>
                </a:cxn>
                <a:cxn ang="0">
                  <a:pos x="T6" y="T7"/>
                </a:cxn>
                <a:cxn ang="0">
                  <a:pos x="T8" y="T9"/>
                </a:cxn>
              </a:cxnLst>
              <a:rect l="0" t="0" r="r" b="b"/>
              <a:pathLst>
                <a:path w="631" h="886">
                  <a:moveTo>
                    <a:pt x="0" y="618"/>
                  </a:moveTo>
                  <a:lnTo>
                    <a:pt x="0" y="886"/>
                  </a:lnTo>
                  <a:lnTo>
                    <a:pt x="631" y="268"/>
                  </a:lnTo>
                  <a:lnTo>
                    <a:pt x="631" y="0"/>
                  </a:lnTo>
                  <a:lnTo>
                    <a:pt x="0" y="6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7">
              <a:extLst>
                <a:ext uri="{FF2B5EF4-FFF2-40B4-BE49-F238E27FC236}">
                  <a16:creationId xmlns:a16="http://schemas.microsoft.com/office/drawing/2014/main" id="{9EFA2DA1-2CC9-6F74-DDCD-84F7AE469411}"/>
                </a:ext>
              </a:extLst>
            </p:cNvPr>
            <p:cNvSpPr>
              <a:spLocks/>
            </p:cNvSpPr>
            <p:nvPr/>
          </p:nvSpPr>
          <p:spPr bwMode="auto">
            <a:xfrm>
              <a:off x="1408113" y="2087563"/>
              <a:ext cx="1003300" cy="1406525"/>
            </a:xfrm>
            <a:custGeom>
              <a:avLst/>
              <a:gdLst>
                <a:gd name="T0" fmla="*/ 0 w 632"/>
                <a:gd name="T1" fmla="*/ 618 h 886"/>
                <a:gd name="T2" fmla="*/ 0 w 632"/>
                <a:gd name="T3" fmla="*/ 886 h 886"/>
                <a:gd name="T4" fmla="*/ 632 w 632"/>
                <a:gd name="T5" fmla="*/ 268 h 886"/>
                <a:gd name="T6" fmla="*/ 632 w 632"/>
                <a:gd name="T7" fmla="*/ 0 h 886"/>
                <a:gd name="T8" fmla="*/ 0 w 632"/>
                <a:gd name="T9" fmla="*/ 618 h 886"/>
              </a:gdLst>
              <a:ahLst/>
              <a:cxnLst>
                <a:cxn ang="0">
                  <a:pos x="T0" y="T1"/>
                </a:cxn>
                <a:cxn ang="0">
                  <a:pos x="T2" y="T3"/>
                </a:cxn>
                <a:cxn ang="0">
                  <a:pos x="T4" y="T5"/>
                </a:cxn>
                <a:cxn ang="0">
                  <a:pos x="T6" y="T7"/>
                </a:cxn>
                <a:cxn ang="0">
                  <a:pos x="T8" y="T9"/>
                </a:cxn>
              </a:cxnLst>
              <a:rect l="0" t="0" r="r" b="b"/>
              <a:pathLst>
                <a:path w="632" h="886">
                  <a:moveTo>
                    <a:pt x="0" y="618"/>
                  </a:moveTo>
                  <a:lnTo>
                    <a:pt x="0" y="886"/>
                  </a:lnTo>
                  <a:lnTo>
                    <a:pt x="632" y="268"/>
                  </a:lnTo>
                  <a:lnTo>
                    <a:pt x="632" y="0"/>
                  </a:lnTo>
                  <a:lnTo>
                    <a:pt x="0" y="6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9" name="Rectangle: Rounded Corners 8">
            <a:extLst>
              <a:ext uri="{FF2B5EF4-FFF2-40B4-BE49-F238E27FC236}">
                <a16:creationId xmlns:a16="http://schemas.microsoft.com/office/drawing/2014/main" id="{E9FB0310-7661-086E-EF61-0F0C60490E1A}"/>
              </a:ext>
            </a:extLst>
          </p:cNvPr>
          <p:cNvSpPr/>
          <p:nvPr/>
        </p:nvSpPr>
        <p:spPr>
          <a:xfrm>
            <a:off x="1141318" y="5312769"/>
            <a:ext cx="3602132" cy="483218"/>
          </a:xfrm>
          <a:prstGeom prst="roundRect">
            <a:avLst>
              <a:gd name="adj" fmla="val 50000"/>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5D8D3959-C8DC-A02B-1E46-278A81456749}"/>
              </a:ext>
            </a:extLst>
          </p:cNvPr>
          <p:cNvSpPr txBox="1"/>
          <p:nvPr/>
        </p:nvSpPr>
        <p:spPr>
          <a:xfrm>
            <a:off x="1065118" y="3444898"/>
            <a:ext cx="5596939" cy="2015936"/>
          </a:xfrm>
          <a:prstGeom prst="rect">
            <a:avLst/>
          </a:prstGeom>
          <a:noFill/>
        </p:spPr>
        <p:txBody>
          <a:bodyPr wrap="square" rtlCol="0" anchor="ctr">
            <a:spAutoFit/>
          </a:bodyPr>
          <a:lstStyle/>
          <a:p>
            <a:r>
              <a:rPr lang="en-GB" sz="12400" dirty="0">
                <a:solidFill>
                  <a:schemeClr val="tx1">
                    <a:lumMod val="75000"/>
                    <a:lumOff val="25000"/>
                  </a:schemeClr>
                </a:solidFill>
                <a:latin typeface="Poppins Black" panose="00000A00000000000000" pitchFamily="2" charset="0"/>
                <a:ea typeface="Open Sans Extrabold" panose="020B0906030804020204" pitchFamily="34" charset="0"/>
                <a:cs typeface="Poppins Black" panose="00000A00000000000000" pitchFamily="2" charset="0"/>
              </a:rPr>
              <a:t>MNML</a:t>
            </a:r>
            <a:endParaRPr lang="en-US" sz="12400" dirty="0">
              <a:solidFill>
                <a:schemeClr val="tx1">
                  <a:lumMod val="75000"/>
                  <a:lumOff val="25000"/>
                </a:schemeClr>
              </a:solidFill>
              <a:latin typeface="Poppins Black" panose="00000A00000000000000" pitchFamily="2" charset="0"/>
              <a:ea typeface="Open Sans Extrabold" panose="020B0906030804020204" pitchFamily="34" charset="0"/>
              <a:cs typeface="Poppins Black" panose="00000A00000000000000" pitchFamily="2" charset="0"/>
            </a:endParaRPr>
          </a:p>
        </p:txBody>
      </p:sp>
      <p:sp>
        <p:nvSpPr>
          <p:cNvPr id="11" name="TextBox 10">
            <a:extLst>
              <a:ext uri="{FF2B5EF4-FFF2-40B4-BE49-F238E27FC236}">
                <a16:creationId xmlns:a16="http://schemas.microsoft.com/office/drawing/2014/main" id="{1FD0C527-8464-CA11-AD03-AD80F09B5B93}"/>
              </a:ext>
            </a:extLst>
          </p:cNvPr>
          <p:cNvSpPr txBox="1"/>
          <p:nvPr/>
        </p:nvSpPr>
        <p:spPr>
          <a:xfrm>
            <a:off x="1186749" y="5389056"/>
            <a:ext cx="3481387" cy="353943"/>
          </a:xfrm>
          <a:prstGeom prst="rect">
            <a:avLst/>
          </a:prstGeom>
          <a:noFill/>
        </p:spPr>
        <p:txBody>
          <a:bodyPr wrap="square" rtlCol="0" anchor="ctr">
            <a:spAutoFit/>
          </a:bodyPr>
          <a:lstStyle/>
          <a:p>
            <a:pPr algn="ctr"/>
            <a:r>
              <a:rPr lang="en-GB" sz="1700" spc="200" dirty="0">
                <a:solidFill>
                  <a:schemeClr val="tx1">
                    <a:lumMod val="85000"/>
                    <a:lumOff val="15000"/>
                  </a:schemeClr>
                </a:solidFill>
                <a:latin typeface="Poppins Medium" panose="00000600000000000000" pitchFamily="2" charset="0"/>
                <a:ea typeface="Open Sans" panose="020B0606030504020204" pitchFamily="34" charset="0"/>
                <a:cs typeface="Poppins Medium" panose="00000600000000000000" pitchFamily="2" charset="0"/>
              </a:rPr>
              <a:t>Presentation Template</a:t>
            </a:r>
            <a:endParaRPr lang="en-US" sz="1700" spc="200" dirty="0">
              <a:solidFill>
                <a:schemeClr val="tx1">
                  <a:lumMod val="85000"/>
                  <a:lumOff val="15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grpSp>
        <p:nvGrpSpPr>
          <p:cNvPr id="12" name="Group 11">
            <a:extLst>
              <a:ext uri="{FF2B5EF4-FFF2-40B4-BE49-F238E27FC236}">
                <a16:creationId xmlns:a16="http://schemas.microsoft.com/office/drawing/2014/main" id="{EF762F6D-9375-4599-D891-7281E1FB5723}"/>
              </a:ext>
            </a:extLst>
          </p:cNvPr>
          <p:cNvGrpSpPr/>
          <p:nvPr/>
        </p:nvGrpSpPr>
        <p:grpSpPr>
          <a:xfrm>
            <a:off x="1408113" y="1644822"/>
            <a:ext cx="996528" cy="1684660"/>
            <a:chOff x="1408113" y="1169988"/>
            <a:chExt cx="1374776" cy="2324100"/>
          </a:xfrm>
          <a:solidFill>
            <a:schemeClr val="bg1">
              <a:lumMod val="95000"/>
            </a:schemeClr>
          </a:solidFill>
        </p:grpSpPr>
        <p:sp>
          <p:nvSpPr>
            <p:cNvPr id="13" name="Freeform 5">
              <a:extLst>
                <a:ext uri="{FF2B5EF4-FFF2-40B4-BE49-F238E27FC236}">
                  <a16:creationId xmlns:a16="http://schemas.microsoft.com/office/drawing/2014/main" id="{67CACD59-0B66-1CB7-F45B-9D9163273578}"/>
                </a:ext>
              </a:extLst>
            </p:cNvPr>
            <p:cNvSpPr>
              <a:spLocks/>
            </p:cNvSpPr>
            <p:nvPr/>
          </p:nvSpPr>
          <p:spPr bwMode="auto">
            <a:xfrm>
              <a:off x="1408113" y="1169988"/>
              <a:ext cx="1003300" cy="1406525"/>
            </a:xfrm>
            <a:custGeom>
              <a:avLst/>
              <a:gdLst>
                <a:gd name="T0" fmla="*/ 0 w 632"/>
                <a:gd name="T1" fmla="*/ 618 h 886"/>
                <a:gd name="T2" fmla="*/ 0 w 632"/>
                <a:gd name="T3" fmla="*/ 886 h 886"/>
                <a:gd name="T4" fmla="*/ 632 w 632"/>
                <a:gd name="T5" fmla="*/ 268 h 886"/>
                <a:gd name="T6" fmla="*/ 632 w 632"/>
                <a:gd name="T7" fmla="*/ 0 h 886"/>
                <a:gd name="T8" fmla="*/ 0 w 632"/>
                <a:gd name="T9" fmla="*/ 618 h 886"/>
              </a:gdLst>
              <a:ahLst/>
              <a:cxnLst>
                <a:cxn ang="0">
                  <a:pos x="T0" y="T1"/>
                </a:cxn>
                <a:cxn ang="0">
                  <a:pos x="T2" y="T3"/>
                </a:cxn>
                <a:cxn ang="0">
                  <a:pos x="T4" y="T5"/>
                </a:cxn>
                <a:cxn ang="0">
                  <a:pos x="T6" y="T7"/>
                </a:cxn>
                <a:cxn ang="0">
                  <a:pos x="T8" y="T9"/>
                </a:cxn>
              </a:cxnLst>
              <a:rect l="0" t="0" r="r" b="b"/>
              <a:pathLst>
                <a:path w="632" h="886">
                  <a:moveTo>
                    <a:pt x="0" y="618"/>
                  </a:moveTo>
                  <a:lnTo>
                    <a:pt x="0" y="886"/>
                  </a:lnTo>
                  <a:lnTo>
                    <a:pt x="632" y="268"/>
                  </a:lnTo>
                  <a:lnTo>
                    <a:pt x="632" y="0"/>
                  </a:lnTo>
                  <a:lnTo>
                    <a:pt x="0" y="6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6">
              <a:extLst>
                <a:ext uri="{FF2B5EF4-FFF2-40B4-BE49-F238E27FC236}">
                  <a16:creationId xmlns:a16="http://schemas.microsoft.com/office/drawing/2014/main" id="{FAD246C5-098D-0BA7-6BB6-24FF2D441633}"/>
                </a:ext>
              </a:extLst>
            </p:cNvPr>
            <p:cNvSpPr>
              <a:spLocks/>
            </p:cNvSpPr>
            <p:nvPr/>
          </p:nvSpPr>
          <p:spPr bwMode="auto">
            <a:xfrm>
              <a:off x="1781176" y="1265238"/>
              <a:ext cx="1001713" cy="1406525"/>
            </a:xfrm>
            <a:custGeom>
              <a:avLst/>
              <a:gdLst>
                <a:gd name="T0" fmla="*/ 0 w 631"/>
                <a:gd name="T1" fmla="*/ 618 h 886"/>
                <a:gd name="T2" fmla="*/ 0 w 631"/>
                <a:gd name="T3" fmla="*/ 886 h 886"/>
                <a:gd name="T4" fmla="*/ 631 w 631"/>
                <a:gd name="T5" fmla="*/ 268 h 886"/>
                <a:gd name="T6" fmla="*/ 631 w 631"/>
                <a:gd name="T7" fmla="*/ 0 h 886"/>
                <a:gd name="T8" fmla="*/ 0 w 631"/>
                <a:gd name="T9" fmla="*/ 618 h 886"/>
              </a:gdLst>
              <a:ahLst/>
              <a:cxnLst>
                <a:cxn ang="0">
                  <a:pos x="T0" y="T1"/>
                </a:cxn>
                <a:cxn ang="0">
                  <a:pos x="T2" y="T3"/>
                </a:cxn>
                <a:cxn ang="0">
                  <a:pos x="T4" y="T5"/>
                </a:cxn>
                <a:cxn ang="0">
                  <a:pos x="T6" y="T7"/>
                </a:cxn>
                <a:cxn ang="0">
                  <a:pos x="T8" y="T9"/>
                </a:cxn>
              </a:cxnLst>
              <a:rect l="0" t="0" r="r" b="b"/>
              <a:pathLst>
                <a:path w="631" h="886">
                  <a:moveTo>
                    <a:pt x="0" y="618"/>
                  </a:moveTo>
                  <a:lnTo>
                    <a:pt x="0" y="886"/>
                  </a:lnTo>
                  <a:lnTo>
                    <a:pt x="631" y="268"/>
                  </a:lnTo>
                  <a:lnTo>
                    <a:pt x="631" y="0"/>
                  </a:lnTo>
                  <a:lnTo>
                    <a:pt x="0" y="6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7">
              <a:extLst>
                <a:ext uri="{FF2B5EF4-FFF2-40B4-BE49-F238E27FC236}">
                  <a16:creationId xmlns:a16="http://schemas.microsoft.com/office/drawing/2014/main" id="{E9B99327-A165-08B0-CB30-B188D4BEE97B}"/>
                </a:ext>
              </a:extLst>
            </p:cNvPr>
            <p:cNvSpPr>
              <a:spLocks/>
            </p:cNvSpPr>
            <p:nvPr/>
          </p:nvSpPr>
          <p:spPr bwMode="auto">
            <a:xfrm>
              <a:off x="1408113" y="2087563"/>
              <a:ext cx="1003300" cy="1406525"/>
            </a:xfrm>
            <a:custGeom>
              <a:avLst/>
              <a:gdLst>
                <a:gd name="T0" fmla="*/ 0 w 632"/>
                <a:gd name="T1" fmla="*/ 618 h 886"/>
                <a:gd name="T2" fmla="*/ 0 w 632"/>
                <a:gd name="T3" fmla="*/ 886 h 886"/>
                <a:gd name="T4" fmla="*/ 632 w 632"/>
                <a:gd name="T5" fmla="*/ 268 h 886"/>
                <a:gd name="T6" fmla="*/ 632 w 632"/>
                <a:gd name="T7" fmla="*/ 0 h 886"/>
                <a:gd name="T8" fmla="*/ 0 w 632"/>
                <a:gd name="T9" fmla="*/ 618 h 886"/>
              </a:gdLst>
              <a:ahLst/>
              <a:cxnLst>
                <a:cxn ang="0">
                  <a:pos x="T0" y="T1"/>
                </a:cxn>
                <a:cxn ang="0">
                  <a:pos x="T2" y="T3"/>
                </a:cxn>
                <a:cxn ang="0">
                  <a:pos x="T4" y="T5"/>
                </a:cxn>
                <a:cxn ang="0">
                  <a:pos x="T6" y="T7"/>
                </a:cxn>
                <a:cxn ang="0">
                  <a:pos x="T8" y="T9"/>
                </a:cxn>
              </a:cxnLst>
              <a:rect l="0" t="0" r="r" b="b"/>
              <a:pathLst>
                <a:path w="632" h="886">
                  <a:moveTo>
                    <a:pt x="0" y="618"/>
                  </a:moveTo>
                  <a:lnTo>
                    <a:pt x="0" y="886"/>
                  </a:lnTo>
                  <a:lnTo>
                    <a:pt x="632" y="268"/>
                  </a:lnTo>
                  <a:lnTo>
                    <a:pt x="632" y="0"/>
                  </a:lnTo>
                  <a:lnTo>
                    <a:pt x="0" y="6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9040302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BEE93135-A910-ABC4-D1AF-88FF05606D6C}"/>
              </a:ext>
            </a:extLst>
          </p:cNvPr>
          <p:cNvSpPr txBox="1"/>
          <p:nvPr/>
        </p:nvSpPr>
        <p:spPr>
          <a:xfrm>
            <a:off x="1572992" y="2255891"/>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13" name="Straight Connector 12">
            <a:extLst>
              <a:ext uri="{FF2B5EF4-FFF2-40B4-BE49-F238E27FC236}">
                <a16:creationId xmlns:a16="http://schemas.microsoft.com/office/drawing/2014/main" id="{E10304F9-1ABE-D259-3AF5-C79CF5ADB125}"/>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7D52B6-3829-B2E6-0A28-F33259A235CA}"/>
              </a:ext>
            </a:extLst>
          </p:cNvPr>
          <p:cNvSpPr txBox="1"/>
          <p:nvPr/>
        </p:nvSpPr>
        <p:spPr>
          <a:xfrm>
            <a:off x="1465942" y="2684817"/>
            <a:ext cx="3106057"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Why</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Choose Us?</a:t>
            </a:r>
          </a:p>
        </p:txBody>
      </p:sp>
      <p:sp>
        <p:nvSpPr>
          <p:cNvPr id="15" name="Rectangle 14">
            <a:extLst>
              <a:ext uri="{FF2B5EF4-FFF2-40B4-BE49-F238E27FC236}">
                <a16:creationId xmlns:a16="http://schemas.microsoft.com/office/drawing/2014/main" id="{BE0121B5-E52C-5892-CA4D-D5F9104762C8}"/>
              </a:ext>
            </a:extLst>
          </p:cNvPr>
          <p:cNvSpPr/>
          <p:nvPr/>
        </p:nvSpPr>
        <p:spPr>
          <a:xfrm>
            <a:off x="1465943" y="3836899"/>
            <a:ext cx="3512457"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my entire soul, like these sweet mornings of spring which I enjoy with my whole heart. I am wonderful serenity has taken of spring which I enjoy with.</a:t>
            </a:r>
          </a:p>
        </p:txBody>
      </p:sp>
      <p:sp>
        <p:nvSpPr>
          <p:cNvPr id="2" name="Rectangle: Rounded Corners 1">
            <a:extLst>
              <a:ext uri="{FF2B5EF4-FFF2-40B4-BE49-F238E27FC236}">
                <a16:creationId xmlns:a16="http://schemas.microsoft.com/office/drawing/2014/main" id="{06393162-CE51-CF46-7953-A46A1A9DCBB4}"/>
              </a:ext>
            </a:extLst>
          </p:cNvPr>
          <p:cNvSpPr/>
          <p:nvPr/>
        </p:nvSpPr>
        <p:spPr>
          <a:xfrm>
            <a:off x="5930900" y="0"/>
            <a:ext cx="6261099" cy="6858000"/>
          </a:xfrm>
          <a:prstGeom prst="roundRect">
            <a:avLst>
              <a:gd name="adj" fmla="val 0"/>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 name="Straight Connector 2">
            <a:extLst>
              <a:ext uri="{FF2B5EF4-FFF2-40B4-BE49-F238E27FC236}">
                <a16:creationId xmlns:a16="http://schemas.microsoft.com/office/drawing/2014/main" id="{C0FAB936-60F1-0BB3-7320-B2C7F1898148}"/>
              </a:ext>
            </a:extLst>
          </p:cNvPr>
          <p:cNvCxnSpPr>
            <a:cxnSpLocks/>
            <a:stCxn id="16" idx="4"/>
            <a:endCxn id="17" idx="0"/>
          </p:cNvCxnSpPr>
          <p:nvPr/>
        </p:nvCxnSpPr>
        <p:spPr>
          <a:xfrm>
            <a:off x="7958477" y="2121132"/>
            <a:ext cx="0" cy="2615737"/>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6" name="Oval 15">
            <a:extLst>
              <a:ext uri="{FF2B5EF4-FFF2-40B4-BE49-F238E27FC236}">
                <a16:creationId xmlns:a16="http://schemas.microsoft.com/office/drawing/2014/main" id="{06F7417A-9E4E-2DAC-71D4-20300BBB9B4C}"/>
              </a:ext>
            </a:extLst>
          </p:cNvPr>
          <p:cNvSpPr/>
          <p:nvPr/>
        </p:nvSpPr>
        <p:spPr>
          <a:xfrm>
            <a:off x="7512309" y="1228797"/>
            <a:ext cx="892335" cy="89233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05EDEEF7-2569-B775-115E-ED944CC9C031}"/>
              </a:ext>
            </a:extLst>
          </p:cNvPr>
          <p:cNvSpPr/>
          <p:nvPr/>
        </p:nvSpPr>
        <p:spPr>
          <a:xfrm>
            <a:off x="7512309" y="4736869"/>
            <a:ext cx="892335" cy="89233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A44F27B7-3A45-2AD2-680A-CD164A462DA5}"/>
              </a:ext>
            </a:extLst>
          </p:cNvPr>
          <p:cNvSpPr/>
          <p:nvPr/>
        </p:nvSpPr>
        <p:spPr>
          <a:xfrm>
            <a:off x="7510563" y="2981087"/>
            <a:ext cx="895827" cy="895827"/>
          </a:xfrm>
          <a:prstGeom prst="ellipse">
            <a:avLst/>
          </a:prstGeom>
          <a:solidFill>
            <a:schemeClr val="bg1"/>
          </a:solidFill>
          <a:ln>
            <a:noFill/>
          </a:ln>
          <a:effectLst>
            <a:outerShdw blurRad="3810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sp>
        <p:nvSpPr>
          <p:cNvPr id="22" name="TextBox 21">
            <a:extLst>
              <a:ext uri="{FF2B5EF4-FFF2-40B4-BE49-F238E27FC236}">
                <a16:creationId xmlns:a16="http://schemas.microsoft.com/office/drawing/2014/main" id="{3CF9D0E8-EC51-209D-3BF2-8271784EA1D6}"/>
              </a:ext>
            </a:extLst>
          </p:cNvPr>
          <p:cNvSpPr txBox="1"/>
          <p:nvPr/>
        </p:nvSpPr>
        <p:spPr>
          <a:xfrm>
            <a:off x="8773734" y="1137013"/>
            <a:ext cx="2646486" cy="369332"/>
          </a:xfrm>
          <a:prstGeom prst="rect">
            <a:avLst/>
          </a:prstGeom>
          <a:noFill/>
        </p:spPr>
        <p:txBody>
          <a:bodyPr wrap="square" rtlCol="0">
            <a:spAutoFit/>
          </a:bodyPr>
          <a:lstStyle/>
          <a:p>
            <a:r>
              <a:rPr lang="en-GB" dirty="0">
                <a:solidFill>
                  <a:schemeClr val="bg1"/>
                </a:solidFill>
                <a:latin typeface="DM Sans" pitchFamily="2" charset="0"/>
                <a:cs typeface="Rubik Light" panose="00000400000000000000" pitchFamily="2" charset="-79"/>
              </a:rPr>
              <a:t>Yearly plan</a:t>
            </a:r>
          </a:p>
        </p:txBody>
      </p:sp>
      <p:sp>
        <p:nvSpPr>
          <p:cNvPr id="23" name="TextBox 22">
            <a:extLst>
              <a:ext uri="{FF2B5EF4-FFF2-40B4-BE49-F238E27FC236}">
                <a16:creationId xmlns:a16="http://schemas.microsoft.com/office/drawing/2014/main" id="{8F5BF824-5C19-9052-C389-B1365563DC1E}"/>
              </a:ext>
            </a:extLst>
          </p:cNvPr>
          <p:cNvSpPr txBox="1"/>
          <p:nvPr/>
        </p:nvSpPr>
        <p:spPr>
          <a:xfrm>
            <a:off x="8773735" y="1464612"/>
            <a:ext cx="2293180" cy="665310"/>
          </a:xfrm>
          <a:prstGeom prst="rect">
            <a:avLst/>
          </a:prstGeom>
          <a:noFill/>
        </p:spPr>
        <p:txBody>
          <a:bodyPr wrap="square" rtlCol="0">
            <a:spAutoFit/>
          </a:bodyPr>
          <a:lstStyle/>
          <a:p>
            <a:pPr>
              <a:lnSpc>
                <a:spcPts val="1500"/>
              </a:lnSpc>
            </a:pPr>
            <a:r>
              <a:rPr lang="en-US" sz="1200" dirty="0" err="1">
                <a:solidFill>
                  <a:schemeClr val="bg1"/>
                </a:solidFill>
                <a:latin typeface="DM Sans" pitchFamily="2" charset="0"/>
                <a:ea typeface="Roboto" panose="02000000000000000000" pitchFamily="2" charset="0"/>
                <a:cs typeface="Space Grotesk" pitchFamily="2" charset="0"/>
              </a:rPr>
              <a:t>enti</a:t>
            </a:r>
            <a:r>
              <a:rPr lang="en-US" sz="1200" dirty="0">
                <a:solidFill>
                  <a:schemeClr val="bg1"/>
                </a:solidFill>
                <a:latin typeface="DM Sans" pitchFamily="2" charset="0"/>
                <a:ea typeface="Roboto" panose="02000000000000000000" pitchFamily="2" charset="0"/>
                <a:cs typeface="Space Grotesk" pitchFamily="2" charset="0"/>
              </a:rPr>
              <a:t> soul like these sweet mornings of spring which enjoy. </a:t>
            </a:r>
          </a:p>
        </p:txBody>
      </p:sp>
      <p:sp>
        <p:nvSpPr>
          <p:cNvPr id="24" name="TextBox 23">
            <a:extLst>
              <a:ext uri="{FF2B5EF4-FFF2-40B4-BE49-F238E27FC236}">
                <a16:creationId xmlns:a16="http://schemas.microsoft.com/office/drawing/2014/main" id="{8903D886-675C-6CF1-5056-8BB7F75FB879}"/>
              </a:ext>
            </a:extLst>
          </p:cNvPr>
          <p:cNvSpPr txBox="1"/>
          <p:nvPr/>
        </p:nvSpPr>
        <p:spPr>
          <a:xfrm>
            <a:off x="8773734" y="2908663"/>
            <a:ext cx="2646486" cy="369332"/>
          </a:xfrm>
          <a:prstGeom prst="rect">
            <a:avLst/>
          </a:prstGeom>
          <a:noFill/>
        </p:spPr>
        <p:txBody>
          <a:bodyPr wrap="square" rtlCol="0">
            <a:spAutoFit/>
          </a:bodyPr>
          <a:lstStyle/>
          <a:p>
            <a:r>
              <a:rPr lang="en-GB" dirty="0">
                <a:solidFill>
                  <a:schemeClr val="bg1"/>
                </a:solidFill>
                <a:latin typeface="DM Sans" pitchFamily="2" charset="0"/>
                <a:cs typeface="Rubik Light" panose="00000400000000000000" pitchFamily="2" charset="-79"/>
              </a:rPr>
              <a:t>Yearly plan</a:t>
            </a:r>
          </a:p>
        </p:txBody>
      </p:sp>
      <p:sp>
        <p:nvSpPr>
          <p:cNvPr id="25" name="TextBox 24">
            <a:extLst>
              <a:ext uri="{FF2B5EF4-FFF2-40B4-BE49-F238E27FC236}">
                <a16:creationId xmlns:a16="http://schemas.microsoft.com/office/drawing/2014/main" id="{06CB4158-DA34-9178-7BC1-5AA73E167B08}"/>
              </a:ext>
            </a:extLst>
          </p:cNvPr>
          <p:cNvSpPr txBox="1"/>
          <p:nvPr/>
        </p:nvSpPr>
        <p:spPr>
          <a:xfrm>
            <a:off x="8773735" y="3236262"/>
            <a:ext cx="2293180" cy="665310"/>
          </a:xfrm>
          <a:prstGeom prst="rect">
            <a:avLst/>
          </a:prstGeom>
          <a:noFill/>
        </p:spPr>
        <p:txBody>
          <a:bodyPr wrap="square" rtlCol="0">
            <a:spAutoFit/>
          </a:bodyPr>
          <a:lstStyle/>
          <a:p>
            <a:pPr>
              <a:lnSpc>
                <a:spcPts val="1500"/>
              </a:lnSpc>
            </a:pPr>
            <a:r>
              <a:rPr lang="en-US" sz="1200" dirty="0" err="1">
                <a:solidFill>
                  <a:schemeClr val="bg1"/>
                </a:solidFill>
                <a:latin typeface="DM Sans" pitchFamily="2" charset="0"/>
                <a:ea typeface="Roboto" panose="02000000000000000000" pitchFamily="2" charset="0"/>
                <a:cs typeface="Space Grotesk" pitchFamily="2" charset="0"/>
              </a:rPr>
              <a:t>enti</a:t>
            </a:r>
            <a:r>
              <a:rPr lang="en-US" sz="1200" dirty="0">
                <a:solidFill>
                  <a:schemeClr val="bg1"/>
                </a:solidFill>
                <a:latin typeface="DM Sans" pitchFamily="2" charset="0"/>
                <a:ea typeface="Roboto" panose="02000000000000000000" pitchFamily="2" charset="0"/>
                <a:cs typeface="Space Grotesk" pitchFamily="2" charset="0"/>
              </a:rPr>
              <a:t> soul like these sweet mornings of spring which enjoy. </a:t>
            </a:r>
          </a:p>
        </p:txBody>
      </p:sp>
      <p:sp>
        <p:nvSpPr>
          <p:cNvPr id="26" name="TextBox 25">
            <a:extLst>
              <a:ext uri="{FF2B5EF4-FFF2-40B4-BE49-F238E27FC236}">
                <a16:creationId xmlns:a16="http://schemas.microsoft.com/office/drawing/2014/main" id="{04CE43A6-24B0-0D73-8DB1-1C644A28DE71}"/>
              </a:ext>
            </a:extLst>
          </p:cNvPr>
          <p:cNvSpPr txBox="1"/>
          <p:nvPr/>
        </p:nvSpPr>
        <p:spPr>
          <a:xfrm>
            <a:off x="8773734" y="4693013"/>
            <a:ext cx="2646486" cy="369332"/>
          </a:xfrm>
          <a:prstGeom prst="rect">
            <a:avLst/>
          </a:prstGeom>
          <a:noFill/>
        </p:spPr>
        <p:txBody>
          <a:bodyPr wrap="square" rtlCol="0">
            <a:spAutoFit/>
          </a:bodyPr>
          <a:lstStyle/>
          <a:p>
            <a:r>
              <a:rPr lang="en-GB" dirty="0">
                <a:solidFill>
                  <a:schemeClr val="bg1"/>
                </a:solidFill>
                <a:latin typeface="DM Sans" pitchFamily="2" charset="0"/>
                <a:cs typeface="Rubik Light" panose="00000400000000000000" pitchFamily="2" charset="-79"/>
              </a:rPr>
              <a:t>Yearly plan</a:t>
            </a:r>
          </a:p>
        </p:txBody>
      </p:sp>
      <p:sp>
        <p:nvSpPr>
          <p:cNvPr id="27" name="TextBox 26">
            <a:extLst>
              <a:ext uri="{FF2B5EF4-FFF2-40B4-BE49-F238E27FC236}">
                <a16:creationId xmlns:a16="http://schemas.microsoft.com/office/drawing/2014/main" id="{226E337C-2740-FA41-95FA-E700C45BF288}"/>
              </a:ext>
            </a:extLst>
          </p:cNvPr>
          <p:cNvSpPr txBox="1"/>
          <p:nvPr/>
        </p:nvSpPr>
        <p:spPr>
          <a:xfrm>
            <a:off x="8773735" y="5020612"/>
            <a:ext cx="2293180" cy="665310"/>
          </a:xfrm>
          <a:prstGeom prst="rect">
            <a:avLst/>
          </a:prstGeom>
          <a:noFill/>
        </p:spPr>
        <p:txBody>
          <a:bodyPr wrap="square" rtlCol="0">
            <a:spAutoFit/>
          </a:bodyPr>
          <a:lstStyle/>
          <a:p>
            <a:pPr>
              <a:lnSpc>
                <a:spcPts val="1500"/>
              </a:lnSpc>
            </a:pPr>
            <a:r>
              <a:rPr lang="en-US" sz="1200" dirty="0" err="1">
                <a:solidFill>
                  <a:schemeClr val="bg1"/>
                </a:solidFill>
                <a:latin typeface="DM Sans" pitchFamily="2" charset="0"/>
                <a:ea typeface="Roboto" panose="02000000000000000000" pitchFamily="2" charset="0"/>
                <a:cs typeface="Space Grotesk" pitchFamily="2" charset="0"/>
              </a:rPr>
              <a:t>enti</a:t>
            </a:r>
            <a:r>
              <a:rPr lang="en-US" sz="1200" dirty="0">
                <a:solidFill>
                  <a:schemeClr val="bg1"/>
                </a:solidFill>
                <a:latin typeface="DM Sans" pitchFamily="2" charset="0"/>
                <a:ea typeface="Roboto" panose="02000000000000000000" pitchFamily="2" charset="0"/>
                <a:cs typeface="Space Grotesk" pitchFamily="2" charset="0"/>
              </a:rPr>
              <a:t> soul like these sweet mornings of spring which enjoy. </a:t>
            </a:r>
          </a:p>
        </p:txBody>
      </p:sp>
      <p:sp>
        <p:nvSpPr>
          <p:cNvPr id="32" name="Shape 3599">
            <a:extLst>
              <a:ext uri="{FF2B5EF4-FFF2-40B4-BE49-F238E27FC236}">
                <a16:creationId xmlns:a16="http://schemas.microsoft.com/office/drawing/2014/main" id="{CAC7D98D-B239-93DE-7DEC-762ACCE6D041}"/>
              </a:ext>
            </a:extLst>
          </p:cNvPr>
          <p:cNvSpPr/>
          <p:nvPr/>
        </p:nvSpPr>
        <p:spPr>
          <a:xfrm>
            <a:off x="7771750" y="1488238"/>
            <a:ext cx="373452" cy="373452"/>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lumMod val="85000"/>
              <a:lumOff val="15000"/>
            </a:schemeClr>
          </a:solidFill>
          <a:ln w="12700">
            <a:miter lim="400000"/>
          </a:ln>
        </p:spPr>
        <p:txBody>
          <a:bodyPr lIns="38100" tIns="38100" rIns="38100" bIns="38100" anchor="ctr"/>
          <a:lstStyle/>
          <a:p>
            <a:pPr algn="ctr"/>
            <a:endParaRPr>
              <a:solidFill>
                <a:prstClr val="black"/>
              </a:solidFill>
            </a:endParaRPr>
          </a:p>
        </p:txBody>
      </p:sp>
      <p:sp>
        <p:nvSpPr>
          <p:cNvPr id="33" name="Shape 3759">
            <a:extLst>
              <a:ext uri="{FF2B5EF4-FFF2-40B4-BE49-F238E27FC236}">
                <a16:creationId xmlns:a16="http://schemas.microsoft.com/office/drawing/2014/main" id="{D27FF272-9BD8-F873-1D57-145AB745F769}"/>
              </a:ext>
            </a:extLst>
          </p:cNvPr>
          <p:cNvSpPr/>
          <p:nvPr/>
        </p:nvSpPr>
        <p:spPr>
          <a:xfrm>
            <a:off x="7771750" y="3242274"/>
            <a:ext cx="373452" cy="373452"/>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9" y="11291"/>
                  <a:pt x="19636" y="11291"/>
                </a:cubicBezTo>
                <a:lnTo>
                  <a:pt x="19636" y="7364"/>
                </a:lnTo>
                <a:cubicBezTo>
                  <a:pt x="20179"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60"/>
                  <a:pt x="18977" y="0"/>
                  <a:pt x="18164" y="0"/>
                </a:cubicBezTo>
                <a:cubicBezTo>
                  <a:pt x="17350" y="0"/>
                  <a:pt x="16691" y="660"/>
                  <a:pt x="16691" y="1473"/>
                </a:cubicBezTo>
                <a:lnTo>
                  <a:pt x="16691" y="1844"/>
                </a:lnTo>
                <a:lnTo>
                  <a:pt x="2459" y="6030"/>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80" y="21433"/>
                  <a:pt x="5166" y="21600"/>
                  <a:pt x="5400" y="21600"/>
                </a:cubicBezTo>
                <a:lnTo>
                  <a:pt x="9327" y="21600"/>
                </a:lnTo>
                <a:cubicBezTo>
                  <a:pt x="9598" y="21600"/>
                  <a:pt x="9818" y="21380"/>
                  <a:pt x="9818" y="21109"/>
                </a:cubicBezTo>
                <a:cubicBezTo>
                  <a:pt x="9818" y="21073"/>
                  <a:pt x="9805" y="21039"/>
                  <a:pt x="9797" y="21005"/>
                </a:cubicBezTo>
                <a:lnTo>
                  <a:pt x="9806" y="21003"/>
                </a:lnTo>
                <a:lnTo>
                  <a:pt x="8249" y="14329"/>
                </a:lnTo>
                <a:lnTo>
                  <a:pt x="16691" y="16812"/>
                </a:lnTo>
                <a:lnTo>
                  <a:pt x="16691" y="17182"/>
                </a:lnTo>
                <a:cubicBezTo>
                  <a:pt x="16691" y="17996"/>
                  <a:pt x="17350" y="18655"/>
                  <a:pt x="18164" y="18655"/>
                </a:cubicBezTo>
                <a:cubicBezTo>
                  <a:pt x="18977" y="18655"/>
                  <a:pt x="19636" y="17996"/>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lumMod val="85000"/>
              <a:lumOff val="15000"/>
            </a:schemeClr>
          </a:solidFill>
          <a:ln w="12700">
            <a:miter lim="400000"/>
          </a:ln>
        </p:spPr>
        <p:txBody>
          <a:bodyPr lIns="38100" tIns="38100" rIns="38100" bIns="38100" anchor="ctr"/>
          <a:lstStyle/>
          <a:p>
            <a:endParaRPr>
              <a:solidFill>
                <a:prstClr val="black"/>
              </a:solidFill>
            </a:endParaRPr>
          </a:p>
        </p:txBody>
      </p:sp>
      <p:sp>
        <p:nvSpPr>
          <p:cNvPr id="34" name="Shape 3677">
            <a:extLst>
              <a:ext uri="{FF2B5EF4-FFF2-40B4-BE49-F238E27FC236}">
                <a16:creationId xmlns:a16="http://schemas.microsoft.com/office/drawing/2014/main" id="{E6EE0FF8-6FD7-BBB7-E97A-65EC64D1EE6F}"/>
              </a:ext>
            </a:extLst>
          </p:cNvPr>
          <p:cNvSpPr/>
          <p:nvPr/>
        </p:nvSpPr>
        <p:spPr>
          <a:xfrm>
            <a:off x="7771750" y="5030261"/>
            <a:ext cx="373452" cy="305551"/>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tx1">
              <a:lumMod val="85000"/>
              <a:lumOff val="15000"/>
            </a:schemeClr>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114685683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9FA5E83-8840-B074-5AF9-E23AFA40FE5F}"/>
              </a:ext>
            </a:extLst>
          </p:cNvPr>
          <p:cNvSpPr>
            <a:spLocks noGrp="1"/>
          </p:cNvSpPr>
          <p:nvPr>
            <p:ph type="pic" sz="quarter" idx="15"/>
          </p:nvPr>
        </p:nvSpPr>
        <p:spPr/>
      </p:sp>
      <p:sp>
        <p:nvSpPr>
          <p:cNvPr id="5" name="Picture Placeholder 4">
            <a:extLst>
              <a:ext uri="{FF2B5EF4-FFF2-40B4-BE49-F238E27FC236}">
                <a16:creationId xmlns:a16="http://schemas.microsoft.com/office/drawing/2014/main" id="{47C84036-14F2-5ABF-74C0-5F550AE72C58}"/>
              </a:ext>
            </a:extLst>
          </p:cNvPr>
          <p:cNvSpPr>
            <a:spLocks noGrp="1"/>
          </p:cNvSpPr>
          <p:nvPr>
            <p:ph type="pic" sz="quarter" idx="14"/>
          </p:nvPr>
        </p:nvSpPr>
        <p:spPr/>
      </p:sp>
      <p:sp>
        <p:nvSpPr>
          <p:cNvPr id="24" name="TextBox 23">
            <a:extLst>
              <a:ext uri="{FF2B5EF4-FFF2-40B4-BE49-F238E27FC236}">
                <a16:creationId xmlns:a16="http://schemas.microsoft.com/office/drawing/2014/main" id="{F26E253E-DC64-BCA8-7D40-6EFCEA388B72}"/>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25" name="Straight Connector 24">
            <a:extLst>
              <a:ext uri="{FF2B5EF4-FFF2-40B4-BE49-F238E27FC236}">
                <a16:creationId xmlns:a16="http://schemas.microsoft.com/office/drawing/2014/main" id="{0B5A9DAA-1CF5-0C29-6974-4E1C46BDBEAD}"/>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835B74B1-CC4B-BA00-19C4-4AE481CC63E8}"/>
              </a:ext>
            </a:extLst>
          </p:cNvPr>
          <p:cNvSpPr txBox="1"/>
          <p:nvPr/>
        </p:nvSpPr>
        <p:spPr>
          <a:xfrm>
            <a:off x="1465942" y="1350785"/>
            <a:ext cx="2569029"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Our</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Portfolio</a:t>
            </a:r>
          </a:p>
        </p:txBody>
      </p:sp>
      <p:sp>
        <p:nvSpPr>
          <p:cNvPr id="29" name="Text Placeholder 2">
            <a:extLst>
              <a:ext uri="{FF2B5EF4-FFF2-40B4-BE49-F238E27FC236}">
                <a16:creationId xmlns:a16="http://schemas.microsoft.com/office/drawing/2014/main" id="{C96C76AB-2E32-55CB-AC42-BAD98B9FEE5B}"/>
              </a:ext>
            </a:extLst>
          </p:cNvPr>
          <p:cNvSpPr txBox="1">
            <a:spLocks/>
          </p:cNvSpPr>
          <p:nvPr/>
        </p:nvSpPr>
        <p:spPr>
          <a:xfrm>
            <a:off x="8483600" y="3761625"/>
            <a:ext cx="2414349" cy="869187"/>
          </a:xfrm>
          <a:prstGeom prst="rect">
            <a:avLst/>
          </a:prstGeom>
        </p:spPr>
        <p:txBody>
          <a:bodyPr/>
          <a:lstStyle>
            <a:lvl1pPr marL="0" indent="0" algn="ctr" defTabSz="1460754" rtl="0" eaLnBrk="1" latinLnBrk="0" hangingPunct="1">
              <a:lnSpc>
                <a:spcPct val="90000"/>
              </a:lnSpc>
              <a:spcBef>
                <a:spcPts val="1598"/>
              </a:spcBef>
              <a:buFont typeface="Arial" panose="020B0604020202020204" pitchFamily="34" charset="0"/>
              <a:buNone/>
              <a:defRPr sz="4000" kern="1200">
                <a:solidFill>
                  <a:schemeClr val="tx1">
                    <a:lumMod val="65000"/>
                    <a:lumOff val="35000"/>
                  </a:schemeClr>
                </a:solidFill>
                <a:latin typeface="+mn-lt"/>
                <a:ea typeface="+mn-ea"/>
                <a:cs typeface="+mn-cs"/>
              </a:defRPr>
            </a:lvl1pPr>
            <a:lvl2pPr marL="1095566" indent="-365189" algn="l" defTabSz="1460754" rtl="0" eaLnBrk="1" latinLnBrk="0" hangingPunct="1">
              <a:lnSpc>
                <a:spcPct val="90000"/>
              </a:lnSpc>
              <a:spcBef>
                <a:spcPts val="799"/>
              </a:spcBef>
              <a:buFont typeface="Arial" panose="020B0604020202020204" pitchFamily="34" charset="0"/>
              <a:buChar char="•"/>
              <a:defRPr sz="3834" kern="1200">
                <a:solidFill>
                  <a:schemeClr val="tx1"/>
                </a:solidFill>
                <a:latin typeface="+mn-lt"/>
                <a:ea typeface="+mn-ea"/>
                <a:cs typeface="+mn-cs"/>
              </a:defRPr>
            </a:lvl2pPr>
            <a:lvl3pPr marL="1825943" indent="-365189" algn="l" defTabSz="1460754" rtl="0" eaLnBrk="1" latinLnBrk="0" hangingPunct="1">
              <a:lnSpc>
                <a:spcPct val="90000"/>
              </a:lnSpc>
              <a:spcBef>
                <a:spcPts val="799"/>
              </a:spcBef>
              <a:buFont typeface="Arial" panose="020B0604020202020204" pitchFamily="34" charset="0"/>
              <a:buChar char="•"/>
              <a:defRPr sz="3195" kern="1200">
                <a:solidFill>
                  <a:schemeClr val="tx1"/>
                </a:solidFill>
                <a:latin typeface="+mn-lt"/>
                <a:ea typeface="+mn-ea"/>
                <a:cs typeface="+mn-cs"/>
              </a:defRPr>
            </a:lvl3pPr>
            <a:lvl4pPr marL="2556320"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4pPr>
            <a:lvl5pPr marL="3286697"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5pPr>
            <a:lvl6pPr marL="4017074"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6pPr>
            <a:lvl7pPr marL="4747451"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7pPr>
            <a:lvl8pPr marL="5477828"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8pPr>
            <a:lvl9pPr marL="6208205"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9pPr>
          </a:lstStyle>
          <a:p>
            <a:pPr algn="l">
              <a:lnSpc>
                <a:spcPts val="700"/>
              </a:lnSpc>
            </a:pPr>
            <a:r>
              <a:rPr lang="en-US" sz="2500" spc="-100" dirty="0">
                <a:solidFill>
                  <a:schemeClr val="tx1">
                    <a:lumMod val="75000"/>
                    <a:lumOff val="25000"/>
                  </a:schemeClr>
                </a:solidFill>
                <a:latin typeface="DM Sans Medium" pitchFamily="2" charset="0"/>
                <a:cs typeface="Poppins" panose="00000500000000000000" pitchFamily="2" charset="0"/>
              </a:rPr>
              <a:t>PORTFOLIO </a:t>
            </a:r>
          </a:p>
          <a:p>
            <a:pPr algn="l">
              <a:lnSpc>
                <a:spcPts val="700"/>
              </a:lnSpc>
            </a:pPr>
            <a:r>
              <a:rPr lang="en-US" sz="2500" spc="-100" dirty="0">
                <a:solidFill>
                  <a:schemeClr val="tx1">
                    <a:lumMod val="75000"/>
                    <a:lumOff val="25000"/>
                  </a:schemeClr>
                </a:solidFill>
                <a:latin typeface="DM Sans Medium" pitchFamily="2" charset="0"/>
                <a:cs typeface="Poppins" panose="00000500000000000000" pitchFamily="2" charset="0"/>
              </a:rPr>
              <a:t>WITH A CLEAN </a:t>
            </a:r>
          </a:p>
          <a:p>
            <a:pPr algn="l">
              <a:lnSpc>
                <a:spcPts val="700"/>
              </a:lnSpc>
            </a:pPr>
            <a:r>
              <a:rPr lang="en-US" sz="2500" spc="-100" dirty="0">
                <a:solidFill>
                  <a:schemeClr val="tx1">
                    <a:lumMod val="75000"/>
                    <a:lumOff val="25000"/>
                  </a:schemeClr>
                </a:solidFill>
                <a:latin typeface="DM Sans Medium" pitchFamily="2" charset="0"/>
                <a:cs typeface="Poppins" panose="00000500000000000000" pitchFamily="2" charset="0"/>
              </a:rPr>
              <a:t>SLIDE.</a:t>
            </a:r>
            <a:endParaRPr lang="id-ID" sz="2500" spc="-100" dirty="0">
              <a:solidFill>
                <a:schemeClr val="tx1">
                  <a:lumMod val="75000"/>
                  <a:lumOff val="25000"/>
                </a:schemeClr>
              </a:solidFill>
              <a:latin typeface="DM Sans Medium" pitchFamily="2" charset="0"/>
              <a:cs typeface="Poppins" panose="00000500000000000000" pitchFamily="2" charset="0"/>
            </a:endParaRPr>
          </a:p>
        </p:txBody>
      </p:sp>
      <p:sp>
        <p:nvSpPr>
          <p:cNvPr id="30" name="Rectangle 29">
            <a:extLst>
              <a:ext uri="{FF2B5EF4-FFF2-40B4-BE49-F238E27FC236}">
                <a16:creationId xmlns:a16="http://schemas.microsoft.com/office/drawing/2014/main" id="{09C37E5E-D52E-9E3E-8953-7068A1F118CB}"/>
              </a:ext>
            </a:extLst>
          </p:cNvPr>
          <p:cNvSpPr/>
          <p:nvPr/>
        </p:nvSpPr>
        <p:spPr>
          <a:xfrm>
            <a:off x="8592798" y="4728085"/>
            <a:ext cx="331486" cy="2838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p>
        </p:txBody>
      </p:sp>
      <p:sp>
        <p:nvSpPr>
          <p:cNvPr id="31" name="Rectangle 30">
            <a:extLst>
              <a:ext uri="{FF2B5EF4-FFF2-40B4-BE49-F238E27FC236}">
                <a16:creationId xmlns:a16="http://schemas.microsoft.com/office/drawing/2014/main" id="{150B6056-E20E-464B-8F01-0344A0B221EF}"/>
              </a:ext>
            </a:extLst>
          </p:cNvPr>
          <p:cNvSpPr/>
          <p:nvPr/>
        </p:nvSpPr>
        <p:spPr>
          <a:xfrm>
            <a:off x="8493126" y="4996652"/>
            <a:ext cx="2525488" cy="657937"/>
          </a:xfrm>
          <a:prstGeom prst="rect">
            <a:avLst/>
          </a:prstGeom>
        </p:spPr>
        <p:txBody>
          <a:bodyPr wrap="square">
            <a:spAutoFit/>
          </a:bodyPr>
          <a:lstStyle/>
          <a:p>
            <a:pPr>
              <a:lnSpc>
                <a:spcPts val="1500"/>
              </a:lnSpc>
            </a:pPr>
            <a:r>
              <a:rPr lang="en-US" sz="1000" dirty="0">
                <a:solidFill>
                  <a:schemeClr val="tx1">
                    <a:lumMod val="75000"/>
                    <a:lumOff val="25000"/>
                  </a:schemeClr>
                </a:solidFill>
                <a:latin typeface="DM Sans" pitchFamily="2" charset="0"/>
                <a:cs typeface="Segoe UI Light" panose="020B0502040204020203" pitchFamily="34" charset="0"/>
              </a:rPr>
              <a:t>feel the charm of existence in this spot, which was created for the bliss of souls like mine ipsum.</a:t>
            </a:r>
          </a:p>
        </p:txBody>
      </p:sp>
      <p:sp>
        <p:nvSpPr>
          <p:cNvPr id="32" name="Oval 31">
            <a:extLst>
              <a:ext uri="{FF2B5EF4-FFF2-40B4-BE49-F238E27FC236}">
                <a16:creationId xmlns:a16="http://schemas.microsoft.com/office/drawing/2014/main" id="{4DFA7DD2-DAF5-90B3-5179-25ADFF8FBFE8}"/>
              </a:ext>
            </a:extLst>
          </p:cNvPr>
          <p:cNvSpPr/>
          <p:nvPr/>
        </p:nvSpPr>
        <p:spPr>
          <a:xfrm>
            <a:off x="2017490" y="2951845"/>
            <a:ext cx="649510" cy="649510"/>
          </a:xfrm>
          <a:prstGeom prst="ellipse">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A7BC9E77-5D8A-EDE2-7FED-F5C99E3A8C81}"/>
              </a:ext>
            </a:extLst>
          </p:cNvPr>
          <p:cNvSpPr/>
          <p:nvPr/>
        </p:nvSpPr>
        <p:spPr>
          <a:xfrm>
            <a:off x="4987019" y="2951845"/>
            <a:ext cx="649510" cy="649510"/>
          </a:xfrm>
          <a:prstGeom prst="ellipse">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 Placeholder 2">
            <a:extLst>
              <a:ext uri="{FF2B5EF4-FFF2-40B4-BE49-F238E27FC236}">
                <a16:creationId xmlns:a16="http://schemas.microsoft.com/office/drawing/2014/main" id="{180F1745-BE46-E150-65B9-23487E35396B}"/>
              </a:ext>
            </a:extLst>
          </p:cNvPr>
          <p:cNvSpPr txBox="1">
            <a:spLocks/>
          </p:cNvSpPr>
          <p:nvPr/>
        </p:nvSpPr>
        <p:spPr>
          <a:xfrm>
            <a:off x="2097297" y="3065087"/>
            <a:ext cx="440683" cy="467474"/>
          </a:xfrm>
          <a:prstGeom prst="rect">
            <a:avLst/>
          </a:prstGeom>
        </p:spPr>
        <p:txBody>
          <a:bodyPr/>
          <a:lstStyle>
            <a:lvl1pPr marL="0" indent="0" algn="ctr" defTabSz="1460754" rtl="0" eaLnBrk="1" latinLnBrk="0" hangingPunct="1">
              <a:lnSpc>
                <a:spcPct val="90000"/>
              </a:lnSpc>
              <a:spcBef>
                <a:spcPts val="1598"/>
              </a:spcBef>
              <a:buFont typeface="Arial" panose="020B0604020202020204" pitchFamily="34" charset="0"/>
              <a:buNone/>
              <a:defRPr sz="4000" kern="1200">
                <a:solidFill>
                  <a:schemeClr val="tx1">
                    <a:lumMod val="65000"/>
                    <a:lumOff val="35000"/>
                  </a:schemeClr>
                </a:solidFill>
                <a:latin typeface="+mn-lt"/>
                <a:ea typeface="+mn-ea"/>
                <a:cs typeface="+mn-cs"/>
              </a:defRPr>
            </a:lvl1pPr>
            <a:lvl2pPr marL="1095566" indent="-365189" algn="l" defTabSz="1460754" rtl="0" eaLnBrk="1" latinLnBrk="0" hangingPunct="1">
              <a:lnSpc>
                <a:spcPct val="90000"/>
              </a:lnSpc>
              <a:spcBef>
                <a:spcPts val="799"/>
              </a:spcBef>
              <a:buFont typeface="Arial" panose="020B0604020202020204" pitchFamily="34" charset="0"/>
              <a:buChar char="•"/>
              <a:defRPr sz="3834" kern="1200">
                <a:solidFill>
                  <a:schemeClr val="tx1"/>
                </a:solidFill>
                <a:latin typeface="+mn-lt"/>
                <a:ea typeface="+mn-ea"/>
                <a:cs typeface="+mn-cs"/>
              </a:defRPr>
            </a:lvl2pPr>
            <a:lvl3pPr marL="1825943" indent="-365189" algn="l" defTabSz="1460754" rtl="0" eaLnBrk="1" latinLnBrk="0" hangingPunct="1">
              <a:lnSpc>
                <a:spcPct val="90000"/>
              </a:lnSpc>
              <a:spcBef>
                <a:spcPts val="799"/>
              </a:spcBef>
              <a:buFont typeface="Arial" panose="020B0604020202020204" pitchFamily="34" charset="0"/>
              <a:buChar char="•"/>
              <a:defRPr sz="3195" kern="1200">
                <a:solidFill>
                  <a:schemeClr val="tx1"/>
                </a:solidFill>
                <a:latin typeface="+mn-lt"/>
                <a:ea typeface="+mn-ea"/>
                <a:cs typeface="+mn-cs"/>
              </a:defRPr>
            </a:lvl3pPr>
            <a:lvl4pPr marL="2556320"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4pPr>
            <a:lvl5pPr marL="3286697"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5pPr>
            <a:lvl6pPr marL="4017074"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6pPr>
            <a:lvl7pPr marL="4747451"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7pPr>
            <a:lvl8pPr marL="5477828"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8pPr>
            <a:lvl9pPr marL="6208205"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9pPr>
          </a:lstStyle>
          <a:p>
            <a:pPr>
              <a:lnSpc>
                <a:spcPct val="100000"/>
              </a:lnSpc>
            </a:pPr>
            <a:r>
              <a:rPr lang="en-US" sz="2400" spc="-100" dirty="0">
                <a:solidFill>
                  <a:schemeClr val="bg1"/>
                </a:solidFill>
                <a:latin typeface="DM Sans "/>
                <a:cs typeface="Poppins" panose="00000500000000000000" pitchFamily="2" charset="0"/>
              </a:rPr>
              <a:t>1</a:t>
            </a:r>
            <a:endParaRPr lang="id-ID" sz="2400" spc="-100" dirty="0">
              <a:solidFill>
                <a:schemeClr val="bg1"/>
              </a:solidFill>
              <a:latin typeface="DM Sans "/>
              <a:cs typeface="Poppins" panose="00000500000000000000" pitchFamily="2" charset="0"/>
            </a:endParaRPr>
          </a:p>
        </p:txBody>
      </p:sp>
      <p:sp>
        <p:nvSpPr>
          <p:cNvPr id="36" name="Text Placeholder 2">
            <a:extLst>
              <a:ext uri="{FF2B5EF4-FFF2-40B4-BE49-F238E27FC236}">
                <a16:creationId xmlns:a16="http://schemas.microsoft.com/office/drawing/2014/main" id="{54F0FA8A-D7EF-9A42-EDBF-83FE47ED327C}"/>
              </a:ext>
            </a:extLst>
          </p:cNvPr>
          <p:cNvSpPr txBox="1">
            <a:spLocks/>
          </p:cNvSpPr>
          <p:nvPr/>
        </p:nvSpPr>
        <p:spPr>
          <a:xfrm>
            <a:off x="5070050" y="3065087"/>
            <a:ext cx="440683" cy="467474"/>
          </a:xfrm>
          <a:prstGeom prst="rect">
            <a:avLst/>
          </a:prstGeom>
        </p:spPr>
        <p:txBody>
          <a:bodyPr/>
          <a:lstStyle>
            <a:lvl1pPr marL="0" indent="0" algn="ctr" defTabSz="1460754" rtl="0" eaLnBrk="1" latinLnBrk="0" hangingPunct="1">
              <a:lnSpc>
                <a:spcPct val="90000"/>
              </a:lnSpc>
              <a:spcBef>
                <a:spcPts val="1598"/>
              </a:spcBef>
              <a:buFont typeface="Arial" panose="020B0604020202020204" pitchFamily="34" charset="0"/>
              <a:buNone/>
              <a:defRPr sz="4000" kern="1200">
                <a:solidFill>
                  <a:schemeClr val="tx1">
                    <a:lumMod val="65000"/>
                    <a:lumOff val="35000"/>
                  </a:schemeClr>
                </a:solidFill>
                <a:latin typeface="+mn-lt"/>
                <a:ea typeface="+mn-ea"/>
                <a:cs typeface="+mn-cs"/>
              </a:defRPr>
            </a:lvl1pPr>
            <a:lvl2pPr marL="1095566" indent="-365189" algn="l" defTabSz="1460754" rtl="0" eaLnBrk="1" latinLnBrk="0" hangingPunct="1">
              <a:lnSpc>
                <a:spcPct val="90000"/>
              </a:lnSpc>
              <a:spcBef>
                <a:spcPts val="799"/>
              </a:spcBef>
              <a:buFont typeface="Arial" panose="020B0604020202020204" pitchFamily="34" charset="0"/>
              <a:buChar char="•"/>
              <a:defRPr sz="3834" kern="1200">
                <a:solidFill>
                  <a:schemeClr val="tx1"/>
                </a:solidFill>
                <a:latin typeface="+mn-lt"/>
                <a:ea typeface="+mn-ea"/>
                <a:cs typeface="+mn-cs"/>
              </a:defRPr>
            </a:lvl2pPr>
            <a:lvl3pPr marL="1825943" indent="-365189" algn="l" defTabSz="1460754" rtl="0" eaLnBrk="1" latinLnBrk="0" hangingPunct="1">
              <a:lnSpc>
                <a:spcPct val="90000"/>
              </a:lnSpc>
              <a:spcBef>
                <a:spcPts val="799"/>
              </a:spcBef>
              <a:buFont typeface="Arial" panose="020B0604020202020204" pitchFamily="34" charset="0"/>
              <a:buChar char="•"/>
              <a:defRPr sz="3195" kern="1200">
                <a:solidFill>
                  <a:schemeClr val="tx1"/>
                </a:solidFill>
                <a:latin typeface="+mn-lt"/>
                <a:ea typeface="+mn-ea"/>
                <a:cs typeface="+mn-cs"/>
              </a:defRPr>
            </a:lvl3pPr>
            <a:lvl4pPr marL="2556320"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4pPr>
            <a:lvl5pPr marL="3286697"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5pPr>
            <a:lvl6pPr marL="4017074"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6pPr>
            <a:lvl7pPr marL="4747451"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7pPr>
            <a:lvl8pPr marL="5477828"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8pPr>
            <a:lvl9pPr marL="6208205"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9pPr>
          </a:lstStyle>
          <a:p>
            <a:pPr>
              <a:lnSpc>
                <a:spcPct val="100000"/>
              </a:lnSpc>
            </a:pPr>
            <a:r>
              <a:rPr lang="en-US" sz="2400" spc="-100" dirty="0">
                <a:solidFill>
                  <a:schemeClr val="bg1"/>
                </a:solidFill>
                <a:latin typeface="DM Sans "/>
                <a:cs typeface="Poppins" panose="00000500000000000000" pitchFamily="2" charset="0"/>
              </a:rPr>
              <a:t>2</a:t>
            </a:r>
            <a:endParaRPr lang="id-ID" sz="2400" spc="-100" dirty="0">
              <a:solidFill>
                <a:schemeClr val="bg1"/>
              </a:solidFill>
              <a:latin typeface="DM Sans "/>
              <a:cs typeface="Poppins" panose="00000500000000000000" pitchFamily="2" charset="0"/>
            </a:endParaRPr>
          </a:p>
        </p:txBody>
      </p:sp>
    </p:spTree>
    <p:extLst>
      <p:ext uri="{BB962C8B-B14F-4D97-AF65-F5344CB8AC3E}">
        <p14:creationId xmlns:p14="http://schemas.microsoft.com/office/powerpoint/2010/main" val="320292010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138547AC-7763-D6CF-2C0C-84979DAA6120}"/>
              </a:ext>
            </a:extLst>
          </p:cNvPr>
          <p:cNvSpPr>
            <a:spLocks noGrp="1"/>
          </p:cNvSpPr>
          <p:nvPr>
            <p:ph type="pic" sz="quarter" idx="14"/>
          </p:nvPr>
        </p:nvSpPr>
        <p:spPr/>
      </p:sp>
      <p:sp>
        <p:nvSpPr>
          <p:cNvPr id="2" name="TextBox 1">
            <a:extLst>
              <a:ext uri="{FF2B5EF4-FFF2-40B4-BE49-F238E27FC236}">
                <a16:creationId xmlns:a16="http://schemas.microsoft.com/office/drawing/2014/main" id="{93470F6F-B852-D993-2F50-41D887B559AD}"/>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3" name="Straight Connector 2">
            <a:extLst>
              <a:ext uri="{FF2B5EF4-FFF2-40B4-BE49-F238E27FC236}">
                <a16:creationId xmlns:a16="http://schemas.microsoft.com/office/drawing/2014/main" id="{69AF81B9-4C0D-AB94-1199-7CF753CDE8F9}"/>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4C05ED97-F2E4-19B9-3021-EACA13682BC3}"/>
              </a:ext>
            </a:extLst>
          </p:cNvPr>
          <p:cNvSpPr txBox="1"/>
          <p:nvPr/>
        </p:nvSpPr>
        <p:spPr>
          <a:xfrm>
            <a:off x="1465942" y="1350785"/>
            <a:ext cx="2569029"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Our</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Portfolio</a:t>
            </a:r>
          </a:p>
        </p:txBody>
      </p:sp>
      <p:sp>
        <p:nvSpPr>
          <p:cNvPr id="13" name="Rectangle 12">
            <a:extLst>
              <a:ext uri="{FF2B5EF4-FFF2-40B4-BE49-F238E27FC236}">
                <a16:creationId xmlns:a16="http://schemas.microsoft.com/office/drawing/2014/main" id="{D108BF75-9B67-E263-9742-8D577B26FD6A}"/>
              </a:ext>
            </a:extLst>
          </p:cNvPr>
          <p:cNvSpPr/>
          <p:nvPr/>
        </p:nvSpPr>
        <p:spPr>
          <a:xfrm>
            <a:off x="6525620" y="2118329"/>
            <a:ext cx="2939878" cy="3557253"/>
          </a:xfrm>
          <a:prstGeom prst="rect">
            <a:avLst/>
          </a:prstGeom>
          <a:solidFill>
            <a:schemeClr val="bg1"/>
          </a:solidFill>
          <a:ln>
            <a:noFill/>
          </a:ln>
          <a:effectLst>
            <a:outerShdw blurRad="1270000" dist="825500" dir="5400000" sx="90000" sy="9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 name="Oval 14">
            <a:extLst>
              <a:ext uri="{FF2B5EF4-FFF2-40B4-BE49-F238E27FC236}">
                <a16:creationId xmlns:a16="http://schemas.microsoft.com/office/drawing/2014/main" id="{B723BC66-7C69-632A-BA1A-D168BC7294F7}"/>
              </a:ext>
            </a:extLst>
          </p:cNvPr>
          <p:cNvSpPr/>
          <p:nvPr/>
        </p:nvSpPr>
        <p:spPr>
          <a:xfrm>
            <a:off x="1593380" y="3207384"/>
            <a:ext cx="920513" cy="920513"/>
          </a:xfrm>
          <a:prstGeom prst="ellipse">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CA1BEBDE-6F1B-A5E7-C841-652A21DC1A8D}"/>
              </a:ext>
            </a:extLst>
          </p:cNvPr>
          <p:cNvSpPr txBox="1"/>
          <p:nvPr/>
        </p:nvSpPr>
        <p:spPr>
          <a:xfrm>
            <a:off x="2814919" y="3572408"/>
            <a:ext cx="3222813" cy="665310"/>
          </a:xfrm>
          <a:prstGeom prst="rect">
            <a:avLst/>
          </a:prstGeom>
          <a:noFill/>
        </p:spPr>
        <p:txBody>
          <a:bodyPr wrap="square" rtlCol="0">
            <a:spAutoFit/>
          </a:bodyPr>
          <a:lstStyle/>
          <a:p>
            <a:pPr>
              <a:lnSpc>
                <a:spcPts val="1500"/>
              </a:lnSpc>
            </a:pPr>
            <a:r>
              <a:rPr lang="en-US" sz="1200" dirty="0">
                <a:solidFill>
                  <a:schemeClr val="tx1">
                    <a:lumMod val="85000"/>
                    <a:lumOff val="15000"/>
                  </a:schemeClr>
                </a:solidFill>
                <a:latin typeface="DM Sans" pitchFamily="2" charset="0"/>
                <a:ea typeface="Open Sans" panose="020B0606030504020204" pitchFamily="34" charset="0"/>
                <a:cs typeface="KoHo" panose="00000500000000000000" pitchFamily="2" charset="-34"/>
              </a:rPr>
              <a:t>Have them for one grass to for </a:t>
            </a:r>
          </a:p>
          <a:p>
            <a:pPr>
              <a:lnSpc>
                <a:spcPts val="1500"/>
              </a:lnSpc>
            </a:pPr>
            <a:r>
              <a:rPr lang="en-US" sz="1200" dirty="0">
                <a:solidFill>
                  <a:schemeClr val="tx1">
                    <a:lumMod val="85000"/>
                    <a:lumOff val="15000"/>
                  </a:schemeClr>
                </a:solidFill>
                <a:latin typeface="DM Sans" pitchFamily="2" charset="0"/>
                <a:ea typeface="Open Sans" panose="020B0606030504020204" pitchFamily="34" charset="0"/>
                <a:cs typeface="KoHo" panose="00000500000000000000" pitchFamily="2" charset="-34"/>
              </a:rPr>
              <a:t>gathered waters winged </a:t>
            </a:r>
            <a:r>
              <a:rPr lang="en-US" sz="1200" i="0" dirty="0">
                <a:solidFill>
                  <a:schemeClr val="tx1">
                    <a:lumMod val="85000"/>
                    <a:lumOff val="15000"/>
                  </a:schemeClr>
                </a:solidFill>
                <a:effectLst/>
                <a:latin typeface="DM Sans" pitchFamily="2" charset="0"/>
                <a:ea typeface="Jost" pitchFamily="2" charset="0"/>
                <a:cs typeface="Open Sans" panose="020B0606030504020204" pitchFamily="34" charset="0"/>
              </a:rPr>
              <a:t>passages </a:t>
            </a:r>
          </a:p>
          <a:p>
            <a:pPr>
              <a:lnSpc>
                <a:spcPts val="1500"/>
              </a:lnSpc>
            </a:pPr>
            <a:r>
              <a:rPr lang="en-US" sz="1200" i="0" dirty="0">
                <a:solidFill>
                  <a:schemeClr val="tx1">
                    <a:lumMod val="85000"/>
                    <a:lumOff val="15000"/>
                  </a:schemeClr>
                </a:solidFill>
                <a:effectLst/>
                <a:latin typeface="DM Sans" pitchFamily="2" charset="0"/>
                <a:ea typeface="Jost" pitchFamily="2" charset="0"/>
                <a:cs typeface="Open Sans" panose="020B0606030504020204" pitchFamily="34" charset="0"/>
              </a:rPr>
              <a:t>Ipsum available.</a:t>
            </a:r>
            <a:endParaRPr lang="en-US" sz="1200" dirty="0">
              <a:solidFill>
                <a:schemeClr val="tx1">
                  <a:lumMod val="85000"/>
                  <a:lumOff val="15000"/>
                </a:schemeClr>
              </a:solidFill>
              <a:latin typeface="DM Sans" pitchFamily="2" charset="0"/>
              <a:ea typeface="Jost" pitchFamily="2" charset="0"/>
              <a:cs typeface="Open Sans" panose="020B0606030504020204" pitchFamily="34" charset="0"/>
            </a:endParaRPr>
          </a:p>
        </p:txBody>
      </p:sp>
      <p:sp>
        <p:nvSpPr>
          <p:cNvPr id="17" name="TextBox 16">
            <a:extLst>
              <a:ext uri="{FF2B5EF4-FFF2-40B4-BE49-F238E27FC236}">
                <a16:creationId xmlns:a16="http://schemas.microsoft.com/office/drawing/2014/main" id="{8E0F3797-0894-D4C2-F593-C6F03F1E52AB}"/>
              </a:ext>
            </a:extLst>
          </p:cNvPr>
          <p:cNvSpPr txBox="1"/>
          <p:nvPr/>
        </p:nvSpPr>
        <p:spPr>
          <a:xfrm>
            <a:off x="2814920" y="3201326"/>
            <a:ext cx="1397112" cy="369332"/>
          </a:xfrm>
          <a:prstGeom prst="rect">
            <a:avLst/>
          </a:prstGeom>
          <a:noFill/>
        </p:spPr>
        <p:txBody>
          <a:bodyPr wrap="square" rtlCol="0">
            <a:spAutoFit/>
          </a:bodyPr>
          <a:lstStyle/>
          <a:p>
            <a:pPr algn="l"/>
            <a:r>
              <a:rPr lang="en-US" b="0" i="0" dirty="0">
                <a:solidFill>
                  <a:schemeClr val="tx1">
                    <a:lumMod val="85000"/>
                    <a:lumOff val="15000"/>
                  </a:schemeClr>
                </a:solidFill>
                <a:effectLst/>
                <a:latin typeface="Poppins SemiBold" panose="00000700000000000000" pitchFamily="2" charset="0"/>
                <a:cs typeface="Poppins SemiBold" panose="00000700000000000000" pitchFamily="2" charset="0"/>
              </a:rPr>
              <a:t>Title One</a:t>
            </a:r>
          </a:p>
        </p:txBody>
      </p:sp>
      <p:sp>
        <p:nvSpPr>
          <p:cNvPr id="18" name="Oval 17">
            <a:extLst>
              <a:ext uri="{FF2B5EF4-FFF2-40B4-BE49-F238E27FC236}">
                <a16:creationId xmlns:a16="http://schemas.microsoft.com/office/drawing/2014/main" id="{DFA5B443-6805-4A18-58E6-1AE7EAB2E6FE}"/>
              </a:ext>
            </a:extLst>
          </p:cNvPr>
          <p:cNvSpPr/>
          <p:nvPr/>
        </p:nvSpPr>
        <p:spPr>
          <a:xfrm>
            <a:off x="1593380" y="4729779"/>
            <a:ext cx="920513" cy="920513"/>
          </a:xfrm>
          <a:prstGeom prst="ellipse">
            <a:avLst/>
          </a:prstGeom>
          <a:solidFill>
            <a:schemeClr val="tx1">
              <a:lumMod val="75000"/>
              <a:lumOff val="25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01CC598D-E3E1-62C0-32F9-803EC9AC5662}"/>
              </a:ext>
            </a:extLst>
          </p:cNvPr>
          <p:cNvSpPr txBox="1"/>
          <p:nvPr/>
        </p:nvSpPr>
        <p:spPr>
          <a:xfrm>
            <a:off x="2814919" y="5094803"/>
            <a:ext cx="3222813" cy="540276"/>
          </a:xfrm>
          <a:prstGeom prst="rect">
            <a:avLst/>
          </a:prstGeom>
          <a:noFill/>
        </p:spPr>
        <p:txBody>
          <a:bodyPr wrap="square" rtlCol="0">
            <a:spAutoFit/>
          </a:bodyPr>
          <a:lstStyle/>
          <a:p>
            <a:pPr>
              <a:lnSpc>
                <a:spcPts val="1800"/>
              </a:lnSpc>
            </a:pPr>
            <a:r>
              <a:rPr lang="en-US" sz="1200" dirty="0">
                <a:solidFill>
                  <a:schemeClr val="tx1">
                    <a:lumMod val="85000"/>
                    <a:lumOff val="15000"/>
                  </a:schemeClr>
                </a:solidFill>
                <a:latin typeface="DM Sans" pitchFamily="2" charset="0"/>
                <a:ea typeface="Open Sans" panose="020B0606030504020204" pitchFamily="34" charset="0"/>
                <a:cs typeface="KoHo" panose="00000500000000000000" pitchFamily="2" charset="-34"/>
              </a:rPr>
              <a:t>Have them for one is Living grass</a:t>
            </a:r>
          </a:p>
          <a:p>
            <a:pPr>
              <a:lnSpc>
                <a:spcPts val="1800"/>
              </a:lnSpc>
            </a:pPr>
            <a:r>
              <a:rPr lang="en-US" sz="1200" dirty="0" err="1">
                <a:solidFill>
                  <a:schemeClr val="tx1">
                    <a:lumMod val="85000"/>
                    <a:lumOff val="15000"/>
                  </a:schemeClr>
                </a:solidFill>
                <a:latin typeface="DM Sans" pitchFamily="2" charset="0"/>
                <a:ea typeface="Open Sans" panose="020B0606030504020204" pitchFamily="34" charset="0"/>
                <a:cs typeface="KoHo" panose="00000500000000000000" pitchFamily="2" charset="-34"/>
              </a:rPr>
              <a:t>amet</a:t>
            </a:r>
            <a:r>
              <a:rPr lang="en-US" sz="1200" dirty="0">
                <a:solidFill>
                  <a:schemeClr val="tx1">
                    <a:lumMod val="85000"/>
                    <a:lumOff val="15000"/>
                  </a:schemeClr>
                </a:solidFill>
                <a:latin typeface="DM Sans" pitchFamily="2" charset="0"/>
                <a:ea typeface="Open Sans" panose="020B0606030504020204" pitchFamily="34" charset="0"/>
                <a:cs typeface="KoHo" panose="00000500000000000000" pitchFamily="2" charset="-34"/>
              </a:rPr>
              <a:t> waters winged. </a:t>
            </a:r>
          </a:p>
        </p:txBody>
      </p:sp>
      <p:sp>
        <p:nvSpPr>
          <p:cNvPr id="20" name="TextBox 19">
            <a:extLst>
              <a:ext uri="{FF2B5EF4-FFF2-40B4-BE49-F238E27FC236}">
                <a16:creationId xmlns:a16="http://schemas.microsoft.com/office/drawing/2014/main" id="{E80E4544-05C5-E5A2-05A0-7A8C2DD7B947}"/>
              </a:ext>
            </a:extLst>
          </p:cNvPr>
          <p:cNvSpPr txBox="1"/>
          <p:nvPr/>
        </p:nvSpPr>
        <p:spPr>
          <a:xfrm>
            <a:off x="2814920" y="4723721"/>
            <a:ext cx="1674530" cy="369332"/>
          </a:xfrm>
          <a:prstGeom prst="rect">
            <a:avLst/>
          </a:prstGeom>
          <a:noFill/>
        </p:spPr>
        <p:txBody>
          <a:bodyPr wrap="square" rtlCol="0">
            <a:spAutoFit/>
          </a:bodyPr>
          <a:lstStyle/>
          <a:p>
            <a:pPr algn="l"/>
            <a:r>
              <a:rPr lang="en-US" b="0" i="0" dirty="0">
                <a:solidFill>
                  <a:schemeClr val="tx1">
                    <a:lumMod val="85000"/>
                    <a:lumOff val="15000"/>
                  </a:schemeClr>
                </a:solidFill>
                <a:effectLst/>
                <a:latin typeface="Poppins SemiBold" panose="00000700000000000000" pitchFamily="2" charset="0"/>
                <a:cs typeface="Poppins SemiBold" panose="00000700000000000000" pitchFamily="2" charset="0"/>
              </a:rPr>
              <a:t>Title Two</a:t>
            </a:r>
          </a:p>
        </p:txBody>
      </p:sp>
      <p:sp>
        <p:nvSpPr>
          <p:cNvPr id="25" name="AutoShape 4">
            <a:extLst>
              <a:ext uri="{FF2B5EF4-FFF2-40B4-BE49-F238E27FC236}">
                <a16:creationId xmlns:a16="http://schemas.microsoft.com/office/drawing/2014/main" id="{C7EA9EDB-930B-77C1-3439-FD64283BCB09}"/>
              </a:ext>
            </a:extLst>
          </p:cNvPr>
          <p:cNvSpPr>
            <a:spLocks/>
          </p:cNvSpPr>
          <p:nvPr/>
        </p:nvSpPr>
        <p:spPr bwMode="auto">
          <a:xfrm>
            <a:off x="1876810" y="5012585"/>
            <a:ext cx="353652" cy="354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grpSp>
        <p:nvGrpSpPr>
          <p:cNvPr id="26" name="Group 25">
            <a:extLst>
              <a:ext uri="{FF2B5EF4-FFF2-40B4-BE49-F238E27FC236}">
                <a16:creationId xmlns:a16="http://schemas.microsoft.com/office/drawing/2014/main" id="{52ADDDBF-5757-6C31-B121-4BFD228273A6}"/>
              </a:ext>
            </a:extLst>
          </p:cNvPr>
          <p:cNvGrpSpPr/>
          <p:nvPr/>
        </p:nvGrpSpPr>
        <p:grpSpPr>
          <a:xfrm>
            <a:off x="1893681" y="3484879"/>
            <a:ext cx="319911" cy="365523"/>
            <a:chOff x="9162373" y="3045147"/>
            <a:chExt cx="406400" cy="464344"/>
          </a:xfrm>
          <a:solidFill>
            <a:schemeClr val="tx1">
              <a:lumMod val="75000"/>
              <a:lumOff val="25000"/>
            </a:schemeClr>
          </a:solidFill>
        </p:grpSpPr>
        <p:sp>
          <p:nvSpPr>
            <p:cNvPr id="27" name="AutoShape 48">
              <a:extLst>
                <a:ext uri="{FF2B5EF4-FFF2-40B4-BE49-F238E27FC236}">
                  <a16:creationId xmlns:a16="http://schemas.microsoft.com/office/drawing/2014/main" id="{990ABFE1-FDD3-6A14-A533-1217DB274F73}"/>
                </a:ext>
              </a:extLst>
            </p:cNvPr>
            <p:cNvSpPr>
              <a:spLocks/>
            </p:cNvSpPr>
            <p:nvPr/>
          </p:nvSpPr>
          <p:spPr bwMode="auto">
            <a:xfrm>
              <a:off x="9162373" y="3045147"/>
              <a:ext cx="406400"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28" name="AutoShape 49">
              <a:extLst>
                <a:ext uri="{FF2B5EF4-FFF2-40B4-BE49-F238E27FC236}">
                  <a16:creationId xmlns:a16="http://schemas.microsoft.com/office/drawing/2014/main" id="{B7ECC909-28EA-3A66-F7B3-C910ACFB390A}"/>
                </a:ext>
              </a:extLst>
            </p:cNvPr>
            <p:cNvSpPr>
              <a:spLocks/>
            </p:cNvSpPr>
            <p:nvPr/>
          </p:nvSpPr>
          <p:spPr bwMode="auto">
            <a:xfrm>
              <a:off x="9481460" y="3407890"/>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29" name="AutoShape 50">
              <a:extLst>
                <a:ext uri="{FF2B5EF4-FFF2-40B4-BE49-F238E27FC236}">
                  <a16:creationId xmlns:a16="http://schemas.microsoft.com/office/drawing/2014/main" id="{20F3E265-1E45-981E-CD7A-D316D1BF81BB}"/>
                </a:ext>
              </a:extLst>
            </p:cNvPr>
            <p:cNvSpPr>
              <a:spLocks/>
            </p:cNvSpPr>
            <p:nvPr/>
          </p:nvSpPr>
          <p:spPr bwMode="auto">
            <a:xfrm>
              <a:off x="9481460" y="3320578"/>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30" name="AutoShape 51">
              <a:extLst>
                <a:ext uri="{FF2B5EF4-FFF2-40B4-BE49-F238E27FC236}">
                  <a16:creationId xmlns:a16="http://schemas.microsoft.com/office/drawing/2014/main" id="{01FD9813-0586-181F-C592-53C3D961F45D}"/>
                </a:ext>
              </a:extLst>
            </p:cNvPr>
            <p:cNvSpPr>
              <a:spLocks/>
            </p:cNvSpPr>
            <p:nvPr/>
          </p:nvSpPr>
          <p:spPr bwMode="auto">
            <a:xfrm>
              <a:off x="9481460" y="3233265"/>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grpSp>
      <p:sp>
        <p:nvSpPr>
          <p:cNvPr id="6" name="Picture Placeholder 5">
            <a:extLst>
              <a:ext uri="{FF2B5EF4-FFF2-40B4-BE49-F238E27FC236}">
                <a16:creationId xmlns:a16="http://schemas.microsoft.com/office/drawing/2014/main" id="{AF9A013E-C240-BDF3-F3E3-7F2EA4B3B2B6}"/>
              </a:ext>
            </a:extLst>
          </p:cNvPr>
          <p:cNvSpPr>
            <a:spLocks noGrp="1"/>
          </p:cNvSpPr>
          <p:nvPr>
            <p:ph type="pic" sz="quarter" idx="15"/>
          </p:nvPr>
        </p:nvSpPr>
        <p:spPr/>
      </p:sp>
    </p:spTree>
    <p:extLst>
      <p:ext uri="{BB962C8B-B14F-4D97-AF65-F5344CB8AC3E}">
        <p14:creationId xmlns:p14="http://schemas.microsoft.com/office/powerpoint/2010/main" val="408035837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618D31B-72D1-6F5E-56A0-1EF8B44074B6}"/>
              </a:ext>
            </a:extLst>
          </p:cNvPr>
          <p:cNvSpPr txBox="1"/>
          <p:nvPr/>
        </p:nvSpPr>
        <p:spPr>
          <a:xfrm>
            <a:off x="1572993" y="2255891"/>
            <a:ext cx="1055908"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7" name="Straight Connector 6">
            <a:extLst>
              <a:ext uri="{FF2B5EF4-FFF2-40B4-BE49-F238E27FC236}">
                <a16:creationId xmlns:a16="http://schemas.microsoft.com/office/drawing/2014/main" id="{343AA586-4E70-34FE-AF68-5B94965BEEB7}"/>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BA3A515-788C-FC8F-D950-54050FBA0120}"/>
              </a:ext>
            </a:extLst>
          </p:cNvPr>
          <p:cNvSpPr txBox="1"/>
          <p:nvPr/>
        </p:nvSpPr>
        <p:spPr>
          <a:xfrm>
            <a:off x="1465942" y="2684817"/>
            <a:ext cx="2349575"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Our</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Portfolio</a:t>
            </a:r>
          </a:p>
        </p:txBody>
      </p:sp>
      <p:sp>
        <p:nvSpPr>
          <p:cNvPr id="9" name="Rectangle 8">
            <a:extLst>
              <a:ext uri="{FF2B5EF4-FFF2-40B4-BE49-F238E27FC236}">
                <a16:creationId xmlns:a16="http://schemas.microsoft.com/office/drawing/2014/main" id="{55871BD8-F4A5-7700-1670-D1293ADDDC43}"/>
              </a:ext>
            </a:extLst>
          </p:cNvPr>
          <p:cNvSpPr/>
          <p:nvPr/>
        </p:nvSpPr>
        <p:spPr>
          <a:xfrm>
            <a:off x="1465943" y="3836899"/>
            <a:ext cx="3011931"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entire soul, like these sweet mornings of spring which I enjoy with my whole heart. I am enjoy with template.</a:t>
            </a:r>
          </a:p>
        </p:txBody>
      </p:sp>
      <p:sp>
        <p:nvSpPr>
          <p:cNvPr id="3" name="Picture Placeholder 2">
            <a:extLst>
              <a:ext uri="{FF2B5EF4-FFF2-40B4-BE49-F238E27FC236}">
                <a16:creationId xmlns:a16="http://schemas.microsoft.com/office/drawing/2014/main" id="{B640C328-F77A-9FDA-9E1A-CE3C0D580D49}"/>
              </a:ext>
            </a:extLst>
          </p:cNvPr>
          <p:cNvSpPr>
            <a:spLocks noGrp="1"/>
          </p:cNvSpPr>
          <p:nvPr>
            <p:ph type="pic" sz="quarter" idx="15"/>
          </p:nvPr>
        </p:nvSpPr>
        <p:spPr/>
      </p:sp>
    </p:spTree>
    <p:extLst>
      <p:ext uri="{BB962C8B-B14F-4D97-AF65-F5344CB8AC3E}">
        <p14:creationId xmlns:p14="http://schemas.microsoft.com/office/powerpoint/2010/main" val="274186907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Rectangle 119">
            <a:extLst>
              <a:ext uri="{FF2B5EF4-FFF2-40B4-BE49-F238E27FC236}">
                <a16:creationId xmlns:a16="http://schemas.microsoft.com/office/drawing/2014/main" id="{8C99B720-0AA6-4A4D-8462-7DC960D08991}"/>
              </a:ext>
            </a:extLst>
          </p:cNvPr>
          <p:cNvSpPr/>
          <p:nvPr/>
        </p:nvSpPr>
        <p:spPr>
          <a:xfrm>
            <a:off x="5086350" y="0"/>
            <a:ext cx="7105650" cy="6858000"/>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278296D5-BE52-ECCC-F6BA-C7B32D736E35}"/>
              </a:ext>
            </a:extLst>
          </p:cNvPr>
          <p:cNvSpPr txBox="1"/>
          <p:nvPr/>
        </p:nvSpPr>
        <p:spPr>
          <a:xfrm>
            <a:off x="1572993" y="2255891"/>
            <a:ext cx="1055908"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10" name="Straight Connector 9">
            <a:extLst>
              <a:ext uri="{FF2B5EF4-FFF2-40B4-BE49-F238E27FC236}">
                <a16:creationId xmlns:a16="http://schemas.microsoft.com/office/drawing/2014/main" id="{34766339-5CF6-EA94-C01F-B74B3D9FE30D}"/>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903CB791-89DF-A00E-49EF-DE569184BA41}"/>
              </a:ext>
            </a:extLst>
          </p:cNvPr>
          <p:cNvSpPr txBox="1"/>
          <p:nvPr/>
        </p:nvSpPr>
        <p:spPr>
          <a:xfrm>
            <a:off x="1465942" y="2684817"/>
            <a:ext cx="2349575"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Our</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Portfolio</a:t>
            </a:r>
          </a:p>
        </p:txBody>
      </p:sp>
      <p:sp>
        <p:nvSpPr>
          <p:cNvPr id="12" name="Rectangle 11">
            <a:extLst>
              <a:ext uri="{FF2B5EF4-FFF2-40B4-BE49-F238E27FC236}">
                <a16:creationId xmlns:a16="http://schemas.microsoft.com/office/drawing/2014/main" id="{86841ACC-69E0-092A-4EB0-E71719B7EC4E}"/>
              </a:ext>
            </a:extLst>
          </p:cNvPr>
          <p:cNvSpPr/>
          <p:nvPr/>
        </p:nvSpPr>
        <p:spPr>
          <a:xfrm>
            <a:off x="1465943" y="3836899"/>
            <a:ext cx="3011931"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entire soul, like these sweet mornings of spring which I enjoy with my whole heart. I am enjoy with template.</a:t>
            </a:r>
          </a:p>
        </p:txBody>
      </p:sp>
      <p:sp>
        <p:nvSpPr>
          <p:cNvPr id="3" name="Picture Placeholder 2">
            <a:extLst>
              <a:ext uri="{FF2B5EF4-FFF2-40B4-BE49-F238E27FC236}">
                <a16:creationId xmlns:a16="http://schemas.microsoft.com/office/drawing/2014/main" id="{12A5324C-8A80-4378-C0D7-4EBF6E90BF18}"/>
              </a:ext>
            </a:extLst>
          </p:cNvPr>
          <p:cNvSpPr>
            <a:spLocks noGrp="1"/>
          </p:cNvSpPr>
          <p:nvPr>
            <p:ph type="pic" sz="quarter" idx="15"/>
          </p:nvPr>
        </p:nvSpPr>
        <p:spPr/>
      </p:sp>
      <p:sp>
        <p:nvSpPr>
          <p:cNvPr id="5" name="Picture Placeholder 4">
            <a:extLst>
              <a:ext uri="{FF2B5EF4-FFF2-40B4-BE49-F238E27FC236}">
                <a16:creationId xmlns:a16="http://schemas.microsoft.com/office/drawing/2014/main" id="{969A4B47-E81F-8288-CA4A-7710521F625D}"/>
              </a:ext>
            </a:extLst>
          </p:cNvPr>
          <p:cNvSpPr>
            <a:spLocks noGrp="1"/>
          </p:cNvSpPr>
          <p:nvPr>
            <p:ph type="pic" sz="quarter" idx="33"/>
          </p:nvPr>
        </p:nvSpPr>
        <p:spPr/>
      </p:sp>
      <p:sp>
        <p:nvSpPr>
          <p:cNvPr id="7" name="Picture Placeholder 6">
            <a:extLst>
              <a:ext uri="{FF2B5EF4-FFF2-40B4-BE49-F238E27FC236}">
                <a16:creationId xmlns:a16="http://schemas.microsoft.com/office/drawing/2014/main" id="{545A24A0-FBE0-82D2-D391-40D83B99D00F}"/>
              </a:ext>
            </a:extLst>
          </p:cNvPr>
          <p:cNvSpPr>
            <a:spLocks noGrp="1"/>
          </p:cNvSpPr>
          <p:nvPr>
            <p:ph type="pic" sz="quarter" idx="32"/>
          </p:nvPr>
        </p:nvSpPr>
        <p:spPr/>
      </p:sp>
      <p:sp>
        <p:nvSpPr>
          <p:cNvPr id="13" name="Picture Placeholder 12">
            <a:extLst>
              <a:ext uri="{FF2B5EF4-FFF2-40B4-BE49-F238E27FC236}">
                <a16:creationId xmlns:a16="http://schemas.microsoft.com/office/drawing/2014/main" id="{B01B9BC5-1AFB-673A-5035-03975C3C3BBC}"/>
              </a:ext>
            </a:extLst>
          </p:cNvPr>
          <p:cNvSpPr>
            <a:spLocks noGrp="1"/>
          </p:cNvSpPr>
          <p:nvPr>
            <p:ph type="pic" sz="quarter" idx="30"/>
          </p:nvPr>
        </p:nvSpPr>
        <p:spPr/>
      </p:sp>
      <p:sp>
        <p:nvSpPr>
          <p:cNvPr id="15" name="Picture Placeholder 14">
            <a:extLst>
              <a:ext uri="{FF2B5EF4-FFF2-40B4-BE49-F238E27FC236}">
                <a16:creationId xmlns:a16="http://schemas.microsoft.com/office/drawing/2014/main" id="{A0EA3D0D-B9F1-5EEB-52F6-1B8242586611}"/>
              </a:ext>
            </a:extLst>
          </p:cNvPr>
          <p:cNvSpPr>
            <a:spLocks noGrp="1"/>
          </p:cNvSpPr>
          <p:nvPr>
            <p:ph type="pic" sz="quarter" idx="31"/>
          </p:nvPr>
        </p:nvSpPr>
        <p:spPr/>
      </p:sp>
    </p:spTree>
    <p:extLst>
      <p:ext uri="{BB962C8B-B14F-4D97-AF65-F5344CB8AC3E}">
        <p14:creationId xmlns:p14="http://schemas.microsoft.com/office/powerpoint/2010/main" val="167963118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
            <a:extLst>
              <a:ext uri="{FF2B5EF4-FFF2-40B4-BE49-F238E27FC236}">
                <a16:creationId xmlns:a16="http://schemas.microsoft.com/office/drawing/2014/main" id="{52C0205E-952C-38D9-32CC-5D0449406F43}"/>
              </a:ext>
            </a:extLst>
          </p:cNvPr>
          <p:cNvSpPr>
            <a:spLocks noEditPoints="1"/>
          </p:cNvSpPr>
          <p:nvPr/>
        </p:nvSpPr>
        <p:spPr bwMode="auto">
          <a:xfrm>
            <a:off x="2014256" y="3818493"/>
            <a:ext cx="279401" cy="692780"/>
          </a:xfrm>
          <a:custGeom>
            <a:avLst/>
            <a:gdLst>
              <a:gd name="T0" fmla="*/ 440 w 574"/>
              <a:gd name="T1" fmla="*/ 272 h 1423"/>
              <a:gd name="T2" fmla="*/ 136 w 574"/>
              <a:gd name="T3" fmla="*/ 272 h 1423"/>
              <a:gd name="T4" fmla="*/ 2 w 574"/>
              <a:gd name="T5" fmla="*/ 405 h 1423"/>
              <a:gd name="T6" fmla="*/ 0 w 574"/>
              <a:gd name="T7" fmla="*/ 820 h 1423"/>
              <a:gd name="T8" fmla="*/ 57 w 574"/>
              <a:gd name="T9" fmla="*/ 877 h 1423"/>
              <a:gd name="T10" fmla="*/ 57 w 574"/>
              <a:gd name="T11" fmla="*/ 877 h 1423"/>
              <a:gd name="T12" fmla="*/ 113 w 574"/>
              <a:gd name="T13" fmla="*/ 821 h 1423"/>
              <a:gd name="T14" fmla="*/ 115 w 574"/>
              <a:gd name="T15" fmla="*/ 405 h 1423"/>
              <a:gd name="T16" fmla="*/ 115 w 574"/>
              <a:gd name="T17" fmla="*/ 405 h 1423"/>
              <a:gd name="T18" fmla="*/ 127 w 574"/>
              <a:gd name="T19" fmla="*/ 394 h 1423"/>
              <a:gd name="T20" fmla="*/ 138 w 574"/>
              <a:gd name="T21" fmla="*/ 405 h 1423"/>
              <a:gd name="T22" fmla="*/ 138 w 574"/>
              <a:gd name="T23" fmla="*/ 1356 h 1423"/>
              <a:gd name="T24" fmla="*/ 206 w 574"/>
              <a:gd name="T25" fmla="*/ 1423 h 1423"/>
              <a:gd name="T26" fmla="*/ 274 w 574"/>
              <a:gd name="T27" fmla="*/ 1356 h 1423"/>
              <a:gd name="T28" fmla="*/ 274 w 574"/>
              <a:gd name="T29" fmla="*/ 813 h 1423"/>
              <a:gd name="T30" fmla="*/ 303 w 574"/>
              <a:gd name="T31" fmla="*/ 813 h 1423"/>
              <a:gd name="T32" fmla="*/ 303 w 574"/>
              <a:gd name="T33" fmla="*/ 1356 h 1423"/>
              <a:gd name="T34" fmla="*/ 371 w 574"/>
              <a:gd name="T35" fmla="*/ 1423 h 1423"/>
              <a:gd name="T36" fmla="*/ 439 w 574"/>
              <a:gd name="T37" fmla="*/ 1356 h 1423"/>
              <a:gd name="T38" fmla="*/ 437 w 574"/>
              <a:gd name="T39" fmla="*/ 406 h 1423"/>
              <a:gd name="T40" fmla="*/ 449 w 574"/>
              <a:gd name="T41" fmla="*/ 394 h 1423"/>
              <a:gd name="T42" fmla="*/ 461 w 574"/>
              <a:gd name="T43" fmla="*/ 405 h 1423"/>
              <a:gd name="T44" fmla="*/ 461 w 574"/>
              <a:gd name="T45" fmla="*/ 405 h 1423"/>
              <a:gd name="T46" fmla="*/ 461 w 574"/>
              <a:gd name="T47" fmla="*/ 820 h 1423"/>
              <a:gd name="T48" fmla="*/ 517 w 574"/>
              <a:gd name="T49" fmla="*/ 877 h 1423"/>
              <a:gd name="T50" fmla="*/ 517 w 574"/>
              <a:gd name="T51" fmla="*/ 877 h 1423"/>
              <a:gd name="T52" fmla="*/ 574 w 574"/>
              <a:gd name="T53" fmla="*/ 820 h 1423"/>
              <a:gd name="T54" fmla="*/ 574 w 574"/>
              <a:gd name="T55" fmla="*/ 405 h 1423"/>
              <a:gd name="T56" fmla="*/ 574 w 574"/>
              <a:gd name="T57" fmla="*/ 405 h 1423"/>
              <a:gd name="T58" fmla="*/ 440 w 574"/>
              <a:gd name="T59" fmla="*/ 272 h 1423"/>
              <a:gd name="T60" fmla="*/ 288 w 574"/>
              <a:gd name="T61" fmla="*/ 234 h 1423"/>
              <a:gd name="T62" fmla="*/ 405 w 574"/>
              <a:gd name="T63" fmla="*/ 117 h 1423"/>
              <a:gd name="T64" fmla="*/ 288 w 574"/>
              <a:gd name="T65" fmla="*/ 0 h 1423"/>
              <a:gd name="T66" fmla="*/ 171 w 574"/>
              <a:gd name="T67" fmla="*/ 117 h 1423"/>
              <a:gd name="T68" fmla="*/ 288 w 574"/>
              <a:gd name="T69" fmla="*/ 234 h 1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74" h="1423">
                <a:moveTo>
                  <a:pt x="440" y="272"/>
                </a:moveTo>
                <a:cubicBezTo>
                  <a:pt x="136" y="272"/>
                  <a:pt x="136" y="272"/>
                  <a:pt x="136" y="272"/>
                </a:cubicBezTo>
                <a:cubicBezTo>
                  <a:pt x="63" y="272"/>
                  <a:pt x="3" y="331"/>
                  <a:pt x="2" y="405"/>
                </a:cubicBezTo>
                <a:cubicBezTo>
                  <a:pt x="0" y="820"/>
                  <a:pt x="0" y="820"/>
                  <a:pt x="0" y="820"/>
                </a:cubicBezTo>
                <a:cubicBezTo>
                  <a:pt x="0" y="851"/>
                  <a:pt x="25" y="877"/>
                  <a:pt x="57" y="877"/>
                </a:cubicBezTo>
                <a:cubicBezTo>
                  <a:pt x="57" y="877"/>
                  <a:pt x="57" y="877"/>
                  <a:pt x="57" y="877"/>
                </a:cubicBezTo>
                <a:cubicBezTo>
                  <a:pt x="88" y="877"/>
                  <a:pt x="113" y="852"/>
                  <a:pt x="113" y="821"/>
                </a:cubicBezTo>
                <a:cubicBezTo>
                  <a:pt x="115" y="405"/>
                  <a:pt x="115" y="405"/>
                  <a:pt x="115" y="405"/>
                </a:cubicBezTo>
                <a:cubicBezTo>
                  <a:pt x="115" y="405"/>
                  <a:pt x="115" y="405"/>
                  <a:pt x="115" y="405"/>
                </a:cubicBezTo>
                <a:cubicBezTo>
                  <a:pt x="116" y="399"/>
                  <a:pt x="121" y="394"/>
                  <a:pt x="127" y="394"/>
                </a:cubicBezTo>
                <a:cubicBezTo>
                  <a:pt x="133" y="394"/>
                  <a:pt x="138" y="399"/>
                  <a:pt x="138" y="405"/>
                </a:cubicBezTo>
                <a:cubicBezTo>
                  <a:pt x="138" y="1356"/>
                  <a:pt x="138" y="1356"/>
                  <a:pt x="138" y="1356"/>
                </a:cubicBezTo>
                <a:cubicBezTo>
                  <a:pt x="138" y="1393"/>
                  <a:pt x="168" y="1423"/>
                  <a:pt x="206" y="1423"/>
                </a:cubicBezTo>
                <a:cubicBezTo>
                  <a:pt x="243" y="1423"/>
                  <a:pt x="274" y="1393"/>
                  <a:pt x="274" y="1356"/>
                </a:cubicBezTo>
                <a:cubicBezTo>
                  <a:pt x="274" y="813"/>
                  <a:pt x="274" y="813"/>
                  <a:pt x="274" y="813"/>
                </a:cubicBezTo>
                <a:cubicBezTo>
                  <a:pt x="303" y="813"/>
                  <a:pt x="303" y="813"/>
                  <a:pt x="303" y="813"/>
                </a:cubicBezTo>
                <a:cubicBezTo>
                  <a:pt x="303" y="1356"/>
                  <a:pt x="303" y="1356"/>
                  <a:pt x="303" y="1356"/>
                </a:cubicBezTo>
                <a:cubicBezTo>
                  <a:pt x="303" y="1393"/>
                  <a:pt x="333" y="1423"/>
                  <a:pt x="371" y="1423"/>
                </a:cubicBezTo>
                <a:cubicBezTo>
                  <a:pt x="408" y="1423"/>
                  <a:pt x="439" y="1393"/>
                  <a:pt x="439" y="1356"/>
                </a:cubicBezTo>
                <a:cubicBezTo>
                  <a:pt x="439" y="459"/>
                  <a:pt x="437" y="972"/>
                  <a:pt x="437" y="406"/>
                </a:cubicBezTo>
                <a:cubicBezTo>
                  <a:pt x="437" y="400"/>
                  <a:pt x="442" y="395"/>
                  <a:pt x="449" y="394"/>
                </a:cubicBezTo>
                <a:cubicBezTo>
                  <a:pt x="455" y="394"/>
                  <a:pt x="460" y="399"/>
                  <a:pt x="461" y="405"/>
                </a:cubicBezTo>
                <a:cubicBezTo>
                  <a:pt x="461" y="405"/>
                  <a:pt x="461" y="405"/>
                  <a:pt x="461" y="405"/>
                </a:cubicBezTo>
                <a:cubicBezTo>
                  <a:pt x="461" y="820"/>
                  <a:pt x="461" y="820"/>
                  <a:pt x="461" y="820"/>
                </a:cubicBezTo>
                <a:cubicBezTo>
                  <a:pt x="461" y="852"/>
                  <a:pt x="486" y="877"/>
                  <a:pt x="517" y="877"/>
                </a:cubicBezTo>
                <a:cubicBezTo>
                  <a:pt x="517" y="877"/>
                  <a:pt x="517" y="877"/>
                  <a:pt x="517" y="877"/>
                </a:cubicBezTo>
                <a:cubicBezTo>
                  <a:pt x="548" y="877"/>
                  <a:pt x="574" y="852"/>
                  <a:pt x="574" y="820"/>
                </a:cubicBezTo>
                <a:cubicBezTo>
                  <a:pt x="574" y="405"/>
                  <a:pt x="574" y="405"/>
                  <a:pt x="574" y="405"/>
                </a:cubicBezTo>
                <a:cubicBezTo>
                  <a:pt x="574" y="405"/>
                  <a:pt x="574" y="405"/>
                  <a:pt x="574" y="405"/>
                </a:cubicBezTo>
                <a:cubicBezTo>
                  <a:pt x="574" y="331"/>
                  <a:pt x="514" y="272"/>
                  <a:pt x="440" y="272"/>
                </a:cubicBezTo>
                <a:close/>
                <a:moveTo>
                  <a:pt x="288" y="234"/>
                </a:moveTo>
                <a:cubicBezTo>
                  <a:pt x="353" y="234"/>
                  <a:pt x="405" y="182"/>
                  <a:pt x="405" y="117"/>
                </a:cubicBezTo>
                <a:cubicBezTo>
                  <a:pt x="405" y="53"/>
                  <a:pt x="353" y="0"/>
                  <a:pt x="288" y="0"/>
                </a:cubicBezTo>
                <a:cubicBezTo>
                  <a:pt x="224" y="0"/>
                  <a:pt x="171" y="53"/>
                  <a:pt x="171" y="117"/>
                </a:cubicBezTo>
                <a:cubicBezTo>
                  <a:pt x="171" y="182"/>
                  <a:pt x="224" y="234"/>
                  <a:pt x="288" y="234"/>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6">
            <a:extLst>
              <a:ext uri="{FF2B5EF4-FFF2-40B4-BE49-F238E27FC236}">
                <a16:creationId xmlns:a16="http://schemas.microsoft.com/office/drawing/2014/main" id="{6E87595D-3FE0-3B70-4CED-AF619E26A5D3}"/>
              </a:ext>
            </a:extLst>
          </p:cNvPr>
          <p:cNvSpPr>
            <a:spLocks noEditPoints="1"/>
          </p:cNvSpPr>
          <p:nvPr/>
        </p:nvSpPr>
        <p:spPr bwMode="auto">
          <a:xfrm>
            <a:off x="1984732" y="5052363"/>
            <a:ext cx="348073" cy="687394"/>
          </a:xfrm>
          <a:custGeom>
            <a:avLst/>
            <a:gdLst>
              <a:gd name="T0" fmla="*/ 705 w 715"/>
              <a:gd name="T1" fmla="*/ 727 h 1413"/>
              <a:gd name="T2" fmla="*/ 585 w 715"/>
              <a:gd name="T3" fmla="*/ 384 h 1413"/>
              <a:gd name="T4" fmla="*/ 455 w 715"/>
              <a:gd name="T5" fmla="*/ 270 h 1413"/>
              <a:gd name="T6" fmla="*/ 260 w 715"/>
              <a:gd name="T7" fmla="*/ 270 h 1413"/>
              <a:gd name="T8" fmla="*/ 130 w 715"/>
              <a:gd name="T9" fmla="*/ 384 h 1413"/>
              <a:gd name="T10" fmla="*/ 10 w 715"/>
              <a:gd name="T11" fmla="*/ 727 h 1413"/>
              <a:gd name="T12" fmla="*/ 45 w 715"/>
              <a:gd name="T13" fmla="*/ 799 h 1413"/>
              <a:gd name="T14" fmla="*/ 116 w 715"/>
              <a:gd name="T15" fmla="*/ 764 h 1413"/>
              <a:gd name="T16" fmla="*/ 216 w 715"/>
              <a:gd name="T17" fmla="*/ 484 h 1413"/>
              <a:gd name="T18" fmla="*/ 136 w 715"/>
              <a:gd name="T19" fmla="*/ 902 h 1413"/>
              <a:gd name="T20" fmla="*/ 166 w 715"/>
              <a:gd name="T21" fmla="*/ 939 h 1413"/>
              <a:gd name="T22" fmla="*/ 209 w 715"/>
              <a:gd name="T23" fmla="*/ 939 h 1413"/>
              <a:gd name="T24" fmla="*/ 209 w 715"/>
              <a:gd name="T25" fmla="*/ 1346 h 1413"/>
              <a:gd name="T26" fmla="*/ 276 w 715"/>
              <a:gd name="T27" fmla="*/ 1413 h 1413"/>
              <a:gd name="T28" fmla="*/ 344 w 715"/>
              <a:gd name="T29" fmla="*/ 1346 h 1413"/>
              <a:gd name="T30" fmla="*/ 344 w 715"/>
              <a:gd name="T31" fmla="*/ 939 h 1413"/>
              <a:gd name="T32" fmla="*/ 373 w 715"/>
              <a:gd name="T33" fmla="*/ 939 h 1413"/>
              <a:gd name="T34" fmla="*/ 373 w 715"/>
              <a:gd name="T35" fmla="*/ 1346 h 1413"/>
              <a:gd name="T36" fmla="*/ 440 w 715"/>
              <a:gd name="T37" fmla="*/ 1413 h 1413"/>
              <a:gd name="T38" fmla="*/ 507 w 715"/>
              <a:gd name="T39" fmla="*/ 1346 h 1413"/>
              <a:gd name="T40" fmla="*/ 507 w 715"/>
              <a:gd name="T41" fmla="*/ 939 h 1413"/>
              <a:gd name="T42" fmla="*/ 550 w 715"/>
              <a:gd name="T43" fmla="*/ 939 h 1413"/>
              <a:gd name="T44" fmla="*/ 581 w 715"/>
              <a:gd name="T45" fmla="*/ 902 h 1413"/>
              <a:gd name="T46" fmla="*/ 501 w 715"/>
              <a:gd name="T47" fmla="*/ 484 h 1413"/>
              <a:gd name="T48" fmla="*/ 599 w 715"/>
              <a:gd name="T49" fmla="*/ 764 h 1413"/>
              <a:gd name="T50" fmla="*/ 671 w 715"/>
              <a:gd name="T51" fmla="*/ 799 h 1413"/>
              <a:gd name="T52" fmla="*/ 705 w 715"/>
              <a:gd name="T53" fmla="*/ 727 h 1413"/>
              <a:gd name="T54" fmla="*/ 358 w 715"/>
              <a:gd name="T55" fmla="*/ 233 h 1413"/>
              <a:gd name="T56" fmla="*/ 474 w 715"/>
              <a:gd name="T57" fmla="*/ 117 h 1413"/>
              <a:gd name="T58" fmla="*/ 358 w 715"/>
              <a:gd name="T59" fmla="*/ 0 h 1413"/>
              <a:gd name="T60" fmla="*/ 242 w 715"/>
              <a:gd name="T61" fmla="*/ 117 h 1413"/>
              <a:gd name="T62" fmla="*/ 358 w 715"/>
              <a:gd name="T63" fmla="*/ 233 h 1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15" h="1413">
                <a:moveTo>
                  <a:pt x="705" y="727"/>
                </a:moveTo>
                <a:cubicBezTo>
                  <a:pt x="704" y="724"/>
                  <a:pt x="601" y="431"/>
                  <a:pt x="585" y="384"/>
                </a:cubicBezTo>
                <a:cubicBezTo>
                  <a:pt x="559" y="308"/>
                  <a:pt x="515" y="270"/>
                  <a:pt x="455" y="270"/>
                </a:cubicBezTo>
                <a:cubicBezTo>
                  <a:pt x="260" y="270"/>
                  <a:pt x="260" y="270"/>
                  <a:pt x="260" y="270"/>
                </a:cubicBezTo>
                <a:cubicBezTo>
                  <a:pt x="200" y="270"/>
                  <a:pt x="156" y="308"/>
                  <a:pt x="130" y="384"/>
                </a:cubicBezTo>
                <a:cubicBezTo>
                  <a:pt x="114" y="431"/>
                  <a:pt x="11" y="724"/>
                  <a:pt x="10" y="727"/>
                </a:cubicBezTo>
                <a:cubicBezTo>
                  <a:pt x="0" y="757"/>
                  <a:pt x="15" y="789"/>
                  <a:pt x="45" y="799"/>
                </a:cubicBezTo>
                <a:cubicBezTo>
                  <a:pt x="74" y="809"/>
                  <a:pt x="106" y="794"/>
                  <a:pt x="116" y="764"/>
                </a:cubicBezTo>
                <a:cubicBezTo>
                  <a:pt x="119" y="755"/>
                  <a:pt x="181" y="583"/>
                  <a:pt x="216" y="484"/>
                </a:cubicBezTo>
                <a:cubicBezTo>
                  <a:pt x="212" y="514"/>
                  <a:pt x="223" y="453"/>
                  <a:pt x="136" y="902"/>
                </a:cubicBezTo>
                <a:cubicBezTo>
                  <a:pt x="132" y="921"/>
                  <a:pt x="147" y="939"/>
                  <a:pt x="166" y="939"/>
                </a:cubicBezTo>
                <a:cubicBezTo>
                  <a:pt x="209" y="939"/>
                  <a:pt x="209" y="939"/>
                  <a:pt x="209" y="939"/>
                </a:cubicBezTo>
                <a:cubicBezTo>
                  <a:pt x="209" y="1346"/>
                  <a:pt x="209" y="1346"/>
                  <a:pt x="209" y="1346"/>
                </a:cubicBezTo>
                <a:cubicBezTo>
                  <a:pt x="209" y="1383"/>
                  <a:pt x="239" y="1413"/>
                  <a:pt x="276" y="1413"/>
                </a:cubicBezTo>
                <a:cubicBezTo>
                  <a:pt x="314" y="1413"/>
                  <a:pt x="344" y="1383"/>
                  <a:pt x="344" y="1346"/>
                </a:cubicBezTo>
                <a:cubicBezTo>
                  <a:pt x="344" y="939"/>
                  <a:pt x="344" y="939"/>
                  <a:pt x="344" y="939"/>
                </a:cubicBezTo>
                <a:cubicBezTo>
                  <a:pt x="373" y="939"/>
                  <a:pt x="373" y="939"/>
                  <a:pt x="373" y="939"/>
                </a:cubicBezTo>
                <a:cubicBezTo>
                  <a:pt x="373" y="1346"/>
                  <a:pt x="373" y="1346"/>
                  <a:pt x="373" y="1346"/>
                </a:cubicBezTo>
                <a:cubicBezTo>
                  <a:pt x="373" y="1383"/>
                  <a:pt x="403" y="1413"/>
                  <a:pt x="440" y="1413"/>
                </a:cubicBezTo>
                <a:cubicBezTo>
                  <a:pt x="477" y="1413"/>
                  <a:pt x="507" y="1383"/>
                  <a:pt x="507" y="1346"/>
                </a:cubicBezTo>
                <a:cubicBezTo>
                  <a:pt x="507" y="939"/>
                  <a:pt x="507" y="939"/>
                  <a:pt x="507" y="939"/>
                </a:cubicBezTo>
                <a:cubicBezTo>
                  <a:pt x="550" y="939"/>
                  <a:pt x="550" y="939"/>
                  <a:pt x="550" y="939"/>
                </a:cubicBezTo>
                <a:cubicBezTo>
                  <a:pt x="570" y="939"/>
                  <a:pt x="585" y="921"/>
                  <a:pt x="581" y="902"/>
                </a:cubicBezTo>
                <a:cubicBezTo>
                  <a:pt x="495" y="457"/>
                  <a:pt x="504" y="508"/>
                  <a:pt x="501" y="484"/>
                </a:cubicBezTo>
                <a:cubicBezTo>
                  <a:pt x="536" y="584"/>
                  <a:pt x="596" y="755"/>
                  <a:pt x="599" y="764"/>
                </a:cubicBezTo>
                <a:cubicBezTo>
                  <a:pt x="610" y="794"/>
                  <a:pt x="642" y="809"/>
                  <a:pt x="671" y="799"/>
                </a:cubicBezTo>
                <a:cubicBezTo>
                  <a:pt x="700" y="789"/>
                  <a:pt x="715" y="757"/>
                  <a:pt x="705" y="727"/>
                </a:cubicBezTo>
                <a:close/>
                <a:moveTo>
                  <a:pt x="358" y="233"/>
                </a:moveTo>
                <a:cubicBezTo>
                  <a:pt x="422" y="233"/>
                  <a:pt x="474" y="181"/>
                  <a:pt x="474" y="117"/>
                </a:cubicBezTo>
                <a:cubicBezTo>
                  <a:pt x="474" y="52"/>
                  <a:pt x="422" y="0"/>
                  <a:pt x="358" y="0"/>
                </a:cubicBezTo>
                <a:cubicBezTo>
                  <a:pt x="294" y="0"/>
                  <a:pt x="242" y="52"/>
                  <a:pt x="242" y="117"/>
                </a:cubicBezTo>
                <a:cubicBezTo>
                  <a:pt x="242" y="181"/>
                  <a:pt x="294" y="233"/>
                  <a:pt x="358" y="233"/>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TextBox 17">
            <a:extLst>
              <a:ext uri="{FF2B5EF4-FFF2-40B4-BE49-F238E27FC236}">
                <a16:creationId xmlns:a16="http://schemas.microsoft.com/office/drawing/2014/main" id="{D26B4240-F6F1-9415-6F41-060647412E2F}"/>
              </a:ext>
            </a:extLst>
          </p:cNvPr>
          <p:cNvSpPr txBox="1"/>
          <p:nvPr/>
        </p:nvSpPr>
        <p:spPr>
          <a:xfrm>
            <a:off x="2428424" y="3818781"/>
            <a:ext cx="1233396" cy="384721"/>
          </a:xfrm>
          <a:prstGeom prst="rect">
            <a:avLst/>
          </a:prstGeom>
          <a:noFill/>
        </p:spPr>
        <p:txBody>
          <a:bodyPr wrap="square" rtlCol="0">
            <a:spAutoFit/>
          </a:bodyPr>
          <a:lstStyle/>
          <a:p>
            <a:r>
              <a:rPr lang="en-GB" sz="1900" dirty="0">
                <a:latin typeface="Poppins" panose="00000500000000000000" pitchFamily="2" charset="0"/>
                <a:cs typeface="Poppins" panose="00000500000000000000" pitchFamily="2" charset="0"/>
              </a:rPr>
              <a:t>350k</a:t>
            </a:r>
            <a:endParaRPr lang="en-US" sz="1900" dirty="0">
              <a:latin typeface="Poppins" panose="00000500000000000000" pitchFamily="2" charset="0"/>
              <a:cs typeface="Poppins" panose="00000500000000000000" pitchFamily="2" charset="0"/>
            </a:endParaRPr>
          </a:p>
        </p:txBody>
      </p:sp>
      <p:sp>
        <p:nvSpPr>
          <p:cNvPr id="19" name="TextBox 18">
            <a:extLst>
              <a:ext uri="{FF2B5EF4-FFF2-40B4-BE49-F238E27FC236}">
                <a16:creationId xmlns:a16="http://schemas.microsoft.com/office/drawing/2014/main" id="{7A9F336C-B13C-9CD4-70DB-A96D6EE9DE00}"/>
              </a:ext>
            </a:extLst>
          </p:cNvPr>
          <p:cNvSpPr txBox="1"/>
          <p:nvPr/>
        </p:nvSpPr>
        <p:spPr>
          <a:xfrm>
            <a:off x="2441041" y="4110559"/>
            <a:ext cx="1341576" cy="400110"/>
          </a:xfrm>
          <a:prstGeom prst="rect">
            <a:avLst/>
          </a:prstGeom>
          <a:noFill/>
        </p:spPr>
        <p:txBody>
          <a:bodyPr wrap="square" rtlCol="0">
            <a:spAutoFit/>
          </a:bodyPr>
          <a:lstStyle/>
          <a:p>
            <a:pPr>
              <a:lnSpc>
                <a:spcPts val="1200"/>
              </a:lnSpc>
            </a:pPr>
            <a:r>
              <a:rPr lang="en-US" sz="1000" dirty="0">
                <a:solidFill>
                  <a:schemeClr val="tx1">
                    <a:lumMod val="75000"/>
                    <a:lumOff val="25000"/>
                  </a:schemeClr>
                </a:solidFill>
                <a:latin typeface="DM Sans" pitchFamily="2" charset="0"/>
                <a:ea typeface="Open Sans Extrabold" panose="020B0906030804020204" pitchFamily="34" charset="0"/>
                <a:cs typeface="Open Sans Extrabold" panose="020B0906030804020204" pitchFamily="34" charset="0"/>
              </a:rPr>
              <a:t>Have them for one</a:t>
            </a:r>
          </a:p>
          <a:p>
            <a:pPr>
              <a:lnSpc>
                <a:spcPts val="1200"/>
              </a:lnSpc>
            </a:pPr>
            <a:r>
              <a:rPr lang="en-US" sz="1000" dirty="0">
                <a:solidFill>
                  <a:schemeClr val="tx1">
                    <a:lumMod val="75000"/>
                    <a:lumOff val="25000"/>
                  </a:schemeClr>
                </a:solidFill>
                <a:latin typeface="DM Sans" pitchFamily="2" charset="0"/>
                <a:ea typeface="Open Sans Extrabold" panose="020B0906030804020204" pitchFamily="34" charset="0"/>
                <a:cs typeface="Open Sans Extrabold" panose="020B0906030804020204" pitchFamily="34" charset="0"/>
              </a:rPr>
              <a:t>Is Living</a:t>
            </a:r>
          </a:p>
        </p:txBody>
      </p:sp>
      <p:sp>
        <p:nvSpPr>
          <p:cNvPr id="16" name="TextBox 15">
            <a:extLst>
              <a:ext uri="{FF2B5EF4-FFF2-40B4-BE49-F238E27FC236}">
                <a16:creationId xmlns:a16="http://schemas.microsoft.com/office/drawing/2014/main" id="{7A6A88F7-5868-4C4A-ED6F-C1A2D5173685}"/>
              </a:ext>
            </a:extLst>
          </p:cNvPr>
          <p:cNvSpPr txBox="1"/>
          <p:nvPr/>
        </p:nvSpPr>
        <p:spPr>
          <a:xfrm>
            <a:off x="2475826" y="5046996"/>
            <a:ext cx="1233396" cy="384721"/>
          </a:xfrm>
          <a:prstGeom prst="rect">
            <a:avLst/>
          </a:prstGeom>
          <a:noFill/>
        </p:spPr>
        <p:txBody>
          <a:bodyPr wrap="square" rtlCol="0">
            <a:spAutoFit/>
          </a:bodyPr>
          <a:lstStyle/>
          <a:p>
            <a:r>
              <a:rPr lang="en-GB" sz="1900" dirty="0">
                <a:latin typeface="Poppins" panose="00000500000000000000" pitchFamily="2" charset="0"/>
                <a:cs typeface="Poppins" panose="00000500000000000000" pitchFamily="2" charset="0"/>
              </a:rPr>
              <a:t>454M</a:t>
            </a:r>
            <a:endParaRPr lang="en-US" sz="1900" dirty="0">
              <a:latin typeface="Poppins" panose="00000500000000000000" pitchFamily="2" charset="0"/>
              <a:cs typeface="Poppins" panose="00000500000000000000" pitchFamily="2" charset="0"/>
            </a:endParaRPr>
          </a:p>
        </p:txBody>
      </p:sp>
      <p:sp>
        <p:nvSpPr>
          <p:cNvPr id="17" name="TextBox 16">
            <a:extLst>
              <a:ext uri="{FF2B5EF4-FFF2-40B4-BE49-F238E27FC236}">
                <a16:creationId xmlns:a16="http://schemas.microsoft.com/office/drawing/2014/main" id="{B638CA66-5D57-4A1E-3EB3-904FB2F1DF41}"/>
              </a:ext>
            </a:extLst>
          </p:cNvPr>
          <p:cNvSpPr txBox="1"/>
          <p:nvPr/>
        </p:nvSpPr>
        <p:spPr>
          <a:xfrm>
            <a:off x="2488443" y="5338774"/>
            <a:ext cx="1346397" cy="400110"/>
          </a:xfrm>
          <a:prstGeom prst="rect">
            <a:avLst/>
          </a:prstGeom>
          <a:noFill/>
        </p:spPr>
        <p:txBody>
          <a:bodyPr wrap="square" rtlCol="0">
            <a:spAutoFit/>
          </a:bodyPr>
          <a:lstStyle/>
          <a:p>
            <a:pPr>
              <a:lnSpc>
                <a:spcPts val="1200"/>
              </a:lnSpc>
            </a:pPr>
            <a:r>
              <a:rPr lang="en-US" sz="1000" dirty="0">
                <a:solidFill>
                  <a:schemeClr val="tx1">
                    <a:lumMod val="75000"/>
                    <a:lumOff val="25000"/>
                  </a:schemeClr>
                </a:solidFill>
                <a:latin typeface="DM Sans" pitchFamily="2" charset="0"/>
                <a:ea typeface="Open Sans Extrabold" panose="020B0906030804020204" pitchFamily="34" charset="0"/>
                <a:cs typeface="Open Sans Extrabold" panose="020B0906030804020204" pitchFamily="34" charset="0"/>
              </a:rPr>
              <a:t>Have them for one</a:t>
            </a:r>
          </a:p>
          <a:p>
            <a:pPr>
              <a:lnSpc>
                <a:spcPts val="1200"/>
              </a:lnSpc>
            </a:pPr>
            <a:r>
              <a:rPr lang="en-US" sz="1000" dirty="0">
                <a:solidFill>
                  <a:schemeClr val="tx1">
                    <a:lumMod val="75000"/>
                    <a:lumOff val="25000"/>
                  </a:schemeClr>
                </a:solidFill>
                <a:latin typeface="DM Sans" pitchFamily="2" charset="0"/>
                <a:ea typeface="Open Sans Extrabold" panose="020B0906030804020204" pitchFamily="34" charset="0"/>
                <a:cs typeface="Open Sans Extrabold" panose="020B0906030804020204" pitchFamily="34" charset="0"/>
              </a:rPr>
              <a:t>Is Living</a:t>
            </a:r>
          </a:p>
        </p:txBody>
      </p:sp>
      <p:sp>
        <p:nvSpPr>
          <p:cNvPr id="20" name="Rectangle: Single Corner Snipped 19">
            <a:extLst>
              <a:ext uri="{FF2B5EF4-FFF2-40B4-BE49-F238E27FC236}">
                <a16:creationId xmlns:a16="http://schemas.microsoft.com/office/drawing/2014/main" id="{287C7952-6C78-6E58-B373-F37A49677536}"/>
              </a:ext>
            </a:extLst>
          </p:cNvPr>
          <p:cNvSpPr/>
          <p:nvPr/>
        </p:nvSpPr>
        <p:spPr>
          <a:xfrm>
            <a:off x="1572991" y="3574260"/>
            <a:ext cx="2569029" cy="1142556"/>
          </a:xfrm>
          <a:prstGeom prst="snip1Rect">
            <a:avLst>
              <a:gd name="adj" fmla="val 22503"/>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4CC40678-C0BC-DB9E-FF4A-AB53AB1E8975}"/>
              </a:ext>
            </a:extLst>
          </p:cNvPr>
          <p:cNvSpPr/>
          <p:nvPr/>
        </p:nvSpPr>
        <p:spPr>
          <a:xfrm>
            <a:off x="1572991" y="4850735"/>
            <a:ext cx="2569029" cy="1142556"/>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6D90F862-870E-3BCA-2DE3-E36A0C8E949D}"/>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23" name="Straight Connector 22">
            <a:extLst>
              <a:ext uri="{FF2B5EF4-FFF2-40B4-BE49-F238E27FC236}">
                <a16:creationId xmlns:a16="http://schemas.microsoft.com/office/drawing/2014/main" id="{12D4548F-241F-08BF-4484-8231421003B4}"/>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D14BACC4-224C-077B-C41D-D4EBD96981D2}"/>
              </a:ext>
            </a:extLst>
          </p:cNvPr>
          <p:cNvSpPr txBox="1"/>
          <p:nvPr/>
        </p:nvSpPr>
        <p:spPr>
          <a:xfrm>
            <a:off x="1465942" y="1350785"/>
            <a:ext cx="2569029"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World</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Map</a:t>
            </a:r>
          </a:p>
        </p:txBody>
      </p:sp>
      <p:sp>
        <p:nvSpPr>
          <p:cNvPr id="25" name="Shape 6">
            <a:extLst>
              <a:ext uri="{FF2B5EF4-FFF2-40B4-BE49-F238E27FC236}">
                <a16:creationId xmlns:a16="http://schemas.microsoft.com/office/drawing/2014/main" id="{E302F896-0E83-0938-683F-20D3AB630CCB}"/>
              </a:ext>
            </a:extLst>
          </p:cNvPr>
          <p:cNvSpPr/>
          <p:nvPr/>
        </p:nvSpPr>
        <p:spPr>
          <a:xfrm>
            <a:off x="4157959" y="1676400"/>
            <a:ext cx="7335541" cy="4314585"/>
          </a:xfrm>
          <a:custGeom>
            <a:avLst/>
            <a:gdLst/>
            <a:ahLst/>
            <a:cxnLst>
              <a:cxn ang="0">
                <a:pos x="wd2" y="hd2"/>
              </a:cxn>
              <a:cxn ang="5400000">
                <a:pos x="wd2" y="hd2"/>
              </a:cxn>
              <a:cxn ang="10800000">
                <a:pos x="wd2" y="hd2"/>
              </a:cxn>
              <a:cxn ang="16200000">
                <a:pos x="wd2" y="hd2"/>
              </a:cxn>
            </a:cxnLst>
            <a:rect l="0" t="0" r="r" b="b"/>
            <a:pathLst>
              <a:path w="21600" h="21600" extrusionOk="0">
                <a:moveTo>
                  <a:pt x="7996" y="0"/>
                </a:moveTo>
                <a:cubicBezTo>
                  <a:pt x="7985" y="0"/>
                  <a:pt x="7979" y="6"/>
                  <a:pt x="7970" y="10"/>
                </a:cubicBezTo>
                <a:cubicBezTo>
                  <a:pt x="7966" y="11"/>
                  <a:pt x="7961" y="8"/>
                  <a:pt x="7957" y="10"/>
                </a:cubicBezTo>
                <a:cubicBezTo>
                  <a:pt x="7951" y="11"/>
                  <a:pt x="7947" y="21"/>
                  <a:pt x="7941" y="29"/>
                </a:cubicBezTo>
                <a:cubicBezTo>
                  <a:pt x="7936" y="37"/>
                  <a:pt x="7935" y="53"/>
                  <a:pt x="7929" y="54"/>
                </a:cubicBezTo>
                <a:cubicBezTo>
                  <a:pt x="7924" y="56"/>
                  <a:pt x="7920" y="54"/>
                  <a:pt x="7915" y="54"/>
                </a:cubicBezTo>
                <a:lnTo>
                  <a:pt x="7900" y="54"/>
                </a:lnTo>
                <a:cubicBezTo>
                  <a:pt x="7894" y="54"/>
                  <a:pt x="7891" y="48"/>
                  <a:pt x="7885" y="48"/>
                </a:cubicBezTo>
                <a:lnTo>
                  <a:pt x="7869" y="48"/>
                </a:lnTo>
                <a:cubicBezTo>
                  <a:pt x="7864" y="48"/>
                  <a:pt x="7861" y="41"/>
                  <a:pt x="7857" y="41"/>
                </a:cubicBezTo>
                <a:cubicBezTo>
                  <a:pt x="7849" y="40"/>
                  <a:pt x="7844" y="41"/>
                  <a:pt x="7836" y="41"/>
                </a:cubicBezTo>
                <a:cubicBezTo>
                  <a:pt x="7828" y="41"/>
                  <a:pt x="7823" y="40"/>
                  <a:pt x="7816" y="41"/>
                </a:cubicBezTo>
                <a:cubicBezTo>
                  <a:pt x="7798" y="46"/>
                  <a:pt x="7789" y="64"/>
                  <a:pt x="7775" y="87"/>
                </a:cubicBezTo>
                <a:cubicBezTo>
                  <a:pt x="7780" y="100"/>
                  <a:pt x="7781" y="119"/>
                  <a:pt x="7784" y="132"/>
                </a:cubicBezTo>
                <a:cubicBezTo>
                  <a:pt x="7786" y="141"/>
                  <a:pt x="7791" y="151"/>
                  <a:pt x="7791" y="164"/>
                </a:cubicBezTo>
                <a:cubicBezTo>
                  <a:pt x="7791" y="185"/>
                  <a:pt x="7778" y="190"/>
                  <a:pt x="7768" y="196"/>
                </a:cubicBezTo>
                <a:cubicBezTo>
                  <a:pt x="7760" y="201"/>
                  <a:pt x="7753" y="202"/>
                  <a:pt x="7743" y="202"/>
                </a:cubicBezTo>
                <a:cubicBezTo>
                  <a:pt x="7732" y="202"/>
                  <a:pt x="7724" y="198"/>
                  <a:pt x="7715" y="190"/>
                </a:cubicBezTo>
                <a:cubicBezTo>
                  <a:pt x="7710" y="187"/>
                  <a:pt x="7707" y="177"/>
                  <a:pt x="7702" y="177"/>
                </a:cubicBezTo>
                <a:lnTo>
                  <a:pt x="7637" y="177"/>
                </a:lnTo>
                <a:cubicBezTo>
                  <a:pt x="7618" y="177"/>
                  <a:pt x="7612" y="143"/>
                  <a:pt x="7595" y="125"/>
                </a:cubicBezTo>
                <a:cubicBezTo>
                  <a:pt x="7591" y="122"/>
                  <a:pt x="7588" y="121"/>
                  <a:pt x="7583" y="119"/>
                </a:cubicBezTo>
                <a:cubicBezTo>
                  <a:pt x="7569" y="114"/>
                  <a:pt x="7562" y="113"/>
                  <a:pt x="7548" y="113"/>
                </a:cubicBezTo>
                <a:cubicBezTo>
                  <a:pt x="7542" y="113"/>
                  <a:pt x="7538" y="111"/>
                  <a:pt x="7533" y="113"/>
                </a:cubicBezTo>
                <a:cubicBezTo>
                  <a:pt x="7529" y="114"/>
                  <a:pt x="7524" y="118"/>
                  <a:pt x="7520" y="119"/>
                </a:cubicBezTo>
                <a:cubicBezTo>
                  <a:pt x="7514" y="122"/>
                  <a:pt x="7515" y="138"/>
                  <a:pt x="7510" y="145"/>
                </a:cubicBezTo>
                <a:cubicBezTo>
                  <a:pt x="7506" y="151"/>
                  <a:pt x="7501" y="157"/>
                  <a:pt x="7495" y="157"/>
                </a:cubicBezTo>
                <a:cubicBezTo>
                  <a:pt x="7485" y="159"/>
                  <a:pt x="7478" y="157"/>
                  <a:pt x="7468" y="157"/>
                </a:cubicBezTo>
                <a:lnTo>
                  <a:pt x="7457" y="157"/>
                </a:lnTo>
                <a:cubicBezTo>
                  <a:pt x="7451" y="157"/>
                  <a:pt x="7447" y="159"/>
                  <a:pt x="7441" y="157"/>
                </a:cubicBezTo>
                <a:cubicBezTo>
                  <a:pt x="7433" y="156"/>
                  <a:pt x="7430" y="138"/>
                  <a:pt x="7422" y="138"/>
                </a:cubicBezTo>
                <a:cubicBezTo>
                  <a:pt x="7408" y="138"/>
                  <a:pt x="7401" y="148"/>
                  <a:pt x="7388" y="157"/>
                </a:cubicBezTo>
                <a:cubicBezTo>
                  <a:pt x="7372" y="155"/>
                  <a:pt x="7355" y="151"/>
                  <a:pt x="7340" y="151"/>
                </a:cubicBezTo>
                <a:cubicBezTo>
                  <a:pt x="7336" y="151"/>
                  <a:pt x="7334" y="150"/>
                  <a:pt x="7331" y="151"/>
                </a:cubicBezTo>
                <a:cubicBezTo>
                  <a:pt x="7329" y="152"/>
                  <a:pt x="7327" y="157"/>
                  <a:pt x="7325" y="157"/>
                </a:cubicBezTo>
                <a:cubicBezTo>
                  <a:pt x="7323" y="158"/>
                  <a:pt x="7320" y="157"/>
                  <a:pt x="7318" y="157"/>
                </a:cubicBezTo>
                <a:cubicBezTo>
                  <a:pt x="7315" y="159"/>
                  <a:pt x="7313" y="162"/>
                  <a:pt x="7309" y="164"/>
                </a:cubicBezTo>
                <a:cubicBezTo>
                  <a:pt x="7305" y="167"/>
                  <a:pt x="7301" y="168"/>
                  <a:pt x="7296" y="171"/>
                </a:cubicBezTo>
                <a:cubicBezTo>
                  <a:pt x="7289" y="176"/>
                  <a:pt x="7286" y="181"/>
                  <a:pt x="7279" y="187"/>
                </a:cubicBezTo>
                <a:cubicBezTo>
                  <a:pt x="7282" y="199"/>
                  <a:pt x="7283" y="206"/>
                  <a:pt x="7287" y="216"/>
                </a:cubicBezTo>
                <a:cubicBezTo>
                  <a:pt x="7289" y="221"/>
                  <a:pt x="7291" y="225"/>
                  <a:pt x="7295" y="228"/>
                </a:cubicBezTo>
                <a:cubicBezTo>
                  <a:pt x="7297" y="230"/>
                  <a:pt x="7298" y="234"/>
                  <a:pt x="7301" y="235"/>
                </a:cubicBezTo>
                <a:cubicBezTo>
                  <a:pt x="7304" y="235"/>
                  <a:pt x="7306" y="234"/>
                  <a:pt x="7309" y="235"/>
                </a:cubicBezTo>
                <a:cubicBezTo>
                  <a:pt x="7315" y="237"/>
                  <a:pt x="7319" y="243"/>
                  <a:pt x="7325" y="251"/>
                </a:cubicBezTo>
                <a:cubicBezTo>
                  <a:pt x="7328" y="254"/>
                  <a:pt x="7330" y="259"/>
                  <a:pt x="7333" y="264"/>
                </a:cubicBezTo>
                <a:cubicBezTo>
                  <a:pt x="7335" y="268"/>
                  <a:pt x="7337" y="271"/>
                  <a:pt x="7339" y="277"/>
                </a:cubicBezTo>
                <a:cubicBezTo>
                  <a:pt x="7340" y="281"/>
                  <a:pt x="7343" y="284"/>
                  <a:pt x="7344" y="290"/>
                </a:cubicBezTo>
                <a:cubicBezTo>
                  <a:pt x="7345" y="299"/>
                  <a:pt x="7346" y="306"/>
                  <a:pt x="7347" y="316"/>
                </a:cubicBezTo>
                <a:cubicBezTo>
                  <a:pt x="7348" y="329"/>
                  <a:pt x="7347" y="337"/>
                  <a:pt x="7347" y="351"/>
                </a:cubicBezTo>
                <a:lnTo>
                  <a:pt x="7341" y="341"/>
                </a:lnTo>
                <a:cubicBezTo>
                  <a:pt x="7339" y="336"/>
                  <a:pt x="7338" y="331"/>
                  <a:pt x="7336" y="328"/>
                </a:cubicBezTo>
                <a:cubicBezTo>
                  <a:pt x="7334" y="325"/>
                  <a:pt x="7334" y="317"/>
                  <a:pt x="7331" y="316"/>
                </a:cubicBezTo>
                <a:cubicBezTo>
                  <a:pt x="7329" y="315"/>
                  <a:pt x="7327" y="317"/>
                  <a:pt x="7325" y="316"/>
                </a:cubicBezTo>
                <a:cubicBezTo>
                  <a:pt x="7322" y="314"/>
                  <a:pt x="7320" y="313"/>
                  <a:pt x="7317" y="312"/>
                </a:cubicBezTo>
                <a:cubicBezTo>
                  <a:pt x="7314" y="311"/>
                  <a:pt x="7312" y="311"/>
                  <a:pt x="7309" y="309"/>
                </a:cubicBezTo>
                <a:cubicBezTo>
                  <a:pt x="7306" y="307"/>
                  <a:pt x="7304" y="301"/>
                  <a:pt x="7301" y="299"/>
                </a:cubicBezTo>
                <a:cubicBezTo>
                  <a:pt x="7299" y="299"/>
                  <a:pt x="7297" y="300"/>
                  <a:pt x="7295" y="299"/>
                </a:cubicBezTo>
                <a:cubicBezTo>
                  <a:pt x="7292" y="298"/>
                  <a:pt x="7291" y="291"/>
                  <a:pt x="7289" y="290"/>
                </a:cubicBezTo>
                <a:cubicBezTo>
                  <a:pt x="7286" y="288"/>
                  <a:pt x="7284" y="287"/>
                  <a:pt x="7281" y="286"/>
                </a:cubicBezTo>
                <a:cubicBezTo>
                  <a:pt x="7279" y="286"/>
                  <a:pt x="7277" y="283"/>
                  <a:pt x="7274" y="283"/>
                </a:cubicBezTo>
                <a:cubicBezTo>
                  <a:pt x="7271" y="282"/>
                  <a:pt x="7269" y="283"/>
                  <a:pt x="7265" y="283"/>
                </a:cubicBezTo>
                <a:cubicBezTo>
                  <a:pt x="7260" y="283"/>
                  <a:pt x="7257" y="280"/>
                  <a:pt x="7252" y="280"/>
                </a:cubicBezTo>
                <a:cubicBezTo>
                  <a:pt x="7247" y="280"/>
                  <a:pt x="7244" y="279"/>
                  <a:pt x="7240" y="283"/>
                </a:cubicBezTo>
                <a:cubicBezTo>
                  <a:pt x="7237" y="286"/>
                  <a:pt x="7235" y="287"/>
                  <a:pt x="7234" y="293"/>
                </a:cubicBezTo>
                <a:cubicBezTo>
                  <a:pt x="7233" y="297"/>
                  <a:pt x="7230" y="300"/>
                  <a:pt x="7230" y="306"/>
                </a:cubicBezTo>
                <a:cubicBezTo>
                  <a:pt x="7230" y="311"/>
                  <a:pt x="7232" y="314"/>
                  <a:pt x="7232" y="319"/>
                </a:cubicBezTo>
                <a:cubicBezTo>
                  <a:pt x="7233" y="329"/>
                  <a:pt x="7235" y="335"/>
                  <a:pt x="7238" y="344"/>
                </a:cubicBezTo>
                <a:cubicBezTo>
                  <a:pt x="7240" y="350"/>
                  <a:pt x="7242" y="353"/>
                  <a:pt x="7245" y="357"/>
                </a:cubicBezTo>
                <a:cubicBezTo>
                  <a:pt x="7247" y="362"/>
                  <a:pt x="7249" y="367"/>
                  <a:pt x="7253" y="370"/>
                </a:cubicBezTo>
                <a:cubicBezTo>
                  <a:pt x="7258" y="376"/>
                  <a:pt x="7262" y="377"/>
                  <a:pt x="7268" y="383"/>
                </a:cubicBezTo>
                <a:cubicBezTo>
                  <a:pt x="7273" y="386"/>
                  <a:pt x="7276" y="392"/>
                  <a:pt x="7281" y="396"/>
                </a:cubicBezTo>
                <a:cubicBezTo>
                  <a:pt x="7283" y="397"/>
                  <a:pt x="7285" y="398"/>
                  <a:pt x="7287" y="399"/>
                </a:cubicBezTo>
                <a:cubicBezTo>
                  <a:pt x="7289" y="400"/>
                  <a:pt x="7291" y="404"/>
                  <a:pt x="7293" y="405"/>
                </a:cubicBezTo>
                <a:cubicBezTo>
                  <a:pt x="7296" y="406"/>
                  <a:pt x="7298" y="408"/>
                  <a:pt x="7301" y="408"/>
                </a:cubicBezTo>
                <a:cubicBezTo>
                  <a:pt x="7306" y="409"/>
                  <a:pt x="7310" y="408"/>
                  <a:pt x="7315" y="408"/>
                </a:cubicBezTo>
                <a:lnTo>
                  <a:pt x="7329" y="408"/>
                </a:lnTo>
                <a:cubicBezTo>
                  <a:pt x="7333" y="408"/>
                  <a:pt x="7335" y="411"/>
                  <a:pt x="7337" y="412"/>
                </a:cubicBezTo>
                <a:cubicBezTo>
                  <a:pt x="7340" y="413"/>
                  <a:pt x="7341" y="418"/>
                  <a:pt x="7344" y="421"/>
                </a:cubicBezTo>
                <a:cubicBezTo>
                  <a:pt x="7346" y="425"/>
                  <a:pt x="7348" y="428"/>
                  <a:pt x="7350" y="431"/>
                </a:cubicBezTo>
                <a:cubicBezTo>
                  <a:pt x="7355" y="437"/>
                  <a:pt x="7360" y="441"/>
                  <a:pt x="7364" y="451"/>
                </a:cubicBezTo>
                <a:cubicBezTo>
                  <a:pt x="7366" y="455"/>
                  <a:pt x="7367" y="458"/>
                  <a:pt x="7369" y="463"/>
                </a:cubicBezTo>
                <a:cubicBezTo>
                  <a:pt x="7373" y="473"/>
                  <a:pt x="7377" y="479"/>
                  <a:pt x="7380" y="489"/>
                </a:cubicBezTo>
                <a:cubicBezTo>
                  <a:pt x="7381" y="495"/>
                  <a:pt x="7383" y="499"/>
                  <a:pt x="7384" y="505"/>
                </a:cubicBezTo>
                <a:cubicBezTo>
                  <a:pt x="7385" y="510"/>
                  <a:pt x="7387" y="512"/>
                  <a:pt x="7388" y="518"/>
                </a:cubicBezTo>
                <a:cubicBezTo>
                  <a:pt x="7388" y="523"/>
                  <a:pt x="7387" y="526"/>
                  <a:pt x="7388" y="531"/>
                </a:cubicBezTo>
                <a:cubicBezTo>
                  <a:pt x="7388" y="538"/>
                  <a:pt x="7389" y="543"/>
                  <a:pt x="7389" y="550"/>
                </a:cubicBezTo>
                <a:cubicBezTo>
                  <a:pt x="7389" y="560"/>
                  <a:pt x="7389" y="573"/>
                  <a:pt x="7384" y="573"/>
                </a:cubicBezTo>
                <a:cubicBezTo>
                  <a:pt x="7382" y="573"/>
                  <a:pt x="7381" y="569"/>
                  <a:pt x="7378" y="569"/>
                </a:cubicBezTo>
                <a:cubicBezTo>
                  <a:pt x="7373" y="569"/>
                  <a:pt x="7369" y="566"/>
                  <a:pt x="7364" y="563"/>
                </a:cubicBezTo>
                <a:cubicBezTo>
                  <a:pt x="7362" y="562"/>
                  <a:pt x="7360" y="558"/>
                  <a:pt x="7356" y="557"/>
                </a:cubicBezTo>
                <a:cubicBezTo>
                  <a:pt x="7353" y="556"/>
                  <a:pt x="7351" y="558"/>
                  <a:pt x="7348" y="557"/>
                </a:cubicBezTo>
                <a:cubicBezTo>
                  <a:pt x="7344" y="556"/>
                  <a:pt x="7342" y="553"/>
                  <a:pt x="7339" y="550"/>
                </a:cubicBezTo>
                <a:cubicBezTo>
                  <a:pt x="7334" y="546"/>
                  <a:pt x="7331" y="541"/>
                  <a:pt x="7326" y="538"/>
                </a:cubicBezTo>
                <a:cubicBezTo>
                  <a:pt x="7324" y="536"/>
                  <a:pt x="7322" y="533"/>
                  <a:pt x="7320" y="531"/>
                </a:cubicBezTo>
                <a:cubicBezTo>
                  <a:pt x="7317" y="530"/>
                  <a:pt x="7315" y="530"/>
                  <a:pt x="7312" y="528"/>
                </a:cubicBezTo>
                <a:cubicBezTo>
                  <a:pt x="7309" y="526"/>
                  <a:pt x="7307" y="523"/>
                  <a:pt x="7304" y="521"/>
                </a:cubicBezTo>
                <a:cubicBezTo>
                  <a:pt x="7301" y="518"/>
                  <a:pt x="7298" y="514"/>
                  <a:pt x="7295" y="512"/>
                </a:cubicBezTo>
                <a:cubicBezTo>
                  <a:pt x="7293" y="510"/>
                  <a:pt x="7291" y="509"/>
                  <a:pt x="7289" y="508"/>
                </a:cubicBezTo>
                <a:cubicBezTo>
                  <a:pt x="7280" y="502"/>
                  <a:pt x="7276" y="494"/>
                  <a:pt x="7267" y="492"/>
                </a:cubicBezTo>
                <a:cubicBezTo>
                  <a:pt x="7262" y="491"/>
                  <a:pt x="7259" y="490"/>
                  <a:pt x="7255" y="489"/>
                </a:cubicBezTo>
                <a:cubicBezTo>
                  <a:pt x="7248" y="486"/>
                  <a:pt x="7245" y="478"/>
                  <a:pt x="7238" y="473"/>
                </a:cubicBezTo>
                <a:cubicBezTo>
                  <a:pt x="7236" y="471"/>
                  <a:pt x="7234" y="471"/>
                  <a:pt x="7232" y="470"/>
                </a:cubicBezTo>
                <a:cubicBezTo>
                  <a:pt x="7229" y="467"/>
                  <a:pt x="7227" y="461"/>
                  <a:pt x="7224" y="457"/>
                </a:cubicBezTo>
                <a:cubicBezTo>
                  <a:pt x="7222" y="454"/>
                  <a:pt x="7220" y="453"/>
                  <a:pt x="7218" y="451"/>
                </a:cubicBezTo>
                <a:cubicBezTo>
                  <a:pt x="7215" y="447"/>
                  <a:pt x="7213" y="442"/>
                  <a:pt x="7210" y="438"/>
                </a:cubicBezTo>
                <a:cubicBezTo>
                  <a:pt x="7207" y="434"/>
                  <a:pt x="7204" y="432"/>
                  <a:pt x="7200" y="428"/>
                </a:cubicBezTo>
                <a:cubicBezTo>
                  <a:pt x="7198" y="425"/>
                  <a:pt x="7196" y="420"/>
                  <a:pt x="7194" y="415"/>
                </a:cubicBezTo>
                <a:cubicBezTo>
                  <a:pt x="7191" y="409"/>
                  <a:pt x="7190" y="401"/>
                  <a:pt x="7186" y="399"/>
                </a:cubicBezTo>
                <a:cubicBezTo>
                  <a:pt x="7184" y="397"/>
                  <a:pt x="7181" y="400"/>
                  <a:pt x="7179" y="399"/>
                </a:cubicBezTo>
                <a:cubicBezTo>
                  <a:pt x="7176" y="398"/>
                  <a:pt x="7175" y="394"/>
                  <a:pt x="7172" y="393"/>
                </a:cubicBezTo>
                <a:cubicBezTo>
                  <a:pt x="7170" y="392"/>
                  <a:pt x="7168" y="390"/>
                  <a:pt x="7166" y="389"/>
                </a:cubicBezTo>
                <a:cubicBezTo>
                  <a:pt x="7163" y="388"/>
                  <a:pt x="7161" y="383"/>
                  <a:pt x="7158" y="383"/>
                </a:cubicBezTo>
                <a:lnTo>
                  <a:pt x="7129" y="383"/>
                </a:lnTo>
                <a:cubicBezTo>
                  <a:pt x="7125" y="383"/>
                  <a:pt x="7123" y="387"/>
                  <a:pt x="7120" y="386"/>
                </a:cubicBezTo>
                <a:cubicBezTo>
                  <a:pt x="7115" y="385"/>
                  <a:pt x="7111" y="380"/>
                  <a:pt x="7106" y="377"/>
                </a:cubicBezTo>
                <a:cubicBezTo>
                  <a:pt x="7102" y="374"/>
                  <a:pt x="7099" y="373"/>
                  <a:pt x="7095" y="370"/>
                </a:cubicBezTo>
                <a:cubicBezTo>
                  <a:pt x="7088" y="365"/>
                  <a:pt x="7084" y="354"/>
                  <a:pt x="7076" y="354"/>
                </a:cubicBezTo>
                <a:cubicBezTo>
                  <a:pt x="7051" y="354"/>
                  <a:pt x="7037" y="356"/>
                  <a:pt x="7012" y="356"/>
                </a:cubicBezTo>
                <a:cubicBezTo>
                  <a:pt x="7012" y="363"/>
                  <a:pt x="7011" y="367"/>
                  <a:pt x="7012" y="373"/>
                </a:cubicBezTo>
                <a:cubicBezTo>
                  <a:pt x="7013" y="379"/>
                  <a:pt x="7015" y="381"/>
                  <a:pt x="7016" y="386"/>
                </a:cubicBezTo>
                <a:cubicBezTo>
                  <a:pt x="7021" y="398"/>
                  <a:pt x="7024" y="404"/>
                  <a:pt x="7029" y="415"/>
                </a:cubicBezTo>
                <a:cubicBezTo>
                  <a:pt x="7034" y="425"/>
                  <a:pt x="7037" y="432"/>
                  <a:pt x="7043" y="435"/>
                </a:cubicBezTo>
                <a:cubicBezTo>
                  <a:pt x="7046" y="435"/>
                  <a:pt x="7048" y="432"/>
                  <a:pt x="7051" y="435"/>
                </a:cubicBezTo>
                <a:lnTo>
                  <a:pt x="7057" y="441"/>
                </a:lnTo>
                <a:cubicBezTo>
                  <a:pt x="7060" y="443"/>
                  <a:pt x="7060" y="450"/>
                  <a:pt x="7062" y="454"/>
                </a:cubicBezTo>
                <a:cubicBezTo>
                  <a:pt x="7066" y="463"/>
                  <a:pt x="7070" y="469"/>
                  <a:pt x="7075" y="476"/>
                </a:cubicBezTo>
                <a:cubicBezTo>
                  <a:pt x="7077" y="479"/>
                  <a:pt x="7079" y="481"/>
                  <a:pt x="7081" y="486"/>
                </a:cubicBezTo>
                <a:cubicBezTo>
                  <a:pt x="7083" y="490"/>
                  <a:pt x="7084" y="497"/>
                  <a:pt x="7086" y="502"/>
                </a:cubicBezTo>
                <a:cubicBezTo>
                  <a:pt x="7088" y="507"/>
                  <a:pt x="7091" y="509"/>
                  <a:pt x="7093" y="515"/>
                </a:cubicBezTo>
                <a:cubicBezTo>
                  <a:pt x="7096" y="524"/>
                  <a:pt x="7098" y="531"/>
                  <a:pt x="7100" y="541"/>
                </a:cubicBezTo>
                <a:cubicBezTo>
                  <a:pt x="7101" y="545"/>
                  <a:pt x="7101" y="550"/>
                  <a:pt x="7101" y="554"/>
                </a:cubicBezTo>
                <a:cubicBezTo>
                  <a:pt x="7103" y="560"/>
                  <a:pt x="7105" y="563"/>
                  <a:pt x="7106" y="569"/>
                </a:cubicBezTo>
                <a:cubicBezTo>
                  <a:pt x="7108" y="579"/>
                  <a:pt x="7111" y="585"/>
                  <a:pt x="7111" y="596"/>
                </a:cubicBezTo>
                <a:lnTo>
                  <a:pt x="7111" y="615"/>
                </a:lnTo>
                <a:lnTo>
                  <a:pt x="7095" y="615"/>
                </a:lnTo>
                <a:cubicBezTo>
                  <a:pt x="7092" y="615"/>
                  <a:pt x="7090" y="612"/>
                  <a:pt x="7087" y="611"/>
                </a:cubicBezTo>
                <a:cubicBezTo>
                  <a:pt x="7084" y="611"/>
                  <a:pt x="7082" y="611"/>
                  <a:pt x="7079" y="608"/>
                </a:cubicBezTo>
                <a:cubicBezTo>
                  <a:pt x="7077" y="606"/>
                  <a:pt x="7076" y="598"/>
                  <a:pt x="7073" y="595"/>
                </a:cubicBezTo>
                <a:cubicBezTo>
                  <a:pt x="7070" y="591"/>
                  <a:pt x="7066" y="590"/>
                  <a:pt x="7064" y="586"/>
                </a:cubicBezTo>
                <a:cubicBezTo>
                  <a:pt x="7062" y="582"/>
                  <a:pt x="7063" y="577"/>
                  <a:pt x="7061" y="573"/>
                </a:cubicBezTo>
                <a:cubicBezTo>
                  <a:pt x="7059" y="569"/>
                  <a:pt x="7056" y="569"/>
                  <a:pt x="7054" y="566"/>
                </a:cubicBezTo>
                <a:cubicBezTo>
                  <a:pt x="7051" y="561"/>
                  <a:pt x="7048" y="558"/>
                  <a:pt x="7045" y="554"/>
                </a:cubicBezTo>
                <a:cubicBezTo>
                  <a:pt x="7042" y="550"/>
                  <a:pt x="7040" y="545"/>
                  <a:pt x="7037" y="541"/>
                </a:cubicBezTo>
                <a:cubicBezTo>
                  <a:pt x="7034" y="537"/>
                  <a:pt x="7031" y="533"/>
                  <a:pt x="7028" y="528"/>
                </a:cubicBezTo>
                <a:cubicBezTo>
                  <a:pt x="7022" y="520"/>
                  <a:pt x="7019" y="512"/>
                  <a:pt x="7013" y="505"/>
                </a:cubicBezTo>
                <a:cubicBezTo>
                  <a:pt x="7011" y="503"/>
                  <a:pt x="7010" y="501"/>
                  <a:pt x="7007" y="499"/>
                </a:cubicBezTo>
                <a:cubicBezTo>
                  <a:pt x="7005" y="496"/>
                  <a:pt x="7003" y="492"/>
                  <a:pt x="7001" y="489"/>
                </a:cubicBezTo>
                <a:cubicBezTo>
                  <a:pt x="6998" y="486"/>
                  <a:pt x="6997" y="483"/>
                  <a:pt x="6995" y="480"/>
                </a:cubicBezTo>
                <a:cubicBezTo>
                  <a:pt x="6990" y="471"/>
                  <a:pt x="6988" y="463"/>
                  <a:pt x="6982" y="460"/>
                </a:cubicBezTo>
                <a:cubicBezTo>
                  <a:pt x="6980" y="459"/>
                  <a:pt x="6977" y="457"/>
                  <a:pt x="6976" y="457"/>
                </a:cubicBezTo>
                <a:cubicBezTo>
                  <a:pt x="6974" y="456"/>
                  <a:pt x="6972" y="457"/>
                  <a:pt x="6969" y="457"/>
                </a:cubicBezTo>
                <a:cubicBezTo>
                  <a:pt x="6963" y="456"/>
                  <a:pt x="6959" y="453"/>
                  <a:pt x="6954" y="447"/>
                </a:cubicBezTo>
                <a:cubicBezTo>
                  <a:pt x="6951" y="445"/>
                  <a:pt x="6949" y="443"/>
                  <a:pt x="6947" y="438"/>
                </a:cubicBezTo>
                <a:cubicBezTo>
                  <a:pt x="6946" y="433"/>
                  <a:pt x="6946" y="426"/>
                  <a:pt x="6944" y="421"/>
                </a:cubicBezTo>
                <a:cubicBezTo>
                  <a:pt x="6943" y="416"/>
                  <a:pt x="6941" y="412"/>
                  <a:pt x="6938" y="408"/>
                </a:cubicBezTo>
                <a:cubicBezTo>
                  <a:pt x="6936" y="406"/>
                  <a:pt x="6934" y="407"/>
                  <a:pt x="6932" y="405"/>
                </a:cubicBezTo>
                <a:cubicBezTo>
                  <a:pt x="6928" y="402"/>
                  <a:pt x="6926" y="397"/>
                  <a:pt x="6922" y="396"/>
                </a:cubicBezTo>
                <a:cubicBezTo>
                  <a:pt x="6920" y="395"/>
                  <a:pt x="6918" y="396"/>
                  <a:pt x="6916" y="396"/>
                </a:cubicBezTo>
                <a:cubicBezTo>
                  <a:pt x="6911" y="395"/>
                  <a:pt x="6908" y="393"/>
                  <a:pt x="6903" y="393"/>
                </a:cubicBezTo>
                <a:lnTo>
                  <a:pt x="6880" y="393"/>
                </a:lnTo>
                <a:lnTo>
                  <a:pt x="6880" y="414"/>
                </a:lnTo>
                <a:cubicBezTo>
                  <a:pt x="6880" y="426"/>
                  <a:pt x="6883" y="431"/>
                  <a:pt x="6885" y="441"/>
                </a:cubicBezTo>
                <a:cubicBezTo>
                  <a:pt x="6888" y="455"/>
                  <a:pt x="6892" y="465"/>
                  <a:pt x="6895" y="480"/>
                </a:cubicBezTo>
                <a:cubicBezTo>
                  <a:pt x="6897" y="487"/>
                  <a:pt x="6899" y="490"/>
                  <a:pt x="6899" y="499"/>
                </a:cubicBezTo>
                <a:cubicBezTo>
                  <a:pt x="6899" y="506"/>
                  <a:pt x="6897" y="511"/>
                  <a:pt x="6897" y="518"/>
                </a:cubicBezTo>
                <a:cubicBezTo>
                  <a:pt x="6896" y="524"/>
                  <a:pt x="6897" y="528"/>
                  <a:pt x="6897" y="534"/>
                </a:cubicBezTo>
                <a:cubicBezTo>
                  <a:pt x="6897" y="539"/>
                  <a:pt x="6895" y="543"/>
                  <a:pt x="6895" y="547"/>
                </a:cubicBezTo>
                <a:lnTo>
                  <a:pt x="6895" y="560"/>
                </a:lnTo>
                <a:cubicBezTo>
                  <a:pt x="6895" y="565"/>
                  <a:pt x="6893" y="568"/>
                  <a:pt x="6892" y="573"/>
                </a:cubicBezTo>
                <a:cubicBezTo>
                  <a:pt x="6889" y="594"/>
                  <a:pt x="6886" y="607"/>
                  <a:pt x="6883" y="627"/>
                </a:cubicBezTo>
                <a:cubicBezTo>
                  <a:pt x="6882" y="633"/>
                  <a:pt x="6882" y="639"/>
                  <a:pt x="6880" y="644"/>
                </a:cubicBezTo>
                <a:cubicBezTo>
                  <a:pt x="6878" y="647"/>
                  <a:pt x="6879" y="654"/>
                  <a:pt x="6877" y="657"/>
                </a:cubicBezTo>
                <a:cubicBezTo>
                  <a:pt x="6874" y="660"/>
                  <a:pt x="6871" y="660"/>
                  <a:pt x="6867" y="660"/>
                </a:cubicBezTo>
                <a:cubicBezTo>
                  <a:pt x="6863" y="660"/>
                  <a:pt x="6860" y="656"/>
                  <a:pt x="6856" y="653"/>
                </a:cubicBezTo>
                <a:cubicBezTo>
                  <a:pt x="6853" y="650"/>
                  <a:pt x="6850" y="648"/>
                  <a:pt x="6847" y="644"/>
                </a:cubicBezTo>
                <a:cubicBezTo>
                  <a:pt x="6842" y="636"/>
                  <a:pt x="6838" y="631"/>
                  <a:pt x="6836" y="621"/>
                </a:cubicBezTo>
                <a:cubicBezTo>
                  <a:pt x="6835" y="617"/>
                  <a:pt x="6836" y="613"/>
                  <a:pt x="6836" y="608"/>
                </a:cubicBezTo>
                <a:cubicBezTo>
                  <a:pt x="6836" y="597"/>
                  <a:pt x="6836" y="590"/>
                  <a:pt x="6837" y="579"/>
                </a:cubicBezTo>
                <a:cubicBezTo>
                  <a:pt x="6838" y="573"/>
                  <a:pt x="6840" y="571"/>
                  <a:pt x="6842" y="566"/>
                </a:cubicBezTo>
                <a:cubicBezTo>
                  <a:pt x="6846" y="555"/>
                  <a:pt x="6849" y="548"/>
                  <a:pt x="6853" y="538"/>
                </a:cubicBezTo>
                <a:cubicBezTo>
                  <a:pt x="6855" y="533"/>
                  <a:pt x="6858" y="531"/>
                  <a:pt x="6859" y="524"/>
                </a:cubicBezTo>
                <a:cubicBezTo>
                  <a:pt x="6860" y="520"/>
                  <a:pt x="6862" y="518"/>
                  <a:pt x="6862" y="512"/>
                </a:cubicBezTo>
                <a:cubicBezTo>
                  <a:pt x="6862" y="507"/>
                  <a:pt x="6861" y="503"/>
                  <a:pt x="6861" y="499"/>
                </a:cubicBezTo>
                <a:cubicBezTo>
                  <a:pt x="6860" y="492"/>
                  <a:pt x="6856" y="491"/>
                  <a:pt x="6854" y="486"/>
                </a:cubicBezTo>
                <a:cubicBezTo>
                  <a:pt x="6852" y="479"/>
                  <a:pt x="6852" y="473"/>
                  <a:pt x="6850" y="466"/>
                </a:cubicBezTo>
                <a:cubicBezTo>
                  <a:pt x="6848" y="461"/>
                  <a:pt x="6844" y="461"/>
                  <a:pt x="6843" y="454"/>
                </a:cubicBezTo>
                <a:lnTo>
                  <a:pt x="6843" y="441"/>
                </a:lnTo>
                <a:cubicBezTo>
                  <a:pt x="6843" y="436"/>
                  <a:pt x="6845" y="432"/>
                  <a:pt x="6845" y="428"/>
                </a:cubicBezTo>
                <a:cubicBezTo>
                  <a:pt x="6844" y="417"/>
                  <a:pt x="6842" y="409"/>
                  <a:pt x="6837" y="402"/>
                </a:cubicBezTo>
                <a:cubicBezTo>
                  <a:pt x="6834" y="398"/>
                  <a:pt x="6832" y="396"/>
                  <a:pt x="6829" y="393"/>
                </a:cubicBezTo>
                <a:cubicBezTo>
                  <a:pt x="6826" y="389"/>
                  <a:pt x="6825" y="384"/>
                  <a:pt x="6822" y="380"/>
                </a:cubicBezTo>
                <a:cubicBezTo>
                  <a:pt x="6819" y="376"/>
                  <a:pt x="6816" y="374"/>
                  <a:pt x="6814" y="370"/>
                </a:cubicBezTo>
                <a:cubicBezTo>
                  <a:pt x="6812" y="366"/>
                  <a:pt x="6812" y="358"/>
                  <a:pt x="6809" y="357"/>
                </a:cubicBezTo>
                <a:cubicBezTo>
                  <a:pt x="6805" y="353"/>
                  <a:pt x="6802" y="357"/>
                  <a:pt x="6798" y="357"/>
                </a:cubicBezTo>
                <a:cubicBezTo>
                  <a:pt x="6794" y="357"/>
                  <a:pt x="6791" y="355"/>
                  <a:pt x="6787" y="357"/>
                </a:cubicBezTo>
                <a:cubicBezTo>
                  <a:pt x="6784" y="358"/>
                  <a:pt x="6783" y="363"/>
                  <a:pt x="6781" y="363"/>
                </a:cubicBezTo>
                <a:cubicBezTo>
                  <a:pt x="6776" y="366"/>
                  <a:pt x="6772" y="368"/>
                  <a:pt x="6768" y="370"/>
                </a:cubicBezTo>
                <a:cubicBezTo>
                  <a:pt x="6766" y="371"/>
                  <a:pt x="6764" y="375"/>
                  <a:pt x="6762" y="377"/>
                </a:cubicBezTo>
                <a:cubicBezTo>
                  <a:pt x="6756" y="381"/>
                  <a:pt x="6751" y="385"/>
                  <a:pt x="6746" y="393"/>
                </a:cubicBezTo>
                <a:cubicBezTo>
                  <a:pt x="6743" y="397"/>
                  <a:pt x="6741" y="402"/>
                  <a:pt x="6738" y="405"/>
                </a:cubicBezTo>
                <a:cubicBezTo>
                  <a:pt x="6736" y="408"/>
                  <a:pt x="6734" y="410"/>
                  <a:pt x="6732" y="412"/>
                </a:cubicBezTo>
                <a:cubicBezTo>
                  <a:pt x="6730" y="414"/>
                  <a:pt x="6728" y="418"/>
                  <a:pt x="6725" y="418"/>
                </a:cubicBezTo>
                <a:cubicBezTo>
                  <a:pt x="6724" y="419"/>
                  <a:pt x="6721" y="418"/>
                  <a:pt x="6719" y="418"/>
                </a:cubicBezTo>
                <a:cubicBezTo>
                  <a:pt x="6717" y="419"/>
                  <a:pt x="6714" y="423"/>
                  <a:pt x="6711" y="425"/>
                </a:cubicBezTo>
                <a:cubicBezTo>
                  <a:pt x="6709" y="427"/>
                  <a:pt x="6706" y="428"/>
                  <a:pt x="6703" y="431"/>
                </a:cubicBezTo>
                <a:cubicBezTo>
                  <a:pt x="6700" y="434"/>
                  <a:pt x="6699" y="439"/>
                  <a:pt x="6696" y="441"/>
                </a:cubicBezTo>
                <a:cubicBezTo>
                  <a:pt x="6691" y="443"/>
                  <a:pt x="6687" y="444"/>
                  <a:pt x="6682" y="444"/>
                </a:cubicBezTo>
                <a:cubicBezTo>
                  <a:pt x="6679" y="444"/>
                  <a:pt x="6678" y="441"/>
                  <a:pt x="6675" y="441"/>
                </a:cubicBezTo>
                <a:lnTo>
                  <a:pt x="6638" y="441"/>
                </a:lnTo>
                <a:cubicBezTo>
                  <a:pt x="6635" y="441"/>
                  <a:pt x="6632" y="443"/>
                  <a:pt x="6629" y="444"/>
                </a:cubicBezTo>
                <a:cubicBezTo>
                  <a:pt x="6627" y="446"/>
                  <a:pt x="6625" y="448"/>
                  <a:pt x="6622" y="451"/>
                </a:cubicBezTo>
                <a:cubicBezTo>
                  <a:pt x="6619" y="452"/>
                  <a:pt x="6618" y="456"/>
                  <a:pt x="6615" y="457"/>
                </a:cubicBezTo>
                <a:cubicBezTo>
                  <a:pt x="6611" y="459"/>
                  <a:pt x="6608" y="463"/>
                  <a:pt x="6603" y="463"/>
                </a:cubicBezTo>
                <a:lnTo>
                  <a:pt x="6598" y="463"/>
                </a:lnTo>
                <a:cubicBezTo>
                  <a:pt x="6594" y="463"/>
                  <a:pt x="6591" y="460"/>
                  <a:pt x="6587" y="460"/>
                </a:cubicBezTo>
                <a:cubicBezTo>
                  <a:pt x="6573" y="460"/>
                  <a:pt x="6565" y="463"/>
                  <a:pt x="6551" y="463"/>
                </a:cubicBezTo>
                <a:cubicBezTo>
                  <a:pt x="6548" y="463"/>
                  <a:pt x="6546" y="465"/>
                  <a:pt x="6543" y="466"/>
                </a:cubicBezTo>
                <a:cubicBezTo>
                  <a:pt x="6541" y="468"/>
                  <a:pt x="6539" y="468"/>
                  <a:pt x="6537" y="470"/>
                </a:cubicBezTo>
                <a:cubicBezTo>
                  <a:pt x="6534" y="472"/>
                  <a:pt x="6532" y="476"/>
                  <a:pt x="6531" y="483"/>
                </a:cubicBezTo>
                <a:cubicBezTo>
                  <a:pt x="6530" y="487"/>
                  <a:pt x="6531" y="491"/>
                  <a:pt x="6531" y="495"/>
                </a:cubicBezTo>
                <a:cubicBezTo>
                  <a:pt x="6532" y="499"/>
                  <a:pt x="6531" y="506"/>
                  <a:pt x="6534" y="508"/>
                </a:cubicBezTo>
                <a:cubicBezTo>
                  <a:pt x="6535" y="510"/>
                  <a:pt x="6538" y="511"/>
                  <a:pt x="6540" y="512"/>
                </a:cubicBezTo>
                <a:cubicBezTo>
                  <a:pt x="6542" y="513"/>
                  <a:pt x="6544" y="515"/>
                  <a:pt x="6546" y="515"/>
                </a:cubicBezTo>
                <a:cubicBezTo>
                  <a:pt x="6552" y="516"/>
                  <a:pt x="6555" y="514"/>
                  <a:pt x="6560" y="515"/>
                </a:cubicBezTo>
                <a:cubicBezTo>
                  <a:pt x="6564" y="516"/>
                  <a:pt x="6566" y="518"/>
                  <a:pt x="6570" y="521"/>
                </a:cubicBezTo>
                <a:cubicBezTo>
                  <a:pt x="6573" y="523"/>
                  <a:pt x="6575" y="527"/>
                  <a:pt x="6578" y="531"/>
                </a:cubicBezTo>
                <a:cubicBezTo>
                  <a:pt x="6581" y="535"/>
                  <a:pt x="6582" y="538"/>
                  <a:pt x="6584" y="544"/>
                </a:cubicBezTo>
                <a:cubicBezTo>
                  <a:pt x="6585" y="548"/>
                  <a:pt x="6586" y="552"/>
                  <a:pt x="6587" y="557"/>
                </a:cubicBezTo>
                <a:cubicBezTo>
                  <a:pt x="6588" y="561"/>
                  <a:pt x="6591" y="565"/>
                  <a:pt x="6592" y="569"/>
                </a:cubicBezTo>
                <a:cubicBezTo>
                  <a:pt x="6593" y="575"/>
                  <a:pt x="6594" y="582"/>
                  <a:pt x="6597" y="586"/>
                </a:cubicBezTo>
                <a:cubicBezTo>
                  <a:pt x="6599" y="588"/>
                  <a:pt x="6602" y="588"/>
                  <a:pt x="6604" y="589"/>
                </a:cubicBezTo>
                <a:cubicBezTo>
                  <a:pt x="6609" y="593"/>
                  <a:pt x="6612" y="599"/>
                  <a:pt x="6617" y="602"/>
                </a:cubicBezTo>
                <a:cubicBezTo>
                  <a:pt x="6619" y="602"/>
                  <a:pt x="6621" y="602"/>
                  <a:pt x="6623" y="602"/>
                </a:cubicBezTo>
                <a:cubicBezTo>
                  <a:pt x="6628" y="602"/>
                  <a:pt x="6631" y="601"/>
                  <a:pt x="6636" y="602"/>
                </a:cubicBezTo>
                <a:cubicBezTo>
                  <a:pt x="6639" y="602"/>
                  <a:pt x="6640" y="606"/>
                  <a:pt x="6642" y="608"/>
                </a:cubicBezTo>
                <a:cubicBezTo>
                  <a:pt x="6645" y="612"/>
                  <a:pt x="6646" y="617"/>
                  <a:pt x="6648" y="621"/>
                </a:cubicBezTo>
                <a:cubicBezTo>
                  <a:pt x="6653" y="626"/>
                  <a:pt x="6656" y="630"/>
                  <a:pt x="6661" y="634"/>
                </a:cubicBezTo>
                <a:cubicBezTo>
                  <a:pt x="6663" y="636"/>
                  <a:pt x="6665" y="639"/>
                  <a:pt x="6668" y="640"/>
                </a:cubicBezTo>
                <a:cubicBezTo>
                  <a:pt x="6669" y="642"/>
                  <a:pt x="6672" y="641"/>
                  <a:pt x="6674" y="644"/>
                </a:cubicBezTo>
                <a:cubicBezTo>
                  <a:pt x="6678" y="649"/>
                  <a:pt x="6681" y="657"/>
                  <a:pt x="6685" y="666"/>
                </a:cubicBezTo>
                <a:lnTo>
                  <a:pt x="6680" y="679"/>
                </a:lnTo>
                <a:lnTo>
                  <a:pt x="6653" y="679"/>
                </a:lnTo>
                <a:cubicBezTo>
                  <a:pt x="6651" y="679"/>
                  <a:pt x="6649" y="674"/>
                  <a:pt x="6647" y="673"/>
                </a:cubicBezTo>
                <a:cubicBezTo>
                  <a:pt x="6645" y="672"/>
                  <a:pt x="6643" y="670"/>
                  <a:pt x="6641" y="669"/>
                </a:cubicBezTo>
                <a:cubicBezTo>
                  <a:pt x="6638" y="667"/>
                  <a:pt x="6637" y="664"/>
                  <a:pt x="6634" y="663"/>
                </a:cubicBezTo>
                <a:cubicBezTo>
                  <a:pt x="6628" y="659"/>
                  <a:pt x="6624" y="659"/>
                  <a:pt x="6619" y="653"/>
                </a:cubicBezTo>
                <a:cubicBezTo>
                  <a:pt x="6616" y="650"/>
                  <a:pt x="6614" y="644"/>
                  <a:pt x="6611" y="640"/>
                </a:cubicBezTo>
                <a:cubicBezTo>
                  <a:pt x="6608" y="637"/>
                  <a:pt x="6606" y="634"/>
                  <a:pt x="6603" y="630"/>
                </a:cubicBezTo>
                <a:cubicBezTo>
                  <a:pt x="6600" y="627"/>
                  <a:pt x="6599" y="625"/>
                  <a:pt x="6597" y="621"/>
                </a:cubicBezTo>
                <a:cubicBezTo>
                  <a:pt x="6594" y="617"/>
                  <a:pt x="6593" y="609"/>
                  <a:pt x="6590" y="608"/>
                </a:cubicBezTo>
                <a:cubicBezTo>
                  <a:pt x="6583" y="605"/>
                  <a:pt x="6578" y="609"/>
                  <a:pt x="6570" y="608"/>
                </a:cubicBezTo>
                <a:cubicBezTo>
                  <a:pt x="6567" y="608"/>
                  <a:pt x="6565" y="605"/>
                  <a:pt x="6562" y="605"/>
                </a:cubicBezTo>
                <a:lnTo>
                  <a:pt x="6556" y="605"/>
                </a:lnTo>
                <a:cubicBezTo>
                  <a:pt x="6553" y="605"/>
                  <a:pt x="6550" y="603"/>
                  <a:pt x="6548" y="602"/>
                </a:cubicBezTo>
                <a:cubicBezTo>
                  <a:pt x="6544" y="599"/>
                  <a:pt x="6544" y="589"/>
                  <a:pt x="6540" y="586"/>
                </a:cubicBezTo>
                <a:cubicBezTo>
                  <a:pt x="6535" y="581"/>
                  <a:pt x="6531" y="581"/>
                  <a:pt x="6526" y="579"/>
                </a:cubicBezTo>
                <a:cubicBezTo>
                  <a:pt x="6523" y="578"/>
                  <a:pt x="6522" y="574"/>
                  <a:pt x="6519" y="573"/>
                </a:cubicBezTo>
                <a:cubicBezTo>
                  <a:pt x="6513" y="568"/>
                  <a:pt x="6508" y="566"/>
                  <a:pt x="6502" y="557"/>
                </a:cubicBezTo>
                <a:cubicBezTo>
                  <a:pt x="6500" y="553"/>
                  <a:pt x="6498" y="549"/>
                  <a:pt x="6496" y="544"/>
                </a:cubicBezTo>
                <a:cubicBezTo>
                  <a:pt x="6494" y="539"/>
                  <a:pt x="6492" y="537"/>
                  <a:pt x="6490" y="531"/>
                </a:cubicBezTo>
                <a:cubicBezTo>
                  <a:pt x="6488" y="527"/>
                  <a:pt x="6488" y="520"/>
                  <a:pt x="6486" y="518"/>
                </a:cubicBezTo>
                <a:cubicBezTo>
                  <a:pt x="6484" y="515"/>
                  <a:pt x="6483" y="511"/>
                  <a:pt x="6480" y="508"/>
                </a:cubicBezTo>
                <a:cubicBezTo>
                  <a:pt x="6478" y="507"/>
                  <a:pt x="6476" y="508"/>
                  <a:pt x="6474" y="508"/>
                </a:cubicBezTo>
                <a:cubicBezTo>
                  <a:pt x="6463" y="508"/>
                  <a:pt x="6457" y="512"/>
                  <a:pt x="6447" y="518"/>
                </a:cubicBezTo>
                <a:cubicBezTo>
                  <a:pt x="6445" y="519"/>
                  <a:pt x="6443" y="523"/>
                  <a:pt x="6441" y="524"/>
                </a:cubicBezTo>
                <a:cubicBezTo>
                  <a:pt x="6438" y="526"/>
                  <a:pt x="6436" y="529"/>
                  <a:pt x="6433" y="531"/>
                </a:cubicBezTo>
                <a:cubicBezTo>
                  <a:pt x="6430" y="533"/>
                  <a:pt x="6429" y="538"/>
                  <a:pt x="6427" y="541"/>
                </a:cubicBezTo>
                <a:cubicBezTo>
                  <a:pt x="6424" y="543"/>
                  <a:pt x="6422" y="541"/>
                  <a:pt x="6419" y="544"/>
                </a:cubicBezTo>
                <a:cubicBezTo>
                  <a:pt x="6416" y="546"/>
                  <a:pt x="6415" y="551"/>
                  <a:pt x="6412" y="554"/>
                </a:cubicBezTo>
                <a:cubicBezTo>
                  <a:pt x="6407" y="559"/>
                  <a:pt x="6403" y="562"/>
                  <a:pt x="6397" y="566"/>
                </a:cubicBezTo>
                <a:cubicBezTo>
                  <a:pt x="6395" y="567"/>
                  <a:pt x="6392" y="568"/>
                  <a:pt x="6390" y="569"/>
                </a:cubicBezTo>
                <a:cubicBezTo>
                  <a:pt x="6387" y="574"/>
                  <a:pt x="6384" y="580"/>
                  <a:pt x="6384" y="589"/>
                </a:cubicBezTo>
                <a:cubicBezTo>
                  <a:pt x="6384" y="603"/>
                  <a:pt x="6387" y="610"/>
                  <a:pt x="6390" y="621"/>
                </a:cubicBezTo>
                <a:cubicBezTo>
                  <a:pt x="6392" y="626"/>
                  <a:pt x="6395" y="628"/>
                  <a:pt x="6397" y="634"/>
                </a:cubicBezTo>
                <a:cubicBezTo>
                  <a:pt x="6398" y="639"/>
                  <a:pt x="6399" y="642"/>
                  <a:pt x="6400" y="647"/>
                </a:cubicBezTo>
                <a:cubicBezTo>
                  <a:pt x="6401" y="651"/>
                  <a:pt x="6402" y="655"/>
                  <a:pt x="6402" y="660"/>
                </a:cubicBezTo>
                <a:lnTo>
                  <a:pt x="6402" y="766"/>
                </a:lnTo>
                <a:lnTo>
                  <a:pt x="6363" y="766"/>
                </a:lnTo>
                <a:cubicBezTo>
                  <a:pt x="6357" y="766"/>
                  <a:pt x="6354" y="760"/>
                  <a:pt x="6350" y="756"/>
                </a:cubicBezTo>
                <a:cubicBezTo>
                  <a:pt x="6346" y="754"/>
                  <a:pt x="6344" y="751"/>
                  <a:pt x="6342" y="747"/>
                </a:cubicBezTo>
                <a:cubicBezTo>
                  <a:pt x="6339" y="743"/>
                  <a:pt x="6338" y="737"/>
                  <a:pt x="6335" y="734"/>
                </a:cubicBezTo>
                <a:cubicBezTo>
                  <a:pt x="6333" y="732"/>
                  <a:pt x="6331" y="730"/>
                  <a:pt x="6329" y="730"/>
                </a:cubicBezTo>
                <a:cubicBezTo>
                  <a:pt x="6301" y="730"/>
                  <a:pt x="6286" y="728"/>
                  <a:pt x="6258" y="727"/>
                </a:cubicBezTo>
                <a:cubicBezTo>
                  <a:pt x="6256" y="731"/>
                  <a:pt x="6254" y="732"/>
                  <a:pt x="6252" y="737"/>
                </a:cubicBezTo>
                <a:cubicBezTo>
                  <a:pt x="6249" y="746"/>
                  <a:pt x="6248" y="754"/>
                  <a:pt x="6246" y="763"/>
                </a:cubicBezTo>
                <a:cubicBezTo>
                  <a:pt x="6244" y="768"/>
                  <a:pt x="6243" y="773"/>
                  <a:pt x="6240" y="776"/>
                </a:cubicBezTo>
                <a:cubicBezTo>
                  <a:pt x="6235" y="779"/>
                  <a:pt x="6231" y="779"/>
                  <a:pt x="6227" y="782"/>
                </a:cubicBezTo>
                <a:cubicBezTo>
                  <a:pt x="6220" y="787"/>
                  <a:pt x="6216" y="795"/>
                  <a:pt x="6208" y="798"/>
                </a:cubicBezTo>
                <a:cubicBezTo>
                  <a:pt x="6204" y="800"/>
                  <a:pt x="6200" y="800"/>
                  <a:pt x="6195" y="801"/>
                </a:cubicBezTo>
                <a:cubicBezTo>
                  <a:pt x="6189" y="804"/>
                  <a:pt x="6187" y="815"/>
                  <a:pt x="6183" y="824"/>
                </a:cubicBezTo>
                <a:lnTo>
                  <a:pt x="6177" y="837"/>
                </a:lnTo>
                <a:cubicBezTo>
                  <a:pt x="6172" y="847"/>
                  <a:pt x="6169" y="854"/>
                  <a:pt x="6162" y="863"/>
                </a:cubicBezTo>
                <a:cubicBezTo>
                  <a:pt x="6160" y="865"/>
                  <a:pt x="6159" y="871"/>
                  <a:pt x="6156" y="872"/>
                </a:cubicBezTo>
                <a:cubicBezTo>
                  <a:pt x="6154" y="873"/>
                  <a:pt x="6152" y="875"/>
                  <a:pt x="6150" y="875"/>
                </a:cubicBezTo>
                <a:cubicBezTo>
                  <a:pt x="6146" y="877"/>
                  <a:pt x="6142" y="875"/>
                  <a:pt x="6137" y="875"/>
                </a:cubicBezTo>
                <a:cubicBezTo>
                  <a:pt x="6133" y="875"/>
                  <a:pt x="6131" y="875"/>
                  <a:pt x="6126" y="875"/>
                </a:cubicBezTo>
                <a:cubicBezTo>
                  <a:pt x="6123" y="875"/>
                  <a:pt x="6121" y="878"/>
                  <a:pt x="6118" y="878"/>
                </a:cubicBezTo>
                <a:cubicBezTo>
                  <a:pt x="6115" y="878"/>
                  <a:pt x="6113" y="878"/>
                  <a:pt x="6111" y="878"/>
                </a:cubicBezTo>
                <a:cubicBezTo>
                  <a:pt x="6107" y="879"/>
                  <a:pt x="6105" y="885"/>
                  <a:pt x="6103" y="888"/>
                </a:cubicBezTo>
                <a:cubicBezTo>
                  <a:pt x="6100" y="892"/>
                  <a:pt x="6097" y="895"/>
                  <a:pt x="6095" y="898"/>
                </a:cubicBezTo>
                <a:cubicBezTo>
                  <a:pt x="6092" y="901"/>
                  <a:pt x="6091" y="905"/>
                  <a:pt x="6089" y="908"/>
                </a:cubicBezTo>
                <a:cubicBezTo>
                  <a:pt x="6087" y="909"/>
                  <a:pt x="6084" y="909"/>
                  <a:pt x="6082" y="911"/>
                </a:cubicBezTo>
                <a:cubicBezTo>
                  <a:pt x="6081" y="914"/>
                  <a:pt x="6082" y="924"/>
                  <a:pt x="6081" y="927"/>
                </a:cubicBezTo>
                <a:cubicBezTo>
                  <a:pt x="6078" y="930"/>
                  <a:pt x="6077" y="934"/>
                  <a:pt x="6074" y="936"/>
                </a:cubicBezTo>
                <a:cubicBezTo>
                  <a:pt x="6072" y="938"/>
                  <a:pt x="6070" y="935"/>
                  <a:pt x="6068" y="936"/>
                </a:cubicBezTo>
                <a:cubicBezTo>
                  <a:pt x="6066" y="938"/>
                  <a:pt x="6064" y="938"/>
                  <a:pt x="6062" y="940"/>
                </a:cubicBezTo>
                <a:cubicBezTo>
                  <a:pt x="6059" y="941"/>
                  <a:pt x="6060" y="949"/>
                  <a:pt x="6058" y="953"/>
                </a:cubicBezTo>
                <a:cubicBezTo>
                  <a:pt x="6054" y="965"/>
                  <a:pt x="6050" y="972"/>
                  <a:pt x="6046" y="985"/>
                </a:cubicBezTo>
                <a:cubicBezTo>
                  <a:pt x="6045" y="988"/>
                  <a:pt x="6046" y="996"/>
                  <a:pt x="6044" y="998"/>
                </a:cubicBezTo>
                <a:cubicBezTo>
                  <a:pt x="6043" y="1000"/>
                  <a:pt x="6040" y="999"/>
                  <a:pt x="6038" y="1001"/>
                </a:cubicBezTo>
                <a:cubicBezTo>
                  <a:pt x="6036" y="1005"/>
                  <a:pt x="6032" y="1007"/>
                  <a:pt x="6032" y="1014"/>
                </a:cubicBezTo>
                <a:cubicBezTo>
                  <a:pt x="6032" y="1023"/>
                  <a:pt x="6033" y="1030"/>
                  <a:pt x="6033" y="1039"/>
                </a:cubicBezTo>
                <a:lnTo>
                  <a:pt x="6046" y="1039"/>
                </a:lnTo>
                <a:cubicBezTo>
                  <a:pt x="6051" y="1042"/>
                  <a:pt x="6053" y="1044"/>
                  <a:pt x="6058" y="1046"/>
                </a:cubicBezTo>
                <a:cubicBezTo>
                  <a:pt x="6065" y="1048"/>
                  <a:pt x="6069" y="1045"/>
                  <a:pt x="6074" y="1052"/>
                </a:cubicBezTo>
                <a:cubicBezTo>
                  <a:pt x="6077" y="1056"/>
                  <a:pt x="6078" y="1059"/>
                  <a:pt x="6081" y="1062"/>
                </a:cubicBezTo>
                <a:cubicBezTo>
                  <a:pt x="6083" y="1065"/>
                  <a:pt x="6083" y="1073"/>
                  <a:pt x="6085" y="1075"/>
                </a:cubicBezTo>
                <a:cubicBezTo>
                  <a:pt x="6087" y="1077"/>
                  <a:pt x="6090" y="1075"/>
                  <a:pt x="6092" y="1075"/>
                </a:cubicBezTo>
                <a:cubicBezTo>
                  <a:pt x="6097" y="1077"/>
                  <a:pt x="6102" y="1075"/>
                  <a:pt x="6108" y="1075"/>
                </a:cubicBezTo>
                <a:cubicBezTo>
                  <a:pt x="6117" y="1075"/>
                  <a:pt x="6122" y="1077"/>
                  <a:pt x="6131" y="1075"/>
                </a:cubicBezTo>
                <a:cubicBezTo>
                  <a:pt x="6136" y="1074"/>
                  <a:pt x="6139" y="1069"/>
                  <a:pt x="6144" y="1065"/>
                </a:cubicBezTo>
                <a:cubicBezTo>
                  <a:pt x="6146" y="1064"/>
                  <a:pt x="6148" y="1064"/>
                  <a:pt x="6150" y="1062"/>
                </a:cubicBezTo>
                <a:cubicBezTo>
                  <a:pt x="6153" y="1059"/>
                  <a:pt x="6153" y="1053"/>
                  <a:pt x="6156" y="1049"/>
                </a:cubicBezTo>
                <a:cubicBezTo>
                  <a:pt x="6159" y="1045"/>
                  <a:pt x="6162" y="1039"/>
                  <a:pt x="6166" y="1039"/>
                </a:cubicBezTo>
                <a:cubicBezTo>
                  <a:pt x="6172" y="1039"/>
                  <a:pt x="6174" y="1053"/>
                  <a:pt x="6175" y="1065"/>
                </a:cubicBezTo>
                <a:cubicBezTo>
                  <a:pt x="6176" y="1074"/>
                  <a:pt x="6175" y="1081"/>
                  <a:pt x="6175" y="1091"/>
                </a:cubicBezTo>
                <a:cubicBezTo>
                  <a:pt x="6175" y="1100"/>
                  <a:pt x="6174" y="1108"/>
                  <a:pt x="6175" y="1117"/>
                </a:cubicBezTo>
                <a:cubicBezTo>
                  <a:pt x="6175" y="1122"/>
                  <a:pt x="6178" y="1125"/>
                  <a:pt x="6178" y="1130"/>
                </a:cubicBezTo>
                <a:cubicBezTo>
                  <a:pt x="6178" y="1134"/>
                  <a:pt x="6179" y="1139"/>
                  <a:pt x="6180" y="1143"/>
                </a:cubicBezTo>
                <a:cubicBezTo>
                  <a:pt x="6181" y="1148"/>
                  <a:pt x="6183" y="1151"/>
                  <a:pt x="6183" y="1156"/>
                </a:cubicBezTo>
                <a:lnTo>
                  <a:pt x="6183" y="1216"/>
                </a:lnTo>
                <a:cubicBezTo>
                  <a:pt x="6183" y="1243"/>
                  <a:pt x="6176" y="1258"/>
                  <a:pt x="6167" y="1278"/>
                </a:cubicBezTo>
                <a:cubicBezTo>
                  <a:pt x="6165" y="1282"/>
                  <a:pt x="6164" y="1287"/>
                  <a:pt x="6161" y="1291"/>
                </a:cubicBezTo>
                <a:cubicBezTo>
                  <a:pt x="6158" y="1295"/>
                  <a:pt x="6156" y="1300"/>
                  <a:pt x="6153" y="1300"/>
                </a:cubicBezTo>
                <a:cubicBezTo>
                  <a:pt x="6146" y="1303"/>
                  <a:pt x="6140" y="1300"/>
                  <a:pt x="6132" y="1300"/>
                </a:cubicBezTo>
                <a:lnTo>
                  <a:pt x="6126" y="1300"/>
                </a:lnTo>
                <a:cubicBezTo>
                  <a:pt x="6123" y="1300"/>
                  <a:pt x="6121" y="1297"/>
                  <a:pt x="6118" y="1297"/>
                </a:cubicBezTo>
                <a:cubicBezTo>
                  <a:pt x="6113" y="1296"/>
                  <a:pt x="6110" y="1296"/>
                  <a:pt x="6104" y="1297"/>
                </a:cubicBezTo>
                <a:cubicBezTo>
                  <a:pt x="6099" y="1298"/>
                  <a:pt x="6096" y="1300"/>
                  <a:pt x="6092" y="1303"/>
                </a:cubicBezTo>
                <a:cubicBezTo>
                  <a:pt x="6088" y="1306"/>
                  <a:pt x="6087" y="1313"/>
                  <a:pt x="6084" y="1317"/>
                </a:cubicBezTo>
                <a:cubicBezTo>
                  <a:pt x="6081" y="1319"/>
                  <a:pt x="6079" y="1318"/>
                  <a:pt x="6076" y="1320"/>
                </a:cubicBezTo>
                <a:cubicBezTo>
                  <a:pt x="6072" y="1322"/>
                  <a:pt x="6070" y="1329"/>
                  <a:pt x="6066" y="1329"/>
                </a:cubicBezTo>
                <a:lnTo>
                  <a:pt x="6037" y="1329"/>
                </a:lnTo>
                <a:cubicBezTo>
                  <a:pt x="6028" y="1329"/>
                  <a:pt x="6023" y="1326"/>
                  <a:pt x="6015" y="1323"/>
                </a:cubicBezTo>
                <a:cubicBezTo>
                  <a:pt x="6011" y="1322"/>
                  <a:pt x="6008" y="1321"/>
                  <a:pt x="6005" y="1320"/>
                </a:cubicBezTo>
                <a:cubicBezTo>
                  <a:pt x="6003" y="1319"/>
                  <a:pt x="6002" y="1313"/>
                  <a:pt x="5999" y="1313"/>
                </a:cubicBezTo>
                <a:cubicBezTo>
                  <a:pt x="5993" y="1312"/>
                  <a:pt x="5990" y="1313"/>
                  <a:pt x="5985" y="1313"/>
                </a:cubicBezTo>
                <a:cubicBezTo>
                  <a:pt x="5977" y="1313"/>
                  <a:pt x="5972" y="1313"/>
                  <a:pt x="5964" y="1317"/>
                </a:cubicBezTo>
                <a:cubicBezTo>
                  <a:pt x="5959" y="1319"/>
                  <a:pt x="5955" y="1324"/>
                  <a:pt x="5950" y="1329"/>
                </a:cubicBezTo>
                <a:cubicBezTo>
                  <a:pt x="5950" y="1334"/>
                  <a:pt x="5947" y="1344"/>
                  <a:pt x="5947" y="1349"/>
                </a:cubicBezTo>
                <a:cubicBezTo>
                  <a:pt x="5947" y="1355"/>
                  <a:pt x="5947" y="1359"/>
                  <a:pt x="5947" y="1364"/>
                </a:cubicBezTo>
                <a:cubicBezTo>
                  <a:pt x="5946" y="1376"/>
                  <a:pt x="5941" y="1385"/>
                  <a:pt x="5936" y="1391"/>
                </a:cubicBezTo>
                <a:cubicBezTo>
                  <a:pt x="5934" y="1393"/>
                  <a:pt x="5932" y="1397"/>
                  <a:pt x="5929" y="1397"/>
                </a:cubicBezTo>
                <a:lnTo>
                  <a:pt x="5894" y="1397"/>
                </a:lnTo>
                <a:cubicBezTo>
                  <a:pt x="5888" y="1397"/>
                  <a:pt x="5885" y="1407"/>
                  <a:pt x="5879" y="1413"/>
                </a:cubicBezTo>
                <a:cubicBezTo>
                  <a:pt x="5876" y="1415"/>
                  <a:pt x="5874" y="1418"/>
                  <a:pt x="5871" y="1419"/>
                </a:cubicBezTo>
                <a:cubicBezTo>
                  <a:pt x="5865" y="1424"/>
                  <a:pt x="5861" y="1426"/>
                  <a:pt x="5854" y="1426"/>
                </a:cubicBezTo>
                <a:cubicBezTo>
                  <a:pt x="5851" y="1426"/>
                  <a:pt x="5848" y="1427"/>
                  <a:pt x="5845" y="1426"/>
                </a:cubicBezTo>
                <a:cubicBezTo>
                  <a:pt x="5840" y="1425"/>
                  <a:pt x="5837" y="1420"/>
                  <a:pt x="5832" y="1419"/>
                </a:cubicBezTo>
                <a:cubicBezTo>
                  <a:pt x="5827" y="1419"/>
                  <a:pt x="5824" y="1419"/>
                  <a:pt x="5818" y="1419"/>
                </a:cubicBezTo>
                <a:cubicBezTo>
                  <a:pt x="5812" y="1419"/>
                  <a:pt x="5809" y="1419"/>
                  <a:pt x="5804" y="1419"/>
                </a:cubicBezTo>
                <a:cubicBezTo>
                  <a:pt x="5800" y="1420"/>
                  <a:pt x="5798" y="1424"/>
                  <a:pt x="5794" y="1426"/>
                </a:cubicBezTo>
                <a:cubicBezTo>
                  <a:pt x="5791" y="1428"/>
                  <a:pt x="5789" y="1432"/>
                  <a:pt x="5786" y="1433"/>
                </a:cubicBezTo>
                <a:cubicBezTo>
                  <a:pt x="5783" y="1434"/>
                  <a:pt x="5780" y="1433"/>
                  <a:pt x="5777" y="1435"/>
                </a:cubicBezTo>
                <a:cubicBezTo>
                  <a:pt x="5775" y="1438"/>
                  <a:pt x="5772" y="1437"/>
                  <a:pt x="5771" y="1442"/>
                </a:cubicBezTo>
                <a:cubicBezTo>
                  <a:pt x="5770" y="1447"/>
                  <a:pt x="5769" y="1450"/>
                  <a:pt x="5768" y="1455"/>
                </a:cubicBezTo>
                <a:cubicBezTo>
                  <a:pt x="5767" y="1459"/>
                  <a:pt x="5768" y="1464"/>
                  <a:pt x="5768" y="1468"/>
                </a:cubicBezTo>
                <a:cubicBezTo>
                  <a:pt x="5767" y="1472"/>
                  <a:pt x="5767" y="1477"/>
                  <a:pt x="5766" y="1481"/>
                </a:cubicBezTo>
                <a:cubicBezTo>
                  <a:pt x="5765" y="1486"/>
                  <a:pt x="5764" y="1489"/>
                  <a:pt x="5763" y="1493"/>
                </a:cubicBezTo>
                <a:cubicBezTo>
                  <a:pt x="5762" y="1497"/>
                  <a:pt x="5759" y="1500"/>
                  <a:pt x="5756" y="1500"/>
                </a:cubicBezTo>
                <a:lnTo>
                  <a:pt x="5722" y="1500"/>
                </a:lnTo>
                <a:cubicBezTo>
                  <a:pt x="5720" y="1504"/>
                  <a:pt x="5717" y="1505"/>
                  <a:pt x="5716" y="1509"/>
                </a:cubicBezTo>
                <a:cubicBezTo>
                  <a:pt x="5713" y="1518"/>
                  <a:pt x="5713" y="1526"/>
                  <a:pt x="5711" y="1536"/>
                </a:cubicBezTo>
                <a:cubicBezTo>
                  <a:pt x="5712" y="1543"/>
                  <a:pt x="5709" y="1553"/>
                  <a:pt x="5711" y="1561"/>
                </a:cubicBezTo>
                <a:cubicBezTo>
                  <a:pt x="5714" y="1570"/>
                  <a:pt x="5717" y="1577"/>
                  <a:pt x="5720" y="1587"/>
                </a:cubicBezTo>
                <a:cubicBezTo>
                  <a:pt x="5723" y="1596"/>
                  <a:pt x="5729" y="1600"/>
                  <a:pt x="5733" y="1606"/>
                </a:cubicBezTo>
                <a:cubicBezTo>
                  <a:pt x="5737" y="1613"/>
                  <a:pt x="5735" y="1627"/>
                  <a:pt x="5739" y="1632"/>
                </a:cubicBezTo>
                <a:cubicBezTo>
                  <a:pt x="5743" y="1635"/>
                  <a:pt x="5748" y="1631"/>
                  <a:pt x="5752" y="1632"/>
                </a:cubicBezTo>
                <a:cubicBezTo>
                  <a:pt x="5756" y="1634"/>
                  <a:pt x="5760" y="1632"/>
                  <a:pt x="5764" y="1632"/>
                </a:cubicBezTo>
                <a:cubicBezTo>
                  <a:pt x="5769" y="1632"/>
                  <a:pt x="5773" y="1636"/>
                  <a:pt x="5777" y="1638"/>
                </a:cubicBezTo>
                <a:cubicBezTo>
                  <a:pt x="5786" y="1643"/>
                  <a:pt x="5794" y="1646"/>
                  <a:pt x="5802" y="1658"/>
                </a:cubicBezTo>
                <a:cubicBezTo>
                  <a:pt x="5806" y="1663"/>
                  <a:pt x="5805" y="1676"/>
                  <a:pt x="5809" y="1684"/>
                </a:cubicBezTo>
                <a:lnTo>
                  <a:pt x="5871" y="1684"/>
                </a:lnTo>
                <a:lnTo>
                  <a:pt x="5897" y="1709"/>
                </a:lnTo>
                <a:cubicBezTo>
                  <a:pt x="5899" y="1711"/>
                  <a:pt x="5904" y="1711"/>
                  <a:pt x="5906" y="1712"/>
                </a:cubicBezTo>
                <a:cubicBezTo>
                  <a:pt x="5909" y="1715"/>
                  <a:pt x="5910" y="1720"/>
                  <a:pt x="5912" y="1722"/>
                </a:cubicBezTo>
                <a:cubicBezTo>
                  <a:pt x="5916" y="1727"/>
                  <a:pt x="5920" y="1736"/>
                  <a:pt x="5925" y="1739"/>
                </a:cubicBezTo>
                <a:cubicBezTo>
                  <a:pt x="5930" y="1741"/>
                  <a:pt x="5934" y="1739"/>
                  <a:pt x="5939" y="1739"/>
                </a:cubicBezTo>
                <a:cubicBezTo>
                  <a:pt x="5943" y="1739"/>
                  <a:pt x="5945" y="1742"/>
                  <a:pt x="5948" y="1742"/>
                </a:cubicBezTo>
                <a:lnTo>
                  <a:pt x="5960" y="1742"/>
                </a:lnTo>
                <a:cubicBezTo>
                  <a:pt x="5964" y="1742"/>
                  <a:pt x="5967" y="1742"/>
                  <a:pt x="5970" y="1742"/>
                </a:cubicBezTo>
                <a:cubicBezTo>
                  <a:pt x="5972" y="1742"/>
                  <a:pt x="5975" y="1739"/>
                  <a:pt x="5977" y="1739"/>
                </a:cubicBezTo>
                <a:cubicBezTo>
                  <a:pt x="5982" y="1736"/>
                  <a:pt x="5986" y="1729"/>
                  <a:pt x="5991" y="1725"/>
                </a:cubicBezTo>
                <a:cubicBezTo>
                  <a:pt x="5994" y="1723"/>
                  <a:pt x="5996" y="1719"/>
                  <a:pt x="5999" y="1719"/>
                </a:cubicBezTo>
                <a:lnTo>
                  <a:pt x="6034" y="1719"/>
                </a:lnTo>
                <a:cubicBezTo>
                  <a:pt x="6040" y="1719"/>
                  <a:pt x="6044" y="1711"/>
                  <a:pt x="6049" y="1709"/>
                </a:cubicBezTo>
                <a:cubicBezTo>
                  <a:pt x="6054" y="1708"/>
                  <a:pt x="6058" y="1706"/>
                  <a:pt x="6064" y="1706"/>
                </a:cubicBezTo>
                <a:lnTo>
                  <a:pt x="6070" y="1706"/>
                </a:lnTo>
                <a:cubicBezTo>
                  <a:pt x="6074" y="1707"/>
                  <a:pt x="6077" y="1709"/>
                  <a:pt x="6082" y="1709"/>
                </a:cubicBezTo>
                <a:cubicBezTo>
                  <a:pt x="6084" y="1709"/>
                  <a:pt x="6085" y="1707"/>
                  <a:pt x="6087" y="1707"/>
                </a:cubicBezTo>
                <a:lnTo>
                  <a:pt x="6087" y="1760"/>
                </a:lnTo>
                <a:cubicBezTo>
                  <a:pt x="6087" y="1771"/>
                  <a:pt x="6084" y="1778"/>
                  <a:pt x="6081" y="1786"/>
                </a:cubicBezTo>
                <a:cubicBezTo>
                  <a:pt x="6080" y="1790"/>
                  <a:pt x="6076" y="1791"/>
                  <a:pt x="6074" y="1793"/>
                </a:cubicBezTo>
                <a:cubicBezTo>
                  <a:pt x="6072" y="1796"/>
                  <a:pt x="6069" y="1797"/>
                  <a:pt x="6066" y="1799"/>
                </a:cubicBezTo>
                <a:cubicBezTo>
                  <a:pt x="6062" y="1803"/>
                  <a:pt x="6058" y="1807"/>
                  <a:pt x="6054" y="1812"/>
                </a:cubicBezTo>
                <a:cubicBezTo>
                  <a:pt x="6051" y="1816"/>
                  <a:pt x="6051" y="1827"/>
                  <a:pt x="6048" y="1828"/>
                </a:cubicBezTo>
                <a:cubicBezTo>
                  <a:pt x="6046" y="1829"/>
                  <a:pt x="6043" y="1828"/>
                  <a:pt x="6041" y="1828"/>
                </a:cubicBezTo>
                <a:lnTo>
                  <a:pt x="6035" y="1828"/>
                </a:lnTo>
                <a:cubicBezTo>
                  <a:pt x="6032" y="1828"/>
                  <a:pt x="6030" y="1822"/>
                  <a:pt x="6027" y="1822"/>
                </a:cubicBezTo>
                <a:cubicBezTo>
                  <a:pt x="6024" y="1821"/>
                  <a:pt x="6022" y="1823"/>
                  <a:pt x="6019" y="1822"/>
                </a:cubicBezTo>
                <a:cubicBezTo>
                  <a:pt x="6016" y="1820"/>
                  <a:pt x="6016" y="1814"/>
                  <a:pt x="6013" y="1812"/>
                </a:cubicBezTo>
                <a:cubicBezTo>
                  <a:pt x="6010" y="1810"/>
                  <a:pt x="6008" y="1809"/>
                  <a:pt x="6005" y="1809"/>
                </a:cubicBezTo>
                <a:lnTo>
                  <a:pt x="5992" y="1809"/>
                </a:lnTo>
                <a:cubicBezTo>
                  <a:pt x="5984" y="1809"/>
                  <a:pt x="5980" y="1808"/>
                  <a:pt x="5972" y="1812"/>
                </a:cubicBezTo>
                <a:cubicBezTo>
                  <a:pt x="5969" y="1814"/>
                  <a:pt x="5967" y="1819"/>
                  <a:pt x="5964" y="1822"/>
                </a:cubicBezTo>
                <a:cubicBezTo>
                  <a:pt x="5958" y="1827"/>
                  <a:pt x="5953" y="1828"/>
                  <a:pt x="5946" y="1828"/>
                </a:cubicBezTo>
                <a:lnTo>
                  <a:pt x="5937" y="1828"/>
                </a:lnTo>
                <a:cubicBezTo>
                  <a:pt x="5934" y="1828"/>
                  <a:pt x="5933" y="1825"/>
                  <a:pt x="5929" y="1825"/>
                </a:cubicBezTo>
                <a:cubicBezTo>
                  <a:pt x="5926" y="1825"/>
                  <a:pt x="5924" y="1826"/>
                  <a:pt x="5920" y="1825"/>
                </a:cubicBezTo>
                <a:cubicBezTo>
                  <a:pt x="5913" y="1822"/>
                  <a:pt x="5911" y="1814"/>
                  <a:pt x="5905" y="1812"/>
                </a:cubicBezTo>
                <a:cubicBezTo>
                  <a:pt x="5900" y="1811"/>
                  <a:pt x="5898" y="1812"/>
                  <a:pt x="5894" y="1812"/>
                </a:cubicBezTo>
                <a:lnTo>
                  <a:pt x="5884" y="1812"/>
                </a:lnTo>
                <a:cubicBezTo>
                  <a:pt x="5882" y="1812"/>
                  <a:pt x="5880" y="1814"/>
                  <a:pt x="5878" y="1815"/>
                </a:cubicBezTo>
                <a:cubicBezTo>
                  <a:pt x="5877" y="1828"/>
                  <a:pt x="5877" y="1835"/>
                  <a:pt x="5876" y="1848"/>
                </a:cubicBezTo>
                <a:lnTo>
                  <a:pt x="5839" y="1848"/>
                </a:lnTo>
                <a:cubicBezTo>
                  <a:pt x="5836" y="1848"/>
                  <a:pt x="5834" y="1851"/>
                  <a:pt x="5832" y="1854"/>
                </a:cubicBezTo>
                <a:cubicBezTo>
                  <a:pt x="5829" y="1858"/>
                  <a:pt x="5826" y="1862"/>
                  <a:pt x="5826" y="1870"/>
                </a:cubicBezTo>
                <a:cubicBezTo>
                  <a:pt x="5826" y="1890"/>
                  <a:pt x="5834" y="1897"/>
                  <a:pt x="5841" y="1909"/>
                </a:cubicBezTo>
                <a:cubicBezTo>
                  <a:pt x="5845" y="1913"/>
                  <a:pt x="5846" y="1918"/>
                  <a:pt x="5849" y="1922"/>
                </a:cubicBezTo>
                <a:cubicBezTo>
                  <a:pt x="5852" y="1925"/>
                  <a:pt x="5854" y="1931"/>
                  <a:pt x="5857" y="1931"/>
                </a:cubicBezTo>
                <a:cubicBezTo>
                  <a:pt x="5864" y="1934"/>
                  <a:pt x="5869" y="1930"/>
                  <a:pt x="5876" y="1931"/>
                </a:cubicBezTo>
                <a:cubicBezTo>
                  <a:pt x="5884" y="1933"/>
                  <a:pt x="5889" y="1940"/>
                  <a:pt x="5897" y="1948"/>
                </a:cubicBezTo>
                <a:cubicBezTo>
                  <a:pt x="5903" y="1953"/>
                  <a:pt x="5906" y="1956"/>
                  <a:pt x="5912" y="1960"/>
                </a:cubicBezTo>
                <a:cubicBezTo>
                  <a:pt x="5917" y="1963"/>
                  <a:pt x="5922" y="1966"/>
                  <a:pt x="5927" y="1970"/>
                </a:cubicBezTo>
                <a:cubicBezTo>
                  <a:pt x="5934" y="1975"/>
                  <a:pt x="5938" y="1981"/>
                  <a:pt x="5945" y="1989"/>
                </a:cubicBezTo>
                <a:lnTo>
                  <a:pt x="5952" y="1995"/>
                </a:lnTo>
                <a:cubicBezTo>
                  <a:pt x="5945" y="1995"/>
                  <a:pt x="5940" y="1991"/>
                  <a:pt x="5934" y="1999"/>
                </a:cubicBezTo>
                <a:cubicBezTo>
                  <a:pt x="5932" y="2002"/>
                  <a:pt x="5930" y="2004"/>
                  <a:pt x="5928" y="2009"/>
                </a:cubicBezTo>
                <a:cubicBezTo>
                  <a:pt x="5927" y="2012"/>
                  <a:pt x="5927" y="2018"/>
                  <a:pt x="5927" y="2022"/>
                </a:cubicBezTo>
                <a:cubicBezTo>
                  <a:pt x="5929" y="2026"/>
                  <a:pt x="5928" y="2032"/>
                  <a:pt x="5931" y="2034"/>
                </a:cubicBezTo>
                <a:cubicBezTo>
                  <a:pt x="5933" y="2036"/>
                  <a:pt x="5935" y="2036"/>
                  <a:pt x="5937" y="2037"/>
                </a:cubicBezTo>
                <a:cubicBezTo>
                  <a:pt x="5942" y="2040"/>
                  <a:pt x="5946" y="2042"/>
                  <a:pt x="5950" y="2047"/>
                </a:cubicBezTo>
                <a:cubicBezTo>
                  <a:pt x="5952" y="2049"/>
                  <a:pt x="5953" y="2056"/>
                  <a:pt x="5955" y="2060"/>
                </a:cubicBezTo>
                <a:cubicBezTo>
                  <a:pt x="5957" y="2065"/>
                  <a:pt x="5959" y="2067"/>
                  <a:pt x="5961" y="2073"/>
                </a:cubicBezTo>
                <a:cubicBezTo>
                  <a:pt x="5962" y="2076"/>
                  <a:pt x="5962" y="2083"/>
                  <a:pt x="5963" y="2086"/>
                </a:cubicBezTo>
                <a:cubicBezTo>
                  <a:pt x="5964" y="2090"/>
                  <a:pt x="5967" y="2090"/>
                  <a:pt x="5969" y="2092"/>
                </a:cubicBezTo>
                <a:cubicBezTo>
                  <a:pt x="5971" y="2096"/>
                  <a:pt x="5974" y="2096"/>
                  <a:pt x="5977" y="2099"/>
                </a:cubicBezTo>
                <a:cubicBezTo>
                  <a:pt x="5979" y="2101"/>
                  <a:pt x="5981" y="2103"/>
                  <a:pt x="5983" y="2105"/>
                </a:cubicBezTo>
                <a:cubicBezTo>
                  <a:pt x="5985" y="2107"/>
                  <a:pt x="5987" y="2110"/>
                  <a:pt x="5989" y="2112"/>
                </a:cubicBezTo>
                <a:cubicBezTo>
                  <a:pt x="5995" y="2117"/>
                  <a:pt x="5999" y="2120"/>
                  <a:pt x="6005" y="2125"/>
                </a:cubicBezTo>
                <a:cubicBezTo>
                  <a:pt x="6008" y="2126"/>
                  <a:pt x="6011" y="2128"/>
                  <a:pt x="6013" y="2131"/>
                </a:cubicBezTo>
                <a:cubicBezTo>
                  <a:pt x="6016" y="2134"/>
                  <a:pt x="6018" y="2140"/>
                  <a:pt x="6021" y="2144"/>
                </a:cubicBezTo>
                <a:cubicBezTo>
                  <a:pt x="6024" y="2148"/>
                  <a:pt x="6027" y="2151"/>
                  <a:pt x="6030" y="2153"/>
                </a:cubicBezTo>
                <a:cubicBezTo>
                  <a:pt x="6037" y="2158"/>
                  <a:pt x="6042" y="2156"/>
                  <a:pt x="6049" y="2156"/>
                </a:cubicBezTo>
                <a:lnTo>
                  <a:pt x="6052" y="2156"/>
                </a:lnTo>
                <a:cubicBezTo>
                  <a:pt x="6055" y="2156"/>
                  <a:pt x="6057" y="2157"/>
                  <a:pt x="6060" y="2156"/>
                </a:cubicBezTo>
                <a:cubicBezTo>
                  <a:pt x="6063" y="2156"/>
                  <a:pt x="6064" y="2149"/>
                  <a:pt x="6066" y="2147"/>
                </a:cubicBezTo>
                <a:cubicBezTo>
                  <a:pt x="6065" y="2142"/>
                  <a:pt x="6064" y="2138"/>
                  <a:pt x="6063" y="2134"/>
                </a:cubicBezTo>
                <a:cubicBezTo>
                  <a:pt x="6061" y="2128"/>
                  <a:pt x="6059" y="2124"/>
                  <a:pt x="6057" y="2118"/>
                </a:cubicBezTo>
                <a:cubicBezTo>
                  <a:pt x="6055" y="2113"/>
                  <a:pt x="6051" y="2110"/>
                  <a:pt x="6051" y="2102"/>
                </a:cubicBezTo>
                <a:cubicBezTo>
                  <a:pt x="6051" y="2094"/>
                  <a:pt x="6051" y="2087"/>
                  <a:pt x="6054" y="2083"/>
                </a:cubicBezTo>
                <a:cubicBezTo>
                  <a:pt x="6056" y="2080"/>
                  <a:pt x="6058" y="2083"/>
                  <a:pt x="6060" y="2083"/>
                </a:cubicBezTo>
                <a:cubicBezTo>
                  <a:pt x="6066" y="2081"/>
                  <a:pt x="6070" y="2083"/>
                  <a:pt x="6077" y="2083"/>
                </a:cubicBezTo>
                <a:cubicBezTo>
                  <a:pt x="6086" y="2083"/>
                  <a:pt x="6090" y="2081"/>
                  <a:pt x="6099" y="2083"/>
                </a:cubicBezTo>
                <a:cubicBezTo>
                  <a:pt x="6105" y="2084"/>
                  <a:pt x="6108" y="2091"/>
                  <a:pt x="6113" y="2095"/>
                </a:cubicBezTo>
                <a:cubicBezTo>
                  <a:pt x="6116" y="2097"/>
                  <a:pt x="6118" y="2100"/>
                  <a:pt x="6120" y="2102"/>
                </a:cubicBezTo>
                <a:cubicBezTo>
                  <a:pt x="6122" y="2104"/>
                  <a:pt x="6124" y="2104"/>
                  <a:pt x="6126" y="2105"/>
                </a:cubicBezTo>
                <a:cubicBezTo>
                  <a:pt x="6129" y="2106"/>
                  <a:pt x="6130" y="2112"/>
                  <a:pt x="6133" y="2112"/>
                </a:cubicBezTo>
                <a:cubicBezTo>
                  <a:pt x="6135" y="2112"/>
                  <a:pt x="6137" y="2109"/>
                  <a:pt x="6139" y="2109"/>
                </a:cubicBezTo>
                <a:lnTo>
                  <a:pt x="6139" y="2083"/>
                </a:lnTo>
                <a:lnTo>
                  <a:pt x="6165" y="2083"/>
                </a:lnTo>
                <a:cubicBezTo>
                  <a:pt x="6169" y="2083"/>
                  <a:pt x="6170" y="2090"/>
                  <a:pt x="6172" y="2092"/>
                </a:cubicBezTo>
                <a:cubicBezTo>
                  <a:pt x="6175" y="2096"/>
                  <a:pt x="6177" y="2100"/>
                  <a:pt x="6180" y="2102"/>
                </a:cubicBezTo>
                <a:cubicBezTo>
                  <a:pt x="6185" y="2107"/>
                  <a:pt x="6190" y="2105"/>
                  <a:pt x="6196" y="2105"/>
                </a:cubicBezTo>
                <a:cubicBezTo>
                  <a:pt x="6203" y="2105"/>
                  <a:pt x="6207" y="2108"/>
                  <a:pt x="6213" y="2102"/>
                </a:cubicBezTo>
                <a:cubicBezTo>
                  <a:pt x="6215" y="2100"/>
                  <a:pt x="6215" y="2092"/>
                  <a:pt x="6217" y="2089"/>
                </a:cubicBezTo>
                <a:cubicBezTo>
                  <a:pt x="6219" y="2086"/>
                  <a:pt x="6221" y="2085"/>
                  <a:pt x="6224" y="2083"/>
                </a:cubicBezTo>
                <a:cubicBezTo>
                  <a:pt x="6226" y="2080"/>
                  <a:pt x="6228" y="2077"/>
                  <a:pt x="6230" y="2076"/>
                </a:cubicBezTo>
                <a:cubicBezTo>
                  <a:pt x="6232" y="2075"/>
                  <a:pt x="6234" y="2074"/>
                  <a:pt x="6236" y="2073"/>
                </a:cubicBezTo>
                <a:cubicBezTo>
                  <a:pt x="6241" y="2071"/>
                  <a:pt x="6245" y="2074"/>
                  <a:pt x="6249" y="2070"/>
                </a:cubicBezTo>
                <a:cubicBezTo>
                  <a:pt x="6252" y="2067"/>
                  <a:pt x="6251" y="2060"/>
                  <a:pt x="6254" y="2057"/>
                </a:cubicBezTo>
                <a:cubicBezTo>
                  <a:pt x="6256" y="2055"/>
                  <a:pt x="6258" y="2053"/>
                  <a:pt x="6260" y="2051"/>
                </a:cubicBezTo>
                <a:cubicBezTo>
                  <a:pt x="6264" y="2046"/>
                  <a:pt x="6265" y="2037"/>
                  <a:pt x="6269" y="2037"/>
                </a:cubicBezTo>
                <a:cubicBezTo>
                  <a:pt x="6276" y="2037"/>
                  <a:pt x="6280" y="2041"/>
                  <a:pt x="6285" y="2047"/>
                </a:cubicBezTo>
                <a:cubicBezTo>
                  <a:pt x="6291" y="2053"/>
                  <a:pt x="6293" y="2061"/>
                  <a:pt x="6298" y="2067"/>
                </a:cubicBezTo>
                <a:cubicBezTo>
                  <a:pt x="6300" y="2069"/>
                  <a:pt x="6302" y="2073"/>
                  <a:pt x="6304" y="2073"/>
                </a:cubicBezTo>
                <a:lnTo>
                  <a:pt x="6323" y="2073"/>
                </a:lnTo>
                <a:cubicBezTo>
                  <a:pt x="6330" y="2073"/>
                  <a:pt x="6336" y="2075"/>
                  <a:pt x="6343" y="2076"/>
                </a:cubicBezTo>
                <a:cubicBezTo>
                  <a:pt x="6346" y="2076"/>
                  <a:pt x="6348" y="2075"/>
                  <a:pt x="6350" y="2076"/>
                </a:cubicBezTo>
                <a:cubicBezTo>
                  <a:pt x="6352" y="2077"/>
                  <a:pt x="6354" y="2082"/>
                  <a:pt x="6356" y="2083"/>
                </a:cubicBezTo>
                <a:cubicBezTo>
                  <a:pt x="6364" y="2087"/>
                  <a:pt x="6370" y="2091"/>
                  <a:pt x="6376" y="2102"/>
                </a:cubicBezTo>
                <a:cubicBezTo>
                  <a:pt x="6379" y="2106"/>
                  <a:pt x="6380" y="2112"/>
                  <a:pt x="6383" y="2115"/>
                </a:cubicBezTo>
                <a:cubicBezTo>
                  <a:pt x="6385" y="2118"/>
                  <a:pt x="6388" y="2120"/>
                  <a:pt x="6390" y="2121"/>
                </a:cubicBezTo>
                <a:cubicBezTo>
                  <a:pt x="6393" y="2122"/>
                  <a:pt x="6394" y="2125"/>
                  <a:pt x="6397" y="2125"/>
                </a:cubicBezTo>
                <a:lnTo>
                  <a:pt x="6441" y="2125"/>
                </a:lnTo>
                <a:cubicBezTo>
                  <a:pt x="6443" y="2125"/>
                  <a:pt x="6445" y="2127"/>
                  <a:pt x="6447" y="2128"/>
                </a:cubicBezTo>
                <a:cubicBezTo>
                  <a:pt x="6449" y="2128"/>
                  <a:pt x="6452" y="2129"/>
                  <a:pt x="6453" y="2131"/>
                </a:cubicBezTo>
                <a:cubicBezTo>
                  <a:pt x="6461" y="2136"/>
                  <a:pt x="6465" y="2145"/>
                  <a:pt x="6472" y="2153"/>
                </a:cubicBezTo>
                <a:cubicBezTo>
                  <a:pt x="6475" y="2156"/>
                  <a:pt x="6476" y="2161"/>
                  <a:pt x="6479" y="2163"/>
                </a:cubicBezTo>
                <a:cubicBezTo>
                  <a:pt x="6485" y="2169"/>
                  <a:pt x="6490" y="2166"/>
                  <a:pt x="6498" y="2166"/>
                </a:cubicBezTo>
                <a:lnTo>
                  <a:pt x="6504" y="2166"/>
                </a:lnTo>
                <a:cubicBezTo>
                  <a:pt x="6506" y="2166"/>
                  <a:pt x="6508" y="2165"/>
                  <a:pt x="6510" y="2166"/>
                </a:cubicBezTo>
                <a:cubicBezTo>
                  <a:pt x="6513" y="2167"/>
                  <a:pt x="6512" y="2176"/>
                  <a:pt x="6515" y="2179"/>
                </a:cubicBezTo>
                <a:cubicBezTo>
                  <a:pt x="6518" y="2189"/>
                  <a:pt x="6522" y="2198"/>
                  <a:pt x="6527" y="2205"/>
                </a:cubicBezTo>
                <a:cubicBezTo>
                  <a:pt x="6530" y="2208"/>
                  <a:pt x="6531" y="2213"/>
                  <a:pt x="6534" y="2215"/>
                </a:cubicBezTo>
                <a:cubicBezTo>
                  <a:pt x="6538" y="2217"/>
                  <a:pt x="6542" y="2217"/>
                  <a:pt x="6546" y="2218"/>
                </a:cubicBezTo>
                <a:lnTo>
                  <a:pt x="6553" y="2218"/>
                </a:lnTo>
                <a:cubicBezTo>
                  <a:pt x="6557" y="2219"/>
                  <a:pt x="6561" y="2221"/>
                  <a:pt x="6565" y="2224"/>
                </a:cubicBezTo>
                <a:cubicBezTo>
                  <a:pt x="6568" y="2226"/>
                  <a:pt x="6569" y="2231"/>
                  <a:pt x="6571" y="2234"/>
                </a:cubicBezTo>
                <a:cubicBezTo>
                  <a:pt x="6576" y="2241"/>
                  <a:pt x="6581" y="2246"/>
                  <a:pt x="6581" y="2257"/>
                </a:cubicBezTo>
                <a:lnTo>
                  <a:pt x="6581" y="2346"/>
                </a:lnTo>
                <a:cubicBezTo>
                  <a:pt x="6581" y="2358"/>
                  <a:pt x="6586" y="2363"/>
                  <a:pt x="6589" y="2373"/>
                </a:cubicBezTo>
                <a:cubicBezTo>
                  <a:pt x="6590" y="2377"/>
                  <a:pt x="6592" y="2380"/>
                  <a:pt x="6593" y="2385"/>
                </a:cubicBezTo>
                <a:cubicBezTo>
                  <a:pt x="6595" y="2390"/>
                  <a:pt x="6597" y="2397"/>
                  <a:pt x="6600" y="2398"/>
                </a:cubicBezTo>
                <a:cubicBezTo>
                  <a:pt x="6602" y="2399"/>
                  <a:pt x="6604" y="2401"/>
                  <a:pt x="6606" y="2401"/>
                </a:cubicBezTo>
                <a:cubicBezTo>
                  <a:pt x="6609" y="2403"/>
                  <a:pt x="6612" y="2400"/>
                  <a:pt x="6615" y="2401"/>
                </a:cubicBezTo>
                <a:cubicBezTo>
                  <a:pt x="6619" y="2403"/>
                  <a:pt x="6620" y="2408"/>
                  <a:pt x="6623" y="2411"/>
                </a:cubicBezTo>
                <a:cubicBezTo>
                  <a:pt x="6626" y="2413"/>
                  <a:pt x="6629" y="2415"/>
                  <a:pt x="6631" y="2417"/>
                </a:cubicBezTo>
                <a:cubicBezTo>
                  <a:pt x="6634" y="2421"/>
                  <a:pt x="6637" y="2422"/>
                  <a:pt x="6639" y="2427"/>
                </a:cubicBezTo>
                <a:cubicBezTo>
                  <a:pt x="6640" y="2431"/>
                  <a:pt x="6641" y="2436"/>
                  <a:pt x="6642" y="2440"/>
                </a:cubicBezTo>
                <a:cubicBezTo>
                  <a:pt x="6645" y="2449"/>
                  <a:pt x="6646" y="2456"/>
                  <a:pt x="6648" y="2465"/>
                </a:cubicBezTo>
                <a:cubicBezTo>
                  <a:pt x="6649" y="2469"/>
                  <a:pt x="6649" y="2475"/>
                  <a:pt x="6650" y="2479"/>
                </a:cubicBezTo>
                <a:cubicBezTo>
                  <a:pt x="6651" y="2483"/>
                  <a:pt x="6654" y="2481"/>
                  <a:pt x="6656" y="2485"/>
                </a:cubicBezTo>
                <a:cubicBezTo>
                  <a:pt x="6661" y="2495"/>
                  <a:pt x="6662" y="2504"/>
                  <a:pt x="6666" y="2514"/>
                </a:cubicBezTo>
                <a:cubicBezTo>
                  <a:pt x="6668" y="2519"/>
                  <a:pt x="6672" y="2521"/>
                  <a:pt x="6674" y="2527"/>
                </a:cubicBezTo>
                <a:cubicBezTo>
                  <a:pt x="6676" y="2532"/>
                  <a:pt x="6676" y="2540"/>
                  <a:pt x="6678" y="2546"/>
                </a:cubicBezTo>
                <a:cubicBezTo>
                  <a:pt x="6680" y="2551"/>
                  <a:pt x="6681" y="2555"/>
                  <a:pt x="6683" y="2559"/>
                </a:cubicBezTo>
                <a:cubicBezTo>
                  <a:pt x="6685" y="2563"/>
                  <a:pt x="6688" y="2564"/>
                  <a:pt x="6689" y="2569"/>
                </a:cubicBezTo>
                <a:cubicBezTo>
                  <a:pt x="6692" y="2577"/>
                  <a:pt x="6692" y="2585"/>
                  <a:pt x="6694" y="2595"/>
                </a:cubicBezTo>
                <a:cubicBezTo>
                  <a:pt x="6696" y="2604"/>
                  <a:pt x="6698" y="2611"/>
                  <a:pt x="6700" y="2620"/>
                </a:cubicBezTo>
                <a:cubicBezTo>
                  <a:pt x="6701" y="2625"/>
                  <a:pt x="6703" y="2628"/>
                  <a:pt x="6703" y="2633"/>
                </a:cubicBezTo>
                <a:cubicBezTo>
                  <a:pt x="6707" y="2649"/>
                  <a:pt x="6709" y="2660"/>
                  <a:pt x="6715" y="2675"/>
                </a:cubicBezTo>
                <a:cubicBezTo>
                  <a:pt x="6716" y="2680"/>
                  <a:pt x="6718" y="2681"/>
                  <a:pt x="6721" y="2685"/>
                </a:cubicBezTo>
                <a:cubicBezTo>
                  <a:pt x="6723" y="2688"/>
                  <a:pt x="6731" y="2698"/>
                  <a:pt x="6733" y="2701"/>
                </a:cubicBezTo>
                <a:cubicBezTo>
                  <a:pt x="6736" y="2706"/>
                  <a:pt x="6738" y="2713"/>
                  <a:pt x="6738" y="2722"/>
                </a:cubicBezTo>
                <a:lnTo>
                  <a:pt x="6738" y="2729"/>
                </a:lnTo>
                <a:cubicBezTo>
                  <a:pt x="6738" y="2737"/>
                  <a:pt x="6737" y="2742"/>
                  <a:pt x="6737" y="2749"/>
                </a:cubicBezTo>
                <a:cubicBezTo>
                  <a:pt x="6735" y="2756"/>
                  <a:pt x="6732" y="2760"/>
                  <a:pt x="6732" y="2768"/>
                </a:cubicBezTo>
                <a:cubicBezTo>
                  <a:pt x="6732" y="2777"/>
                  <a:pt x="6735" y="2781"/>
                  <a:pt x="6737" y="2787"/>
                </a:cubicBezTo>
                <a:cubicBezTo>
                  <a:pt x="6741" y="2802"/>
                  <a:pt x="6749" y="2808"/>
                  <a:pt x="6749" y="2827"/>
                </a:cubicBezTo>
                <a:lnTo>
                  <a:pt x="6749" y="2893"/>
                </a:lnTo>
                <a:cubicBezTo>
                  <a:pt x="6749" y="2901"/>
                  <a:pt x="6745" y="2903"/>
                  <a:pt x="6743" y="2910"/>
                </a:cubicBezTo>
                <a:cubicBezTo>
                  <a:pt x="6740" y="2918"/>
                  <a:pt x="6737" y="2924"/>
                  <a:pt x="6737" y="2934"/>
                </a:cubicBezTo>
                <a:cubicBezTo>
                  <a:pt x="6737" y="2943"/>
                  <a:pt x="6738" y="2948"/>
                  <a:pt x="6738" y="2957"/>
                </a:cubicBezTo>
                <a:lnTo>
                  <a:pt x="6768" y="2957"/>
                </a:lnTo>
                <a:lnTo>
                  <a:pt x="6768" y="3010"/>
                </a:lnTo>
                <a:cubicBezTo>
                  <a:pt x="6762" y="3010"/>
                  <a:pt x="6758" y="3006"/>
                  <a:pt x="6752" y="3010"/>
                </a:cubicBezTo>
                <a:cubicBezTo>
                  <a:pt x="6747" y="3012"/>
                  <a:pt x="6744" y="3018"/>
                  <a:pt x="6740" y="3026"/>
                </a:cubicBezTo>
                <a:cubicBezTo>
                  <a:pt x="6738" y="3028"/>
                  <a:pt x="6739" y="3035"/>
                  <a:pt x="6738" y="3039"/>
                </a:cubicBezTo>
                <a:cubicBezTo>
                  <a:pt x="6740" y="3057"/>
                  <a:pt x="6745" y="3067"/>
                  <a:pt x="6746" y="3087"/>
                </a:cubicBezTo>
                <a:cubicBezTo>
                  <a:pt x="6746" y="3101"/>
                  <a:pt x="6743" y="3111"/>
                  <a:pt x="6741" y="3126"/>
                </a:cubicBezTo>
                <a:lnTo>
                  <a:pt x="6718" y="3126"/>
                </a:lnTo>
                <a:lnTo>
                  <a:pt x="6718" y="3177"/>
                </a:lnTo>
                <a:cubicBezTo>
                  <a:pt x="6721" y="3185"/>
                  <a:pt x="6722" y="3205"/>
                  <a:pt x="6727" y="3210"/>
                </a:cubicBezTo>
                <a:cubicBezTo>
                  <a:pt x="6735" y="3218"/>
                  <a:pt x="6743" y="3220"/>
                  <a:pt x="6752" y="3222"/>
                </a:cubicBezTo>
                <a:lnTo>
                  <a:pt x="6765" y="3222"/>
                </a:lnTo>
                <a:cubicBezTo>
                  <a:pt x="6770" y="3222"/>
                  <a:pt x="6774" y="3229"/>
                  <a:pt x="6777" y="3229"/>
                </a:cubicBezTo>
                <a:cubicBezTo>
                  <a:pt x="6782" y="3231"/>
                  <a:pt x="6785" y="3235"/>
                  <a:pt x="6791" y="3235"/>
                </a:cubicBezTo>
                <a:lnTo>
                  <a:pt x="6853" y="3235"/>
                </a:lnTo>
                <a:cubicBezTo>
                  <a:pt x="6854" y="3222"/>
                  <a:pt x="6852" y="3216"/>
                  <a:pt x="6853" y="3203"/>
                </a:cubicBezTo>
                <a:cubicBezTo>
                  <a:pt x="6854" y="3193"/>
                  <a:pt x="6858" y="3188"/>
                  <a:pt x="6859" y="3180"/>
                </a:cubicBezTo>
                <a:cubicBezTo>
                  <a:pt x="6869" y="3180"/>
                  <a:pt x="6875" y="3177"/>
                  <a:pt x="6885" y="3177"/>
                </a:cubicBezTo>
                <a:cubicBezTo>
                  <a:pt x="6889" y="3177"/>
                  <a:pt x="6892" y="3184"/>
                  <a:pt x="6897" y="3184"/>
                </a:cubicBezTo>
                <a:cubicBezTo>
                  <a:pt x="6902" y="3184"/>
                  <a:pt x="6905" y="3180"/>
                  <a:pt x="6909" y="3180"/>
                </a:cubicBezTo>
                <a:cubicBezTo>
                  <a:pt x="6910" y="3195"/>
                  <a:pt x="6912" y="3203"/>
                  <a:pt x="6913" y="3216"/>
                </a:cubicBezTo>
                <a:cubicBezTo>
                  <a:pt x="6913" y="3223"/>
                  <a:pt x="6912" y="3233"/>
                  <a:pt x="6913" y="3241"/>
                </a:cubicBezTo>
                <a:cubicBezTo>
                  <a:pt x="6913" y="3252"/>
                  <a:pt x="6920" y="3257"/>
                  <a:pt x="6922" y="3267"/>
                </a:cubicBezTo>
                <a:cubicBezTo>
                  <a:pt x="6925" y="3278"/>
                  <a:pt x="6929" y="3286"/>
                  <a:pt x="6935" y="3293"/>
                </a:cubicBezTo>
                <a:cubicBezTo>
                  <a:pt x="6940" y="3297"/>
                  <a:pt x="6942" y="3311"/>
                  <a:pt x="6947" y="3313"/>
                </a:cubicBezTo>
                <a:cubicBezTo>
                  <a:pt x="6951" y="3313"/>
                  <a:pt x="6956" y="3311"/>
                  <a:pt x="6960" y="3313"/>
                </a:cubicBezTo>
                <a:cubicBezTo>
                  <a:pt x="6964" y="3314"/>
                  <a:pt x="6968" y="3311"/>
                  <a:pt x="6972" y="3313"/>
                </a:cubicBezTo>
                <a:cubicBezTo>
                  <a:pt x="6977" y="3314"/>
                  <a:pt x="6980" y="3320"/>
                  <a:pt x="6985" y="3325"/>
                </a:cubicBezTo>
                <a:cubicBezTo>
                  <a:pt x="6990" y="3330"/>
                  <a:pt x="6994" y="3333"/>
                  <a:pt x="6997" y="3338"/>
                </a:cubicBezTo>
                <a:cubicBezTo>
                  <a:pt x="7002" y="3344"/>
                  <a:pt x="7004" y="3355"/>
                  <a:pt x="7007" y="3363"/>
                </a:cubicBezTo>
                <a:cubicBezTo>
                  <a:pt x="7010" y="3372"/>
                  <a:pt x="7016" y="3373"/>
                  <a:pt x="7020" y="3383"/>
                </a:cubicBezTo>
                <a:cubicBezTo>
                  <a:pt x="7022" y="3390"/>
                  <a:pt x="7021" y="3401"/>
                  <a:pt x="7023" y="3409"/>
                </a:cubicBezTo>
                <a:lnTo>
                  <a:pt x="7020" y="3435"/>
                </a:lnTo>
                <a:lnTo>
                  <a:pt x="6995" y="3435"/>
                </a:lnTo>
                <a:cubicBezTo>
                  <a:pt x="6989" y="3435"/>
                  <a:pt x="6985" y="3428"/>
                  <a:pt x="6979" y="3428"/>
                </a:cubicBezTo>
                <a:lnTo>
                  <a:pt x="6954" y="3428"/>
                </a:lnTo>
                <a:cubicBezTo>
                  <a:pt x="6939" y="3428"/>
                  <a:pt x="6929" y="3435"/>
                  <a:pt x="6916" y="3422"/>
                </a:cubicBezTo>
                <a:cubicBezTo>
                  <a:pt x="6911" y="3419"/>
                  <a:pt x="6907" y="3414"/>
                  <a:pt x="6903" y="3409"/>
                </a:cubicBezTo>
                <a:cubicBezTo>
                  <a:pt x="6900" y="3406"/>
                  <a:pt x="6904" y="3388"/>
                  <a:pt x="6900" y="3383"/>
                </a:cubicBezTo>
                <a:cubicBezTo>
                  <a:pt x="6896" y="3378"/>
                  <a:pt x="6891" y="3385"/>
                  <a:pt x="6887" y="3383"/>
                </a:cubicBezTo>
                <a:cubicBezTo>
                  <a:pt x="6879" y="3378"/>
                  <a:pt x="6872" y="3378"/>
                  <a:pt x="6862" y="3377"/>
                </a:cubicBezTo>
                <a:cubicBezTo>
                  <a:pt x="6851" y="3375"/>
                  <a:pt x="6845" y="3370"/>
                  <a:pt x="6834" y="3370"/>
                </a:cubicBezTo>
                <a:cubicBezTo>
                  <a:pt x="6819" y="3370"/>
                  <a:pt x="6810" y="3378"/>
                  <a:pt x="6796" y="3390"/>
                </a:cubicBezTo>
                <a:cubicBezTo>
                  <a:pt x="6799" y="3409"/>
                  <a:pt x="6801" y="3424"/>
                  <a:pt x="6806" y="3441"/>
                </a:cubicBezTo>
                <a:cubicBezTo>
                  <a:pt x="6808" y="3451"/>
                  <a:pt x="6814" y="3452"/>
                  <a:pt x="6818" y="3460"/>
                </a:cubicBezTo>
                <a:cubicBezTo>
                  <a:pt x="6823" y="3470"/>
                  <a:pt x="6831" y="3472"/>
                  <a:pt x="6831" y="3486"/>
                </a:cubicBezTo>
                <a:cubicBezTo>
                  <a:pt x="6831" y="3498"/>
                  <a:pt x="6825" y="3501"/>
                  <a:pt x="6825" y="3512"/>
                </a:cubicBezTo>
                <a:cubicBezTo>
                  <a:pt x="6815" y="3513"/>
                  <a:pt x="6808" y="3514"/>
                  <a:pt x="6799" y="3518"/>
                </a:cubicBezTo>
                <a:cubicBezTo>
                  <a:pt x="6794" y="3522"/>
                  <a:pt x="6792" y="3531"/>
                  <a:pt x="6787" y="3538"/>
                </a:cubicBezTo>
                <a:cubicBezTo>
                  <a:pt x="6781" y="3547"/>
                  <a:pt x="6774" y="3559"/>
                  <a:pt x="6774" y="3577"/>
                </a:cubicBezTo>
                <a:cubicBezTo>
                  <a:pt x="6774" y="3592"/>
                  <a:pt x="6774" y="3605"/>
                  <a:pt x="6781" y="3615"/>
                </a:cubicBezTo>
                <a:cubicBezTo>
                  <a:pt x="6792" y="3632"/>
                  <a:pt x="6804" y="3617"/>
                  <a:pt x="6818" y="3621"/>
                </a:cubicBezTo>
                <a:cubicBezTo>
                  <a:pt x="6828" y="3625"/>
                  <a:pt x="6835" y="3636"/>
                  <a:pt x="6843" y="3647"/>
                </a:cubicBezTo>
                <a:cubicBezTo>
                  <a:pt x="6858" y="3667"/>
                  <a:pt x="6861" y="3705"/>
                  <a:pt x="6878" y="3705"/>
                </a:cubicBezTo>
                <a:cubicBezTo>
                  <a:pt x="6885" y="3705"/>
                  <a:pt x="6886" y="3689"/>
                  <a:pt x="6891" y="3680"/>
                </a:cubicBezTo>
                <a:cubicBezTo>
                  <a:pt x="6899" y="3662"/>
                  <a:pt x="6903" y="3644"/>
                  <a:pt x="6916" y="3641"/>
                </a:cubicBezTo>
                <a:cubicBezTo>
                  <a:pt x="6932" y="3637"/>
                  <a:pt x="6939" y="3641"/>
                  <a:pt x="6955" y="3641"/>
                </a:cubicBezTo>
                <a:lnTo>
                  <a:pt x="6955" y="3551"/>
                </a:lnTo>
                <a:cubicBezTo>
                  <a:pt x="6941" y="3551"/>
                  <a:pt x="6932" y="3554"/>
                  <a:pt x="6919" y="3544"/>
                </a:cubicBezTo>
                <a:cubicBezTo>
                  <a:pt x="6915" y="3543"/>
                  <a:pt x="6910" y="3547"/>
                  <a:pt x="6907" y="3544"/>
                </a:cubicBezTo>
                <a:cubicBezTo>
                  <a:pt x="6902" y="3541"/>
                  <a:pt x="6905" y="3522"/>
                  <a:pt x="6900" y="3518"/>
                </a:cubicBezTo>
                <a:cubicBezTo>
                  <a:pt x="6896" y="3515"/>
                  <a:pt x="6891" y="3520"/>
                  <a:pt x="6887" y="3518"/>
                </a:cubicBezTo>
                <a:cubicBezTo>
                  <a:pt x="6884" y="3517"/>
                  <a:pt x="6880" y="3513"/>
                  <a:pt x="6875" y="3512"/>
                </a:cubicBezTo>
                <a:lnTo>
                  <a:pt x="6881" y="3486"/>
                </a:lnTo>
                <a:lnTo>
                  <a:pt x="6906" y="3486"/>
                </a:lnTo>
                <a:cubicBezTo>
                  <a:pt x="6911" y="3486"/>
                  <a:pt x="6914" y="3488"/>
                  <a:pt x="6919" y="3493"/>
                </a:cubicBezTo>
                <a:cubicBezTo>
                  <a:pt x="6924" y="3498"/>
                  <a:pt x="6926" y="3507"/>
                  <a:pt x="6932" y="3512"/>
                </a:cubicBezTo>
                <a:cubicBezTo>
                  <a:pt x="6936" y="3515"/>
                  <a:pt x="6940" y="3523"/>
                  <a:pt x="6944" y="3524"/>
                </a:cubicBezTo>
                <a:cubicBezTo>
                  <a:pt x="6948" y="3526"/>
                  <a:pt x="6953" y="3524"/>
                  <a:pt x="6957" y="3524"/>
                </a:cubicBezTo>
                <a:cubicBezTo>
                  <a:pt x="6962" y="3526"/>
                  <a:pt x="6966" y="3531"/>
                  <a:pt x="6972" y="3531"/>
                </a:cubicBezTo>
                <a:lnTo>
                  <a:pt x="6997" y="3531"/>
                </a:lnTo>
                <a:cubicBezTo>
                  <a:pt x="7007" y="3531"/>
                  <a:pt x="7015" y="3530"/>
                  <a:pt x="7023" y="3538"/>
                </a:cubicBezTo>
                <a:cubicBezTo>
                  <a:pt x="7030" y="3544"/>
                  <a:pt x="7035" y="3559"/>
                  <a:pt x="7035" y="3577"/>
                </a:cubicBezTo>
                <a:lnTo>
                  <a:pt x="7035" y="3589"/>
                </a:lnTo>
                <a:cubicBezTo>
                  <a:pt x="7034" y="3600"/>
                  <a:pt x="7025" y="3599"/>
                  <a:pt x="7023" y="3609"/>
                </a:cubicBezTo>
                <a:cubicBezTo>
                  <a:pt x="7020" y="3617"/>
                  <a:pt x="7024" y="3626"/>
                  <a:pt x="7023" y="3635"/>
                </a:cubicBezTo>
                <a:cubicBezTo>
                  <a:pt x="7020" y="3646"/>
                  <a:pt x="7010" y="3645"/>
                  <a:pt x="7010" y="3660"/>
                </a:cubicBezTo>
                <a:lnTo>
                  <a:pt x="7010" y="3673"/>
                </a:lnTo>
                <a:cubicBezTo>
                  <a:pt x="7010" y="3686"/>
                  <a:pt x="7016" y="3689"/>
                  <a:pt x="7020" y="3699"/>
                </a:cubicBezTo>
                <a:cubicBezTo>
                  <a:pt x="7024" y="3710"/>
                  <a:pt x="7028" y="3713"/>
                  <a:pt x="7032" y="3724"/>
                </a:cubicBezTo>
                <a:cubicBezTo>
                  <a:pt x="7035" y="3733"/>
                  <a:pt x="7039" y="3740"/>
                  <a:pt x="7039" y="3752"/>
                </a:cubicBezTo>
                <a:lnTo>
                  <a:pt x="7039" y="3827"/>
                </a:lnTo>
                <a:lnTo>
                  <a:pt x="7005" y="3827"/>
                </a:lnTo>
                <a:cubicBezTo>
                  <a:pt x="6999" y="3827"/>
                  <a:pt x="6996" y="3816"/>
                  <a:pt x="6991" y="3821"/>
                </a:cubicBezTo>
                <a:cubicBezTo>
                  <a:pt x="6987" y="3826"/>
                  <a:pt x="6984" y="3834"/>
                  <a:pt x="6979" y="3841"/>
                </a:cubicBezTo>
                <a:cubicBezTo>
                  <a:pt x="6973" y="3847"/>
                  <a:pt x="6975" y="3861"/>
                  <a:pt x="6969" y="3866"/>
                </a:cubicBezTo>
                <a:cubicBezTo>
                  <a:pt x="6965" y="3870"/>
                  <a:pt x="6961" y="3866"/>
                  <a:pt x="6955" y="3866"/>
                </a:cubicBezTo>
                <a:lnTo>
                  <a:pt x="6941" y="3866"/>
                </a:lnTo>
                <a:cubicBezTo>
                  <a:pt x="6935" y="3866"/>
                  <a:pt x="6934" y="3855"/>
                  <a:pt x="6928" y="3853"/>
                </a:cubicBezTo>
                <a:cubicBezTo>
                  <a:pt x="6923" y="3851"/>
                  <a:pt x="6920" y="3863"/>
                  <a:pt x="6914" y="3863"/>
                </a:cubicBezTo>
                <a:lnTo>
                  <a:pt x="6914" y="3988"/>
                </a:lnTo>
                <a:cubicBezTo>
                  <a:pt x="6907" y="3987"/>
                  <a:pt x="6903" y="3985"/>
                  <a:pt x="6897" y="3982"/>
                </a:cubicBezTo>
                <a:cubicBezTo>
                  <a:pt x="6891" y="3979"/>
                  <a:pt x="6888" y="3969"/>
                  <a:pt x="6881" y="3969"/>
                </a:cubicBezTo>
                <a:cubicBezTo>
                  <a:pt x="6875" y="3969"/>
                  <a:pt x="6877" y="3990"/>
                  <a:pt x="6872" y="3994"/>
                </a:cubicBezTo>
                <a:cubicBezTo>
                  <a:pt x="6867" y="3998"/>
                  <a:pt x="6864" y="4004"/>
                  <a:pt x="6859" y="4008"/>
                </a:cubicBezTo>
                <a:cubicBezTo>
                  <a:pt x="6855" y="4011"/>
                  <a:pt x="6850" y="4011"/>
                  <a:pt x="6847" y="4014"/>
                </a:cubicBezTo>
                <a:cubicBezTo>
                  <a:pt x="6843" y="4018"/>
                  <a:pt x="6837" y="4018"/>
                  <a:pt x="6834" y="4021"/>
                </a:cubicBezTo>
                <a:cubicBezTo>
                  <a:pt x="6828" y="4029"/>
                  <a:pt x="6831" y="4046"/>
                  <a:pt x="6831" y="4062"/>
                </a:cubicBezTo>
                <a:lnTo>
                  <a:pt x="6831" y="4079"/>
                </a:lnTo>
                <a:cubicBezTo>
                  <a:pt x="6831" y="4092"/>
                  <a:pt x="6835" y="4099"/>
                  <a:pt x="6837" y="4111"/>
                </a:cubicBezTo>
                <a:cubicBezTo>
                  <a:pt x="6840" y="4123"/>
                  <a:pt x="6841" y="4138"/>
                  <a:pt x="6847" y="4143"/>
                </a:cubicBezTo>
                <a:cubicBezTo>
                  <a:pt x="6850" y="4146"/>
                  <a:pt x="6855" y="4146"/>
                  <a:pt x="6859" y="4149"/>
                </a:cubicBezTo>
                <a:cubicBezTo>
                  <a:pt x="6863" y="4153"/>
                  <a:pt x="6868" y="4152"/>
                  <a:pt x="6872" y="4155"/>
                </a:cubicBezTo>
                <a:cubicBezTo>
                  <a:pt x="6877" y="4160"/>
                  <a:pt x="6880" y="4169"/>
                  <a:pt x="6885" y="4175"/>
                </a:cubicBezTo>
                <a:cubicBezTo>
                  <a:pt x="6888" y="4180"/>
                  <a:pt x="6894" y="4180"/>
                  <a:pt x="6897" y="4188"/>
                </a:cubicBezTo>
                <a:cubicBezTo>
                  <a:pt x="6902" y="4203"/>
                  <a:pt x="6902" y="4220"/>
                  <a:pt x="6903" y="4239"/>
                </a:cubicBezTo>
                <a:cubicBezTo>
                  <a:pt x="6895" y="4243"/>
                  <a:pt x="6886" y="4243"/>
                  <a:pt x="6878" y="4252"/>
                </a:cubicBezTo>
                <a:cubicBezTo>
                  <a:pt x="6872" y="4259"/>
                  <a:pt x="6869" y="4275"/>
                  <a:pt x="6869" y="4291"/>
                </a:cubicBezTo>
                <a:cubicBezTo>
                  <a:pt x="6869" y="4318"/>
                  <a:pt x="6878" y="4333"/>
                  <a:pt x="6885" y="4355"/>
                </a:cubicBezTo>
                <a:cubicBezTo>
                  <a:pt x="6890" y="4374"/>
                  <a:pt x="6891" y="4389"/>
                  <a:pt x="6897" y="4407"/>
                </a:cubicBezTo>
                <a:cubicBezTo>
                  <a:pt x="6899" y="4415"/>
                  <a:pt x="6900" y="4425"/>
                  <a:pt x="6903" y="4433"/>
                </a:cubicBezTo>
                <a:cubicBezTo>
                  <a:pt x="6907" y="4442"/>
                  <a:pt x="6915" y="4439"/>
                  <a:pt x="6922" y="4439"/>
                </a:cubicBezTo>
                <a:cubicBezTo>
                  <a:pt x="6929" y="4439"/>
                  <a:pt x="6935" y="4439"/>
                  <a:pt x="6941" y="4433"/>
                </a:cubicBezTo>
                <a:cubicBezTo>
                  <a:pt x="6946" y="4428"/>
                  <a:pt x="6945" y="4410"/>
                  <a:pt x="6950" y="4407"/>
                </a:cubicBezTo>
                <a:cubicBezTo>
                  <a:pt x="6954" y="4404"/>
                  <a:pt x="6958" y="4407"/>
                  <a:pt x="6963" y="4407"/>
                </a:cubicBezTo>
                <a:lnTo>
                  <a:pt x="6976" y="4407"/>
                </a:lnTo>
                <a:cubicBezTo>
                  <a:pt x="6981" y="4407"/>
                  <a:pt x="6983" y="4416"/>
                  <a:pt x="6988" y="4420"/>
                </a:cubicBezTo>
                <a:cubicBezTo>
                  <a:pt x="6988" y="4429"/>
                  <a:pt x="6990" y="4437"/>
                  <a:pt x="6988" y="4445"/>
                </a:cubicBezTo>
                <a:cubicBezTo>
                  <a:pt x="6987" y="4453"/>
                  <a:pt x="6988" y="4465"/>
                  <a:pt x="6985" y="4472"/>
                </a:cubicBezTo>
                <a:cubicBezTo>
                  <a:pt x="6982" y="4478"/>
                  <a:pt x="6976" y="4468"/>
                  <a:pt x="6972" y="4472"/>
                </a:cubicBezTo>
                <a:cubicBezTo>
                  <a:pt x="6968" y="4476"/>
                  <a:pt x="6963" y="4476"/>
                  <a:pt x="6960" y="4484"/>
                </a:cubicBezTo>
                <a:cubicBezTo>
                  <a:pt x="6958" y="4491"/>
                  <a:pt x="6962" y="4502"/>
                  <a:pt x="6960" y="4510"/>
                </a:cubicBezTo>
                <a:cubicBezTo>
                  <a:pt x="6958" y="4520"/>
                  <a:pt x="6955" y="4526"/>
                  <a:pt x="6954" y="4536"/>
                </a:cubicBezTo>
                <a:cubicBezTo>
                  <a:pt x="6950" y="4550"/>
                  <a:pt x="6941" y="4552"/>
                  <a:pt x="6941" y="4568"/>
                </a:cubicBezTo>
                <a:cubicBezTo>
                  <a:pt x="6941" y="4583"/>
                  <a:pt x="6943" y="4593"/>
                  <a:pt x="6944" y="4606"/>
                </a:cubicBezTo>
                <a:cubicBezTo>
                  <a:pt x="6947" y="4625"/>
                  <a:pt x="6948" y="4642"/>
                  <a:pt x="6954" y="4658"/>
                </a:cubicBezTo>
                <a:cubicBezTo>
                  <a:pt x="6957" y="4667"/>
                  <a:pt x="6958" y="4679"/>
                  <a:pt x="6963" y="4684"/>
                </a:cubicBezTo>
                <a:cubicBezTo>
                  <a:pt x="6967" y="4689"/>
                  <a:pt x="6971" y="4684"/>
                  <a:pt x="6976" y="4684"/>
                </a:cubicBezTo>
                <a:cubicBezTo>
                  <a:pt x="6980" y="4684"/>
                  <a:pt x="6984" y="4687"/>
                  <a:pt x="6988" y="4684"/>
                </a:cubicBezTo>
                <a:cubicBezTo>
                  <a:pt x="6994" y="4679"/>
                  <a:pt x="6997" y="4671"/>
                  <a:pt x="7001" y="4664"/>
                </a:cubicBezTo>
                <a:cubicBezTo>
                  <a:pt x="7005" y="4658"/>
                  <a:pt x="7007" y="4647"/>
                  <a:pt x="7010" y="4639"/>
                </a:cubicBezTo>
                <a:cubicBezTo>
                  <a:pt x="7013" y="4630"/>
                  <a:pt x="7013" y="4618"/>
                  <a:pt x="7016" y="4613"/>
                </a:cubicBezTo>
                <a:cubicBezTo>
                  <a:pt x="7020" y="4610"/>
                  <a:pt x="7024" y="4606"/>
                  <a:pt x="7029" y="4606"/>
                </a:cubicBezTo>
                <a:cubicBezTo>
                  <a:pt x="7036" y="4606"/>
                  <a:pt x="7041" y="4611"/>
                  <a:pt x="7048" y="4613"/>
                </a:cubicBezTo>
                <a:lnTo>
                  <a:pt x="7048" y="4716"/>
                </a:lnTo>
                <a:cubicBezTo>
                  <a:pt x="7043" y="4724"/>
                  <a:pt x="7043" y="4737"/>
                  <a:pt x="7039" y="4742"/>
                </a:cubicBezTo>
                <a:cubicBezTo>
                  <a:pt x="7035" y="4746"/>
                  <a:pt x="7030" y="4743"/>
                  <a:pt x="7026" y="4748"/>
                </a:cubicBezTo>
                <a:cubicBezTo>
                  <a:pt x="7021" y="4753"/>
                  <a:pt x="7018" y="4762"/>
                  <a:pt x="7013" y="4767"/>
                </a:cubicBezTo>
                <a:cubicBezTo>
                  <a:pt x="7009" y="4772"/>
                  <a:pt x="7003" y="4775"/>
                  <a:pt x="7001" y="4786"/>
                </a:cubicBezTo>
                <a:cubicBezTo>
                  <a:pt x="6998" y="4798"/>
                  <a:pt x="6997" y="4811"/>
                  <a:pt x="6997" y="4825"/>
                </a:cubicBezTo>
                <a:cubicBezTo>
                  <a:pt x="6997" y="4841"/>
                  <a:pt x="7001" y="4851"/>
                  <a:pt x="7004" y="4864"/>
                </a:cubicBezTo>
                <a:cubicBezTo>
                  <a:pt x="7006" y="4873"/>
                  <a:pt x="7013" y="4875"/>
                  <a:pt x="7016" y="4883"/>
                </a:cubicBezTo>
                <a:cubicBezTo>
                  <a:pt x="7021" y="4893"/>
                  <a:pt x="7025" y="4900"/>
                  <a:pt x="7029" y="4909"/>
                </a:cubicBezTo>
                <a:cubicBezTo>
                  <a:pt x="7040" y="4937"/>
                  <a:pt x="7046" y="4961"/>
                  <a:pt x="7057" y="4986"/>
                </a:cubicBezTo>
                <a:cubicBezTo>
                  <a:pt x="7061" y="4995"/>
                  <a:pt x="7067" y="4996"/>
                  <a:pt x="7070" y="5006"/>
                </a:cubicBezTo>
                <a:cubicBezTo>
                  <a:pt x="7072" y="5014"/>
                  <a:pt x="7075" y="5022"/>
                  <a:pt x="7076" y="5031"/>
                </a:cubicBezTo>
                <a:cubicBezTo>
                  <a:pt x="7078" y="5039"/>
                  <a:pt x="7075" y="5049"/>
                  <a:pt x="7076" y="5057"/>
                </a:cubicBezTo>
                <a:cubicBezTo>
                  <a:pt x="7079" y="5078"/>
                  <a:pt x="7088" y="5089"/>
                  <a:pt x="7092" y="5109"/>
                </a:cubicBezTo>
                <a:cubicBezTo>
                  <a:pt x="7095" y="5125"/>
                  <a:pt x="7095" y="5142"/>
                  <a:pt x="7098" y="5160"/>
                </a:cubicBezTo>
                <a:cubicBezTo>
                  <a:pt x="7103" y="5183"/>
                  <a:pt x="7114" y="5192"/>
                  <a:pt x="7124" y="5205"/>
                </a:cubicBezTo>
                <a:cubicBezTo>
                  <a:pt x="7128" y="5210"/>
                  <a:pt x="7133" y="5210"/>
                  <a:pt x="7136" y="5218"/>
                </a:cubicBezTo>
                <a:cubicBezTo>
                  <a:pt x="7139" y="5226"/>
                  <a:pt x="7143" y="5232"/>
                  <a:pt x="7145" y="5244"/>
                </a:cubicBezTo>
                <a:cubicBezTo>
                  <a:pt x="7149" y="5262"/>
                  <a:pt x="7142" y="5278"/>
                  <a:pt x="7145" y="5295"/>
                </a:cubicBezTo>
                <a:cubicBezTo>
                  <a:pt x="7148" y="5306"/>
                  <a:pt x="7151" y="5315"/>
                  <a:pt x="7155" y="5321"/>
                </a:cubicBezTo>
                <a:cubicBezTo>
                  <a:pt x="7166" y="5342"/>
                  <a:pt x="7178" y="5337"/>
                  <a:pt x="7193" y="5347"/>
                </a:cubicBezTo>
                <a:cubicBezTo>
                  <a:pt x="7204" y="5355"/>
                  <a:pt x="7209" y="5371"/>
                  <a:pt x="7218" y="5386"/>
                </a:cubicBezTo>
                <a:cubicBezTo>
                  <a:pt x="7223" y="5392"/>
                  <a:pt x="7222" y="5406"/>
                  <a:pt x="7227" y="5412"/>
                </a:cubicBezTo>
                <a:cubicBezTo>
                  <a:pt x="7231" y="5415"/>
                  <a:pt x="7235" y="5412"/>
                  <a:pt x="7240" y="5412"/>
                </a:cubicBezTo>
                <a:lnTo>
                  <a:pt x="7253" y="5412"/>
                </a:lnTo>
                <a:cubicBezTo>
                  <a:pt x="7258" y="5412"/>
                  <a:pt x="7260" y="5400"/>
                  <a:pt x="7265" y="5398"/>
                </a:cubicBezTo>
                <a:cubicBezTo>
                  <a:pt x="7271" y="5395"/>
                  <a:pt x="7277" y="5392"/>
                  <a:pt x="7284" y="5392"/>
                </a:cubicBezTo>
                <a:lnTo>
                  <a:pt x="7290" y="5392"/>
                </a:lnTo>
                <a:cubicBezTo>
                  <a:pt x="7295" y="5392"/>
                  <a:pt x="7299" y="5397"/>
                  <a:pt x="7303" y="5398"/>
                </a:cubicBezTo>
                <a:cubicBezTo>
                  <a:pt x="7307" y="5400"/>
                  <a:pt x="7312" y="5393"/>
                  <a:pt x="7315" y="5398"/>
                </a:cubicBezTo>
                <a:cubicBezTo>
                  <a:pt x="7319" y="5403"/>
                  <a:pt x="7317" y="5416"/>
                  <a:pt x="7318" y="5424"/>
                </a:cubicBezTo>
                <a:cubicBezTo>
                  <a:pt x="7320" y="5432"/>
                  <a:pt x="7320" y="5442"/>
                  <a:pt x="7322" y="5450"/>
                </a:cubicBezTo>
                <a:cubicBezTo>
                  <a:pt x="7325" y="5464"/>
                  <a:pt x="7331" y="5469"/>
                  <a:pt x="7337" y="5476"/>
                </a:cubicBezTo>
                <a:cubicBezTo>
                  <a:pt x="7342" y="5481"/>
                  <a:pt x="7347" y="5489"/>
                  <a:pt x="7353" y="5489"/>
                </a:cubicBezTo>
                <a:cubicBezTo>
                  <a:pt x="7363" y="5491"/>
                  <a:pt x="7370" y="5486"/>
                  <a:pt x="7378" y="5489"/>
                </a:cubicBezTo>
                <a:cubicBezTo>
                  <a:pt x="7385" y="5492"/>
                  <a:pt x="7388" y="5503"/>
                  <a:pt x="7391" y="5514"/>
                </a:cubicBezTo>
                <a:cubicBezTo>
                  <a:pt x="7393" y="5522"/>
                  <a:pt x="7391" y="5532"/>
                  <a:pt x="7394" y="5540"/>
                </a:cubicBezTo>
                <a:cubicBezTo>
                  <a:pt x="7397" y="5551"/>
                  <a:pt x="7400" y="5562"/>
                  <a:pt x="7406" y="5565"/>
                </a:cubicBezTo>
                <a:cubicBezTo>
                  <a:pt x="7415" y="5569"/>
                  <a:pt x="7422" y="5565"/>
                  <a:pt x="7432" y="5565"/>
                </a:cubicBezTo>
                <a:cubicBezTo>
                  <a:pt x="7441" y="5565"/>
                  <a:pt x="7448" y="5570"/>
                  <a:pt x="7457" y="5565"/>
                </a:cubicBezTo>
                <a:cubicBezTo>
                  <a:pt x="7463" y="5562"/>
                  <a:pt x="7464" y="5551"/>
                  <a:pt x="7470" y="5546"/>
                </a:cubicBezTo>
                <a:cubicBezTo>
                  <a:pt x="7474" y="5541"/>
                  <a:pt x="7478" y="5540"/>
                  <a:pt x="7482" y="5534"/>
                </a:cubicBezTo>
                <a:cubicBezTo>
                  <a:pt x="7487" y="5526"/>
                  <a:pt x="7492" y="5524"/>
                  <a:pt x="7495" y="5514"/>
                </a:cubicBezTo>
                <a:cubicBezTo>
                  <a:pt x="7497" y="5506"/>
                  <a:pt x="7495" y="5497"/>
                  <a:pt x="7495" y="5489"/>
                </a:cubicBezTo>
                <a:lnTo>
                  <a:pt x="7495" y="5462"/>
                </a:lnTo>
                <a:cubicBezTo>
                  <a:pt x="7495" y="5422"/>
                  <a:pt x="7494" y="5393"/>
                  <a:pt x="7504" y="5359"/>
                </a:cubicBezTo>
                <a:cubicBezTo>
                  <a:pt x="7510" y="5340"/>
                  <a:pt x="7518" y="5332"/>
                  <a:pt x="7526" y="5315"/>
                </a:cubicBezTo>
                <a:cubicBezTo>
                  <a:pt x="7529" y="5306"/>
                  <a:pt x="7530" y="5299"/>
                  <a:pt x="7533" y="5289"/>
                </a:cubicBezTo>
                <a:cubicBezTo>
                  <a:pt x="7536" y="5276"/>
                  <a:pt x="7539" y="5267"/>
                  <a:pt x="7539" y="5250"/>
                </a:cubicBezTo>
                <a:cubicBezTo>
                  <a:pt x="7539" y="5236"/>
                  <a:pt x="7536" y="5226"/>
                  <a:pt x="7535" y="5212"/>
                </a:cubicBezTo>
                <a:cubicBezTo>
                  <a:pt x="7535" y="5202"/>
                  <a:pt x="7533" y="5196"/>
                  <a:pt x="7533" y="5186"/>
                </a:cubicBezTo>
                <a:cubicBezTo>
                  <a:pt x="7533" y="5176"/>
                  <a:pt x="7535" y="5170"/>
                  <a:pt x="7535" y="5160"/>
                </a:cubicBezTo>
                <a:cubicBezTo>
                  <a:pt x="7535" y="5141"/>
                  <a:pt x="7537" y="5125"/>
                  <a:pt x="7533" y="5109"/>
                </a:cubicBezTo>
                <a:cubicBezTo>
                  <a:pt x="7530" y="5098"/>
                  <a:pt x="7522" y="5099"/>
                  <a:pt x="7520" y="5089"/>
                </a:cubicBezTo>
                <a:cubicBezTo>
                  <a:pt x="7518" y="5082"/>
                  <a:pt x="7515" y="5073"/>
                  <a:pt x="7513" y="5064"/>
                </a:cubicBezTo>
                <a:cubicBezTo>
                  <a:pt x="7513" y="5055"/>
                  <a:pt x="7510" y="5047"/>
                  <a:pt x="7510" y="5038"/>
                </a:cubicBezTo>
                <a:cubicBezTo>
                  <a:pt x="7510" y="5010"/>
                  <a:pt x="7528" y="5007"/>
                  <a:pt x="7542" y="5006"/>
                </a:cubicBezTo>
                <a:lnTo>
                  <a:pt x="7554" y="5006"/>
                </a:lnTo>
                <a:cubicBezTo>
                  <a:pt x="7559" y="5006"/>
                  <a:pt x="7562" y="4999"/>
                  <a:pt x="7567" y="4999"/>
                </a:cubicBezTo>
                <a:cubicBezTo>
                  <a:pt x="7576" y="4997"/>
                  <a:pt x="7583" y="4999"/>
                  <a:pt x="7592" y="4999"/>
                </a:cubicBezTo>
                <a:cubicBezTo>
                  <a:pt x="7592" y="4981"/>
                  <a:pt x="7591" y="4972"/>
                  <a:pt x="7592" y="4954"/>
                </a:cubicBezTo>
                <a:cubicBezTo>
                  <a:pt x="7592" y="4944"/>
                  <a:pt x="7590" y="4936"/>
                  <a:pt x="7592" y="4928"/>
                </a:cubicBezTo>
                <a:cubicBezTo>
                  <a:pt x="7595" y="4919"/>
                  <a:pt x="7598" y="4911"/>
                  <a:pt x="7602" y="4903"/>
                </a:cubicBezTo>
                <a:cubicBezTo>
                  <a:pt x="7605" y="4894"/>
                  <a:pt x="7609" y="4888"/>
                  <a:pt x="7614" y="4883"/>
                </a:cubicBezTo>
                <a:cubicBezTo>
                  <a:pt x="7618" y="4880"/>
                  <a:pt x="7623" y="4885"/>
                  <a:pt x="7627" y="4883"/>
                </a:cubicBezTo>
                <a:cubicBezTo>
                  <a:pt x="7632" y="4880"/>
                  <a:pt x="7634" y="4869"/>
                  <a:pt x="7640" y="4864"/>
                </a:cubicBezTo>
                <a:lnTo>
                  <a:pt x="7640" y="4735"/>
                </a:lnTo>
                <a:cubicBezTo>
                  <a:pt x="7644" y="4722"/>
                  <a:pt x="7652" y="4719"/>
                  <a:pt x="7652" y="4703"/>
                </a:cubicBezTo>
                <a:cubicBezTo>
                  <a:pt x="7652" y="4688"/>
                  <a:pt x="7650" y="4677"/>
                  <a:pt x="7649" y="4664"/>
                </a:cubicBezTo>
                <a:cubicBezTo>
                  <a:pt x="7648" y="4655"/>
                  <a:pt x="7645" y="4648"/>
                  <a:pt x="7642" y="4639"/>
                </a:cubicBezTo>
                <a:cubicBezTo>
                  <a:pt x="7641" y="4630"/>
                  <a:pt x="7642" y="4621"/>
                  <a:pt x="7640" y="4613"/>
                </a:cubicBezTo>
                <a:cubicBezTo>
                  <a:pt x="7637" y="4605"/>
                  <a:pt x="7627" y="4611"/>
                  <a:pt x="7627" y="4600"/>
                </a:cubicBezTo>
                <a:cubicBezTo>
                  <a:pt x="7627" y="4584"/>
                  <a:pt x="7627" y="4570"/>
                  <a:pt x="7633" y="4561"/>
                </a:cubicBezTo>
                <a:cubicBezTo>
                  <a:pt x="7636" y="4558"/>
                  <a:pt x="7642" y="4563"/>
                  <a:pt x="7646" y="4561"/>
                </a:cubicBezTo>
                <a:cubicBezTo>
                  <a:pt x="7654" y="4557"/>
                  <a:pt x="7662" y="4560"/>
                  <a:pt x="7671" y="4555"/>
                </a:cubicBezTo>
                <a:cubicBezTo>
                  <a:pt x="7675" y="4552"/>
                  <a:pt x="7679" y="4546"/>
                  <a:pt x="7683" y="4542"/>
                </a:cubicBezTo>
                <a:cubicBezTo>
                  <a:pt x="7688" y="4535"/>
                  <a:pt x="7694" y="4533"/>
                  <a:pt x="7696" y="4523"/>
                </a:cubicBezTo>
                <a:cubicBezTo>
                  <a:pt x="7698" y="4515"/>
                  <a:pt x="7695" y="4505"/>
                  <a:pt x="7696" y="4497"/>
                </a:cubicBezTo>
                <a:cubicBezTo>
                  <a:pt x="7697" y="4489"/>
                  <a:pt x="7696" y="4481"/>
                  <a:pt x="7696" y="4472"/>
                </a:cubicBezTo>
                <a:cubicBezTo>
                  <a:pt x="7696" y="4462"/>
                  <a:pt x="7698" y="4455"/>
                  <a:pt x="7699" y="4445"/>
                </a:cubicBezTo>
                <a:lnTo>
                  <a:pt x="7776" y="4445"/>
                </a:lnTo>
                <a:cubicBezTo>
                  <a:pt x="7775" y="4418"/>
                  <a:pt x="7774" y="4402"/>
                  <a:pt x="7775" y="4375"/>
                </a:cubicBezTo>
                <a:cubicBezTo>
                  <a:pt x="7775" y="4365"/>
                  <a:pt x="7776" y="4359"/>
                  <a:pt x="7776" y="4349"/>
                </a:cubicBezTo>
                <a:lnTo>
                  <a:pt x="7820" y="4349"/>
                </a:lnTo>
                <a:cubicBezTo>
                  <a:pt x="7820" y="4379"/>
                  <a:pt x="7818" y="4396"/>
                  <a:pt x="7819" y="4426"/>
                </a:cubicBezTo>
                <a:cubicBezTo>
                  <a:pt x="7819" y="4437"/>
                  <a:pt x="7820" y="4445"/>
                  <a:pt x="7820" y="4457"/>
                </a:cubicBezTo>
                <a:cubicBezTo>
                  <a:pt x="7831" y="4455"/>
                  <a:pt x="7837" y="4452"/>
                  <a:pt x="7847" y="4452"/>
                </a:cubicBezTo>
                <a:cubicBezTo>
                  <a:pt x="7852" y="4452"/>
                  <a:pt x="7854" y="4458"/>
                  <a:pt x="7859" y="4458"/>
                </a:cubicBezTo>
                <a:cubicBezTo>
                  <a:pt x="7875" y="4458"/>
                  <a:pt x="7883" y="4431"/>
                  <a:pt x="7894" y="4407"/>
                </a:cubicBezTo>
                <a:cubicBezTo>
                  <a:pt x="7898" y="4397"/>
                  <a:pt x="7902" y="4391"/>
                  <a:pt x="7907" y="4381"/>
                </a:cubicBezTo>
                <a:cubicBezTo>
                  <a:pt x="7911" y="4372"/>
                  <a:pt x="7913" y="4362"/>
                  <a:pt x="7919" y="4355"/>
                </a:cubicBezTo>
                <a:cubicBezTo>
                  <a:pt x="7924" y="4350"/>
                  <a:pt x="7926" y="4342"/>
                  <a:pt x="7932" y="4342"/>
                </a:cubicBezTo>
                <a:lnTo>
                  <a:pt x="7944" y="4342"/>
                </a:lnTo>
                <a:cubicBezTo>
                  <a:pt x="7954" y="4341"/>
                  <a:pt x="7961" y="4346"/>
                  <a:pt x="7970" y="4342"/>
                </a:cubicBezTo>
                <a:cubicBezTo>
                  <a:pt x="7975" y="4341"/>
                  <a:pt x="7978" y="4334"/>
                  <a:pt x="7982" y="4330"/>
                </a:cubicBezTo>
                <a:cubicBezTo>
                  <a:pt x="7986" y="4326"/>
                  <a:pt x="7993" y="4330"/>
                  <a:pt x="7995" y="4323"/>
                </a:cubicBezTo>
                <a:cubicBezTo>
                  <a:pt x="7997" y="4316"/>
                  <a:pt x="7993" y="4306"/>
                  <a:pt x="7995" y="4297"/>
                </a:cubicBezTo>
                <a:lnTo>
                  <a:pt x="8001" y="4272"/>
                </a:lnTo>
                <a:cubicBezTo>
                  <a:pt x="8003" y="4260"/>
                  <a:pt x="8009" y="4259"/>
                  <a:pt x="8014" y="4252"/>
                </a:cubicBezTo>
                <a:cubicBezTo>
                  <a:pt x="8018" y="4246"/>
                  <a:pt x="8022" y="4239"/>
                  <a:pt x="8026" y="4233"/>
                </a:cubicBezTo>
                <a:cubicBezTo>
                  <a:pt x="8030" y="4228"/>
                  <a:pt x="8036" y="4226"/>
                  <a:pt x="8039" y="4220"/>
                </a:cubicBezTo>
                <a:cubicBezTo>
                  <a:pt x="8042" y="4214"/>
                  <a:pt x="8042" y="4203"/>
                  <a:pt x="8045" y="4194"/>
                </a:cubicBezTo>
                <a:cubicBezTo>
                  <a:pt x="8049" y="4186"/>
                  <a:pt x="8051" y="4175"/>
                  <a:pt x="8055" y="4169"/>
                </a:cubicBezTo>
                <a:cubicBezTo>
                  <a:pt x="8058" y="4164"/>
                  <a:pt x="8064" y="4167"/>
                  <a:pt x="8067" y="4163"/>
                </a:cubicBezTo>
                <a:cubicBezTo>
                  <a:pt x="8075" y="4148"/>
                  <a:pt x="8078" y="4128"/>
                  <a:pt x="8083" y="4111"/>
                </a:cubicBezTo>
                <a:cubicBezTo>
                  <a:pt x="8085" y="4103"/>
                  <a:pt x="8085" y="4091"/>
                  <a:pt x="8089" y="4085"/>
                </a:cubicBezTo>
                <a:cubicBezTo>
                  <a:pt x="8092" y="4080"/>
                  <a:pt x="8099" y="4084"/>
                  <a:pt x="8102" y="4079"/>
                </a:cubicBezTo>
                <a:cubicBezTo>
                  <a:pt x="8106" y="4074"/>
                  <a:pt x="8111" y="4074"/>
                  <a:pt x="8114" y="4066"/>
                </a:cubicBezTo>
                <a:cubicBezTo>
                  <a:pt x="8117" y="4059"/>
                  <a:pt x="8113" y="4047"/>
                  <a:pt x="8114" y="4040"/>
                </a:cubicBezTo>
                <a:cubicBezTo>
                  <a:pt x="8117" y="4031"/>
                  <a:pt x="8120" y="4022"/>
                  <a:pt x="8124" y="4014"/>
                </a:cubicBezTo>
                <a:cubicBezTo>
                  <a:pt x="8127" y="4008"/>
                  <a:pt x="8133" y="4012"/>
                  <a:pt x="8137" y="4008"/>
                </a:cubicBezTo>
                <a:cubicBezTo>
                  <a:pt x="8142" y="4001"/>
                  <a:pt x="8148" y="3995"/>
                  <a:pt x="8149" y="3982"/>
                </a:cubicBezTo>
                <a:cubicBezTo>
                  <a:pt x="8152" y="3953"/>
                  <a:pt x="8149" y="3935"/>
                  <a:pt x="8149" y="3905"/>
                </a:cubicBezTo>
                <a:cubicBezTo>
                  <a:pt x="8150" y="3902"/>
                  <a:pt x="8148" y="3901"/>
                  <a:pt x="8150" y="3900"/>
                </a:cubicBezTo>
                <a:cubicBezTo>
                  <a:pt x="8151" y="3899"/>
                  <a:pt x="8153" y="3900"/>
                  <a:pt x="8155" y="3900"/>
                </a:cubicBezTo>
                <a:cubicBezTo>
                  <a:pt x="8159" y="3900"/>
                  <a:pt x="8162" y="3900"/>
                  <a:pt x="8166" y="3903"/>
                </a:cubicBezTo>
                <a:cubicBezTo>
                  <a:pt x="8167" y="3904"/>
                  <a:pt x="8168" y="3905"/>
                  <a:pt x="8169" y="3906"/>
                </a:cubicBezTo>
                <a:cubicBezTo>
                  <a:pt x="8170" y="3907"/>
                  <a:pt x="8171" y="3908"/>
                  <a:pt x="8172" y="3909"/>
                </a:cubicBezTo>
                <a:cubicBezTo>
                  <a:pt x="8173" y="3910"/>
                  <a:pt x="8174" y="3910"/>
                  <a:pt x="8175" y="3911"/>
                </a:cubicBezTo>
                <a:cubicBezTo>
                  <a:pt x="8178" y="3914"/>
                  <a:pt x="8179" y="3917"/>
                  <a:pt x="8181" y="3921"/>
                </a:cubicBezTo>
                <a:cubicBezTo>
                  <a:pt x="8182" y="3922"/>
                  <a:pt x="8184" y="3923"/>
                  <a:pt x="8185" y="3924"/>
                </a:cubicBezTo>
                <a:cubicBezTo>
                  <a:pt x="8188" y="3928"/>
                  <a:pt x="8188" y="3934"/>
                  <a:pt x="8191" y="3938"/>
                </a:cubicBezTo>
                <a:cubicBezTo>
                  <a:pt x="8192" y="3940"/>
                  <a:pt x="8193" y="3942"/>
                  <a:pt x="8195" y="3943"/>
                </a:cubicBezTo>
                <a:cubicBezTo>
                  <a:pt x="8200" y="3945"/>
                  <a:pt x="8204" y="3950"/>
                  <a:pt x="8209" y="3950"/>
                </a:cubicBezTo>
                <a:cubicBezTo>
                  <a:pt x="8218" y="3950"/>
                  <a:pt x="8225" y="3945"/>
                  <a:pt x="8234" y="3950"/>
                </a:cubicBezTo>
                <a:cubicBezTo>
                  <a:pt x="8244" y="3954"/>
                  <a:pt x="8250" y="3972"/>
                  <a:pt x="8259" y="3982"/>
                </a:cubicBezTo>
                <a:cubicBezTo>
                  <a:pt x="8270" y="3993"/>
                  <a:pt x="8280" y="3988"/>
                  <a:pt x="8292" y="3988"/>
                </a:cubicBezTo>
                <a:cubicBezTo>
                  <a:pt x="8300" y="3988"/>
                  <a:pt x="8305" y="3990"/>
                  <a:pt x="8313" y="3988"/>
                </a:cubicBezTo>
                <a:cubicBezTo>
                  <a:pt x="8318" y="3988"/>
                  <a:pt x="8320" y="3979"/>
                  <a:pt x="8325" y="3976"/>
                </a:cubicBezTo>
                <a:cubicBezTo>
                  <a:pt x="8337" y="3968"/>
                  <a:pt x="8344" y="3957"/>
                  <a:pt x="8354" y="3943"/>
                </a:cubicBezTo>
                <a:cubicBezTo>
                  <a:pt x="8360" y="3933"/>
                  <a:pt x="8364" y="3928"/>
                  <a:pt x="8369" y="3917"/>
                </a:cubicBezTo>
                <a:cubicBezTo>
                  <a:pt x="8373" y="3907"/>
                  <a:pt x="8373" y="3894"/>
                  <a:pt x="8379" y="3885"/>
                </a:cubicBezTo>
                <a:cubicBezTo>
                  <a:pt x="8387" y="3872"/>
                  <a:pt x="8394" y="3863"/>
                  <a:pt x="8404" y="3860"/>
                </a:cubicBezTo>
                <a:cubicBezTo>
                  <a:pt x="8413" y="3857"/>
                  <a:pt x="8420" y="3861"/>
                  <a:pt x="8429" y="3860"/>
                </a:cubicBezTo>
                <a:cubicBezTo>
                  <a:pt x="8433" y="3860"/>
                  <a:pt x="8438" y="3855"/>
                  <a:pt x="8442" y="3853"/>
                </a:cubicBezTo>
                <a:cubicBezTo>
                  <a:pt x="8447" y="3851"/>
                  <a:pt x="8452" y="3842"/>
                  <a:pt x="8457" y="3841"/>
                </a:cubicBezTo>
                <a:cubicBezTo>
                  <a:pt x="8463" y="3839"/>
                  <a:pt x="8467" y="3844"/>
                  <a:pt x="8473" y="3841"/>
                </a:cubicBezTo>
                <a:cubicBezTo>
                  <a:pt x="8478" y="3837"/>
                  <a:pt x="8481" y="3829"/>
                  <a:pt x="8486" y="3827"/>
                </a:cubicBezTo>
                <a:cubicBezTo>
                  <a:pt x="8490" y="3826"/>
                  <a:pt x="8494" y="3818"/>
                  <a:pt x="8498" y="3815"/>
                </a:cubicBezTo>
                <a:cubicBezTo>
                  <a:pt x="8502" y="3813"/>
                  <a:pt x="8507" y="3818"/>
                  <a:pt x="8511" y="3815"/>
                </a:cubicBezTo>
                <a:cubicBezTo>
                  <a:pt x="8516" y="3812"/>
                  <a:pt x="8519" y="3800"/>
                  <a:pt x="8523" y="3795"/>
                </a:cubicBezTo>
                <a:cubicBezTo>
                  <a:pt x="8528" y="3790"/>
                  <a:pt x="8532" y="3787"/>
                  <a:pt x="8536" y="3782"/>
                </a:cubicBezTo>
                <a:cubicBezTo>
                  <a:pt x="8541" y="3776"/>
                  <a:pt x="8542" y="3765"/>
                  <a:pt x="8546" y="3757"/>
                </a:cubicBezTo>
                <a:cubicBezTo>
                  <a:pt x="8550" y="3745"/>
                  <a:pt x="8554" y="3737"/>
                  <a:pt x="8558" y="3724"/>
                </a:cubicBezTo>
                <a:cubicBezTo>
                  <a:pt x="8562" y="3712"/>
                  <a:pt x="8566" y="3698"/>
                  <a:pt x="8571" y="3686"/>
                </a:cubicBezTo>
                <a:cubicBezTo>
                  <a:pt x="8577" y="3668"/>
                  <a:pt x="8585" y="3654"/>
                  <a:pt x="8597" y="3654"/>
                </a:cubicBezTo>
                <a:lnTo>
                  <a:pt x="8661" y="3654"/>
                </a:lnTo>
                <a:cubicBezTo>
                  <a:pt x="8672" y="3654"/>
                  <a:pt x="8678" y="3640"/>
                  <a:pt x="8687" y="3628"/>
                </a:cubicBezTo>
                <a:cubicBezTo>
                  <a:pt x="8692" y="3622"/>
                  <a:pt x="8695" y="3611"/>
                  <a:pt x="8700" y="3602"/>
                </a:cubicBezTo>
                <a:cubicBezTo>
                  <a:pt x="8705" y="3593"/>
                  <a:pt x="8711" y="3589"/>
                  <a:pt x="8715" y="3577"/>
                </a:cubicBezTo>
                <a:cubicBezTo>
                  <a:pt x="8717" y="3568"/>
                  <a:pt x="8714" y="3559"/>
                  <a:pt x="8715" y="3551"/>
                </a:cubicBezTo>
                <a:lnTo>
                  <a:pt x="8703" y="3538"/>
                </a:lnTo>
                <a:cubicBezTo>
                  <a:pt x="8693" y="3552"/>
                  <a:pt x="8686" y="3560"/>
                  <a:pt x="8678" y="3577"/>
                </a:cubicBezTo>
                <a:cubicBezTo>
                  <a:pt x="8675" y="3581"/>
                  <a:pt x="8678" y="3597"/>
                  <a:pt x="8675" y="3602"/>
                </a:cubicBezTo>
                <a:cubicBezTo>
                  <a:pt x="8669" y="3612"/>
                  <a:pt x="8662" y="3609"/>
                  <a:pt x="8654" y="3609"/>
                </a:cubicBezTo>
                <a:lnTo>
                  <a:pt x="8646" y="3609"/>
                </a:lnTo>
                <a:cubicBezTo>
                  <a:pt x="8635" y="3607"/>
                  <a:pt x="8626" y="3602"/>
                  <a:pt x="8618" y="3589"/>
                </a:cubicBezTo>
                <a:cubicBezTo>
                  <a:pt x="8610" y="3576"/>
                  <a:pt x="8612" y="3549"/>
                  <a:pt x="8602" y="3538"/>
                </a:cubicBezTo>
                <a:cubicBezTo>
                  <a:pt x="8598" y="3533"/>
                  <a:pt x="8593" y="3538"/>
                  <a:pt x="8589" y="3538"/>
                </a:cubicBezTo>
                <a:lnTo>
                  <a:pt x="8577" y="3538"/>
                </a:lnTo>
                <a:cubicBezTo>
                  <a:pt x="8556" y="3538"/>
                  <a:pt x="8543" y="3537"/>
                  <a:pt x="8523" y="3524"/>
                </a:cubicBezTo>
                <a:cubicBezTo>
                  <a:pt x="8519" y="3523"/>
                  <a:pt x="8515" y="3520"/>
                  <a:pt x="8511" y="3518"/>
                </a:cubicBezTo>
                <a:cubicBezTo>
                  <a:pt x="8505" y="3515"/>
                  <a:pt x="8503" y="3507"/>
                  <a:pt x="8498" y="3499"/>
                </a:cubicBezTo>
                <a:cubicBezTo>
                  <a:pt x="8494" y="3491"/>
                  <a:pt x="8488" y="3489"/>
                  <a:pt x="8486" y="3480"/>
                </a:cubicBezTo>
                <a:cubicBezTo>
                  <a:pt x="8483" y="3470"/>
                  <a:pt x="8483" y="3460"/>
                  <a:pt x="8483" y="3449"/>
                </a:cubicBezTo>
                <a:lnTo>
                  <a:pt x="8483" y="3396"/>
                </a:lnTo>
                <a:cubicBezTo>
                  <a:pt x="8491" y="3395"/>
                  <a:pt x="8496" y="3390"/>
                  <a:pt x="8505" y="3390"/>
                </a:cubicBezTo>
                <a:cubicBezTo>
                  <a:pt x="8520" y="3388"/>
                  <a:pt x="8527" y="3393"/>
                  <a:pt x="8542" y="3390"/>
                </a:cubicBezTo>
                <a:cubicBezTo>
                  <a:pt x="8547" y="3390"/>
                  <a:pt x="8551" y="3383"/>
                  <a:pt x="8555" y="3383"/>
                </a:cubicBezTo>
                <a:cubicBezTo>
                  <a:pt x="8565" y="3380"/>
                  <a:pt x="8573" y="3378"/>
                  <a:pt x="8583" y="3370"/>
                </a:cubicBezTo>
                <a:cubicBezTo>
                  <a:pt x="8594" y="3362"/>
                  <a:pt x="8598" y="3338"/>
                  <a:pt x="8605" y="3319"/>
                </a:cubicBezTo>
                <a:cubicBezTo>
                  <a:pt x="8609" y="3322"/>
                  <a:pt x="8615" y="3322"/>
                  <a:pt x="8618" y="3325"/>
                </a:cubicBezTo>
                <a:cubicBezTo>
                  <a:pt x="8623" y="3331"/>
                  <a:pt x="8624" y="3341"/>
                  <a:pt x="8627" y="3351"/>
                </a:cubicBezTo>
                <a:cubicBezTo>
                  <a:pt x="8633" y="3372"/>
                  <a:pt x="8625" y="3391"/>
                  <a:pt x="8627" y="3416"/>
                </a:cubicBezTo>
                <a:cubicBezTo>
                  <a:pt x="8628" y="3425"/>
                  <a:pt x="8631" y="3432"/>
                  <a:pt x="8634" y="3441"/>
                </a:cubicBezTo>
                <a:cubicBezTo>
                  <a:pt x="8636" y="3451"/>
                  <a:pt x="8637" y="3459"/>
                  <a:pt x="8640" y="3467"/>
                </a:cubicBezTo>
                <a:cubicBezTo>
                  <a:pt x="8646" y="3486"/>
                  <a:pt x="8656" y="3493"/>
                  <a:pt x="8668" y="3493"/>
                </a:cubicBezTo>
                <a:cubicBezTo>
                  <a:pt x="8675" y="3493"/>
                  <a:pt x="8680" y="3485"/>
                  <a:pt x="8684" y="3474"/>
                </a:cubicBezTo>
                <a:cubicBezTo>
                  <a:pt x="8685" y="3467"/>
                  <a:pt x="8685" y="3454"/>
                  <a:pt x="8687" y="3447"/>
                </a:cubicBezTo>
                <a:cubicBezTo>
                  <a:pt x="8693" y="3430"/>
                  <a:pt x="8702" y="3420"/>
                  <a:pt x="8712" y="3416"/>
                </a:cubicBezTo>
                <a:cubicBezTo>
                  <a:pt x="8721" y="3412"/>
                  <a:pt x="8728" y="3416"/>
                  <a:pt x="8737" y="3416"/>
                </a:cubicBezTo>
                <a:cubicBezTo>
                  <a:pt x="8748" y="3416"/>
                  <a:pt x="8754" y="3417"/>
                  <a:pt x="8765" y="3416"/>
                </a:cubicBezTo>
                <a:cubicBezTo>
                  <a:pt x="8771" y="3416"/>
                  <a:pt x="8773" y="3404"/>
                  <a:pt x="8778" y="3402"/>
                </a:cubicBezTo>
                <a:cubicBezTo>
                  <a:pt x="8776" y="3383"/>
                  <a:pt x="8776" y="3369"/>
                  <a:pt x="8775" y="3351"/>
                </a:cubicBezTo>
                <a:cubicBezTo>
                  <a:pt x="8774" y="3328"/>
                  <a:pt x="8768" y="3314"/>
                  <a:pt x="8763" y="3293"/>
                </a:cubicBezTo>
                <a:cubicBezTo>
                  <a:pt x="8760" y="3281"/>
                  <a:pt x="8758" y="3269"/>
                  <a:pt x="8753" y="3261"/>
                </a:cubicBezTo>
                <a:cubicBezTo>
                  <a:pt x="8744" y="3248"/>
                  <a:pt x="8736" y="3246"/>
                  <a:pt x="8728" y="3235"/>
                </a:cubicBezTo>
                <a:cubicBezTo>
                  <a:pt x="8718" y="3222"/>
                  <a:pt x="8710" y="3211"/>
                  <a:pt x="8706" y="3190"/>
                </a:cubicBezTo>
                <a:cubicBezTo>
                  <a:pt x="8703" y="3172"/>
                  <a:pt x="8709" y="3156"/>
                  <a:pt x="8706" y="3138"/>
                </a:cubicBezTo>
                <a:cubicBezTo>
                  <a:pt x="8704" y="3129"/>
                  <a:pt x="8696" y="3135"/>
                  <a:pt x="8693" y="3126"/>
                </a:cubicBezTo>
                <a:cubicBezTo>
                  <a:pt x="8692" y="3118"/>
                  <a:pt x="8692" y="3108"/>
                  <a:pt x="8690" y="3100"/>
                </a:cubicBezTo>
                <a:cubicBezTo>
                  <a:pt x="8688" y="3092"/>
                  <a:pt x="8692" y="3081"/>
                  <a:pt x="8690" y="3074"/>
                </a:cubicBezTo>
                <a:cubicBezTo>
                  <a:pt x="8688" y="3066"/>
                  <a:pt x="8682" y="3066"/>
                  <a:pt x="8678" y="3061"/>
                </a:cubicBezTo>
                <a:cubicBezTo>
                  <a:pt x="8670" y="3051"/>
                  <a:pt x="8662" y="3050"/>
                  <a:pt x="8652" y="3042"/>
                </a:cubicBezTo>
                <a:cubicBezTo>
                  <a:pt x="8647" y="3037"/>
                  <a:pt x="8644" y="3027"/>
                  <a:pt x="8640" y="3023"/>
                </a:cubicBezTo>
                <a:cubicBezTo>
                  <a:pt x="8644" y="3015"/>
                  <a:pt x="8644" y="3004"/>
                  <a:pt x="8649" y="2997"/>
                </a:cubicBezTo>
                <a:cubicBezTo>
                  <a:pt x="8652" y="2994"/>
                  <a:pt x="8658" y="2994"/>
                  <a:pt x="8662" y="2990"/>
                </a:cubicBezTo>
                <a:cubicBezTo>
                  <a:pt x="8671" y="3002"/>
                  <a:pt x="8675" y="3022"/>
                  <a:pt x="8684" y="3035"/>
                </a:cubicBezTo>
                <a:cubicBezTo>
                  <a:pt x="8688" y="3040"/>
                  <a:pt x="8685" y="3056"/>
                  <a:pt x="8690" y="3061"/>
                </a:cubicBezTo>
                <a:cubicBezTo>
                  <a:pt x="8695" y="3066"/>
                  <a:pt x="8700" y="3061"/>
                  <a:pt x="8705" y="3061"/>
                </a:cubicBezTo>
                <a:lnTo>
                  <a:pt x="8718" y="3061"/>
                </a:lnTo>
                <a:cubicBezTo>
                  <a:pt x="8723" y="3061"/>
                  <a:pt x="8726" y="3055"/>
                  <a:pt x="8731" y="3055"/>
                </a:cubicBezTo>
                <a:cubicBezTo>
                  <a:pt x="8736" y="3055"/>
                  <a:pt x="8739" y="3058"/>
                  <a:pt x="8744" y="3058"/>
                </a:cubicBezTo>
                <a:cubicBezTo>
                  <a:pt x="8746" y="3019"/>
                  <a:pt x="8746" y="2997"/>
                  <a:pt x="8747" y="2958"/>
                </a:cubicBezTo>
                <a:lnTo>
                  <a:pt x="8747" y="2932"/>
                </a:lnTo>
                <a:cubicBezTo>
                  <a:pt x="8747" y="2924"/>
                  <a:pt x="8749" y="2915"/>
                  <a:pt x="8750" y="2907"/>
                </a:cubicBezTo>
                <a:cubicBezTo>
                  <a:pt x="8751" y="2897"/>
                  <a:pt x="8756" y="2892"/>
                  <a:pt x="8756" y="2881"/>
                </a:cubicBezTo>
                <a:cubicBezTo>
                  <a:pt x="8756" y="2871"/>
                  <a:pt x="8755" y="2863"/>
                  <a:pt x="8753" y="2855"/>
                </a:cubicBezTo>
                <a:cubicBezTo>
                  <a:pt x="8751" y="2847"/>
                  <a:pt x="8745" y="2847"/>
                  <a:pt x="8740" y="2842"/>
                </a:cubicBezTo>
                <a:cubicBezTo>
                  <a:pt x="8732" y="2832"/>
                  <a:pt x="8724" y="2829"/>
                  <a:pt x="8714" y="2829"/>
                </a:cubicBezTo>
                <a:cubicBezTo>
                  <a:pt x="8703" y="2829"/>
                  <a:pt x="8695" y="2828"/>
                  <a:pt x="8687" y="2836"/>
                </a:cubicBezTo>
                <a:cubicBezTo>
                  <a:pt x="8682" y="2841"/>
                  <a:pt x="8685" y="2855"/>
                  <a:pt x="8681" y="2862"/>
                </a:cubicBezTo>
                <a:cubicBezTo>
                  <a:pt x="8677" y="2868"/>
                  <a:pt x="8673" y="2868"/>
                  <a:pt x="8667" y="2868"/>
                </a:cubicBezTo>
                <a:lnTo>
                  <a:pt x="8624" y="2868"/>
                </a:lnTo>
                <a:cubicBezTo>
                  <a:pt x="8629" y="2854"/>
                  <a:pt x="8629" y="2838"/>
                  <a:pt x="8636" y="2829"/>
                </a:cubicBezTo>
                <a:cubicBezTo>
                  <a:pt x="8640" y="2825"/>
                  <a:pt x="8646" y="2828"/>
                  <a:pt x="8649" y="2823"/>
                </a:cubicBezTo>
                <a:cubicBezTo>
                  <a:pt x="8653" y="2818"/>
                  <a:pt x="8658" y="2815"/>
                  <a:pt x="8662" y="2810"/>
                </a:cubicBezTo>
                <a:cubicBezTo>
                  <a:pt x="8665" y="2805"/>
                  <a:pt x="8660" y="2792"/>
                  <a:pt x="8662" y="2784"/>
                </a:cubicBezTo>
                <a:cubicBezTo>
                  <a:pt x="8652" y="2777"/>
                  <a:pt x="8646" y="2772"/>
                  <a:pt x="8636" y="2765"/>
                </a:cubicBezTo>
                <a:cubicBezTo>
                  <a:pt x="8632" y="2762"/>
                  <a:pt x="8629" y="2755"/>
                  <a:pt x="8624" y="2752"/>
                </a:cubicBezTo>
                <a:lnTo>
                  <a:pt x="8634" y="2733"/>
                </a:lnTo>
                <a:lnTo>
                  <a:pt x="8687" y="2733"/>
                </a:lnTo>
                <a:lnTo>
                  <a:pt x="8687" y="2804"/>
                </a:lnTo>
                <a:lnTo>
                  <a:pt x="8737" y="2804"/>
                </a:lnTo>
                <a:cubicBezTo>
                  <a:pt x="8742" y="2804"/>
                  <a:pt x="8746" y="2803"/>
                  <a:pt x="8750" y="2797"/>
                </a:cubicBezTo>
                <a:cubicBezTo>
                  <a:pt x="8754" y="2791"/>
                  <a:pt x="8751" y="2776"/>
                  <a:pt x="8756" y="2771"/>
                </a:cubicBezTo>
                <a:cubicBezTo>
                  <a:pt x="8765" y="2763"/>
                  <a:pt x="8773" y="2765"/>
                  <a:pt x="8783" y="2765"/>
                </a:cubicBezTo>
                <a:lnTo>
                  <a:pt x="8797" y="2765"/>
                </a:lnTo>
                <a:cubicBezTo>
                  <a:pt x="8811" y="2767"/>
                  <a:pt x="8817" y="2791"/>
                  <a:pt x="8832" y="2791"/>
                </a:cubicBezTo>
                <a:cubicBezTo>
                  <a:pt x="8839" y="2791"/>
                  <a:pt x="8844" y="2785"/>
                  <a:pt x="8851" y="2778"/>
                </a:cubicBezTo>
                <a:cubicBezTo>
                  <a:pt x="8855" y="2773"/>
                  <a:pt x="8856" y="2760"/>
                  <a:pt x="8860" y="2752"/>
                </a:cubicBezTo>
                <a:cubicBezTo>
                  <a:pt x="8865" y="2743"/>
                  <a:pt x="8873" y="2741"/>
                  <a:pt x="8873" y="2726"/>
                </a:cubicBezTo>
                <a:cubicBezTo>
                  <a:pt x="8873" y="2710"/>
                  <a:pt x="8867" y="2701"/>
                  <a:pt x="8863" y="2688"/>
                </a:cubicBezTo>
                <a:cubicBezTo>
                  <a:pt x="8859" y="2675"/>
                  <a:pt x="8856" y="2665"/>
                  <a:pt x="8851" y="2656"/>
                </a:cubicBezTo>
                <a:cubicBezTo>
                  <a:pt x="8844" y="2645"/>
                  <a:pt x="8840" y="2630"/>
                  <a:pt x="8832" y="2630"/>
                </a:cubicBezTo>
                <a:cubicBezTo>
                  <a:pt x="8825" y="2630"/>
                  <a:pt x="8819" y="2633"/>
                  <a:pt x="8813" y="2636"/>
                </a:cubicBezTo>
                <a:cubicBezTo>
                  <a:pt x="8808" y="2638"/>
                  <a:pt x="8805" y="2648"/>
                  <a:pt x="8800" y="2649"/>
                </a:cubicBezTo>
                <a:cubicBezTo>
                  <a:pt x="8796" y="2651"/>
                  <a:pt x="8792" y="2656"/>
                  <a:pt x="8788" y="2656"/>
                </a:cubicBezTo>
                <a:cubicBezTo>
                  <a:pt x="8783" y="2656"/>
                  <a:pt x="8779" y="2652"/>
                  <a:pt x="8775" y="2649"/>
                </a:cubicBezTo>
                <a:cubicBezTo>
                  <a:pt x="8770" y="2644"/>
                  <a:pt x="8765" y="2640"/>
                  <a:pt x="8763" y="2630"/>
                </a:cubicBezTo>
                <a:cubicBezTo>
                  <a:pt x="8760" y="2621"/>
                  <a:pt x="8756" y="2615"/>
                  <a:pt x="8756" y="2604"/>
                </a:cubicBezTo>
                <a:cubicBezTo>
                  <a:pt x="8756" y="2588"/>
                  <a:pt x="8764" y="2579"/>
                  <a:pt x="8772" y="2579"/>
                </a:cubicBezTo>
                <a:cubicBezTo>
                  <a:pt x="8777" y="2579"/>
                  <a:pt x="8780" y="2585"/>
                  <a:pt x="8785" y="2585"/>
                </a:cubicBezTo>
                <a:cubicBezTo>
                  <a:pt x="8789" y="2585"/>
                  <a:pt x="8792" y="2591"/>
                  <a:pt x="8797" y="2591"/>
                </a:cubicBezTo>
                <a:cubicBezTo>
                  <a:pt x="8807" y="2592"/>
                  <a:pt x="8813" y="2591"/>
                  <a:pt x="8824" y="2591"/>
                </a:cubicBezTo>
                <a:cubicBezTo>
                  <a:pt x="8834" y="2591"/>
                  <a:pt x="8841" y="2594"/>
                  <a:pt x="8851" y="2591"/>
                </a:cubicBezTo>
                <a:cubicBezTo>
                  <a:pt x="8855" y="2590"/>
                  <a:pt x="8858" y="2583"/>
                  <a:pt x="8863" y="2579"/>
                </a:cubicBezTo>
                <a:lnTo>
                  <a:pt x="8876" y="2565"/>
                </a:lnTo>
                <a:cubicBezTo>
                  <a:pt x="8881" y="2560"/>
                  <a:pt x="8879" y="2540"/>
                  <a:pt x="8885" y="2540"/>
                </a:cubicBezTo>
                <a:cubicBezTo>
                  <a:pt x="8891" y="2540"/>
                  <a:pt x="8892" y="2553"/>
                  <a:pt x="8898" y="2553"/>
                </a:cubicBezTo>
                <a:lnTo>
                  <a:pt x="8918" y="2553"/>
                </a:lnTo>
                <a:cubicBezTo>
                  <a:pt x="8926" y="2553"/>
                  <a:pt x="8932" y="2556"/>
                  <a:pt x="8939" y="2553"/>
                </a:cubicBezTo>
                <a:cubicBezTo>
                  <a:pt x="8943" y="2551"/>
                  <a:pt x="8947" y="2549"/>
                  <a:pt x="8951" y="2546"/>
                </a:cubicBezTo>
                <a:cubicBezTo>
                  <a:pt x="8955" y="2543"/>
                  <a:pt x="8952" y="2528"/>
                  <a:pt x="8954" y="2520"/>
                </a:cubicBezTo>
                <a:cubicBezTo>
                  <a:pt x="8946" y="2503"/>
                  <a:pt x="8941" y="2488"/>
                  <a:pt x="8929" y="2482"/>
                </a:cubicBezTo>
                <a:cubicBezTo>
                  <a:pt x="8925" y="2480"/>
                  <a:pt x="8921" y="2483"/>
                  <a:pt x="8917" y="2482"/>
                </a:cubicBezTo>
                <a:cubicBezTo>
                  <a:pt x="8910" y="2478"/>
                  <a:pt x="8906" y="2470"/>
                  <a:pt x="8901" y="2462"/>
                </a:cubicBezTo>
                <a:cubicBezTo>
                  <a:pt x="8895" y="2453"/>
                  <a:pt x="8888" y="2446"/>
                  <a:pt x="8885" y="2430"/>
                </a:cubicBezTo>
                <a:cubicBezTo>
                  <a:pt x="8884" y="2422"/>
                  <a:pt x="8882" y="2414"/>
                  <a:pt x="8882" y="2404"/>
                </a:cubicBezTo>
                <a:cubicBezTo>
                  <a:pt x="8882" y="2390"/>
                  <a:pt x="8884" y="2382"/>
                  <a:pt x="8884" y="2368"/>
                </a:cubicBezTo>
                <a:cubicBezTo>
                  <a:pt x="8884" y="2352"/>
                  <a:pt x="8882" y="2343"/>
                  <a:pt x="8882" y="2327"/>
                </a:cubicBezTo>
                <a:cubicBezTo>
                  <a:pt x="8882" y="2317"/>
                  <a:pt x="8885" y="2312"/>
                  <a:pt x="8885" y="2302"/>
                </a:cubicBezTo>
                <a:cubicBezTo>
                  <a:pt x="8885" y="2295"/>
                  <a:pt x="8884" y="2291"/>
                  <a:pt x="8884" y="2285"/>
                </a:cubicBezTo>
                <a:cubicBezTo>
                  <a:pt x="8904" y="2287"/>
                  <a:pt x="8915" y="2288"/>
                  <a:pt x="8935" y="2285"/>
                </a:cubicBezTo>
                <a:lnTo>
                  <a:pt x="8935" y="2210"/>
                </a:lnTo>
                <a:cubicBezTo>
                  <a:pt x="8935" y="2176"/>
                  <a:pt x="8917" y="2171"/>
                  <a:pt x="8910" y="2140"/>
                </a:cubicBezTo>
                <a:cubicBezTo>
                  <a:pt x="8909" y="2132"/>
                  <a:pt x="8911" y="2123"/>
                  <a:pt x="8910" y="2115"/>
                </a:cubicBezTo>
                <a:cubicBezTo>
                  <a:pt x="8910" y="2102"/>
                  <a:pt x="8908" y="2091"/>
                  <a:pt x="8907" y="2076"/>
                </a:cubicBezTo>
                <a:cubicBezTo>
                  <a:pt x="8892" y="2076"/>
                  <a:pt x="8884" y="2081"/>
                  <a:pt x="8869" y="2076"/>
                </a:cubicBezTo>
                <a:cubicBezTo>
                  <a:pt x="8863" y="2074"/>
                  <a:pt x="8859" y="2071"/>
                  <a:pt x="8854" y="2070"/>
                </a:cubicBezTo>
                <a:cubicBezTo>
                  <a:pt x="8850" y="2068"/>
                  <a:pt x="8845" y="2065"/>
                  <a:pt x="8841" y="2063"/>
                </a:cubicBezTo>
                <a:cubicBezTo>
                  <a:pt x="8837" y="2060"/>
                  <a:pt x="8833" y="2055"/>
                  <a:pt x="8828" y="2051"/>
                </a:cubicBezTo>
                <a:cubicBezTo>
                  <a:pt x="8824" y="2046"/>
                  <a:pt x="8820" y="2042"/>
                  <a:pt x="8816" y="2037"/>
                </a:cubicBezTo>
                <a:cubicBezTo>
                  <a:pt x="8811" y="2031"/>
                  <a:pt x="8810" y="2022"/>
                  <a:pt x="8806" y="2012"/>
                </a:cubicBezTo>
                <a:cubicBezTo>
                  <a:pt x="8803" y="2001"/>
                  <a:pt x="8804" y="1988"/>
                  <a:pt x="8804" y="1973"/>
                </a:cubicBezTo>
                <a:cubicBezTo>
                  <a:pt x="8804" y="1968"/>
                  <a:pt x="8803" y="1963"/>
                  <a:pt x="8804" y="1960"/>
                </a:cubicBezTo>
                <a:cubicBezTo>
                  <a:pt x="8806" y="1950"/>
                  <a:pt x="8812" y="1952"/>
                  <a:pt x="8816" y="1948"/>
                </a:cubicBezTo>
                <a:cubicBezTo>
                  <a:pt x="8821" y="1941"/>
                  <a:pt x="8820" y="1926"/>
                  <a:pt x="8825" y="1922"/>
                </a:cubicBezTo>
                <a:cubicBezTo>
                  <a:pt x="8829" y="1919"/>
                  <a:pt x="8834" y="1923"/>
                  <a:pt x="8838" y="1922"/>
                </a:cubicBezTo>
                <a:cubicBezTo>
                  <a:pt x="8848" y="1917"/>
                  <a:pt x="8855" y="1917"/>
                  <a:pt x="8866" y="1915"/>
                </a:cubicBezTo>
                <a:cubicBezTo>
                  <a:pt x="8871" y="1915"/>
                  <a:pt x="8874" y="1909"/>
                  <a:pt x="8879" y="1909"/>
                </a:cubicBezTo>
                <a:lnTo>
                  <a:pt x="8904" y="1909"/>
                </a:lnTo>
                <a:cubicBezTo>
                  <a:pt x="8913" y="1909"/>
                  <a:pt x="8921" y="1905"/>
                  <a:pt x="8929" y="1909"/>
                </a:cubicBezTo>
                <a:cubicBezTo>
                  <a:pt x="8935" y="1910"/>
                  <a:pt x="8937" y="1922"/>
                  <a:pt x="8942" y="1928"/>
                </a:cubicBezTo>
                <a:cubicBezTo>
                  <a:pt x="8948" y="1936"/>
                  <a:pt x="8954" y="1944"/>
                  <a:pt x="8954" y="1960"/>
                </a:cubicBezTo>
                <a:lnTo>
                  <a:pt x="8954" y="1973"/>
                </a:lnTo>
                <a:cubicBezTo>
                  <a:pt x="8955" y="1985"/>
                  <a:pt x="8950" y="1990"/>
                  <a:pt x="8948" y="1999"/>
                </a:cubicBezTo>
                <a:cubicBezTo>
                  <a:pt x="8946" y="2014"/>
                  <a:pt x="8939" y="2021"/>
                  <a:pt x="8939" y="2037"/>
                </a:cubicBezTo>
                <a:cubicBezTo>
                  <a:pt x="8939" y="2078"/>
                  <a:pt x="8946" y="2099"/>
                  <a:pt x="8954" y="2134"/>
                </a:cubicBezTo>
                <a:lnTo>
                  <a:pt x="8970" y="2121"/>
                </a:lnTo>
                <a:lnTo>
                  <a:pt x="8970" y="1915"/>
                </a:lnTo>
                <a:cubicBezTo>
                  <a:pt x="8973" y="1905"/>
                  <a:pt x="8976" y="1899"/>
                  <a:pt x="8980" y="1889"/>
                </a:cubicBezTo>
                <a:cubicBezTo>
                  <a:pt x="8983" y="1880"/>
                  <a:pt x="8992" y="1878"/>
                  <a:pt x="8992" y="1864"/>
                </a:cubicBezTo>
                <a:lnTo>
                  <a:pt x="8992" y="1851"/>
                </a:lnTo>
                <a:cubicBezTo>
                  <a:pt x="8992" y="1836"/>
                  <a:pt x="8987" y="1830"/>
                  <a:pt x="8983" y="1819"/>
                </a:cubicBezTo>
                <a:cubicBezTo>
                  <a:pt x="8978" y="1806"/>
                  <a:pt x="8976" y="1786"/>
                  <a:pt x="8967" y="1786"/>
                </a:cubicBezTo>
                <a:cubicBezTo>
                  <a:pt x="8960" y="1786"/>
                  <a:pt x="8954" y="1790"/>
                  <a:pt x="8948" y="1793"/>
                </a:cubicBezTo>
                <a:cubicBezTo>
                  <a:pt x="8943" y="1795"/>
                  <a:pt x="8940" y="1804"/>
                  <a:pt x="8935" y="1806"/>
                </a:cubicBezTo>
                <a:cubicBezTo>
                  <a:pt x="8928" y="1809"/>
                  <a:pt x="8923" y="1806"/>
                  <a:pt x="8914" y="1806"/>
                </a:cubicBezTo>
                <a:lnTo>
                  <a:pt x="8894" y="1806"/>
                </a:lnTo>
                <a:cubicBezTo>
                  <a:pt x="8888" y="1806"/>
                  <a:pt x="8885" y="1799"/>
                  <a:pt x="8879" y="1799"/>
                </a:cubicBezTo>
                <a:cubicBezTo>
                  <a:pt x="8875" y="1799"/>
                  <a:pt x="8873" y="1803"/>
                  <a:pt x="8869" y="1803"/>
                </a:cubicBezTo>
                <a:lnTo>
                  <a:pt x="8869" y="1722"/>
                </a:lnTo>
                <a:cubicBezTo>
                  <a:pt x="8874" y="1722"/>
                  <a:pt x="8878" y="1716"/>
                  <a:pt x="8882" y="1716"/>
                </a:cubicBezTo>
                <a:cubicBezTo>
                  <a:pt x="8887" y="1717"/>
                  <a:pt x="8889" y="1728"/>
                  <a:pt x="8894" y="1728"/>
                </a:cubicBezTo>
                <a:lnTo>
                  <a:pt x="8906" y="1728"/>
                </a:lnTo>
                <a:cubicBezTo>
                  <a:pt x="8917" y="1728"/>
                  <a:pt x="8923" y="1727"/>
                  <a:pt x="8933" y="1722"/>
                </a:cubicBezTo>
                <a:cubicBezTo>
                  <a:pt x="8938" y="1719"/>
                  <a:pt x="8940" y="1707"/>
                  <a:pt x="8945" y="1703"/>
                </a:cubicBezTo>
                <a:cubicBezTo>
                  <a:pt x="8942" y="1693"/>
                  <a:pt x="8939" y="1687"/>
                  <a:pt x="8935" y="1677"/>
                </a:cubicBezTo>
                <a:cubicBezTo>
                  <a:pt x="8932" y="1667"/>
                  <a:pt x="8930" y="1653"/>
                  <a:pt x="8923" y="1651"/>
                </a:cubicBezTo>
                <a:cubicBezTo>
                  <a:pt x="8913" y="1650"/>
                  <a:pt x="8906" y="1661"/>
                  <a:pt x="8898" y="1658"/>
                </a:cubicBezTo>
                <a:cubicBezTo>
                  <a:pt x="8892" y="1656"/>
                  <a:pt x="8891" y="1641"/>
                  <a:pt x="8885" y="1638"/>
                </a:cubicBezTo>
                <a:cubicBezTo>
                  <a:pt x="8881" y="1636"/>
                  <a:pt x="8876" y="1634"/>
                  <a:pt x="8873" y="1632"/>
                </a:cubicBezTo>
                <a:cubicBezTo>
                  <a:pt x="8869" y="1631"/>
                  <a:pt x="8865" y="1632"/>
                  <a:pt x="8860" y="1632"/>
                </a:cubicBezTo>
                <a:cubicBezTo>
                  <a:pt x="8852" y="1631"/>
                  <a:pt x="8848" y="1619"/>
                  <a:pt x="8840" y="1619"/>
                </a:cubicBezTo>
                <a:cubicBezTo>
                  <a:pt x="8829" y="1619"/>
                  <a:pt x="8821" y="1624"/>
                  <a:pt x="8810" y="1625"/>
                </a:cubicBezTo>
                <a:cubicBezTo>
                  <a:pt x="8810" y="1643"/>
                  <a:pt x="8811" y="1653"/>
                  <a:pt x="8810" y="1670"/>
                </a:cubicBezTo>
                <a:cubicBezTo>
                  <a:pt x="8809" y="1682"/>
                  <a:pt x="8806" y="1687"/>
                  <a:pt x="8804" y="1696"/>
                </a:cubicBezTo>
                <a:cubicBezTo>
                  <a:pt x="8800" y="1695"/>
                  <a:pt x="8794" y="1701"/>
                  <a:pt x="8791" y="1696"/>
                </a:cubicBezTo>
                <a:cubicBezTo>
                  <a:pt x="8786" y="1688"/>
                  <a:pt x="8781" y="1687"/>
                  <a:pt x="8778" y="1677"/>
                </a:cubicBezTo>
                <a:cubicBezTo>
                  <a:pt x="8776" y="1669"/>
                  <a:pt x="8778" y="1661"/>
                  <a:pt x="8778" y="1651"/>
                </a:cubicBezTo>
                <a:cubicBezTo>
                  <a:pt x="8778" y="1632"/>
                  <a:pt x="8778" y="1616"/>
                  <a:pt x="8781" y="1600"/>
                </a:cubicBezTo>
                <a:cubicBezTo>
                  <a:pt x="8783" y="1590"/>
                  <a:pt x="8785" y="1582"/>
                  <a:pt x="8788" y="1574"/>
                </a:cubicBezTo>
                <a:cubicBezTo>
                  <a:pt x="8790" y="1567"/>
                  <a:pt x="8798" y="1574"/>
                  <a:pt x="8800" y="1567"/>
                </a:cubicBezTo>
                <a:cubicBezTo>
                  <a:pt x="8804" y="1558"/>
                  <a:pt x="8807" y="1553"/>
                  <a:pt x="8810" y="1542"/>
                </a:cubicBezTo>
                <a:cubicBezTo>
                  <a:pt x="8811" y="1533"/>
                  <a:pt x="8810" y="1526"/>
                  <a:pt x="8810" y="1516"/>
                </a:cubicBezTo>
                <a:cubicBezTo>
                  <a:pt x="8810" y="1497"/>
                  <a:pt x="8810" y="1484"/>
                  <a:pt x="8810" y="1464"/>
                </a:cubicBezTo>
                <a:cubicBezTo>
                  <a:pt x="8810" y="1439"/>
                  <a:pt x="8815" y="1420"/>
                  <a:pt x="8816" y="1394"/>
                </a:cubicBezTo>
                <a:lnTo>
                  <a:pt x="8854" y="1394"/>
                </a:lnTo>
                <a:cubicBezTo>
                  <a:pt x="8854" y="1368"/>
                  <a:pt x="8852" y="1347"/>
                  <a:pt x="8860" y="1329"/>
                </a:cubicBezTo>
                <a:cubicBezTo>
                  <a:pt x="8863" y="1321"/>
                  <a:pt x="8865" y="1310"/>
                  <a:pt x="8869" y="1303"/>
                </a:cubicBezTo>
                <a:cubicBezTo>
                  <a:pt x="8876" y="1294"/>
                  <a:pt x="8886" y="1299"/>
                  <a:pt x="8894" y="1297"/>
                </a:cubicBezTo>
                <a:lnTo>
                  <a:pt x="8907" y="1297"/>
                </a:lnTo>
                <a:cubicBezTo>
                  <a:pt x="8913" y="1296"/>
                  <a:pt x="8914" y="1282"/>
                  <a:pt x="8920" y="1278"/>
                </a:cubicBezTo>
                <a:cubicBezTo>
                  <a:pt x="8919" y="1268"/>
                  <a:pt x="8917" y="1261"/>
                  <a:pt x="8917" y="1252"/>
                </a:cubicBezTo>
                <a:cubicBezTo>
                  <a:pt x="8916" y="1237"/>
                  <a:pt x="8914" y="1228"/>
                  <a:pt x="8914" y="1214"/>
                </a:cubicBezTo>
                <a:cubicBezTo>
                  <a:pt x="8914" y="1197"/>
                  <a:pt x="8919" y="1187"/>
                  <a:pt x="8923" y="1175"/>
                </a:cubicBezTo>
                <a:cubicBezTo>
                  <a:pt x="8925" y="1165"/>
                  <a:pt x="8929" y="1159"/>
                  <a:pt x="8933" y="1149"/>
                </a:cubicBezTo>
                <a:cubicBezTo>
                  <a:pt x="8935" y="1141"/>
                  <a:pt x="8936" y="1131"/>
                  <a:pt x="8939" y="1123"/>
                </a:cubicBezTo>
                <a:cubicBezTo>
                  <a:pt x="8942" y="1114"/>
                  <a:pt x="8947" y="1110"/>
                  <a:pt x="8951" y="1104"/>
                </a:cubicBezTo>
                <a:cubicBezTo>
                  <a:pt x="8960" y="1091"/>
                  <a:pt x="8966" y="1082"/>
                  <a:pt x="8976" y="1078"/>
                </a:cubicBezTo>
                <a:cubicBezTo>
                  <a:pt x="8991" y="1073"/>
                  <a:pt x="9000" y="1091"/>
                  <a:pt x="9014" y="1085"/>
                </a:cubicBezTo>
                <a:cubicBezTo>
                  <a:pt x="9018" y="1083"/>
                  <a:pt x="9024" y="1083"/>
                  <a:pt x="9027" y="1078"/>
                </a:cubicBezTo>
                <a:cubicBezTo>
                  <a:pt x="9031" y="1072"/>
                  <a:pt x="9031" y="1062"/>
                  <a:pt x="9033" y="1052"/>
                </a:cubicBezTo>
                <a:cubicBezTo>
                  <a:pt x="9034" y="1044"/>
                  <a:pt x="9035" y="1035"/>
                  <a:pt x="9036" y="1027"/>
                </a:cubicBezTo>
                <a:cubicBezTo>
                  <a:pt x="9038" y="1017"/>
                  <a:pt x="9039" y="1009"/>
                  <a:pt x="9043" y="1001"/>
                </a:cubicBezTo>
                <a:cubicBezTo>
                  <a:pt x="9046" y="993"/>
                  <a:pt x="9050" y="993"/>
                  <a:pt x="9055" y="988"/>
                </a:cubicBezTo>
                <a:cubicBezTo>
                  <a:pt x="9060" y="983"/>
                  <a:pt x="9063" y="977"/>
                  <a:pt x="9068" y="975"/>
                </a:cubicBezTo>
                <a:cubicBezTo>
                  <a:pt x="9072" y="974"/>
                  <a:pt x="9076" y="975"/>
                  <a:pt x="9080" y="975"/>
                </a:cubicBezTo>
                <a:cubicBezTo>
                  <a:pt x="9084" y="975"/>
                  <a:pt x="9089" y="970"/>
                  <a:pt x="9093" y="969"/>
                </a:cubicBezTo>
                <a:cubicBezTo>
                  <a:pt x="9097" y="967"/>
                  <a:pt x="9101" y="970"/>
                  <a:pt x="9105" y="969"/>
                </a:cubicBezTo>
                <a:cubicBezTo>
                  <a:pt x="9111" y="966"/>
                  <a:pt x="9110" y="949"/>
                  <a:pt x="9115" y="943"/>
                </a:cubicBezTo>
                <a:lnTo>
                  <a:pt x="9112" y="912"/>
                </a:lnTo>
                <a:lnTo>
                  <a:pt x="8995" y="912"/>
                </a:lnTo>
                <a:lnTo>
                  <a:pt x="8964" y="898"/>
                </a:lnTo>
                <a:cubicBezTo>
                  <a:pt x="8975" y="893"/>
                  <a:pt x="8982" y="893"/>
                  <a:pt x="8992" y="885"/>
                </a:cubicBezTo>
                <a:cubicBezTo>
                  <a:pt x="9006" y="874"/>
                  <a:pt x="9011" y="840"/>
                  <a:pt x="9027" y="840"/>
                </a:cubicBezTo>
                <a:cubicBezTo>
                  <a:pt x="9035" y="840"/>
                  <a:pt x="9039" y="847"/>
                  <a:pt x="9046" y="853"/>
                </a:cubicBezTo>
                <a:cubicBezTo>
                  <a:pt x="9052" y="858"/>
                  <a:pt x="9054" y="871"/>
                  <a:pt x="9061" y="872"/>
                </a:cubicBezTo>
                <a:cubicBezTo>
                  <a:pt x="9067" y="874"/>
                  <a:pt x="9070" y="872"/>
                  <a:pt x="9076" y="872"/>
                </a:cubicBezTo>
                <a:lnTo>
                  <a:pt x="9090" y="872"/>
                </a:lnTo>
                <a:cubicBezTo>
                  <a:pt x="9095" y="872"/>
                  <a:pt x="9097" y="866"/>
                  <a:pt x="9102" y="866"/>
                </a:cubicBezTo>
                <a:cubicBezTo>
                  <a:pt x="9107" y="866"/>
                  <a:pt x="9111" y="867"/>
                  <a:pt x="9115" y="866"/>
                </a:cubicBezTo>
                <a:cubicBezTo>
                  <a:pt x="9120" y="864"/>
                  <a:pt x="9125" y="863"/>
                  <a:pt x="9131" y="860"/>
                </a:cubicBezTo>
                <a:cubicBezTo>
                  <a:pt x="9136" y="856"/>
                  <a:pt x="9136" y="840"/>
                  <a:pt x="9140" y="833"/>
                </a:cubicBezTo>
                <a:cubicBezTo>
                  <a:pt x="9144" y="827"/>
                  <a:pt x="9146" y="817"/>
                  <a:pt x="9150" y="808"/>
                </a:cubicBezTo>
                <a:cubicBezTo>
                  <a:pt x="9155" y="795"/>
                  <a:pt x="9159" y="787"/>
                  <a:pt x="9165" y="776"/>
                </a:cubicBezTo>
                <a:cubicBezTo>
                  <a:pt x="9169" y="769"/>
                  <a:pt x="9169" y="753"/>
                  <a:pt x="9174" y="750"/>
                </a:cubicBezTo>
                <a:cubicBezTo>
                  <a:pt x="9183" y="744"/>
                  <a:pt x="9190" y="744"/>
                  <a:pt x="9200" y="744"/>
                </a:cubicBezTo>
                <a:lnTo>
                  <a:pt x="9212" y="744"/>
                </a:lnTo>
                <a:cubicBezTo>
                  <a:pt x="9232" y="744"/>
                  <a:pt x="9244" y="742"/>
                  <a:pt x="9263" y="737"/>
                </a:cubicBezTo>
                <a:cubicBezTo>
                  <a:pt x="9267" y="737"/>
                  <a:pt x="9271" y="732"/>
                  <a:pt x="9275" y="730"/>
                </a:cubicBezTo>
                <a:cubicBezTo>
                  <a:pt x="9279" y="729"/>
                  <a:pt x="9284" y="728"/>
                  <a:pt x="9288" y="724"/>
                </a:cubicBezTo>
                <a:cubicBezTo>
                  <a:pt x="9294" y="720"/>
                  <a:pt x="9297" y="710"/>
                  <a:pt x="9301" y="699"/>
                </a:cubicBezTo>
                <a:cubicBezTo>
                  <a:pt x="9304" y="689"/>
                  <a:pt x="9308" y="684"/>
                  <a:pt x="9310" y="673"/>
                </a:cubicBezTo>
                <a:cubicBezTo>
                  <a:pt x="9312" y="655"/>
                  <a:pt x="9313" y="640"/>
                  <a:pt x="9313" y="621"/>
                </a:cubicBezTo>
                <a:cubicBezTo>
                  <a:pt x="9313" y="602"/>
                  <a:pt x="9313" y="582"/>
                  <a:pt x="9307" y="569"/>
                </a:cubicBezTo>
                <a:cubicBezTo>
                  <a:pt x="9304" y="563"/>
                  <a:pt x="9299" y="560"/>
                  <a:pt x="9294" y="557"/>
                </a:cubicBezTo>
                <a:cubicBezTo>
                  <a:pt x="9285" y="549"/>
                  <a:pt x="9277" y="550"/>
                  <a:pt x="9266" y="550"/>
                </a:cubicBezTo>
                <a:cubicBezTo>
                  <a:pt x="9255" y="550"/>
                  <a:pt x="9248" y="552"/>
                  <a:pt x="9238" y="557"/>
                </a:cubicBezTo>
                <a:cubicBezTo>
                  <a:pt x="9231" y="560"/>
                  <a:pt x="9228" y="573"/>
                  <a:pt x="9222" y="576"/>
                </a:cubicBezTo>
                <a:cubicBezTo>
                  <a:pt x="9213" y="581"/>
                  <a:pt x="9206" y="583"/>
                  <a:pt x="9197" y="583"/>
                </a:cubicBezTo>
                <a:cubicBezTo>
                  <a:pt x="9186" y="583"/>
                  <a:pt x="9179" y="577"/>
                  <a:pt x="9168" y="569"/>
                </a:cubicBezTo>
                <a:cubicBezTo>
                  <a:pt x="9163" y="566"/>
                  <a:pt x="9158" y="560"/>
                  <a:pt x="9153" y="557"/>
                </a:cubicBezTo>
                <a:lnTo>
                  <a:pt x="9134" y="544"/>
                </a:lnTo>
                <a:cubicBezTo>
                  <a:pt x="9128" y="540"/>
                  <a:pt x="9124" y="531"/>
                  <a:pt x="9118" y="531"/>
                </a:cubicBezTo>
                <a:cubicBezTo>
                  <a:pt x="9107" y="531"/>
                  <a:pt x="9100" y="542"/>
                  <a:pt x="9090" y="544"/>
                </a:cubicBezTo>
                <a:cubicBezTo>
                  <a:pt x="9084" y="545"/>
                  <a:pt x="9080" y="542"/>
                  <a:pt x="9074" y="544"/>
                </a:cubicBezTo>
                <a:cubicBezTo>
                  <a:pt x="9064" y="545"/>
                  <a:pt x="9056" y="550"/>
                  <a:pt x="9046" y="557"/>
                </a:cubicBezTo>
                <a:cubicBezTo>
                  <a:pt x="9040" y="560"/>
                  <a:pt x="9038" y="569"/>
                  <a:pt x="9033" y="576"/>
                </a:cubicBezTo>
                <a:cubicBezTo>
                  <a:pt x="9028" y="582"/>
                  <a:pt x="9023" y="585"/>
                  <a:pt x="9020" y="595"/>
                </a:cubicBezTo>
                <a:cubicBezTo>
                  <a:pt x="9016" y="613"/>
                  <a:pt x="9016" y="629"/>
                  <a:pt x="9011" y="647"/>
                </a:cubicBezTo>
                <a:cubicBezTo>
                  <a:pt x="9009" y="656"/>
                  <a:pt x="9009" y="668"/>
                  <a:pt x="9005" y="673"/>
                </a:cubicBezTo>
                <a:cubicBezTo>
                  <a:pt x="9002" y="678"/>
                  <a:pt x="8996" y="677"/>
                  <a:pt x="8992" y="679"/>
                </a:cubicBezTo>
                <a:cubicBezTo>
                  <a:pt x="8982" y="684"/>
                  <a:pt x="8975" y="677"/>
                  <a:pt x="8964" y="679"/>
                </a:cubicBezTo>
                <a:cubicBezTo>
                  <a:pt x="8954" y="681"/>
                  <a:pt x="8947" y="685"/>
                  <a:pt x="8937" y="685"/>
                </a:cubicBezTo>
                <a:cubicBezTo>
                  <a:pt x="8927" y="685"/>
                  <a:pt x="8919" y="687"/>
                  <a:pt x="8910" y="679"/>
                </a:cubicBezTo>
                <a:cubicBezTo>
                  <a:pt x="8905" y="674"/>
                  <a:pt x="8906" y="660"/>
                  <a:pt x="8901" y="653"/>
                </a:cubicBezTo>
                <a:cubicBezTo>
                  <a:pt x="8891" y="639"/>
                  <a:pt x="8880" y="647"/>
                  <a:pt x="8868" y="647"/>
                </a:cubicBezTo>
                <a:cubicBezTo>
                  <a:pt x="8860" y="647"/>
                  <a:pt x="8855" y="640"/>
                  <a:pt x="8847" y="647"/>
                </a:cubicBezTo>
                <a:cubicBezTo>
                  <a:pt x="8837" y="656"/>
                  <a:pt x="8833" y="674"/>
                  <a:pt x="8825" y="691"/>
                </a:cubicBezTo>
                <a:cubicBezTo>
                  <a:pt x="8822" y="700"/>
                  <a:pt x="8823" y="711"/>
                  <a:pt x="8819" y="718"/>
                </a:cubicBezTo>
                <a:cubicBezTo>
                  <a:pt x="8815" y="724"/>
                  <a:pt x="8811" y="727"/>
                  <a:pt x="8806" y="730"/>
                </a:cubicBezTo>
                <a:cubicBezTo>
                  <a:pt x="8803" y="732"/>
                  <a:pt x="8799" y="730"/>
                  <a:pt x="8794" y="730"/>
                </a:cubicBezTo>
                <a:cubicBezTo>
                  <a:pt x="8783" y="732"/>
                  <a:pt x="8776" y="729"/>
                  <a:pt x="8765" y="730"/>
                </a:cubicBezTo>
                <a:cubicBezTo>
                  <a:pt x="8756" y="732"/>
                  <a:pt x="8749" y="737"/>
                  <a:pt x="8740" y="744"/>
                </a:cubicBezTo>
                <a:cubicBezTo>
                  <a:pt x="8735" y="747"/>
                  <a:pt x="8733" y="760"/>
                  <a:pt x="8728" y="763"/>
                </a:cubicBezTo>
                <a:cubicBezTo>
                  <a:pt x="8717" y="771"/>
                  <a:pt x="8710" y="769"/>
                  <a:pt x="8700" y="776"/>
                </a:cubicBezTo>
                <a:cubicBezTo>
                  <a:pt x="8694" y="779"/>
                  <a:pt x="8692" y="789"/>
                  <a:pt x="8687" y="795"/>
                </a:cubicBezTo>
                <a:cubicBezTo>
                  <a:pt x="8681" y="805"/>
                  <a:pt x="8676" y="810"/>
                  <a:pt x="8671" y="821"/>
                </a:cubicBezTo>
                <a:cubicBezTo>
                  <a:pt x="8663" y="842"/>
                  <a:pt x="8665" y="872"/>
                  <a:pt x="8652" y="885"/>
                </a:cubicBezTo>
                <a:cubicBezTo>
                  <a:pt x="8648" y="890"/>
                  <a:pt x="8645" y="898"/>
                  <a:pt x="8640" y="898"/>
                </a:cubicBezTo>
                <a:cubicBezTo>
                  <a:pt x="8634" y="898"/>
                  <a:pt x="8633" y="886"/>
                  <a:pt x="8627" y="885"/>
                </a:cubicBezTo>
                <a:cubicBezTo>
                  <a:pt x="8630" y="877"/>
                  <a:pt x="8630" y="868"/>
                  <a:pt x="8634" y="860"/>
                </a:cubicBezTo>
                <a:cubicBezTo>
                  <a:pt x="8638" y="851"/>
                  <a:pt x="8643" y="854"/>
                  <a:pt x="8646" y="847"/>
                </a:cubicBezTo>
                <a:cubicBezTo>
                  <a:pt x="8649" y="838"/>
                  <a:pt x="8650" y="829"/>
                  <a:pt x="8652" y="821"/>
                </a:cubicBezTo>
                <a:cubicBezTo>
                  <a:pt x="8655" y="811"/>
                  <a:pt x="8660" y="805"/>
                  <a:pt x="8662" y="795"/>
                </a:cubicBezTo>
                <a:cubicBezTo>
                  <a:pt x="8667" y="777"/>
                  <a:pt x="8669" y="755"/>
                  <a:pt x="8678" y="744"/>
                </a:cubicBezTo>
                <a:cubicBezTo>
                  <a:pt x="8681" y="740"/>
                  <a:pt x="8686" y="747"/>
                  <a:pt x="8690" y="744"/>
                </a:cubicBezTo>
                <a:cubicBezTo>
                  <a:pt x="8698" y="737"/>
                  <a:pt x="8703" y="731"/>
                  <a:pt x="8710" y="724"/>
                </a:cubicBezTo>
                <a:cubicBezTo>
                  <a:pt x="8710" y="715"/>
                  <a:pt x="8709" y="708"/>
                  <a:pt x="8709" y="699"/>
                </a:cubicBezTo>
                <a:lnTo>
                  <a:pt x="8709" y="640"/>
                </a:lnTo>
                <a:cubicBezTo>
                  <a:pt x="8714" y="635"/>
                  <a:pt x="8719" y="620"/>
                  <a:pt x="8725" y="615"/>
                </a:cubicBezTo>
                <a:cubicBezTo>
                  <a:pt x="8729" y="611"/>
                  <a:pt x="8734" y="613"/>
                  <a:pt x="8737" y="608"/>
                </a:cubicBezTo>
                <a:cubicBezTo>
                  <a:pt x="8742" y="602"/>
                  <a:pt x="8748" y="599"/>
                  <a:pt x="8750" y="589"/>
                </a:cubicBezTo>
                <a:cubicBezTo>
                  <a:pt x="8752" y="581"/>
                  <a:pt x="8750" y="573"/>
                  <a:pt x="8750" y="563"/>
                </a:cubicBezTo>
                <a:cubicBezTo>
                  <a:pt x="8750" y="554"/>
                  <a:pt x="8751" y="545"/>
                  <a:pt x="8750" y="538"/>
                </a:cubicBezTo>
                <a:cubicBezTo>
                  <a:pt x="8749" y="528"/>
                  <a:pt x="8746" y="520"/>
                  <a:pt x="8744" y="512"/>
                </a:cubicBezTo>
                <a:cubicBezTo>
                  <a:pt x="8740" y="502"/>
                  <a:pt x="8739" y="490"/>
                  <a:pt x="8734" y="486"/>
                </a:cubicBezTo>
                <a:cubicBezTo>
                  <a:pt x="8730" y="481"/>
                  <a:pt x="8726" y="486"/>
                  <a:pt x="8722" y="486"/>
                </a:cubicBezTo>
                <a:lnTo>
                  <a:pt x="8709" y="486"/>
                </a:lnTo>
                <a:cubicBezTo>
                  <a:pt x="8704" y="486"/>
                  <a:pt x="8701" y="492"/>
                  <a:pt x="8696" y="492"/>
                </a:cubicBezTo>
                <a:cubicBezTo>
                  <a:pt x="8684" y="494"/>
                  <a:pt x="8678" y="490"/>
                  <a:pt x="8665" y="492"/>
                </a:cubicBezTo>
                <a:cubicBezTo>
                  <a:pt x="8660" y="492"/>
                  <a:pt x="8657" y="499"/>
                  <a:pt x="8652" y="499"/>
                </a:cubicBezTo>
                <a:cubicBezTo>
                  <a:pt x="8636" y="500"/>
                  <a:pt x="8627" y="500"/>
                  <a:pt x="8612" y="499"/>
                </a:cubicBezTo>
                <a:cubicBezTo>
                  <a:pt x="8605" y="499"/>
                  <a:pt x="8601" y="489"/>
                  <a:pt x="8596" y="487"/>
                </a:cubicBezTo>
                <a:cubicBezTo>
                  <a:pt x="8596" y="520"/>
                  <a:pt x="8596" y="537"/>
                  <a:pt x="8596" y="569"/>
                </a:cubicBezTo>
                <a:cubicBezTo>
                  <a:pt x="8596" y="579"/>
                  <a:pt x="8593" y="585"/>
                  <a:pt x="8593" y="595"/>
                </a:cubicBezTo>
                <a:cubicBezTo>
                  <a:pt x="8593" y="603"/>
                  <a:pt x="8596" y="608"/>
                  <a:pt x="8596" y="617"/>
                </a:cubicBezTo>
                <a:cubicBezTo>
                  <a:pt x="8589" y="617"/>
                  <a:pt x="8587" y="627"/>
                  <a:pt x="8580" y="627"/>
                </a:cubicBezTo>
                <a:cubicBezTo>
                  <a:pt x="8574" y="627"/>
                  <a:pt x="8571" y="616"/>
                  <a:pt x="8564" y="615"/>
                </a:cubicBezTo>
                <a:cubicBezTo>
                  <a:pt x="8556" y="613"/>
                  <a:pt x="8551" y="615"/>
                  <a:pt x="8542" y="615"/>
                </a:cubicBezTo>
                <a:cubicBezTo>
                  <a:pt x="8534" y="615"/>
                  <a:pt x="8528" y="611"/>
                  <a:pt x="8520" y="615"/>
                </a:cubicBezTo>
                <a:cubicBezTo>
                  <a:pt x="8510" y="620"/>
                  <a:pt x="8505" y="632"/>
                  <a:pt x="8495" y="640"/>
                </a:cubicBezTo>
                <a:cubicBezTo>
                  <a:pt x="8491" y="643"/>
                  <a:pt x="8487" y="643"/>
                  <a:pt x="8483" y="647"/>
                </a:cubicBezTo>
                <a:cubicBezTo>
                  <a:pt x="8477" y="650"/>
                  <a:pt x="8475" y="661"/>
                  <a:pt x="8470" y="666"/>
                </a:cubicBezTo>
                <a:cubicBezTo>
                  <a:pt x="8466" y="669"/>
                  <a:pt x="8461" y="664"/>
                  <a:pt x="8457" y="666"/>
                </a:cubicBezTo>
                <a:cubicBezTo>
                  <a:pt x="8458" y="658"/>
                  <a:pt x="8460" y="648"/>
                  <a:pt x="8460" y="640"/>
                </a:cubicBezTo>
                <a:cubicBezTo>
                  <a:pt x="8462" y="630"/>
                  <a:pt x="8465" y="624"/>
                  <a:pt x="8467" y="615"/>
                </a:cubicBezTo>
                <a:cubicBezTo>
                  <a:pt x="8468" y="604"/>
                  <a:pt x="8468" y="589"/>
                  <a:pt x="8473" y="583"/>
                </a:cubicBezTo>
                <a:cubicBezTo>
                  <a:pt x="8478" y="576"/>
                  <a:pt x="8480" y="565"/>
                  <a:pt x="8486" y="563"/>
                </a:cubicBezTo>
                <a:lnTo>
                  <a:pt x="8498" y="563"/>
                </a:lnTo>
                <a:cubicBezTo>
                  <a:pt x="8509" y="562"/>
                  <a:pt x="8516" y="563"/>
                  <a:pt x="8527" y="563"/>
                </a:cubicBezTo>
                <a:cubicBezTo>
                  <a:pt x="8536" y="563"/>
                  <a:pt x="8543" y="561"/>
                  <a:pt x="8552" y="557"/>
                </a:cubicBezTo>
                <a:cubicBezTo>
                  <a:pt x="8557" y="554"/>
                  <a:pt x="8560" y="542"/>
                  <a:pt x="8564" y="538"/>
                </a:cubicBezTo>
                <a:lnTo>
                  <a:pt x="8561" y="512"/>
                </a:lnTo>
                <a:cubicBezTo>
                  <a:pt x="8556" y="510"/>
                  <a:pt x="8554" y="500"/>
                  <a:pt x="8548" y="499"/>
                </a:cubicBezTo>
                <a:cubicBezTo>
                  <a:pt x="8542" y="497"/>
                  <a:pt x="8539" y="500"/>
                  <a:pt x="8533" y="499"/>
                </a:cubicBezTo>
                <a:cubicBezTo>
                  <a:pt x="8525" y="497"/>
                  <a:pt x="8520" y="492"/>
                  <a:pt x="8512" y="492"/>
                </a:cubicBezTo>
                <a:cubicBezTo>
                  <a:pt x="8493" y="492"/>
                  <a:pt x="8483" y="507"/>
                  <a:pt x="8464" y="512"/>
                </a:cubicBezTo>
                <a:cubicBezTo>
                  <a:pt x="8454" y="513"/>
                  <a:pt x="8448" y="512"/>
                  <a:pt x="8438" y="512"/>
                </a:cubicBezTo>
                <a:cubicBezTo>
                  <a:pt x="8433" y="512"/>
                  <a:pt x="8431" y="518"/>
                  <a:pt x="8425" y="518"/>
                </a:cubicBezTo>
                <a:lnTo>
                  <a:pt x="8338" y="518"/>
                </a:lnTo>
                <a:cubicBezTo>
                  <a:pt x="8325" y="518"/>
                  <a:pt x="8318" y="505"/>
                  <a:pt x="8305" y="505"/>
                </a:cubicBezTo>
                <a:cubicBezTo>
                  <a:pt x="8292" y="505"/>
                  <a:pt x="8284" y="512"/>
                  <a:pt x="8272" y="518"/>
                </a:cubicBezTo>
                <a:cubicBezTo>
                  <a:pt x="8266" y="520"/>
                  <a:pt x="8261" y="521"/>
                  <a:pt x="8256" y="524"/>
                </a:cubicBezTo>
                <a:cubicBezTo>
                  <a:pt x="8251" y="526"/>
                  <a:pt x="8248" y="534"/>
                  <a:pt x="8243" y="538"/>
                </a:cubicBezTo>
                <a:cubicBezTo>
                  <a:pt x="8239" y="539"/>
                  <a:pt x="8235" y="542"/>
                  <a:pt x="8231" y="544"/>
                </a:cubicBezTo>
                <a:cubicBezTo>
                  <a:pt x="8224" y="549"/>
                  <a:pt x="8219" y="560"/>
                  <a:pt x="8212" y="563"/>
                </a:cubicBezTo>
                <a:cubicBezTo>
                  <a:pt x="8207" y="565"/>
                  <a:pt x="8203" y="562"/>
                  <a:pt x="8196" y="563"/>
                </a:cubicBezTo>
                <a:cubicBezTo>
                  <a:pt x="8188" y="565"/>
                  <a:pt x="8185" y="574"/>
                  <a:pt x="8177" y="576"/>
                </a:cubicBezTo>
                <a:cubicBezTo>
                  <a:pt x="8171" y="578"/>
                  <a:pt x="8168" y="574"/>
                  <a:pt x="8162" y="576"/>
                </a:cubicBezTo>
                <a:cubicBezTo>
                  <a:pt x="8155" y="578"/>
                  <a:pt x="8151" y="586"/>
                  <a:pt x="8146" y="589"/>
                </a:cubicBezTo>
                <a:cubicBezTo>
                  <a:pt x="8142" y="591"/>
                  <a:pt x="8137" y="593"/>
                  <a:pt x="8133" y="595"/>
                </a:cubicBezTo>
                <a:cubicBezTo>
                  <a:pt x="8128" y="598"/>
                  <a:pt x="8124" y="608"/>
                  <a:pt x="8118" y="608"/>
                </a:cubicBezTo>
                <a:cubicBezTo>
                  <a:pt x="8112" y="608"/>
                  <a:pt x="8110" y="597"/>
                  <a:pt x="8105" y="595"/>
                </a:cubicBezTo>
                <a:cubicBezTo>
                  <a:pt x="8106" y="587"/>
                  <a:pt x="8106" y="577"/>
                  <a:pt x="8108" y="569"/>
                </a:cubicBezTo>
                <a:cubicBezTo>
                  <a:pt x="8114" y="547"/>
                  <a:pt x="8120" y="537"/>
                  <a:pt x="8127" y="518"/>
                </a:cubicBezTo>
                <a:cubicBezTo>
                  <a:pt x="8130" y="508"/>
                  <a:pt x="8132" y="500"/>
                  <a:pt x="8137" y="492"/>
                </a:cubicBezTo>
                <a:cubicBezTo>
                  <a:pt x="8145" y="478"/>
                  <a:pt x="8153" y="471"/>
                  <a:pt x="8165" y="466"/>
                </a:cubicBezTo>
                <a:cubicBezTo>
                  <a:pt x="8171" y="465"/>
                  <a:pt x="8175" y="460"/>
                  <a:pt x="8181" y="460"/>
                </a:cubicBezTo>
                <a:lnTo>
                  <a:pt x="8394" y="460"/>
                </a:lnTo>
                <a:cubicBezTo>
                  <a:pt x="8399" y="460"/>
                  <a:pt x="8403" y="459"/>
                  <a:pt x="8407" y="454"/>
                </a:cubicBezTo>
                <a:cubicBezTo>
                  <a:pt x="8412" y="447"/>
                  <a:pt x="8412" y="434"/>
                  <a:pt x="8417" y="428"/>
                </a:cubicBezTo>
                <a:cubicBezTo>
                  <a:pt x="8421" y="423"/>
                  <a:pt x="8424" y="421"/>
                  <a:pt x="8430" y="421"/>
                </a:cubicBezTo>
                <a:lnTo>
                  <a:pt x="8608" y="421"/>
                </a:lnTo>
                <a:cubicBezTo>
                  <a:pt x="8613" y="421"/>
                  <a:pt x="8615" y="415"/>
                  <a:pt x="8621" y="415"/>
                </a:cubicBezTo>
                <a:cubicBezTo>
                  <a:pt x="8630" y="415"/>
                  <a:pt x="8638" y="421"/>
                  <a:pt x="8646" y="415"/>
                </a:cubicBezTo>
                <a:cubicBezTo>
                  <a:pt x="8651" y="412"/>
                  <a:pt x="8654" y="407"/>
                  <a:pt x="8659" y="402"/>
                </a:cubicBezTo>
                <a:cubicBezTo>
                  <a:pt x="8663" y="397"/>
                  <a:pt x="8660" y="381"/>
                  <a:pt x="8665" y="377"/>
                </a:cubicBezTo>
                <a:cubicBezTo>
                  <a:pt x="8669" y="372"/>
                  <a:pt x="8674" y="378"/>
                  <a:pt x="8678" y="377"/>
                </a:cubicBezTo>
                <a:cubicBezTo>
                  <a:pt x="8682" y="373"/>
                  <a:pt x="8685" y="365"/>
                  <a:pt x="8690" y="363"/>
                </a:cubicBezTo>
                <a:cubicBezTo>
                  <a:pt x="8694" y="363"/>
                  <a:pt x="8699" y="365"/>
                  <a:pt x="8703" y="363"/>
                </a:cubicBezTo>
                <a:cubicBezTo>
                  <a:pt x="8707" y="362"/>
                  <a:pt x="8711" y="365"/>
                  <a:pt x="8715" y="363"/>
                </a:cubicBezTo>
                <a:cubicBezTo>
                  <a:pt x="8721" y="362"/>
                  <a:pt x="8722" y="346"/>
                  <a:pt x="8728" y="344"/>
                </a:cubicBezTo>
                <a:cubicBezTo>
                  <a:pt x="8743" y="338"/>
                  <a:pt x="8753" y="346"/>
                  <a:pt x="8769" y="344"/>
                </a:cubicBezTo>
                <a:cubicBezTo>
                  <a:pt x="8775" y="344"/>
                  <a:pt x="8778" y="339"/>
                  <a:pt x="8785" y="338"/>
                </a:cubicBezTo>
                <a:lnTo>
                  <a:pt x="8785" y="280"/>
                </a:lnTo>
                <a:lnTo>
                  <a:pt x="8747" y="274"/>
                </a:lnTo>
                <a:cubicBezTo>
                  <a:pt x="8740" y="278"/>
                  <a:pt x="8736" y="286"/>
                  <a:pt x="8728" y="286"/>
                </a:cubicBezTo>
                <a:lnTo>
                  <a:pt x="8722" y="286"/>
                </a:lnTo>
                <a:cubicBezTo>
                  <a:pt x="8716" y="286"/>
                  <a:pt x="8714" y="275"/>
                  <a:pt x="8709" y="274"/>
                </a:cubicBezTo>
                <a:cubicBezTo>
                  <a:pt x="8694" y="266"/>
                  <a:pt x="8684" y="260"/>
                  <a:pt x="8668" y="260"/>
                </a:cubicBezTo>
                <a:cubicBezTo>
                  <a:pt x="8659" y="260"/>
                  <a:pt x="8652" y="267"/>
                  <a:pt x="8643" y="267"/>
                </a:cubicBezTo>
                <a:cubicBezTo>
                  <a:pt x="8630" y="267"/>
                  <a:pt x="8623" y="267"/>
                  <a:pt x="8612" y="260"/>
                </a:cubicBezTo>
                <a:cubicBezTo>
                  <a:pt x="8607" y="259"/>
                  <a:pt x="8604" y="253"/>
                  <a:pt x="8599" y="248"/>
                </a:cubicBezTo>
                <a:cubicBezTo>
                  <a:pt x="8601" y="238"/>
                  <a:pt x="8612" y="241"/>
                  <a:pt x="8612" y="228"/>
                </a:cubicBezTo>
                <a:cubicBezTo>
                  <a:pt x="8612" y="217"/>
                  <a:pt x="8605" y="213"/>
                  <a:pt x="8605" y="202"/>
                </a:cubicBezTo>
                <a:cubicBezTo>
                  <a:pt x="8600" y="202"/>
                  <a:pt x="8597" y="204"/>
                  <a:pt x="8593" y="202"/>
                </a:cubicBezTo>
                <a:cubicBezTo>
                  <a:pt x="8583" y="199"/>
                  <a:pt x="8578" y="190"/>
                  <a:pt x="8569" y="190"/>
                </a:cubicBezTo>
                <a:cubicBezTo>
                  <a:pt x="8566" y="190"/>
                  <a:pt x="8564" y="188"/>
                  <a:pt x="8561" y="190"/>
                </a:cubicBezTo>
                <a:cubicBezTo>
                  <a:pt x="8556" y="195"/>
                  <a:pt x="8554" y="209"/>
                  <a:pt x="8548" y="209"/>
                </a:cubicBezTo>
                <a:lnTo>
                  <a:pt x="8486" y="209"/>
                </a:lnTo>
                <a:cubicBezTo>
                  <a:pt x="8475" y="209"/>
                  <a:pt x="8471" y="185"/>
                  <a:pt x="8460" y="177"/>
                </a:cubicBezTo>
                <a:cubicBezTo>
                  <a:pt x="8457" y="173"/>
                  <a:pt x="8452" y="172"/>
                  <a:pt x="8448" y="171"/>
                </a:cubicBezTo>
                <a:cubicBezTo>
                  <a:pt x="8438" y="167"/>
                  <a:pt x="8431" y="171"/>
                  <a:pt x="8420" y="171"/>
                </a:cubicBezTo>
                <a:lnTo>
                  <a:pt x="8344" y="171"/>
                </a:lnTo>
                <a:lnTo>
                  <a:pt x="8325" y="171"/>
                </a:lnTo>
                <a:lnTo>
                  <a:pt x="8278" y="171"/>
                </a:lnTo>
                <a:lnTo>
                  <a:pt x="8253" y="171"/>
                </a:lnTo>
                <a:cubicBezTo>
                  <a:pt x="8244" y="171"/>
                  <a:pt x="8236" y="172"/>
                  <a:pt x="8228" y="177"/>
                </a:cubicBezTo>
                <a:cubicBezTo>
                  <a:pt x="8222" y="180"/>
                  <a:pt x="8220" y="193"/>
                  <a:pt x="8215" y="199"/>
                </a:cubicBezTo>
                <a:lnTo>
                  <a:pt x="8105" y="199"/>
                </a:lnTo>
                <a:lnTo>
                  <a:pt x="8108" y="171"/>
                </a:lnTo>
                <a:lnTo>
                  <a:pt x="8132" y="171"/>
                </a:lnTo>
                <a:cubicBezTo>
                  <a:pt x="8143" y="171"/>
                  <a:pt x="8149" y="180"/>
                  <a:pt x="8159" y="177"/>
                </a:cubicBezTo>
                <a:cubicBezTo>
                  <a:pt x="8164" y="175"/>
                  <a:pt x="8165" y="159"/>
                  <a:pt x="8168" y="151"/>
                </a:cubicBezTo>
                <a:cubicBezTo>
                  <a:pt x="8171" y="143"/>
                  <a:pt x="8173" y="132"/>
                  <a:pt x="8174" y="122"/>
                </a:cubicBezTo>
                <a:lnTo>
                  <a:pt x="8552" y="122"/>
                </a:lnTo>
                <a:cubicBezTo>
                  <a:pt x="8551" y="112"/>
                  <a:pt x="8553" y="103"/>
                  <a:pt x="8552" y="93"/>
                </a:cubicBezTo>
                <a:cubicBezTo>
                  <a:pt x="8549" y="80"/>
                  <a:pt x="8545" y="76"/>
                  <a:pt x="8539" y="68"/>
                </a:cubicBezTo>
                <a:cubicBezTo>
                  <a:pt x="8535" y="63"/>
                  <a:pt x="8531" y="58"/>
                  <a:pt x="8527" y="54"/>
                </a:cubicBezTo>
                <a:cubicBezTo>
                  <a:pt x="8517" y="46"/>
                  <a:pt x="8509" y="43"/>
                  <a:pt x="8498" y="41"/>
                </a:cubicBezTo>
                <a:lnTo>
                  <a:pt x="8483" y="41"/>
                </a:lnTo>
                <a:cubicBezTo>
                  <a:pt x="8472" y="40"/>
                  <a:pt x="8465" y="37"/>
                  <a:pt x="8454" y="35"/>
                </a:cubicBezTo>
                <a:cubicBezTo>
                  <a:pt x="8445" y="35"/>
                  <a:pt x="8438" y="34"/>
                  <a:pt x="8429" y="29"/>
                </a:cubicBezTo>
                <a:cubicBezTo>
                  <a:pt x="8424" y="27"/>
                  <a:pt x="8421" y="17"/>
                  <a:pt x="8417" y="16"/>
                </a:cubicBezTo>
                <a:cubicBezTo>
                  <a:pt x="8413" y="14"/>
                  <a:pt x="8408" y="10"/>
                  <a:pt x="8404" y="10"/>
                </a:cubicBezTo>
                <a:cubicBezTo>
                  <a:pt x="8394" y="6"/>
                  <a:pt x="8387" y="10"/>
                  <a:pt x="8376" y="10"/>
                </a:cubicBezTo>
                <a:cubicBezTo>
                  <a:pt x="8364" y="10"/>
                  <a:pt x="8358" y="8"/>
                  <a:pt x="8347" y="10"/>
                </a:cubicBezTo>
                <a:cubicBezTo>
                  <a:pt x="8342" y="10"/>
                  <a:pt x="8339" y="16"/>
                  <a:pt x="8335" y="16"/>
                </a:cubicBezTo>
                <a:cubicBezTo>
                  <a:pt x="8324" y="17"/>
                  <a:pt x="8317" y="16"/>
                  <a:pt x="8306" y="16"/>
                </a:cubicBezTo>
                <a:lnTo>
                  <a:pt x="8291" y="16"/>
                </a:lnTo>
                <a:cubicBezTo>
                  <a:pt x="8280" y="14"/>
                  <a:pt x="8275" y="3"/>
                  <a:pt x="8265" y="3"/>
                </a:cubicBezTo>
                <a:cubicBezTo>
                  <a:pt x="8160" y="3"/>
                  <a:pt x="8100" y="0"/>
                  <a:pt x="7996" y="0"/>
                </a:cubicBezTo>
                <a:close/>
                <a:moveTo>
                  <a:pt x="5811" y="134"/>
                </a:moveTo>
                <a:cubicBezTo>
                  <a:pt x="5811" y="134"/>
                  <a:pt x="5814" y="231"/>
                  <a:pt x="5801" y="225"/>
                </a:cubicBezTo>
                <a:cubicBezTo>
                  <a:pt x="5789" y="218"/>
                  <a:pt x="5779" y="250"/>
                  <a:pt x="5767" y="218"/>
                </a:cubicBezTo>
                <a:cubicBezTo>
                  <a:pt x="5754" y="186"/>
                  <a:pt x="5760" y="166"/>
                  <a:pt x="5738" y="166"/>
                </a:cubicBezTo>
                <a:cubicBezTo>
                  <a:pt x="5716" y="166"/>
                  <a:pt x="5710" y="173"/>
                  <a:pt x="5697" y="173"/>
                </a:cubicBezTo>
                <a:cubicBezTo>
                  <a:pt x="5685" y="173"/>
                  <a:pt x="5688" y="244"/>
                  <a:pt x="5688" y="244"/>
                </a:cubicBezTo>
                <a:cubicBezTo>
                  <a:pt x="5669" y="276"/>
                  <a:pt x="5628" y="237"/>
                  <a:pt x="5628" y="237"/>
                </a:cubicBezTo>
                <a:cubicBezTo>
                  <a:pt x="5594" y="166"/>
                  <a:pt x="5572" y="166"/>
                  <a:pt x="5572" y="166"/>
                </a:cubicBezTo>
                <a:lnTo>
                  <a:pt x="5512" y="160"/>
                </a:lnTo>
                <a:cubicBezTo>
                  <a:pt x="5512" y="160"/>
                  <a:pt x="5466" y="129"/>
                  <a:pt x="5461" y="160"/>
                </a:cubicBezTo>
                <a:cubicBezTo>
                  <a:pt x="5452" y="218"/>
                  <a:pt x="5468" y="283"/>
                  <a:pt x="5468" y="283"/>
                </a:cubicBezTo>
                <a:lnTo>
                  <a:pt x="5439" y="283"/>
                </a:lnTo>
                <a:lnTo>
                  <a:pt x="5402" y="237"/>
                </a:lnTo>
                <a:cubicBezTo>
                  <a:pt x="5402" y="237"/>
                  <a:pt x="5392" y="211"/>
                  <a:pt x="5373" y="211"/>
                </a:cubicBezTo>
                <a:lnTo>
                  <a:pt x="5317" y="211"/>
                </a:lnTo>
                <a:lnTo>
                  <a:pt x="5314" y="263"/>
                </a:lnTo>
                <a:lnTo>
                  <a:pt x="5263" y="263"/>
                </a:lnTo>
                <a:cubicBezTo>
                  <a:pt x="5235" y="244"/>
                  <a:pt x="5181" y="250"/>
                  <a:pt x="5181" y="250"/>
                </a:cubicBezTo>
                <a:cubicBezTo>
                  <a:pt x="5163" y="295"/>
                  <a:pt x="5122" y="302"/>
                  <a:pt x="5122" y="302"/>
                </a:cubicBezTo>
                <a:lnTo>
                  <a:pt x="5093" y="379"/>
                </a:lnTo>
                <a:lnTo>
                  <a:pt x="5166" y="379"/>
                </a:lnTo>
                <a:cubicBezTo>
                  <a:pt x="5185" y="418"/>
                  <a:pt x="5257" y="450"/>
                  <a:pt x="5257" y="450"/>
                </a:cubicBezTo>
                <a:cubicBezTo>
                  <a:pt x="5257" y="450"/>
                  <a:pt x="5273" y="424"/>
                  <a:pt x="5279" y="456"/>
                </a:cubicBezTo>
                <a:cubicBezTo>
                  <a:pt x="5285" y="488"/>
                  <a:pt x="5298" y="533"/>
                  <a:pt x="5298" y="533"/>
                </a:cubicBezTo>
                <a:cubicBezTo>
                  <a:pt x="5298" y="533"/>
                  <a:pt x="5248" y="546"/>
                  <a:pt x="5235" y="520"/>
                </a:cubicBezTo>
                <a:cubicBezTo>
                  <a:pt x="5222" y="495"/>
                  <a:pt x="5207" y="463"/>
                  <a:pt x="5191" y="463"/>
                </a:cubicBezTo>
                <a:lnTo>
                  <a:pt x="5122" y="463"/>
                </a:lnTo>
                <a:cubicBezTo>
                  <a:pt x="5122" y="463"/>
                  <a:pt x="5084" y="456"/>
                  <a:pt x="5075" y="430"/>
                </a:cubicBezTo>
                <a:cubicBezTo>
                  <a:pt x="5065" y="405"/>
                  <a:pt x="5059" y="353"/>
                  <a:pt x="5043" y="359"/>
                </a:cubicBezTo>
                <a:cubicBezTo>
                  <a:pt x="5027" y="366"/>
                  <a:pt x="4993" y="372"/>
                  <a:pt x="4993" y="372"/>
                </a:cubicBezTo>
                <a:lnTo>
                  <a:pt x="4955" y="327"/>
                </a:lnTo>
                <a:cubicBezTo>
                  <a:pt x="4955" y="327"/>
                  <a:pt x="4942" y="321"/>
                  <a:pt x="4927" y="327"/>
                </a:cubicBezTo>
                <a:lnTo>
                  <a:pt x="4895" y="341"/>
                </a:lnTo>
                <a:lnTo>
                  <a:pt x="4889" y="398"/>
                </a:lnTo>
                <a:cubicBezTo>
                  <a:pt x="4889" y="398"/>
                  <a:pt x="4902" y="469"/>
                  <a:pt x="4889" y="469"/>
                </a:cubicBezTo>
                <a:lnTo>
                  <a:pt x="4845" y="469"/>
                </a:lnTo>
                <a:lnTo>
                  <a:pt x="4792" y="437"/>
                </a:lnTo>
                <a:lnTo>
                  <a:pt x="4763" y="437"/>
                </a:lnTo>
                <a:lnTo>
                  <a:pt x="4735" y="489"/>
                </a:lnTo>
                <a:cubicBezTo>
                  <a:pt x="4735" y="489"/>
                  <a:pt x="4719" y="514"/>
                  <a:pt x="4706" y="514"/>
                </a:cubicBezTo>
                <a:lnTo>
                  <a:pt x="4675" y="514"/>
                </a:lnTo>
                <a:lnTo>
                  <a:pt x="4641" y="514"/>
                </a:lnTo>
                <a:lnTo>
                  <a:pt x="4634" y="566"/>
                </a:lnTo>
                <a:lnTo>
                  <a:pt x="4571" y="559"/>
                </a:lnTo>
                <a:lnTo>
                  <a:pt x="4568" y="617"/>
                </a:lnTo>
                <a:lnTo>
                  <a:pt x="4609" y="630"/>
                </a:lnTo>
                <a:cubicBezTo>
                  <a:pt x="4609" y="630"/>
                  <a:pt x="4631" y="643"/>
                  <a:pt x="4631" y="643"/>
                </a:cubicBezTo>
                <a:lnTo>
                  <a:pt x="4628" y="720"/>
                </a:lnTo>
                <a:lnTo>
                  <a:pt x="4678" y="739"/>
                </a:lnTo>
                <a:cubicBezTo>
                  <a:pt x="4678" y="739"/>
                  <a:pt x="4694" y="810"/>
                  <a:pt x="4706" y="810"/>
                </a:cubicBezTo>
                <a:cubicBezTo>
                  <a:pt x="4719" y="810"/>
                  <a:pt x="4760" y="817"/>
                  <a:pt x="4760" y="817"/>
                </a:cubicBezTo>
                <a:cubicBezTo>
                  <a:pt x="4760" y="817"/>
                  <a:pt x="4785" y="836"/>
                  <a:pt x="4807" y="849"/>
                </a:cubicBezTo>
                <a:cubicBezTo>
                  <a:pt x="4829" y="862"/>
                  <a:pt x="4861" y="862"/>
                  <a:pt x="4861" y="862"/>
                </a:cubicBezTo>
                <a:lnTo>
                  <a:pt x="4892" y="784"/>
                </a:lnTo>
                <a:lnTo>
                  <a:pt x="4911" y="739"/>
                </a:lnTo>
                <a:lnTo>
                  <a:pt x="4974" y="727"/>
                </a:lnTo>
                <a:lnTo>
                  <a:pt x="4933" y="784"/>
                </a:lnTo>
                <a:lnTo>
                  <a:pt x="4905" y="862"/>
                </a:lnTo>
                <a:lnTo>
                  <a:pt x="4911" y="939"/>
                </a:lnTo>
                <a:lnTo>
                  <a:pt x="5002" y="933"/>
                </a:lnTo>
                <a:cubicBezTo>
                  <a:pt x="5002" y="933"/>
                  <a:pt x="5071" y="972"/>
                  <a:pt x="5078" y="933"/>
                </a:cubicBezTo>
                <a:cubicBezTo>
                  <a:pt x="5084" y="894"/>
                  <a:pt x="5106" y="856"/>
                  <a:pt x="5106" y="856"/>
                </a:cubicBezTo>
                <a:lnTo>
                  <a:pt x="5166" y="868"/>
                </a:lnTo>
                <a:lnTo>
                  <a:pt x="5244" y="868"/>
                </a:lnTo>
                <a:lnTo>
                  <a:pt x="5292" y="804"/>
                </a:lnTo>
                <a:lnTo>
                  <a:pt x="5323" y="746"/>
                </a:lnTo>
                <a:lnTo>
                  <a:pt x="5330" y="701"/>
                </a:lnTo>
                <a:cubicBezTo>
                  <a:pt x="5330" y="701"/>
                  <a:pt x="5355" y="707"/>
                  <a:pt x="5370" y="701"/>
                </a:cubicBezTo>
                <a:cubicBezTo>
                  <a:pt x="5386" y="695"/>
                  <a:pt x="5427" y="656"/>
                  <a:pt x="5427" y="656"/>
                </a:cubicBezTo>
                <a:lnTo>
                  <a:pt x="5480" y="669"/>
                </a:lnTo>
                <a:lnTo>
                  <a:pt x="5443" y="675"/>
                </a:lnTo>
                <a:lnTo>
                  <a:pt x="5395" y="727"/>
                </a:lnTo>
                <a:cubicBezTo>
                  <a:pt x="5367" y="765"/>
                  <a:pt x="5342" y="797"/>
                  <a:pt x="5342" y="797"/>
                </a:cubicBezTo>
                <a:lnTo>
                  <a:pt x="5411" y="791"/>
                </a:lnTo>
                <a:lnTo>
                  <a:pt x="5443" y="804"/>
                </a:lnTo>
                <a:lnTo>
                  <a:pt x="5471" y="810"/>
                </a:lnTo>
                <a:lnTo>
                  <a:pt x="5452" y="862"/>
                </a:lnTo>
                <a:lnTo>
                  <a:pt x="5383" y="862"/>
                </a:lnTo>
                <a:lnTo>
                  <a:pt x="5326" y="868"/>
                </a:lnTo>
                <a:lnTo>
                  <a:pt x="5292" y="894"/>
                </a:lnTo>
                <a:lnTo>
                  <a:pt x="5260" y="900"/>
                </a:lnTo>
                <a:cubicBezTo>
                  <a:pt x="5235" y="926"/>
                  <a:pt x="5188" y="939"/>
                  <a:pt x="5188" y="939"/>
                </a:cubicBezTo>
                <a:lnTo>
                  <a:pt x="5150" y="939"/>
                </a:lnTo>
                <a:lnTo>
                  <a:pt x="5112" y="952"/>
                </a:lnTo>
                <a:lnTo>
                  <a:pt x="5112" y="1017"/>
                </a:lnTo>
                <a:lnTo>
                  <a:pt x="5153" y="1029"/>
                </a:lnTo>
                <a:lnTo>
                  <a:pt x="5181" y="1067"/>
                </a:lnTo>
                <a:lnTo>
                  <a:pt x="5197" y="1132"/>
                </a:lnTo>
                <a:lnTo>
                  <a:pt x="5282" y="1158"/>
                </a:lnTo>
                <a:lnTo>
                  <a:pt x="5244" y="1171"/>
                </a:lnTo>
                <a:lnTo>
                  <a:pt x="5194" y="1164"/>
                </a:lnTo>
                <a:cubicBezTo>
                  <a:pt x="5194" y="1164"/>
                  <a:pt x="5150" y="1100"/>
                  <a:pt x="5134" y="1087"/>
                </a:cubicBezTo>
                <a:cubicBezTo>
                  <a:pt x="5119" y="1074"/>
                  <a:pt x="5065" y="997"/>
                  <a:pt x="5052" y="997"/>
                </a:cubicBezTo>
                <a:cubicBezTo>
                  <a:pt x="5040" y="997"/>
                  <a:pt x="4990" y="990"/>
                  <a:pt x="4990" y="990"/>
                </a:cubicBezTo>
                <a:lnTo>
                  <a:pt x="4895" y="971"/>
                </a:lnTo>
                <a:lnTo>
                  <a:pt x="4889" y="1042"/>
                </a:lnTo>
                <a:lnTo>
                  <a:pt x="4924" y="1100"/>
                </a:lnTo>
                <a:lnTo>
                  <a:pt x="4971" y="1177"/>
                </a:lnTo>
                <a:lnTo>
                  <a:pt x="5052" y="1281"/>
                </a:lnTo>
                <a:lnTo>
                  <a:pt x="5106" y="1325"/>
                </a:lnTo>
                <a:lnTo>
                  <a:pt x="5191" y="1338"/>
                </a:lnTo>
                <a:cubicBezTo>
                  <a:pt x="5191" y="1338"/>
                  <a:pt x="5182" y="1383"/>
                  <a:pt x="5169" y="1383"/>
                </a:cubicBezTo>
                <a:cubicBezTo>
                  <a:pt x="5156" y="1383"/>
                  <a:pt x="5138" y="1377"/>
                  <a:pt x="5138" y="1409"/>
                </a:cubicBezTo>
                <a:lnTo>
                  <a:pt x="5138" y="1486"/>
                </a:lnTo>
                <a:lnTo>
                  <a:pt x="5059" y="1377"/>
                </a:lnTo>
                <a:lnTo>
                  <a:pt x="5005" y="1358"/>
                </a:lnTo>
                <a:lnTo>
                  <a:pt x="4939" y="1370"/>
                </a:lnTo>
                <a:lnTo>
                  <a:pt x="4892" y="1390"/>
                </a:lnTo>
                <a:lnTo>
                  <a:pt x="4845" y="1435"/>
                </a:lnTo>
                <a:lnTo>
                  <a:pt x="4845" y="1506"/>
                </a:lnTo>
                <a:lnTo>
                  <a:pt x="4848" y="1557"/>
                </a:lnTo>
                <a:lnTo>
                  <a:pt x="4895" y="1576"/>
                </a:lnTo>
                <a:lnTo>
                  <a:pt x="4964" y="1576"/>
                </a:lnTo>
                <a:lnTo>
                  <a:pt x="5021" y="1564"/>
                </a:lnTo>
                <a:lnTo>
                  <a:pt x="4968" y="1622"/>
                </a:lnTo>
                <a:lnTo>
                  <a:pt x="4983" y="1692"/>
                </a:lnTo>
                <a:lnTo>
                  <a:pt x="5031" y="1705"/>
                </a:lnTo>
                <a:cubicBezTo>
                  <a:pt x="5031" y="1705"/>
                  <a:pt x="5049" y="1699"/>
                  <a:pt x="5065" y="1686"/>
                </a:cubicBezTo>
                <a:cubicBezTo>
                  <a:pt x="5081" y="1673"/>
                  <a:pt x="5131" y="1596"/>
                  <a:pt x="5131" y="1596"/>
                </a:cubicBezTo>
                <a:lnTo>
                  <a:pt x="5112" y="1679"/>
                </a:lnTo>
                <a:lnTo>
                  <a:pt x="5062" y="1751"/>
                </a:lnTo>
                <a:lnTo>
                  <a:pt x="5005" y="1757"/>
                </a:lnTo>
                <a:lnTo>
                  <a:pt x="4917" y="1699"/>
                </a:lnTo>
                <a:cubicBezTo>
                  <a:pt x="4917" y="1699"/>
                  <a:pt x="4876" y="1634"/>
                  <a:pt x="4851" y="1634"/>
                </a:cubicBezTo>
                <a:cubicBezTo>
                  <a:pt x="4826" y="1634"/>
                  <a:pt x="4779" y="1641"/>
                  <a:pt x="4779" y="1641"/>
                </a:cubicBezTo>
                <a:lnTo>
                  <a:pt x="4794" y="1712"/>
                </a:lnTo>
                <a:cubicBezTo>
                  <a:pt x="4794" y="1712"/>
                  <a:pt x="4817" y="1815"/>
                  <a:pt x="4804" y="1815"/>
                </a:cubicBezTo>
                <a:cubicBezTo>
                  <a:pt x="4792" y="1815"/>
                  <a:pt x="4744" y="1834"/>
                  <a:pt x="4744" y="1834"/>
                </a:cubicBezTo>
                <a:lnTo>
                  <a:pt x="4719" y="1905"/>
                </a:lnTo>
                <a:lnTo>
                  <a:pt x="4763" y="2001"/>
                </a:lnTo>
                <a:lnTo>
                  <a:pt x="4820" y="2046"/>
                </a:lnTo>
                <a:lnTo>
                  <a:pt x="4880" y="2008"/>
                </a:lnTo>
                <a:cubicBezTo>
                  <a:pt x="4880" y="2008"/>
                  <a:pt x="4876" y="1982"/>
                  <a:pt x="4902" y="2001"/>
                </a:cubicBezTo>
                <a:cubicBezTo>
                  <a:pt x="4927" y="2021"/>
                  <a:pt x="4943" y="2027"/>
                  <a:pt x="4958" y="2027"/>
                </a:cubicBezTo>
                <a:cubicBezTo>
                  <a:pt x="4974" y="2027"/>
                  <a:pt x="4999" y="2053"/>
                  <a:pt x="5002" y="2027"/>
                </a:cubicBezTo>
                <a:cubicBezTo>
                  <a:pt x="5005" y="2001"/>
                  <a:pt x="5043" y="1982"/>
                  <a:pt x="5043" y="1982"/>
                </a:cubicBezTo>
                <a:cubicBezTo>
                  <a:pt x="5043" y="1982"/>
                  <a:pt x="5068" y="2021"/>
                  <a:pt x="5081" y="2021"/>
                </a:cubicBezTo>
                <a:cubicBezTo>
                  <a:pt x="5094" y="2021"/>
                  <a:pt x="5115" y="2033"/>
                  <a:pt x="5128" y="2021"/>
                </a:cubicBezTo>
                <a:cubicBezTo>
                  <a:pt x="5141" y="2008"/>
                  <a:pt x="5131" y="2001"/>
                  <a:pt x="5150" y="2001"/>
                </a:cubicBezTo>
                <a:lnTo>
                  <a:pt x="5200" y="2001"/>
                </a:lnTo>
                <a:cubicBezTo>
                  <a:pt x="5207" y="2034"/>
                  <a:pt x="5185" y="2073"/>
                  <a:pt x="5197" y="2079"/>
                </a:cubicBezTo>
                <a:cubicBezTo>
                  <a:pt x="5241" y="2098"/>
                  <a:pt x="5263" y="2072"/>
                  <a:pt x="5263" y="2072"/>
                </a:cubicBezTo>
                <a:lnTo>
                  <a:pt x="5301" y="2072"/>
                </a:lnTo>
                <a:lnTo>
                  <a:pt x="5351" y="2034"/>
                </a:lnTo>
                <a:cubicBezTo>
                  <a:pt x="5351" y="2034"/>
                  <a:pt x="5355" y="2001"/>
                  <a:pt x="5377" y="2001"/>
                </a:cubicBezTo>
                <a:cubicBezTo>
                  <a:pt x="5399" y="2001"/>
                  <a:pt x="5414" y="1931"/>
                  <a:pt x="5414" y="1931"/>
                </a:cubicBezTo>
                <a:lnTo>
                  <a:pt x="5402" y="1860"/>
                </a:lnTo>
                <a:lnTo>
                  <a:pt x="5351" y="1905"/>
                </a:lnTo>
                <a:lnTo>
                  <a:pt x="5336" y="1808"/>
                </a:lnTo>
                <a:lnTo>
                  <a:pt x="5389" y="1789"/>
                </a:lnTo>
                <a:lnTo>
                  <a:pt x="5405" y="1699"/>
                </a:lnTo>
                <a:lnTo>
                  <a:pt x="5386" y="1615"/>
                </a:lnTo>
                <a:lnTo>
                  <a:pt x="5424" y="1615"/>
                </a:lnTo>
                <a:lnTo>
                  <a:pt x="5493" y="1622"/>
                </a:lnTo>
                <a:cubicBezTo>
                  <a:pt x="5493" y="1622"/>
                  <a:pt x="5512" y="1634"/>
                  <a:pt x="5521" y="1609"/>
                </a:cubicBezTo>
                <a:cubicBezTo>
                  <a:pt x="5531" y="1583"/>
                  <a:pt x="5525" y="1525"/>
                  <a:pt x="5525" y="1525"/>
                </a:cubicBezTo>
                <a:cubicBezTo>
                  <a:pt x="5525" y="1525"/>
                  <a:pt x="5465" y="1448"/>
                  <a:pt x="5496" y="1448"/>
                </a:cubicBezTo>
                <a:lnTo>
                  <a:pt x="5549" y="1448"/>
                </a:lnTo>
                <a:cubicBezTo>
                  <a:pt x="5568" y="1448"/>
                  <a:pt x="5584" y="1467"/>
                  <a:pt x="5584" y="1435"/>
                </a:cubicBezTo>
                <a:cubicBezTo>
                  <a:pt x="5584" y="1403"/>
                  <a:pt x="5556" y="1351"/>
                  <a:pt x="5556" y="1351"/>
                </a:cubicBezTo>
                <a:cubicBezTo>
                  <a:pt x="5556" y="1351"/>
                  <a:pt x="5521" y="1351"/>
                  <a:pt x="5506" y="1325"/>
                </a:cubicBezTo>
                <a:cubicBezTo>
                  <a:pt x="5490" y="1299"/>
                  <a:pt x="5455" y="1306"/>
                  <a:pt x="5455" y="1306"/>
                </a:cubicBezTo>
                <a:lnTo>
                  <a:pt x="5414" y="1351"/>
                </a:lnTo>
                <a:lnTo>
                  <a:pt x="5383" y="1390"/>
                </a:lnTo>
                <a:lnTo>
                  <a:pt x="5370" y="1325"/>
                </a:lnTo>
                <a:lnTo>
                  <a:pt x="5421" y="1299"/>
                </a:lnTo>
                <a:cubicBezTo>
                  <a:pt x="5421" y="1299"/>
                  <a:pt x="5411" y="1261"/>
                  <a:pt x="5424" y="1255"/>
                </a:cubicBezTo>
                <a:cubicBezTo>
                  <a:pt x="5436" y="1248"/>
                  <a:pt x="5461" y="1216"/>
                  <a:pt x="5461" y="1216"/>
                </a:cubicBezTo>
                <a:lnTo>
                  <a:pt x="5509" y="1216"/>
                </a:lnTo>
                <a:lnTo>
                  <a:pt x="5531" y="1267"/>
                </a:lnTo>
                <a:lnTo>
                  <a:pt x="5594" y="1287"/>
                </a:lnTo>
                <a:cubicBezTo>
                  <a:pt x="5594" y="1287"/>
                  <a:pt x="5622" y="1293"/>
                  <a:pt x="5635" y="1267"/>
                </a:cubicBezTo>
                <a:cubicBezTo>
                  <a:pt x="5647" y="1242"/>
                  <a:pt x="5682" y="1203"/>
                  <a:pt x="5682" y="1203"/>
                </a:cubicBezTo>
                <a:lnTo>
                  <a:pt x="5625" y="1120"/>
                </a:lnTo>
                <a:lnTo>
                  <a:pt x="5688" y="1113"/>
                </a:lnTo>
                <a:lnTo>
                  <a:pt x="5713" y="1171"/>
                </a:lnTo>
                <a:lnTo>
                  <a:pt x="5764" y="1164"/>
                </a:lnTo>
                <a:lnTo>
                  <a:pt x="5823" y="1126"/>
                </a:lnTo>
                <a:lnTo>
                  <a:pt x="5798" y="1036"/>
                </a:lnTo>
                <a:lnTo>
                  <a:pt x="5757" y="1003"/>
                </a:lnTo>
                <a:lnTo>
                  <a:pt x="5830" y="1003"/>
                </a:lnTo>
                <a:lnTo>
                  <a:pt x="5874" y="1003"/>
                </a:lnTo>
                <a:lnTo>
                  <a:pt x="5899" y="945"/>
                </a:lnTo>
                <a:lnTo>
                  <a:pt x="5952" y="913"/>
                </a:lnTo>
                <a:lnTo>
                  <a:pt x="6006" y="842"/>
                </a:lnTo>
                <a:cubicBezTo>
                  <a:pt x="6006" y="842"/>
                  <a:pt x="6059" y="804"/>
                  <a:pt x="6075" y="797"/>
                </a:cubicBezTo>
                <a:cubicBezTo>
                  <a:pt x="6091" y="791"/>
                  <a:pt x="6132" y="714"/>
                  <a:pt x="6132" y="714"/>
                </a:cubicBezTo>
                <a:lnTo>
                  <a:pt x="6188" y="707"/>
                </a:lnTo>
                <a:lnTo>
                  <a:pt x="6220" y="669"/>
                </a:lnTo>
                <a:lnTo>
                  <a:pt x="6194" y="604"/>
                </a:lnTo>
                <a:cubicBezTo>
                  <a:pt x="6194" y="604"/>
                  <a:pt x="6166" y="636"/>
                  <a:pt x="6154" y="636"/>
                </a:cubicBezTo>
                <a:cubicBezTo>
                  <a:pt x="6141" y="636"/>
                  <a:pt x="6100" y="688"/>
                  <a:pt x="6088" y="669"/>
                </a:cubicBezTo>
                <a:cubicBezTo>
                  <a:pt x="6075" y="649"/>
                  <a:pt x="6085" y="643"/>
                  <a:pt x="6059" y="643"/>
                </a:cubicBezTo>
                <a:cubicBezTo>
                  <a:pt x="6034" y="643"/>
                  <a:pt x="5981" y="650"/>
                  <a:pt x="5981" y="650"/>
                </a:cubicBezTo>
                <a:lnTo>
                  <a:pt x="5993" y="592"/>
                </a:lnTo>
                <a:lnTo>
                  <a:pt x="6053" y="566"/>
                </a:lnTo>
                <a:lnTo>
                  <a:pt x="6122" y="566"/>
                </a:lnTo>
                <a:lnTo>
                  <a:pt x="6192" y="566"/>
                </a:lnTo>
                <a:cubicBezTo>
                  <a:pt x="6192" y="566"/>
                  <a:pt x="6232" y="533"/>
                  <a:pt x="6257" y="533"/>
                </a:cubicBezTo>
                <a:cubicBezTo>
                  <a:pt x="6283" y="533"/>
                  <a:pt x="6321" y="495"/>
                  <a:pt x="6321" y="495"/>
                </a:cubicBezTo>
                <a:lnTo>
                  <a:pt x="6390" y="489"/>
                </a:lnTo>
                <a:cubicBezTo>
                  <a:pt x="6390" y="489"/>
                  <a:pt x="6402" y="440"/>
                  <a:pt x="6409" y="417"/>
                </a:cubicBezTo>
                <a:cubicBezTo>
                  <a:pt x="6421" y="372"/>
                  <a:pt x="6396" y="327"/>
                  <a:pt x="6396" y="327"/>
                </a:cubicBezTo>
                <a:lnTo>
                  <a:pt x="6343" y="353"/>
                </a:lnTo>
                <a:lnTo>
                  <a:pt x="6295" y="341"/>
                </a:lnTo>
                <a:lnTo>
                  <a:pt x="6283" y="276"/>
                </a:lnTo>
                <a:lnTo>
                  <a:pt x="6220" y="211"/>
                </a:lnTo>
                <a:lnTo>
                  <a:pt x="6173" y="237"/>
                </a:lnTo>
                <a:lnTo>
                  <a:pt x="6106" y="237"/>
                </a:lnTo>
                <a:lnTo>
                  <a:pt x="6034" y="276"/>
                </a:lnTo>
                <a:lnTo>
                  <a:pt x="6037" y="218"/>
                </a:lnTo>
                <a:lnTo>
                  <a:pt x="5984" y="211"/>
                </a:lnTo>
                <a:cubicBezTo>
                  <a:pt x="5984" y="211"/>
                  <a:pt x="5943" y="244"/>
                  <a:pt x="5936" y="218"/>
                </a:cubicBezTo>
                <a:cubicBezTo>
                  <a:pt x="5930" y="192"/>
                  <a:pt x="5921" y="173"/>
                  <a:pt x="5921" y="173"/>
                </a:cubicBezTo>
                <a:lnTo>
                  <a:pt x="5874" y="166"/>
                </a:lnTo>
                <a:cubicBezTo>
                  <a:pt x="5842" y="134"/>
                  <a:pt x="5811" y="134"/>
                  <a:pt x="5811" y="134"/>
                </a:cubicBezTo>
                <a:close/>
                <a:moveTo>
                  <a:pt x="13585" y="633"/>
                </a:moveTo>
                <a:cubicBezTo>
                  <a:pt x="13579" y="634"/>
                  <a:pt x="13575" y="638"/>
                  <a:pt x="13569" y="639"/>
                </a:cubicBezTo>
                <a:cubicBezTo>
                  <a:pt x="13565" y="639"/>
                  <a:pt x="13561" y="646"/>
                  <a:pt x="13557" y="646"/>
                </a:cubicBezTo>
                <a:lnTo>
                  <a:pt x="13544" y="646"/>
                </a:lnTo>
                <a:cubicBezTo>
                  <a:pt x="13540" y="646"/>
                  <a:pt x="13536" y="652"/>
                  <a:pt x="13532" y="652"/>
                </a:cubicBezTo>
                <a:cubicBezTo>
                  <a:pt x="13526" y="654"/>
                  <a:pt x="13520" y="654"/>
                  <a:pt x="13516" y="659"/>
                </a:cubicBezTo>
                <a:cubicBezTo>
                  <a:pt x="13511" y="663"/>
                  <a:pt x="13504" y="667"/>
                  <a:pt x="13503" y="678"/>
                </a:cubicBezTo>
                <a:cubicBezTo>
                  <a:pt x="13502" y="686"/>
                  <a:pt x="13503" y="694"/>
                  <a:pt x="13503" y="704"/>
                </a:cubicBezTo>
                <a:cubicBezTo>
                  <a:pt x="13503" y="714"/>
                  <a:pt x="13506" y="720"/>
                  <a:pt x="13506" y="730"/>
                </a:cubicBezTo>
                <a:cubicBezTo>
                  <a:pt x="13506" y="743"/>
                  <a:pt x="13503" y="749"/>
                  <a:pt x="13503" y="762"/>
                </a:cubicBezTo>
                <a:cubicBezTo>
                  <a:pt x="13492" y="762"/>
                  <a:pt x="13486" y="763"/>
                  <a:pt x="13475" y="762"/>
                </a:cubicBezTo>
                <a:cubicBezTo>
                  <a:pt x="13470" y="762"/>
                  <a:pt x="13467" y="756"/>
                  <a:pt x="13462" y="756"/>
                </a:cubicBezTo>
                <a:lnTo>
                  <a:pt x="13446" y="756"/>
                </a:lnTo>
                <a:lnTo>
                  <a:pt x="13434" y="756"/>
                </a:lnTo>
                <a:cubicBezTo>
                  <a:pt x="13428" y="757"/>
                  <a:pt x="13423" y="751"/>
                  <a:pt x="13418" y="756"/>
                </a:cubicBezTo>
                <a:cubicBezTo>
                  <a:pt x="13414" y="760"/>
                  <a:pt x="13409" y="768"/>
                  <a:pt x="13409" y="781"/>
                </a:cubicBezTo>
                <a:cubicBezTo>
                  <a:pt x="13409" y="791"/>
                  <a:pt x="13413" y="799"/>
                  <a:pt x="13412" y="807"/>
                </a:cubicBezTo>
                <a:cubicBezTo>
                  <a:pt x="13410" y="817"/>
                  <a:pt x="13399" y="808"/>
                  <a:pt x="13399" y="820"/>
                </a:cubicBezTo>
                <a:cubicBezTo>
                  <a:pt x="13399" y="831"/>
                  <a:pt x="13406" y="834"/>
                  <a:pt x="13406" y="845"/>
                </a:cubicBezTo>
                <a:lnTo>
                  <a:pt x="13406" y="890"/>
                </a:lnTo>
                <a:cubicBezTo>
                  <a:pt x="13386" y="895"/>
                  <a:pt x="13375" y="894"/>
                  <a:pt x="13355" y="897"/>
                </a:cubicBezTo>
                <a:cubicBezTo>
                  <a:pt x="13349" y="897"/>
                  <a:pt x="13345" y="902"/>
                  <a:pt x="13340" y="903"/>
                </a:cubicBezTo>
                <a:cubicBezTo>
                  <a:pt x="13336" y="905"/>
                  <a:pt x="13331" y="909"/>
                  <a:pt x="13327" y="910"/>
                </a:cubicBezTo>
                <a:cubicBezTo>
                  <a:pt x="13322" y="912"/>
                  <a:pt x="13319" y="921"/>
                  <a:pt x="13314" y="923"/>
                </a:cubicBezTo>
                <a:cubicBezTo>
                  <a:pt x="13310" y="924"/>
                  <a:pt x="13306" y="921"/>
                  <a:pt x="13302" y="923"/>
                </a:cubicBezTo>
                <a:cubicBezTo>
                  <a:pt x="13297" y="924"/>
                  <a:pt x="13294" y="930"/>
                  <a:pt x="13289" y="935"/>
                </a:cubicBezTo>
                <a:cubicBezTo>
                  <a:pt x="13283" y="942"/>
                  <a:pt x="13282" y="951"/>
                  <a:pt x="13277" y="961"/>
                </a:cubicBezTo>
                <a:lnTo>
                  <a:pt x="13264" y="987"/>
                </a:lnTo>
                <a:lnTo>
                  <a:pt x="13277" y="1006"/>
                </a:lnTo>
                <a:cubicBezTo>
                  <a:pt x="13280" y="1000"/>
                  <a:pt x="13288" y="1003"/>
                  <a:pt x="13289" y="993"/>
                </a:cubicBezTo>
                <a:cubicBezTo>
                  <a:pt x="13291" y="985"/>
                  <a:pt x="13287" y="976"/>
                  <a:pt x="13289" y="967"/>
                </a:cubicBezTo>
                <a:cubicBezTo>
                  <a:pt x="13292" y="959"/>
                  <a:pt x="13292" y="947"/>
                  <a:pt x="13296" y="942"/>
                </a:cubicBezTo>
                <a:cubicBezTo>
                  <a:pt x="13303" y="933"/>
                  <a:pt x="13312" y="945"/>
                  <a:pt x="13321" y="942"/>
                </a:cubicBezTo>
                <a:cubicBezTo>
                  <a:pt x="13325" y="941"/>
                  <a:pt x="13329" y="937"/>
                  <a:pt x="13333" y="935"/>
                </a:cubicBezTo>
                <a:cubicBezTo>
                  <a:pt x="13339" y="932"/>
                  <a:pt x="13341" y="920"/>
                  <a:pt x="13346" y="916"/>
                </a:cubicBezTo>
                <a:cubicBezTo>
                  <a:pt x="13355" y="911"/>
                  <a:pt x="13362" y="920"/>
                  <a:pt x="13371" y="916"/>
                </a:cubicBezTo>
                <a:cubicBezTo>
                  <a:pt x="13377" y="915"/>
                  <a:pt x="13378" y="899"/>
                  <a:pt x="13384" y="897"/>
                </a:cubicBezTo>
                <a:cubicBezTo>
                  <a:pt x="13388" y="895"/>
                  <a:pt x="13392" y="897"/>
                  <a:pt x="13396" y="897"/>
                </a:cubicBezTo>
                <a:cubicBezTo>
                  <a:pt x="13405" y="895"/>
                  <a:pt x="13413" y="897"/>
                  <a:pt x="13421" y="890"/>
                </a:cubicBezTo>
                <a:cubicBezTo>
                  <a:pt x="13425" y="889"/>
                  <a:pt x="13430" y="887"/>
                  <a:pt x="13434" y="884"/>
                </a:cubicBezTo>
                <a:cubicBezTo>
                  <a:pt x="13439" y="879"/>
                  <a:pt x="13435" y="859"/>
                  <a:pt x="13440" y="859"/>
                </a:cubicBezTo>
                <a:cubicBezTo>
                  <a:pt x="13451" y="859"/>
                  <a:pt x="13456" y="873"/>
                  <a:pt x="13465" y="878"/>
                </a:cubicBezTo>
                <a:cubicBezTo>
                  <a:pt x="13469" y="880"/>
                  <a:pt x="13474" y="882"/>
                  <a:pt x="13478" y="884"/>
                </a:cubicBezTo>
                <a:cubicBezTo>
                  <a:pt x="13484" y="887"/>
                  <a:pt x="13488" y="890"/>
                  <a:pt x="13494" y="890"/>
                </a:cubicBezTo>
                <a:lnTo>
                  <a:pt x="13519" y="890"/>
                </a:lnTo>
                <a:cubicBezTo>
                  <a:pt x="13518" y="881"/>
                  <a:pt x="13520" y="873"/>
                  <a:pt x="13519" y="865"/>
                </a:cubicBezTo>
                <a:cubicBezTo>
                  <a:pt x="13517" y="846"/>
                  <a:pt x="13509" y="834"/>
                  <a:pt x="13509" y="813"/>
                </a:cubicBezTo>
                <a:cubicBezTo>
                  <a:pt x="13509" y="790"/>
                  <a:pt x="13524" y="781"/>
                  <a:pt x="13535" y="781"/>
                </a:cubicBezTo>
                <a:cubicBezTo>
                  <a:pt x="13543" y="781"/>
                  <a:pt x="13547" y="788"/>
                  <a:pt x="13554" y="794"/>
                </a:cubicBezTo>
                <a:cubicBezTo>
                  <a:pt x="13557" y="797"/>
                  <a:pt x="13563" y="796"/>
                  <a:pt x="13566" y="800"/>
                </a:cubicBezTo>
                <a:cubicBezTo>
                  <a:pt x="13570" y="806"/>
                  <a:pt x="13568" y="818"/>
                  <a:pt x="13572" y="826"/>
                </a:cubicBezTo>
                <a:cubicBezTo>
                  <a:pt x="13582" y="845"/>
                  <a:pt x="13591" y="852"/>
                  <a:pt x="13605" y="852"/>
                </a:cubicBezTo>
                <a:cubicBezTo>
                  <a:pt x="13618" y="852"/>
                  <a:pt x="13625" y="847"/>
                  <a:pt x="13638" y="845"/>
                </a:cubicBezTo>
                <a:cubicBezTo>
                  <a:pt x="13638" y="832"/>
                  <a:pt x="13642" y="826"/>
                  <a:pt x="13642" y="813"/>
                </a:cubicBezTo>
                <a:cubicBezTo>
                  <a:pt x="13642" y="803"/>
                  <a:pt x="13638" y="797"/>
                  <a:pt x="13638" y="787"/>
                </a:cubicBezTo>
                <a:lnTo>
                  <a:pt x="13638" y="756"/>
                </a:lnTo>
                <a:cubicBezTo>
                  <a:pt x="13627" y="756"/>
                  <a:pt x="13621" y="754"/>
                  <a:pt x="13610" y="756"/>
                </a:cubicBezTo>
                <a:cubicBezTo>
                  <a:pt x="13605" y="756"/>
                  <a:pt x="13602" y="762"/>
                  <a:pt x="13597" y="762"/>
                </a:cubicBezTo>
                <a:cubicBezTo>
                  <a:pt x="13588" y="763"/>
                  <a:pt x="13582" y="762"/>
                  <a:pt x="13572" y="762"/>
                </a:cubicBezTo>
                <a:cubicBezTo>
                  <a:pt x="13568" y="762"/>
                  <a:pt x="13565" y="757"/>
                  <a:pt x="13560" y="756"/>
                </a:cubicBezTo>
                <a:cubicBezTo>
                  <a:pt x="13565" y="741"/>
                  <a:pt x="13567" y="730"/>
                  <a:pt x="13572" y="717"/>
                </a:cubicBezTo>
                <a:cubicBezTo>
                  <a:pt x="13577" y="705"/>
                  <a:pt x="13583" y="702"/>
                  <a:pt x="13588" y="691"/>
                </a:cubicBezTo>
                <a:cubicBezTo>
                  <a:pt x="13594" y="680"/>
                  <a:pt x="13596" y="671"/>
                  <a:pt x="13601" y="659"/>
                </a:cubicBezTo>
                <a:lnTo>
                  <a:pt x="13597" y="633"/>
                </a:lnTo>
                <a:cubicBezTo>
                  <a:pt x="13593" y="633"/>
                  <a:pt x="13590" y="631"/>
                  <a:pt x="13585" y="633"/>
                </a:cubicBezTo>
                <a:close/>
                <a:moveTo>
                  <a:pt x="4482" y="651"/>
                </a:moveTo>
                <a:cubicBezTo>
                  <a:pt x="4482" y="651"/>
                  <a:pt x="4416" y="671"/>
                  <a:pt x="4419" y="709"/>
                </a:cubicBezTo>
                <a:lnTo>
                  <a:pt x="4467" y="709"/>
                </a:lnTo>
                <a:cubicBezTo>
                  <a:pt x="4485" y="709"/>
                  <a:pt x="4479" y="722"/>
                  <a:pt x="4482" y="754"/>
                </a:cubicBezTo>
                <a:cubicBezTo>
                  <a:pt x="4485" y="786"/>
                  <a:pt x="4445" y="774"/>
                  <a:pt x="4445" y="774"/>
                </a:cubicBezTo>
                <a:lnTo>
                  <a:pt x="4385" y="774"/>
                </a:lnTo>
                <a:lnTo>
                  <a:pt x="4360" y="793"/>
                </a:lnTo>
                <a:cubicBezTo>
                  <a:pt x="4360" y="793"/>
                  <a:pt x="4385" y="832"/>
                  <a:pt x="4400" y="845"/>
                </a:cubicBezTo>
                <a:cubicBezTo>
                  <a:pt x="4416" y="858"/>
                  <a:pt x="4404" y="902"/>
                  <a:pt x="4404" y="902"/>
                </a:cubicBezTo>
                <a:lnTo>
                  <a:pt x="4353" y="896"/>
                </a:lnTo>
                <a:lnTo>
                  <a:pt x="4319" y="909"/>
                </a:lnTo>
                <a:lnTo>
                  <a:pt x="4328" y="993"/>
                </a:lnTo>
                <a:lnTo>
                  <a:pt x="4297" y="1032"/>
                </a:lnTo>
                <a:lnTo>
                  <a:pt x="4297" y="1109"/>
                </a:lnTo>
                <a:lnTo>
                  <a:pt x="4338" y="1115"/>
                </a:lnTo>
                <a:cubicBezTo>
                  <a:pt x="4338" y="1115"/>
                  <a:pt x="4338" y="1199"/>
                  <a:pt x="4338" y="1199"/>
                </a:cubicBezTo>
                <a:lnTo>
                  <a:pt x="4388" y="1250"/>
                </a:lnTo>
                <a:lnTo>
                  <a:pt x="4432" y="1237"/>
                </a:lnTo>
                <a:lnTo>
                  <a:pt x="4476" y="1212"/>
                </a:lnTo>
                <a:lnTo>
                  <a:pt x="4536" y="1205"/>
                </a:lnTo>
                <a:lnTo>
                  <a:pt x="4564" y="1269"/>
                </a:lnTo>
                <a:cubicBezTo>
                  <a:pt x="4564" y="1269"/>
                  <a:pt x="4523" y="1302"/>
                  <a:pt x="4510" y="1302"/>
                </a:cubicBezTo>
                <a:lnTo>
                  <a:pt x="4457" y="1302"/>
                </a:lnTo>
                <a:lnTo>
                  <a:pt x="4419" y="1340"/>
                </a:lnTo>
                <a:lnTo>
                  <a:pt x="4473" y="1398"/>
                </a:lnTo>
                <a:lnTo>
                  <a:pt x="4501" y="1488"/>
                </a:lnTo>
                <a:lnTo>
                  <a:pt x="4592" y="1527"/>
                </a:lnTo>
                <a:lnTo>
                  <a:pt x="4662" y="1507"/>
                </a:lnTo>
                <a:lnTo>
                  <a:pt x="4725" y="1540"/>
                </a:lnTo>
                <a:lnTo>
                  <a:pt x="4747" y="1488"/>
                </a:lnTo>
                <a:lnTo>
                  <a:pt x="4775" y="1488"/>
                </a:lnTo>
                <a:cubicBezTo>
                  <a:pt x="4791" y="1488"/>
                  <a:pt x="4781" y="1424"/>
                  <a:pt x="4781" y="1424"/>
                </a:cubicBezTo>
                <a:lnTo>
                  <a:pt x="4787" y="1353"/>
                </a:lnTo>
                <a:lnTo>
                  <a:pt x="4835" y="1391"/>
                </a:lnTo>
                <a:cubicBezTo>
                  <a:pt x="4835" y="1391"/>
                  <a:pt x="4850" y="1366"/>
                  <a:pt x="4850" y="1340"/>
                </a:cubicBezTo>
                <a:cubicBezTo>
                  <a:pt x="4850" y="1315"/>
                  <a:pt x="4891" y="1334"/>
                  <a:pt x="4907" y="1346"/>
                </a:cubicBezTo>
                <a:cubicBezTo>
                  <a:pt x="4923" y="1359"/>
                  <a:pt x="4948" y="1288"/>
                  <a:pt x="4948" y="1288"/>
                </a:cubicBezTo>
                <a:lnTo>
                  <a:pt x="4948" y="1192"/>
                </a:lnTo>
                <a:lnTo>
                  <a:pt x="4885" y="1154"/>
                </a:lnTo>
                <a:cubicBezTo>
                  <a:pt x="4885" y="1154"/>
                  <a:pt x="4872" y="1154"/>
                  <a:pt x="4844" y="1128"/>
                </a:cubicBezTo>
                <a:lnTo>
                  <a:pt x="4825" y="1063"/>
                </a:lnTo>
                <a:lnTo>
                  <a:pt x="4825" y="1012"/>
                </a:lnTo>
                <a:lnTo>
                  <a:pt x="4787" y="967"/>
                </a:lnTo>
                <a:cubicBezTo>
                  <a:pt x="4787" y="967"/>
                  <a:pt x="4769" y="1018"/>
                  <a:pt x="4756" y="1012"/>
                </a:cubicBezTo>
                <a:cubicBezTo>
                  <a:pt x="4743" y="1006"/>
                  <a:pt x="4734" y="973"/>
                  <a:pt x="4734" y="948"/>
                </a:cubicBezTo>
                <a:cubicBezTo>
                  <a:pt x="4734" y="922"/>
                  <a:pt x="4715" y="903"/>
                  <a:pt x="4703" y="890"/>
                </a:cubicBezTo>
                <a:cubicBezTo>
                  <a:pt x="4690" y="877"/>
                  <a:pt x="4665" y="876"/>
                  <a:pt x="4637" y="857"/>
                </a:cubicBezTo>
                <a:cubicBezTo>
                  <a:pt x="4608" y="838"/>
                  <a:pt x="4602" y="793"/>
                  <a:pt x="4602" y="793"/>
                </a:cubicBezTo>
                <a:lnTo>
                  <a:pt x="4570" y="735"/>
                </a:lnTo>
                <a:cubicBezTo>
                  <a:pt x="4570" y="735"/>
                  <a:pt x="4529" y="664"/>
                  <a:pt x="4517" y="658"/>
                </a:cubicBezTo>
                <a:cubicBezTo>
                  <a:pt x="4504" y="651"/>
                  <a:pt x="4482" y="651"/>
                  <a:pt x="4482" y="651"/>
                </a:cubicBezTo>
                <a:close/>
                <a:moveTo>
                  <a:pt x="15520" y="709"/>
                </a:moveTo>
                <a:lnTo>
                  <a:pt x="15511" y="735"/>
                </a:lnTo>
                <a:lnTo>
                  <a:pt x="15511" y="786"/>
                </a:lnTo>
                <a:cubicBezTo>
                  <a:pt x="15517" y="788"/>
                  <a:pt x="15521" y="788"/>
                  <a:pt x="15527" y="793"/>
                </a:cubicBezTo>
                <a:cubicBezTo>
                  <a:pt x="15532" y="797"/>
                  <a:pt x="15535" y="807"/>
                  <a:pt x="15539" y="812"/>
                </a:cubicBezTo>
                <a:cubicBezTo>
                  <a:pt x="15544" y="817"/>
                  <a:pt x="15545" y="831"/>
                  <a:pt x="15552" y="831"/>
                </a:cubicBezTo>
                <a:lnTo>
                  <a:pt x="15558" y="831"/>
                </a:lnTo>
                <a:cubicBezTo>
                  <a:pt x="15566" y="831"/>
                  <a:pt x="15571" y="826"/>
                  <a:pt x="15577" y="818"/>
                </a:cubicBezTo>
                <a:cubicBezTo>
                  <a:pt x="15581" y="814"/>
                  <a:pt x="15589" y="815"/>
                  <a:pt x="15590" y="805"/>
                </a:cubicBezTo>
                <a:cubicBezTo>
                  <a:pt x="15590" y="797"/>
                  <a:pt x="15593" y="789"/>
                  <a:pt x="15593" y="779"/>
                </a:cubicBezTo>
                <a:cubicBezTo>
                  <a:pt x="15593" y="768"/>
                  <a:pt x="15587" y="764"/>
                  <a:pt x="15586" y="754"/>
                </a:cubicBezTo>
                <a:cubicBezTo>
                  <a:pt x="15586" y="746"/>
                  <a:pt x="15589" y="736"/>
                  <a:pt x="15586" y="728"/>
                </a:cubicBezTo>
                <a:cubicBezTo>
                  <a:pt x="15582" y="715"/>
                  <a:pt x="15576" y="709"/>
                  <a:pt x="15568" y="709"/>
                </a:cubicBezTo>
                <a:cubicBezTo>
                  <a:pt x="15560" y="709"/>
                  <a:pt x="15556" y="728"/>
                  <a:pt x="15549" y="728"/>
                </a:cubicBezTo>
                <a:cubicBezTo>
                  <a:pt x="15542" y="728"/>
                  <a:pt x="15539" y="719"/>
                  <a:pt x="15533" y="715"/>
                </a:cubicBezTo>
                <a:cubicBezTo>
                  <a:pt x="15529" y="714"/>
                  <a:pt x="15524" y="710"/>
                  <a:pt x="15520" y="709"/>
                </a:cubicBezTo>
                <a:close/>
                <a:moveTo>
                  <a:pt x="15853" y="728"/>
                </a:moveTo>
                <a:cubicBezTo>
                  <a:pt x="15843" y="728"/>
                  <a:pt x="15836" y="739"/>
                  <a:pt x="15828" y="747"/>
                </a:cubicBezTo>
                <a:cubicBezTo>
                  <a:pt x="15824" y="750"/>
                  <a:pt x="15819" y="751"/>
                  <a:pt x="15815" y="754"/>
                </a:cubicBezTo>
                <a:cubicBezTo>
                  <a:pt x="15810" y="759"/>
                  <a:pt x="15811" y="775"/>
                  <a:pt x="15806" y="779"/>
                </a:cubicBezTo>
                <a:cubicBezTo>
                  <a:pt x="15796" y="788"/>
                  <a:pt x="15788" y="781"/>
                  <a:pt x="15777" y="786"/>
                </a:cubicBezTo>
                <a:cubicBezTo>
                  <a:pt x="15773" y="788"/>
                  <a:pt x="15770" y="796"/>
                  <a:pt x="15765" y="799"/>
                </a:cubicBezTo>
                <a:cubicBezTo>
                  <a:pt x="15755" y="806"/>
                  <a:pt x="15749" y="817"/>
                  <a:pt x="15739" y="818"/>
                </a:cubicBezTo>
                <a:cubicBezTo>
                  <a:pt x="15729" y="822"/>
                  <a:pt x="15722" y="818"/>
                  <a:pt x="15711" y="818"/>
                </a:cubicBezTo>
                <a:cubicBezTo>
                  <a:pt x="15706" y="818"/>
                  <a:pt x="15703" y="824"/>
                  <a:pt x="15699" y="824"/>
                </a:cubicBezTo>
                <a:cubicBezTo>
                  <a:pt x="15699" y="844"/>
                  <a:pt x="15700" y="857"/>
                  <a:pt x="15699" y="876"/>
                </a:cubicBezTo>
                <a:cubicBezTo>
                  <a:pt x="15699" y="888"/>
                  <a:pt x="15695" y="892"/>
                  <a:pt x="15692" y="902"/>
                </a:cubicBezTo>
                <a:cubicBezTo>
                  <a:pt x="15689" y="914"/>
                  <a:pt x="15686" y="924"/>
                  <a:pt x="15680" y="927"/>
                </a:cubicBezTo>
                <a:cubicBezTo>
                  <a:pt x="15671" y="931"/>
                  <a:pt x="15663" y="924"/>
                  <a:pt x="15654" y="927"/>
                </a:cubicBezTo>
                <a:cubicBezTo>
                  <a:pt x="15650" y="929"/>
                  <a:pt x="15647" y="937"/>
                  <a:pt x="15642" y="941"/>
                </a:cubicBezTo>
                <a:cubicBezTo>
                  <a:pt x="15636" y="945"/>
                  <a:pt x="15632" y="942"/>
                  <a:pt x="15626" y="947"/>
                </a:cubicBezTo>
                <a:cubicBezTo>
                  <a:pt x="15622" y="951"/>
                  <a:pt x="15625" y="967"/>
                  <a:pt x="15623" y="973"/>
                </a:cubicBezTo>
                <a:cubicBezTo>
                  <a:pt x="15625" y="983"/>
                  <a:pt x="15625" y="994"/>
                  <a:pt x="15629" y="999"/>
                </a:cubicBezTo>
                <a:cubicBezTo>
                  <a:pt x="15636" y="1008"/>
                  <a:pt x="15640" y="1011"/>
                  <a:pt x="15648" y="1011"/>
                </a:cubicBezTo>
                <a:cubicBezTo>
                  <a:pt x="15658" y="1011"/>
                  <a:pt x="15664" y="999"/>
                  <a:pt x="15673" y="999"/>
                </a:cubicBezTo>
                <a:lnTo>
                  <a:pt x="15680" y="999"/>
                </a:lnTo>
                <a:cubicBezTo>
                  <a:pt x="15687" y="1001"/>
                  <a:pt x="15687" y="1016"/>
                  <a:pt x="15692" y="1024"/>
                </a:cubicBezTo>
                <a:cubicBezTo>
                  <a:pt x="15696" y="1031"/>
                  <a:pt x="15696" y="1044"/>
                  <a:pt x="15702" y="1050"/>
                </a:cubicBezTo>
                <a:cubicBezTo>
                  <a:pt x="15706" y="1053"/>
                  <a:pt x="15710" y="1056"/>
                  <a:pt x="15714" y="1056"/>
                </a:cubicBezTo>
                <a:cubicBezTo>
                  <a:pt x="15718" y="1056"/>
                  <a:pt x="15721" y="1066"/>
                  <a:pt x="15724" y="1069"/>
                </a:cubicBezTo>
                <a:cubicBezTo>
                  <a:pt x="15729" y="1074"/>
                  <a:pt x="15732" y="1079"/>
                  <a:pt x="15736" y="1082"/>
                </a:cubicBezTo>
                <a:cubicBezTo>
                  <a:pt x="15743" y="1085"/>
                  <a:pt x="15748" y="1082"/>
                  <a:pt x="15755" y="1082"/>
                </a:cubicBezTo>
                <a:cubicBezTo>
                  <a:pt x="15762" y="1082"/>
                  <a:pt x="15768" y="1084"/>
                  <a:pt x="15774" y="1082"/>
                </a:cubicBezTo>
                <a:cubicBezTo>
                  <a:pt x="15780" y="1080"/>
                  <a:pt x="15782" y="1068"/>
                  <a:pt x="15787" y="1063"/>
                </a:cubicBezTo>
                <a:cubicBezTo>
                  <a:pt x="15792" y="1057"/>
                  <a:pt x="15793" y="1041"/>
                  <a:pt x="15799" y="1038"/>
                </a:cubicBezTo>
                <a:cubicBezTo>
                  <a:pt x="15803" y="1036"/>
                  <a:pt x="15808" y="1038"/>
                  <a:pt x="15812" y="1038"/>
                </a:cubicBezTo>
                <a:cubicBezTo>
                  <a:pt x="15820" y="1036"/>
                  <a:pt x="15828" y="1041"/>
                  <a:pt x="15837" y="1038"/>
                </a:cubicBezTo>
                <a:cubicBezTo>
                  <a:pt x="15841" y="1036"/>
                  <a:pt x="15846" y="1034"/>
                  <a:pt x="15850" y="1031"/>
                </a:cubicBezTo>
                <a:cubicBezTo>
                  <a:pt x="15855" y="1026"/>
                  <a:pt x="15853" y="1008"/>
                  <a:pt x="15859" y="1005"/>
                </a:cubicBezTo>
                <a:cubicBezTo>
                  <a:pt x="15868" y="998"/>
                  <a:pt x="15875" y="1005"/>
                  <a:pt x="15884" y="1005"/>
                </a:cubicBezTo>
                <a:cubicBezTo>
                  <a:pt x="15904" y="1005"/>
                  <a:pt x="15915" y="1002"/>
                  <a:pt x="15934" y="999"/>
                </a:cubicBezTo>
                <a:cubicBezTo>
                  <a:pt x="15935" y="986"/>
                  <a:pt x="15938" y="979"/>
                  <a:pt x="15938" y="966"/>
                </a:cubicBezTo>
                <a:cubicBezTo>
                  <a:pt x="15939" y="947"/>
                  <a:pt x="15936" y="931"/>
                  <a:pt x="15941" y="915"/>
                </a:cubicBezTo>
                <a:cubicBezTo>
                  <a:pt x="15943" y="905"/>
                  <a:pt x="15945" y="897"/>
                  <a:pt x="15950" y="889"/>
                </a:cubicBezTo>
                <a:cubicBezTo>
                  <a:pt x="15953" y="884"/>
                  <a:pt x="15959" y="894"/>
                  <a:pt x="15963" y="889"/>
                </a:cubicBezTo>
                <a:cubicBezTo>
                  <a:pt x="15967" y="883"/>
                  <a:pt x="15968" y="870"/>
                  <a:pt x="15972" y="863"/>
                </a:cubicBezTo>
                <a:cubicBezTo>
                  <a:pt x="15976" y="858"/>
                  <a:pt x="15981" y="855"/>
                  <a:pt x="15985" y="850"/>
                </a:cubicBezTo>
                <a:cubicBezTo>
                  <a:pt x="15980" y="845"/>
                  <a:pt x="15976" y="842"/>
                  <a:pt x="15972" y="838"/>
                </a:cubicBezTo>
                <a:cubicBezTo>
                  <a:pt x="15972" y="838"/>
                  <a:pt x="15973" y="833"/>
                  <a:pt x="15972" y="831"/>
                </a:cubicBezTo>
                <a:lnTo>
                  <a:pt x="15891" y="831"/>
                </a:lnTo>
                <a:cubicBezTo>
                  <a:pt x="15891" y="805"/>
                  <a:pt x="15892" y="786"/>
                  <a:pt x="15884" y="767"/>
                </a:cubicBezTo>
                <a:cubicBezTo>
                  <a:pt x="15881" y="759"/>
                  <a:pt x="15882" y="746"/>
                  <a:pt x="15878" y="741"/>
                </a:cubicBezTo>
                <a:cubicBezTo>
                  <a:pt x="15875" y="736"/>
                  <a:pt x="15869" y="743"/>
                  <a:pt x="15865" y="741"/>
                </a:cubicBezTo>
                <a:cubicBezTo>
                  <a:pt x="15861" y="739"/>
                  <a:pt x="15858" y="728"/>
                  <a:pt x="15853" y="728"/>
                </a:cubicBezTo>
                <a:close/>
                <a:moveTo>
                  <a:pt x="13767" y="747"/>
                </a:moveTo>
                <a:cubicBezTo>
                  <a:pt x="13763" y="751"/>
                  <a:pt x="13758" y="751"/>
                  <a:pt x="13755" y="754"/>
                </a:cubicBezTo>
                <a:cubicBezTo>
                  <a:pt x="13750" y="760"/>
                  <a:pt x="13749" y="773"/>
                  <a:pt x="13745" y="779"/>
                </a:cubicBezTo>
                <a:cubicBezTo>
                  <a:pt x="13741" y="787"/>
                  <a:pt x="13739" y="799"/>
                  <a:pt x="13733" y="805"/>
                </a:cubicBezTo>
                <a:cubicBezTo>
                  <a:pt x="13729" y="809"/>
                  <a:pt x="13724" y="809"/>
                  <a:pt x="13720" y="812"/>
                </a:cubicBezTo>
                <a:cubicBezTo>
                  <a:pt x="13716" y="817"/>
                  <a:pt x="13712" y="821"/>
                  <a:pt x="13708" y="824"/>
                </a:cubicBezTo>
                <a:lnTo>
                  <a:pt x="13692" y="805"/>
                </a:lnTo>
                <a:cubicBezTo>
                  <a:pt x="13692" y="815"/>
                  <a:pt x="13693" y="823"/>
                  <a:pt x="13692" y="831"/>
                </a:cubicBezTo>
                <a:cubicBezTo>
                  <a:pt x="13691" y="839"/>
                  <a:pt x="13694" y="850"/>
                  <a:pt x="13692" y="857"/>
                </a:cubicBezTo>
                <a:cubicBezTo>
                  <a:pt x="13690" y="863"/>
                  <a:pt x="13683" y="858"/>
                  <a:pt x="13679" y="863"/>
                </a:cubicBezTo>
                <a:cubicBezTo>
                  <a:pt x="13671" y="875"/>
                  <a:pt x="13662" y="882"/>
                  <a:pt x="13654" y="895"/>
                </a:cubicBezTo>
                <a:cubicBezTo>
                  <a:pt x="13650" y="902"/>
                  <a:pt x="13650" y="913"/>
                  <a:pt x="13648" y="921"/>
                </a:cubicBezTo>
                <a:lnTo>
                  <a:pt x="13661" y="934"/>
                </a:lnTo>
                <a:cubicBezTo>
                  <a:pt x="13665" y="939"/>
                  <a:pt x="13668" y="948"/>
                  <a:pt x="13673" y="953"/>
                </a:cubicBezTo>
                <a:cubicBezTo>
                  <a:pt x="13680" y="959"/>
                  <a:pt x="13685" y="960"/>
                  <a:pt x="13692" y="960"/>
                </a:cubicBezTo>
                <a:lnTo>
                  <a:pt x="13698" y="960"/>
                </a:lnTo>
                <a:cubicBezTo>
                  <a:pt x="13705" y="958"/>
                  <a:pt x="13706" y="944"/>
                  <a:pt x="13711" y="941"/>
                </a:cubicBezTo>
                <a:cubicBezTo>
                  <a:pt x="13717" y="936"/>
                  <a:pt x="13723" y="941"/>
                  <a:pt x="13730" y="941"/>
                </a:cubicBezTo>
                <a:lnTo>
                  <a:pt x="13749" y="941"/>
                </a:lnTo>
                <a:cubicBezTo>
                  <a:pt x="13755" y="941"/>
                  <a:pt x="13758" y="947"/>
                  <a:pt x="13764" y="947"/>
                </a:cubicBezTo>
                <a:cubicBezTo>
                  <a:pt x="13783" y="950"/>
                  <a:pt x="13794" y="949"/>
                  <a:pt x="13812" y="947"/>
                </a:cubicBezTo>
                <a:cubicBezTo>
                  <a:pt x="13817" y="947"/>
                  <a:pt x="13819" y="939"/>
                  <a:pt x="13824" y="937"/>
                </a:cubicBezTo>
                <a:cubicBezTo>
                  <a:pt x="13820" y="927"/>
                  <a:pt x="13815" y="920"/>
                  <a:pt x="13812" y="908"/>
                </a:cubicBezTo>
                <a:cubicBezTo>
                  <a:pt x="13809" y="899"/>
                  <a:pt x="13804" y="894"/>
                  <a:pt x="13802" y="882"/>
                </a:cubicBezTo>
                <a:cubicBezTo>
                  <a:pt x="13801" y="875"/>
                  <a:pt x="13804" y="865"/>
                  <a:pt x="13802" y="857"/>
                </a:cubicBezTo>
                <a:cubicBezTo>
                  <a:pt x="13798" y="837"/>
                  <a:pt x="13789" y="826"/>
                  <a:pt x="13786" y="805"/>
                </a:cubicBezTo>
                <a:cubicBezTo>
                  <a:pt x="13784" y="788"/>
                  <a:pt x="13786" y="773"/>
                  <a:pt x="13786" y="754"/>
                </a:cubicBezTo>
                <a:lnTo>
                  <a:pt x="13767" y="747"/>
                </a:lnTo>
                <a:close/>
                <a:moveTo>
                  <a:pt x="13974" y="748"/>
                </a:moveTo>
                <a:cubicBezTo>
                  <a:pt x="13970" y="750"/>
                  <a:pt x="13965" y="752"/>
                  <a:pt x="13961" y="755"/>
                </a:cubicBezTo>
                <a:cubicBezTo>
                  <a:pt x="13957" y="758"/>
                  <a:pt x="13962" y="778"/>
                  <a:pt x="13958" y="781"/>
                </a:cubicBezTo>
                <a:cubicBezTo>
                  <a:pt x="13954" y="784"/>
                  <a:pt x="13949" y="781"/>
                  <a:pt x="13945" y="781"/>
                </a:cubicBezTo>
                <a:cubicBezTo>
                  <a:pt x="13931" y="786"/>
                  <a:pt x="13922" y="776"/>
                  <a:pt x="13907" y="781"/>
                </a:cubicBezTo>
                <a:cubicBezTo>
                  <a:pt x="13904" y="782"/>
                  <a:pt x="13899" y="785"/>
                  <a:pt x="13895" y="787"/>
                </a:cubicBezTo>
                <a:cubicBezTo>
                  <a:pt x="13889" y="790"/>
                  <a:pt x="13888" y="802"/>
                  <a:pt x="13882" y="806"/>
                </a:cubicBezTo>
                <a:cubicBezTo>
                  <a:pt x="13877" y="811"/>
                  <a:pt x="13876" y="826"/>
                  <a:pt x="13870" y="826"/>
                </a:cubicBezTo>
                <a:cubicBezTo>
                  <a:pt x="13864" y="826"/>
                  <a:pt x="13859" y="816"/>
                  <a:pt x="13854" y="813"/>
                </a:cubicBezTo>
                <a:lnTo>
                  <a:pt x="13860" y="839"/>
                </a:lnTo>
                <a:cubicBezTo>
                  <a:pt x="13869" y="856"/>
                  <a:pt x="13875" y="871"/>
                  <a:pt x="13886" y="884"/>
                </a:cubicBezTo>
                <a:cubicBezTo>
                  <a:pt x="13890" y="890"/>
                  <a:pt x="13893" y="898"/>
                  <a:pt x="13898" y="903"/>
                </a:cubicBezTo>
                <a:cubicBezTo>
                  <a:pt x="13908" y="916"/>
                  <a:pt x="13917" y="923"/>
                  <a:pt x="13929" y="923"/>
                </a:cubicBezTo>
                <a:cubicBezTo>
                  <a:pt x="13936" y="923"/>
                  <a:pt x="13942" y="919"/>
                  <a:pt x="13948" y="916"/>
                </a:cubicBezTo>
                <a:cubicBezTo>
                  <a:pt x="13953" y="913"/>
                  <a:pt x="13956" y="908"/>
                  <a:pt x="13961" y="903"/>
                </a:cubicBezTo>
                <a:cubicBezTo>
                  <a:pt x="13966" y="898"/>
                  <a:pt x="13970" y="897"/>
                  <a:pt x="13974" y="890"/>
                </a:cubicBezTo>
                <a:cubicBezTo>
                  <a:pt x="13978" y="884"/>
                  <a:pt x="13977" y="872"/>
                  <a:pt x="13980" y="865"/>
                </a:cubicBezTo>
                <a:cubicBezTo>
                  <a:pt x="13983" y="856"/>
                  <a:pt x="13984" y="845"/>
                  <a:pt x="13989" y="839"/>
                </a:cubicBezTo>
                <a:cubicBezTo>
                  <a:pt x="13992" y="834"/>
                  <a:pt x="13998" y="835"/>
                  <a:pt x="14002" y="832"/>
                </a:cubicBezTo>
                <a:cubicBezTo>
                  <a:pt x="14006" y="827"/>
                  <a:pt x="14010" y="823"/>
                  <a:pt x="14015" y="820"/>
                </a:cubicBezTo>
                <a:cubicBezTo>
                  <a:pt x="14019" y="816"/>
                  <a:pt x="14022" y="810"/>
                  <a:pt x="14027" y="806"/>
                </a:cubicBezTo>
                <a:cubicBezTo>
                  <a:pt x="14036" y="800"/>
                  <a:pt x="14044" y="797"/>
                  <a:pt x="14052" y="794"/>
                </a:cubicBezTo>
                <a:lnTo>
                  <a:pt x="14049" y="768"/>
                </a:lnTo>
                <a:cubicBezTo>
                  <a:pt x="14044" y="765"/>
                  <a:pt x="14041" y="756"/>
                  <a:pt x="14036" y="755"/>
                </a:cubicBezTo>
                <a:lnTo>
                  <a:pt x="14024" y="755"/>
                </a:lnTo>
                <a:cubicBezTo>
                  <a:pt x="14020" y="755"/>
                  <a:pt x="14016" y="748"/>
                  <a:pt x="14011" y="748"/>
                </a:cubicBezTo>
                <a:cubicBezTo>
                  <a:pt x="14004" y="747"/>
                  <a:pt x="13999" y="748"/>
                  <a:pt x="13992" y="748"/>
                </a:cubicBezTo>
                <a:cubicBezTo>
                  <a:pt x="13985" y="748"/>
                  <a:pt x="13980" y="745"/>
                  <a:pt x="13974" y="748"/>
                </a:cubicBezTo>
                <a:close/>
                <a:moveTo>
                  <a:pt x="13126" y="766"/>
                </a:moveTo>
                <a:cubicBezTo>
                  <a:pt x="13122" y="766"/>
                  <a:pt x="13119" y="773"/>
                  <a:pt x="13114" y="773"/>
                </a:cubicBezTo>
                <a:cubicBezTo>
                  <a:pt x="13104" y="773"/>
                  <a:pt x="13096" y="768"/>
                  <a:pt x="13089" y="779"/>
                </a:cubicBezTo>
                <a:cubicBezTo>
                  <a:pt x="13086" y="784"/>
                  <a:pt x="13091" y="797"/>
                  <a:pt x="13089" y="805"/>
                </a:cubicBezTo>
                <a:cubicBezTo>
                  <a:pt x="13086" y="814"/>
                  <a:pt x="13080" y="815"/>
                  <a:pt x="13076" y="824"/>
                </a:cubicBezTo>
                <a:cubicBezTo>
                  <a:pt x="13072" y="834"/>
                  <a:pt x="13070" y="845"/>
                  <a:pt x="13064" y="850"/>
                </a:cubicBezTo>
                <a:cubicBezTo>
                  <a:pt x="13050" y="860"/>
                  <a:pt x="13034" y="844"/>
                  <a:pt x="13019" y="844"/>
                </a:cubicBezTo>
                <a:cubicBezTo>
                  <a:pt x="13010" y="844"/>
                  <a:pt x="13003" y="840"/>
                  <a:pt x="12994" y="844"/>
                </a:cubicBezTo>
                <a:cubicBezTo>
                  <a:pt x="12989" y="845"/>
                  <a:pt x="12986" y="853"/>
                  <a:pt x="12982" y="856"/>
                </a:cubicBezTo>
                <a:cubicBezTo>
                  <a:pt x="12977" y="859"/>
                  <a:pt x="12974" y="867"/>
                  <a:pt x="12969" y="869"/>
                </a:cubicBezTo>
                <a:lnTo>
                  <a:pt x="12963" y="869"/>
                </a:lnTo>
                <a:cubicBezTo>
                  <a:pt x="12956" y="869"/>
                  <a:pt x="12950" y="866"/>
                  <a:pt x="12944" y="863"/>
                </a:cubicBezTo>
                <a:cubicBezTo>
                  <a:pt x="12940" y="861"/>
                  <a:pt x="12935" y="858"/>
                  <a:pt x="12931" y="856"/>
                </a:cubicBezTo>
                <a:cubicBezTo>
                  <a:pt x="12926" y="853"/>
                  <a:pt x="12921" y="847"/>
                  <a:pt x="12916" y="844"/>
                </a:cubicBezTo>
                <a:cubicBezTo>
                  <a:pt x="12912" y="855"/>
                  <a:pt x="12909" y="864"/>
                  <a:pt x="12906" y="876"/>
                </a:cubicBezTo>
                <a:cubicBezTo>
                  <a:pt x="12904" y="884"/>
                  <a:pt x="12907" y="900"/>
                  <a:pt x="12903" y="901"/>
                </a:cubicBezTo>
                <a:cubicBezTo>
                  <a:pt x="12898" y="904"/>
                  <a:pt x="12896" y="914"/>
                  <a:pt x="12890" y="914"/>
                </a:cubicBezTo>
                <a:cubicBezTo>
                  <a:pt x="12884" y="914"/>
                  <a:pt x="12883" y="898"/>
                  <a:pt x="12878" y="895"/>
                </a:cubicBezTo>
                <a:cubicBezTo>
                  <a:pt x="12874" y="893"/>
                  <a:pt x="12869" y="890"/>
                  <a:pt x="12865" y="888"/>
                </a:cubicBezTo>
                <a:cubicBezTo>
                  <a:pt x="12856" y="884"/>
                  <a:pt x="12849" y="876"/>
                  <a:pt x="12839" y="876"/>
                </a:cubicBezTo>
                <a:lnTo>
                  <a:pt x="12815" y="876"/>
                </a:lnTo>
                <a:cubicBezTo>
                  <a:pt x="12816" y="898"/>
                  <a:pt x="12813" y="914"/>
                  <a:pt x="12818" y="933"/>
                </a:cubicBezTo>
                <a:cubicBezTo>
                  <a:pt x="12824" y="957"/>
                  <a:pt x="12833" y="972"/>
                  <a:pt x="12847" y="972"/>
                </a:cubicBezTo>
                <a:cubicBezTo>
                  <a:pt x="12857" y="972"/>
                  <a:pt x="12862" y="960"/>
                  <a:pt x="12871" y="953"/>
                </a:cubicBezTo>
                <a:cubicBezTo>
                  <a:pt x="12875" y="951"/>
                  <a:pt x="12880" y="948"/>
                  <a:pt x="12884" y="947"/>
                </a:cubicBezTo>
                <a:cubicBezTo>
                  <a:pt x="12889" y="943"/>
                  <a:pt x="12894" y="937"/>
                  <a:pt x="12900" y="933"/>
                </a:cubicBezTo>
                <a:cubicBezTo>
                  <a:pt x="12904" y="930"/>
                  <a:pt x="12908" y="923"/>
                  <a:pt x="12912" y="921"/>
                </a:cubicBezTo>
                <a:cubicBezTo>
                  <a:pt x="12922" y="918"/>
                  <a:pt x="12928" y="914"/>
                  <a:pt x="12938" y="914"/>
                </a:cubicBezTo>
                <a:cubicBezTo>
                  <a:pt x="12948" y="914"/>
                  <a:pt x="12953" y="919"/>
                  <a:pt x="12963" y="921"/>
                </a:cubicBezTo>
                <a:cubicBezTo>
                  <a:pt x="12967" y="921"/>
                  <a:pt x="12971" y="927"/>
                  <a:pt x="12975" y="927"/>
                </a:cubicBezTo>
                <a:cubicBezTo>
                  <a:pt x="12980" y="927"/>
                  <a:pt x="12983" y="921"/>
                  <a:pt x="12988" y="921"/>
                </a:cubicBezTo>
                <a:lnTo>
                  <a:pt x="12991" y="960"/>
                </a:lnTo>
                <a:cubicBezTo>
                  <a:pt x="12986" y="969"/>
                  <a:pt x="12985" y="984"/>
                  <a:pt x="12978" y="985"/>
                </a:cubicBezTo>
                <a:cubicBezTo>
                  <a:pt x="12968" y="989"/>
                  <a:pt x="12961" y="985"/>
                  <a:pt x="12950" y="985"/>
                </a:cubicBezTo>
                <a:lnTo>
                  <a:pt x="12950" y="1038"/>
                </a:lnTo>
                <a:cubicBezTo>
                  <a:pt x="12950" y="1049"/>
                  <a:pt x="12953" y="1054"/>
                  <a:pt x="12956" y="1063"/>
                </a:cubicBezTo>
                <a:cubicBezTo>
                  <a:pt x="12961" y="1074"/>
                  <a:pt x="12966" y="1081"/>
                  <a:pt x="12972" y="1088"/>
                </a:cubicBezTo>
                <a:lnTo>
                  <a:pt x="12985" y="1101"/>
                </a:lnTo>
                <a:cubicBezTo>
                  <a:pt x="12998" y="1114"/>
                  <a:pt x="13006" y="1127"/>
                  <a:pt x="13021" y="1127"/>
                </a:cubicBezTo>
                <a:cubicBezTo>
                  <a:pt x="13030" y="1127"/>
                  <a:pt x="13036" y="1120"/>
                  <a:pt x="13045" y="1114"/>
                </a:cubicBezTo>
                <a:cubicBezTo>
                  <a:pt x="13050" y="1109"/>
                  <a:pt x="13054" y="1104"/>
                  <a:pt x="13057" y="1094"/>
                </a:cubicBezTo>
                <a:cubicBezTo>
                  <a:pt x="13062" y="1081"/>
                  <a:pt x="13066" y="1072"/>
                  <a:pt x="13066" y="1056"/>
                </a:cubicBezTo>
                <a:cubicBezTo>
                  <a:pt x="13067" y="1037"/>
                  <a:pt x="13064" y="1024"/>
                  <a:pt x="13064" y="1005"/>
                </a:cubicBezTo>
                <a:lnTo>
                  <a:pt x="13064" y="979"/>
                </a:lnTo>
                <a:cubicBezTo>
                  <a:pt x="13078" y="977"/>
                  <a:pt x="13086" y="972"/>
                  <a:pt x="13100" y="972"/>
                </a:cubicBezTo>
                <a:cubicBezTo>
                  <a:pt x="13106" y="972"/>
                  <a:pt x="13109" y="979"/>
                  <a:pt x="13114" y="979"/>
                </a:cubicBezTo>
                <a:lnTo>
                  <a:pt x="13121" y="979"/>
                </a:lnTo>
                <a:cubicBezTo>
                  <a:pt x="13130" y="979"/>
                  <a:pt x="13135" y="979"/>
                  <a:pt x="13142" y="972"/>
                </a:cubicBezTo>
                <a:cubicBezTo>
                  <a:pt x="13148" y="968"/>
                  <a:pt x="13150" y="960"/>
                  <a:pt x="13155" y="953"/>
                </a:cubicBezTo>
                <a:cubicBezTo>
                  <a:pt x="13158" y="946"/>
                  <a:pt x="13163" y="946"/>
                  <a:pt x="13167" y="940"/>
                </a:cubicBezTo>
                <a:cubicBezTo>
                  <a:pt x="13171" y="933"/>
                  <a:pt x="13174" y="924"/>
                  <a:pt x="13174" y="913"/>
                </a:cubicBezTo>
                <a:lnTo>
                  <a:pt x="13174" y="863"/>
                </a:lnTo>
                <a:cubicBezTo>
                  <a:pt x="13160" y="856"/>
                  <a:pt x="13152" y="856"/>
                  <a:pt x="13139" y="856"/>
                </a:cubicBezTo>
                <a:lnTo>
                  <a:pt x="13139" y="779"/>
                </a:lnTo>
                <a:cubicBezTo>
                  <a:pt x="13134" y="777"/>
                  <a:pt x="13132" y="766"/>
                  <a:pt x="13126" y="766"/>
                </a:cubicBezTo>
                <a:close/>
                <a:moveTo>
                  <a:pt x="11513" y="920"/>
                </a:moveTo>
                <a:cubicBezTo>
                  <a:pt x="11509" y="923"/>
                  <a:pt x="11504" y="921"/>
                  <a:pt x="11501" y="926"/>
                </a:cubicBezTo>
                <a:cubicBezTo>
                  <a:pt x="11495" y="932"/>
                  <a:pt x="11495" y="952"/>
                  <a:pt x="11488" y="952"/>
                </a:cubicBezTo>
                <a:lnTo>
                  <a:pt x="11482" y="952"/>
                </a:lnTo>
                <a:cubicBezTo>
                  <a:pt x="11476" y="954"/>
                  <a:pt x="11474" y="939"/>
                  <a:pt x="11468" y="939"/>
                </a:cubicBezTo>
                <a:lnTo>
                  <a:pt x="11431" y="939"/>
                </a:lnTo>
                <a:cubicBezTo>
                  <a:pt x="11430" y="964"/>
                  <a:pt x="11429" y="978"/>
                  <a:pt x="11428" y="1003"/>
                </a:cubicBezTo>
                <a:cubicBezTo>
                  <a:pt x="11428" y="1023"/>
                  <a:pt x="11427" y="1037"/>
                  <a:pt x="11425" y="1055"/>
                </a:cubicBezTo>
                <a:cubicBezTo>
                  <a:pt x="11424" y="1066"/>
                  <a:pt x="11418" y="1071"/>
                  <a:pt x="11415" y="1081"/>
                </a:cubicBezTo>
                <a:lnTo>
                  <a:pt x="11403" y="1074"/>
                </a:lnTo>
                <a:cubicBezTo>
                  <a:pt x="11403" y="1043"/>
                  <a:pt x="11405" y="1019"/>
                  <a:pt x="11397" y="997"/>
                </a:cubicBezTo>
                <a:cubicBezTo>
                  <a:pt x="11394" y="987"/>
                  <a:pt x="11389" y="984"/>
                  <a:pt x="11384" y="978"/>
                </a:cubicBezTo>
                <a:cubicBezTo>
                  <a:pt x="11380" y="973"/>
                  <a:pt x="11376" y="968"/>
                  <a:pt x="11372" y="964"/>
                </a:cubicBezTo>
                <a:cubicBezTo>
                  <a:pt x="11367" y="961"/>
                  <a:pt x="11364" y="958"/>
                  <a:pt x="11358" y="958"/>
                </a:cubicBezTo>
                <a:cubicBezTo>
                  <a:pt x="11318" y="958"/>
                  <a:pt x="11296" y="952"/>
                  <a:pt x="11256" y="952"/>
                </a:cubicBezTo>
                <a:cubicBezTo>
                  <a:pt x="11250" y="952"/>
                  <a:pt x="11248" y="956"/>
                  <a:pt x="11243" y="958"/>
                </a:cubicBezTo>
                <a:cubicBezTo>
                  <a:pt x="11238" y="960"/>
                  <a:pt x="11234" y="961"/>
                  <a:pt x="11230" y="964"/>
                </a:cubicBezTo>
                <a:cubicBezTo>
                  <a:pt x="11222" y="973"/>
                  <a:pt x="11214" y="984"/>
                  <a:pt x="11214" y="1003"/>
                </a:cubicBezTo>
                <a:cubicBezTo>
                  <a:pt x="11214" y="1021"/>
                  <a:pt x="11214" y="1034"/>
                  <a:pt x="11217" y="1048"/>
                </a:cubicBezTo>
                <a:cubicBezTo>
                  <a:pt x="11220" y="1060"/>
                  <a:pt x="11228" y="1058"/>
                  <a:pt x="11233" y="1061"/>
                </a:cubicBezTo>
                <a:cubicBezTo>
                  <a:pt x="11238" y="1065"/>
                  <a:pt x="11241" y="1072"/>
                  <a:pt x="11246" y="1074"/>
                </a:cubicBezTo>
                <a:lnTo>
                  <a:pt x="11258" y="1074"/>
                </a:lnTo>
                <a:cubicBezTo>
                  <a:pt x="11262" y="1074"/>
                  <a:pt x="11267" y="1079"/>
                  <a:pt x="11271" y="1081"/>
                </a:cubicBezTo>
                <a:cubicBezTo>
                  <a:pt x="11278" y="1084"/>
                  <a:pt x="11282" y="1093"/>
                  <a:pt x="11290" y="1093"/>
                </a:cubicBezTo>
                <a:cubicBezTo>
                  <a:pt x="11297" y="1093"/>
                  <a:pt x="11302" y="1090"/>
                  <a:pt x="11308" y="1087"/>
                </a:cubicBezTo>
                <a:cubicBezTo>
                  <a:pt x="11316" y="1084"/>
                  <a:pt x="11320" y="1074"/>
                  <a:pt x="11327" y="1074"/>
                </a:cubicBezTo>
                <a:cubicBezTo>
                  <a:pt x="11335" y="1074"/>
                  <a:pt x="11340" y="1077"/>
                  <a:pt x="11346" y="1081"/>
                </a:cubicBezTo>
                <a:cubicBezTo>
                  <a:pt x="11350" y="1082"/>
                  <a:pt x="11355" y="1082"/>
                  <a:pt x="11359" y="1087"/>
                </a:cubicBezTo>
                <a:cubicBezTo>
                  <a:pt x="11364" y="1092"/>
                  <a:pt x="11367" y="1098"/>
                  <a:pt x="11372" y="1106"/>
                </a:cubicBezTo>
                <a:cubicBezTo>
                  <a:pt x="11375" y="1111"/>
                  <a:pt x="11373" y="1124"/>
                  <a:pt x="11375" y="1132"/>
                </a:cubicBezTo>
                <a:lnTo>
                  <a:pt x="11280" y="1132"/>
                </a:lnTo>
                <a:lnTo>
                  <a:pt x="11280" y="1190"/>
                </a:lnTo>
                <a:cubicBezTo>
                  <a:pt x="11290" y="1198"/>
                  <a:pt x="11297" y="1203"/>
                  <a:pt x="11305" y="1209"/>
                </a:cubicBezTo>
                <a:cubicBezTo>
                  <a:pt x="11315" y="1217"/>
                  <a:pt x="11321" y="1235"/>
                  <a:pt x="11332" y="1235"/>
                </a:cubicBezTo>
                <a:lnTo>
                  <a:pt x="11399" y="1235"/>
                </a:lnTo>
                <a:cubicBezTo>
                  <a:pt x="11405" y="1235"/>
                  <a:pt x="11407" y="1229"/>
                  <a:pt x="11413" y="1229"/>
                </a:cubicBezTo>
                <a:cubicBezTo>
                  <a:pt x="11422" y="1229"/>
                  <a:pt x="11429" y="1228"/>
                  <a:pt x="11438" y="1235"/>
                </a:cubicBezTo>
                <a:cubicBezTo>
                  <a:pt x="11443" y="1238"/>
                  <a:pt x="11442" y="1254"/>
                  <a:pt x="11447" y="1261"/>
                </a:cubicBezTo>
                <a:cubicBezTo>
                  <a:pt x="11452" y="1267"/>
                  <a:pt x="11457" y="1272"/>
                  <a:pt x="11463" y="1274"/>
                </a:cubicBezTo>
                <a:cubicBezTo>
                  <a:pt x="11467" y="1276"/>
                  <a:pt x="11472" y="1278"/>
                  <a:pt x="11475" y="1280"/>
                </a:cubicBezTo>
                <a:cubicBezTo>
                  <a:pt x="11482" y="1282"/>
                  <a:pt x="11487" y="1280"/>
                  <a:pt x="11494" y="1280"/>
                </a:cubicBezTo>
                <a:cubicBezTo>
                  <a:pt x="11507" y="1280"/>
                  <a:pt x="11514" y="1282"/>
                  <a:pt x="11526" y="1274"/>
                </a:cubicBezTo>
                <a:cubicBezTo>
                  <a:pt x="11530" y="1271"/>
                  <a:pt x="11534" y="1266"/>
                  <a:pt x="11538" y="1261"/>
                </a:cubicBezTo>
                <a:cubicBezTo>
                  <a:pt x="11544" y="1256"/>
                  <a:pt x="11546" y="1248"/>
                  <a:pt x="11551" y="1242"/>
                </a:cubicBezTo>
                <a:cubicBezTo>
                  <a:pt x="11557" y="1234"/>
                  <a:pt x="11559" y="1216"/>
                  <a:pt x="11567" y="1216"/>
                </a:cubicBezTo>
                <a:cubicBezTo>
                  <a:pt x="11583" y="1216"/>
                  <a:pt x="11591" y="1242"/>
                  <a:pt x="11607" y="1242"/>
                </a:cubicBezTo>
                <a:cubicBezTo>
                  <a:pt x="11620" y="1242"/>
                  <a:pt x="11629" y="1236"/>
                  <a:pt x="11639" y="1223"/>
                </a:cubicBezTo>
                <a:cubicBezTo>
                  <a:pt x="11643" y="1218"/>
                  <a:pt x="11649" y="1217"/>
                  <a:pt x="11652" y="1209"/>
                </a:cubicBezTo>
                <a:cubicBezTo>
                  <a:pt x="11656" y="1193"/>
                  <a:pt x="11648" y="1176"/>
                  <a:pt x="11652" y="1158"/>
                </a:cubicBezTo>
                <a:cubicBezTo>
                  <a:pt x="11655" y="1139"/>
                  <a:pt x="11661" y="1126"/>
                  <a:pt x="11671" y="1119"/>
                </a:cubicBezTo>
                <a:cubicBezTo>
                  <a:pt x="11674" y="1117"/>
                  <a:pt x="11679" y="1119"/>
                  <a:pt x="11683" y="1119"/>
                </a:cubicBezTo>
                <a:cubicBezTo>
                  <a:pt x="11688" y="1117"/>
                  <a:pt x="11693" y="1116"/>
                  <a:pt x="11699" y="1113"/>
                </a:cubicBezTo>
                <a:cubicBezTo>
                  <a:pt x="11704" y="1110"/>
                  <a:pt x="11706" y="1098"/>
                  <a:pt x="11711" y="1093"/>
                </a:cubicBezTo>
                <a:lnTo>
                  <a:pt x="11724" y="1081"/>
                </a:lnTo>
                <a:cubicBezTo>
                  <a:pt x="11716" y="1063"/>
                  <a:pt x="11712" y="1046"/>
                  <a:pt x="11702" y="1036"/>
                </a:cubicBezTo>
                <a:cubicBezTo>
                  <a:pt x="11693" y="1028"/>
                  <a:pt x="11685" y="1029"/>
                  <a:pt x="11675" y="1029"/>
                </a:cubicBezTo>
                <a:cubicBezTo>
                  <a:pt x="11670" y="1029"/>
                  <a:pt x="11666" y="1027"/>
                  <a:pt x="11661" y="1029"/>
                </a:cubicBezTo>
                <a:cubicBezTo>
                  <a:pt x="11651" y="1032"/>
                  <a:pt x="11646" y="1048"/>
                  <a:pt x="11635" y="1048"/>
                </a:cubicBezTo>
                <a:lnTo>
                  <a:pt x="11611" y="1048"/>
                </a:lnTo>
                <a:cubicBezTo>
                  <a:pt x="11610" y="1035"/>
                  <a:pt x="11611" y="1029"/>
                  <a:pt x="11611" y="1017"/>
                </a:cubicBezTo>
                <a:cubicBezTo>
                  <a:pt x="11610" y="1005"/>
                  <a:pt x="11607" y="1000"/>
                  <a:pt x="11604" y="990"/>
                </a:cubicBezTo>
                <a:cubicBezTo>
                  <a:pt x="11601" y="977"/>
                  <a:pt x="11594" y="976"/>
                  <a:pt x="11589" y="964"/>
                </a:cubicBezTo>
                <a:cubicBezTo>
                  <a:pt x="11585" y="956"/>
                  <a:pt x="11582" y="948"/>
                  <a:pt x="11579" y="939"/>
                </a:cubicBezTo>
                <a:cubicBezTo>
                  <a:pt x="11575" y="942"/>
                  <a:pt x="11570" y="942"/>
                  <a:pt x="11567" y="945"/>
                </a:cubicBezTo>
                <a:cubicBezTo>
                  <a:pt x="11562" y="952"/>
                  <a:pt x="11561" y="965"/>
                  <a:pt x="11557" y="971"/>
                </a:cubicBezTo>
                <a:cubicBezTo>
                  <a:pt x="11552" y="979"/>
                  <a:pt x="11549" y="989"/>
                  <a:pt x="11544" y="997"/>
                </a:cubicBezTo>
                <a:cubicBezTo>
                  <a:pt x="11535" y="1013"/>
                  <a:pt x="11529" y="1029"/>
                  <a:pt x="11516" y="1029"/>
                </a:cubicBezTo>
                <a:cubicBezTo>
                  <a:pt x="11512" y="1029"/>
                  <a:pt x="11508" y="1036"/>
                  <a:pt x="11504" y="1036"/>
                </a:cubicBezTo>
                <a:cubicBezTo>
                  <a:pt x="11498" y="1036"/>
                  <a:pt x="11496" y="1020"/>
                  <a:pt x="11491" y="1017"/>
                </a:cubicBezTo>
                <a:lnTo>
                  <a:pt x="11516" y="958"/>
                </a:lnTo>
                <a:lnTo>
                  <a:pt x="11516" y="945"/>
                </a:lnTo>
                <a:cubicBezTo>
                  <a:pt x="11516" y="936"/>
                  <a:pt x="11514" y="929"/>
                  <a:pt x="11513" y="920"/>
                </a:cubicBezTo>
                <a:close/>
                <a:moveTo>
                  <a:pt x="13537" y="939"/>
                </a:moveTo>
                <a:cubicBezTo>
                  <a:pt x="13526" y="939"/>
                  <a:pt x="13522" y="950"/>
                  <a:pt x="13511" y="958"/>
                </a:cubicBezTo>
                <a:cubicBezTo>
                  <a:pt x="13506" y="961"/>
                  <a:pt x="13501" y="966"/>
                  <a:pt x="13496" y="971"/>
                </a:cubicBezTo>
                <a:cubicBezTo>
                  <a:pt x="13490" y="976"/>
                  <a:pt x="13488" y="986"/>
                  <a:pt x="13483" y="990"/>
                </a:cubicBezTo>
                <a:cubicBezTo>
                  <a:pt x="13472" y="1001"/>
                  <a:pt x="13464" y="1005"/>
                  <a:pt x="13451" y="1009"/>
                </a:cubicBezTo>
                <a:lnTo>
                  <a:pt x="13451" y="1067"/>
                </a:lnTo>
                <a:lnTo>
                  <a:pt x="13508" y="1067"/>
                </a:lnTo>
                <a:cubicBezTo>
                  <a:pt x="13513" y="1058"/>
                  <a:pt x="13518" y="1055"/>
                  <a:pt x="13521" y="1042"/>
                </a:cubicBezTo>
                <a:cubicBezTo>
                  <a:pt x="13522" y="1034"/>
                  <a:pt x="13519" y="1024"/>
                  <a:pt x="13521" y="1016"/>
                </a:cubicBezTo>
                <a:cubicBezTo>
                  <a:pt x="13522" y="1009"/>
                  <a:pt x="13528" y="1010"/>
                  <a:pt x="13530" y="1003"/>
                </a:cubicBezTo>
                <a:cubicBezTo>
                  <a:pt x="13530" y="1029"/>
                  <a:pt x="13527" y="1052"/>
                  <a:pt x="13537" y="1067"/>
                </a:cubicBezTo>
                <a:cubicBezTo>
                  <a:pt x="13541" y="1076"/>
                  <a:pt x="13546" y="1081"/>
                  <a:pt x="13552" y="1081"/>
                </a:cubicBezTo>
                <a:cubicBezTo>
                  <a:pt x="13558" y="1081"/>
                  <a:pt x="13559" y="1067"/>
                  <a:pt x="13565" y="1067"/>
                </a:cubicBezTo>
                <a:cubicBezTo>
                  <a:pt x="13570" y="1067"/>
                  <a:pt x="13574" y="1069"/>
                  <a:pt x="13579" y="1067"/>
                </a:cubicBezTo>
                <a:cubicBezTo>
                  <a:pt x="13580" y="1037"/>
                  <a:pt x="13581" y="1021"/>
                  <a:pt x="13579" y="990"/>
                </a:cubicBezTo>
                <a:lnTo>
                  <a:pt x="13634" y="990"/>
                </a:lnTo>
                <a:cubicBezTo>
                  <a:pt x="13634" y="990"/>
                  <a:pt x="13634" y="964"/>
                  <a:pt x="13634" y="964"/>
                </a:cubicBezTo>
                <a:cubicBezTo>
                  <a:pt x="13634" y="955"/>
                  <a:pt x="13632" y="948"/>
                  <a:pt x="13631" y="939"/>
                </a:cubicBezTo>
                <a:lnTo>
                  <a:pt x="13537" y="939"/>
                </a:lnTo>
                <a:close/>
                <a:moveTo>
                  <a:pt x="4063" y="1015"/>
                </a:moveTo>
                <a:lnTo>
                  <a:pt x="4063" y="1093"/>
                </a:lnTo>
                <a:lnTo>
                  <a:pt x="4110" y="1093"/>
                </a:lnTo>
                <a:cubicBezTo>
                  <a:pt x="4110" y="1093"/>
                  <a:pt x="4122" y="1164"/>
                  <a:pt x="4122" y="1164"/>
                </a:cubicBezTo>
                <a:lnTo>
                  <a:pt x="4160" y="1131"/>
                </a:lnTo>
                <a:lnTo>
                  <a:pt x="4144" y="1041"/>
                </a:lnTo>
                <a:lnTo>
                  <a:pt x="4104" y="1015"/>
                </a:lnTo>
                <a:lnTo>
                  <a:pt x="4063" y="1015"/>
                </a:lnTo>
                <a:close/>
                <a:moveTo>
                  <a:pt x="13683" y="1035"/>
                </a:moveTo>
                <a:cubicBezTo>
                  <a:pt x="13679" y="1036"/>
                  <a:pt x="13675" y="1039"/>
                  <a:pt x="13671" y="1041"/>
                </a:cubicBezTo>
                <a:cubicBezTo>
                  <a:pt x="13665" y="1044"/>
                  <a:pt x="13661" y="1052"/>
                  <a:pt x="13655" y="1054"/>
                </a:cubicBezTo>
                <a:lnTo>
                  <a:pt x="13643" y="1054"/>
                </a:lnTo>
                <a:cubicBezTo>
                  <a:pt x="13639" y="1054"/>
                  <a:pt x="13637" y="1060"/>
                  <a:pt x="13633" y="1060"/>
                </a:cubicBezTo>
                <a:cubicBezTo>
                  <a:pt x="13633" y="1060"/>
                  <a:pt x="13621" y="1060"/>
                  <a:pt x="13621" y="1060"/>
                </a:cubicBezTo>
                <a:cubicBezTo>
                  <a:pt x="13621" y="1070"/>
                  <a:pt x="13619" y="1079"/>
                  <a:pt x="13621" y="1086"/>
                </a:cubicBezTo>
                <a:cubicBezTo>
                  <a:pt x="13623" y="1094"/>
                  <a:pt x="13623" y="1107"/>
                  <a:pt x="13627" y="1112"/>
                </a:cubicBezTo>
                <a:cubicBezTo>
                  <a:pt x="13631" y="1117"/>
                  <a:pt x="13636" y="1112"/>
                  <a:pt x="13641" y="1112"/>
                </a:cubicBezTo>
                <a:cubicBezTo>
                  <a:pt x="13646" y="1112"/>
                  <a:pt x="13651" y="1114"/>
                  <a:pt x="13655" y="1112"/>
                </a:cubicBezTo>
                <a:cubicBezTo>
                  <a:pt x="13660" y="1110"/>
                  <a:pt x="13663" y="1100"/>
                  <a:pt x="13668" y="1099"/>
                </a:cubicBezTo>
                <a:cubicBezTo>
                  <a:pt x="13676" y="1094"/>
                  <a:pt x="13684" y="1089"/>
                  <a:pt x="13693" y="1086"/>
                </a:cubicBezTo>
                <a:cubicBezTo>
                  <a:pt x="13692" y="1078"/>
                  <a:pt x="13694" y="1068"/>
                  <a:pt x="13693" y="1060"/>
                </a:cubicBezTo>
                <a:cubicBezTo>
                  <a:pt x="13691" y="1049"/>
                  <a:pt x="13686" y="1046"/>
                  <a:pt x="13683" y="1035"/>
                </a:cubicBezTo>
                <a:close/>
                <a:moveTo>
                  <a:pt x="15906" y="1036"/>
                </a:moveTo>
                <a:cubicBezTo>
                  <a:pt x="15901" y="1037"/>
                  <a:pt x="15898" y="1044"/>
                  <a:pt x="15893" y="1049"/>
                </a:cubicBezTo>
                <a:cubicBezTo>
                  <a:pt x="15888" y="1054"/>
                  <a:pt x="15885" y="1057"/>
                  <a:pt x="15881" y="1061"/>
                </a:cubicBezTo>
                <a:cubicBezTo>
                  <a:pt x="15876" y="1068"/>
                  <a:pt x="15877" y="1082"/>
                  <a:pt x="15871" y="1087"/>
                </a:cubicBezTo>
                <a:cubicBezTo>
                  <a:pt x="15867" y="1090"/>
                  <a:pt x="15863" y="1092"/>
                  <a:pt x="15859" y="1094"/>
                </a:cubicBezTo>
                <a:cubicBezTo>
                  <a:pt x="15844" y="1100"/>
                  <a:pt x="15836" y="1092"/>
                  <a:pt x="15821" y="1094"/>
                </a:cubicBezTo>
                <a:cubicBezTo>
                  <a:pt x="15816" y="1094"/>
                  <a:pt x="15812" y="1099"/>
                  <a:pt x="15808" y="1100"/>
                </a:cubicBezTo>
                <a:cubicBezTo>
                  <a:pt x="15804" y="1102"/>
                  <a:pt x="15799" y="1097"/>
                  <a:pt x="15795" y="1100"/>
                </a:cubicBezTo>
                <a:cubicBezTo>
                  <a:pt x="15790" y="1105"/>
                  <a:pt x="15787" y="1115"/>
                  <a:pt x="15783" y="1120"/>
                </a:cubicBezTo>
                <a:cubicBezTo>
                  <a:pt x="15778" y="1124"/>
                  <a:pt x="15779" y="1140"/>
                  <a:pt x="15773" y="1145"/>
                </a:cubicBezTo>
                <a:cubicBezTo>
                  <a:pt x="15770" y="1148"/>
                  <a:pt x="15765" y="1142"/>
                  <a:pt x="15761" y="1145"/>
                </a:cubicBezTo>
                <a:cubicBezTo>
                  <a:pt x="15757" y="1148"/>
                  <a:pt x="15752" y="1150"/>
                  <a:pt x="15748" y="1152"/>
                </a:cubicBezTo>
                <a:cubicBezTo>
                  <a:pt x="15742" y="1157"/>
                  <a:pt x="15739" y="1166"/>
                  <a:pt x="15736" y="1178"/>
                </a:cubicBezTo>
                <a:cubicBezTo>
                  <a:pt x="15733" y="1187"/>
                  <a:pt x="15729" y="1192"/>
                  <a:pt x="15726" y="1203"/>
                </a:cubicBezTo>
                <a:cubicBezTo>
                  <a:pt x="15726" y="1210"/>
                  <a:pt x="15727" y="1216"/>
                  <a:pt x="15726" y="1223"/>
                </a:cubicBezTo>
                <a:cubicBezTo>
                  <a:pt x="15736" y="1229"/>
                  <a:pt x="15744" y="1232"/>
                  <a:pt x="15752" y="1242"/>
                </a:cubicBezTo>
                <a:cubicBezTo>
                  <a:pt x="15756" y="1247"/>
                  <a:pt x="15762" y="1247"/>
                  <a:pt x="15764" y="1255"/>
                </a:cubicBezTo>
                <a:cubicBezTo>
                  <a:pt x="15766" y="1263"/>
                  <a:pt x="15763" y="1272"/>
                  <a:pt x="15764" y="1281"/>
                </a:cubicBezTo>
                <a:cubicBezTo>
                  <a:pt x="15765" y="1289"/>
                  <a:pt x="15764" y="1297"/>
                  <a:pt x="15764" y="1306"/>
                </a:cubicBezTo>
                <a:cubicBezTo>
                  <a:pt x="15764" y="1321"/>
                  <a:pt x="15767" y="1330"/>
                  <a:pt x="15767" y="1345"/>
                </a:cubicBezTo>
                <a:lnTo>
                  <a:pt x="15880" y="1345"/>
                </a:lnTo>
                <a:cubicBezTo>
                  <a:pt x="15885" y="1345"/>
                  <a:pt x="15888" y="1350"/>
                  <a:pt x="15893" y="1351"/>
                </a:cubicBezTo>
                <a:cubicBezTo>
                  <a:pt x="15897" y="1353"/>
                  <a:pt x="15902" y="1350"/>
                  <a:pt x="15906" y="1351"/>
                </a:cubicBezTo>
                <a:cubicBezTo>
                  <a:pt x="15911" y="1355"/>
                  <a:pt x="15911" y="1369"/>
                  <a:pt x="15915" y="1377"/>
                </a:cubicBezTo>
                <a:cubicBezTo>
                  <a:pt x="15920" y="1387"/>
                  <a:pt x="15921" y="1398"/>
                  <a:pt x="15924" y="1409"/>
                </a:cubicBezTo>
                <a:cubicBezTo>
                  <a:pt x="15957" y="1408"/>
                  <a:pt x="15974" y="1401"/>
                  <a:pt x="16006" y="1403"/>
                </a:cubicBezTo>
                <a:cubicBezTo>
                  <a:pt x="16011" y="1403"/>
                  <a:pt x="16014" y="1409"/>
                  <a:pt x="16019" y="1409"/>
                </a:cubicBezTo>
                <a:lnTo>
                  <a:pt x="16039" y="1409"/>
                </a:lnTo>
                <a:cubicBezTo>
                  <a:pt x="16047" y="1409"/>
                  <a:pt x="16051" y="1411"/>
                  <a:pt x="16060" y="1409"/>
                </a:cubicBezTo>
                <a:cubicBezTo>
                  <a:pt x="16065" y="1409"/>
                  <a:pt x="16069" y="1404"/>
                  <a:pt x="16072" y="1403"/>
                </a:cubicBezTo>
                <a:cubicBezTo>
                  <a:pt x="16082" y="1399"/>
                  <a:pt x="16089" y="1393"/>
                  <a:pt x="16098" y="1384"/>
                </a:cubicBezTo>
                <a:cubicBezTo>
                  <a:pt x="16102" y="1379"/>
                  <a:pt x="16104" y="1370"/>
                  <a:pt x="16104" y="1359"/>
                </a:cubicBezTo>
                <a:lnTo>
                  <a:pt x="16104" y="1306"/>
                </a:lnTo>
                <a:cubicBezTo>
                  <a:pt x="16097" y="1306"/>
                  <a:pt x="16092" y="1308"/>
                  <a:pt x="16085" y="1306"/>
                </a:cubicBezTo>
                <a:cubicBezTo>
                  <a:pt x="16079" y="1305"/>
                  <a:pt x="16077" y="1298"/>
                  <a:pt x="16072" y="1293"/>
                </a:cubicBezTo>
                <a:cubicBezTo>
                  <a:pt x="16073" y="1274"/>
                  <a:pt x="16073" y="1260"/>
                  <a:pt x="16076" y="1242"/>
                </a:cubicBezTo>
                <a:cubicBezTo>
                  <a:pt x="16077" y="1232"/>
                  <a:pt x="16079" y="1226"/>
                  <a:pt x="16082" y="1217"/>
                </a:cubicBezTo>
                <a:cubicBezTo>
                  <a:pt x="16084" y="1205"/>
                  <a:pt x="16088" y="1200"/>
                  <a:pt x="16091" y="1190"/>
                </a:cubicBezTo>
                <a:cubicBezTo>
                  <a:pt x="16095" y="1177"/>
                  <a:pt x="16104" y="1174"/>
                  <a:pt x="16104" y="1158"/>
                </a:cubicBezTo>
                <a:cubicBezTo>
                  <a:pt x="16104" y="1139"/>
                  <a:pt x="16098" y="1129"/>
                  <a:pt x="16094" y="1113"/>
                </a:cubicBezTo>
                <a:cubicBezTo>
                  <a:pt x="16092" y="1103"/>
                  <a:pt x="16091" y="1095"/>
                  <a:pt x="16088" y="1087"/>
                </a:cubicBezTo>
                <a:cubicBezTo>
                  <a:pt x="16085" y="1079"/>
                  <a:pt x="16083" y="1067"/>
                  <a:pt x="16079" y="1061"/>
                </a:cubicBezTo>
                <a:cubicBezTo>
                  <a:pt x="16068" y="1049"/>
                  <a:pt x="16060" y="1055"/>
                  <a:pt x="16047" y="1055"/>
                </a:cubicBezTo>
                <a:cubicBezTo>
                  <a:pt x="16040" y="1055"/>
                  <a:pt x="16035" y="1050"/>
                  <a:pt x="16029" y="1055"/>
                </a:cubicBezTo>
                <a:cubicBezTo>
                  <a:pt x="16024" y="1059"/>
                  <a:pt x="16020" y="1063"/>
                  <a:pt x="16016" y="1068"/>
                </a:cubicBezTo>
                <a:cubicBezTo>
                  <a:pt x="16012" y="1073"/>
                  <a:pt x="16013" y="1087"/>
                  <a:pt x="16010" y="1094"/>
                </a:cubicBezTo>
                <a:cubicBezTo>
                  <a:pt x="16005" y="1100"/>
                  <a:pt x="16003" y="1108"/>
                  <a:pt x="15997" y="1113"/>
                </a:cubicBezTo>
                <a:cubicBezTo>
                  <a:pt x="15993" y="1116"/>
                  <a:pt x="15989" y="1113"/>
                  <a:pt x="15984" y="1113"/>
                </a:cubicBezTo>
                <a:cubicBezTo>
                  <a:pt x="15975" y="1115"/>
                  <a:pt x="15969" y="1113"/>
                  <a:pt x="15959" y="1113"/>
                </a:cubicBezTo>
                <a:cubicBezTo>
                  <a:pt x="15962" y="1105"/>
                  <a:pt x="15962" y="1095"/>
                  <a:pt x="15965" y="1087"/>
                </a:cubicBezTo>
                <a:cubicBezTo>
                  <a:pt x="15969" y="1078"/>
                  <a:pt x="15974" y="1076"/>
                  <a:pt x="15978" y="1068"/>
                </a:cubicBezTo>
                <a:lnTo>
                  <a:pt x="15975" y="1038"/>
                </a:lnTo>
                <a:cubicBezTo>
                  <a:pt x="15959" y="1038"/>
                  <a:pt x="15950" y="1036"/>
                  <a:pt x="15935" y="1036"/>
                </a:cubicBezTo>
                <a:cubicBezTo>
                  <a:pt x="15924" y="1036"/>
                  <a:pt x="15916" y="1033"/>
                  <a:pt x="15906" y="1036"/>
                </a:cubicBezTo>
                <a:close/>
                <a:moveTo>
                  <a:pt x="15609" y="1073"/>
                </a:moveTo>
                <a:cubicBezTo>
                  <a:pt x="15605" y="1073"/>
                  <a:pt x="15604" y="1086"/>
                  <a:pt x="15600" y="1086"/>
                </a:cubicBezTo>
                <a:lnTo>
                  <a:pt x="15587" y="1086"/>
                </a:lnTo>
                <a:cubicBezTo>
                  <a:pt x="15587" y="1086"/>
                  <a:pt x="15576" y="1086"/>
                  <a:pt x="15576" y="1086"/>
                </a:cubicBezTo>
                <a:cubicBezTo>
                  <a:pt x="15577" y="1117"/>
                  <a:pt x="15578" y="1133"/>
                  <a:pt x="15576" y="1163"/>
                </a:cubicBezTo>
                <a:cubicBezTo>
                  <a:pt x="15597" y="1168"/>
                  <a:pt x="15608" y="1165"/>
                  <a:pt x="15628" y="1170"/>
                </a:cubicBezTo>
                <a:lnTo>
                  <a:pt x="15641" y="1170"/>
                </a:lnTo>
                <a:cubicBezTo>
                  <a:pt x="15646" y="1172"/>
                  <a:pt x="15649" y="1182"/>
                  <a:pt x="15653" y="1189"/>
                </a:cubicBezTo>
                <a:cubicBezTo>
                  <a:pt x="15658" y="1195"/>
                  <a:pt x="15654" y="1218"/>
                  <a:pt x="15660" y="1221"/>
                </a:cubicBezTo>
                <a:cubicBezTo>
                  <a:pt x="15664" y="1223"/>
                  <a:pt x="15668" y="1221"/>
                  <a:pt x="15672" y="1221"/>
                </a:cubicBezTo>
                <a:cubicBezTo>
                  <a:pt x="15677" y="1221"/>
                  <a:pt x="15681" y="1223"/>
                  <a:pt x="15685" y="1221"/>
                </a:cubicBezTo>
                <a:cubicBezTo>
                  <a:pt x="15690" y="1218"/>
                  <a:pt x="15693" y="1208"/>
                  <a:pt x="15697" y="1202"/>
                </a:cubicBezTo>
                <a:cubicBezTo>
                  <a:pt x="15701" y="1197"/>
                  <a:pt x="15708" y="1197"/>
                  <a:pt x="15710" y="1189"/>
                </a:cubicBezTo>
                <a:cubicBezTo>
                  <a:pt x="15712" y="1181"/>
                  <a:pt x="15710" y="1173"/>
                  <a:pt x="15710" y="1163"/>
                </a:cubicBezTo>
                <a:lnTo>
                  <a:pt x="15710" y="1138"/>
                </a:lnTo>
                <a:cubicBezTo>
                  <a:pt x="15710" y="1126"/>
                  <a:pt x="15705" y="1121"/>
                  <a:pt x="15704" y="1112"/>
                </a:cubicBezTo>
                <a:cubicBezTo>
                  <a:pt x="15699" y="1112"/>
                  <a:pt x="15695" y="1118"/>
                  <a:pt x="15691" y="1118"/>
                </a:cubicBezTo>
                <a:cubicBezTo>
                  <a:pt x="15687" y="1118"/>
                  <a:pt x="15682" y="1113"/>
                  <a:pt x="15678" y="1112"/>
                </a:cubicBezTo>
                <a:cubicBezTo>
                  <a:pt x="15674" y="1110"/>
                  <a:pt x="15671" y="1102"/>
                  <a:pt x="15666" y="1099"/>
                </a:cubicBezTo>
                <a:cubicBezTo>
                  <a:pt x="15660" y="1095"/>
                  <a:pt x="15656" y="1095"/>
                  <a:pt x="15650" y="1092"/>
                </a:cubicBezTo>
                <a:cubicBezTo>
                  <a:pt x="15645" y="1089"/>
                  <a:pt x="15640" y="1081"/>
                  <a:pt x="15635" y="1079"/>
                </a:cubicBezTo>
                <a:lnTo>
                  <a:pt x="15622" y="1079"/>
                </a:lnTo>
                <a:cubicBezTo>
                  <a:pt x="15617" y="1079"/>
                  <a:pt x="15614" y="1073"/>
                  <a:pt x="15609" y="1073"/>
                </a:cubicBezTo>
                <a:close/>
                <a:moveTo>
                  <a:pt x="11080" y="1093"/>
                </a:moveTo>
                <a:cubicBezTo>
                  <a:pt x="11073" y="1100"/>
                  <a:pt x="11070" y="1106"/>
                  <a:pt x="11067" y="1119"/>
                </a:cubicBezTo>
                <a:cubicBezTo>
                  <a:pt x="11063" y="1135"/>
                  <a:pt x="11061" y="1151"/>
                  <a:pt x="11061" y="1170"/>
                </a:cubicBezTo>
                <a:lnTo>
                  <a:pt x="11061" y="1196"/>
                </a:lnTo>
                <a:cubicBezTo>
                  <a:pt x="11061" y="1206"/>
                  <a:pt x="11063" y="1214"/>
                  <a:pt x="11064" y="1222"/>
                </a:cubicBezTo>
                <a:cubicBezTo>
                  <a:pt x="11065" y="1238"/>
                  <a:pt x="11074" y="1246"/>
                  <a:pt x="11074" y="1264"/>
                </a:cubicBezTo>
                <a:cubicBezTo>
                  <a:pt x="11074" y="1282"/>
                  <a:pt x="11069" y="1292"/>
                  <a:pt x="11064" y="1305"/>
                </a:cubicBezTo>
                <a:cubicBezTo>
                  <a:pt x="11059" y="1317"/>
                  <a:pt x="11053" y="1325"/>
                  <a:pt x="11045" y="1325"/>
                </a:cubicBezTo>
                <a:cubicBezTo>
                  <a:pt x="11037" y="1325"/>
                  <a:pt x="11031" y="1323"/>
                  <a:pt x="11026" y="1312"/>
                </a:cubicBezTo>
                <a:cubicBezTo>
                  <a:pt x="11020" y="1296"/>
                  <a:pt x="11018" y="1275"/>
                  <a:pt x="11017" y="1254"/>
                </a:cubicBezTo>
                <a:lnTo>
                  <a:pt x="11017" y="1229"/>
                </a:lnTo>
                <a:cubicBezTo>
                  <a:pt x="11017" y="1219"/>
                  <a:pt x="11014" y="1212"/>
                  <a:pt x="11014" y="1202"/>
                </a:cubicBezTo>
                <a:lnTo>
                  <a:pt x="11014" y="1177"/>
                </a:lnTo>
                <a:cubicBezTo>
                  <a:pt x="11013" y="1159"/>
                  <a:pt x="11011" y="1150"/>
                  <a:pt x="11010" y="1132"/>
                </a:cubicBezTo>
                <a:lnTo>
                  <a:pt x="10985" y="1126"/>
                </a:lnTo>
                <a:cubicBezTo>
                  <a:pt x="10976" y="1135"/>
                  <a:pt x="10968" y="1138"/>
                  <a:pt x="10960" y="1151"/>
                </a:cubicBezTo>
                <a:cubicBezTo>
                  <a:pt x="10956" y="1158"/>
                  <a:pt x="10957" y="1169"/>
                  <a:pt x="10954" y="1177"/>
                </a:cubicBezTo>
                <a:cubicBezTo>
                  <a:pt x="10951" y="1185"/>
                  <a:pt x="10945" y="1190"/>
                  <a:pt x="10941" y="1196"/>
                </a:cubicBezTo>
                <a:cubicBezTo>
                  <a:pt x="10937" y="1202"/>
                  <a:pt x="10934" y="1215"/>
                  <a:pt x="10928" y="1215"/>
                </a:cubicBezTo>
                <a:lnTo>
                  <a:pt x="10888" y="1215"/>
                </a:lnTo>
                <a:lnTo>
                  <a:pt x="10888" y="1170"/>
                </a:lnTo>
                <a:cubicBezTo>
                  <a:pt x="10891" y="1164"/>
                  <a:pt x="10890" y="1149"/>
                  <a:pt x="10894" y="1145"/>
                </a:cubicBezTo>
                <a:cubicBezTo>
                  <a:pt x="10898" y="1142"/>
                  <a:pt x="10903" y="1148"/>
                  <a:pt x="10907" y="1145"/>
                </a:cubicBezTo>
                <a:cubicBezTo>
                  <a:pt x="10912" y="1140"/>
                  <a:pt x="10914" y="1130"/>
                  <a:pt x="10919" y="1126"/>
                </a:cubicBezTo>
                <a:lnTo>
                  <a:pt x="10916" y="1100"/>
                </a:lnTo>
                <a:cubicBezTo>
                  <a:pt x="10912" y="1101"/>
                  <a:pt x="10908" y="1097"/>
                  <a:pt x="10904" y="1100"/>
                </a:cubicBezTo>
                <a:cubicBezTo>
                  <a:pt x="10898" y="1105"/>
                  <a:pt x="10896" y="1114"/>
                  <a:pt x="10891" y="1119"/>
                </a:cubicBezTo>
                <a:cubicBezTo>
                  <a:pt x="10887" y="1124"/>
                  <a:pt x="10882" y="1127"/>
                  <a:pt x="10878" y="1132"/>
                </a:cubicBezTo>
                <a:cubicBezTo>
                  <a:pt x="10874" y="1137"/>
                  <a:pt x="10875" y="1150"/>
                  <a:pt x="10872" y="1158"/>
                </a:cubicBezTo>
                <a:lnTo>
                  <a:pt x="10791" y="1158"/>
                </a:lnTo>
                <a:cubicBezTo>
                  <a:pt x="10786" y="1158"/>
                  <a:pt x="10783" y="1162"/>
                  <a:pt x="10778" y="1164"/>
                </a:cubicBezTo>
                <a:cubicBezTo>
                  <a:pt x="10767" y="1167"/>
                  <a:pt x="10760" y="1167"/>
                  <a:pt x="10750" y="1170"/>
                </a:cubicBezTo>
                <a:cubicBezTo>
                  <a:pt x="10745" y="1172"/>
                  <a:pt x="10742" y="1180"/>
                  <a:pt x="10737" y="1183"/>
                </a:cubicBezTo>
                <a:cubicBezTo>
                  <a:pt x="10738" y="1202"/>
                  <a:pt x="10737" y="1217"/>
                  <a:pt x="10740" y="1234"/>
                </a:cubicBezTo>
                <a:cubicBezTo>
                  <a:pt x="10742" y="1247"/>
                  <a:pt x="10748" y="1253"/>
                  <a:pt x="10753" y="1261"/>
                </a:cubicBezTo>
                <a:cubicBezTo>
                  <a:pt x="10757" y="1269"/>
                  <a:pt x="10756" y="1285"/>
                  <a:pt x="10762" y="1287"/>
                </a:cubicBezTo>
                <a:cubicBezTo>
                  <a:pt x="10776" y="1293"/>
                  <a:pt x="10785" y="1285"/>
                  <a:pt x="10800" y="1287"/>
                </a:cubicBezTo>
                <a:cubicBezTo>
                  <a:pt x="10804" y="1287"/>
                  <a:pt x="10808" y="1291"/>
                  <a:pt x="10812" y="1293"/>
                </a:cubicBezTo>
                <a:cubicBezTo>
                  <a:pt x="10812" y="1302"/>
                  <a:pt x="10814" y="1311"/>
                  <a:pt x="10812" y="1319"/>
                </a:cubicBezTo>
                <a:cubicBezTo>
                  <a:pt x="10811" y="1327"/>
                  <a:pt x="10811" y="1336"/>
                  <a:pt x="10809" y="1344"/>
                </a:cubicBezTo>
                <a:cubicBezTo>
                  <a:pt x="10807" y="1355"/>
                  <a:pt x="10797" y="1351"/>
                  <a:pt x="10797" y="1364"/>
                </a:cubicBezTo>
                <a:cubicBezTo>
                  <a:pt x="10797" y="1378"/>
                  <a:pt x="10798" y="1389"/>
                  <a:pt x="10800" y="1402"/>
                </a:cubicBezTo>
                <a:cubicBezTo>
                  <a:pt x="10802" y="1413"/>
                  <a:pt x="10810" y="1412"/>
                  <a:pt x="10812" y="1421"/>
                </a:cubicBezTo>
                <a:cubicBezTo>
                  <a:pt x="10815" y="1433"/>
                  <a:pt x="10816" y="1446"/>
                  <a:pt x="10816" y="1460"/>
                </a:cubicBezTo>
                <a:cubicBezTo>
                  <a:pt x="10816" y="1478"/>
                  <a:pt x="10812" y="1489"/>
                  <a:pt x="10809" y="1505"/>
                </a:cubicBezTo>
                <a:cubicBezTo>
                  <a:pt x="10804" y="1500"/>
                  <a:pt x="10801" y="1497"/>
                  <a:pt x="10797" y="1492"/>
                </a:cubicBezTo>
                <a:cubicBezTo>
                  <a:pt x="10793" y="1487"/>
                  <a:pt x="10787" y="1487"/>
                  <a:pt x="10784" y="1479"/>
                </a:cubicBezTo>
                <a:cubicBezTo>
                  <a:pt x="10781" y="1473"/>
                  <a:pt x="10782" y="1462"/>
                  <a:pt x="10781" y="1454"/>
                </a:cubicBezTo>
                <a:cubicBezTo>
                  <a:pt x="10778" y="1442"/>
                  <a:pt x="10778" y="1428"/>
                  <a:pt x="10775" y="1421"/>
                </a:cubicBezTo>
                <a:cubicBezTo>
                  <a:pt x="10771" y="1415"/>
                  <a:pt x="10768" y="1407"/>
                  <a:pt x="10762" y="1402"/>
                </a:cubicBezTo>
                <a:cubicBezTo>
                  <a:pt x="10757" y="1399"/>
                  <a:pt x="10754" y="1392"/>
                  <a:pt x="10750" y="1389"/>
                </a:cubicBezTo>
                <a:cubicBezTo>
                  <a:pt x="10746" y="1386"/>
                  <a:pt x="10742" y="1391"/>
                  <a:pt x="10737" y="1389"/>
                </a:cubicBezTo>
                <a:cubicBezTo>
                  <a:pt x="10742" y="1408"/>
                  <a:pt x="10747" y="1420"/>
                  <a:pt x="10750" y="1441"/>
                </a:cubicBezTo>
                <a:cubicBezTo>
                  <a:pt x="10750" y="1449"/>
                  <a:pt x="10749" y="1459"/>
                  <a:pt x="10750" y="1467"/>
                </a:cubicBezTo>
                <a:cubicBezTo>
                  <a:pt x="10750" y="1475"/>
                  <a:pt x="10752" y="1484"/>
                  <a:pt x="10753" y="1492"/>
                </a:cubicBezTo>
                <a:cubicBezTo>
                  <a:pt x="10755" y="1505"/>
                  <a:pt x="10761" y="1509"/>
                  <a:pt x="10765" y="1518"/>
                </a:cubicBezTo>
                <a:cubicBezTo>
                  <a:pt x="10770" y="1528"/>
                  <a:pt x="10771" y="1538"/>
                  <a:pt x="10778" y="1544"/>
                </a:cubicBezTo>
                <a:cubicBezTo>
                  <a:pt x="10788" y="1554"/>
                  <a:pt x="10795" y="1563"/>
                  <a:pt x="10807" y="1563"/>
                </a:cubicBezTo>
                <a:cubicBezTo>
                  <a:pt x="10812" y="1563"/>
                  <a:pt x="10815" y="1557"/>
                  <a:pt x="10820" y="1557"/>
                </a:cubicBezTo>
                <a:cubicBezTo>
                  <a:pt x="10819" y="1537"/>
                  <a:pt x="10819" y="1525"/>
                  <a:pt x="10819" y="1505"/>
                </a:cubicBezTo>
                <a:cubicBezTo>
                  <a:pt x="10819" y="1495"/>
                  <a:pt x="10820" y="1489"/>
                  <a:pt x="10820" y="1479"/>
                </a:cubicBezTo>
                <a:cubicBezTo>
                  <a:pt x="10830" y="1481"/>
                  <a:pt x="10839" y="1473"/>
                  <a:pt x="10847" y="1486"/>
                </a:cubicBezTo>
                <a:cubicBezTo>
                  <a:pt x="10855" y="1499"/>
                  <a:pt x="10850" y="1521"/>
                  <a:pt x="10856" y="1537"/>
                </a:cubicBezTo>
                <a:cubicBezTo>
                  <a:pt x="10860" y="1547"/>
                  <a:pt x="10864" y="1550"/>
                  <a:pt x="10869" y="1557"/>
                </a:cubicBezTo>
                <a:cubicBezTo>
                  <a:pt x="10873" y="1561"/>
                  <a:pt x="10877" y="1568"/>
                  <a:pt x="10882" y="1570"/>
                </a:cubicBezTo>
                <a:cubicBezTo>
                  <a:pt x="10890" y="1574"/>
                  <a:pt x="10897" y="1570"/>
                  <a:pt x="10907" y="1570"/>
                </a:cubicBezTo>
                <a:lnTo>
                  <a:pt x="10919" y="1570"/>
                </a:lnTo>
                <a:cubicBezTo>
                  <a:pt x="10923" y="1570"/>
                  <a:pt x="10928" y="1574"/>
                  <a:pt x="10932" y="1570"/>
                </a:cubicBezTo>
                <a:cubicBezTo>
                  <a:pt x="10937" y="1563"/>
                  <a:pt x="10939" y="1554"/>
                  <a:pt x="10941" y="1544"/>
                </a:cubicBezTo>
                <a:cubicBezTo>
                  <a:pt x="10944" y="1536"/>
                  <a:pt x="10939" y="1526"/>
                  <a:pt x="10941" y="1518"/>
                </a:cubicBezTo>
                <a:cubicBezTo>
                  <a:pt x="10944" y="1509"/>
                  <a:pt x="10946" y="1498"/>
                  <a:pt x="10951" y="1492"/>
                </a:cubicBezTo>
                <a:cubicBezTo>
                  <a:pt x="10954" y="1487"/>
                  <a:pt x="10959" y="1495"/>
                  <a:pt x="10963" y="1492"/>
                </a:cubicBezTo>
                <a:cubicBezTo>
                  <a:pt x="10968" y="1489"/>
                  <a:pt x="10971" y="1482"/>
                  <a:pt x="10976" y="1479"/>
                </a:cubicBezTo>
                <a:cubicBezTo>
                  <a:pt x="10975" y="1470"/>
                  <a:pt x="10973" y="1463"/>
                  <a:pt x="10973" y="1454"/>
                </a:cubicBezTo>
                <a:lnTo>
                  <a:pt x="10973" y="1415"/>
                </a:lnTo>
                <a:lnTo>
                  <a:pt x="10998" y="1409"/>
                </a:lnTo>
                <a:cubicBezTo>
                  <a:pt x="11001" y="1418"/>
                  <a:pt x="11009" y="1417"/>
                  <a:pt x="11010" y="1428"/>
                </a:cubicBezTo>
                <a:cubicBezTo>
                  <a:pt x="11011" y="1436"/>
                  <a:pt x="11010" y="1446"/>
                  <a:pt x="11010" y="1454"/>
                </a:cubicBezTo>
                <a:cubicBezTo>
                  <a:pt x="11012" y="1471"/>
                  <a:pt x="11013" y="1486"/>
                  <a:pt x="11014" y="1505"/>
                </a:cubicBezTo>
                <a:lnTo>
                  <a:pt x="11061" y="1505"/>
                </a:lnTo>
                <a:lnTo>
                  <a:pt x="11086" y="1467"/>
                </a:lnTo>
                <a:lnTo>
                  <a:pt x="11099" y="1486"/>
                </a:lnTo>
                <a:cubicBezTo>
                  <a:pt x="11099" y="1508"/>
                  <a:pt x="11097" y="1521"/>
                  <a:pt x="11099" y="1544"/>
                </a:cubicBezTo>
                <a:cubicBezTo>
                  <a:pt x="11099" y="1549"/>
                  <a:pt x="11104" y="1547"/>
                  <a:pt x="11105" y="1551"/>
                </a:cubicBezTo>
                <a:cubicBezTo>
                  <a:pt x="11102" y="1560"/>
                  <a:pt x="11103" y="1574"/>
                  <a:pt x="11099" y="1576"/>
                </a:cubicBezTo>
                <a:cubicBezTo>
                  <a:pt x="11088" y="1581"/>
                  <a:pt x="11081" y="1571"/>
                  <a:pt x="11070" y="1570"/>
                </a:cubicBezTo>
                <a:lnTo>
                  <a:pt x="11054" y="1570"/>
                </a:lnTo>
                <a:cubicBezTo>
                  <a:pt x="11050" y="1570"/>
                  <a:pt x="11047" y="1563"/>
                  <a:pt x="11042" y="1563"/>
                </a:cubicBezTo>
                <a:cubicBezTo>
                  <a:pt x="11032" y="1563"/>
                  <a:pt x="11025" y="1560"/>
                  <a:pt x="11017" y="1563"/>
                </a:cubicBezTo>
                <a:cubicBezTo>
                  <a:pt x="11012" y="1565"/>
                  <a:pt x="11009" y="1572"/>
                  <a:pt x="11004" y="1576"/>
                </a:cubicBezTo>
                <a:cubicBezTo>
                  <a:pt x="10999" y="1579"/>
                  <a:pt x="10996" y="1587"/>
                  <a:pt x="10992" y="1589"/>
                </a:cubicBezTo>
                <a:cubicBezTo>
                  <a:pt x="10977" y="1595"/>
                  <a:pt x="10966" y="1586"/>
                  <a:pt x="10951" y="1589"/>
                </a:cubicBezTo>
                <a:cubicBezTo>
                  <a:pt x="10935" y="1592"/>
                  <a:pt x="10925" y="1597"/>
                  <a:pt x="10913" y="1615"/>
                </a:cubicBezTo>
                <a:cubicBezTo>
                  <a:pt x="10909" y="1619"/>
                  <a:pt x="10910" y="1631"/>
                  <a:pt x="10910" y="1642"/>
                </a:cubicBezTo>
                <a:lnTo>
                  <a:pt x="10910" y="1698"/>
                </a:lnTo>
                <a:cubicBezTo>
                  <a:pt x="10925" y="1692"/>
                  <a:pt x="10933" y="1684"/>
                  <a:pt x="10948" y="1685"/>
                </a:cubicBezTo>
                <a:lnTo>
                  <a:pt x="10960" y="1685"/>
                </a:lnTo>
                <a:cubicBezTo>
                  <a:pt x="10965" y="1685"/>
                  <a:pt x="10968" y="1692"/>
                  <a:pt x="10973" y="1692"/>
                </a:cubicBezTo>
                <a:cubicBezTo>
                  <a:pt x="10981" y="1693"/>
                  <a:pt x="10986" y="1698"/>
                  <a:pt x="10995" y="1698"/>
                </a:cubicBezTo>
                <a:cubicBezTo>
                  <a:pt x="11007" y="1698"/>
                  <a:pt x="11015" y="1695"/>
                  <a:pt x="11026" y="1685"/>
                </a:cubicBezTo>
                <a:cubicBezTo>
                  <a:pt x="11036" y="1677"/>
                  <a:pt x="11042" y="1663"/>
                  <a:pt x="11051" y="1654"/>
                </a:cubicBezTo>
                <a:cubicBezTo>
                  <a:pt x="11058" y="1647"/>
                  <a:pt x="11062" y="1634"/>
                  <a:pt x="11070" y="1634"/>
                </a:cubicBezTo>
                <a:lnTo>
                  <a:pt x="11077" y="1634"/>
                </a:lnTo>
                <a:cubicBezTo>
                  <a:pt x="11081" y="1634"/>
                  <a:pt x="11085" y="1637"/>
                  <a:pt x="11089" y="1640"/>
                </a:cubicBezTo>
                <a:cubicBezTo>
                  <a:pt x="11094" y="1645"/>
                  <a:pt x="11092" y="1658"/>
                  <a:pt x="11095" y="1666"/>
                </a:cubicBezTo>
                <a:cubicBezTo>
                  <a:pt x="11091" y="1672"/>
                  <a:pt x="11092" y="1689"/>
                  <a:pt x="11086" y="1692"/>
                </a:cubicBezTo>
                <a:cubicBezTo>
                  <a:pt x="11082" y="1693"/>
                  <a:pt x="11077" y="1689"/>
                  <a:pt x="11074" y="1692"/>
                </a:cubicBezTo>
                <a:cubicBezTo>
                  <a:pt x="11070" y="1695"/>
                  <a:pt x="11065" y="1695"/>
                  <a:pt x="11061" y="1698"/>
                </a:cubicBezTo>
                <a:cubicBezTo>
                  <a:pt x="11055" y="1702"/>
                  <a:pt x="11056" y="1718"/>
                  <a:pt x="11051" y="1724"/>
                </a:cubicBezTo>
                <a:cubicBezTo>
                  <a:pt x="11045" y="1734"/>
                  <a:pt x="11040" y="1742"/>
                  <a:pt x="11033" y="1743"/>
                </a:cubicBezTo>
                <a:cubicBezTo>
                  <a:pt x="11025" y="1745"/>
                  <a:pt x="11021" y="1737"/>
                  <a:pt x="11014" y="1737"/>
                </a:cubicBezTo>
                <a:cubicBezTo>
                  <a:pt x="10996" y="1736"/>
                  <a:pt x="10987" y="1736"/>
                  <a:pt x="10970" y="1737"/>
                </a:cubicBezTo>
                <a:cubicBezTo>
                  <a:pt x="10965" y="1737"/>
                  <a:pt x="10961" y="1736"/>
                  <a:pt x="10957" y="1737"/>
                </a:cubicBezTo>
                <a:cubicBezTo>
                  <a:pt x="10952" y="1739"/>
                  <a:pt x="10949" y="1747"/>
                  <a:pt x="10945" y="1750"/>
                </a:cubicBezTo>
                <a:cubicBezTo>
                  <a:pt x="10940" y="1753"/>
                  <a:pt x="10934" y="1750"/>
                  <a:pt x="10932" y="1757"/>
                </a:cubicBezTo>
                <a:cubicBezTo>
                  <a:pt x="10930" y="1763"/>
                  <a:pt x="10929" y="1772"/>
                  <a:pt x="10929" y="1782"/>
                </a:cubicBezTo>
                <a:cubicBezTo>
                  <a:pt x="10929" y="1792"/>
                  <a:pt x="10930" y="1800"/>
                  <a:pt x="10932" y="1807"/>
                </a:cubicBezTo>
                <a:cubicBezTo>
                  <a:pt x="10937" y="1828"/>
                  <a:pt x="10944" y="1845"/>
                  <a:pt x="10954" y="1853"/>
                </a:cubicBezTo>
                <a:cubicBezTo>
                  <a:pt x="10958" y="1856"/>
                  <a:pt x="10962" y="1853"/>
                  <a:pt x="10966" y="1853"/>
                </a:cubicBezTo>
                <a:cubicBezTo>
                  <a:pt x="10976" y="1855"/>
                  <a:pt x="10982" y="1851"/>
                  <a:pt x="10992" y="1853"/>
                </a:cubicBezTo>
                <a:cubicBezTo>
                  <a:pt x="10996" y="1853"/>
                  <a:pt x="11000" y="1857"/>
                  <a:pt x="11004" y="1859"/>
                </a:cubicBezTo>
                <a:cubicBezTo>
                  <a:pt x="11014" y="1864"/>
                  <a:pt x="11021" y="1872"/>
                  <a:pt x="11029" y="1885"/>
                </a:cubicBezTo>
                <a:cubicBezTo>
                  <a:pt x="11034" y="1892"/>
                  <a:pt x="11039" y="1895"/>
                  <a:pt x="11042" y="1904"/>
                </a:cubicBezTo>
                <a:cubicBezTo>
                  <a:pt x="11044" y="1913"/>
                  <a:pt x="11046" y="1922"/>
                  <a:pt x="11048" y="1930"/>
                </a:cubicBezTo>
                <a:cubicBezTo>
                  <a:pt x="11051" y="1940"/>
                  <a:pt x="11055" y="1946"/>
                  <a:pt x="11058" y="1956"/>
                </a:cubicBezTo>
                <a:cubicBezTo>
                  <a:pt x="11064" y="1977"/>
                  <a:pt x="11070" y="1988"/>
                  <a:pt x="11077" y="2007"/>
                </a:cubicBezTo>
                <a:lnTo>
                  <a:pt x="11089" y="2001"/>
                </a:lnTo>
                <a:cubicBezTo>
                  <a:pt x="11090" y="1993"/>
                  <a:pt x="11087" y="1981"/>
                  <a:pt x="11089" y="1975"/>
                </a:cubicBezTo>
                <a:cubicBezTo>
                  <a:pt x="11092" y="1965"/>
                  <a:pt x="11095" y="1957"/>
                  <a:pt x="11099" y="1949"/>
                </a:cubicBezTo>
                <a:cubicBezTo>
                  <a:pt x="11102" y="1943"/>
                  <a:pt x="11107" y="1942"/>
                  <a:pt x="11111" y="1937"/>
                </a:cubicBezTo>
                <a:cubicBezTo>
                  <a:pt x="11120" y="1925"/>
                  <a:pt x="11131" y="1922"/>
                  <a:pt x="11136" y="1904"/>
                </a:cubicBezTo>
                <a:cubicBezTo>
                  <a:pt x="11138" y="1898"/>
                  <a:pt x="11139" y="1887"/>
                  <a:pt x="11139" y="1879"/>
                </a:cubicBezTo>
                <a:cubicBezTo>
                  <a:pt x="11142" y="1858"/>
                  <a:pt x="11139" y="1843"/>
                  <a:pt x="11139" y="1821"/>
                </a:cubicBezTo>
                <a:cubicBezTo>
                  <a:pt x="11139" y="1809"/>
                  <a:pt x="11144" y="1805"/>
                  <a:pt x="11146" y="1795"/>
                </a:cubicBezTo>
                <a:cubicBezTo>
                  <a:pt x="11148" y="1782"/>
                  <a:pt x="11152" y="1776"/>
                  <a:pt x="11158" y="1769"/>
                </a:cubicBezTo>
                <a:cubicBezTo>
                  <a:pt x="11163" y="1764"/>
                  <a:pt x="11165" y="1757"/>
                  <a:pt x="11171" y="1757"/>
                </a:cubicBezTo>
                <a:cubicBezTo>
                  <a:pt x="11180" y="1755"/>
                  <a:pt x="11185" y="1757"/>
                  <a:pt x="11195" y="1757"/>
                </a:cubicBezTo>
                <a:lnTo>
                  <a:pt x="11195" y="1628"/>
                </a:lnTo>
                <a:cubicBezTo>
                  <a:pt x="11204" y="1628"/>
                  <a:pt x="11210" y="1633"/>
                  <a:pt x="11218" y="1628"/>
                </a:cubicBezTo>
                <a:cubicBezTo>
                  <a:pt x="11228" y="1621"/>
                  <a:pt x="11235" y="1607"/>
                  <a:pt x="11243" y="1595"/>
                </a:cubicBezTo>
                <a:cubicBezTo>
                  <a:pt x="11241" y="1584"/>
                  <a:pt x="11235" y="1583"/>
                  <a:pt x="11234" y="1570"/>
                </a:cubicBezTo>
                <a:cubicBezTo>
                  <a:pt x="11234" y="1560"/>
                  <a:pt x="11235" y="1555"/>
                  <a:pt x="11235" y="1545"/>
                </a:cubicBezTo>
                <a:cubicBezTo>
                  <a:pt x="11235" y="1534"/>
                  <a:pt x="11234" y="1530"/>
                  <a:pt x="11234" y="1518"/>
                </a:cubicBezTo>
                <a:cubicBezTo>
                  <a:pt x="11234" y="1509"/>
                  <a:pt x="11237" y="1502"/>
                  <a:pt x="11237" y="1492"/>
                </a:cubicBezTo>
                <a:cubicBezTo>
                  <a:pt x="11237" y="1481"/>
                  <a:pt x="11235" y="1474"/>
                  <a:pt x="11235" y="1463"/>
                </a:cubicBezTo>
                <a:lnTo>
                  <a:pt x="11325" y="1463"/>
                </a:lnTo>
                <a:cubicBezTo>
                  <a:pt x="11324" y="1478"/>
                  <a:pt x="11327" y="1486"/>
                  <a:pt x="11325" y="1499"/>
                </a:cubicBezTo>
                <a:cubicBezTo>
                  <a:pt x="11323" y="1520"/>
                  <a:pt x="11316" y="1529"/>
                  <a:pt x="11316" y="1552"/>
                </a:cubicBezTo>
                <a:cubicBezTo>
                  <a:pt x="11316" y="1561"/>
                  <a:pt x="11319" y="1566"/>
                  <a:pt x="11319" y="1576"/>
                </a:cubicBezTo>
                <a:cubicBezTo>
                  <a:pt x="11328" y="1576"/>
                  <a:pt x="11335" y="1574"/>
                  <a:pt x="11344" y="1576"/>
                </a:cubicBezTo>
                <a:cubicBezTo>
                  <a:pt x="11350" y="1576"/>
                  <a:pt x="11356" y="1583"/>
                  <a:pt x="11360" y="1589"/>
                </a:cubicBezTo>
                <a:cubicBezTo>
                  <a:pt x="11363" y="1595"/>
                  <a:pt x="11372" y="1597"/>
                  <a:pt x="11372" y="1608"/>
                </a:cubicBezTo>
                <a:cubicBezTo>
                  <a:pt x="11373" y="1616"/>
                  <a:pt x="11372" y="1624"/>
                  <a:pt x="11372" y="1634"/>
                </a:cubicBezTo>
                <a:cubicBezTo>
                  <a:pt x="11372" y="1653"/>
                  <a:pt x="11372" y="1668"/>
                  <a:pt x="11369" y="1685"/>
                </a:cubicBezTo>
                <a:cubicBezTo>
                  <a:pt x="11368" y="1695"/>
                  <a:pt x="11361" y="1692"/>
                  <a:pt x="11357" y="1698"/>
                </a:cubicBezTo>
                <a:cubicBezTo>
                  <a:pt x="11347" y="1716"/>
                  <a:pt x="11338" y="1730"/>
                  <a:pt x="11338" y="1758"/>
                </a:cubicBezTo>
                <a:cubicBezTo>
                  <a:pt x="11338" y="1769"/>
                  <a:pt x="11341" y="1777"/>
                  <a:pt x="11341" y="1788"/>
                </a:cubicBezTo>
                <a:lnTo>
                  <a:pt x="11368" y="1788"/>
                </a:lnTo>
                <a:cubicBezTo>
                  <a:pt x="11386" y="1788"/>
                  <a:pt x="11393" y="1761"/>
                  <a:pt x="11407" y="1743"/>
                </a:cubicBezTo>
                <a:cubicBezTo>
                  <a:pt x="11416" y="1734"/>
                  <a:pt x="11421" y="1718"/>
                  <a:pt x="11432" y="1718"/>
                </a:cubicBezTo>
                <a:cubicBezTo>
                  <a:pt x="11438" y="1718"/>
                  <a:pt x="11442" y="1728"/>
                  <a:pt x="11445" y="1737"/>
                </a:cubicBezTo>
                <a:cubicBezTo>
                  <a:pt x="11446" y="1744"/>
                  <a:pt x="11445" y="1754"/>
                  <a:pt x="11445" y="1763"/>
                </a:cubicBezTo>
                <a:cubicBezTo>
                  <a:pt x="11446" y="1780"/>
                  <a:pt x="11445" y="1795"/>
                  <a:pt x="11445" y="1814"/>
                </a:cubicBezTo>
                <a:lnTo>
                  <a:pt x="11479" y="1814"/>
                </a:lnTo>
                <a:cubicBezTo>
                  <a:pt x="11483" y="1807"/>
                  <a:pt x="11489" y="1811"/>
                  <a:pt x="11492" y="1801"/>
                </a:cubicBezTo>
                <a:cubicBezTo>
                  <a:pt x="11493" y="1793"/>
                  <a:pt x="11494" y="1784"/>
                  <a:pt x="11495" y="1776"/>
                </a:cubicBezTo>
                <a:cubicBezTo>
                  <a:pt x="11497" y="1766"/>
                  <a:pt x="11500" y="1759"/>
                  <a:pt x="11501" y="1750"/>
                </a:cubicBezTo>
                <a:lnTo>
                  <a:pt x="11574" y="1750"/>
                </a:lnTo>
                <a:lnTo>
                  <a:pt x="11599" y="1737"/>
                </a:lnTo>
                <a:lnTo>
                  <a:pt x="11602" y="1711"/>
                </a:lnTo>
                <a:cubicBezTo>
                  <a:pt x="11593" y="1685"/>
                  <a:pt x="11584" y="1663"/>
                  <a:pt x="11567" y="1660"/>
                </a:cubicBezTo>
                <a:cubicBezTo>
                  <a:pt x="11563" y="1660"/>
                  <a:pt x="11559" y="1666"/>
                  <a:pt x="11555" y="1666"/>
                </a:cubicBezTo>
                <a:cubicBezTo>
                  <a:pt x="11543" y="1666"/>
                  <a:pt x="11537" y="1665"/>
                  <a:pt x="11525" y="1663"/>
                </a:cubicBezTo>
                <a:cubicBezTo>
                  <a:pt x="11524" y="1639"/>
                  <a:pt x="11523" y="1626"/>
                  <a:pt x="11523" y="1602"/>
                </a:cubicBezTo>
                <a:cubicBezTo>
                  <a:pt x="11523" y="1592"/>
                  <a:pt x="11525" y="1585"/>
                  <a:pt x="11525" y="1576"/>
                </a:cubicBezTo>
                <a:lnTo>
                  <a:pt x="11445" y="1576"/>
                </a:lnTo>
                <a:cubicBezTo>
                  <a:pt x="11445" y="1537"/>
                  <a:pt x="11449" y="1505"/>
                  <a:pt x="11435" y="1479"/>
                </a:cubicBezTo>
                <a:cubicBezTo>
                  <a:pt x="11432" y="1475"/>
                  <a:pt x="11427" y="1478"/>
                  <a:pt x="11422" y="1473"/>
                </a:cubicBezTo>
                <a:cubicBezTo>
                  <a:pt x="11419" y="1468"/>
                  <a:pt x="11413" y="1467"/>
                  <a:pt x="11410" y="1460"/>
                </a:cubicBezTo>
                <a:cubicBezTo>
                  <a:pt x="11407" y="1454"/>
                  <a:pt x="11406" y="1442"/>
                  <a:pt x="11404" y="1434"/>
                </a:cubicBezTo>
                <a:cubicBezTo>
                  <a:pt x="11402" y="1428"/>
                  <a:pt x="11404" y="1413"/>
                  <a:pt x="11401" y="1409"/>
                </a:cubicBezTo>
                <a:cubicBezTo>
                  <a:pt x="11393" y="1394"/>
                  <a:pt x="11383" y="1399"/>
                  <a:pt x="11372" y="1396"/>
                </a:cubicBezTo>
                <a:cubicBezTo>
                  <a:pt x="11368" y="1396"/>
                  <a:pt x="11363" y="1399"/>
                  <a:pt x="11360" y="1396"/>
                </a:cubicBezTo>
                <a:cubicBezTo>
                  <a:pt x="11354" y="1391"/>
                  <a:pt x="11351" y="1385"/>
                  <a:pt x="11347" y="1376"/>
                </a:cubicBezTo>
                <a:cubicBezTo>
                  <a:pt x="11340" y="1362"/>
                  <a:pt x="11343" y="1338"/>
                  <a:pt x="11334" y="1325"/>
                </a:cubicBezTo>
                <a:cubicBezTo>
                  <a:pt x="11331" y="1320"/>
                  <a:pt x="11326" y="1320"/>
                  <a:pt x="11322" y="1319"/>
                </a:cubicBezTo>
                <a:cubicBezTo>
                  <a:pt x="11318" y="1317"/>
                  <a:pt x="11314" y="1312"/>
                  <a:pt x="11309" y="1312"/>
                </a:cubicBezTo>
                <a:cubicBezTo>
                  <a:pt x="11305" y="1312"/>
                  <a:pt x="11301" y="1317"/>
                  <a:pt x="11297" y="1319"/>
                </a:cubicBezTo>
                <a:cubicBezTo>
                  <a:pt x="11288" y="1322"/>
                  <a:pt x="11286" y="1344"/>
                  <a:pt x="11276" y="1344"/>
                </a:cubicBezTo>
                <a:cubicBezTo>
                  <a:pt x="11267" y="1344"/>
                  <a:pt x="11261" y="1336"/>
                  <a:pt x="11253" y="1331"/>
                </a:cubicBezTo>
                <a:cubicBezTo>
                  <a:pt x="11249" y="1330"/>
                  <a:pt x="11244" y="1333"/>
                  <a:pt x="11240" y="1331"/>
                </a:cubicBezTo>
                <a:cubicBezTo>
                  <a:pt x="11236" y="1330"/>
                  <a:pt x="11235" y="1317"/>
                  <a:pt x="11230" y="1312"/>
                </a:cubicBezTo>
                <a:lnTo>
                  <a:pt x="11230" y="1248"/>
                </a:lnTo>
                <a:cubicBezTo>
                  <a:pt x="11228" y="1248"/>
                  <a:pt x="11226" y="1248"/>
                  <a:pt x="11224" y="1248"/>
                </a:cubicBezTo>
                <a:cubicBezTo>
                  <a:pt x="11224" y="1247"/>
                  <a:pt x="11224" y="1246"/>
                  <a:pt x="11224" y="1245"/>
                </a:cubicBezTo>
                <a:lnTo>
                  <a:pt x="11224" y="1248"/>
                </a:lnTo>
                <a:cubicBezTo>
                  <a:pt x="11220" y="1248"/>
                  <a:pt x="11216" y="1248"/>
                  <a:pt x="11212" y="1248"/>
                </a:cubicBezTo>
                <a:cubicBezTo>
                  <a:pt x="11205" y="1248"/>
                  <a:pt x="11200" y="1249"/>
                  <a:pt x="11193" y="1248"/>
                </a:cubicBezTo>
                <a:cubicBezTo>
                  <a:pt x="11187" y="1246"/>
                  <a:pt x="11185" y="1239"/>
                  <a:pt x="11180" y="1234"/>
                </a:cubicBezTo>
                <a:cubicBezTo>
                  <a:pt x="11182" y="1226"/>
                  <a:pt x="11182" y="1217"/>
                  <a:pt x="11183" y="1209"/>
                </a:cubicBezTo>
                <a:cubicBezTo>
                  <a:pt x="11189" y="1186"/>
                  <a:pt x="11199" y="1182"/>
                  <a:pt x="11203" y="1158"/>
                </a:cubicBezTo>
                <a:cubicBezTo>
                  <a:pt x="11203" y="1150"/>
                  <a:pt x="11202" y="1140"/>
                  <a:pt x="11203" y="1132"/>
                </a:cubicBezTo>
                <a:lnTo>
                  <a:pt x="11092" y="1093"/>
                </a:lnTo>
                <a:cubicBezTo>
                  <a:pt x="11088" y="1095"/>
                  <a:pt x="11084" y="1090"/>
                  <a:pt x="11080" y="1093"/>
                </a:cubicBezTo>
                <a:close/>
                <a:moveTo>
                  <a:pt x="16243" y="1226"/>
                </a:moveTo>
                <a:cubicBezTo>
                  <a:pt x="16236" y="1226"/>
                  <a:pt x="16236" y="1242"/>
                  <a:pt x="16230" y="1245"/>
                </a:cubicBezTo>
                <a:cubicBezTo>
                  <a:pt x="16225" y="1248"/>
                  <a:pt x="16220" y="1247"/>
                  <a:pt x="16215" y="1252"/>
                </a:cubicBezTo>
                <a:cubicBezTo>
                  <a:pt x="16211" y="1255"/>
                  <a:pt x="16206" y="1254"/>
                  <a:pt x="16202" y="1258"/>
                </a:cubicBezTo>
                <a:cubicBezTo>
                  <a:pt x="16197" y="1263"/>
                  <a:pt x="16196" y="1278"/>
                  <a:pt x="16192" y="1284"/>
                </a:cubicBezTo>
                <a:cubicBezTo>
                  <a:pt x="16188" y="1291"/>
                  <a:pt x="16183" y="1294"/>
                  <a:pt x="16180" y="1303"/>
                </a:cubicBezTo>
                <a:cubicBezTo>
                  <a:pt x="16178" y="1311"/>
                  <a:pt x="16176" y="1319"/>
                  <a:pt x="16174" y="1329"/>
                </a:cubicBezTo>
                <a:cubicBezTo>
                  <a:pt x="16172" y="1337"/>
                  <a:pt x="16173" y="1347"/>
                  <a:pt x="16170" y="1355"/>
                </a:cubicBezTo>
                <a:cubicBezTo>
                  <a:pt x="16168" y="1365"/>
                  <a:pt x="16168" y="1374"/>
                  <a:pt x="16164" y="1381"/>
                </a:cubicBezTo>
                <a:cubicBezTo>
                  <a:pt x="16161" y="1385"/>
                  <a:pt x="16155" y="1376"/>
                  <a:pt x="16152" y="1381"/>
                </a:cubicBezTo>
                <a:cubicBezTo>
                  <a:pt x="16147" y="1387"/>
                  <a:pt x="16142" y="1390"/>
                  <a:pt x="16139" y="1400"/>
                </a:cubicBezTo>
                <a:cubicBezTo>
                  <a:pt x="16137" y="1408"/>
                  <a:pt x="16139" y="1417"/>
                  <a:pt x="16139" y="1425"/>
                </a:cubicBezTo>
                <a:cubicBezTo>
                  <a:pt x="16138" y="1443"/>
                  <a:pt x="16142" y="1459"/>
                  <a:pt x="16139" y="1477"/>
                </a:cubicBezTo>
                <a:cubicBezTo>
                  <a:pt x="16138" y="1487"/>
                  <a:pt x="16135" y="1493"/>
                  <a:pt x="16133" y="1503"/>
                </a:cubicBezTo>
                <a:cubicBezTo>
                  <a:pt x="16130" y="1512"/>
                  <a:pt x="16124" y="1511"/>
                  <a:pt x="16120" y="1516"/>
                </a:cubicBezTo>
                <a:cubicBezTo>
                  <a:pt x="16115" y="1522"/>
                  <a:pt x="16109" y="1524"/>
                  <a:pt x="16104" y="1528"/>
                </a:cubicBezTo>
                <a:cubicBezTo>
                  <a:pt x="16101" y="1533"/>
                  <a:pt x="16094" y="1534"/>
                  <a:pt x="16092" y="1542"/>
                </a:cubicBezTo>
                <a:cubicBezTo>
                  <a:pt x="16089" y="1551"/>
                  <a:pt x="16084" y="1556"/>
                  <a:pt x="16082" y="1567"/>
                </a:cubicBezTo>
                <a:cubicBezTo>
                  <a:pt x="16081" y="1579"/>
                  <a:pt x="16083" y="1587"/>
                  <a:pt x="16082" y="1600"/>
                </a:cubicBezTo>
                <a:cubicBezTo>
                  <a:pt x="16082" y="1613"/>
                  <a:pt x="16082" y="1618"/>
                  <a:pt x="16082" y="1631"/>
                </a:cubicBezTo>
                <a:cubicBezTo>
                  <a:pt x="16089" y="1638"/>
                  <a:pt x="16100" y="1676"/>
                  <a:pt x="16108" y="1676"/>
                </a:cubicBezTo>
                <a:cubicBezTo>
                  <a:pt x="16122" y="1676"/>
                  <a:pt x="16129" y="1656"/>
                  <a:pt x="16139" y="1638"/>
                </a:cubicBezTo>
                <a:cubicBezTo>
                  <a:pt x="16144" y="1630"/>
                  <a:pt x="16147" y="1622"/>
                  <a:pt x="16152" y="1612"/>
                </a:cubicBezTo>
                <a:cubicBezTo>
                  <a:pt x="16156" y="1602"/>
                  <a:pt x="16158" y="1591"/>
                  <a:pt x="16164" y="1587"/>
                </a:cubicBezTo>
                <a:cubicBezTo>
                  <a:pt x="16168" y="1583"/>
                  <a:pt x="16173" y="1582"/>
                  <a:pt x="16177" y="1580"/>
                </a:cubicBezTo>
                <a:cubicBezTo>
                  <a:pt x="16182" y="1578"/>
                  <a:pt x="16186" y="1573"/>
                  <a:pt x="16192" y="1573"/>
                </a:cubicBezTo>
                <a:cubicBezTo>
                  <a:pt x="16198" y="1573"/>
                  <a:pt x="16201" y="1585"/>
                  <a:pt x="16205" y="1587"/>
                </a:cubicBezTo>
                <a:lnTo>
                  <a:pt x="16274" y="1587"/>
                </a:lnTo>
                <a:cubicBezTo>
                  <a:pt x="16280" y="1587"/>
                  <a:pt x="16281" y="1572"/>
                  <a:pt x="16287" y="1567"/>
                </a:cubicBezTo>
                <a:cubicBezTo>
                  <a:pt x="16292" y="1564"/>
                  <a:pt x="16295" y="1556"/>
                  <a:pt x="16299" y="1554"/>
                </a:cubicBezTo>
                <a:cubicBezTo>
                  <a:pt x="16303" y="1552"/>
                  <a:pt x="16307" y="1554"/>
                  <a:pt x="16312" y="1554"/>
                </a:cubicBezTo>
                <a:cubicBezTo>
                  <a:pt x="16321" y="1552"/>
                  <a:pt x="16328" y="1554"/>
                  <a:pt x="16337" y="1554"/>
                </a:cubicBezTo>
                <a:cubicBezTo>
                  <a:pt x="16342" y="1554"/>
                  <a:pt x="16345" y="1556"/>
                  <a:pt x="16350" y="1554"/>
                </a:cubicBezTo>
                <a:cubicBezTo>
                  <a:pt x="16358" y="1552"/>
                  <a:pt x="16361" y="1537"/>
                  <a:pt x="16369" y="1535"/>
                </a:cubicBezTo>
                <a:cubicBezTo>
                  <a:pt x="16381" y="1532"/>
                  <a:pt x="16388" y="1542"/>
                  <a:pt x="16400" y="1542"/>
                </a:cubicBezTo>
                <a:cubicBezTo>
                  <a:pt x="16410" y="1542"/>
                  <a:pt x="16419" y="1540"/>
                  <a:pt x="16425" y="1528"/>
                </a:cubicBezTo>
                <a:cubicBezTo>
                  <a:pt x="16429" y="1522"/>
                  <a:pt x="16430" y="1512"/>
                  <a:pt x="16432" y="1503"/>
                </a:cubicBezTo>
                <a:cubicBezTo>
                  <a:pt x="16433" y="1495"/>
                  <a:pt x="16435" y="1488"/>
                  <a:pt x="16435" y="1479"/>
                </a:cubicBezTo>
                <a:cubicBezTo>
                  <a:pt x="16435" y="1468"/>
                  <a:pt x="16432" y="1463"/>
                  <a:pt x="16432" y="1451"/>
                </a:cubicBezTo>
                <a:lnTo>
                  <a:pt x="16432" y="1419"/>
                </a:lnTo>
                <a:lnTo>
                  <a:pt x="16378" y="1419"/>
                </a:lnTo>
                <a:cubicBezTo>
                  <a:pt x="16378" y="1397"/>
                  <a:pt x="16380" y="1382"/>
                  <a:pt x="16378" y="1361"/>
                </a:cubicBezTo>
                <a:cubicBezTo>
                  <a:pt x="16378" y="1353"/>
                  <a:pt x="16380" y="1342"/>
                  <a:pt x="16378" y="1336"/>
                </a:cubicBezTo>
                <a:cubicBezTo>
                  <a:pt x="16376" y="1327"/>
                  <a:pt x="16370" y="1327"/>
                  <a:pt x="16366" y="1322"/>
                </a:cubicBezTo>
                <a:cubicBezTo>
                  <a:pt x="16362" y="1319"/>
                  <a:pt x="16357" y="1318"/>
                  <a:pt x="16353" y="1316"/>
                </a:cubicBezTo>
                <a:cubicBezTo>
                  <a:pt x="16338" y="1308"/>
                  <a:pt x="16330" y="1303"/>
                  <a:pt x="16314" y="1303"/>
                </a:cubicBezTo>
                <a:cubicBezTo>
                  <a:pt x="16308" y="1303"/>
                  <a:pt x="16304" y="1302"/>
                  <a:pt x="16299" y="1303"/>
                </a:cubicBezTo>
                <a:cubicBezTo>
                  <a:pt x="16295" y="1305"/>
                  <a:pt x="16297" y="1323"/>
                  <a:pt x="16293" y="1329"/>
                </a:cubicBezTo>
                <a:cubicBezTo>
                  <a:pt x="16289" y="1337"/>
                  <a:pt x="16288" y="1355"/>
                  <a:pt x="16281" y="1355"/>
                </a:cubicBezTo>
                <a:lnTo>
                  <a:pt x="16274" y="1355"/>
                </a:lnTo>
                <a:cubicBezTo>
                  <a:pt x="16268" y="1355"/>
                  <a:pt x="16267" y="1341"/>
                  <a:pt x="16262" y="1336"/>
                </a:cubicBezTo>
                <a:cubicBezTo>
                  <a:pt x="16267" y="1326"/>
                  <a:pt x="16270" y="1319"/>
                  <a:pt x="16274" y="1309"/>
                </a:cubicBezTo>
                <a:cubicBezTo>
                  <a:pt x="16278" y="1300"/>
                  <a:pt x="16284" y="1301"/>
                  <a:pt x="16287" y="1290"/>
                </a:cubicBezTo>
                <a:cubicBezTo>
                  <a:pt x="16288" y="1282"/>
                  <a:pt x="16286" y="1272"/>
                  <a:pt x="16287" y="1264"/>
                </a:cubicBezTo>
                <a:cubicBezTo>
                  <a:pt x="16283" y="1263"/>
                  <a:pt x="16278" y="1262"/>
                  <a:pt x="16274" y="1258"/>
                </a:cubicBezTo>
                <a:cubicBezTo>
                  <a:pt x="16270" y="1255"/>
                  <a:pt x="16266" y="1255"/>
                  <a:pt x="16262" y="1252"/>
                </a:cubicBezTo>
                <a:cubicBezTo>
                  <a:pt x="16255" y="1247"/>
                  <a:pt x="16256" y="1226"/>
                  <a:pt x="16249" y="1226"/>
                </a:cubicBezTo>
                <a:lnTo>
                  <a:pt x="16243" y="1226"/>
                </a:lnTo>
                <a:close/>
                <a:moveTo>
                  <a:pt x="3867" y="1245"/>
                </a:moveTo>
                <a:lnTo>
                  <a:pt x="3829" y="1258"/>
                </a:lnTo>
                <a:lnTo>
                  <a:pt x="3735" y="1296"/>
                </a:lnTo>
                <a:lnTo>
                  <a:pt x="3757" y="1361"/>
                </a:lnTo>
                <a:cubicBezTo>
                  <a:pt x="3757" y="1361"/>
                  <a:pt x="3792" y="1354"/>
                  <a:pt x="3792" y="1354"/>
                </a:cubicBezTo>
                <a:lnTo>
                  <a:pt x="3826" y="1387"/>
                </a:lnTo>
                <a:lnTo>
                  <a:pt x="3836" y="1464"/>
                </a:lnTo>
                <a:lnTo>
                  <a:pt x="3782" y="1464"/>
                </a:lnTo>
                <a:lnTo>
                  <a:pt x="3801" y="1534"/>
                </a:lnTo>
                <a:lnTo>
                  <a:pt x="3836" y="1528"/>
                </a:lnTo>
                <a:lnTo>
                  <a:pt x="3861" y="1573"/>
                </a:lnTo>
                <a:lnTo>
                  <a:pt x="3895" y="1541"/>
                </a:lnTo>
                <a:lnTo>
                  <a:pt x="3927" y="1548"/>
                </a:lnTo>
                <a:lnTo>
                  <a:pt x="4002" y="1560"/>
                </a:lnTo>
                <a:lnTo>
                  <a:pt x="4059" y="1657"/>
                </a:lnTo>
                <a:lnTo>
                  <a:pt x="4116" y="1683"/>
                </a:lnTo>
                <a:lnTo>
                  <a:pt x="4131" y="1625"/>
                </a:lnTo>
                <a:lnTo>
                  <a:pt x="4122" y="1548"/>
                </a:lnTo>
                <a:lnTo>
                  <a:pt x="4087" y="1496"/>
                </a:lnTo>
                <a:lnTo>
                  <a:pt x="4072" y="1419"/>
                </a:lnTo>
                <a:lnTo>
                  <a:pt x="4025" y="1380"/>
                </a:lnTo>
                <a:lnTo>
                  <a:pt x="3987" y="1335"/>
                </a:lnTo>
                <a:lnTo>
                  <a:pt x="3949" y="1348"/>
                </a:lnTo>
                <a:lnTo>
                  <a:pt x="3914" y="1296"/>
                </a:lnTo>
                <a:lnTo>
                  <a:pt x="3867" y="1245"/>
                </a:lnTo>
                <a:close/>
                <a:moveTo>
                  <a:pt x="4213" y="1379"/>
                </a:moveTo>
                <a:lnTo>
                  <a:pt x="4184" y="1425"/>
                </a:lnTo>
                <a:lnTo>
                  <a:pt x="4209" y="1496"/>
                </a:lnTo>
                <a:cubicBezTo>
                  <a:pt x="4209" y="1496"/>
                  <a:pt x="4228" y="1612"/>
                  <a:pt x="4228" y="1612"/>
                </a:cubicBezTo>
                <a:lnTo>
                  <a:pt x="4285" y="1631"/>
                </a:lnTo>
                <a:lnTo>
                  <a:pt x="4338" y="1618"/>
                </a:lnTo>
                <a:lnTo>
                  <a:pt x="4389" y="1598"/>
                </a:lnTo>
                <a:lnTo>
                  <a:pt x="4401" y="1547"/>
                </a:lnTo>
                <a:lnTo>
                  <a:pt x="4348" y="1470"/>
                </a:lnTo>
                <a:lnTo>
                  <a:pt x="4272" y="1457"/>
                </a:lnTo>
                <a:lnTo>
                  <a:pt x="4213" y="1379"/>
                </a:lnTo>
                <a:close/>
                <a:moveTo>
                  <a:pt x="3440" y="1418"/>
                </a:moveTo>
                <a:lnTo>
                  <a:pt x="3380" y="1424"/>
                </a:lnTo>
                <a:lnTo>
                  <a:pt x="3330" y="1450"/>
                </a:lnTo>
                <a:lnTo>
                  <a:pt x="3286" y="1527"/>
                </a:lnTo>
                <a:lnTo>
                  <a:pt x="3342" y="1527"/>
                </a:lnTo>
                <a:cubicBezTo>
                  <a:pt x="3342" y="1527"/>
                  <a:pt x="3418" y="1527"/>
                  <a:pt x="3418" y="1527"/>
                </a:cubicBezTo>
                <a:lnTo>
                  <a:pt x="3509" y="1527"/>
                </a:lnTo>
                <a:cubicBezTo>
                  <a:pt x="3509" y="1527"/>
                  <a:pt x="3512" y="1462"/>
                  <a:pt x="3497" y="1456"/>
                </a:cubicBezTo>
                <a:cubicBezTo>
                  <a:pt x="3481" y="1450"/>
                  <a:pt x="3440" y="1418"/>
                  <a:pt x="3440" y="1418"/>
                </a:cubicBezTo>
                <a:close/>
                <a:moveTo>
                  <a:pt x="16478" y="1533"/>
                </a:moveTo>
                <a:cubicBezTo>
                  <a:pt x="16473" y="1535"/>
                  <a:pt x="16471" y="1548"/>
                  <a:pt x="16466" y="1553"/>
                </a:cubicBezTo>
                <a:lnTo>
                  <a:pt x="16469" y="1578"/>
                </a:lnTo>
                <a:cubicBezTo>
                  <a:pt x="16473" y="1580"/>
                  <a:pt x="16478" y="1583"/>
                  <a:pt x="16481" y="1585"/>
                </a:cubicBezTo>
                <a:cubicBezTo>
                  <a:pt x="16485" y="1586"/>
                  <a:pt x="16490" y="1581"/>
                  <a:pt x="16494" y="1585"/>
                </a:cubicBezTo>
                <a:cubicBezTo>
                  <a:pt x="16499" y="1590"/>
                  <a:pt x="16502" y="1598"/>
                  <a:pt x="16507" y="1604"/>
                </a:cubicBezTo>
                <a:cubicBezTo>
                  <a:pt x="16511" y="1611"/>
                  <a:pt x="16510" y="1625"/>
                  <a:pt x="16516" y="1630"/>
                </a:cubicBezTo>
                <a:cubicBezTo>
                  <a:pt x="16525" y="1640"/>
                  <a:pt x="16534" y="1636"/>
                  <a:pt x="16545" y="1636"/>
                </a:cubicBezTo>
                <a:lnTo>
                  <a:pt x="16560" y="1636"/>
                </a:lnTo>
                <a:cubicBezTo>
                  <a:pt x="16565" y="1636"/>
                  <a:pt x="16568" y="1630"/>
                  <a:pt x="16572" y="1630"/>
                </a:cubicBezTo>
                <a:cubicBezTo>
                  <a:pt x="16572" y="1622"/>
                  <a:pt x="16574" y="1612"/>
                  <a:pt x="16572" y="1604"/>
                </a:cubicBezTo>
                <a:cubicBezTo>
                  <a:pt x="16569" y="1593"/>
                  <a:pt x="16562" y="1594"/>
                  <a:pt x="16560" y="1585"/>
                </a:cubicBezTo>
                <a:cubicBezTo>
                  <a:pt x="16558" y="1576"/>
                  <a:pt x="16563" y="1564"/>
                  <a:pt x="16560" y="1559"/>
                </a:cubicBezTo>
                <a:cubicBezTo>
                  <a:pt x="16557" y="1554"/>
                  <a:pt x="16551" y="1555"/>
                  <a:pt x="16548" y="1553"/>
                </a:cubicBezTo>
                <a:cubicBezTo>
                  <a:pt x="16542" y="1550"/>
                  <a:pt x="16537" y="1548"/>
                  <a:pt x="16531" y="1546"/>
                </a:cubicBezTo>
                <a:lnTo>
                  <a:pt x="16519" y="1546"/>
                </a:lnTo>
                <a:cubicBezTo>
                  <a:pt x="16514" y="1545"/>
                  <a:pt x="16511" y="1533"/>
                  <a:pt x="16507" y="1533"/>
                </a:cubicBezTo>
                <a:cubicBezTo>
                  <a:pt x="16501" y="1532"/>
                  <a:pt x="16497" y="1533"/>
                  <a:pt x="16491" y="1533"/>
                </a:cubicBezTo>
                <a:lnTo>
                  <a:pt x="16478" y="1533"/>
                </a:lnTo>
                <a:close/>
                <a:moveTo>
                  <a:pt x="3186" y="1571"/>
                </a:moveTo>
                <a:lnTo>
                  <a:pt x="3155" y="1578"/>
                </a:lnTo>
                <a:lnTo>
                  <a:pt x="3167" y="1642"/>
                </a:lnTo>
                <a:cubicBezTo>
                  <a:pt x="3167" y="1642"/>
                  <a:pt x="3192" y="1687"/>
                  <a:pt x="3192" y="1687"/>
                </a:cubicBezTo>
                <a:lnTo>
                  <a:pt x="3240" y="1693"/>
                </a:lnTo>
                <a:lnTo>
                  <a:pt x="3233" y="1610"/>
                </a:lnTo>
                <a:lnTo>
                  <a:pt x="3186" y="1571"/>
                </a:lnTo>
                <a:close/>
                <a:moveTo>
                  <a:pt x="3377" y="1590"/>
                </a:moveTo>
                <a:lnTo>
                  <a:pt x="3330" y="1616"/>
                </a:lnTo>
                <a:lnTo>
                  <a:pt x="3286" y="1667"/>
                </a:lnTo>
                <a:lnTo>
                  <a:pt x="3320" y="1783"/>
                </a:lnTo>
                <a:cubicBezTo>
                  <a:pt x="3320" y="1783"/>
                  <a:pt x="3352" y="1796"/>
                  <a:pt x="3352" y="1796"/>
                </a:cubicBezTo>
                <a:lnTo>
                  <a:pt x="3386" y="1770"/>
                </a:lnTo>
                <a:lnTo>
                  <a:pt x="3456" y="1764"/>
                </a:lnTo>
                <a:lnTo>
                  <a:pt x="3471" y="1712"/>
                </a:lnTo>
                <a:lnTo>
                  <a:pt x="3440" y="1655"/>
                </a:lnTo>
                <a:lnTo>
                  <a:pt x="3471" y="1648"/>
                </a:lnTo>
                <a:lnTo>
                  <a:pt x="3493" y="1590"/>
                </a:lnTo>
                <a:lnTo>
                  <a:pt x="3456" y="1590"/>
                </a:lnTo>
                <a:lnTo>
                  <a:pt x="3377" y="1590"/>
                </a:lnTo>
                <a:close/>
                <a:moveTo>
                  <a:pt x="3954" y="1628"/>
                </a:moveTo>
                <a:lnTo>
                  <a:pt x="3894" y="1635"/>
                </a:lnTo>
                <a:lnTo>
                  <a:pt x="3903" y="1706"/>
                </a:lnTo>
                <a:lnTo>
                  <a:pt x="3954" y="1712"/>
                </a:lnTo>
                <a:cubicBezTo>
                  <a:pt x="3954" y="1712"/>
                  <a:pt x="3995" y="1686"/>
                  <a:pt x="3995" y="1686"/>
                </a:cubicBezTo>
                <a:lnTo>
                  <a:pt x="3954" y="1628"/>
                </a:lnTo>
                <a:close/>
                <a:moveTo>
                  <a:pt x="3718" y="1648"/>
                </a:moveTo>
                <a:cubicBezTo>
                  <a:pt x="3718" y="1648"/>
                  <a:pt x="3712" y="1693"/>
                  <a:pt x="3721" y="1731"/>
                </a:cubicBezTo>
                <a:cubicBezTo>
                  <a:pt x="3731" y="1770"/>
                  <a:pt x="3775" y="1847"/>
                  <a:pt x="3775" y="1847"/>
                </a:cubicBezTo>
                <a:lnTo>
                  <a:pt x="3810" y="1815"/>
                </a:lnTo>
                <a:lnTo>
                  <a:pt x="3769" y="1706"/>
                </a:lnTo>
                <a:lnTo>
                  <a:pt x="3718" y="1648"/>
                </a:lnTo>
                <a:close/>
                <a:moveTo>
                  <a:pt x="4359" y="1667"/>
                </a:moveTo>
                <a:lnTo>
                  <a:pt x="4325" y="1725"/>
                </a:lnTo>
                <a:lnTo>
                  <a:pt x="4325" y="1776"/>
                </a:lnTo>
                <a:lnTo>
                  <a:pt x="4400" y="1770"/>
                </a:lnTo>
                <a:cubicBezTo>
                  <a:pt x="4400" y="1770"/>
                  <a:pt x="4441" y="1751"/>
                  <a:pt x="4441" y="1751"/>
                </a:cubicBezTo>
                <a:lnTo>
                  <a:pt x="4491" y="1731"/>
                </a:lnTo>
                <a:lnTo>
                  <a:pt x="4491" y="1667"/>
                </a:lnTo>
                <a:lnTo>
                  <a:pt x="4422" y="1667"/>
                </a:lnTo>
                <a:lnTo>
                  <a:pt x="4359" y="1667"/>
                </a:lnTo>
                <a:close/>
                <a:moveTo>
                  <a:pt x="4659" y="1686"/>
                </a:moveTo>
                <a:lnTo>
                  <a:pt x="4587" y="1712"/>
                </a:lnTo>
                <a:lnTo>
                  <a:pt x="4559" y="1802"/>
                </a:lnTo>
                <a:lnTo>
                  <a:pt x="4650" y="1828"/>
                </a:lnTo>
                <a:cubicBezTo>
                  <a:pt x="4650" y="1828"/>
                  <a:pt x="4700" y="1782"/>
                  <a:pt x="4700" y="1782"/>
                </a:cubicBezTo>
                <a:cubicBezTo>
                  <a:pt x="4700" y="1782"/>
                  <a:pt x="4672" y="1705"/>
                  <a:pt x="4659" y="1686"/>
                </a:cubicBezTo>
                <a:close/>
                <a:moveTo>
                  <a:pt x="3070" y="1724"/>
                </a:moveTo>
                <a:lnTo>
                  <a:pt x="3036" y="1789"/>
                </a:lnTo>
                <a:lnTo>
                  <a:pt x="2963" y="1789"/>
                </a:lnTo>
                <a:lnTo>
                  <a:pt x="2916" y="1782"/>
                </a:lnTo>
                <a:cubicBezTo>
                  <a:pt x="2916" y="1782"/>
                  <a:pt x="2881" y="1892"/>
                  <a:pt x="2872" y="1918"/>
                </a:cubicBezTo>
                <a:cubicBezTo>
                  <a:pt x="2863" y="1943"/>
                  <a:pt x="2825" y="2014"/>
                  <a:pt x="2825" y="2014"/>
                </a:cubicBezTo>
                <a:lnTo>
                  <a:pt x="2768" y="2014"/>
                </a:lnTo>
                <a:lnTo>
                  <a:pt x="2715" y="2059"/>
                </a:lnTo>
                <a:lnTo>
                  <a:pt x="2737" y="2137"/>
                </a:lnTo>
                <a:cubicBezTo>
                  <a:pt x="2737" y="2137"/>
                  <a:pt x="2800" y="2182"/>
                  <a:pt x="2800" y="2182"/>
                </a:cubicBezTo>
                <a:lnTo>
                  <a:pt x="2825" y="2117"/>
                </a:lnTo>
                <a:lnTo>
                  <a:pt x="2862" y="2168"/>
                </a:lnTo>
                <a:lnTo>
                  <a:pt x="2897" y="2130"/>
                </a:lnTo>
                <a:lnTo>
                  <a:pt x="2904" y="2078"/>
                </a:lnTo>
                <a:lnTo>
                  <a:pt x="2944" y="2072"/>
                </a:lnTo>
                <a:lnTo>
                  <a:pt x="2957" y="1995"/>
                </a:lnTo>
                <a:lnTo>
                  <a:pt x="2991" y="1943"/>
                </a:lnTo>
                <a:lnTo>
                  <a:pt x="3020" y="2027"/>
                </a:lnTo>
                <a:lnTo>
                  <a:pt x="3051" y="2001"/>
                </a:lnTo>
                <a:lnTo>
                  <a:pt x="3105" y="1962"/>
                </a:lnTo>
                <a:lnTo>
                  <a:pt x="3120" y="1840"/>
                </a:lnTo>
                <a:lnTo>
                  <a:pt x="3139" y="1757"/>
                </a:lnTo>
                <a:lnTo>
                  <a:pt x="3070" y="1724"/>
                </a:lnTo>
                <a:close/>
                <a:moveTo>
                  <a:pt x="16329" y="1724"/>
                </a:moveTo>
                <a:cubicBezTo>
                  <a:pt x="16323" y="1724"/>
                  <a:pt x="16320" y="1734"/>
                  <a:pt x="16315" y="1737"/>
                </a:cubicBezTo>
                <a:cubicBezTo>
                  <a:pt x="16306" y="1745"/>
                  <a:pt x="16300" y="1753"/>
                  <a:pt x="16290" y="1757"/>
                </a:cubicBezTo>
                <a:cubicBezTo>
                  <a:pt x="16286" y="1758"/>
                  <a:pt x="16282" y="1757"/>
                  <a:pt x="16278" y="1757"/>
                </a:cubicBezTo>
                <a:cubicBezTo>
                  <a:pt x="16263" y="1761"/>
                  <a:pt x="16254" y="1771"/>
                  <a:pt x="16240" y="1782"/>
                </a:cubicBezTo>
                <a:cubicBezTo>
                  <a:pt x="16236" y="1786"/>
                  <a:pt x="16231" y="1786"/>
                  <a:pt x="16227" y="1789"/>
                </a:cubicBezTo>
                <a:cubicBezTo>
                  <a:pt x="16222" y="1794"/>
                  <a:pt x="16219" y="1802"/>
                  <a:pt x="16215" y="1808"/>
                </a:cubicBezTo>
                <a:cubicBezTo>
                  <a:pt x="16209" y="1816"/>
                  <a:pt x="16206" y="1828"/>
                  <a:pt x="16205" y="1840"/>
                </a:cubicBezTo>
                <a:cubicBezTo>
                  <a:pt x="16205" y="1848"/>
                  <a:pt x="16206" y="1858"/>
                  <a:pt x="16205" y="1866"/>
                </a:cubicBezTo>
                <a:cubicBezTo>
                  <a:pt x="16204" y="1874"/>
                  <a:pt x="16207" y="1884"/>
                  <a:pt x="16205" y="1892"/>
                </a:cubicBezTo>
                <a:cubicBezTo>
                  <a:pt x="16203" y="1903"/>
                  <a:pt x="16200" y="1909"/>
                  <a:pt x="16196" y="1918"/>
                </a:cubicBezTo>
                <a:cubicBezTo>
                  <a:pt x="16189" y="1932"/>
                  <a:pt x="16180" y="1933"/>
                  <a:pt x="16171" y="1943"/>
                </a:cubicBezTo>
                <a:cubicBezTo>
                  <a:pt x="16174" y="1951"/>
                  <a:pt x="16173" y="1961"/>
                  <a:pt x="16177" y="1969"/>
                </a:cubicBezTo>
                <a:cubicBezTo>
                  <a:pt x="16181" y="1977"/>
                  <a:pt x="16186" y="1975"/>
                  <a:pt x="16189" y="1982"/>
                </a:cubicBezTo>
                <a:lnTo>
                  <a:pt x="16187" y="2012"/>
                </a:lnTo>
                <a:lnTo>
                  <a:pt x="16061" y="2012"/>
                </a:lnTo>
                <a:cubicBezTo>
                  <a:pt x="16059" y="2033"/>
                  <a:pt x="16061" y="2054"/>
                  <a:pt x="16054" y="2065"/>
                </a:cubicBezTo>
                <a:cubicBezTo>
                  <a:pt x="16046" y="2078"/>
                  <a:pt x="16034" y="2064"/>
                  <a:pt x="16026" y="2078"/>
                </a:cubicBezTo>
                <a:cubicBezTo>
                  <a:pt x="16023" y="2083"/>
                  <a:pt x="16027" y="2098"/>
                  <a:pt x="16026" y="2104"/>
                </a:cubicBezTo>
                <a:cubicBezTo>
                  <a:pt x="16023" y="2114"/>
                  <a:pt x="16021" y="2124"/>
                  <a:pt x="16017" y="2130"/>
                </a:cubicBezTo>
                <a:cubicBezTo>
                  <a:pt x="16013" y="2137"/>
                  <a:pt x="16009" y="2138"/>
                  <a:pt x="16004" y="2143"/>
                </a:cubicBezTo>
                <a:cubicBezTo>
                  <a:pt x="15993" y="2156"/>
                  <a:pt x="15983" y="2149"/>
                  <a:pt x="15969" y="2149"/>
                </a:cubicBezTo>
                <a:cubicBezTo>
                  <a:pt x="15961" y="2149"/>
                  <a:pt x="15955" y="2152"/>
                  <a:pt x="15947" y="2149"/>
                </a:cubicBezTo>
                <a:cubicBezTo>
                  <a:pt x="15943" y="2147"/>
                  <a:pt x="15939" y="2142"/>
                  <a:pt x="15935" y="2137"/>
                </a:cubicBezTo>
                <a:cubicBezTo>
                  <a:pt x="15930" y="2132"/>
                  <a:pt x="15927" y="2123"/>
                  <a:pt x="15922" y="2117"/>
                </a:cubicBezTo>
                <a:cubicBezTo>
                  <a:pt x="15917" y="2110"/>
                  <a:pt x="15917" y="2096"/>
                  <a:pt x="15913" y="2091"/>
                </a:cubicBezTo>
                <a:cubicBezTo>
                  <a:pt x="15909" y="2088"/>
                  <a:pt x="15904" y="2086"/>
                  <a:pt x="15900" y="2085"/>
                </a:cubicBezTo>
                <a:cubicBezTo>
                  <a:pt x="15896" y="2083"/>
                  <a:pt x="15892" y="2085"/>
                  <a:pt x="15888" y="2085"/>
                </a:cubicBezTo>
                <a:cubicBezTo>
                  <a:pt x="15875" y="2085"/>
                  <a:pt x="15869" y="2086"/>
                  <a:pt x="15856" y="2085"/>
                </a:cubicBezTo>
                <a:lnTo>
                  <a:pt x="15843" y="2085"/>
                </a:lnTo>
                <a:cubicBezTo>
                  <a:pt x="15832" y="2083"/>
                  <a:pt x="15826" y="2065"/>
                  <a:pt x="15815" y="2065"/>
                </a:cubicBezTo>
                <a:cubicBezTo>
                  <a:pt x="15809" y="2065"/>
                  <a:pt x="15805" y="2070"/>
                  <a:pt x="15800" y="2072"/>
                </a:cubicBezTo>
                <a:cubicBezTo>
                  <a:pt x="15794" y="2074"/>
                  <a:pt x="15787" y="2069"/>
                  <a:pt x="15784" y="2078"/>
                </a:cubicBezTo>
                <a:cubicBezTo>
                  <a:pt x="15781" y="2088"/>
                  <a:pt x="15777" y="2094"/>
                  <a:pt x="15774" y="2104"/>
                </a:cubicBezTo>
                <a:cubicBezTo>
                  <a:pt x="15772" y="2116"/>
                  <a:pt x="15779" y="2125"/>
                  <a:pt x="15777" y="2137"/>
                </a:cubicBezTo>
                <a:cubicBezTo>
                  <a:pt x="15777" y="2145"/>
                  <a:pt x="15775" y="2154"/>
                  <a:pt x="15774" y="2162"/>
                </a:cubicBezTo>
                <a:cubicBezTo>
                  <a:pt x="15773" y="2172"/>
                  <a:pt x="15766" y="2170"/>
                  <a:pt x="15762" y="2175"/>
                </a:cubicBezTo>
                <a:cubicBezTo>
                  <a:pt x="15756" y="2182"/>
                  <a:pt x="15752" y="2188"/>
                  <a:pt x="15745" y="2188"/>
                </a:cubicBezTo>
                <a:lnTo>
                  <a:pt x="15678" y="2188"/>
                </a:lnTo>
                <a:cubicBezTo>
                  <a:pt x="15664" y="2188"/>
                  <a:pt x="15657" y="2202"/>
                  <a:pt x="15645" y="2213"/>
                </a:cubicBezTo>
                <a:cubicBezTo>
                  <a:pt x="15640" y="2218"/>
                  <a:pt x="15635" y="2222"/>
                  <a:pt x="15630" y="2227"/>
                </a:cubicBezTo>
                <a:cubicBezTo>
                  <a:pt x="15620" y="2235"/>
                  <a:pt x="15614" y="2244"/>
                  <a:pt x="15604" y="2252"/>
                </a:cubicBezTo>
                <a:cubicBezTo>
                  <a:pt x="15601" y="2256"/>
                  <a:pt x="15596" y="2256"/>
                  <a:pt x="15592" y="2259"/>
                </a:cubicBezTo>
                <a:cubicBezTo>
                  <a:pt x="15585" y="2265"/>
                  <a:pt x="15584" y="2285"/>
                  <a:pt x="15576" y="2285"/>
                </a:cubicBezTo>
                <a:cubicBezTo>
                  <a:pt x="15571" y="2285"/>
                  <a:pt x="15567" y="2280"/>
                  <a:pt x="15563" y="2278"/>
                </a:cubicBezTo>
                <a:cubicBezTo>
                  <a:pt x="15559" y="2276"/>
                  <a:pt x="15562" y="2256"/>
                  <a:pt x="15557" y="2252"/>
                </a:cubicBezTo>
                <a:cubicBezTo>
                  <a:pt x="15553" y="2249"/>
                  <a:pt x="15548" y="2252"/>
                  <a:pt x="15543" y="2252"/>
                </a:cubicBezTo>
                <a:cubicBezTo>
                  <a:pt x="15533" y="2252"/>
                  <a:pt x="15526" y="2252"/>
                  <a:pt x="15516" y="2259"/>
                </a:cubicBezTo>
                <a:cubicBezTo>
                  <a:pt x="15511" y="2262"/>
                  <a:pt x="15509" y="2273"/>
                  <a:pt x="15504" y="2278"/>
                </a:cubicBezTo>
                <a:cubicBezTo>
                  <a:pt x="15494" y="2288"/>
                  <a:pt x="15487" y="2294"/>
                  <a:pt x="15479" y="2304"/>
                </a:cubicBezTo>
                <a:cubicBezTo>
                  <a:pt x="15473" y="2310"/>
                  <a:pt x="15472" y="2326"/>
                  <a:pt x="15466" y="2329"/>
                </a:cubicBezTo>
                <a:cubicBezTo>
                  <a:pt x="15462" y="2331"/>
                  <a:pt x="15457" y="2335"/>
                  <a:pt x="15453" y="2336"/>
                </a:cubicBezTo>
                <a:cubicBezTo>
                  <a:pt x="15448" y="2339"/>
                  <a:pt x="15444" y="2336"/>
                  <a:pt x="15438" y="2336"/>
                </a:cubicBezTo>
                <a:cubicBezTo>
                  <a:pt x="15425" y="2336"/>
                  <a:pt x="15418" y="2336"/>
                  <a:pt x="15406" y="2342"/>
                </a:cubicBezTo>
                <a:cubicBezTo>
                  <a:pt x="15396" y="2347"/>
                  <a:pt x="15390" y="2355"/>
                  <a:pt x="15381" y="2368"/>
                </a:cubicBezTo>
                <a:cubicBezTo>
                  <a:pt x="15376" y="2374"/>
                  <a:pt x="15374" y="2382"/>
                  <a:pt x="15372" y="2394"/>
                </a:cubicBezTo>
                <a:cubicBezTo>
                  <a:pt x="15369" y="2405"/>
                  <a:pt x="15372" y="2417"/>
                  <a:pt x="15368" y="2426"/>
                </a:cubicBezTo>
                <a:cubicBezTo>
                  <a:pt x="15366" y="2434"/>
                  <a:pt x="15366" y="2447"/>
                  <a:pt x="15362" y="2452"/>
                </a:cubicBezTo>
                <a:cubicBezTo>
                  <a:pt x="15359" y="2455"/>
                  <a:pt x="15354" y="2450"/>
                  <a:pt x="15350" y="2452"/>
                </a:cubicBezTo>
                <a:cubicBezTo>
                  <a:pt x="15344" y="2453"/>
                  <a:pt x="15340" y="2452"/>
                  <a:pt x="15334" y="2452"/>
                </a:cubicBezTo>
                <a:cubicBezTo>
                  <a:pt x="15329" y="2452"/>
                  <a:pt x="15325" y="2457"/>
                  <a:pt x="15321" y="2458"/>
                </a:cubicBezTo>
                <a:cubicBezTo>
                  <a:pt x="15317" y="2460"/>
                  <a:pt x="15313" y="2463"/>
                  <a:pt x="15309" y="2465"/>
                </a:cubicBezTo>
                <a:cubicBezTo>
                  <a:pt x="15305" y="2466"/>
                  <a:pt x="15300" y="2468"/>
                  <a:pt x="15296" y="2471"/>
                </a:cubicBezTo>
                <a:cubicBezTo>
                  <a:pt x="15290" y="2476"/>
                  <a:pt x="15284" y="2483"/>
                  <a:pt x="15284" y="2497"/>
                </a:cubicBezTo>
                <a:cubicBezTo>
                  <a:pt x="15284" y="2520"/>
                  <a:pt x="15290" y="2531"/>
                  <a:pt x="15296" y="2549"/>
                </a:cubicBezTo>
                <a:cubicBezTo>
                  <a:pt x="15298" y="2557"/>
                  <a:pt x="15305" y="2556"/>
                  <a:pt x="15309" y="2561"/>
                </a:cubicBezTo>
                <a:cubicBezTo>
                  <a:pt x="15317" y="2571"/>
                  <a:pt x="15327" y="2571"/>
                  <a:pt x="15337" y="2580"/>
                </a:cubicBezTo>
                <a:cubicBezTo>
                  <a:pt x="15342" y="2585"/>
                  <a:pt x="15347" y="2585"/>
                  <a:pt x="15350" y="2594"/>
                </a:cubicBezTo>
                <a:cubicBezTo>
                  <a:pt x="15351" y="2600"/>
                  <a:pt x="15350" y="2610"/>
                  <a:pt x="15350" y="2619"/>
                </a:cubicBezTo>
                <a:lnTo>
                  <a:pt x="15350" y="2645"/>
                </a:lnTo>
                <a:cubicBezTo>
                  <a:pt x="15349" y="2656"/>
                  <a:pt x="15343" y="2659"/>
                  <a:pt x="15340" y="2671"/>
                </a:cubicBezTo>
                <a:cubicBezTo>
                  <a:pt x="15336" y="2669"/>
                  <a:pt x="15331" y="2666"/>
                  <a:pt x="15327" y="2664"/>
                </a:cubicBezTo>
                <a:cubicBezTo>
                  <a:pt x="15313" y="2658"/>
                  <a:pt x="15303" y="2652"/>
                  <a:pt x="15287" y="2652"/>
                </a:cubicBezTo>
                <a:cubicBezTo>
                  <a:pt x="15277" y="2652"/>
                  <a:pt x="15270" y="2653"/>
                  <a:pt x="15262" y="2658"/>
                </a:cubicBezTo>
                <a:cubicBezTo>
                  <a:pt x="15258" y="2660"/>
                  <a:pt x="15253" y="2659"/>
                  <a:pt x="15249" y="2664"/>
                </a:cubicBezTo>
                <a:cubicBezTo>
                  <a:pt x="15244" y="2669"/>
                  <a:pt x="15244" y="2683"/>
                  <a:pt x="15239" y="2690"/>
                </a:cubicBezTo>
                <a:cubicBezTo>
                  <a:pt x="15235" y="2696"/>
                  <a:pt x="15233" y="2704"/>
                  <a:pt x="15227" y="2710"/>
                </a:cubicBezTo>
                <a:cubicBezTo>
                  <a:pt x="15223" y="2713"/>
                  <a:pt x="15219" y="2710"/>
                  <a:pt x="15214" y="2710"/>
                </a:cubicBezTo>
                <a:cubicBezTo>
                  <a:pt x="15210" y="2710"/>
                  <a:pt x="15206" y="2711"/>
                  <a:pt x="15202" y="2710"/>
                </a:cubicBezTo>
                <a:cubicBezTo>
                  <a:pt x="15195" y="2706"/>
                  <a:pt x="15194" y="2684"/>
                  <a:pt x="15186" y="2684"/>
                </a:cubicBezTo>
                <a:cubicBezTo>
                  <a:pt x="15173" y="2684"/>
                  <a:pt x="15165" y="2690"/>
                  <a:pt x="15151" y="2690"/>
                </a:cubicBezTo>
                <a:cubicBezTo>
                  <a:pt x="15142" y="2690"/>
                  <a:pt x="15135" y="2688"/>
                  <a:pt x="15126" y="2690"/>
                </a:cubicBezTo>
                <a:cubicBezTo>
                  <a:pt x="15122" y="2690"/>
                  <a:pt x="15118" y="2695"/>
                  <a:pt x="15114" y="2696"/>
                </a:cubicBezTo>
                <a:cubicBezTo>
                  <a:pt x="15109" y="2698"/>
                  <a:pt x="15106" y="2710"/>
                  <a:pt x="15100" y="2710"/>
                </a:cubicBezTo>
                <a:lnTo>
                  <a:pt x="15042" y="2710"/>
                </a:lnTo>
                <a:cubicBezTo>
                  <a:pt x="15037" y="2710"/>
                  <a:pt x="15033" y="2700"/>
                  <a:pt x="15029" y="2703"/>
                </a:cubicBezTo>
                <a:cubicBezTo>
                  <a:pt x="15025" y="2705"/>
                  <a:pt x="15019" y="2704"/>
                  <a:pt x="15016" y="2710"/>
                </a:cubicBezTo>
                <a:cubicBezTo>
                  <a:pt x="15013" y="2714"/>
                  <a:pt x="15015" y="2729"/>
                  <a:pt x="15013" y="2735"/>
                </a:cubicBezTo>
                <a:cubicBezTo>
                  <a:pt x="15010" y="2745"/>
                  <a:pt x="15006" y="2751"/>
                  <a:pt x="15004" y="2761"/>
                </a:cubicBezTo>
                <a:lnTo>
                  <a:pt x="14938" y="2761"/>
                </a:lnTo>
                <a:cubicBezTo>
                  <a:pt x="14927" y="2761"/>
                  <a:pt x="14923" y="2785"/>
                  <a:pt x="14916" y="2799"/>
                </a:cubicBezTo>
                <a:cubicBezTo>
                  <a:pt x="14917" y="2808"/>
                  <a:pt x="14919" y="2817"/>
                  <a:pt x="14922" y="2825"/>
                </a:cubicBezTo>
                <a:cubicBezTo>
                  <a:pt x="14925" y="2837"/>
                  <a:pt x="14930" y="2841"/>
                  <a:pt x="14934" y="2851"/>
                </a:cubicBezTo>
                <a:cubicBezTo>
                  <a:pt x="14939" y="2861"/>
                  <a:pt x="14943" y="2867"/>
                  <a:pt x="14947" y="2877"/>
                </a:cubicBezTo>
                <a:cubicBezTo>
                  <a:pt x="14951" y="2886"/>
                  <a:pt x="14959" y="2885"/>
                  <a:pt x="14959" y="2896"/>
                </a:cubicBezTo>
                <a:cubicBezTo>
                  <a:pt x="14961" y="2914"/>
                  <a:pt x="14959" y="2928"/>
                  <a:pt x="14959" y="2947"/>
                </a:cubicBezTo>
                <a:cubicBezTo>
                  <a:pt x="14959" y="2957"/>
                  <a:pt x="14959" y="2965"/>
                  <a:pt x="14959" y="2974"/>
                </a:cubicBezTo>
                <a:cubicBezTo>
                  <a:pt x="14960" y="2983"/>
                  <a:pt x="14964" y="2989"/>
                  <a:pt x="14966" y="2999"/>
                </a:cubicBezTo>
                <a:cubicBezTo>
                  <a:pt x="14967" y="3007"/>
                  <a:pt x="14966" y="3020"/>
                  <a:pt x="14969" y="3025"/>
                </a:cubicBezTo>
                <a:cubicBezTo>
                  <a:pt x="14978" y="3039"/>
                  <a:pt x="14988" y="3031"/>
                  <a:pt x="15000" y="3031"/>
                </a:cubicBezTo>
                <a:lnTo>
                  <a:pt x="15019" y="3031"/>
                </a:lnTo>
                <a:cubicBezTo>
                  <a:pt x="15026" y="3031"/>
                  <a:pt x="15029" y="3023"/>
                  <a:pt x="15035" y="3025"/>
                </a:cubicBezTo>
                <a:cubicBezTo>
                  <a:pt x="15040" y="3026"/>
                  <a:pt x="15043" y="3035"/>
                  <a:pt x="15048" y="3038"/>
                </a:cubicBezTo>
                <a:cubicBezTo>
                  <a:pt x="15053" y="3043"/>
                  <a:pt x="15053" y="3055"/>
                  <a:pt x="15057" y="3063"/>
                </a:cubicBezTo>
                <a:cubicBezTo>
                  <a:pt x="15062" y="3073"/>
                  <a:pt x="15068" y="3076"/>
                  <a:pt x="15070" y="3089"/>
                </a:cubicBezTo>
                <a:cubicBezTo>
                  <a:pt x="15070" y="3097"/>
                  <a:pt x="15070" y="3105"/>
                  <a:pt x="15070" y="3115"/>
                </a:cubicBezTo>
                <a:lnTo>
                  <a:pt x="15070" y="3141"/>
                </a:lnTo>
                <a:cubicBezTo>
                  <a:pt x="15067" y="3167"/>
                  <a:pt x="15055" y="3180"/>
                  <a:pt x="15041" y="3180"/>
                </a:cubicBezTo>
                <a:cubicBezTo>
                  <a:pt x="15033" y="3180"/>
                  <a:pt x="15029" y="3173"/>
                  <a:pt x="15022" y="3166"/>
                </a:cubicBezTo>
                <a:cubicBezTo>
                  <a:pt x="15018" y="3161"/>
                  <a:pt x="15014" y="3158"/>
                  <a:pt x="15010" y="3153"/>
                </a:cubicBezTo>
                <a:cubicBezTo>
                  <a:pt x="15006" y="3149"/>
                  <a:pt x="15008" y="3132"/>
                  <a:pt x="15004" y="3128"/>
                </a:cubicBezTo>
                <a:cubicBezTo>
                  <a:pt x="15000" y="3124"/>
                  <a:pt x="14995" y="3131"/>
                  <a:pt x="14991" y="3128"/>
                </a:cubicBezTo>
                <a:cubicBezTo>
                  <a:pt x="14985" y="3124"/>
                  <a:pt x="14981" y="3118"/>
                  <a:pt x="14975" y="3115"/>
                </a:cubicBezTo>
                <a:cubicBezTo>
                  <a:pt x="14971" y="3113"/>
                  <a:pt x="14966" y="3112"/>
                  <a:pt x="14963" y="3108"/>
                </a:cubicBezTo>
                <a:cubicBezTo>
                  <a:pt x="14959" y="3105"/>
                  <a:pt x="14953" y="3109"/>
                  <a:pt x="14950" y="3102"/>
                </a:cubicBezTo>
                <a:cubicBezTo>
                  <a:pt x="14947" y="3096"/>
                  <a:pt x="14949" y="3084"/>
                  <a:pt x="14947" y="3076"/>
                </a:cubicBezTo>
                <a:cubicBezTo>
                  <a:pt x="14945" y="3068"/>
                  <a:pt x="14945" y="3059"/>
                  <a:pt x="14944" y="3050"/>
                </a:cubicBezTo>
                <a:cubicBezTo>
                  <a:pt x="14941" y="3041"/>
                  <a:pt x="14935" y="3044"/>
                  <a:pt x="14931" y="3038"/>
                </a:cubicBezTo>
                <a:lnTo>
                  <a:pt x="14856" y="3038"/>
                </a:lnTo>
                <a:cubicBezTo>
                  <a:pt x="14845" y="3038"/>
                  <a:pt x="14838" y="3026"/>
                  <a:pt x="14830" y="3012"/>
                </a:cubicBezTo>
                <a:cubicBezTo>
                  <a:pt x="14827" y="3007"/>
                  <a:pt x="14831" y="2991"/>
                  <a:pt x="14827" y="2986"/>
                </a:cubicBezTo>
                <a:cubicBezTo>
                  <a:pt x="14820" y="2975"/>
                  <a:pt x="14812" y="2974"/>
                  <a:pt x="14802" y="2974"/>
                </a:cubicBezTo>
                <a:cubicBezTo>
                  <a:pt x="14797" y="2974"/>
                  <a:pt x="14793" y="2972"/>
                  <a:pt x="14789" y="2974"/>
                </a:cubicBezTo>
                <a:cubicBezTo>
                  <a:pt x="14784" y="2977"/>
                  <a:pt x="14783" y="2990"/>
                  <a:pt x="14777" y="2993"/>
                </a:cubicBezTo>
                <a:cubicBezTo>
                  <a:pt x="14773" y="2994"/>
                  <a:pt x="14768" y="2997"/>
                  <a:pt x="14765" y="2999"/>
                </a:cubicBezTo>
                <a:cubicBezTo>
                  <a:pt x="14750" y="3009"/>
                  <a:pt x="14741" y="3012"/>
                  <a:pt x="14727" y="3019"/>
                </a:cubicBezTo>
                <a:lnTo>
                  <a:pt x="14730" y="3044"/>
                </a:lnTo>
                <a:cubicBezTo>
                  <a:pt x="14735" y="3045"/>
                  <a:pt x="14738" y="3050"/>
                  <a:pt x="14742" y="3050"/>
                </a:cubicBezTo>
                <a:cubicBezTo>
                  <a:pt x="14752" y="3050"/>
                  <a:pt x="14759" y="3049"/>
                  <a:pt x="14768" y="3050"/>
                </a:cubicBezTo>
                <a:cubicBezTo>
                  <a:pt x="14771" y="3050"/>
                  <a:pt x="14776" y="3049"/>
                  <a:pt x="14780" y="3050"/>
                </a:cubicBezTo>
                <a:cubicBezTo>
                  <a:pt x="14785" y="3052"/>
                  <a:pt x="14786" y="3066"/>
                  <a:pt x="14789" y="3076"/>
                </a:cubicBezTo>
                <a:cubicBezTo>
                  <a:pt x="14793" y="3086"/>
                  <a:pt x="14799" y="3090"/>
                  <a:pt x="14799" y="3102"/>
                </a:cubicBezTo>
                <a:cubicBezTo>
                  <a:pt x="14799" y="3114"/>
                  <a:pt x="14793" y="3116"/>
                  <a:pt x="14793" y="3128"/>
                </a:cubicBezTo>
                <a:cubicBezTo>
                  <a:pt x="14782" y="3126"/>
                  <a:pt x="14775" y="3128"/>
                  <a:pt x="14765" y="3122"/>
                </a:cubicBezTo>
                <a:cubicBezTo>
                  <a:pt x="14761" y="3120"/>
                  <a:pt x="14756" y="3118"/>
                  <a:pt x="14752" y="3115"/>
                </a:cubicBezTo>
                <a:cubicBezTo>
                  <a:pt x="14746" y="3110"/>
                  <a:pt x="14748" y="3094"/>
                  <a:pt x="14742" y="3089"/>
                </a:cubicBezTo>
                <a:cubicBezTo>
                  <a:pt x="14736" y="3083"/>
                  <a:pt x="14730" y="3089"/>
                  <a:pt x="14722" y="3089"/>
                </a:cubicBezTo>
                <a:lnTo>
                  <a:pt x="14714" y="3089"/>
                </a:lnTo>
                <a:cubicBezTo>
                  <a:pt x="14710" y="3089"/>
                  <a:pt x="14705" y="3084"/>
                  <a:pt x="14701" y="3089"/>
                </a:cubicBezTo>
                <a:cubicBezTo>
                  <a:pt x="14698" y="3094"/>
                  <a:pt x="14698" y="3107"/>
                  <a:pt x="14695" y="3115"/>
                </a:cubicBezTo>
                <a:cubicBezTo>
                  <a:pt x="14694" y="3122"/>
                  <a:pt x="14694" y="3133"/>
                  <a:pt x="14692" y="3141"/>
                </a:cubicBezTo>
                <a:cubicBezTo>
                  <a:pt x="14689" y="3154"/>
                  <a:pt x="14679" y="3152"/>
                  <a:pt x="14679" y="3166"/>
                </a:cubicBezTo>
                <a:cubicBezTo>
                  <a:pt x="14679" y="3200"/>
                  <a:pt x="14695" y="3220"/>
                  <a:pt x="14711" y="3225"/>
                </a:cubicBezTo>
                <a:cubicBezTo>
                  <a:pt x="14720" y="3226"/>
                  <a:pt x="14727" y="3223"/>
                  <a:pt x="14736" y="3225"/>
                </a:cubicBezTo>
                <a:cubicBezTo>
                  <a:pt x="14741" y="3225"/>
                  <a:pt x="14745" y="3229"/>
                  <a:pt x="14749" y="3231"/>
                </a:cubicBezTo>
                <a:cubicBezTo>
                  <a:pt x="14764" y="3237"/>
                  <a:pt x="14774" y="3247"/>
                  <a:pt x="14787" y="3263"/>
                </a:cubicBezTo>
                <a:cubicBezTo>
                  <a:pt x="14791" y="3270"/>
                  <a:pt x="14791" y="3284"/>
                  <a:pt x="14796" y="3289"/>
                </a:cubicBezTo>
                <a:cubicBezTo>
                  <a:pt x="14800" y="3294"/>
                  <a:pt x="14805" y="3290"/>
                  <a:pt x="14808" y="3295"/>
                </a:cubicBezTo>
                <a:cubicBezTo>
                  <a:pt x="14812" y="3300"/>
                  <a:pt x="14818" y="3300"/>
                  <a:pt x="14821" y="3308"/>
                </a:cubicBezTo>
                <a:cubicBezTo>
                  <a:pt x="14824" y="3316"/>
                  <a:pt x="14827" y="3323"/>
                  <a:pt x="14827" y="3334"/>
                </a:cubicBezTo>
                <a:cubicBezTo>
                  <a:pt x="14827" y="3345"/>
                  <a:pt x="14822" y="3349"/>
                  <a:pt x="14821" y="3360"/>
                </a:cubicBezTo>
                <a:cubicBezTo>
                  <a:pt x="14816" y="3345"/>
                  <a:pt x="14816" y="3327"/>
                  <a:pt x="14808" y="3321"/>
                </a:cubicBezTo>
                <a:cubicBezTo>
                  <a:pt x="14801" y="3313"/>
                  <a:pt x="14792" y="3319"/>
                  <a:pt x="14783" y="3314"/>
                </a:cubicBezTo>
                <a:cubicBezTo>
                  <a:pt x="14778" y="3311"/>
                  <a:pt x="14776" y="3297"/>
                  <a:pt x="14771" y="3295"/>
                </a:cubicBezTo>
                <a:cubicBezTo>
                  <a:pt x="14767" y="3294"/>
                  <a:pt x="14762" y="3297"/>
                  <a:pt x="14758" y="3295"/>
                </a:cubicBezTo>
                <a:cubicBezTo>
                  <a:pt x="14754" y="3294"/>
                  <a:pt x="14749" y="3297"/>
                  <a:pt x="14746" y="3295"/>
                </a:cubicBezTo>
                <a:cubicBezTo>
                  <a:pt x="14740" y="3292"/>
                  <a:pt x="14738" y="3279"/>
                  <a:pt x="14733" y="3276"/>
                </a:cubicBezTo>
                <a:cubicBezTo>
                  <a:pt x="14729" y="3274"/>
                  <a:pt x="14724" y="3271"/>
                  <a:pt x="14720" y="3269"/>
                </a:cubicBezTo>
                <a:cubicBezTo>
                  <a:pt x="14706" y="3265"/>
                  <a:pt x="14697" y="3274"/>
                  <a:pt x="14683" y="3269"/>
                </a:cubicBezTo>
                <a:cubicBezTo>
                  <a:pt x="14673" y="3266"/>
                  <a:pt x="14666" y="3260"/>
                  <a:pt x="14658" y="3250"/>
                </a:cubicBezTo>
                <a:cubicBezTo>
                  <a:pt x="14652" y="3246"/>
                  <a:pt x="14647" y="3236"/>
                  <a:pt x="14645" y="3225"/>
                </a:cubicBezTo>
                <a:cubicBezTo>
                  <a:pt x="14643" y="3213"/>
                  <a:pt x="14636" y="3212"/>
                  <a:pt x="14636" y="3199"/>
                </a:cubicBezTo>
                <a:cubicBezTo>
                  <a:pt x="14636" y="3189"/>
                  <a:pt x="14639" y="3183"/>
                  <a:pt x="14639" y="3173"/>
                </a:cubicBezTo>
                <a:lnTo>
                  <a:pt x="14639" y="3122"/>
                </a:lnTo>
                <a:cubicBezTo>
                  <a:pt x="14639" y="3102"/>
                  <a:pt x="14637" y="3088"/>
                  <a:pt x="14639" y="3070"/>
                </a:cubicBezTo>
                <a:cubicBezTo>
                  <a:pt x="14639" y="3059"/>
                  <a:pt x="14647" y="3055"/>
                  <a:pt x="14648" y="3044"/>
                </a:cubicBezTo>
                <a:cubicBezTo>
                  <a:pt x="14649" y="3036"/>
                  <a:pt x="14648" y="3028"/>
                  <a:pt x="14648" y="3019"/>
                </a:cubicBezTo>
                <a:cubicBezTo>
                  <a:pt x="14648" y="3009"/>
                  <a:pt x="14649" y="3001"/>
                  <a:pt x="14648" y="2993"/>
                </a:cubicBezTo>
                <a:cubicBezTo>
                  <a:pt x="14647" y="2985"/>
                  <a:pt x="14646" y="2975"/>
                  <a:pt x="14645" y="2967"/>
                </a:cubicBezTo>
                <a:cubicBezTo>
                  <a:pt x="14643" y="2958"/>
                  <a:pt x="14635" y="2964"/>
                  <a:pt x="14632" y="2954"/>
                </a:cubicBezTo>
                <a:cubicBezTo>
                  <a:pt x="14631" y="2946"/>
                  <a:pt x="14634" y="2936"/>
                  <a:pt x="14632" y="2928"/>
                </a:cubicBezTo>
                <a:cubicBezTo>
                  <a:pt x="14628" y="2909"/>
                  <a:pt x="14624" y="2896"/>
                  <a:pt x="14620" y="2877"/>
                </a:cubicBezTo>
                <a:cubicBezTo>
                  <a:pt x="14615" y="2880"/>
                  <a:pt x="14613" y="2888"/>
                  <a:pt x="14607" y="2890"/>
                </a:cubicBezTo>
                <a:cubicBezTo>
                  <a:pt x="14603" y="2891"/>
                  <a:pt x="14599" y="2888"/>
                  <a:pt x="14595" y="2890"/>
                </a:cubicBezTo>
                <a:cubicBezTo>
                  <a:pt x="14595" y="2904"/>
                  <a:pt x="14594" y="2914"/>
                  <a:pt x="14595" y="2928"/>
                </a:cubicBezTo>
                <a:cubicBezTo>
                  <a:pt x="14595" y="2938"/>
                  <a:pt x="14598" y="2944"/>
                  <a:pt x="14598" y="2954"/>
                </a:cubicBezTo>
                <a:cubicBezTo>
                  <a:pt x="14598" y="2985"/>
                  <a:pt x="14598" y="3000"/>
                  <a:pt x="14598" y="3031"/>
                </a:cubicBezTo>
                <a:cubicBezTo>
                  <a:pt x="14598" y="3041"/>
                  <a:pt x="14595" y="3048"/>
                  <a:pt x="14595" y="3057"/>
                </a:cubicBezTo>
                <a:lnTo>
                  <a:pt x="14595" y="3086"/>
                </a:lnTo>
                <a:cubicBezTo>
                  <a:pt x="14585" y="3086"/>
                  <a:pt x="14579" y="3083"/>
                  <a:pt x="14569" y="3083"/>
                </a:cubicBezTo>
                <a:cubicBezTo>
                  <a:pt x="14563" y="3083"/>
                  <a:pt x="14560" y="3089"/>
                  <a:pt x="14554" y="3089"/>
                </a:cubicBezTo>
                <a:cubicBezTo>
                  <a:pt x="14549" y="3089"/>
                  <a:pt x="14546" y="3086"/>
                  <a:pt x="14541" y="3086"/>
                </a:cubicBezTo>
                <a:cubicBezTo>
                  <a:pt x="14541" y="3102"/>
                  <a:pt x="14543" y="3113"/>
                  <a:pt x="14541" y="3128"/>
                </a:cubicBezTo>
                <a:cubicBezTo>
                  <a:pt x="14540" y="3136"/>
                  <a:pt x="14541" y="3150"/>
                  <a:pt x="14538" y="3153"/>
                </a:cubicBezTo>
                <a:cubicBezTo>
                  <a:pt x="14534" y="3158"/>
                  <a:pt x="14530" y="3161"/>
                  <a:pt x="14525" y="3166"/>
                </a:cubicBezTo>
                <a:cubicBezTo>
                  <a:pt x="14521" y="3171"/>
                  <a:pt x="14517" y="3170"/>
                  <a:pt x="14513" y="3173"/>
                </a:cubicBezTo>
                <a:cubicBezTo>
                  <a:pt x="14502" y="3183"/>
                  <a:pt x="14497" y="3205"/>
                  <a:pt x="14497" y="3231"/>
                </a:cubicBezTo>
                <a:lnTo>
                  <a:pt x="14497" y="3244"/>
                </a:lnTo>
                <a:cubicBezTo>
                  <a:pt x="14501" y="3277"/>
                  <a:pt x="14513" y="3292"/>
                  <a:pt x="14525" y="3314"/>
                </a:cubicBezTo>
                <a:cubicBezTo>
                  <a:pt x="14534" y="3330"/>
                  <a:pt x="14543" y="3339"/>
                  <a:pt x="14548" y="3360"/>
                </a:cubicBezTo>
                <a:cubicBezTo>
                  <a:pt x="14549" y="3368"/>
                  <a:pt x="14547" y="3378"/>
                  <a:pt x="14548" y="3386"/>
                </a:cubicBezTo>
                <a:cubicBezTo>
                  <a:pt x="14549" y="3403"/>
                  <a:pt x="14554" y="3418"/>
                  <a:pt x="14554" y="3437"/>
                </a:cubicBezTo>
                <a:cubicBezTo>
                  <a:pt x="14554" y="3447"/>
                  <a:pt x="14550" y="3455"/>
                  <a:pt x="14550" y="3463"/>
                </a:cubicBezTo>
                <a:cubicBezTo>
                  <a:pt x="14550" y="3472"/>
                  <a:pt x="14547" y="3479"/>
                  <a:pt x="14544" y="3489"/>
                </a:cubicBezTo>
                <a:cubicBezTo>
                  <a:pt x="14540" y="3505"/>
                  <a:pt x="14529" y="3508"/>
                  <a:pt x="14529" y="3527"/>
                </a:cubicBezTo>
                <a:lnTo>
                  <a:pt x="14529" y="3540"/>
                </a:lnTo>
                <a:cubicBezTo>
                  <a:pt x="14529" y="3551"/>
                  <a:pt x="14534" y="3556"/>
                  <a:pt x="14535" y="3566"/>
                </a:cubicBezTo>
                <a:cubicBezTo>
                  <a:pt x="14536" y="3577"/>
                  <a:pt x="14537" y="3587"/>
                  <a:pt x="14538" y="3598"/>
                </a:cubicBezTo>
                <a:cubicBezTo>
                  <a:pt x="14538" y="3606"/>
                  <a:pt x="14541" y="3614"/>
                  <a:pt x="14541" y="3623"/>
                </a:cubicBezTo>
                <a:cubicBezTo>
                  <a:pt x="14541" y="3635"/>
                  <a:pt x="14535" y="3638"/>
                  <a:pt x="14535" y="3650"/>
                </a:cubicBezTo>
                <a:cubicBezTo>
                  <a:pt x="14535" y="3659"/>
                  <a:pt x="14537" y="3667"/>
                  <a:pt x="14538" y="3675"/>
                </a:cubicBezTo>
                <a:cubicBezTo>
                  <a:pt x="14539" y="3696"/>
                  <a:pt x="14544" y="3709"/>
                  <a:pt x="14550" y="3727"/>
                </a:cubicBezTo>
                <a:cubicBezTo>
                  <a:pt x="14554" y="3735"/>
                  <a:pt x="14559" y="3739"/>
                  <a:pt x="14564" y="3739"/>
                </a:cubicBezTo>
                <a:lnTo>
                  <a:pt x="14626" y="3739"/>
                </a:lnTo>
                <a:cubicBezTo>
                  <a:pt x="14629" y="3731"/>
                  <a:pt x="14632" y="3722"/>
                  <a:pt x="14636" y="3714"/>
                </a:cubicBezTo>
                <a:cubicBezTo>
                  <a:pt x="14639" y="3706"/>
                  <a:pt x="14644" y="3701"/>
                  <a:pt x="14648" y="3694"/>
                </a:cubicBezTo>
                <a:cubicBezTo>
                  <a:pt x="14653" y="3686"/>
                  <a:pt x="14653" y="3669"/>
                  <a:pt x="14660" y="3669"/>
                </a:cubicBezTo>
                <a:lnTo>
                  <a:pt x="14667" y="3669"/>
                </a:lnTo>
                <a:cubicBezTo>
                  <a:pt x="14672" y="3669"/>
                  <a:pt x="14676" y="3670"/>
                  <a:pt x="14679" y="3675"/>
                </a:cubicBezTo>
                <a:cubicBezTo>
                  <a:pt x="14684" y="3680"/>
                  <a:pt x="14684" y="3695"/>
                  <a:pt x="14689" y="3701"/>
                </a:cubicBezTo>
                <a:cubicBezTo>
                  <a:pt x="14698" y="3714"/>
                  <a:pt x="14705" y="3724"/>
                  <a:pt x="14714" y="3733"/>
                </a:cubicBezTo>
                <a:cubicBezTo>
                  <a:pt x="14718" y="3737"/>
                  <a:pt x="14723" y="3735"/>
                  <a:pt x="14727" y="3739"/>
                </a:cubicBezTo>
                <a:cubicBezTo>
                  <a:pt x="14731" y="3744"/>
                  <a:pt x="14736" y="3751"/>
                  <a:pt x="14739" y="3759"/>
                </a:cubicBezTo>
                <a:cubicBezTo>
                  <a:pt x="14746" y="3775"/>
                  <a:pt x="14746" y="3792"/>
                  <a:pt x="14752" y="3810"/>
                </a:cubicBezTo>
                <a:cubicBezTo>
                  <a:pt x="14758" y="3829"/>
                  <a:pt x="14765" y="3839"/>
                  <a:pt x="14774" y="3856"/>
                </a:cubicBezTo>
                <a:cubicBezTo>
                  <a:pt x="14778" y="3862"/>
                  <a:pt x="14784" y="3865"/>
                  <a:pt x="14787" y="3875"/>
                </a:cubicBezTo>
                <a:cubicBezTo>
                  <a:pt x="14789" y="3884"/>
                  <a:pt x="14796" y="3888"/>
                  <a:pt x="14796" y="3900"/>
                </a:cubicBezTo>
                <a:cubicBezTo>
                  <a:pt x="14796" y="3921"/>
                  <a:pt x="14791" y="3936"/>
                  <a:pt x="14787" y="3952"/>
                </a:cubicBezTo>
                <a:cubicBezTo>
                  <a:pt x="14784" y="3962"/>
                  <a:pt x="14779" y="3968"/>
                  <a:pt x="14777" y="3978"/>
                </a:cubicBezTo>
                <a:cubicBezTo>
                  <a:pt x="14775" y="3987"/>
                  <a:pt x="14765" y="3984"/>
                  <a:pt x="14765" y="3997"/>
                </a:cubicBezTo>
                <a:cubicBezTo>
                  <a:pt x="14765" y="4008"/>
                  <a:pt x="14771" y="4011"/>
                  <a:pt x="14771" y="4023"/>
                </a:cubicBezTo>
                <a:cubicBezTo>
                  <a:pt x="14775" y="4024"/>
                  <a:pt x="14779" y="4019"/>
                  <a:pt x="14783" y="4023"/>
                </a:cubicBezTo>
                <a:lnTo>
                  <a:pt x="14796" y="4036"/>
                </a:lnTo>
                <a:cubicBezTo>
                  <a:pt x="14801" y="4041"/>
                  <a:pt x="14800" y="4056"/>
                  <a:pt x="14805" y="4061"/>
                </a:cubicBezTo>
                <a:cubicBezTo>
                  <a:pt x="14818" y="4074"/>
                  <a:pt x="14828" y="4066"/>
                  <a:pt x="14843" y="4068"/>
                </a:cubicBezTo>
                <a:cubicBezTo>
                  <a:pt x="14848" y="4068"/>
                  <a:pt x="14851" y="4073"/>
                  <a:pt x="14856" y="4074"/>
                </a:cubicBezTo>
                <a:lnTo>
                  <a:pt x="14846" y="4100"/>
                </a:lnTo>
                <a:cubicBezTo>
                  <a:pt x="14842" y="4103"/>
                  <a:pt x="14838" y="4111"/>
                  <a:pt x="14834" y="4113"/>
                </a:cubicBezTo>
                <a:cubicBezTo>
                  <a:pt x="14825" y="4116"/>
                  <a:pt x="14818" y="4120"/>
                  <a:pt x="14808" y="4120"/>
                </a:cubicBezTo>
                <a:lnTo>
                  <a:pt x="14796" y="4120"/>
                </a:lnTo>
                <a:cubicBezTo>
                  <a:pt x="14790" y="4118"/>
                  <a:pt x="14789" y="4105"/>
                  <a:pt x="14783" y="4100"/>
                </a:cubicBezTo>
                <a:cubicBezTo>
                  <a:pt x="14778" y="4095"/>
                  <a:pt x="14775" y="4085"/>
                  <a:pt x="14771" y="4081"/>
                </a:cubicBezTo>
                <a:cubicBezTo>
                  <a:pt x="14767" y="4076"/>
                  <a:pt x="14762" y="4079"/>
                  <a:pt x="14758" y="4074"/>
                </a:cubicBezTo>
                <a:cubicBezTo>
                  <a:pt x="14748" y="4061"/>
                  <a:pt x="14752" y="4036"/>
                  <a:pt x="14752" y="4010"/>
                </a:cubicBezTo>
                <a:lnTo>
                  <a:pt x="14752" y="3971"/>
                </a:lnTo>
                <a:cubicBezTo>
                  <a:pt x="14752" y="3962"/>
                  <a:pt x="14755" y="3955"/>
                  <a:pt x="14755" y="3945"/>
                </a:cubicBezTo>
                <a:cubicBezTo>
                  <a:pt x="14755" y="3920"/>
                  <a:pt x="14745" y="3912"/>
                  <a:pt x="14736" y="3894"/>
                </a:cubicBezTo>
                <a:cubicBezTo>
                  <a:pt x="14732" y="3886"/>
                  <a:pt x="14726" y="3891"/>
                  <a:pt x="14724" y="3881"/>
                </a:cubicBezTo>
                <a:cubicBezTo>
                  <a:pt x="14722" y="3873"/>
                  <a:pt x="14725" y="3862"/>
                  <a:pt x="14724" y="3856"/>
                </a:cubicBezTo>
                <a:cubicBezTo>
                  <a:pt x="14720" y="3846"/>
                  <a:pt x="14719" y="3836"/>
                  <a:pt x="14714" y="3830"/>
                </a:cubicBezTo>
                <a:cubicBezTo>
                  <a:pt x="14711" y="3825"/>
                  <a:pt x="14705" y="3825"/>
                  <a:pt x="14701" y="3823"/>
                </a:cubicBezTo>
                <a:cubicBezTo>
                  <a:pt x="14696" y="3820"/>
                  <a:pt x="14691" y="3818"/>
                  <a:pt x="14686" y="3817"/>
                </a:cubicBezTo>
                <a:cubicBezTo>
                  <a:pt x="14677" y="3813"/>
                  <a:pt x="14670" y="3810"/>
                  <a:pt x="14660" y="3810"/>
                </a:cubicBezTo>
                <a:cubicBezTo>
                  <a:pt x="14646" y="3810"/>
                  <a:pt x="14638" y="3813"/>
                  <a:pt x="14623" y="3817"/>
                </a:cubicBezTo>
                <a:cubicBezTo>
                  <a:pt x="14618" y="3817"/>
                  <a:pt x="14614" y="3815"/>
                  <a:pt x="14610" y="3817"/>
                </a:cubicBezTo>
                <a:cubicBezTo>
                  <a:pt x="14605" y="3818"/>
                  <a:pt x="14602" y="3826"/>
                  <a:pt x="14598" y="3830"/>
                </a:cubicBezTo>
                <a:cubicBezTo>
                  <a:pt x="14593" y="3833"/>
                  <a:pt x="14589" y="3838"/>
                  <a:pt x="14585" y="3843"/>
                </a:cubicBezTo>
                <a:cubicBezTo>
                  <a:pt x="14579" y="3849"/>
                  <a:pt x="14572" y="3854"/>
                  <a:pt x="14572" y="3869"/>
                </a:cubicBezTo>
                <a:cubicBezTo>
                  <a:pt x="14572" y="3878"/>
                  <a:pt x="14576" y="3884"/>
                  <a:pt x="14576" y="3894"/>
                </a:cubicBezTo>
                <a:cubicBezTo>
                  <a:pt x="14576" y="3903"/>
                  <a:pt x="14578" y="3912"/>
                  <a:pt x="14579" y="3920"/>
                </a:cubicBezTo>
                <a:cubicBezTo>
                  <a:pt x="14582" y="3944"/>
                  <a:pt x="14588" y="3958"/>
                  <a:pt x="14588" y="3984"/>
                </a:cubicBezTo>
                <a:cubicBezTo>
                  <a:pt x="14588" y="4010"/>
                  <a:pt x="14586" y="4024"/>
                  <a:pt x="14582" y="4049"/>
                </a:cubicBezTo>
                <a:cubicBezTo>
                  <a:pt x="14581" y="4057"/>
                  <a:pt x="14580" y="4066"/>
                  <a:pt x="14579" y="4074"/>
                </a:cubicBezTo>
                <a:cubicBezTo>
                  <a:pt x="14576" y="4087"/>
                  <a:pt x="14571" y="4092"/>
                  <a:pt x="14566" y="4100"/>
                </a:cubicBezTo>
                <a:cubicBezTo>
                  <a:pt x="14562" y="4108"/>
                  <a:pt x="14558" y="4113"/>
                  <a:pt x="14554" y="4120"/>
                </a:cubicBezTo>
                <a:cubicBezTo>
                  <a:pt x="14547" y="4129"/>
                  <a:pt x="14543" y="4134"/>
                  <a:pt x="14538" y="4145"/>
                </a:cubicBezTo>
                <a:cubicBezTo>
                  <a:pt x="14535" y="4153"/>
                  <a:pt x="14526" y="4153"/>
                  <a:pt x="14525" y="4164"/>
                </a:cubicBezTo>
                <a:cubicBezTo>
                  <a:pt x="14522" y="4188"/>
                  <a:pt x="14525" y="4203"/>
                  <a:pt x="14525" y="4229"/>
                </a:cubicBezTo>
                <a:cubicBezTo>
                  <a:pt x="14516" y="4229"/>
                  <a:pt x="14509" y="4224"/>
                  <a:pt x="14500" y="4229"/>
                </a:cubicBezTo>
                <a:cubicBezTo>
                  <a:pt x="14484" y="4240"/>
                  <a:pt x="14476" y="4258"/>
                  <a:pt x="14462" y="4274"/>
                </a:cubicBezTo>
                <a:cubicBezTo>
                  <a:pt x="14453" y="4285"/>
                  <a:pt x="14444" y="4288"/>
                  <a:pt x="14437" y="4306"/>
                </a:cubicBezTo>
                <a:cubicBezTo>
                  <a:pt x="14435" y="4312"/>
                  <a:pt x="14439" y="4326"/>
                  <a:pt x="14437" y="4332"/>
                </a:cubicBezTo>
                <a:cubicBezTo>
                  <a:pt x="14434" y="4342"/>
                  <a:pt x="14433" y="4351"/>
                  <a:pt x="14428" y="4358"/>
                </a:cubicBezTo>
                <a:cubicBezTo>
                  <a:pt x="14424" y="4362"/>
                  <a:pt x="14420" y="4358"/>
                  <a:pt x="14415" y="4358"/>
                </a:cubicBezTo>
                <a:cubicBezTo>
                  <a:pt x="14406" y="4358"/>
                  <a:pt x="14399" y="4356"/>
                  <a:pt x="14390" y="4351"/>
                </a:cubicBezTo>
                <a:cubicBezTo>
                  <a:pt x="14385" y="4350"/>
                  <a:pt x="14382" y="4341"/>
                  <a:pt x="14378" y="4338"/>
                </a:cubicBezTo>
                <a:cubicBezTo>
                  <a:pt x="14374" y="4335"/>
                  <a:pt x="14369" y="4335"/>
                  <a:pt x="14365" y="4332"/>
                </a:cubicBezTo>
                <a:cubicBezTo>
                  <a:pt x="14360" y="4327"/>
                  <a:pt x="14358" y="4312"/>
                  <a:pt x="14352" y="4312"/>
                </a:cubicBezTo>
                <a:lnTo>
                  <a:pt x="14277" y="4312"/>
                </a:lnTo>
                <a:lnTo>
                  <a:pt x="14264" y="4300"/>
                </a:lnTo>
                <a:cubicBezTo>
                  <a:pt x="14268" y="4290"/>
                  <a:pt x="14271" y="4283"/>
                  <a:pt x="14274" y="4274"/>
                </a:cubicBezTo>
                <a:cubicBezTo>
                  <a:pt x="14277" y="4264"/>
                  <a:pt x="14278" y="4253"/>
                  <a:pt x="14283" y="4248"/>
                </a:cubicBezTo>
                <a:cubicBezTo>
                  <a:pt x="14289" y="4243"/>
                  <a:pt x="14295" y="4248"/>
                  <a:pt x="14302" y="4248"/>
                </a:cubicBezTo>
                <a:cubicBezTo>
                  <a:pt x="14309" y="4248"/>
                  <a:pt x="14315" y="4247"/>
                  <a:pt x="14321" y="4248"/>
                </a:cubicBezTo>
                <a:cubicBezTo>
                  <a:pt x="14325" y="4250"/>
                  <a:pt x="14329" y="4259"/>
                  <a:pt x="14333" y="4261"/>
                </a:cubicBezTo>
                <a:cubicBezTo>
                  <a:pt x="14342" y="4262"/>
                  <a:pt x="14349" y="4261"/>
                  <a:pt x="14359" y="4261"/>
                </a:cubicBezTo>
                <a:cubicBezTo>
                  <a:pt x="14368" y="4261"/>
                  <a:pt x="14375" y="4264"/>
                  <a:pt x="14384" y="4261"/>
                </a:cubicBezTo>
                <a:cubicBezTo>
                  <a:pt x="14389" y="4259"/>
                  <a:pt x="14391" y="4247"/>
                  <a:pt x="14397" y="4242"/>
                </a:cubicBezTo>
                <a:cubicBezTo>
                  <a:pt x="14402" y="4237"/>
                  <a:pt x="14405" y="4229"/>
                  <a:pt x="14409" y="4223"/>
                </a:cubicBezTo>
                <a:cubicBezTo>
                  <a:pt x="14413" y="4216"/>
                  <a:pt x="14418" y="4213"/>
                  <a:pt x="14421" y="4203"/>
                </a:cubicBezTo>
                <a:cubicBezTo>
                  <a:pt x="14427" y="4186"/>
                  <a:pt x="14427" y="4167"/>
                  <a:pt x="14434" y="4151"/>
                </a:cubicBezTo>
                <a:cubicBezTo>
                  <a:pt x="14437" y="4143"/>
                  <a:pt x="14443" y="4145"/>
                  <a:pt x="14447" y="4139"/>
                </a:cubicBezTo>
                <a:cubicBezTo>
                  <a:pt x="14455" y="4124"/>
                  <a:pt x="14462" y="4113"/>
                  <a:pt x="14469" y="4094"/>
                </a:cubicBezTo>
                <a:cubicBezTo>
                  <a:pt x="14471" y="4088"/>
                  <a:pt x="14469" y="4074"/>
                  <a:pt x="14472" y="4068"/>
                </a:cubicBezTo>
                <a:cubicBezTo>
                  <a:pt x="14475" y="4060"/>
                  <a:pt x="14480" y="4062"/>
                  <a:pt x="14484" y="4055"/>
                </a:cubicBezTo>
                <a:cubicBezTo>
                  <a:pt x="14488" y="4049"/>
                  <a:pt x="14495" y="4050"/>
                  <a:pt x="14497" y="4042"/>
                </a:cubicBezTo>
                <a:cubicBezTo>
                  <a:pt x="14499" y="4035"/>
                  <a:pt x="14496" y="4024"/>
                  <a:pt x="14497" y="4016"/>
                </a:cubicBezTo>
                <a:cubicBezTo>
                  <a:pt x="14498" y="4008"/>
                  <a:pt x="14499" y="3999"/>
                  <a:pt x="14500" y="3991"/>
                </a:cubicBezTo>
                <a:cubicBezTo>
                  <a:pt x="14502" y="3971"/>
                  <a:pt x="14507" y="3959"/>
                  <a:pt x="14510" y="3939"/>
                </a:cubicBezTo>
                <a:cubicBezTo>
                  <a:pt x="14510" y="3931"/>
                  <a:pt x="14512" y="3922"/>
                  <a:pt x="14513" y="3914"/>
                </a:cubicBezTo>
                <a:cubicBezTo>
                  <a:pt x="14513" y="3906"/>
                  <a:pt x="14515" y="3896"/>
                  <a:pt x="14516" y="3888"/>
                </a:cubicBezTo>
                <a:cubicBezTo>
                  <a:pt x="14517" y="3878"/>
                  <a:pt x="14522" y="3875"/>
                  <a:pt x="14522" y="3863"/>
                </a:cubicBezTo>
                <a:cubicBezTo>
                  <a:pt x="14522" y="3851"/>
                  <a:pt x="14519" y="3844"/>
                  <a:pt x="14519" y="3831"/>
                </a:cubicBezTo>
                <a:cubicBezTo>
                  <a:pt x="14510" y="3833"/>
                  <a:pt x="14503" y="3836"/>
                  <a:pt x="14494" y="3836"/>
                </a:cubicBezTo>
                <a:cubicBezTo>
                  <a:pt x="14487" y="3836"/>
                  <a:pt x="14485" y="3831"/>
                  <a:pt x="14478" y="3830"/>
                </a:cubicBezTo>
                <a:cubicBezTo>
                  <a:pt x="14474" y="3826"/>
                  <a:pt x="14465" y="3820"/>
                  <a:pt x="14462" y="3817"/>
                </a:cubicBezTo>
                <a:cubicBezTo>
                  <a:pt x="14458" y="3810"/>
                  <a:pt x="14456" y="3800"/>
                  <a:pt x="14453" y="3791"/>
                </a:cubicBezTo>
                <a:cubicBezTo>
                  <a:pt x="14449" y="3780"/>
                  <a:pt x="14450" y="3767"/>
                  <a:pt x="14450" y="3753"/>
                </a:cubicBezTo>
                <a:cubicBezTo>
                  <a:pt x="14450" y="3727"/>
                  <a:pt x="14454" y="3714"/>
                  <a:pt x="14456" y="3688"/>
                </a:cubicBezTo>
                <a:cubicBezTo>
                  <a:pt x="14458" y="3657"/>
                  <a:pt x="14456" y="3641"/>
                  <a:pt x="14456" y="3611"/>
                </a:cubicBezTo>
                <a:lnTo>
                  <a:pt x="14456" y="3585"/>
                </a:lnTo>
                <a:cubicBezTo>
                  <a:pt x="14457" y="3566"/>
                  <a:pt x="14461" y="3551"/>
                  <a:pt x="14462" y="3533"/>
                </a:cubicBezTo>
                <a:cubicBezTo>
                  <a:pt x="14465" y="3504"/>
                  <a:pt x="14469" y="3487"/>
                  <a:pt x="14469" y="3456"/>
                </a:cubicBezTo>
                <a:cubicBezTo>
                  <a:pt x="14469" y="3447"/>
                  <a:pt x="14469" y="3439"/>
                  <a:pt x="14469" y="3430"/>
                </a:cubicBezTo>
                <a:cubicBezTo>
                  <a:pt x="14466" y="3410"/>
                  <a:pt x="14459" y="3400"/>
                  <a:pt x="14456" y="3379"/>
                </a:cubicBezTo>
                <a:cubicBezTo>
                  <a:pt x="14455" y="3371"/>
                  <a:pt x="14454" y="3361"/>
                  <a:pt x="14453" y="3353"/>
                </a:cubicBezTo>
                <a:cubicBezTo>
                  <a:pt x="14450" y="3334"/>
                  <a:pt x="14448" y="3320"/>
                  <a:pt x="14443" y="3302"/>
                </a:cubicBezTo>
                <a:cubicBezTo>
                  <a:pt x="14441" y="3290"/>
                  <a:pt x="14436" y="3286"/>
                  <a:pt x="14434" y="3276"/>
                </a:cubicBezTo>
                <a:cubicBezTo>
                  <a:pt x="14432" y="3268"/>
                  <a:pt x="14428" y="3263"/>
                  <a:pt x="14428" y="3252"/>
                </a:cubicBezTo>
                <a:lnTo>
                  <a:pt x="14428" y="3092"/>
                </a:lnTo>
                <a:cubicBezTo>
                  <a:pt x="14437" y="3092"/>
                  <a:pt x="14444" y="3096"/>
                  <a:pt x="14453" y="3096"/>
                </a:cubicBezTo>
                <a:cubicBezTo>
                  <a:pt x="14458" y="3096"/>
                  <a:pt x="14461" y="3089"/>
                  <a:pt x="14466" y="3089"/>
                </a:cubicBezTo>
                <a:cubicBezTo>
                  <a:pt x="14467" y="3089"/>
                  <a:pt x="14467" y="3092"/>
                  <a:pt x="14469" y="3092"/>
                </a:cubicBezTo>
                <a:lnTo>
                  <a:pt x="14469" y="2935"/>
                </a:lnTo>
                <a:cubicBezTo>
                  <a:pt x="14457" y="2935"/>
                  <a:pt x="14449" y="2935"/>
                  <a:pt x="14437" y="2928"/>
                </a:cubicBezTo>
                <a:cubicBezTo>
                  <a:pt x="14431" y="2925"/>
                  <a:pt x="14431" y="2907"/>
                  <a:pt x="14425" y="2902"/>
                </a:cubicBezTo>
                <a:cubicBezTo>
                  <a:pt x="14421" y="2901"/>
                  <a:pt x="14416" y="2898"/>
                  <a:pt x="14412" y="2896"/>
                </a:cubicBezTo>
                <a:cubicBezTo>
                  <a:pt x="14403" y="2893"/>
                  <a:pt x="14396" y="2896"/>
                  <a:pt x="14387" y="2896"/>
                </a:cubicBezTo>
                <a:lnTo>
                  <a:pt x="14362" y="2896"/>
                </a:lnTo>
                <a:cubicBezTo>
                  <a:pt x="14355" y="2896"/>
                  <a:pt x="14350" y="2890"/>
                  <a:pt x="14343" y="2890"/>
                </a:cubicBezTo>
                <a:cubicBezTo>
                  <a:pt x="14330" y="2890"/>
                  <a:pt x="14322" y="2893"/>
                  <a:pt x="14311" y="2902"/>
                </a:cubicBezTo>
                <a:cubicBezTo>
                  <a:pt x="14306" y="2907"/>
                  <a:pt x="14304" y="2917"/>
                  <a:pt x="14299" y="2922"/>
                </a:cubicBezTo>
                <a:cubicBezTo>
                  <a:pt x="14294" y="2925"/>
                  <a:pt x="14291" y="2933"/>
                  <a:pt x="14286" y="2935"/>
                </a:cubicBezTo>
                <a:cubicBezTo>
                  <a:pt x="14282" y="2937"/>
                  <a:pt x="14278" y="2935"/>
                  <a:pt x="14274" y="2935"/>
                </a:cubicBezTo>
                <a:cubicBezTo>
                  <a:pt x="14264" y="2937"/>
                  <a:pt x="14258" y="2935"/>
                  <a:pt x="14249" y="2935"/>
                </a:cubicBezTo>
                <a:cubicBezTo>
                  <a:pt x="14244" y="2935"/>
                  <a:pt x="14241" y="2939"/>
                  <a:pt x="14236" y="2941"/>
                </a:cubicBezTo>
                <a:cubicBezTo>
                  <a:pt x="14236" y="2971"/>
                  <a:pt x="14237" y="2988"/>
                  <a:pt x="14236" y="3019"/>
                </a:cubicBezTo>
                <a:cubicBezTo>
                  <a:pt x="14236" y="3031"/>
                  <a:pt x="14237" y="3039"/>
                  <a:pt x="14236" y="3050"/>
                </a:cubicBezTo>
                <a:cubicBezTo>
                  <a:pt x="14234" y="3071"/>
                  <a:pt x="14226" y="3085"/>
                  <a:pt x="14220" y="3102"/>
                </a:cubicBezTo>
                <a:cubicBezTo>
                  <a:pt x="14217" y="3112"/>
                  <a:pt x="14215" y="3118"/>
                  <a:pt x="14211" y="3128"/>
                </a:cubicBezTo>
                <a:cubicBezTo>
                  <a:pt x="14203" y="3147"/>
                  <a:pt x="14193" y="3155"/>
                  <a:pt x="14189" y="3180"/>
                </a:cubicBezTo>
                <a:cubicBezTo>
                  <a:pt x="14186" y="3197"/>
                  <a:pt x="14185" y="3213"/>
                  <a:pt x="14182" y="3231"/>
                </a:cubicBezTo>
                <a:cubicBezTo>
                  <a:pt x="14181" y="3242"/>
                  <a:pt x="14182" y="3259"/>
                  <a:pt x="14176" y="3263"/>
                </a:cubicBezTo>
                <a:cubicBezTo>
                  <a:pt x="14172" y="3266"/>
                  <a:pt x="14167" y="3268"/>
                  <a:pt x="14163" y="3269"/>
                </a:cubicBezTo>
                <a:cubicBezTo>
                  <a:pt x="14155" y="3274"/>
                  <a:pt x="14148" y="3268"/>
                  <a:pt x="14138" y="3269"/>
                </a:cubicBezTo>
                <a:lnTo>
                  <a:pt x="14126" y="3269"/>
                </a:lnTo>
                <a:cubicBezTo>
                  <a:pt x="14120" y="3269"/>
                  <a:pt x="14117" y="3278"/>
                  <a:pt x="14113" y="3283"/>
                </a:cubicBezTo>
                <a:cubicBezTo>
                  <a:pt x="14107" y="3291"/>
                  <a:pt x="14107" y="3305"/>
                  <a:pt x="14107" y="3321"/>
                </a:cubicBezTo>
                <a:lnTo>
                  <a:pt x="14107" y="3334"/>
                </a:lnTo>
                <a:cubicBezTo>
                  <a:pt x="14108" y="3345"/>
                  <a:pt x="14107" y="3358"/>
                  <a:pt x="14110" y="3366"/>
                </a:cubicBezTo>
                <a:cubicBezTo>
                  <a:pt x="14112" y="3372"/>
                  <a:pt x="14119" y="3361"/>
                  <a:pt x="14122" y="3366"/>
                </a:cubicBezTo>
                <a:cubicBezTo>
                  <a:pt x="14132" y="3380"/>
                  <a:pt x="14140" y="3390"/>
                  <a:pt x="14145" y="3411"/>
                </a:cubicBezTo>
                <a:cubicBezTo>
                  <a:pt x="14149" y="3427"/>
                  <a:pt x="14148" y="3443"/>
                  <a:pt x="14148" y="3463"/>
                </a:cubicBezTo>
                <a:cubicBezTo>
                  <a:pt x="14148" y="3482"/>
                  <a:pt x="14148" y="3501"/>
                  <a:pt x="14142" y="3514"/>
                </a:cubicBezTo>
                <a:cubicBezTo>
                  <a:pt x="14138" y="3521"/>
                  <a:pt x="14132" y="3516"/>
                  <a:pt x="14129" y="3521"/>
                </a:cubicBezTo>
                <a:cubicBezTo>
                  <a:pt x="14125" y="3527"/>
                  <a:pt x="14120" y="3527"/>
                  <a:pt x="14116" y="3533"/>
                </a:cubicBezTo>
                <a:cubicBezTo>
                  <a:pt x="14111" y="3543"/>
                  <a:pt x="14113" y="3558"/>
                  <a:pt x="14113" y="3574"/>
                </a:cubicBezTo>
                <a:cubicBezTo>
                  <a:pt x="14113" y="3593"/>
                  <a:pt x="14116" y="3604"/>
                  <a:pt x="14116" y="3623"/>
                </a:cubicBezTo>
                <a:cubicBezTo>
                  <a:pt x="14126" y="3623"/>
                  <a:pt x="14132" y="3622"/>
                  <a:pt x="14142" y="3623"/>
                </a:cubicBezTo>
                <a:cubicBezTo>
                  <a:pt x="14146" y="3623"/>
                  <a:pt x="14150" y="3619"/>
                  <a:pt x="14154" y="3623"/>
                </a:cubicBezTo>
                <a:cubicBezTo>
                  <a:pt x="14159" y="3630"/>
                  <a:pt x="14163" y="3635"/>
                  <a:pt x="14167" y="3643"/>
                </a:cubicBezTo>
                <a:cubicBezTo>
                  <a:pt x="14170" y="3651"/>
                  <a:pt x="14174" y="3657"/>
                  <a:pt x="14176" y="3669"/>
                </a:cubicBezTo>
                <a:cubicBezTo>
                  <a:pt x="14178" y="3677"/>
                  <a:pt x="14175" y="3686"/>
                  <a:pt x="14176" y="3694"/>
                </a:cubicBezTo>
                <a:cubicBezTo>
                  <a:pt x="14179" y="3704"/>
                  <a:pt x="14180" y="3712"/>
                  <a:pt x="14182" y="3720"/>
                </a:cubicBezTo>
                <a:cubicBezTo>
                  <a:pt x="14185" y="3729"/>
                  <a:pt x="14191" y="3727"/>
                  <a:pt x="14195" y="3733"/>
                </a:cubicBezTo>
                <a:cubicBezTo>
                  <a:pt x="14200" y="3741"/>
                  <a:pt x="14200" y="3752"/>
                  <a:pt x="14204" y="3759"/>
                </a:cubicBezTo>
                <a:cubicBezTo>
                  <a:pt x="14208" y="3762"/>
                  <a:pt x="14214" y="3762"/>
                  <a:pt x="14217" y="3765"/>
                </a:cubicBezTo>
                <a:cubicBezTo>
                  <a:pt x="14226" y="3778"/>
                  <a:pt x="14232" y="3794"/>
                  <a:pt x="14239" y="3810"/>
                </a:cubicBezTo>
                <a:cubicBezTo>
                  <a:pt x="14242" y="3818"/>
                  <a:pt x="14249" y="3814"/>
                  <a:pt x="14252" y="3823"/>
                </a:cubicBezTo>
                <a:cubicBezTo>
                  <a:pt x="14253" y="3831"/>
                  <a:pt x="14252" y="3839"/>
                  <a:pt x="14252" y="3849"/>
                </a:cubicBezTo>
                <a:cubicBezTo>
                  <a:pt x="14252" y="3859"/>
                  <a:pt x="14253" y="3867"/>
                  <a:pt x="14252" y="3875"/>
                </a:cubicBezTo>
                <a:cubicBezTo>
                  <a:pt x="14250" y="3888"/>
                  <a:pt x="14243" y="3891"/>
                  <a:pt x="14239" y="3900"/>
                </a:cubicBezTo>
                <a:cubicBezTo>
                  <a:pt x="14237" y="3907"/>
                  <a:pt x="14240" y="3921"/>
                  <a:pt x="14236" y="3926"/>
                </a:cubicBezTo>
                <a:cubicBezTo>
                  <a:pt x="14232" y="3931"/>
                  <a:pt x="14227" y="3926"/>
                  <a:pt x="14223" y="3926"/>
                </a:cubicBezTo>
                <a:lnTo>
                  <a:pt x="14211" y="3926"/>
                </a:lnTo>
                <a:cubicBezTo>
                  <a:pt x="14201" y="3926"/>
                  <a:pt x="14194" y="3929"/>
                  <a:pt x="14186" y="3926"/>
                </a:cubicBezTo>
                <a:cubicBezTo>
                  <a:pt x="14175" y="3921"/>
                  <a:pt x="14169" y="3910"/>
                  <a:pt x="14161" y="3900"/>
                </a:cubicBezTo>
                <a:cubicBezTo>
                  <a:pt x="14146" y="3883"/>
                  <a:pt x="14145" y="3847"/>
                  <a:pt x="14145" y="3810"/>
                </a:cubicBezTo>
                <a:cubicBezTo>
                  <a:pt x="14135" y="3809"/>
                  <a:pt x="14129" y="3804"/>
                  <a:pt x="14120" y="3804"/>
                </a:cubicBezTo>
                <a:cubicBezTo>
                  <a:pt x="14105" y="3804"/>
                  <a:pt x="14094" y="3807"/>
                  <a:pt x="14082" y="3791"/>
                </a:cubicBezTo>
                <a:cubicBezTo>
                  <a:pt x="14077" y="3784"/>
                  <a:pt x="14077" y="3772"/>
                  <a:pt x="14072" y="3765"/>
                </a:cubicBezTo>
                <a:cubicBezTo>
                  <a:pt x="14067" y="3759"/>
                  <a:pt x="14065" y="3751"/>
                  <a:pt x="14060" y="3746"/>
                </a:cubicBezTo>
                <a:cubicBezTo>
                  <a:pt x="14051" y="3740"/>
                  <a:pt x="14044" y="3748"/>
                  <a:pt x="14035" y="3746"/>
                </a:cubicBezTo>
                <a:cubicBezTo>
                  <a:pt x="14030" y="3746"/>
                  <a:pt x="14027" y="3739"/>
                  <a:pt x="14022" y="3739"/>
                </a:cubicBezTo>
                <a:cubicBezTo>
                  <a:pt x="14013" y="3738"/>
                  <a:pt x="14006" y="3740"/>
                  <a:pt x="13997" y="3733"/>
                </a:cubicBezTo>
                <a:cubicBezTo>
                  <a:pt x="13991" y="3729"/>
                  <a:pt x="13988" y="3719"/>
                  <a:pt x="13984" y="3708"/>
                </a:cubicBezTo>
                <a:cubicBezTo>
                  <a:pt x="13981" y="3698"/>
                  <a:pt x="13983" y="3682"/>
                  <a:pt x="13978" y="3675"/>
                </a:cubicBezTo>
                <a:cubicBezTo>
                  <a:pt x="13974" y="3672"/>
                  <a:pt x="13969" y="3672"/>
                  <a:pt x="13965" y="3669"/>
                </a:cubicBezTo>
                <a:cubicBezTo>
                  <a:pt x="13961" y="3666"/>
                  <a:pt x="13957" y="3664"/>
                  <a:pt x="13953" y="3662"/>
                </a:cubicBezTo>
                <a:cubicBezTo>
                  <a:pt x="13947" y="3659"/>
                  <a:pt x="13943" y="3648"/>
                  <a:pt x="13937" y="3643"/>
                </a:cubicBezTo>
                <a:cubicBezTo>
                  <a:pt x="13932" y="3638"/>
                  <a:pt x="13929" y="3630"/>
                  <a:pt x="13924" y="3630"/>
                </a:cubicBezTo>
                <a:lnTo>
                  <a:pt x="13862" y="3630"/>
                </a:lnTo>
                <a:cubicBezTo>
                  <a:pt x="13857" y="3630"/>
                  <a:pt x="13853" y="3624"/>
                  <a:pt x="13849" y="3617"/>
                </a:cubicBezTo>
                <a:cubicBezTo>
                  <a:pt x="13845" y="3611"/>
                  <a:pt x="13847" y="3598"/>
                  <a:pt x="13843" y="3592"/>
                </a:cubicBezTo>
                <a:cubicBezTo>
                  <a:pt x="13839" y="3585"/>
                  <a:pt x="13835" y="3579"/>
                  <a:pt x="13829" y="3579"/>
                </a:cubicBezTo>
                <a:lnTo>
                  <a:pt x="13765" y="3579"/>
                </a:lnTo>
                <a:cubicBezTo>
                  <a:pt x="13753" y="3579"/>
                  <a:pt x="13748" y="3558"/>
                  <a:pt x="13739" y="3547"/>
                </a:cubicBezTo>
                <a:cubicBezTo>
                  <a:pt x="13730" y="3537"/>
                  <a:pt x="13723" y="3526"/>
                  <a:pt x="13714" y="3514"/>
                </a:cubicBezTo>
                <a:cubicBezTo>
                  <a:pt x="13710" y="3510"/>
                  <a:pt x="13704" y="3511"/>
                  <a:pt x="13701" y="3508"/>
                </a:cubicBezTo>
                <a:cubicBezTo>
                  <a:pt x="13697" y="3503"/>
                  <a:pt x="13699" y="3487"/>
                  <a:pt x="13695" y="3482"/>
                </a:cubicBezTo>
                <a:cubicBezTo>
                  <a:pt x="13692" y="3479"/>
                  <a:pt x="13685" y="3480"/>
                  <a:pt x="13682" y="3475"/>
                </a:cubicBezTo>
                <a:cubicBezTo>
                  <a:pt x="13678" y="3467"/>
                  <a:pt x="13674" y="3464"/>
                  <a:pt x="13670" y="3456"/>
                </a:cubicBezTo>
                <a:cubicBezTo>
                  <a:pt x="13667" y="3451"/>
                  <a:pt x="13670" y="3435"/>
                  <a:pt x="13666" y="3430"/>
                </a:cubicBezTo>
                <a:cubicBezTo>
                  <a:pt x="13662" y="3426"/>
                  <a:pt x="13658" y="3432"/>
                  <a:pt x="13654" y="3430"/>
                </a:cubicBezTo>
                <a:cubicBezTo>
                  <a:pt x="13647" y="3427"/>
                  <a:pt x="13642" y="3424"/>
                  <a:pt x="13635" y="3424"/>
                </a:cubicBezTo>
                <a:lnTo>
                  <a:pt x="13629" y="3424"/>
                </a:lnTo>
                <a:cubicBezTo>
                  <a:pt x="13623" y="3424"/>
                  <a:pt x="13621" y="3432"/>
                  <a:pt x="13616" y="3437"/>
                </a:cubicBezTo>
                <a:cubicBezTo>
                  <a:pt x="13611" y="3443"/>
                  <a:pt x="13604" y="3448"/>
                  <a:pt x="13604" y="3463"/>
                </a:cubicBezTo>
                <a:cubicBezTo>
                  <a:pt x="13604" y="3477"/>
                  <a:pt x="13604" y="3488"/>
                  <a:pt x="13607" y="3501"/>
                </a:cubicBezTo>
                <a:cubicBezTo>
                  <a:pt x="13609" y="3514"/>
                  <a:pt x="13615" y="3517"/>
                  <a:pt x="13619" y="3527"/>
                </a:cubicBezTo>
                <a:cubicBezTo>
                  <a:pt x="13623" y="3536"/>
                  <a:pt x="13631" y="3535"/>
                  <a:pt x="13632" y="3547"/>
                </a:cubicBezTo>
                <a:cubicBezTo>
                  <a:pt x="13633" y="3555"/>
                  <a:pt x="13631" y="3564"/>
                  <a:pt x="13632" y="3572"/>
                </a:cubicBezTo>
                <a:cubicBezTo>
                  <a:pt x="13633" y="3584"/>
                  <a:pt x="13632" y="3591"/>
                  <a:pt x="13632" y="3604"/>
                </a:cubicBezTo>
                <a:cubicBezTo>
                  <a:pt x="13641" y="3604"/>
                  <a:pt x="13648" y="3602"/>
                  <a:pt x="13657" y="3604"/>
                </a:cubicBezTo>
                <a:cubicBezTo>
                  <a:pt x="13662" y="3604"/>
                  <a:pt x="13666" y="3611"/>
                  <a:pt x="13670" y="3611"/>
                </a:cubicBezTo>
                <a:cubicBezTo>
                  <a:pt x="13674" y="3611"/>
                  <a:pt x="13678" y="3607"/>
                  <a:pt x="13682" y="3611"/>
                </a:cubicBezTo>
                <a:cubicBezTo>
                  <a:pt x="13687" y="3614"/>
                  <a:pt x="13692" y="3615"/>
                  <a:pt x="13695" y="3623"/>
                </a:cubicBezTo>
                <a:cubicBezTo>
                  <a:pt x="13697" y="3630"/>
                  <a:pt x="13696" y="3642"/>
                  <a:pt x="13698" y="3650"/>
                </a:cubicBezTo>
                <a:cubicBezTo>
                  <a:pt x="13700" y="3661"/>
                  <a:pt x="13703" y="3670"/>
                  <a:pt x="13704" y="3681"/>
                </a:cubicBezTo>
                <a:cubicBezTo>
                  <a:pt x="13714" y="3688"/>
                  <a:pt x="13727" y="3691"/>
                  <a:pt x="13736" y="3701"/>
                </a:cubicBezTo>
                <a:cubicBezTo>
                  <a:pt x="13741" y="3706"/>
                  <a:pt x="13745" y="3706"/>
                  <a:pt x="13748" y="3714"/>
                </a:cubicBezTo>
                <a:cubicBezTo>
                  <a:pt x="13751" y="3722"/>
                  <a:pt x="13758" y="3726"/>
                  <a:pt x="13758" y="3739"/>
                </a:cubicBezTo>
                <a:cubicBezTo>
                  <a:pt x="13758" y="3749"/>
                  <a:pt x="13754" y="3757"/>
                  <a:pt x="13754" y="3765"/>
                </a:cubicBezTo>
                <a:cubicBezTo>
                  <a:pt x="13754" y="3773"/>
                  <a:pt x="13753" y="3783"/>
                  <a:pt x="13752" y="3791"/>
                </a:cubicBezTo>
                <a:cubicBezTo>
                  <a:pt x="13746" y="3812"/>
                  <a:pt x="13740" y="3828"/>
                  <a:pt x="13729" y="3836"/>
                </a:cubicBezTo>
                <a:cubicBezTo>
                  <a:pt x="13725" y="3839"/>
                  <a:pt x="13722" y="3836"/>
                  <a:pt x="13717" y="3836"/>
                </a:cubicBezTo>
                <a:lnTo>
                  <a:pt x="13704" y="3836"/>
                </a:lnTo>
                <a:cubicBezTo>
                  <a:pt x="13700" y="3836"/>
                  <a:pt x="13695" y="3833"/>
                  <a:pt x="13692" y="3836"/>
                </a:cubicBezTo>
                <a:cubicBezTo>
                  <a:pt x="13688" y="3841"/>
                  <a:pt x="13688" y="3852"/>
                  <a:pt x="13685" y="3862"/>
                </a:cubicBezTo>
                <a:cubicBezTo>
                  <a:pt x="13683" y="3870"/>
                  <a:pt x="13684" y="3880"/>
                  <a:pt x="13682" y="3888"/>
                </a:cubicBezTo>
                <a:cubicBezTo>
                  <a:pt x="13680" y="3898"/>
                  <a:pt x="13678" y="3906"/>
                  <a:pt x="13676" y="3914"/>
                </a:cubicBezTo>
                <a:cubicBezTo>
                  <a:pt x="13673" y="3922"/>
                  <a:pt x="13667" y="3920"/>
                  <a:pt x="13664" y="3926"/>
                </a:cubicBezTo>
                <a:lnTo>
                  <a:pt x="13649" y="3920"/>
                </a:lnTo>
                <a:cubicBezTo>
                  <a:pt x="13649" y="3900"/>
                  <a:pt x="13650" y="3888"/>
                  <a:pt x="13651" y="3869"/>
                </a:cubicBezTo>
                <a:cubicBezTo>
                  <a:pt x="13651" y="3859"/>
                  <a:pt x="13654" y="3852"/>
                  <a:pt x="13654" y="3843"/>
                </a:cubicBezTo>
                <a:cubicBezTo>
                  <a:pt x="13654" y="3823"/>
                  <a:pt x="13654" y="3810"/>
                  <a:pt x="13654" y="3791"/>
                </a:cubicBezTo>
                <a:cubicBezTo>
                  <a:pt x="13654" y="3780"/>
                  <a:pt x="13650" y="3775"/>
                  <a:pt x="13649" y="3765"/>
                </a:cubicBezTo>
                <a:lnTo>
                  <a:pt x="13632" y="3765"/>
                </a:lnTo>
                <a:cubicBezTo>
                  <a:pt x="13628" y="3768"/>
                  <a:pt x="13622" y="3767"/>
                  <a:pt x="13619" y="3772"/>
                </a:cubicBezTo>
                <a:cubicBezTo>
                  <a:pt x="13615" y="3778"/>
                  <a:pt x="13610" y="3783"/>
                  <a:pt x="13607" y="3791"/>
                </a:cubicBezTo>
                <a:cubicBezTo>
                  <a:pt x="13604" y="3799"/>
                  <a:pt x="13604" y="3809"/>
                  <a:pt x="13600" y="3817"/>
                </a:cubicBezTo>
                <a:cubicBezTo>
                  <a:pt x="13597" y="3825"/>
                  <a:pt x="13598" y="3835"/>
                  <a:pt x="13594" y="3843"/>
                </a:cubicBezTo>
                <a:cubicBezTo>
                  <a:pt x="13588" y="3856"/>
                  <a:pt x="13578" y="3843"/>
                  <a:pt x="13569" y="3843"/>
                </a:cubicBezTo>
                <a:lnTo>
                  <a:pt x="13556" y="3843"/>
                </a:lnTo>
                <a:cubicBezTo>
                  <a:pt x="13547" y="3841"/>
                  <a:pt x="13541" y="3834"/>
                  <a:pt x="13531" y="3836"/>
                </a:cubicBezTo>
                <a:cubicBezTo>
                  <a:pt x="13525" y="3838"/>
                  <a:pt x="13521" y="3829"/>
                  <a:pt x="13516" y="3836"/>
                </a:cubicBezTo>
                <a:cubicBezTo>
                  <a:pt x="13511" y="3841"/>
                  <a:pt x="13513" y="3856"/>
                  <a:pt x="13509" y="3862"/>
                </a:cubicBezTo>
                <a:cubicBezTo>
                  <a:pt x="13505" y="3869"/>
                  <a:pt x="13505" y="3883"/>
                  <a:pt x="13500" y="3888"/>
                </a:cubicBezTo>
                <a:cubicBezTo>
                  <a:pt x="13495" y="3893"/>
                  <a:pt x="13490" y="3888"/>
                  <a:pt x="13485" y="3888"/>
                </a:cubicBezTo>
                <a:lnTo>
                  <a:pt x="13472" y="3888"/>
                </a:lnTo>
                <a:cubicBezTo>
                  <a:pt x="13467" y="3888"/>
                  <a:pt x="13464" y="3881"/>
                  <a:pt x="13459" y="3881"/>
                </a:cubicBezTo>
                <a:lnTo>
                  <a:pt x="13446" y="3881"/>
                </a:lnTo>
                <a:lnTo>
                  <a:pt x="13418" y="3881"/>
                </a:lnTo>
                <a:cubicBezTo>
                  <a:pt x="13413" y="3881"/>
                  <a:pt x="13410" y="3886"/>
                  <a:pt x="13406" y="3886"/>
                </a:cubicBezTo>
                <a:lnTo>
                  <a:pt x="13406" y="3952"/>
                </a:lnTo>
                <a:lnTo>
                  <a:pt x="13368" y="3952"/>
                </a:lnTo>
                <a:cubicBezTo>
                  <a:pt x="13364" y="3944"/>
                  <a:pt x="13359" y="3941"/>
                  <a:pt x="13355" y="3933"/>
                </a:cubicBezTo>
                <a:cubicBezTo>
                  <a:pt x="13351" y="3925"/>
                  <a:pt x="13353" y="3915"/>
                  <a:pt x="13349" y="3907"/>
                </a:cubicBezTo>
                <a:cubicBezTo>
                  <a:pt x="13345" y="3901"/>
                  <a:pt x="13340" y="3905"/>
                  <a:pt x="13336" y="3900"/>
                </a:cubicBezTo>
                <a:cubicBezTo>
                  <a:pt x="13338" y="3891"/>
                  <a:pt x="13342" y="3884"/>
                  <a:pt x="13343" y="3875"/>
                </a:cubicBezTo>
                <a:cubicBezTo>
                  <a:pt x="13343" y="3867"/>
                  <a:pt x="13342" y="3857"/>
                  <a:pt x="13343" y="3849"/>
                </a:cubicBezTo>
                <a:cubicBezTo>
                  <a:pt x="13346" y="3828"/>
                  <a:pt x="13350" y="3817"/>
                  <a:pt x="13355" y="3797"/>
                </a:cubicBezTo>
                <a:lnTo>
                  <a:pt x="13352" y="3772"/>
                </a:lnTo>
                <a:cubicBezTo>
                  <a:pt x="13348" y="3777"/>
                  <a:pt x="13343" y="3773"/>
                  <a:pt x="13339" y="3778"/>
                </a:cubicBezTo>
                <a:cubicBezTo>
                  <a:pt x="13336" y="3785"/>
                  <a:pt x="13338" y="3799"/>
                  <a:pt x="13333" y="3804"/>
                </a:cubicBezTo>
                <a:cubicBezTo>
                  <a:pt x="13329" y="3809"/>
                  <a:pt x="13324" y="3809"/>
                  <a:pt x="13320" y="3810"/>
                </a:cubicBezTo>
                <a:cubicBezTo>
                  <a:pt x="13316" y="3812"/>
                  <a:pt x="13312" y="3817"/>
                  <a:pt x="13308" y="3817"/>
                </a:cubicBezTo>
                <a:cubicBezTo>
                  <a:pt x="13298" y="3820"/>
                  <a:pt x="13289" y="3814"/>
                  <a:pt x="13279" y="3823"/>
                </a:cubicBezTo>
                <a:cubicBezTo>
                  <a:pt x="13274" y="3828"/>
                  <a:pt x="13275" y="3844"/>
                  <a:pt x="13270" y="3849"/>
                </a:cubicBezTo>
                <a:cubicBezTo>
                  <a:pt x="13261" y="3860"/>
                  <a:pt x="13254" y="3865"/>
                  <a:pt x="13245" y="3875"/>
                </a:cubicBezTo>
                <a:lnTo>
                  <a:pt x="13226" y="3875"/>
                </a:lnTo>
                <a:cubicBezTo>
                  <a:pt x="13211" y="3875"/>
                  <a:pt x="13202" y="3869"/>
                  <a:pt x="13188" y="3881"/>
                </a:cubicBezTo>
                <a:cubicBezTo>
                  <a:pt x="13184" y="3884"/>
                  <a:pt x="13180" y="3887"/>
                  <a:pt x="13176" y="3894"/>
                </a:cubicBezTo>
                <a:cubicBezTo>
                  <a:pt x="13173" y="3899"/>
                  <a:pt x="13176" y="3915"/>
                  <a:pt x="13173" y="3920"/>
                </a:cubicBezTo>
                <a:cubicBezTo>
                  <a:pt x="13169" y="3925"/>
                  <a:pt x="13165" y="3930"/>
                  <a:pt x="13160" y="3933"/>
                </a:cubicBezTo>
                <a:cubicBezTo>
                  <a:pt x="13156" y="3934"/>
                  <a:pt x="13152" y="3933"/>
                  <a:pt x="13148" y="3933"/>
                </a:cubicBezTo>
                <a:lnTo>
                  <a:pt x="13135" y="3933"/>
                </a:lnTo>
                <a:cubicBezTo>
                  <a:pt x="13130" y="3933"/>
                  <a:pt x="13126" y="3938"/>
                  <a:pt x="13122" y="3939"/>
                </a:cubicBezTo>
                <a:cubicBezTo>
                  <a:pt x="13112" y="3942"/>
                  <a:pt x="13104" y="3945"/>
                  <a:pt x="13094" y="3952"/>
                </a:cubicBezTo>
                <a:cubicBezTo>
                  <a:pt x="13088" y="3955"/>
                  <a:pt x="13086" y="3963"/>
                  <a:pt x="13081" y="3971"/>
                </a:cubicBezTo>
                <a:cubicBezTo>
                  <a:pt x="13072" y="3987"/>
                  <a:pt x="13066" y="4003"/>
                  <a:pt x="13056" y="4016"/>
                </a:cubicBezTo>
                <a:cubicBezTo>
                  <a:pt x="13051" y="4022"/>
                  <a:pt x="13047" y="4034"/>
                  <a:pt x="13040" y="4036"/>
                </a:cubicBezTo>
                <a:cubicBezTo>
                  <a:pt x="13022" y="4042"/>
                  <a:pt x="13008" y="4029"/>
                  <a:pt x="12990" y="4042"/>
                </a:cubicBezTo>
                <a:cubicBezTo>
                  <a:pt x="12984" y="4047"/>
                  <a:pt x="12982" y="4059"/>
                  <a:pt x="12978" y="4068"/>
                </a:cubicBezTo>
                <a:cubicBezTo>
                  <a:pt x="12980" y="4078"/>
                  <a:pt x="12981" y="4086"/>
                  <a:pt x="12984" y="4094"/>
                </a:cubicBezTo>
                <a:cubicBezTo>
                  <a:pt x="12988" y="4107"/>
                  <a:pt x="12997" y="4109"/>
                  <a:pt x="12997" y="4126"/>
                </a:cubicBezTo>
                <a:cubicBezTo>
                  <a:pt x="12997" y="4142"/>
                  <a:pt x="12996" y="4153"/>
                  <a:pt x="12990" y="4164"/>
                </a:cubicBezTo>
                <a:cubicBezTo>
                  <a:pt x="12983" y="4179"/>
                  <a:pt x="12974" y="4181"/>
                  <a:pt x="12965" y="4190"/>
                </a:cubicBezTo>
                <a:cubicBezTo>
                  <a:pt x="12960" y="4195"/>
                  <a:pt x="12958" y="4206"/>
                  <a:pt x="12952" y="4209"/>
                </a:cubicBezTo>
                <a:cubicBezTo>
                  <a:pt x="12949" y="4213"/>
                  <a:pt x="12944" y="4215"/>
                  <a:pt x="12940" y="4216"/>
                </a:cubicBezTo>
                <a:cubicBezTo>
                  <a:pt x="12936" y="4218"/>
                  <a:pt x="12932" y="4216"/>
                  <a:pt x="12927" y="4216"/>
                </a:cubicBezTo>
                <a:cubicBezTo>
                  <a:pt x="12921" y="4216"/>
                  <a:pt x="12918" y="4215"/>
                  <a:pt x="12911" y="4216"/>
                </a:cubicBezTo>
                <a:cubicBezTo>
                  <a:pt x="12904" y="4218"/>
                  <a:pt x="12900" y="4235"/>
                  <a:pt x="12892" y="4235"/>
                </a:cubicBezTo>
                <a:lnTo>
                  <a:pt x="12886" y="4235"/>
                </a:lnTo>
                <a:cubicBezTo>
                  <a:pt x="12880" y="4235"/>
                  <a:pt x="12882" y="4216"/>
                  <a:pt x="12877" y="4209"/>
                </a:cubicBezTo>
                <a:cubicBezTo>
                  <a:pt x="12872" y="4203"/>
                  <a:pt x="12867" y="4200"/>
                  <a:pt x="12861" y="4197"/>
                </a:cubicBezTo>
                <a:cubicBezTo>
                  <a:pt x="12857" y="4187"/>
                  <a:pt x="12852" y="4181"/>
                  <a:pt x="12849" y="4171"/>
                </a:cubicBezTo>
                <a:cubicBezTo>
                  <a:pt x="12847" y="4165"/>
                  <a:pt x="12847" y="4153"/>
                  <a:pt x="12845" y="4145"/>
                </a:cubicBezTo>
                <a:cubicBezTo>
                  <a:pt x="12841" y="4131"/>
                  <a:pt x="12833" y="4124"/>
                  <a:pt x="12833" y="4106"/>
                </a:cubicBezTo>
                <a:cubicBezTo>
                  <a:pt x="12833" y="4082"/>
                  <a:pt x="12835" y="4069"/>
                  <a:pt x="12836" y="4045"/>
                </a:cubicBezTo>
                <a:lnTo>
                  <a:pt x="12905" y="4045"/>
                </a:lnTo>
                <a:lnTo>
                  <a:pt x="12905" y="3965"/>
                </a:lnTo>
                <a:cubicBezTo>
                  <a:pt x="12901" y="3955"/>
                  <a:pt x="12898" y="3947"/>
                  <a:pt x="12892" y="3939"/>
                </a:cubicBezTo>
                <a:cubicBezTo>
                  <a:pt x="12889" y="3936"/>
                  <a:pt x="12883" y="3938"/>
                  <a:pt x="12880" y="3933"/>
                </a:cubicBezTo>
                <a:cubicBezTo>
                  <a:pt x="12876" y="3926"/>
                  <a:pt x="12877" y="3915"/>
                  <a:pt x="12874" y="3907"/>
                </a:cubicBezTo>
                <a:cubicBezTo>
                  <a:pt x="12870" y="3897"/>
                  <a:pt x="12867" y="3891"/>
                  <a:pt x="12864" y="3881"/>
                </a:cubicBezTo>
                <a:cubicBezTo>
                  <a:pt x="12860" y="3870"/>
                  <a:pt x="12859" y="3856"/>
                  <a:pt x="12852" y="3856"/>
                </a:cubicBezTo>
                <a:cubicBezTo>
                  <a:pt x="12842" y="3856"/>
                  <a:pt x="12836" y="3869"/>
                  <a:pt x="12827" y="3869"/>
                </a:cubicBezTo>
                <a:lnTo>
                  <a:pt x="12820" y="3869"/>
                </a:lnTo>
                <a:cubicBezTo>
                  <a:pt x="12813" y="3867"/>
                  <a:pt x="12814" y="3848"/>
                  <a:pt x="12808" y="3843"/>
                </a:cubicBezTo>
                <a:cubicBezTo>
                  <a:pt x="12804" y="3841"/>
                  <a:pt x="12799" y="3838"/>
                  <a:pt x="12795" y="3836"/>
                </a:cubicBezTo>
                <a:cubicBezTo>
                  <a:pt x="12785" y="3831"/>
                  <a:pt x="12779" y="3836"/>
                  <a:pt x="12768" y="3836"/>
                </a:cubicBezTo>
                <a:lnTo>
                  <a:pt x="12741" y="3836"/>
                </a:lnTo>
                <a:cubicBezTo>
                  <a:pt x="12737" y="3836"/>
                  <a:pt x="12734" y="3843"/>
                  <a:pt x="12729" y="3843"/>
                </a:cubicBezTo>
                <a:cubicBezTo>
                  <a:pt x="12725" y="3843"/>
                  <a:pt x="12724" y="3838"/>
                  <a:pt x="12720" y="3838"/>
                </a:cubicBezTo>
                <a:lnTo>
                  <a:pt x="12720" y="3894"/>
                </a:lnTo>
                <a:cubicBezTo>
                  <a:pt x="12729" y="3897"/>
                  <a:pt x="12736" y="3897"/>
                  <a:pt x="12745" y="3900"/>
                </a:cubicBezTo>
                <a:cubicBezTo>
                  <a:pt x="12749" y="3900"/>
                  <a:pt x="12752" y="3912"/>
                  <a:pt x="12756" y="3914"/>
                </a:cubicBezTo>
                <a:lnTo>
                  <a:pt x="12756" y="4066"/>
                </a:lnTo>
                <a:cubicBezTo>
                  <a:pt x="12756" y="4078"/>
                  <a:pt x="12750" y="4086"/>
                  <a:pt x="12748" y="4094"/>
                </a:cubicBezTo>
                <a:cubicBezTo>
                  <a:pt x="12745" y="4103"/>
                  <a:pt x="12735" y="4100"/>
                  <a:pt x="12735" y="4113"/>
                </a:cubicBezTo>
                <a:cubicBezTo>
                  <a:pt x="12735" y="4123"/>
                  <a:pt x="12739" y="4129"/>
                  <a:pt x="12739" y="4139"/>
                </a:cubicBezTo>
                <a:cubicBezTo>
                  <a:pt x="12739" y="4148"/>
                  <a:pt x="12736" y="4158"/>
                  <a:pt x="12739" y="4164"/>
                </a:cubicBezTo>
                <a:cubicBezTo>
                  <a:pt x="12741" y="4171"/>
                  <a:pt x="12748" y="4168"/>
                  <a:pt x="12751" y="4171"/>
                </a:cubicBezTo>
                <a:cubicBezTo>
                  <a:pt x="12755" y="4176"/>
                  <a:pt x="12759" y="4179"/>
                  <a:pt x="12764" y="4184"/>
                </a:cubicBezTo>
                <a:cubicBezTo>
                  <a:pt x="12768" y="4188"/>
                  <a:pt x="12770" y="4201"/>
                  <a:pt x="12773" y="4209"/>
                </a:cubicBezTo>
                <a:cubicBezTo>
                  <a:pt x="12778" y="4221"/>
                  <a:pt x="12786" y="4226"/>
                  <a:pt x="12786" y="4242"/>
                </a:cubicBezTo>
                <a:lnTo>
                  <a:pt x="12786" y="4255"/>
                </a:lnTo>
                <a:cubicBezTo>
                  <a:pt x="12785" y="4266"/>
                  <a:pt x="12775" y="4259"/>
                  <a:pt x="12775" y="4270"/>
                </a:cubicBezTo>
                <a:cubicBezTo>
                  <a:pt x="12775" y="4278"/>
                  <a:pt x="12776" y="4285"/>
                  <a:pt x="12776" y="4293"/>
                </a:cubicBezTo>
                <a:cubicBezTo>
                  <a:pt x="12775" y="4324"/>
                  <a:pt x="12776" y="4340"/>
                  <a:pt x="12776" y="4370"/>
                </a:cubicBezTo>
                <a:cubicBezTo>
                  <a:pt x="12776" y="4375"/>
                  <a:pt x="12775" y="4379"/>
                  <a:pt x="12775" y="4384"/>
                </a:cubicBezTo>
                <a:cubicBezTo>
                  <a:pt x="12764" y="4382"/>
                  <a:pt x="12757" y="4380"/>
                  <a:pt x="12748" y="4377"/>
                </a:cubicBezTo>
                <a:cubicBezTo>
                  <a:pt x="12744" y="4377"/>
                  <a:pt x="12739" y="4382"/>
                  <a:pt x="12735" y="4377"/>
                </a:cubicBezTo>
                <a:cubicBezTo>
                  <a:pt x="12731" y="4369"/>
                  <a:pt x="12727" y="4367"/>
                  <a:pt x="12723" y="4358"/>
                </a:cubicBezTo>
                <a:cubicBezTo>
                  <a:pt x="12720" y="4351"/>
                  <a:pt x="12725" y="4338"/>
                  <a:pt x="12723" y="4332"/>
                </a:cubicBezTo>
                <a:cubicBezTo>
                  <a:pt x="12720" y="4322"/>
                  <a:pt x="12718" y="4311"/>
                  <a:pt x="12713" y="4306"/>
                </a:cubicBezTo>
                <a:cubicBezTo>
                  <a:pt x="12709" y="4301"/>
                  <a:pt x="12705" y="4306"/>
                  <a:pt x="12699" y="4306"/>
                </a:cubicBezTo>
                <a:cubicBezTo>
                  <a:pt x="12694" y="4306"/>
                  <a:pt x="12690" y="4304"/>
                  <a:pt x="12685" y="4306"/>
                </a:cubicBezTo>
                <a:cubicBezTo>
                  <a:pt x="12679" y="4308"/>
                  <a:pt x="12678" y="4324"/>
                  <a:pt x="12672" y="4326"/>
                </a:cubicBezTo>
                <a:cubicBezTo>
                  <a:pt x="12669" y="4327"/>
                  <a:pt x="12665" y="4326"/>
                  <a:pt x="12660" y="4326"/>
                </a:cubicBezTo>
                <a:cubicBezTo>
                  <a:pt x="12649" y="4327"/>
                  <a:pt x="12642" y="4326"/>
                  <a:pt x="12631" y="4326"/>
                </a:cubicBezTo>
                <a:cubicBezTo>
                  <a:pt x="12627" y="4326"/>
                  <a:pt x="12624" y="4332"/>
                  <a:pt x="12619" y="4332"/>
                </a:cubicBezTo>
                <a:cubicBezTo>
                  <a:pt x="12619" y="4342"/>
                  <a:pt x="12620" y="4349"/>
                  <a:pt x="12619" y="4358"/>
                </a:cubicBezTo>
                <a:cubicBezTo>
                  <a:pt x="12617" y="4366"/>
                  <a:pt x="12618" y="4377"/>
                  <a:pt x="12616" y="4384"/>
                </a:cubicBezTo>
                <a:cubicBezTo>
                  <a:pt x="12613" y="4392"/>
                  <a:pt x="12608" y="4391"/>
                  <a:pt x="12603" y="4396"/>
                </a:cubicBezTo>
                <a:cubicBezTo>
                  <a:pt x="12599" y="4399"/>
                  <a:pt x="12595" y="4401"/>
                  <a:pt x="12591" y="4403"/>
                </a:cubicBezTo>
                <a:cubicBezTo>
                  <a:pt x="12582" y="4408"/>
                  <a:pt x="12574" y="4412"/>
                  <a:pt x="12565" y="4416"/>
                </a:cubicBezTo>
                <a:cubicBezTo>
                  <a:pt x="12560" y="4417"/>
                  <a:pt x="12555" y="4417"/>
                  <a:pt x="12550" y="4422"/>
                </a:cubicBezTo>
                <a:cubicBezTo>
                  <a:pt x="12544" y="4427"/>
                  <a:pt x="12541" y="4432"/>
                  <a:pt x="12537" y="4442"/>
                </a:cubicBezTo>
                <a:cubicBezTo>
                  <a:pt x="12534" y="4449"/>
                  <a:pt x="12535" y="4460"/>
                  <a:pt x="12531" y="4467"/>
                </a:cubicBezTo>
                <a:cubicBezTo>
                  <a:pt x="12527" y="4473"/>
                  <a:pt x="12524" y="4481"/>
                  <a:pt x="12518" y="4486"/>
                </a:cubicBezTo>
                <a:cubicBezTo>
                  <a:pt x="12512" y="4492"/>
                  <a:pt x="12506" y="4492"/>
                  <a:pt x="12500" y="4493"/>
                </a:cubicBezTo>
                <a:cubicBezTo>
                  <a:pt x="12502" y="4512"/>
                  <a:pt x="12498" y="4526"/>
                  <a:pt x="12500" y="4544"/>
                </a:cubicBezTo>
                <a:cubicBezTo>
                  <a:pt x="12500" y="4554"/>
                  <a:pt x="12503" y="4562"/>
                  <a:pt x="12506" y="4570"/>
                </a:cubicBezTo>
                <a:cubicBezTo>
                  <a:pt x="12508" y="4578"/>
                  <a:pt x="12506" y="4590"/>
                  <a:pt x="12509" y="4596"/>
                </a:cubicBezTo>
                <a:cubicBezTo>
                  <a:pt x="12512" y="4602"/>
                  <a:pt x="12517" y="4597"/>
                  <a:pt x="12522" y="4602"/>
                </a:cubicBezTo>
                <a:cubicBezTo>
                  <a:pt x="12525" y="4607"/>
                  <a:pt x="12530" y="4610"/>
                  <a:pt x="12534" y="4615"/>
                </a:cubicBezTo>
                <a:cubicBezTo>
                  <a:pt x="12540" y="4623"/>
                  <a:pt x="12540" y="4638"/>
                  <a:pt x="12540" y="4654"/>
                </a:cubicBezTo>
                <a:cubicBezTo>
                  <a:pt x="12540" y="4668"/>
                  <a:pt x="12538" y="4678"/>
                  <a:pt x="12537" y="4693"/>
                </a:cubicBezTo>
                <a:cubicBezTo>
                  <a:pt x="12535" y="4691"/>
                  <a:pt x="12539" y="4679"/>
                  <a:pt x="12537" y="4679"/>
                </a:cubicBezTo>
                <a:cubicBezTo>
                  <a:pt x="12528" y="4675"/>
                  <a:pt x="12522" y="4679"/>
                  <a:pt x="12512" y="4679"/>
                </a:cubicBezTo>
                <a:cubicBezTo>
                  <a:pt x="12503" y="4679"/>
                  <a:pt x="12496" y="4681"/>
                  <a:pt x="12487" y="4679"/>
                </a:cubicBezTo>
                <a:cubicBezTo>
                  <a:pt x="12477" y="4678"/>
                  <a:pt x="12470" y="4668"/>
                  <a:pt x="12462" y="4667"/>
                </a:cubicBezTo>
                <a:lnTo>
                  <a:pt x="12449" y="4667"/>
                </a:lnTo>
                <a:cubicBezTo>
                  <a:pt x="12444" y="4667"/>
                  <a:pt x="12441" y="4660"/>
                  <a:pt x="12436" y="4660"/>
                </a:cubicBezTo>
                <a:cubicBezTo>
                  <a:pt x="12425" y="4658"/>
                  <a:pt x="12418" y="4660"/>
                  <a:pt x="12408" y="4654"/>
                </a:cubicBezTo>
                <a:cubicBezTo>
                  <a:pt x="12403" y="4650"/>
                  <a:pt x="12401" y="4638"/>
                  <a:pt x="12395" y="4634"/>
                </a:cubicBezTo>
                <a:cubicBezTo>
                  <a:pt x="12392" y="4633"/>
                  <a:pt x="12387" y="4630"/>
                  <a:pt x="12383" y="4628"/>
                </a:cubicBezTo>
                <a:cubicBezTo>
                  <a:pt x="12379" y="4626"/>
                  <a:pt x="12374" y="4630"/>
                  <a:pt x="12370" y="4628"/>
                </a:cubicBezTo>
                <a:cubicBezTo>
                  <a:pt x="12365" y="4626"/>
                  <a:pt x="12363" y="4615"/>
                  <a:pt x="12358" y="4609"/>
                </a:cubicBezTo>
                <a:cubicBezTo>
                  <a:pt x="12352" y="4600"/>
                  <a:pt x="12351" y="4588"/>
                  <a:pt x="12348" y="4576"/>
                </a:cubicBezTo>
                <a:lnTo>
                  <a:pt x="12342" y="4551"/>
                </a:lnTo>
                <a:cubicBezTo>
                  <a:pt x="12338" y="4555"/>
                  <a:pt x="12333" y="4559"/>
                  <a:pt x="12330" y="4564"/>
                </a:cubicBezTo>
                <a:cubicBezTo>
                  <a:pt x="12325" y="4570"/>
                  <a:pt x="12325" y="4583"/>
                  <a:pt x="12320" y="4590"/>
                </a:cubicBezTo>
                <a:cubicBezTo>
                  <a:pt x="12317" y="4593"/>
                  <a:pt x="12311" y="4585"/>
                  <a:pt x="12307" y="4590"/>
                </a:cubicBezTo>
                <a:cubicBezTo>
                  <a:pt x="12301" y="4596"/>
                  <a:pt x="12295" y="4605"/>
                  <a:pt x="12295" y="4621"/>
                </a:cubicBezTo>
                <a:cubicBezTo>
                  <a:pt x="12295" y="4638"/>
                  <a:pt x="12297" y="4649"/>
                  <a:pt x="12301" y="4660"/>
                </a:cubicBezTo>
                <a:cubicBezTo>
                  <a:pt x="12304" y="4668"/>
                  <a:pt x="12309" y="4671"/>
                  <a:pt x="12314" y="4679"/>
                </a:cubicBezTo>
                <a:cubicBezTo>
                  <a:pt x="12317" y="4684"/>
                  <a:pt x="12324" y="4679"/>
                  <a:pt x="12326" y="4686"/>
                </a:cubicBezTo>
                <a:cubicBezTo>
                  <a:pt x="12329" y="4692"/>
                  <a:pt x="12325" y="4704"/>
                  <a:pt x="12326" y="4712"/>
                </a:cubicBezTo>
                <a:cubicBezTo>
                  <a:pt x="12328" y="4721"/>
                  <a:pt x="12331" y="4727"/>
                  <a:pt x="12333" y="4737"/>
                </a:cubicBezTo>
                <a:lnTo>
                  <a:pt x="12345" y="4737"/>
                </a:lnTo>
                <a:cubicBezTo>
                  <a:pt x="12356" y="4736"/>
                  <a:pt x="12363" y="4726"/>
                  <a:pt x="12373" y="4731"/>
                </a:cubicBezTo>
                <a:cubicBezTo>
                  <a:pt x="12384" y="4736"/>
                  <a:pt x="12391" y="4750"/>
                  <a:pt x="12399" y="4763"/>
                </a:cubicBezTo>
                <a:cubicBezTo>
                  <a:pt x="12403" y="4771"/>
                  <a:pt x="12408" y="4781"/>
                  <a:pt x="12408" y="4795"/>
                </a:cubicBezTo>
                <a:cubicBezTo>
                  <a:pt x="12408" y="4808"/>
                  <a:pt x="12399" y="4810"/>
                  <a:pt x="12399" y="4821"/>
                </a:cubicBezTo>
                <a:lnTo>
                  <a:pt x="12336" y="4821"/>
                </a:lnTo>
                <a:cubicBezTo>
                  <a:pt x="12333" y="4829"/>
                  <a:pt x="12334" y="4844"/>
                  <a:pt x="12330" y="4847"/>
                </a:cubicBezTo>
                <a:cubicBezTo>
                  <a:pt x="12326" y="4848"/>
                  <a:pt x="12322" y="4854"/>
                  <a:pt x="12317" y="4854"/>
                </a:cubicBezTo>
                <a:cubicBezTo>
                  <a:pt x="12312" y="4854"/>
                  <a:pt x="12308" y="4852"/>
                  <a:pt x="12304" y="4847"/>
                </a:cubicBezTo>
                <a:cubicBezTo>
                  <a:pt x="12301" y="4842"/>
                  <a:pt x="12304" y="4828"/>
                  <a:pt x="12301" y="4821"/>
                </a:cubicBezTo>
                <a:cubicBezTo>
                  <a:pt x="12297" y="4812"/>
                  <a:pt x="12293" y="4808"/>
                  <a:pt x="12289" y="4802"/>
                </a:cubicBezTo>
                <a:cubicBezTo>
                  <a:pt x="12277" y="4783"/>
                  <a:pt x="12266" y="4775"/>
                  <a:pt x="12251" y="4770"/>
                </a:cubicBezTo>
                <a:cubicBezTo>
                  <a:pt x="12247" y="4768"/>
                  <a:pt x="12242" y="4771"/>
                  <a:pt x="12238" y="4770"/>
                </a:cubicBezTo>
                <a:cubicBezTo>
                  <a:pt x="12228" y="4762"/>
                  <a:pt x="12222" y="4749"/>
                  <a:pt x="12216" y="4731"/>
                </a:cubicBezTo>
                <a:cubicBezTo>
                  <a:pt x="12214" y="4723"/>
                  <a:pt x="12211" y="4715"/>
                  <a:pt x="12210" y="4705"/>
                </a:cubicBezTo>
                <a:cubicBezTo>
                  <a:pt x="12209" y="4697"/>
                  <a:pt x="12210" y="4689"/>
                  <a:pt x="12210" y="4679"/>
                </a:cubicBezTo>
                <a:cubicBezTo>
                  <a:pt x="12209" y="4649"/>
                  <a:pt x="12210" y="4633"/>
                  <a:pt x="12210" y="4602"/>
                </a:cubicBezTo>
                <a:lnTo>
                  <a:pt x="12170" y="4602"/>
                </a:lnTo>
                <a:lnTo>
                  <a:pt x="12169" y="4519"/>
                </a:lnTo>
                <a:cubicBezTo>
                  <a:pt x="12169" y="4478"/>
                  <a:pt x="12179" y="4447"/>
                  <a:pt x="12175" y="4409"/>
                </a:cubicBezTo>
                <a:cubicBezTo>
                  <a:pt x="12174" y="4389"/>
                  <a:pt x="12173" y="4371"/>
                  <a:pt x="12166" y="4358"/>
                </a:cubicBezTo>
                <a:cubicBezTo>
                  <a:pt x="12156" y="4338"/>
                  <a:pt x="12142" y="4353"/>
                  <a:pt x="12128" y="4345"/>
                </a:cubicBezTo>
                <a:cubicBezTo>
                  <a:pt x="12124" y="4343"/>
                  <a:pt x="12126" y="4327"/>
                  <a:pt x="12122" y="4319"/>
                </a:cubicBezTo>
                <a:cubicBezTo>
                  <a:pt x="12117" y="4309"/>
                  <a:pt x="12112" y="4306"/>
                  <a:pt x="12109" y="4293"/>
                </a:cubicBezTo>
                <a:cubicBezTo>
                  <a:pt x="12105" y="4275"/>
                  <a:pt x="12108" y="4253"/>
                  <a:pt x="12100" y="4242"/>
                </a:cubicBezTo>
                <a:cubicBezTo>
                  <a:pt x="12091" y="4229"/>
                  <a:pt x="12082" y="4240"/>
                  <a:pt x="12072" y="4235"/>
                </a:cubicBezTo>
                <a:cubicBezTo>
                  <a:pt x="12065" y="4232"/>
                  <a:pt x="12064" y="4216"/>
                  <a:pt x="12059" y="4209"/>
                </a:cubicBezTo>
                <a:cubicBezTo>
                  <a:pt x="12050" y="4200"/>
                  <a:pt x="12043" y="4193"/>
                  <a:pt x="12034" y="4184"/>
                </a:cubicBezTo>
                <a:lnTo>
                  <a:pt x="12037" y="4158"/>
                </a:lnTo>
                <a:cubicBezTo>
                  <a:pt x="12041" y="4160"/>
                  <a:pt x="12045" y="4161"/>
                  <a:pt x="12049" y="4164"/>
                </a:cubicBezTo>
                <a:cubicBezTo>
                  <a:pt x="12053" y="4168"/>
                  <a:pt x="12058" y="4166"/>
                  <a:pt x="12062" y="4171"/>
                </a:cubicBezTo>
                <a:cubicBezTo>
                  <a:pt x="12066" y="4176"/>
                  <a:pt x="12064" y="4192"/>
                  <a:pt x="12068" y="4197"/>
                </a:cubicBezTo>
                <a:cubicBezTo>
                  <a:pt x="12076" y="4208"/>
                  <a:pt x="12085" y="4208"/>
                  <a:pt x="12094" y="4216"/>
                </a:cubicBezTo>
                <a:cubicBezTo>
                  <a:pt x="12103" y="4226"/>
                  <a:pt x="12109" y="4240"/>
                  <a:pt x="12119" y="4248"/>
                </a:cubicBezTo>
                <a:cubicBezTo>
                  <a:pt x="12123" y="4252"/>
                  <a:pt x="12126" y="4259"/>
                  <a:pt x="12131" y="4261"/>
                </a:cubicBezTo>
                <a:cubicBezTo>
                  <a:pt x="12148" y="4267"/>
                  <a:pt x="12159" y="4256"/>
                  <a:pt x="12175" y="4261"/>
                </a:cubicBezTo>
                <a:cubicBezTo>
                  <a:pt x="12179" y="4261"/>
                  <a:pt x="12184" y="4258"/>
                  <a:pt x="12188" y="4261"/>
                </a:cubicBezTo>
                <a:cubicBezTo>
                  <a:pt x="12194" y="4266"/>
                  <a:pt x="12193" y="4280"/>
                  <a:pt x="12197" y="4287"/>
                </a:cubicBezTo>
                <a:cubicBezTo>
                  <a:pt x="12206" y="4298"/>
                  <a:pt x="12212" y="4312"/>
                  <a:pt x="12223" y="4312"/>
                </a:cubicBezTo>
                <a:lnTo>
                  <a:pt x="12310" y="4312"/>
                </a:lnTo>
                <a:cubicBezTo>
                  <a:pt x="12315" y="4312"/>
                  <a:pt x="12318" y="4316"/>
                  <a:pt x="12323" y="4319"/>
                </a:cubicBezTo>
                <a:cubicBezTo>
                  <a:pt x="12327" y="4322"/>
                  <a:pt x="12332" y="4322"/>
                  <a:pt x="12336" y="4326"/>
                </a:cubicBezTo>
                <a:cubicBezTo>
                  <a:pt x="12341" y="4330"/>
                  <a:pt x="12337" y="4347"/>
                  <a:pt x="12342" y="4351"/>
                </a:cubicBezTo>
                <a:cubicBezTo>
                  <a:pt x="12346" y="4355"/>
                  <a:pt x="12351" y="4356"/>
                  <a:pt x="12355" y="4358"/>
                </a:cubicBezTo>
                <a:cubicBezTo>
                  <a:pt x="12359" y="4359"/>
                  <a:pt x="12363" y="4358"/>
                  <a:pt x="12367" y="4358"/>
                </a:cubicBezTo>
                <a:cubicBezTo>
                  <a:pt x="12372" y="4358"/>
                  <a:pt x="12375" y="4364"/>
                  <a:pt x="12380" y="4364"/>
                </a:cubicBezTo>
                <a:cubicBezTo>
                  <a:pt x="12389" y="4365"/>
                  <a:pt x="12396" y="4364"/>
                  <a:pt x="12405" y="4364"/>
                </a:cubicBezTo>
                <a:lnTo>
                  <a:pt x="12418" y="4364"/>
                </a:lnTo>
                <a:lnTo>
                  <a:pt x="12430" y="4364"/>
                </a:lnTo>
                <a:cubicBezTo>
                  <a:pt x="12435" y="4362"/>
                  <a:pt x="12438" y="4353"/>
                  <a:pt x="12443" y="4351"/>
                </a:cubicBezTo>
                <a:cubicBezTo>
                  <a:pt x="12447" y="4350"/>
                  <a:pt x="12451" y="4353"/>
                  <a:pt x="12455" y="4351"/>
                </a:cubicBezTo>
                <a:cubicBezTo>
                  <a:pt x="12459" y="4350"/>
                  <a:pt x="12464" y="4346"/>
                  <a:pt x="12468" y="4345"/>
                </a:cubicBezTo>
                <a:cubicBezTo>
                  <a:pt x="12478" y="4338"/>
                  <a:pt x="12483" y="4324"/>
                  <a:pt x="12493" y="4319"/>
                </a:cubicBezTo>
                <a:cubicBezTo>
                  <a:pt x="12497" y="4318"/>
                  <a:pt x="12501" y="4319"/>
                  <a:pt x="12506" y="4319"/>
                </a:cubicBezTo>
                <a:cubicBezTo>
                  <a:pt x="12515" y="4318"/>
                  <a:pt x="12522" y="4317"/>
                  <a:pt x="12531" y="4312"/>
                </a:cubicBezTo>
                <a:cubicBezTo>
                  <a:pt x="12536" y="4309"/>
                  <a:pt x="12539" y="4298"/>
                  <a:pt x="12543" y="4293"/>
                </a:cubicBezTo>
                <a:cubicBezTo>
                  <a:pt x="12548" y="4288"/>
                  <a:pt x="12552" y="4280"/>
                  <a:pt x="12556" y="4274"/>
                </a:cubicBezTo>
                <a:cubicBezTo>
                  <a:pt x="12560" y="4267"/>
                  <a:pt x="12566" y="4264"/>
                  <a:pt x="12569" y="4255"/>
                </a:cubicBezTo>
                <a:cubicBezTo>
                  <a:pt x="12571" y="4245"/>
                  <a:pt x="12573" y="4238"/>
                  <a:pt x="12575" y="4229"/>
                </a:cubicBezTo>
                <a:cubicBezTo>
                  <a:pt x="12578" y="4211"/>
                  <a:pt x="12578" y="4197"/>
                  <a:pt x="12578" y="4178"/>
                </a:cubicBezTo>
                <a:cubicBezTo>
                  <a:pt x="12578" y="4147"/>
                  <a:pt x="12577" y="4131"/>
                  <a:pt x="12575" y="4100"/>
                </a:cubicBezTo>
                <a:cubicBezTo>
                  <a:pt x="12575" y="4090"/>
                  <a:pt x="12576" y="4082"/>
                  <a:pt x="12575" y="4074"/>
                </a:cubicBezTo>
                <a:cubicBezTo>
                  <a:pt x="12573" y="4053"/>
                  <a:pt x="12568" y="4040"/>
                  <a:pt x="12562" y="4023"/>
                </a:cubicBezTo>
                <a:cubicBezTo>
                  <a:pt x="12559" y="4013"/>
                  <a:pt x="12554" y="4011"/>
                  <a:pt x="12550" y="4003"/>
                </a:cubicBezTo>
                <a:cubicBezTo>
                  <a:pt x="12545" y="3994"/>
                  <a:pt x="12543" y="3982"/>
                  <a:pt x="12537" y="3978"/>
                </a:cubicBezTo>
                <a:cubicBezTo>
                  <a:pt x="12533" y="3974"/>
                  <a:pt x="12528" y="3973"/>
                  <a:pt x="12524" y="3971"/>
                </a:cubicBezTo>
                <a:cubicBezTo>
                  <a:pt x="12519" y="3968"/>
                  <a:pt x="12515" y="3965"/>
                  <a:pt x="12509" y="3965"/>
                </a:cubicBezTo>
                <a:cubicBezTo>
                  <a:pt x="12500" y="3963"/>
                  <a:pt x="12493" y="3965"/>
                  <a:pt x="12483" y="3965"/>
                </a:cubicBezTo>
                <a:cubicBezTo>
                  <a:pt x="12474" y="3965"/>
                  <a:pt x="12467" y="3970"/>
                  <a:pt x="12458" y="3965"/>
                </a:cubicBezTo>
                <a:cubicBezTo>
                  <a:pt x="12448" y="3960"/>
                  <a:pt x="12442" y="3946"/>
                  <a:pt x="12433" y="3933"/>
                </a:cubicBezTo>
                <a:cubicBezTo>
                  <a:pt x="12429" y="3928"/>
                  <a:pt x="12425" y="3926"/>
                  <a:pt x="12421" y="3920"/>
                </a:cubicBezTo>
                <a:cubicBezTo>
                  <a:pt x="12417" y="3913"/>
                  <a:pt x="12418" y="3900"/>
                  <a:pt x="12414" y="3894"/>
                </a:cubicBezTo>
                <a:cubicBezTo>
                  <a:pt x="12411" y="3887"/>
                  <a:pt x="12406" y="3888"/>
                  <a:pt x="12402" y="3881"/>
                </a:cubicBezTo>
                <a:cubicBezTo>
                  <a:pt x="12397" y="3875"/>
                  <a:pt x="12398" y="3860"/>
                  <a:pt x="12393" y="3856"/>
                </a:cubicBezTo>
                <a:cubicBezTo>
                  <a:pt x="12389" y="3852"/>
                  <a:pt x="12384" y="3859"/>
                  <a:pt x="12380" y="3856"/>
                </a:cubicBezTo>
                <a:lnTo>
                  <a:pt x="12367" y="3843"/>
                </a:lnTo>
                <a:cubicBezTo>
                  <a:pt x="12363" y="3838"/>
                  <a:pt x="12363" y="3822"/>
                  <a:pt x="12358" y="3817"/>
                </a:cubicBezTo>
                <a:cubicBezTo>
                  <a:pt x="12354" y="3812"/>
                  <a:pt x="12349" y="3813"/>
                  <a:pt x="12345" y="3810"/>
                </a:cubicBezTo>
                <a:lnTo>
                  <a:pt x="12333" y="3797"/>
                </a:lnTo>
                <a:cubicBezTo>
                  <a:pt x="12327" y="3793"/>
                  <a:pt x="12326" y="3783"/>
                  <a:pt x="12320" y="3778"/>
                </a:cubicBezTo>
                <a:cubicBezTo>
                  <a:pt x="12316" y="3775"/>
                  <a:pt x="12311" y="3773"/>
                  <a:pt x="12307" y="3772"/>
                </a:cubicBezTo>
                <a:cubicBezTo>
                  <a:pt x="12296" y="3767"/>
                  <a:pt x="12289" y="3765"/>
                  <a:pt x="12278" y="3765"/>
                </a:cubicBezTo>
                <a:cubicBezTo>
                  <a:pt x="12266" y="3765"/>
                  <a:pt x="12259" y="3769"/>
                  <a:pt x="12248" y="3772"/>
                </a:cubicBezTo>
                <a:cubicBezTo>
                  <a:pt x="12241" y="3773"/>
                  <a:pt x="12236" y="3778"/>
                  <a:pt x="12229" y="3778"/>
                </a:cubicBezTo>
                <a:lnTo>
                  <a:pt x="12223" y="3778"/>
                </a:lnTo>
                <a:cubicBezTo>
                  <a:pt x="12216" y="3777"/>
                  <a:pt x="12215" y="3763"/>
                  <a:pt x="12210" y="3759"/>
                </a:cubicBezTo>
                <a:cubicBezTo>
                  <a:pt x="12204" y="3754"/>
                  <a:pt x="12199" y="3752"/>
                  <a:pt x="12194" y="3746"/>
                </a:cubicBezTo>
                <a:cubicBezTo>
                  <a:pt x="12185" y="3732"/>
                  <a:pt x="12180" y="3719"/>
                  <a:pt x="12172" y="3701"/>
                </a:cubicBezTo>
                <a:lnTo>
                  <a:pt x="12134" y="3701"/>
                </a:lnTo>
                <a:cubicBezTo>
                  <a:pt x="12134" y="3716"/>
                  <a:pt x="12138" y="3728"/>
                  <a:pt x="12134" y="3739"/>
                </a:cubicBezTo>
                <a:cubicBezTo>
                  <a:pt x="12132" y="3749"/>
                  <a:pt x="12133" y="3764"/>
                  <a:pt x="12128" y="3765"/>
                </a:cubicBezTo>
                <a:cubicBezTo>
                  <a:pt x="12124" y="3767"/>
                  <a:pt x="12120" y="3765"/>
                  <a:pt x="12116" y="3765"/>
                </a:cubicBezTo>
                <a:lnTo>
                  <a:pt x="12103" y="3765"/>
                </a:lnTo>
                <a:cubicBezTo>
                  <a:pt x="12097" y="3764"/>
                  <a:pt x="12093" y="3752"/>
                  <a:pt x="12087" y="3746"/>
                </a:cubicBezTo>
                <a:cubicBezTo>
                  <a:pt x="12090" y="3736"/>
                  <a:pt x="12092" y="3730"/>
                  <a:pt x="12094" y="3720"/>
                </a:cubicBezTo>
                <a:cubicBezTo>
                  <a:pt x="12096" y="3706"/>
                  <a:pt x="12100" y="3697"/>
                  <a:pt x="12100" y="3681"/>
                </a:cubicBezTo>
                <a:cubicBezTo>
                  <a:pt x="12100" y="3677"/>
                  <a:pt x="12101" y="3672"/>
                  <a:pt x="12100" y="3669"/>
                </a:cubicBezTo>
                <a:cubicBezTo>
                  <a:pt x="12098" y="3661"/>
                  <a:pt x="12091" y="3662"/>
                  <a:pt x="12087" y="3656"/>
                </a:cubicBezTo>
                <a:cubicBezTo>
                  <a:pt x="12083" y="3650"/>
                  <a:pt x="12077" y="3651"/>
                  <a:pt x="12075" y="3643"/>
                </a:cubicBezTo>
                <a:cubicBezTo>
                  <a:pt x="12073" y="3637"/>
                  <a:pt x="12075" y="3625"/>
                  <a:pt x="12075" y="3617"/>
                </a:cubicBezTo>
                <a:cubicBezTo>
                  <a:pt x="12073" y="3606"/>
                  <a:pt x="12072" y="3598"/>
                  <a:pt x="12072" y="3585"/>
                </a:cubicBezTo>
                <a:lnTo>
                  <a:pt x="12035" y="3585"/>
                </a:lnTo>
                <a:cubicBezTo>
                  <a:pt x="12029" y="3585"/>
                  <a:pt x="12025" y="3593"/>
                  <a:pt x="12021" y="3598"/>
                </a:cubicBezTo>
                <a:cubicBezTo>
                  <a:pt x="12016" y="3606"/>
                  <a:pt x="12016" y="3623"/>
                  <a:pt x="12009" y="3623"/>
                </a:cubicBezTo>
                <a:cubicBezTo>
                  <a:pt x="12001" y="3623"/>
                  <a:pt x="11996" y="3619"/>
                  <a:pt x="11990" y="3611"/>
                </a:cubicBezTo>
                <a:cubicBezTo>
                  <a:pt x="11986" y="3606"/>
                  <a:pt x="11981" y="3603"/>
                  <a:pt x="11977" y="3598"/>
                </a:cubicBezTo>
                <a:cubicBezTo>
                  <a:pt x="11974" y="3593"/>
                  <a:pt x="11976" y="3580"/>
                  <a:pt x="11974" y="3572"/>
                </a:cubicBezTo>
                <a:cubicBezTo>
                  <a:pt x="11965" y="3572"/>
                  <a:pt x="11955" y="3580"/>
                  <a:pt x="11946" y="3579"/>
                </a:cubicBezTo>
                <a:cubicBezTo>
                  <a:pt x="11935" y="3577"/>
                  <a:pt x="11928" y="3569"/>
                  <a:pt x="11917" y="3566"/>
                </a:cubicBezTo>
                <a:cubicBezTo>
                  <a:pt x="11913" y="3564"/>
                  <a:pt x="11909" y="3561"/>
                  <a:pt x="11905" y="3559"/>
                </a:cubicBezTo>
                <a:lnTo>
                  <a:pt x="11905" y="3530"/>
                </a:lnTo>
                <a:cubicBezTo>
                  <a:pt x="11910" y="3530"/>
                  <a:pt x="11913" y="3533"/>
                  <a:pt x="11917" y="3533"/>
                </a:cubicBezTo>
                <a:cubicBezTo>
                  <a:pt x="11922" y="3533"/>
                  <a:pt x="11925" y="3527"/>
                  <a:pt x="11930" y="3527"/>
                </a:cubicBezTo>
                <a:cubicBezTo>
                  <a:pt x="11936" y="3527"/>
                  <a:pt x="11939" y="3530"/>
                  <a:pt x="11946" y="3530"/>
                </a:cubicBezTo>
                <a:lnTo>
                  <a:pt x="11949" y="3475"/>
                </a:lnTo>
                <a:cubicBezTo>
                  <a:pt x="11946" y="3466"/>
                  <a:pt x="11943" y="3456"/>
                  <a:pt x="11939" y="3450"/>
                </a:cubicBezTo>
                <a:cubicBezTo>
                  <a:pt x="11935" y="3443"/>
                  <a:pt x="11935" y="3426"/>
                  <a:pt x="11930" y="3424"/>
                </a:cubicBezTo>
                <a:cubicBezTo>
                  <a:pt x="11926" y="3422"/>
                  <a:pt x="11921" y="3424"/>
                  <a:pt x="11917" y="3424"/>
                </a:cubicBezTo>
                <a:cubicBezTo>
                  <a:pt x="11907" y="3421"/>
                  <a:pt x="11900" y="3424"/>
                  <a:pt x="11889" y="3424"/>
                </a:cubicBezTo>
                <a:cubicBezTo>
                  <a:pt x="11880" y="3424"/>
                  <a:pt x="11872" y="3424"/>
                  <a:pt x="11864" y="3417"/>
                </a:cubicBezTo>
                <a:cubicBezTo>
                  <a:pt x="11858" y="3414"/>
                  <a:pt x="11858" y="3399"/>
                  <a:pt x="11855" y="3392"/>
                </a:cubicBezTo>
                <a:cubicBezTo>
                  <a:pt x="11851" y="3386"/>
                  <a:pt x="11850" y="3372"/>
                  <a:pt x="11845" y="3366"/>
                </a:cubicBezTo>
                <a:cubicBezTo>
                  <a:pt x="11842" y="3363"/>
                  <a:pt x="11836" y="3363"/>
                  <a:pt x="11833" y="3360"/>
                </a:cubicBezTo>
                <a:lnTo>
                  <a:pt x="11820" y="3366"/>
                </a:lnTo>
                <a:lnTo>
                  <a:pt x="11820" y="3443"/>
                </a:lnTo>
                <a:cubicBezTo>
                  <a:pt x="11806" y="3446"/>
                  <a:pt x="11799" y="3450"/>
                  <a:pt x="11785" y="3450"/>
                </a:cubicBezTo>
                <a:lnTo>
                  <a:pt x="11785" y="3397"/>
                </a:lnTo>
                <a:cubicBezTo>
                  <a:pt x="11785" y="3386"/>
                  <a:pt x="11789" y="3380"/>
                  <a:pt x="11792" y="3372"/>
                </a:cubicBezTo>
                <a:cubicBezTo>
                  <a:pt x="11796" y="3361"/>
                  <a:pt x="11802" y="3358"/>
                  <a:pt x="11804" y="3347"/>
                </a:cubicBezTo>
                <a:cubicBezTo>
                  <a:pt x="11806" y="3340"/>
                  <a:pt x="11803" y="3330"/>
                  <a:pt x="11804" y="3324"/>
                </a:cubicBezTo>
                <a:lnTo>
                  <a:pt x="11718" y="3324"/>
                </a:lnTo>
                <a:cubicBezTo>
                  <a:pt x="11718" y="3356"/>
                  <a:pt x="11722" y="3374"/>
                  <a:pt x="11719" y="3405"/>
                </a:cubicBezTo>
                <a:cubicBezTo>
                  <a:pt x="11718" y="3414"/>
                  <a:pt x="11713" y="3419"/>
                  <a:pt x="11713" y="3430"/>
                </a:cubicBezTo>
                <a:lnTo>
                  <a:pt x="11713" y="3456"/>
                </a:lnTo>
                <a:cubicBezTo>
                  <a:pt x="11713" y="3467"/>
                  <a:pt x="11717" y="3472"/>
                  <a:pt x="11718" y="3482"/>
                </a:cubicBezTo>
                <a:lnTo>
                  <a:pt x="11700" y="3475"/>
                </a:lnTo>
                <a:cubicBezTo>
                  <a:pt x="11701" y="3466"/>
                  <a:pt x="11703" y="3459"/>
                  <a:pt x="11703" y="3450"/>
                </a:cubicBezTo>
                <a:cubicBezTo>
                  <a:pt x="11704" y="3435"/>
                  <a:pt x="11707" y="3426"/>
                  <a:pt x="11707" y="3411"/>
                </a:cubicBezTo>
                <a:cubicBezTo>
                  <a:pt x="11707" y="3395"/>
                  <a:pt x="11701" y="3384"/>
                  <a:pt x="11697" y="3372"/>
                </a:cubicBezTo>
                <a:cubicBezTo>
                  <a:pt x="11694" y="3364"/>
                  <a:pt x="11689" y="3360"/>
                  <a:pt x="11684" y="3360"/>
                </a:cubicBezTo>
                <a:lnTo>
                  <a:pt x="11659" y="3360"/>
                </a:lnTo>
                <a:lnTo>
                  <a:pt x="11659" y="3295"/>
                </a:lnTo>
                <a:lnTo>
                  <a:pt x="11644" y="3289"/>
                </a:lnTo>
                <a:cubicBezTo>
                  <a:pt x="11633" y="3304"/>
                  <a:pt x="11628" y="3320"/>
                  <a:pt x="11615" y="3327"/>
                </a:cubicBezTo>
                <a:cubicBezTo>
                  <a:pt x="11611" y="3331"/>
                  <a:pt x="11608" y="3340"/>
                  <a:pt x="11603" y="3340"/>
                </a:cubicBezTo>
                <a:cubicBezTo>
                  <a:pt x="11598" y="3340"/>
                  <a:pt x="11594" y="3334"/>
                  <a:pt x="11590" y="3334"/>
                </a:cubicBezTo>
                <a:cubicBezTo>
                  <a:pt x="11586" y="3334"/>
                  <a:pt x="11581" y="3331"/>
                  <a:pt x="11578" y="3334"/>
                </a:cubicBezTo>
                <a:cubicBezTo>
                  <a:pt x="11573" y="3339"/>
                  <a:pt x="11568" y="3347"/>
                  <a:pt x="11568" y="3360"/>
                </a:cubicBezTo>
                <a:cubicBezTo>
                  <a:pt x="11568" y="3382"/>
                  <a:pt x="11562" y="3395"/>
                  <a:pt x="11556" y="3411"/>
                </a:cubicBezTo>
                <a:cubicBezTo>
                  <a:pt x="11551" y="3423"/>
                  <a:pt x="11544" y="3430"/>
                  <a:pt x="11537" y="3430"/>
                </a:cubicBezTo>
                <a:lnTo>
                  <a:pt x="11530" y="3430"/>
                </a:lnTo>
                <a:cubicBezTo>
                  <a:pt x="11524" y="3429"/>
                  <a:pt x="11520" y="3427"/>
                  <a:pt x="11515" y="3424"/>
                </a:cubicBezTo>
                <a:cubicBezTo>
                  <a:pt x="11509" y="3421"/>
                  <a:pt x="11510" y="3404"/>
                  <a:pt x="11505" y="3398"/>
                </a:cubicBezTo>
                <a:cubicBezTo>
                  <a:pt x="11507" y="3390"/>
                  <a:pt x="11509" y="3380"/>
                  <a:pt x="11512" y="3372"/>
                </a:cubicBezTo>
                <a:cubicBezTo>
                  <a:pt x="11516" y="3363"/>
                  <a:pt x="11520" y="3361"/>
                  <a:pt x="11524" y="3353"/>
                </a:cubicBezTo>
                <a:lnTo>
                  <a:pt x="11481" y="3353"/>
                </a:lnTo>
                <a:cubicBezTo>
                  <a:pt x="11465" y="3353"/>
                  <a:pt x="11457" y="3364"/>
                  <a:pt x="11442" y="3372"/>
                </a:cubicBezTo>
                <a:cubicBezTo>
                  <a:pt x="11437" y="3376"/>
                  <a:pt x="11432" y="3381"/>
                  <a:pt x="11427" y="3386"/>
                </a:cubicBezTo>
                <a:cubicBezTo>
                  <a:pt x="11420" y="3392"/>
                  <a:pt x="11412" y="3392"/>
                  <a:pt x="11411" y="3405"/>
                </a:cubicBezTo>
                <a:cubicBezTo>
                  <a:pt x="11410" y="3413"/>
                  <a:pt x="11408" y="3421"/>
                  <a:pt x="11408" y="3430"/>
                </a:cubicBezTo>
                <a:cubicBezTo>
                  <a:pt x="11408" y="3442"/>
                  <a:pt x="11412" y="3447"/>
                  <a:pt x="11414" y="3456"/>
                </a:cubicBezTo>
                <a:cubicBezTo>
                  <a:pt x="11416" y="3469"/>
                  <a:pt x="11420" y="3477"/>
                  <a:pt x="11427" y="3482"/>
                </a:cubicBezTo>
                <a:cubicBezTo>
                  <a:pt x="11435" y="3488"/>
                  <a:pt x="11442" y="3487"/>
                  <a:pt x="11452" y="3489"/>
                </a:cubicBezTo>
                <a:cubicBezTo>
                  <a:pt x="11461" y="3490"/>
                  <a:pt x="11465" y="3493"/>
                  <a:pt x="11474" y="3495"/>
                </a:cubicBezTo>
                <a:lnTo>
                  <a:pt x="11474" y="3553"/>
                </a:lnTo>
                <a:lnTo>
                  <a:pt x="11449" y="3553"/>
                </a:lnTo>
                <a:cubicBezTo>
                  <a:pt x="11443" y="3553"/>
                  <a:pt x="11442" y="3535"/>
                  <a:pt x="11436" y="3533"/>
                </a:cubicBezTo>
                <a:cubicBezTo>
                  <a:pt x="11425" y="3530"/>
                  <a:pt x="11419" y="3533"/>
                  <a:pt x="11408" y="3533"/>
                </a:cubicBezTo>
                <a:cubicBezTo>
                  <a:pt x="11398" y="3533"/>
                  <a:pt x="11391" y="3530"/>
                  <a:pt x="11382" y="3527"/>
                </a:cubicBezTo>
                <a:cubicBezTo>
                  <a:pt x="11378" y="3525"/>
                  <a:pt x="11375" y="3521"/>
                  <a:pt x="11369" y="3521"/>
                </a:cubicBezTo>
                <a:lnTo>
                  <a:pt x="11345" y="3521"/>
                </a:lnTo>
                <a:cubicBezTo>
                  <a:pt x="11345" y="3548"/>
                  <a:pt x="11347" y="3564"/>
                  <a:pt x="11345" y="3592"/>
                </a:cubicBezTo>
                <a:cubicBezTo>
                  <a:pt x="11345" y="3601"/>
                  <a:pt x="11346" y="3609"/>
                  <a:pt x="11345" y="3617"/>
                </a:cubicBezTo>
                <a:cubicBezTo>
                  <a:pt x="11343" y="3627"/>
                  <a:pt x="11341" y="3633"/>
                  <a:pt x="11339" y="3643"/>
                </a:cubicBezTo>
                <a:cubicBezTo>
                  <a:pt x="11336" y="3653"/>
                  <a:pt x="11330" y="3650"/>
                  <a:pt x="11326" y="3656"/>
                </a:cubicBezTo>
                <a:cubicBezTo>
                  <a:pt x="11326" y="3637"/>
                  <a:pt x="11328" y="3622"/>
                  <a:pt x="11326" y="3604"/>
                </a:cubicBezTo>
                <a:cubicBezTo>
                  <a:pt x="11325" y="3596"/>
                  <a:pt x="11325" y="3585"/>
                  <a:pt x="11323" y="3579"/>
                </a:cubicBezTo>
                <a:cubicBezTo>
                  <a:pt x="11320" y="3571"/>
                  <a:pt x="11315" y="3571"/>
                  <a:pt x="11310" y="3566"/>
                </a:cubicBezTo>
                <a:cubicBezTo>
                  <a:pt x="11306" y="3562"/>
                  <a:pt x="11302" y="3569"/>
                  <a:pt x="11298" y="3566"/>
                </a:cubicBezTo>
                <a:cubicBezTo>
                  <a:pt x="11292" y="3561"/>
                  <a:pt x="11290" y="3551"/>
                  <a:pt x="11285" y="3547"/>
                </a:cubicBezTo>
                <a:cubicBezTo>
                  <a:pt x="11280" y="3542"/>
                  <a:pt x="11280" y="3527"/>
                  <a:pt x="11276" y="3521"/>
                </a:cubicBezTo>
                <a:cubicBezTo>
                  <a:pt x="11273" y="3518"/>
                  <a:pt x="11267" y="3524"/>
                  <a:pt x="11263" y="3521"/>
                </a:cubicBezTo>
                <a:cubicBezTo>
                  <a:pt x="11252" y="3510"/>
                  <a:pt x="11250" y="3482"/>
                  <a:pt x="11237" y="3482"/>
                </a:cubicBezTo>
                <a:cubicBezTo>
                  <a:pt x="11228" y="3482"/>
                  <a:pt x="11225" y="3487"/>
                  <a:pt x="11216" y="3489"/>
                </a:cubicBezTo>
                <a:lnTo>
                  <a:pt x="11216" y="3538"/>
                </a:lnTo>
                <a:cubicBezTo>
                  <a:pt x="11216" y="3550"/>
                  <a:pt x="11222" y="3554"/>
                  <a:pt x="11222" y="3566"/>
                </a:cubicBezTo>
                <a:cubicBezTo>
                  <a:pt x="11222" y="3579"/>
                  <a:pt x="11225" y="3585"/>
                  <a:pt x="11225" y="3598"/>
                </a:cubicBezTo>
                <a:cubicBezTo>
                  <a:pt x="11225" y="3619"/>
                  <a:pt x="11216" y="3628"/>
                  <a:pt x="11216" y="3650"/>
                </a:cubicBezTo>
                <a:cubicBezTo>
                  <a:pt x="11216" y="3659"/>
                  <a:pt x="11220" y="3667"/>
                  <a:pt x="11219" y="3675"/>
                </a:cubicBezTo>
                <a:cubicBezTo>
                  <a:pt x="11218" y="3686"/>
                  <a:pt x="11210" y="3686"/>
                  <a:pt x="11206" y="3694"/>
                </a:cubicBezTo>
                <a:cubicBezTo>
                  <a:pt x="11201" y="3706"/>
                  <a:pt x="11195" y="3714"/>
                  <a:pt x="11188" y="3714"/>
                </a:cubicBezTo>
                <a:cubicBezTo>
                  <a:pt x="11180" y="3714"/>
                  <a:pt x="11172" y="3717"/>
                  <a:pt x="11169" y="3708"/>
                </a:cubicBezTo>
                <a:cubicBezTo>
                  <a:pt x="11166" y="3701"/>
                  <a:pt x="11169" y="3689"/>
                  <a:pt x="11169" y="3681"/>
                </a:cubicBezTo>
                <a:cubicBezTo>
                  <a:pt x="11167" y="3672"/>
                  <a:pt x="11163" y="3666"/>
                  <a:pt x="11162" y="3656"/>
                </a:cubicBezTo>
                <a:cubicBezTo>
                  <a:pt x="11162" y="3648"/>
                  <a:pt x="11163" y="3640"/>
                  <a:pt x="11162" y="3630"/>
                </a:cubicBezTo>
                <a:cubicBezTo>
                  <a:pt x="11158" y="3638"/>
                  <a:pt x="11153" y="3635"/>
                  <a:pt x="11150" y="3643"/>
                </a:cubicBezTo>
                <a:cubicBezTo>
                  <a:pt x="11146" y="3653"/>
                  <a:pt x="11151" y="3669"/>
                  <a:pt x="11147" y="3675"/>
                </a:cubicBezTo>
                <a:cubicBezTo>
                  <a:pt x="11143" y="3678"/>
                  <a:pt x="11138" y="3674"/>
                  <a:pt x="11134" y="3675"/>
                </a:cubicBezTo>
                <a:cubicBezTo>
                  <a:pt x="11125" y="3680"/>
                  <a:pt x="11118" y="3680"/>
                  <a:pt x="11109" y="3681"/>
                </a:cubicBezTo>
                <a:lnTo>
                  <a:pt x="11106" y="3727"/>
                </a:lnTo>
                <a:cubicBezTo>
                  <a:pt x="11109" y="3733"/>
                  <a:pt x="11107" y="3749"/>
                  <a:pt x="11112" y="3753"/>
                </a:cubicBezTo>
                <a:cubicBezTo>
                  <a:pt x="11116" y="3756"/>
                  <a:pt x="11121" y="3748"/>
                  <a:pt x="11125" y="3753"/>
                </a:cubicBezTo>
                <a:cubicBezTo>
                  <a:pt x="11129" y="3757"/>
                  <a:pt x="11135" y="3757"/>
                  <a:pt x="11137" y="3765"/>
                </a:cubicBezTo>
                <a:cubicBezTo>
                  <a:pt x="11140" y="3772"/>
                  <a:pt x="11137" y="3781"/>
                  <a:pt x="11137" y="3791"/>
                </a:cubicBezTo>
                <a:lnTo>
                  <a:pt x="11137" y="3817"/>
                </a:lnTo>
                <a:cubicBezTo>
                  <a:pt x="11137" y="3828"/>
                  <a:pt x="11132" y="3833"/>
                  <a:pt x="11131" y="3843"/>
                </a:cubicBezTo>
                <a:cubicBezTo>
                  <a:pt x="11127" y="3840"/>
                  <a:pt x="11122" y="3841"/>
                  <a:pt x="11118" y="3836"/>
                </a:cubicBezTo>
                <a:cubicBezTo>
                  <a:pt x="11113" y="3829"/>
                  <a:pt x="11112" y="3812"/>
                  <a:pt x="11106" y="3810"/>
                </a:cubicBezTo>
                <a:cubicBezTo>
                  <a:pt x="11095" y="3805"/>
                  <a:pt x="11088" y="3812"/>
                  <a:pt x="11077" y="3810"/>
                </a:cubicBezTo>
                <a:cubicBezTo>
                  <a:pt x="11071" y="3810"/>
                  <a:pt x="11067" y="3801"/>
                  <a:pt x="11062" y="3797"/>
                </a:cubicBezTo>
                <a:cubicBezTo>
                  <a:pt x="11065" y="3769"/>
                  <a:pt x="11069" y="3751"/>
                  <a:pt x="11068" y="3720"/>
                </a:cubicBezTo>
                <a:cubicBezTo>
                  <a:pt x="11068" y="3709"/>
                  <a:pt x="11063" y="3704"/>
                  <a:pt x="11062" y="3694"/>
                </a:cubicBezTo>
                <a:cubicBezTo>
                  <a:pt x="11054" y="3699"/>
                  <a:pt x="11050" y="3704"/>
                  <a:pt x="11043" y="3708"/>
                </a:cubicBezTo>
                <a:lnTo>
                  <a:pt x="11043" y="3784"/>
                </a:lnTo>
                <a:cubicBezTo>
                  <a:pt x="11037" y="3786"/>
                  <a:pt x="11036" y="3797"/>
                  <a:pt x="11030" y="3797"/>
                </a:cubicBezTo>
                <a:cubicBezTo>
                  <a:pt x="11022" y="3797"/>
                  <a:pt x="11019" y="3784"/>
                  <a:pt x="11011" y="3784"/>
                </a:cubicBezTo>
                <a:cubicBezTo>
                  <a:pt x="10998" y="3784"/>
                  <a:pt x="10992" y="3799"/>
                  <a:pt x="10980" y="3810"/>
                </a:cubicBezTo>
                <a:cubicBezTo>
                  <a:pt x="10982" y="3818"/>
                  <a:pt x="10981" y="3828"/>
                  <a:pt x="10983" y="3836"/>
                </a:cubicBezTo>
                <a:cubicBezTo>
                  <a:pt x="10985" y="3845"/>
                  <a:pt x="10996" y="3838"/>
                  <a:pt x="10996" y="3849"/>
                </a:cubicBezTo>
                <a:cubicBezTo>
                  <a:pt x="10996" y="3860"/>
                  <a:pt x="10990" y="3863"/>
                  <a:pt x="10990" y="3875"/>
                </a:cubicBezTo>
                <a:cubicBezTo>
                  <a:pt x="10977" y="3875"/>
                  <a:pt x="10970" y="3873"/>
                  <a:pt x="10958" y="3875"/>
                </a:cubicBezTo>
                <a:cubicBezTo>
                  <a:pt x="10953" y="3875"/>
                  <a:pt x="10949" y="3881"/>
                  <a:pt x="10945" y="3881"/>
                </a:cubicBezTo>
                <a:cubicBezTo>
                  <a:pt x="10941" y="3881"/>
                  <a:pt x="10937" y="3878"/>
                  <a:pt x="10933" y="3881"/>
                </a:cubicBezTo>
                <a:cubicBezTo>
                  <a:pt x="10927" y="3886"/>
                  <a:pt x="10925" y="3892"/>
                  <a:pt x="10920" y="3900"/>
                </a:cubicBezTo>
                <a:cubicBezTo>
                  <a:pt x="10917" y="3905"/>
                  <a:pt x="10920" y="3921"/>
                  <a:pt x="10917" y="3926"/>
                </a:cubicBezTo>
                <a:cubicBezTo>
                  <a:pt x="10914" y="3931"/>
                  <a:pt x="10908" y="3928"/>
                  <a:pt x="10904" y="3933"/>
                </a:cubicBezTo>
                <a:cubicBezTo>
                  <a:pt x="10899" y="3941"/>
                  <a:pt x="10896" y="3949"/>
                  <a:pt x="10892" y="3959"/>
                </a:cubicBezTo>
                <a:cubicBezTo>
                  <a:pt x="10889" y="3965"/>
                  <a:pt x="10892" y="3979"/>
                  <a:pt x="10889" y="3984"/>
                </a:cubicBezTo>
                <a:cubicBezTo>
                  <a:pt x="10886" y="3989"/>
                  <a:pt x="10879" y="3981"/>
                  <a:pt x="10876" y="3984"/>
                </a:cubicBezTo>
                <a:cubicBezTo>
                  <a:pt x="10870" y="3992"/>
                  <a:pt x="10868" y="4003"/>
                  <a:pt x="10863" y="4016"/>
                </a:cubicBezTo>
                <a:lnTo>
                  <a:pt x="10888" y="4016"/>
                </a:lnTo>
                <a:cubicBezTo>
                  <a:pt x="10893" y="4016"/>
                  <a:pt x="10897" y="4010"/>
                  <a:pt x="10901" y="4003"/>
                </a:cubicBezTo>
                <a:cubicBezTo>
                  <a:pt x="10906" y="3995"/>
                  <a:pt x="10906" y="3982"/>
                  <a:pt x="10911" y="3978"/>
                </a:cubicBezTo>
                <a:cubicBezTo>
                  <a:pt x="10915" y="3973"/>
                  <a:pt x="10918" y="3968"/>
                  <a:pt x="10923" y="3965"/>
                </a:cubicBezTo>
                <a:cubicBezTo>
                  <a:pt x="10927" y="3963"/>
                  <a:pt x="10931" y="3965"/>
                  <a:pt x="10936" y="3965"/>
                </a:cubicBezTo>
                <a:cubicBezTo>
                  <a:pt x="10940" y="3965"/>
                  <a:pt x="10944" y="3959"/>
                  <a:pt x="10949" y="3959"/>
                </a:cubicBezTo>
                <a:cubicBezTo>
                  <a:pt x="10953" y="3959"/>
                  <a:pt x="10957" y="3968"/>
                  <a:pt x="10961" y="3965"/>
                </a:cubicBezTo>
                <a:cubicBezTo>
                  <a:pt x="10966" y="3962"/>
                  <a:pt x="10969" y="3950"/>
                  <a:pt x="10973" y="3945"/>
                </a:cubicBezTo>
                <a:cubicBezTo>
                  <a:pt x="10977" y="3940"/>
                  <a:pt x="10975" y="3925"/>
                  <a:pt x="10980" y="3920"/>
                </a:cubicBezTo>
                <a:cubicBezTo>
                  <a:pt x="10984" y="3916"/>
                  <a:pt x="10989" y="3921"/>
                  <a:pt x="10992" y="3920"/>
                </a:cubicBezTo>
                <a:cubicBezTo>
                  <a:pt x="10997" y="3918"/>
                  <a:pt x="11001" y="3921"/>
                  <a:pt x="11005" y="3920"/>
                </a:cubicBezTo>
                <a:cubicBezTo>
                  <a:pt x="11011" y="3916"/>
                  <a:pt x="11012" y="3905"/>
                  <a:pt x="11018" y="3900"/>
                </a:cubicBezTo>
                <a:cubicBezTo>
                  <a:pt x="11029" y="3891"/>
                  <a:pt x="11038" y="3894"/>
                  <a:pt x="11051" y="3894"/>
                </a:cubicBezTo>
                <a:cubicBezTo>
                  <a:pt x="11063" y="3894"/>
                  <a:pt x="11072" y="3894"/>
                  <a:pt x="11084" y="3900"/>
                </a:cubicBezTo>
                <a:cubicBezTo>
                  <a:pt x="11089" y="3904"/>
                  <a:pt x="11092" y="3915"/>
                  <a:pt x="11096" y="3920"/>
                </a:cubicBezTo>
                <a:lnTo>
                  <a:pt x="11090" y="3945"/>
                </a:lnTo>
                <a:cubicBezTo>
                  <a:pt x="11080" y="3945"/>
                  <a:pt x="11073" y="3942"/>
                  <a:pt x="11065" y="3945"/>
                </a:cubicBezTo>
                <a:cubicBezTo>
                  <a:pt x="11061" y="3945"/>
                  <a:pt x="11056" y="3942"/>
                  <a:pt x="11052" y="3945"/>
                </a:cubicBezTo>
                <a:cubicBezTo>
                  <a:pt x="11048" y="3949"/>
                  <a:pt x="11053" y="3968"/>
                  <a:pt x="11049" y="3971"/>
                </a:cubicBezTo>
                <a:cubicBezTo>
                  <a:pt x="11045" y="3975"/>
                  <a:pt x="11041" y="3976"/>
                  <a:pt x="11037" y="3978"/>
                </a:cubicBezTo>
                <a:cubicBezTo>
                  <a:pt x="11033" y="3979"/>
                  <a:pt x="11028" y="3968"/>
                  <a:pt x="11024" y="3971"/>
                </a:cubicBezTo>
                <a:cubicBezTo>
                  <a:pt x="11019" y="3976"/>
                  <a:pt x="11014" y="3983"/>
                  <a:pt x="11011" y="3991"/>
                </a:cubicBezTo>
                <a:cubicBezTo>
                  <a:pt x="11009" y="3997"/>
                  <a:pt x="11011" y="4008"/>
                  <a:pt x="11008" y="4016"/>
                </a:cubicBezTo>
                <a:cubicBezTo>
                  <a:pt x="11006" y="4024"/>
                  <a:pt x="11004" y="4034"/>
                  <a:pt x="11002" y="4042"/>
                </a:cubicBezTo>
                <a:cubicBezTo>
                  <a:pt x="11000" y="4050"/>
                  <a:pt x="10992" y="4047"/>
                  <a:pt x="10990" y="4055"/>
                </a:cubicBezTo>
                <a:cubicBezTo>
                  <a:pt x="10987" y="4063"/>
                  <a:pt x="10984" y="4071"/>
                  <a:pt x="10983" y="4081"/>
                </a:cubicBezTo>
                <a:cubicBezTo>
                  <a:pt x="10982" y="4089"/>
                  <a:pt x="10986" y="4097"/>
                  <a:pt x="10986" y="4106"/>
                </a:cubicBezTo>
                <a:cubicBezTo>
                  <a:pt x="10986" y="4126"/>
                  <a:pt x="10984" y="4139"/>
                  <a:pt x="10983" y="4158"/>
                </a:cubicBezTo>
                <a:cubicBezTo>
                  <a:pt x="10970" y="4158"/>
                  <a:pt x="10956" y="4148"/>
                  <a:pt x="10949" y="4171"/>
                </a:cubicBezTo>
                <a:cubicBezTo>
                  <a:pt x="10943" y="4189"/>
                  <a:pt x="10943" y="4206"/>
                  <a:pt x="10936" y="4223"/>
                </a:cubicBezTo>
                <a:cubicBezTo>
                  <a:pt x="10933" y="4231"/>
                  <a:pt x="10927" y="4229"/>
                  <a:pt x="10923" y="4235"/>
                </a:cubicBezTo>
                <a:cubicBezTo>
                  <a:pt x="10919" y="4242"/>
                  <a:pt x="10915" y="4248"/>
                  <a:pt x="10911" y="4255"/>
                </a:cubicBezTo>
                <a:cubicBezTo>
                  <a:pt x="10907" y="4261"/>
                  <a:pt x="10908" y="4274"/>
                  <a:pt x="10904" y="4281"/>
                </a:cubicBezTo>
                <a:cubicBezTo>
                  <a:pt x="10901" y="4287"/>
                  <a:pt x="10895" y="4287"/>
                  <a:pt x="10892" y="4293"/>
                </a:cubicBezTo>
                <a:cubicBezTo>
                  <a:pt x="10888" y="4302"/>
                  <a:pt x="10882" y="4303"/>
                  <a:pt x="10879" y="4312"/>
                </a:cubicBezTo>
                <a:cubicBezTo>
                  <a:pt x="10877" y="4320"/>
                  <a:pt x="10880" y="4330"/>
                  <a:pt x="10879" y="4338"/>
                </a:cubicBezTo>
                <a:cubicBezTo>
                  <a:pt x="10878" y="4346"/>
                  <a:pt x="10880" y="4356"/>
                  <a:pt x="10879" y="4364"/>
                </a:cubicBezTo>
                <a:cubicBezTo>
                  <a:pt x="10878" y="4377"/>
                  <a:pt x="10871" y="4380"/>
                  <a:pt x="10867" y="4390"/>
                </a:cubicBezTo>
                <a:cubicBezTo>
                  <a:pt x="10862" y="4399"/>
                  <a:pt x="10856" y="4403"/>
                  <a:pt x="10854" y="4416"/>
                </a:cubicBezTo>
                <a:cubicBezTo>
                  <a:pt x="10853" y="4433"/>
                  <a:pt x="10855" y="4449"/>
                  <a:pt x="10854" y="4467"/>
                </a:cubicBezTo>
                <a:cubicBezTo>
                  <a:pt x="10853" y="4477"/>
                  <a:pt x="10848" y="4483"/>
                  <a:pt x="10848" y="4493"/>
                </a:cubicBezTo>
                <a:cubicBezTo>
                  <a:pt x="10847" y="4501"/>
                  <a:pt x="10848" y="4509"/>
                  <a:pt x="10848" y="4519"/>
                </a:cubicBezTo>
                <a:lnTo>
                  <a:pt x="10845" y="4493"/>
                </a:lnTo>
                <a:cubicBezTo>
                  <a:pt x="10840" y="4497"/>
                  <a:pt x="10837" y="4508"/>
                  <a:pt x="10832" y="4512"/>
                </a:cubicBezTo>
                <a:cubicBezTo>
                  <a:pt x="10822" y="4520"/>
                  <a:pt x="10815" y="4520"/>
                  <a:pt x="10807" y="4531"/>
                </a:cubicBezTo>
                <a:cubicBezTo>
                  <a:pt x="10802" y="4538"/>
                  <a:pt x="10802" y="4551"/>
                  <a:pt x="10797" y="4557"/>
                </a:cubicBezTo>
                <a:cubicBezTo>
                  <a:pt x="10793" y="4563"/>
                  <a:pt x="10789" y="4570"/>
                  <a:pt x="10785" y="4576"/>
                </a:cubicBezTo>
                <a:cubicBezTo>
                  <a:pt x="10781" y="4581"/>
                  <a:pt x="10776" y="4575"/>
                  <a:pt x="10772" y="4576"/>
                </a:cubicBezTo>
                <a:cubicBezTo>
                  <a:pt x="10768" y="4578"/>
                  <a:pt x="10757" y="4588"/>
                  <a:pt x="10753" y="4590"/>
                </a:cubicBezTo>
                <a:cubicBezTo>
                  <a:pt x="10748" y="4593"/>
                  <a:pt x="10746" y="4604"/>
                  <a:pt x="10741" y="4609"/>
                </a:cubicBezTo>
                <a:lnTo>
                  <a:pt x="10744" y="4641"/>
                </a:lnTo>
                <a:cubicBezTo>
                  <a:pt x="10749" y="4641"/>
                  <a:pt x="10752" y="4648"/>
                  <a:pt x="10757" y="4648"/>
                </a:cubicBezTo>
                <a:cubicBezTo>
                  <a:pt x="10761" y="4648"/>
                  <a:pt x="10764" y="4641"/>
                  <a:pt x="10769" y="4641"/>
                </a:cubicBezTo>
                <a:lnTo>
                  <a:pt x="10794" y="4641"/>
                </a:lnTo>
                <a:cubicBezTo>
                  <a:pt x="10794" y="4654"/>
                  <a:pt x="10793" y="4662"/>
                  <a:pt x="10791" y="4673"/>
                </a:cubicBezTo>
                <a:cubicBezTo>
                  <a:pt x="10790" y="4681"/>
                  <a:pt x="10793" y="4692"/>
                  <a:pt x="10791" y="4698"/>
                </a:cubicBezTo>
                <a:cubicBezTo>
                  <a:pt x="10789" y="4707"/>
                  <a:pt x="10782" y="4707"/>
                  <a:pt x="10779" y="4712"/>
                </a:cubicBezTo>
                <a:cubicBezTo>
                  <a:pt x="10775" y="4716"/>
                  <a:pt x="10771" y="4720"/>
                  <a:pt x="10766" y="4725"/>
                </a:cubicBezTo>
                <a:cubicBezTo>
                  <a:pt x="10761" y="4730"/>
                  <a:pt x="10758" y="4738"/>
                  <a:pt x="10753" y="4744"/>
                </a:cubicBezTo>
                <a:cubicBezTo>
                  <a:pt x="10750" y="4747"/>
                  <a:pt x="10738" y="4746"/>
                  <a:pt x="10734" y="4751"/>
                </a:cubicBezTo>
                <a:cubicBezTo>
                  <a:pt x="10729" y="4757"/>
                  <a:pt x="10727" y="4769"/>
                  <a:pt x="10722" y="4776"/>
                </a:cubicBezTo>
                <a:cubicBezTo>
                  <a:pt x="10717" y="4782"/>
                  <a:pt x="10715" y="4791"/>
                  <a:pt x="10709" y="4795"/>
                </a:cubicBezTo>
                <a:cubicBezTo>
                  <a:pt x="10705" y="4799"/>
                  <a:pt x="10700" y="4799"/>
                  <a:pt x="10697" y="4802"/>
                </a:cubicBezTo>
                <a:cubicBezTo>
                  <a:pt x="10692" y="4808"/>
                  <a:pt x="10688" y="4812"/>
                  <a:pt x="10684" y="4821"/>
                </a:cubicBezTo>
                <a:cubicBezTo>
                  <a:pt x="10681" y="4829"/>
                  <a:pt x="10680" y="4837"/>
                  <a:pt x="10678" y="4847"/>
                </a:cubicBezTo>
                <a:cubicBezTo>
                  <a:pt x="10676" y="4855"/>
                  <a:pt x="10677" y="4865"/>
                  <a:pt x="10675" y="4873"/>
                </a:cubicBezTo>
                <a:cubicBezTo>
                  <a:pt x="10671" y="4887"/>
                  <a:pt x="10664" y="4898"/>
                  <a:pt x="10656" y="4898"/>
                </a:cubicBezTo>
                <a:cubicBezTo>
                  <a:pt x="10642" y="4898"/>
                  <a:pt x="10637" y="4873"/>
                  <a:pt x="10624" y="4873"/>
                </a:cubicBezTo>
                <a:lnTo>
                  <a:pt x="10599" y="4873"/>
                </a:lnTo>
                <a:lnTo>
                  <a:pt x="10596" y="4918"/>
                </a:lnTo>
                <a:cubicBezTo>
                  <a:pt x="10600" y="4937"/>
                  <a:pt x="10603" y="4950"/>
                  <a:pt x="10606" y="4969"/>
                </a:cubicBezTo>
                <a:cubicBezTo>
                  <a:pt x="10592" y="4975"/>
                  <a:pt x="10582" y="4984"/>
                  <a:pt x="10568" y="4988"/>
                </a:cubicBezTo>
                <a:cubicBezTo>
                  <a:pt x="10564" y="4990"/>
                  <a:pt x="10559" y="4987"/>
                  <a:pt x="10555" y="4988"/>
                </a:cubicBezTo>
                <a:cubicBezTo>
                  <a:pt x="10545" y="4993"/>
                  <a:pt x="10540" y="5004"/>
                  <a:pt x="10530" y="5014"/>
                </a:cubicBezTo>
                <a:cubicBezTo>
                  <a:pt x="10524" y="5019"/>
                  <a:pt x="10522" y="5029"/>
                  <a:pt x="10517" y="5034"/>
                </a:cubicBezTo>
                <a:cubicBezTo>
                  <a:pt x="10513" y="5038"/>
                  <a:pt x="10510" y="5050"/>
                  <a:pt x="10505" y="5053"/>
                </a:cubicBezTo>
                <a:cubicBezTo>
                  <a:pt x="10501" y="5055"/>
                  <a:pt x="10496" y="5050"/>
                  <a:pt x="10492" y="5053"/>
                </a:cubicBezTo>
                <a:cubicBezTo>
                  <a:pt x="10487" y="5058"/>
                  <a:pt x="10482" y="5058"/>
                  <a:pt x="10480" y="5066"/>
                </a:cubicBezTo>
                <a:cubicBezTo>
                  <a:pt x="10477" y="5072"/>
                  <a:pt x="10480" y="5083"/>
                  <a:pt x="10480" y="5091"/>
                </a:cubicBezTo>
                <a:cubicBezTo>
                  <a:pt x="10479" y="5100"/>
                  <a:pt x="10480" y="5110"/>
                  <a:pt x="10480" y="5118"/>
                </a:cubicBezTo>
                <a:cubicBezTo>
                  <a:pt x="10478" y="5130"/>
                  <a:pt x="10473" y="5137"/>
                  <a:pt x="10467" y="5143"/>
                </a:cubicBezTo>
                <a:cubicBezTo>
                  <a:pt x="10462" y="5148"/>
                  <a:pt x="10460" y="5161"/>
                  <a:pt x="10455" y="5162"/>
                </a:cubicBezTo>
                <a:cubicBezTo>
                  <a:pt x="10451" y="5162"/>
                  <a:pt x="10446" y="5161"/>
                  <a:pt x="10442" y="5162"/>
                </a:cubicBezTo>
                <a:cubicBezTo>
                  <a:pt x="10438" y="5164"/>
                  <a:pt x="10433" y="5162"/>
                  <a:pt x="10429" y="5162"/>
                </a:cubicBezTo>
                <a:cubicBezTo>
                  <a:pt x="10424" y="5164"/>
                  <a:pt x="10422" y="5174"/>
                  <a:pt x="10417" y="5182"/>
                </a:cubicBezTo>
                <a:cubicBezTo>
                  <a:pt x="10412" y="5190"/>
                  <a:pt x="10404" y="5188"/>
                  <a:pt x="10404" y="5201"/>
                </a:cubicBezTo>
                <a:cubicBezTo>
                  <a:pt x="10404" y="5210"/>
                  <a:pt x="10407" y="5217"/>
                  <a:pt x="10407" y="5227"/>
                </a:cubicBezTo>
                <a:cubicBezTo>
                  <a:pt x="10407" y="5239"/>
                  <a:pt x="10414" y="5241"/>
                  <a:pt x="10414" y="5252"/>
                </a:cubicBezTo>
                <a:cubicBezTo>
                  <a:pt x="10414" y="5264"/>
                  <a:pt x="10410" y="5270"/>
                  <a:pt x="10407" y="5278"/>
                </a:cubicBezTo>
                <a:cubicBezTo>
                  <a:pt x="10405" y="5286"/>
                  <a:pt x="10396" y="5278"/>
                  <a:pt x="10395" y="5285"/>
                </a:cubicBezTo>
                <a:cubicBezTo>
                  <a:pt x="10393" y="5293"/>
                  <a:pt x="10388" y="5299"/>
                  <a:pt x="10388" y="5310"/>
                </a:cubicBezTo>
                <a:cubicBezTo>
                  <a:pt x="10388" y="5320"/>
                  <a:pt x="10391" y="5327"/>
                  <a:pt x="10392" y="5337"/>
                </a:cubicBezTo>
                <a:cubicBezTo>
                  <a:pt x="10392" y="5353"/>
                  <a:pt x="10401" y="5359"/>
                  <a:pt x="10401" y="5375"/>
                </a:cubicBezTo>
                <a:cubicBezTo>
                  <a:pt x="10401" y="5392"/>
                  <a:pt x="10403" y="5407"/>
                  <a:pt x="10398" y="5420"/>
                </a:cubicBezTo>
                <a:cubicBezTo>
                  <a:pt x="10396" y="5426"/>
                  <a:pt x="10389" y="5415"/>
                  <a:pt x="10385" y="5420"/>
                </a:cubicBezTo>
                <a:cubicBezTo>
                  <a:pt x="10382" y="5426"/>
                  <a:pt x="10382" y="5439"/>
                  <a:pt x="10379" y="5446"/>
                </a:cubicBezTo>
                <a:lnTo>
                  <a:pt x="10379" y="5497"/>
                </a:lnTo>
                <a:lnTo>
                  <a:pt x="10413" y="5497"/>
                </a:lnTo>
                <a:cubicBezTo>
                  <a:pt x="10418" y="5497"/>
                  <a:pt x="10421" y="5487"/>
                  <a:pt x="10426" y="5491"/>
                </a:cubicBezTo>
                <a:cubicBezTo>
                  <a:pt x="10431" y="5493"/>
                  <a:pt x="10434" y="5501"/>
                  <a:pt x="10439" y="5504"/>
                </a:cubicBezTo>
                <a:cubicBezTo>
                  <a:pt x="10443" y="5507"/>
                  <a:pt x="10442" y="5521"/>
                  <a:pt x="10445" y="5529"/>
                </a:cubicBezTo>
                <a:cubicBezTo>
                  <a:pt x="10441" y="5538"/>
                  <a:pt x="10439" y="5547"/>
                  <a:pt x="10436" y="5555"/>
                </a:cubicBezTo>
                <a:cubicBezTo>
                  <a:pt x="10432" y="5563"/>
                  <a:pt x="10426" y="5558"/>
                  <a:pt x="10423" y="5568"/>
                </a:cubicBezTo>
                <a:cubicBezTo>
                  <a:pt x="10422" y="5576"/>
                  <a:pt x="10425" y="5585"/>
                  <a:pt x="10423" y="5594"/>
                </a:cubicBezTo>
                <a:cubicBezTo>
                  <a:pt x="10422" y="5601"/>
                  <a:pt x="10424" y="5611"/>
                  <a:pt x="10423" y="5619"/>
                </a:cubicBezTo>
                <a:cubicBezTo>
                  <a:pt x="10422" y="5631"/>
                  <a:pt x="10410" y="5621"/>
                  <a:pt x="10407" y="5632"/>
                </a:cubicBezTo>
                <a:cubicBezTo>
                  <a:pt x="10406" y="5640"/>
                  <a:pt x="10404" y="5648"/>
                  <a:pt x="10404" y="5658"/>
                </a:cubicBezTo>
                <a:cubicBezTo>
                  <a:pt x="10404" y="5671"/>
                  <a:pt x="10407" y="5678"/>
                  <a:pt x="10407" y="5691"/>
                </a:cubicBezTo>
                <a:cubicBezTo>
                  <a:pt x="10427" y="5691"/>
                  <a:pt x="10438" y="5690"/>
                  <a:pt x="10458" y="5694"/>
                </a:cubicBezTo>
                <a:cubicBezTo>
                  <a:pt x="10457" y="5718"/>
                  <a:pt x="10459" y="5734"/>
                  <a:pt x="10455" y="5755"/>
                </a:cubicBezTo>
                <a:cubicBezTo>
                  <a:pt x="10452" y="5766"/>
                  <a:pt x="10444" y="5763"/>
                  <a:pt x="10442" y="5774"/>
                </a:cubicBezTo>
                <a:cubicBezTo>
                  <a:pt x="10440" y="5784"/>
                  <a:pt x="10436" y="5789"/>
                  <a:pt x="10436" y="5800"/>
                </a:cubicBezTo>
                <a:cubicBezTo>
                  <a:pt x="10436" y="5811"/>
                  <a:pt x="10442" y="5814"/>
                  <a:pt x="10442" y="5826"/>
                </a:cubicBezTo>
                <a:cubicBezTo>
                  <a:pt x="10442" y="5834"/>
                  <a:pt x="10441" y="5837"/>
                  <a:pt x="10442" y="5845"/>
                </a:cubicBezTo>
                <a:cubicBezTo>
                  <a:pt x="10451" y="5845"/>
                  <a:pt x="10458" y="5841"/>
                  <a:pt x="10467" y="5845"/>
                </a:cubicBezTo>
                <a:cubicBezTo>
                  <a:pt x="10473" y="5846"/>
                  <a:pt x="10477" y="5840"/>
                  <a:pt x="10483" y="5845"/>
                </a:cubicBezTo>
                <a:cubicBezTo>
                  <a:pt x="10489" y="5850"/>
                  <a:pt x="10487" y="5864"/>
                  <a:pt x="10492" y="5871"/>
                </a:cubicBezTo>
                <a:cubicBezTo>
                  <a:pt x="10498" y="5879"/>
                  <a:pt x="10500" y="5887"/>
                  <a:pt x="10505" y="5896"/>
                </a:cubicBezTo>
                <a:lnTo>
                  <a:pt x="10530" y="5883"/>
                </a:lnTo>
                <a:cubicBezTo>
                  <a:pt x="10535" y="5885"/>
                  <a:pt x="10539" y="5888"/>
                  <a:pt x="10543" y="5890"/>
                </a:cubicBezTo>
                <a:cubicBezTo>
                  <a:pt x="10550" y="5893"/>
                  <a:pt x="10554" y="5903"/>
                  <a:pt x="10562" y="5903"/>
                </a:cubicBezTo>
                <a:cubicBezTo>
                  <a:pt x="10574" y="5903"/>
                  <a:pt x="10583" y="5895"/>
                  <a:pt x="10593" y="5883"/>
                </a:cubicBezTo>
                <a:cubicBezTo>
                  <a:pt x="10598" y="5878"/>
                  <a:pt x="10597" y="5862"/>
                  <a:pt x="10603" y="5858"/>
                </a:cubicBezTo>
                <a:cubicBezTo>
                  <a:pt x="10607" y="5854"/>
                  <a:pt x="10611" y="5859"/>
                  <a:pt x="10615" y="5858"/>
                </a:cubicBezTo>
                <a:cubicBezTo>
                  <a:pt x="10619" y="5856"/>
                  <a:pt x="10624" y="5854"/>
                  <a:pt x="10628" y="5851"/>
                </a:cubicBezTo>
                <a:cubicBezTo>
                  <a:pt x="10633" y="5846"/>
                  <a:pt x="10635" y="5838"/>
                  <a:pt x="10640" y="5832"/>
                </a:cubicBezTo>
                <a:cubicBezTo>
                  <a:pt x="10644" y="5827"/>
                  <a:pt x="10643" y="5814"/>
                  <a:pt x="10646" y="5806"/>
                </a:cubicBezTo>
                <a:cubicBezTo>
                  <a:pt x="10650" y="5795"/>
                  <a:pt x="10655" y="5790"/>
                  <a:pt x="10659" y="5780"/>
                </a:cubicBezTo>
                <a:cubicBezTo>
                  <a:pt x="10667" y="5761"/>
                  <a:pt x="10669" y="5746"/>
                  <a:pt x="10678" y="5729"/>
                </a:cubicBezTo>
                <a:cubicBezTo>
                  <a:pt x="10682" y="5721"/>
                  <a:pt x="10682" y="5707"/>
                  <a:pt x="10687" y="5704"/>
                </a:cubicBezTo>
                <a:cubicBezTo>
                  <a:pt x="10691" y="5702"/>
                  <a:pt x="10696" y="5698"/>
                  <a:pt x="10700" y="5696"/>
                </a:cubicBezTo>
                <a:cubicBezTo>
                  <a:pt x="10704" y="5695"/>
                  <a:pt x="10708" y="5704"/>
                  <a:pt x="10713" y="5704"/>
                </a:cubicBezTo>
                <a:cubicBezTo>
                  <a:pt x="10718" y="5704"/>
                  <a:pt x="10720" y="5692"/>
                  <a:pt x="10725" y="5691"/>
                </a:cubicBezTo>
                <a:lnTo>
                  <a:pt x="10725" y="5639"/>
                </a:lnTo>
                <a:cubicBezTo>
                  <a:pt x="10730" y="5641"/>
                  <a:pt x="10734" y="5636"/>
                  <a:pt x="10738" y="5639"/>
                </a:cubicBezTo>
                <a:cubicBezTo>
                  <a:pt x="10742" y="5644"/>
                  <a:pt x="10747" y="5645"/>
                  <a:pt x="10750" y="5652"/>
                </a:cubicBezTo>
                <a:cubicBezTo>
                  <a:pt x="10753" y="5658"/>
                  <a:pt x="10754" y="5667"/>
                  <a:pt x="10757" y="5677"/>
                </a:cubicBezTo>
                <a:cubicBezTo>
                  <a:pt x="10758" y="5685"/>
                  <a:pt x="10755" y="5695"/>
                  <a:pt x="10757" y="5704"/>
                </a:cubicBezTo>
                <a:cubicBezTo>
                  <a:pt x="10759" y="5715"/>
                  <a:pt x="10768" y="5711"/>
                  <a:pt x="10769" y="5722"/>
                </a:cubicBezTo>
                <a:cubicBezTo>
                  <a:pt x="10772" y="5743"/>
                  <a:pt x="10767" y="5760"/>
                  <a:pt x="10769" y="5780"/>
                </a:cubicBezTo>
                <a:cubicBezTo>
                  <a:pt x="10770" y="5788"/>
                  <a:pt x="10772" y="5798"/>
                  <a:pt x="10772" y="5806"/>
                </a:cubicBezTo>
                <a:cubicBezTo>
                  <a:pt x="10774" y="5817"/>
                  <a:pt x="10782" y="5816"/>
                  <a:pt x="10785" y="5826"/>
                </a:cubicBezTo>
                <a:cubicBezTo>
                  <a:pt x="10789" y="5838"/>
                  <a:pt x="10797" y="5846"/>
                  <a:pt x="10797" y="5864"/>
                </a:cubicBezTo>
                <a:lnTo>
                  <a:pt x="10797" y="5877"/>
                </a:lnTo>
                <a:cubicBezTo>
                  <a:pt x="10797" y="5892"/>
                  <a:pt x="10785" y="5888"/>
                  <a:pt x="10785" y="5903"/>
                </a:cubicBezTo>
                <a:cubicBezTo>
                  <a:pt x="10785" y="5913"/>
                  <a:pt x="10788" y="5920"/>
                  <a:pt x="10788" y="5929"/>
                </a:cubicBezTo>
                <a:cubicBezTo>
                  <a:pt x="10790" y="5950"/>
                  <a:pt x="10795" y="5969"/>
                  <a:pt x="10804" y="5980"/>
                </a:cubicBezTo>
                <a:cubicBezTo>
                  <a:pt x="10808" y="5985"/>
                  <a:pt x="10813" y="5982"/>
                  <a:pt x="10816" y="5987"/>
                </a:cubicBezTo>
                <a:cubicBezTo>
                  <a:pt x="10821" y="5993"/>
                  <a:pt x="10823" y="6002"/>
                  <a:pt x="10826" y="6012"/>
                </a:cubicBezTo>
                <a:cubicBezTo>
                  <a:pt x="10829" y="6022"/>
                  <a:pt x="10835" y="6026"/>
                  <a:pt x="10835" y="6038"/>
                </a:cubicBezTo>
                <a:lnTo>
                  <a:pt x="10835" y="6064"/>
                </a:lnTo>
                <a:lnTo>
                  <a:pt x="10835" y="6089"/>
                </a:lnTo>
                <a:cubicBezTo>
                  <a:pt x="10837" y="6109"/>
                  <a:pt x="10840" y="6123"/>
                  <a:pt x="10845" y="6141"/>
                </a:cubicBezTo>
                <a:cubicBezTo>
                  <a:pt x="10847" y="6151"/>
                  <a:pt x="10853" y="6153"/>
                  <a:pt x="10857" y="6160"/>
                </a:cubicBezTo>
                <a:cubicBezTo>
                  <a:pt x="10862" y="6170"/>
                  <a:pt x="10866" y="6176"/>
                  <a:pt x="10870" y="6186"/>
                </a:cubicBezTo>
                <a:cubicBezTo>
                  <a:pt x="10873" y="6194"/>
                  <a:pt x="10881" y="6194"/>
                  <a:pt x="10882" y="6205"/>
                </a:cubicBezTo>
                <a:cubicBezTo>
                  <a:pt x="10883" y="6213"/>
                  <a:pt x="10885" y="6221"/>
                  <a:pt x="10885" y="6231"/>
                </a:cubicBezTo>
                <a:cubicBezTo>
                  <a:pt x="10885" y="6241"/>
                  <a:pt x="10883" y="6249"/>
                  <a:pt x="10882" y="6257"/>
                </a:cubicBezTo>
                <a:cubicBezTo>
                  <a:pt x="10881" y="6272"/>
                  <a:pt x="10873" y="6280"/>
                  <a:pt x="10873" y="6296"/>
                </a:cubicBezTo>
                <a:lnTo>
                  <a:pt x="10873" y="6308"/>
                </a:lnTo>
                <a:cubicBezTo>
                  <a:pt x="10873" y="6320"/>
                  <a:pt x="10878" y="6325"/>
                  <a:pt x="10879" y="6334"/>
                </a:cubicBezTo>
                <a:cubicBezTo>
                  <a:pt x="10880" y="6342"/>
                  <a:pt x="10878" y="6350"/>
                  <a:pt x="10879" y="6360"/>
                </a:cubicBezTo>
                <a:lnTo>
                  <a:pt x="10967" y="6360"/>
                </a:lnTo>
                <a:cubicBezTo>
                  <a:pt x="10968" y="6346"/>
                  <a:pt x="10970" y="6334"/>
                  <a:pt x="10971" y="6322"/>
                </a:cubicBezTo>
                <a:cubicBezTo>
                  <a:pt x="10971" y="6313"/>
                  <a:pt x="10970" y="6304"/>
                  <a:pt x="10971" y="6296"/>
                </a:cubicBezTo>
                <a:cubicBezTo>
                  <a:pt x="10971" y="6284"/>
                  <a:pt x="10977" y="6280"/>
                  <a:pt x="10980" y="6270"/>
                </a:cubicBezTo>
                <a:cubicBezTo>
                  <a:pt x="10983" y="6259"/>
                  <a:pt x="10986" y="6247"/>
                  <a:pt x="10992" y="6244"/>
                </a:cubicBezTo>
                <a:cubicBezTo>
                  <a:pt x="10997" y="6242"/>
                  <a:pt x="11000" y="6244"/>
                  <a:pt x="11005" y="6244"/>
                </a:cubicBezTo>
                <a:lnTo>
                  <a:pt x="11018" y="6244"/>
                </a:lnTo>
                <a:cubicBezTo>
                  <a:pt x="11022" y="6244"/>
                  <a:pt x="11026" y="6250"/>
                  <a:pt x="11030" y="6250"/>
                </a:cubicBezTo>
                <a:cubicBezTo>
                  <a:pt x="11035" y="6252"/>
                  <a:pt x="11037" y="6263"/>
                  <a:pt x="11043" y="6263"/>
                </a:cubicBezTo>
                <a:cubicBezTo>
                  <a:pt x="11048" y="6263"/>
                  <a:pt x="11051" y="6255"/>
                  <a:pt x="11055" y="6250"/>
                </a:cubicBezTo>
                <a:cubicBezTo>
                  <a:pt x="11061" y="6246"/>
                  <a:pt x="11059" y="6229"/>
                  <a:pt x="11065" y="6225"/>
                </a:cubicBezTo>
                <a:cubicBezTo>
                  <a:pt x="11074" y="6215"/>
                  <a:pt x="11082" y="6219"/>
                  <a:pt x="11093" y="6219"/>
                </a:cubicBezTo>
                <a:lnTo>
                  <a:pt x="11093" y="6141"/>
                </a:lnTo>
                <a:lnTo>
                  <a:pt x="11143" y="6141"/>
                </a:lnTo>
                <a:cubicBezTo>
                  <a:pt x="11143" y="6131"/>
                  <a:pt x="11147" y="6125"/>
                  <a:pt x="11147" y="6115"/>
                </a:cubicBezTo>
                <a:cubicBezTo>
                  <a:pt x="11147" y="6101"/>
                  <a:pt x="11144" y="6091"/>
                  <a:pt x="11143" y="6077"/>
                </a:cubicBezTo>
                <a:lnTo>
                  <a:pt x="11119" y="6077"/>
                </a:lnTo>
                <a:cubicBezTo>
                  <a:pt x="11114" y="6077"/>
                  <a:pt x="11110" y="6085"/>
                  <a:pt x="11106" y="6083"/>
                </a:cubicBezTo>
                <a:cubicBezTo>
                  <a:pt x="11102" y="6082"/>
                  <a:pt x="11097" y="6087"/>
                  <a:pt x="11093" y="6083"/>
                </a:cubicBezTo>
                <a:cubicBezTo>
                  <a:pt x="11089" y="6080"/>
                  <a:pt x="11095" y="6064"/>
                  <a:pt x="11093" y="6057"/>
                </a:cubicBezTo>
                <a:cubicBezTo>
                  <a:pt x="11091" y="6051"/>
                  <a:pt x="11084" y="6056"/>
                  <a:pt x="11081" y="6051"/>
                </a:cubicBezTo>
                <a:cubicBezTo>
                  <a:pt x="11086" y="6033"/>
                  <a:pt x="11091" y="6019"/>
                  <a:pt x="11096" y="5999"/>
                </a:cubicBezTo>
                <a:cubicBezTo>
                  <a:pt x="11099" y="5990"/>
                  <a:pt x="11104" y="5985"/>
                  <a:pt x="11106" y="5974"/>
                </a:cubicBezTo>
                <a:cubicBezTo>
                  <a:pt x="11109" y="5956"/>
                  <a:pt x="11108" y="5942"/>
                  <a:pt x="11109" y="5922"/>
                </a:cubicBezTo>
                <a:cubicBezTo>
                  <a:pt x="11110" y="5903"/>
                  <a:pt x="11111" y="5890"/>
                  <a:pt x="11112" y="5871"/>
                </a:cubicBezTo>
                <a:cubicBezTo>
                  <a:pt x="11112" y="5861"/>
                  <a:pt x="11111" y="5853"/>
                  <a:pt x="11112" y="5845"/>
                </a:cubicBezTo>
                <a:cubicBezTo>
                  <a:pt x="11114" y="5835"/>
                  <a:pt x="11116" y="5828"/>
                  <a:pt x="11118" y="5819"/>
                </a:cubicBezTo>
                <a:cubicBezTo>
                  <a:pt x="11120" y="5809"/>
                  <a:pt x="11127" y="5812"/>
                  <a:pt x="11131" y="5806"/>
                </a:cubicBezTo>
                <a:cubicBezTo>
                  <a:pt x="11136" y="5798"/>
                  <a:pt x="11138" y="5785"/>
                  <a:pt x="11143" y="5780"/>
                </a:cubicBezTo>
                <a:cubicBezTo>
                  <a:pt x="11147" y="5777"/>
                  <a:pt x="11152" y="5777"/>
                  <a:pt x="11156" y="5774"/>
                </a:cubicBezTo>
                <a:cubicBezTo>
                  <a:pt x="11162" y="5769"/>
                  <a:pt x="11163" y="5758"/>
                  <a:pt x="11169" y="5755"/>
                </a:cubicBezTo>
                <a:cubicBezTo>
                  <a:pt x="11172" y="5753"/>
                  <a:pt x="11177" y="5751"/>
                  <a:pt x="11181" y="5748"/>
                </a:cubicBezTo>
                <a:cubicBezTo>
                  <a:pt x="11185" y="5745"/>
                  <a:pt x="11191" y="5753"/>
                  <a:pt x="11194" y="5748"/>
                </a:cubicBezTo>
                <a:cubicBezTo>
                  <a:pt x="11198" y="5742"/>
                  <a:pt x="11198" y="5732"/>
                  <a:pt x="11200" y="5722"/>
                </a:cubicBezTo>
                <a:cubicBezTo>
                  <a:pt x="11202" y="5714"/>
                  <a:pt x="11199" y="5704"/>
                  <a:pt x="11200" y="5696"/>
                </a:cubicBezTo>
                <a:cubicBezTo>
                  <a:pt x="11202" y="5685"/>
                  <a:pt x="11206" y="5680"/>
                  <a:pt x="11210" y="5671"/>
                </a:cubicBezTo>
                <a:cubicBezTo>
                  <a:pt x="11213" y="5661"/>
                  <a:pt x="11219" y="5660"/>
                  <a:pt x="11222" y="5652"/>
                </a:cubicBezTo>
                <a:cubicBezTo>
                  <a:pt x="11225" y="5644"/>
                  <a:pt x="11234" y="5644"/>
                  <a:pt x="11235" y="5632"/>
                </a:cubicBezTo>
                <a:cubicBezTo>
                  <a:pt x="11236" y="5624"/>
                  <a:pt x="11235" y="5618"/>
                  <a:pt x="11235" y="5608"/>
                </a:cubicBezTo>
                <a:lnTo>
                  <a:pt x="11235" y="5581"/>
                </a:lnTo>
                <a:cubicBezTo>
                  <a:pt x="11235" y="5568"/>
                  <a:pt x="11232" y="5561"/>
                  <a:pt x="11231" y="5549"/>
                </a:cubicBezTo>
                <a:cubicBezTo>
                  <a:pt x="11222" y="5549"/>
                  <a:pt x="11216" y="5550"/>
                  <a:pt x="11206" y="5549"/>
                </a:cubicBezTo>
                <a:cubicBezTo>
                  <a:pt x="11197" y="5547"/>
                  <a:pt x="11191" y="5542"/>
                  <a:pt x="11181" y="5542"/>
                </a:cubicBezTo>
                <a:cubicBezTo>
                  <a:pt x="11177" y="5542"/>
                  <a:pt x="11173" y="5547"/>
                  <a:pt x="11169" y="5547"/>
                </a:cubicBezTo>
                <a:cubicBezTo>
                  <a:pt x="11169" y="5515"/>
                  <a:pt x="11172" y="5496"/>
                  <a:pt x="11169" y="5465"/>
                </a:cubicBezTo>
                <a:cubicBezTo>
                  <a:pt x="11167" y="5452"/>
                  <a:pt x="11162" y="5444"/>
                  <a:pt x="11156" y="5439"/>
                </a:cubicBezTo>
                <a:cubicBezTo>
                  <a:pt x="11152" y="5436"/>
                  <a:pt x="11147" y="5442"/>
                  <a:pt x="11143" y="5439"/>
                </a:cubicBezTo>
                <a:cubicBezTo>
                  <a:pt x="11139" y="5433"/>
                  <a:pt x="11136" y="5428"/>
                  <a:pt x="11131" y="5420"/>
                </a:cubicBezTo>
                <a:cubicBezTo>
                  <a:pt x="11128" y="5415"/>
                  <a:pt x="11133" y="5406"/>
                  <a:pt x="11133" y="5396"/>
                </a:cubicBezTo>
                <a:lnTo>
                  <a:pt x="11133" y="5188"/>
                </a:lnTo>
                <a:cubicBezTo>
                  <a:pt x="11137" y="5182"/>
                  <a:pt x="11143" y="5176"/>
                  <a:pt x="11147" y="5168"/>
                </a:cubicBezTo>
                <a:cubicBezTo>
                  <a:pt x="11150" y="5161"/>
                  <a:pt x="11150" y="5151"/>
                  <a:pt x="11153" y="5143"/>
                </a:cubicBezTo>
                <a:cubicBezTo>
                  <a:pt x="11157" y="5134"/>
                  <a:pt x="11163" y="5129"/>
                  <a:pt x="11166" y="5118"/>
                </a:cubicBezTo>
                <a:cubicBezTo>
                  <a:pt x="11168" y="5108"/>
                  <a:pt x="11171" y="5101"/>
                  <a:pt x="11172" y="5091"/>
                </a:cubicBezTo>
                <a:cubicBezTo>
                  <a:pt x="11174" y="5074"/>
                  <a:pt x="11174" y="5056"/>
                  <a:pt x="11178" y="5040"/>
                </a:cubicBezTo>
                <a:cubicBezTo>
                  <a:pt x="11180" y="5031"/>
                  <a:pt x="11180" y="5021"/>
                  <a:pt x="11184" y="5014"/>
                </a:cubicBezTo>
                <a:cubicBezTo>
                  <a:pt x="11188" y="5008"/>
                  <a:pt x="11192" y="5004"/>
                  <a:pt x="11197" y="5001"/>
                </a:cubicBezTo>
                <a:cubicBezTo>
                  <a:pt x="11201" y="4998"/>
                  <a:pt x="11206" y="5003"/>
                  <a:pt x="11210" y="5001"/>
                </a:cubicBezTo>
                <a:cubicBezTo>
                  <a:pt x="11220" y="4997"/>
                  <a:pt x="11227" y="4989"/>
                  <a:pt x="11235" y="4976"/>
                </a:cubicBezTo>
                <a:cubicBezTo>
                  <a:pt x="11239" y="4969"/>
                  <a:pt x="11241" y="4958"/>
                  <a:pt x="11244" y="4950"/>
                </a:cubicBezTo>
                <a:cubicBezTo>
                  <a:pt x="11247" y="4942"/>
                  <a:pt x="11253" y="4939"/>
                  <a:pt x="11257" y="4931"/>
                </a:cubicBezTo>
                <a:cubicBezTo>
                  <a:pt x="11260" y="4924"/>
                  <a:pt x="11259" y="4910"/>
                  <a:pt x="11263" y="4905"/>
                </a:cubicBezTo>
                <a:cubicBezTo>
                  <a:pt x="11271" y="4895"/>
                  <a:pt x="11280" y="4902"/>
                  <a:pt x="11288" y="4898"/>
                </a:cubicBezTo>
                <a:cubicBezTo>
                  <a:pt x="11294" y="4897"/>
                  <a:pt x="11299" y="4903"/>
                  <a:pt x="11304" y="4898"/>
                </a:cubicBezTo>
                <a:cubicBezTo>
                  <a:pt x="11309" y="4894"/>
                  <a:pt x="11309" y="4879"/>
                  <a:pt x="11313" y="4873"/>
                </a:cubicBezTo>
                <a:cubicBezTo>
                  <a:pt x="11317" y="4866"/>
                  <a:pt x="11324" y="4863"/>
                  <a:pt x="11326" y="4854"/>
                </a:cubicBezTo>
                <a:cubicBezTo>
                  <a:pt x="11328" y="4845"/>
                  <a:pt x="11324" y="4834"/>
                  <a:pt x="11326" y="4828"/>
                </a:cubicBezTo>
                <a:cubicBezTo>
                  <a:pt x="11329" y="4818"/>
                  <a:pt x="11331" y="4810"/>
                  <a:pt x="11335" y="4802"/>
                </a:cubicBezTo>
                <a:cubicBezTo>
                  <a:pt x="11339" y="4797"/>
                  <a:pt x="11344" y="4797"/>
                  <a:pt x="11348" y="4795"/>
                </a:cubicBezTo>
                <a:cubicBezTo>
                  <a:pt x="11352" y="4794"/>
                  <a:pt x="11357" y="4789"/>
                  <a:pt x="11360" y="4789"/>
                </a:cubicBezTo>
                <a:cubicBezTo>
                  <a:pt x="11364" y="4789"/>
                  <a:pt x="11369" y="4791"/>
                  <a:pt x="11373" y="4789"/>
                </a:cubicBezTo>
                <a:cubicBezTo>
                  <a:pt x="11377" y="4788"/>
                  <a:pt x="11382" y="4785"/>
                  <a:pt x="11386" y="4782"/>
                </a:cubicBezTo>
                <a:cubicBezTo>
                  <a:pt x="11392" y="4776"/>
                  <a:pt x="11395" y="4760"/>
                  <a:pt x="11395" y="4744"/>
                </a:cubicBezTo>
                <a:cubicBezTo>
                  <a:pt x="11395" y="4728"/>
                  <a:pt x="11390" y="4718"/>
                  <a:pt x="11386" y="4705"/>
                </a:cubicBezTo>
                <a:cubicBezTo>
                  <a:pt x="11382" y="4695"/>
                  <a:pt x="11375" y="4697"/>
                  <a:pt x="11373" y="4686"/>
                </a:cubicBezTo>
                <a:cubicBezTo>
                  <a:pt x="11371" y="4678"/>
                  <a:pt x="11373" y="4670"/>
                  <a:pt x="11373" y="4660"/>
                </a:cubicBezTo>
                <a:cubicBezTo>
                  <a:pt x="11373" y="4629"/>
                  <a:pt x="11374" y="4607"/>
                  <a:pt x="11382" y="4583"/>
                </a:cubicBezTo>
                <a:cubicBezTo>
                  <a:pt x="11386" y="4573"/>
                  <a:pt x="11387" y="4563"/>
                  <a:pt x="11392" y="4557"/>
                </a:cubicBezTo>
                <a:cubicBezTo>
                  <a:pt x="11395" y="4552"/>
                  <a:pt x="11401" y="4560"/>
                  <a:pt x="11405" y="4557"/>
                </a:cubicBezTo>
                <a:cubicBezTo>
                  <a:pt x="11410" y="4552"/>
                  <a:pt x="11412" y="4544"/>
                  <a:pt x="11417" y="4538"/>
                </a:cubicBezTo>
                <a:cubicBezTo>
                  <a:pt x="11423" y="4530"/>
                  <a:pt x="11424" y="4519"/>
                  <a:pt x="11427" y="4506"/>
                </a:cubicBezTo>
                <a:cubicBezTo>
                  <a:pt x="11431" y="4488"/>
                  <a:pt x="11432" y="4472"/>
                  <a:pt x="11436" y="4454"/>
                </a:cubicBezTo>
                <a:cubicBezTo>
                  <a:pt x="11438" y="4446"/>
                  <a:pt x="11436" y="4433"/>
                  <a:pt x="11439" y="4428"/>
                </a:cubicBezTo>
                <a:cubicBezTo>
                  <a:pt x="11446" y="4417"/>
                  <a:pt x="11455" y="4422"/>
                  <a:pt x="11464" y="4422"/>
                </a:cubicBezTo>
                <a:cubicBezTo>
                  <a:pt x="11474" y="4422"/>
                  <a:pt x="11481" y="4425"/>
                  <a:pt x="11489" y="4428"/>
                </a:cubicBezTo>
                <a:cubicBezTo>
                  <a:pt x="11493" y="4430"/>
                  <a:pt x="11498" y="4427"/>
                  <a:pt x="11502" y="4428"/>
                </a:cubicBezTo>
                <a:cubicBezTo>
                  <a:pt x="11508" y="4432"/>
                  <a:pt x="11508" y="4448"/>
                  <a:pt x="11512" y="4454"/>
                </a:cubicBezTo>
                <a:cubicBezTo>
                  <a:pt x="11520" y="4470"/>
                  <a:pt x="11523" y="4486"/>
                  <a:pt x="11530" y="4506"/>
                </a:cubicBezTo>
                <a:cubicBezTo>
                  <a:pt x="11534" y="4503"/>
                  <a:pt x="11540" y="4502"/>
                  <a:pt x="11543" y="4499"/>
                </a:cubicBezTo>
                <a:cubicBezTo>
                  <a:pt x="11548" y="4493"/>
                  <a:pt x="11547" y="4477"/>
                  <a:pt x="11552" y="4473"/>
                </a:cubicBezTo>
                <a:cubicBezTo>
                  <a:pt x="11556" y="4472"/>
                  <a:pt x="11560" y="4467"/>
                  <a:pt x="11565" y="4467"/>
                </a:cubicBezTo>
                <a:cubicBezTo>
                  <a:pt x="11571" y="4467"/>
                  <a:pt x="11573" y="4480"/>
                  <a:pt x="11578" y="4486"/>
                </a:cubicBezTo>
                <a:cubicBezTo>
                  <a:pt x="11582" y="4493"/>
                  <a:pt x="11588" y="4496"/>
                  <a:pt x="11590" y="4506"/>
                </a:cubicBezTo>
                <a:cubicBezTo>
                  <a:pt x="11592" y="4514"/>
                  <a:pt x="11594" y="4523"/>
                  <a:pt x="11597" y="4531"/>
                </a:cubicBezTo>
                <a:cubicBezTo>
                  <a:pt x="11599" y="4539"/>
                  <a:pt x="11603" y="4548"/>
                  <a:pt x="11603" y="4559"/>
                </a:cubicBezTo>
                <a:lnTo>
                  <a:pt x="11603" y="4641"/>
                </a:lnTo>
                <a:lnTo>
                  <a:pt x="11565" y="4641"/>
                </a:lnTo>
                <a:cubicBezTo>
                  <a:pt x="11565" y="4672"/>
                  <a:pt x="11566" y="4688"/>
                  <a:pt x="11565" y="4718"/>
                </a:cubicBezTo>
                <a:cubicBezTo>
                  <a:pt x="11565" y="4728"/>
                  <a:pt x="11566" y="4736"/>
                  <a:pt x="11565" y="4744"/>
                </a:cubicBezTo>
                <a:cubicBezTo>
                  <a:pt x="11563" y="4765"/>
                  <a:pt x="11559" y="4778"/>
                  <a:pt x="11552" y="4795"/>
                </a:cubicBezTo>
                <a:cubicBezTo>
                  <a:pt x="11549" y="4805"/>
                  <a:pt x="11545" y="4808"/>
                  <a:pt x="11540" y="4815"/>
                </a:cubicBezTo>
                <a:cubicBezTo>
                  <a:pt x="11534" y="4824"/>
                  <a:pt x="11529" y="4834"/>
                  <a:pt x="11521" y="4834"/>
                </a:cubicBezTo>
                <a:cubicBezTo>
                  <a:pt x="11508" y="4834"/>
                  <a:pt x="11500" y="4821"/>
                  <a:pt x="11486" y="4821"/>
                </a:cubicBezTo>
                <a:cubicBezTo>
                  <a:pt x="11481" y="4821"/>
                  <a:pt x="11478" y="4831"/>
                  <a:pt x="11474" y="4834"/>
                </a:cubicBezTo>
                <a:cubicBezTo>
                  <a:pt x="11469" y="4837"/>
                  <a:pt x="11465" y="4841"/>
                  <a:pt x="11461" y="4847"/>
                </a:cubicBezTo>
                <a:cubicBezTo>
                  <a:pt x="11457" y="4854"/>
                  <a:pt x="11457" y="4865"/>
                  <a:pt x="11455" y="4873"/>
                </a:cubicBezTo>
                <a:cubicBezTo>
                  <a:pt x="11452" y="4882"/>
                  <a:pt x="11448" y="4889"/>
                  <a:pt x="11446" y="4898"/>
                </a:cubicBezTo>
                <a:cubicBezTo>
                  <a:pt x="11443" y="4906"/>
                  <a:pt x="11445" y="4916"/>
                  <a:pt x="11442" y="4924"/>
                </a:cubicBezTo>
                <a:cubicBezTo>
                  <a:pt x="11440" y="4932"/>
                  <a:pt x="11434" y="4931"/>
                  <a:pt x="11430" y="4937"/>
                </a:cubicBezTo>
                <a:cubicBezTo>
                  <a:pt x="11425" y="4945"/>
                  <a:pt x="11421" y="4953"/>
                  <a:pt x="11417" y="4963"/>
                </a:cubicBezTo>
                <a:cubicBezTo>
                  <a:pt x="11414" y="4971"/>
                  <a:pt x="11415" y="4980"/>
                  <a:pt x="11411" y="4988"/>
                </a:cubicBezTo>
                <a:cubicBezTo>
                  <a:pt x="11407" y="4996"/>
                  <a:pt x="11402" y="4997"/>
                  <a:pt x="11398" y="5001"/>
                </a:cubicBezTo>
                <a:cubicBezTo>
                  <a:pt x="11389" y="5014"/>
                  <a:pt x="11376" y="5022"/>
                  <a:pt x="11376" y="5046"/>
                </a:cubicBezTo>
                <a:cubicBezTo>
                  <a:pt x="11376" y="5082"/>
                  <a:pt x="11386" y="5101"/>
                  <a:pt x="11386" y="5137"/>
                </a:cubicBezTo>
                <a:cubicBezTo>
                  <a:pt x="11386" y="5153"/>
                  <a:pt x="11383" y="5161"/>
                  <a:pt x="11379" y="5175"/>
                </a:cubicBezTo>
                <a:cubicBezTo>
                  <a:pt x="11376" y="5190"/>
                  <a:pt x="11367" y="5196"/>
                  <a:pt x="11367" y="5214"/>
                </a:cubicBezTo>
                <a:cubicBezTo>
                  <a:pt x="11367" y="5249"/>
                  <a:pt x="11372" y="5269"/>
                  <a:pt x="11373" y="5304"/>
                </a:cubicBezTo>
                <a:lnTo>
                  <a:pt x="11373" y="5330"/>
                </a:lnTo>
                <a:cubicBezTo>
                  <a:pt x="11373" y="5340"/>
                  <a:pt x="11376" y="5346"/>
                  <a:pt x="11376" y="5356"/>
                </a:cubicBezTo>
                <a:cubicBezTo>
                  <a:pt x="11377" y="5378"/>
                  <a:pt x="11376" y="5391"/>
                  <a:pt x="11376" y="5414"/>
                </a:cubicBezTo>
                <a:cubicBezTo>
                  <a:pt x="11389" y="5417"/>
                  <a:pt x="11396" y="5417"/>
                  <a:pt x="11408" y="5420"/>
                </a:cubicBezTo>
                <a:cubicBezTo>
                  <a:pt x="11417" y="5423"/>
                  <a:pt x="11424" y="5429"/>
                  <a:pt x="11433" y="5439"/>
                </a:cubicBezTo>
                <a:cubicBezTo>
                  <a:pt x="11438" y="5444"/>
                  <a:pt x="11438" y="5457"/>
                  <a:pt x="11442" y="5465"/>
                </a:cubicBezTo>
                <a:cubicBezTo>
                  <a:pt x="11446" y="5473"/>
                  <a:pt x="11447" y="5486"/>
                  <a:pt x="11452" y="5491"/>
                </a:cubicBezTo>
                <a:cubicBezTo>
                  <a:pt x="11461" y="5500"/>
                  <a:pt x="11468" y="5502"/>
                  <a:pt x="11477" y="5510"/>
                </a:cubicBezTo>
                <a:cubicBezTo>
                  <a:pt x="11482" y="5515"/>
                  <a:pt x="11485" y="5525"/>
                  <a:pt x="11489" y="5529"/>
                </a:cubicBezTo>
                <a:cubicBezTo>
                  <a:pt x="11500" y="5542"/>
                  <a:pt x="11508" y="5561"/>
                  <a:pt x="11521" y="5561"/>
                </a:cubicBezTo>
                <a:lnTo>
                  <a:pt x="11527" y="5561"/>
                </a:lnTo>
                <a:cubicBezTo>
                  <a:pt x="11533" y="5561"/>
                  <a:pt x="11535" y="5552"/>
                  <a:pt x="11540" y="5549"/>
                </a:cubicBezTo>
                <a:cubicBezTo>
                  <a:pt x="11556" y="5534"/>
                  <a:pt x="11565" y="5504"/>
                  <a:pt x="11584" y="5504"/>
                </a:cubicBezTo>
                <a:cubicBezTo>
                  <a:pt x="11596" y="5504"/>
                  <a:pt x="11603" y="5523"/>
                  <a:pt x="11615" y="5523"/>
                </a:cubicBezTo>
                <a:cubicBezTo>
                  <a:pt x="11622" y="5523"/>
                  <a:pt x="11628" y="5518"/>
                  <a:pt x="11634" y="5517"/>
                </a:cubicBezTo>
                <a:cubicBezTo>
                  <a:pt x="11638" y="5517"/>
                  <a:pt x="11643" y="5520"/>
                  <a:pt x="11647" y="5517"/>
                </a:cubicBezTo>
                <a:cubicBezTo>
                  <a:pt x="11651" y="5514"/>
                  <a:pt x="11656" y="5509"/>
                  <a:pt x="11659" y="5504"/>
                </a:cubicBezTo>
                <a:cubicBezTo>
                  <a:pt x="11663" y="5499"/>
                  <a:pt x="11660" y="5484"/>
                  <a:pt x="11662" y="5478"/>
                </a:cubicBezTo>
                <a:cubicBezTo>
                  <a:pt x="11666" y="5470"/>
                  <a:pt x="11671" y="5471"/>
                  <a:pt x="11675" y="5465"/>
                </a:cubicBezTo>
                <a:lnTo>
                  <a:pt x="11775" y="5465"/>
                </a:lnTo>
                <a:cubicBezTo>
                  <a:pt x="11781" y="5465"/>
                  <a:pt x="11783" y="5449"/>
                  <a:pt x="11788" y="5446"/>
                </a:cubicBezTo>
                <a:cubicBezTo>
                  <a:pt x="11795" y="5441"/>
                  <a:pt x="11800" y="5439"/>
                  <a:pt x="11807" y="5439"/>
                </a:cubicBezTo>
                <a:cubicBezTo>
                  <a:pt x="11810" y="5439"/>
                  <a:pt x="11812" y="5437"/>
                  <a:pt x="11814" y="5439"/>
                </a:cubicBezTo>
                <a:cubicBezTo>
                  <a:pt x="11818" y="5444"/>
                  <a:pt x="11820" y="5455"/>
                  <a:pt x="11823" y="5465"/>
                </a:cubicBezTo>
                <a:cubicBezTo>
                  <a:pt x="11825" y="5471"/>
                  <a:pt x="11824" y="5483"/>
                  <a:pt x="11826" y="5491"/>
                </a:cubicBezTo>
                <a:cubicBezTo>
                  <a:pt x="11828" y="5499"/>
                  <a:pt x="11835" y="5498"/>
                  <a:pt x="11839" y="5504"/>
                </a:cubicBezTo>
                <a:lnTo>
                  <a:pt x="11902" y="5504"/>
                </a:lnTo>
                <a:lnTo>
                  <a:pt x="11908" y="5529"/>
                </a:lnTo>
                <a:cubicBezTo>
                  <a:pt x="11903" y="5539"/>
                  <a:pt x="11901" y="5552"/>
                  <a:pt x="11895" y="5555"/>
                </a:cubicBezTo>
                <a:cubicBezTo>
                  <a:pt x="11887" y="5558"/>
                  <a:pt x="11880" y="5555"/>
                  <a:pt x="11870" y="5555"/>
                </a:cubicBezTo>
                <a:cubicBezTo>
                  <a:pt x="11858" y="5555"/>
                  <a:pt x="11851" y="5552"/>
                  <a:pt x="11839" y="5555"/>
                </a:cubicBezTo>
                <a:cubicBezTo>
                  <a:pt x="11835" y="5555"/>
                  <a:pt x="11830" y="5560"/>
                  <a:pt x="11826" y="5561"/>
                </a:cubicBezTo>
                <a:cubicBezTo>
                  <a:pt x="11821" y="5565"/>
                  <a:pt x="11818" y="5576"/>
                  <a:pt x="11814" y="5581"/>
                </a:cubicBezTo>
                <a:cubicBezTo>
                  <a:pt x="11809" y="5586"/>
                  <a:pt x="11806" y="5592"/>
                  <a:pt x="11801" y="5600"/>
                </a:cubicBezTo>
                <a:cubicBezTo>
                  <a:pt x="11796" y="5608"/>
                  <a:pt x="11792" y="5610"/>
                  <a:pt x="11788" y="5619"/>
                </a:cubicBezTo>
                <a:cubicBezTo>
                  <a:pt x="11785" y="5629"/>
                  <a:pt x="11782" y="5636"/>
                  <a:pt x="11779" y="5646"/>
                </a:cubicBezTo>
                <a:cubicBezTo>
                  <a:pt x="11777" y="5654"/>
                  <a:pt x="11776" y="5663"/>
                  <a:pt x="11773" y="5671"/>
                </a:cubicBezTo>
                <a:cubicBezTo>
                  <a:pt x="11769" y="5680"/>
                  <a:pt x="11768" y="5692"/>
                  <a:pt x="11763" y="5696"/>
                </a:cubicBezTo>
                <a:cubicBezTo>
                  <a:pt x="11759" y="5701"/>
                  <a:pt x="11755" y="5696"/>
                  <a:pt x="11750" y="5696"/>
                </a:cubicBezTo>
                <a:cubicBezTo>
                  <a:pt x="11741" y="5696"/>
                  <a:pt x="11734" y="5697"/>
                  <a:pt x="11726" y="5691"/>
                </a:cubicBezTo>
                <a:cubicBezTo>
                  <a:pt x="11719" y="5686"/>
                  <a:pt x="11718" y="5672"/>
                  <a:pt x="11713" y="5664"/>
                </a:cubicBezTo>
                <a:cubicBezTo>
                  <a:pt x="11707" y="5655"/>
                  <a:pt x="11703" y="5639"/>
                  <a:pt x="11694" y="5639"/>
                </a:cubicBezTo>
                <a:cubicBezTo>
                  <a:pt x="11681" y="5639"/>
                  <a:pt x="11674" y="5655"/>
                  <a:pt x="11662" y="5658"/>
                </a:cubicBezTo>
                <a:cubicBezTo>
                  <a:pt x="11654" y="5660"/>
                  <a:pt x="11647" y="5660"/>
                  <a:pt x="11637" y="5658"/>
                </a:cubicBezTo>
                <a:cubicBezTo>
                  <a:pt x="11628" y="5657"/>
                  <a:pt x="11622" y="5650"/>
                  <a:pt x="11612" y="5652"/>
                </a:cubicBezTo>
                <a:cubicBezTo>
                  <a:pt x="11608" y="5652"/>
                  <a:pt x="11604" y="5657"/>
                  <a:pt x="11600" y="5658"/>
                </a:cubicBezTo>
                <a:cubicBezTo>
                  <a:pt x="11595" y="5661"/>
                  <a:pt x="11592" y="5667"/>
                  <a:pt x="11587" y="5671"/>
                </a:cubicBezTo>
                <a:cubicBezTo>
                  <a:pt x="11582" y="5674"/>
                  <a:pt x="11581" y="5691"/>
                  <a:pt x="11575" y="5691"/>
                </a:cubicBezTo>
                <a:cubicBezTo>
                  <a:pt x="11570" y="5691"/>
                  <a:pt x="11566" y="5684"/>
                  <a:pt x="11562" y="5684"/>
                </a:cubicBezTo>
                <a:cubicBezTo>
                  <a:pt x="11556" y="5684"/>
                  <a:pt x="11555" y="5671"/>
                  <a:pt x="11549" y="5671"/>
                </a:cubicBezTo>
                <a:cubicBezTo>
                  <a:pt x="11544" y="5671"/>
                  <a:pt x="11541" y="5679"/>
                  <a:pt x="11537" y="5684"/>
                </a:cubicBezTo>
                <a:cubicBezTo>
                  <a:pt x="11532" y="5689"/>
                  <a:pt x="11527" y="5689"/>
                  <a:pt x="11524" y="5696"/>
                </a:cubicBezTo>
                <a:cubicBezTo>
                  <a:pt x="11522" y="5703"/>
                  <a:pt x="11526" y="5714"/>
                  <a:pt x="11524" y="5722"/>
                </a:cubicBezTo>
                <a:cubicBezTo>
                  <a:pt x="11521" y="5734"/>
                  <a:pt x="11516" y="5738"/>
                  <a:pt x="11512" y="5748"/>
                </a:cubicBezTo>
                <a:cubicBezTo>
                  <a:pt x="11509" y="5754"/>
                  <a:pt x="11513" y="5774"/>
                  <a:pt x="11508" y="5774"/>
                </a:cubicBezTo>
                <a:cubicBezTo>
                  <a:pt x="11504" y="5774"/>
                  <a:pt x="11501" y="5768"/>
                  <a:pt x="11496" y="5768"/>
                </a:cubicBezTo>
                <a:cubicBezTo>
                  <a:pt x="11491" y="5768"/>
                  <a:pt x="11487" y="5771"/>
                  <a:pt x="11483" y="5768"/>
                </a:cubicBezTo>
                <a:cubicBezTo>
                  <a:pt x="11478" y="5763"/>
                  <a:pt x="11475" y="5756"/>
                  <a:pt x="11471" y="5748"/>
                </a:cubicBezTo>
                <a:cubicBezTo>
                  <a:pt x="11468" y="5743"/>
                  <a:pt x="11474" y="5726"/>
                  <a:pt x="11471" y="5722"/>
                </a:cubicBezTo>
                <a:cubicBezTo>
                  <a:pt x="11468" y="5719"/>
                  <a:pt x="11463" y="5722"/>
                  <a:pt x="11458" y="5722"/>
                </a:cubicBezTo>
                <a:cubicBezTo>
                  <a:pt x="11454" y="5722"/>
                  <a:pt x="11449" y="5721"/>
                  <a:pt x="11446" y="5722"/>
                </a:cubicBezTo>
                <a:cubicBezTo>
                  <a:pt x="11441" y="5726"/>
                  <a:pt x="11437" y="5731"/>
                  <a:pt x="11433" y="5735"/>
                </a:cubicBezTo>
                <a:cubicBezTo>
                  <a:pt x="11429" y="5740"/>
                  <a:pt x="11432" y="5753"/>
                  <a:pt x="11430" y="5761"/>
                </a:cubicBezTo>
                <a:cubicBezTo>
                  <a:pt x="11435" y="5766"/>
                  <a:pt x="11437" y="5777"/>
                  <a:pt x="11442" y="5780"/>
                </a:cubicBezTo>
                <a:cubicBezTo>
                  <a:pt x="11446" y="5782"/>
                  <a:pt x="11451" y="5779"/>
                  <a:pt x="11455" y="5780"/>
                </a:cubicBezTo>
                <a:cubicBezTo>
                  <a:pt x="11460" y="5783"/>
                  <a:pt x="11462" y="5795"/>
                  <a:pt x="11468" y="5800"/>
                </a:cubicBezTo>
                <a:cubicBezTo>
                  <a:pt x="11458" y="5800"/>
                  <a:pt x="11451" y="5798"/>
                  <a:pt x="11442" y="5800"/>
                </a:cubicBezTo>
                <a:cubicBezTo>
                  <a:pt x="11427" y="5805"/>
                  <a:pt x="11416" y="5816"/>
                  <a:pt x="11401" y="5826"/>
                </a:cubicBezTo>
                <a:cubicBezTo>
                  <a:pt x="11397" y="5829"/>
                  <a:pt x="11394" y="5835"/>
                  <a:pt x="11389" y="5838"/>
                </a:cubicBezTo>
                <a:cubicBezTo>
                  <a:pt x="11390" y="5846"/>
                  <a:pt x="11390" y="5858"/>
                  <a:pt x="11392" y="5864"/>
                </a:cubicBezTo>
                <a:cubicBezTo>
                  <a:pt x="11398" y="5882"/>
                  <a:pt x="11404" y="5895"/>
                  <a:pt x="11414" y="5903"/>
                </a:cubicBezTo>
                <a:cubicBezTo>
                  <a:pt x="11418" y="5904"/>
                  <a:pt x="11423" y="5903"/>
                  <a:pt x="11427" y="5903"/>
                </a:cubicBezTo>
                <a:cubicBezTo>
                  <a:pt x="11431" y="5903"/>
                  <a:pt x="11435" y="5910"/>
                  <a:pt x="11439" y="5910"/>
                </a:cubicBezTo>
                <a:cubicBezTo>
                  <a:pt x="11446" y="5911"/>
                  <a:pt x="11451" y="5910"/>
                  <a:pt x="11458" y="5910"/>
                </a:cubicBezTo>
                <a:cubicBezTo>
                  <a:pt x="11465" y="5910"/>
                  <a:pt x="11471" y="5913"/>
                  <a:pt x="11477" y="5910"/>
                </a:cubicBezTo>
                <a:cubicBezTo>
                  <a:pt x="11489" y="5903"/>
                  <a:pt x="11488" y="5877"/>
                  <a:pt x="11496" y="5858"/>
                </a:cubicBezTo>
                <a:cubicBezTo>
                  <a:pt x="11501" y="5846"/>
                  <a:pt x="11504" y="5832"/>
                  <a:pt x="11512" y="5832"/>
                </a:cubicBezTo>
                <a:cubicBezTo>
                  <a:pt x="11520" y="5832"/>
                  <a:pt x="11524" y="5838"/>
                  <a:pt x="11530" y="5845"/>
                </a:cubicBezTo>
                <a:cubicBezTo>
                  <a:pt x="11535" y="5850"/>
                  <a:pt x="11539" y="5853"/>
                  <a:pt x="11543" y="5858"/>
                </a:cubicBezTo>
                <a:cubicBezTo>
                  <a:pt x="11548" y="5864"/>
                  <a:pt x="11553" y="5868"/>
                  <a:pt x="11556" y="5877"/>
                </a:cubicBezTo>
                <a:cubicBezTo>
                  <a:pt x="11557" y="5884"/>
                  <a:pt x="11557" y="5895"/>
                  <a:pt x="11559" y="5903"/>
                </a:cubicBezTo>
                <a:cubicBezTo>
                  <a:pt x="11560" y="5911"/>
                  <a:pt x="11557" y="5922"/>
                  <a:pt x="11559" y="5929"/>
                </a:cubicBezTo>
                <a:cubicBezTo>
                  <a:pt x="11561" y="5937"/>
                  <a:pt x="11568" y="5936"/>
                  <a:pt x="11571" y="5941"/>
                </a:cubicBezTo>
                <a:cubicBezTo>
                  <a:pt x="11575" y="5946"/>
                  <a:pt x="11579" y="5949"/>
                  <a:pt x="11584" y="5954"/>
                </a:cubicBezTo>
                <a:cubicBezTo>
                  <a:pt x="11589" y="5959"/>
                  <a:pt x="11592" y="5967"/>
                  <a:pt x="11597" y="5974"/>
                </a:cubicBezTo>
                <a:cubicBezTo>
                  <a:pt x="11593" y="5982"/>
                  <a:pt x="11594" y="5991"/>
                  <a:pt x="11590" y="5999"/>
                </a:cubicBezTo>
                <a:cubicBezTo>
                  <a:pt x="11580" y="6020"/>
                  <a:pt x="11567" y="6015"/>
                  <a:pt x="11556" y="6031"/>
                </a:cubicBezTo>
                <a:cubicBezTo>
                  <a:pt x="11552" y="6036"/>
                  <a:pt x="11545" y="6035"/>
                  <a:pt x="11543" y="6044"/>
                </a:cubicBezTo>
                <a:cubicBezTo>
                  <a:pt x="11542" y="6052"/>
                  <a:pt x="11544" y="6062"/>
                  <a:pt x="11543" y="6070"/>
                </a:cubicBezTo>
                <a:cubicBezTo>
                  <a:pt x="11541" y="6086"/>
                  <a:pt x="11541" y="6097"/>
                  <a:pt x="11540" y="6115"/>
                </a:cubicBezTo>
                <a:lnTo>
                  <a:pt x="11516" y="6115"/>
                </a:lnTo>
                <a:cubicBezTo>
                  <a:pt x="11509" y="6115"/>
                  <a:pt x="11504" y="6114"/>
                  <a:pt x="11499" y="6109"/>
                </a:cubicBezTo>
                <a:cubicBezTo>
                  <a:pt x="11495" y="6106"/>
                  <a:pt x="11489" y="6107"/>
                  <a:pt x="11486" y="6102"/>
                </a:cubicBezTo>
                <a:cubicBezTo>
                  <a:pt x="11482" y="6096"/>
                  <a:pt x="11482" y="6086"/>
                  <a:pt x="11480" y="6077"/>
                </a:cubicBezTo>
                <a:cubicBezTo>
                  <a:pt x="11479" y="6069"/>
                  <a:pt x="11482" y="6059"/>
                  <a:pt x="11480" y="6051"/>
                </a:cubicBezTo>
                <a:cubicBezTo>
                  <a:pt x="11478" y="6041"/>
                  <a:pt x="11475" y="6035"/>
                  <a:pt x="11471" y="6025"/>
                </a:cubicBezTo>
                <a:cubicBezTo>
                  <a:pt x="11468" y="6019"/>
                  <a:pt x="11460" y="6031"/>
                  <a:pt x="11458" y="6025"/>
                </a:cubicBezTo>
                <a:cubicBezTo>
                  <a:pt x="11457" y="6019"/>
                  <a:pt x="11459" y="6008"/>
                  <a:pt x="11458" y="5999"/>
                </a:cubicBezTo>
                <a:cubicBezTo>
                  <a:pt x="11457" y="5991"/>
                  <a:pt x="11458" y="5984"/>
                  <a:pt x="11458" y="5974"/>
                </a:cubicBezTo>
                <a:lnTo>
                  <a:pt x="11433" y="5974"/>
                </a:lnTo>
                <a:cubicBezTo>
                  <a:pt x="11426" y="5993"/>
                  <a:pt x="11423" y="6010"/>
                  <a:pt x="11414" y="6025"/>
                </a:cubicBezTo>
                <a:cubicBezTo>
                  <a:pt x="11409" y="6031"/>
                  <a:pt x="11405" y="6038"/>
                  <a:pt x="11401" y="6044"/>
                </a:cubicBezTo>
                <a:cubicBezTo>
                  <a:pt x="11397" y="6051"/>
                  <a:pt x="11391" y="6049"/>
                  <a:pt x="11389" y="6057"/>
                </a:cubicBezTo>
                <a:cubicBezTo>
                  <a:pt x="11386" y="6065"/>
                  <a:pt x="11390" y="6075"/>
                  <a:pt x="11389" y="6083"/>
                </a:cubicBezTo>
                <a:cubicBezTo>
                  <a:pt x="11388" y="6091"/>
                  <a:pt x="11390" y="6101"/>
                  <a:pt x="11389" y="6109"/>
                </a:cubicBezTo>
                <a:cubicBezTo>
                  <a:pt x="11388" y="6119"/>
                  <a:pt x="11384" y="6125"/>
                  <a:pt x="11382" y="6135"/>
                </a:cubicBezTo>
                <a:cubicBezTo>
                  <a:pt x="11381" y="6146"/>
                  <a:pt x="11375" y="6149"/>
                  <a:pt x="11373" y="6160"/>
                </a:cubicBezTo>
                <a:cubicBezTo>
                  <a:pt x="11371" y="6169"/>
                  <a:pt x="11374" y="6178"/>
                  <a:pt x="11373" y="6186"/>
                </a:cubicBezTo>
                <a:cubicBezTo>
                  <a:pt x="11371" y="6201"/>
                  <a:pt x="11364" y="6209"/>
                  <a:pt x="11364" y="6225"/>
                </a:cubicBezTo>
                <a:cubicBezTo>
                  <a:pt x="11364" y="6239"/>
                  <a:pt x="11365" y="6250"/>
                  <a:pt x="11367" y="6263"/>
                </a:cubicBezTo>
                <a:cubicBezTo>
                  <a:pt x="11368" y="6272"/>
                  <a:pt x="11370" y="6281"/>
                  <a:pt x="11370" y="6289"/>
                </a:cubicBezTo>
                <a:cubicBezTo>
                  <a:pt x="11371" y="6299"/>
                  <a:pt x="11376" y="6304"/>
                  <a:pt x="11376" y="6315"/>
                </a:cubicBezTo>
                <a:cubicBezTo>
                  <a:pt x="11376" y="6328"/>
                  <a:pt x="11369" y="6329"/>
                  <a:pt x="11367" y="6341"/>
                </a:cubicBezTo>
                <a:cubicBezTo>
                  <a:pt x="11364" y="6354"/>
                  <a:pt x="11357" y="6355"/>
                  <a:pt x="11354" y="6366"/>
                </a:cubicBezTo>
                <a:cubicBezTo>
                  <a:pt x="11352" y="6378"/>
                  <a:pt x="11352" y="6386"/>
                  <a:pt x="11351" y="6399"/>
                </a:cubicBezTo>
                <a:lnTo>
                  <a:pt x="11367" y="6425"/>
                </a:lnTo>
                <a:lnTo>
                  <a:pt x="11360" y="6450"/>
                </a:lnTo>
                <a:cubicBezTo>
                  <a:pt x="11356" y="6450"/>
                  <a:pt x="11353" y="6452"/>
                  <a:pt x="11348" y="6450"/>
                </a:cubicBezTo>
                <a:cubicBezTo>
                  <a:pt x="11335" y="6446"/>
                  <a:pt x="11330" y="6428"/>
                  <a:pt x="11316" y="6425"/>
                </a:cubicBezTo>
                <a:cubicBezTo>
                  <a:pt x="11307" y="6423"/>
                  <a:pt x="11301" y="6425"/>
                  <a:pt x="11291" y="6425"/>
                </a:cubicBezTo>
                <a:cubicBezTo>
                  <a:pt x="11282" y="6425"/>
                  <a:pt x="11276" y="6423"/>
                  <a:pt x="11266" y="6425"/>
                </a:cubicBezTo>
                <a:cubicBezTo>
                  <a:pt x="11260" y="6425"/>
                  <a:pt x="11253" y="6428"/>
                  <a:pt x="11250" y="6437"/>
                </a:cubicBezTo>
                <a:cubicBezTo>
                  <a:pt x="11248" y="6447"/>
                  <a:pt x="11241" y="6450"/>
                  <a:pt x="11241" y="6463"/>
                </a:cubicBezTo>
                <a:cubicBezTo>
                  <a:pt x="11241" y="6474"/>
                  <a:pt x="11246" y="6479"/>
                  <a:pt x="11247" y="6489"/>
                </a:cubicBezTo>
                <a:cubicBezTo>
                  <a:pt x="11252" y="6510"/>
                  <a:pt x="11261" y="6517"/>
                  <a:pt x="11269" y="6533"/>
                </a:cubicBezTo>
                <a:lnTo>
                  <a:pt x="11266" y="6559"/>
                </a:lnTo>
                <a:lnTo>
                  <a:pt x="11253" y="6566"/>
                </a:lnTo>
                <a:cubicBezTo>
                  <a:pt x="11236" y="6545"/>
                  <a:pt x="11226" y="6530"/>
                  <a:pt x="11210" y="6508"/>
                </a:cubicBezTo>
                <a:cubicBezTo>
                  <a:pt x="11205" y="6501"/>
                  <a:pt x="11201" y="6497"/>
                  <a:pt x="11197" y="6489"/>
                </a:cubicBezTo>
                <a:cubicBezTo>
                  <a:pt x="11191" y="6477"/>
                  <a:pt x="11191" y="6460"/>
                  <a:pt x="11184" y="6457"/>
                </a:cubicBezTo>
                <a:cubicBezTo>
                  <a:pt x="11180" y="6455"/>
                  <a:pt x="11177" y="6450"/>
                  <a:pt x="11172" y="6450"/>
                </a:cubicBezTo>
                <a:cubicBezTo>
                  <a:pt x="11166" y="6450"/>
                  <a:pt x="11164" y="6461"/>
                  <a:pt x="11159" y="6463"/>
                </a:cubicBezTo>
                <a:cubicBezTo>
                  <a:pt x="11147" y="6469"/>
                  <a:pt x="11141" y="6482"/>
                  <a:pt x="11131" y="6495"/>
                </a:cubicBezTo>
                <a:cubicBezTo>
                  <a:pt x="11126" y="6500"/>
                  <a:pt x="11124" y="6510"/>
                  <a:pt x="11118" y="6514"/>
                </a:cubicBezTo>
                <a:cubicBezTo>
                  <a:pt x="11114" y="6518"/>
                  <a:pt x="11110" y="6518"/>
                  <a:pt x="11106" y="6521"/>
                </a:cubicBezTo>
                <a:cubicBezTo>
                  <a:pt x="11101" y="6526"/>
                  <a:pt x="11097" y="6529"/>
                  <a:pt x="11093" y="6533"/>
                </a:cubicBezTo>
                <a:cubicBezTo>
                  <a:pt x="11088" y="6540"/>
                  <a:pt x="11088" y="6553"/>
                  <a:pt x="11084" y="6559"/>
                </a:cubicBezTo>
                <a:cubicBezTo>
                  <a:pt x="11079" y="6566"/>
                  <a:pt x="11077" y="6574"/>
                  <a:pt x="11071" y="6579"/>
                </a:cubicBezTo>
                <a:cubicBezTo>
                  <a:pt x="11059" y="6592"/>
                  <a:pt x="11048" y="6586"/>
                  <a:pt x="11033" y="6586"/>
                </a:cubicBezTo>
                <a:cubicBezTo>
                  <a:pt x="11024" y="6586"/>
                  <a:pt x="11017" y="6586"/>
                  <a:pt x="11008" y="6592"/>
                </a:cubicBezTo>
                <a:cubicBezTo>
                  <a:pt x="11002" y="6595"/>
                  <a:pt x="10999" y="6608"/>
                  <a:pt x="10992" y="6611"/>
                </a:cubicBezTo>
                <a:cubicBezTo>
                  <a:pt x="10985" y="6616"/>
                  <a:pt x="10980" y="6617"/>
                  <a:pt x="10972" y="6617"/>
                </a:cubicBezTo>
                <a:cubicBezTo>
                  <a:pt x="10958" y="6617"/>
                  <a:pt x="10945" y="6617"/>
                  <a:pt x="10936" y="6598"/>
                </a:cubicBezTo>
                <a:cubicBezTo>
                  <a:pt x="10924" y="6574"/>
                  <a:pt x="10930" y="6543"/>
                  <a:pt x="10930" y="6508"/>
                </a:cubicBezTo>
                <a:lnTo>
                  <a:pt x="10904" y="6508"/>
                </a:lnTo>
                <a:cubicBezTo>
                  <a:pt x="10901" y="6513"/>
                  <a:pt x="10896" y="6516"/>
                  <a:pt x="10892" y="6521"/>
                </a:cubicBezTo>
                <a:cubicBezTo>
                  <a:pt x="10889" y="6524"/>
                  <a:pt x="10889" y="6539"/>
                  <a:pt x="10885" y="6539"/>
                </a:cubicBezTo>
                <a:cubicBezTo>
                  <a:pt x="10881" y="6539"/>
                  <a:pt x="10878" y="6540"/>
                  <a:pt x="10873" y="6540"/>
                </a:cubicBezTo>
                <a:cubicBezTo>
                  <a:pt x="10867" y="6540"/>
                  <a:pt x="10864" y="6533"/>
                  <a:pt x="10857" y="6533"/>
                </a:cubicBezTo>
                <a:lnTo>
                  <a:pt x="10832" y="6533"/>
                </a:lnTo>
                <a:cubicBezTo>
                  <a:pt x="10822" y="6533"/>
                  <a:pt x="10815" y="6539"/>
                  <a:pt x="10805" y="6539"/>
                </a:cubicBezTo>
                <a:cubicBezTo>
                  <a:pt x="10806" y="6569"/>
                  <a:pt x="10807" y="6586"/>
                  <a:pt x="10805" y="6617"/>
                </a:cubicBezTo>
                <a:lnTo>
                  <a:pt x="10779" y="6617"/>
                </a:lnTo>
                <a:cubicBezTo>
                  <a:pt x="10771" y="6617"/>
                  <a:pt x="10765" y="6620"/>
                  <a:pt x="10760" y="6611"/>
                </a:cubicBezTo>
                <a:cubicBezTo>
                  <a:pt x="10755" y="6605"/>
                  <a:pt x="10749" y="6603"/>
                  <a:pt x="10747" y="6592"/>
                </a:cubicBezTo>
                <a:cubicBezTo>
                  <a:pt x="10743" y="6571"/>
                  <a:pt x="10743" y="6555"/>
                  <a:pt x="10741" y="6533"/>
                </a:cubicBezTo>
                <a:lnTo>
                  <a:pt x="10728" y="6547"/>
                </a:lnTo>
                <a:lnTo>
                  <a:pt x="10703" y="6547"/>
                </a:lnTo>
                <a:lnTo>
                  <a:pt x="10703" y="6502"/>
                </a:lnTo>
                <a:cubicBezTo>
                  <a:pt x="10703" y="6492"/>
                  <a:pt x="10700" y="6486"/>
                  <a:pt x="10700" y="6476"/>
                </a:cubicBezTo>
                <a:cubicBezTo>
                  <a:pt x="10700" y="6465"/>
                  <a:pt x="10705" y="6460"/>
                  <a:pt x="10706" y="6450"/>
                </a:cubicBezTo>
                <a:lnTo>
                  <a:pt x="10756" y="6450"/>
                </a:lnTo>
                <a:cubicBezTo>
                  <a:pt x="10766" y="6450"/>
                  <a:pt x="10772" y="6457"/>
                  <a:pt x="10782" y="6463"/>
                </a:cubicBezTo>
                <a:cubicBezTo>
                  <a:pt x="10787" y="6466"/>
                  <a:pt x="10789" y="6477"/>
                  <a:pt x="10794" y="6482"/>
                </a:cubicBezTo>
                <a:cubicBezTo>
                  <a:pt x="10801" y="6488"/>
                  <a:pt x="10806" y="6495"/>
                  <a:pt x="10814" y="6495"/>
                </a:cubicBezTo>
                <a:cubicBezTo>
                  <a:pt x="10824" y="6495"/>
                  <a:pt x="10830" y="6490"/>
                  <a:pt x="10839" y="6489"/>
                </a:cubicBezTo>
                <a:cubicBezTo>
                  <a:pt x="10841" y="6469"/>
                  <a:pt x="10845" y="6456"/>
                  <a:pt x="10845" y="6437"/>
                </a:cubicBezTo>
                <a:cubicBezTo>
                  <a:pt x="10846" y="6411"/>
                  <a:pt x="10838" y="6399"/>
                  <a:pt x="10838" y="6373"/>
                </a:cubicBezTo>
                <a:cubicBezTo>
                  <a:pt x="10838" y="6357"/>
                  <a:pt x="10842" y="6349"/>
                  <a:pt x="10845" y="6334"/>
                </a:cubicBezTo>
                <a:cubicBezTo>
                  <a:pt x="10848" y="6320"/>
                  <a:pt x="10857" y="6313"/>
                  <a:pt x="10857" y="6296"/>
                </a:cubicBezTo>
                <a:cubicBezTo>
                  <a:pt x="10857" y="6276"/>
                  <a:pt x="10855" y="6263"/>
                  <a:pt x="10854" y="6244"/>
                </a:cubicBezTo>
                <a:lnTo>
                  <a:pt x="10830" y="6244"/>
                </a:lnTo>
                <a:cubicBezTo>
                  <a:pt x="10824" y="6244"/>
                  <a:pt x="10822" y="6257"/>
                  <a:pt x="10816" y="6257"/>
                </a:cubicBezTo>
                <a:cubicBezTo>
                  <a:pt x="10807" y="6259"/>
                  <a:pt x="10800" y="6250"/>
                  <a:pt x="10791" y="6257"/>
                </a:cubicBezTo>
                <a:cubicBezTo>
                  <a:pt x="10786" y="6260"/>
                  <a:pt x="10783" y="6265"/>
                  <a:pt x="10779" y="6270"/>
                </a:cubicBezTo>
                <a:cubicBezTo>
                  <a:pt x="10774" y="6275"/>
                  <a:pt x="10775" y="6287"/>
                  <a:pt x="10772" y="6296"/>
                </a:cubicBezTo>
                <a:cubicBezTo>
                  <a:pt x="10768" y="6305"/>
                  <a:pt x="10767" y="6322"/>
                  <a:pt x="10760" y="6322"/>
                </a:cubicBezTo>
                <a:lnTo>
                  <a:pt x="10753" y="6322"/>
                </a:lnTo>
                <a:cubicBezTo>
                  <a:pt x="10748" y="6323"/>
                  <a:pt x="10746" y="6311"/>
                  <a:pt x="10741" y="6308"/>
                </a:cubicBezTo>
                <a:cubicBezTo>
                  <a:pt x="10742" y="6289"/>
                  <a:pt x="10740" y="6273"/>
                  <a:pt x="10744" y="6257"/>
                </a:cubicBezTo>
                <a:cubicBezTo>
                  <a:pt x="10746" y="6246"/>
                  <a:pt x="10754" y="6249"/>
                  <a:pt x="10757" y="6238"/>
                </a:cubicBezTo>
                <a:cubicBezTo>
                  <a:pt x="10758" y="6230"/>
                  <a:pt x="10760" y="6223"/>
                  <a:pt x="10760" y="6214"/>
                </a:cubicBezTo>
                <a:lnTo>
                  <a:pt x="10760" y="6174"/>
                </a:lnTo>
                <a:cubicBezTo>
                  <a:pt x="10750" y="6175"/>
                  <a:pt x="10744" y="6180"/>
                  <a:pt x="10734" y="6180"/>
                </a:cubicBezTo>
                <a:cubicBezTo>
                  <a:pt x="10730" y="6180"/>
                  <a:pt x="10727" y="6175"/>
                  <a:pt x="10722" y="6174"/>
                </a:cubicBezTo>
                <a:cubicBezTo>
                  <a:pt x="10723" y="6161"/>
                  <a:pt x="10723" y="6152"/>
                  <a:pt x="10725" y="6141"/>
                </a:cubicBezTo>
                <a:cubicBezTo>
                  <a:pt x="10730" y="6122"/>
                  <a:pt x="10739" y="6110"/>
                  <a:pt x="10741" y="6089"/>
                </a:cubicBezTo>
                <a:cubicBezTo>
                  <a:pt x="10742" y="6081"/>
                  <a:pt x="10741" y="6074"/>
                  <a:pt x="10741" y="6064"/>
                </a:cubicBezTo>
                <a:cubicBezTo>
                  <a:pt x="10741" y="6054"/>
                  <a:pt x="10742" y="6046"/>
                  <a:pt x="10741" y="6038"/>
                </a:cubicBezTo>
                <a:cubicBezTo>
                  <a:pt x="10739" y="6026"/>
                  <a:pt x="10734" y="6023"/>
                  <a:pt x="10731" y="6012"/>
                </a:cubicBezTo>
                <a:cubicBezTo>
                  <a:pt x="10729" y="6002"/>
                  <a:pt x="10728" y="5995"/>
                  <a:pt x="10725" y="5987"/>
                </a:cubicBezTo>
                <a:cubicBezTo>
                  <a:pt x="10721" y="5977"/>
                  <a:pt x="10722" y="5961"/>
                  <a:pt x="10716" y="5961"/>
                </a:cubicBezTo>
                <a:cubicBezTo>
                  <a:pt x="10711" y="5961"/>
                  <a:pt x="10708" y="5967"/>
                  <a:pt x="10703" y="5967"/>
                </a:cubicBezTo>
                <a:cubicBezTo>
                  <a:pt x="10696" y="5967"/>
                  <a:pt x="10690" y="5976"/>
                  <a:pt x="10687" y="5987"/>
                </a:cubicBezTo>
                <a:cubicBezTo>
                  <a:pt x="10683" y="6003"/>
                  <a:pt x="10685" y="6022"/>
                  <a:pt x="10681" y="6038"/>
                </a:cubicBezTo>
                <a:cubicBezTo>
                  <a:pt x="10676" y="6059"/>
                  <a:pt x="10669" y="6075"/>
                  <a:pt x="10659" y="6083"/>
                </a:cubicBezTo>
                <a:cubicBezTo>
                  <a:pt x="10655" y="6087"/>
                  <a:pt x="10650" y="6082"/>
                  <a:pt x="10646" y="6083"/>
                </a:cubicBezTo>
                <a:cubicBezTo>
                  <a:pt x="10641" y="6085"/>
                  <a:pt x="10636" y="6086"/>
                  <a:pt x="10631" y="6089"/>
                </a:cubicBezTo>
                <a:cubicBezTo>
                  <a:pt x="10624" y="6093"/>
                  <a:pt x="10618" y="6101"/>
                  <a:pt x="10618" y="6115"/>
                </a:cubicBezTo>
                <a:cubicBezTo>
                  <a:pt x="10618" y="6131"/>
                  <a:pt x="10624" y="6138"/>
                  <a:pt x="10624" y="6154"/>
                </a:cubicBezTo>
                <a:lnTo>
                  <a:pt x="10624" y="6166"/>
                </a:lnTo>
                <a:cubicBezTo>
                  <a:pt x="10624" y="6175"/>
                  <a:pt x="10624" y="6188"/>
                  <a:pt x="10621" y="6193"/>
                </a:cubicBezTo>
                <a:cubicBezTo>
                  <a:pt x="10618" y="6198"/>
                  <a:pt x="10613" y="6196"/>
                  <a:pt x="10609" y="6199"/>
                </a:cubicBezTo>
                <a:cubicBezTo>
                  <a:pt x="10605" y="6203"/>
                  <a:pt x="10600" y="6203"/>
                  <a:pt x="10596" y="6205"/>
                </a:cubicBezTo>
                <a:cubicBezTo>
                  <a:pt x="10583" y="6215"/>
                  <a:pt x="10577" y="6236"/>
                  <a:pt x="10577" y="6263"/>
                </a:cubicBezTo>
                <a:cubicBezTo>
                  <a:pt x="10577" y="6289"/>
                  <a:pt x="10580" y="6306"/>
                  <a:pt x="10587" y="6328"/>
                </a:cubicBezTo>
                <a:cubicBezTo>
                  <a:pt x="10590" y="6337"/>
                  <a:pt x="10591" y="6345"/>
                  <a:pt x="10596" y="6353"/>
                </a:cubicBezTo>
                <a:cubicBezTo>
                  <a:pt x="10599" y="6358"/>
                  <a:pt x="10605" y="6355"/>
                  <a:pt x="10609" y="6360"/>
                </a:cubicBezTo>
                <a:cubicBezTo>
                  <a:pt x="10613" y="6365"/>
                  <a:pt x="10617" y="6375"/>
                  <a:pt x="10621" y="6380"/>
                </a:cubicBezTo>
                <a:cubicBezTo>
                  <a:pt x="10621" y="6387"/>
                  <a:pt x="10619" y="6397"/>
                  <a:pt x="10618" y="6405"/>
                </a:cubicBezTo>
                <a:cubicBezTo>
                  <a:pt x="10617" y="6414"/>
                  <a:pt x="10610" y="6419"/>
                  <a:pt x="10610" y="6430"/>
                </a:cubicBezTo>
                <a:cubicBezTo>
                  <a:pt x="10610" y="6442"/>
                  <a:pt x="10615" y="6446"/>
                  <a:pt x="10615" y="6457"/>
                </a:cubicBezTo>
                <a:lnTo>
                  <a:pt x="10615" y="6482"/>
                </a:lnTo>
                <a:cubicBezTo>
                  <a:pt x="10615" y="6498"/>
                  <a:pt x="10610" y="6508"/>
                  <a:pt x="10610" y="6524"/>
                </a:cubicBezTo>
                <a:cubicBezTo>
                  <a:pt x="10610" y="6530"/>
                  <a:pt x="10609" y="6534"/>
                  <a:pt x="10609" y="6540"/>
                </a:cubicBezTo>
                <a:cubicBezTo>
                  <a:pt x="10609" y="6550"/>
                  <a:pt x="10610" y="6558"/>
                  <a:pt x="10612" y="6566"/>
                </a:cubicBezTo>
                <a:cubicBezTo>
                  <a:pt x="10613" y="6577"/>
                  <a:pt x="10619" y="6580"/>
                  <a:pt x="10621" y="6592"/>
                </a:cubicBezTo>
                <a:cubicBezTo>
                  <a:pt x="10625" y="6611"/>
                  <a:pt x="10631" y="6623"/>
                  <a:pt x="10631" y="6645"/>
                </a:cubicBezTo>
                <a:lnTo>
                  <a:pt x="10631" y="6695"/>
                </a:lnTo>
                <a:lnTo>
                  <a:pt x="10612" y="6695"/>
                </a:lnTo>
                <a:cubicBezTo>
                  <a:pt x="10606" y="6695"/>
                  <a:pt x="10602" y="6700"/>
                  <a:pt x="10596" y="6701"/>
                </a:cubicBezTo>
                <a:cubicBezTo>
                  <a:pt x="10583" y="6704"/>
                  <a:pt x="10577" y="6708"/>
                  <a:pt x="10565" y="6708"/>
                </a:cubicBezTo>
                <a:lnTo>
                  <a:pt x="10549" y="6708"/>
                </a:lnTo>
                <a:cubicBezTo>
                  <a:pt x="10540" y="6708"/>
                  <a:pt x="10536" y="6701"/>
                  <a:pt x="10527" y="6701"/>
                </a:cubicBezTo>
                <a:cubicBezTo>
                  <a:pt x="10514" y="6700"/>
                  <a:pt x="10508" y="6701"/>
                  <a:pt x="10495" y="6701"/>
                </a:cubicBezTo>
                <a:cubicBezTo>
                  <a:pt x="10486" y="6701"/>
                  <a:pt x="10478" y="6698"/>
                  <a:pt x="10470" y="6708"/>
                </a:cubicBezTo>
                <a:cubicBezTo>
                  <a:pt x="10466" y="6712"/>
                  <a:pt x="10468" y="6729"/>
                  <a:pt x="10464" y="6733"/>
                </a:cubicBezTo>
                <a:cubicBezTo>
                  <a:pt x="10460" y="6738"/>
                  <a:pt x="10456" y="6743"/>
                  <a:pt x="10451" y="6747"/>
                </a:cubicBezTo>
                <a:cubicBezTo>
                  <a:pt x="10442" y="6755"/>
                  <a:pt x="10431" y="6746"/>
                  <a:pt x="10423" y="6759"/>
                </a:cubicBezTo>
                <a:cubicBezTo>
                  <a:pt x="10420" y="6764"/>
                  <a:pt x="10422" y="6777"/>
                  <a:pt x="10420" y="6785"/>
                </a:cubicBezTo>
                <a:cubicBezTo>
                  <a:pt x="10418" y="6793"/>
                  <a:pt x="10415" y="6801"/>
                  <a:pt x="10414" y="6811"/>
                </a:cubicBezTo>
                <a:cubicBezTo>
                  <a:pt x="10406" y="6830"/>
                  <a:pt x="10398" y="6856"/>
                  <a:pt x="10385" y="6856"/>
                </a:cubicBezTo>
                <a:cubicBezTo>
                  <a:pt x="10379" y="6856"/>
                  <a:pt x="10378" y="6838"/>
                  <a:pt x="10373" y="6836"/>
                </a:cubicBezTo>
                <a:lnTo>
                  <a:pt x="10359" y="6836"/>
                </a:lnTo>
                <a:lnTo>
                  <a:pt x="10347" y="6836"/>
                </a:lnTo>
                <a:cubicBezTo>
                  <a:pt x="10343" y="6836"/>
                  <a:pt x="10340" y="6843"/>
                  <a:pt x="10335" y="6843"/>
                </a:cubicBezTo>
                <a:cubicBezTo>
                  <a:pt x="10330" y="6843"/>
                  <a:pt x="10327" y="6838"/>
                  <a:pt x="10322" y="6838"/>
                </a:cubicBezTo>
                <a:lnTo>
                  <a:pt x="10322" y="6888"/>
                </a:lnTo>
                <a:lnTo>
                  <a:pt x="10347" y="6914"/>
                </a:lnTo>
                <a:lnTo>
                  <a:pt x="10347" y="6997"/>
                </a:lnTo>
                <a:cubicBezTo>
                  <a:pt x="10340" y="6997"/>
                  <a:pt x="10335" y="6994"/>
                  <a:pt x="10329" y="6997"/>
                </a:cubicBezTo>
                <a:cubicBezTo>
                  <a:pt x="10324" y="6999"/>
                  <a:pt x="10321" y="7007"/>
                  <a:pt x="10316" y="7010"/>
                </a:cubicBezTo>
                <a:cubicBezTo>
                  <a:pt x="10312" y="7013"/>
                  <a:pt x="10308" y="7013"/>
                  <a:pt x="10304" y="7017"/>
                </a:cubicBezTo>
                <a:cubicBezTo>
                  <a:pt x="10298" y="7021"/>
                  <a:pt x="10296" y="7031"/>
                  <a:pt x="10291" y="7036"/>
                </a:cubicBezTo>
                <a:cubicBezTo>
                  <a:pt x="10281" y="7049"/>
                  <a:pt x="10275" y="7058"/>
                  <a:pt x="10266" y="7075"/>
                </a:cubicBezTo>
                <a:cubicBezTo>
                  <a:pt x="10261" y="7082"/>
                  <a:pt x="10259" y="7094"/>
                  <a:pt x="10253" y="7100"/>
                </a:cubicBezTo>
                <a:cubicBezTo>
                  <a:pt x="10249" y="7105"/>
                  <a:pt x="10246" y="7118"/>
                  <a:pt x="10241" y="7120"/>
                </a:cubicBezTo>
                <a:lnTo>
                  <a:pt x="10228" y="7120"/>
                </a:lnTo>
                <a:cubicBezTo>
                  <a:pt x="10212" y="7123"/>
                  <a:pt x="10203" y="7120"/>
                  <a:pt x="10187" y="7120"/>
                </a:cubicBezTo>
                <a:lnTo>
                  <a:pt x="10187" y="7274"/>
                </a:lnTo>
                <a:cubicBezTo>
                  <a:pt x="10169" y="7274"/>
                  <a:pt x="10157" y="7274"/>
                  <a:pt x="10140" y="7281"/>
                </a:cubicBezTo>
                <a:cubicBezTo>
                  <a:pt x="10136" y="7281"/>
                  <a:pt x="10131" y="7285"/>
                  <a:pt x="10127" y="7287"/>
                </a:cubicBezTo>
                <a:cubicBezTo>
                  <a:pt x="10124" y="7289"/>
                  <a:pt x="10119" y="7292"/>
                  <a:pt x="10115" y="7293"/>
                </a:cubicBezTo>
                <a:lnTo>
                  <a:pt x="10115" y="7371"/>
                </a:lnTo>
                <a:lnTo>
                  <a:pt x="10068" y="7371"/>
                </a:lnTo>
                <a:cubicBezTo>
                  <a:pt x="10063" y="7371"/>
                  <a:pt x="10060" y="7358"/>
                  <a:pt x="10055" y="7358"/>
                </a:cubicBezTo>
                <a:cubicBezTo>
                  <a:pt x="10045" y="7356"/>
                  <a:pt x="10038" y="7362"/>
                  <a:pt x="10030" y="7358"/>
                </a:cubicBezTo>
                <a:cubicBezTo>
                  <a:pt x="10024" y="7356"/>
                  <a:pt x="10019" y="7358"/>
                  <a:pt x="10014" y="7351"/>
                </a:cubicBezTo>
                <a:cubicBezTo>
                  <a:pt x="10011" y="7348"/>
                  <a:pt x="10016" y="7332"/>
                  <a:pt x="10014" y="7326"/>
                </a:cubicBezTo>
                <a:cubicBezTo>
                  <a:pt x="10009" y="7313"/>
                  <a:pt x="10006" y="7300"/>
                  <a:pt x="9998" y="7300"/>
                </a:cubicBezTo>
                <a:cubicBezTo>
                  <a:pt x="9991" y="7300"/>
                  <a:pt x="9986" y="7305"/>
                  <a:pt x="9979" y="7306"/>
                </a:cubicBezTo>
                <a:lnTo>
                  <a:pt x="9979" y="7384"/>
                </a:lnTo>
                <a:cubicBezTo>
                  <a:pt x="9989" y="7392"/>
                  <a:pt x="9995" y="7397"/>
                  <a:pt x="10005" y="7403"/>
                </a:cubicBezTo>
                <a:lnTo>
                  <a:pt x="9992" y="7455"/>
                </a:lnTo>
                <a:lnTo>
                  <a:pt x="9998" y="7480"/>
                </a:lnTo>
                <a:lnTo>
                  <a:pt x="9998" y="7512"/>
                </a:lnTo>
                <a:cubicBezTo>
                  <a:pt x="9983" y="7514"/>
                  <a:pt x="9974" y="7519"/>
                  <a:pt x="9958" y="7519"/>
                </a:cubicBezTo>
                <a:cubicBezTo>
                  <a:pt x="9953" y="7519"/>
                  <a:pt x="9950" y="7507"/>
                  <a:pt x="9945" y="7506"/>
                </a:cubicBezTo>
                <a:cubicBezTo>
                  <a:pt x="9941" y="7506"/>
                  <a:pt x="9937" y="7499"/>
                  <a:pt x="9932" y="7499"/>
                </a:cubicBezTo>
                <a:cubicBezTo>
                  <a:pt x="9928" y="7499"/>
                  <a:pt x="9924" y="7506"/>
                  <a:pt x="9920" y="7506"/>
                </a:cubicBezTo>
                <a:cubicBezTo>
                  <a:pt x="9913" y="7506"/>
                  <a:pt x="9909" y="7509"/>
                  <a:pt x="9904" y="7506"/>
                </a:cubicBezTo>
                <a:cubicBezTo>
                  <a:pt x="9898" y="7503"/>
                  <a:pt x="9896" y="7493"/>
                  <a:pt x="9891" y="7487"/>
                </a:cubicBezTo>
                <a:cubicBezTo>
                  <a:pt x="9887" y="7482"/>
                  <a:pt x="9888" y="7469"/>
                  <a:pt x="9885" y="7461"/>
                </a:cubicBezTo>
                <a:cubicBezTo>
                  <a:pt x="9876" y="7469"/>
                  <a:pt x="9869" y="7477"/>
                  <a:pt x="9860" y="7480"/>
                </a:cubicBezTo>
                <a:cubicBezTo>
                  <a:pt x="9856" y="7482"/>
                  <a:pt x="9851" y="7478"/>
                  <a:pt x="9848" y="7480"/>
                </a:cubicBezTo>
                <a:cubicBezTo>
                  <a:pt x="9838" y="7483"/>
                  <a:pt x="9830" y="7488"/>
                  <a:pt x="9822" y="7499"/>
                </a:cubicBezTo>
                <a:cubicBezTo>
                  <a:pt x="9817" y="7506"/>
                  <a:pt x="9812" y="7509"/>
                  <a:pt x="9810" y="7519"/>
                </a:cubicBezTo>
                <a:cubicBezTo>
                  <a:pt x="9807" y="7527"/>
                  <a:pt x="9807" y="7535"/>
                  <a:pt x="9807" y="7545"/>
                </a:cubicBezTo>
                <a:cubicBezTo>
                  <a:pt x="9807" y="7556"/>
                  <a:pt x="9810" y="7562"/>
                  <a:pt x="9813" y="7570"/>
                </a:cubicBezTo>
                <a:cubicBezTo>
                  <a:pt x="9815" y="7577"/>
                  <a:pt x="9822" y="7567"/>
                  <a:pt x="9825" y="7570"/>
                </a:cubicBezTo>
                <a:cubicBezTo>
                  <a:pt x="9830" y="7577"/>
                  <a:pt x="9830" y="7591"/>
                  <a:pt x="9835" y="7596"/>
                </a:cubicBezTo>
                <a:cubicBezTo>
                  <a:pt x="9839" y="7601"/>
                  <a:pt x="9843" y="7605"/>
                  <a:pt x="9848" y="7609"/>
                </a:cubicBezTo>
                <a:cubicBezTo>
                  <a:pt x="9852" y="7614"/>
                  <a:pt x="9855" y="7620"/>
                  <a:pt x="9860" y="7622"/>
                </a:cubicBezTo>
                <a:cubicBezTo>
                  <a:pt x="9870" y="7627"/>
                  <a:pt x="9877" y="7620"/>
                  <a:pt x="9888" y="7622"/>
                </a:cubicBezTo>
                <a:lnTo>
                  <a:pt x="9901" y="7622"/>
                </a:lnTo>
                <a:cubicBezTo>
                  <a:pt x="9906" y="7624"/>
                  <a:pt x="9909" y="7636"/>
                  <a:pt x="9913" y="7641"/>
                </a:cubicBezTo>
                <a:cubicBezTo>
                  <a:pt x="9918" y="7646"/>
                  <a:pt x="9921" y="7654"/>
                  <a:pt x="9926" y="7660"/>
                </a:cubicBezTo>
                <a:cubicBezTo>
                  <a:pt x="9930" y="7665"/>
                  <a:pt x="9935" y="7669"/>
                  <a:pt x="9939" y="7673"/>
                </a:cubicBezTo>
                <a:cubicBezTo>
                  <a:pt x="9943" y="7680"/>
                  <a:pt x="9944" y="7691"/>
                  <a:pt x="9948" y="7699"/>
                </a:cubicBezTo>
                <a:cubicBezTo>
                  <a:pt x="9957" y="7717"/>
                  <a:pt x="9964" y="7730"/>
                  <a:pt x="9973" y="7745"/>
                </a:cubicBezTo>
                <a:lnTo>
                  <a:pt x="9973" y="7879"/>
                </a:lnTo>
                <a:cubicBezTo>
                  <a:pt x="9977" y="7888"/>
                  <a:pt x="9978" y="7899"/>
                  <a:pt x="9983" y="7905"/>
                </a:cubicBezTo>
                <a:cubicBezTo>
                  <a:pt x="9987" y="7910"/>
                  <a:pt x="9991" y="7913"/>
                  <a:pt x="9995" y="7918"/>
                </a:cubicBezTo>
                <a:cubicBezTo>
                  <a:pt x="10005" y="7930"/>
                  <a:pt x="10012" y="7931"/>
                  <a:pt x="10020" y="7944"/>
                </a:cubicBezTo>
                <a:cubicBezTo>
                  <a:pt x="10026" y="7952"/>
                  <a:pt x="10030" y="7966"/>
                  <a:pt x="10030" y="7982"/>
                </a:cubicBezTo>
                <a:cubicBezTo>
                  <a:pt x="10030" y="7997"/>
                  <a:pt x="10028" y="8008"/>
                  <a:pt x="10027" y="8021"/>
                </a:cubicBezTo>
                <a:cubicBezTo>
                  <a:pt x="10025" y="8037"/>
                  <a:pt x="10020" y="8048"/>
                  <a:pt x="10020" y="8066"/>
                </a:cubicBezTo>
                <a:cubicBezTo>
                  <a:pt x="10020" y="8102"/>
                  <a:pt x="10027" y="8121"/>
                  <a:pt x="10030" y="8157"/>
                </a:cubicBezTo>
                <a:cubicBezTo>
                  <a:pt x="10031" y="8171"/>
                  <a:pt x="10030" y="8180"/>
                  <a:pt x="10030" y="8195"/>
                </a:cubicBezTo>
                <a:cubicBezTo>
                  <a:pt x="10030" y="8209"/>
                  <a:pt x="10033" y="8221"/>
                  <a:pt x="10030" y="8234"/>
                </a:cubicBezTo>
                <a:cubicBezTo>
                  <a:pt x="10023" y="8264"/>
                  <a:pt x="10007" y="8267"/>
                  <a:pt x="9995" y="8291"/>
                </a:cubicBezTo>
                <a:cubicBezTo>
                  <a:pt x="9992" y="8298"/>
                  <a:pt x="9995" y="8310"/>
                  <a:pt x="9992" y="8317"/>
                </a:cubicBezTo>
                <a:cubicBezTo>
                  <a:pt x="9989" y="8323"/>
                  <a:pt x="9983" y="8325"/>
                  <a:pt x="9979" y="8330"/>
                </a:cubicBezTo>
                <a:cubicBezTo>
                  <a:pt x="9967" y="8350"/>
                  <a:pt x="9958" y="8362"/>
                  <a:pt x="9942" y="8362"/>
                </a:cubicBezTo>
                <a:lnTo>
                  <a:pt x="9929" y="8362"/>
                </a:lnTo>
                <a:cubicBezTo>
                  <a:pt x="9923" y="8362"/>
                  <a:pt x="9919" y="8352"/>
                  <a:pt x="9913" y="8349"/>
                </a:cubicBezTo>
                <a:cubicBezTo>
                  <a:pt x="9906" y="8344"/>
                  <a:pt x="9899" y="8340"/>
                  <a:pt x="9891" y="8337"/>
                </a:cubicBezTo>
                <a:cubicBezTo>
                  <a:pt x="9887" y="8335"/>
                  <a:pt x="9884" y="8330"/>
                  <a:pt x="9879" y="8330"/>
                </a:cubicBezTo>
                <a:cubicBezTo>
                  <a:pt x="9866" y="8330"/>
                  <a:pt x="9860" y="8333"/>
                  <a:pt x="9848" y="8330"/>
                </a:cubicBezTo>
                <a:cubicBezTo>
                  <a:pt x="9841" y="8329"/>
                  <a:pt x="9840" y="8316"/>
                  <a:pt x="9835" y="8311"/>
                </a:cubicBezTo>
                <a:cubicBezTo>
                  <a:pt x="9829" y="8305"/>
                  <a:pt x="9828" y="8291"/>
                  <a:pt x="9822" y="8285"/>
                </a:cubicBezTo>
                <a:cubicBezTo>
                  <a:pt x="9817" y="8280"/>
                  <a:pt x="9814" y="8279"/>
                  <a:pt x="9809" y="8279"/>
                </a:cubicBezTo>
                <a:lnTo>
                  <a:pt x="9697" y="8279"/>
                </a:lnTo>
                <a:cubicBezTo>
                  <a:pt x="9685" y="8279"/>
                  <a:pt x="9678" y="8272"/>
                  <a:pt x="9665" y="8272"/>
                </a:cubicBezTo>
                <a:cubicBezTo>
                  <a:pt x="9659" y="8272"/>
                  <a:pt x="9655" y="8274"/>
                  <a:pt x="9649" y="8272"/>
                </a:cubicBezTo>
                <a:cubicBezTo>
                  <a:pt x="9641" y="8270"/>
                  <a:pt x="9639" y="8246"/>
                  <a:pt x="9630" y="8246"/>
                </a:cubicBezTo>
                <a:lnTo>
                  <a:pt x="9624" y="8246"/>
                </a:lnTo>
                <a:cubicBezTo>
                  <a:pt x="9619" y="8248"/>
                  <a:pt x="9614" y="8251"/>
                  <a:pt x="9611" y="8259"/>
                </a:cubicBezTo>
                <a:cubicBezTo>
                  <a:pt x="9609" y="8266"/>
                  <a:pt x="9613" y="8277"/>
                  <a:pt x="9611" y="8285"/>
                </a:cubicBezTo>
                <a:cubicBezTo>
                  <a:pt x="9610" y="8294"/>
                  <a:pt x="9607" y="8301"/>
                  <a:pt x="9605" y="8311"/>
                </a:cubicBezTo>
                <a:lnTo>
                  <a:pt x="9542" y="8311"/>
                </a:lnTo>
                <a:lnTo>
                  <a:pt x="9536" y="8337"/>
                </a:lnTo>
                <a:cubicBezTo>
                  <a:pt x="9539" y="8345"/>
                  <a:pt x="9542" y="8354"/>
                  <a:pt x="9545" y="8362"/>
                </a:cubicBezTo>
                <a:cubicBezTo>
                  <a:pt x="9549" y="8370"/>
                  <a:pt x="9555" y="8372"/>
                  <a:pt x="9558" y="8382"/>
                </a:cubicBezTo>
                <a:cubicBezTo>
                  <a:pt x="9562" y="8393"/>
                  <a:pt x="9561" y="8405"/>
                  <a:pt x="9561" y="8420"/>
                </a:cubicBezTo>
                <a:cubicBezTo>
                  <a:pt x="9561" y="8435"/>
                  <a:pt x="9559" y="8446"/>
                  <a:pt x="9558" y="8459"/>
                </a:cubicBezTo>
                <a:cubicBezTo>
                  <a:pt x="9555" y="8483"/>
                  <a:pt x="9549" y="8498"/>
                  <a:pt x="9549" y="8523"/>
                </a:cubicBezTo>
                <a:cubicBezTo>
                  <a:pt x="9549" y="8541"/>
                  <a:pt x="9549" y="8552"/>
                  <a:pt x="9552" y="8568"/>
                </a:cubicBezTo>
                <a:cubicBezTo>
                  <a:pt x="9553" y="8578"/>
                  <a:pt x="9556" y="8584"/>
                  <a:pt x="9558" y="8594"/>
                </a:cubicBezTo>
                <a:cubicBezTo>
                  <a:pt x="9560" y="8605"/>
                  <a:pt x="9567" y="8608"/>
                  <a:pt x="9567" y="8621"/>
                </a:cubicBezTo>
                <a:lnTo>
                  <a:pt x="9567" y="8773"/>
                </a:lnTo>
                <a:cubicBezTo>
                  <a:pt x="9567" y="8784"/>
                  <a:pt x="9566" y="8792"/>
                  <a:pt x="9564" y="8800"/>
                </a:cubicBezTo>
                <a:cubicBezTo>
                  <a:pt x="9561" y="8810"/>
                  <a:pt x="9555" y="8810"/>
                  <a:pt x="9552" y="8819"/>
                </a:cubicBezTo>
                <a:cubicBezTo>
                  <a:pt x="9549" y="8827"/>
                  <a:pt x="9548" y="8837"/>
                  <a:pt x="9545" y="8845"/>
                </a:cubicBezTo>
                <a:cubicBezTo>
                  <a:pt x="9537" y="8870"/>
                  <a:pt x="9530" y="8890"/>
                  <a:pt x="9530" y="8923"/>
                </a:cubicBezTo>
                <a:cubicBezTo>
                  <a:pt x="9530" y="8932"/>
                  <a:pt x="9529" y="8940"/>
                  <a:pt x="9530" y="8948"/>
                </a:cubicBezTo>
                <a:cubicBezTo>
                  <a:pt x="9531" y="8959"/>
                  <a:pt x="9537" y="8963"/>
                  <a:pt x="9539" y="8974"/>
                </a:cubicBezTo>
                <a:lnTo>
                  <a:pt x="9545" y="9000"/>
                </a:lnTo>
                <a:cubicBezTo>
                  <a:pt x="9549" y="9011"/>
                  <a:pt x="9554" y="9019"/>
                  <a:pt x="9555" y="9032"/>
                </a:cubicBezTo>
                <a:lnTo>
                  <a:pt x="9555" y="9058"/>
                </a:lnTo>
                <a:lnTo>
                  <a:pt x="9555" y="9083"/>
                </a:lnTo>
                <a:cubicBezTo>
                  <a:pt x="9554" y="9095"/>
                  <a:pt x="9547" y="9098"/>
                  <a:pt x="9545" y="9109"/>
                </a:cubicBezTo>
                <a:cubicBezTo>
                  <a:pt x="9543" y="9123"/>
                  <a:pt x="9542" y="9134"/>
                  <a:pt x="9542" y="9150"/>
                </a:cubicBezTo>
                <a:cubicBezTo>
                  <a:pt x="9542" y="9174"/>
                  <a:pt x="9545" y="9188"/>
                  <a:pt x="9545" y="9212"/>
                </a:cubicBezTo>
                <a:lnTo>
                  <a:pt x="9582" y="9212"/>
                </a:lnTo>
                <a:cubicBezTo>
                  <a:pt x="9593" y="9212"/>
                  <a:pt x="9600" y="9199"/>
                  <a:pt x="9611" y="9199"/>
                </a:cubicBezTo>
                <a:cubicBezTo>
                  <a:pt x="9617" y="9199"/>
                  <a:pt x="9619" y="9209"/>
                  <a:pt x="9624" y="9212"/>
                </a:cubicBezTo>
                <a:cubicBezTo>
                  <a:pt x="9630" y="9217"/>
                  <a:pt x="9629" y="9231"/>
                  <a:pt x="9633" y="9238"/>
                </a:cubicBezTo>
                <a:cubicBezTo>
                  <a:pt x="9639" y="9244"/>
                  <a:pt x="9645" y="9244"/>
                  <a:pt x="9652" y="9244"/>
                </a:cubicBezTo>
                <a:cubicBezTo>
                  <a:pt x="9665" y="9244"/>
                  <a:pt x="9671" y="9225"/>
                  <a:pt x="9684" y="9225"/>
                </a:cubicBezTo>
                <a:cubicBezTo>
                  <a:pt x="9690" y="9225"/>
                  <a:pt x="9691" y="9241"/>
                  <a:pt x="9696" y="9244"/>
                </a:cubicBezTo>
                <a:cubicBezTo>
                  <a:pt x="9701" y="9248"/>
                  <a:pt x="9704" y="9254"/>
                  <a:pt x="9709" y="9257"/>
                </a:cubicBezTo>
                <a:cubicBezTo>
                  <a:pt x="9713" y="9260"/>
                  <a:pt x="9717" y="9260"/>
                  <a:pt x="9721" y="9263"/>
                </a:cubicBezTo>
                <a:lnTo>
                  <a:pt x="9734" y="9277"/>
                </a:lnTo>
                <a:cubicBezTo>
                  <a:pt x="9739" y="9282"/>
                  <a:pt x="9740" y="9293"/>
                  <a:pt x="9743" y="9302"/>
                </a:cubicBezTo>
                <a:cubicBezTo>
                  <a:pt x="9747" y="9312"/>
                  <a:pt x="9751" y="9319"/>
                  <a:pt x="9753" y="9328"/>
                </a:cubicBezTo>
                <a:cubicBezTo>
                  <a:pt x="9755" y="9336"/>
                  <a:pt x="9754" y="9346"/>
                  <a:pt x="9756" y="9354"/>
                </a:cubicBezTo>
                <a:cubicBezTo>
                  <a:pt x="9759" y="9363"/>
                  <a:pt x="9765" y="9363"/>
                  <a:pt x="9769" y="9373"/>
                </a:cubicBezTo>
                <a:lnTo>
                  <a:pt x="9775" y="9341"/>
                </a:lnTo>
                <a:lnTo>
                  <a:pt x="9762" y="9335"/>
                </a:lnTo>
                <a:cubicBezTo>
                  <a:pt x="9767" y="9331"/>
                  <a:pt x="9769" y="9322"/>
                  <a:pt x="9775" y="9322"/>
                </a:cubicBezTo>
                <a:cubicBezTo>
                  <a:pt x="9784" y="9320"/>
                  <a:pt x="9791" y="9323"/>
                  <a:pt x="9800" y="9322"/>
                </a:cubicBezTo>
                <a:cubicBezTo>
                  <a:pt x="9810" y="9320"/>
                  <a:pt x="9817" y="9316"/>
                  <a:pt x="9825" y="9309"/>
                </a:cubicBezTo>
                <a:cubicBezTo>
                  <a:pt x="9831" y="9306"/>
                  <a:pt x="9833" y="9294"/>
                  <a:pt x="9838" y="9289"/>
                </a:cubicBezTo>
                <a:cubicBezTo>
                  <a:pt x="9848" y="9276"/>
                  <a:pt x="9854" y="9267"/>
                  <a:pt x="9863" y="9251"/>
                </a:cubicBezTo>
                <a:cubicBezTo>
                  <a:pt x="9868" y="9243"/>
                  <a:pt x="9870" y="9230"/>
                  <a:pt x="9876" y="9225"/>
                </a:cubicBezTo>
                <a:cubicBezTo>
                  <a:pt x="9884" y="9216"/>
                  <a:pt x="9891" y="9209"/>
                  <a:pt x="9901" y="9206"/>
                </a:cubicBezTo>
                <a:cubicBezTo>
                  <a:pt x="9909" y="9204"/>
                  <a:pt x="9916" y="9208"/>
                  <a:pt x="9926" y="9206"/>
                </a:cubicBezTo>
                <a:cubicBezTo>
                  <a:pt x="9932" y="9206"/>
                  <a:pt x="9934" y="9196"/>
                  <a:pt x="9939" y="9193"/>
                </a:cubicBezTo>
                <a:cubicBezTo>
                  <a:pt x="9944" y="9189"/>
                  <a:pt x="9950" y="9187"/>
                  <a:pt x="9954" y="9180"/>
                </a:cubicBezTo>
                <a:cubicBezTo>
                  <a:pt x="9964" y="9166"/>
                  <a:pt x="9965" y="9148"/>
                  <a:pt x="9973" y="9128"/>
                </a:cubicBezTo>
                <a:cubicBezTo>
                  <a:pt x="9984" y="9101"/>
                  <a:pt x="9994" y="9084"/>
                  <a:pt x="10011" y="9071"/>
                </a:cubicBezTo>
                <a:cubicBezTo>
                  <a:pt x="10020" y="9064"/>
                  <a:pt x="10027" y="9059"/>
                  <a:pt x="10036" y="9058"/>
                </a:cubicBezTo>
                <a:cubicBezTo>
                  <a:pt x="10052" y="9054"/>
                  <a:pt x="10061" y="9059"/>
                  <a:pt x="10077" y="9058"/>
                </a:cubicBezTo>
                <a:cubicBezTo>
                  <a:pt x="10087" y="9058"/>
                  <a:pt x="10093" y="9053"/>
                  <a:pt x="10102" y="9052"/>
                </a:cubicBezTo>
                <a:lnTo>
                  <a:pt x="10102" y="8966"/>
                </a:lnTo>
                <a:cubicBezTo>
                  <a:pt x="10102" y="8955"/>
                  <a:pt x="10098" y="8950"/>
                  <a:pt x="10096" y="8942"/>
                </a:cubicBezTo>
                <a:cubicBezTo>
                  <a:pt x="10092" y="8931"/>
                  <a:pt x="10088" y="8925"/>
                  <a:pt x="10083" y="8916"/>
                </a:cubicBezTo>
                <a:cubicBezTo>
                  <a:pt x="10079" y="8906"/>
                  <a:pt x="10071" y="8905"/>
                  <a:pt x="10071" y="8890"/>
                </a:cubicBezTo>
                <a:cubicBezTo>
                  <a:pt x="10071" y="8876"/>
                  <a:pt x="10072" y="8864"/>
                  <a:pt x="10074" y="8852"/>
                </a:cubicBezTo>
                <a:cubicBezTo>
                  <a:pt x="10076" y="8840"/>
                  <a:pt x="10081" y="8837"/>
                  <a:pt x="10083" y="8826"/>
                </a:cubicBezTo>
                <a:cubicBezTo>
                  <a:pt x="10089" y="8803"/>
                  <a:pt x="10094" y="8790"/>
                  <a:pt x="10099" y="8768"/>
                </a:cubicBezTo>
                <a:lnTo>
                  <a:pt x="10105" y="8742"/>
                </a:lnTo>
                <a:cubicBezTo>
                  <a:pt x="10108" y="8732"/>
                  <a:pt x="10109" y="8724"/>
                  <a:pt x="10112" y="8716"/>
                </a:cubicBezTo>
                <a:cubicBezTo>
                  <a:pt x="10114" y="8708"/>
                  <a:pt x="10114" y="8695"/>
                  <a:pt x="10118" y="8691"/>
                </a:cubicBezTo>
                <a:cubicBezTo>
                  <a:pt x="10122" y="8686"/>
                  <a:pt x="10126" y="8692"/>
                  <a:pt x="10130" y="8691"/>
                </a:cubicBezTo>
                <a:cubicBezTo>
                  <a:pt x="10139" y="8687"/>
                  <a:pt x="10147" y="8691"/>
                  <a:pt x="10156" y="8684"/>
                </a:cubicBezTo>
                <a:cubicBezTo>
                  <a:pt x="10161" y="8681"/>
                  <a:pt x="10161" y="8665"/>
                  <a:pt x="10165" y="8659"/>
                </a:cubicBezTo>
                <a:cubicBezTo>
                  <a:pt x="10169" y="8652"/>
                  <a:pt x="10169" y="8636"/>
                  <a:pt x="10175" y="8633"/>
                </a:cubicBezTo>
                <a:cubicBezTo>
                  <a:pt x="10178" y="8630"/>
                  <a:pt x="10183" y="8630"/>
                  <a:pt x="10187" y="8626"/>
                </a:cubicBezTo>
                <a:cubicBezTo>
                  <a:pt x="10191" y="8623"/>
                  <a:pt x="10196" y="8630"/>
                  <a:pt x="10200" y="8626"/>
                </a:cubicBezTo>
                <a:cubicBezTo>
                  <a:pt x="10205" y="8623"/>
                  <a:pt x="10204" y="8606"/>
                  <a:pt x="10209" y="8601"/>
                </a:cubicBezTo>
                <a:cubicBezTo>
                  <a:pt x="10213" y="8598"/>
                  <a:pt x="10218" y="8602"/>
                  <a:pt x="10222" y="8601"/>
                </a:cubicBezTo>
                <a:cubicBezTo>
                  <a:pt x="10226" y="8598"/>
                  <a:pt x="10230" y="8589"/>
                  <a:pt x="10234" y="8588"/>
                </a:cubicBezTo>
                <a:cubicBezTo>
                  <a:pt x="10248" y="8583"/>
                  <a:pt x="10257" y="8589"/>
                  <a:pt x="10272" y="8588"/>
                </a:cubicBezTo>
                <a:cubicBezTo>
                  <a:pt x="10281" y="8586"/>
                  <a:pt x="10288" y="8583"/>
                  <a:pt x="10297" y="8581"/>
                </a:cubicBezTo>
                <a:lnTo>
                  <a:pt x="10297" y="8504"/>
                </a:lnTo>
                <a:lnTo>
                  <a:pt x="10297" y="8478"/>
                </a:lnTo>
                <a:cubicBezTo>
                  <a:pt x="10296" y="8459"/>
                  <a:pt x="10294" y="8446"/>
                  <a:pt x="10294" y="8427"/>
                </a:cubicBezTo>
                <a:cubicBezTo>
                  <a:pt x="10294" y="8415"/>
                  <a:pt x="10297" y="8410"/>
                  <a:pt x="10297" y="8399"/>
                </a:cubicBezTo>
                <a:cubicBezTo>
                  <a:pt x="10297" y="8380"/>
                  <a:pt x="10292" y="8367"/>
                  <a:pt x="10294" y="8349"/>
                </a:cubicBezTo>
                <a:cubicBezTo>
                  <a:pt x="10296" y="8339"/>
                  <a:pt x="10297" y="8332"/>
                  <a:pt x="10300" y="8324"/>
                </a:cubicBezTo>
                <a:cubicBezTo>
                  <a:pt x="10307" y="8309"/>
                  <a:pt x="10316" y="8309"/>
                  <a:pt x="10326" y="8304"/>
                </a:cubicBezTo>
                <a:cubicBezTo>
                  <a:pt x="10332" y="8301"/>
                  <a:pt x="10337" y="8298"/>
                  <a:pt x="10345" y="8298"/>
                </a:cubicBezTo>
                <a:cubicBezTo>
                  <a:pt x="10357" y="8298"/>
                  <a:pt x="10364" y="8306"/>
                  <a:pt x="10376" y="8311"/>
                </a:cubicBezTo>
                <a:cubicBezTo>
                  <a:pt x="10380" y="8313"/>
                  <a:pt x="10385" y="8309"/>
                  <a:pt x="10388" y="8311"/>
                </a:cubicBezTo>
                <a:cubicBezTo>
                  <a:pt x="10404" y="8319"/>
                  <a:pt x="10410" y="8339"/>
                  <a:pt x="10426" y="8349"/>
                </a:cubicBezTo>
                <a:cubicBezTo>
                  <a:pt x="10438" y="8356"/>
                  <a:pt x="10446" y="8356"/>
                  <a:pt x="10458" y="8356"/>
                </a:cubicBezTo>
                <a:lnTo>
                  <a:pt x="10476" y="8356"/>
                </a:lnTo>
                <a:cubicBezTo>
                  <a:pt x="10481" y="8356"/>
                  <a:pt x="10484" y="8349"/>
                  <a:pt x="10489" y="8349"/>
                </a:cubicBezTo>
                <a:cubicBezTo>
                  <a:pt x="10494" y="8349"/>
                  <a:pt x="10497" y="8354"/>
                  <a:pt x="10502" y="8354"/>
                </a:cubicBezTo>
                <a:cubicBezTo>
                  <a:pt x="10502" y="8336"/>
                  <a:pt x="10499" y="8327"/>
                  <a:pt x="10502" y="8311"/>
                </a:cubicBezTo>
                <a:cubicBezTo>
                  <a:pt x="10502" y="8303"/>
                  <a:pt x="10502" y="8291"/>
                  <a:pt x="10505" y="8285"/>
                </a:cubicBezTo>
                <a:cubicBezTo>
                  <a:pt x="10509" y="8275"/>
                  <a:pt x="10513" y="8272"/>
                  <a:pt x="10517" y="8265"/>
                </a:cubicBezTo>
                <a:cubicBezTo>
                  <a:pt x="10521" y="8259"/>
                  <a:pt x="10522" y="8245"/>
                  <a:pt x="10527" y="8240"/>
                </a:cubicBezTo>
                <a:cubicBezTo>
                  <a:pt x="10531" y="8237"/>
                  <a:pt x="10536" y="8240"/>
                  <a:pt x="10540" y="8240"/>
                </a:cubicBezTo>
                <a:lnTo>
                  <a:pt x="10552" y="8240"/>
                </a:lnTo>
                <a:cubicBezTo>
                  <a:pt x="10562" y="8240"/>
                  <a:pt x="10568" y="8243"/>
                  <a:pt x="10577" y="8240"/>
                </a:cubicBezTo>
                <a:cubicBezTo>
                  <a:pt x="10583" y="8238"/>
                  <a:pt x="10584" y="8225"/>
                  <a:pt x="10590" y="8221"/>
                </a:cubicBezTo>
                <a:cubicBezTo>
                  <a:pt x="10595" y="8216"/>
                  <a:pt x="10598" y="8208"/>
                  <a:pt x="10603" y="8201"/>
                </a:cubicBezTo>
                <a:cubicBezTo>
                  <a:pt x="10607" y="8195"/>
                  <a:pt x="10610" y="8190"/>
                  <a:pt x="10615" y="8182"/>
                </a:cubicBezTo>
                <a:cubicBezTo>
                  <a:pt x="10620" y="8174"/>
                  <a:pt x="10621" y="8157"/>
                  <a:pt x="10628" y="8157"/>
                </a:cubicBezTo>
                <a:cubicBezTo>
                  <a:pt x="10632" y="8157"/>
                  <a:pt x="10635" y="8162"/>
                  <a:pt x="10640" y="8162"/>
                </a:cubicBezTo>
                <a:cubicBezTo>
                  <a:pt x="10651" y="8164"/>
                  <a:pt x="10657" y="8175"/>
                  <a:pt x="10665" y="8188"/>
                </a:cubicBezTo>
                <a:cubicBezTo>
                  <a:pt x="10675" y="8201"/>
                  <a:pt x="10681" y="8216"/>
                  <a:pt x="10687" y="8234"/>
                </a:cubicBezTo>
                <a:cubicBezTo>
                  <a:pt x="10697" y="8260"/>
                  <a:pt x="10703" y="8281"/>
                  <a:pt x="10709" y="8311"/>
                </a:cubicBezTo>
                <a:cubicBezTo>
                  <a:pt x="10711" y="8319"/>
                  <a:pt x="10711" y="8329"/>
                  <a:pt x="10713" y="8337"/>
                </a:cubicBezTo>
                <a:cubicBezTo>
                  <a:pt x="10715" y="8348"/>
                  <a:pt x="10719" y="8352"/>
                  <a:pt x="10722" y="8362"/>
                </a:cubicBezTo>
                <a:cubicBezTo>
                  <a:pt x="10725" y="8372"/>
                  <a:pt x="10727" y="8381"/>
                  <a:pt x="10731" y="8388"/>
                </a:cubicBezTo>
                <a:cubicBezTo>
                  <a:pt x="10735" y="8393"/>
                  <a:pt x="10739" y="8396"/>
                  <a:pt x="10744" y="8401"/>
                </a:cubicBezTo>
                <a:lnTo>
                  <a:pt x="10757" y="8414"/>
                </a:lnTo>
                <a:cubicBezTo>
                  <a:pt x="10761" y="8419"/>
                  <a:pt x="10765" y="8422"/>
                  <a:pt x="10769" y="8427"/>
                </a:cubicBezTo>
                <a:cubicBezTo>
                  <a:pt x="10775" y="8433"/>
                  <a:pt x="10778" y="8441"/>
                  <a:pt x="10782" y="8452"/>
                </a:cubicBezTo>
                <a:cubicBezTo>
                  <a:pt x="10783" y="8459"/>
                  <a:pt x="10783" y="8472"/>
                  <a:pt x="10785" y="8478"/>
                </a:cubicBezTo>
                <a:cubicBezTo>
                  <a:pt x="10789" y="8489"/>
                  <a:pt x="10796" y="8490"/>
                  <a:pt x="10801" y="8498"/>
                </a:cubicBezTo>
                <a:cubicBezTo>
                  <a:pt x="10805" y="8506"/>
                  <a:pt x="10805" y="8515"/>
                  <a:pt x="10810" y="8523"/>
                </a:cubicBezTo>
                <a:cubicBezTo>
                  <a:pt x="10814" y="8530"/>
                  <a:pt x="10819" y="8530"/>
                  <a:pt x="10823" y="8536"/>
                </a:cubicBezTo>
                <a:cubicBezTo>
                  <a:pt x="10828" y="8544"/>
                  <a:pt x="10830" y="8554"/>
                  <a:pt x="10835" y="8562"/>
                </a:cubicBezTo>
                <a:cubicBezTo>
                  <a:pt x="10839" y="8567"/>
                  <a:pt x="10844" y="8570"/>
                  <a:pt x="10848" y="8575"/>
                </a:cubicBezTo>
                <a:cubicBezTo>
                  <a:pt x="10853" y="8583"/>
                  <a:pt x="10855" y="8594"/>
                  <a:pt x="10861" y="8601"/>
                </a:cubicBezTo>
                <a:cubicBezTo>
                  <a:pt x="10865" y="8607"/>
                  <a:pt x="10871" y="8610"/>
                  <a:pt x="10876" y="8613"/>
                </a:cubicBezTo>
                <a:cubicBezTo>
                  <a:pt x="10885" y="8620"/>
                  <a:pt x="10892" y="8630"/>
                  <a:pt x="10901" y="8633"/>
                </a:cubicBezTo>
                <a:cubicBezTo>
                  <a:pt x="10907" y="8635"/>
                  <a:pt x="10911" y="8630"/>
                  <a:pt x="10917" y="8633"/>
                </a:cubicBezTo>
                <a:cubicBezTo>
                  <a:pt x="10922" y="8636"/>
                  <a:pt x="10926" y="8639"/>
                  <a:pt x="10930" y="8646"/>
                </a:cubicBezTo>
                <a:cubicBezTo>
                  <a:pt x="10934" y="8652"/>
                  <a:pt x="10933" y="8663"/>
                  <a:pt x="10936" y="8671"/>
                </a:cubicBezTo>
                <a:cubicBezTo>
                  <a:pt x="10947" y="8700"/>
                  <a:pt x="10952" y="8724"/>
                  <a:pt x="10967" y="8742"/>
                </a:cubicBezTo>
                <a:cubicBezTo>
                  <a:pt x="10971" y="8747"/>
                  <a:pt x="10976" y="8745"/>
                  <a:pt x="10980" y="8749"/>
                </a:cubicBezTo>
                <a:cubicBezTo>
                  <a:pt x="10985" y="8752"/>
                  <a:pt x="10988" y="8757"/>
                  <a:pt x="10992" y="8761"/>
                </a:cubicBezTo>
                <a:cubicBezTo>
                  <a:pt x="10997" y="8766"/>
                  <a:pt x="11001" y="8768"/>
                  <a:pt x="11005" y="8774"/>
                </a:cubicBezTo>
                <a:cubicBezTo>
                  <a:pt x="11013" y="8789"/>
                  <a:pt x="11015" y="8808"/>
                  <a:pt x="11021" y="8826"/>
                </a:cubicBezTo>
                <a:cubicBezTo>
                  <a:pt x="11027" y="8845"/>
                  <a:pt x="11041" y="8844"/>
                  <a:pt x="11046" y="8865"/>
                </a:cubicBezTo>
                <a:cubicBezTo>
                  <a:pt x="11048" y="8874"/>
                  <a:pt x="11051" y="8881"/>
                  <a:pt x="11052" y="8890"/>
                </a:cubicBezTo>
                <a:cubicBezTo>
                  <a:pt x="11054" y="8899"/>
                  <a:pt x="11055" y="8908"/>
                  <a:pt x="11055" y="8916"/>
                </a:cubicBezTo>
                <a:cubicBezTo>
                  <a:pt x="11057" y="8935"/>
                  <a:pt x="11059" y="8948"/>
                  <a:pt x="11059" y="8969"/>
                </a:cubicBezTo>
                <a:cubicBezTo>
                  <a:pt x="11059" y="8988"/>
                  <a:pt x="11057" y="9000"/>
                  <a:pt x="11055" y="9019"/>
                </a:cubicBezTo>
                <a:cubicBezTo>
                  <a:pt x="11030" y="9019"/>
                  <a:pt x="11014" y="9018"/>
                  <a:pt x="10992" y="9045"/>
                </a:cubicBezTo>
                <a:cubicBezTo>
                  <a:pt x="10988" y="9050"/>
                  <a:pt x="10989" y="9066"/>
                  <a:pt x="10983" y="9071"/>
                </a:cubicBezTo>
                <a:cubicBezTo>
                  <a:pt x="10979" y="9074"/>
                  <a:pt x="10974" y="9076"/>
                  <a:pt x="10971" y="9077"/>
                </a:cubicBezTo>
                <a:cubicBezTo>
                  <a:pt x="10962" y="9080"/>
                  <a:pt x="10955" y="9077"/>
                  <a:pt x="10945" y="9077"/>
                </a:cubicBezTo>
                <a:cubicBezTo>
                  <a:pt x="10939" y="9077"/>
                  <a:pt x="10935" y="9071"/>
                  <a:pt x="10929" y="9071"/>
                </a:cubicBezTo>
                <a:cubicBezTo>
                  <a:pt x="10895" y="9071"/>
                  <a:pt x="10875" y="9072"/>
                  <a:pt x="10842" y="9072"/>
                </a:cubicBezTo>
                <a:lnTo>
                  <a:pt x="10845" y="9103"/>
                </a:lnTo>
                <a:cubicBezTo>
                  <a:pt x="10854" y="9113"/>
                  <a:pt x="10861" y="9115"/>
                  <a:pt x="10870" y="9128"/>
                </a:cubicBezTo>
                <a:cubicBezTo>
                  <a:pt x="10875" y="9135"/>
                  <a:pt x="10879" y="9140"/>
                  <a:pt x="10882" y="9148"/>
                </a:cubicBezTo>
                <a:cubicBezTo>
                  <a:pt x="10886" y="9156"/>
                  <a:pt x="10886" y="9166"/>
                  <a:pt x="10889" y="9174"/>
                </a:cubicBezTo>
                <a:cubicBezTo>
                  <a:pt x="10891" y="9182"/>
                  <a:pt x="10892" y="9193"/>
                  <a:pt x="10895" y="9199"/>
                </a:cubicBezTo>
                <a:cubicBezTo>
                  <a:pt x="10899" y="9208"/>
                  <a:pt x="10902" y="9214"/>
                  <a:pt x="10908" y="9219"/>
                </a:cubicBezTo>
                <a:cubicBezTo>
                  <a:pt x="10912" y="9222"/>
                  <a:pt x="10916" y="9217"/>
                  <a:pt x="10920" y="9219"/>
                </a:cubicBezTo>
                <a:cubicBezTo>
                  <a:pt x="10930" y="9222"/>
                  <a:pt x="10936" y="9232"/>
                  <a:pt x="10946" y="9232"/>
                </a:cubicBezTo>
                <a:lnTo>
                  <a:pt x="11021" y="9232"/>
                </a:lnTo>
                <a:lnTo>
                  <a:pt x="11021" y="9135"/>
                </a:lnTo>
                <a:cubicBezTo>
                  <a:pt x="11026" y="9133"/>
                  <a:pt x="11033" y="9125"/>
                  <a:pt x="11037" y="9122"/>
                </a:cubicBezTo>
                <a:cubicBezTo>
                  <a:pt x="11046" y="9114"/>
                  <a:pt x="11053" y="9103"/>
                  <a:pt x="11062" y="9090"/>
                </a:cubicBezTo>
                <a:cubicBezTo>
                  <a:pt x="11067" y="9082"/>
                  <a:pt x="11069" y="9070"/>
                  <a:pt x="11074" y="9064"/>
                </a:cubicBezTo>
                <a:cubicBezTo>
                  <a:pt x="11078" y="9059"/>
                  <a:pt x="11084" y="9070"/>
                  <a:pt x="11087" y="9064"/>
                </a:cubicBezTo>
                <a:cubicBezTo>
                  <a:pt x="11089" y="9058"/>
                  <a:pt x="11088" y="9046"/>
                  <a:pt x="11090" y="9038"/>
                </a:cubicBezTo>
                <a:cubicBezTo>
                  <a:pt x="11093" y="9021"/>
                  <a:pt x="11093" y="9004"/>
                  <a:pt x="11096" y="8987"/>
                </a:cubicBezTo>
                <a:cubicBezTo>
                  <a:pt x="11097" y="8979"/>
                  <a:pt x="11097" y="8968"/>
                  <a:pt x="11100" y="8961"/>
                </a:cubicBezTo>
                <a:cubicBezTo>
                  <a:pt x="11103" y="8951"/>
                  <a:pt x="11107" y="8948"/>
                  <a:pt x="11112" y="8942"/>
                </a:cubicBezTo>
                <a:cubicBezTo>
                  <a:pt x="11116" y="8939"/>
                  <a:pt x="11121" y="8944"/>
                  <a:pt x="11125" y="8942"/>
                </a:cubicBezTo>
                <a:cubicBezTo>
                  <a:pt x="11133" y="8937"/>
                  <a:pt x="11138" y="8929"/>
                  <a:pt x="11147" y="8923"/>
                </a:cubicBezTo>
                <a:cubicBezTo>
                  <a:pt x="11147" y="8913"/>
                  <a:pt x="11150" y="8906"/>
                  <a:pt x="11150" y="8896"/>
                </a:cubicBezTo>
                <a:cubicBezTo>
                  <a:pt x="11150" y="8887"/>
                  <a:pt x="11147" y="8881"/>
                  <a:pt x="11147" y="8871"/>
                </a:cubicBezTo>
                <a:lnTo>
                  <a:pt x="11147" y="8842"/>
                </a:lnTo>
                <a:cubicBezTo>
                  <a:pt x="11140" y="8842"/>
                  <a:pt x="11137" y="8845"/>
                  <a:pt x="11131" y="8845"/>
                </a:cubicBezTo>
                <a:lnTo>
                  <a:pt x="11106" y="8845"/>
                </a:lnTo>
                <a:cubicBezTo>
                  <a:pt x="11101" y="8845"/>
                  <a:pt x="11098" y="8842"/>
                  <a:pt x="11093" y="8842"/>
                </a:cubicBezTo>
                <a:lnTo>
                  <a:pt x="11093" y="8813"/>
                </a:lnTo>
                <a:cubicBezTo>
                  <a:pt x="11094" y="8799"/>
                  <a:pt x="11096" y="8789"/>
                  <a:pt x="11096" y="8774"/>
                </a:cubicBezTo>
                <a:lnTo>
                  <a:pt x="11146" y="8774"/>
                </a:lnTo>
                <a:cubicBezTo>
                  <a:pt x="11157" y="8774"/>
                  <a:pt x="11161" y="8786"/>
                  <a:pt x="11172" y="8794"/>
                </a:cubicBezTo>
                <a:cubicBezTo>
                  <a:pt x="11177" y="8797"/>
                  <a:pt x="11180" y="8802"/>
                  <a:pt x="11184" y="8807"/>
                </a:cubicBezTo>
                <a:cubicBezTo>
                  <a:pt x="11190" y="8813"/>
                  <a:pt x="11190" y="8832"/>
                  <a:pt x="11197" y="8832"/>
                </a:cubicBezTo>
                <a:cubicBezTo>
                  <a:pt x="11202" y="8832"/>
                  <a:pt x="11204" y="8819"/>
                  <a:pt x="11210" y="8819"/>
                </a:cubicBezTo>
                <a:cubicBezTo>
                  <a:pt x="11202" y="8790"/>
                  <a:pt x="11196" y="8772"/>
                  <a:pt x="11194" y="8742"/>
                </a:cubicBezTo>
                <a:cubicBezTo>
                  <a:pt x="11193" y="8724"/>
                  <a:pt x="11194" y="8710"/>
                  <a:pt x="11194" y="8691"/>
                </a:cubicBezTo>
                <a:cubicBezTo>
                  <a:pt x="11187" y="8689"/>
                  <a:pt x="11181" y="8686"/>
                  <a:pt x="11175" y="8684"/>
                </a:cubicBezTo>
                <a:cubicBezTo>
                  <a:pt x="11171" y="8682"/>
                  <a:pt x="11166" y="8686"/>
                  <a:pt x="11162" y="8684"/>
                </a:cubicBezTo>
                <a:cubicBezTo>
                  <a:pt x="11157" y="8682"/>
                  <a:pt x="11155" y="8670"/>
                  <a:pt x="11150" y="8665"/>
                </a:cubicBezTo>
                <a:cubicBezTo>
                  <a:pt x="11144" y="8660"/>
                  <a:pt x="11142" y="8654"/>
                  <a:pt x="11137" y="8646"/>
                </a:cubicBezTo>
                <a:cubicBezTo>
                  <a:pt x="11133" y="8637"/>
                  <a:pt x="11130" y="8626"/>
                  <a:pt x="11125" y="8620"/>
                </a:cubicBezTo>
                <a:cubicBezTo>
                  <a:pt x="11121" y="8615"/>
                  <a:pt x="11116" y="8618"/>
                  <a:pt x="11112" y="8613"/>
                </a:cubicBezTo>
                <a:cubicBezTo>
                  <a:pt x="11107" y="8607"/>
                  <a:pt x="11105" y="8592"/>
                  <a:pt x="11100" y="8588"/>
                </a:cubicBezTo>
                <a:cubicBezTo>
                  <a:pt x="11096" y="8584"/>
                  <a:pt x="11090" y="8592"/>
                  <a:pt x="11087" y="8588"/>
                </a:cubicBezTo>
                <a:cubicBezTo>
                  <a:pt x="11082" y="8579"/>
                  <a:pt x="11081" y="8570"/>
                  <a:pt x="11077" y="8562"/>
                </a:cubicBezTo>
                <a:cubicBezTo>
                  <a:pt x="11074" y="8556"/>
                  <a:pt x="11078" y="8539"/>
                  <a:pt x="11074" y="8536"/>
                </a:cubicBezTo>
                <a:cubicBezTo>
                  <a:pt x="11071" y="8533"/>
                  <a:pt x="11066" y="8538"/>
                  <a:pt x="11062" y="8536"/>
                </a:cubicBezTo>
                <a:cubicBezTo>
                  <a:pt x="11058" y="8534"/>
                  <a:pt x="11053" y="8538"/>
                  <a:pt x="11049" y="8536"/>
                </a:cubicBezTo>
                <a:cubicBezTo>
                  <a:pt x="11044" y="8534"/>
                  <a:pt x="11041" y="8527"/>
                  <a:pt x="11037" y="8523"/>
                </a:cubicBezTo>
                <a:cubicBezTo>
                  <a:pt x="11033" y="8520"/>
                  <a:pt x="11027" y="8522"/>
                  <a:pt x="11024" y="8517"/>
                </a:cubicBezTo>
                <a:cubicBezTo>
                  <a:pt x="11020" y="8512"/>
                  <a:pt x="11022" y="8496"/>
                  <a:pt x="11018" y="8491"/>
                </a:cubicBezTo>
                <a:cubicBezTo>
                  <a:pt x="11013" y="8484"/>
                  <a:pt x="11011" y="8476"/>
                  <a:pt x="11005" y="8471"/>
                </a:cubicBezTo>
                <a:cubicBezTo>
                  <a:pt x="11001" y="8468"/>
                  <a:pt x="10997" y="8473"/>
                  <a:pt x="10992" y="8471"/>
                </a:cubicBezTo>
                <a:cubicBezTo>
                  <a:pt x="10988" y="8470"/>
                  <a:pt x="10985" y="8460"/>
                  <a:pt x="10980" y="8459"/>
                </a:cubicBezTo>
                <a:cubicBezTo>
                  <a:pt x="10976" y="8457"/>
                  <a:pt x="10972" y="8460"/>
                  <a:pt x="10967" y="8459"/>
                </a:cubicBezTo>
                <a:cubicBezTo>
                  <a:pt x="10968" y="8451"/>
                  <a:pt x="10967" y="8441"/>
                  <a:pt x="10967" y="8433"/>
                </a:cubicBezTo>
                <a:cubicBezTo>
                  <a:pt x="10969" y="8422"/>
                  <a:pt x="10977" y="8420"/>
                  <a:pt x="10977" y="8407"/>
                </a:cubicBezTo>
                <a:cubicBezTo>
                  <a:pt x="10977" y="8398"/>
                  <a:pt x="10973" y="8391"/>
                  <a:pt x="10973" y="8382"/>
                </a:cubicBezTo>
                <a:cubicBezTo>
                  <a:pt x="10973" y="8367"/>
                  <a:pt x="10970" y="8357"/>
                  <a:pt x="10964" y="8349"/>
                </a:cubicBezTo>
                <a:cubicBezTo>
                  <a:pt x="10959" y="8343"/>
                  <a:pt x="10957" y="8333"/>
                  <a:pt x="10952" y="8330"/>
                </a:cubicBezTo>
                <a:cubicBezTo>
                  <a:pt x="10937" y="8320"/>
                  <a:pt x="10926" y="8321"/>
                  <a:pt x="10914" y="8304"/>
                </a:cubicBezTo>
                <a:cubicBezTo>
                  <a:pt x="10910" y="8300"/>
                  <a:pt x="10912" y="8285"/>
                  <a:pt x="10908" y="8279"/>
                </a:cubicBezTo>
                <a:cubicBezTo>
                  <a:pt x="10904" y="8274"/>
                  <a:pt x="10897" y="8285"/>
                  <a:pt x="10895" y="8279"/>
                </a:cubicBezTo>
                <a:cubicBezTo>
                  <a:pt x="10893" y="8272"/>
                  <a:pt x="10893" y="8261"/>
                  <a:pt x="10892" y="8253"/>
                </a:cubicBezTo>
                <a:cubicBezTo>
                  <a:pt x="10889" y="8232"/>
                  <a:pt x="10892" y="8217"/>
                  <a:pt x="10892" y="8195"/>
                </a:cubicBezTo>
                <a:cubicBezTo>
                  <a:pt x="10881" y="8193"/>
                  <a:pt x="10875" y="8188"/>
                  <a:pt x="10863" y="8188"/>
                </a:cubicBezTo>
                <a:cubicBezTo>
                  <a:pt x="10853" y="8188"/>
                  <a:pt x="10846" y="8190"/>
                  <a:pt x="10835" y="8192"/>
                </a:cubicBezTo>
                <a:lnTo>
                  <a:pt x="10835" y="8124"/>
                </a:lnTo>
                <a:lnTo>
                  <a:pt x="10848" y="8098"/>
                </a:lnTo>
                <a:cubicBezTo>
                  <a:pt x="10852" y="8091"/>
                  <a:pt x="10861" y="8092"/>
                  <a:pt x="10861" y="8079"/>
                </a:cubicBezTo>
                <a:lnTo>
                  <a:pt x="10861" y="8066"/>
                </a:lnTo>
                <a:cubicBezTo>
                  <a:pt x="10861" y="8057"/>
                  <a:pt x="10859" y="8048"/>
                  <a:pt x="10857" y="8040"/>
                </a:cubicBezTo>
                <a:cubicBezTo>
                  <a:pt x="10855" y="8028"/>
                  <a:pt x="10845" y="8029"/>
                  <a:pt x="10845" y="8015"/>
                </a:cubicBezTo>
                <a:cubicBezTo>
                  <a:pt x="10845" y="7998"/>
                  <a:pt x="10849" y="7985"/>
                  <a:pt x="10854" y="7976"/>
                </a:cubicBezTo>
                <a:cubicBezTo>
                  <a:pt x="10859" y="7968"/>
                  <a:pt x="10866" y="7970"/>
                  <a:pt x="10873" y="7970"/>
                </a:cubicBezTo>
                <a:cubicBezTo>
                  <a:pt x="10880" y="7970"/>
                  <a:pt x="10886" y="7969"/>
                  <a:pt x="10892" y="7976"/>
                </a:cubicBezTo>
                <a:cubicBezTo>
                  <a:pt x="10897" y="7982"/>
                  <a:pt x="10901" y="7985"/>
                  <a:pt x="10904" y="7995"/>
                </a:cubicBezTo>
                <a:cubicBezTo>
                  <a:pt x="10908" y="8004"/>
                  <a:pt x="10904" y="8018"/>
                  <a:pt x="10908" y="8028"/>
                </a:cubicBezTo>
                <a:cubicBezTo>
                  <a:pt x="10910" y="8036"/>
                  <a:pt x="10910" y="8047"/>
                  <a:pt x="10914" y="8053"/>
                </a:cubicBezTo>
                <a:cubicBezTo>
                  <a:pt x="10917" y="8058"/>
                  <a:pt x="10922" y="8050"/>
                  <a:pt x="10926" y="8053"/>
                </a:cubicBezTo>
                <a:cubicBezTo>
                  <a:pt x="10930" y="8056"/>
                  <a:pt x="10935" y="8056"/>
                  <a:pt x="10939" y="8060"/>
                </a:cubicBezTo>
                <a:cubicBezTo>
                  <a:pt x="10944" y="8064"/>
                  <a:pt x="10947" y="8073"/>
                  <a:pt x="10952" y="8079"/>
                </a:cubicBezTo>
                <a:cubicBezTo>
                  <a:pt x="10956" y="8085"/>
                  <a:pt x="10956" y="8098"/>
                  <a:pt x="10961" y="8104"/>
                </a:cubicBezTo>
                <a:cubicBezTo>
                  <a:pt x="10965" y="8109"/>
                  <a:pt x="10969" y="8114"/>
                  <a:pt x="10973" y="8118"/>
                </a:cubicBezTo>
                <a:cubicBezTo>
                  <a:pt x="10977" y="8121"/>
                  <a:pt x="10982" y="8116"/>
                  <a:pt x="10986" y="8118"/>
                </a:cubicBezTo>
                <a:cubicBezTo>
                  <a:pt x="10992" y="8121"/>
                  <a:pt x="10994" y="8130"/>
                  <a:pt x="10999" y="8137"/>
                </a:cubicBezTo>
                <a:cubicBezTo>
                  <a:pt x="11004" y="8145"/>
                  <a:pt x="11007" y="8156"/>
                  <a:pt x="11008" y="8169"/>
                </a:cubicBezTo>
                <a:cubicBezTo>
                  <a:pt x="11011" y="8190"/>
                  <a:pt x="11010" y="8213"/>
                  <a:pt x="11018" y="8227"/>
                </a:cubicBezTo>
                <a:cubicBezTo>
                  <a:pt x="11021" y="8232"/>
                  <a:pt x="11026" y="8224"/>
                  <a:pt x="11030" y="8227"/>
                </a:cubicBezTo>
                <a:cubicBezTo>
                  <a:pt x="11041" y="8238"/>
                  <a:pt x="11046" y="8253"/>
                  <a:pt x="11055" y="8265"/>
                </a:cubicBezTo>
                <a:cubicBezTo>
                  <a:pt x="11059" y="8270"/>
                  <a:pt x="11064" y="8274"/>
                  <a:pt x="11068" y="8279"/>
                </a:cubicBezTo>
                <a:cubicBezTo>
                  <a:pt x="11073" y="8285"/>
                  <a:pt x="11073" y="8296"/>
                  <a:pt x="11077" y="8304"/>
                </a:cubicBezTo>
                <a:cubicBezTo>
                  <a:pt x="11086" y="8319"/>
                  <a:pt x="11094" y="8329"/>
                  <a:pt x="11106" y="8330"/>
                </a:cubicBezTo>
                <a:cubicBezTo>
                  <a:pt x="11115" y="8332"/>
                  <a:pt x="11124" y="8326"/>
                  <a:pt x="11131" y="8337"/>
                </a:cubicBezTo>
                <a:cubicBezTo>
                  <a:pt x="11134" y="8341"/>
                  <a:pt x="11132" y="8356"/>
                  <a:pt x="11134" y="8362"/>
                </a:cubicBezTo>
                <a:cubicBezTo>
                  <a:pt x="11138" y="8372"/>
                  <a:pt x="11140" y="8381"/>
                  <a:pt x="11143" y="8388"/>
                </a:cubicBezTo>
                <a:cubicBezTo>
                  <a:pt x="11147" y="8394"/>
                  <a:pt x="11151" y="8396"/>
                  <a:pt x="11156" y="8401"/>
                </a:cubicBezTo>
                <a:cubicBezTo>
                  <a:pt x="11166" y="8412"/>
                  <a:pt x="11172" y="8417"/>
                  <a:pt x="11181" y="8427"/>
                </a:cubicBezTo>
                <a:cubicBezTo>
                  <a:pt x="11198" y="8444"/>
                  <a:pt x="11202" y="8478"/>
                  <a:pt x="11219" y="8491"/>
                </a:cubicBezTo>
                <a:cubicBezTo>
                  <a:pt x="11228" y="8497"/>
                  <a:pt x="11236" y="8494"/>
                  <a:pt x="11244" y="8504"/>
                </a:cubicBezTo>
                <a:cubicBezTo>
                  <a:pt x="11249" y="8509"/>
                  <a:pt x="11253" y="8514"/>
                  <a:pt x="11257" y="8523"/>
                </a:cubicBezTo>
                <a:cubicBezTo>
                  <a:pt x="11259" y="8530"/>
                  <a:pt x="11258" y="8541"/>
                  <a:pt x="11260" y="8549"/>
                </a:cubicBezTo>
                <a:cubicBezTo>
                  <a:pt x="11262" y="8561"/>
                  <a:pt x="11269" y="8562"/>
                  <a:pt x="11269" y="8575"/>
                </a:cubicBezTo>
                <a:cubicBezTo>
                  <a:pt x="11269" y="8586"/>
                  <a:pt x="11265" y="8591"/>
                  <a:pt x="11263" y="8601"/>
                </a:cubicBezTo>
                <a:cubicBezTo>
                  <a:pt x="11261" y="8612"/>
                  <a:pt x="11253" y="8608"/>
                  <a:pt x="11250" y="8620"/>
                </a:cubicBezTo>
                <a:cubicBezTo>
                  <a:pt x="11249" y="8628"/>
                  <a:pt x="11251" y="8637"/>
                  <a:pt x="11250" y="8646"/>
                </a:cubicBezTo>
                <a:cubicBezTo>
                  <a:pt x="11249" y="8658"/>
                  <a:pt x="11247" y="8670"/>
                  <a:pt x="11247" y="8684"/>
                </a:cubicBezTo>
                <a:cubicBezTo>
                  <a:pt x="11247" y="8699"/>
                  <a:pt x="11247" y="8712"/>
                  <a:pt x="11250" y="8723"/>
                </a:cubicBezTo>
                <a:cubicBezTo>
                  <a:pt x="11256" y="8742"/>
                  <a:pt x="11272" y="8744"/>
                  <a:pt x="11272" y="8768"/>
                </a:cubicBezTo>
                <a:cubicBezTo>
                  <a:pt x="11272" y="8787"/>
                  <a:pt x="11268" y="8802"/>
                  <a:pt x="11269" y="8819"/>
                </a:cubicBezTo>
                <a:cubicBezTo>
                  <a:pt x="11272" y="8840"/>
                  <a:pt x="11279" y="8855"/>
                  <a:pt x="11285" y="8871"/>
                </a:cubicBezTo>
                <a:cubicBezTo>
                  <a:pt x="11288" y="8879"/>
                  <a:pt x="11287" y="8892"/>
                  <a:pt x="11291" y="8896"/>
                </a:cubicBezTo>
                <a:cubicBezTo>
                  <a:pt x="11295" y="8902"/>
                  <a:pt x="11300" y="8895"/>
                  <a:pt x="11304" y="8896"/>
                </a:cubicBezTo>
                <a:cubicBezTo>
                  <a:pt x="11308" y="8898"/>
                  <a:pt x="11312" y="8896"/>
                  <a:pt x="11316" y="8896"/>
                </a:cubicBezTo>
                <a:cubicBezTo>
                  <a:pt x="11326" y="8898"/>
                  <a:pt x="11333" y="8906"/>
                  <a:pt x="11342" y="8910"/>
                </a:cubicBezTo>
                <a:lnTo>
                  <a:pt x="11342" y="9013"/>
                </a:lnTo>
                <a:lnTo>
                  <a:pt x="11310" y="9013"/>
                </a:lnTo>
                <a:cubicBezTo>
                  <a:pt x="11309" y="9004"/>
                  <a:pt x="11314" y="8989"/>
                  <a:pt x="11310" y="8987"/>
                </a:cubicBezTo>
                <a:cubicBezTo>
                  <a:pt x="11306" y="8985"/>
                  <a:pt x="11302" y="8980"/>
                  <a:pt x="11298" y="8980"/>
                </a:cubicBezTo>
                <a:cubicBezTo>
                  <a:pt x="11292" y="8980"/>
                  <a:pt x="11290" y="8992"/>
                  <a:pt x="11285" y="8993"/>
                </a:cubicBezTo>
                <a:cubicBezTo>
                  <a:pt x="11287" y="9002"/>
                  <a:pt x="11287" y="9011"/>
                  <a:pt x="11288" y="9019"/>
                </a:cubicBezTo>
                <a:cubicBezTo>
                  <a:pt x="11291" y="9030"/>
                  <a:pt x="11295" y="9035"/>
                  <a:pt x="11298" y="9045"/>
                </a:cubicBezTo>
                <a:cubicBezTo>
                  <a:pt x="11304" y="9066"/>
                  <a:pt x="11307" y="9080"/>
                  <a:pt x="11316" y="9096"/>
                </a:cubicBezTo>
                <a:cubicBezTo>
                  <a:pt x="11320" y="9103"/>
                  <a:pt x="11325" y="9103"/>
                  <a:pt x="11329" y="9109"/>
                </a:cubicBezTo>
                <a:cubicBezTo>
                  <a:pt x="11334" y="9117"/>
                  <a:pt x="11337" y="9125"/>
                  <a:pt x="11342" y="9135"/>
                </a:cubicBezTo>
                <a:cubicBezTo>
                  <a:pt x="11346" y="9125"/>
                  <a:pt x="11351" y="9125"/>
                  <a:pt x="11354" y="9116"/>
                </a:cubicBezTo>
                <a:cubicBezTo>
                  <a:pt x="11356" y="9109"/>
                  <a:pt x="11356" y="9096"/>
                  <a:pt x="11358" y="9090"/>
                </a:cubicBezTo>
                <a:cubicBezTo>
                  <a:pt x="11361" y="9080"/>
                  <a:pt x="11366" y="9080"/>
                  <a:pt x="11370" y="9071"/>
                </a:cubicBezTo>
                <a:cubicBezTo>
                  <a:pt x="11371" y="9079"/>
                  <a:pt x="11371" y="9088"/>
                  <a:pt x="11373" y="9096"/>
                </a:cubicBezTo>
                <a:cubicBezTo>
                  <a:pt x="11375" y="9105"/>
                  <a:pt x="11374" y="9116"/>
                  <a:pt x="11376" y="9122"/>
                </a:cubicBezTo>
                <a:cubicBezTo>
                  <a:pt x="11383" y="9140"/>
                  <a:pt x="11397" y="9135"/>
                  <a:pt x="11401" y="9154"/>
                </a:cubicBezTo>
                <a:cubicBezTo>
                  <a:pt x="11406" y="9174"/>
                  <a:pt x="11397" y="9189"/>
                  <a:pt x="11398" y="9212"/>
                </a:cubicBezTo>
                <a:cubicBezTo>
                  <a:pt x="11398" y="9222"/>
                  <a:pt x="11397" y="9230"/>
                  <a:pt x="11398" y="9238"/>
                </a:cubicBezTo>
                <a:cubicBezTo>
                  <a:pt x="11400" y="9252"/>
                  <a:pt x="11408" y="9254"/>
                  <a:pt x="11414" y="9263"/>
                </a:cubicBezTo>
                <a:lnTo>
                  <a:pt x="11442" y="9263"/>
                </a:lnTo>
                <a:cubicBezTo>
                  <a:pt x="11447" y="9263"/>
                  <a:pt x="11451" y="9265"/>
                  <a:pt x="11455" y="9263"/>
                </a:cubicBezTo>
                <a:cubicBezTo>
                  <a:pt x="11459" y="9262"/>
                  <a:pt x="11464" y="9262"/>
                  <a:pt x="11468" y="9257"/>
                </a:cubicBezTo>
                <a:cubicBezTo>
                  <a:pt x="11471" y="9252"/>
                  <a:pt x="11471" y="9240"/>
                  <a:pt x="11474" y="9232"/>
                </a:cubicBezTo>
                <a:cubicBezTo>
                  <a:pt x="11478" y="9222"/>
                  <a:pt x="11484" y="9223"/>
                  <a:pt x="11486" y="9212"/>
                </a:cubicBezTo>
                <a:cubicBezTo>
                  <a:pt x="11488" y="9204"/>
                  <a:pt x="11486" y="9196"/>
                  <a:pt x="11486" y="9186"/>
                </a:cubicBezTo>
                <a:lnTo>
                  <a:pt x="11486" y="9160"/>
                </a:lnTo>
                <a:cubicBezTo>
                  <a:pt x="11486" y="9149"/>
                  <a:pt x="11480" y="9146"/>
                  <a:pt x="11480" y="9135"/>
                </a:cubicBezTo>
                <a:cubicBezTo>
                  <a:pt x="11480" y="9122"/>
                  <a:pt x="11485" y="9115"/>
                  <a:pt x="11489" y="9109"/>
                </a:cubicBezTo>
                <a:cubicBezTo>
                  <a:pt x="11493" y="9103"/>
                  <a:pt x="11497" y="9096"/>
                  <a:pt x="11502" y="9096"/>
                </a:cubicBezTo>
                <a:cubicBezTo>
                  <a:pt x="11507" y="9096"/>
                  <a:pt x="11511" y="9101"/>
                  <a:pt x="11515" y="9103"/>
                </a:cubicBezTo>
                <a:cubicBezTo>
                  <a:pt x="11521" y="9106"/>
                  <a:pt x="11521" y="9127"/>
                  <a:pt x="11527" y="9128"/>
                </a:cubicBezTo>
                <a:cubicBezTo>
                  <a:pt x="11532" y="9130"/>
                  <a:pt x="11535" y="9128"/>
                  <a:pt x="11541" y="9128"/>
                </a:cubicBezTo>
                <a:lnTo>
                  <a:pt x="11552" y="9128"/>
                </a:lnTo>
                <a:cubicBezTo>
                  <a:pt x="11559" y="9128"/>
                  <a:pt x="11562" y="9124"/>
                  <a:pt x="11568" y="9122"/>
                </a:cubicBezTo>
                <a:cubicBezTo>
                  <a:pt x="11568" y="9100"/>
                  <a:pt x="11568" y="9086"/>
                  <a:pt x="11568" y="9064"/>
                </a:cubicBezTo>
                <a:cubicBezTo>
                  <a:pt x="11568" y="9054"/>
                  <a:pt x="11571" y="9048"/>
                  <a:pt x="11571" y="9038"/>
                </a:cubicBezTo>
                <a:cubicBezTo>
                  <a:pt x="11571" y="9033"/>
                  <a:pt x="11570" y="9030"/>
                  <a:pt x="11570" y="9026"/>
                </a:cubicBezTo>
                <a:cubicBezTo>
                  <a:pt x="11580" y="9026"/>
                  <a:pt x="11586" y="9027"/>
                  <a:pt x="11597" y="9026"/>
                </a:cubicBezTo>
                <a:cubicBezTo>
                  <a:pt x="11601" y="9026"/>
                  <a:pt x="11604" y="9021"/>
                  <a:pt x="11609" y="9019"/>
                </a:cubicBezTo>
                <a:cubicBezTo>
                  <a:pt x="11606" y="9008"/>
                  <a:pt x="11604" y="8997"/>
                  <a:pt x="11600" y="8987"/>
                </a:cubicBezTo>
                <a:cubicBezTo>
                  <a:pt x="11596" y="8977"/>
                  <a:pt x="11592" y="8976"/>
                  <a:pt x="11587" y="8968"/>
                </a:cubicBezTo>
                <a:cubicBezTo>
                  <a:pt x="11582" y="8960"/>
                  <a:pt x="11581" y="8947"/>
                  <a:pt x="11575" y="8942"/>
                </a:cubicBezTo>
                <a:cubicBezTo>
                  <a:pt x="11569" y="8937"/>
                  <a:pt x="11565" y="8942"/>
                  <a:pt x="11559" y="8942"/>
                </a:cubicBezTo>
                <a:cubicBezTo>
                  <a:pt x="11560" y="8961"/>
                  <a:pt x="11562" y="8974"/>
                  <a:pt x="11562" y="8993"/>
                </a:cubicBezTo>
                <a:cubicBezTo>
                  <a:pt x="11562" y="9003"/>
                  <a:pt x="11560" y="9009"/>
                  <a:pt x="11559" y="9019"/>
                </a:cubicBezTo>
                <a:cubicBezTo>
                  <a:pt x="11553" y="9019"/>
                  <a:pt x="11548" y="9024"/>
                  <a:pt x="11543" y="9019"/>
                </a:cubicBezTo>
                <a:cubicBezTo>
                  <a:pt x="11539" y="9016"/>
                  <a:pt x="11534" y="9016"/>
                  <a:pt x="11530" y="9013"/>
                </a:cubicBezTo>
                <a:cubicBezTo>
                  <a:pt x="11524" y="9008"/>
                  <a:pt x="11525" y="8992"/>
                  <a:pt x="11521" y="8980"/>
                </a:cubicBezTo>
                <a:cubicBezTo>
                  <a:pt x="11518" y="8971"/>
                  <a:pt x="11510" y="8972"/>
                  <a:pt x="11508" y="8961"/>
                </a:cubicBezTo>
                <a:cubicBezTo>
                  <a:pt x="11508" y="8953"/>
                  <a:pt x="11509" y="8943"/>
                  <a:pt x="11508" y="8935"/>
                </a:cubicBezTo>
                <a:cubicBezTo>
                  <a:pt x="11508" y="8927"/>
                  <a:pt x="11506" y="8917"/>
                  <a:pt x="11505" y="8910"/>
                </a:cubicBezTo>
                <a:cubicBezTo>
                  <a:pt x="11504" y="8902"/>
                  <a:pt x="11504" y="8892"/>
                  <a:pt x="11502" y="8884"/>
                </a:cubicBezTo>
                <a:cubicBezTo>
                  <a:pt x="11500" y="8874"/>
                  <a:pt x="11500" y="8865"/>
                  <a:pt x="11496" y="8858"/>
                </a:cubicBezTo>
                <a:cubicBezTo>
                  <a:pt x="11493" y="8854"/>
                  <a:pt x="11487" y="8855"/>
                  <a:pt x="11483" y="8852"/>
                </a:cubicBezTo>
                <a:cubicBezTo>
                  <a:pt x="11479" y="8848"/>
                  <a:pt x="11475" y="8853"/>
                  <a:pt x="11471" y="8852"/>
                </a:cubicBezTo>
                <a:cubicBezTo>
                  <a:pt x="11465" y="8848"/>
                  <a:pt x="11462" y="8836"/>
                  <a:pt x="11458" y="8826"/>
                </a:cubicBezTo>
                <a:cubicBezTo>
                  <a:pt x="11454" y="8816"/>
                  <a:pt x="11446" y="8818"/>
                  <a:pt x="11446" y="8807"/>
                </a:cubicBezTo>
                <a:cubicBezTo>
                  <a:pt x="11445" y="8798"/>
                  <a:pt x="11446" y="8791"/>
                  <a:pt x="11446" y="8781"/>
                </a:cubicBezTo>
                <a:lnTo>
                  <a:pt x="11446" y="8755"/>
                </a:lnTo>
                <a:cubicBezTo>
                  <a:pt x="11446" y="8744"/>
                  <a:pt x="11452" y="8741"/>
                  <a:pt x="11455" y="8729"/>
                </a:cubicBezTo>
                <a:lnTo>
                  <a:pt x="11468" y="8742"/>
                </a:lnTo>
                <a:cubicBezTo>
                  <a:pt x="11472" y="8747"/>
                  <a:pt x="11475" y="8757"/>
                  <a:pt x="11480" y="8761"/>
                </a:cubicBezTo>
                <a:cubicBezTo>
                  <a:pt x="11485" y="8766"/>
                  <a:pt x="11487" y="8779"/>
                  <a:pt x="11493" y="8781"/>
                </a:cubicBezTo>
                <a:cubicBezTo>
                  <a:pt x="11501" y="8784"/>
                  <a:pt x="11509" y="8781"/>
                  <a:pt x="11518" y="8781"/>
                </a:cubicBezTo>
                <a:lnTo>
                  <a:pt x="11530" y="8781"/>
                </a:lnTo>
                <a:lnTo>
                  <a:pt x="11543" y="8781"/>
                </a:lnTo>
                <a:cubicBezTo>
                  <a:pt x="11548" y="8779"/>
                  <a:pt x="11550" y="8766"/>
                  <a:pt x="11556" y="8761"/>
                </a:cubicBezTo>
                <a:cubicBezTo>
                  <a:pt x="11551" y="8753"/>
                  <a:pt x="11551" y="8742"/>
                  <a:pt x="11546" y="8735"/>
                </a:cubicBezTo>
                <a:cubicBezTo>
                  <a:pt x="11543" y="8732"/>
                  <a:pt x="11538" y="8733"/>
                  <a:pt x="11534" y="8729"/>
                </a:cubicBezTo>
                <a:cubicBezTo>
                  <a:pt x="11537" y="8720"/>
                  <a:pt x="11539" y="8713"/>
                  <a:pt x="11543" y="8704"/>
                </a:cubicBezTo>
                <a:cubicBezTo>
                  <a:pt x="11547" y="8694"/>
                  <a:pt x="11549" y="8679"/>
                  <a:pt x="11556" y="8677"/>
                </a:cubicBezTo>
                <a:cubicBezTo>
                  <a:pt x="11566" y="8673"/>
                  <a:pt x="11573" y="8677"/>
                  <a:pt x="11584" y="8677"/>
                </a:cubicBezTo>
                <a:cubicBezTo>
                  <a:pt x="11595" y="8677"/>
                  <a:pt x="11602" y="8674"/>
                  <a:pt x="11612" y="8677"/>
                </a:cubicBezTo>
                <a:cubicBezTo>
                  <a:pt x="11616" y="8677"/>
                  <a:pt x="11621" y="8682"/>
                  <a:pt x="11625" y="8684"/>
                </a:cubicBezTo>
                <a:cubicBezTo>
                  <a:pt x="11630" y="8686"/>
                  <a:pt x="11633" y="8692"/>
                  <a:pt x="11637" y="8697"/>
                </a:cubicBezTo>
                <a:cubicBezTo>
                  <a:pt x="11643" y="8702"/>
                  <a:pt x="11644" y="8720"/>
                  <a:pt x="11650" y="8723"/>
                </a:cubicBezTo>
                <a:cubicBezTo>
                  <a:pt x="11654" y="8724"/>
                  <a:pt x="11659" y="8720"/>
                  <a:pt x="11662" y="8723"/>
                </a:cubicBezTo>
                <a:cubicBezTo>
                  <a:pt x="11666" y="8726"/>
                  <a:pt x="11672" y="8723"/>
                  <a:pt x="11675" y="8729"/>
                </a:cubicBezTo>
                <a:cubicBezTo>
                  <a:pt x="11678" y="8736"/>
                  <a:pt x="11677" y="8747"/>
                  <a:pt x="11678" y="8755"/>
                </a:cubicBezTo>
                <a:cubicBezTo>
                  <a:pt x="11680" y="8763"/>
                  <a:pt x="11676" y="8774"/>
                  <a:pt x="11678" y="8781"/>
                </a:cubicBezTo>
                <a:cubicBezTo>
                  <a:pt x="11681" y="8787"/>
                  <a:pt x="11688" y="8783"/>
                  <a:pt x="11691" y="8788"/>
                </a:cubicBezTo>
                <a:cubicBezTo>
                  <a:pt x="11696" y="8794"/>
                  <a:pt x="11699" y="8802"/>
                  <a:pt x="11703" y="8807"/>
                </a:cubicBezTo>
                <a:lnTo>
                  <a:pt x="11700" y="8832"/>
                </a:lnTo>
                <a:cubicBezTo>
                  <a:pt x="11696" y="8836"/>
                  <a:pt x="11692" y="8834"/>
                  <a:pt x="11688" y="8839"/>
                </a:cubicBezTo>
                <a:cubicBezTo>
                  <a:pt x="11682" y="8845"/>
                  <a:pt x="11675" y="8850"/>
                  <a:pt x="11675" y="8865"/>
                </a:cubicBezTo>
                <a:cubicBezTo>
                  <a:pt x="11675" y="8892"/>
                  <a:pt x="11678" y="8911"/>
                  <a:pt x="11688" y="8929"/>
                </a:cubicBezTo>
                <a:cubicBezTo>
                  <a:pt x="11696" y="8943"/>
                  <a:pt x="11704" y="8942"/>
                  <a:pt x="11713" y="8955"/>
                </a:cubicBezTo>
                <a:cubicBezTo>
                  <a:pt x="11724" y="8971"/>
                  <a:pt x="11722" y="8998"/>
                  <a:pt x="11722" y="9027"/>
                </a:cubicBezTo>
                <a:cubicBezTo>
                  <a:pt x="11722" y="9032"/>
                  <a:pt x="11719" y="9033"/>
                  <a:pt x="11719" y="9038"/>
                </a:cubicBezTo>
                <a:cubicBezTo>
                  <a:pt x="11719" y="9048"/>
                  <a:pt x="11722" y="9054"/>
                  <a:pt x="11722" y="9064"/>
                </a:cubicBezTo>
                <a:cubicBezTo>
                  <a:pt x="11722" y="9074"/>
                  <a:pt x="11719" y="9080"/>
                  <a:pt x="11719" y="9090"/>
                </a:cubicBezTo>
                <a:lnTo>
                  <a:pt x="11719" y="9111"/>
                </a:lnTo>
                <a:cubicBezTo>
                  <a:pt x="11719" y="9123"/>
                  <a:pt x="11722" y="9129"/>
                  <a:pt x="11724" y="9138"/>
                </a:cubicBezTo>
                <a:cubicBezTo>
                  <a:pt x="11726" y="9150"/>
                  <a:pt x="11730" y="9154"/>
                  <a:pt x="11733" y="9164"/>
                </a:cubicBezTo>
                <a:cubicBezTo>
                  <a:pt x="11735" y="9170"/>
                  <a:pt x="11736" y="9175"/>
                  <a:pt x="11738" y="9180"/>
                </a:cubicBezTo>
                <a:cubicBezTo>
                  <a:pt x="11740" y="9185"/>
                  <a:pt x="11741" y="9189"/>
                  <a:pt x="11743" y="9193"/>
                </a:cubicBezTo>
                <a:cubicBezTo>
                  <a:pt x="11745" y="9196"/>
                  <a:pt x="11747" y="9196"/>
                  <a:pt x="11749" y="9199"/>
                </a:cubicBezTo>
                <a:cubicBezTo>
                  <a:pt x="11752" y="9203"/>
                  <a:pt x="11752" y="9209"/>
                  <a:pt x="11754" y="9212"/>
                </a:cubicBezTo>
                <a:cubicBezTo>
                  <a:pt x="11756" y="9217"/>
                  <a:pt x="11758" y="9221"/>
                  <a:pt x="11762" y="9225"/>
                </a:cubicBezTo>
                <a:cubicBezTo>
                  <a:pt x="11764" y="9228"/>
                  <a:pt x="11766" y="9230"/>
                  <a:pt x="11768" y="9235"/>
                </a:cubicBezTo>
                <a:cubicBezTo>
                  <a:pt x="11771" y="9241"/>
                  <a:pt x="11774" y="9245"/>
                  <a:pt x="11774" y="9254"/>
                </a:cubicBezTo>
                <a:cubicBezTo>
                  <a:pt x="11774" y="9263"/>
                  <a:pt x="11774" y="9269"/>
                  <a:pt x="11773" y="9277"/>
                </a:cubicBezTo>
                <a:cubicBezTo>
                  <a:pt x="11771" y="9283"/>
                  <a:pt x="11768" y="9283"/>
                  <a:pt x="11767" y="9289"/>
                </a:cubicBezTo>
                <a:cubicBezTo>
                  <a:pt x="11765" y="9293"/>
                  <a:pt x="11764" y="9298"/>
                  <a:pt x="11763" y="9302"/>
                </a:cubicBezTo>
                <a:cubicBezTo>
                  <a:pt x="11762" y="9308"/>
                  <a:pt x="11760" y="9312"/>
                  <a:pt x="11760" y="9319"/>
                </a:cubicBezTo>
                <a:cubicBezTo>
                  <a:pt x="11760" y="9328"/>
                  <a:pt x="11760" y="9333"/>
                  <a:pt x="11760" y="9342"/>
                </a:cubicBezTo>
                <a:cubicBezTo>
                  <a:pt x="11760" y="9357"/>
                  <a:pt x="11760" y="9366"/>
                  <a:pt x="11762" y="9380"/>
                </a:cubicBezTo>
                <a:cubicBezTo>
                  <a:pt x="11762" y="9385"/>
                  <a:pt x="11764" y="9388"/>
                  <a:pt x="11765" y="9393"/>
                </a:cubicBezTo>
                <a:cubicBezTo>
                  <a:pt x="11766" y="9398"/>
                  <a:pt x="11768" y="9403"/>
                  <a:pt x="11771" y="9405"/>
                </a:cubicBezTo>
                <a:cubicBezTo>
                  <a:pt x="11774" y="9408"/>
                  <a:pt x="11774" y="9415"/>
                  <a:pt x="11777" y="9415"/>
                </a:cubicBezTo>
                <a:cubicBezTo>
                  <a:pt x="11785" y="9415"/>
                  <a:pt x="11788" y="9400"/>
                  <a:pt x="11790" y="9386"/>
                </a:cubicBezTo>
                <a:cubicBezTo>
                  <a:pt x="11790" y="9382"/>
                  <a:pt x="11791" y="9377"/>
                  <a:pt x="11792" y="9373"/>
                </a:cubicBezTo>
                <a:cubicBezTo>
                  <a:pt x="11793" y="9366"/>
                  <a:pt x="11794" y="9361"/>
                  <a:pt x="11795" y="9354"/>
                </a:cubicBezTo>
                <a:cubicBezTo>
                  <a:pt x="11795" y="9350"/>
                  <a:pt x="11796" y="9346"/>
                  <a:pt x="11796" y="9341"/>
                </a:cubicBezTo>
                <a:cubicBezTo>
                  <a:pt x="11797" y="9326"/>
                  <a:pt x="11797" y="9318"/>
                  <a:pt x="11796" y="9302"/>
                </a:cubicBezTo>
                <a:cubicBezTo>
                  <a:pt x="11796" y="9298"/>
                  <a:pt x="11795" y="9294"/>
                  <a:pt x="11795" y="9289"/>
                </a:cubicBezTo>
                <a:cubicBezTo>
                  <a:pt x="11795" y="9274"/>
                  <a:pt x="11796" y="9266"/>
                  <a:pt x="11796" y="9251"/>
                </a:cubicBezTo>
                <a:lnTo>
                  <a:pt x="11807" y="9251"/>
                </a:lnTo>
                <a:cubicBezTo>
                  <a:pt x="11809" y="9253"/>
                  <a:pt x="11812" y="9253"/>
                  <a:pt x="11814" y="9254"/>
                </a:cubicBezTo>
                <a:cubicBezTo>
                  <a:pt x="11816" y="9257"/>
                  <a:pt x="11817" y="9260"/>
                  <a:pt x="11820" y="9263"/>
                </a:cubicBezTo>
                <a:cubicBezTo>
                  <a:pt x="11822" y="9267"/>
                  <a:pt x="11823" y="9273"/>
                  <a:pt x="11825" y="9277"/>
                </a:cubicBezTo>
                <a:cubicBezTo>
                  <a:pt x="11827" y="9281"/>
                  <a:pt x="11828" y="9282"/>
                  <a:pt x="11831" y="9286"/>
                </a:cubicBezTo>
                <a:cubicBezTo>
                  <a:pt x="11836" y="9296"/>
                  <a:pt x="11840" y="9302"/>
                  <a:pt x="11845" y="9312"/>
                </a:cubicBezTo>
                <a:cubicBezTo>
                  <a:pt x="11847" y="9317"/>
                  <a:pt x="11849" y="9320"/>
                  <a:pt x="11851" y="9325"/>
                </a:cubicBezTo>
                <a:cubicBezTo>
                  <a:pt x="11854" y="9331"/>
                  <a:pt x="11855" y="9335"/>
                  <a:pt x="11858" y="9341"/>
                </a:cubicBezTo>
                <a:cubicBezTo>
                  <a:pt x="11859" y="9345"/>
                  <a:pt x="11860" y="9352"/>
                  <a:pt x="11862" y="9354"/>
                </a:cubicBezTo>
                <a:cubicBezTo>
                  <a:pt x="11865" y="9356"/>
                  <a:pt x="11866" y="9359"/>
                  <a:pt x="11869" y="9360"/>
                </a:cubicBezTo>
                <a:cubicBezTo>
                  <a:pt x="11870" y="9361"/>
                  <a:pt x="11873" y="9360"/>
                  <a:pt x="11875" y="9360"/>
                </a:cubicBezTo>
                <a:cubicBezTo>
                  <a:pt x="11880" y="9361"/>
                  <a:pt x="11883" y="9360"/>
                  <a:pt x="11888" y="9360"/>
                </a:cubicBezTo>
                <a:cubicBezTo>
                  <a:pt x="11892" y="9360"/>
                  <a:pt x="11896" y="9360"/>
                  <a:pt x="11900" y="9363"/>
                </a:cubicBezTo>
                <a:cubicBezTo>
                  <a:pt x="11903" y="9365"/>
                  <a:pt x="11904" y="9372"/>
                  <a:pt x="11906" y="9373"/>
                </a:cubicBezTo>
                <a:cubicBezTo>
                  <a:pt x="11911" y="9376"/>
                  <a:pt x="11915" y="9377"/>
                  <a:pt x="11920" y="9377"/>
                </a:cubicBezTo>
                <a:cubicBezTo>
                  <a:pt x="11923" y="9377"/>
                  <a:pt x="11924" y="9377"/>
                  <a:pt x="11927" y="9377"/>
                </a:cubicBezTo>
                <a:cubicBezTo>
                  <a:pt x="11929" y="9376"/>
                  <a:pt x="11931" y="9372"/>
                  <a:pt x="11933" y="9369"/>
                </a:cubicBezTo>
                <a:cubicBezTo>
                  <a:pt x="11935" y="9366"/>
                  <a:pt x="11938" y="9366"/>
                  <a:pt x="11939" y="9360"/>
                </a:cubicBezTo>
                <a:cubicBezTo>
                  <a:pt x="11940" y="9356"/>
                  <a:pt x="11938" y="9353"/>
                  <a:pt x="11938" y="9348"/>
                </a:cubicBezTo>
                <a:cubicBezTo>
                  <a:pt x="11938" y="9342"/>
                  <a:pt x="11939" y="9340"/>
                  <a:pt x="11939" y="9335"/>
                </a:cubicBezTo>
                <a:cubicBezTo>
                  <a:pt x="11939" y="9320"/>
                  <a:pt x="11936" y="9313"/>
                  <a:pt x="11936" y="9298"/>
                </a:cubicBezTo>
                <a:cubicBezTo>
                  <a:pt x="11936" y="9291"/>
                  <a:pt x="11937" y="9286"/>
                  <a:pt x="11938" y="9280"/>
                </a:cubicBezTo>
                <a:cubicBezTo>
                  <a:pt x="11939" y="9273"/>
                  <a:pt x="11942" y="9273"/>
                  <a:pt x="11944" y="9267"/>
                </a:cubicBezTo>
                <a:cubicBezTo>
                  <a:pt x="11945" y="9263"/>
                  <a:pt x="11946" y="9259"/>
                  <a:pt x="11947" y="9254"/>
                </a:cubicBezTo>
                <a:cubicBezTo>
                  <a:pt x="11950" y="9251"/>
                  <a:pt x="11954" y="9244"/>
                  <a:pt x="11957" y="9241"/>
                </a:cubicBezTo>
                <a:cubicBezTo>
                  <a:pt x="11962" y="9236"/>
                  <a:pt x="11967" y="9238"/>
                  <a:pt x="11973" y="9238"/>
                </a:cubicBezTo>
                <a:cubicBezTo>
                  <a:pt x="11980" y="9238"/>
                  <a:pt x="11986" y="9236"/>
                  <a:pt x="11991" y="9244"/>
                </a:cubicBezTo>
                <a:cubicBezTo>
                  <a:pt x="11994" y="9248"/>
                  <a:pt x="11996" y="9250"/>
                  <a:pt x="11998" y="9254"/>
                </a:cubicBezTo>
                <a:cubicBezTo>
                  <a:pt x="12002" y="9263"/>
                  <a:pt x="12004" y="9271"/>
                  <a:pt x="12009" y="9280"/>
                </a:cubicBezTo>
                <a:cubicBezTo>
                  <a:pt x="12011" y="9283"/>
                  <a:pt x="12012" y="9285"/>
                  <a:pt x="12015" y="9289"/>
                </a:cubicBezTo>
                <a:cubicBezTo>
                  <a:pt x="12020" y="9297"/>
                  <a:pt x="12022" y="9305"/>
                  <a:pt x="12027" y="9312"/>
                </a:cubicBezTo>
                <a:cubicBezTo>
                  <a:pt x="12031" y="9317"/>
                  <a:pt x="12034" y="9319"/>
                  <a:pt x="12037" y="9325"/>
                </a:cubicBezTo>
                <a:cubicBezTo>
                  <a:pt x="12039" y="9328"/>
                  <a:pt x="12039" y="9335"/>
                  <a:pt x="12041" y="9338"/>
                </a:cubicBezTo>
                <a:cubicBezTo>
                  <a:pt x="12044" y="9341"/>
                  <a:pt x="12046" y="9345"/>
                  <a:pt x="12048" y="9347"/>
                </a:cubicBezTo>
                <a:cubicBezTo>
                  <a:pt x="12050" y="9349"/>
                  <a:pt x="12052" y="9349"/>
                  <a:pt x="12054" y="9350"/>
                </a:cubicBezTo>
                <a:cubicBezTo>
                  <a:pt x="12057" y="9353"/>
                  <a:pt x="12059" y="9357"/>
                  <a:pt x="12063" y="9357"/>
                </a:cubicBezTo>
                <a:lnTo>
                  <a:pt x="12148" y="9357"/>
                </a:lnTo>
                <a:cubicBezTo>
                  <a:pt x="12148" y="9339"/>
                  <a:pt x="12147" y="9330"/>
                  <a:pt x="12147" y="9312"/>
                </a:cubicBezTo>
                <a:lnTo>
                  <a:pt x="12147" y="9296"/>
                </a:lnTo>
                <a:cubicBezTo>
                  <a:pt x="12147" y="9288"/>
                  <a:pt x="12145" y="9284"/>
                  <a:pt x="12145" y="9277"/>
                </a:cubicBezTo>
                <a:cubicBezTo>
                  <a:pt x="12145" y="9265"/>
                  <a:pt x="12147" y="9257"/>
                  <a:pt x="12148" y="9245"/>
                </a:cubicBezTo>
                <a:cubicBezTo>
                  <a:pt x="12152" y="9247"/>
                  <a:pt x="12154" y="9251"/>
                  <a:pt x="12158" y="9251"/>
                </a:cubicBezTo>
                <a:cubicBezTo>
                  <a:pt x="12160" y="9251"/>
                  <a:pt x="12162" y="9247"/>
                  <a:pt x="12164" y="9247"/>
                </a:cubicBezTo>
                <a:cubicBezTo>
                  <a:pt x="12167" y="9247"/>
                  <a:pt x="12168" y="9245"/>
                  <a:pt x="12171" y="9244"/>
                </a:cubicBezTo>
                <a:cubicBezTo>
                  <a:pt x="12174" y="9244"/>
                  <a:pt x="12177" y="9244"/>
                  <a:pt x="12180" y="9244"/>
                </a:cubicBezTo>
                <a:cubicBezTo>
                  <a:pt x="12189" y="9244"/>
                  <a:pt x="12195" y="9245"/>
                  <a:pt x="12202" y="9254"/>
                </a:cubicBezTo>
                <a:cubicBezTo>
                  <a:pt x="12207" y="9260"/>
                  <a:pt x="12206" y="9274"/>
                  <a:pt x="12211" y="9280"/>
                </a:cubicBezTo>
                <a:cubicBezTo>
                  <a:pt x="12214" y="9282"/>
                  <a:pt x="12216" y="9285"/>
                  <a:pt x="12218" y="9286"/>
                </a:cubicBezTo>
                <a:cubicBezTo>
                  <a:pt x="12222" y="9289"/>
                  <a:pt x="12226" y="9289"/>
                  <a:pt x="12231" y="9289"/>
                </a:cubicBezTo>
                <a:cubicBezTo>
                  <a:pt x="12234" y="9289"/>
                  <a:pt x="12236" y="9291"/>
                  <a:pt x="12238" y="9289"/>
                </a:cubicBezTo>
                <a:cubicBezTo>
                  <a:pt x="12241" y="9288"/>
                  <a:pt x="12242" y="9285"/>
                  <a:pt x="12244" y="9283"/>
                </a:cubicBezTo>
                <a:cubicBezTo>
                  <a:pt x="12246" y="9280"/>
                  <a:pt x="12246" y="9274"/>
                  <a:pt x="12248" y="9270"/>
                </a:cubicBezTo>
                <a:cubicBezTo>
                  <a:pt x="12249" y="9266"/>
                  <a:pt x="12252" y="9264"/>
                  <a:pt x="12254" y="9260"/>
                </a:cubicBezTo>
                <a:cubicBezTo>
                  <a:pt x="12256" y="9263"/>
                  <a:pt x="12259" y="9260"/>
                  <a:pt x="12260" y="9263"/>
                </a:cubicBezTo>
                <a:cubicBezTo>
                  <a:pt x="12262" y="9271"/>
                  <a:pt x="12263" y="9281"/>
                  <a:pt x="12265" y="9289"/>
                </a:cubicBezTo>
                <a:cubicBezTo>
                  <a:pt x="12266" y="9293"/>
                  <a:pt x="12270" y="9291"/>
                  <a:pt x="12271" y="9296"/>
                </a:cubicBezTo>
                <a:cubicBezTo>
                  <a:pt x="12272" y="9300"/>
                  <a:pt x="12272" y="9305"/>
                  <a:pt x="12273" y="9309"/>
                </a:cubicBezTo>
                <a:cubicBezTo>
                  <a:pt x="12274" y="9318"/>
                  <a:pt x="12273" y="9325"/>
                  <a:pt x="12273" y="9335"/>
                </a:cubicBezTo>
                <a:cubicBezTo>
                  <a:pt x="12273" y="9351"/>
                  <a:pt x="12273" y="9361"/>
                  <a:pt x="12271" y="9377"/>
                </a:cubicBezTo>
                <a:cubicBezTo>
                  <a:pt x="12271" y="9383"/>
                  <a:pt x="12268" y="9387"/>
                  <a:pt x="12266" y="9393"/>
                </a:cubicBezTo>
                <a:cubicBezTo>
                  <a:pt x="12263" y="9406"/>
                  <a:pt x="12261" y="9414"/>
                  <a:pt x="12259" y="9428"/>
                </a:cubicBezTo>
                <a:cubicBezTo>
                  <a:pt x="12258" y="9448"/>
                  <a:pt x="12256" y="9458"/>
                  <a:pt x="12256" y="9478"/>
                </a:cubicBezTo>
                <a:cubicBezTo>
                  <a:pt x="12256" y="9487"/>
                  <a:pt x="12255" y="9493"/>
                  <a:pt x="12256" y="9502"/>
                </a:cubicBezTo>
                <a:cubicBezTo>
                  <a:pt x="12256" y="9510"/>
                  <a:pt x="12257" y="9514"/>
                  <a:pt x="12259" y="9522"/>
                </a:cubicBezTo>
                <a:cubicBezTo>
                  <a:pt x="12259" y="9526"/>
                  <a:pt x="12261" y="9529"/>
                  <a:pt x="12262" y="9534"/>
                </a:cubicBezTo>
                <a:cubicBezTo>
                  <a:pt x="12262" y="9538"/>
                  <a:pt x="12263" y="9543"/>
                  <a:pt x="12263" y="9547"/>
                </a:cubicBezTo>
                <a:cubicBezTo>
                  <a:pt x="12265" y="9555"/>
                  <a:pt x="12268" y="9558"/>
                  <a:pt x="12270" y="9566"/>
                </a:cubicBezTo>
                <a:cubicBezTo>
                  <a:pt x="12271" y="9573"/>
                  <a:pt x="12271" y="9578"/>
                  <a:pt x="12271" y="9586"/>
                </a:cubicBezTo>
                <a:cubicBezTo>
                  <a:pt x="12271" y="9595"/>
                  <a:pt x="12271" y="9600"/>
                  <a:pt x="12270" y="9608"/>
                </a:cubicBezTo>
                <a:cubicBezTo>
                  <a:pt x="12269" y="9615"/>
                  <a:pt x="12266" y="9616"/>
                  <a:pt x="12263" y="9621"/>
                </a:cubicBezTo>
                <a:cubicBezTo>
                  <a:pt x="12261" y="9625"/>
                  <a:pt x="12258" y="9625"/>
                  <a:pt x="12257" y="9630"/>
                </a:cubicBezTo>
                <a:cubicBezTo>
                  <a:pt x="12256" y="9635"/>
                  <a:pt x="12254" y="9639"/>
                  <a:pt x="12254" y="9644"/>
                </a:cubicBezTo>
                <a:cubicBezTo>
                  <a:pt x="12253" y="9654"/>
                  <a:pt x="12254" y="9661"/>
                  <a:pt x="12254" y="9672"/>
                </a:cubicBezTo>
                <a:cubicBezTo>
                  <a:pt x="12253" y="9677"/>
                  <a:pt x="12252" y="9684"/>
                  <a:pt x="12251" y="9689"/>
                </a:cubicBezTo>
                <a:cubicBezTo>
                  <a:pt x="12250" y="9693"/>
                  <a:pt x="12248" y="9697"/>
                  <a:pt x="12246" y="9702"/>
                </a:cubicBezTo>
                <a:cubicBezTo>
                  <a:pt x="12242" y="9714"/>
                  <a:pt x="12238" y="9720"/>
                  <a:pt x="12235" y="9733"/>
                </a:cubicBezTo>
                <a:cubicBezTo>
                  <a:pt x="12234" y="9743"/>
                  <a:pt x="12233" y="9750"/>
                  <a:pt x="12230" y="9759"/>
                </a:cubicBezTo>
                <a:cubicBezTo>
                  <a:pt x="12228" y="9771"/>
                  <a:pt x="12222" y="9773"/>
                  <a:pt x="12216" y="9779"/>
                </a:cubicBezTo>
                <a:cubicBezTo>
                  <a:pt x="12213" y="9782"/>
                  <a:pt x="12211" y="9786"/>
                  <a:pt x="12209" y="9789"/>
                </a:cubicBezTo>
                <a:cubicBezTo>
                  <a:pt x="12206" y="9792"/>
                  <a:pt x="12205" y="9794"/>
                  <a:pt x="12202" y="9798"/>
                </a:cubicBezTo>
                <a:cubicBezTo>
                  <a:pt x="12200" y="9802"/>
                  <a:pt x="12197" y="9804"/>
                  <a:pt x="12196" y="9811"/>
                </a:cubicBezTo>
                <a:cubicBezTo>
                  <a:pt x="12195" y="9815"/>
                  <a:pt x="12195" y="9820"/>
                  <a:pt x="12194" y="9824"/>
                </a:cubicBezTo>
                <a:cubicBezTo>
                  <a:pt x="12193" y="9833"/>
                  <a:pt x="12193" y="9840"/>
                  <a:pt x="12193" y="9850"/>
                </a:cubicBezTo>
                <a:cubicBezTo>
                  <a:pt x="12192" y="9875"/>
                  <a:pt x="12186" y="9887"/>
                  <a:pt x="12182" y="9911"/>
                </a:cubicBezTo>
                <a:cubicBezTo>
                  <a:pt x="12179" y="9924"/>
                  <a:pt x="12179" y="9933"/>
                  <a:pt x="12177" y="9946"/>
                </a:cubicBezTo>
                <a:cubicBezTo>
                  <a:pt x="12175" y="9960"/>
                  <a:pt x="12171" y="9968"/>
                  <a:pt x="12166" y="9978"/>
                </a:cubicBezTo>
                <a:cubicBezTo>
                  <a:pt x="12164" y="9982"/>
                  <a:pt x="12162" y="9984"/>
                  <a:pt x="12160" y="9988"/>
                </a:cubicBezTo>
                <a:cubicBezTo>
                  <a:pt x="12157" y="9992"/>
                  <a:pt x="12156" y="9998"/>
                  <a:pt x="12153" y="10001"/>
                </a:cubicBezTo>
                <a:cubicBezTo>
                  <a:pt x="12151" y="10004"/>
                  <a:pt x="12150" y="10010"/>
                  <a:pt x="12147" y="10011"/>
                </a:cubicBezTo>
                <a:lnTo>
                  <a:pt x="12141" y="10011"/>
                </a:lnTo>
                <a:cubicBezTo>
                  <a:pt x="12135" y="10011"/>
                  <a:pt x="12132" y="10009"/>
                  <a:pt x="12127" y="10011"/>
                </a:cubicBezTo>
                <a:cubicBezTo>
                  <a:pt x="12122" y="10012"/>
                  <a:pt x="12119" y="10019"/>
                  <a:pt x="12114" y="10020"/>
                </a:cubicBezTo>
                <a:cubicBezTo>
                  <a:pt x="12112" y="10021"/>
                  <a:pt x="12110" y="10023"/>
                  <a:pt x="12108" y="10023"/>
                </a:cubicBezTo>
                <a:cubicBezTo>
                  <a:pt x="12105" y="10024"/>
                  <a:pt x="12103" y="10022"/>
                  <a:pt x="12100" y="10023"/>
                </a:cubicBezTo>
                <a:cubicBezTo>
                  <a:pt x="12098" y="10023"/>
                  <a:pt x="12095" y="10026"/>
                  <a:pt x="12094" y="10027"/>
                </a:cubicBezTo>
                <a:cubicBezTo>
                  <a:pt x="12091" y="10028"/>
                  <a:pt x="12090" y="10030"/>
                  <a:pt x="12087" y="10033"/>
                </a:cubicBezTo>
                <a:cubicBezTo>
                  <a:pt x="12084" y="10036"/>
                  <a:pt x="12083" y="10046"/>
                  <a:pt x="12080" y="10046"/>
                </a:cubicBezTo>
                <a:cubicBezTo>
                  <a:pt x="12075" y="10046"/>
                  <a:pt x="12072" y="10045"/>
                  <a:pt x="12068" y="10043"/>
                </a:cubicBezTo>
                <a:cubicBezTo>
                  <a:pt x="12066" y="10041"/>
                  <a:pt x="12065" y="10037"/>
                  <a:pt x="12062" y="10033"/>
                </a:cubicBezTo>
                <a:cubicBezTo>
                  <a:pt x="12057" y="10024"/>
                  <a:pt x="12055" y="10012"/>
                  <a:pt x="12048" y="10011"/>
                </a:cubicBezTo>
                <a:lnTo>
                  <a:pt x="12041" y="10011"/>
                </a:lnTo>
                <a:cubicBezTo>
                  <a:pt x="12038" y="10010"/>
                  <a:pt x="12036" y="10011"/>
                  <a:pt x="12032" y="10011"/>
                </a:cubicBezTo>
                <a:cubicBezTo>
                  <a:pt x="12028" y="10011"/>
                  <a:pt x="12026" y="10008"/>
                  <a:pt x="12021" y="10008"/>
                </a:cubicBezTo>
                <a:cubicBezTo>
                  <a:pt x="12018" y="10007"/>
                  <a:pt x="12015" y="10004"/>
                  <a:pt x="12012" y="10004"/>
                </a:cubicBezTo>
                <a:cubicBezTo>
                  <a:pt x="12006" y="10003"/>
                  <a:pt x="12002" y="10004"/>
                  <a:pt x="11996" y="10001"/>
                </a:cubicBezTo>
                <a:cubicBezTo>
                  <a:pt x="11993" y="10000"/>
                  <a:pt x="11991" y="9994"/>
                  <a:pt x="11988" y="9994"/>
                </a:cubicBezTo>
                <a:lnTo>
                  <a:pt x="11981" y="9994"/>
                </a:lnTo>
                <a:cubicBezTo>
                  <a:pt x="11978" y="9994"/>
                  <a:pt x="11977" y="9994"/>
                  <a:pt x="11974" y="9994"/>
                </a:cubicBezTo>
                <a:cubicBezTo>
                  <a:pt x="11970" y="9995"/>
                  <a:pt x="11969" y="10001"/>
                  <a:pt x="11966" y="10004"/>
                </a:cubicBezTo>
                <a:cubicBezTo>
                  <a:pt x="11972" y="10010"/>
                  <a:pt x="11975" y="10013"/>
                  <a:pt x="11980" y="10017"/>
                </a:cubicBezTo>
                <a:cubicBezTo>
                  <a:pt x="11988" y="10024"/>
                  <a:pt x="11993" y="10029"/>
                  <a:pt x="12001" y="10033"/>
                </a:cubicBezTo>
                <a:cubicBezTo>
                  <a:pt x="12008" y="10037"/>
                  <a:pt x="12013" y="10038"/>
                  <a:pt x="12021" y="10039"/>
                </a:cubicBezTo>
                <a:cubicBezTo>
                  <a:pt x="12026" y="10040"/>
                  <a:pt x="12029" y="10042"/>
                  <a:pt x="12034" y="10043"/>
                </a:cubicBezTo>
                <a:lnTo>
                  <a:pt x="12034" y="10069"/>
                </a:lnTo>
                <a:lnTo>
                  <a:pt x="12034" y="10085"/>
                </a:lnTo>
                <a:cubicBezTo>
                  <a:pt x="12034" y="10096"/>
                  <a:pt x="12040" y="10099"/>
                  <a:pt x="12043" y="10107"/>
                </a:cubicBezTo>
                <a:cubicBezTo>
                  <a:pt x="12045" y="10111"/>
                  <a:pt x="12045" y="10115"/>
                  <a:pt x="12046" y="10120"/>
                </a:cubicBezTo>
                <a:cubicBezTo>
                  <a:pt x="12048" y="10127"/>
                  <a:pt x="12048" y="10133"/>
                  <a:pt x="12048" y="10142"/>
                </a:cubicBezTo>
                <a:cubicBezTo>
                  <a:pt x="12048" y="10148"/>
                  <a:pt x="12047" y="10151"/>
                  <a:pt x="12047" y="10156"/>
                </a:cubicBezTo>
                <a:cubicBezTo>
                  <a:pt x="12047" y="10161"/>
                  <a:pt x="12048" y="10163"/>
                  <a:pt x="12048" y="10168"/>
                </a:cubicBezTo>
                <a:cubicBezTo>
                  <a:pt x="12048" y="10174"/>
                  <a:pt x="12046" y="10178"/>
                  <a:pt x="12046" y="10184"/>
                </a:cubicBezTo>
                <a:cubicBezTo>
                  <a:pt x="12046" y="10205"/>
                  <a:pt x="12046" y="10216"/>
                  <a:pt x="12046" y="10236"/>
                </a:cubicBezTo>
                <a:cubicBezTo>
                  <a:pt x="12047" y="10236"/>
                  <a:pt x="12052" y="10253"/>
                  <a:pt x="12056" y="10261"/>
                </a:cubicBezTo>
                <a:cubicBezTo>
                  <a:pt x="12064" y="10278"/>
                  <a:pt x="12071" y="10287"/>
                  <a:pt x="12078" y="10307"/>
                </a:cubicBezTo>
                <a:cubicBezTo>
                  <a:pt x="12080" y="10315"/>
                  <a:pt x="12082" y="10322"/>
                  <a:pt x="12084" y="10332"/>
                </a:cubicBezTo>
                <a:lnTo>
                  <a:pt x="12090" y="10358"/>
                </a:lnTo>
                <a:cubicBezTo>
                  <a:pt x="12093" y="10370"/>
                  <a:pt x="12097" y="10375"/>
                  <a:pt x="12100" y="10384"/>
                </a:cubicBezTo>
                <a:cubicBezTo>
                  <a:pt x="12103" y="10394"/>
                  <a:pt x="12105" y="10400"/>
                  <a:pt x="12109" y="10409"/>
                </a:cubicBezTo>
                <a:cubicBezTo>
                  <a:pt x="12113" y="10419"/>
                  <a:pt x="12116" y="10431"/>
                  <a:pt x="12122" y="10436"/>
                </a:cubicBezTo>
                <a:cubicBezTo>
                  <a:pt x="12127" y="10439"/>
                  <a:pt x="12129" y="10448"/>
                  <a:pt x="12134" y="10448"/>
                </a:cubicBezTo>
                <a:lnTo>
                  <a:pt x="12149" y="10448"/>
                </a:lnTo>
                <a:cubicBezTo>
                  <a:pt x="12154" y="10448"/>
                  <a:pt x="12158" y="10451"/>
                  <a:pt x="12163" y="10448"/>
                </a:cubicBezTo>
                <a:cubicBezTo>
                  <a:pt x="12168" y="10443"/>
                  <a:pt x="12172" y="10437"/>
                  <a:pt x="12175" y="10429"/>
                </a:cubicBezTo>
                <a:cubicBezTo>
                  <a:pt x="12178" y="10422"/>
                  <a:pt x="12174" y="10412"/>
                  <a:pt x="12175" y="10403"/>
                </a:cubicBezTo>
                <a:cubicBezTo>
                  <a:pt x="12178" y="10392"/>
                  <a:pt x="12183" y="10387"/>
                  <a:pt x="12188" y="10378"/>
                </a:cubicBezTo>
                <a:lnTo>
                  <a:pt x="12194" y="10403"/>
                </a:lnTo>
                <a:cubicBezTo>
                  <a:pt x="12203" y="10434"/>
                  <a:pt x="12212" y="10451"/>
                  <a:pt x="12223" y="10481"/>
                </a:cubicBezTo>
                <a:cubicBezTo>
                  <a:pt x="12225" y="10488"/>
                  <a:pt x="12226" y="10498"/>
                  <a:pt x="12229" y="10506"/>
                </a:cubicBezTo>
                <a:cubicBezTo>
                  <a:pt x="12232" y="10515"/>
                  <a:pt x="12237" y="10518"/>
                  <a:pt x="12241" y="10526"/>
                </a:cubicBezTo>
                <a:cubicBezTo>
                  <a:pt x="12245" y="10532"/>
                  <a:pt x="12250" y="10534"/>
                  <a:pt x="12254" y="10539"/>
                </a:cubicBezTo>
                <a:cubicBezTo>
                  <a:pt x="12259" y="10545"/>
                  <a:pt x="12261" y="10553"/>
                  <a:pt x="12263" y="10564"/>
                </a:cubicBezTo>
                <a:cubicBezTo>
                  <a:pt x="12268" y="10584"/>
                  <a:pt x="12264" y="10601"/>
                  <a:pt x="12266" y="10622"/>
                </a:cubicBezTo>
                <a:cubicBezTo>
                  <a:pt x="12267" y="10630"/>
                  <a:pt x="12269" y="10640"/>
                  <a:pt x="12270" y="10648"/>
                </a:cubicBezTo>
                <a:cubicBezTo>
                  <a:pt x="12271" y="10659"/>
                  <a:pt x="12277" y="10664"/>
                  <a:pt x="12279" y="10674"/>
                </a:cubicBezTo>
                <a:cubicBezTo>
                  <a:pt x="12286" y="10698"/>
                  <a:pt x="12293" y="10711"/>
                  <a:pt x="12301" y="10731"/>
                </a:cubicBezTo>
                <a:cubicBezTo>
                  <a:pt x="12305" y="10741"/>
                  <a:pt x="12312" y="10744"/>
                  <a:pt x="12314" y="10757"/>
                </a:cubicBezTo>
                <a:cubicBezTo>
                  <a:pt x="12317" y="10773"/>
                  <a:pt x="12317" y="10784"/>
                  <a:pt x="12317" y="10802"/>
                </a:cubicBezTo>
                <a:lnTo>
                  <a:pt x="12317" y="10815"/>
                </a:lnTo>
                <a:cubicBezTo>
                  <a:pt x="12317" y="10825"/>
                  <a:pt x="12314" y="10831"/>
                  <a:pt x="12314" y="10841"/>
                </a:cubicBezTo>
                <a:cubicBezTo>
                  <a:pt x="12313" y="10873"/>
                  <a:pt x="12312" y="10899"/>
                  <a:pt x="12320" y="10925"/>
                </a:cubicBezTo>
                <a:cubicBezTo>
                  <a:pt x="12324" y="10938"/>
                  <a:pt x="12332" y="10937"/>
                  <a:pt x="12339" y="10944"/>
                </a:cubicBezTo>
                <a:cubicBezTo>
                  <a:pt x="12344" y="10947"/>
                  <a:pt x="12347" y="10954"/>
                  <a:pt x="12352" y="10957"/>
                </a:cubicBezTo>
                <a:cubicBezTo>
                  <a:pt x="12356" y="10960"/>
                  <a:pt x="12360" y="10959"/>
                  <a:pt x="12364" y="10964"/>
                </a:cubicBezTo>
                <a:cubicBezTo>
                  <a:pt x="12369" y="10969"/>
                  <a:pt x="12373" y="10975"/>
                  <a:pt x="12377" y="10983"/>
                </a:cubicBezTo>
                <a:cubicBezTo>
                  <a:pt x="12380" y="10991"/>
                  <a:pt x="12381" y="11000"/>
                  <a:pt x="12383" y="11008"/>
                </a:cubicBezTo>
                <a:cubicBezTo>
                  <a:pt x="12385" y="11016"/>
                  <a:pt x="12387" y="11026"/>
                  <a:pt x="12389" y="11034"/>
                </a:cubicBezTo>
                <a:cubicBezTo>
                  <a:pt x="12397" y="11060"/>
                  <a:pt x="12407" y="11066"/>
                  <a:pt x="12414" y="11092"/>
                </a:cubicBezTo>
                <a:cubicBezTo>
                  <a:pt x="12420" y="11111"/>
                  <a:pt x="12422" y="11125"/>
                  <a:pt x="12427" y="11144"/>
                </a:cubicBezTo>
                <a:lnTo>
                  <a:pt x="12440" y="11195"/>
                </a:lnTo>
                <a:cubicBezTo>
                  <a:pt x="12446" y="11223"/>
                  <a:pt x="12452" y="11244"/>
                  <a:pt x="12452" y="11276"/>
                </a:cubicBezTo>
                <a:cubicBezTo>
                  <a:pt x="12452" y="11287"/>
                  <a:pt x="12453" y="11295"/>
                  <a:pt x="12452" y="11304"/>
                </a:cubicBezTo>
                <a:cubicBezTo>
                  <a:pt x="12451" y="11316"/>
                  <a:pt x="12444" y="11319"/>
                  <a:pt x="12443" y="11331"/>
                </a:cubicBezTo>
                <a:cubicBezTo>
                  <a:pt x="12442" y="11339"/>
                  <a:pt x="12443" y="11347"/>
                  <a:pt x="12443" y="11356"/>
                </a:cubicBezTo>
                <a:cubicBezTo>
                  <a:pt x="12443" y="11376"/>
                  <a:pt x="12443" y="11393"/>
                  <a:pt x="12449" y="11408"/>
                </a:cubicBezTo>
                <a:cubicBezTo>
                  <a:pt x="12452" y="11417"/>
                  <a:pt x="12457" y="11419"/>
                  <a:pt x="12462" y="11427"/>
                </a:cubicBezTo>
                <a:cubicBezTo>
                  <a:pt x="12466" y="11434"/>
                  <a:pt x="12470" y="11435"/>
                  <a:pt x="12474" y="11440"/>
                </a:cubicBezTo>
                <a:cubicBezTo>
                  <a:pt x="12480" y="11446"/>
                  <a:pt x="12482" y="11457"/>
                  <a:pt x="12487" y="11465"/>
                </a:cubicBezTo>
                <a:cubicBezTo>
                  <a:pt x="12496" y="11481"/>
                  <a:pt x="12503" y="11493"/>
                  <a:pt x="12512" y="11511"/>
                </a:cubicBezTo>
                <a:cubicBezTo>
                  <a:pt x="12516" y="11519"/>
                  <a:pt x="12520" y="11520"/>
                  <a:pt x="12524" y="11530"/>
                </a:cubicBezTo>
                <a:cubicBezTo>
                  <a:pt x="12528" y="11538"/>
                  <a:pt x="12528" y="11548"/>
                  <a:pt x="12531" y="11556"/>
                </a:cubicBezTo>
                <a:cubicBezTo>
                  <a:pt x="12535" y="11567"/>
                  <a:pt x="12540" y="11570"/>
                  <a:pt x="12543" y="11582"/>
                </a:cubicBezTo>
                <a:cubicBezTo>
                  <a:pt x="12551" y="11601"/>
                  <a:pt x="12551" y="11618"/>
                  <a:pt x="12556" y="11639"/>
                </a:cubicBezTo>
                <a:cubicBezTo>
                  <a:pt x="12559" y="11652"/>
                  <a:pt x="12562" y="11662"/>
                  <a:pt x="12565" y="11671"/>
                </a:cubicBezTo>
                <a:cubicBezTo>
                  <a:pt x="12570" y="11683"/>
                  <a:pt x="12577" y="11686"/>
                  <a:pt x="12581" y="11697"/>
                </a:cubicBezTo>
                <a:cubicBezTo>
                  <a:pt x="12591" y="11725"/>
                  <a:pt x="12597" y="11747"/>
                  <a:pt x="12606" y="11774"/>
                </a:cubicBezTo>
                <a:cubicBezTo>
                  <a:pt x="12618" y="11807"/>
                  <a:pt x="12632" y="11820"/>
                  <a:pt x="12644" y="11852"/>
                </a:cubicBezTo>
                <a:cubicBezTo>
                  <a:pt x="12646" y="11860"/>
                  <a:pt x="12648" y="11868"/>
                  <a:pt x="12651" y="11878"/>
                </a:cubicBezTo>
                <a:cubicBezTo>
                  <a:pt x="12653" y="11889"/>
                  <a:pt x="12658" y="11897"/>
                  <a:pt x="12660" y="11910"/>
                </a:cubicBezTo>
                <a:cubicBezTo>
                  <a:pt x="12661" y="11919"/>
                  <a:pt x="12666" y="11924"/>
                  <a:pt x="12666" y="11935"/>
                </a:cubicBezTo>
                <a:cubicBezTo>
                  <a:pt x="12667" y="11954"/>
                  <a:pt x="12665" y="11968"/>
                  <a:pt x="12666" y="11987"/>
                </a:cubicBezTo>
                <a:cubicBezTo>
                  <a:pt x="12666" y="11997"/>
                  <a:pt x="12665" y="12004"/>
                  <a:pt x="12666" y="12013"/>
                </a:cubicBezTo>
                <a:cubicBezTo>
                  <a:pt x="12667" y="12022"/>
                  <a:pt x="12671" y="12029"/>
                  <a:pt x="12672" y="12038"/>
                </a:cubicBezTo>
                <a:cubicBezTo>
                  <a:pt x="12677" y="12059"/>
                  <a:pt x="12688" y="12068"/>
                  <a:pt x="12688" y="12092"/>
                </a:cubicBezTo>
                <a:lnTo>
                  <a:pt x="12688" y="12314"/>
                </a:lnTo>
                <a:cubicBezTo>
                  <a:pt x="12688" y="12349"/>
                  <a:pt x="12707" y="12357"/>
                  <a:pt x="12720" y="12380"/>
                </a:cubicBezTo>
                <a:cubicBezTo>
                  <a:pt x="12729" y="12395"/>
                  <a:pt x="12732" y="12416"/>
                  <a:pt x="12745" y="12419"/>
                </a:cubicBezTo>
                <a:cubicBezTo>
                  <a:pt x="12754" y="12421"/>
                  <a:pt x="12760" y="12419"/>
                  <a:pt x="12770" y="12419"/>
                </a:cubicBezTo>
                <a:cubicBezTo>
                  <a:pt x="12785" y="12419"/>
                  <a:pt x="12794" y="12422"/>
                  <a:pt x="12808" y="12412"/>
                </a:cubicBezTo>
                <a:cubicBezTo>
                  <a:pt x="12814" y="12407"/>
                  <a:pt x="12817" y="12397"/>
                  <a:pt x="12820" y="12386"/>
                </a:cubicBezTo>
                <a:cubicBezTo>
                  <a:pt x="12826" y="12369"/>
                  <a:pt x="12829" y="12349"/>
                  <a:pt x="12836" y="12335"/>
                </a:cubicBezTo>
                <a:cubicBezTo>
                  <a:pt x="12843" y="12320"/>
                  <a:pt x="12852" y="12311"/>
                  <a:pt x="12861" y="12303"/>
                </a:cubicBezTo>
                <a:cubicBezTo>
                  <a:pt x="12866" y="12300"/>
                  <a:pt x="12869" y="12296"/>
                  <a:pt x="12875" y="12296"/>
                </a:cubicBezTo>
                <a:lnTo>
                  <a:pt x="12952" y="12296"/>
                </a:lnTo>
                <a:cubicBezTo>
                  <a:pt x="12958" y="12296"/>
                  <a:pt x="12960" y="12312"/>
                  <a:pt x="12965" y="12316"/>
                </a:cubicBezTo>
                <a:cubicBezTo>
                  <a:pt x="12969" y="12317"/>
                  <a:pt x="12974" y="12314"/>
                  <a:pt x="12978" y="12316"/>
                </a:cubicBezTo>
                <a:lnTo>
                  <a:pt x="12990" y="12264"/>
                </a:lnTo>
                <a:cubicBezTo>
                  <a:pt x="12992" y="12253"/>
                  <a:pt x="12996" y="12248"/>
                  <a:pt x="12999" y="12238"/>
                </a:cubicBezTo>
                <a:cubicBezTo>
                  <a:pt x="13003" y="12229"/>
                  <a:pt x="13010" y="12227"/>
                  <a:pt x="13015" y="12219"/>
                </a:cubicBezTo>
                <a:cubicBezTo>
                  <a:pt x="13021" y="12211"/>
                  <a:pt x="13021" y="12198"/>
                  <a:pt x="13028" y="12193"/>
                </a:cubicBezTo>
                <a:cubicBezTo>
                  <a:pt x="13041" y="12183"/>
                  <a:pt x="13052" y="12190"/>
                  <a:pt x="13066" y="12180"/>
                </a:cubicBezTo>
                <a:cubicBezTo>
                  <a:pt x="13071" y="12177"/>
                  <a:pt x="13073" y="12164"/>
                  <a:pt x="13078" y="12161"/>
                </a:cubicBezTo>
                <a:cubicBezTo>
                  <a:pt x="13087" y="12156"/>
                  <a:pt x="13095" y="12164"/>
                  <a:pt x="13103" y="12161"/>
                </a:cubicBezTo>
                <a:cubicBezTo>
                  <a:pt x="13109" y="12159"/>
                  <a:pt x="13110" y="12143"/>
                  <a:pt x="13116" y="12141"/>
                </a:cubicBezTo>
                <a:cubicBezTo>
                  <a:pt x="13120" y="12140"/>
                  <a:pt x="13125" y="12141"/>
                  <a:pt x="13128" y="12141"/>
                </a:cubicBezTo>
                <a:cubicBezTo>
                  <a:pt x="13137" y="12140"/>
                  <a:pt x="13145" y="12142"/>
                  <a:pt x="13154" y="12135"/>
                </a:cubicBezTo>
                <a:cubicBezTo>
                  <a:pt x="13160" y="12131"/>
                  <a:pt x="13162" y="12119"/>
                  <a:pt x="13166" y="12110"/>
                </a:cubicBezTo>
                <a:lnTo>
                  <a:pt x="13179" y="12084"/>
                </a:lnTo>
                <a:cubicBezTo>
                  <a:pt x="13184" y="12074"/>
                  <a:pt x="13185" y="12061"/>
                  <a:pt x="13191" y="12058"/>
                </a:cubicBezTo>
                <a:cubicBezTo>
                  <a:pt x="13195" y="12057"/>
                  <a:pt x="13200" y="12058"/>
                  <a:pt x="13204" y="12058"/>
                </a:cubicBezTo>
                <a:cubicBezTo>
                  <a:pt x="13218" y="12053"/>
                  <a:pt x="13227" y="12058"/>
                  <a:pt x="13242" y="12058"/>
                </a:cubicBezTo>
                <a:cubicBezTo>
                  <a:pt x="13242" y="12041"/>
                  <a:pt x="13241" y="12030"/>
                  <a:pt x="13242" y="12013"/>
                </a:cubicBezTo>
                <a:cubicBezTo>
                  <a:pt x="13242" y="12003"/>
                  <a:pt x="13239" y="11993"/>
                  <a:pt x="13242" y="11987"/>
                </a:cubicBezTo>
                <a:cubicBezTo>
                  <a:pt x="13246" y="11977"/>
                  <a:pt x="13246" y="11969"/>
                  <a:pt x="13251" y="11961"/>
                </a:cubicBezTo>
                <a:cubicBezTo>
                  <a:pt x="13254" y="11956"/>
                  <a:pt x="13260" y="11964"/>
                  <a:pt x="13264" y="11961"/>
                </a:cubicBezTo>
                <a:cubicBezTo>
                  <a:pt x="13269" y="11956"/>
                  <a:pt x="13271" y="11945"/>
                  <a:pt x="13277" y="11942"/>
                </a:cubicBezTo>
                <a:cubicBezTo>
                  <a:pt x="13280" y="11939"/>
                  <a:pt x="13285" y="11937"/>
                  <a:pt x="13289" y="11935"/>
                </a:cubicBezTo>
                <a:cubicBezTo>
                  <a:pt x="13294" y="11932"/>
                  <a:pt x="13297" y="11924"/>
                  <a:pt x="13302" y="11923"/>
                </a:cubicBezTo>
                <a:cubicBezTo>
                  <a:pt x="13306" y="11921"/>
                  <a:pt x="13310" y="11923"/>
                  <a:pt x="13314" y="11923"/>
                </a:cubicBezTo>
                <a:cubicBezTo>
                  <a:pt x="13318" y="11923"/>
                  <a:pt x="13322" y="11918"/>
                  <a:pt x="13327" y="11916"/>
                </a:cubicBezTo>
                <a:lnTo>
                  <a:pt x="13415" y="11923"/>
                </a:lnTo>
                <a:cubicBezTo>
                  <a:pt x="13415" y="11908"/>
                  <a:pt x="13414" y="11898"/>
                  <a:pt x="13415" y="11884"/>
                </a:cubicBezTo>
                <a:cubicBezTo>
                  <a:pt x="13415" y="11874"/>
                  <a:pt x="13418" y="11866"/>
                  <a:pt x="13418" y="11858"/>
                </a:cubicBezTo>
                <a:cubicBezTo>
                  <a:pt x="13418" y="11850"/>
                  <a:pt x="13417" y="11841"/>
                  <a:pt x="13418" y="11833"/>
                </a:cubicBezTo>
                <a:cubicBezTo>
                  <a:pt x="13421" y="11812"/>
                  <a:pt x="13428" y="11799"/>
                  <a:pt x="13434" y="11781"/>
                </a:cubicBezTo>
                <a:lnTo>
                  <a:pt x="13497" y="11781"/>
                </a:lnTo>
                <a:cubicBezTo>
                  <a:pt x="13497" y="11773"/>
                  <a:pt x="13499" y="11763"/>
                  <a:pt x="13500" y="11755"/>
                </a:cubicBezTo>
                <a:cubicBezTo>
                  <a:pt x="13501" y="11746"/>
                  <a:pt x="13505" y="11739"/>
                  <a:pt x="13506" y="11729"/>
                </a:cubicBezTo>
                <a:cubicBezTo>
                  <a:pt x="13509" y="11710"/>
                  <a:pt x="13509" y="11693"/>
                  <a:pt x="13516" y="11678"/>
                </a:cubicBezTo>
                <a:cubicBezTo>
                  <a:pt x="13519" y="11670"/>
                  <a:pt x="13523" y="11661"/>
                  <a:pt x="13528" y="11656"/>
                </a:cubicBezTo>
                <a:cubicBezTo>
                  <a:pt x="13532" y="11652"/>
                  <a:pt x="13536" y="11659"/>
                  <a:pt x="13541" y="11659"/>
                </a:cubicBezTo>
                <a:lnTo>
                  <a:pt x="13553" y="11659"/>
                </a:lnTo>
                <a:cubicBezTo>
                  <a:pt x="13558" y="11659"/>
                  <a:pt x="13561" y="11656"/>
                  <a:pt x="13566" y="11656"/>
                </a:cubicBezTo>
                <a:lnTo>
                  <a:pt x="13572" y="11607"/>
                </a:lnTo>
                <a:cubicBezTo>
                  <a:pt x="13573" y="11598"/>
                  <a:pt x="13577" y="11591"/>
                  <a:pt x="13578" y="11582"/>
                </a:cubicBezTo>
                <a:cubicBezTo>
                  <a:pt x="13579" y="11574"/>
                  <a:pt x="13577" y="11564"/>
                  <a:pt x="13578" y="11556"/>
                </a:cubicBezTo>
                <a:cubicBezTo>
                  <a:pt x="13580" y="11544"/>
                  <a:pt x="13585" y="11541"/>
                  <a:pt x="13588" y="11530"/>
                </a:cubicBezTo>
                <a:cubicBezTo>
                  <a:pt x="13590" y="11520"/>
                  <a:pt x="13591" y="11512"/>
                  <a:pt x="13594" y="11504"/>
                </a:cubicBezTo>
                <a:cubicBezTo>
                  <a:pt x="13599" y="11493"/>
                  <a:pt x="13605" y="11485"/>
                  <a:pt x="13613" y="11485"/>
                </a:cubicBezTo>
                <a:lnTo>
                  <a:pt x="13619" y="11485"/>
                </a:lnTo>
                <a:cubicBezTo>
                  <a:pt x="13625" y="11488"/>
                  <a:pt x="13624" y="11505"/>
                  <a:pt x="13629" y="11511"/>
                </a:cubicBezTo>
                <a:cubicBezTo>
                  <a:pt x="13632" y="11516"/>
                  <a:pt x="13637" y="11514"/>
                  <a:pt x="13641" y="11517"/>
                </a:cubicBezTo>
                <a:cubicBezTo>
                  <a:pt x="13641" y="11486"/>
                  <a:pt x="13640" y="11470"/>
                  <a:pt x="13641" y="11440"/>
                </a:cubicBezTo>
                <a:cubicBezTo>
                  <a:pt x="13643" y="11406"/>
                  <a:pt x="13648" y="11389"/>
                  <a:pt x="13651" y="11356"/>
                </a:cubicBezTo>
                <a:cubicBezTo>
                  <a:pt x="13652" y="11345"/>
                  <a:pt x="13652" y="11335"/>
                  <a:pt x="13654" y="11324"/>
                </a:cubicBezTo>
                <a:cubicBezTo>
                  <a:pt x="13654" y="11316"/>
                  <a:pt x="13654" y="11304"/>
                  <a:pt x="13657" y="11298"/>
                </a:cubicBezTo>
                <a:cubicBezTo>
                  <a:pt x="13660" y="11292"/>
                  <a:pt x="13666" y="11294"/>
                  <a:pt x="13670" y="11292"/>
                </a:cubicBezTo>
                <a:cubicBezTo>
                  <a:pt x="13674" y="11290"/>
                  <a:pt x="13678" y="11294"/>
                  <a:pt x="13682" y="11292"/>
                </a:cubicBezTo>
                <a:cubicBezTo>
                  <a:pt x="13692" y="11289"/>
                  <a:pt x="13698" y="11281"/>
                  <a:pt x="13707" y="11273"/>
                </a:cubicBezTo>
                <a:cubicBezTo>
                  <a:pt x="13706" y="11252"/>
                  <a:pt x="13705" y="11235"/>
                  <a:pt x="13701" y="11215"/>
                </a:cubicBezTo>
                <a:cubicBezTo>
                  <a:pt x="13699" y="11202"/>
                  <a:pt x="13695" y="11194"/>
                  <a:pt x="13689" y="11189"/>
                </a:cubicBezTo>
                <a:cubicBezTo>
                  <a:pt x="13685" y="11187"/>
                  <a:pt x="13680" y="11192"/>
                  <a:pt x="13676" y="11189"/>
                </a:cubicBezTo>
                <a:cubicBezTo>
                  <a:pt x="13671" y="11186"/>
                  <a:pt x="13668" y="11181"/>
                  <a:pt x="13664" y="11176"/>
                </a:cubicBezTo>
                <a:cubicBezTo>
                  <a:pt x="13659" y="11171"/>
                  <a:pt x="13653" y="11171"/>
                  <a:pt x="13651" y="11163"/>
                </a:cubicBezTo>
                <a:cubicBezTo>
                  <a:pt x="13649" y="11157"/>
                  <a:pt x="13652" y="11145"/>
                  <a:pt x="13651" y="11137"/>
                </a:cubicBezTo>
                <a:cubicBezTo>
                  <a:pt x="13649" y="11126"/>
                  <a:pt x="13648" y="11117"/>
                  <a:pt x="13647" y="11105"/>
                </a:cubicBezTo>
                <a:cubicBezTo>
                  <a:pt x="13647" y="11096"/>
                  <a:pt x="13644" y="11089"/>
                  <a:pt x="13641" y="11079"/>
                </a:cubicBezTo>
                <a:cubicBezTo>
                  <a:pt x="13638" y="11066"/>
                  <a:pt x="13634" y="11058"/>
                  <a:pt x="13629" y="11054"/>
                </a:cubicBezTo>
                <a:cubicBezTo>
                  <a:pt x="13620" y="11044"/>
                  <a:pt x="13613" y="11039"/>
                  <a:pt x="13604" y="11034"/>
                </a:cubicBezTo>
                <a:cubicBezTo>
                  <a:pt x="13600" y="11033"/>
                  <a:pt x="13595" y="11034"/>
                  <a:pt x="13591" y="11034"/>
                </a:cubicBezTo>
                <a:cubicBezTo>
                  <a:pt x="13586" y="11033"/>
                  <a:pt x="13583" y="11024"/>
                  <a:pt x="13578" y="11021"/>
                </a:cubicBezTo>
                <a:cubicBezTo>
                  <a:pt x="13579" y="11012"/>
                  <a:pt x="13578" y="11004"/>
                  <a:pt x="13578" y="10995"/>
                </a:cubicBezTo>
                <a:cubicBezTo>
                  <a:pt x="13581" y="10976"/>
                  <a:pt x="13588" y="10965"/>
                  <a:pt x="13588" y="10944"/>
                </a:cubicBezTo>
                <a:cubicBezTo>
                  <a:pt x="13588" y="10934"/>
                  <a:pt x="13586" y="10925"/>
                  <a:pt x="13585" y="10918"/>
                </a:cubicBezTo>
                <a:cubicBezTo>
                  <a:pt x="13582" y="10910"/>
                  <a:pt x="13576" y="10910"/>
                  <a:pt x="13572" y="10906"/>
                </a:cubicBezTo>
                <a:cubicBezTo>
                  <a:pt x="13568" y="10901"/>
                  <a:pt x="13564" y="10892"/>
                  <a:pt x="13559" y="10892"/>
                </a:cubicBezTo>
                <a:lnTo>
                  <a:pt x="13535" y="10892"/>
                </a:lnTo>
                <a:cubicBezTo>
                  <a:pt x="13535" y="10915"/>
                  <a:pt x="13538" y="10929"/>
                  <a:pt x="13535" y="10951"/>
                </a:cubicBezTo>
                <a:cubicBezTo>
                  <a:pt x="13531" y="10971"/>
                  <a:pt x="13523" y="10980"/>
                  <a:pt x="13516" y="10995"/>
                </a:cubicBezTo>
                <a:cubicBezTo>
                  <a:pt x="13513" y="10975"/>
                  <a:pt x="13512" y="10958"/>
                  <a:pt x="13509" y="10937"/>
                </a:cubicBezTo>
                <a:cubicBezTo>
                  <a:pt x="13508" y="10929"/>
                  <a:pt x="13511" y="10920"/>
                  <a:pt x="13509" y="10912"/>
                </a:cubicBezTo>
                <a:cubicBezTo>
                  <a:pt x="13507" y="10902"/>
                  <a:pt x="13500" y="10907"/>
                  <a:pt x="13497" y="10899"/>
                </a:cubicBezTo>
                <a:cubicBezTo>
                  <a:pt x="13494" y="10891"/>
                  <a:pt x="13491" y="10881"/>
                  <a:pt x="13487" y="10873"/>
                </a:cubicBezTo>
                <a:lnTo>
                  <a:pt x="13487" y="10745"/>
                </a:lnTo>
                <a:cubicBezTo>
                  <a:pt x="13484" y="10737"/>
                  <a:pt x="13482" y="10727"/>
                  <a:pt x="13478" y="10719"/>
                </a:cubicBezTo>
                <a:cubicBezTo>
                  <a:pt x="13474" y="10711"/>
                  <a:pt x="13469" y="10706"/>
                  <a:pt x="13465" y="10700"/>
                </a:cubicBezTo>
                <a:cubicBezTo>
                  <a:pt x="13462" y="10708"/>
                  <a:pt x="13463" y="10721"/>
                  <a:pt x="13459" y="10725"/>
                </a:cubicBezTo>
                <a:cubicBezTo>
                  <a:pt x="13455" y="10730"/>
                  <a:pt x="13450" y="10733"/>
                  <a:pt x="13446" y="10738"/>
                </a:cubicBezTo>
                <a:cubicBezTo>
                  <a:pt x="13442" y="10743"/>
                  <a:pt x="13437" y="10746"/>
                  <a:pt x="13434" y="10751"/>
                </a:cubicBezTo>
                <a:cubicBezTo>
                  <a:pt x="13425" y="10761"/>
                  <a:pt x="13420" y="10781"/>
                  <a:pt x="13418" y="10802"/>
                </a:cubicBezTo>
                <a:cubicBezTo>
                  <a:pt x="13415" y="10831"/>
                  <a:pt x="13419" y="10849"/>
                  <a:pt x="13418" y="10880"/>
                </a:cubicBezTo>
                <a:cubicBezTo>
                  <a:pt x="13417" y="10899"/>
                  <a:pt x="13416" y="10912"/>
                  <a:pt x="13415" y="10931"/>
                </a:cubicBezTo>
                <a:cubicBezTo>
                  <a:pt x="13405" y="10930"/>
                  <a:pt x="13399" y="10925"/>
                  <a:pt x="13390" y="10925"/>
                </a:cubicBezTo>
                <a:cubicBezTo>
                  <a:pt x="13379" y="10925"/>
                  <a:pt x="13372" y="10926"/>
                  <a:pt x="13361" y="10925"/>
                </a:cubicBezTo>
                <a:lnTo>
                  <a:pt x="13349" y="10925"/>
                </a:lnTo>
                <a:cubicBezTo>
                  <a:pt x="13342" y="10925"/>
                  <a:pt x="13338" y="10915"/>
                  <a:pt x="13333" y="10912"/>
                </a:cubicBezTo>
                <a:cubicBezTo>
                  <a:pt x="13324" y="10907"/>
                  <a:pt x="13319" y="10899"/>
                  <a:pt x="13310" y="10899"/>
                </a:cubicBezTo>
                <a:cubicBezTo>
                  <a:pt x="13306" y="10899"/>
                  <a:pt x="13304" y="10898"/>
                  <a:pt x="13302" y="10899"/>
                </a:cubicBezTo>
                <a:cubicBezTo>
                  <a:pt x="13296" y="10904"/>
                  <a:pt x="13295" y="10913"/>
                  <a:pt x="13289" y="10918"/>
                </a:cubicBezTo>
                <a:cubicBezTo>
                  <a:pt x="13284" y="10923"/>
                  <a:pt x="13280" y="10927"/>
                  <a:pt x="13277" y="10931"/>
                </a:cubicBezTo>
                <a:cubicBezTo>
                  <a:pt x="13271" y="10938"/>
                  <a:pt x="13269" y="10948"/>
                  <a:pt x="13264" y="10957"/>
                </a:cubicBezTo>
                <a:cubicBezTo>
                  <a:pt x="13259" y="10967"/>
                  <a:pt x="13258" y="10983"/>
                  <a:pt x="13251" y="10983"/>
                </a:cubicBezTo>
                <a:cubicBezTo>
                  <a:pt x="13241" y="10983"/>
                  <a:pt x="13235" y="10973"/>
                  <a:pt x="13226" y="10964"/>
                </a:cubicBezTo>
                <a:cubicBezTo>
                  <a:pt x="13221" y="10959"/>
                  <a:pt x="13218" y="10947"/>
                  <a:pt x="13213" y="10937"/>
                </a:cubicBezTo>
                <a:cubicBezTo>
                  <a:pt x="13209" y="10928"/>
                  <a:pt x="13203" y="10925"/>
                  <a:pt x="13201" y="10912"/>
                </a:cubicBezTo>
                <a:cubicBezTo>
                  <a:pt x="13200" y="10904"/>
                  <a:pt x="13201" y="10896"/>
                  <a:pt x="13201" y="10887"/>
                </a:cubicBezTo>
                <a:cubicBezTo>
                  <a:pt x="13201" y="10877"/>
                  <a:pt x="13199" y="10867"/>
                  <a:pt x="13201" y="10861"/>
                </a:cubicBezTo>
                <a:cubicBezTo>
                  <a:pt x="13203" y="10854"/>
                  <a:pt x="13210" y="10859"/>
                  <a:pt x="13213" y="10854"/>
                </a:cubicBezTo>
                <a:cubicBezTo>
                  <a:pt x="13224" y="10839"/>
                  <a:pt x="13231" y="10828"/>
                  <a:pt x="13245" y="10828"/>
                </a:cubicBezTo>
                <a:lnTo>
                  <a:pt x="13251" y="10828"/>
                </a:lnTo>
                <a:cubicBezTo>
                  <a:pt x="13259" y="10830"/>
                  <a:pt x="13263" y="10844"/>
                  <a:pt x="13270" y="10848"/>
                </a:cubicBezTo>
                <a:cubicBezTo>
                  <a:pt x="13277" y="10851"/>
                  <a:pt x="13283" y="10848"/>
                  <a:pt x="13291" y="10848"/>
                </a:cubicBezTo>
                <a:cubicBezTo>
                  <a:pt x="13298" y="10848"/>
                  <a:pt x="13303" y="10849"/>
                  <a:pt x="13311" y="10848"/>
                </a:cubicBezTo>
                <a:cubicBezTo>
                  <a:pt x="13317" y="10848"/>
                  <a:pt x="13319" y="10836"/>
                  <a:pt x="13324" y="10834"/>
                </a:cubicBezTo>
                <a:cubicBezTo>
                  <a:pt x="13323" y="10826"/>
                  <a:pt x="13327" y="10814"/>
                  <a:pt x="13324" y="10809"/>
                </a:cubicBezTo>
                <a:cubicBezTo>
                  <a:pt x="13319" y="10801"/>
                  <a:pt x="13317" y="10790"/>
                  <a:pt x="13311" y="10790"/>
                </a:cubicBezTo>
                <a:lnTo>
                  <a:pt x="13298" y="10790"/>
                </a:lnTo>
                <a:cubicBezTo>
                  <a:pt x="13289" y="10790"/>
                  <a:pt x="13283" y="10796"/>
                  <a:pt x="13274" y="10796"/>
                </a:cubicBezTo>
                <a:lnTo>
                  <a:pt x="13261" y="10796"/>
                </a:lnTo>
                <a:cubicBezTo>
                  <a:pt x="13256" y="10796"/>
                  <a:pt x="13253" y="10790"/>
                  <a:pt x="13248" y="10790"/>
                </a:cubicBezTo>
                <a:cubicBezTo>
                  <a:pt x="13243" y="10790"/>
                  <a:pt x="13240" y="10791"/>
                  <a:pt x="13236" y="10790"/>
                </a:cubicBezTo>
                <a:cubicBezTo>
                  <a:pt x="13223" y="10785"/>
                  <a:pt x="13217" y="10765"/>
                  <a:pt x="13204" y="10764"/>
                </a:cubicBezTo>
                <a:cubicBezTo>
                  <a:pt x="13188" y="10762"/>
                  <a:pt x="13179" y="10765"/>
                  <a:pt x="13163" y="10764"/>
                </a:cubicBezTo>
                <a:cubicBezTo>
                  <a:pt x="13159" y="10764"/>
                  <a:pt x="13155" y="10757"/>
                  <a:pt x="13151" y="10757"/>
                </a:cubicBezTo>
                <a:lnTo>
                  <a:pt x="13135" y="10757"/>
                </a:lnTo>
                <a:lnTo>
                  <a:pt x="13135" y="10628"/>
                </a:lnTo>
                <a:cubicBezTo>
                  <a:pt x="13130" y="10620"/>
                  <a:pt x="13130" y="10609"/>
                  <a:pt x="13125" y="10603"/>
                </a:cubicBezTo>
                <a:cubicBezTo>
                  <a:pt x="13121" y="10598"/>
                  <a:pt x="13117" y="10601"/>
                  <a:pt x="13113" y="10596"/>
                </a:cubicBezTo>
                <a:cubicBezTo>
                  <a:pt x="13107" y="10590"/>
                  <a:pt x="13106" y="10575"/>
                  <a:pt x="13100" y="10570"/>
                </a:cubicBezTo>
                <a:cubicBezTo>
                  <a:pt x="13096" y="10569"/>
                  <a:pt x="13091" y="10566"/>
                  <a:pt x="13088" y="10564"/>
                </a:cubicBezTo>
                <a:cubicBezTo>
                  <a:pt x="13084" y="10563"/>
                  <a:pt x="13079" y="10564"/>
                  <a:pt x="13075" y="10564"/>
                </a:cubicBezTo>
                <a:cubicBezTo>
                  <a:pt x="13070" y="10563"/>
                  <a:pt x="13067" y="10555"/>
                  <a:pt x="13062" y="10551"/>
                </a:cubicBezTo>
                <a:cubicBezTo>
                  <a:pt x="13055" y="10546"/>
                  <a:pt x="13046" y="10553"/>
                  <a:pt x="13044" y="10539"/>
                </a:cubicBezTo>
                <a:cubicBezTo>
                  <a:pt x="13042" y="10528"/>
                  <a:pt x="13044" y="10517"/>
                  <a:pt x="13044" y="10506"/>
                </a:cubicBezTo>
                <a:cubicBezTo>
                  <a:pt x="13042" y="10489"/>
                  <a:pt x="13046" y="10472"/>
                  <a:pt x="13044" y="10455"/>
                </a:cubicBezTo>
                <a:cubicBezTo>
                  <a:pt x="13041" y="10434"/>
                  <a:pt x="13034" y="10421"/>
                  <a:pt x="13028" y="10403"/>
                </a:cubicBezTo>
                <a:cubicBezTo>
                  <a:pt x="13024" y="10392"/>
                  <a:pt x="13017" y="10390"/>
                  <a:pt x="13015" y="10378"/>
                </a:cubicBezTo>
                <a:cubicBezTo>
                  <a:pt x="13014" y="10369"/>
                  <a:pt x="13016" y="10360"/>
                  <a:pt x="13015" y="10352"/>
                </a:cubicBezTo>
                <a:cubicBezTo>
                  <a:pt x="13014" y="10344"/>
                  <a:pt x="13015" y="10336"/>
                  <a:pt x="13015" y="10326"/>
                </a:cubicBezTo>
                <a:cubicBezTo>
                  <a:pt x="13015" y="10313"/>
                  <a:pt x="13010" y="10307"/>
                  <a:pt x="13009" y="10294"/>
                </a:cubicBezTo>
                <a:cubicBezTo>
                  <a:pt x="13008" y="10278"/>
                  <a:pt x="13009" y="10268"/>
                  <a:pt x="13009" y="10252"/>
                </a:cubicBezTo>
                <a:cubicBezTo>
                  <a:pt x="13009" y="10236"/>
                  <a:pt x="13008" y="10226"/>
                  <a:pt x="13009" y="10210"/>
                </a:cubicBezTo>
                <a:cubicBezTo>
                  <a:pt x="13009" y="10199"/>
                  <a:pt x="13013" y="10194"/>
                  <a:pt x="13015" y="10184"/>
                </a:cubicBezTo>
                <a:cubicBezTo>
                  <a:pt x="13018" y="10171"/>
                  <a:pt x="13021" y="10163"/>
                  <a:pt x="13028" y="10159"/>
                </a:cubicBezTo>
                <a:cubicBezTo>
                  <a:pt x="13034" y="10154"/>
                  <a:pt x="13040" y="10159"/>
                  <a:pt x="13047" y="10159"/>
                </a:cubicBezTo>
                <a:cubicBezTo>
                  <a:pt x="13059" y="10159"/>
                  <a:pt x="13066" y="10160"/>
                  <a:pt x="13078" y="10165"/>
                </a:cubicBezTo>
                <a:cubicBezTo>
                  <a:pt x="13096" y="10173"/>
                  <a:pt x="13100" y="10203"/>
                  <a:pt x="13113" y="10229"/>
                </a:cubicBezTo>
                <a:cubicBezTo>
                  <a:pt x="13117" y="10237"/>
                  <a:pt x="13121" y="10242"/>
                  <a:pt x="13125" y="10249"/>
                </a:cubicBezTo>
                <a:cubicBezTo>
                  <a:pt x="13134" y="10265"/>
                  <a:pt x="13140" y="10281"/>
                  <a:pt x="13148" y="10300"/>
                </a:cubicBezTo>
                <a:cubicBezTo>
                  <a:pt x="13151" y="10309"/>
                  <a:pt x="13157" y="10315"/>
                  <a:pt x="13160" y="10326"/>
                </a:cubicBezTo>
                <a:cubicBezTo>
                  <a:pt x="13168" y="10353"/>
                  <a:pt x="13171" y="10376"/>
                  <a:pt x="13179" y="10403"/>
                </a:cubicBezTo>
                <a:cubicBezTo>
                  <a:pt x="13182" y="10415"/>
                  <a:pt x="13186" y="10422"/>
                  <a:pt x="13191" y="10429"/>
                </a:cubicBezTo>
                <a:cubicBezTo>
                  <a:pt x="13205" y="10445"/>
                  <a:pt x="13215" y="10452"/>
                  <a:pt x="13229" y="10468"/>
                </a:cubicBezTo>
                <a:cubicBezTo>
                  <a:pt x="13240" y="10479"/>
                  <a:pt x="13245" y="10497"/>
                  <a:pt x="13254" y="10513"/>
                </a:cubicBezTo>
                <a:cubicBezTo>
                  <a:pt x="13264" y="10529"/>
                  <a:pt x="13269" y="10538"/>
                  <a:pt x="13279" y="10551"/>
                </a:cubicBezTo>
                <a:cubicBezTo>
                  <a:pt x="13288" y="10563"/>
                  <a:pt x="13294" y="10579"/>
                  <a:pt x="13305" y="10584"/>
                </a:cubicBezTo>
                <a:cubicBezTo>
                  <a:pt x="13315" y="10589"/>
                  <a:pt x="13322" y="10582"/>
                  <a:pt x="13333" y="10584"/>
                </a:cubicBezTo>
                <a:cubicBezTo>
                  <a:pt x="13338" y="10584"/>
                  <a:pt x="13342" y="10590"/>
                  <a:pt x="13346" y="10590"/>
                </a:cubicBezTo>
                <a:cubicBezTo>
                  <a:pt x="13364" y="10596"/>
                  <a:pt x="13376" y="10603"/>
                  <a:pt x="13394" y="10603"/>
                </a:cubicBezTo>
                <a:lnTo>
                  <a:pt x="13402" y="10603"/>
                </a:lnTo>
                <a:lnTo>
                  <a:pt x="13415" y="10603"/>
                </a:lnTo>
                <a:cubicBezTo>
                  <a:pt x="13420" y="10601"/>
                  <a:pt x="13423" y="10592"/>
                  <a:pt x="13427" y="10590"/>
                </a:cubicBezTo>
                <a:cubicBezTo>
                  <a:pt x="13436" y="10589"/>
                  <a:pt x="13444" y="10592"/>
                  <a:pt x="13453" y="10590"/>
                </a:cubicBezTo>
                <a:cubicBezTo>
                  <a:pt x="13457" y="10589"/>
                  <a:pt x="13460" y="10579"/>
                  <a:pt x="13465" y="10577"/>
                </a:cubicBezTo>
                <a:lnTo>
                  <a:pt x="13478" y="10577"/>
                </a:lnTo>
                <a:cubicBezTo>
                  <a:pt x="13487" y="10577"/>
                  <a:pt x="13494" y="10579"/>
                  <a:pt x="13503" y="10584"/>
                </a:cubicBezTo>
                <a:cubicBezTo>
                  <a:pt x="13508" y="10587"/>
                  <a:pt x="13511" y="10596"/>
                  <a:pt x="13516" y="10603"/>
                </a:cubicBezTo>
                <a:cubicBezTo>
                  <a:pt x="13524" y="10615"/>
                  <a:pt x="13531" y="10627"/>
                  <a:pt x="13535" y="10648"/>
                </a:cubicBezTo>
                <a:cubicBezTo>
                  <a:pt x="13535" y="10656"/>
                  <a:pt x="13534" y="10666"/>
                  <a:pt x="13535" y="10674"/>
                </a:cubicBezTo>
                <a:cubicBezTo>
                  <a:pt x="13535" y="10682"/>
                  <a:pt x="13536" y="10692"/>
                  <a:pt x="13537" y="10700"/>
                </a:cubicBezTo>
                <a:cubicBezTo>
                  <a:pt x="13539" y="10709"/>
                  <a:pt x="13540" y="10719"/>
                  <a:pt x="13544" y="10725"/>
                </a:cubicBezTo>
                <a:cubicBezTo>
                  <a:pt x="13548" y="10732"/>
                  <a:pt x="13552" y="10733"/>
                  <a:pt x="13556" y="10738"/>
                </a:cubicBezTo>
                <a:cubicBezTo>
                  <a:pt x="13561" y="10743"/>
                  <a:pt x="13567" y="10745"/>
                  <a:pt x="13573" y="10745"/>
                </a:cubicBezTo>
                <a:lnTo>
                  <a:pt x="13637" y="10745"/>
                </a:lnTo>
                <a:cubicBezTo>
                  <a:pt x="13643" y="10745"/>
                  <a:pt x="13645" y="10738"/>
                  <a:pt x="13651" y="10738"/>
                </a:cubicBezTo>
                <a:cubicBezTo>
                  <a:pt x="13657" y="10738"/>
                  <a:pt x="13661" y="10735"/>
                  <a:pt x="13666" y="10738"/>
                </a:cubicBezTo>
                <a:cubicBezTo>
                  <a:pt x="13672" y="10741"/>
                  <a:pt x="13674" y="10751"/>
                  <a:pt x="13679" y="10757"/>
                </a:cubicBezTo>
                <a:cubicBezTo>
                  <a:pt x="13683" y="10762"/>
                  <a:pt x="13682" y="10775"/>
                  <a:pt x="13685" y="10783"/>
                </a:cubicBezTo>
                <a:cubicBezTo>
                  <a:pt x="13689" y="10791"/>
                  <a:pt x="13694" y="10791"/>
                  <a:pt x="13698" y="10796"/>
                </a:cubicBezTo>
                <a:cubicBezTo>
                  <a:pt x="13703" y="10803"/>
                  <a:pt x="13707" y="10809"/>
                  <a:pt x="13714" y="10809"/>
                </a:cubicBezTo>
                <a:lnTo>
                  <a:pt x="13779" y="10809"/>
                </a:lnTo>
                <a:cubicBezTo>
                  <a:pt x="13790" y="10809"/>
                  <a:pt x="13795" y="10828"/>
                  <a:pt x="13806" y="10828"/>
                </a:cubicBezTo>
                <a:lnTo>
                  <a:pt x="13912" y="10828"/>
                </a:lnTo>
                <a:lnTo>
                  <a:pt x="13991" y="10802"/>
                </a:lnTo>
                <a:lnTo>
                  <a:pt x="14062" y="10802"/>
                </a:lnTo>
                <a:cubicBezTo>
                  <a:pt x="14075" y="10802"/>
                  <a:pt x="14079" y="10825"/>
                  <a:pt x="14088" y="10841"/>
                </a:cubicBezTo>
                <a:cubicBezTo>
                  <a:pt x="14093" y="10849"/>
                  <a:pt x="14097" y="10854"/>
                  <a:pt x="14101" y="10861"/>
                </a:cubicBezTo>
                <a:cubicBezTo>
                  <a:pt x="14105" y="10867"/>
                  <a:pt x="14110" y="10870"/>
                  <a:pt x="14113" y="10880"/>
                </a:cubicBezTo>
                <a:cubicBezTo>
                  <a:pt x="14120" y="10898"/>
                  <a:pt x="14121" y="10917"/>
                  <a:pt x="14129" y="10931"/>
                </a:cubicBezTo>
                <a:cubicBezTo>
                  <a:pt x="14133" y="10938"/>
                  <a:pt x="14137" y="10946"/>
                  <a:pt x="14142" y="10951"/>
                </a:cubicBezTo>
                <a:cubicBezTo>
                  <a:pt x="14145" y="10955"/>
                  <a:pt x="14151" y="10954"/>
                  <a:pt x="14154" y="10957"/>
                </a:cubicBezTo>
                <a:cubicBezTo>
                  <a:pt x="14159" y="10964"/>
                  <a:pt x="14163" y="10967"/>
                  <a:pt x="14167" y="10976"/>
                </a:cubicBezTo>
                <a:cubicBezTo>
                  <a:pt x="14170" y="10984"/>
                  <a:pt x="14172" y="10992"/>
                  <a:pt x="14173" y="11002"/>
                </a:cubicBezTo>
                <a:cubicBezTo>
                  <a:pt x="14176" y="11019"/>
                  <a:pt x="14175" y="11034"/>
                  <a:pt x="14176" y="11054"/>
                </a:cubicBezTo>
                <a:cubicBezTo>
                  <a:pt x="14182" y="11057"/>
                  <a:pt x="14194" y="11050"/>
                  <a:pt x="14198" y="11060"/>
                </a:cubicBezTo>
                <a:cubicBezTo>
                  <a:pt x="14201" y="11068"/>
                  <a:pt x="14200" y="11079"/>
                  <a:pt x="14204" y="11086"/>
                </a:cubicBezTo>
                <a:cubicBezTo>
                  <a:pt x="14208" y="11092"/>
                  <a:pt x="14209" y="11107"/>
                  <a:pt x="14214" y="11112"/>
                </a:cubicBezTo>
                <a:cubicBezTo>
                  <a:pt x="14218" y="11117"/>
                  <a:pt x="14223" y="11112"/>
                  <a:pt x="14227" y="11112"/>
                </a:cubicBezTo>
                <a:lnTo>
                  <a:pt x="14239" y="11112"/>
                </a:lnTo>
                <a:cubicBezTo>
                  <a:pt x="14248" y="11112"/>
                  <a:pt x="14256" y="11113"/>
                  <a:pt x="14264" y="11118"/>
                </a:cubicBezTo>
                <a:cubicBezTo>
                  <a:pt x="14269" y="11120"/>
                  <a:pt x="14272" y="11127"/>
                  <a:pt x="14277" y="11131"/>
                </a:cubicBezTo>
                <a:cubicBezTo>
                  <a:pt x="14281" y="11132"/>
                  <a:pt x="14285" y="11134"/>
                  <a:pt x="14289" y="11137"/>
                </a:cubicBezTo>
                <a:cubicBezTo>
                  <a:pt x="14300" y="11145"/>
                  <a:pt x="14306" y="11158"/>
                  <a:pt x="14318" y="11163"/>
                </a:cubicBezTo>
                <a:cubicBezTo>
                  <a:pt x="14303" y="11163"/>
                  <a:pt x="14295" y="11160"/>
                  <a:pt x="14280" y="11163"/>
                </a:cubicBezTo>
                <a:cubicBezTo>
                  <a:pt x="14270" y="11165"/>
                  <a:pt x="14263" y="11171"/>
                  <a:pt x="14255" y="11176"/>
                </a:cubicBezTo>
                <a:cubicBezTo>
                  <a:pt x="14250" y="11177"/>
                  <a:pt x="14247" y="11186"/>
                  <a:pt x="14242" y="11189"/>
                </a:cubicBezTo>
                <a:cubicBezTo>
                  <a:pt x="14243" y="11198"/>
                  <a:pt x="14240" y="11206"/>
                  <a:pt x="14242" y="11215"/>
                </a:cubicBezTo>
                <a:cubicBezTo>
                  <a:pt x="14244" y="11223"/>
                  <a:pt x="14245" y="11234"/>
                  <a:pt x="14249" y="11240"/>
                </a:cubicBezTo>
                <a:cubicBezTo>
                  <a:pt x="14252" y="11245"/>
                  <a:pt x="14257" y="11244"/>
                  <a:pt x="14261" y="11247"/>
                </a:cubicBezTo>
                <a:cubicBezTo>
                  <a:pt x="14265" y="11250"/>
                  <a:pt x="14270" y="11250"/>
                  <a:pt x="14274" y="11253"/>
                </a:cubicBezTo>
                <a:cubicBezTo>
                  <a:pt x="14279" y="11258"/>
                  <a:pt x="14279" y="11271"/>
                  <a:pt x="14283" y="11279"/>
                </a:cubicBezTo>
                <a:cubicBezTo>
                  <a:pt x="14287" y="11287"/>
                  <a:pt x="14289" y="11295"/>
                  <a:pt x="14292" y="11304"/>
                </a:cubicBezTo>
                <a:cubicBezTo>
                  <a:pt x="14300" y="11324"/>
                  <a:pt x="14308" y="11337"/>
                  <a:pt x="14318" y="11350"/>
                </a:cubicBezTo>
                <a:cubicBezTo>
                  <a:pt x="14323" y="11356"/>
                  <a:pt x="14328" y="11361"/>
                  <a:pt x="14333" y="11369"/>
                </a:cubicBezTo>
                <a:cubicBezTo>
                  <a:pt x="14339" y="11377"/>
                  <a:pt x="14340" y="11392"/>
                  <a:pt x="14346" y="11395"/>
                </a:cubicBezTo>
                <a:cubicBezTo>
                  <a:pt x="14350" y="11396"/>
                  <a:pt x="14354" y="11395"/>
                  <a:pt x="14359" y="11395"/>
                </a:cubicBezTo>
                <a:cubicBezTo>
                  <a:pt x="14363" y="11395"/>
                  <a:pt x="14367" y="11398"/>
                  <a:pt x="14371" y="11395"/>
                </a:cubicBezTo>
                <a:cubicBezTo>
                  <a:pt x="14377" y="11390"/>
                  <a:pt x="14379" y="11382"/>
                  <a:pt x="14384" y="11376"/>
                </a:cubicBezTo>
                <a:cubicBezTo>
                  <a:pt x="14388" y="11369"/>
                  <a:pt x="14388" y="11355"/>
                  <a:pt x="14393" y="11350"/>
                </a:cubicBezTo>
                <a:cubicBezTo>
                  <a:pt x="14401" y="11340"/>
                  <a:pt x="14411" y="11345"/>
                  <a:pt x="14418" y="11337"/>
                </a:cubicBezTo>
                <a:cubicBezTo>
                  <a:pt x="14424" y="11332"/>
                  <a:pt x="14424" y="11316"/>
                  <a:pt x="14428" y="11304"/>
                </a:cubicBezTo>
                <a:cubicBezTo>
                  <a:pt x="14432" y="11293"/>
                  <a:pt x="14433" y="11279"/>
                  <a:pt x="14440" y="11279"/>
                </a:cubicBezTo>
                <a:cubicBezTo>
                  <a:pt x="14454" y="11279"/>
                  <a:pt x="14462" y="11288"/>
                  <a:pt x="14472" y="11304"/>
                </a:cubicBezTo>
                <a:cubicBezTo>
                  <a:pt x="14476" y="11309"/>
                  <a:pt x="14476" y="11323"/>
                  <a:pt x="14478" y="11331"/>
                </a:cubicBezTo>
                <a:cubicBezTo>
                  <a:pt x="14485" y="11351"/>
                  <a:pt x="14484" y="11369"/>
                  <a:pt x="14484" y="11395"/>
                </a:cubicBezTo>
                <a:cubicBezTo>
                  <a:pt x="14484" y="11414"/>
                  <a:pt x="14486" y="11429"/>
                  <a:pt x="14488" y="11446"/>
                </a:cubicBezTo>
                <a:cubicBezTo>
                  <a:pt x="14490" y="11469"/>
                  <a:pt x="14498" y="11482"/>
                  <a:pt x="14500" y="11504"/>
                </a:cubicBezTo>
                <a:cubicBezTo>
                  <a:pt x="14501" y="11512"/>
                  <a:pt x="14503" y="11522"/>
                  <a:pt x="14503" y="11530"/>
                </a:cubicBezTo>
                <a:cubicBezTo>
                  <a:pt x="14504" y="11549"/>
                  <a:pt x="14503" y="11564"/>
                  <a:pt x="14503" y="11585"/>
                </a:cubicBezTo>
                <a:lnTo>
                  <a:pt x="14503" y="11639"/>
                </a:lnTo>
                <a:cubicBezTo>
                  <a:pt x="14503" y="11652"/>
                  <a:pt x="14500" y="11659"/>
                  <a:pt x="14500" y="11671"/>
                </a:cubicBezTo>
                <a:cubicBezTo>
                  <a:pt x="14499" y="11707"/>
                  <a:pt x="14499" y="11726"/>
                  <a:pt x="14500" y="11762"/>
                </a:cubicBezTo>
                <a:cubicBezTo>
                  <a:pt x="14500" y="11772"/>
                  <a:pt x="14499" y="11780"/>
                  <a:pt x="14500" y="11788"/>
                </a:cubicBezTo>
                <a:cubicBezTo>
                  <a:pt x="14502" y="11807"/>
                  <a:pt x="14507" y="11820"/>
                  <a:pt x="14510" y="11839"/>
                </a:cubicBezTo>
                <a:cubicBezTo>
                  <a:pt x="14510" y="11847"/>
                  <a:pt x="14513" y="11855"/>
                  <a:pt x="14513" y="11865"/>
                </a:cubicBezTo>
                <a:cubicBezTo>
                  <a:pt x="14514" y="11897"/>
                  <a:pt x="14511" y="11916"/>
                  <a:pt x="14513" y="11949"/>
                </a:cubicBezTo>
                <a:cubicBezTo>
                  <a:pt x="14513" y="11974"/>
                  <a:pt x="14524" y="11981"/>
                  <a:pt x="14532" y="12000"/>
                </a:cubicBezTo>
                <a:cubicBezTo>
                  <a:pt x="14536" y="12010"/>
                  <a:pt x="14537" y="12016"/>
                  <a:pt x="14541" y="12026"/>
                </a:cubicBezTo>
                <a:cubicBezTo>
                  <a:pt x="14545" y="12036"/>
                  <a:pt x="14551" y="12041"/>
                  <a:pt x="14554" y="12052"/>
                </a:cubicBezTo>
                <a:cubicBezTo>
                  <a:pt x="14556" y="12061"/>
                  <a:pt x="14562" y="12066"/>
                  <a:pt x="14563" y="12077"/>
                </a:cubicBezTo>
                <a:cubicBezTo>
                  <a:pt x="14564" y="12085"/>
                  <a:pt x="14562" y="12095"/>
                  <a:pt x="14563" y="12103"/>
                </a:cubicBezTo>
                <a:cubicBezTo>
                  <a:pt x="14565" y="12124"/>
                  <a:pt x="14566" y="12140"/>
                  <a:pt x="14569" y="12161"/>
                </a:cubicBezTo>
                <a:cubicBezTo>
                  <a:pt x="14570" y="12169"/>
                  <a:pt x="14572" y="12179"/>
                  <a:pt x="14572" y="12187"/>
                </a:cubicBezTo>
                <a:cubicBezTo>
                  <a:pt x="14574" y="12198"/>
                  <a:pt x="14580" y="12201"/>
                  <a:pt x="14582" y="12213"/>
                </a:cubicBezTo>
                <a:cubicBezTo>
                  <a:pt x="14584" y="12224"/>
                  <a:pt x="14587" y="12233"/>
                  <a:pt x="14588" y="12244"/>
                </a:cubicBezTo>
                <a:cubicBezTo>
                  <a:pt x="14589" y="12252"/>
                  <a:pt x="14587" y="12263"/>
                  <a:pt x="14588" y="12271"/>
                </a:cubicBezTo>
                <a:cubicBezTo>
                  <a:pt x="14589" y="12280"/>
                  <a:pt x="14593" y="12287"/>
                  <a:pt x="14595" y="12296"/>
                </a:cubicBezTo>
                <a:cubicBezTo>
                  <a:pt x="14596" y="12306"/>
                  <a:pt x="14598" y="12314"/>
                  <a:pt x="14601" y="12322"/>
                </a:cubicBezTo>
                <a:cubicBezTo>
                  <a:pt x="14604" y="12333"/>
                  <a:pt x="14610" y="12337"/>
                  <a:pt x="14613" y="12348"/>
                </a:cubicBezTo>
                <a:cubicBezTo>
                  <a:pt x="14616" y="12356"/>
                  <a:pt x="14617" y="12366"/>
                  <a:pt x="14620" y="12374"/>
                </a:cubicBezTo>
                <a:cubicBezTo>
                  <a:pt x="14624" y="12385"/>
                  <a:pt x="14630" y="12387"/>
                  <a:pt x="14632" y="12399"/>
                </a:cubicBezTo>
                <a:cubicBezTo>
                  <a:pt x="14636" y="12417"/>
                  <a:pt x="14636" y="12431"/>
                  <a:pt x="14636" y="12450"/>
                </a:cubicBezTo>
                <a:lnTo>
                  <a:pt x="14636" y="12476"/>
                </a:lnTo>
                <a:cubicBezTo>
                  <a:pt x="14635" y="12496"/>
                  <a:pt x="14632" y="12509"/>
                  <a:pt x="14632" y="12528"/>
                </a:cubicBezTo>
                <a:cubicBezTo>
                  <a:pt x="14632" y="12565"/>
                  <a:pt x="14635" y="12587"/>
                  <a:pt x="14645" y="12618"/>
                </a:cubicBezTo>
                <a:cubicBezTo>
                  <a:pt x="14648" y="12629"/>
                  <a:pt x="14654" y="12632"/>
                  <a:pt x="14658" y="12644"/>
                </a:cubicBezTo>
                <a:cubicBezTo>
                  <a:pt x="14660" y="12652"/>
                  <a:pt x="14661" y="12660"/>
                  <a:pt x="14664" y="12669"/>
                </a:cubicBezTo>
                <a:cubicBezTo>
                  <a:pt x="14666" y="12679"/>
                  <a:pt x="14671" y="12685"/>
                  <a:pt x="14673" y="12695"/>
                </a:cubicBezTo>
                <a:cubicBezTo>
                  <a:pt x="14686" y="12737"/>
                  <a:pt x="14691" y="12768"/>
                  <a:pt x="14701" y="12811"/>
                </a:cubicBezTo>
                <a:cubicBezTo>
                  <a:pt x="14709" y="12840"/>
                  <a:pt x="14715" y="12858"/>
                  <a:pt x="14720" y="12889"/>
                </a:cubicBezTo>
                <a:cubicBezTo>
                  <a:pt x="14722" y="12896"/>
                  <a:pt x="14722" y="12906"/>
                  <a:pt x="14724" y="12914"/>
                </a:cubicBezTo>
                <a:lnTo>
                  <a:pt x="14730" y="12940"/>
                </a:lnTo>
                <a:cubicBezTo>
                  <a:pt x="14732" y="12950"/>
                  <a:pt x="14738" y="12951"/>
                  <a:pt x="14742" y="12959"/>
                </a:cubicBezTo>
                <a:cubicBezTo>
                  <a:pt x="14749" y="12970"/>
                  <a:pt x="14753" y="12985"/>
                  <a:pt x="14761" y="12985"/>
                </a:cubicBezTo>
                <a:cubicBezTo>
                  <a:pt x="14768" y="12985"/>
                  <a:pt x="14775" y="12985"/>
                  <a:pt x="14780" y="12979"/>
                </a:cubicBezTo>
                <a:cubicBezTo>
                  <a:pt x="14785" y="12974"/>
                  <a:pt x="14789" y="12969"/>
                  <a:pt x="14793" y="12959"/>
                </a:cubicBezTo>
                <a:cubicBezTo>
                  <a:pt x="14795" y="12953"/>
                  <a:pt x="14794" y="12941"/>
                  <a:pt x="14796" y="12933"/>
                </a:cubicBezTo>
                <a:cubicBezTo>
                  <a:pt x="14798" y="12924"/>
                  <a:pt x="14801" y="12917"/>
                  <a:pt x="14802" y="12908"/>
                </a:cubicBezTo>
                <a:cubicBezTo>
                  <a:pt x="14808" y="12877"/>
                  <a:pt x="14815" y="12856"/>
                  <a:pt x="14824" y="12830"/>
                </a:cubicBezTo>
                <a:cubicBezTo>
                  <a:pt x="14828" y="12822"/>
                  <a:pt x="14826" y="12810"/>
                  <a:pt x="14830" y="12805"/>
                </a:cubicBezTo>
                <a:cubicBezTo>
                  <a:pt x="14834" y="12802"/>
                  <a:pt x="14839" y="12808"/>
                  <a:pt x="14843" y="12805"/>
                </a:cubicBezTo>
                <a:cubicBezTo>
                  <a:pt x="14847" y="12802"/>
                  <a:pt x="14852" y="12800"/>
                  <a:pt x="14856" y="12798"/>
                </a:cubicBezTo>
                <a:cubicBezTo>
                  <a:pt x="14862" y="12793"/>
                  <a:pt x="14864" y="12782"/>
                  <a:pt x="14868" y="12772"/>
                </a:cubicBezTo>
                <a:cubicBezTo>
                  <a:pt x="14871" y="12764"/>
                  <a:pt x="14879" y="12765"/>
                  <a:pt x="14881" y="12753"/>
                </a:cubicBezTo>
                <a:cubicBezTo>
                  <a:pt x="14883" y="12746"/>
                  <a:pt x="14882" y="12736"/>
                  <a:pt x="14884" y="12727"/>
                </a:cubicBezTo>
                <a:cubicBezTo>
                  <a:pt x="14886" y="12718"/>
                  <a:pt x="14889" y="12711"/>
                  <a:pt x="14890" y="12702"/>
                </a:cubicBezTo>
                <a:cubicBezTo>
                  <a:pt x="14893" y="12685"/>
                  <a:pt x="14903" y="12676"/>
                  <a:pt x="14903" y="12657"/>
                </a:cubicBezTo>
                <a:cubicBezTo>
                  <a:pt x="14903" y="12631"/>
                  <a:pt x="14897" y="12616"/>
                  <a:pt x="14900" y="12592"/>
                </a:cubicBezTo>
                <a:cubicBezTo>
                  <a:pt x="14901" y="12581"/>
                  <a:pt x="14907" y="12578"/>
                  <a:pt x="14909" y="12566"/>
                </a:cubicBezTo>
                <a:cubicBezTo>
                  <a:pt x="14913" y="12549"/>
                  <a:pt x="14916" y="12534"/>
                  <a:pt x="14918" y="12515"/>
                </a:cubicBezTo>
                <a:cubicBezTo>
                  <a:pt x="14921" y="12497"/>
                  <a:pt x="14924" y="12483"/>
                  <a:pt x="14925" y="12463"/>
                </a:cubicBezTo>
                <a:cubicBezTo>
                  <a:pt x="14926" y="12444"/>
                  <a:pt x="14926" y="12431"/>
                  <a:pt x="14925" y="12412"/>
                </a:cubicBezTo>
                <a:cubicBezTo>
                  <a:pt x="14924" y="12393"/>
                  <a:pt x="14922" y="12380"/>
                  <a:pt x="14922" y="12360"/>
                </a:cubicBezTo>
                <a:cubicBezTo>
                  <a:pt x="14922" y="12351"/>
                  <a:pt x="14925" y="12346"/>
                  <a:pt x="14925" y="12337"/>
                </a:cubicBezTo>
                <a:lnTo>
                  <a:pt x="14925" y="12193"/>
                </a:lnTo>
                <a:cubicBezTo>
                  <a:pt x="14925" y="12152"/>
                  <a:pt x="14922" y="12122"/>
                  <a:pt x="14922" y="12082"/>
                </a:cubicBezTo>
                <a:cubicBezTo>
                  <a:pt x="14922" y="12071"/>
                  <a:pt x="14926" y="12066"/>
                  <a:pt x="14928" y="12058"/>
                </a:cubicBezTo>
                <a:cubicBezTo>
                  <a:pt x="14930" y="12050"/>
                  <a:pt x="14930" y="12037"/>
                  <a:pt x="14934" y="12032"/>
                </a:cubicBezTo>
                <a:cubicBezTo>
                  <a:pt x="14946" y="12015"/>
                  <a:pt x="14957" y="12026"/>
                  <a:pt x="14972" y="12026"/>
                </a:cubicBezTo>
                <a:cubicBezTo>
                  <a:pt x="14987" y="12026"/>
                  <a:pt x="14999" y="12032"/>
                  <a:pt x="15010" y="12013"/>
                </a:cubicBezTo>
                <a:cubicBezTo>
                  <a:pt x="15017" y="12000"/>
                  <a:pt x="15016" y="11980"/>
                  <a:pt x="15019" y="11961"/>
                </a:cubicBezTo>
                <a:cubicBezTo>
                  <a:pt x="15021" y="11951"/>
                  <a:pt x="15023" y="11945"/>
                  <a:pt x="15026" y="11935"/>
                </a:cubicBezTo>
                <a:cubicBezTo>
                  <a:pt x="15028" y="11924"/>
                  <a:pt x="15032" y="11915"/>
                  <a:pt x="15038" y="11910"/>
                </a:cubicBezTo>
                <a:cubicBezTo>
                  <a:pt x="15042" y="11907"/>
                  <a:pt x="15047" y="11906"/>
                  <a:pt x="15051" y="11903"/>
                </a:cubicBezTo>
                <a:cubicBezTo>
                  <a:pt x="15055" y="11900"/>
                  <a:pt x="15059" y="11901"/>
                  <a:pt x="15063" y="11897"/>
                </a:cubicBezTo>
                <a:cubicBezTo>
                  <a:pt x="15069" y="11892"/>
                  <a:pt x="15071" y="11884"/>
                  <a:pt x="15076" y="11878"/>
                </a:cubicBezTo>
                <a:cubicBezTo>
                  <a:pt x="15081" y="11872"/>
                  <a:pt x="15081" y="11859"/>
                  <a:pt x="15085" y="11852"/>
                </a:cubicBezTo>
                <a:cubicBezTo>
                  <a:pt x="15089" y="11847"/>
                  <a:pt x="15094" y="11844"/>
                  <a:pt x="15098" y="11839"/>
                </a:cubicBezTo>
                <a:cubicBezTo>
                  <a:pt x="15102" y="11834"/>
                  <a:pt x="15108" y="11838"/>
                  <a:pt x="15111" y="11833"/>
                </a:cubicBezTo>
                <a:cubicBezTo>
                  <a:pt x="15115" y="11826"/>
                  <a:pt x="15117" y="11817"/>
                  <a:pt x="15120" y="11807"/>
                </a:cubicBezTo>
                <a:cubicBezTo>
                  <a:pt x="15126" y="11789"/>
                  <a:pt x="15128" y="11773"/>
                  <a:pt x="15133" y="11755"/>
                </a:cubicBezTo>
                <a:cubicBezTo>
                  <a:pt x="15136" y="11744"/>
                  <a:pt x="15141" y="11739"/>
                  <a:pt x="15145" y="11729"/>
                </a:cubicBezTo>
                <a:cubicBezTo>
                  <a:pt x="15149" y="11720"/>
                  <a:pt x="15151" y="11712"/>
                  <a:pt x="15155" y="11704"/>
                </a:cubicBezTo>
                <a:cubicBezTo>
                  <a:pt x="15158" y="11696"/>
                  <a:pt x="15159" y="11684"/>
                  <a:pt x="15164" y="11678"/>
                </a:cubicBezTo>
                <a:cubicBezTo>
                  <a:pt x="15173" y="11667"/>
                  <a:pt x="15181" y="11667"/>
                  <a:pt x="15189" y="11652"/>
                </a:cubicBezTo>
                <a:cubicBezTo>
                  <a:pt x="15193" y="11646"/>
                  <a:pt x="15195" y="11636"/>
                  <a:pt x="15198" y="11626"/>
                </a:cubicBezTo>
                <a:cubicBezTo>
                  <a:pt x="15201" y="11618"/>
                  <a:pt x="15202" y="11609"/>
                  <a:pt x="15205" y="11601"/>
                </a:cubicBezTo>
                <a:cubicBezTo>
                  <a:pt x="15207" y="11593"/>
                  <a:pt x="15207" y="11580"/>
                  <a:pt x="15211" y="11575"/>
                </a:cubicBezTo>
                <a:cubicBezTo>
                  <a:pt x="15215" y="11570"/>
                  <a:pt x="15220" y="11577"/>
                  <a:pt x="15224" y="11575"/>
                </a:cubicBezTo>
                <a:cubicBezTo>
                  <a:pt x="15227" y="11573"/>
                  <a:pt x="15232" y="11578"/>
                  <a:pt x="15236" y="11575"/>
                </a:cubicBezTo>
                <a:cubicBezTo>
                  <a:pt x="15242" y="11570"/>
                  <a:pt x="15245" y="11565"/>
                  <a:pt x="15249" y="11556"/>
                </a:cubicBezTo>
                <a:cubicBezTo>
                  <a:pt x="15251" y="11550"/>
                  <a:pt x="15247" y="11538"/>
                  <a:pt x="15249" y="11530"/>
                </a:cubicBezTo>
                <a:cubicBezTo>
                  <a:pt x="15254" y="11512"/>
                  <a:pt x="15261" y="11497"/>
                  <a:pt x="15271" y="11491"/>
                </a:cubicBezTo>
                <a:cubicBezTo>
                  <a:pt x="15275" y="11490"/>
                  <a:pt x="15279" y="11491"/>
                  <a:pt x="15284" y="11491"/>
                </a:cubicBezTo>
                <a:cubicBezTo>
                  <a:pt x="15293" y="11490"/>
                  <a:pt x="15302" y="11494"/>
                  <a:pt x="15309" y="11485"/>
                </a:cubicBezTo>
                <a:cubicBezTo>
                  <a:pt x="15313" y="11478"/>
                  <a:pt x="15315" y="11469"/>
                  <a:pt x="15318" y="11459"/>
                </a:cubicBezTo>
                <a:cubicBezTo>
                  <a:pt x="15329" y="11427"/>
                  <a:pt x="15326" y="11397"/>
                  <a:pt x="15327" y="11356"/>
                </a:cubicBezTo>
                <a:cubicBezTo>
                  <a:pt x="15328" y="11337"/>
                  <a:pt x="15330" y="11324"/>
                  <a:pt x="15331" y="11304"/>
                </a:cubicBezTo>
                <a:lnTo>
                  <a:pt x="15390" y="11304"/>
                </a:lnTo>
                <a:cubicBezTo>
                  <a:pt x="15395" y="11304"/>
                  <a:pt x="15398" y="11316"/>
                  <a:pt x="15403" y="11318"/>
                </a:cubicBezTo>
                <a:cubicBezTo>
                  <a:pt x="15409" y="11321"/>
                  <a:pt x="15415" y="11324"/>
                  <a:pt x="15422" y="11324"/>
                </a:cubicBezTo>
                <a:lnTo>
                  <a:pt x="15428" y="11324"/>
                </a:lnTo>
                <a:cubicBezTo>
                  <a:pt x="15434" y="11322"/>
                  <a:pt x="15435" y="11309"/>
                  <a:pt x="15441" y="11304"/>
                </a:cubicBezTo>
                <a:cubicBezTo>
                  <a:pt x="15445" y="11301"/>
                  <a:pt x="15450" y="11308"/>
                  <a:pt x="15453" y="11304"/>
                </a:cubicBezTo>
                <a:cubicBezTo>
                  <a:pt x="15460" y="11300"/>
                  <a:pt x="15461" y="11284"/>
                  <a:pt x="15466" y="11279"/>
                </a:cubicBezTo>
                <a:cubicBezTo>
                  <a:pt x="15470" y="11276"/>
                  <a:pt x="15475" y="11276"/>
                  <a:pt x="15479" y="11273"/>
                </a:cubicBezTo>
                <a:cubicBezTo>
                  <a:pt x="15483" y="11266"/>
                  <a:pt x="15486" y="11259"/>
                  <a:pt x="15491" y="11253"/>
                </a:cubicBezTo>
                <a:cubicBezTo>
                  <a:pt x="15495" y="11248"/>
                  <a:pt x="15495" y="11235"/>
                  <a:pt x="15498" y="11227"/>
                </a:cubicBezTo>
                <a:lnTo>
                  <a:pt x="15560" y="11227"/>
                </a:lnTo>
                <a:lnTo>
                  <a:pt x="15560" y="11150"/>
                </a:lnTo>
                <a:cubicBezTo>
                  <a:pt x="15569" y="11152"/>
                  <a:pt x="15575" y="11153"/>
                  <a:pt x="15582" y="11157"/>
                </a:cubicBezTo>
                <a:cubicBezTo>
                  <a:pt x="15586" y="11158"/>
                  <a:pt x="15593" y="11150"/>
                  <a:pt x="15595" y="11157"/>
                </a:cubicBezTo>
                <a:cubicBezTo>
                  <a:pt x="15598" y="11164"/>
                  <a:pt x="15601" y="11173"/>
                  <a:pt x="15604" y="11182"/>
                </a:cubicBezTo>
                <a:cubicBezTo>
                  <a:pt x="15606" y="11189"/>
                  <a:pt x="15606" y="11200"/>
                  <a:pt x="15607" y="11208"/>
                </a:cubicBezTo>
                <a:cubicBezTo>
                  <a:pt x="15610" y="11218"/>
                  <a:pt x="15611" y="11226"/>
                  <a:pt x="15614" y="11234"/>
                </a:cubicBezTo>
                <a:cubicBezTo>
                  <a:pt x="15616" y="11242"/>
                  <a:pt x="15622" y="11239"/>
                  <a:pt x="15626" y="11247"/>
                </a:cubicBezTo>
                <a:cubicBezTo>
                  <a:pt x="15630" y="11255"/>
                  <a:pt x="15630" y="11265"/>
                  <a:pt x="15633" y="11273"/>
                </a:cubicBezTo>
                <a:cubicBezTo>
                  <a:pt x="15638" y="11290"/>
                  <a:pt x="15639" y="11310"/>
                  <a:pt x="15642" y="11331"/>
                </a:cubicBezTo>
                <a:cubicBezTo>
                  <a:pt x="15642" y="11350"/>
                  <a:pt x="15639" y="11361"/>
                  <a:pt x="15639" y="11380"/>
                </a:cubicBezTo>
                <a:cubicBezTo>
                  <a:pt x="15639" y="11392"/>
                  <a:pt x="15643" y="11400"/>
                  <a:pt x="15645" y="11408"/>
                </a:cubicBezTo>
                <a:cubicBezTo>
                  <a:pt x="15648" y="11416"/>
                  <a:pt x="15649" y="11426"/>
                  <a:pt x="15652" y="11434"/>
                </a:cubicBezTo>
                <a:cubicBezTo>
                  <a:pt x="15654" y="11441"/>
                  <a:pt x="15661" y="11438"/>
                  <a:pt x="15664" y="11446"/>
                </a:cubicBezTo>
                <a:cubicBezTo>
                  <a:pt x="15666" y="11453"/>
                  <a:pt x="15665" y="11466"/>
                  <a:pt x="15667" y="11472"/>
                </a:cubicBezTo>
                <a:cubicBezTo>
                  <a:pt x="15674" y="11491"/>
                  <a:pt x="15683" y="11495"/>
                  <a:pt x="15692" y="11511"/>
                </a:cubicBezTo>
                <a:cubicBezTo>
                  <a:pt x="15697" y="11519"/>
                  <a:pt x="15701" y="11522"/>
                  <a:pt x="15705" y="11530"/>
                </a:cubicBezTo>
                <a:cubicBezTo>
                  <a:pt x="15709" y="11538"/>
                  <a:pt x="15711" y="11546"/>
                  <a:pt x="15715" y="11556"/>
                </a:cubicBezTo>
                <a:cubicBezTo>
                  <a:pt x="15718" y="11565"/>
                  <a:pt x="15724" y="11569"/>
                  <a:pt x="15724" y="11582"/>
                </a:cubicBezTo>
                <a:lnTo>
                  <a:pt x="15724" y="11607"/>
                </a:lnTo>
                <a:cubicBezTo>
                  <a:pt x="15724" y="11617"/>
                  <a:pt x="15721" y="11623"/>
                  <a:pt x="15721" y="11633"/>
                </a:cubicBezTo>
                <a:cubicBezTo>
                  <a:pt x="15720" y="11653"/>
                  <a:pt x="15721" y="11666"/>
                  <a:pt x="15721" y="11685"/>
                </a:cubicBezTo>
                <a:cubicBezTo>
                  <a:pt x="15730" y="11680"/>
                  <a:pt x="15737" y="11678"/>
                  <a:pt x="15746" y="11678"/>
                </a:cubicBezTo>
                <a:cubicBezTo>
                  <a:pt x="15751" y="11678"/>
                  <a:pt x="15755" y="11686"/>
                  <a:pt x="15759" y="11691"/>
                </a:cubicBezTo>
                <a:cubicBezTo>
                  <a:pt x="15763" y="11695"/>
                  <a:pt x="15769" y="11691"/>
                  <a:pt x="15771" y="11697"/>
                </a:cubicBezTo>
                <a:cubicBezTo>
                  <a:pt x="15773" y="11704"/>
                  <a:pt x="15771" y="11713"/>
                  <a:pt x="15771" y="11723"/>
                </a:cubicBezTo>
                <a:cubicBezTo>
                  <a:pt x="15771" y="11742"/>
                  <a:pt x="15770" y="11757"/>
                  <a:pt x="15768" y="11774"/>
                </a:cubicBezTo>
                <a:cubicBezTo>
                  <a:pt x="15767" y="11784"/>
                  <a:pt x="15763" y="11791"/>
                  <a:pt x="15762" y="11800"/>
                </a:cubicBezTo>
                <a:cubicBezTo>
                  <a:pt x="15757" y="11827"/>
                  <a:pt x="15759" y="11847"/>
                  <a:pt x="15759" y="11878"/>
                </a:cubicBezTo>
                <a:cubicBezTo>
                  <a:pt x="15759" y="11918"/>
                  <a:pt x="15758" y="11954"/>
                  <a:pt x="15771" y="11981"/>
                </a:cubicBezTo>
                <a:cubicBezTo>
                  <a:pt x="15775" y="11989"/>
                  <a:pt x="15779" y="11994"/>
                  <a:pt x="15784" y="12000"/>
                </a:cubicBezTo>
                <a:cubicBezTo>
                  <a:pt x="15788" y="12006"/>
                  <a:pt x="15791" y="12018"/>
                  <a:pt x="15796" y="12019"/>
                </a:cubicBezTo>
                <a:cubicBezTo>
                  <a:pt x="15805" y="12022"/>
                  <a:pt x="15812" y="12019"/>
                  <a:pt x="15821" y="12019"/>
                </a:cubicBezTo>
                <a:lnTo>
                  <a:pt x="15834" y="12019"/>
                </a:lnTo>
                <a:cubicBezTo>
                  <a:pt x="15838" y="12019"/>
                  <a:pt x="15843" y="12022"/>
                  <a:pt x="15847" y="12019"/>
                </a:cubicBezTo>
                <a:cubicBezTo>
                  <a:pt x="15851" y="12016"/>
                  <a:pt x="15848" y="11998"/>
                  <a:pt x="15853" y="11993"/>
                </a:cubicBezTo>
                <a:cubicBezTo>
                  <a:pt x="15857" y="11989"/>
                  <a:pt x="15862" y="11990"/>
                  <a:pt x="15866" y="11987"/>
                </a:cubicBezTo>
                <a:cubicBezTo>
                  <a:pt x="15870" y="11984"/>
                  <a:pt x="15874" y="11976"/>
                  <a:pt x="15878" y="11974"/>
                </a:cubicBezTo>
                <a:cubicBezTo>
                  <a:pt x="15888" y="11968"/>
                  <a:pt x="15896" y="11966"/>
                  <a:pt x="15907" y="11961"/>
                </a:cubicBezTo>
                <a:lnTo>
                  <a:pt x="15907" y="11935"/>
                </a:lnTo>
                <a:lnTo>
                  <a:pt x="15907" y="11910"/>
                </a:lnTo>
                <a:cubicBezTo>
                  <a:pt x="15907" y="11898"/>
                  <a:pt x="15914" y="11895"/>
                  <a:pt x="15916" y="11884"/>
                </a:cubicBezTo>
                <a:cubicBezTo>
                  <a:pt x="15931" y="11890"/>
                  <a:pt x="15943" y="11894"/>
                  <a:pt x="15954" y="11916"/>
                </a:cubicBezTo>
                <a:cubicBezTo>
                  <a:pt x="15957" y="11924"/>
                  <a:pt x="15957" y="11932"/>
                  <a:pt x="15960" y="11942"/>
                </a:cubicBezTo>
                <a:cubicBezTo>
                  <a:pt x="15962" y="11952"/>
                  <a:pt x="15965" y="11958"/>
                  <a:pt x="15966" y="11968"/>
                </a:cubicBezTo>
                <a:cubicBezTo>
                  <a:pt x="15970" y="11986"/>
                  <a:pt x="15973" y="12000"/>
                  <a:pt x="15976" y="12019"/>
                </a:cubicBezTo>
                <a:cubicBezTo>
                  <a:pt x="15980" y="12051"/>
                  <a:pt x="15980" y="12071"/>
                  <a:pt x="15985" y="12103"/>
                </a:cubicBezTo>
                <a:cubicBezTo>
                  <a:pt x="15986" y="12111"/>
                  <a:pt x="15987" y="12121"/>
                  <a:pt x="15988" y="12129"/>
                </a:cubicBezTo>
                <a:cubicBezTo>
                  <a:pt x="15991" y="12138"/>
                  <a:pt x="15994" y="12145"/>
                  <a:pt x="15998" y="12155"/>
                </a:cubicBezTo>
                <a:cubicBezTo>
                  <a:pt x="16001" y="12163"/>
                  <a:pt x="16008" y="12157"/>
                  <a:pt x="16010" y="12167"/>
                </a:cubicBezTo>
                <a:cubicBezTo>
                  <a:pt x="16012" y="12175"/>
                  <a:pt x="16013" y="12183"/>
                  <a:pt x="16013" y="12193"/>
                </a:cubicBezTo>
                <a:cubicBezTo>
                  <a:pt x="16013" y="12231"/>
                  <a:pt x="15991" y="12245"/>
                  <a:pt x="15991" y="12283"/>
                </a:cubicBezTo>
                <a:cubicBezTo>
                  <a:pt x="15991" y="12295"/>
                  <a:pt x="15996" y="12299"/>
                  <a:pt x="15998" y="12309"/>
                </a:cubicBezTo>
                <a:cubicBezTo>
                  <a:pt x="15999" y="12319"/>
                  <a:pt x="16002" y="12327"/>
                  <a:pt x="16004" y="12335"/>
                </a:cubicBezTo>
                <a:cubicBezTo>
                  <a:pt x="16007" y="12344"/>
                  <a:pt x="16014" y="12346"/>
                  <a:pt x="16017" y="12354"/>
                </a:cubicBezTo>
                <a:cubicBezTo>
                  <a:pt x="16024" y="12371"/>
                  <a:pt x="16027" y="12388"/>
                  <a:pt x="16036" y="12405"/>
                </a:cubicBezTo>
                <a:cubicBezTo>
                  <a:pt x="16039" y="12413"/>
                  <a:pt x="16045" y="12416"/>
                  <a:pt x="16048" y="12425"/>
                </a:cubicBezTo>
                <a:cubicBezTo>
                  <a:pt x="16052" y="12436"/>
                  <a:pt x="16054" y="12447"/>
                  <a:pt x="16054" y="12463"/>
                </a:cubicBezTo>
                <a:cubicBezTo>
                  <a:pt x="16054" y="12483"/>
                  <a:pt x="16048" y="12496"/>
                  <a:pt x="16048" y="12515"/>
                </a:cubicBezTo>
                <a:cubicBezTo>
                  <a:pt x="16048" y="12536"/>
                  <a:pt x="16057" y="12546"/>
                  <a:pt x="16057" y="12566"/>
                </a:cubicBezTo>
                <a:cubicBezTo>
                  <a:pt x="16057" y="12594"/>
                  <a:pt x="16050" y="12610"/>
                  <a:pt x="16039" y="12624"/>
                </a:cubicBezTo>
                <a:cubicBezTo>
                  <a:pt x="16035" y="12629"/>
                  <a:pt x="16031" y="12632"/>
                  <a:pt x="16026" y="12637"/>
                </a:cubicBezTo>
                <a:cubicBezTo>
                  <a:pt x="16022" y="12640"/>
                  <a:pt x="16016" y="12639"/>
                  <a:pt x="16013" y="12644"/>
                </a:cubicBezTo>
                <a:cubicBezTo>
                  <a:pt x="16009" y="12650"/>
                  <a:pt x="16009" y="12660"/>
                  <a:pt x="16007" y="12669"/>
                </a:cubicBezTo>
                <a:cubicBezTo>
                  <a:pt x="16006" y="12677"/>
                  <a:pt x="16004" y="12687"/>
                  <a:pt x="16004" y="12695"/>
                </a:cubicBezTo>
                <a:cubicBezTo>
                  <a:pt x="16002" y="12724"/>
                  <a:pt x="16004" y="12742"/>
                  <a:pt x="16004" y="12772"/>
                </a:cubicBezTo>
                <a:lnTo>
                  <a:pt x="16004" y="12798"/>
                </a:lnTo>
                <a:cubicBezTo>
                  <a:pt x="16003" y="12818"/>
                  <a:pt x="15998" y="12830"/>
                  <a:pt x="15998" y="12850"/>
                </a:cubicBezTo>
                <a:cubicBezTo>
                  <a:pt x="15997" y="12866"/>
                  <a:pt x="15998" y="12876"/>
                  <a:pt x="15998" y="12892"/>
                </a:cubicBezTo>
                <a:cubicBezTo>
                  <a:pt x="15998" y="12918"/>
                  <a:pt x="15995" y="12936"/>
                  <a:pt x="16001" y="12959"/>
                </a:cubicBezTo>
                <a:cubicBezTo>
                  <a:pt x="16003" y="12970"/>
                  <a:pt x="16005" y="12977"/>
                  <a:pt x="16010" y="12985"/>
                </a:cubicBezTo>
                <a:cubicBezTo>
                  <a:pt x="16014" y="12991"/>
                  <a:pt x="16018" y="12993"/>
                  <a:pt x="16023" y="12998"/>
                </a:cubicBezTo>
                <a:cubicBezTo>
                  <a:pt x="16027" y="13003"/>
                  <a:pt x="16032" y="13001"/>
                  <a:pt x="16036" y="13005"/>
                </a:cubicBezTo>
                <a:cubicBezTo>
                  <a:pt x="16046" y="13016"/>
                  <a:pt x="16050" y="13037"/>
                  <a:pt x="16057" y="13056"/>
                </a:cubicBezTo>
                <a:cubicBezTo>
                  <a:pt x="16065" y="13075"/>
                  <a:pt x="16072" y="13090"/>
                  <a:pt x="16083" y="13101"/>
                </a:cubicBezTo>
                <a:cubicBezTo>
                  <a:pt x="16087" y="13106"/>
                  <a:pt x="16091" y="13103"/>
                  <a:pt x="16095" y="13107"/>
                </a:cubicBezTo>
                <a:cubicBezTo>
                  <a:pt x="16100" y="13112"/>
                  <a:pt x="16102" y="13123"/>
                  <a:pt x="16105" y="13133"/>
                </a:cubicBezTo>
                <a:cubicBezTo>
                  <a:pt x="16108" y="13143"/>
                  <a:pt x="16113" y="13146"/>
                  <a:pt x="16114" y="13159"/>
                </a:cubicBezTo>
                <a:cubicBezTo>
                  <a:pt x="16116" y="13181"/>
                  <a:pt x="16113" y="13194"/>
                  <a:pt x="16114" y="13217"/>
                </a:cubicBezTo>
                <a:cubicBezTo>
                  <a:pt x="16115" y="13236"/>
                  <a:pt x="16117" y="13252"/>
                  <a:pt x="16120" y="13268"/>
                </a:cubicBezTo>
                <a:cubicBezTo>
                  <a:pt x="16124" y="13287"/>
                  <a:pt x="16132" y="13300"/>
                  <a:pt x="16136" y="13320"/>
                </a:cubicBezTo>
                <a:cubicBezTo>
                  <a:pt x="16139" y="13331"/>
                  <a:pt x="16137" y="13341"/>
                  <a:pt x="16139" y="13352"/>
                </a:cubicBezTo>
                <a:cubicBezTo>
                  <a:pt x="16141" y="13365"/>
                  <a:pt x="16149" y="13365"/>
                  <a:pt x="16152" y="13378"/>
                </a:cubicBezTo>
                <a:cubicBezTo>
                  <a:pt x="16156" y="13399"/>
                  <a:pt x="16161" y="13413"/>
                  <a:pt x="16161" y="13438"/>
                </a:cubicBezTo>
                <a:lnTo>
                  <a:pt x="16161" y="13576"/>
                </a:lnTo>
                <a:cubicBezTo>
                  <a:pt x="16161" y="13587"/>
                  <a:pt x="16167" y="13594"/>
                  <a:pt x="16168" y="13603"/>
                </a:cubicBezTo>
                <a:cubicBezTo>
                  <a:pt x="16169" y="13615"/>
                  <a:pt x="16169" y="13624"/>
                  <a:pt x="16171" y="13635"/>
                </a:cubicBezTo>
                <a:cubicBezTo>
                  <a:pt x="16172" y="13646"/>
                  <a:pt x="16176" y="13651"/>
                  <a:pt x="16180" y="13661"/>
                </a:cubicBezTo>
                <a:cubicBezTo>
                  <a:pt x="16184" y="13671"/>
                  <a:pt x="16187" y="13681"/>
                  <a:pt x="16193" y="13687"/>
                </a:cubicBezTo>
                <a:cubicBezTo>
                  <a:pt x="16197" y="13692"/>
                  <a:pt x="16201" y="13695"/>
                  <a:pt x="16205" y="13700"/>
                </a:cubicBezTo>
                <a:cubicBezTo>
                  <a:pt x="16221" y="13719"/>
                  <a:pt x="16229" y="13738"/>
                  <a:pt x="16246" y="13751"/>
                </a:cubicBezTo>
                <a:cubicBezTo>
                  <a:pt x="16256" y="13758"/>
                  <a:pt x="16263" y="13757"/>
                  <a:pt x="16271" y="13770"/>
                </a:cubicBezTo>
                <a:cubicBezTo>
                  <a:pt x="16279" y="13783"/>
                  <a:pt x="16282" y="13804"/>
                  <a:pt x="16287" y="13822"/>
                </a:cubicBezTo>
                <a:cubicBezTo>
                  <a:pt x="16289" y="13830"/>
                  <a:pt x="16289" y="13841"/>
                  <a:pt x="16293" y="13848"/>
                </a:cubicBezTo>
                <a:cubicBezTo>
                  <a:pt x="16296" y="13852"/>
                  <a:pt x="16302" y="13851"/>
                  <a:pt x="16306" y="13854"/>
                </a:cubicBezTo>
                <a:cubicBezTo>
                  <a:pt x="16310" y="13857"/>
                  <a:pt x="16315" y="13859"/>
                  <a:pt x="16318" y="13861"/>
                </a:cubicBezTo>
                <a:cubicBezTo>
                  <a:pt x="16324" y="13864"/>
                  <a:pt x="16329" y="13870"/>
                  <a:pt x="16334" y="13873"/>
                </a:cubicBezTo>
                <a:cubicBezTo>
                  <a:pt x="16342" y="13878"/>
                  <a:pt x="16348" y="13887"/>
                  <a:pt x="16356" y="13887"/>
                </a:cubicBezTo>
                <a:lnTo>
                  <a:pt x="16363" y="13887"/>
                </a:lnTo>
                <a:cubicBezTo>
                  <a:pt x="16369" y="13887"/>
                  <a:pt x="16371" y="13872"/>
                  <a:pt x="16375" y="13867"/>
                </a:cubicBezTo>
                <a:cubicBezTo>
                  <a:pt x="16370" y="13848"/>
                  <a:pt x="16366" y="13833"/>
                  <a:pt x="16359" y="13815"/>
                </a:cubicBezTo>
                <a:cubicBezTo>
                  <a:pt x="16357" y="13808"/>
                  <a:pt x="16356" y="13796"/>
                  <a:pt x="16353" y="13790"/>
                </a:cubicBezTo>
                <a:cubicBezTo>
                  <a:pt x="16350" y="13783"/>
                  <a:pt x="16344" y="13790"/>
                  <a:pt x="16340" y="13784"/>
                </a:cubicBezTo>
                <a:cubicBezTo>
                  <a:pt x="16333" y="13769"/>
                  <a:pt x="16327" y="13753"/>
                  <a:pt x="16325" y="13732"/>
                </a:cubicBezTo>
                <a:cubicBezTo>
                  <a:pt x="16323" y="13711"/>
                  <a:pt x="16326" y="13696"/>
                  <a:pt x="16325" y="13674"/>
                </a:cubicBezTo>
                <a:cubicBezTo>
                  <a:pt x="16325" y="13664"/>
                  <a:pt x="16322" y="13658"/>
                  <a:pt x="16322" y="13648"/>
                </a:cubicBezTo>
                <a:cubicBezTo>
                  <a:pt x="16321" y="13618"/>
                  <a:pt x="16324" y="13599"/>
                  <a:pt x="16322" y="13571"/>
                </a:cubicBezTo>
                <a:cubicBezTo>
                  <a:pt x="16322" y="13563"/>
                  <a:pt x="16319" y="13553"/>
                  <a:pt x="16318" y="13545"/>
                </a:cubicBezTo>
                <a:cubicBezTo>
                  <a:pt x="16318" y="13536"/>
                  <a:pt x="16315" y="13529"/>
                  <a:pt x="16312" y="13519"/>
                </a:cubicBezTo>
                <a:cubicBezTo>
                  <a:pt x="16310" y="13508"/>
                  <a:pt x="16301" y="13507"/>
                  <a:pt x="16300" y="13494"/>
                </a:cubicBezTo>
                <a:cubicBezTo>
                  <a:pt x="16297" y="13465"/>
                  <a:pt x="16300" y="13447"/>
                  <a:pt x="16300" y="13416"/>
                </a:cubicBezTo>
                <a:lnTo>
                  <a:pt x="16300" y="13391"/>
                </a:lnTo>
                <a:cubicBezTo>
                  <a:pt x="16300" y="13381"/>
                  <a:pt x="16297" y="13375"/>
                  <a:pt x="16297" y="13365"/>
                </a:cubicBezTo>
                <a:lnTo>
                  <a:pt x="16297" y="13339"/>
                </a:lnTo>
                <a:cubicBezTo>
                  <a:pt x="16297" y="13326"/>
                  <a:pt x="16293" y="13320"/>
                  <a:pt x="16293" y="13307"/>
                </a:cubicBezTo>
                <a:lnTo>
                  <a:pt x="16293" y="13256"/>
                </a:lnTo>
                <a:cubicBezTo>
                  <a:pt x="16278" y="13256"/>
                  <a:pt x="16267" y="13265"/>
                  <a:pt x="16256" y="13249"/>
                </a:cubicBezTo>
                <a:cubicBezTo>
                  <a:pt x="16251" y="13243"/>
                  <a:pt x="16247" y="13236"/>
                  <a:pt x="16243" y="13230"/>
                </a:cubicBezTo>
                <a:cubicBezTo>
                  <a:pt x="16239" y="13223"/>
                  <a:pt x="16237" y="13210"/>
                  <a:pt x="16234" y="13204"/>
                </a:cubicBezTo>
                <a:cubicBezTo>
                  <a:pt x="16230" y="13198"/>
                  <a:pt x="16225" y="13197"/>
                  <a:pt x="16221" y="13191"/>
                </a:cubicBezTo>
                <a:cubicBezTo>
                  <a:pt x="16216" y="13183"/>
                  <a:pt x="16214" y="13170"/>
                  <a:pt x="16208" y="13165"/>
                </a:cubicBezTo>
                <a:cubicBezTo>
                  <a:pt x="16200" y="13155"/>
                  <a:pt x="16193" y="13150"/>
                  <a:pt x="16183" y="13146"/>
                </a:cubicBezTo>
                <a:cubicBezTo>
                  <a:pt x="16178" y="13145"/>
                  <a:pt x="16173" y="13150"/>
                  <a:pt x="16168" y="13146"/>
                </a:cubicBezTo>
                <a:cubicBezTo>
                  <a:pt x="16157" y="13140"/>
                  <a:pt x="16152" y="13125"/>
                  <a:pt x="16146" y="13107"/>
                </a:cubicBezTo>
                <a:cubicBezTo>
                  <a:pt x="16142" y="13097"/>
                  <a:pt x="16138" y="13092"/>
                  <a:pt x="16136" y="13081"/>
                </a:cubicBezTo>
                <a:cubicBezTo>
                  <a:pt x="16135" y="13073"/>
                  <a:pt x="16134" y="13064"/>
                  <a:pt x="16133" y="13056"/>
                </a:cubicBezTo>
                <a:cubicBezTo>
                  <a:pt x="16132" y="13038"/>
                  <a:pt x="16133" y="13024"/>
                  <a:pt x="16133" y="13005"/>
                </a:cubicBezTo>
                <a:cubicBezTo>
                  <a:pt x="16133" y="12995"/>
                  <a:pt x="16134" y="12987"/>
                  <a:pt x="16133" y="12979"/>
                </a:cubicBezTo>
                <a:cubicBezTo>
                  <a:pt x="16132" y="12971"/>
                  <a:pt x="16132" y="12959"/>
                  <a:pt x="16130" y="12953"/>
                </a:cubicBezTo>
                <a:cubicBezTo>
                  <a:pt x="16127" y="12944"/>
                  <a:pt x="16121" y="12946"/>
                  <a:pt x="16117" y="12940"/>
                </a:cubicBezTo>
                <a:cubicBezTo>
                  <a:pt x="16113" y="12934"/>
                  <a:pt x="16107" y="12935"/>
                  <a:pt x="16105" y="12927"/>
                </a:cubicBezTo>
                <a:cubicBezTo>
                  <a:pt x="16099" y="12912"/>
                  <a:pt x="16101" y="12895"/>
                  <a:pt x="16101" y="12876"/>
                </a:cubicBezTo>
                <a:lnTo>
                  <a:pt x="16101" y="12850"/>
                </a:lnTo>
                <a:cubicBezTo>
                  <a:pt x="16101" y="12842"/>
                  <a:pt x="16104" y="12830"/>
                  <a:pt x="16101" y="12824"/>
                </a:cubicBezTo>
                <a:cubicBezTo>
                  <a:pt x="16099" y="12817"/>
                  <a:pt x="16093" y="12823"/>
                  <a:pt x="16089" y="12818"/>
                </a:cubicBezTo>
                <a:cubicBezTo>
                  <a:pt x="16085" y="12813"/>
                  <a:pt x="16081" y="12808"/>
                  <a:pt x="16076" y="12805"/>
                </a:cubicBezTo>
                <a:lnTo>
                  <a:pt x="16067" y="12798"/>
                </a:lnTo>
                <a:lnTo>
                  <a:pt x="16067" y="12668"/>
                </a:lnTo>
                <a:cubicBezTo>
                  <a:pt x="16067" y="12631"/>
                  <a:pt x="16083" y="12618"/>
                  <a:pt x="16092" y="12586"/>
                </a:cubicBezTo>
                <a:cubicBezTo>
                  <a:pt x="16100" y="12557"/>
                  <a:pt x="16105" y="12539"/>
                  <a:pt x="16111" y="12509"/>
                </a:cubicBezTo>
                <a:cubicBezTo>
                  <a:pt x="16114" y="12494"/>
                  <a:pt x="16117" y="12486"/>
                  <a:pt x="16117" y="12470"/>
                </a:cubicBezTo>
                <a:cubicBezTo>
                  <a:pt x="16117" y="12451"/>
                  <a:pt x="16111" y="12438"/>
                  <a:pt x="16111" y="12419"/>
                </a:cubicBezTo>
                <a:cubicBezTo>
                  <a:pt x="16111" y="12404"/>
                  <a:pt x="16112" y="12392"/>
                  <a:pt x="16114" y="12380"/>
                </a:cubicBezTo>
                <a:cubicBezTo>
                  <a:pt x="16116" y="12368"/>
                  <a:pt x="16123" y="12370"/>
                  <a:pt x="16127" y="12360"/>
                </a:cubicBezTo>
                <a:cubicBezTo>
                  <a:pt x="16130" y="12349"/>
                  <a:pt x="16133" y="12340"/>
                  <a:pt x="16136" y="12328"/>
                </a:cubicBezTo>
                <a:cubicBezTo>
                  <a:pt x="16140" y="12331"/>
                  <a:pt x="16145" y="12330"/>
                  <a:pt x="16149" y="12335"/>
                </a:cubicBezTo>
                <a:cubicBezTo>
                  <a:pt x="16153" y="12341"/>
                  <a:pt x="16157" y="12347"/>
                  <a:pt x="16161" y="12354"/>
                </a:cubicBezTo>
                <a:cubicBezTo>
                  <a:pt x="16165" y="12360"/>
                  <a:pt x="16164" y="12371"/>
                  <a:pt x="16168" y="12380"/>
                </a:cubicBezTo>
                <a:cubicBezTo>
                  <a:pt x="16171" y="12389"/>
                  <a:pt x="16178" y="12390"/>
                  <a:pt x="16180" y="12399"/>
                </a:cubicBezTo>
                <a:cubicBezTo>
                  <a:pt x="16184" y="12416"/>
                  <a:pt x="16183" y="12434"/>
                  <a:pt x="16187" y="12450"/>
                </a:cubicBezTo>
                <a:cubicBezTo>
                  <a:pt x="16189" y="12462"/>
                  <a:pt x="16194" y="12464"/>
                  <a:pt x="16199" y="12470"/>
                </a:cubicBezTo>
                <a:cubicBezTo>
                  <a:pt x="16204" y="12478"/>
                  <a:pt x="16210" y="12483"/>
                  <a:pt x="16218" y="12483"/>
                </a:cubicBezTo>
                <a:lnTo>
                  <a:pt x="16224" y="12483"/>
                </a:lnTo>
                <a:cubicBezTo>
                  <a:pt x="16229" y="12481"/>
                  <a:pt x="16232" y="12472"/>
                  <a:pt x="16237" y="12470"/>
                </a:cubicBezTo>
                <a:cubicBezTo>
                  <a:pt x="16242" y="12469"/>
                  <a:pt x="16244" y="12457"/>
                  <a:pt x="16249" y="12457"/>
                </a:cubicBezTo>
                <a:cubicBezTo>
                  <a:pt x="16260" y="12457"/>
                  <a:pt x="16262" y="12484"/>
                  <a:pt x="16268" y="12502"/>
                </a:cubicBezTo>
                <a:cubicBezTo>
                  <a:pt x="16275" y="12522"/>
                  <a:pt x="16282" y="12531"/>
                  <a:pt x="16287" y="12554"/>
                </a:cubicBezTo>
                <a:cubicBezTo>
                  <a:pt x="16291" y="12573"/>
                  <a:pt x="16293" y="12591"/>
                  <a:pt x="16297" y="12611"/>
                </a:cubicBezTo>
                <a:cubicBezTo>
                  <a:pt x="16300" y="12632"/>
                  <a:pt x="16304" y="12644"/>
                  <a:pt x="16309" y="12663"/>
                </a:cubicBezTo>
                <a:cubicBezTo>
                  <a:pt x="16314" y="12682"/>
                  <a:pt x="16319" y="12697"/>
                  <a:pt x="16325" y="12715"/>
                </a:cubicBezTo>
                <a:cubicBezTo>
                  <a:pt x="16331" y="12733"/>
                  <a:pt x="16337" y="12750"/>
                  <a:pt x="16347" y="12760"/>
                </a:cubicBezTo>
                <a:cubicBezTo>
                  <a:pt x="16351" y="12763"/>
                  <a:pt x="16356" y="12759"/>
                  <a:pt x="16359" y="12760"/>
                </a:cubicBezTo>
                <a:cubicBezTo>
                  <a:pt x="16363" y="12762"/>
                  <a:pt x="16368" y="12765"/>
                  <a:pt x="16372" y="12766"/>
                </a:cubicBezTo>
                <a:cubicBezTo>
                  <a:pt x="16376" y="12768"/>
                  <a:pt x="16381" y="12771"/>
                  <a:pt x="16385" y="12772"/>
                </a:cubicBezTo>
                <a:cubicBezTo>
                  <a:pt x="16388" y="12774"/>
                  <a:pt x="16394" y="12774"/>
                  <a:pt x="16397" y="12779"/>
                </a:cubicBezTo>
                <a:cubicBezTo>
                  <a:pt x="16401" y="12785"/>
                  <a:pt x="16407" y="12792"/>
                  <a:pt x="16407" y="12805"/>
                </a:cubicBezTo>
                <a:cubicBezTo>
                  <a:pt x="16407" y="12827"/>
                  <a:pt x="16397" y="12836"/>
                  <a:pt x="16394" y="12856"/>
                </a:cubicBezTo>
                <a:cubicBezTo>
                  <a:pt x="16392" y="12874"/>
                  <a:pt x="16391" y="12888"/>
                  <a:pt x="16391" y="12908"/>
                </a:cubicBezTo>
                <a:cubicBezTo>
                  <a:pt x="16391" y="12953"/>
                  <a:pt x="16399" y="12979"/>
                  <a:pt x="16410" y="13017"/>
                </a:cubicBezTo>
                <a:cubicBezTo>
                  <a:pt x="16413" y="13008"/>
                  <a:pt x="16416" y="13001"/>
                  <a:pt x="16419" y="12991"/>
                </a:cubicBezTo>
                <a:cubicBezTo>
                  <a:pt x="16426" y="12972"/>
                  <a:pt x="16432" y="12956"/>
                  <a:pt x="16441" y="12940"/>
                </a:cubicBezTo>
                <a:cubicBezTo>
                  <a:pt x="16446" y="12932"/>
                  <a:pt x="16449" y="12929"/>
                  <a:pt x="16454" y="12921"/>
                </a:cubicBezTo>
                <a:cubicBezTo>
                  <a:pt x="16459" y="12913"/>
                  <a:pt x="16462" y="12903"/>
                  <a:pt x="16466" y="12895"/>
                </a:cubicBezTo>
                <a:cubicBezTo>
                  <a:pt x="16472" y="12885"/>
                  <a:pt x="16476" y="12879"/>
                  <a:pt x="16482" y="12869"/>
                </a:cubicBezTo>
                <a:cubicBezTo>
                  <a:pt x="16486" y="12863"/>
                  <a:pt x="16491" y="12859"/>
                  <a:pt x="16495" y="12850"/>
                </a:cubicBezTo>
                <a:cubicBezTo>
                  <a:pt x="16497" y="12842"/>
                  <a:pt x="16499" y="12832"/>
                  <a:pt x="16501" y="12824"/>
                </a:cubicBezTo>
                <a:cubicBezTo>
                  <a:pt x="16503" y="12814"/>
                  <a:pt x="16508" y="12810"/>
                  <a:pt x="16510" y="12798"/>
                </a:cubicBezTo>
                <a:cubicBezTo>
                  <a:pt x="16512" y="12790"/>
                  <a:pt x="16512" y="12780"/>
                  <a:pt x="16514" y="12772"/>
                </a:cubicBezTo>
                <a:cubicBezTo>
                  <a:pt x="16515" y="12764"/>
                  <a:pt x="16515" y="12755"/>
                  <a:pt x="16517" y="12747"/>
                </a:cubicBezTo>
                <a:cubicBezTo>
                  <a:pt x="16519" y="12734"/>
                  <a:pt x="16523" y="12724"/>
                  <a:pt x="16529" y="12721"/>
                </a:cubicBezTo>
                <a:cubicBezTo>
                  <a:pt x="16536" y="12718"/>
                  <a:pt x="16541" y="12727"/>
                  <a:pt x="16548" y="12727"/>
                </a:cubicBezTo>
                <a:cubicBezTo>
                  <a:pt x="16557" y="12729"/>
                  <a:pt x="16565" y="12729"/>
                  <a:pt x="16573" y="12727"/>
                </a:cubicBezTo>
                <a:cubicBezTo>
                  <a:pt x="16580" y="12726"/>
                  <a:pt x="16584" y="12716"/>
                  <a:pt x="16589" y="12708"/>
                </a:cubicBezTo>
                <a:cubicBezTo>
                  <a:pt x="16602" y="12689"/>
                  <a:pt x="16606" y="12671"/>
                  <a:pt x="16617" y="12650"/>
                </a:cubicBezTo>
                <a:cubicBezTo>
                  <a:pt x="16623" y="12641"/>
                  <a:pt x="16627" y="12631"/>
                  <a:pt x="16633" y="12624"/>
                </a:cubicBezTo>
                <a:cubicBezTo>
                  <a:pt x="16637" y="12621"/>
                  <a:pt x="16643" y="12623"/>
                  <a:pt x="16646" y="12618"/>
                </a:cubicBezTo>
                <a:cubicBezTo>
                  <a:pt x="16650" y="12610"/>
                  <a:pt x="16655" y="12608"/>
                  <a:pt x="16658" y="12599"/>
                </a:cubicBezTo>
                <a:cubicBezTo>
                  <a:pt x="16661" y="12592"/>
                  <a:pt x="16660" y="12581"/>
                  <a:pt x="16661" y="12573"/>
                </a:cubicBezTo>
                <a:cubicBezTo>
                  <a:pt x="16664" y="12555"/>
                  <a:pt x="16665" y="12541"/>
                  <a:pt x="16665" y="12522"/>
                </a:cubicBezTo>
                <a:cubicBezTo>
                  <a:pt x="16665" y="12473"/>
                  <a:pt x="16665" y="12444"/>
                  <a:pt x="16665" y="12396"/>
                </a:cubicBezTo>
                <a:lnTo>
                  <a:pt x="16665" y="12303"/>
                </a:lnTo>
                <a:cubicBezTo>
                  <a:pt x="16665" y="12280"/>
                  <a:pt x="16667" y="12265"/>
                  <a:pt x="16665" y="12244"/>
                </a:cubicBezTo>
                <a:cubicBezTo>
                  <a:pt x="16661" y="12211"/>
                  <a:pt x="16650" y="12195"/>
                  <a:pt x="16646" y="12161"/>
                </a:cubicBezTo>
                <a:cubicBezTo>
                  <a:pt x="16643" y="12140"/>
                  <a:pt x="16640" y="12126"/>
                  <a:pt x="16639" y="12103"/>
                </a:cubicBezTo>
                <a:cubicBezTo>
                  <a:pt x="16639" y="12080"/>
                  <a:pt x="16639" y="12068"/>
                  <a:pt x="16639" y="12045"/>
                </a:cubicBezTo>
                <a:cubicBezTo>
                  <a:pt x="16627" y="12045"/>
                  <a:pt x="16620" y="12051"/>
                  <a:pt x="16608" y="12045"/>
                </a:cubicBezTo>
                <a:cubicBezTo>
                  <a:pt x="16603" y="12043"/>
                  <a:pt x="16600" y="12037"/>
                  <a:pt x="16595" y="12032"/>
                </a:cubicBezTo>
                <a:cubicBezTo>
                  <a:pt x="16590" y="12028"/>
                  <a:pt x="16590" y="12014"/>
                  <a:pt x="16586" y="12006"/>
                </a:cubicBezTo>
                <a:cubicBezTo>
                  <a:pt x="16577" y="11987"/>
                  <a:pt x="16572" y="11973"/>
                  <a:pt x="16567" y="11949"/>
                </a:cubicBezTo>
                <a:cubicBezTo>
                  <a:pt x="16566" y="11941"/>
                  <a:pt x="16569" y="11929"/>
                  <a:pt x="16567" y="11923"/>
                </a:cubicBezTo>
                <a:cubicBezTo>
                  <a:pt x="16565" y="11916"/>
                  <a:pt x="16558" y="11921"/>
                  <a:pt x="16555" y="11916"/>
                </a:cubicBezTo>
                <a:cubicBezTo>
                  <a:pt x="16550" y="11910"/>
                  <a:pt x="16547" y="11902"/>
                  <a:pt x="16542" y="11897"/>
                </a:cubicBezTo>
                <a:cubicBezTo>
                  <a:pt x="16532" y="11884"/>
                  <a:pt x="16527" y="11871"/>
                  <a:pt x="16517" y="11858"/>
                </a:cubicBezTo>
                <a:cubicBezTo>
                  <a:pt x="16511" y="11852"/>
                  <a:pt x="16505" y="11848"/>
                  <a:pt x="16501" y="11839"/>
                </a:cubicBezTo>
                <a:cubicBezTo>
                  <a:pt x="16498" y="11831"/>
                  <a:pt x="16498" y="11821"/>
                  <a:pt x="16495" y="11813"/>
                </a:cubicBezTo>
                <a:cubicBezTo>
                  <a:pt x="16491" y="11803"/>
                  <a:pt x="16484" y="11805"/>
                  <a:pt x="16482" y="11794"/>
                </a:cubicBezTo>
                <a:cubicBezTo>
                  <a:pt x="16478" y="11778"/>
                  <a:pt x="16480" y="11760"/>
                  <a:pt x="16479" y="11743"/>
                </a:cubicBezTo>
                <a:cubicBezTo>
                  <a:pt x="16478" y="11734"/>
                  <a:pt x="16480" y="11725"/>
                  <a:pt x="16479" y="11717"/>
                </a:cubicBezTo>
                <a:cubicBezTo>
                  <a:pt x="16478" y="11706"/>
                  <a:pt x="16469" y="11708"/>
                  <a:pt x="16466" y="11697"/>
                </a:cubicBezTo>
                <a:cubicBezTo>
                  <a:pt x="16463" y="11683"/>
                  <a:pt x="16466" y="11672"/>
                  <a:pt x="16466" y="11656"/>
                </a:cubicBezTo>
                <a:cubicBezTo>
                  <a:pt x="16466" y="11640"/>
                  <a:pt x="16465" y="11628"/>
                  <a:pt x="16466" y="11613"/>
                </a:cubicBezTo>
                <a:cubicBezTo>
                  <a:pt x="16467" y="11602"/>
                  <a:pt x="16468" y="11593"/>
                  <a:pt x="16469" y="11582"/>
                </a:cubicBezTo>
                <a:cubicBezTo>
                  <a:pt x="16471" y="11570"/>
                  <a:pt x="16478" y="11568"/>
                  <a:pt x="16482" y="11562"/>
                </a:cubicBezTo>
                <a:cubicBezTo>
                  <a:pt x="16486" y="11555"/>
                  <a:pt x="16491" y="11551"/>
                  <a:pt x="16495" y="11543"/>
                </a:cubicBezTo>
                <a:cubicBezTo>
                  <a:pt x="16499" y="11535"/>
                  <a:pt x="16505" y="11540"/>
                  <a:pt x="16507" y="11530"/>
                </a:cubicBezTo>
                <a:cubicBezTo>
                  <a:pt x="16510" y="11520"/>
                  <a:pt x="16506" y="11509"/>
                  <a:pt x="16507" y="11498"/>
                </a:cubicBezTo>
                <a:cubicBezTo>
                  <a:pt x="16509" y="11487"/>
                  <a:pt x="16510" y="11477"/>
                  <a:pt x="16510" y="11465"/>
                </a:cubicBezTo>
                <a:cubicBezTo>
                  <a:pt x="16511" y="11451"/>
                  <a:pt x="16515" y="11441"/>
                  <a:pt x="16517" y="11427"/>
                </a:cubicBezTo>
                <a:cubicBezTo>
                  <a:pt x="16518" y="11416"/>
                  <a:pt x="16518" y="11406"/>
                  <a:pt x="16520" y="11395"/>
                </a:cubicBezTo>
                <a:cubicBezTo>
                  <a:pt x="16522" y="11382"/>
                  <a:pt x="16523" y="11367"/>
                  <a:pt x="16529" y="11362"/>
                </a:cubicBezTo>
                <a:cubicBezTo>
                  <a:pt x="16533" y="11359"/>
                  <a:pt x="16538" y="11360"/>
                  <a:pt x="16542" y="11356"/>
                </a:cubicBezTo>
                <a:cubicBezTo>
                  <a:pt x="16547" y="11351"/>
                  <a:pt x="16551" y="11358"/>
                  <a:pt x="16557" y="11356"/>
                </a:cubicBezTo>
                <a:cubicBezTo>
                  <a:pt x="16569" y="11353"/>
                  <a:pt x="16575" y="11339"/>
                  <a:pt x="16586" y="11331"/>
                </a:cubicBezTo>
                <a:cubicBezTo>
                  <a:pt x="16590" y="11328"/>
                  <a:pt x="16594" y="11334"/>
                  <a:pt x="16598" y="11331"/>
                </a:cubicBezTo>
                <a:cubicBezTo>
                  <a:pt x="16604" y="11326"/>
                  <a:pt x="16603" y="11308"/>
                  <a:pt x="16608" y="11304"/>
                </a:cubicBezTo>
                <a:cubicBezTo>
                  <a:pt x="16612" y="11303"/>
                  <a:pt x="16617" y="11304"/>
                  <a:pt x="16621" y="11304"/>
                </a:cubicBezTo>
                <a:cubicBezTo>
                  <a:pt x="16630" y="11301"/>
                  <a:pt x="16636" y="11304"/>
                  <a:pt x="16646" y="11304"/>
                </a:cubicBezTo>
                <a:cubicBezTo>
                  <a:pt x="16651" y="11304"/>
                  <a:pt x="16654" y="11311"/>
                  <a:pt x="16658" y="11311"/>
                </a:cubicBezTo>
                <a:cubicBezTo>
                  <a:pt x="16673" y="11311"/>
                  <a:pt x="16681" y="11306"/>
                  <a:pt x="16696" y="11306"/>
                </a:cubicBezTo>
                <a:lnTo>
                  <a:pt x="16696" y="11337"/>
                </a:lnTo>
                <a:cubicBezTo>
                  <a:pt x="16696" y="11346"/>
                  <a:pt x="16693" y="11353"/>
                  <a:pt x="16693" y="11362"/>
                </a:cubicBezTo>
                <a:lnTo>
                  <a:pt x="16693" y="11504"/>
                </a:lnTo>
                <a:cubicBezTo>
                  <a:pt x="16689" y="11512"/>
                  <a:pt x="16689" y="11525"/>
                  <a:pt x="16684" y="11530"/>
                </a:cubicBezTo>
                <a:cubicBezTo>
                  <a:pt x="16679" y="11535"/>
                  <a:pt x="16676" y="11540"/>
                  <a:pt x="16671" y="11543"/>
                </a:cubicBezTo>
                <a:cubicBezTo>
                  <a:pt x="16667" y="11546"/>
                  <a:pt x="16662" y="11540"/>
                  <a:pt x="16658" y="11543"/>
                </a:cubicBezTo>
                <a:cubicBezTo>
                  <a:pt x="16653" y="11548"/>
                  <a:pt x="16650" y="11555"/>
                  <a:pt x="16646" y="11562"/>
                </a:cubicBezTo>
                <a:cubicBezTo>
                  <a:pt x="16641" y="11568"/>
                  <a:pt x="16639" y="11578"/>
                  <a:pt x="16636" y="11588"/>
                </a:cubicBezTo>
                <a:cubicBezTo>
                  <a:pt x="16631" y="11601"/>
                  <a:pt x="16624" y="11609"/>
                  <a:pt x="16624" y="11626"/>
                </a:cubicBezTo>
                <a:cubicBezTo>
                  <a:pt x="16624" y="11641"/>
                  <a:pt x="16625" y="11652"/>
                  <a:pt x="16627" y="11665"/>
                </a:cubicBezTo>
                <a:cubicBezTo>
                  <a:pt x="16628" y="11677"/>
                  <a:pt x="16628" y="11686"/>
                  <a:pt x="16630" y="11697"/>
                </a:cubicBezTo>
                <a:cubicBezTo>
                  <a:pt x="16632" y="11707"/>
                  <a:pt x="16639" y="11702"/>
                  <a:pt x="16643" y="11710"/>
                </a:cubicBezTo>
                <a:lnTo>
                  <a:pt x="16743" y="11710"/>
                </a:lnTo>
                <a:cubicBezTo>
                  <a:pt x="16746" y="11675"/>
                  <a:pt x="16745" y="11654"/>
                  <a:pt x="16750" y="11620"/>
                </a:cubicBezTo>
                <a:cubicBezTo>
                  <a:pt x="16750" y="11612"/>
                  <a:pt x="16752" y="11602"/>
                  <a:pt x="16753" y="11594"/>
                </a:cubicBezTo>
                <a:cubicBezTo>
                  <a:pt x="16754" y="11583"/>
                  <a:pt x="16761" y="11580"/>
                  <a:pt x="16762" y="11568"/>
                </a:cubicBezTo>
                <a:cubicBezTo>
                  <a:pt x="16763" y="11559"/>
                  <a:pt x="16762" y="11551"/>
                  <a:pt x="16762" y="11540"/>
                </a:cubicBezTo>
                <a:cubicBezTo>
                  <a:pt x="16762" y="11528"/>
                  <a:pt x="16765" y="11519"/>
                  <a:pt x="16762" y="11511"/>
                </a:cubicBezTo>
                <a:cubicBezTo>
                  <a:pt x="16757" y="11495"/>
                  <a:pt x="16747" y="11497"/>
                  <a:pt x="16739" y="11491"/>
                </a:cubicBezTo>
                <a:lnTo>
                  <a:pt x="16739" y="11337"/>
                </a:lnTo>
                <a:cubicBezTo>
                  <a:pt x="16749" y="11337"/>
                  <a:pt x="16755" y="11338"/>
                  <a:pt x="16765" y="11337"/>
                </a:cubicBezTo>
                <a:lnTo>
                  <a:pt x="16778" y="11337"/>
                </a:lnTo>
                <a:cubicBezTo>
                  <a:pt x="16783" y="11337"/>
                  <a:pt x="16786" y="11329"/>
                  <a:pt x="16790" y="11324"/>
                </a:cubicBezTo>
                <a:cubicBezTo>
                  <a:pt x="16797" y="11318"/>
                  <a:pt x="16797" y="11304"/>
                  <a:pt x="16803" y="11298"/>
                </a:cubicBezTo>
                <a:cubicBezTo>
                  <a:pt x="16808" y="11292"/>
                  <a:pt x="16810" y="11282"/>
                  <a:pt x="16815" y="11279"/>
                </a:cubicBezTo>
                <a:cubicBezTo>
                  <a:pt x="16824" y="11273"/>
                  <a:pt x="16832" y="11270"/>
                  <a:pt x="16841" y="11266"/>
                </a:cubicBezTo>
                <a:cubicBezTo>
                  <a:pt x="16850" y="11263"/>
                  <a:pt x="16857" y="11259"/>
                  <a:pt x="16868" y="11259"/>
                </a:cubicBezTo>
                <a:lnTo>
                  <a:pt x="16882" y="11259"/>
                </a:lnTo>
                <a:cubicBezTo>
                  <a:pt x="16887" y="11259"/>
                  <a:pt x="16890" y="11266"/>
                  <a:pt x="16894" y="11266"/>
                </a:cubicBezTo>
                <a:cubicBezTo>
                  <a:pt x="16903" y="11268"/>
                  <a:pt x="16910" y="11273"/>
                  <a:pt x="16919" y="11273"/>
                </a:cubicBezTo>
                <a:cubicBezTo>
                  <a:pt x="16924" y="11273"/>
                  <a:pt x="16928" y="11274"/>
                  <a:pt x="16932" y="11273"/>
                </a:cubicBezTo>
                <a:cubicBezTo>
                  <a:pt x="16937" y="11270"/>
                  <a:pt x="16940" y="11264"/>
                  <a:pt x="16944" y="11259"/>
                </a:cubicBezTo>
                <a:cubicBezTo>
                  <a:pt x="16950" y="11254"/>
                  <a:pt x="16950" y="11242"/>
                  <a:pt x="16954" y="11234"/>
                </a:cubicBezTo>
                <a:cubicBezTo>
                  <a:pt x="16957" y="11226"/>
                  <a:pt x="16956" y="11218"/>
                  <a:pt x="16960" y="11215"/>
                </a:cubicBezTo>
                <a:cubicBezTo>
                  <a:pt x="16968" y="11208"/>
                  <a:pt x="16977" y="11211"/>
                  <a:pt x="16985" y="11208"/>
                </a:cubicBezTo>
                <a:cubicBezTo>
                  <a:pt x="16990" y="11206"/>
                  <a:pt x="16993" y="11197"/>
                  <a:pt x="16998" y="11195"/>
                </a:cubicBezTo>
                <a:cubicBezTo>
                  <a:pt x="17007" y="11194"/>
                  <a:pt x="17014" y="11197"/>
                  <a:pt x="17023" y="11195"/>
                </a:cubicBezTo>
                <a:cubicBezTo>
                  <a:pt x="17028" y="11195"/>
                  <a:pt x="17032" y="11190"/>
                  <a:pt x="17036" y="11189"/>
                </a:cubicBezTo>
                <a:cubicBezTo>
                  <a:pt x="17040" y="11187"/>
                  <a:pt x="17044" y="11192"/>
                  <a:pt x="17048" y="11189"/>
                </a:cubicBezTo>
                <a:cubicBezTo>
                  <a:pt x="17054" y="11184"/>
                  <a:pt x="17053" y="11170"/>
                  <a:pt x="17058" y="11163"/>
                </a:cubicBezTo>
                <a:cubicBezTo>
                  <a:pt x="17063" y="11157"/>
                  <a:pt x="17065" y="11149"/>
                  <a:pt x="17070" y="11144"/>
                </a:cubicBezTo>
                <a:cubicBezTo>
                  <a:pt x="17074" y="11139"/>
                  <a:pt x="17079" y="11141"/>
                  <a:pt x="17083" y="11137"/>
                </a:cubicBezTo>
                <a:cubicBezTo>
                  <a:pt x="17088" y="11132"/>
                  <a:pt x="17091" y="11125"/>
                  <a:pt x="17095" y="11118"/>
                </a:cubicBezTo>
                <a:cubicBezTo>
                  <a:pt x="17099" y="11113"/>
                  <a:pt x="17105" y="11112"/>
                  <a:pt x="17108" y="11105"/>
                </a:cubicBezTo>
                <a:cubicBezTo>
                  <a:pt x="17111" y="11099"/>
                  <a:pt x="17111" y="11088"/>
                  <a:pt x="17114" y="11079"/>
                </a:cubicBezTo>
                <a:cubicBezTo>
                  <a:pt x="17118" y="11070"/>
                  <a:pt x="17121" y="11063"/>
                  <a:pt x="17124" y="11054"/>
                </a:cubicBezTo>
                <a:cubicBezTo>
                  <a:pt x="17127" y="11044"/>
                  <a:pt x="17132" y="11041"/>
                  <a:pt x="17137" y="11034"/>
                </a:cubicBezTo>
                <a:cubicBezTo>
                  <a:pt x="17141" y="11028"/>
                  <a:pt x="17144" y="11017"/>
                  <a:pt x="17149" y="11015"/>
                </a:cubicBezTo>
                <a:cubicBezTo>
                  <a:pt x="17153" y="11015"/>
                  <a:pt x="17158" y="11017"/>
                  <a:pt x="17162" y="11015"/>
                </a:cubicBezTo>
                <a:cubicBezTo>
                  <a:pt x="17166" y="11014"/>
                  <a:pt x="17170" y="11017"/>
                  <a:pt x="17174" y="11015"/>
                </a:cubicBezTo>
                <a:cubicBezTo>
                  <a:pt x="17184" y="11010"/>
                  <a:pt x="17191" y="10998"/>
                  <a:pt x="17199" y="10983"/>
                </a:cubicBezTo>
                <a:cubicBezTo>
                  <a:pt x="17203" y="10977"/>
                  <a:pt x="17203" y="10965"/>
                  <a:pt x="17206" y="10957"/>
                </a:cubicBezTo>
                <a:cubicBezTo>
                  <a:pt x="17209" y="10949"/>
                  <a:pt x="17214" y="10951"/>
                  <a:pt x="17218" y="10944"/>
                </a:cubicBezTo>
                <a:cubicBezTo>
                  <a:pt x="17223" y="10936"/>
                  <a:pt x="17227" y="10928"/>
                  <a:pt x="17231" y="10918"/>
                </a:cubicBezTo>
                <a:cubicBezTo>
                  <a:pt x="17235" y="10908"/>
                  <a:pt x="17238" y="10902"/>
                  <a:pt x="17240" y="10892"/>
                </a:cubicBezTo>
                <a:cubicBezTo>
                  <a:pt x="17243" y="10883"/>
                  <a:pt x="17247" y="10878"/>
                  <a:pt x="17250" y="10867"/>
                </a:cubicBezTo>
                <a:cubicBezTo>
                  <a:pt x="17251" y="10859"/>
                  <a:pt x="17251" y="10849"/>
                  <a:pt x="17253" y="10841"/>
                </a:cubicBezTo>
                <a:cubicBezTo>
                  <a:pt x="17254" y="10831"/>
                  <a:pt x="17257" y="10825"/>
                  <a:pt x="17259" y="10815"/>
                </a:cubicBezTo>
                <a:cubicBezTo>
                  <a:pt x="17266" y="10791"/>
                  <a:pt x="17277" y="10788"/>
                  <a:pt x="17284" y="10764"/>
                </a:cubicBezTo>
                <a:cubicBezTo>
                  <a:pt x="17292" y="10736"/>
                  <a:pt x="17296" y="10716"/>
                  <a:pt x="17303" y="10687"/>
                </a:cubicBezTo>
                <a:cubicBezTo>
                  <a:pt x="17305" y="10678"/>
                  <a:pt x="17305" y="10669"/>
                  <a:pt x="17306" y="10661"/>
                </a:cubicBezTo>
                <a:cubicBezTo>
                  <a:pt x="17309" y="10648"/>
                  <a:pt x="17315" y="10645"/>
                  <a:pt x="17319" y="10635"/>
                </a:cubicBezTo>
                <a:cubicBezTo>
                  <a:pt x="17323" y="10626"/>
                  <a:pt x="17324" y="10618"/>
                  <a:pt x="17328" y="10609"/>
                </a:cubicBezTo>
                <a:cubicBezTo>
                  <a:pt x="17334" y="10598"/>
                  <a:pt x="17338" y="10592"/>
                  <a:pt x="17344" y="10584"/>
                </a:cubicBezTo>
                <a:cubicBezTo>
                  <a:pt x="17349" y="10577"/>
                  <a:pt x="17355" y="10572"/>
                  <a:pt x="17360" y="10564"/>
                </a:cubicBezTo>
                <a:cubicBezTo>
                  <a:pt x="17365" y="10556"/>
                  <a:pt x="17367" y="10550"/>
                  <a:pt x="17369" y="10539"/>
                </a:cubicBezTo>
                <a:cubicBezTo>
                  <a:pt x="17372" y="10528"/>
                  <a:pt x="17371" y="10517"/>
                  <a:pt x="17372" y="10506"/>
                </a:cubicBezTo>
                <a:cubicBezTo>
                  <a:pt x="17374" y="10495"/>
                  <a:pt x="17378" y="10485"/>
                  <a:pt x="17379" y="10474"/>
                </a:cubicBezTo>
                <a:cubicBezTo>
                  <a:pt x="17379" y="10466"/>
                  <a:pt x="17378" y="10456"/>
                  <a:pt x="17379" y="10448"/>
                </a:cubicBezTo>
                <a:cubicBezTo>
                  <a:pt x="17379" y="10440"/>
                  <a:pt x="17381" y="10431"/>
                  <a:pt x="17382" y="10423"/>
                </a:cubicBezTo>
                <a:cubicBezTo>
                  <a:pt x="17383" y="10415"/>
                  <a:pt x="17383" y="10405"/>
                  <a:pt x="17385" y="10397"/>
                </a:cubicBezTo>
                <a:cubicBezTo>
                  <a:pt x="17387" y="10385"/>
                  <a:pt x="17395" y="10384"/>
                  <a:pt x="17401" y="10378"/>
                </a:cubicBezTo>
                <a:cubicBezTo>
                  <a:pt x="17411" y="10365"/>
                  <a:pt x="17416" y="10347"/>
                  <a:pt x="17423" y="10326"/>
                </a:cubicBezTo>
                <a:cubicBezTo>
                  <a:pt x="17431" y="10302"/>
                  <a:pt x="17439" y="10286"/>
                  <a:pt x="17439" y="10255"/>
                </a:cubicBezTo>
                <a:cubicBezTo>
                  <a:pt x="17439" y="10239"/>
                  <a:pt x="17436" y="10228"/>
                  <a:pt x="17432" y="10217"/>
                </a:cubicBezTo>
                <a:cubicBezTo>
                  <a:pt x="17429" y="10207"/>
                  <a:pt x="17427" y="10196"/>
                  <a:pt x="17423" y="10191"/>
                </a:cubicBezTo>
                <a:cubicBezTo>
                  <a:pt x="17419" y="10186"/>
                  <a:pt x="17414" y="10192"/>
                  <a:pt x="17410" y="10191"/>
                </a:cubicBezTo>
                <a:cubicBezTo>
                  <a:pt x="17401" y="10186"/>
                  <a:pt x="17394" y="10186"/>
                  <a:pt x="17383" y="10184"/>
                </a:cubicBezTo>
                <a:cubicBezTo>
                  <a:pt x="17383" y="10165"/>
                  <a:pt x="17382" y="10152"/>
                  <a:pt x="17382" y="10133"/>
                </a:cubicBezTo>
                <a:cubicBezTo>
                  <a:pt x="17382" y="10123"/>
                  <a:pt x="17385" y="10117"/>
                  <a:pt x="17385" y="10107"/>
                </a:cubicBezTo>
                <a:cubicBezTo>
                  <a:pt x="17385" y="10097"/>
                  <a:pt x="17383" y="10091"/>
                  <a:pt x="17383" y="10081"/>
                </a:cubicBezTo>
                <a:lnTo>
                  <a:pt x="17407" y="10081"/>
                </a:lnTo>
                <a:cubicBezTo>
                  <a:pt x="17406" y="10073"/>
                  <a:pt x="17408" y="10064"/>
                  <a:pt x="17407" y="10056"/>
                </a:cubicBezTo>
                <a:cubicBezTo>
                  <a:pt x="17405" y="10044"/>
                  <a:pt x="17398" y="10041"/>
                  <a:pt x="17398" y="10030"/>
                </a:cubicBezTo>
                <a:cubicBezTo>
                  <a:pt x="17394" y="10001"/>
                  <a:pt x="17400" y="9982"/>
                  <a:pt x="17398" y="9953"/>
                </a:cubicBezTo>
                <a:cubicBezTo>
                  <a:pt x="17398" y="9944"/>
                  <a:pt x="17398" y="9935"/>
                  <a:pt x="17398" y="9927"/>
                </a:cubicBezTo>
                <a:cubicBezTo>
                  <a:pt x="17396" y="9914"/>
                  <a:pt x="17389" y="9911"/>
                  <a:pt x="17385" y="9901"/>
                </a:cubicBezTo>
                <a:cubicBezTo>
                  <a:pt x="17381" y="9892"/>
                  <a:pt x="17373" y="9893"/>
                  <a:pt x="17372" y="9882"/>
                </a:cubicBezTo>
                <a:cubicBezTo>
                  <a:pt x="17370" y="9853"/>
                  <a:pt x="17376" y="9835"/>
                  <a:pt x="17376" y="9805"/>
                </a:cubicBezTo>
                <a:cubicBezTo>
                  <a:pt x="17376" y="9774"/>
                  <a:pt x="17372" y="9755"/>
                  <a:pt x="17366" y="9727"/>
                </a:cubicBezTo>
                <a:cubicBezTo>
                  <a:pt x="17360" y="9705"/>
                  <a:pt x="17354" y="9696"/>
                  <a:pt x="17347" y="9675"/>
                </a:cubicBezTo>
                <a:cubicBezTo>
                  <a:pt x="17340" y="9651"/>
                  <a:pt x="17335" y="9631"/>
                  <a:pt x="17322" y="9618"/>
                </a:cubicBezTo>
                <a:cubicBezTo>
                  <a:pt x="17317" y="9613"/>
                  <a:pt x="17315" y="9602"/>
                  <a:pt x="17310" y="9599"/>
                </a:cubicBezTo>
                <a:cubicBezTo>
                  <a:pt x="17304" y="9596"/>
                  <a:pt x="17298" y="9604"/>
                  <a:pt x="17294" y="9599"/>
                </a:cubicBezTo>
                <a:cubicBezTo>
                  <a:pt x="17289" y="9594"/>
                  <a:pt x="17284" y="9589"/>
                  <a:pt x="17281" y="9579"/>
                </a:cubicBezTo>
                <a:cubicBezTo>
                  <a:pt x="17280" y="9573"/>
                  <a:pt x="17281" y="9563"/>
                  <a:pt x="17281" y="9553"/>
                </a:cubicBezTo>
                <a:lnTo>
                  <a:pt x="17281" y="9527"/>
                </a:lnTo>
                <a:cubicBezTo>
                  <a:pt x="17281" y="9516"/>
                  <a:pt x="17285" y="9511"/>
                  <a:pt x="17287" y="9502"/>
                </a:cubicBezTo>
                <a:cubicBezTo>
                  <a:pt x="17290" y="9489"/>
                  <a:pt x="17296" y="9486"/>
                  <a:pt x="17300" y="9476"/>
                </a:cubicBezTo>
                <a:cubicBezTo>
                  <a:pt x="17304" y="9466"/>
                  <a:pt x="17312" y="9468"/>
                  <a:pt x="17313" y="9457"/>
                </a:cubicBezTo>
                <a:cubicBezTo>
                  <a:pt x="17314" y="9439"/>
                  <a:pt x="17313" y="9425"/>
                  <a:pt x="17313" y="9405"/>
                </a:cubicBezTo>
                <a:lnTo>
                  <a:pt x="17313" y="9354"/>
                </a:lnTo>
                <a:lnTo>
                  <a:pt x="17347" y="9354"/>
                </a:lnTo>
                <a:cubicBezTo>
                  <a:pt x="17351" y="9347"/>
                  <a:pt x="17357" y="9344"/>
                  <a:pt x="17360" y="9335"/>
                </a:cubicBezTo>
                <a:cubicBezTo>
                  <a:pt x="17363" y="9325"/>
                  <a:pt x="17366" y="9317"/>
                  <a:pt x="17369" y="9309"/>
                </a:cubicBezTo>
                <a:cubicBezTo>
                  <a:pt x="17372" y="9301"/>
                  <a:pt x="17372" y="9288"/>
                  <a:pt x="17376" y="9283"/>
                </a:cubicBezTo>
                <a:cubicBezTo>
                  <a:pt x="17380" y="9278"/>
                  <a:pt x="17384" y="9284"/>
                  <a:pt x="17388" y="9283"/>
                </a:cubicBezTo>
                <a:cubicBezTo>
                  <a:pt x="17392" y="9281"/>
                  <a:pt x="17397" y="9283"/>
                  <a:pt x="17401" y="9283"/>
                </a:cubicBezTo>
                <a:cubicBezTo>
                  <a:pt x="17406" y="9281"/>
                  <a:pt x="17409" y="9271"/>
                  <a:pt x="17413" y="9270"/>
                </a:cubicBezTo>
                <a:lnTo>
                  <a:pt x="17426" y="9270"/>
                </a:lnTo>
                <a:cubicBezTo>
                  <a:pt x="17441" y="9268"/>
                  <a:pt x="17449" y="9270"/>
                  <a:pt x="17464" y="9270"/>
                </a:cubicBezTo>
                <a:cubicBezTo>
                  <a:pt x="17465" y="9244"/>
                  <a:pt x="17467" y="9232"/>
                  <a:pt x="17467" y="9206"/>
                </a:cubicBezTo>
                <a:cubicBezTo>
                  <a:pt x="17467" y="9198"/>
                  <a:pt x="17464" y="9191"/>
                  <a:pt x="17464" y="9183"/>
                </a:cubicBezTo>
                <a:lnTo>
                  <a:pt x="17401" y="9183"/>
                </a:lnTo>
                <a:cubicBezTo>
                  <a:pt x="17398" y="9175"/>
                  <a:pt x="17397" y="9169"/>
                  <a:pt x="17394" y="9160"/>
                </a:cubicBezTo>
                <a:cubicBezTo>
                  <a:pt x="17388" y="9139"/>
                  <a:pt x="17383" y="9128"/>
                  <a:pt x="17376" y="9109"/>
                </a:cubicBezTo>
                <a:lnTo>
                  <a:pt x="17328" y="9109"/>
                </a:lnTo>
                <a:cubicBezTo>
                  <a:pt x="17328" y="9128"/>
                  <a:pt x="17326" y="9141"/>
                  <a:pt x="17325" y="9160"/>
                </a:cubicBezTo>
                <a:cubicBezTo>
                  <a:pt x="17325" y="9170"/>
                  <a:pt x="17326" y="9178"/>
                  <a:pt x="17325" y="9186"/>
                </a:cubicBezTo>
                <a:cubicBezTo>
                  <a:pt x="17324" y="9194"/>
                  <a:pt x="17320" y="9201"/>
                  <a:pt x="17319" y="9209"/>
                </a:cubicBezTo>
                <a:cubicBezTo>
                  <a:pt x="17314" y="9209"/>
                  <a:pt x="17311" y="9212"/>
                  <a:pt x="17306" y="9212"/>
                </a:cubicBezTo>
                <a:cubicBezTo>
                  <a:pt x="17302" y="9212"/>
                  <a:pt x="17298" y="9206"/>
                  <a:pt x="17294" y="9206"/>
                </a:cubicBezTo>
                <a:cubicBezTo>
                  <a:pt x="17288" y="9206"/>
                  <a:pt x="17285" y="9209"/>
                  <a:pt x="17280" y="9209"/>
                </a:cubicBezTo>
                <a:lnTo>
                  <a:pt x="17280" y="9064"/>
                </a:lnTo>
                <a:lnTo>
                  <a:pt x="17200" y="9064"/>
                </a:lnTo>
                <a:cubicBezTo>
                  <a:pt x="17187" y="9064"/>
                  <a:pt x="17177" y="9037"/>
                  <a:pt x="17177" y="9010"/>
                </a:cubicBezTo>
                <a:cubicBezTo>
                  <a:pt x="17177" y="8994"/>
                  <a:pt x="17178" y="8982"/>
                  <a:pt x="17181" y="8968"/>
                </a:cubicBezTo>
                <a:cubicBezTo>
                  <a:pt x="17182" y="8956"/>
                  <a:pt x="17187" y="8951"/>
                  <a:pt x="17190" y="8942"/>
                </a:cubicBezTo>
                <a:cubicBezTo>
                  <a:pt x="17193" y="8931"/>
                  <a:pt x="17196" y="8920"/>
                  <a:pt x="17202" y="8916"/>
                </a:cubicBezTo>
                <a:cubicBezTo>
                  <a:pt x="17206" y="8914"/>
                  <a:pt x="17211" y="8911"/>
                  <a:pt x="17215" y="8910"/>
                </a:cubicBezTo>
                <a:cubicBezTo>
                  <a:pt x="17229" y="8903"/>
                  <a:pt x="17238" y="8910"/>
                  <a:pt x="17253" y="8910"/>
                </a:cubicBezTo>
                <a:cubicBezTo>
                  <a:pt x="17258" y="8910"/>
                  <a:pt x="17261" y="8911"/>
                  <a:pt x="17265" y="8910"/>
                </a:cubicBezTo>
                <a:cubicBezTo>
                  <a:pt x="17269" y="8908"/>
                  <a:pt x="17275" y="8908"/>
                  <a:pt x="17278" y="8903"/>
                </a:cubicBezTo>
                <a:cubicBezTo>
                  <a:pt x="17281" y="8898"/>
                  <a:pt x="17276" y="8885"/>
                  <a:pt x="17278" y="8877"/>
                </a:cubicBezTo>
                <a:cubicBezTo>
                  <a:pt x="17280" y="8866"/>
                  <a:pt x="17284" y="8861"/>
                  <a:pt x="17287" y="8852"/>
                </a:cubicBezTo>
                <a:cubicBezTo>
                  <a:pt x="17290" y="8842"/>
                  <a:pt x="17292" y="8831"/>
                  <a:pt x="17297" y="8826"/>
                </a:cubicBezTo>
                <a:cubicBezTo>
                  <a:pt x="17303" y="8821"/>
                  <a:pt x="17307" y="8823"/>
                  <a:pt x="17313" y="8819"/>
                </a:cubicBezTo>
                <a:cubicBezTo>
                  <a:pt x="17318" y="8816"/>
                  <a:pt x="17320" y="8808"/>
                  <a:pt x="17325" y="8807"/>
                </a:cubicBezTo>
                <a:cubicBezTo>
                  <a:pt x="17334" y="8803"/>
                  <a:pt x="17342" y="8808"/>
                  <a:pt x="17350" y="8807"/>
                </a:cubicBezTo>
                <a:cubicBezTo>
                  <a:pt x="17354" y="8807"/>
                  <a:pt x="17359" y="8808"/>
                  <a:pt x="17363" y="8807"/>
                </a:cubicBezTo>
                <a:cubicBezTo>
                  <a:pt x="17369" y="8805"/>
                  <a:pt x="17368" y="8789"/>
                  <a:pt x="17372" y="8781"/>
                </a:cubicBezTo>
                <a:cubicBezTo>
                  <a:pt x="17377" y="8773"/>
                  <a:pt x="17381" y="8765"/>
                  <a:pt x="17385" y="8755"/>
                </a:cubicBezTo>
                <a:cubicBezTo>
                  <a:pt x="17389" y="8745"/>
                  <a:pt x="17390" y="8737"/>
                  <a:pt x="17394" y="8729"/>
                </a:cubicBezTo>
                <a:cubicBezTo>
                  <a:pt x="17400" y="8718"/>
                  <a:pt x="17405" y="8712"/>
                  <a:pt x="17410" y="8704"/>
                </a:cubicBezTo>
                <a:cubicBezTo>
                  <a:pt x="17416" y="8695"/>
                  <a:pt x="17418" y="8677"/>
                  <a:pt x="17426" y="8677"/>
                </a:cubicBezTo>
                <a:lnTo>
                  <a:pt x="17432" y="8677"/>
                </a:lnTo>
                <a:cubicBezTo>
                  <a:pt x="17438" y="8676"/>
                  <a:pt x="17440" y="8687"/>
                  <a:pt x="17445" y="8691"/>
                </a:cubicBezTo>
                <a:lnTo>
                  <a:pt x="17448" y="8716"/>
                </a:lnTo>
                <a:cubicBezTo>
                  <a:pt x="17445" y="8724"/>
                  <a:pt x="17442" y="8732"/>
                  <a:pt x="17439" y="8742"/>
                </a:cubicBezTo>
                <a:cubicBezTo>
                  <a:pt x="17435" y="8752"/>
                  <a:pt x="17428" y="8752"/>
                  <a:pt x="17426" y="8761"/>
                </a:cubicBezTo>
                <a:cubicBezTo>
                  <a:pt x="17422" y="8777"/>
                  <a:pt x="17424" y="8796"/>
                  <a:pt x="17423" y="8813"/>
                </a:cubicBezTo>
                <a:cubicBezTo>
                  <a:pt x="17420" y="8837"/>
                  <a:pt x="17409" y="8847"/>
                  <a:pt x="17401" y="8865"/>
                </a:cubicBezTo>
                <a:cubicBezTo>
                  <a:pt x="17398" y="8873"/>
                  <a:pt x="17395" y="8881"/>
                  <a:pt x="17391" y="8890"/>
                </a:cubicBezTo>
                <a:cubicBezTo>
                  <a:pt x="17387" y="8900"/>
                  <a:pt x="17383" y="8900"/>
                  <a:pt x="17379" y="8910"/>
                </a:cubicBezTo>
                <a:cubicBezTo>
                  <a:pt x="17376" y="8916"/>
                  <a:pt x="17377" y="8927"/>
                  <a:pt x="17376" y="8935"/>
                </a:cubicBezTo>
                <a:lnTo>
                  <a:pt x="17379" y="8961"/>
                </a:lnTo>
                <a:cubicBezTo>
                  <a:pt x="17383" y="8956"/>
                  <a:pt x="17387" y="8954"/>
                  <a:pt x="17391" y="8948"/>
                </a:cubicBezTo>
                <a:cubicBezTo>
                  <a:pt x="17396" y="8940"/>
                  <a:pt x="17397" y="8931"/>
                  <a:pt x="17401" y="8923"/>
                </a:cubicBezTo>
                <a:lnTo>
                  <a:pt x="17463" y="8923"/>
                </a:lnTo>
                <a:cubicBezTo>
                  <a:pt x="17470" y="8923"/>
                  <a:pt x="17474" y="8911"/>
                  <a:pt x="17480" y="8903"/>
                </a:cubicBezTo>
                <a:cubicBezTo>
                  <a:pt x="17488" y="8890"/>
                  <a:pt x="17494" y="8874"/>
                  <a:pt x="17501" y="8858"/>
                </a:cubicBezTo>
                <a:cubicBezTo>
                  <a:pt x="17505" y="8850"/>
                  <a:pt x="17505" y="8837"/>
                  <a:pt x="17511" y="8832"/>
                </a:cubicBezTo>
                <a:cubicBezTo>
                  <a:pt x="17515" y="8829"/>
                  <a:pt x="17519" y="8827"/>
                  <a:pt x="17523" y="8826"/>
                </a:cubicBezTo>
                <a:cubicBezTo>
                  <a:pt x="17528" y="8822"/>
                  <a:pt x="17530" y="8813"/>
                  <a:pt x="17536" y="8813"/>
                </a:cubicBezTo>
                <a:cubicBezTo>
                  <a:pt x="17552" y="8813"/>
                  <a:pt x="17559" y="8834"/>
                  <a:pt x="17574" y="8839"/>
                </a:cubicBezTo>
                <a:cubicBezTo>
                  <a:pt x="17578" y="8840"/>
                  <a:pt x="17582" y="8837"/>
                  <a:pt x="17586" y="8839"/>
                </a:cubicBezTo>
                <a:cubicBezTo>
                  <a:pt x="17596" y="8842"/>
                  <a:pt x="17603" y="8849"/>
                  <a:pt x="17611" y="8858"/>
                </a:cubicBezTo>
                <a:cubicBezTo>
                  <a:pt x="17616" y="8863"/>
                  <a:pt x="17621" y="8863"/>
                  <a:pt x="17624" y="8871"/>
                </a:cubicBezTo>
                <a:cubicBezTo>
                  <a:pt x="17630" y="8885"/>
                  <a:pt x="17630" y="8903"/>
                  <a:pt x="17630" y="8923"/>
                </a:cubicBezTo>
                <a:lnTo>
                  <a:pt x="17630" y="8948"/>
                </a:lnTo>
                <a:cubicBezTo>
                  <a:pt x="17630" y="8959"/>
                  <a:pt x="17626" y="8964"/>
                  <a:pt x="17624" y="8974"/>
                </a:cubicBezTo>
                <a:cubicBezTo>
                  <a:pt x="17621" y="8987"/>
                  <a:pt x="17615" y="8987"/>
                  <a:pt x="17611" y="9000"/>
                </a:cubicBezTo>
                <a:cubicBezTo>
                  <a:pt x="17610" y="9008"/>
                  <a:pt x="17613" y="9018"/>
                  <a:pt x="17611" y="9026"/>
                </a:cubicBezTo>
                <a:cubicBezTo>
                  <a:pt x="17608" y="9042"/>
                  <a:pt x="17599" y="9046"/>
                  <a:pt x="17599" y="9064"/>
                </a:cubicBezTo>
                <a:cubicBezTo>
                  <a:pt x="17599" y="9086"/>
                  <a:pt x="17601" y="9100"/>
                  <a:pt x="17602" y="9122"/>
                </a:cubicBezTo>
                <a:lnTo>
                  <a:pt x="17627" y="9122"/>
                </a:lnTo>
                <a:lnTo>
                  <a:pt x="17640" y="9109"/>
                </a:lnTo>
                <a:cubicBezTo>
                  <a:pt x="17645" y="9104"/>
                  <a:pt x="17648" y="9090"/>
                  <a:pt x="17656" y="9090"/>
                </a:cubicBezTo>
                <a:cubicBezTo>
                  <a:pt x="17660" y="9090"/>
                  <a:pt x="17664" y="9095"/>
                  <a:pt x="17668" y="9096"/>
                </a:cubicBezTo>
                <a:cubicBezTo>
                  <a:pt x="17679" y="9105"/>
                  <a:pt x="17684" y="9120"/>
                  <a:pt x="17690" y="9141"/>
                </a:cubicBezTo>
                <a:cubicBezTo>
                  <a:pt x="17692" y="9150"/>
                  <a:pt x="17692" y="9159"/>
                  <a:pt x="17693" y="9167"/>
                </a:cubicBezTo>
                <a:cubicBezTo>
                  <a:pt x="17696" y="9185"/>
                  <a:pt x="17697" y="9201"/>
                  <a:pt x="17699" y="9219"/>
                </a:cubicBezTo>
                <a:cubicBezTo>
                  <a:pt x="17700" y="9227"/>
                  <a:pt x="17702" y="9236"/>
                  <a:pt x="17703" y="9244"/>
                </a:cubicBezTo>
                <a:cubicBezTo>
                  <a:pt x="17703" y="9254"/>
                  <a:pt x="17707" y="9260"/>
                  <a:pt x="17709" y="9270"/>
                </a:cubicBezTo>
                <a:cubicBezTo>
                  <a:pt x="17712" y="9283"/>
                  <a:pt x="17722" y="9288"/>
                  <a:pt x="17722" y="9304"/>
                </a:cubicBezTo>
                <a:lnTo>
                  <a:pt x="17722" y="9442"/>
                </a:lnTo>
                <a:cubicBezTo>
                  <a:pt x="17722" y="9458"/>
                  <a:pt x="17713" y="9465"/>
                  <a:pt x="17709" y="9476"/>
                </a:cubicBezTo>
                <a:cubicBezTo>
                  <a:pt x="17705" y="9486"/>
                  <a:pt x="17699" y="9484"/>
                  <a:pt x="17697" y="9495"/>
                </a:cubicBezTo>
                <a:cubicBezTo>
                  <a:pt x="17695" y="9503"/>
                  <a:pt x="17695" y="9513"/>
                  <a:pt x="17693" y="9522"/>
                </a:cubicBezTo>
                <a:cubicBezTo>
                  <a:pt x="17692" y="9531"/>
                  <a:pt x="17690" y="9537"/>
                  <a:pt x="17690" y="9548"/>
                </a:cubicBezTo>
                <a:lnTo>
                  <a:pt x="17690" y="9624"/>
                </a:lnTo>
                <a:lnTo>
                  <a:pt x="17759" y="9624"/>
                </a:lnTo>
                <a:cubicBezTo>
                  <a:pt x="17776" y="9624"/>
                  <a:pt x="17782" y="9597"/>
                  <a:pt x="17797" y="9579"/>
                </a:cubicBezTo>
                <a:lnTo>
                  <a:pt x="17810" y="9566"/>
                </a:lnTo>
                <a:cubicBezTo>
                  <a:pt x="17815" y="9560"/>
                  <a:pt x="17820" y="9554"/>
                  <a:pt x="17826" y="9547"/>
                </a:cubicBezTo>
                <a:cubicBezTo>
                  <a:pt x="17832" y="9539"/>
                  <a:pt x="17834" y="9528"/>
                  <a:pt x="17841" y="9522"/>
                </a:cubicBezTo>
                <a:cubicBezTo>
                  <a:pt x="17845" y="9518"/>
                  <a:pt x="17850" y="9518"/>
                  <a:pt x="17854" y="9515"/>
                </a:cubicBezTo>
                <a:cubicBezTo>
                  <a:pt x="17858" y="9510"/>
                  <a:pt x="17861" y="9505"/>
                  <a:pt x="17866" y="9502"/>
                </a:cubicBezTo>
                <a:cubicBezTo>
                  <a:pt x="17872" y="9497"/>
                  <a:pt x="17873" y="9486"/>
                  <a:pt x="17879" y="9483"/>
                </a:cubicBezTo>
                <a:cubicBezTo>
                  <a:pt x="17884" y="9479"/>
                  <a:pt x="17890" y="9487"/>
                  <a:pt x="17895" y="9483"/>
                </a:cubicBezTo>
                <a:cubicBezTo>
                  <a:pt x="17899" y="9478"/>
                  <a:pt x="17904" y="9473"/>
                  <a:pt x="17907" y="9463"/>
                </a:cubicBezTo>
                <a:cubicBezTo>
                  <a:pt x="17909" y="9457"/>
                  <a:pt x="17907" y="9446"/>
                  <a:pt x="17907" y="9438"/>
                </a:cubicBezTo>
                <a:cubicBezTo>
                  <a:pt x="17908" y="9420"/>
                  <a:pt x="17906" y="9406"/>
                  <a:pt x="17907" y="9386"/>
                </a:cubicBezTo>
                <a:cubicBezTo>
                  <a:pt x="17907" y="9373"/>
                  <a:pt x="17910" y="9365"/>
                  <a:pt x="17910" y="9354"/>
                </a:cubicBezTo>
                <a:cubicBezTo>
                  <a:pt x="17910" y="9346"/>
                  <a:pt x="17914" y="9340"/>
                  <a:pt x="17914" y="9330"/>
                </a:cubicBezTo>
                <a:lnTo>
                  <a:pt x="17914" y="9251"/>
                </a:lnTo>
                <a:cubicBezTo>
                  <a:pt x="17901" y="9251"/>
                  <a:pt x="17891" y="9252"/>
                  <a:pt x="17882" y="9238"/>
                </a:cubicBezTo>
                <a:cubicBezTo>
                  <a:pt x="17876" y="9230"/>
                  <a:pt x="17873" y="9220"/>
                  <a:pt x="17873" y="9206"/>
                </a:cubicBezTo>
                <a:cubicBezTo>
                  <a:pt x="17871" y="9184"/>
                  <a:pt x="17874" y="9169"/>
                  <a:pt x="17873" y="9148"/>
                </a:cubicBezTo>
                <a:cubicBezTo>
                  <a:pt x="17873" y="9140"/>
                  <a:pt x="17875" y="9130"/>
                  <a:pt x="17873" y="9122"/>
                </a:cubicBezTo>
                <a:cubicBezTo>
                  <a:pt x="17870" y="9114"/>
                  <a:pt x="17864" y="9115"/>
                  <a:pt x="17860" y="9109"/>
                </a:cubicBezTo>
                <a:cubicBezTo>
                  <a:pt x="17856" y="9103"/>
                  <a:pt x="17852" y="9096"/>
                  <a:pt x="17847" y="9090"/>
                </a:cubicBezTo>
                <a:cubicBezTo>
                  <a:pt x="17843" y="9083"/>
                  <a:pt x="17843" y="9070"/>
                  <a:pt x="17838" y="9064"/>
                </a:cubicBezTo>
                <a:cubicBezTo>
                  <a:pt x="17834" y="9058"/>
                  <a:pt x="17829" y="9058"/>
                  <a:pt x="17826" y="9052"/>
                </a:cubicBezTo>
                <a:cubicBezTo>
                  <a:pt x="17822" y="9045"/>
                  <a:pt x="17817" y="9042"/>
                  <a:pt x="17813" y="9032"/>
                </a:cubicBezTo>
                <a:cubicBezTo>
                  <a:pt x="17810" y="9025"/>
                  <a:pt x="17812" y="9014"/>
                  <a:pt x="17810" y="9006"/>
                </a:cubicBezTo>
                <a:cubicBezTo>
                  <a:pt x="17807" y="8996"/>
                  <a:pt x="17802" y="8992"/>
                  <a:pt x="17800" y="8980"/>
                </a:cubicBezTo>
                <a:cubicBezTo>
                  <a:pt x="17798" y="8968"/>
                  <a:pt x="17800" y="8956"/>
                  <a:pt x="17800" y="8942"/>
                </a:cubicBezTo>
                <a:cubicBezTo>
                  <a:pt x="17800" y="8914"/>
                  <a:pt x="17799" y="8895"/>
                  <a:pt x="17803" y="8871"/>
                </a:cubicBezTo>
                <a:cubicBezTo>
                  <a:pt x="17805" y="8860"/>
                  <a:pt x="17810" y="8856"/>
                  <a:pt x="17813" y="8845"/>
                </a:cubicBezTo>
                <a:cubicBezTo>
                  <a:pt x="17815" y="8836"/>
                  <a:pt x="17817" y="8827"/>
                  <a:pt x="17819" y="8819"/>
                </a:cubicBezTo>
                <a:cubicBezTo>
                  <a:pt x="17822" y="8811"/>
                  <a:pt x="17819" y="8798"/>
                  <a:pt x="17822" y="8794"/>
                </a:cubicBezTo>
                <a:cubicBezTo>
                  <a:pt x="17825" y="8789"/>
                  <a:pt x="17831" y="8795"/>
                  <a:pt x="17835" y="8794"/>
                </a:cubicBezTo>
                <a:cubicBezTo>
                  <a:pt x="17845" y="8787"/>
                  <a:pt x="17853" y="8784"/>
                  <a:pt x="17863" y="8781"/>
                </a:cubicBezTo>
                <a:lnTo>
                  <a:pt x="17876" y="8781"/>
                </a:lnTo>
                <a:cubicBezTo>
                  <a:pt x="17885" y="8779"/>
                  <a:pt x="17891" y="8776"/>
                  <a:pt x="17901" y="8774"/>
                </a:cubicBezTo>
                <a:lnTo>
                  <a:pt x="17901" y="8547"/>
                </a:lnTo>
                <a:cubicBezTo>
                  <a:pt x="17901" y="8538"/>
                  <a:pt x="17903" y="8531"/>
                  <a:pt x="17904" y="8523"/>
                </a:cubicBezTo>
                <a:cubicBezTo>
                  <a:pt x="17905" y="8515"/>
                  <a:pt x="17905" y="8506"/>
                  <a:pt x="17907" y="8498"/>
                </a:cubicBezTo>
                <a:cubicBezTo>
                  <a:pt x="17909" y="8488"/>
                  <a:pt x="17912" y="8478"/>
                  <a:pt x="17917" y="8471"/>
                </a:cubicBezTo>
                <a:cubicBezTo>
                  <a:pt x="17920" y="8468"/>
                  <a:pt x="17925" y="8475"/>
                  <a:pt x="17929" y="8471"/>
                </a:cubicBezTo>
                <a:cubicBezTo>
                  <a:pt x="17934" y="8468"/>
                  <a:pt x="17937" y="8464"/>
                  <a:pt x="17942" y="8459"/>
                </a:cubicBezTo>
                <a:cubicBezTo>
                  <a:pt x="17955" y="8444"/>
                  <a:pt x="17958" y="8425"/>
                  <a:pt x="17967" y="8401"/>
                </a:cubicBezTo>
                <a:cubicBezTo>
                  <a:pt x="17970" y="8391"/>
                  <a:pt x="17973" y="8385"/>
                  <a:pt x="17977" y="8375"/>
                </a:cubicBezTo>
                <a:cubicBezTo>
                  <a:pt x="17984" y="8357"/>
                  <a:pt x="17988" y="8338"/>
                  <a:pt x="17998" y="8330"/>
                </a:cubicBezTo>
                <a:cubicBezTo>
                  <a:pt x="18003" y="8327"/>
                  <a:pt x="18006" y="8330"/>
                  <a:pt x="18011" y="8330"/>
                </a:cubicBezTo>
                <a:cubicBezTo>
                  <a:pt x="18016" y="8330"/>
                  <a:pt x="18020" y="8329"/>
                  <a:pt x="18024" y="8330"/>
                </a:cubicBezTo>
                <a:cubicBezTo>
                  <a:pt x="18045" y="8341"/>
                  <a:pt x="18053" y="8380"/>
                  <a:pt x="18074" y="8395"/>
                </a:cubicBezTo>
                <a:cubicBezTo>
                  <a:pt x="18078" y="8396"/>
                  <a:pt x="18082" y="8401"/>
                  <a:pt x="18086" y="8401"/>
                </a:cubicBezTo>
                <a:cubicBezTo>
                  <a:pt x="18097" y="8401"/>
                  <a:pt x="18103" y="8391"/>
                  <a:pt x="18112" y="8382"/>
                </a:cubicBezTo>
                <a:cubicBezTo>
                  <a:pt x="18116" y="8377"/>
                  <a:pt x="18120" y="8373"/>
                  <a:pt x="18124" y="8368"/>
                </a:cubicBezTo>
                <a:cubicBezTo>
                  <a:pt x="18129" y="8362"/>
                  <a:pt x="18129" y="8349"/>
                  <a:pt x="18134" y="8343"/>
                </a:cubicBezTo>
                <a:cubicBezTo>
                  <a:pt x="18138" y="8336"/>
                  <a:pt x="18142" y="8329"/>
                  <a:pt x="18146" y="8324"/>
                </a:cubicBezTo>
                <a:cubicBezTo>
                  <a:pt x="18150" y="8319"/>
                  <a:pt x="18155" y="8327"/>
                  <a:pt x="18159" y="8324"/>
                </a:cubicBezTo>
                <a:cubicBezTo>
                  <a:pt x="18164" y="8319"/>
                  <a:pt x="18163" y="8301"/>
                  <a:pt x="18168" y="8298"/>
                </a:cubicBezTo>
                <a:cubicBezTo>
                  <a:pt x="18177" y="8291"/>
                  <a:pt x="18185" y="8301"/>
                  <a:pt x="18194" y="8298"/>
                </a:cubicBezTo>
                <a:cubicBezTo>
                  <a:pt x="18198" y="8296"/>
                  <a:pt x="18201" y="8288"/>
                  <a:pt x="18206" y="8285"/>
                </a:cubicBezTo>
                <a:cubicBezTo>
                  <a:pt x="18210" y="8283"/>
                  <a:pt x="18216" y="8282"/>
                  <a:pt x="18219" y="8279"/>
                </a:cubicBezTo>
                <a:cubicBezTo>
                  <a:pt x="18223" y="8272"/>
                  <a:pt x="18227" y="8266"/>
                  <a:pt x="18231" y="8259"/>
                </a:cubicBezTo>
                <a:cubicBezTo>
                  <a:pt x="18234" y="8255"/>
                  <a:pt x="18231" y="8242"/>
                  <a:pt x="18231" y="8234"/>
                </a:cubicBezTo>
                <a:cubicBezTo>
                  <a:pt x="18238" y="8214"/>
                  <a:pt x="18253" y="8198"/>
                  <a:pt x="18263" y="8182"/>
                </a:cubicBezTo>
                <a:cubicBezTo>
                  <a:pt x="18266" y="8175"/>
                  <a:pt x="18272" y="8177"/>
                  <a:pt x="18275" y="8169"/>
                </a:cubicBezTo>
                <a:cubicBezTo>
                  <a:pt x="18278" y="8161"/>
                  <a:pt x="18278" y="8151"/>
                  <a:pt x="18282" y="8143"/>
                </a:cubicBezTo>
                <a:cubicBezTo>
                  <a:pt x="18285" y="8135"/>
                  <a:pt x="18291" y="8132"/>
                  <a:pt x="18294" y="8124"/>
                </a:cubicBezTo>
                <a:cubicBezTo>
                  <a:pt x="18308" y="8094"/>
                  <a:pt x="18313" y="8068"/>
                  <a:pt x="18329" y="8040"/>
                </a:cubicBezTo>
                <a:cubicBezTo>
                  <a:pt x="18333" y="8032"/>
                  <a:pt x="18337" y="8029"/>
                  <a:pt x="18341" y="8021"/>
                </a:cubicBezTo>
                <a:cubicBezTo>
                  <a:pt x="18351" y="8005"/>
                  <a:pt x="18356" y="7992"/>
                  <a:pt x="18360" y="7970"/>
                </a:cubicBezTo>
                <a:cubicBezTo>
                  <a:pt x="18362" y="7962"/>
                  <a:pt x="18362" y="7952"/>
                  <a:pt x="18363" y="7944"/>
                </a:cubicBezTo>
                <a:cubicBezTo>
                  <a:pt x="18366" y="7932"/>
                  <a:pt x="18371" y="7930"/>
                  <a:pt x="18373" y="7918"/>
                </a:cubicBezTo>
                <a:cubicBezTo>
                  <a:pt x="18375" y="7910"/>
                  <a:pt x="18374" y="7900"/>
                  <a:pt x="18376" y="7892"/>
                </a:cubicBezTo>
                <a:cubicBezTo>
                  <a:pt x="18380" y="7873"/>
                  <a:pt x="18382" y="7860"/>
                  <a:pt x="18385" y="7841"/>
                </a:cubicBezTo>
                <a:cubicBezTo>
                  <a:pt x="18388" y="7830"/>
                  <a:pt x="18392" y="7825"/>
                  <a:pt x="18395" y="7815"/>
                </a:cubicBezTo>
                <a:cubicBezTo>
                  <a:pt x="18402" y="7791"/>
                  <a:pt x="18409" y="7781"/>
                  <a:pt x="18420" y="7763"/>
                </a:cubicBezTo>
                <a:cubicBezTo>
                  <a:pt x="18424" y="7758"/>
                  <a:pt x="18429" y="7755"/>
                  <a:pt x="18433" y="7751"/>
                </a:cubicBezTo>
                <a:cubicBezTo>
                  <a:pt x="18436" y="7745"/>
                  <a:pt x="18435" y="7730"/>
                  <a:pt x="18439" y="7725"/>
                </a:cubicBezTo>
                <a:cubicBezTo>
                  <a:pt x="18443" y="7720"/>
                  <a:pt x="18448" y="7728"/>
                  <a:pt x="18452" y="7725"/>
                </a:cubicBezTo>
                <a:cubicBezTo>
                  <a:pt x="18462" y="7714"/>
                  <a:pt x="18466" y="7693"/>
                  <a:pt x="18473" y="7673"/>
                </a:cubicBezTo>
                <a:cubicBezTo>
                  <a:pt x="18477" y="7664"/>
                  <a:pt x="18482" y="7664"/>
                  <a:pt x="18486" y="7654"/>
                </a:cubicBezTo>
                <a:cubicBezTo>
                  <a:pt x="18489" y="7646"/>
                  <a:pt x="18489" y="7637"/>
                  <a:pt x="18492" y="7628"/>
                </a:cubicBezTo>
                <a:cubicBezTo>
                  <a:pt x="18496" y="7617"/>
                  <a:pt x="18500" y="7612"/>
                  <a:pt x="18505" y="7603"/>
                </a:cubicBezTo>
                <a:cubicBezTo>
                  <a:pt x="18509" y="7593"/>
                  <a:pt x="18513" y="7586"/>
                  <a:pt x="18517" y="7576"/>
                </a:cubicBezTo>
                <a:cubicBezTo>
                  <a:pt x="18521" y="7567"/>
                  <a:pt x="18529" y="7569"/>
                  <a:pt x="18530" y="7558"/>
                </a:cubicBezTo>
                <a:cubicBezTo>
                  <a:pt x="18532" y="7540"/>
                  <a:pt x="18529" y="7525"/>
                  <a:pt x="18530" y="7506"/>
                </a:cubicBezTo>
                <a:cubicBezTo>
                  <a:pt x="18530" y="7496"/>
                  <a:pt x="18533" y="7489"/>
                  <a:pt x="18533" y="7480"/>
                </a:cubicBezTo>
                <a:cubicBezTo>
                  <a:pt x="18534" y="7461"/>
                  <a:pt x="18532" y="7448"/>
                  <a:pt x="18533" y="7428"/>
                </a:cubicBezTo>
                <a:lnTo>
                  <a:pt x="18533" y="7403"/>
                </a:lnTo>
                <a:cubicBezTo>
                  <a:pt x="18534" y="7392"/>
                  <a:pt x="18540" y="7388"/>
                  <a:pt x="18543" y="7377"/>
                </a:cubicBezTo>
                <a:cubicBezTo>
                  <a:pt x="18545" y="7366"/>
                  <a:pt x="18550" y="7363"/>
                  <a:pt x="18552" y="7351"/>
                </a:cubicBezTo>
                <a:cubicBezTo>
                  <a:pt x="18558" y="7327"/>
                  <a:pt x="18555" y="7308"/>
                  <a:pt x="18555" y="7281"/>
                </a:cubicBezTo>
                <a:lnTo>
                  <a:pt x="18555" y="7236"/>
                </a:lnTo>
                <a:cubicBezTo>
                  <a:pt x="18555" y="7226"/>
                  <a:pt x="18552" y="7220"/>
                  <a:pt x="18552" y="7210"/>
                </a:cubicBezTo>
                <a:lnTo>
                  <a:pt x="18552" y="7184"/>
                </a:lnTo>
                <a:cubicBezTo>
                  <a:pt x="18552" y="7175"/>
                  <a:pt x="18551" y="7166"/>
                  <a:pt x="18552" y="7158"/>
                </a:cubicBezTo>
                <a:cubicBezTo>
                  <a:pt x="18553" y="7147"/>
                  <a:pt x="18560" y="7144"/>
                  <a:pt x="18562" y="7133"/>
                </a:cubicBezTo>
                <a:cubicBezTo>
                  <a:pt x="18563" y="7125"/>
                  <a:pt x="18561" y="7115"/>
                  <a:pt x="18562" y="7106"/>
                </a:cubicBezTo>
                <a:cubicBezTo>
                  <a:pt x="18563" y="7089"/>
                  <a:pt x="18565" y="7073"/>
                  <a:pt x="18568" y="7055"/>
                </a:cubicBezTo>
                <a:cubicBezTo>
                  <a:pt x="18570" y="7042"/>
                  <a:pt x="18577" y="7041"/>
                  <a:pt x="18581" y="7030"/>
                </a:cubicBezTo>
                <a:cubicBezTo>
                  <a:pt x="18583" y="7022"/>
                  <a:pt x="18584" y="7014"/>
                  <a:pt x="18587" y="7004"/>
                </a:cubicBezTo>
                <a:cubicBezTo>
                  <a:pt x="18589" y="6994"/>
                  <a:pt x="18593" y="6988"/>
                  <a:pt x="18596" y="6978"/>
                </a:cubicBezTo>
                <a:cubicBezTo>
                  <a:pt x="18600" y="6983"/>
                  <a:pt x="18606" y="6979"/>
                  <a:pt x="18609" y="6984"/>
                </a:cubicBezTo>
                <a:cubicBezTo>
                  <a:pt x="18613" y="6991"/>
                  <a:pt x="18611" y="7005"/>
                  <a:pt x="18615" y="7010"/>
                </a:cubicBezTo>
                <a:cubicBezTo>
                  <a:pt x="18618" y="7013"/>
                  <a:pt x="18625" y="7012"/>
                  <a:pt x="18628" y="7017"/>
                </a:cubicBezTo>
                <a:cubicBezTo>
                  <a:pt x="18632" y="7023"/>
                  <a:pt x="18636" y="7026"/>
                  <a:pt x="18640" y="7036"/>
                </a:cubicBezTo>
                <a:cubicBezTo>
                  <a:pt x="18644" y="7045"/>
                  <a:pt x="18650" y="7049"/>
                  <a:pt x="18650" y="7062"/>
                </a:cubicBezTo>
                <a:cubicBezTo>
                  <a:pt x="18650" y="7071"/>
                  <a:pt x="18647" y="7078"/>
                  <a:pt x="18647" y="7087"/>
                </a:cubicBezTo>
                <a:cubicBezTo>
                  <a:pt x="18647" y="7099"/>
                  <a:pt x="18642" y="7103"/>
                  <a:pt x="18640" y="7113"/>
                </a:cubicBezTo>
                <a:cubicBezTo>
                  <a:pt x="18639" y="7126"/>
                  <a:pt x="18637" y="7138"/>
                  <a:pt x="18637" y="7152"/>
                </a:cubicBezTo>
                <a:cubicBezTo>
                  <a:pt x="18637" y="7178"/>
                  <a:pt x="18645" y="7192"/>
                  <a:pt x="18647" y="7217"/>
                </a:cubicBezTo>
                <a:cubicBezTo>
                  <a:pt x="18650" y="7258"/>
                  <a:pt x="18647" y="7285"/>
                  <a:pt x="18647" y="7329"/>
                </a:cubicBezTo>
                <a:cubicBezTo>
                  <a:pt x="18647" y="7363"/>
                  <a:pt x="18648" y="7382"/>
                  <a:pt x="18647" y="7416"/>
                </a:cubicBezTo>
                <a:cubicBezTo>
                  <a:pt x="18647" y="7426"/>
                  <a:pt x="18648" y="7434"/>
                  <a:pt x="18647" y="7442"/>
                </a:cubicBezTo>
                <a:cubicBezTo>
                  <a:pt x="18644" y="7453"/>
                  <a:pt x="18640" y="7458"/>
                  <a:pt x="18637" y="7467"/>
                </a:cubicBezTo>
                <a:cubicBezTo>
                  <a:pt x="18634" y="7477"/>
                  <a:pt x="18628" y="7477"/>
                  <a:pt x="18624" y="7487"/>
                </a:cubicBezTo>
                <a:cubicBezTo>
                  <a:pt x="18621" y="7498"/>
                  <a:pt x="18624" y="7510"/>
                  <a:pt x="18624" y="7525"/>
                </a:cubicBezTo>
                <a:cubicBezTo>
                  <a:pt x="18624" y="7540"/>
                  <a:pt x="18624" y="7551"/>
                  <a:pt x="18624" y="7564"/>
                </a:cubicBezTo>
                <a:cubicBezTo>
                  <a:pt x="18627" y="7594"/>
                  <a:pt x="18632" y="7612"/>
                  <a:pt x="18637" y="7641"/>
                </a:cubicBezTo>
                <a:cubicBezTo>
                  <a:pt x="18641" y="7665"/>
                  <a:pt x="18647" y="7680"/>
                  <a:pt x="18647" y="7706"/>
                </a:cubicBezTo>
                <a:cubicBezTo>
                  <a:pt x="18647" y="7720"/>
                  <a:pt x="18646" y="7732"/>
                  <a:pt x="18643" y="7745"/>
                </a:cubicBezTo>
                <a:cubicBezTo>
                  <a:pt x="18641" y="7756"/>
                  <a:pt x="18635" y="7755"/>
                  <a:pt x="18631" y="7763"/>
                </a:cubicBezTo>
                <a:cubicBezTo>
                  <a:pt x="18627" y="7771"/>
                  <a:pt x="18620" y="7772"/>
                  <a:pt x="18618" y="7783"/>
                </a:cubicBezTo>
                <a:cubicBezTo>
                  <a:pt x="18616" y="7798"/>
                  <a:pt x="18620" y="7807"/>
                  <a:pt x="18620" y="7823"/>
                </a:cubicBezTo>
                <a:cubicBezTo>
                  <a:pt x="18620" y="7838"/>
                  <a:pt x="18618" y="7846"/>
                  <a:pt x="18618" y="7860"/>
                </a:cubicBezTo>
                <a:cubicBezTo>
                  <a:pt x="18618" y="7873"/>
                  <a:pt x="18621" y="7879"/>
                  <a:pt x="18621" y="7892"/>
                </a:cubicBezTo>
                <a:cubicBezTo>
                  <a:pt x="18621" y="7902"/>
                  <a:pt x="18620" y="7909"/>
                  <a:pt x="18620" y="7918"/>
                </a:cubicBezTo>
                <a:lnTo>
                  <a:pt x="18643" y="7918"/>
                </a:lnTo>
                <a:cubicBezTo>
                  <a:pt x="18647" y="7912"/>
                  <a:pt x="18654" y="7915"/>
                  <a:pt x="18656" y="7905"/>
                </a:cubicBezTo>
                <a:cubicBezTo>
                  <a:pt x="18658" y="7897"/>
                  <a:pt x="18657" y="7888"/>
                  <a:pt x="18659" y="7879"/>
                </a:cubicBezTo>
                <a:lnTo>
                  <a:pt x="18665" y="7854"/>
                </a:lnTo>
                <a:cubicBezTo>
                  <a:pt x="18668" y="7842"/>
                  <a:pt x="18672" y="7837"/>
                  <a:pt x="18675" y="7828"/>
                </a:cubicBezTo>
                <a:cubicBezTo>
                  <a:pt x="18677" y="7820"/>
                  <a:pt x="18679" y="7812"/>
                  <a:pt x="18681" y="7802"/>
                </a:cubicBezTo>
                <a:cubicBezTo>
                  <a:pt x="18684" y="7809"/>
                  <a:pt x="18693" y="7805"/>
                  <a:pt x="18694" y="7815"/>
                </a:cubicBezTo>
                <a:cubicBezTo>
                  <a:pt x="18696" y="7833"/>
                  <a:pt x="18689" y="7850"/>
                  <a:pt x="18694" y="7867"/>
                </a:cubicBezTo>
                <a:cubicBezTo>
                  <a:pt x="18696" y="7876"/>
                  <a:pt x="18702" y="7879"/>
                  <a:pt x="18706" y="7886"/>
                </a:cubicBezTo>
                <a:cubicBezTo>
                  <a:pt x="18718" y="7904"/>
                  <a:pt x="18729" y="7903"/>
                  <a:pt x="18744" y="7905"/>
                </a:cubicBezTo>
                <a:cubicBezTo>
                  <a:pt x="18743" y="7895"/>
                  <a:pt x="18745" y="7888"/>
                  <a:pt x="18744" y="7879"/>
                </a:cubicBezTo>
                <a:cubicBezTo>
                  <a:pt x="18743" y="7870"/>
                  <a:pt x="18739" y="7863"/>
                  <a:pt x="18738" y="7854"/>
                </a:cubicBezTo>
                <a:cubicBezTo>
                  <a:pt x="18737" y="7846"/>
                  <a:pt x="18736" y="7836"/>
                  <a:pt x="18734" y="7828"/>
                </a:cubicBezTo>
                <a:cubicBezTo>
                  <a:pt x="18732" y="7816"/>
                  <a:pt x="18728" y="7812"/>
                  <a:pt x="18725" y="7802"/>
                </a:cubicBezTo>
                <a:cubicBezTo>
                  <a:pt x="18721" y="7791"/>
                  <a:pt x="18713" y="7792"/>
                  <a:pt x="18710" y="7783"/>
                </a:cubicBezTo>
                <a:cubicBezTo>
                  <a:pt x="18706" y="7775"/>
                  <a:pt x="18706" y="7765"/>
                  <a:pt x="18703" y="7757"/>
                </a:cubicBezTo>
                <a:cubicBezTo>
                  <a:pt x="18700" y="7748"/>
                  <a:pt x="18693" y="7749"/>
                  <a:pt x="18691" y="7737"/>
                </a:cubicBezTo>
                <a:cubicBezTo>
                  <a:pt x="18686" y="7718"/>
                  <a:pt x="18688" y="7699"/>
                  <a:pt x="18684" y="7680"/>
                </a:cubicBezTo>
                <a:cubicBezTo>
                  <a:pt x="18682" y="7669"/>
                  <a:pt x="18677" y="7666"/>
                  <a:pt x="18675" y="7654"/>
                </a:cubicBezTo>
                <a:cubicBezTo>
                  <a:pt x="18671" y="7637"/>
                  <a:pt x="18665" y="7624"/>
                  <a:pt x="18665" y="7603"/>
                </a:cubicBezTo>
                <a:cubicBezTo>
                  <a:pt x="18665" y="7577"/>
                  <a:pt x="18682" y="7572"/>
                  <a:pt x="18687" y="7551"/>
                </a:cubicBezTo>
                <a:cubicBezTo>
                  <a:pt x="18690" y="7542"/>
                  <a:pt x="18696" y="7538"/>
                  <a:pt x="18697" y="7525"/>
                </a:cubicBezTo>
                <a:cubicBezTo>
                  <a:pt x="18698" y="7512"/>
                  <a:pt x="18695" y="7505"/>
                  <a:pt x="18697" y="7493"/>
                </a:cubicBezTo>
                <a:cubicBezTo>
                  <a:pt x="18698" y="7485"/>
                  <a:pt x="18695" y="7476"/>
                  <a:pt x="18697" y="7467"/>
                </a:cubicBezTo>
                <a:cubicBezTo>
                  <a:pt x="18698" y="7458"/>
                  <a:pt x="18707" y="7463"/>
                  <a:pt x="18710" y="7455"/>
                </a:cubicBezTo>
                <a:cubicBezTo>
                  <a:pt x="18712" y="7447"/>
                  <a:pt x="18712" y="7435"/>
                  <a:pt x="18716" y="7428"/>
                </a:cubicBezTo>
                <a:cubicBezTo>
                  <a:pt x="18720" y="7422"/>
                  <a:pt x="18719" y="7403"/>
                  <a:pt x="18725" y="7403"/>
                </a:cubicBezTo>
                <a:cubicBezTo>
                  <a:pt x="18735" y="7403"/>
                  <a:pt x="18742" y="7413"/>
                  <a:pt x="18750" y="7423"/>
                </a:cubicBezTo>
                <a:cubicBezTo>
                  <a:pt x="18761" y="7434"/>
                  <a:pt x="18763" y="7461"/>
                  <a:pt x="18775" y="7461"/>
                </a:cubicBezTo>
                <a:cubicBezTo>
                  <a:pt x="18782" y="7461"/>
                  <a:pt x="18782" y="7445"/>
                  <a:pt x="18788" y="7442"/>
                </a:cubicBezTo>
                <a:cubicBezTo>
                  <a:pt x="18787" y="7432"/>
                  <a:pt x="18789" y="7424"/>
                  <a:pt x="18788" y="7416"/>
                </a:cubicBezTo>
                <a:cubicBezTo>
                  <a:pt x="18787" y="7406"/>
                  <a:pt x="18783" y="7400"/>
                  <a:pt x="18782" y="7390"/>
                </a:cubicBezTo>
                <a:cubicBezTo>
                  <a:pt x="18781" y="7382"/>
                  <a:pt x="18783" y="7372"/>
                  <a:pt x="18782" y="7364"/>
                </a:cubicBezTo>
                <a:cubicBezTo>
                  <a:pt x="18779" y="7345"/>
                  <a:pt x="18774" y="7332"/>
                  <a:pt x="18772" y="7313"/>
                </a:cubicBezTo>
                <a:cubicBezTo>
                  <a:pt x="18771" y="7305"/>
                  <a:pt x="18772" y="7297"/>
                  <a:pt x="18772" y="7287"/>
                </a:cubicBezTo>
                <a:cubicBezTo>
                  <a:pt x="18772" y="7274"/>
                  <a:pt x="18771" y="7266"/>
                  <a:pt x="18769" y="7255"/>
                </a:cubicBezTo>
                <a:cubicBezTo>
                  <a:pt x="18768" y="7244"/>
                  <a:pt x="18761" y="7240"/>
                  <a:pt x="18760" y="7229"/>
                </a:cubicBezTo>
                <a:cubicBezTo>
                  <a:pt x="18758" y="7200"/>
                  <a:pt x="18760" y="7182"/>
                  <a:pt x="18760" y="7152"/>
                </a:cubicBezTo>
                <a:cubicBezTo>
                  <a:pt x="18759" y="7144"/>
                  <a:pt x="18761" y="7134"/>
                  <a:pt x="18760" y="7126"/>
                </a:cubicBezTo>
                <a:cubicBezTo>
                  <a:pt x="18758" y="7115"/>
                  <a:pt x="18753" y="7112"/>
                  <a:pt x="18750" y="7100"/>
                </a:cubicBezTo>
                <a:cubicBezTo>
                  <a:pt x="18748" y="7091"/>
                  <a:pt x="18747" y="7082"/>
                  <a:pt x="18744" y="7075"/>
                </a:cubicBezTo>
                <a:cubicBezTo>
                  <a:pt x="18738" y="7054"/>
                  <a:pt x="18726" y="7047"/>
                  <a:pt x="18722" y="7023"/>
                </a:cubicBezTo>
                <a:cubicBezTo>
                  <a:pt x="18720" y="7014"/>
                  <a:pt x="18717" y="7007"/>
                  <a:pt x="18716" y="6997"/>
                </a:cubicBezTo>
                <a:cubicBezTo>
                  <a:pt x="18715" y="6989"/>
                  <a:pt x="18719" y="6983"/>
                  <a:pt x="18719" y="6973"/>
                </a:cubicBezTo>
                <a:cubicBezTo>
                  <a:pt x="18719" y="6962"/>
                  <a:pt x="18716" y="6957"/>
                  <a:pt x="18716" y="6946"/>
                </a:cubicBezTo>
                <a:cubicBezTo>
                  <a:pt x="18716" y="6936"/>
                  <a:pt x="18719" y="6930"/>
                  <a:pt x="18719" y="6920"/>
                </a:cubicBezTo>
                <a:lnTo>
                  <a:pt x="18719" y="6894"/>
                </a:lnTo>
                <a:cubicBezTo>
                  <a:pt x="18719" y="6882"/>
                  <a:pt x="18722" y="6875"/>
                  <a:pt x="18722" y="6862"/>
                </a:cubicBezTo>
                <a:cubicBezTo>
                  <a:pt x="18722" y="6851"/>
                  <a:pt x="18719" y="6846"/>
                  <a:pt x="18719" y="6835"/>
                </a:cubicBezTo>
                <a:cubicBezTo>
                  <a:pt x="18719" y="6825"/>
                  <a:pt x="18723" y="6819"/>
                  <a:pt x="18722" y="6811"/>
                </a:cubicBezTo>
                <a:cubicBezTo>
                  <a:pt x="18720" y="6801"/>
                  <a:pt x="18718" y="6793"/>
                  <a:pt x="18716" y="6785"/>
                </a:cubicBezTo>
                <a:cubicBezTo>
                  <a:pt x="18713" y="6777"/>
                  <a:pt x="18706" y="6786"/>
                  <a:pt x="18703" y="6778"/>
                </a:cubicBezTo>
                <a:cubicBezTo>
                  <a:pt x="18698" y="6762"/>
                  <a:pt x="18701" y="6744"/>
                  <a:pt x="18700" y="6727"/>
                </a:cubicBezTo>
                <a:cubicBezTo>
                  <a:pt x="18699" y="6709"/>
                  <a:pt x="18694" y="6695"/>
                  <a:pt x="18694" y="6675"/>
                </a:cubicBezTo>
                <a:cubicBezTo>
                  <a:pt x="18693" y="6653"/>
                  <a:pt x="18694" y="6640"/>
                  <a:pt x="18694" y="6617"/>
                </a:cubicBezTo>
                <a:cubicBezTo>
                  <a:pt x="18694" y="6598"/>
                  <a:pt x="18691" y="6585"/>
                  <a:pt x="18691" y="6566"/>
                </a:cubicBezTo>
                <a:lnTo>
                  <a:pt x="18665" y="6566"/>
                </a:lnTo>
                <a:lnTo>
                  <a:pt x="18665" y="6753"/>
                </a:lnTo>
                <a:cubicBezTo>
                  <a:pt x="18657" y="6753"/>
                  <a:pt x="18652" y="6750"/>
                  <a:pt x="18643" y="6753"/>
                </a:cubicBezTo>
                <a:cubicBezTo>
                  <a:pt x="18638" y="6754"/>
                  <a:pt x="18636" y="6761"/>
                  <a:pt x="18631" y="6766"/>
                </a:cubicBezTo>
                <a:lnTo>
                  <a:pt x="18631" y="6791"/>
                </a:lnTo>
                <a:cubicBezTo>
                  <a:pt x="18631" y="6801"/>
                  <a:pt x="18634" y="6809"/>
                  <a:pt x="18634" y="6817"/>
                </a:cubicBezTo>
                <a:lnTo>
                  <a:pt x="18634" y="6843"/>
                </a:lnTo>
                <a:cubicBezTo>
                  <a:pt x="18634" y="6852"/>
                  <a:pt x="18639" y="6859"/>
                  <a:pt x="18640" y="6869"/>
                </a:cubicBezTo>
                <a:cubicBezTo>
                  <a:pt x="18642" y="6886"/>
                  <a:pt x="18640" y="6901"/>
                  <a:pt x="18640" y="6920"/>
                </a:cubicBezTo>
                <a:lnTo>
                  <a:pt x="18618" y="6920"/>
                </a:lnTo>
                <a:cubicBezTo>
                  <a:pt x="18614" y="6915"/>
                  <a:pt x="18607" y="6922"/>
                  <a:pt x="18606" y="6914"/>
                </a:cubicBezTo>
                <a:cubicBezTo>
                  <a:pt x="18603" y="6904"/>
                  <a:pt x="18599" y="6899"/>
                  <a:pt x="18599" y="6888"/>
                </a:cubicBezTo>
                <a:cubicBezTo>
                  <a:pt x="18599" y="6878"/>
                  <a:pt x="18603" y="6872"/>
                  <a:pt x="18603" y="6862"/>
                </a:cubicBezTo>
                <a:cubicBezTo>
                  <a:pt x="18603" y="6853"/>
                  <a:pt x="18605" y="6845"/>
                  <a:pt x="18606" y="6836"/>
                </a:cubicBezTo>
                <a:cubicBezTo>
                  <a:pt x="18607" y="6819"/>
                  <a:pt x="18609" y="6804"/>
                  <a:pt x="18609" y="6785"/>
                </a:cubicBezTo>
                <a:lnTo>
                  <a:pt x="18609" y="6759"/>
                </a:lnTo>
                <a:cubicBezTo>
                  <a:pt x="18608" y="6748"/>
                  <a:pt x="18602" y="6743"/>
                  <a:pt x="18599" y="6733"/>
                </a:cubicBezTo>
                <a:cubicBezTo>
                  <a:pt x="18596" y="6722"/>
                  <a:pt x="18592" y="6714"/>
                  <a:pt x="18587" y="6708"/>
                </a:cubicBezTo>
                <a:cubicBezTo>
                  <a:pt x="18582" y="6703"/>
                  <a:pt x="18580" y="6692"/>
                  <a:pt x="18574" y="6689"/>
                </a:cubicBezTo>
                <a:cubicBezTo>
                  <a:pt x="18570" y="6687"/>
                  <a:pt x="18566" y="6690"/>
                  <a:pt x="18562" y="6689"/>
                </a:cubicBezTo>
                <a:cubicBezTo>
                  <a:pt x="18555" y="6685"/>
                  <a:pt x="18551" y="6677"/>
                  <a:pt x="18546" y="6669"/>
                </a:cubicBezTo>
                <a:cubicBezTo>
                  <a:pt x="18542" y="6662"/>
                  <a:pt x="18544" y="6648"/>
                  <a:pt x="18540" y="6643"/>
                </a:cubicBezTo>
                <a:cubicBezTo>
                  <a:pt x="18537" y="6638"/>
                  <a:pt x="18531" y="6641"/>
                  <a:pt x="18527" y="6636"/>
                </a:cubicBezTo>
                <a:cubicBezTo>
                  <a:pt x="18511" y="6616"/>
                  <a:pt x="18503" y="6595"/>
                  <a:pt x="18489" y="6566"/>
                </a:cubicBezTo>
                <a:lnTo>
                  <a:pt x="18452" y="6566"/>
                </a:lnTo>
                <a:lnTo>
                  <a:pt x="18452" y="6695"/>
                </a:lnTo>
                <a:lnTo>
                  <a:pt x="18398" y="6695"/>
                </a:lnTo>
                <a:cubicBezTo>
                  <a:pt x="18397" y="6685"/>
                  <a:pt x="18399" y="6678"/>
                  <a:pt x="18398" y="6669"/>
                </a:cubicBezTo>
                <a:cubicBezTo>
                  <a:pt x="18397" y="6657"/>
                  <a:pt x="18393" y="6653"/>
                  <a:pt x="18392" y="6643"/>
                </a:cubicBezTo>
                <a:cubicBezTo>
                  <a:pt x="18386" y="6608"/>
                  <a:pt x="18377" y="6590"/>
                  <a:pt x="18366" y="6559"/>
                </a:cubicBezTo>
                <a:lnTo>
                  <a:pt x="18351" y="6566"/>
                </a:lnTo>
                <a:cubicBezTo>
                  <a:pt x="18352" y="6575"/>
                  <a:pt x="18354" y="6582"/>
                  <a:pt x="18354" y="6592"/>
                </a:cubicBezTo>
                <a:lnTo>
                  <a:pt x="18354" y="6643"/>
                </a:lnTo>
                <a:cubicBezTo>
                  <a:pt x="18354" y="6653"/>
                  <a:pt x="18352" y="6659"/>
                  <a:pt x="18351" y="6669"/>
                </a:cubicBezTo>
                <a:cubicBezTo>
                  <a:pt x="18345" y="6667"/>
                  <a:pt x="18341" y="6670"/>
                  <a:pt x="18335" y="6669"/>
                </a:cubicBezTo>
                <a:cubicBezTo>
                  <a:pt x="18330" y="6667"/>
                  <a:pt x="18327" y="6658"/>
                  <a:pt x="18323" y="6656"/>
                </a:cubicBezTo>
                <a:lnTo>
                  <a:pt x="18323" y="6630"/>
                </a:lnTo>
                <a:cubicBezTo>
                  <a:pt x="18323" y="6621"/>
                  <a:pt x="18325" y="6613"/>
                  <a:pt x="18325" y="6605"/>
                </a:cubicBezTo>
                <a:cubicBezTo>
                  <a:pt x="18327" y="6590"/>
                  <a:pt x="18332" y="6582"/>
                  <a:pt x="18332" y="6566"/>
                </a:cubicBezTo>
                <a:cubicBezTo>
                  <a:pt x="18332" y="6537"/>
                  <a:pt x="18320" y="6525"/>
                  <a:pt x="18310" y="6508"/>
                </a:cubicBezTo>
                <a:cubicBezTo>
                  <a:pt x="18305" y="6517"/>
                  <a:pt x="18304" y="6529"/>
                  <a:pt x="18297" y="6533"/>
                </a:cubicBezTo>
                <a:cubicBezTo>
                  <a:pt x="18293" y="6537"/>
                  <a:pt x="18290" y="6547"/>
                  <a:pt x="18285" y="6547"/>
                </a:cubicBezTo>
                <a:lnTo>
                  <a:pt x="18270" y="6547"/>
                </a:lnTo>
                <a:lnTo>
                  <a:pt x="18256" y="6547"/>
                </a:lnTo>
                <a:cubicBezTo>
                  <a:pt x="18251" y="6547"/>
                  <a:pt x="18249" y="6535"/>
                  <a:pt x="18244" y="6533"/>
                </a:cubicBezTo>
                <a:cubicBezTo>
                  <a:pt x="18245" y="6514"/>
                  <a:pt x="18245" y="6500"/>
                  <a:pt x="18247" y="6482"/>
                </a:cubicBezTo>
                <a:cubicBezTo>
                  <a:pt x="18248" y="6471"/>
                  <a:pt x="18253" y="6466"/>
                  <a:pt x="18256" y="6457"/>
                </a:cubicBezTo>
                <a:cubicBezTo>
                  <a:pt x="18260" y="6447"/>
                  <a:pt x="18260" y="6433"/>
                  <a:pt x="18266" y="6430"/>
                </a:cubicBezTo>
                <a:cubicBezTo>
                  <a:pt x="18270" y="6427"/>
                  <a:pt x="18275" y="6432"/>
                  <a:pt x="18278" y="6430"/>
                </a:cubicBezTo>
                <a:cubicBezTo>
                  <a:pt x="18288" y="6424"/>
                  <a:pt x="18294" y="6418"/>
                  <a:pt x="18304" y="6411"/>
                </a:cubicBezTo>
                <a:cubicBezTo>
                  <a:pt x="18309" y="6408"/>
                  <a:pt x="18315" y="6405"/>
                  <a:pt x="18319" y="6399"/>
                </a:cubicBezTo>
                <a:cubicBezTo>
                  <a:pt x="18324" y="6392"/>
                  <a:pt x="18326" y="6383"/>
                  <a:pt x="18329" y="6373"/>
                </a:cubicBezTo>
                <a:cubicBezTo>
                  <a:pt x="18333" y="6360"/>
                  <a:pt x="18337" y="6352"/>
                  <a:pt x="18341" y="6341"/>
                </a:cubicBezTo>
                <a:cubicBezTo>
                  <a:pt x="18347" y="6328"/>
                  <a:pt x="18350" y="6315"/>
                  <a:pt x="18357" y="6308"/>
                </a:cubicBezTo>
                <a:cubicBezTo>
                  <a:pt x="18361" y="6305"/>
                  <a:pt x="18366" y="6303"/>
                  <a:pt x="18370" y="6302"/>
                </a:cubicBezTo>
                <a:cubicBezTo>
                  <a:pt x="18374" y="6300"/>
                  <a:pt x="18378" y="6291"/>
                  <a:pt x="18382" y="6289"/>
                </a:cubicBezTo>
                <a:cubicBezTo>
                  <a:pt x="18391" y="6286"/>
                  <a:pt x="18398" y="6289"/>
                  <a:pt x="18407" y="6289"/>
                </a:cubicBezTo>
                <a:cubicBezTo>
                  <a:pt x="18407" y="6252"/>
                  <a:pt x="18404" y="6227"/>
                  <a:pt x="18411" y="6193"/>
                </a:cubicBezTo>
                <a:cubicBezTo>
                  <a:pt x="18412" y="6183"/>
                  <a:pt x="18414" y="6175"/>
                  <a:pt x="18417" y="6166"/>
                </a:cubicBezTo>
                <a:cubicBezTo>
                  <a:pt x="18421" y="6157"/>
                  <a:pt x="18426" y="6154"/>
                  <a:pt x="18430" y="6147"/>
                </a:cubicBezTo>
                <a:cubicBezTo>
                  <a:pt x="18433" y="6141"/>
                  <a:pt x="18438" y="6140"/>
                  <a:pt x="18442" y="6135"/>
                </a:cubicBezTo>
                <a:cubicBezTo>
                  <a:pt x="18446" y="6130"/>
                  <a:pt x="18446" y="6117"/>
                  <a:pt x="18448" y="6109"/>
                </a:cubicBezTo>
                <a:cubicBezTo>
                  <a:pt x="18452" y="6099"/>
                  <a:pt x="18450" y="6083"/>
                  <a:pt x="18455" y="6077"/>
                </a:cubicBezTo>
                <a:cubicBezTo>
                  <a:pt x="18459" y="6072"/>
                  <a:pt x="18463" y="6070"/>
                  <a:pt x="18467" y="6064"/>
                </a:cubicBezTo>
                <a:cubicBezTo>
                  <a:pt x="18471" y="6057"/>
                  <a:pt x="18476" y="6056"/>
                  <a:pt x="18480" y="6051"/>
                </a:cubicBezTo>
                <a:cubicBezTo>
                  <a:pt x="18484" y="6045"/>
                  <a:pt x="18485" y="6033"/>
                  <a:pt x="18489" y="6025"/>
                </a:cubicBezTo>
                <a:cubicBezTo>
                  <a:pt x="18494" y="6017"/>
                  <a:pt x="18500" y="6014"/>
                  <a:pt x="18505" y="6006"/>
                </a:cubicBezTo>
                <a:cubicBezTo>
                  <a:pt x="18509" y="6000"/>
                  <a:pt x="18507" y="5985"/>
                  <a:pt x="18511" y="5980"/>
                </a:cubicBezTo>
                <a:cubicBezTo>
                  <a:pt x="18515" y="5975"/>
                  <a:pt x="18520" y="5977"/>
                  <a:pt x="18524" y="5974"/>
                </a:cubicBezTo>
                <a:cubicBezTo>
                  <a:pt x="18528" y="5971"/>
                  <a:pt x="18533" y="5977"/>
                  <a:pt x="18536" y="5974"/>
                </a:cubicBezTo>
                <a:cubicBezTo>
                  <a:pt x="18540" y="5969"/>
                  <a:pt x="18540" y="5956"/>
                  <a:pt x="18543" y="5948"/>
                </a:cubicBezTo>
                <a:cubicBezTo>
                  <a:pt x="18545" y="5940"/>
                  <a:pt x="18547" y="5932"/>
                  <a:pt x="18549" y="5922"/>
                </a:cubicBezTo>
                <a:cubicBezTo>
                  <a:pt x="18550" y="5914"/>
                  <a:pt x="18551" y="5904"/>
                  <a:pt x="18552" y="5896"/>
                </a:cubicBezTo>
                <a:cubicBezTo>
                  <a:pt x="18554" y="5887"/>
                  <a:pt x="18556" y="5880"/>
                  <a:pt x="18558" y="5871"/>
                </a:cubicBezTo>
                <a:cubicBezTo>
                  <a:pt x="18561" y="5859"/>
                  <a:pt x="18565" y="5854"/>
                  <a:pt x="18568" y="5845"/>
                </a:cubicBezTo>
                <a:cubicBezTo>
                  <a:pt x="18570" y="5837"/>
                  <a:pt x="18571" y="5825"/>
                  <a:pt x="18574" y="5819"/>
                </a:cubicBezTo>
                <a:cubicBezTo>
                  <a:pt x="18581" y="5804"/>
                  <a:pt x="18589" y="5797"/>
                  <a:pt x="18599" y="5793"/>
                </a:cubicBezTo>
                <a:cubicBezTo>
                  <a:pt x="18610" y="5790"/>
                  <a:pt x="18617" y="5798"/>
                  <a:pt x="18628" y="5793"/>
                </a:cubicBezTo>
                <a:cubicBezTo>
                  <a:pt x="18638" y="5788"/>
                  <a:pt x="18644" y="5774"/>
                  <a:pt x="18653" y="5761"/>
                </a:cubicBezTo>
                <a:cubicBezTo>
                  <a:pt x="18658" y="5755"/>
                  <a:pt x="18658" y="5745"/>
                  <a:pt x="18662" y="5735"/>
                </a:cubicBezTo>
                <a:cubicBezTo>
                  <a:pt x="18667" y="5724"/>
                  <a:pt x="18670" y="5715"/>
                  <a:pt x="18675" y="5704"/>
                </a:cubicBezTo>
                <a:cubicBezTo>
                  <a:pt x="18681" y="5687"/>
                  <a:pt x="18689" y="5671"/>
                  <a:pt x="18700" y="5671"/>
                </a:cubicBezTo>
                <a:cubicBezTo>
                  <a:pt x="18713" y="5671"/>
                  <a:pt x="18720" y="5684"/>
                  <a:pt x="18732" y="5684"/>
                </a:cubicBezTo>
                <a:cubicBezTo>
                  <a:pt x="18735" y="5684"/>
                  <a:pt x="18735" y="5691"/>
                  <a:pt x="18738" y="5691"/>
                </a:cubicBezTo>
                <a:cubicBezTo>
                  <a:pt x="18750" y="5691"/>
                  <a:pt x="18757" y="5677"/>
                  <a:pt x="18768" y="5677"/>
                </a:cubicBezTo>
                <a:lnTo>
                  <a:pt x="18775" y="5677"/>
                </a:lnTo>
                <a:cubicBezTo>
                  <a:pt x="18781" y="5677"/>
                  <a:pt x="18783" y="5689"/>
                  <a:pt x="18788" y="5691"/>
                </a:cubicBezTo>
                <a:lnTo>
                  <a:pt x="18801" y="5691"/>
                </a:lnTo>
                <a:cubicBezTo>
                  <a:pt x="18805" y="5691"/>
                  <a:pt x="18808" y="5692"/>
                  <a:pt x="18813" y="5691"/>
                </a:cubicBezTo>
                <a:cubicBezTo>
                  <a:pt x="18821" y="5689"/>
                  <a:pt x="18824" y="5671"/>
                  <a:pt x="18832" y="5671"/>
                </a:cubicBezTo>
                <a:lnTo>
                  <a:pt x="18838" y="5671"/>
                </a:lnTo>
                <a:cubicBezTo>
                  <a:pt x="18844" y="5671"/>
                  <a:pt x="18846" y="5681"/>
                  <a:pt x="18851" y="5684"/>
                </a:cubicBezTo>
                <a:cubicBezTo>
                  <a:pt x="18859" y="5690"/>
                  <a:pt x="18873" y="5710"/>
                  <a:pt x="18882" y="5710"/>
                </a:cubicBezTo>
                <a:cubicBezTo>
                  <a:pt x="18890" y="5710"/>
                  <a:pt x="18895" y="5707"/>
                  <a:pt x="18901" y="5704"/>
                </a:cubicBezTo>
                <a:cubicBezTo>
                  <a:pt x="18906" y="5702"/>
                  <a:pt x="18909" y="5691"/>
                  <a:pt x="18915" y="5691"/>
                </a:cubicBezTo>
                <a:lnTo>
                  <a:pt x="19071" y="5691"/>
                </a:lnTo>
                <a:lnTo>
                  <a:pt x="19071" y="5639"/>
                </a:lnTo>
                <a:cubicBezTo>
                  <a:pt x="19072" y="5616"/>
                  <a:pt x="19071" y="5599"/>
                  <a:pt x="19078" y="5581"/>
                </a:cubicBezTo>
                <a:cubicBezTo>
                  <a:pt x="19081" y="5571"/>
                  <a:pt x="19085" y="5568"/>
                  <a:pt x="19090" y="5561"/>
                </a:cubicBezTo>
                <a:cubicBezTo>
                  <a:pt x="19097" y="5571"/>
                  <a:pt x="19100" y="5579"/>
                  <a:pt x="19106" y="5588"/>
                </a:cubicBezTo>
                <a:cubicBezTo>
                  <a:pt x="19112" y="5596"/>
                  <a:pt x="19117" y="5607"/>
                  <a:pt x="19125" y="5607"/>
                </a:cubicBezTo>
                <a:cubicBezTo>
                  <a:pt x="19134" y="5607"/>
                  <a:pt x="19140" y="5594"/>
                  <a:pt x="19150" y="5594"/>
                </a:cubicBezTo>
                <a:cubicBezTo>
                  <a:pt x="19158" y="5594"/>
                  <a:pt x="19163" y="5600"/>
                  <a:pt x="19169" y="5607"/>
                </a:cubicBezTo>
                <a:cubicBezTo>
                  <a:pt x="19174" y="5613"/>
                  <a:pt x="19176" y="5627"/>
                  <a:pt x="19181" y="5632"/>
                </a:cubicBezTo>
                <a:cubicBezTo>
                  <a:pt x="19185" y="5636"/>
                  <a:pt x="19190" y="5636"/>
                  <a:pt x="19194" y="5639"/>
                </a:cubicBezTo>
                <a:cubicBezTo>
                  <a:pt x="19199" y="5644"/>
                  <a:pt x="19202" y="5653"/>
                  <a:pt x="19207" y="5658"/>
                </a:cubicBezTo>
                <a:cubicBezTo>
                  <a:pt x="19205" y="5666"/>
                  <a:pt x="19206" y="5676"/>
                  <a:pt x="19203" y="5684"/>
                </a:cubicBezTo>
                <a:cubicBezTo>
                  <a:pt x="19200" y="5695"/>
                  <a:pt x="19191" y="5695"/>
                  <a:pt x="19191" y="5710"/>
                </a:cubicBezTo>
                <a:cubicBezTo>
                  <a:pt x="19191" y="5728"/>
                  <a:pt x="19191" y="5743"/>
                  <a:pt x="19197" y="5755"/>
                </a:cubicBezTo>
                <a:cubicBezTo>
                  <a:pt x="19201" y="5761"/>
                  <a:pt x="19205" y="5761"/>
                  <a:pt x="19210" y="5761"/>
                </a:cubicBezTo>
                <a:lnTo>
                  <a:pt x="19272" y="5761"/>
                </a:lnTo>
                <a:cubicBezTo>
                  <a:pt x="19284" y="5761"/>
                  <a:pt x="19290" y="5742"/>
                  <a:pt x="19298" y="5722"/>
                </a:cubicBezTo>
                <a:cubicBezTo>
                  <a:pt x="19302" y="5713"/>
                  <a:pt x="19303" y="5706"/>
                  <a:pt x="19307" y="5696"/>
                </a:cubicBezTo>
                <a:cubicBezTo>
                  <a:pt x="19311" y="5687"/>
                  <a:pt x="19313" y="5671"/>
                  <a:pt x="19320" y="5671"/>
                </a:cubicBezTo>
                <a:cubicBezTo>
                  <a:pt x="19336" y="5671"/>
                  <a:pt x="19339" y="5704"/>
                  <a:pt x="19351" y="5729"/>
                </a:cubicBezTo>
                <a:cubicBezTo>
                  <a:pt x="19355" y="5737"/>
                  <a:pt x="19360" y="5742"/>
                  <a:pt x="19364" y="5748"/>
                </a:cubicBezTo>
                <a:cubicBezTo>
                  <a:pt x="19365" y="5738"/>
                  <a:pt x="19363" y="5732"/>
                  <a:pt x="19364" y="5722"/>
                </a:cubicBezTo>
                <a:cubicBezTo>
                  <a:pt x="19365" y="5711"/>
                  <a:pt x="19369" y="5706"/>
                  <a:pt x="19370" y="5696"/>
                </a:cubicBezTo>
                <a:cubicBezTo>
                  <a:pt x="19374" y="5700"/>
                  <a:pt x="19379" y="5700"/>
                  <a:pt x="19383" y="5704"/>
                </a:cubicBezTo>
                <a:cubicBezTo>
                  <a:pt x="19388" y="5708"/>
                  <a:pt x="19390" y="5722"/>
                  <a:pt x="19396" y="5722"/>
                </a:cubicBezTo>
                <a:lnTo>
                  <a:pt x="19433" y="5722"/>
                </a:lnTo>
                <a:cubicBezTo>
                  <a:pt x="19432" y="5714"/>
                  <a:pt x="19435" y="5704"/>
                  <a:pt x="19433" y="5696"/>
                </a:cubicBezTo>
                <a:cubicBezTo>
                  <a:pt x="19431" y="5685"/>
                  <a:pt x="19426" y="5682"/>
                  <a:pt x="19424" y="5671"/>
                </a:cubicBezTo>
                <a:cubicBezTo>
                  <a:pt x="19423" y="5664"/>
                  <a:pt x="19421" y="5655"/>
                  <a:pt x="19420" y="5649"/>
                </a:cubicBezTo>
                <a:cubicBezTo>
                  <a:pt x="19411" y="5650"/>
                  <a:pt x="19405" y="5652"/>
                  <a:pt x="19395" y="5652"/>
                </a:cubicBezTo>
                <a:cubicBezTo>
                  <a:pt x="19391" y="5652"/>
                  <a:pt x="19387" y="5649"/>
                  <a:pt x="19383" y="5649"/>
                </a:cubicBezTo>
                <a:lnTo>
                  <a:pt x="19383" y="5579"/>
                </a:lnTo>
                <a:cubicBezTo>
                  <a:pt x="19383" y="5557"/>
                  <a:pt x="19393" y="5547"/>
                  <a:pt x="19401" y="5536"/>
                </a:cubicBezTo>
                <a:cubicBezTo>
                  <a:pt x="19405" y="5531"/>
                  <a:pt x="19411" y="5541"/>
                  <a:pt x="19414" y="5536"/>
                </a:cubicBezTo>
                <a:cubicBezTo>
                  <a:pt x="19419" y="5530"/>
                  <a:pt x="19420" y="5520"/>
                  <a:pt x="19424" y="5510"/>
                </a:cubicBezTo>
                <a:cubicBezTo>
                  <a:pt x="19427" y="5502"/>
                  <a:pt x="19428" y="5492"/>
                  <a:pt x="19430" y="5484"/>
                </a:cubicBezTo>
                <a:cubicBezTo>
                  <a:pt x="19432" y="5474"/>
                  <a:pt x="19436" y="5469"/>
                  <a:pt x="19439" y="5459"/>
                </a:cubicBezTo>
                <a:cubicBezTo>
                  <a:pt x="19442" y="5449"/>
                  <a:pt x="19445" y="5443"/>
                  <a:pt x="19449" y="5433"/>
                </a:cubicBezTo>
                <a:cubicBezTo>
                  <a:pt x="19453" y="5423"/>
                  <a:pt x="19455" y="5412"/>
                  <a:pt x="19461" y="5407"/>
                </a:cubicBezTo>
                <a:cubicBezTo>
                  <a:pt x="19465" y="5405"/>
                  <a:pt x="19470" y="5410"/>
                  <a:pt x="19474" y="5407"/>
                </a:cubicBezTo>
                <a:lnTo>
                  <a:pt x="19487" y="5394"/>
                </a:lnTo>
                <a:cubicBezTo>
                  <a:pt x="19492" y="5388"/>
                  <a:pt x="19493" y="5373"/>
                  <a:pt x="19496" y="5362"/>
                </a:cubicBezTo>
                <a:cubicBezTo>
                  <a:pt x="19505" y="5336"/>
                  <a:pt x="19511" y="5322"/>
                  <a:pt x="19521" y="5298"/>
                </a:cubicBezTo>
                <a:cubicBezTo>
                  <a:pt x="19534" y="5269"/>
                  <a:pt x="19542" y="5251"/>
                  <a:pt x="19556" y="5227"/>
                </a:cubicBezTo>
                <a:cubicBezTo>
                  <a:pt x="19565" y="5211"/>
                  <a:pt x="19574" y="5201"/>
                  <a:pt x="19587" y="5201"/>
                </a:cubicBezTo>
                <a:cubicBezTo>
                  <a:pt x="19594" y="5201"/>
                  <a:pt x="19600" y="5204"/>
                  <a:pt x="19606" y="5207"/>
                </a:cubicBezTo>
                <a:cubicBezTo>
                  <a:pt x="19613" y="5211"/>
                  <a:pt x="19617" y="5221"/>
                  <a:pt x="19625" y="5221"/>
                </a:cubicBezTo>
                <a:lnTo>
                  <a:pt x="19631" y="5221"/>
                </a:lnTo>
                <a:cubicBezTo>
                  <a:pt x="19637" y="5221"/>
                  <a:pt x="19639" y="5212"/>
                  <a:pt x="19644" y="5207"/>
                </a:cubicBezTo>
                <a:cubicBezTo>
                  <a:pt x="19649" y="5201"/>
                  <a:pt x="19649" y="5182"/>
                  <a:pt x="19656" y="5182"/>
                </a:cubicBezTo>
                <a:lnTo>
                  <a:pt x="19663" y="5182"/>
                </a:lnTo>
                <a:cubicBezTo>
                  <a:pt x="19669" y="5182"/>
                  <a:pt x="19668" y="5201"/>
                  <a:pt x="19672" y="5207"/>
                </a:cubicBezTo>
                <a:cubicBezTo>
                  <a:pt x="19676" y="5214"/>
                  <a:pt x="19676" y="5230"/>
                  <a:pt x="19682" y="5233"/>
                </a:cubicBezTo>
                <a:cubicBezTo>
                  <a:pt x="19686" y="5236"/>
                  <a:pt x="19690" y="5238"/>
                  <a:pt x="19694" y="5240"/>
                </a:cubicBezTo>
                <a:cubicBezTo>
                  <a:pt x="19698" y="5241"/>
                  <a:pt x="19703" y="5238"/>
                  <a:pt x="19707" y="5240"/>
                </a:cubicBezTo>
                <a:cubicBezTo>
                  <a:pt x="19712" y="5241"/>
                  <a:pt x="19714" y="5254"/>
                  <a:pt x="19719" y="5259"/>
                </a:cubicBezTo>
                <a:cubicBezTo>
                  <a:pt x="19715" y="5273"/>
                  <a:pt x="19707" y="5280"/>
                  <a:pt x="19707" y="5298"/>
                </a:cubicBezTo>
                <a:lnTo>
                  <a:pt x="19707" y="5310"/>
                </a:lnTo>
                <a:cubicBezTo>
                  <a:pt x="19708" y="5320"/>
                  <a:pt x="19711" y="5328"/>
                  <a:pt x="19713" y="5337"/>
                </a:cubicBezTo>
                <a:cubicBezTo>
                  <a:pt x="19715" y="5345"/>
                  <a:pt x="19723" y="5340"/>
                  <a:pt x="19726" y="5349"/>
                </a:cubicBezTo>
                <a:cubicBezTo>
                  <a:pt x="19727" y="5357"/>
                  <a:pt x="19726" y="5367"/>
                  <a:pt x="19726" y="5375"/>
                </a:cubicBezTo>
                <a:cubicBezTo>
                  <a:pt x="19727" y="5392"/>
                  <a:pt x="19726" y="5407"/>
                  <a:pt x="19726" y="5426"/>
                </a:cubicBezTo>
                <a:lnTo>
                  <a:pt x="19745" y="5433"/>
                </a:lnTo>
                <a:cubicBezTo>
                  <a:pt x="19748" y="5428"/>
                  <a:pt x="19753" y="5426"/>
                  <a:pt x="19757" y="5420"/>
                </a:cubicBezTo>
                <a:cubicBezTo>
                  <a:pt x="19762" y="5412"/>
                  <a:pt x="19762" y="5401"/>
                  <a:pt x="19766" y="5394"/>
                </a:cubicBezTo>
                <a:cubicBezTo>
                  <a:pt x="19776" y="5376"/>
                  <a:pt x="19783" y="5366"/>
                  <a:pt x="19795" y="5356"/>
                </a:cubicBezTo>
                <a:cubicBezTo>
                  <a:pt x="19799" y="5353"/>
                  <a:pt x="19803" y="5354"/>
                  <a:pt x="19807" y="5349"/>
                </a:cubicBezTo>
                <a:cubicBezTo>
                  <a:pt x="19812" y="5344"/>
                  <a:pt x="19815" y="5337"/>
                  <a:pt x="19820" y="5330"/>
                </a:cubicBezTo>
                <a:cubicBezTo>
                  <a:pt x="19824" y="5324"/>
                  <a:pt x="19826" y="5312"/>
                  <a:pt x="19829" y="5304"/>
                </a:cubicBezTo>
                <a:cubicBezTo>
                  <a:pt x="19833" y="5294"/>
                  <a:pt x="19837" y="5286"/>
                  <a:pt x="19842" y="5278"/>
                </a:cubicBezTo>
                <a:cubicBezTo>
                  <a:pt x="19846" y="5272"/>
                  <a:pt x="19846" y="5255"/>
                  <a:pt x="19852" y="5252"/>
                </a:cubicBezTo>
                <a:cubicBezTo>
                  <a:pt x="19860" y="5246"/>
                  <a:pt x="19868" y="5249"/>
                  <a:pt x="19876" y="5246"/>
                </a:cubicBezTo>
                <a:cubicBezTo>
                  <a:pt x="19880" y="5245"/>
                  <a:pt x="19885" y="5251"/>
                  <a:pt x="19889" y="5246"/>
                </a:cubicBezTo>
                <a:cubicBezTo>
                  <a:pt x="19893" y="5242"/>
                  <a:pt x="19893" y="5228"/>
                  <a:pt x="19895" y="5221"/>
                </a:cubicBezTo>
                <a:cubicBezTo>
                  <a:pt x="19898" y="5212"/>
                  <a:pt x="19900" y="5205"/>
                  <a:pt x="19902" y="5195"/>
                </a:cubicBezTo>
                <a:cubicBezTo>
                  <a:pt x="19903" y="5185"/>
                  <a:pt x="19907" y="5178"/>
                  <a:pt x="19908" y="5168"/>
                </a:cubicBezTo>
                <a:cubicBezTo>
                  <a:pt x="19910" y="5151"/>
                  <a:pt x="19907" y="5137"/>
                  <a:pt x="19908" y="5118"/>
                </a:cubicBezTo>
                <a:cubicBezTo>
                  <a:pt x="19909" y="5098"/>
                  <a:pt x="19913" y="5084"/>
                  <a:pt x="19914" y="5066"/>
                </a:cubicBezTo>
                <a:cubicBezTo>
                  <a:pt x="19924" y="5066"/>
                  <a:pt x="19931" y="5069"/>
                  <a:pt x="19940" y="5066"/>
                </a:cubicBezTo>
                <a:cubicBezTo>
                  <a:pt x="19950" y="5063"/>
                  <a:pt x="19954" y="5046"/>
                  <a:pt x="19965" y="5046"/>
                </a:cubicBezTo>
                <a:lnTo>
                  <a:pt x="20027" y="5046"/>
                </a:lnTo>
                <a:lnTo>
                  <a:pt x="20027" y="5085"/>
                </a:lnTo>
                <a:cubicBezTo>
                  <a:pt x="20023" y="5092"/>
                  <a:pt x="20021" y="5100"/>
                  <a:pt x="20015" y="5104"/>
                </a:cubicBezTo>
                <a:lnTo>
                  <a:pt x="19990" y="5130"/>
                </a:lnTo>
                <a:cubicBezTo>
                  <a:pt x="19985" y="5135"/>
                  <a:pt x="19981" y="5138"/>
                  <a:pt x="19977" y="5143"/>
                </a:cubicBezTo>
                <a:cubicBezTo>
                  <a:pt x="19972" y="5150"/>
                  <a:pt x="19967" y="5157"/>
                  <a:pt x="19964" y="5168"/>
                </a:cubicBezTo>
                <a:cubicBezTo>
                  <a:pt x="19962" y="5178"/>
                  <a:pt x="19959" y="5185"/>
                  <a:pt x="19958" y="5195"/>
                </a:cubicBezTo>
                <a:cubicBezTo>
                  <a:pt x="19958" y="5203"/>
                  <a:pt x="19956" y="5212"/>
                  <a:pt x="19955" y="5221"/>
                </a:cubicBezTo>
                <a:cubicBezTo>
                  <a:pt x="19954" y="5228"/>
                  <a:pt x="19956" y="5239"/>
                  <a:pt x="19955" y="5246"/>
                </a:cubicBezTo>
                <a:cubicBezTo>
                  <a:pt x="19954" y="5254"/>
                  <a:pt x="19953" y="5264"/>
                  <a:pt x="19952" y="5272"/>
                </a:cubicBezTo>
                <a:cubicBezTo>
                  <a:pt x="19950" y="5295"/>
                  <a:pt x="19943" y="5308"/>
                  <a:pt x="19940" y="5330"/>
                </a:cubicBezTo>
                <a:cubicBezTo>
                  <a:pt x="19939" y="5338"/>
                  <a:pt x="19937" y="5348"/>
                  <a:pt x="19936" y="5356"/>
                </a:cubicBezTo>
                <a:cubicBezTo>
                  <a:pt x="19936" y="5364"/>
                  <a:pt x="19936" y="5373"/>
                  <a:pt x="19933" y="5381"/>
                </a:cubicBezTo>
                <a:cubicBezTo>
                  <a:pt x="19931" y="5391"/>
                  <a:pt x="19929" y="5400"/>
                  <a:pt x="19924" y="5407"/>
                </a:cubicBezTo>
                <a:cubicBezTo>
                  <a:pt x="19921" y="5412"/>
                  <a:pt x="19915" y="5411"/>
                  <a:pt x="19911" y="5414"/>
                </a:cubicBezTo>
                <a:cubicBezTo>
                  <a:pt x="19906" y="5418"/>
                  <a:pt x="19901" y="5420"/>
                  <a:pt x="19895" y="5426"/>
                </a:cubicBezTo>
                <a:cubicBezTo>
                  <a:pt x="19891" y="5430"/>
                  <a:pt x="19886" y="5427"/>
                  <a:pt x="19883" y="5433"/>
                </a:cubicBezTo>
                <a:cubicBezTo>
                  <a:pt x="19880" y="5440"/>
                  <a:pt x="19881" y="5451"/>
                  <a:pt x="19880" y="5459"/>
                </a:cubicBezTo>
                <a:cubicBezTo>
                  <a:pt x="19878" y="5467"/>
                  <a:pt x="19878" y="5476"/>
                  <a:pt x="19876" y="5484"/>
                </a:cubicBezTo>
                <a:cubicBezTo>
                  <a:pt x="19872" y="5507"/>
                  <a:pt x="19862" y="5510"/>
                  <a:pt x="19852" y="5523"/>
                </a:cubicBezTo>
                <a:cubicBezTo>
                  <a:pt x="19837" y="5541"/>
                  <a:pt x="19828" y="5561"/>
                  <a:pt x="19814" y="5581"/>
                </a:cubicBezTo>
                <a:cubicBezTo>
                  <a:pt x="19798" y="5602"/>
                  <a:pt x="19789" y="5613"/>
                  <a:pt x="19773" y="5632"/>
                </a:cubicBezTo>
                <a:cubicBezTo>
                  <a:pt x="19758" y="5650"/>
                  <a:pt x="19748" y="5668"/>
                  <a:pt x="19735" y="5691"/>
                </a:cubicBezTo>
                <a:cubicBezTo>
                  <a:pt x="19721" y="5715"/>
                  <a:pt x="19715" y="5740"/>
                  <a:pt x="19704" y="5768"/>
                </a:cubicBezTo>
                <a:cubicBezTo>
                  <a:pt x="19700" y="5776"/>
                  <a:pt x="19699" y="5787"/>
                  <a:pt x="19694" y="5793"/>
                </a:cubicBezTo>
                <a:cubicBezTo>
                  <a:pt x="19686" y="5806"/>
                  <a:pt x="19676" y="5810"/>
                  <a:pt x="19669" y="5826"/>
                </a:cubicBezTo>
                <a:cubicBezTo>
                  <a:pt x="19667" y="5832"/>
                  <a:pt x="19668" y="5843"/>
                  <a:pt x="19666" y="5851"/>
                </a:cubicBezTo>
                <a:cubicBezTo>
                  <a:pt x="19663" y="5862"/>
                  <a:pt x="19660" y="5876"/>
                  <a:pt x="19653" y="5877"/>
                </a:cubicBezTo>
                <a:cubicBezTo>
                  <a:pt x="19649" y="5879"/>
                  <a:pt x="19645" y="5876"/>
                  <a:pt x="19641" y="5877"/>
                </a:cubicBezTo>
                <a:cubicBezTo>
                  <a:pt x="19635" y="5879"/>
                  <a:pt x="19630" y="5876"/>
                  <a:pt x="19625" y="5877"/>
                </a:cubicBezTo>
                <a:cubicBezTo>
                  <a:pt x="19620" y="5879"/>
                  <a:pt x="19617" y="5888"/>
                  <a:pt x="19612" y="5890"/>
                </a:cubicBezTo>
                <a:cubicBezTo>
                  <a:pt x="19608" y="5892"/>
                  <a:pt x="19604" y="5895"/>
                  <a:pt x="19600" y="5896"/>
                </a:cubicBezTo>
                <a:cubicBezTo>
                  <a:pt x="19589" y="5903"/>
                  <a:pt x="19582" y="5914"/>
                  <a:pt x="19571" y="5922"/>
                </a:cubicBezTo>
                <a:cubicBezTo>
                  <a:pt x="19567" y="5925"/>
                  <a:pt x="19564" y="5932"/>
                  <a:pt x="19559" y="5935"/>
                </a:cubicBezTo>
                <a:cubicBezTo>
                  <a:pt x="19555" y="5936"/>
                  <a:pt x="19550" y="5932"/>
                  <a:pt x="19546" y="5935"/>
                </a:cubicBezTo>
                <a:cubicBezTo>
                  <a:pt x="19542" y="5938"/>
                  <a:pt x="19537" y="5940"/>
                  <a:pt x="19534" y="5948"/>
                </a:cubicBezTo>
                <a:cubicBezTo>
                  <a:pt x="19530" y="5958"/>
                  <a:pt x="19524" y="5961"/>
                  <a:pt x="19524" y="5974"/>
                </a:cubicBezTo>
                <a:cubicBezTo>
                  <a:pt x="19524" y="5990"/>
                  <a:pt x="19534" y="5996"/>
                  <a:pt x="19534" y="6012"/>
                </a:cubicBezTo>
                <a:cubicBezTo>
                  <a:pt x="19534" y="6039"/>
                  <a:pt x="19532" y="6059"/>
                  <a:pt x="19527" y="6083"/>
                </a:cubicBezTo>
                <a:cubicBezTo>
                  <a:pt x="19525" y="6096"/>
                  <a:pt x="19519" y="6099"/>
                  <a:pt x="19515" y="6109"/>
                </a:cubicBezTo>
                <a:cubicBezTo>
                  <a:pt x="19512" y="6117"/>
                  <a:pt x="19505" y="6119"/>
                  <a:pt x="19502" y="6128"/>
                </a:cubicBezTo>
                <a:cubicBezTo>
                  <a:pt x="19500" y="6135"/>
                  <a:pt x="19501" y="6146"/>
                  <a:pt x="19499" y="6154"/>
                </a:cubicBezTo>
                <a:cubicBezTo>
                  <a:pt x="19497" y="6165"/>
                  <a:pt x="19490" y="6172"/>
                  <a:pt x="19489" y="6186"/>
                </a:cubicBezTo>
                <a:cubicBezTo>
                  <a:pt x="19489" y="6199"/>
                  <a:pt x="19489" y="6206"/>
                  <a:pt x="19489" y="6219"/>
                </a:cubicBezTo>
                <a:cubicBezTo>
                  <a:pt x="19489" y="6238"/>
                  <a:pt x="19492" y="6252"/>
                  <a:pt x="19489" y="6270"/>
                </a:cubicBezTo>
                <a:cubicBezTo>
                  <a:pt x="19487" y="6291"/>
                  <a:pt x="19477" y="6301"/>
                  <a:pt x="19474" y="6322"/>
                </a:cubicBezTo>
                <a:cubicBezTo>
                  <a:pt x="19471" y="6342"/>
                  <a:pt x="19475" y="6357"/>
                  <a:pt x="19474" y="6380"/>
                </a:cubicBezTo>
                <a:cubicBezTo>
                  <a:pt x="19474" y="6399"/>
                  <a:pt x="19471" y="6411"/>
                  <a:pt x="19471" y="6430"/>
                </a:cubicBezTo>
                <a:cubicBezTo>
                  <a:pt x="19471" y="6539"/>
                  <a:pt x="19480" y="6600"/>
                  <a:pt x="19480" y="6708"/>
                </a:cubicBezTo>
                <a:cubicBezTo>
                  <a:pt x="19480" y="6722"/>
                  <a:pt x="19482" y="6734"/>
                  <a:pt x="19480" y="6747"/>
                </a:cubicBezTo>
                <a:cubicBezTo>
                  <a:pt x="19478" y="6759"/>
                  <a:pt x="19472" y="6762"/>
                  <a:pt x="19467" y="6772"/>
                </a:cubicBezTo>
                <a:lnTo>
                  <a:pt x="19501" y="6881"/>
                </a:lnTo>
                <a:lnTo>
                  <a:pt x="19501" y="7087"/>
                </a:lnTo>
                <a:cubicBezTo>
                  <a:pt x="19506" y="7087"/>
                  <a:pt x="19509" y="7100"/>
                  <a:pt x="19515" y="7100"/>
                </a:cubicBezTo>
                <a:cubicBezTo>
                  <a:pt x="19521" y="7100"/>
                  <a:pt x="19522" y="7084"/>
                  <a:pt x="19527" y="7081"/>
                </a:cubicBezTo>
                <a:cubicBezTo>
                  <a:pt x="19531" y="7079"/>
                  <a:pt x="19536" y="7078"/>
                  <a:pt x="19540" y="7075"/>
                </a:cubicBezTo>
                <a:cubicBezTo>
                  <a:pt x="19545" y="7071"/>
                  <a:pt x="19548" y="7063"/>
                  <a:pt x="19553" y="7062"/>
                </a:cubicBezTo>
                <a:cubicBezTo>
                  <a:pt x="19557" y="7060"/>
                  <a:pt x="19561" y="7055"/>
                  <a:pt x="19565" y="7055"/>
                </a:cubicBezTo>
                <a:cubicBezTo>
                  <a:pt x="19573" y="7054"/>
                  <a:pt x="19578" y="7055"/>
                  <a:pt x="19587" y="7055"/>
                </a:cubicBezTo>
                <a:cubicBezTo>
                  <a:pt x="19587" y="7024"/>
                  <a:pt x="19585" y="7007"/>
                  <a:pt x="19587" y="6978"/>
                </a:cubicBezTo>
                <a:cubicBezTo>
                  <a:pt x="19587" y="6970"/>
                  <a:pt x="19586" y="6960"/>
                  <a:pt x="19587" y="6952"/>
                </a:cubicBezTo>
                <a:cubicBezTo>
                  <a:pt x="19590" y="6941"/>
                  <a:pt x="19593" y="6936"/>
                  <a:pt x="19597" y="6927"/>
                </a:cubicBezTo>
                <a:cubicBezTo>
                  <a:pt x="19600" y="6919"/>
                  <a:pt x="19605" y="6920"/>
                  <a:pt x="19609" y="6914"/>
                </a:cubicBezTo>
                <a:cubicBezTo>
                  <a:pt x="19614" y="6906"/>
                  <a:pt x="19615" y="6897"/>
                  <a:pt x="19618" y="6888"/>
                </a:cubicBezTo>
                <a:cubicBezTo>
                  <a:pt x="19622" y="6878"/>
                  <a:pt x="19626" y="6874"/>
                  <a:pt x="19628" y="6862"/>
                </a:cubicBezTo>
                <a:lnTo>
                  <a:pt x="19634" y="6836"/>
                </a:lnTo>
                <a:cubicBezTo>
                  <a:pt x="19637" y="6827"/>
                  <a:pt x="19638" y="6819"/>
                  <a:pt x="19641" y="6811"/>
                </a:cubicBezTo>
                <a:cubicBezTo>
                  <a:pt x="19645" y="6798"/>
                  <a:pt x="19648" y="6785"/>
                  <a:pt x="19656" y="6785"/>
                </a:cubicBezTo>
                <a:lnTo>
                  <a:pt x="19663" y="6785"/>
                </a:lnTo>
                <a:cubicBezTo>
                  <a:pt x="19668" y="6785"/>
                  <a:pt x="19670" y="6796"/>
                  <a:pt x="19675" y="6797"/>
                </a:cubicBezTo>
                <a:lnTo>
                  <a:pt x="19688" y="6797"/>
                </a:lnTo>
                <a:cubicBezTo>
                  <a:pt x="19693" y="6797"/>
                  <a:pt x="19697" y="6801"/>
                  <a:pt x="19700" y="6797"/>
                </a:cubicBezTo>
                <a:cubicBezTo>
                  <a:pt x="19705" y="6793"/>
                  <a:pt x="19706" y="6779"/>
                  <a:pt x="19710" y="6772"/>
                </a:cubicBezTo>
                <a:cubicBezTo>
                  <a:pt x="19714" y="6766"/>
                  <a:pt x="19716" y="6759"/>
                  <a:pt x="19716" y="6748"/>
                </a:cubicBezTo>
                <a:lnTo>
                  <a:pt x="19716" y="6617"/>
                </a:lnTo>
                <a:cubicBezTo>
                  <a:pt x="19725" y="6600"/>
                  <a:pt x="19730" y="6583"/>
                  <a:pt x="19738" y="6566"/>
                </a:cubicBezTo>
                <a:cubicBezTo>
                  <a:pt x="19742" y="6558"/>
                  <a:pt x="19747" y="6553"/>
                  <a:pt x="19751" y="6547"/>
                </a:cubicBezTo>
                <a:lnTo>
                  <a:pt x="19842" y="6547"/>
                </a:lnTo>
                <a:lnTo>
                  <a:pt x="19842" y="6474"/>
                </a:lnTo>
                <a:cubicBezTo>
                  <a:pt x="19842" y="6453"/>
                  <a:pt x="19834" y="6442"/>
                  <a:pt x="19829" y="6425"/>
                </a:cubicBezTo>
                <a:cubicBezTo>
                  <a:pt x="19827" y="6413"/>
                  <a:pt x="19821" y="6410"/>
                  <a:pt x="19820" y="6399"/>
                </a:cubicBezTo>
                <a:lnTo>
                  <a:pt x="19820" y="6373"/>
                </a:lnTo>
                <a:lnTo>
                  <a:pt x="19820" y="6347"/>
                </a:lnTo>
                <a:cubicBezTo>
                  <a:pt x="19821" y="6336"/>
                  <a:pt x="19827" y="6331"/>
                  <a:pt x="19829" y="6322"/>
                </a:cubicBezTo>
                <a:cubicBezTo>
                  <a:pt x="19833" y="6309"/>
                  <a:pt x="19838" y="6302"/>
                  <a:pt x="19842" y="6289"/>
                </a:cubicBezTo>
                <a:cubicBezTo>
                  <a:pt x="19844" y="6281"/>
                  <a:pt x="19846" y="6272"/>
                  <a:pt x="19848" y="6263"/>
                </a:cubicBezTo>
                <a:cubicBezTo>
                  <a:pt x="19852" y="6252"/>
                  <a:pt x="19854" y="6238"/>
                  <a:pt x="19861" y="6238"/>
                </a:cubicBezTo>
                <a:cubicBezTo>
                  <a:pt x="19868" y="6238"/>
                  <a:pt x="19874" y="6236"/>
                  <a:pt x="19880" y="6244"/>
                </a:cubicBezTo>
                <a:cubicBezTo>
                  <a:pt x="19883" y="6249"/>
                  <a:pt x="19881" y="6264"/>
                  <a:pt x="19883" y="6270"/>
                </a:cubicBezTo>
                <a:cubicBezTo>
                  <a:pt x="19887" y="6280"/>
                  <a:pt x="19891" y="6279"/>
                  <a:pt x="19895" y="6289"/>
                </a:cubicBezTo>
                <a:lnTo>
                  <a:pt x="19921" y="6289"/>
                </a:lnTo>
                <a:lnTo>
                  <a:pt x="19924" y="6238"/>
                </a:lnTo>
                <a:cubicBezTo>
                  <a:pt x="19921" y="6230"/>
                  <a:pt x="19918" y="6220"/>
                  <a:pt x="19914" y="6212"/>
                </a:cubicBezTo>
                <a:cubicBezTo>
                  <a:pt x="19907" y="6196"/>
                  <a:pt x="19896" y="6188"/>
                  <a:pt x="19892" y="6166"/>
                </a:cubicBezTo>
                <a:cubicBezTo>
                  <a:pt x="19891" y="6159"/>
                  <a:pt x="19893" y="6149"/>
                  <a:pt x="19892" y="6141"/>
                </a:cubicBezTo>
                <a:cubicBezTo>
                  <a:pt x="19891" y="6133"/>
                  <a:pt x="19893" y="6123"/>
                  <a:pt x="19892" y="6115"/>
                </a:cubicBezTo>
                <a:cubicBezTo>
                  <a:pt x="19891" y="6105"/>
                  <a:pt x="19887" y="6099"/>
                  <a:pt x="19886" y="6089"/>
                </a:cubicBezTo>
                <a:cubicBezTo>
                  <a:pt x="19884" y="6070"/>
                  <a:pt x="19883" y="6056"/>
                  <a:pt x="19883" y="6035"/>
                </a:cubicBezTo>
                <a:cubicBezTo>
                  <a:pt x="19883" y="6023"/>
                  <a:pt x="19881" y="6014"/>
                  <a:pt x="19883" y="6006"/>
                </a:cubicBezTo>
                <a:cubicBezTo>
                  <a:pt x="19885" y="5998"/>
                  <a:pt x="19892" y="6003"/>
                  <a:pt x="19895" y="5999"/>
                </a:cubicBezTo>
                <a:cubicBezTo>
                  <a:pt x="19899" y="5994"/>
                  <a:pt x="19903" y="5990"/>
                  <a:pt x="19908" y="5987"/>
                </a:cubicBezTo>
                <a:cubicBezTo>
                  <a:pt x="19907" y="5979"/>
                  <a:pt x="19909" y="5969"/>
                  <a:pt x="19908" y="5961"/>
                </a:cubicBezTo>
                <a:cubicBezTo>
                  <a:pt x="19907" y="5949"/>
                  <a:pt x="19901" y="5946"/>
                  <a:pt x="19899" y="5935"/>
                </a:cubicBezTo>
                <a:cubicBezTo>
                  <a:pt x="19895" y="5936"/>
                  <a:pt x="19890" y="5932"/>
                  <a:pt x="19886" y="5935"/>
                </a:cubicBezTo>
                <a:cubicBezTo>
                  <a:pt x="19880" y="5940"/>
                  <a:pt x="19882" y="5961"/>
                  <a:pt x="19876" y="5961"/>
                </a:cubicBezTo>
                <a:lnTo>
                  <a:pt x="19852" y="5961"/>
                </a:lnTo>
                <a:cubicBezTo>
                  <a:pt x="19852" y="5941"/>
                  <a:pt x="19849" y="5921"/>
                  <a:pt x="19852" y="5903"/>
                </a:cubicBezTo>
                <a:cubicBezTo>
                  <a:pt x="19855" y="5882"/>
                  <a:pt x="19860" y="5870"/>
                  <a:pt x="19864" y="5851"/>
                </a:cubicBezTo>
                <a:cubicBezTo>
                  <a:pt x="19865" y="5843"/>
                  <a:pt x="19865" y="5834"/>
                  <a:pt x="19867" y="5826"/>
                </a:cubicBezTo>
                <a:cubicBezTo>
                  <a:pt x="19870" y="5816"/>
                  <a:pt x="19873" y="5806"/>
                  <a:pt x="19876" y="5800"/>
                </a:cubicBezTo>
                <a:cubicBezTo>
                  <a:pt x="19884" y="5786"/>
                  <a:pt x="19894" y="5789"/>
                  <a:pt x="19902" y="5774"/>
                </a:cubicBezTo>
                <a:cubicBezTo>
                  <a:pt x="19905" y="5768"/>
                  <a:pt x="19909" y="5758"/>
                  <a:pt x="19911" y="5748"/>
                </a:cubicBezTo>
                <a:cubicBezTo>
                  <a:pt x="19914" y="5740"/>
                  <a:pt x="19913" y="5731"/>
                  <a:pt x="19914" y="5722"/>
                </a:cubicBezTo>
                <a:cubicBezTo>
                  <a:pt x="19916" y="5713"/>
                  <a:pt x="19920" y="5706"/>
                  <a:pt x="19921" y="5696"/>
                </a:cubicBezTo>
                <a:cubicBezTo>
                  <a:pt x="19921" y="5689"/>
                  <a:pt x="19924" y="5679"/>
                  <a:pt x="19924" y="5671"/>
                </a:cubicBezTo>
                <a:cubicBezTo>
                  <a:pt x="19925" y="5650"/>
                  <a:pt x="19923" y="5636"/>
                  <a:pt x="19924" y="5613"/>
                </a:cubicBezTo>
                <a:cubicBezTo>
                  <a:pt x="19924" y="5604"/>
                  <a:pt x="19926" y="5596"/>
                  <a:pt x="19927" y="5588"/>
                </a:cubicBezTo>
                <a:cubicBezTo>
                  <a:pt x="19927" y="5579"/>
                  <a:pt x="19928" y="5570"/>
                  <a:pt x="19930" y="5561"/>
                </a:cubicBezTo>
                <a:cubicBezTo>
                  <a:pt x="19932" y="5552"/>
                  <a:pt x="19935" y="5542"/>
                  <a:pt x="19940" y="5536"/>
                </a:cubicBezTo>
                <a:cubicBezTo>
                  <a:pt x="19943" y="5531"/>
                  <a:pt x="19948" y="5531"/>
                  <a:pt x="19952" y="5529"/>
                </a:cubicBezTo>
                <a:cubicBezTo>
                  <a:pt x="19956" y="5528"/>
                  <a:pt x="19960" y="5523"/>
                  <a:pt x="19964" y="5523"/>
                </a:cubicBezTo>
                <a:cubicBezTo>
                  <a:pt x="19976" y="5523"/>
                  <a:pt x="19981" y="5536"/>
                  <a:pt x="19990" y="5549"/>
                </a:cubicBezTo>
                <a:cubicBezTo>
                  <a:pt x="19994" y="5553"/>
                  <a:pt x="19993" y="5568"/>
                  <a:pt x="19996" y="5574"/>
                </a:cubicBezTo>
                <a:cubicBezTo>
                  <a:pt x="20001" y="5586"/>
                  <a:pt x="20007" y="5594"/>
                  <a:pt x="20015" y="5594"/>
                </a:cubicBezTo>
                <a:cubicBezTo>
                  <a:pt x="20023" y="5594"/>
                  <a:pt x="20028" y="5587"/>
                  <a:pt x="20034" y="5581"/>
                </a:cubicBezTo>
                <a:cubicBezTo>
                  <a:pt x="20039" y="5576"/>
                  <a:pt x="20039" y="5563"/>
                  <a:pt x="20043" y="5555"/>
                </a:cubicBezTo>
                <a:cubicBezTo>
                  <a:pt x="20047" y="5547"/>
                  <a:pt x="20048" y="5538"/>
                  <a:pt x="20053" y="5529"/>
                </a:cubicBezTo>
                <a:cubicBezTo>
                  <a:pt x="20057" y="5523"/>
                  <a:pt x="20061" y="5522"/>
                  <a:pt x="20065" y="5517"/>
                </a:cubicBezTo>
                <a:cubicBezTo>
                  <a:pt x="20068" y="5527"/>
                  <a:pt x="20076" y="5525"/>
                  <a:pt x="20078" y="5536"/>
                </a:cubicBezTo>
                <a:cubicBezTo>
                  <a:pt x="20080" y="5544"/>
                  <a:pt x="20076" y="5553"/>
                  <a:pt x="20078" y="5561"/>
                </a:cubicBezTo>
                <a:cubicBezTo>
                  <a:pt x="20080" y="5573"/>
                  <a:pt x="20085" y="5576"/>
                  <a:pt x="20087" y="5588"/>
                </a:cubicBezTo>
                <a:cubicBezTo>
                  <a:pt x="20091" y="5586"/>
                  <a:pt x="20096" y="5589"/>
                  <a:pt x="20100" y="5588"/>
                </a:cubicBezTo>
                <a:cubicBezTo>
                  <a:pt x="20106" y="5584"/>
                  <a:pt x="20108" y="5574"/>
                  <a:pt x="20113" y="5568"/>
                </a:cubicBezTo>
                <a:cubicBezTo>
                  <a:pt x="20117" y="5561"/>
                  <a:pt x="20121" y="5557"/>
                  <a:pt x="20125" y="5549"/>
                </a:cubicBezTo>
                <a:cubicBezTo>
                  <a:pt x="20134" y="5531"/>
                  <a:pt x="20137" y="5516"/>
                  <a:pt x="20144" y="5497"/>
                </a:cubicBezTo>
                <a:cubicBezTo>
                  <a:pt x="20147" y="5487"/>
                  <a:pt x="20148" y="5476"/>
                  <a:pt x="20153" y="5471"/>
                </a:cubicBezTo>
                <a:cubicBezTo>
                  <a:pt x="20160" y="5467"/>
                  <a:pt x="20165" y="5471"/>
                  <a:pt x="20172" y="5471"/>
                </a:cubicBezTo>
                <a:cubicBezTo>
                  <a:pt x="20179" y="5471"/>
                  <a:pt x="20184" y="5470"/>
                  <a:pt x="20191" y="5471"/>
                </a:cubicBezTo>
                <a:cubicBezTo>
                  <a:pt x="20196" y="5471"/>
                  <a:pt x="20200" y="5478"/>
                  <a:pt x="20203" y="5478"/>
                </a:cubicBezTo>
                <a:cubicBezTo>
                  <a:pt x="20208" y="5480"/>
                  <a:pt x="20211" y="5484"/>
                  <a:pt x="20217" y="5484"/>
                </a:cubicBezTo>
                <a:lnTo>
                  <a:pt x="20308" y="5484"/>
                </a:lnTo>
                <a:cubicBezTo>
                  <a:pt x="20308" y="5503"/>
                  <a:pt x="20307" y="5517"/>
                  <a:pt x="20308" y="5536"/>
                </a:cubicBezTo>
                <a:cubicBezTo>
                  <a:pt x="20308" y="5546"/>
                  <a:pt x="20307" y="5553"/>
                  <a:pt x="20308" y="5561"/>
                </a:cubicBezTo>
                <a:cubicBezTo>
                  <a:pt x="20311" y="5582"/>
                  <a:pt x="20318" y="5595"/>
                  <a:pt x="20326" y="5607"/>
                </a:cubicBezTo>
                <a:cubicBezTo>
                  <a:pt x="20329" y="5610"/>
                  <a:pt x="20335" y="5605"/>
                  <a:pt x="20339" y="5607"/>
                </a:cubicBezTo>
                <a:cubicBezTo>
                  <a:pt x="20339" y="5567"/>
                  <a:pt x="20338" y="5531"/>
                  <a:pt x="20352" y="5504"/>
                </a:cubicBezTo>
                <a:cubicBezTo>
                  <a:pt x="20355" y="5498"/>
                  <a:pt x="20360" y="5497"/>
                  <a:pt x="20364" y="5491"/>
                </a:cubicBezTo>
                <a:cubicBezTo>
                  <a:pt x="20369" y="5484"/>
                  <a:pt x="20372" y="5478"/>
                  <a:pt x="20377" y="5471"/>
                </a:cubicBezTo>
                <a:cubicBezTo>
                  <a:pt x="20381" y="5465"/>
                  <a:pt x="20383" y="5455"/>
                  <a:pt x="20386" y="5446"/>
                </a:cubicBezTo>
                <a:cubicBezTo>
                  <a:pt x="20394" y="5425"/>
                  <a:pt x="20397" y="5408"/>
                  <a:pt x="20405" y="5388"/>
                </a:cubicBezTo>
                <a:cubicBezTo>
                  <a:pt x="20410" y="5375"/>
                  <a:pt x="20412" y="5367"/>
                  <a:pt x="20418" y="5356"/>
                </a:cubicBezTo>
                <a:cubicBezTo>
                  <a:pt x="20421" y="5348"/>
                  <a:pt x="20422" y="5335"/>
                  <a:pt x="20427" y="5330"/>
                </a:cubicBezTo>
                <a:cubicBezTo>
                  <a:pt x="20435" y="5324"/>
                  <a:pt x="20444" y="5321"/>
                  <a:pt x="20452" y="5317"/>
                </a:cubicBezTo>
                <a:cubicBezTo>
                  <a:pt x="20458" y="5314"/>
                  <a:pt x="20462" y="5304"/>
                  <a:pt x="20468" y="5304"/>
                </a:cubicBezTo>
                <a:lnTo>
                  <a:pt x="20484" y="5304"/>
                </a:lnTo>
                <a:cubicBezTo>
                  <a:pt x="20495" y="5304"/>
                  <a:pt x="20502" y="5309"/>
                  <a:pt x="20512" y="5304"/>
                </a:cubicBezTo>
                <a:cubicBezTo>
                  <a:pt x="20517" y="5302"/>
                  <a:pt x="20520" y="5295"/>
                  <a:pt x="20525" y="5291"/>
                </a:cubicBezTo>
                <a:cubicBezTo>
                  <a:pt x="20534" y="5285"/>
                  <a:pt x="20540" y="5278"/>
                  <a:pt x="20550" y="5272"/>
                </a:cubicBezTo>
                <a:cubicBezTo>
                  <a:pt x="20555" y="5269"/>
                  <a:pt x="20561" y="5267"/>
                  <a:pt x="20566" y="5259"/>
                </a:cubicBezTo>
                <a:cubicBezTo>
                  <a:pt x="20570" y="5253"/>
                  <a:pt x="20569" y="5241"/>
                  <a:pt x="20572" y="5233"/>
                </a:cubicBezTo>
                <a:cubicBezTo>
                  <a:pt x="20576" y="5223"/>
                  <a:pt x="20579" y="5212"/>
                  <a:pt x="20584" y="5207"/>
                </a:cubicBezTo>
                <a:cubicBezTo>
                  <a:pt x="20588" y="5204"/>
                  <a:pt x="20593" y="5204"/>
                  <a:pt x="20597" y="5201"/>
                </a:cubicBezTo>
                <a:cubicBezTo>
                  <a:pt x="20612" y="5185"/>
                  <a:pt x="20618" y="5158"/>
                  <a:pt x="20635" y="5150"/>
                </a:cubicBezTo>
                <a:cubicBezTo>
                  <a:pt x="20645" y="5145"/>
                  <a:pt x="20652" y="5151"/>
                  <a:pt x="20663" y="5150"/>
                </a:cubicBezTo>
                <a:cubicBezTo>
                  <a:pt x="20669" y="5150"/>
                  <a:pt x="20673" y="5140"/>
                  <a:pt x="20679" y="5137"/>
                </a:cubicBezTo>
                <a:cubicBezTo>
                  <a:pt x="20684" y="5134"/>
                  <a:pt x="20690" y="5130"/>
                  <a:pt x="20695" y="5124"/>
                </a:cubicBezTo>
                <a:cubicBezTo>
                  <a:pt x="20706" y="5106"/>
                  <a:pt x="20707" y="5082"/>
                  <a:pt x="20720" y="5066"/>
                </a:cubicBezTo>
                <a:cubicBezTo>
                  <a:pt x="20724" y="5061"/>
                  <a:pt x="20727" y="5048"/>
                  <a:pt x="20732" y="5046"/>
                </a:cubicBezTo>
                <a:cubicBezTo>
                  <a:pt x="20741" y="5043"/>
                  <a:pt x="20748" y="5046"/>
                  <a:pt x="20757" y="5046"/>
                </a:cubicBezTo>
                <a:cubicBezTo>
                  <a:pt x="20772" y="5046"/>
                  <a:pt x="20781" y="5045"/>
                  <a:pt x="20795" y="5053"/>
                </a:cubicBezTo>
                <a:cubicBezTo>
                  <a:pt x="20801" y="5056"/>
                  <a:pt x="20803" y="5066"/>
                  <a:pt x="20808" y="5072"/>
                </a:cubicBezTo>
                <a:cubicBezTo>
                  <a:pt x="20813" y="5079"/>
                  <a:pt x="20814" y="5093"/>
                  <a:pt x="20820" y="5098"/>
                </a:cubicBezTo>
                <a:cubicBezTo>
                  <a:pt x="20824" y="5101"/>
                  <a:pt x="20829" y="5103"/>
                  <a:pt x="20833" y="5104"/>
                </a:cubicBezTo>
                <a:cubicBezTo>
                  <a:pt x="20845" y="5111"/>
                  <a:pt x="20853" y="5111"/>
                  <a:pt x="20865" y="5111"/>
                </a:cubicBezTo>
                <a:lnTo>
                  <a:pt x="20883" y="5111"/>
                </a:lnTo>
                <a:cubicBezTo>
                  <a:pt x="20890" y="5111"/>
                  <a:pt x="20893" y="5106"/>
                  <a:pt x="20899" y="5104"/>
                </a:cubicBezTo>
                <a:lnTo>
                  <a:pt x="20899" y="5027"/>
                </a:lnTo>
                <a:cubicBezTo>
                  <a:pt x="20894" y="5021"/>
                  <a:pt x="20890" y="5016"/>
                  <a:pt x="20887" y="5008"/>
                </a:cubicBezTo>
                <a:cubicBezTo>
                  <a:pt x="20883" y="5000"/>
                  <a:pt x="20876" y="5000"/>
                  <a:pt x="20874" y="4988"/>
                </a:cubicBezTo>
                <a:cubicBezTo>
                  <a:pt x="20872" y="4980"/>
                  <a:pt x="20872" y="4971"/>
                  <a:pt x="20871" y="4963"/>
                </a:cubicBezTo>
                <a:lnTo>
                  <a:pt x="20864" y="4937"/>
                </a:lnTo>
                <a:cubicBezTo>
                  <a:pt x="20862" y="4926"/>
                  <a:pt x="20857" y="4921"/>
                  <a:pt x="20855" y="4911"/>
                </a:cubicBezTo>
                <a:cubicBezTo>
                  <a:pt x="20853" y="4902"/>
                  <a:pt x="20848" y="4897"/>
                  <a:pt x="20846" y="4885"/>
                </a:cubicBezTo>
                <a:cubicBezTo>
                  <a:pt x="20844" y="4877"/>
                  <a:pt x="20844" y="4868"/>
                  <a:pt x="20842" y="4860"/>
                </a:cubicBezTo>
                <a:lnTo>
                  <a:pt x="20839" y="4782"/>
                </a:lnTo>
                <a:cubicBezTo>
                  <a:pt x="20826" y="4782"/>
                  <a:pt x="20812" y="4792"/>
                  <a:pt x="20805" y="4770"/>
                </a:cubicBezTo>
                <a:cubicBezTo>
                  <a:pt x="20802" y="4762"/>
                  <a:pt x="20801" y="4754"/>
                  <a:pt x="20798" y="4744"/>
                </a:cubicBezTo>
                <a:cubicBezTo>
                  <a:pt x="20797" y="4736"/>
                  <a:pt x="20798" y="4726"/>
                  <a:pt x="20795" y="4718"/>
                </a:cubicBezTo>
                <a:cubicBezTo>
                  <a:pt x="20793" y="4710"/>
                  <a:pt x="20791" y="4701"/>
                  <a:pt x="20789" y="4693"/>
                </a:cubicBezTo>
                <a:cubicBezTo>
                  <a:pt x="20786" y="4683"/>
                  <a:pt x="20779" y="4686"/>
                  <a:pt x="20772" y="4686"/>
                </a:cubicBezTo>
                <a:lnTo>
                  <a:pt x="20711" y="4686"/>
                </a:lnTo>
                <a:cubicBezTo>
                  <a:pt x="20705" y="4686"/>
                  <a:pt x="20699" y="4686"/>
                  <a:pt x="20695" y="4679"/>
                </a:cubicBezTo>
                <a:cubicBezTo>
                  <a:pt x="20691" y="4675"/>
                  <a:pt x="20694" y="4660"/>
                  <a:pt x="20691" y="4654"/>
                </a:cubicBezTo>
                <a:cubicBezTo>
                  <a:pt x="20696" y="4646"/>
                  <a:pt x="20696" y="4635"/>
                  <a:pt x="20701" y="4628"/>
                </a:cubicBezTo>
                <a:cubicBezTo>
                  <a:pt x="20705" y="4623"/>
                  <a:pt x="20709" y="4626"/>
                  <a:pt x="20713" y="4621"/>
                </a:cubicBezTo>
                <a:cubicBezTo>
                  <a:pt x="20719" y="4615"/>
                  <a:pt x="20720" y="4599"/>
                  <a:pt x="20726" y="4596"/>
                </a:cubicBezTo>
                <a:cubicBezTo>
                  <a:pt x="20730" y="4594"/>
                  <a:pt x="20734" y="4596"/>
                  <a:pt x="20739" y="4596"/>
                </a:cubicBezTo>
                <a:lnTo>
                  <a:pt x="20751" y="4596"/>
                </a:lnTo>
                <a:cubicBezTo>
                  <a:pt x="20763" y="4599"/>
                  <a:pt x="20765" y="4634"/>
                  <a:pt x="20777" y="4634"/>
                </a:cubicBezTo>
                <a:lnTo>
                  <a:pt x="20854" y="4634"/>
                </a:lnTo>
                <a:cubicBezTo>
                  <a:pt x="20864" y="4634"/>
                  <a:pt x="20870" y="4628"/>
                  <a:pt x="20880" y="4628"/>
                </a:cubicBezTo>
                <a:cubicBezTo>
                  <a:pt x="20889" y="4628"/>
                  <a:pt x="20897" y="4635"/>
                  <a:pt x="20905" y="4628"/>
                </a:cubicBezTo>
                <a:cubicBezTo>
                  <a:pt x="20916" y="4620"/>
                  <a:pt x="20920" y="4599"/>
                  <a:pt x="20927" y="4583"/>
                </a:cubicBezTo>
                <a:cubicBezTo>
                  <a:pt x="20931" y="4573"/>
                  <a:pt x="20936" y="4567"/>
                  <a:pt x="20940" y="4557"/>
                </a:cubicBezTo>
                <a:cubicBezTo>
                  <a:pt x="20943" y="4549"/>
                  <a:pt x="20950" y="4554"/>
                  <a:pt x="20953" y="4544"/>
                </a:cubicBezTo>
                <a:cubicBezTo>
                  <a:pt x="20956" y="4531"/>
                  <a:pt x="20953" y="4520"/>
                  <a:pt x="20953" y="4506"/>
                </a:cubicBezTo>
                <a:cubicBezTo>
                  <a:pt x="20953" y="4491"/>
                  <a:pt x="20956" y="4478"/>
                  <a:pt x="20953" y="4467"/>
                </a:cubicBezTo>
                <a:cubicBezTo>
                  <a:pt x="20951" y="4459"/>
                  <a:pt x="20942" y="4467"/>
                  <a:pt x="20940" y="4461"/>
                </a:cubicBezTo>
                <a:cubicBezTo>
                  <a:pt x="20937" y="4455"/>
                  <a:pt x="20937" y="4446"/>
                  <a:pt x="20937" y="4436"/>
                </a:cubicBezTo>
                <a:lnTo>
                  <a:pt x="20937" y="4358"/>
                </a:lnTo>
                <a:cubicBezTo>
                  <a:pt x="20948" y="4356"/>
                  <a:pt x="20956" y="4351"/>
                  <a:pt x="20968" y="4351"/>
                </a:cubicBezTo>
                <a:cubicBezTo>
                  <a:pt x="20983" y="4351"/>
                  <a:pt x="20994" y="4374"/>
                  <a:pt x="20999" y="4403"/>
                </a:cubicBezTo>
                <a:cubicBezTo>
                  <a:pt x="21001" y="4411"/>
                  <a:pt x="20999" y="4420"/>
                  <a:pt x="20999" y="4428"/>
                </a:cubicBezTo>
                <a:cubicBezTo>
                  <a:pt x="21001" y="4438"/>
                  <a:pt x="21004" y="4445"/>
                  <a:pt x="21006" y="4454"/>
                </a:cubicBezTo>
                <a:cubicBezTo>
                  <a:pt x="21010" y="4477"/>
                  <a:pt x="21018" y="4486"/>
                  <a:pt x="21025" y="4506"/>
                </a:cubicBezTo>
                <a:lnTo>
                  <a:pt x="21125" y="4506"/>
                </a:lnTo>
                <a:cubicBezTo>
                  <a:pt x="21131" y="4506"/>
                  <a:pt x="21136" y="4509"/>
                  <a:pt x="21141" y="4512"/>
                </a:cubicBezTo>
                <a:cubicBezTo>
                  <a:pt x="21147" y="4515"/>
                  <a:pt x="21153" y="4519"/>
                  <a:pt x="21157" y="4525"/>
                </a:cubicBezTo>
                <a:cubicBezTo>
                  <a:pt x="21161" y="4531"/>
                  <a:pt x="21169" y="4533"/>
                  <a:pt x="21169" y="4544"/>
                </a:cubicBezTo>
                <a:cubicBezTo>
                  <a:pt x="21173" y="4573"/>
                  <a:pt x="21169" y="4591"/>
                  <a:pt x="21169" y="4621"/>
                </a:cubicBezTo>
                <a:lnTo>
                  <a:pt x="21228" y="4621"/>
                </a:lnTo>
                <a:cubicBezTo>
                  <a:pt x="21240" y="4621"/>
                  <a:pt x="21247" y="4635"/>
                  <a:pt x="21255" y="4648"/>
                </a:cubicBezTo>
                <a:cubicBezTo>
                  <a:pt x="21259" y="4654"/>
                  <a:pt x="21259" y="4665"/>
                  <a:pt x="21264" y="4673"/>
                </a:cubicBezTo>
                <a:cubicBezTo>
                  <a:pt x="21272" y="4686"/>
                  <a:pt x="21280" y="4695"/>
                  <a:pt x="21289" y="4705"/>
                </a:cubicBezTo>
                <a:cubicBezTo>
                  <a:pt x="21295" y="4710"/>
                  <a:pt x="21299" y="4713"/>
                  <a:pt x="21305" y="4718"/>
                </a:cubicBezTo>
                <a:cubicBezTo>
                  <a:pt x="21312" y="4725"/>
                  <a:pt x="21316" y="4737"/>
                  <a:pt x="21324" y="4737"/>
                </a:cubicBezTo>
                <a:lnTo>
                  <a:pt x="21330" y="4737"/>
                </a:lnTo>
                <a:cubicBezTo>
                  <a:pt x="21335" y="4734"/>
                  <a:pt x="21340" y="4729"/>
                  <a:pt x="21343" y="4718"/>
                </a:cubicBezTo>
                <a:cubicBezTo>
                  <a:pt x="21344" y="4710"/>
                  <a:pt x="21339" y="4702"/>
                  <a:pt x="21339" y="4693"/>
                </a:cubicBezTo>
                <a:cubicBezTo>
                  <a:pt x="21340" y="4673"/>
                  <a:pt x="21339" y="4660"/>
                  <a:pt x="21339" y="4641"/>
                </a:cubicBezTo>
                <a:cubicBezTo>
                  <a:pt x="21339" y="4631"/>
                  <a:pt x="21342" y="4625"/>
                  <a:pt x="21343" y="4615"/>
                </a:cubicBezTo>
                <a:lnTo>
                  <a:pt x="21355" y="4615"/>
                </a:lnTo>
                <a:cubicBezTo>
                  <a:pt x="21364" y="4614"/>
                  <a:pt x="21369" y="4610"/>
                  <a:pt x="21377" y="4609"/>
                </a:cubicBezTo>
                <a:cubicBezTo>
                  <a:pt x="21377" y="4578"/>
                  <a:pt x="21379" y="4562"/>
                  <a:pt x="21377" y="4531"/>
                </a:cubicBezTo>
                <a:cubicBezTo>
                  <a:pt x="21377" y="4522"/>
                  <a:pt x="21374" y="4515"/>
                  <a:pt x="21374" y="4506"/>
                </a:cubicBezTo>
                <a:cubicBezTo>
                  <a:pt x="21374" y="4496"/>
                  <a:pt x="21373" y="4488"/>
                  <a:pt x="21374" y="4480"/>
                </a:cubicBezTo>
                <a:cubicBezTo>
                  <a:pt x="21375" y="4472"/>
                  <a:pt x="21376" y="4462"/>
                  <a:pt x="21377" y="4454"/>
                </a:cubicBezTo>
                <a:cubicBezTo>
                  <a:pt x="21379" y="4445"/>
                  <a:pt x="21386" y="4448"/>
                  <a:pt x="21390" y="4442"/>
                </a:cubicBezTo>
                <a:cubicBezTo>
                  <a:pt x="21399" y="4456"/>
                  <a:pt x="21404" y="4469"/>
                  <a:pt x="21415" y="4480"/>
                </a:cubicBezTo>
                <a:cubicBezTo>
                  <a:pt x="21420" y="4485"/>
                  <a:pt x="21422" y="4498"/>
                  <a:pt x="21427" y="4499"/>
                </a:cubicBezTo>
                <a:lnTo>
                  <a:pt x="21440" y="4499"/>
                </a:lnTo>
                <a:cubicBezTo>
                  <a:pt x="21445" y="4499"/>
                  <a:pt x="21449" y="4501"/>
                  <a:pt x="21453" y="4499"/>
                </a:cubicBezTo>
                <a:cubicBezTo>
                  <a:pt x="21457" y="4496"/>
                  <a:pt x="21461" y="4491"/>
                  <a:pt x="21465" y="4486"/>
                </a:cubicBezTo>
                <a:cubicBezTo>
                  <a:pt x="21470" y="4480"/>
                  <a:pt x="21471" y="4469"/>
                  <a:pt x="21475" y="4461"/>
                </a:cubicBezTo>
                <a:cubicBezTo>
                  <a:pt x="21479" y="4453"/>
                  <a:pt x="21483" y="4448"/>
                  <a:pt x="21487" y="4442"/>
                </a:cubicBezTo>
                <a:cubicBezTo>
                  <a:pt x="21491" y="4435"/>
                  <a:pt x="21489" y="4420"/>
                  <a:pt x="21494" y="4416"/>
                </a:cubicBezTo>
                <a:cubicBezTo>
                  <a:pt x="21497" y="4412"/>
                  <a:pt x="21502" y="4419"/>
                  <a:pt x="21506" y="4416"/>
                </a:cubicBezTo>
                <a:cubicBezTo>
                  <a:pt x="21511" y="4411"/>
                  <a:pt x="21514" y="4403"/>
                  <a:pt x="21519" y="4396"/>
                </a:cubicBezTo>
                <a:cubicBezTo>
                  <a:pt x="21523" y="4391"/>
                  <a:pt x="21529" y="4392"/>
                  <a:pt x="21531" y="4384"/>
                </a:cubicBezTo>
                <a:cubicBezTo>
                  <a:pt x="21534" y="4376"/>
                  <a:pt x="21534" y="4367"/>
                  <a:pt x="21534" y="4358"/>
                </a:cubicBezTo>
                <a:cubicBezTo>
                  <a:pt x="21534" y="4337"/>
                  <a:pt x="21524" y="4329"/>
                  <a:pt x="21515" y="4319"/>
                </a:cubicBezTo>
                <a:cubicBezTo>
                  <a:pt x="21511" y="4314"/>
                  <a:pt x="21508" y="4308"/>
                  <a:pt x="21503" y="4306"/>
                </a:cubicBezTo>
                <a:cubicBezTo>
                  <a:pt x="21494" y="4301"/>
                  <a:pt x="21485" y="4311"/>
                  <a:pt x="21478" y="4300"/>
                </a:cubicBezTo>
                <a:cubicBezTo>
                  <a:pt x="21475" y="4295"/>
                  <a:pt x="21477" y="4280"/>
                  <a:pt x="21475" y="4274"/>
                </a:cubicBezTo>
                <a:cubicBezTo>
                  <a:pt x="21472" y="4264"/>
                  <a:pt x="21468" y="4258"/>
                  <a:pt x="21465" y="4248"/>
                </a:cubicBezTo>
                <a:cubicBezTo>
                  <a:pt x="21462" y="4239"/>
                  <a:pt x="21457" y="4235"/>
                  <a:pt x="21453" y="4229"/>
                </a:cubicBezTo>
                <a:cubicBezTo>
                  <a:pt x="21444" y="4216"/>
                  <a:pt x="21435" y="4216"/>
                  <a:pt x="21424" y="4216"/>
                </a:cubicBezTo>
                <a:lnTo>
                  <a:pt x="21412" y="4216"/>
                </a:lnTo>
                <a:cubicBezTo>
                  <a:pt x="21403" y="4218"/>
                  <a:pt x="21400" y="4229"/>
                  <a:pt x="21391" y="4229"/>
                </a:cubicBezTo>
                <a:cubicBezTo>
                  <a:pt x="21377" y="4229"/>
                  <a:pt x="21369" y="4219"/>
                  <a:pt x="21355" y="4216"/>
                </a:cubicBezTo>
                <a:lnTo>
                  <a:pt x="21343" y="4216"/>
                </a:lnTo>
                <a:cubicBezTo>
                  <a:pt x="21337" y="4215"/>
                  <a:pt x="21333" y="4218"/>
                  <a:pt x="21327" y="4216"/>
                </a:cubicBezTo>
                <a:cubicBezTo>
                  <a:pt x="21320" y="4215"/>
                  <a:pt x="21319" y="4202"/>
                  <a:pt x="21314" y="4197"/>
                </a:cubicBezTo>
                <a:cubicBezTo>
                  <a:pt x="21309" y="4190"/>
                  <a:pt x="21308" y="4173"/>
                  <a:pt x="21302" y="4171"/>
                </a:cubicBezTo>
                <a:cubicBezTo>
                  <a:pt x="21297" y="4169"/>
                  <a:pt x="21293" y="4171"/>
                  <a:pt x="21288" y="4171"/>
                </a:cubicBezTo>
                <a:cubicBezTo>
                  <a:pt x="21282" y="4171"/>
                  <a:pt x="21278" y="4169"/>
                  <a:pt x="21273" y="4171"/>
                </a:cubicBezTo>
                <a:cubicBezTo>
                  <a:pt x="21268" y="4173"/>
                  <a:pt x="21266" y="4186"/>
                  <a:pt x="21261" y="4190"/>
                </a:cubicBezTo>
                <a:cubicBezTo>
                  <a:pt x="21265" y="4197"/>
                  <a:pt x="21265" y="4213"/>
                  <a:pt x="21270" y="4216"/>
                </a:cubicBezTo>
                <a:cubicBezTo>
                  <a:pt x="21274" y="4219"/>
                  <a:pt x="21279" y="4213"/>
                  <a:pt x="21283" y="4216"/>
                </a:cubicBezTo>
                <a:cubicBezTo>
                  <a:pt x="21287" y="4221"/>
                  <a:pt x="21291" y="4222"/>
                  <a:pt x="21295" y="4229"/>
                </a:cubicBezTo>
                <a:cubicBezTo>
                  <a:pt x="21300" y="4237"/>
                  <a:pt x="21295" y="4253"/>
                  <a:pt x="21295" y="4267"/>
                </a:cubicBezTo>
                <a:lnTo>
                  <a:pt x="21295" y="4281"/>
                </a:lnTo>
                <a:cubicBezTo>
                  <a:pt x="21295" y="4289"/>
                  <a:pt x="21297" y="4298"/>
                  <a:pt x="21295" y="4306"/>
                </a:cubicBezTo>
                <a:cubicBezTo>
                  <a:pt x="21292" y="4320"/>
                  <a:pt x="21284" y="4326"/>
                  <a:pt x="21275" y="4326"/>
                </a:cubicBezTo>
                <a:cubicBezTo>
                  <a:pt x="21261" y="4326"/>
                  <a:pt x="21253" y="4303"/>
                  <a:pt x="21245" y="4281"/>
                </a:cubicBezTo>
                <a:cubicBezTo>
                  <a:pt x="21244" y="4274"/>
                  <a:pt x="21242" y="4266"/>
                  <a:pt x="21242" y="4256"/>
                </a:cubicBezTo>
                <a:lnTo>
                  <a:pt x="21242" y="4099"/>
                </a:lnTo>
                <a:cubicBezTo>
                  <a:pt x="21242" y="4087"/>
                  <a:pt x="21236" y="4079"/>
                  <a:pt x="21232" y="4074"/>
                </a:cubicBezTo>
                <a:cubicBezTo>
                  <a:pt x="21228" y="4068"/>
                  <a:pt x="21222" y="4064"/>
                  <a:pt x="21217" y="4061"/>
                </a:cubicBezTo>
                <a:cubicBezTo>
                  <a:pt x="21212" y="4058"/>
                  <a:pt x="21209" y="4050"/>
                  <a:pt x="21204" y="4049"/>
                </a:cubicBezTo>
                <a:lnTo>
                  <a:pt x="21192" y="4049"/>
                </a:lnTo>
                <a:cubicBezTo>
                  <a:pt x="21188" y="4049"/>
                  <a:pt x="21184" y="4042"/>
                  <a:pt x="21179" y="4042"/>
                </a:cubicBezTo>
                <a:cubicBezTo>
                  <a:pt x="21168" y="4040"/>
                  <a:pt x="21161" y="4042"/>
                  <a:pt x="21151" y="4036"/>
                </a:cubicBezTo>
                <a:cubicBezTo>
                  <a:pt x="21144" y="4033"/>
                  <a:pt x="21144" y="4015"/>
                  <a:pt x="21138" y="4010"/>
                </a:cubicBezTo>
                <a:cubicBezTo>
                  <a:pt x="21134" y="4007"/>
                  <a:pt x="21129" y="4006"/>
                  <a:pt x="21126" y="4003"/>
                </a:cubicBezTo>
                <a:cubicBezTo>
                  <a:pt x="21120" y="3998"/>
                  <a:pt x="21115" y="3994"/>
                  <a:pt x="21110" y="3991"/>
                </a:cubicBezTo>
                <a:cubicBezTo>
                  <a:pt x="21101" y="3984"/>
                  <a:pt x="21096" y="3979"/>
                  <a:pt x="21088" y="3971"/>
                </a:cubicBezTo>
                <a:cubicBezTo>
                  <a:pt x="21082" y="3965"/>
                  <a:pt x="21077" y="3955"/>
                  <a:pt x="21072" y="3945"/>
                </a:cubicBezTo>
                <a:cubicBezTo>
                  <a:pt x="21067" y="3937"/>
                  <a:pt x="21063" y="3931"/>
                  <a:pt x="21059" y="3920"/>
                </a:cubicBezTo>
                <a:cubicBezTo>
                  <a:pt x="21057" y="3913"/>
                  <a:pt x="21059" y="3899"/>
                  <a:pt x="21056" y="3894"/>
                </a:cubicBezTo>
                <a:cubicBezTo>
                  <a:pt x="21053" y="3889"/>
                  <a:pt x="21048" y="3891"/>
                  <a:pt x="21044" y="3888"/>
                </a:cubicBezTo>
                <a:cubicBezTo>
                  <a:pt x="21038" y="3883"/>
                  <a:pt x="21034" y="3883"/>
                  <a:pt x="21028" y="3881"/>
                </a:cubicBezTo>
                <a:cubicBezTo>
                  <a:pt x="21018" y="3878"/>
                  <a:pt x="21010" y="3876"/>
                  <a:pt x="20999" y="3875"/>
                </a:cubicBezTo>
                <a:cubicBezTo>
                  <a:pt x="20995" y="3875"/>
                  <a:pt x="20992" y="3869"/>
                  <a:pt x="20987" y="3869"/>
                </a:cubicBezTo>
                <a:cubicBezTo>
                  <a:pt x="20976" y="3867"/>
                  <a:pt x="20970" y="3869"/>
                  <a:pt x="20959" y="3869"/>
                </a:cubicBezTo>
                <a:cubicBezTo>
                  <a:pt x="20959" y="3841"/>
                  <a:pt x="20961" y="3818"/>
                  <a:pt x="20953" y="3797"/>
                </a:cubicBezTo>
                <a:cubicBezTo>
                  <a:pt x="20942" y="3770"/>
                  <a:pt x="20929" y="3765"/>
                  <a:pt x="20915" y="3746"/>
                </a:cubicBezTo>
                <a:cubicBezTo>
                  <a:pt x="20907" y="3736"/>
                  <a:pt x="20906" y="3720"/>
                  <a:pt x="20899" y="3714"/>
                </a:cubicBezTo>
                <a:cubicBezTo>
                  <a:pt x="20891" y="3707"/>
                  <a:pt x="20883" y="3703"/>
                  <a:pt x="20874" y="3701"/>
                </a:cubicBezTo>
                <a:cubicBezTo>
                  <a:pt x="20863" y="3700"/>
                  <a:pt x="20857" y="3703"/>
                  <a:pt x="20846" y="3701"/>
                </a:cubicBezTo>
                <a:cubicBezTo>
                  <a:pt x="20840" y="3701"/>
                  <a:pt x="20838" y="3691"/>
                  <a:pt x="20833" y="3688"/>
                </a:cubicBezTo>
                <a:cubicBezTo>
                  <a:pt x="20827" y="3685"/>
                  <a:pt x="20822" y="3682"/>
                  <a:pt x="20817" y="3675"/>
                </a:cubicBezTo>
                <a:cubicBezTo>
                  <a:pt x="20812" y="3669"/>
                  <a:pt x="20811" y="3654"/>
                  <a:pt x="20805" y="3650"/>
                </a:cubicBezTo>
                <a:cubicBezTo>
                  <a:pt x="20801" y="3648"/>
                  <a:pt x="20796" y="3651"/>
                  <a:pt x="20792" y="3650"/>
                </a:cubicBezTo>
                <a:cubicBezTo>
                  <a:pt x="20787" y="3646"/>
                  <a:pt x="20784" y="3638"/>
                  <a:pt x="20779" y="3636"/>
                </a:cubicBezTo>
                <a:lnTo>
                  <a:pt x="20767" y="3636"/>
                </a:lnTo>
                <a:lnTo>
                  <a:pt x="20754" y="3636"/>
                </a:lnTo>
                <a:cubicBezTo>
                  <a:pt x="20749" y="3636"/>
                  <a:pt x="20746" y="3627"/>
                  <a:pt x="20742" y="3623"/>
                </a:cubicBezTo>
                <a:cubicBezTo>
                  <a:pt x="20736" y="3620"/>
                  <a:pt x="20731" y="3614"/>
                  <a:pt x="20726" y="3611"/>
                </a:cubicBezTo>
                <a:cubicBezTo>
                  <a:pt x="20713" y="3602"/>
                  <a:pt x="20706" y="3598"/>
                  <a:pt x="20695" y="3585"/>
                </a:cubicBezTo>
                <a:cubicBezTo>
                  <a:pt x="20690" y="3580"/>
                  <a:pt x="20687" y="3572"/>
                  <a:pt x="20682" y="3566"/>
                </a:cubicBezTo>
                <a:cubicBezTo>
                  <a:pt x="20667" y="3566"/>
                  <a:pt x="20656" y="3564"/>
                  <a:pt x="20641" y="3566"/>
                </a:cubicBezTo>
                <a:lnTo>
                  <a:pt x="20625" y="3566"/>
                </a:lnTo>
                <a:cubicBezTo>
                  <a:pt x="20620" y="3566"/>
                  <a:pt x="20617" y="3576"/>
                  <a:pt x="20613" y="3579"/>
                </a:cubicBezTo>
                <a:cubicBezTo>
                  <a:pt x="20606" y="3585"/>
                  <a:pt x="20604" y="3598"/>
                  <a:pt x="20597" y="3604"/>
                </a:cubicBezTo>
                <a:cubicBezTo>
                  <a:pt x="20591" y="3609"/>
                  <a:pt x="20585" y="3611"/>
                  <a:pt x="20578" y="3611"/>
                </a:cubicBezTo>
                <a:cubicBezTo>
                  <a:pt x="20565" y="3611"/>
                  <a:pt x="20556" y="3601"/>
                  <a:pt x="20543" y="3598"/>
                </a:cubicBezTo>
                <a:lnTo>
                  <a:pt x="20531" y="3598"/>
                </a:lnTo>
                <a:cubicBezTo>
                  <a:pt x="20524" y="3598"/>
                  <a:pt x="20521" y="3595"/>
                  <a:pt x="20515" y="3592"/>
                </a:cubicBezTo>
                <a:cubicBezTo>
                  <a:pt x="20509" y="3588"/>
                  <a:pt x="20509" y="3569"/>
                  <a:pt x="20503" y="3566"/>
                </a:cubicBezTo>
                <a:cubicBezTo>
                  <a:pt x="20499" y="3564"/>
                  <a:pt x="20494" y="3567"/>
                  <a:pt x="20490" y="3566"/>
                </a:cubicBezTo>
                <a:cubicBezTo>
                  <a:pt x="20480" y="3559"/>
                  <a:pt x="20471" y="3558"/>
                  <a:pt x="20462" y="3547"/>
                </a:cubicBezTo>
                <a:cubicBezTo>
                  <a:pt x="20452" y="3535"/>
                  <a:pt x="20447" y="3521"/>
                  <a:pt x="20437" y="3514"/>
                </a:cubicBezTo>
                <a:cubicBezTo>
                  <a:pt x="20433" y="3513"/>
                  <a:pt x="20428" y="3509"/>
                  <a:pt x="20424" y="3508"/>
                </a:cubicBezTo>
                <a:cubicBezTo>
                  <a:pt x="20418" y="3506"/>
                  <a:pt x="20412" y="3508"/>
                  <a:pt x="20405" y="3508"/>
                </a:cubicBezTo>
                <a:cubicBezTo>
                  <a:pt x="20398" y="3508"/>
                  <a:pt x="20392" y="3504"/>
                  <a:pt x="20386" y="3508"/>
                </a:cubicBezTo>
                <a:cubicBezTo>
                  <a:pt x="20381" y="3509"/>
                  <a:pt x="20377" y="3516"/>
                  <a:pt x="20373" y="3521"/>
                </a:cubicBezTo>
                <a:cubicBezTo>
                  <a:pt x="20369" y="3527"/>
                  <a:pt x="20361" y="3527"/>
                  <a:pt x="20361" y="3540"/>
                </a:cubicBezTo>
                <a:cubicBezTo>
                  <a:pt x="20361" y="3550"/>
                  <a:pt x="20366" y="3558"/>
                  <a:pt x="20364" y="3566"/>
                </a:cubicBezTo>
                <a:cubicBezTo>
                  <a:pt x="20362" y="3577"/>
                  <a:pt x="20357" y="3580"/>
                  <a:pt x="20355" y="3592"/>
                </a:cubicBezTo>
                <a:cubicBezTo>
                  <a:pt x="20353" y="3601"/>
                  <a:pt x="20351" y="3609"/>
                  <a:pt x="20349" y="3617"/>
                </a:cubicBezTo>
                <a:cubicBezTo>
                  <a:pt x="20345" y="3628"/>
                  <a:pt x="20341" y="3633"/>
                  <a:pt x="20336" y="3643"/>
                </a:cubicBezTo>
                <a:cubicBezTo>
                  <a:pt x="20340" y="3646"/>
                  <a:pt x="20345" y="3646"/>
                  <a:pt x="20349" y="3650"/>
                </a:cubicBezTo>
                <a:cubicBezTo>
                  <a:pt x="20354" y="3654"/>
                  <a:pt x="20356" y="3662"/>
                  <a:pt x="20361" y="3669"/>
                </a:cubicBezTo>
                <a:cubicBezTo>
                  <a:pt x="20365" y="3674"/>
                  <a:pt x="20370" y="3673"/>
                  <a:pt x="20373" y="3681"/>
                </a:cubicBezTo>
                <a:cubicBezTo>
                  <a:pt x="20379" y="3696"/>
                  <a:pt x="20380" y="3714"/>
                  <a:pt x="20380" y="3733"/>
                </a:cubicBezTo>
                <a:cubicBezTo>
                  <a:pt x="20380" y="3743"/>
                  <a:pt x="20381" y="3751"/>
                  <a:pt x="20380" y="3759"/>
                </a:cubicBezTo>
                <a:cubicBezTo>
                  <a:pt x="20378" y="3771"/>
                  <a:pt x="20371" y="3775"/>
                  <a:pt x="20367" y="3784"/>
                </a:cubicBezTo>
                <a:cubicBezTo>
                  <a:pt x="20364" y="3792"/>
                  <a:pt x="20365" y="3804"/>
                  <a:pt x="20361" y="3810"/>
                </a:cubicBezTo>
                <a:cubicBezTo>
                  <a:pt x="20357" y="3817"/>
                  <a:pt x="20353" y="3823"/>
                  <a:pt x="20348" y="3823"/>
                </a:cubicBezTo>
                <a:lnTo>
                  <a:pt x="20295" y="3823"/>
                </a:lnTo>
                <a:lnTo>
                  <a:pt x="20295" y="3730"/>
                </a:lnTo>
                <a:lnTo>
                  <a:pt x="20230" y="3730"/>
                </a:lnTo>
                <a:lnTo>
                  <a:pt x="20230" y="3643"/>
                </a:lnTo>
                <a:lnTo>
                  <a:pt x="20242" y="3643"/>
                </a:lnTo>
                <a:cubicBezTo>
                  <a:pt x="20256" y="3643"/>
                  <a:pt x="20266" y="3646"/>
                  <a:pt x="20279" y="3636"/>
                </a:cubicBezTo>
                <a:cubicBezTo>
                  <a:pt x="20290" y="3630"/>
                  <a:pt x="20296" y="3615"/>
                  <a:pt x="20304" y="3604"/>
                </a:cubicBezTo>
                <a:lnTo>
                  <a:pt x="20301" y="3579"/>
                </a:lnTo>
                <a:cubicBezTo>
                  <a:pt x="20297" y="3577"/>
                  <a:pt x="20293" y="3574"/>
                  <a:pt x="20289" y="3572"/>
                </a:cubicBezTo>
                <a:cubicBezTo>
                  <a:pt x="20284" y="3571"/>
                  <a:pt x="20281" y="3562"/>
                  <a:pt x="20275" y="3562"/>
                </a:cubicBezTo>
                <a:lnTo>
                  <a:pt x="20191" y="3562"/>
                </a:lnTo>
                <a:cubicBezTo>
                  <a:pt x="20191" y="3583"/>
                  <a:pt x="20192" y="3596"/>
                  <a:pt x="20191" y="3617"/>
                </a:cubicBezTo>
                <a:cubicBezTo>
                  <a:pt x="20191" y="3627"/>
                  <a:pt x="20192" y="3635"/>
                  <a:pt x="20191" y="3643"/>
                </a:cubicBezTo>
                <a:cubicBezTo>
                  <a:pt x="20190" y="3653"/>
                  <a:pt x="20187" y="3661"/>
                  <a:pt x="20185" y="3669"/>
                </a:cubicBezTo>
                <a:cubicBezTo>
                  <a:pt x="20182" y="3677"/>
                  <a:pt x="20176" y="3672"/>
                  <a:pt x="20172" y="3675"/>
                </a:cubicBezTo>
                <a:cubicBezTo>
                  <a:pt x="20165" y="3682"/>
                  <a:pt x="20159" y="3688"/>
                  <a:pt x="20150" y="3688"/>
                </a:cubicBezTo>
                <a:lnTo>
                  <a:pt x="20144" y="3688"/>
                </a:lnTo>
                <a:cubicBezTo>
                  <a:pt x="20138" y="3686"/>
                  <a:pt x="20137" y="3674"/>
                  <a:pt x="20131" y="3669"/>
                </a:cubicBezTo>
                <a:cubicBezTo>
                  <a:pt x="20123" y="3661"/>
                  <a:pt x="20116" y="3653"/>
                  <a:pt x="20106" y="3650"/>
                </a:cubicBezTo>
                <a:cubicBezTo>
                  <a:pt x="20079" y="3642"/>
                  <a:pt x="20063" y="3650"/>
                  <a:pt x="20035" y="3650"/>
                </a:cubicBezTo>
                <a:lnTo>
                  <a:pt x="19980" y="3650"/>
                </a:lnTo>
                <a:cubicBezTo>
                  <a:pt x="19974" y="3650"/>
                  <a:pt x="19971" y="3648"/>
                  <a:pt x="19964" y="3650"/>
                </a:cubicBezTo>
                <a:cubicBezTo>
                  <a:pt x="19951" y="3653"/>
                  <a:pt x="19946" y="3677"/>
                  <a:pt x="19933" y="3681"/>
                </a:cubicBezTo>
                <a:cubicBezTo>
                  <a:pt x="19926" y="3683"/>
                  <a:pt x="19922" y="3681"/>
                  <a:pt x="19914" y="3681"/>
                </a:cubicBezTo>
                <a:cubicBezTo>
                  <a:pt x="19907" y="3681"/>
                  <a:pt x="19903" y="3683"/>
                  <a:pt x="19895" y="3681"/>
                </a:cubicBezTo>
                <a:cubicBezTo>
                  <a:pt x="19889" y="3680"/>
                  <a:pt x="19884" y="3675"/>
                  <a:pt x="19880" y="3669"/>
                </a:cubicBezTo>
                <a:cubicBezTo>
                  <a:pt x="19873" y="3659"/>
                  <a:pt x="19873" y="3644"/>
                  <a:pt x="19867" y="3636"/>
                </a:cubicBezTo>
                <a:cubicBezTo>
                  <a:pt x="19863" y="3631"/>
                  <a:pt x="19859" y="3630"/>
                  <a:pt x="19854" y="3630"/>
                </a:cubicBezTo>
                <a:lnTo>
                  <a:pt x="19829" y="3630"/>
                </a:lnTo>
                <a:cubicBezTo>
                  <a:pt x="19829" y="3644"/>
                  <a:pt x="19826" y="3654"/>
                  <a:pt x="19826" y="3669"/>
                </a:cubicBezTo>
                <a:cubicBezTo>
                  <a:pt x="19826" y="3678"/>
                  <a:pt x="19829" y="3685"/>
                  <a:pt x="19829" y="3694"/>
                </a:cubicBezTo>
                <a:lnTo>
                  <a:pt x="19829" y="3778"/>
                </a:lnTo>
                <a:lnTo>
                  <a:pt x="19811" y="3784"/>
                </a:lnTo>
                <a:lnTo>
                  <a:pt x="19798" y="3772"/>
                </a:lnTo>
                <a:lnTo>
                  <a:pt x="19798" y="3720"/>
                </a:lnTo>
                <a:cubicBezTo>
                  <a:pt x="19798" y="3701"/>
                  <a:pt x="19800" y="3683"/>
                  <a:pt x="19795" y="3669"/>
                </a:cubicBezTo>
                <a:cubicBezTo>
                  <a:pt x="19792" y="3659"/>
                  <a:pt x="19787" y="3656"/>
                  <a:pt x="19782" y="3650"/>
                </a:cubicBezTo>
                <a:cubicBezTo>
                  <a:pt x="19778" y="3645"/>
                  <a:pt x="19774" y="3646"/>
                  <a:pt x="19770" y="3643"/>
                </a:cubicBezTo>
                <a:cubicBezTo>
                  <a:pt x="19765" y="3640"/>
                  <a:pt x="19762" y="3633"/>
                  <a:pt x="19757" y="3630"/>
                </a:cubicBezTo>
                <a:cubicBezTo>
                  <a:pt x="19752" y="3627"/>
                  <a:pt x="19748" y="3622"/>
                  <a:pt x="19745" y="3617"/>
                </a:cubicBezTo>
                <a:cubicBezTo>
                  <a:pt x="19739" y="3611"/>
                  <a:pt x="19735" y="3603"/>
                  <a:pt x="19732" y="3592"/>
                </a:cubicBezTo>
                <a:cubicBezTo>
                  <a:pt x="19727" y="3575"/>
                  <a:pt x="19722" y="3566"/>
                  <a:pt x="19722" y="3547"/>
                </a:cubicBezTo>
                <a:cubicBezTo>
                  <a:pt x="19722" y="3521"/>
                  <a:pt x="19730" y="3506"/>
                  <a:pt x="19732" y="3482"/>
                </a:cubicBezTo>
                <a:cubicBezTo>
                  <a:pt x="19732" y="3474"/>
                  <a:pt x="19735" y="3466"/>
                  <a:pt x="19735" y="3456"/>
                </a:cubicBezTo>
                <a:cubicBezTo>
                  <a:pt x="19735" y="3445"/>
                  <a:pt x="19730" y="3440"/>
                  <a:pt x="19729" y="3430"/>
                </a:cubicBezTo>
                <a:cubicBezTo>
                  <a:pt x="19726" y="3419"/>
                  <a:pt x="19722" y="3414"/>
                  <a:pt x="19719" y="3405"/>
                </a:cubicBezTo>
                <a:cubicBezTo>
                  <a:pt x="19717" y="3397"/>
                  <a:pt x="19717" y="3386"/>
                  <a:pt x="19713" y="3379"/>
                </a:cubicBezTo>
                <a:cubicBezTo>
                  <a:pt x="19710" y="3374"/>
                  <a:pt x="19704" y="3377"/>
                  <a:pt x="19700" y="3372"/>
                </a:cubicBezTo>
                <a:cubicBezTo>
                  <a:pt x="19696" y="3364"/>
                  <a:pt x="19693" y="3361"/>
                  <a:pt x="19688" y="3353"/>
                </a:cubicBezTo>
                <a:cubicBezTo>
                  <a:pt x="19685" y="3349"/>
                  <a:pt x="19688" y="3331"/>
                  <a:pt x="19685" y="3327"/>
                </a:cubicBezTo>
                <a:cubicBezTo>
                  <a:pt x="19681" y="3324"/>
                  <a:pt x="19676" y="3323"/>
                  <a:pt x="19672" y="3321"/>
                </a:cubicBezTo>
                <a:cubicBezTo>
                  <a:pt x="19668" y="3320"/>
                  <a:pt x="19663" y="3323"/>
                  <a:pt x="19659" y="3321"/>
                </a:cubicBezTo>
                <a:cubicBezTo>
                  <a:pt x="19655" y="3320"/>
                  <a:pt x="19652" y="3310"/>
                  <a:pt x="19647" y="3308"/>
                </a:cubicBezTo>
                <a:cubicBezTo>
                  <a:pt x="19642" y="3307"/>
                  <a:pt x="19637" y="3303"/>
                  <a:pt x="19631" y="3302"/>
                </a:cubicBezTo>
                <a:cubicBezTo>
                  <a:pt x="19627" y="3300"/>
                  <a:pt x="19623" y="3295"/>
                  <a:pt x="19618" y="3295"/>
                </a:cubicBezTo>
                <a:cubicBezTo>
                  <a:pt x="19609" y="3294"/>
                  <a:pt x="19603" y="3295"/>
                  <a:pt x="19593" y="3295"/>
                </a:cubicBezTo>
                <a:cubicBezTo>
                  <a:pt x="19582" y="3294"/>
                  <a:pt x="19576" y="3289"/>
                  <a:pt x="19565" y="3289"/>
                </a:cubicBezTo>
                <a:cubicBezTo>
                  <a:pt x="19560" y="3289"/>
                  <a:pt x="19557" y="3287"/>
                  <a:pt x="19553" y="3289"/>
                </a:cubicBezTo>
                <a:cubicBezTo>
                  <a:pt x="19548" y="3291"/>
                  <a:pt x="19545" y="3297"/>
                  <a:pt x="19540" y="3302"/>
                </a:cubicBezTo>
                <a:cubicBezTo>
                  <a:pt x="19535" y="3307"/>
                  <a:pt x="19531" y="3309"/>
                  <a:pt x="19527" y="3314"/>
                </a:cubicBezTo>
                <a:cubicBezTo>
                  <a:pt x="19523" y="3319"/>
                  <a:pt x="19524" y="3335"/>
                  <a:pt x="19518" y="3340"/>
                </a:cubicBezTo>
                <a:cubicBezTo>
                  <a:pt x="19513" y="3345"/>
                  <a:pt x="19508" y="3344"/>
                  <a:pt x="19502" y="3347"/>
                </a:cubicBezTo>
                <a:cubicBezTo>
                  <a:pt x="19497" y="3350"/>
                  <a:pt x="19494" y="3353"/>
                  <a:pt x="19489" y="3353"/>
                </a:cubicBezTo>
                <a:lnTo>
                  <a:pt x="19461" y="3353"/>
                </a:lnTo>
                <a:cubicBezTo>
                  <a:pt x="19457" y="3355"/>
                  <a:pt x="19450" y="3360"/>
                  <a:pt x="19446" y="3360"/>
                </a:cubicBezTo>
                <a:cubicBezTo>
                  <a:pt x="19430" y="3361"/>
                  <a:pt x="19420" y="3360"/>
                  <a:pt x="19405" y="3360"/>
                </a:cubicBezTo>
                <a:cubicBezTo>
                  <a:pt x="19392" y="3360"/>
                  <a:pt x="19385" y="3360"/>
                  <a:pt x="19373" y="3366"/>
                </a:cubicBezTo>
                <a:cubicBezTo>
                  <a:pt x="19368" y="3369"/>
                  <a:pt x="19366" y="3384"/>
                  <a:pt x="19361" y="3386"/>
                </a:cubicBezTo>
                <a:lnTo>
                  <a:pt x="19348" y="3386"/>
                </a:lnTo>
                <a:cubicBezTo>
                  <a:pt x="19343" y="3386"/>
                  <a:pt x="19340" y="3387"/>
                  <a:pt x="19336" y="3386"/>
                </a:cubicBezTo>
                <a:cubicBezTo>
                  <a:pt x="19331" y="3384"/>
                  <a:pt x="19328" y="3376"/>
                  <a:pt x="19323" y="3372"/>
                </a:cubicBezTo>
                <a:cubicBezTo>
                  <a:pt x="19319" y="3369"/>
                  <a:pt x="19314" y="3369"/>
                  <a:pt x="19310" y="3366"/>
                </a:cubicBezTo>
                <a:cubicBezTo>
                  <a:pt x="19304" y="3360"/>
                  <a:pt x="19303" y="3348"/>
                  <a:pt x="19298" y="3340"/>
                </a:cubicBezTo>
                <a:cubicBezTo>
                  <a:pt x="19292" y="3332"/>
                  <a:pt x="19288" y="3324"/>
                  <a:pt x="19282" y="3321"/>
                </a:cubicBezTo>
                <a:cubicBezTo>
                  <a:pt x="19278" y="3320"/>
                  <a:pt x="19274" y="3314"/>
                  <a:pt x="19269" y="3314"/>
                </a:cubicBezTo>
                <a:lnTo>
                  <a:pt x="19241" y="3314"/>
                </a:lnTo>
                <a:cubicBezTo>
                  <a:pt x="19235" y="3314"/>
                  <a:pt x="19232" y="3310"/>
                  <a:pt x="19225" y="3308"/>
                </a:cubicBezTo>
                <a:cubicBezTo>
                  <a:pt x="19218" y="3307"/>
                  <a:pt x="19214" y="3303"/>
                  <a:pt x="19207" y="3302"/>
                </a:cubicBezTo>
                <a:cubicBezTo>
                  <a:pt x="19199" y="3300"/>
                  <a:pt x="19194" y="3298"/>
                  <a:pt x="19188" y="3295"/>
                </a:cubicBezTo>
                <a:cubicBezTo>
                  <a:pt x="19181" y="3292"/>
                  <a:pt x="19177" y="3283"/>
                  <a:pt x="19172" y="3276"/>
                </a:cubicBezTo>
                <a:lnTo>
                  <a:pt x="19184" y="3250"/>
                </a:lnTo>
                <a:cubicBezTo>
                  <a:pt x="19175" y="3241"/>
                  <a:pt x="19168" y="3237"/>
                  <a:pt x="19159" y="3225"/>
                </a:cubicBezTo>
                <a:cubicBezTo>
                  <a:pt x="19154" y="3218"/>
                  <a:pt x="19151" y="3213"/>
                  <a:pt x="19147" y="3205"/>
                </a:cubicBezTo>
                <a:cubicBezTo>
                  <a:pt x="19143" y="3199"/>
                  <a:pt x="19144" y="3184"/>
                  <a:pt x="19140" y="3180"/>
                </a:cubicBezTo>
                <a:cubicBezTo>
                  <a:pt x="19133" y="3170"/>
                  <a:pt x="19125" y="3173"/>
                  <a:pt x="19115" y="3173"/>
                </a:cubicBezTo>
                <a:lnTo>
                  <a:pt x="19087" y="3173"/>
                </a:lnTo>
                <a:lnTo>
                  <a:pt x="19084" y="3147"/>
                </a:lnTo>
                <a:cubicBezTo>
                  <a:pt x="19088" y="3139"/>
                  <a:pt x="19089" y="3128"/>
                  <a:pt x="19093" y="3122"/>
                </a:cubicBezTo>
                <a:cubicBezTo>
                  <a:pt x="19102" y="3110"/>
                  <a:pt x="19109" y="3105"/>
                  <a:pt x="19118" y="3096"/>
                </a:cubicBezTo>
                <a:lnTo>
                  <a:pt x="19112" y="3070"/>
                </a:lnTo>
                <a:cubicBezTo>
                  <a:pt x="19107" y="3068"/>
                  <a:pt x="19103" y="3072"/>
                  <a:pt x="19100" y="3070"/>
                </a:cubicBezTo>
                <a:cubicBezTo>
                  <a:pt x="19093" y="3067"/>
                  <a:pt x="19090" y="3054"/>
                  <a:pt x="19083" y="3054"/>
                </a:cubicBezTo>
                <a:lnTo>
                  <a:pt x="18926" y="3054"/>
                </a:lnTo>
                <a:cubicBezTo>
                  <a:pt x="18926" y="3073"/>
                  <a:pt x="18926" y="3085"/>
                  <a:pt x="18923" y="3102"/>
                </a:cubicBezTo>
                <a:cubicBezTo>
                  <a:pt x="18922" y="3114"/>
                  <a:pt x="18917" y="3118"/>
                  <a:pt x="18914" y="3128"/>
                </a:cubicBezTo>
                <a:cubicBezTo>
                  <a:pt x="18908" y="3147"/>
                  <a:pt x="18902" y="3165"/>
                  <a:pt x="18892" y="3173"/>
                </a:cubicBezTo>
                <a:cubicBezTo>
                  <a:pt x="18888" y="3176"/>
                  <a:pt x="18884" y="3173"/>
                  <a:pt x="18879" y="3173"/>
                </a:cubicBezTo>
                <a:lnTo>
                  <a:pt x="18867" y="3173"/>
                </a:lnTo>
                <a:cubicBezTo>
                  <a:pt x="18861" y="3171"/>
                  <a:pt x="18859" y="3158"/>
                  <a:pt x="18854" y="3153"/>
                </a:cubicBezTo>
                <a:cubicBezTo>
                  <a:pt x="18856" y="3144"/>
                  <a:pt x="18859" y="3137"/>
                  <a:pt x="18861" y="3128"/>
                </a:cubicBezTo>
                <a:cubicBezTo>
                  <a:pt x="18863" y="3116"/>
                  <a:pt x="18865" y="3107"/>
                  <a:pt x="18867" y="3096"/>
                </a:cubicBezTo>
                <a:cubicBezTo>
                  <a:pt x="18867" y="3088"/>
                  <a:pt x="18865" y="3078"/>
                  <a:pt x="18867" y="3070"/>
                </a:cubicBezTo>
                <a:cubicBezTo>
                  <a:pt x="18869" y="3059"/>
                  <a:pt x="18873" y="3053"/>
                  <a:pt x="18876" y="3044"/>
                </a:cubicBezTo>
                <a:cubicBezTo>
                  <a:pt x="18879" y="3038"/>
                  <a:pt x="18885" y="3043"/>
                  <a:pt x="18889" y="3038"/>
                </a:cubicBezTo>
                <a:cubicBezTo>
                  <a:pt x="18892" y="3033"/>
                  <a:pt x="18887" y="3020"/>
                  <a:pt x="18889" y="3012"/>
                </a:cubicBezTo>
                <a:cubicBezTo>
                  <a:pt x="18879" y="3012"/>
                  <a:pt x="18873" y="3014"/>
                  <a:pt x="18864" y="3012"/>
                </a:cubicBezTo>
                <a:cubicBezTo>
                  <a:pt x="18857" y="3012"/>
                  <a:pt x="18853" y="3004"/>
                  <a:pt x="18848" y="2999"/>
                </a:cubicBezTo>
                <a:cubicBezTo>
                  <a:pt x="18842" y="2994"/>
                  <a:pt x="18841" y="2981"/>
                  <a:pt x="18835" y="2980"/>
                </a:cubicBezTo>
                <a:cubicBezTo>
                  <a:pt x="18830" y="2978"/>
                  <a:pt x="18825" y="2983"/>
                  <a:pt x="18820" y="2980"/>
                </a:cubicBezTo>
                <a:cubicBezTo>
                  <a:pt x="18809" y="2974"/>
                  <a:pt x="18805" y="2957"/>
                  <a:pt x="18794" y="2954"/>
                </a:cubicBezTo>
                <a:cubicBezTo>
                  <a:pt x="18790" y="2952"/>
                  <a:pt x="18786" y="2954"/>
                  <a:pt x="18782" y="2954"/>
                </a:cubicBezTo>
                <a:cubicBezTo>
                  <a:pt x="18775" y="2954"/>
                  <a:pt x="18772" y="2961"/>
                  <a:pt x="18766" y="2961"/>
                </a:cubicBezTo>
                <a:cubicBezTo>
                  <a:pt x="18755" y="2962"/>
                  <a:pt x="18749" y="2961"/>
                  <a:pt x="18738" y="2961"/>
                </a:cubicBezTo>
                <a:cubicBezTo>
                  <a:pt x="18728" y="2961"/>
                  <a:pt x="18721" y="2959"/>
                  <a:pt x="18712" y="2954"/>
                </a:cubicBezTo>
                <a:cubicBezTo>
                  <a:pt x="18705" y="2951"/>
                  <a:pt x="18701" y="2938"/>
                  <a:pt x="18694" y="2935"/>
                </a:cubicBezTo>
                <a:cubicBezTo>
                  <a:pt x="18688" y="2933"/>
                  <a:pt x="18684" y="2938"/>
                  <a:pt x="18678" y="2935"/>
                </a:cubicBezTo>
                <a:cubicBezTo>
                  <a:pt x="18669" y="2930"/>
                  <a:pt x="18662" y="2917"/>
                  <a:pt x="18653" y="2916"/>
                </a:cubicBezTo>
                <a:cubicBezTo>
                  <a:pt x="18638" y="2911"/>
                  <a:pt x="18628" y="2919"/>
                  <a:pt x="18612" y="2916"/>
                </a:cubicBezTo>
                <a:cubicBezTo>
                  <a:pt x="18602" y="2914"/>
                  <a:pt x="18596" y="2904"/>
                  <a:pt x="18587" y="2902"/>
                </a:cubicBezTo>
                <a:cubicBezTo>
                  <a:pt x="18582" y="2902"/>
                  <a:pt x="18579" y="2896"/>
                  <a:pt x="18574" y="2896"/>
                </a:cubicBezTo>
                <a:cubicBezTo>
                  <a:pt x="18568" y="2896"/>
                  <a:pt x="18565" y="2906"/>
                  <a:pt x="18562" y="2916"/>
                </a:cubicBezTo>
                <a:cubicBezTo>
                  <a:pt x="18559" y="2922"/>
                  <a:pt x="18563" y="2933"/>
                  <a:pt x="18562" y="2941"/>
                </a:cubicBezTo>
                <a:cubicBezTo>
                  <a:pt x="18559" y="2962"/>
                  <a:pt x="18558" y="2976"/>
                  <a:pt x="18558" y="2999"/>
                </a:cubicBezTo>
                <a:lnTo>
                  <a:pt x="18490" y="2999"/>
                </a:lnTo>
                <a:cubicBezTo>
                  <a:pt x="18479" y="2999"/>
                  <a:pt x="18471" y="3009"/>
                  <a:pt x="18461" y="3012"/>
                </a:cubicBezTo>
                <a:cubicBezTo>
                  <a:pt x="18461" y="3021"/>
                  <a:pt x="18460" y="3028"/>
                  <a:pt x="18461" y="3038"/>
                </a:cubicBezTo>
                <a:cubicBezTo>
                  <a:pt x="18462" y="3050"/>
                  <a:pt x="18464" y="3060"/>
                  <a:pt x="18467" y="3070"/>
                </a:cubicBezTo>
                <a:cubicBezTo>
                  <a:pt x="18470" y="3080"/>
                  <a:pt x="18472" y="3091"/>
                  <a:pt x="18477" y="3096"/>
                </a:cubicBezTo>
                <a:cubicBezTo>
                  <a:pt x="18481" y="3101"/>
                  <a:pt x="18485" y="3103"/>
                  <a:pt x="18489" y="3108"/>
                </a:cubicBezTo>
                <a:cubicBezTo>
                  <a:pt x="18493" y="3113"/>
                  <a:pt x="18499" y="3110"/>
                  <a:pt x="18502" y="3115"/>
                </a:cubicBezTo>
                <a:cubicBezTo>
                  <a:pt x="18506" y="3120"/>
                  <a:pt x="18505" y="3133"/>
                  <a:pt x="18508" y="3141"/>
                </a:cubicBezTo>
                <a:cubicBezTo>
                  <a:pt x="18512" y="3150"/>
                  <a:pt x="18518" y="3150"/>
                  <a:pt x="18521" y="3160"/>
                </a:cubicBezTo>
                <a:cubicBezTo>
                  <a:pt x="18522" y="3168"/>
                  <a:pt x="18523" y="3178"/>
                  <a:pt x="18524" y="3186"/>
                </a:cubicBezTo>
                <a:cubicBezTo>
                  <a:pt x="18525" y="3195"/>
                  <a:pt x="18527" y="3202"/>
                  <a:pt x="18527" y="3213"/>
                </a:cubicBezTo>
                <a:cubicBezTo>
                  <a:pt x="18527" y="3223"/>
                  <a:pt x="18524" y="3228"/>
                  <a:pt x="18524" y="3237"/>
                </a:cubicBezTo>
                <a:lnTo>
                  <a:pt x="18511" y="3237"/>
                </a:lnTo>
                <a:cubicBezTo>
                  <a:pt x="18503" y="3234"/>
                  <a:pt x="18495" y="3228"/>
                  <a:pt x="18486" y="3225"/>
                </a:cubicBezTo>
                <a:cubicBezTo>
                  <a:pt x="18482" y="3223"/>
                  <a:pt x="18477" y="3218"/>
                  <a:pt x="18473" y="3218"/>
                </a:cubicBezTo>
                <a:cubicBezTo>
                  <a:pt x="18468" y="3216"/>
                  <a:pt x="18463" y="3219"/>
                  <a:pt x="18458" y="3218"/>
                </a:cubicBezTo>
                <a:cubicBezTo>
                  <a:pt x="18454" y="3216"/>
                  <a:pt x="18449" y="3213"/>
                  <a:pt x="18445" y="3211"/>
                </a:cubicBezTo>
                <a:cubicBezTo>
                  <a:pt x="18440" y="3208"/>
                  <a:pt x="18438" y="3195"/>
                  <a:pt x="18433" y="3192"/>
                </a:cubicBezTo>
                <a:cubicBezTo>
                  <a:pt x="18428" y="3190"/>
                  <a:pt x="18425" y="3186"/>
                  <a:pt x="18419" y="3186"/>
                </a:cubicBezTo>
                <a:cubicBezTo>
                  <a:pt x="18415" y="3186"/>
                  <a:pt x="18412" y="3192"/>
                  <a:pt x="18407" y="3192"/>
                </a:cubicBezTo>
                <a:cubicBezTo>
                  <a:pt x="18395" y="3192"/>
                  <a:pt x="18388" y="3191"/>
                  <a:pt x="18376" y="3189"/>
                </a:cubicBezTo>
                <a:lnTo>
                  <a:pt x="18376" y="3225"/>
                </a:lnTo>
                <a:lnTo>
                  <a:pt x="18388" y="3237"/>
                </a:lnTo>
                <a:cubicBezTo>
                  <a:pt x="18393" y="3242"/>
                  <a:pt x="18397" y="3246"/>
                  <a:pt x="18401" y="3250"/>
                </a:cubicBezTo>
                <a:cubicBezTo>
                  <a:pt x="18408" y="3259"/>
                  <a:pt x="18414" y="3266"/>
                  <a:pt x="18414" y="3283"/>
                </a:cubicBezTo>
                <a:cubicBezTo>
                  <a:pt x="18414" y="3300"/>
                  <a:pt x="18410" y="3312"/>
                  <a:pt x="18407" y="3327"/>
                </a:cubicBezTo>
                <a:cubicBezTo>
                  <a:pt x="18396" y="3323"/>
                  <a:pt x="18388" y="3315"/>
                  <a:pt x="18379" y="3302"/>
                </a:cubicBezTo>
                <a:cubicBezTo>
                  <a:pt x="18374" y="3295"/>
                  <a:pt x="18371" y="3291"/>
                  <a:pt x="18366" y="3283"/>
                </a:cubicBezTo>
                <a:cubicBezTo>
                  <a:pt x="18362" y="3274"/>
                  <a:pt x="18359" y="3265"/>
                  <a:pt x="18354" y="3256"/>
                </a:cubicBezTo>
                <a:cubicBezTo>
                  <a:pt x="18350" y="3250"/>
                  <a:pt x="18344" y="3252"/>
                  <a:pt x="18341" y="3244"/>
                </a:cubicBezTo>
                <a:cubicBezTo>
                  <a:pt x="18338" y="3234"/>
                  <a:pt x="18335" y="3228"/>
                  <a:pt x="18332" y="3218"/>
                </a:cubicBezTo>
                <a:cubicBezTo>
                  <a:pt x="18330" y="3211"/>
                  <a:pt x="18335" y="3197"/>
                  <a:pt x="18332" y="3192"/>
                </a:cubicBezTo>
                <a:cubicBezTo>
                  <a:pt x="18329" y="3187"/>
                  <a:pt x="18323" y="3187"/>
                  <a:pt x="18319" y="3186"/>
                </a:cubicBezTo>
                <a:cubicBezTo>
                  <a:pt x="18310" y="3181"/>
                  <a:pt x="18303" y="3186"/>
                  <a:pt x="18292" y="3186"/>
                </a:cubicBezTo>
                <a:cubicBezTo>
                  <a:pt x="18287" y="3186"/>
                  <a:pt x="18283" y="3184"/>
                  <a:pt x="18278" y="3186"/>
                </a:cubicBezTo>
                <a:cubicBezTo>
                  <a:pt x="18275" y="3186"/>
                  <a:pt x="18270" y="3181"/>
                  <a:pt x="18266" y="3186"/>
                </a:cubicBezTo>
                <a:cubicBezTo>
                  <a:pt x="18262" y="3190"/>
                  <a:pt x="18267" y="3205"/>
                  <a:pt x="18266" y="3211"/>
                </a:cubicBezTo>
                <a:cubicBezTo>
                  <a:pt x="18263" y="3221"/>
                  <a:pt x="18257" y="3223"/>
                  <a:pt x="18253" y="3231"/>
                </a:cubicBezTo>
                <a:cubicBezTo>
                  <a:pt x="18242" y="3253"/>
                  <a:pt x="18230" y="3256"/>
                  <a:pt x="18214" y="3256"/>
                </a:cubicBezTo>
                <a:cubicBezTo>
                  <a:pt x="18200" y="3256"/>
                  <a:pt x="18193" y="3241"/>
                  <a:pt x="18181" y="3225"/>
                </a:cubicBezTo>
                <a:cubicBezTo>
                  <a:pt x="18170" y="3225"/>
                  <a:pt x="18160" y="3221"/>
                  <a:pt x="18149" y="3218"/>
                </a:cubicBezTo>
                <a:cubicBezTo>
                  <a:pt x="18146" y="3218"/>
                  <a:pt x="18141" y="3219"/>
                  <a:pt x="18137" y="3218"/>
                </a:cubicBezTo>
                <a:cubicBezTo>
                  <a:pt x="18131" y="3215"/>
                  <a:pt x="18133" y="3195"/>
                  <a:pt x="18127" y="3192"/>
                </a:cubicBezTo>
                <a:cubicBezTo>
                  <a:pt x="18124" y="3189"/>
                  <a:pt x="18120" y="3186"/>
                  <a:pt x="18115" y="3186"/>
                </a:cubicBezTo>
                <a:cubicBezTo>
                  <a:pt x="18110" y="3186"/>
                  <a:pt x="18106" y="3190"/>
                  <a:pt x="18102" y="3192"/>
                </a:cubicBezTo>
                <a:cubicBezTo>
                  <a:pt x="18097" y="3195"/>
                  <a:pt x="18099" y="3218"/>
                  <a:pt x="18093" y="3218"/>
                </a:cubicBezTo>
                <a:cubicBezTo>
                  <a:pt x="18079" y="3218"/>
                  <a:pt x="18072" y="3192"/>
                  <a:pt x="18058" y="3192"/>
                </a:cubicBezTo>
                <a:cubicBezTo>
                  <a:pt x="18050" y="3192"/>
                  <a:pt x="18043" y="3197"/>
                  <a:pt x="18039" y="3211"/>
                </a:cubicBezTo>
                <a:cubicBezTo>
                  <a:pt x="18035" y="3231"/>
                  <a:pt x="18042" y="3247"/>
                  <a:pt x="18043" y="3269"/>
                </a:cubicBezTo>
                <a:cubicBezTo>
                  <a:pt x="18043" y="3300"/>
                  <a:pt x="18043" y="3316"/>
                  <a:pt x="18043" y="3347"/>
                </a:cubicBezTo>
                <a:cubicBezTo>
                  <a:pt x="18042" y="3366"/>
                  <a:pt x="18040" y="3379"/>
                  <a:pt x="18039" y="3398"/>
                </a:cubicBezTo>
                <a:lnTo>
                  <a:pt x="17973" y="3398"/>
                </a:lnTo>
                <a:cubicBezTo>
                  <a:pt x="17973" y="3368"/>
                  <a:pt x="17977" y="3343"/>
                  <a:pt x="17967" y="3321"/>
                </a:cubicBezTo>
                <a:cubicBezTo>
                  <a:pt x="17963" y="3311"/>
                  <a:pt x="17958" y="3308"/>
                  <a:pt x="17955" y="3302"/>
                </a:cubicBezTo>
                <a:cubicBezTo>
                  <a:pt x="17949" y="3292"/>
                  <a:pt x="17945" y="3283"/>
                  <a:pt x="17939" y="3276"/>
                </a:cubicBezTo>
                <a:cubicBezTo>
                  <a:pt x="17935" y="3273"/>
                  <a:pt x="17930" y="3273"/>
                  <a:pt x="17926" y="3269"/>
                </a:cubicBezTo>
                <a:cubicBezTo>
                  <a:pt x="17921" y="3265"/>
                  <a:pt x="17918" y="3255"/>
                  <a:pt x="17914" y="3250"/>
                </a:cubicBezTo>
                <a:cubicBezTo>
                  <a:pt x="17908" y="3244"/>
                  <a:pt x="17903" y="3239"/>
                  <a:pt x="17898" y="3231"/>
                </a:cubicBezTo>
                <a:cubicBezTo>
                  <a:pt x="17892" y="3223"/>
                  <a:pt x="17890" y="3213"/>
                  <a:pt x="17885" y="3205"/>
                </a:cubicBezTo>
                <a:cubicBezTo>
                  <a:pt x="17875" y="3188"/>
                  <a:pt x="17863" y="3176"/>
                  <a:pt x="17863" y="3147"/>
                </a:cubicBezTo>
                <a:lnTo>
                  <a:pt x="17863" y="3134"/>
                </a:lnTo>
                <a:cubicBezTo>
                  <a:pt x="17863" y="3125"/>
                  <a:pt x="17865" y="3116"/>
                  <a:pt x="17866" y="3108"/>
                </a:cubicBezTo>
                <a:cubicBezTo>
                  <a:pt x="17868" y="3099"/>
                  <a:pt x="17879" y="3107"/>
                  <a:pt x="17879" y="3096"/>
                </a:cubicBezTo>
                <a:cubicBezTo>
                  <a:pt x="17879" y="3083"/>
                  <a:pt x="17873" y="3076"/>
                  <a:pt x="17873" y="3063"/>
                </a:cubicBezTo>
                <a:cubicBezTo>
                  <a:pt x="17872" y="3044"/>
                  <a:pt x="17873" y="3031"/>
                  <a:pt x="17873" y="3012"/>
                </a:cubicBezTo>
                <a:cubicBezTo>
                  <a:pt x="17873" y="2989"/>
                  <a:pt x="17873" y="2977"/>
                  <a:pt x="17873" y="2954"/>
                </a:cubicBezTo>
                <a:cubicBezTo>
                  <a:pt x="17872" y="2932"/>
                  <a:pt x="17869" y="2919"/>
                  <a:pt x="17869" y="2896"/>
                </a:cubicBezTo>
                <a:cubicBezTo>
                  <a:pt x="17869" y="2877"/>
                  <a:pt x="17872" y="2862"/>
                  <a:pt x="17869" y="2844"/>
                </a:cubicBezTo>
                <a:cubicBezTo>
                  <a:pt x="17868" y="2835"/>
                  <a:pt x="17866" y="2828"/>
                  <a:pt x="17863" y="2819"/>
                </a:cubicBezTo>
                <a:cubicBezTo>
                  <a:pt x="17861" y="2807"/>
                  <a:pt x="17855" y="2806"/>
                  <a:pt x="17851" y="2799"/>
                </a:cubicBezTo>
                <a:cubicBezTo>
                  <a:pt x="17845" y="2790"/>
                  <a:pt x="17841" y="2780"/>
                  <a:pt x="17835" y="2774"/>
                </a:cubicBezTo>
                <a:cubicBezTo>
                  <a:pt x="17830" y="2769"/>
                  <a:pt x="17825" y="2762"/>
                  <a:pt x="17819" y="2761"/>
                </a:cubicBezTo>
                <a:cubicBezTo>
                  <a:pt x="17811" y="2757"/>
                  <a:pt x="17806" y="2755"/>
                  <a:pt x="17797" y="2755"/>
                </a:cubicBezTo>
                <a:cubicBezTo>
                  <a:pt x="17789" y="2755"/>
                  <a:pt x="17780" y="2753"/>
                  <a:pt x="17775" y="2767"/>
                </a:cubicBezTo>
                <a:cubicBezTo>
                  <a:pt x="17773" y="2775"/>
                  <a:pt x="17772" y="2785"/>
                  <a:pt x="17769" y="2793"/>
                </a:cubicBezTo>
                <a:cubicBezTo>
                  <a:pt x="17766" y="2800"/>
                  <a:pt x="17768" y="2812"/>
                  <a:pt x="17766" y="2819"/>
                </a:cubicBezTo>
                <a:cubicBezTo>
                  <a:pt x="17762" y="2830"/>
                  <a:pt x="17753" y="2825"/>
                  <a:pt x="17745" y="2825"/>
                </a:cubicBezTo>
                <a:cubicBezTo>
                  <a:pt x="17730" y="2825"/>
                  <a:pt x="17717" y="2825"/>
                  <a:pt x="17709" y="2799"/>
                </a:cubicBezTo>
                <a:cubicBezTo>
                  <a:pt x="17707" y="2790"/>
                  <a:pt x="17708" y="2777"/>
                  <a:pt x="17706" y="2767"/>
                </a:cubicBezTo>
                <a:cubicBezTo>
                  <a:pt x="17703" y="2756"/>
                  <a:pt x="17698" y="2750"/>
                  <a:pt x="17693" y="2741"/>
                </a:cubicBezTo>
                <a:cubicBezTo>
                  <a:pt x="17689" y="2733"/>
                  <a:pt x="17689" y="2718"/>
                  <a:pt x="17684" y="2716"/>
                </a:cubicBezTo>
                <a:cubicBezTo>
                  <a:pt x="17680" y="2714"/>
                  <a:pt x="17675" y="2716"/>
                  <a:pt x="17671" y="2716"/>
                </a:cubicBezTo>
                <a:cubicBezTo>
                  <a:pt x="17659" y="2713"/>
                  <a:pt x="17651" y="2721"/>
                  <a:pt x="17640" y="2710"/>
                </a:cubicBezTo>
                <a:cubicBezTo>
                  <a:pt x="17634" y="2704"/>
                  <a:pt x="17635" y="2690"/>
                  <a:pt x="17630" y="2684"/>
                </a:cubicBezTo>
                <a:cubicBezTo>
                  <a:pt x="17620" y="2668"/>
                  <a:pt x="17612" y="2658"/>
                  <a:pt x="17599" y="2658"/>
                </a:cubicBezTo>
                <a:cubicBezTo>
                  <a:pt x="17590" y="2658"/>
                  <a:pt x="17585" y="2664"/>
                  <a:pt x="17577" y="2671"/>
                </a:cubicBezTo>
                <a:cubicBezTo>
                  <a:pt x="17572" y="2674"/>
                  <a:pt x="17567" y="2679"/>
                  <a:pt x="17561" y="2684"/>
                </a:cubicBezTo>
                <a:cubicBezTo>
                  <a:pt x="17555" y="2690"/>
                  <a:pt x="17552" y="2697"/>
                  <a:pt x="17546" y="2703"/>
                </a:cubicBezTo>
                <a:cubicBezTo>
                  <a:pt x="17540" y="2708"/>
                  <a:pt x="17535" y="2711"/>
                  <a:pt x="17530" y="2716"/>
                </a:cubicBezTo>
                <a:cubicBezTo>
                  <a:pt x="17523" y="2722"/>
                  <a:pt x="17520" y="2732"/>
                  <a:pt x="17514" y="2741"/>
                </a:cubicBezTo>
                <a:lnTo>
                  <a:pt x="17527" y="2793"/>
                </a:lnTo>
                <a:cubicBezTo>
                  <a:pt x="17529" y="2805"/>
                  <a:pt x="17533" y="2809"/>
                  <a:pt x="17536" y="2819"/>
                </a:cubicBezTo>
                <a:cubicBezTo>
                  <a:pt x="17539" y="2828"/>
                  <a:pt x="17545" y="2833"/>
                  <a:pt x="17546" y="2844"/>
                </a:cubicBezTo>
                <a:cubicBezTo>
                  <a:pt x="17546" y="2856"/>
                  <a:pt x="17549" y="2866"/>
                  <a:pt x="17549" y="2878"/>
                </a:cubicBezTo>
                <a:cubicBezTo>
                  <a:pt x="17549" y="2890"/>
                  <a:pt x="17546" y="2898"/>
                  <a:pt x="17546" y="2909"/>
                </a:cubicBezTo>
                <a:lnTo>
                  <a:pt x="17464" y="2909"/>
                </a:lnTo>
                <a:cubicBezTo>
                  <a:pt x="17457" y="2909"/>
                  <a:pt x="17454" y="2917"/>
                  <a:pt x="17448" y="2922"/>
                </a:cubicBezTo>
                <a:cubicBezTo>
                  <a:pt x="17435" y="2931"/>
                  <a:pt x="17426" y="2941"/>
                  <a:pt x="17412" y="2941"/>
                </a:cubicBezTo>
                <a:cubicBezTo>
                  <a:pt x="17397" y="2941"/>
                  <a:pt x="17388" y="2933"/>
                  <a:pt x="17376" y="2922"/>
                </a:cubicBezTo>
                <a:cubicBezTo>
                  <a:pt x="17369" y="2915"/>
                  <a:pt x="17363" y="2906"/>
                  <a:pt x="17357" y="2902"/>
                </a:cubicBezTo>
                <a:cubicBezTo>
                  <a:pt x="17346" y="2896"/>
                  <a:pt x="17339" y="2898"/>
                  <a:pt x="17328" y="2890"/>
                </a:cubicBezTo>
                <a:cubicBezTo>
                  <a:pt x="17322" y="2885"/>
                  <a:pt x="17321" y="2871"/>
                  <a:pt x="17316" y="2864"/>
                </a:cubicBezTo>
                <a:cubicBezTo>
                  <a:pt x="17310" y="2857"/>
                  <a:pt x="17305" y="2851"/>
                  <a:pt x="17297" y="2851"/>
                </a:cubicBezTo>
                <a:cubicBezTo>
                  <a:pt x="17292" y="2851"/>
                  <a:pt x="17289" y="2861"/>
                  <a:pt x="17284" y="2864"/>
                </a:cubicBezTo>
                <a:cubicBezTo>
                  <a:pt x="17278" y="2867"/>
                  <a:pt x="17279" y="2890"/>
                  <a:pt x="17272" y="2890"/>
                </a:cubicBezTo>
                <a:cubicBezTo>
                  <a:pt x="17264" y="2890"/>
                  <a:pt x="17257" y="2883"/>
                  <a:pt x="17253" y="2871"/>
                </a:cubicBezTo>
                <a:cubicBezTo>
                  <a:pt x="17248" y="2854"/>
                  <a:pt x="17250" y="2838"/>
                  <a:pt x="17250" y="2819"/>
                </a:cubicBezTo>
                <a:lnTo>
                  <a:pt x="17250" y="2767"/>
                </a:lnTo>
                <a:cubicBezTo>
                  <a:pt x="17245" y="2761"/>
                  <a:pt x="17239" y="2746"/>
                  <a:pt x="17234" y="2741"/>
                </a:cubicBezTo>
                <a:cubicBezTo>
                  <a:pt x="17229" y="2737"/>
                  <a:pt x="17227" y="2724"/>
                  <a:pt x="17221" y="2722"/>
                </a:cubicBezTo>
                <a:cubicBezTo>
                  <a:pt x="17217" y="2721"/>
                  <a:pt x="17213" y="2722"/>
                  <a:pt x="17209" y="2722"/>
                </a:cubicBezTo>
                <a:cubicBezTo>
                  <a:pt x="17204" y="2722"/>
                  <a:pt x="17201" y="2716"/>
                  <a:pt x="17196" y="2716"/>
                </a:cubicBezTo>
                <a:cubicBezTo>
                  <a:pt x="17191" y="2716"/>
                  <a:pt x="17188" y="2724"/>
                  <a:pt x="17183" y="2729"/>
                </a:cubicBezTo>
                <a:cubicBezTo>
                  <a:pt x="17179" y="2734"/>
                  <a:pt x="17181" y="2755"/>
                  <a:pt x="17176" y="2755"/>
                </a:cubicBezTo>
                <a:cubicBezTo>
                  <a:pt x="17166" y="2755"/>
                  <a:pt x="17161" y="2750"/>
                  <a:pt x="17152" y="2748"/>
                </a:cubicBezTo>
                <a:lnTo>
                  <a:pt x="17140" y="2748"/>
                </a:lnTo>
                <a:cubicBezTo>
                  <a:pt x="17135" y="2746"/>
                  <a:pt x="17132" y="2735"/>
                  <a:pt x="17126" y="2735"/>
                </a:cubicBezTo>
                <a:lnTo>
                  <a:pt x="17064" y="2735"/>
                </a:lnTo>
                <a:lnTo>
                  <a:pt x="17039" y="2748"/>
                </a:lnTo>
                <a:cubicBezTo>
                  <a:pt x="17024" y="2748"/>
                  <a:pt x="17018" y="2730"/>
                  <a:pt x="17004" y="2735"/>
                </a:cubicBezTo>
                <a:cubicBezTo>
                  <a:pt x="17000" y="2735"/>
                  <a:pt x="16996" y="2734"/>
                  <a:pt x="16992" y="2735"/>
                </a:cubicBezTo>
                <a:cubicBezTo>
                  <a:pt x="16988" y="2737"/>
                  <a:pt x="16993" y="2756"/>
                  <a:pt x="16989" y="2761"/>
                </a:cubicBezTo>
                <a:cubicBezTo>
                  <a:pt x="16982" y="2769"/>
                  <a:pt x="16976" y="2761"/>
                  <a:pt x="16967" y="2761"/>
                </a:cubicBezTo>
                <a:lnTo>
                  <a:pt x="16948" y="2761"/>
                </a:lnTo>
                <a:cubicBezTo>
                  <a:pt x="16943" y="2761"/>
                  <a:pt x="16940" y="2755"/>
                  <a:pt x="16935" y="2755"/>
                </a:cubicBezTo>
                <a:cubicBezTo>
                  <a:pt x="16930" y="2755"/>
                  <a:pt x="16926" y="2758"/>
                  <a:pt x="16921" y="2758"/>
                </a:cubicBezTo>
                <a:cubicBezTo>
                  <a:pt x="16921" y="2738"/>
                  <a:pt x="16923" y="2729"/>
                  <a:pt x="16923" y="2710"/>
                </a:cubicBezTo>
                <a:cubicBezTo>
                  <a:pt x="16923" y="2700"/>
                  <a:pt x="16919" y="2693"/>
                  <a:pt x="16919" y="2684"/>
                </a:cubicBezTo>
                <a:cubicBezTo>
                  <a:pt x="16919" y="2674"/>
                  <a:pt x="16921" y="2668"/>
                  <a:pt x="16921" y="2658"/>
                </a:cubicBezTo>
                <a:lnTo>
                  <a:pt x="16901" y="2652"/>
                </a:lnTo>
                <a:cubicBezTo>
                  <a:pt x="16897" y="2656"/>
                  <a:pt x="16891" y="2653"/>
                  <a:pt x="16888" y="2658"/>
                </a:cubicBezTo>
                <a:cubicBezTo>
                  <a:pt x="16884" y="2665"/>
                  <a:pt x="16885" y="2676"/>
                  <a:pt x="16882" y="2684"/>
                </a:cubicBezTo>
                <a:cubicBezTo>
                  <a:pt x="16873" y="2703"/>
                  <a:pt x="16863" y="2716"/>
                  <a:pt x="16850" y="2716"/>
                </a:cubicBezTo>
                <a:cubicBezTo>
                  <a:pt x="16843" y="2716"/>
                  <a:pt x="16837" y="2714"/>
                  <a:pt x="16831" y="2710"/>
                </a:cubicBezTo>
                <a:cubicBezTo>
                  <a:pt x="16825" y="2704"/>
                  <a:pt x="16823" y="2693"/>
                  <a:pt x="16819" y="2684"/>
                </a:cubicBezTo>
                <a:lnTo>
                  <a:pt x="16822" y="2658"/>
                </a:lnTo>
                <a:cubicBezTo>
                  <a:pt x="16831" y="2658"/>
                  <a:pt x="16838" y="2660"/>
                  <a:pt x="16847" y="2658"/>
                </a:cubicBezTo>
                <a:cubicBezTo>
                  <a:pt x="16852" y="2658"/>
                  <a:pt x="16856" y="2661"/>
                  <a:pt x="16860" y="2658"/>
                </a:cubicBezTo>
                <a:cubicBezTo>
                  <a:pt x="16865" y="2653"/>
                  <a:pt x="16867" y="2645"/>
                  <a:pt x="16872" y="2638"/>
                </a:cubicBezTo>
                <a:cubicBezTo>
                  <a:pt x="16876" y="2633"/>
                  <a:pt x="16874" y="2617"/>
                  <a:pt x="16878" y="2613"/>
                </a:cubicBezTo>
                <a:cubicBezTo>
                  <a:pt x="16882" y="2608"/>
                  <a:pt x="16887" y="2610"/>
                  <a:pt x="16891" y="2607"/>
                </a:cubicBezTo>
                <a:cubicBezTo>
                  <a:pt x="16896" y="2602"/>
                  <a:pt x="16900" y="2598"/>
                  <a:pt x="16904" y="2594"/>
                </a:cubicBezTo>
                <a:cubicBezTo>
                  <a:pt x="16910" y="2585"/>
                  <a:pt x="16913" y="2571"/>
                  <a:pt x="16913" y="2555"/>
                </a:cubicBezTo>
                <a:lnTo>
                  <a:pt x="16913" y="2542"/>
                </a:lnTo>
                <a:cubicBezTo>
                  <a:pt x="16912" y="2532"/>
                  <a:pt x="16911" y="2524"/>
                  <a:pt x="16907" y="2516"/>
                </a:cubicBezTo>
                <a:cubicBezTo>
                  <a:pt x="16902" y="2507"/>
                  <a:pt x="16895" y="2516"/>
                  <a:pt x="16888" y="2516"/>
                </a:cubicBezTo>
                <a:cubicBezTo>
                  <a:pt x="16876" y="2516"/>
                  <a:pt x="16867" y="2515"/>
                  <a:pt x="16856" y="2523"/>
                </a:cubicBezTo>
                <a:cubicBezTo>
                  <a:pt x="16851" y="2526"/>
                  <a:pt x="16849" y="2535"/>
                  <a:pt x="16844" y="2542"/>
                </a:cubicBezTo>
                <a:cubicBezTo>
                  <a:pt x="16840" y="2547"/>
                  <a:pt x="16835" y="2548"/>
                  <a:pt x="16831" y="2555"/>
                </a:cubicBezTo>
                <a:cubicBezTo>
                  <a:pt x="16826" y="2563"/>
                  <a:pt x="16828" y="2577"/>
                  <a:pt x="16825" y="2587"/>
                </a:cubicBezTo>
                <a:cubicBezTo>
                  <a:pt x="16822" y="2597"/>
                  <a:pt x="16819" y="2605"/>
                  <a:pt x="16815" y="2613"/>
                </a:cubicBezTo>
                <a:cubicBezTo>
                  <a:pt x="16811" y="2621"/>
                  <a:pt x="16808" y="2624"/>
                  <a:pt x="16803" y="2632"/>
                </a:cubicBezTo>
                <a:cubicBezTo>
                  <a:pt x="16797" y="2641"/>
                  <a:pt x="16794" y="2658"/>
                  <a:pt x="16787" y="2658"/>
                </a:cubicBezTo>
                <a:lnTo>
                  <a:pt x="16709" y="2658"/>
                </a:lnTo>
                <a:lnTo>
                  <a:pt x="16696" y="2671"/>
                </a:lnTo>
                <a:cubicBezTo>
                  <a:pt x="16697" y="2681"/>
                  <a:pt x="16697" y="2688"/>
                  <a:pt x="16699" y="2696"/>
                </a:cubicBezTo>
                <a:cubicBezTo>
                  <a:pt x="16701" y="2711"/>
                  <a:pt x="16709" y="2719"/>
                  <a:pt x="16709" y="2735"/>
                </a:cubicBezTo>
                <a:lnTo>
                  <a:pt x="16709" y="2748"/>
                </a:lnTo>
                <a:cubicBezTo>
                  <a:pt x="16707" y="2758"/>
                  <a:pt x="16700" y="2754"/>
                  <a:pt x="16696" y="2761"/>
                </a:cubicBezTo>
                <a:cubicBezTo>
                  <a:pt x="16692" y="2767"/>
                  <a:pt x="16691" y="2780"/>
                  <a:pt x="16686" y="2787"/>
                </a:cubicBezTo>
                <a:cubicBezTo>
                  <a:pt x="16680" y="2795"/>
                  <a:pt x="16674" y="2793"/>
                  <a:pt x="16666" y="2793"/>
                </a:cubicBezTo>
                <a:lnTo>
                  <a:pt x="16658" y="2793"/>
                </a:lnTo>
                <a:cubicBezTo>
                  <a:pt x="16654" y="2793"/>
                  <a:pt x="16650" y="2787"/>
                  <a:pt x="16646" y="2787"/>
                </a:cubicBezTo>
                <a:cubicBezTo>
                  <a:pt x="16636" y="2785"/>
                  <a:pt x="16630" y="2785"/>
                  <a:pt x="16621" y="2787"/>
                </a:cubicBezTo>
                <a:cubicBezTo>
                  <a:pt x="16614" y="2787"/>
                  <a:pt x="16610" y="2795"/>
                  <a:pt x="16605" y="2799"/>
                </a:cubicBezTo>
                <a:cubicBezTo>
                  <a:pt x="16599" y="2804"/>
                  <a:pt x="16598" y="2817"/>
                  <a:pt x="16592" y="2819"/>
                </a:cubicBezTo>
                <a:cubicBezTo>
                  <a:pt x="16584" y="2822"/>
                  <a:pt x="16577" y="2819"/>
                  <a:pt x="16567" y="2819"/>
                </a:cubicBezTo>
                <a:lnTo>
                  <a:pt x="16542" y="2819"/>
                </a:lnTo>
                <a:cubicBezTo>
                  <a:pt x="16529" y="2820"/>
                  <a:pt x="16522" y="2832"/>
                  <a:pt x="16510" y="2832"/>
                </a:cubicBezTo>
                <a:lnTo>
                  <a:pt x="16504" y="2832"/>
                </a:lnTo>
                <a:cubicBezTo>
                  <a:pt x="16502" y="2832"/>
                  <a:pt x="16500" y="2825"/>
                  <a:pt x="16498" y="2825"/>
                </a:cubicBezTo>
                <a:cubicBezTo>
                  <a:pt x="16505" y="2824"/>
                  <a:pt x="16511" y="2827"/>
                  <a:pt x="16517" y="2819"/>
                </a:cubicBezTo>
                <a:cubicBezTo>
                  <a:pt x="16521" y="2812"/>
                  <a:pt x="16522" y="2801"/>
                  <a:pt x="16526" y="2793"/>
                </a:cubicBezTo>
                <a:cubicBezTo>
                  <a:pt x="16530" y="2785"/>
                  <a:pt x="16535" y="2780"/>
                  <a:pt x="16539" y="2774"/>
                </a:cubicBezTo>
                <a:cubicBezTo>
                  <a:pt x="16543" y="2767"/>
                  <a:pt x="16543" y="2754"/>
                  <a:pt x="16548" y="2748"/>
                </a:cubicBezTo>
                <a:cubicBezTo>
                  <a:pt x="16552" y="2743"/>
                  <a:pt x="16556" y="2739"/>
                  <a:pt x="16561" y="2735"/>
                </a:cubicBezTo>
                <a:cubicBezTo>
                  <a:pt x="16569" y="2730"/>
                  <a:pt x="16577" y="2739"/>
                  <a:pt x="16586" y="2735"/>
                </a:cubicBezTo>
                <a:cubicBezTo>
                  <a:pt x="16590" y="2735"/>
                  <a:pt x="16594" y="2739"/>
                  <a:pt x="16598" y="2735"/>
                </a:cubicBezTo>
                <a:cubicBezTo>
                  <a:pt x="16603" y="2730"/>
                  <a:pt x="16601" y="2716"/>
                  <a:pt x="16605" y="2710"/>
                </a:cubicBezTo>
                <a:cubicBezTo>
                  <a:pt x="16609" y="2703"/>
                  <a:pt x="16613" y="2696"/>
                  <a:pt x="16617" y="2690"/>
                </a:cubicBezTo>
                <a:cubicBezTo>
                  <a:pt x="16626" y="2673"/>
                  <a:pt x="16636" y="2671"/>
                  <a:pt x="16643" y="2652"/>
                </a:cubicBezTo>
                <a:cubicBezTo>
                  <a:pt x="16649" y="2634"/>
                  <a:pt x="16651" y="2613"/>
                  <a:pt x="16658" y="2600"/>
                </a:cubicBezTo>
                <a:cubicBezTo>
                  <a:pt x="16665" y="2589"/>
                  <a:pt x="16674" y="2589"/>
                  <a:pt x="16684" y="2587"/>
                </a:cubicBezTo>
                <a:lnTo>
                  <a:pt x="16696" y="2587"/>
                </a:lnTo>
                <a:cubicBezTo>
                  <a:pt x="16701" y="2587"/>
                  <a:pt x="16705" y="2580"/>
                  <a:pt x="16709" y="2580"/>
                </a:cubicBezTo>
                <a:cubicBezTo>
                  <a:pt x="16713" y="2580"/>
                  <a:pt x="16717" y="2584"/>
                  <a:pt x="16721" y="2580"/>
                </a:cubicBezTo>
                <a:cubicBezTo>
                  <a:pt x="16726" y="2577"/>
                  <a:pt x="16730" y="2574"/>
                  <a:pt x="16734" y="2568"/>
                </a:cubicBezTo>
                <a:cubicBezTo>
                  <a:pt x="16737" y="2563"/>
                  <a:pt x="16735" y="2548"/>
                  <a:pt x="16737" y="2542"/>
                </a:cubicBezTo>
                <a:cubicBezTo>
                  <a:pt x="16740" y="2532"/>
                  <a:pt x="16742" y="2524"/>
                  <a:pt x="16746" y="2516"/>
                </a:cubicBezTo>
                <a:cubicBezTo>
                  <a:pt x="16753" y="2505"/>
                  <a:pt x="16762" y="2505"/>
                  <a:pt x="16772" y="2503"/>
                </a:cubicBezTo>
                <a:lnTo>
                  <a:pt x="16784" y="2503"/>
                </a:lnTo>
                <a:cubicBezTo>
                  <a:pt x="16789" y="2503"/>
                  <a:pt x="16792" y="2497"/>
                  <a:pt x="16797" y="2497"/>
                </a:cubicBezTo>
                <a:cubicBezTo>
                  <a:pt x="16803" y="2497"/>
                  <a:pt x="16807" y="2499"/>
                  <a:pt x="16813" y="2497"/>
                </a:cubicBezTo>
                <a:cubicBezTo>
                  <a:pt x="16816" y="2496"/>
                  <a:pt x="16821" y="2492"/>
                  <a:pt x="16825" y="2491"/>
                </a:cubicBezTo>
                <a:cubicBezTo>
                  <a:pt x="16831" y="2487"/>
                  <a:pt x="16833" y="2479"/>
                  <a:pt x="16837" y="2471"/>
                </a:cubicBezTo>
                <a:cubicBezTo>
                  <a:pt x="16842" y="2463"/>
                  <a:pt x="16849" y="2463"/>
                  <a:pt x="16850" y="2452"/>
                </a:cubicBezTo>
                <a:cubicBezTo>
                  <a:pt x="16851" y="2444"/>
                  <a:pt x="16849" y="2434"/>
                  <a:pt x="16850" y="2426"/>
                </a:cubicBezTo>
                <a:cubicBezTo>
                  <a:pt x="16852" y="2408"/>
                  <a:pt x="16855" y="2392"/>
                  <a:pt x="16856" y="2374"/>
                </a:cubicBezTo>
                <a:lnTo>
                  <a:pt x="16919" y="2374"/>
                </a:lnTo>
                <a:cubicBezTo>
                  <a:pt x="16920" y="2360"/>
                  <a:pt x="16922" y="2351"/>
                  <a:pt x="16923" y="2336"/>
                </a:cubicBezTo>
                <a:cubicBezTo>
                  <a:pt x="16923" y="2327"/>
                  <a:pt x="16921" y="2319"/>
                  <a:pt x="16923" y="2310"/>
                </a:cubicBezTo>
                <a:cubicBezTo>
                  <a:pt x="16924" y="2301"/>
                  <a:pt x="16926" y="2292"/>
                  <a:pt x="16929" y="2285"/>
                </a:cubicBezTo>
                <a:cubicBezTo>
                  <a:pt x="16931" y="2278"/>
                  <a:pt x="16939" y="2291"/>
                  <a:pt x="16942" y="2285"/>
                </a:cubicBezTo>
                <a:cubicBezTo>
                  <a:pt x="16945" y="2276"/>
                  <a:pt x="16948" y="2270"/>
                  <a:pt x="16948" y="2259"/>
                </a:cubicBezTo>
                <a:cubicBezTo>
                  <a:pt x="16948" y="2249"/>
                  <a:pt x="16945" y="2241"/>
                  <a:pt x="16944" y="2233"/>
                </a:cubicBezTo>
                <a:cubicBezTo>
                  <a:pt x="16944" y="2225"/>
                  <a:pt x="16944" y="2215"/>
                  <a:pt x="16942" y="2207"/>
                </a:cubicBezTo>
                <a:cubicBezTo>
                  <a:pt x="16939" y="2199"/>
                  <a:pt x="16931" y="2209"/>
                  <a:pt x="16929" y="2201"/>
                </a:cubicBezTo>
                <a:cubicBezTo>
                  <a:pt x="16926" y="2193"/>
                  <a:pt x="16930" y="2182"/>
                  <a:pt x="16929" y="2175"/>
                </a:cubicBezTo>
                <a:cubicBezTo>
                  <a:pt x="16926" y="2167"/>
                  <a:pt x="16925" y="2157"/>
                  <a:pt x="16923" y="2149"/>
                </a:cubicBezTo>
                <a:cubicBezTo>
                  <a:pt x="16920" y="2143"/>
                  <a:pt x="16911" y="2156"/>
                  <a:pt x="16910" y="2149"/>
                </a:cubicBezTo>
                <a:cubicBezTo>
                  <a:pt x="16908" y="2143"/>
                  <a:pt x="16911" y="2132"/>
                  <a:pt x="16910" y="2124"/>
                </a:cubicBezTo>
                <a:cubicBezTo>
                  <a:pt x="16908" y="2112"/>
                  <a:pt x="16907" y="2101"/>
                  <a:pt x="16904" y="2091"/>
                </a:cubicBezTo>
                <a:cubicBezTo>
                  <a:pt x="16899" y="2078"/>
                  <a:pt x="16894" y="2072"/>
                  <a:pt x="16888" y="2065"/>
                </a:cubicBezTo>
                <a:cubicBezTo>
                  <a:pt x="16882" y="2061"/>
                  <a:pt x="16881" y="2048"/>
                  <a:pt x="16875" y="2046"/>
                </a:cubicBezTo>
                <a:cubicBezTo>
                  <a:pt x="16870" y="2045"/>
                  <a:pt x="16865" y="2048"/>
                  <a:pt x="16860" y="2046"/>
                </a:cubicBezTo>
                <a:cubicBezTo>
                  <a:pt x="16856" y="2045"/>
                  <a:pt x="16852" y="2040"/>
                  <a:pt x="16847" y="2040"/>
                </a:cubicBezTo>
                <a:cubicBezTo>
                  <a:pt x="16845" y="2009"/>
                  <a:pt x="16844" y="1993"/>
                  <a:pt x="16846" y="1962"/>
                </a:cubicBezTo>
                <a:lnTo>
                  <a:pt x="16753" y="1962"/>
                </a:lnTo>
                <a:cubicBezTo>
                  <a:pt x="16743" y="1962"/>
                  <a:pt x="16737" y="1953"/>
                  <a:pt x="16727" y="1950"/>
                </a:cubicBezTo>
                <a:cubicBezTo>
                  <a:pt x="16717" y="1947"/>
                  <a:pt x="16710" y="1943"/>
                  <a:pt x="16699" y="1943"/>
                </a:cubicBezTo>
                <a:cubicBezTo>
                  <a:pt x="16694" y="1943"/>
                  <a:pt x="16690" y="1942"/>
                  <a:pt x="16686" y="1943"/>
                </a:cubicBezTo>
                <a:cubicBezTo>
                  <a:pt x="16682" y="1946"/>
                  <a:pt x="16679" y="1951"/>
                  <a:pt x="16674" y="1956"/>
                </a:cubicBezTo>
                <a:cubicBezTo>
                  <a:pt x="16669" y="1961"/>
                  <a:pt x="16669" y="1975"/>
                  <a:pt x="16665" y="1982"/>
                </a:cubicBezTo>
                <a:cubicBezTo>
                  <a:pt x="16661" y="1987"/>
                  <a:pt x="16656" y="1985"/>
                  <a:pt x="16652" y="1988"/>
                </a:cubicBezTo>
                <a:cubicBezTo>
                  <a:pt x="16644" y="1971"/>
                  <a:pt x="16639" y="1956"/>
                  <a:pt x="16630" y="1943"/>
                </a:cubicBezTo>
                <a:cubicBezTo>
                  <a:pt x="16627" y="1940"/>
                  <a:pt x="16621" y="1938"/>
                  <a:pt x="16617" y="1937"/>
                </a:cubicBezTo>
                <a:cubicBezTo>
                  <a:pt x="16610" y="1933"/>
                  <a:pt x="16606" y="1931"/>
                  <a:pt x="16598" y="1931"/>
                </a:cubicBezTo>
                <a:cubicBezTo>
                  <a:pt x="16591" y="1931"/>
                  <a:pt x="16587" y="1935"/>
                  <a:pt x="16580" y="1937"/>
                </a:cubicBezTo>
                <a:lnTo>
                  <a:pt x="16580" y="2014"/>
                </a:lnTo>
                <a:lnTo>
                  <a:pt x="16542" y="2014"/>
                </a:lnTo>
                <a:lnTo>
                  <a:pt x="16529" y="1995"/>
                </a:lnTo>
                <a:cubicBezTo>
                  <a:pt x="16532" y="1987"/>
                  <a:pt x="16532" y="1974"/>
                  <a:pt x="16536" y="1969"/>
                </a:cubicBezTo>
                <a:cubicBezTo>
                  <a:pt x="16539" y="1964"/>
                  <a:pt x="16546" y="1969"/>
                  <a:pt x="16548" y="1962"/>
                </a:cubicBezTo>
                <a:cubicBezTo>
                  <a:pt x="16554" y="1948"/>
                  <a:pt x="16561" y="1934"/>
                  <a:pt x="16561" y="1913"/>
                </a:cubicBezTo>
                <a:cubicBezTo>
                  <a:pt x="16561" y="1902"/>
                  <a:pt x="16557" y="1897"/>
                  <a:pt x="16557" y="1885"/>
                </a:cubicBezTo>
                <a:lnTo>
                  <a:pt x="16489" y="1885"/>
                </a:lnTo>
                <a:cubicBezTo>
                  <a:pt x="16479" y="1885"/>
                  <a:pt x="16473" y="1874"/>
                  <a:pt x="16463" y="1873"/>
                </a:cubicBezTo>
                <a:cubicBezTo>
                  <a:pt x="16451" y="1871"/>
                  <a:pt x="16444" y="1873"/>
                  <a:pt x="16432" y="1873"/>
                </a:cubicBezTo>
                <a:cubicBezTo>
                  <a:pt x="16427" y="1873"/>
                  <a:pt x="16424" y="1866"/>
                  <a:pt x="16419" y="1866"/>
                </a:cubicBezTo>
                <a:cubicBezTo>
                  <a:pt x="16421" y="1856"/>
                  <a:pt x="16422" y="1848"/>
                  <a:pt x="16426" y="1840"/>
                </a:cubicBezTo>
                <a:cubicBezTo>
                  <a:pt x="16432" y="1823"/>
                  <a:pt x="16437" y="1806"/>
                  <a:pt x="16447" y="1795"/>
                </a:cubicBezTo>
                <a:cubicBezTo>
                  <a:pt x="16451" y="1792"/>
                  <a:pt x="16456" y="1797"/>
                  <a:pt x="16460" y="1795"/>
                </a:cubicBezTo>
                <a:cubicBezTo>
                  <a:pt x="16465" y="1792"/>
                  <a:pt x="16467" y="1780"/>
                  <a:pt x="16473" y="1776"/>
                </a:cubicBezTo>
                <a:lnTo>
                  <a:pt x="16473" y="1724"/>
                </a:lnTo>
                <a:lnTo>
                  <a:pt x="16329" y="1724"/>
                </a:lnTo>
                <a:close/>
                <a:moveTo>
                  <a:pt x="15876" y="1820"/>
                </a:moveTo>
                <a:cubicBezTo>
                  <a:pt x="15870" y="1822"/>
                  <a:pt x="15872" y="1837"/>
                  <a:pt x="15867" y="1846"/>
                </a:cubicBezTo>
                <a:cubicBezTo>
                  <a:pt x="15858" y="1860"/>
                  <a:pt x="15850" y="1867"/>
                  <a:pt x="15838" y="1871"/>
                </a:cubicBezTo>
                <a:lnTo>
                  <a:pt x="15838" y="1904"/>
                </a:lnTo>
                <a:cubicBezTo>
                  <a:pt x="15843" y="1901"/>
                  <a:pt x="15846" y="1891"/>
                  <a:pt x="15851" y="1891"/>
                </a:cubicBezTo>
                <a:cubicBezTo>
                  <a:pt x="15861" y="1891"/>
                  <a:pt x="15868" y="1894"/>
                  <a:pt x="15876" y="1897"/>
                </a:cubicBezTo>
                <a:cubicBezTo>
                  <a:pt x="15881" y="1899"/>
                  <a:pt x="15884" y="1909"/>
                  <a:pt x="15889" y="1910"/>
                </a:cubicBezTo>
                <a:lnTo>
                  <a:pt x="15901" y="1910"/>
                </a:lnTo>
                <a:cubicBezTo>
                  <a:pt x="15903" y="1910"/>
                  <a:pt x="15903" y="1904"/>
                  <a:pt x="15905" y="1904"/>
                </a:cubicBezTo>
                <a:cubicBezTo>
                  <a:pt x="15904" y="1886"/>
                  <a:pt x="15905" y="1874"/>
                  <a:pt x="15901" y="1858"/>
                </a:cubicBezTo>
                <a:cubicBezTo>
                  <a:pt x="15900" y="1851"/>
                  <a:pt x="15905" y="1839"/>
                  <a:pt x="15901" y="1833"/>
                </a:cubicBezTo>
                <a:cubicBezTo>
                  <a:pt x="15896" y="1822"/>
                  <a:pt x="15891" y="1820"/>
                  <a:pt x="15883" y="1820"/>
                </a:cubicBezTo>
                <a:lnTo>
                  <a:pt x="15876" y="1820"/>
                </a:lnTo>
                <a:close/>
                <a:moveTo>
                  <a:pt x="4341" y="1839"/>
                </a:moveTo>
                <a:lnTo>
                  <a:pt x="4284" y="1858"/>
                </a:lnTo>
                <a:cubicBezTo>
                  <a:pt x="4284" y="1858"/>
                  <a:pt x="4278" y="1942"/>
                  <a:pt x="4278" y="1942"/>
                </a:cubicBezTo>
                <a:lnTo>
                  <a:pt x="4335" y="2007"/>
                </a:lnTo>
                <a:lnTo>
                  <a:pt x="4388" y="2064"/>
                </a:lnTo>
                <a:lnTo>
                  <a:pt x="4448" y="2071"/>
                </a:lnTo>
                <a:lnTo>
                  <a:pt x="4482" y="2000"/>
                </a:lnTo>
                <a:lnTo>
                  <a:pt x="4479" y="1942"/>
                </a:lnTo>
                <a:lnTo>
                  <a:pt x="4435" y="1871"/>
                </a:lnTo>
                <a:lnTo>
                  <a:pt x="4375" y="1871"/>
                </a:lnTo>
                <a:lnTo>
                  <a:pt x="4341" y="1839"/>
                </a:lnTo>
                <a:close/>
                <a:moveTo>
                  <a:pt x="3201" y="1897"/>
                </a:moveTo>
                <a:lnTo>
                  <a:pt x="3208" y="1948"/>
                </a:lnTo>
                <a:lnTo>
                  <a:pt x="3277" y="1961"/>
                </a:lnTo>
                <a:lnTo>
                  <a:pt x="3274" y="1897"/>
                </a:lnTo>
                <a:cubicBezTo>
                  <a:pt x="3274" y="1897"/>
                  <a:pt x="3205" y="1922"/>
                  <a:pt x="3201" y="1897"/>
                </a:cubicBezTo>
                <a:close/>
                <a:moveTo>
                  <a:pt x="14162" y="1897"/>
                </a:moveTo>
                <a:cubicBezTo>
                  <a:pt x="14157" y="1897"/>
                  <a:pt x="14154" y="1903"/>
                  <a:pt x="14149" y="1903"/>
                </a:cubicBezTo>
                <a:cubicBezTo>
                  <a:pt x="14140" y="1905"/>
                  <a:pt x="14133" y="1900"/>
                  <a:pt x="14124" y="1903"/>
                </a:cubicBezTo>
                <a:cubicBezTo>
                  <a:pt x="14114" y="1906"/>
                  <a:pt x="14105" y="1913"/>
                  <a:pt x="14099" y="1929"/>
                </a:cubicBezTo>
                <a:cubicBezTo>
                  <a:pt x="14096" y="1935"/>
                  <a:pt x="14098" y="1946"/>
                  <a:pt x="14095" y="1955"/>
                </a:cubicBezTo>
                <a:cubicBezTo>
                  <a:pt x="14093" y="1963"/>
                  <a:pt x="14092" y="1973"/>
                  <a:pt x="14089" y="1980"/>
                </a:cubicBezTo>
                <a:cubicBezTo>
                  <a:pt x="14086" y="1988"/>
                  <a:pt x="14082" y="1995"/>
                  <a:pt x="14077" y="2000"/>
                </a:cubicBezTo>
                <a:cubicBezTo>
                  <a:pt x="14068" y="2008"/>
                  <a:pt x="14061" y="1998"/>
                  <a:pt x="14051" y="2000"/>
                </a:cubicBezTo>
                <a:cubicBezTo>
                  <a:pt x="14047" y="2000"/>
                  <a:pt x="14043" y="1998"/>
                  <a:pt x="14039" y="2000"/>
                </a:cubicBezTo>
                <a:cubicBezTo>
                  <a:pt x="14034" y="2001"/>
                  <a:pt x="14031" y="2008"/>
                  <a:pt x="14026" y="2012"/>
                </a:cubicBezTo>
                <a:cubicBezTo>
                  <a:pt x="14021" y="2017"/>
                  <a:pt x="14019" y="2027"/>
                  <a:pt x="14014" y="2032"/>
                </a:cubicBezTo>
                <a:cubicBezTo>
                  <a:pt x="14009" y="2037"/>
                  <a:pt x="14006" y="2043"/>
                  <a:pt x="14001" y="2045"/>
                </a:cubicBezTo>
                <a:cubicBezTo>
                  <a:pt x="13997" y="2047"/>
                  <a:pt x="13993" y="2045"/>
                  <a:pt x="13989" y="2045"/>
                </a:cubicBezTo>
                <a:cubicBezTo>
                  <a:pt x="13979" y="2047"/>
                  <a:pt x="13973" y="2045"/>
                  <a:pt x="13963" y="2045"/>
                </a:cubicBezTo>
                <a:cubicBezTo>
                  <a:pt x="13956" y="2045"/>
                  <a:pt x="13951" y="2048"/>
                  <a:pt x="13944" y="2051"/>
                </a:cubicBezTo>
                <a:cubicBezTo>
                  <a:pt x="13940" y="2054"/>
                  <a:pt x="13937" y="2061"/>
                  <a:pt x="13932" y="2064"/>
                </a:cubicBezTo>
                <a:cubicBezTo>
                  <a:pt x="13928" y="2067"/>
                  <a:pt x="13923" y="2067"/>
                  <a:pt x="13919" y="2070"/>
                </a:cubicBezTo>
                <a:cubicBezTo>
                  <a:pt x="13914" y="2074"/>
                  <a:pt x="13912" y="2088"/>
                  <a:pt x="13907" y="2089"/>
                </a:cubicBezTo>
                <a:cubicBezTo>
                  <a:pt x="13903" y="2091"/>
                  <a:pt x="13899" y="2088"/>
                  <a:pt x="13894" y="2089"/>
                </a:cubicBezTo>
                <a:cubicBezTo>
                  <a:pt x="13877" y="2095"/>
                  <a:pt x="13868" y="2091"/>
                  <a:pt x="13850" y="2089"/>
                </a:cubicBezTo>
                <a:cubicBezTo>
                  <a:pt x="13841" y="2088"/>
                  <a:pt x="13834" y="2083"/>
                  <a:pt x="13825" y="2083"/>
                </a:cubicBezTo>
                <a:lnTo>
                  <a:pt x="13809" y="2083"/>
                </a:lnTo>
                <a:cubicBezTo>
                  <a:pt x="13804" y="2083"/>
                  <a:pt x="13801" y="2089"/>
                  <a:pt x="13797" y="2089"/>
                </a:cubicBezTo>
                <a:cubicBezTo>
                  <a:pt x="13786" y="2091"/>
                  <a:pt x="13778" y="2086"/>
                  <a:pt x="13768" y="2089"/>
                </a:cubicBezTo>
                <a:cubicBezTo>
                  <a:pt x="13763" y="2091"/>
                  <a:pt x="13760" y="2101"/>
                  <a:pt x="13756" y="2103"/>
                </a:cubicBezTo>
                <a:cubicBezTo>
                  <a:pt x="13746" y="2108"/>
                  <a:pt x="13738" y="2109"/>
                  <a:pt x="13731" y="2122"/>
                </a:cubicBezTo>
                <a:cubicBezTo>
                  <a:pt x="13726" y="2129"/>
                  <a:pt x="13726" y="2140"/>
                  <a:pt x="13724" y="2148"/>
                </a:cubicBezTo>
                <a:cubicBezTo>
                  <a:pt x="13718" y="2166"/>
                  <a:pt x="13714" y="2180"/>
                  <a:pt x="13709" y="2199"/>
                </a:cubicBezTo>
                <a:lnTo>
                  <a:pt x="13621" y="2199"/>
                </a:lnTo>
                <a:cubicBezTo>
                  <a:pt x="13617" y="2206"/>
                  <a:pt x="13612" y="2211"/>
                  <a:pt x="13608" y="2219"/>
                </a:cubicBezTo>
                <a:cubicBezTo>
                  <a:pt x="13604" y="2227"/>
                  <a:pt x="13602" y="2237"/>
                  <a:pt x="13598" y="2244"/>
                </a:cubicBezTo>
                <a:cubicBezTo>
                  <a:pt x="13594" y="2253"/>
                  <a:pt x="13594" y="2264"/>
                  <a:pt x="13589" y="2270"/>
                </a:cubicBezTo>
                <a:cubicBezTo>
                  <a:pt x="13586" y="2273"/>
                  <a:pt x="13580" y="2273"/>
                  <a:pt x="13576" y="2276"/>
                </a:cubicBezTo>
                <a:cubicBezTo>
                  <a:pt x="13570" y="2281"/>
                  <a:pt x="13564" y="2280"/>
                  <a:pt x="13558" y="2283"/>
                </a:cubicBezTo>
                <a:cubicBezTo>
                  <a:pt x="13554" y="2285"/>
                  <a:pt x="13548" y="2285"/>
                  <a:pt x="13545" y="2289"/>
                </a:cubicBezTo>
                <a:cubicBezTo>
                  <a:pt x="13541" y="2296"/>
                  <a:pt x="13535" y="2299"/>
                  <a:pt x="13532" y="2309"/>
                </a:cubicBezTo>
                <a:cubicBezTo>
                  <a:pt x="13530" y="2317"/>
                  <a:pt x="13532" y="2327"/>
                  <a:pt x="13532" y="2335"/>
                </a:cubicBezTo>
                <a:cubicBezTo>
                  <a:pt x="13531" y="2355"/>
                  <a:pt x="13532" y="2370"/>
                  <a:pt x="13532" y="2392"/>
                </a:cubicBezTo>
                <a:cubicBezTo>
                  <a:pt x="13525" y="2391"/>
                  <a:pt x="13521" y="2386"/>
                  <a:pt x="13513" y="2386"/>
                </a:cubicBezTo>
                <a:cubicBezTo>
                  <a:pt x="13498" y="2384"/>
                  <a:pt x="13491" y="2384"/>
                  <a:pt x="13476" y="2386"/>
                </a:cubicBezTo>
                <a:cubicBezTo>
                  <a:pt x="13471" y="2386"/>
                  <a:pt x="13468" y="2391"/>
                  <a:pt x="13463" y="2392"/>
                </a:cubicBezTo>
                <a:cubicBezTo>
                  <a:pt x="13466" y="2404"/>
                  <a:pt x="13473" y="2410"/>
                  <a:pt x="13473" y="2425"/>
                </a:cubicBezTo>
                <a:cubicBezTo>
                  <a:pt x="13473" y="2447"/>
                  <a:pt x="13463" y="2458"/>
                  <a:pt x="13457" y="2476"/>
                </a:cubicBezTo>
                <a:cubicBezTo>
                  <a:pt x="13453" y="2486"/>
                  <a:pt x="13447" y="2484"/>
                  <a:pt x="13444" y="2495"/>
                </a:cubicBezTo>
                <a:cubicBezTo>
                  <a:pt x="13443" y="2503"/>
                  <a:pt x="13444" y="2513"/>
                  <a:pt x="13444" y="2521"/>
                </a:cubicBezTo>
                <a:lnTo>
                  <a:pt x="13444" y="2547"/>
                </a:lnTo>
                <a:lnTo>
                  <a:pt x="13444" y="2598"/>
                </a:lnTo>
                <a:cubicBezTo>
                  <a:pt x="13437" y="2600"/>
                  <a:pt x="13432" y="2605"/>
                  <a:pt x="13425" y="2605"/>
                </a:cubicBezTo>
                <a:cubicBezTo>
                  <a:pt x="13410" y="2606"/>
                  <a:pt x="13402" y="2601"/>
                  <a:pt x="13388" y="2605"/>
                </a:cubicBezTo>
                <a:cubicBezTo>
                  <a:pt x="13377" y="2608"/>
                  <a:pt x="13369" y="2615"/>
                  <a:pt x="13359" y="2624"/>
                </a:cubicBezTo>
                <a:cubicBezTo>
                  <a:pt x="13353" y="2630"/>
                  <a:pt x="13349" y="2635"/>
                  <a:pt x="13344" y="2643"/>
                </a:cubicBezTo>
                <a:cubicBezTo>
                  <a:pt x="13335" y="2656"/>
                  <a:pt x="13328" y="2673"/>
                  <a:pt x="13328" y="2695"/>
                </a:cubicBezTo>
                <a:cubicBezTo>
                  <a:pt x="13328" y="2708"/>
                  <a:pt x="13333" y="2716"/>
                  <a:pt x="13334" y="2728"/>
                </a:cubicBezTo>
                <a:cubicBezTo>
                  <a:pt x="13339" y="2726"/>
                  <a:pt x="13343" y="2722"/>
                  <a:pt x="13347" y="2721"/>
                </a:cubicBezTo>
                <a:cubicBezTo>
                  <a:pt x="13355" y="2716"/>
                  <a:pt x="13358" y="2701"/>
                  <a:pt x="13366" y="2701"/>
                </a:cubicBezTo>
                <a:cubicBezTo>
                  <a:pt x="13373" y="2701"/>
                  <a:pt x="13377" y="2706"/>
                  <a:pt x="13384" y="2708"/>
                </a:cubicBezTo>
                <a:cubicBezTo>
                  <a:pt x="13382" y="2722"/>
                  <a:pt x="13378" y="2731"/>
                  <a:pt x="13378" y="2747"/>
                </a:cubicBezTo>
                <a:lnTo>
                  <a:pt x="13378" y="2759"/>
                </a:lnTo>
                <a:cubicBezTo>
                  <a:pt x="13378" y="2772"/>
                  <a:pt x="13385" y="2776"/>
                  <a:pt x="13388" y="2785"/>
                </a:cubicBezTo>
                <a:cubicBezTo>
                  <a:pt x="13378" y="2785"/>
                  <a:pt x="13363" y="2800"/>
                  <a:pt x="13353" y="2798"/>
                </a:cubicBezTo>
                <a:cubicBezTo>
                  <a:pt x="13344" y="2796"/>
                  <a:pt x="13337" y="2792"/>
                  <a:pt x="13328" y="2792"/>
                </a:cubicBezTo>
                <a:cubicBezTo>
                  <a:pt x="13322" y="2792"/>
                  <a:pt x="13319" y="2796"/>
                  <a:pt x="13312" y="2798"/>
                </a:cubicBezTo>
                <a:lnTo>
                  <a:pt x="13312" y="2882"/>
                </a:lnTo>
                <a:cubicBezTo>
                  <a:pt x="13300" y="2882"/>
                  <a:pt x="13292" y="2879"/>
                  <a:pt x="13281" y="2882"/>
                </a:cubicBezTo>
                <a:cubicBezTo>
                  <a:pt x="13271" y="2884"/>
                  <a:pt x="13265" y="2893"/>
                  <a:pt x="13255" y="2901"/>
                </a:cubicBezTo>
                <a:cubicBezTo>
                  <a:pt x="13256" y="2911"/>
                  <a:pt x="13255" y="2919"/>
                  <a:pt x="13255" y="2927"/>
                </a:cubicBezTo>
                <a:cubicBezTo>
                  <a:pt x="13256" y="2937"/>
                  <a:pt x="13262" y="2941"/>
                  <a:pt x="13262" y="2952"/>
                </a:cubicBezTo>
                <a:cubicBezTo>
                  <a:pt x="13262" y="2962"/>
                  <a:pt x="13259" y="2971"/>
                  <a:pt x="13259" y="2978"/>
                </a:cubicBezTo>
                <a:cubicBezTo>
                  <a:pt x="13257" y="2990"/>
                  <a:pt x="13248" y="2986"/>
                  <a:pt x="13246" y="2998"/>
                </a:cubicBezTo>
                <a:cubicBezTo>
                  <a:pt x="13245" y="3006"/>
                  <a:pt x="13247" y="3015"/>
                  <a:pt x="13246" y="3023"/>
                </a:cubicBezTo>
                <a:cubicBezTo>
                  <a:pt x="13245" y="3031"/>
                  <a:pt x="13244" y="3039"/>
                  <a:pt x="13243" y="3049"/>
                </a:cubicBezTo>
                <a:cubicBezTo>
                  <a:pt x="13234" y="3049"/>
                  <a:pt x="13226" y="3047"/>
                  <a:pt x="13218" y="3049"/>
                </a:cubicBezTo>
                <a:cubicBezTo>
                  <a:pt x="13214" y="3049"/>
                  <a:pt x="13209" y="3044"/>
                  <a:pt x="13205" y="3049"/>
                </a:cubicBezTo>
                <a:cubicBezTo>
                  <a:pt x="13200" y="3055"/>
                  <a:pt x="13199" y="3065"/>
                  <a:pt x="13196" y="3075"/>
                </a:cubicBezTo>
                <a:cubicBezTo>
                  <a:pt x="13193" y="3081"/>
                  <a:pt x="13198" y="3092"/>
                  <a:pt x="13196" y="3101"/>
                </a:cubicBezTo>
                <a:cubicBezTo>
                  <a:pt x="13193" y="3110"/>
                  <a:pt x="13185" y="3104"/>
                  <a:pt x="13183" y="3114"/>
                </a:cubicBezTo>
                <a:cubicBezTo>
                  <a:pt x="13179" y="3131"/>
                  <a:pt x="13182" y="3145"/>
                  <a:pt x="13182" y="3166"/>
                </a:cubicBezTo>
                <a:cubicBezTo>
                  <a:pt x="13182" y="3176"/>
                  <a:pt x="13180" y="3181"/>
                  <a:pt x="13180" y="3191"/>
                </a:cubicBezTo>
                <a:cubicBezTo>
                  <a:pt x="13180" y="3200"/>
                  <a:pt x="13183" y="3207"/>
                  <a:pt x="13183" y="3217"/>
                </a:cubicBezTo>
                <a:cubicBezTo>
                  <a:pt x="13183" y="3226"/>
                  <a:pt x="13182" y="3233"/>
                  <a:pt x="13182" y="3242"/>
                </a:cubicBezTo>
                <a:lnTo>
                  <a:pt x="13214" y="3248"/>
                </a:lnTo>
                <a:cubicBezTo>
                  <a:pt x="13217" y="3241"/>
                  <a:pt x="13215" y="3229"/>
                  <a:pt x="13218" y="3223"/>
                </a:cubicBezTo>
                <a:cubicBezTo>
                  <a:pt x="13221" y="3215"/>
                  <a:pt x="13226" y="3217"/>
                  <a:pt x="13230" y="3210"/>
                </a:cubicBezTo>
                <a:cubicBezTo>
                  <a:pt x="13234" y="3215"/>
                  <a:pt x="13241" y="3210"/>
                  <a:pt x="13243" y="3217"/>
                </a:cubicBezTo>
                <a:cubicBezTo>
                  <a:pt x="13244" y="3223"/>
                  <a:pt x="13245" y="3236"/>
                  <a:pt x="13246" y="3242"/>
                </a:cubicBezTo>
                <a:cubicBezTo>
                  <a:pt x="13249" y="3252"/>
                  <a:pt x="13253" y="3258"/>
                  <a:pt x="13255" y="3268"/>
                </a:cubicBezTo>
                <a:cubicBezTo>
                  <a:pt x="13260" y="3258"/>
                  <a:pt x="13265" y="3255"/>
                  <a:pt x="13268" y="3242"/>
                </a:cubicBezTo>
                <a:cubicBezTo>
                  <a:pt x="13270" y="3234"/>
                  <a:pt x="13267" y="3225"/>
                  <a:pt x="13268" y="3217"/>
                </a:cubicBezTo>
                <a:cubicBezTo>
                  <a:pt x="13273" y="3222"/>
                  <a:pt x="13277" y="3224"/>
                  <a:pt x="13281" y="3229"/>
                </a:cubicBezTo>
                <a:cubicBezTo>
                  <a:pt x="13286" y="3237"/>
                  <a:pt x="13288" y="3247"/>
                  <a:pt x="13293" y="3255"/>
                </a:cubicBezTo>
                <a:cubicBezTo>
                  <a:pt x="13303" y="3270"/>
                  <a:pt x="13313" y="3270"/>
                  <a:pt x="13322" y="3287"/>
                </a:cubicBezTo>
                <a:cubicBezTo>
                  <a:pt x="13325" y="3295"/>
                  <a:pt x="13325" y="3305"/>
                  <a:pt x="13328" y="3313"/>
                </a:cubicBezTo>
                <a:lnTo>
                  <a:pt x="13306" y="3371"/>
                </a:lnTo>
                <a:lnTo>
                  <a:pt x="13306" y="3384"/>
                </a:lnTo>
                <a:cubicBezTo>
                  <a:pt x="13307" y="3394"/>
                  <a:pt x="13311" y="3400"/>
                  <a:pt x="13312" y="3410"/>
                </a:cubicBezTo>
                <a:lnTo>
                  <a:pt x="13381" y="3410"/>
                </a:lnTo>
                <a:cubicBezTo>
                  <a:pt x="13399" y="3410"/>
                  <a:pt x="13407" y="3425"/>
                  <a:pt x="13425" y="3429"/>
                </a:cubicBezTo>
                <a:cubicBezTo>
                  <a:pt x="13432" y="3429"/>
                  <a:pt x="13436" y="3427"/>
                  <a:pt x="13441" y="3429"/>
                </a:cubicBezTo>
                <a:cubicBezTo>
                  <a:pt x="13451" y="3430"/>
                  <a:pt x="13459" y="3439"/>
                  <a:pt x="13470" y="3442"/>
                </a:cubicBezTo>
                <a:cubicBezTo>
                  <a:pt x="13478" y="3444"/>
                  <a:pt x="13482" y="3442"/>
                  <a:pt x="13491" y="3442"/>
                </a:cubicBezTo>
                <a:lnTo>
                  <a:pt x="13510" y="3442"/>
                </a:lnTo>
                <a:cubicBezTo>
                  <a:pt x="13515" y="3442"/>
                  <a:pt x="13518" y="3435"/>
                  <a:pt x="13523" y="3435"/>
                </a:cubicBezTo>
                <a:cubicBezTo>
                  <a:pt x="13527" y="3435"/>
                  <a:pt x="13529" y="3439"/>
                  <a:pt x="13532" y="3439"/>
                </a:cubicBezTo>
                <a:lnTo>
                  <a:pt x="13532" y="3384"/>
                </a:lnTo>
                <a:cubicBezTo>
                  <a:pt x="13530" y="3376"/>
                  <a:pt x="13532" y="3364"/>
                  <a:pt x="13529" y="3358"/>
                </a:cubicBezTo>
                <a:cubicBezTo>
                  <a:pt x="13527" y="3350"/>
                  <a:pt x="13518" y="3355"/>
                  <a:pt x="13517" y="3345"/>
                </a:cubicBezTo>
                <a:cubicBezTo>
                  <a:pt x="13514" y="3328"/>
                  <a:pt x="13517" y="3313"/>
                  <a:pt x="13517" y="3294"/>
                </a:cubicBezTo>
                <a:cubicBezTo>
                  <a:pt x="13513" y="3292"/>
                  <a:pt x="13507" y="3299"/>
                  <a:pt x="13504" y="3294"/>
                </a:cubicBezTo>
                <a:cubicBezTo>
                  <a:pt x="13499" y="3286"/>
                  <a:pt x="13495" y="3283"/>
                  <a:pt x="13492" y="3275"/>
                </a:cubicBezTo>
                <a:cubicBezTo>
                  <a:pt x="13489" y="3268"/>
                  <a:pt x="13493" y="3257"/>
                  <a:pt x="13492" y="3248"/>
                </a:cubicBezTo>
                <a:cubicBezTo>
                  <a:pt x="13488" y="3237"/>
                  <a:pt x="13483" y="3239"/>
                  <a:pt x="13479" y="3229"/>
                </a:cubicBezTo>
                <a:cubicBezTo>
                  <a:pt x="13475" y="3220"/>
                  <a:pt x="13471" y="3213"/>
                  <a:pt x="13466" y="3204"/>
                </a:cubicBezTo>
                <a:cubicBezTo>
                  <a:pt x="13461" y="3192"/>
                  <a:pt x="13455" y="3184"/>
                  <a:pt x="13451" y="3171"/>
                </a:cubicBezTo>
                <a:cubicBezTo>
                  <a:pt x="13448" y="3165"/>
                  <a:pt x="13450" y="3152"/>
                  <a:pt x="13447" y="3145"/>
                </a:cubicBezTo>
                <a:cubicBezTo>
                  <a:pt x="13445" y="3139"/>
                  <a:pt x="13436" y="3147"/>
                  <a:pt x="13435" y="3139"/>
                </a:cubicBezTo>
                <a:cubicBezTo>
                  <a:pt x="13433" y="3131"/>
                  <a:pt x="13436" y="3122"/>
                  <a:pt x="13435" y="3114"/>
                </a:cubicBezTo>
                <a:cubicBezTo>
                  <a:pt x="13434" y="3105"/>
                  <a:pt x="13435" y="3097"/>
                  <a:pt x="13435" y="3087"/>
                </a:cubicBezTo>
                <a:cubicBezTo>
                  <a:pt x="13434" y="3072"/>
                  <a:pt x="13429" y="3065"/>
                  <a:pt x="13429" y="3049"/>
                </a:cubicBezTo>
                <a:lnTo>
                  <a:pt x="13429" y="3036"/>
                </a:lnTo>
                <a:cubicBezTo>
                  <a:pt x="13430" y="3025"/>
                  <a:pt x="13439" y="3028"/>
                  <a:pt x="13441" y="3017"/>
                </a:cubicBezTo>
                <a:cubicBezTo>
                  <a:pt x="13443" y="3009"/>
                  <a:pt x="13443" y="2999"/>
                  <a:pt x="13444" y="2991"/>
                </a:cubicBezTo>
                <a:cubicBezTo>
                  <a:pt x="13447" y="2962"/>
                  <a:pt x="13440" y="2943"/>
                  <a:pt x="13444" y="2914"/>
                </a:cubicBezTo>
                <a:cubicBezTo>
                  <a:pt x="13445" y="2904"/>
                  <a:pt x="13453" y="2909"/>
                  <a:pt x="13457" y="2901"/>
                </a:cubicBezTo>
                <a:cubicBezTo>
                  <a:pt x="13465" y="2884"/>
                  <a:pt x="13472" y="2870"/>
                  <a:pt x="13479" y="2849"/>
                </a:cubicBezTo>
                <a:cubicBezTo>
                  <a:pt x="13480" y="2843"/>
                  <a:pt x="13479" y="2829"/>
                  <a:pt x="13482" y="2824"/>
                </a:cubicBezTo>
                <a:cubicBezTo>
                  <a:pt x="13485" y="2819"/>
                  <a:pt x="13491" y="2821"/>
                  <a:pt x="13494" y="2817"/>
                </a:cubicBezTo>
                <a:cubicBezTo>
                  <a:pt x="13498" y="2814"/>
                  <a:pt x="13504" y="2816"/>
                  <a:pt x="13507" y="2811"/>
                </a:cubicBezTo>
                <a:cubicBezTo>
                  <a:pt x="13510" y="2806"/>
                  <a:pt x="13504" y="2790"/>
                  <a:pt x="13507" y="2785"/>
                </a:cubicBezTo>
                <a:cubicBezTo>
                  <a:pt x="13510" y="2780"/>
                  <a:pt x="13517" y="2783"/>
                  <a:pt x="13520" y="2779"/>
                </a:cubicBezTo>
                <a:cubicBezTo>
                  <a:pt x="13529" y="2764"/>
                  <a:pt x="13536" y="2753"/>
                  <a:pt x="13542" y="2734"/>
                </a:cubicBezTo>
                <a:cubicBezTo>
                  <a:pt x="13544" y="2726"/>
                  <a:pt x="13540" y="2716"/>
                  <a:pt x="13542" y="2708"/>
                </a:cubicBezTo>
                <a:cubicBezTo>
                  <a:pt x="13544" y="2700"/>
                  <a:pt x="13551" y="2702"/>
                  <a:pt x="13554" y="2695"/>
                </a:cubicBezTo>
                <a:cubicBezTo>
                  <a:pt x="13557" y="2689"/>
                  <a:pt x="13557" y="2674"/>
                  <a:pt x="13561" y="2670"/>
                </a:cubicBezTo>
                <a:cubicBezTo>
                  <a:pt x="13564" y="2665"/>
                  <a:pt x="13570" y="2673"/>
                  <a:pt x="13573" y="2670"/>
                </a:cubicBezTo>
                <a:cubicBezTo>
                  <a:pt x="13582" y="2658"/>
                  <a:pt x="13587" y="2643"/>
                  <a:pt x="13592" y="2624"/>
                </a:cubicBezTo>
                <a:cubicBezTo>
                  <a:pt x="13594" y="2616"/>
                  <a:pt x="13594" y="2606"/>
                  <a:pt x="13595" y="2598"/>
                </a:cubicBezTo>
                <a:cubicBezTo>
                  <a:pt x="13598" y="2589"/>
                  <a:pt x="13599" y="2581"/>
                  <a:pt x="13602" y="2573"/>
                </a:cubicBezTo>
                <a:cubicBezTo>
                  <a:pt x="13605" y="2563"/>
                  <a:pt x="13611" y="2563"/>
                  <a:pt x="13614" y="2553"/>
                </a:cubicBezTo>
                <a:cubicBezTo>
                  <a:pt x="13617" y="2543"/>
                  <a:pt x="13620" y="2537"/>
                  <a:pt x="13623" y="2528"/>
                </a:cubicBezTo>
                <a:cubicBezTo>
                  <a:pt x="13626" y="2520"/>
                  <a:pt x="13623" y="2510"/>
                  <a:pt x="13623" y="2502"/>
                </a:cubicBezTo>
                <a:cubicBezTo>
                  <a:pt x="13635" y="2502"/>
                  <a:pt x="13642" y="2503"/>
                  <a:pt x="13652" y="2502"/>
                </a:cubicBezTo>
                <a:cubicBezTo>
                  <a:pt x="13657" y="2500"/>
                  <a:pt x="13662" y="2505"/>
                  <a:pt x="13668" y="2502"/>
                </a:cubicBezTo>
                <a:cubicBezTo>
                  <a:pt x="13673" y="2499"/>
                  <a:pt x="13672" y="2481"/>
                  <a:pt x="13677" y="2476"/>
                </a:cubicBezTo>
                <a:cubicBezTo>
                  <a:pt x="13682" y="2472"/>
                  <a:pt x="13687" y="2479"/>
                  <a:pt x="13693" y="2476"/>
                </a:cubicBezTo>
                <a:cubicBezTo>
                  <a:pt x="13699" y="2472"/>
                  <a:pt x="13705" y="2468"/>
                  <a:pt x="13709" y="2456"/>
                </a:cubicBezTo>
                <a:cubicBezTo>
                  <a:pt x="13711" y="2450"/>
                  <a:pt x="13705" y="2436"/>
                  <a:pt x="13709" y="2431"/>
                </a:cubicBezTo>
                <a:cubicBezTo>
                  <a:pt x="13712" y="2426"/>
                  <a:pt x="13717" y="2426"/>
                  <a:pt x="13721" y="2425"/>
                </a:cubicBezTo>
                <a:cubicBezTo>
                  <a:pt x="13725" y="2423"/>
                  <a:pt x="13730" y="2426"/>
                  <a:pt x="13734" y="2425"/>
                </a:cubicBezTo>
                <a:cubicBezTo>
                  <a:pt x="13738" y="2423"/>
                  <a:pt x="13742" y="2421"/>
                  <a:pt x="13746" y="2418"/>
                </a:cubicBezTo>
                <a:cubicBezTo>
                  <a:pt x="13752" y="2413"/>
                  <a:pt x="13754" y="2407"/>
                  <a:pt x="13759" y="2399"/>
                </a:cubicBezTo>
                <a:cubicBezTo>
                  <a:pt x="13763" y="2393"/>
                  <a:pt x="13762" y="2381"/>
                  <a:pt x="13765" y="2373"/>
                </a:cubicBezTo>
                <a:cubicBezTo>
                  <a:pt x="13768" y="2365"/>
                  <a:pt x="13774" y="2366"/>
                  <a:pt x="13778" y="2360"/>
                </a:cubicBezTo>
                <a:cubicBezTo>
                  <a:pt x="13783" y="2352"/>
                  <a:pt x="13790" y="2349"/>
                  <a:pt x="13790" y="2335"/>
                </a:cubicBezTo>
                <a:cubicBezTo>
                  <a:pt x="13790" y="2317"/>
                  <a:pt x="13788" y="2307"/>
                  <a:pt x="13787" y="2289"/>
                </a:cubicBezTo>
                <a:cubicBezTo>
                  <a:pt x="13797" y="2288"/>
                  <a:pt x="13803" y="2283"/>
                  <a:pt x="13812" y="2283"/>
                </a:cubicBezTo>
                <a:cubicBezTo>
                  <a:pt x="13832" y="2281"/>
                  <a:pt x="13845" y="2291"/>
                  <a:pt x="13863" y="2276"/>
                </a:cubicBezTo>
                <a:cubicBezTo>
                  <a:pt x="13868" y="2273"/>
                  <a:pt x="13867" y="2259"/>
                  <a:pt x="13872" y="2251"/>
                </a:cubicBezTo>
                <a:cubicBezTo>
                  <a:pt x="13878" y="2241"/>
                  <a:pt x="13881" y="2230"/>
                  <a:pt x="13888" y="2225"/>
                </a:cubicBezTo>
                <a:cubicBezTo>
                  <a:pt x="13892" y="2223"/>
                  <a:pt x="13896" y="2226"/>
                  <a:pt x="13900" y="2225"/>
                </a:cubicBezTo>
                <a:cubicBezTo>
                  <a:pt x="13911" y="2218"/>
                  <a:pt x="13915" y="2206"/>
                  <a:pt x="13926" y="2206"/>
                </a:cubicBezTo>
                <a:lnTo>
                  <a:pt x="14000" y="2206"/>
                </a:lnTo>
                <a:cubicBezTo>
                  <a:pt x="14006" y="2206"/>
                  <a:pt x="14010" y="2198"/>
                  <a:pt x="14014" y="2193"/>
                </a:cubicBezTo>
                <a:cubicBezTo>
                  <a:pt x="14019" y="2185"/>
                  <a:pt x="14020" y="2172"/>
                  <a:pt x="14026" y="2167"/>
                </a:cubicBezTo>
                <a:cubicBezTo>
                  <a:pt x="14035" y="2161"/>
                  <a:pt x="14042" y="2161"/>
                  <a:pt x="14051" y="2161"/>
                </a:cubicBezTo>
                <a:cubicBezTo>
                  <a:pt x="14061" y="2161"/>
                  <a:pt x="14068" y="2164"/>
                  <a:pt x="14077" y="2161"/>
                </a:cubicBezTo>
                <a:cubicBezTo>
                  <a:pt x="14088" y="2157"/>
                  <a:pt x="14090" y="2122"/>
                  <a:pt x="14103" y="2122"/>
                </a:cubicBezTo>
                <a:lnTo>
                  <a:pt x="14164" y="2122"/>
                </a:lnTo>
                <a:cubicBezTo>
                  <a:pt x="14169" y="2122"/>
                  <a:pt x="14173" y="2114"/>
                  <a:pt x="14177" y="2109"/>
                </a:cubicBezTo>
                <a:cubicBezTo>
                  <a:pt x="14187" y="2095"/>
                  <a:pt x="14191" y="2077"/>
                  <a:pt x="14199" y="2058"/>
                </a:cubicBezTo>
                <a:cubicBezTo>
                  <a:pt x="14202" y="2050"/>
                  <a:pt x="14202" y="2037"/>
                  <a:pt x="14206" y="2032"/>
                </a:cubicBezTo>
                <a:cubicBezTo>
                  <a:pt x="14209" y="2029"/>
                  <a:pt x="14214" y="2027"/>
                  <a:pt x="14218" y="2025"/>
                </a:cubicBezTo>
                <a:cubicBezTo>
                  <a:pt x="14227" y="2020"/>
                  <a:pt x="14234" y="2025"/>
                  <a:pt x="14243" y="2025"/>
                </a:cubicBezTo>
                <a:cubicBezTo>
                  <a:pt x="14246" y="2011"/>
                  <a:pt x="14249" y="2003"/>
                  <a:pt x="14249" y="1987"/>
                </a:cubicBezTo>
                <a:cubicBezTo>
                  <a:pt x="14249" y="1974"/>
                  <a:pt x="14242" y="1973"/>
                  <a:pt x="14240" y="1961"/>
                </a:cubicBezTo>
                <a:cubicBezTo>
                  <a:pt x="14239" y="1952"/>
                  <a:pt x="14236" y="1943"/>
                  <a:pt x="14234" y="1936"/>
                </a:cubicBezTo>
                <a:cubicBezTo>
                  <a:pt x="14232" y="1929"/>
                  <a:pt x="14235" y="1915"/>
                  <a:pt x="14231" y="1910"/>
                </a:cubicBezTo>
                <a:cubicBezTo>
                  <a:pt x="14222" y="1899"/>
                  <a:pt x="14213" y="1911"/>
                  <a:pt x="14202" y="1910"/>
                </a:cubicBezTo>
                <a:cubicBezTo>
                  <a:pt x="14196" y="1910"/>
                  <a:pt x="14193" y="1897"/>
                  <a:pt x="14187" y="1897"/>
                </a:cubicBezTo>
                <a:lnTo>
                  <a:pt x="14174" y="1897"/>
                </a:lnTo>
                <a:lnTo>
                  <a:pt x="14162" y="1897"/>
                </a:lnTo>
                <a:close/>
                <a:moveTo>
                  <a:pt x="3804" y="1916"/>
                </a:moveTo>
                <a:lnTo>
                  <a:pt x="3800" y="2025"/>
                </a:lnTo>
                <a:lnTo>
                  <a:pt x="3822" y="2089"/>
                </a:lnTo>
                <a:cubicBezTo>
                  <a:pt x="3822" y="2089"/>
                  <a:pt x="3892" y="2180"/>
                  <a:pt x="3898" y="2206"/>
                </a:cubicBezTo>
                <a:lnTo>
                  <a:pt x="3967" y="2250"/>
                </a:lnTo>
                <a:lnTo>
                  <a:pt x="4005" y="2225"/>
                </a:lnTo>
                <a:lnTo>
                  <a:pt x="4037" y="2212"/>
                </a:lnTo>
                <a:lnTo>
                  <a:pt x="4062" y="2270"/>
                </a:lnTo>
                <a:lnTo>
                  <a:pt x="4084" y="2386"/>
                </a:lnTo>
                <a:lnTo>
                  <a:pt x="4115" y="2353"/>
                </a:lnTo>
                <a:lnTo>
                  <a:pt x="4168" y="2347"/>
                </a:lnTo>
                <a:lnTo>
                  <a:pt x="4206" y="2334"/>
                </a:lnTo>
                <a:lnTo>
                  <a:pt x="4209" y="2263"/>
                </a:lnTo>
                <a:lnTo>
                  <a:pt x="4209" y="2161"/>
                </a:lnTo>
                <a:cubicBezTo>
                  <a:pt x="4209" y="2161"/>
                  <a:pt x="4219" y="2128"/>
                  <a:pt x="4231" y="2109"/>
                </a:cubicBezTo>
                <a:cubicBezTo>
                  <a:pt x="4244" y="2090"/>
                  <a:pt x="4219" y="2032"/>
                  <a:pt x="4219" y="2032"/>
                </a:cubicBezTo>
                <a:cubicBezTo>
                  <a:pt x="4219" y="2032"/>
                  <a:pt x="4181" y="1980"/>
                  <a:pt x="4166" y="1980"/>
                </a:cubicBezTo>
                <a:cubicBezTo>
                  <a:pt x="4150" y="1980"/>
                  <a:pt x="4131" y="2025"/>
                  <a:pt x="4131" y="2025"/>
                </a:cubicBezTo>
                <a:lnTo>
                  <a:pt x="4071" y="1948"/>
                </a:lnTo>
                <a:lnTo>
                  <a:pt x="4021" y="1948"/>
                </a:lnTo>
                <a:lnTo>
                  <a:pt x="4058" y="2012"/>
                </a:lnTo>
                <a:cubicBezTo>
                  <a:pt x="4058" y="2012"/>
                  <a:pt x="4093" y="2090"/>
                  <a:pt x="4102" y="2128"/>
                </a:cubicBezTo>
                <a:cubicBezTo>
                  <a:pt x="4112" y="2167"/>
                  <a:pt x="4065" y="2135"/>
                  <a:pt x="4065" y="2135"/>
                </a:cubicBezTo>
                <a:lnTo>
                  <a:pt x="4002" y="2012"/>
                </a:lnTo>
                <a:lnTo>
                  <a:pt x="3955" y="2012"/>
                </a:lnTo>
                <a:lnTo>
                  <a:pt x="3958" y="2089"/>
                </a:lnTo>
                <a:lnTo>
                  <a:pt x="3970" y="2173"/>
                </a:lnTo>
                <a:lnTo>
                  <a:pt x="3914" y="2103"/>
                </a:lnTo>
                <a:lnTo>
                  <a:pt x="3885" y="1974"/>
                </a:lnTo>
                <a:lnTo>
                  <a:pt x="3804" y="1916"/>
                </a:lnTo>
                <a:close/>
                <a:moveTo>
                  <a:pt x="3508" y="1935"/>
                </a:moveTo>
                <a:cubicBezTo>
                  <a:pt x="3508" y="1935"/>
                  <a:pt x="3489" y="1980"/>
                  <a:pt x="3489" y="1980"/>
                </a:cubicBezTo>
                <a:lnTo>
                  <a:pt x="3454" y="1999"/>
                </a:lnTo>
                <a:lnTo>
                  <a:pt x="3458" y="2051"/>
                </a:lnTo>
                <a:lnTo>
                  <a:pt x="3495" y="2102"/>
                </a:lnTo>
                <a:cubicBezTo>
                  <a:pt x="3495" y="2147"/>
                  <a:pt x="3486" y="2199"/>
                  <a:pt x="3486" y="2199"/>
                </a:cubicBezTo>
                <a:lnTo>
                  <a:pt x="3533" y="2212"/>
                </a:lnTo>
                <a:cubicBezTo>
                  <a:pt x="3533" y="2212"/>
                  <a:pt x="3546" y="2257"/>
                  <a:pt x="3533" y="2263"/>
                </a:cubicBezTo>
                <a:cubicBezTo>
                  <a:pt x="3521" y="2270"/>
                  <a:pt x="3495" y="2270"/>
                  <a:pt x="3495" y="2270"/>
                </a:cubicBezTo>
                <a:lnTo>
                  <a:pt x="3432" y="2270"/>
                </a:lnTo>
                <a:lnTo>
                  <a:pt x="3392" y="2218"/>
                </a:lnTo>
                <a:lnTo>
                  <a:pt x="3351" y="2115"/>
                </a:lnTo>
                <a:lnTo>
                  <a:pt x="3300" y="2076"/>
                </a:lnTo>
                <a:lnTo>
                  <a:pt x="3256" y="2076"/>
                </a:lnTo>
                <a:lnTo>
                  <a:pt x="3212" y="2031"/>
                </a:lnTo>
                <a:lnTo>
                  <a:pt x="3181" y="2019"/>
                </a:lnTo>
                <a:lnTo>
                  <a:pt x="3121" y="2057"/>
                </a:lnTo>
                <a:lnTo>
                  <a:pt x="3090" y="2147"/>
                </a:lnTo>
                <a:lnTo>
                  <a:pt x="3058" y="2212"/>
                </a:lnTo>
                <a:lnTo>
                  <a:pt x="3024" y="2282"/>
                </a:lnTo>
                <a:lnTo>
                  <a:pt x="3030" y="2360"/>
                </a:lnTo>
                <a:lnTo>
                  <a:pt x="3099" y="2366"/>
                </a:lnTo>
                <a:lnTo>
                  <a:pt x="3159" y="2392"/>
                </a:lnTo>
                <a:lnTo>
                  <a:pt x="3212" y="2379"/>
                </a:lnTo>
                <a:lnTo>
                  <a:pt x="3259" y="2347"/>
                </a:lnTo>
                <a:lnTo>
                  <a:pt x="3341" y="2373"/>
                </a:lnTo>
                <a:lnTo>
                  <a:pt x="3395" y="2373"/>
                </a:lnTo>
                <a:cubicBezTo>
                  <a:pt x="3379" y="2411"/>
                  <a:pt x="3332" y="2412"/>
                  <a:pt x="3332" y="2412"/>
                </a:cubicBezTo>
                <a:lnTo>
                  <a:pt x="3272" y="2412"/>
                </a:lnTo>
                <a:lnTo>
                  <a:pt x="3231" y="2450"/>
                </a:lnTo>
                <a:lnTo>
                  <a:pt x="3237" y="2508"/>
                </a:lnTo>
                <a:lnTo>
                  <a:pt x="3275" y="2540"/>
                </a:lnTo>
                <a:lnTo>
                  <a:pt x="3354" y="2540"/>
                </a:lnTo>
                <a:lnTo>
                  <a:pt x="3432" y="2482"/>
                </a:lnTo>
                <a:lnTo>
                  <a:pt x="3483" y="2405"/>
                </a:lnTo>
                <a:lnTo>
                  <a:pt x="3539" y="2392"/>
                </a:lnTo>
                <a:lnTo>
                  <a:pt x="3615" y="2392"/>
                </a:lnTo>
                <a:lnTo>
                  <a:pt x="3690" y="2392"/>
                </a:lnTo>
                <a:lnTo>
                  <a:pt x="3719" y="2321"/>
                </a:lnTo>
                <a:lnTo>
                  <a:pt x="3738" y="2186"/>
                </a:lnTo>
                <a:lnTo>
                  <a:pt x="3712" y="2134"/>
                </a:lnTo>
                <a:lnTo>
                  <a:pt x="3678" y="2134"/>
                </a:lnTo>
                <a:lnTo>
                  <a:pt x="3671" y="2192"/>
                </a:lnTo>
                <a:lnTo>
                  <a:pt x="3628" y="2160"/>
                </a:lnTo>
                <a:lnTo>
                  <a:pt x="3574" y="2076"/>
                </a:lnTo>
                <a:lnTo>
                  <a:pt x="3574" y="2012"/>
                </a:lnTo>
                <a:lnTo>
                  <a:pt x="3555" y="1935"/>
                </a:lnTo>
                <a:lnTo>
                  <a:pt x="3508" y="1935"/>
                </a:lnTo>
                <a:close/>
                <a:moveTo>
                  <a:pt x="4565" y="1973"/>
                </a:moveTo>
                <a:lnTo>
                  <a:pt x="4512" y="1986"/>
                </a:lnTo>
                <a:cubicBezTo>
                  <a:pt x="4512" y="1986"/>
                  <a:pt x="4528" y="2096"/>
                  <a:pt x="4534" y="2122"/>
                </a:cubicBezTo>
                <a:cubicBezTo>
                  <a:pt x="4540" y="2147"/>
                  <a:pt x="4568" y="2244"/>
                  <a:pt x="4568" y="2244"/>
                </a:cubicBezTo>
                <a:lnTo>
                  <a:pt x="4540" y="2347"/>
                </a:lnTo>
                <a:lnTo>
                  <a:pt x="4575" y="2424"/>
                </a:lnTo>
                <a:lnTo>
                  <a:pt x="4635" y="2501"/>
                </a:lnTo>
                <a:lnTo>
                  <a:pt x="4720" y="2488"/>
                </a:lnTo>
                <a:cubicBezTo>
                  <a:pt x="4720" y="2488"/>
                  <a:pt x="4761" y="2437"/>
                  <a:pt x="4761" y="2437"/>
                </a:cubicBezTo>
                <a:cubicBezTo>
                  <a:pt x="4761" y="2437"/>
                  <a:pt x="4801" y="2495"/>
                  <a:pt x="4817" y="2520"/>
                </a:cubicBezTo>
                <a:cubicBezTo>
                  <a:pt x="4833" y="2546"/>
                  <a:pt x="4908" y="2527"/>
                  <a:pt x="4908" y="2527"/>
                </a:cubicBezTo>
                <a:lnTo>
                  <a:pt x="5012" y="2527"/>
                </a:lnTo>
                <a:lnTo>
                  <a:pt x="5059" y="2501"/>
                </a:lnTo>
                <a:lnTo>
                  <a:pt x="5081" y="2456"/>
                </a:lnTo>
                <a:lnTo>
                  <a:pt x="5113" y="2508"/>
                </a:lnTo>
                <a:lnTo>
                  <a:pt x="5166" y="2501"/>
                </a:lnTo>
                <a:cubicBezTo>
                  <a:pt x="5166" y="2501"/>
                  <a:pt x="5242" y="2482"/>
                  <a:pt x="5258" y="2482"/>
                </a:cubicBezTo>
                <a:cubicBezTo>
                  <a:pt x="5273" y="2482"/>
                  <a:pt x="5264" y="2437"/>
                  <a:pt x="5264" y="2412"/>
                </a:cubicBezTo>
                <a:cubicBezTo>
                  <a:pt x="5264" y="2386"/>
                  <a:pt x="5298" y="2366"/>
                  <a:pt x="5298" y="2366"/>
                </a:cubicBezTo>
                <a:lnTo>
                  <a:pt x="5289" y="2263"/>
                </a:lnTo>
                <a:lnTo>
                  <a:pt x="5207" y="2218"/>
                </a:lnTo>
                <a:lnTo>
                  <a:pt x="5119" y="2179"/>
                </a:lnTo>
                <a:lnTo>
                  <a:pt x="5053" y="2224"/>
                </a:lnTo>
                <a:lnTo>
                  <a:pt x="4955" y="2270"/>
                </a:lnTo>
                <a:lnTo>
                  <a:pt x="4893" y="2282"/>
                </a:lnTo>
                <a:lnTo>
                  <a:pt x="4804" y="2250"/>
                </a:lnTo>
                <a:lnTo>
                  <a:pt x="4732" y="2257"/>
                </a:lnTo>
                <a:lnTo>
                  <a:pt x="4672" y="2160"/>
                </a:lnTo>
                <a:lnTo>
                  <a:pt x="4666" y="2064"/>
                </a:lnTo>
                <a:lnTo>
                  <a:pt x="4644" y="1973"/>
                </a:lnTo>
                <a:lnTo>
                  <a:pt x="4565" y="1973"/>
                </a:lnTo>
                <a:close/>
                <a:moveTo>
                  <a:pt x="18486" y="2108"/>
                </a:moveTo>
                <a:cubicBezTo>
                  <a:pt x="18483" y="2109"/>
                  <a:pt x="18479" y="2112"/>
                  <a:pt x="18475" y="2112"/>
                </a:cubicBezTo>
                <a:lnTo>
                  <a:pt x="18457" y="2112"/>
                </a:lnTo>
                <a:cubicBezTo>
                  <a:pt x="18452" y="2112"/>
                  <a:pt x="18449" y="2118"/>
                  <a:pt x="18445" y="2118"/>
                </a:cubicBezTo>
                <a:cubicBezTo>
                  <a:pt x="18420" y="2120"/>
                  <a:pt x="18406" y="2118"/>
                  <a:pt x="18382" y="2118"/>
                </a:cubicBezTo>
                <a:cubicBezTo>
                  <a:pt x="18383" y="2141"/>
                  <a:pt x="18387" y="2155"/>
                  <a:pt x="18385" y="2176"/>
                </a:cubicBezTo>
                <a:cubicBezTo>
                  <a:pt x="18383" y="2197"/>
                  <a:pt x="18376" y="2208"/>
                  <a:pt x="18372" y="2227"/>
                </a:cubicBezTo>
                <a:cubicBezTo>
                  <a:pt x="18371" y="2235"/>
                  <a:pt x="18371" y="2245"/>
                  <a:pt x="18369" y="2253"/>
                </a:cubicBezTo>
                <a:cubicBezTo>
                  <a:pt x="18367" y="2266"/>
                  <a:pt x="18360" y="2272"/>
                  <a:pt x="18360" y="2285"/>
                </a:cubicBezTo>
                <a:cubicBezTo>
                  <a:pt x="18359" y="2293"/>
                  <a:pt x="18360" y="2303"/>
                  <a:pt x="18360" y="2311"/>
                </a:cubicBezTo>
                <a:cubicBezTo>
                  <a:pt x="18359" y="2319"/>
                  <a:pt x="18357" y="2327"/>
                  <a:pt x="18356" y="2337"/>
                </a:cubicBezTo>
                <a:lnTo>
                  <a:pt x="18347" y="2318"/>
                </a:lnTo>
                <a:cubicBezTo>
                  <a:pt x="18350" y="2327"/>
                  <a:pt x="18353" y="2334"/>
                  <a:pt x="18356" y="2343"/>
                </a:cubicBezTo>
                <a:cubicBezTo>
                  <a:pt x="18360" y="2351"/>
                  <a:pt x="18359" y="2362"/>
                  <a:pt x="18363" y="2369"/>
                </a:cubicBezTo>
                <a:cubicBezTo>
                  <a:pt x="18366" y="2374"/>
                  <a:pt x="18371" y="2372"/>
                  <a:pt x="18375" y="2376"/>
                </a:cubicBezTo>
                <a:cubicBezTo>
                  <a:pt x="18380" y="2380"/>
                  <a:pt x="18382" y="2390"/>
                  <a:pt x="18388" y="2395"/>
                </a:cubicBezTo>
                <a:cubicBezTo>
                  <a:pt x="18392" y="2398"/>
                  <a:pt x="18397" y="2398"/>
                  <a:pt x="18401" y="2401"/>
                </a:cubicBezTo>
                <a:cubicBezTo>
                  <a:pt x="18407" y="2408"/>
                  <a:pt x="18412" y="2414"/>
                  <a:pt x="18416" y="2427"/>
                </a:cubicBezTo>
                <a:cubicBezTo>
                  <a:pt x="18418" y="2435"/>
                  <a:pt x="18420" y="2443"/>
                  <a:pt x="18423" y="2453"/>
                </a:cubicBezTo>
                <a:cubicBezTo>
                  <a:pt x="18425" y="2463"/>
                  <a:pt x="18426" y="2471"/>
                  <a:pt x="18429" y="2479"/>
                </a:cubicBezTo>
                <a:cubicBezTo>
                  <a:pt x="18434" y="2490"/>
                  <a:pt x="18441" y="2485"/>
                  <a:pt x="18450" y="2485"/>
                </a:cubicBezTo>
                <a:cubicBezTo>
                  <a:pt x="18463" y="2485"/>
                  <a:pt x="18470" y="2480"/>
                  <a:pt x="18482" y="2479"/>
                </a:cubicBezTo>
                <a:cubicBezTo>
                  <a:pt x="18483" y="2464"/>
                  <a:pt x="18485" y="2452"/>
                  <a:pt x="18485" y="2440"/>
                </a:cubicBezTo>
                <a:cubicBezTo>
                  <a:pt x="18486" y="2432"/>
                  <a:pt x="18485" y="2422"/>
                  <a:pt x="18485" y="2414"/>
                </a:cubicBezTo>
                <a:cubicBezTo>
                  <a:pt x="18486" y="2403"/>
                  <a:pt x="18493" y="2400"/>
                  <a:pt x="18495" y="2388"/>
                </a:cubicBezTo>
                <a:cubicBezTo>
                  <a:pt x="18507" y="2404"/>
                  <a:pt x="18517" y="2420"/>
                  <a:pt x="18533" y="2420"/>
                </a:cubicBezTo>
                <a:cubicBezTo>
                  <a:pt x="18547" y="2420"/>
                  <a:pt x="18555" y="2415"/>
                  <a:pt x="18570" y="2414"/>
                </a:cubicBezTo>
                <a:cubicBezTo>
                  <a:pt x="18581" y="2412"/>
                  <a:pt x="18589" y="2418"/>
                  <a:pt x="18599" y="2408"/>
                </a:cubicBezTo>
                <a:cubicBezTo>
                  <a:pt x="18603" y="2405"/>
                  <a:pt x="18598" y="2385"/>
                  <a:pt x="18602" y="2382"/>
                </a:cubicBezTo>
                <a:cubicBezTo>
                  <a:pt x="18606" y="2379"/>
                  <a:pt x="18610" y="2382"/>
                  <a:pt x="18614" y="2382"/>
                </a:cubicBezTo>
                <a:cubicBezTo>
                  <a:pt x="18619" y="2382"/>
                  <a:pt x="18623" y="2379"/>
                  <a:pt x="18627" y="2382"/>
                </a:cubicBezTo>
                <a:cubicBezTo>
                  <a:pt x="18633" y="2385"/>
                  <a:pt x="18631" y="2405"/>
                  <a:pt x="18636" y="2408"/>
                </a:cubicBezTo>
                <a:cubicBezTo>
                  <a:pt x="18640" y="2409"/>
                  <a:pt x="18644" y="2414"/>
                  <a:pt x="18649" y="2414"/>
                </a:cubicBezTo>
                <a:cubicBezTo>
                  <a:pt x="18660" y="2414"/>
                  <a:pt x="18665" y="2395"/>
                  <a:pt x="18674" y="2382"/>
                </a:cubicBezTo>
                <a:cubicBezTo>
                  <a:pt x="18679" y="2376"/>
                  <a:pt x="18679" y="2363"/>
                  <a:pt x="18684" y="2356"/>
                </a:cubicBezTo>
                <a:cubicBezTo>
                  <a:pt x="18689" y="2348"/>
                  <a:pt x="18696" y="2350"/>
                  <a:pt x="18703" y="2350"/>
                </a:cubicBezTo>
                <a:lnTo>
                  <a:pt x="18709" y="2350"/>
                </a:lnTo>
                <a:cubicBezTo>
                  <a:pt x="18714" y="2352"/>
                  <a:pt x="18716" y="2366"/>
                  <a:pt x="18721" y="2369"/>
                </a:cubicBezTo>
                <a:cubicBezTo>
                  <a:pt x="18725" y="2372"/>
                  <a:pt x="18730" y="2374"/>
                  <a:pt x="18734" y="2376"/>
                </a:cubicBezTo>
                <a:cubicBezTo>
                  <a:pt x="18739" y="2379"/>
                  <a:pt x="18742" y="2382"/>
                  <a:pt x="18747" y="2382"/>
                </a:cubicBezTo>
                <a:lnTo>
                  <a:pt x="18797" y="2382"/>
                </a:lnTo>
                <a:cubicBezTo>
                  <a:pt x="18797" y="2355"/>
                  <a:pt x="18794" y="2338"/>
                  <a:pt x="18797" y="2311"/>
                </a:cubicBezTo>
                <a:cubicBezTo>
                  <a:pt x="18798" y="2300"/>
                  <a:pt x="18801" y="2295"/>
                  <a:pt x="18803" y="2285"/>
                </a:cubicBezTo>
                <a:cubicBezTo>
                  <a:pt x="18806" y="2272"/>
                  <a:pt x="18813" y="2271"/>
                  <a:pt x="18816" y="2259"/>
                </a:cubicBezTo>
                <a:cubicBezTo>
                  <a:pt x="18818" y="2250"/>
                  <a:pt x="18824" y="2245"/>
                  <a:pt x="18825" y="2234"/>
                </a:cubicBezTo>
                <a:cubicBezTo>
                  <a:pt x="18826" y="2226"/>
                  <a:pt x="18824" y="2216"/>
                  <a:pt x="18825" y="2208"/>
                </a:cubicBezTo>
                <a:cubicBezTo>
                  <a:pt x="18820" y="2206"/>
                  <a:pt x="18816" y="2203"/>
                  <a:pt x="18813" y="2202"/>
                </a:cubicBezTo>
                <a:cubicBezTo>
                  <a:pt x="18809" y="2200"/>
                  <a:pt x="18804" y="2205"/>
                  <a:pt x="18800" y="2202"/>
                </a:cubicBezTo>
                <a:cubicBezTo>
                  <a:pt x="18795" y="2198"/>
                  <a:pt x="18798" y="2179"/>
                  <a:pt x="18794" y="2176"/>
                </a:cubicBezTo>
                <a:cubicBezTo>
                  <a:pt x="18790" y="2173"/>
                  <a:pt x="18785" y="2176"/>
                  <a:pt x="18781" y="2176"/>
                </a:cubicBezTo>
                <a:cubicBezTo>
                  <a:pt x="18767" y="2171"/>
                  <a:pt x="18758" y="2178"/>
                  <a:pt x="18743" y="2176"/>
                </a:cubicBezTo>
                <a:cubicBezTo>
                  <a:pt x="18736" y="2176"/>
                  <a:pt x="18732" y="2170"/>
                  <a:pt x="18724" y="2170"/>
                </a:cubicBezTo>
                <a:lnTo>
                  <a:pt x="18718" y="2170"/>
                </a:lnTo>
                <a:cubicBezTo>
                  <a:pt x="18714" y="2173"/>
                  <a:pt x="18709" y="2176"/>
                  <a:pt x="18706" y="2182"/>
                </a:cubicBezTo>
                <a:cubicBezTo>
                  <a:pt x="18703" y="2189"/>
                  <a:pt x="18704" y="2202"/>
                  <a:pt x="18703" y="2208"/>
                </a:cubicBezTo>
                <a:cubicBezTo>
                  <a:pt x="18699" y="2219"/>
                  <a:pt x="18692" y="2221"/>
                  <a:pt x="18690" y="2234"/>
                </a:cubicBezTo>
                <a:cubicBezTo>
                  <a:pt x="18689" y="2242"/>
                  <a:pt x="18688" y="2252"/>
                  <a:pt x="18687" y="2259"/>
                </a:cubicBezTo>
                <a:cubicBezTo>
                  <a:pt x="18685" y="2279"/>
                  <a:pt x="18687" y="2294"/>
                  <a:pt x="18687" y="2315"/>
                </a:cubicBezTo>
                <a:cubicBezTo>
                  <a:pt x="18677" y="2313"/>
                  <a:pt x="18671" y="2311"/>
                  <a:pt x="18662" y="2311"/>
                </a:cubicBezTo>
                <a:cubicBezTo>
                  <a:pt x="18657" y="2311"/>
                  <a:pt x="18654" y="2315"/>
                  <a:pt x="18649" y="2315"/>
                </a:cubicBezTo>
                <a:lnTo>
                  <a:pt x="18649" y="2238"/>
                </a:lnTo>
                <a:cubicBezTo>
                  <a:pt x="18649" y="2227"/>
                  <a:pt x="18656" y="2222"/>
                  <a:pt x="18658" y="2215"/>
                </a:cubicBezTo>
                <a:cubicBezTo>
                  <a:pt x="18663" y="2197"/>
                  <a:pt x="18671" y="2186"/>
                  <a:pt x="18671" y="2163"/>
                </a:cubicBezTo>
                <a:cubicBezTo>
                  <a:pt x="18671" y="2152"/>
                  <a:pt x="18666" y="2147"/>
                  <a:pt x="18665" y="2137"/>
                </a:cubicBezTo>
                <a:cubicBezTo>
                  <a:pt x="18655" y="2137"/>
                  <a:pt x="18649" y="2139"/>
                  <a:pt x="18640" y="2137"/>
                </a:cubicBezTo>
                <a:cubicBezTo>
                  <a:pt x="18635" y="2137"/>
                  <a:pt x="18632" y="2131"/>
                  <a:pt x="18627" y="2131"/>
                </a:cubicBezTo>
                <a:cubicBezTo>
                  <a:pt x="18618" y="2129"/>
                  <a:pt x="18611" y="2131"/>
                  <a:pt x="18602" y="2131"/>
                </a:cubicBezTo>
                <a:cubicBezTo>
                  <a:pt x="18597" y="2131"/>
                  <a:pt x="18594" y="2136"/>
                  <a:pt x="18589" y="2137"/>
                </a:cubicBezTo>
                <a:lnTo>
                  <a:pt x="18589" y="2208"/>
                </a:lnTo>
                <a:cubicBezTo>
                  <a:pt x="18580" y="2206"/>
                  <a:pt x="18574" y="2202"/>
                  <a:pt x="18564" y="2202"/>
                </a:cubicBezTo>
                <a:cubicBezTo>
                  <a:pt x="18555" y="2202"/>
                  <a:pt x="18548" y="2203"/>
                  <a:pt x="18539" y="2202"/>
                </a:cubicBezTo>
                <a:cubicBezTo>
                  <a:pt x="18535" y="2202"/>
                  <a:pt x="18530" y="2203"/>
                  <a:pt x="18526" y="2202"/>
                </a:cubicBezTo>
                <a:cubicBezTo>
                  <a:pt x="18521" y="2200"/>
                  <a:pt x="18521" y="2182"/>
                  <a:pt x="18517" y="2176"/>
                </a:cubicBezTo>
                <a:cubicBezTo>
                  <a:pt x="18513" y="2169"/>
                  <a:pt x="18511" y="2158"/>
                  <a:pt x="18507" y="2150"/>
                </a:cubicBezTo>
                <a:cubicBezTo>
                  <a:pt x="18504" y="2142"/>
                  <a:pt x="18499" y="2144"/>
                  <a:pt x="18495" y="2137"/>
                </a:cubicBezTo>
                <a:cubicBezTo>
                  <a:pt x="18492" y="2132"/>
                  <a:pt x="18498" y="2116"/>
                  <a:pt x="18495" y="2112"/>
                </a:cubicBezTo>
                <a:cubicBezTo>
                  <a:pt x="18492" y="2107"/>
                  <a:pt x="18489" y="2107"/>
                  <a:pt x="18486" y="2108"/>
                </a:cubicBezTo>
                <a:close/>
                <a:moveTo>
                  <a:pt x="3002" y="2127"/>
                </a:moveTo>
                <a:lnTo>
                  <a:pt x="2943" y="2159"/>
                </a:lnTo>
                <a:cubicBezTo>
                  <a:pt x="2943" y="2159"/>
                  <a:pt x="2911" y="2236"/>
                  <a:pt x="2911" y="2236"/>
                </a:cubicBezTo>
                <a:lnTo>
                  <a:pt x="2971" y="2255"/>
                </a:lnTo>
                <a:lnTo>
                  <a:pt x="3002" y="2127"/>
                </a:lnTo>
                <a:close/>
                <a:moveTo>
                  <a:pt x="18248" y="2184"/>
                </a:moveTo>
                <a:cubicBezTo>
                  <a:pt x="18241" y="2184"/>
                  <a:pt x="18237" y="2197"/>
                  <a:pt x="18235" y="2210"/>
                </a:cubicBezTo>
                <a:cubicBezTo>
                  <a:pt x="18234" y="2218"/>
                  <a:pt x="18235" y="2225"/>
                  <a:pt x="18235" y="2235"/>
                </a:cubicBezTo>
                <a:cubicBezTo>
                  <a:pt x="18235" y="2245"/>
                  <a:pt x="18234" y="2253"/>
                  <a:pt x="18235" y="2261"/>
                </a:cubicBezTo>
                <a:cubicBezTo>
                  <a:pt x="18236" y="2273"/>
                  <a:pt x="18242" y="2274"/>
                  <a:pt x="18248" y="2280"/>
                </a:cubicBezTo>
                <a:cubicBezTo>
                  <a:pt x="18253" y="2287"/>
                  <a:pt x="18254" y="2300"/>
                  <a:pt x="18261" y="2300"/>
                </a:cubicBezTo>
                <a:cubicBezTo>
                  <a:pt x="18268" y="2300"/>
                  <a:pt x="18270" y="2283"/>
                  <a:pt x="18276" y="2274"/>
                </a:cubicBezTo>
                <a:cubicBezTo>
                  <a:pt x="18275" y="2264"/>
                  <a:pt x="18273" y="2258"/>
                  <a:pt x="18273" y="2248"/>
                </a:cubicBezTo>
                <a:cubicBezTo>
                  <a:pt x="18273" y="2229"/>
                  <a:pt x="18275" y="2216"/>
                  <a:pt x="18276" y="2197"/>
                </a:cubicBezTo>
                <a:cubicBezTo>
                  <a:pt x="18270" y="2195"/>
                  <a:pt x="18267" y="2197"/>
                  <a:pt x="18261" y="2197"/>
                </a:cubicBezTo>
                <a:cubicBezTo>
                  <a:pt x="18255" y="2197"/>
                  <a:pt x="18253" y="2184"/>
                  <a:pt x="18248" y="2184"/>
                </a:cubicBezTo>
                <a:close/>
                <a:moveTo>
                  <a:pt x="4413" y="2222"/>
                </a:moveTo>
                <a:lnTo>
                  <a:pt x="4372" y="2235"/>
                </a:lnTo>
                <a:lnTo>
                  <a:pt x="4309" y="2287"/>
                </a:lnTo>
                <a:lnTo>
                  <a:pt x="4297" y="2351"/>
                </a:lnTo>
                <a:lnTo>
                  <a:pt x="4340" y="2435"/>
                </a:lnTo>
                <a:cubicBezTo>
                  <a:pt x="4340" y="2435"/>
                  <a:pt x="4388" y="2435"/>
                  <a:pt x="4388" y="2435"/>
                </a:cubicBezTo>
                <a:lnTo>
                  <a:pt x="4432" y="2473"/>
                </a:lnTo>
                <a:lnTo>
                  <a:pt x="4469" y="2441"/>
                </a:lnTo>
                <a:lnTo>
                  <a:pt x="4482" y="2344"/>
                </a:lnTo>
                <a:lnTo>
                  <a:pt x="4438" y="2293"/>
                </a:lnTo>
                <a:lnTo>
                  <a:pt x="4413" y="2222"/>
                </a:lnTo>
                <a:close/>
                <a:moveTo>
                  <a:pt x="18903" y="2222"/>
                </a:moveTo>
                <a:lnTo>
                  <a:pt x="18890" y="2235"/>
                </a:lnTo>
                <a:lnTo>
                  <a:pt x="18890" y="2344"/>
                </a:lnTo>
                <a:cubicBezTo>
                  <a:pt x="18895" y="2349"/>
                  <a:pt x="18888" y="2359"/>
                  <a:pt x="18893" y="2364"/>
                </a:cubicBezTo>
                <a:cubicBezTo>
                  <a:pt x="18897" y="2367"/>
                  <a:pt x="18902" y="2367"/>
                  <a:pt x="18906" y="2370"/>
                </a:cubicBezTo>
                <a:cubicBezTo>
                  <a:pt x="18910" y="2375"/>
                  <a:pt x="18914" y="2379"/>
                  <a:pt x="18918" y="2383"/>
                </a:cubicBezTo>
                <a:cubicBezTo>
                  <a:pt x="18922" y="2388"/>
                  <a:pt x="18921" y="2403"/>
                  <a:pt x="18925" y="2409"/>
                </a:cubicBezTo>
                <a:cubicBezTo>
                  <a:pt x="18931" y="2419"/>
                  <a:pt x="18936" y="2422"/>
                  <a:pt x="18945" y="2422"/>
                </a:cubicBezTo>
                <a:cubicBezTo>
                  <a:pt x="18953" y="2422"/>
                  <a:pt x="18958" y="2419"/>
                  <a:pt x="18966" y="2416"/>
                </a:cubicBezTo>
                <a:cubicBezTo>
                  <a:pt x="18976" y="2411"/>
                  <a:pt x="18983" y="2396"/>
                  <a:pt x="18994" y="2396"/>
                </a:cubicBezTo>
                <a:cubicBezTo>
                  <a:pt x="19005" y="2396"/>
                  <a:pt x="19010" y="2410"/>
                  <a:pt x="19019" y="2422"/>
                </a:cubicBezTo>
                <a:cubicBezTo>
                  <a:pt x="19024" y="2428"/>
                  <a:pt x="19025" y="2441"/>
                  <a:pt x="19032" y="2447"/>
                </a:cubicBezTo>
                <a:cubicBezTo>
                  <a:pt x="19036" y="2451"/>
                  <a:pt x="19040" y="2451"/>
                  <a:pt x="19044" y="2454"/>
                </a:cubicBezTo>
                <a:cubicBezTo>
                  <a:pt x="19049" y="2457"/>
                  <a:pt x="19052" y="2465"/>
                  <a:pt x="19057" y="2467"/>
                </a:cubicBezTo>
                <a:cubicBezTo>
                  <a:pt x="19065" y="2470"/>
                  <a:pt x="19072" y="2467"/>
                  <a:pt x="19082" y="2467"/>
                </a:cubicBezTo>
                <a:lnTo>
                  <a:pt x="19095" y="2467"/>
                </a:lnTo>
                <a:cubicBezTo>
                  <a:pt x="19098" y="2467"/>
                  <a:pt x="19103" y="2468"/>
                  <a:pt x="19107" y="2467"/>
                </a:cubicBezTo>
                <a:cubicBezTo>
                  <a:pt x="19113" y="2464"/>
                  <a:pt x="19115" y="2449"/>
                  <a:pt x="19120" y="2441"/>
                </a:cubicBezTo>
                <a:cubicBezTo>
                  <a:pt x="19124" y="2433"/>
                  <a:pt x="19123" y="2417"/>
                  <a:pt x="19129" y="2416"/>
                </a:cubicBezTo>
                <a:cubicBezTo>
                  <a:pt x="19133" y="2414"/>
                  <a:pt x="19138" y="2416"/>
                  <a:pt x="19142" y="2416"/>
                </a:cubicBezTo>
                <a:cubicBezTo>
                  <a:pt x="19148" y="2414"/>
                  <a:pt x="19153" y="2416"/>
                  <a:pt x="19160" y="2416"/>
                </a:cubicBezTo>
                <a:lnTo>
                  <a:pt x="19160" y="2364"/>
                </a:lnTo>
                <a:cubicBezTo>
                  <a:pt x="19160" y="2354"/>
                  <a:pt x="19157" y="2348"/>
                  <a:pt x="19157" y="2338"/>
                </a:cubicBezTo>
                <a:cubicBezTo>
                  <a:pt x="19157" y="2335"/>
                  <a:pt x="19160" y="2335"/>
                  <a:pt x="19160" y="2332"/>
                </a:cubicBezTo>
                <a:cubicBezTo>
                  <a:pt x="19143" y="2330"/>
                  <a:pt x="19134" y="2325"/>
                  <a:pt x="19117" y="2325"/>
                </a:cubicBezTo>
                <a:cubicBezTo>
                  <a:pt x="19112" y="2325"/>
                  <a:pt x="19109" y="2330"/>
                  <a:pt x="19104" y="2332"/>
                </a:cubicBezTo>
                <a:cubicBezTo>
                  <a:pt x="19095" y="2335"/>
                  <a:pt x="19088" y="2338"/>
                  <a:pt x="19078" y="2338"/>
                </a:cubicBezTo>
                <a:lnTo>
                  <a:pt x="19066" y="2338"/>
                </a:lnTo>
                <a:cubicBezTo>
                  <a:pt x="19061" y="2338"/>
                  <a:pt x="19058" y="2332"/>
                  <a:pt x="19054" y="2332"/>
                </a:cubicBezTo>
                <a:lnTo>
                  <a:pt x="19038" y="2332"/>
                </a:lnTo>
                <a:cubicBezTo>
                  <a:pt x="19033" y="2332"/>
                  <a:pt x="19030" y="2337"/>
                  <a:pt x="19025" y="2337"/>
                </a:cubicBezTo>
                <a:lnTo>
                  <a:pt x="19025" y="2267"/>
                </a:lnTo>
                <a:cubicBezTo>
                  <a:pt x="19009" y="2266"/>
                  <a:pt x="19001" y="2261"/>
                  <a:pt x="18985" y="2261"/>
                </a:cubicBezTo>
                <a:cubicBezTo>
                  <a:pt x="18980" y="2261"/>
                  <a:pt x="18976" y="2263"/>
                  <a:pt x="18972" y="2267"/>
                </a:cubicBezTo>
                <a:cubicBezTo>
                  <a:pt x="18968" y="2271"/>
                  <a:pt x="18972" y="2290"/>
                  <a:pt x="18968" y="2293"/>
                </a:cubicBezTo>
                <a:cubicBezTo>
                  <a:pt x="18963" y="2301"/>
                  <a:pt x="18957" y="2293"/>
                  <a:pt x="18950" y="2293"/>
                </a:cubicBezTo>
                <a:cubicBezTo>
                  <a:pt x="18943" y="2293"/>
                  <a:pt x="18937" y="2298"/>
                  <a:pt x="18931" y="2293"/>
                </a:cubicBezTo>
                <a:cubicBezTo>
                  <a:pt x="18916" y="2278"/>
                  <a:pt x="18911" y="2253"/>
                  <a:pt x="18903" y="2222"/>
                </a:cubicBezTo>
                <a:close/>
                <a:moveTo>
                  <a:pt x="3819" y="2280"/>
                </a:moveTo>
                <a:cubicBezTo>
                  <a:pt x="3815" y="2280"/>
                  <a:pt x="3812" y="2283"/>
                  <a:pt x="3813" y="2289"/>
                </a:cubicBezTo>
                <a:cubicBezTo>
                  <a:pt x="3816" y="2315"/>
                  <a:pt x="3791" y="2315"/>
                  <a:pt x="3791" y="2315"/>
                </a:cubicBezTo>
                <a:lnTo>
                  <a:pt x="3804" y="2386"/>
                </a:lnTo>
                <a:cubicBezTo>
                  <a:pt x="3804" y="2386"/>
                  <a:pt x="3845" y="2379"/>
                  <a:pt x="3845" y="2379"/>
                </a:cubicBezTo>
                <a:cubicBezTo>
                  <a:pt x="3845" y="2379"/>
                  <a:pt x="3860" y="2347"/>
                  <a:pt x="3860" y="2322"/>
                </a:cubicBezTo>
                <a:cubicBezTo>
                  <a:pt x="3860" y="2303"/>
                  <a:pt x="3832" y="2279"/>
                  <a:pt x="3819" y="2280"/>
                </a:cubicBezTo>
                <a:close/>
                <a:moveTo>
                  <a:pt x="4228" y="2452"/>
                </a:moveTo>
                <a:lnTo>
                  <a:pt x="4203" y="2510"/>
                </a:lnTo>
                <a:lnTo>
                  <a:pt x="4247" y="2510"/>
                </a:lnTo>
                <a:cubicBezTo>
                  <a:pt x="4247" y="2510"/>
                  <a:pt x="4228" y="2452"/>
                  <a:pt x="4228" y="2452"/>
                </a:cubicBezTo>
                <a:close/>
                <a:moveTo>
                  <a:pt x="2719" y="2491"/>
                </a:moveTo>
                <a:lnTo>
                  <a:pt x="2609" y="2510"/>
                </a:lnTo>
                <a:lnTo>
                  <a:pt x="2609" y="2574"/>
                </a:lnTo>
                <a:lnTo>
                  <a:pt x="2625" y="2690"/>
                </a:lnTo>
                <a:lnTo>
                  <a:pt x="2606" y="2864"/>
                </a:lnTo>
                <a:lnTo>
                  <a:pt x="2518" y="3089"/>
                </a:lnTo>
                <a:lnTo>
                  <a:pt x="2628" y="3154"/>
                </a:lnTo>
                <a:cubicBezTo>
                  <a:pt x="2628" y="3154"/>
                  <a:pt x="2688" y="3321"/>
                  <a:pt x="2688" y="3321"/>
                </a:cubicBezTo>
                <a:lnTo>
                  <a:pt x="2741" y="3231"/>
                </a:lnTo>
                <a:lnTo>
                  <a:pt x="2807" y="3231"/>
                </a:lnTo>
                <a:lnTo>
                  <a:pt x="2848" y="3166"/>
                </a:lnTo>
                <a:lnTo>
                  <a:pt x="2864" y="3044"/>
                </a:lnTo>
                <a:cubicBezTo>
                  <a:pt x="2864" y="3044"/>
                  <a:pt x="2921" y="2993"/>
                  <a:pt x="2924" y="2967"/>
                </a:cubicBezTo>
                <a:cubicBezTo>
                  <a:pt x="2927" y="2941"/>
                  <a:pt x="2965" y="2883"/>
                  <a:pt x="2965" y="2883"/>
                </a:cubicBezTo>
                <a:lnTo>
                  <a:pt x="3078" y="2793"/>
                </a:lnTo>
                <a:lnTo>
                  <a:pt x="3147" y="2748"/>
                </a:lnTo>
                <a:lnTo>
                  <a:pt x="3141" y="2664"/>
                </a:lnTo>
                <a:lnTo>
                  <a:pt x="3053" y="2562"/>
                </a:lnTo>
                <a:lnTo>
                  <a:pt x="3002" y="2549"/>
                </a:lnTo>
                <a:lnTo>
                  <a:pt x="2943" y="2600"/>
                </a:lnTo>
                <a:lnTo>
                  <a:pt x="2873" y="2555"/>
                </a:lnTo>
                <a:lnTo>
                  <a:pt x="2804" y="2503"/>
                </a:lnTo>
                <a:lnTo>
                  <a:pt x="2719" y="2491"/>
                </a:lnTo>
                <a:close/>
                <a:moveTo>
                  <a:pt x="18244" y="2548"/>
                </a:moveTo>
                <a:cubicBezTo>
                  <a:pt x="18246" y="2556"/>
                  <a:pt x="18246" y="2566"/>
                  <a:pt x="18247" y="2574"/>
                </a:cubicBezTo>
                <a:cubicBezTo>
                  <a:pt x="18252" y="2593"/>
                  <a:pt x="18259" y="2606"/>
                  <a:pt x="18263" y="2625"/>
                </a:cubicBezTo>
                <a:cubicBezTo>
                  <a:pt x="18265" y="2635"/>
                  <a:pt x="18268" y="2641"/>
                  <a:pt x="18269" y="2651"/>
                </a:cubicBezTo>
                <a:cubicBezTo>
                  <a:pt x="18271" y="2669"/>
                  <a:pt x="18269" y="2680"/>
                  <a:pt x="18269" y="2699"/>
                </a:cubicBezTo>
                <a:lnTo>
                  <a:pt x="18326" y="2699"/>
                </a:lnTo>
                <a:cubicBezTo>
                  <a:pt x="18323" y="2691"/>
                  <a:pt x="18324" y="2675"/>
                  <a:pt x="18320" y="2670"/>
                </a:cubicBezTo>
                <a:cubicBezTo>
                  <a:pt x="18314" y="2665"/>
                  <a:pt x="18309" y="2668"/>
                  <a:pt x="18304" y="2664"/>
                </a:cubicBezTo>
                <a:cubicBezTo>
                  <a:pt x="18300" y="2659"/>
                  <a:pt x="18295" y="2657"/>
                  <a:pt x="18291" y="2651"/>
                </a:cubicBezTo>
                <a:cubicBezTo>
                  <a:pt x="18283" y="2638"/>
                  <a:pt x="18281" y="2619"/>
                  <a:pt x="18276" y="2599"/>
                </a:cubicBezTo>
                <a:cubicBezTo>
                  <a:pt x="18276" y="2599"/>
                  <a:pt x="18269" y="2574"/>
                  <a:pt x="18269" y="2574"/>
                </a:cubicBezTo>
                <a:cubicBezTo>
                  <a:pt x="18267" y="2562"/>
                  <a:pt x="18263" y="2558"/>
                  <a:pt x="18260" y="2548"/>
                </a:cubicBezTo>
                <a:lnTo>
                  <a:pt x="18244" y="2548"/>
                </a:lnTo>
                <a:close/>
                <a:moveTo>
                  <a:pt x="18519" y="2548"/>
                </a:moveTo>
                <a:cubicBezTo>
                  <a:pt x="18519" y="2561"/>
                  <a:pt x="18516" y="2567"/>
                  <a:pt x="18516" y="2580"/>
                </a:cubicBezTo>
                <a:cubicBezTo>
                  <a:pt x="18516" y="2593"/>
                  <a:pt x="18520" y="2598"/>
                  <a:pt x="18525" y="2606"/>
                </a:cubicBezTo>
                <a:cubicBezTo>
                  <a:pt x="18528" y="2611"/>
                  <a:pt x="18534" y="2610"/>
                  <a:pt x="18538" y="2612"/>
                </a:cubicBezTo>
                <a:cubicBezTo>
                  <a:pt x="18546" y="2618"/>
                  <a:pt x="18553" y="2625"/>
                  <a:pt x="18563" y="2625"/>
                </a:cubicBezTo>
                <a:cubicBezTo>
                  <a:pt x="18569" y="2625"/>
                  <a:pt x="18572" y="2619"/>
                  <a:pt x="18579" y="2619"/>
                </a:cubicBezTo>
                <a:cubicBezTo>
                  <a:pt x="18584" y="2619"/>
                  <a:pt x="18587" y="2611"/>
                  <a:pt x="18591" y="2606"/>
                </a:cubicBezTo>
                <a:cubicBezTo>
                  <a:pt x="18595" y="2601"/>
                  <a:pt x="18592" y="2588"/>
                  <a:pt x="18594" y="2580"/>
                </a:cubicBezTo>
                <a:cubicBezTo>
                  <a:pt x="18590" y="2577"/>
                  <a:pt x="18586" y="2569"/>
                  <a:pt x="18582" y="2567"/>
                </a:cubicBezTo>
                <a:cubicBezTo>
                  <a:pt x="18578" y="2566"/>
                  <a:pt x="18573" y="2569"/>
                  <a:pt x="18569" y="2567"/>
                </a:cubicBezTo>
                <a:cubicBezTo>
                  <a:pt x="18559" y="2562"/>
                  <a:pt x="18554" y="2548"/>
                  <a:pt x="18543" y="2548"/>
                </a:cubicBezTo>
                <a:lnTo>
                  <a:pt x="18519" y="2548"/>
                </a:lnTo>
                <a:close/>
                <a:moveTo>
                  <a:pt x="4479" y="2586"/>
                </a:moveTo>
                <a:cubicBezTo>
                  <a:pt x="4479" y="2586"/>
                  <a:pt x="4410" y="2593"/>
                  <a:pt x="4397" y="2593"/>
                </a:cubicBezTo>
                <a:cubicBezTo>
                  <a:pt x="4384" y="2593"/>
                  <a:pt x="4394" y="2638"/>
                  <a:pt x="4394" y="2677"/>
                </a:cubicBezTo>
                <a:cubicBezTo>
                  <a:pt x="4394" y="2716"/>
                  <a:pt x="4353" y="2741"/>
                  <a:pt x="4353" y="2741"/>
                </a:cubicBezTo>
                <a:lnTo>
                  <a:pt x="4353" y="2902"/>
                </a:lnTo>
                <a:cubicBezTo>
                  <a:pt x="4353" y="2902"/>
                  <a:pt x="4372" y="3043"/>
                  <a:pt x="4372" y="3069"/>
                </a:cubicBezTo>
                <a:cubicBezTo>
                  <a:pt x="4372" y="3069"/>
                  <a:pt x="4431" y="3050"/>
                  <a:pt x="4431" y="3050"/>
                </a:cubicBezTo>
                <a:lnTo>
                  <a:pt x="4472" y="2992"/>
                </a:lnTo>
                <a:lnTo>
                  <a:pt x="4479" y="2902"/>
                </a:lnTo>
                <a:lnTo>
                  <a:pt x="4541" y="2928"/>
                </a:lnTo>
                <a:lnTo>
                  <a:pt x="4579" y="2870"/>
                </a:lnTo>
                <a:lnTo>
                  <a:pt x="4608" y="2767"/>
                </a:lnTo>
                <a:lnTo>
                  <a:pt x="4649" y="2677"/>
                </a:lnTo>
                <a:cubicBezTo>
                  <a:pt x="4649" y="2677"/>
                  <a:pt x="4608" y="2625"/>
                  <a:pt x="4592" y="2625"/>
                </a:cubicBezTo>
                <a:lnTo>
                  <a:pt x="4535" y="2625"/>
                </a:lnTo>
                <a:lnTo>
                  <a:pt x="4479" y="2586"/>
                </a:lnTo>
                <a:close/>
                <a:moveTo>
                  <a:pt x="4177" y="2605"/>
                </a:moveTo>
                <a:lnTo>
                  <a:pt x="4127" y="2612"/>
                </a:lnTo>
                <a:lnTo>
                  <a:pt x="4120" y="2683"/>
                </a:lnTo>
                <a:lnTo>
                  <a:pt x="4098" y="2683"/>
                </a:lnTo>
                <a:lnTo>
                  <a:pt x="4054" y="2650"/>
                </a:lnTo>
                <a:lnTo>
                  <a:pt x="4007" y="2676"/>
                </a:lnTo>
                <a:lnTo>
                  <a:pt x="4017" y="2747"/>
                </a:lnTo>
                <a:lnTo>
                  <a:pt x="4058" y="2825"/>
                </a:lnTo>
                <a:lnTo>
                  <a:pt x="4042" y="2914"/>
                </a:lnTo>
                <a:cubicBezTo>
                  <a:pt x="4042" y="2914"/>
                  <a:pt x="4023" y="2953"/>
                  <a:pt x="4010" y="2940"/>
                </a:cubicBezTo>
                <a:cubicBezTo>
                  <a:pt x="3998" y="2927"/>
                  <a:pt x="3966" y="2870"/>
                  <a:pt x="3966" y="2870"/>
                </a:cubicBezTo>
                <a:lnTo>
                  <a:pt x="3928" y="2876"/>
                </a:lnTo>
                <a:lnTo>
                  <a:pt x="3922" y="2947"/>
                </a:lnTo>
                <a:lnTo>
                  <a:pt x="3969" y="3004"/>
                </a:lnTo>
                <a:lnTo>
                  <a:pt x="4004" y="3050"/>
                </a:lnTo>
                <a:lnTo>
                  <a:pt x="4058" y="3075"/>
                </a:lnTo>
                <a:cubicBezTo>
                  <a:pt x="4058" y="3075"/>
                  <a:pt x="4082" y="3153"/>
                  <a:pt x="4082" y="3178"/>
                </a:cubicBezTo>
                <a:cubicBezTo>
                  <a:pt x="4082" y="3204"/>
                  <a:pt x="4155" y="3249"/>
                  <a:pt x="4155" y="3249"/>
                </a:cubicBezTo>
                <a:cubicBezTo>
                  <a:pt x="4168" y="3249"/>
                  <a:pt x="4199" y="3172"/>
                  <a:pt x="4199" y="3172"/>
                </a:cubicBezTo>
                <a:lnTo>
                  <a:pt x="4271" y="3165"/>
                </a:lnTo>
                <a:lnTo>
                  <a:pt x="4300" y="3063"/>
                </a:lnTo>
                <a:lnTo>
                  <a:pt x="4274" y="2979"/>
                </a:lnTo>
                <a:lnTo>
                  <a:pt x="4234" y="2902"/>
                </a:lnTo>
                <a:lnTo>
                  <a:pt x="4190" y="2850"/>
                </a:lnTo>
                <a:lnTo>
                  <a:pt x="4246" y="2799"/>
                </a:lnTo>
                <a:cubicBezTo>
                  <a:pt x="4246" y="2799"/>
                  <a:pt x="4256" y="2773"/>
                  <a:pt x="4243" y="2741"/>
                </a:cubicBezTo>
                <a:cubicBezTo>
                  <a:pt x="4231" y="2709"/>
                  <a:pt x="4199" y="2657"/>
                  <a:pt x="4199" y="2657"/>
                </a:cubicBezTo>
                <a:lnTo>
                  <a:pt x="4177" y="2605"/>
                </a:lnTo>
                <a:close/>
                <a:moveTo>
                  <a:pt x="3695" y="2663"/>
                </a:moveTo>
                <a:cubicBezTo>
                  <a:pt x="3695" y="2663"/>
                  <a:pt x="3669" y="2721"/>
                  <a:pt x="3669" y="2721"/>
                </a:cubicBezTo>
                <a:cubicBezTo>
                  <a:pt x="3669" y="2721"/>
                  <a:pt x="3710" y="2785"/>
                  <a:pt x="3723" y="2792"/>
                </a:cubicBezTo>
                <a:cubicBezTo>
                  <a:pt x="3736" y="2798"/>
                  <a:pt x="3770" y="2888"/>
                  <a:pt x="3770" y="2888"/>
                </a:cubicBezTo>
                <a:lnTo>
                  <a:pt x="3805" y="2837"/>
                </a:lnTo>
                <a:lnTo>
                  <a:pt x="3817" y="2740"/>
                </a:lnTo>
                <a:lnTo>
                  <a:pt x="3792" y="2695"/>
                </a:lnTo>
                <a:lnTo>
                  <a:pt x="3695" y="2663"/>
                </a:lnTo>
                <a:close/>
                <a:moveTo>
                  <a:pt x="18619" y="2664"/>
                </a:moveTo>
                <a:cubicBezTo>
                  <a:pt x="18613" y="2664"/>
                  <a:pt x="18607" y="2665"/>
                  <a:pt x="18601" y="2671"/>
                </a:cubicBezTo>
                <a:cubicBezTo>
                  <a:pt x="18595" y="2676"/>
                  <a:pt x="18593" y="2685"/>
                  <a:pt x="18588" y="2691"/>
                </a:cubicBezTo>
                <a:cubicBezTo>
                  <a:pt x="18584" y="2696"/>
                  <a:pt x="18586" y="2712"/>
                  <a:pt x="18582" y="2717"/>
                </a:cubicBezTo>
                <a:cubicBezTo>
                  <a:pt x="18577" y="2721"/>
                  <a:pt x="18571" y="2714"/>
                  <a:pt x="18566" y="2717"/>
                </a:cubicBezTo>
                <a:cubicBezTo>
                  <a:pt x="18549" y="2728"/>
                  <a:pt x="18542" y="2753"/>
                  <a:pt x="18528" y="2774"/>
                </a:cubicBezTo>
                <a:lnTo>
                  <a:pt x="18516" y="2781"/>
                </a:lnTo>
                <a:cubicBezTo>
                  <a:pt x="18525" y="2784"/>
                  <a:pt x="18531" y="2786"/>
                  <a:pt x="18541" y="2787"/>
                </a:cubicBezTo>
                <a:cubicBezTo>
                  <a:pt x="18550" y="2789"/>
                  <a:pt x="18556" y="2794"/>
                  <a:pt x="18566" y="2794"/>
                </a:cubicBezTo>
                <a:lnTo>
                  <a:pt x="18579" y="2794"/>
                </a:lnTo>
                <a:cubicBezTo>
                  <a:pt x="18585" y="2794"/>
                  <a:pt x="18588" y="2787"/>
                  <a:pt x="18594" y="2787"/>
                </a:cubicBezTo>
                <a:cubicBezTo>
                  <a:pt x="18609" y="2786"/>
                  <a:pt x="18617" y="2789"/>
                  <a:pt x="18632" y="2787"/>
                </a:cubicBezTo>
                <a:cubicBezTo>
                  <a:pt x="18639" y="2787"/>
                  <a:pt x="18644" y="2781"/>
                  <a:pt x="18651" y="2781"/>
                </a:cubicBezTo>
                <a:lnTo>
                  <a:pt x="18657" y="2781"/>
                </a:lnTo>
                <a:cubicBezTo>
                  <a:pt x="18663" y="2784"/>
                  <a:pt x="18664" y="2796"/>
                  <a:pt x="18670" y="2801"/>
                </a:cubicBezTo>
                <a:cubicBezTo>
                  <a:pt x="18678" y="2809"/>
                  <a:pt x="18685" y="2815"/>
                  <a:pt x="18695" y="2820"/>
                </a:cubicBezTo>
                <a:cubicBezTo>
                  <a:pt x="18701" y="2823"/>
                  <a:pt x="18705" y="2826"/>
                  <a:pt x="18712" y="2826"/>
                </a:cubicBezTo>
                <a:lnTo>
                  <a:pt x="18733" y="2826"/>
                </a:lnTo>
                <a:lnTo>
                  <a:pt x="18736" y="2774"/>
                </a:lnTo>
                <a:cubicBezTo>
                  <a:pt x="18733" y="2766"/>
                  <a:pt x="18733" y="2753"/>
                  <a:pt x="18729" y="2749"/>
                </a:cubicBezTo>
                <a:cubicBezTo>
                  <a:pt x="18726" y="2744"/>
                  <a:pt x="18721" y="2741"/>
                  <a:pt x="18717" y="2736"/>
                </a:cubicBezTo>
                <a:cubicBezTo>
                  <a:pt x="18712" y="2731"/>
                  <a:pt x="18710" y="2720"/>
                  <a:pt x="18704" y="2717"/>
                </a:cubicBezTo>
                <a:cubicBezTo>
                  <a:pt x="18700" y="2715"/>
                  <a:pt x="18696" y="2718"/>
                  <a:pt x="18692" y="2717"/>
                </a:cubicBezTo>
                <a:cubicBezTo>
                  <a:pt x="18688" y="2715"/>
                  <a:pt x="18683" y="2714"/>
                  <a:pt x="18679" y="2710"/>
                </a:cubicBezTo>
                <a:cubicBezTo>
                  <a:pt x="18674" y="2704"/>
                  <a:pt x="18672" y="2699"/>
                  <a:pt x="18667" y="2691"/>
                </a:cubicBezTo>
                <a:cubicBezTo>
                  <a:pt x="18664" y="2686"/>
                  <a:pt x="18668" y="2670"/>
                  <a:pt x="18664" y="2665"/>
                </a:cubicBezTo>
                <a:cubicBezTo>
                  <a:pt x="18660" y="2660"/>
                  <a:pt x="18655" y="2665"/>
                  <a:pt x="18651" y="2665"/>
                </a:cubicBezTo>
                <a:lnTo>
                  <a:pt x="18638" y="2665"/>
                </a:lnTo>
                <a:cubicBezTo>
                  <a:pt x="18631" y="2665"/>
                  <a:pt x="18625" y="2664"/>
                  <a:pt x="18619" y="2664"/>
                </a:cubicBezTo>
                <a:close/>
                <a:moveTo>
                  <a:pt x="3635" y="2682"/>
                </a:moveTo>
                <a:lnTo>
                  <a:pt x="3598" y="2689"/>
                </a:lnTo>
                <a:lnTo>
                  <a:pt x="3576" y="2734"/>
                </a:lnTo>
                <a:lnTo>
                  <a:pt x="3620" y="2747"/>
                </a:lnTo>
                <a:cubicBezTo>
                  <a:pt x="3620" y="2747"/>
                  <a:pt x="3635" y="2682"/>
                  <a:pt x="3635" y="2682"/>
                </a:cubicBezTo>
                <a:close/>
                <a:moveTo>
                  <a:pt x="4904" y="2682"/>
                </a:moveTo>
                <a:lnTo>
                  <a:pt x="4816" y="2701"/>
                </a:lnTo>
                <a:lnTo>
                  <a:pt x="4738" y="2830"/>
                </a:lnTo>
                <a:lnTo>
                  <a:pt x="4691" y="3010"/>
                </a:lnTo>
                <a:lnTo>
                  <a:pt x="4687" y="3236"/>
                </a:lnTo>
                <a:lnTo>
                  <a:pt x="4760" y="3262"/>
                </a:lnTo>
                <a:lnTo>
                  <a:pt x="4810" y="3268"/>
                </a:lnTo>
                <a:lnTo>
                  <a:pt x="4832" y="3351"/>
                </a:lnTo>
                <a:lnTo>
                  <a:pt x="4775" y="3332"/>
                </a:lnTo>
                <a:lnTo>
                  <a:pt x="4716" y="3365"/>
                </a:lnTo>
                <a:lnTo>
                  <a:pt x="4766" y="3468"/>
                </a:lnTo>
                <a:lnTo>
                  <a:pt x="4835" y="3468"/>
                </a:lnTo>
                <a:lnTo>
                  <a:pt x="4870" y="3442"/>
                </a:lnTo>
                <a:lnTo>
                  <a:pt x="4917" y="3507"/>
                </a:lnTo>
                <a:lnTo>
                  <a:pt x="5005" y="3564"/>
                </a:lnTo>
                <a:lnTo>
                  <a:pt x="4952" y="3596"/>
                </a:lnTo>
                <a:lnTo>
                  <a:pt x="4948" y="3687"/>
                </a:lnTo>
                <a:lnTo>
                  <a:pt x="4986" y="3751"/>
                </a:lnTo>
                <a:lnTo>
                  <a:pt x="4926" y="3924"/>
                </a:lnTo>
                <a:lnTo>
                  <a:pt x="4898" y="4047"/>
                </a:lnTo>
                <a:lnTo>
                  <a:pt x="4854" y="4144"/>
                </a:lnTo>
                <a:lnTo>
                  <a:pt x="4813" y="4105"/>
                </a:lnTo>
                <a:lnTo>
                  <a:pt x="4782" y="3957"/>
                </a:lnTo>
                <a:lnTo>
                  <a:pt x="4813" y="3867"/>
                </a:lnTo>
                <a:lnTo>
                  <a:pt x="4735" y="3725"/>
                </a:lnTo>
                <a:lnTo>
                  <a:pt x="4672" y="3835"/>
                </a:lnTo>
                <a:lnTo>
                  <a:pt x="4584" y="3635"/>
                </a:lnTo>
                <a:lnTo>
                  <a:pt x="4552" y="3609"/>
                </a:lnTo>
                <a:lnTo>
                  <a:pt x="4558" y="3507"/>
                </a:lnTo>
                <a:lnTo>
                  <a:pt x="4546" y="3390"/>
                </a:lnTo>
                <a:lnTo>
                  <a:pt x="4505" y="3377"/>
                </a:lnTo>
                <a:lnTo>
                  <a:pt x="4502" y="3281"/>
                </a:lnTo>
                <a:lnTo>
                  <a:pt x="4436" y="3171"/>
                </a:lnTo>
                <a:lnTo>
                  <a:pt x="4357" y="3165"/>
                </a:lnTo>
                <a:lnTo>
                  <a:pt x="4345" y="3229"/>
                </a:lnTo>
                <a:lnTo>
                  <a:pt x="4310" y="3236"/>
                </a:lnTo>
                <a:lnTo>
                  <a:pt x="4275" y="3339"/>
                </a:lnTo>
                <a:lnTo>
                  <a:pt x="4294" y="3423"/>
                </a:lnTo>
                <a:lnTo>
                  <a:pt x="4285" y="3487"/>
                </a:lnTo>
                <a:lnTo>
                  <a:pt x="4348" y="3596"/>
                </a:lnTo>
                <a:lnTo>
                  <a:pt x="4407" y="3668"/>
                </a:lnTo>
                <a:lnTo>
                  <a:pt x="4388" y="3764"/>
                </a:lnTo>
                <a:lnTo>
                  <a:pt x="4323" y="3738"/>
                </a:lnTo>
                <a:lnTo>
                  <a:pt x="4341" y="3847"/>
                </a:lnTo>
                <a:lnTo>
                  <a:pt x="4398" y="3841"/>
                </a:lnTo>
                <a:lnTo>
                  <a:pt x="4461" y="3764"/>
                </a:lnTo>
                <a:lnTo>
                  <a:pt x="4461" y="3879"/>
                </a:lnTo>
                <a:lnTo>
                  <a:pt x="4351" y="3996"/>
                </a:lnTo>
                <a:lnTo>
                  <a:pt x="4360" y="4163"/>
                </a:lnTo>
                <a:lnTo>
                  <a:pt x="4291" y="4073"/>
                </a:lnTo>
                <a:lnTo>
                  <a:pt x="4310" y="3957"/>
                </a:lnTo>
                <a:lnTo>
                  <a:pt x="4266" y="3957"/>
                </a:lnTo>
                <a:lnTo>
                  <a:pt x="4263" y="3847"/>
                </a:lnTo>
                <a:lnTo>
                  <a:pt x="4304" y="3847"/>
                </a:lnTo>
                <a:lnTo>
                  <a:pt x="4291" y="3687"/>
                </a:lnTo>
                <a:lnTo>
                  <a:pt x="4190" y="3590"/>
                </a:lnTo>
                <a:lnTo>
                  <a:pt x="4168" y="3706"/>
                </a:lnTo>
                <a:lnTo>
                  <a:pt x="4115" y="3757"/>
                </a:lnTo>
                <a:lnTo>
                  <a:pt x="4206" y="3879"/>
                </a:lnTo>
                <a:lnTo>
                  <a:pt x="4162" y="3951"/>
                </a:lnTo>
                <a:lnTo>
                  <a:pt x="4146" y="4041"/>
                </a:lnTo>
                <a:lnTo>
                  <a:pt x="3977" y="4053"/>
                </a:lnTo>
                <a:lnTo>
                  <a:pt x="3891" y="3982"/>
                </a:lnTo>
                <a:lnTo>
                  <a:pt x="3829" y="3963"/>
                </a:lnTo>
                <a:lnTo>
                  <a:pt x="3747" y="3867"/>
                </a:lnTo>
                <a:lnTo>
                  <a:pt x="3690" y="3938"/>
                </a:lnTo>
                <a:lnTo>
                  <a:pt x="3602" y="4015"/>
                </a:lnTo>
                <a:lnTo>
                  <a:pt x="3624" y="4124"/>
                </a:lnTo>
                <a:lnTo>
                  <a:pt x="3612" y="4292"/>
                </a:lnTo>
                <a:lnTo>
                  <a:pt x="3558" y="4092"/>
                </a:lnTo>
                <a:lnTo>
                  <a:pt x="3473" y="4015"/>
                </a:lnTo>
                <a:lnTo>
                  <a:pt x="3379" y="4053"/>
                </a:lnTo>
                <a:lnTo>
                  <a:pt x="3171" y="4015"/>
                </a:lnTo>
                <a:lnTo>
                  <a:pt x="3168" y="3957"/>
                </a:lnTo>
                <a:lnTo>
                  <a:pt x="3240" y="3905"/>
                </a:lnTo>
                <a:lnTo>
                  <a:pt x="3136" y="3796"/>
                </a:lnTo>
                <a:lnTo>
                  <a:pt x="3070" y="3802"/>
                </a:lnTo>
                <a:lnTo>
                  <a:pt x="2885" y="3693"/>
                </a:lnTo>
                <a:lnTo>
                  <a:pt x="2837" y="3609"/>
                </a:lnTo>
                <a:lnTo>
                  <a:pt x="2753" y="3590"/>
                </a:lnTo>
                <a:lnTo>
                  <a:pt x="2702" y="3596"/>
                </a:lnTo>
                <a:lnTo>
                  <a:pt x="2680" y="3668"/>
                </a:lnTo>
                <a:lnTo>
                  <a:pt x="2633" y="3687"/>
                </a:lnTo>
                <a:lnTo>
                  <a:pt x="2586" y="3526"/>
                </a:lnTo>
                <a:lnTo>
                  <a:pt x="2554" y="3668"/>
                </a:lnTo>
                <a:lnTo>
                  <a:pt x="2498" y="3648"/>
                </a:lnTo>
                <a:lnTo>
                  <a:pt x="2444" y="3461"/>
                </a:lnTo>
                <a:lnTo>
                  <a:pt x="2381" y="3429"/>
                </a:lnTo>
                <a:lnTo>
                  <a:pt x="2362" y="3551"/>
                </a:lnTo>
                <a:lnTo>
                  <a:pt x="2322" y="3629"/>
                </a:lnTo>
                <a:lnTo>
                  <a:pt x="2259" y="3648"/>
                </a:lnTo>
                <a:lnTo>
                  <a:pt x="2177" y="3706"/>
                </a:lnTo>
                <a:lnTo>
                  <a:pt x="2095" y="3790"/>
                </a:lnTo>
                <a:lnTo>
                  <a:pt x="2161" y="3661"/>
                </a:lnTo>
                <a:lnTo>
                  <a:pt x="2230" y="3622"/>
                </a:lnTo>
                <a:lnTo>
                  <a:pt x="2281" y="3584"/>
                </a:lnTo>
                <a:lnTo>
                  <a:pt x="2303" y="3519"/>
                </a:lnTo>
                <a:lnTo>
                  <a:pt x="2275" y="3507"/>
                </a:lnTo>
                <a:lnTo>
                  <a:pt x="2190" y="3564"/>
                </a:lnTo>
                <a:lnTo>
                  <a:pt x="2095" y="3648"/>
                </a:lnTo>
                <a:lnTo>
                  <a:pt x="2042" y="3654"/>
                </a:lnTo>
                <a:lnTo>
                  <a:pt x="1992" y="3654"/>
                </a:lnTo>
                <a:lnTo>
                  <a:pt x="1888" y="3770"/>
                </a:lnTo>
                <a:lnTo>
                  <a:pt x="1790" y="3751"/>
                </a:lnTo>
                <a:lnTo>
                  <a:pt x="1712" y="3629"/>
                </a:lnTo>
                <a:lnTo>
                  <a:pt x="1570" y="3615"/>
                </a:lnTo>
                <a:lnTo>
                  <a:pt x="1519" y="3551"/>
                </a:lnTo>
                <a:lnTo>
                  <a:pt x="1447" y="3526"/>
                </a:lnTo>
                <a:lnTo>
                  <a:pt x="1359" y="3564"/>
                </a:lnTo>
                <a:lnTo>
                  <a:pt x="1302" y="3500"/>
                </a:lnTo>
                <a:lnTo>
                  <a:pt x="1211" y="3500"/>
                </a:lnTo>
                <a:lnTo>
                  <a:pt x="1114" y="3448"/>
                </a:lnTo>
                <a:lnTo>
                  <a:pt x="1026" y="3448"/>
                </a:lnTo>
                <a:lnTo>
                  <a:pt x="956" y="3448"/>
                </a:lnTo>
                <a:lnTo>
                  <a:pt x="938" y="3358"/>
                </a:lnTo>
                <a:lnTo>
                  <a:pt x="799" y="3345"/>
                </a:lnTo>
                <a:lnTo>
                  <a:pt x="742" y="3358"/>
                </a:lnTo>
                <a:lnTo>
                  <a:pt x="758" y="3287"/>
                </a:lnTo>
                <a:lnTo>
                  <a:pt x="676" y="3281"/>
                </a:lnTo>
                <a:lnTo>
                  <a:pt x="604" y="3365"/>
                </a:lnTo>
                <a:lnTo>
                  <a:pt x="491" y="3365"/>
                </a:lnTo>
                <a:lnTo>
                  <a:pt x="406" y="3493"/>
                </a:lnTo>
                <a:lnTo>
                  <a:pt x="340" y="3493"/>
                </a:lnTo>
                <a:lnTo>
                  <a:pt x="283" y="3584"/>
                </a:lnTo>
                <a:lnTo>
                  <a:pt x="277" y="3699"/>
                </a:lnTo>
                <a:lnTo>
                  <a:pt x="208" y="3796"/>
                </a:lnTo>
                <a:lnTo>
                  <a:pt x="94" y="3802"/>
                </a:lnTo>
                <a:lnTo>
                  <a:pt x="72" y="3931"/>
                </a:lnTo>
                <a:lnTo>
                  <a:pt x="201" y="4047"/>
                </a:lnTo>
                <a:lnTo>
                  <a:pt x="245" y="4169"/>
                </a:lnTo>
                <a:lnTo>
                  <a:pt x="318" y="4227"/>
                </a:lnTo>
                <a:lnTo>
                  <a:pt x="365" y="4375"/>
                </a:lnTo>
                <a:lnTo>
                  <a:pt x="296" y="4394"/>
                </a:lnTo>
                <a:lnTo>
                  <a:pt x="230" y="4369"/>
                </a:lnTo>
                <a:lnTo>
                  <a:pt x="223" y="4260"/>
                </a:lnTo>
                <a:lnTo>
                  <a:pt x="145" y="4343"/>
                </a:lnTo>
                <a:lnTo>
                  <a:pt x="79" y="4356"/>
                </a:lnTo>
                <a:lnTo>
                  <a:pt x="0" y="4485"/>
                </a:lnTo>
                <a:lnTo>
                  <a:pt x="38" y="4530"/>
                </a:lnTo>
                <a:lnTo>
                  <a:pt x="79" y="4594"/>
                </a:lnTo>
                <a:lnTo>
                  <a:pt x="104" y="4736"/>
                </a:lnTo>
                <a:lnTo>
                  <a:pt x="308" y="4691"/>
                </a:lnTo>
                <a:lnTo>
                  <a:pt x="359" y="4627"/>
                </a:lnTo>
                <a:lnTo>
                  <a:pt x="412" y="4639"/>
                </a:lnTo>
                <a:lnTo>
                  <a:pt x="400" y="4762"/>
                </a:lnTo>
                <a:lnTo>
                  <a:pt x="400" y="4903"/>
                </a:lnTo>
                <a:lnTo>
                  <a:pt x="327" y="4910"/>
                </a:lnTo>
                <a:lnTo>
                  <a:pt x="255" y="4961"/>
                </a:lnTo>
                <a:lnTo>
                  <a:pt x="192" y="4949"/>
                </a:lnTo>
                <a:lnTo>
                  <a:pt x="173" y="5090"/>
                </a:lnTo>
                <a:lnTo>
                  <a:pt x="97" y="5232"/>
                </a:lnTo>
                <a:lnTo>
                  <a:pt x="113" y="5328"/>
                </a:lnTo>
                <a:lnTo>
                  <a:pt x="148" y="5341"/>
                </a:lnTo>
                <a:lnTo>
                  <a:pt x="160" y="5418"/>
                </a:lnTo>
                <a:lnTo>
                  <a:pt x="189" y="5541"/>
                </a:lnTo>
                <a:lnTo>
                  <a:pt x="274" y="5599"/>
                </a:lnTo>
                <a:lnTo>
                  <a:pt x="315" y="5502"/>
                </a:lnTo>
                <a:lnTo>
                  <a:pt x="362" y="5631"/>
                </a:lnTo>
                <a:lnTo>
                  <a:pt x="352" y="5811"/>
                </a:lnTo>
                <a:lnTo>
                  <a:pt x="396" y="5811"/>
                </a:lnTo>
                <a:lnTo>
                  <a:pt x="425" y="5779"/>
                </a:lnTo>
                <a:lnTo>
                  <a:pt x="491" y="5773"/>
                </a:lnTo>
                <a:lnTo>
                  <a:pt x="535" y="5824"/>
                </a:lnTo>
                <a:lnTo>
                  <a:pt x="560" y="5734"/>
                </a:lnTo>
                <a:lnTo>
                  <a:pt x="601" y="5805"/>
                </a:lnTo>
                <a:lnTo>
                  <a:pt x="651" y="5747"/>
                </a:lnTo>
                <a:cubicBezTo>
                  <a:pt x="651" y="5747"/>
                  <a:pt x="620" y="5869"/>
                  <a:pt x="620" y="5908"/>
                </a:cubicBezTo>
                <a:cubicBezTo>
                  <a:pt x="620" y="5946"/>
                  <a:pt x="585" y="6004"/>
                  <a:pt x="566" y="6023"/>
                </a:cubicBezTo>
                <a:cubicBezTo>
                  <a:pt x="548" y="6043"/>
                  <a:pt x="469" y="6178"/>
                  <a:pt x="469" y="6178"/>
                </a:cubicBezTo>
                <a:lnTo>
                  <a:pt x="434" y="6268"/>
                </a:lnTo>
                <a:lnTo>
                  <a:pt x="371" y="6275"/>
                </a:lnTo>
                <a:lnTo>
                  <a:pt x="308" y="6365"/>
                </a:lnTo>
                <a:lnTo>
                  <a:pt x="223" y="6404"/>
                </a:lnTo>
                <a:lnTo>
                  <a:pt x="151" y="6526"/>
                </a:lnTo>
                <a:lnTo>
                  <a:pt x="192" y="6565"/>
                </a:lnTo>
                <a:lnTo>
                  <a:pt x="264" y="6455"/>
                </a:lnTo>
                <a:lnTo>
                  <a:pt x="312" y="6448"/>
                </a:lnTo>
                <a:lnTo>
                  <a:pt x="390" y="6365"/>
                </a:lnTo>
                <a:lnTo>
                  <a:pt x="478" y="6287"/>
                </a:lnTo>
                <a:lnTo>
                  <a:pt x="658" y="6114"/>
                </a:lnTo>
                <a:lnTo>
                  <a:pt x="683" y="6004"/>
                </a:lnTo>
                <a:lnTo>
                  <a:pt x="868" y="5792"/>
                </a:lnTo>
                <a:lnTo>
                  <a:pt x="821" y="5650"/>
                </a:lnTo>
                <a:lnTo>
                  <a:pt x="916" y="5541"/>
                </a:lnTo>
                <a:lnTo>
                  <a:pt x="966" y="5367"/>
                </a:lnTo>
                <a:lnTo>
                  <a:pt x="1048" y="5328"/>
                </a:lnTo>
                <a:lnTo>
                  <a:pt x="1092" y="5380"/>
                </a:lnTo>
                <a:lnTo>
                  <a:pt x="994" y="5457"/>
                </a:lnTo>
                <a:lnTo>
                  <a:pt x="969" y="5560"/>
                </a:lnTo>
                <a:lnTo>
                  <a:pt x="981" y="5676"/>
                </a:lnTo>
                <a:lnTo>
                  <a:pt x="1104" y="5553"/>
                </a:lnTo>
                <a:lnTo>
                  <a:pt x="1192" y="5522"/>
                </a:lnTo>
                <a:lnTo>
                  <a:pt x="1173" y="5438"/>
                </a:lnTo>
                <a:cubicBezTo>
                  <a:pt x="1173" y="5438"/>
                  <a:pt x="1161" y="5412"/>
                  <a:pt x="1161" y="5386"/>
                </a:cubicBezTo>
                <a:cubicBezTo>
                  <a:pt x="1161" y="5361"/>
                  <a:pt x="1189" y="5367"/>
                  <a:pt x="1189" y="5367"/>
                </a:cubicBezTo>
                <a:lnTo>
                  <a:pt x="1268" y="5373"/>
                </a:lnTo>
                <a:lnTo>
                  <a:pt x="1337" y="5470"/>
                </a:lnTo>
                <a:lnTo>
                  <a:pt x="1409" y="5547"/>
                </a:lnTo>
                <a:lnTo>
                  <a:pt x="1485" y="5586"/>
                </a:lnTo>
                <a:lnTo>
                  <a:pt x="1548" y="5553"/>
                </a:lnTo>
                <a:lnTo>
                  <a:pt x="1601" y="5599"/>
                </a:lnTo>
                <a:lnTo>
                  <a:pt x="1652" y="5599"/>
                </a:lnTo>
                <a:lnTo>
                  <a:pt x="1702" y="5682"/>
                </a:lnTo>
                <a:lnTo>
                  <a:pt x="1781" y="5759"/>
                </a:lnTo>
                <a:lnTo>
                  <a:pt x="1822" y="5850"/>
                </a:lnTo>
                <a:cubicBezTo>
                  <a:pt x="1822" y="5850"/>
                  <a:pt x="1869" y="5882"/>
                  <a:pt x="1881" y="5882"/>
                </a:cubicBezTo>
                <a:cubicBezTo>
                  <a:pt x="1894" y="5882"/>
                  <a:pt x="1913" y="5856"/>
                  <a:pt x="1913" y="5856"/>
                </a:cubicBezTo>
                <a:lnTo>
                  <a:pt x="1960" y="5914"/>
                </a:lnTo>
                <a:lnTo>
                  <a:pt x="1992" y="6004"/>
                </a:lnTo>
                <a:lnTo>
                  <a:pt x="2064" y="6043"/>
                </a:lnTo>
                <a:lnTo>
                  <a:pt x="2051" y="6126"/>
                </a:lnTo>
                <a:lnTo>
                  <a:pt x="2120" y="6185"/>
                </a:lnTo>
                <a:lnTo>
                  <a:pt x="2108" y="6262"/>
                </a:lnTo>
                <a:lnTo>
                  <a:pt x="2152" y="6294"/>
                </a:lnTo>
                <a:lnTo>
                  <a:pt x="2196" y="6307"/>
                </a:lnTo>
                <a:lnTo>
                  <a:pt x="2199" y="6397"/>
                </a:lnTo>
                <a:lnTo>
                  <a:pt x="2233" y="6493"/>
                </a:lnTo>
                <a:lnTo>
                  <a:pt x="2243" y="6603"/>
                </a:lnTo>
                <a:lnTo>
                  <a:pt x="2262" y="6706"/>
                </a:lnTo>
                <a:lnTo>
                  <a:pt x="2319" y="6719"/>
                </a:lnTo>
                <a:lnTo>
                  <a:pt x="2334" y="6841"/>
                </a:lnTo>
                <a:lnTo>
                  <a:pt x="2394" y="6957"/>
                </a:lnTo>
                <a:lnTo>
                  <a:pt x="2410" y="7041"/>
                </a:lnTo>
                <a:lnTo>
                  <a:pt x="2469" y="7105"/>
                </a:lnTo>
                <a:lnTo>
                  <a:pt x="2529" y="7150"/>
                </a:lnTo>
                <a:lnTo>
                  <a:pt x="2580" y="7182"/>
                </a:lnTo>
                <a:lnTo>
                  <a:pt x="2589" y="7247"/>
                </a:lnTo>
                <a:lnTo>
                  <a:pt x="2652" y="7330"/>
                </a:lnTo>
                <a:lnTo>
                  <a:pt x="2699" y="7402"/>
                </a:lnTo>
                <a:lnTo>
                  <a:pt x="2724" y="7556"/>
                </a:lnTo>
                <a:lnTo>
                  <a:pt x="2724" y="7678"/>
                </a:lnTo>
                <a:lnTo>
                  <a:pt x="2690" y="7601"/>
                </a:lnTo>
                <a:lnTo>
                  <a:pt x="2649" y="7498"/>
                </a:lnTo>
                <a:lnTo>
                  <a:pt x="2639" y="7434"/>
                </a:lnTo>
                <a:lnTo>
                  <a:pt x="2589" y="7369"/>
                </a:lnTo>
                <a:lnTo>
                  <a:pt x="2554" y="7343"/>
                </a:lnTo>
                <a:lnTo>
                  <a:pt x="2548" y="7241"/>
                </a:lnTo>
                <a:lnTo>
                  <a:pt x="2507" y="7241"/>
                </a:lnTo>
                <a:lnTo>
                  <a:pt x="2473" y="7189"/>
                </a:lnTo>
                <a:lnTo>
                  <a:pt x="2441" y="7163"/>
                </a:lnTo>
                <a:lnTo>
                  <a:pt x="2410" y="7144"/>
                </a:lnTo>
                <a:lnTo>
                  <a:pt x="2372" y="7157"/>
                </a:lnTo>
                <a:lnTo>
                  <a:pt x="2403" y="7241"/>
                </a:lnTo>
                <a:lnTo>
                  <a:pt x="2444" y="7292"/>
                </a:lnTo>
                <a:lnTo>
                  <a:pt x="2485" y="7363"/>
                </a:lnTo>
                <a:lnTo>
                  <a:pt x="2570" y="7479"/>
                </a:lnTo>
                <a:lnTo>
                  <a:pt x="2598" y="7601"/>
                </a:lnTo>
                <a:lnTo>
                  <a:pt x="2630" y="7756"/>
                </a:lnTo>
                <a:lnTo>
                  <a:pt x="2627" y="7878"/>
                </a:lnTo>
                <a:lnTo>
                  <a:pt x="2620" y="8045"/>
                </a:lnTo>
                <a:lnTo>
                  <a:pt x="2620" y="8232"/>
                </a:lnTo>
                <a:lnTo>
                  <a:pt x="2592" y="8277"/>
                </a:lnTo>
                <a:lnTo>
                  <a:pt x="2592" y="8399"/>
                </a:lnTo>
                <a:lnTo>
                  <a:pt x="2627" y="8528"/>
                </a:lnTo>
                <a:lnTo>
                  <a:pt x="2614" y="8650"/>
                </a:lnTo>
                <a:lnTo>
                  <a:pt x="2624" y="8747"/>
                </a:lnTo>
                <a:lnTo>
                  <a:pt x="2649" y="8831"/>
                </a:lnTo>
                <a:lnTo>
                  <a:pt x="2646" y="8953"/>
                </a:lnTo>
                <a:lnTo>
                  <a:pt x="2680" y="9056"/>
                </a:lnTo>
                <a:lnTo>
                  <a:pt x="2727" y="9140"/>
                </a:lnTo>
                <a:lnTo>
                  <a:pt x="2756" y="9314"/>
                </a:lnTo>
                <a:lnTo>
                  <a:pt x="2797" y="9384"/>
                </a:lnTo>
                <a:lnTo>
                  <a:pt x="2806" y="9475"/>
                </a:lnTo>
                <a:lnTo>
                  <a:pt x="2844" y="9578"/>
                </a:lnTo>
                <a:lnTo>
                  <a:pt x="2901" y="9578"/>
                </a:lnTo>
                <a:lnTo>
                  <a:pt x="2941" y="9648"/>
                </a:lnTo>
                <a:lnTo>
                  <a:pt x="3004" y="9706"/>
                </a:lnTo>
                <a:lnTo>
                  <a:pt x="3048" y="9797"/>
                </a:lnTo>
                <a:lnTo>
                  <a:pt x="3061" y="9906"/>
                </a:lnTo>
                <a:lnTo>
                  <a:pt x="3083" y="10015"/>
                </a:lnTo>
                <a:lnTo>
                  <a:pt x="3111" y="10196"/>
                </a:lnTo>
                <a:lnTo>
                  <a:pt x="3149" y="10273"/>
                </a:lnTo>
                <a:lnTo>
                  <a:pt x="3196" y="10363"/>
                </a:lnTo>
                <a:lnTo>
                  <a:pt x="3209" y="10427"/>
                </a:lnTo>
                <a:lnTo>
                  <a:pt x="3171" y="10485"/>
                </a:lnTo>
                <a:lnTo>
                  <a:pt x="3196" y="10557"/>
                </a:lnTo>
                <a:lnTo>
                  <a:pt x="3244" y="10627"/>
                </a:lnTo>
                <a:lnTo>
                  <a:pt x="3303" y="10705"/>
                </a:lnTo>
                <a:lnTo>
                  <a:pt x="3338" y="10788"/>
                </a:lnTo>
                <a:lnTo>
                  <a:pt x="3332" y="10859"/>
                </a:lnTo>
                <a:lnTo>
                  <a:pt x="3344" y="10917"/>
                </a:lnTo>
                <a:lnTo>
                  <a:pt x="3391" y="10955"/>
                </a:lnTo>
                <a:lnTo>
                  <a:pt x="3435" y="11033"/>
                </a:lnTo>
                <a:lnTo>
                  <a:pt x="3467" y="11097"/>
                </a:lnTo>
                <a:lnTo>
                  <a:pt x="3470" y="11174"/>
                </a:lnTo>
                <a:lnTo>
                  <a:pt x="3495" y="11149"/>
                </a:lnTo>
                <a:lnTo>
                  <a:pt x="3502" y="11065"/>
                </a:lnTo>
                <a:lnTo>
                  <a:pt x="3483" y="10969"/>
                </a:lnTo>
                <a:lnTo>
                  <a:pt x="3442" y="10930"/>
                </a:lnTo>
                <a:lnTo>
                  <a:pt x="3435" y="10846"/>
                </a:lnTo>
                <a:lnTo>
                  <a:pt x="3388" y="10775"/>
                </a:lnTo>
                <a:lnTo>
                  <a:pt x="3369" y="10666"/>
                </a:lnTo>
                <a:lnTo>
                  <a:pt x="3350" y="10563"/>
                </a:lnTo>
                <a:lnTo>
                  <a:pt x="3309" y="10485"/>
                </a:lnTo>
                <a:lnTo>
                  <a:pt x="3297" y="10382"/>
                </a:lnTo>
                <a:lnTo>
                  <a:pt x="3256" y="10350"/>
                </a:lnTo>
                <a:lnTo>
                  <a:pt x="3231" y="10221"/>
                </a:lnTo>
                <a:lnTo>
                  <a:pt x="3184" y="10112"/>
                </a:lnTo>
                <a:lnTo>
                  <a:pt x="3177" y="9971"/>
                </a:lnTo>
                <a:lnTo>
                  <a:pt x="3215" y="9964"/>
                </a:lnTo>
                <a:lnTo>
                  <a:pt x="3269" y="10009"/>
                </a:lnTo>
                <a:lnTo>
                  <a:pt x="3300" y="10087"/>
                </a:lnTo>
                <a:lnTo>
                  <a:pt x="3303" y="10209"/>
                </a:lnTo>
                <a:lnTo>
                  <a:pt x="3360" y="10370"/>
                </a:lnTo>
                <a:lnTo>
                  <a:pt x="3420" y="10499"/>
                </a:lnTo>
                <a:lnTo>
                  <a:pt x="3473" y="10588"/>
                </a:lnTo>
                <a:lnTo>
                  <a:pt x="3511" y="10679"/>
                </a:lnTo>
                <a:lnTo>
                  <a:pt x="3520" y="10782"/>
                </a:lnTo>
                <a:lnTo>
                  <a:pt x="3577" y="10846"/>
                </a:lnTo>
                <a:lnTo>
                  <a:pt x="3618" y="10942"/>
                </a:lnTo>
                <a:lnTo>
                  <a:pt x="3649" y="11046"/>
                </a:lnTo>
                <a:lnTo>
                  <a:pt x="3715" y="11187"/>
                </a:lnTo>
                <a:lnTo>
                  <a:pt x="3741" y="11310"/>
                </a:lnTo>
                <a:lnTo>
                  <a:pt x="3775" y="11367"/>
                </a:lnTo>
                <a:lnTo>
                  <a:pt x="3741" y="11413"/>
                </a:lnTo>
                <a:lnTo>
                  <a:pt x="3731" y="11490"/>
                </a:lnTo>
                <a:lnTo>
                  <a:pt x="3803" y="11606"/>
                </a:lnTo>
                <a:lnTo>
                  <a:pt x="3863" y="11702"/>
                </a:lnTo>
                <a:lnTo>
                  <a:pt x="3936" y="11747"/>
                </a:lnTo>
                <a:lnTo>
                  <a:pt x="4011" y="11838"/>
                </a:lnTo>
                <a:lnTo>
                  <a:pt x="4099" y="11914"/>
                </a:lnTo>
                <a:lnTo>
                  <a:pt x="4197" y="12011"/>
                </a:lnTo>
                <a:lnTo>
                  <a:pt x="4275" y="12056"/>
                </a:lnTo>
                <a:lnTo>
                  <a:pt x="4326" y="12050"/>
                </a:lnTo>
                <a:lnTo>
                  <a:pt x="4341" y="11998"/>
                </a:lnTo>
                <a:lnTo>
                  <a:pt x="4398" y="11986"/>
                </a:lnTo>
                <a:lnTo>
                  <a:pt x="4461" y="12050"/>
                </a:lnTo>
                <a:lnTo>
                  <a:pt x="4530" y="12159"/>
                </a:lnTo>
                <a:lnTo>
                  <a:pt x="4568" y="12250"/>
                </a:lnTo>
                <a:lnTo>
                  <a:pt x="4625" y="12250"/>
                </a:lnTo>
                <a:lnTo>
                  <a:pt x="4646" y="12250"/>
                </a:lnTo>
                <a:lnTo>
                  <a:pt x="4678" y="12275"/>
                </a:lnTo>
                <a:lnTo>
                  <a:pt x="4713" y="12372"/>
                </a:lnTo>
                <a:lnTo>
                  <a:pt x="4782" y="12417"/>
                </a:lnTo>
                <a:lnTo>
                  <a:pt x="4785" y="12353"/>
                </a:lnTo>
                <a:lnTo>
                  <a:pt x="4823" y="12391"/>
                </a:lnTo>
                <a:lnTo>
                  <a:pt x="4860" y="12501"/>
                </a:lnTo>
                <a:cubicBezTo>
                  <a:pt x="4860" y="12501"/>
                  <a:pt x="4917" y="12629"/>
                  <a:pt x="4930" y="12648"/>
                </a:cubicBezTo>
                <a:cubicBezTo>
                  <a:pt x="4942" y="12668"/>
                  <a:pt x="4923" y="12765"/>
                  <a:pt x="4923" y="12765"/>
                </a:cubicBezTo>
                <a:lnTo>
                  <a:pt x="4945" y="12816"/>
                </a:lnTo>
                <a:lnTo>
                  <a:pt x="4974" y="12790"/>
                </a:lnTo>
                <a:lnTo>
                  <a:pt x="5012" y="12829"/>
                </a:lnTo>
                <a:lnTo>
                  <a:pt x="5065" y="12932"/>
                </a:lnTo>
                <a:cubicBezTo>
                  <a:pt x="5065" y="12932"/>
                  <a:pt x="5103" y="13003"/>
                  <a:pt x="5122" y="12964"/>
                </a:cubicBezTo>
                <a:lnTo>
                  <a:pt x="5216" y="13060"/>
                </a:lnTo>
                <a:cubicBezTo>
                  <a:pt x="5216" y="13060"/>
                  <a:pt x="5266" y="13106"/>
                  <a:pt x="5266" y="13106"/>
                </a:cubicBezTo>
                <a:lnTo>
                  <a:pt x="5263" y="13003"/>
                </a:lnTo>
                <a:lnTo>
                  <a:pt x="5288" y="12938"/>
                </a:lnTo>
                <a:lnTo>
                  <a:pt x="5376" y="12951"/>
                </a:lnTo>
                <a:lnTo>
                  <a:pt x="5386" y="13016"/>
                </a:lnTo>
                <a:lnTo>
                  <a:pt x="5414" y="13009"/>
                </a:lnTo>
                <a:lnTo>
                  <a:pt x="5430" y="12926"/>
                </a:lnTo>
                <a:lnTo>
                  <a:pt x="5398" y="12848"/>
                </a:lnTo>
                <a:lnTo>
                  <a:pt x="5307" y="12848"/>
                </a:lnTo>
                <a:lnTo>
                  <a:pt x="5247" y="12842"/>
                </a:lnTo>
                <a:lnTo>
                  <a:pt x="5159" y="12829"/>
                </a:lnTo>
                <a:lnTo>
                  <a:pt x="5118" y="12771"/>
                </a:lnTo>
                <a:lnTo>
                  <a:pt x="5062" y="12648"/>
                </a:lnTo>
                <a:lnTo>
                  <a:pt x="5065" y="12552"/>
                </a:lnTo>
                <a:lnTo>
                  <a:pt x="5065" y="12423"/>
                </a:lnTo>
                <a:lnTo>
                  <a:pt x="5084" y="12262"/>
                </a:lnTo>
                <a:lnTo>
                  <a:pt x="5084" y="12153"/>
                </a:lnTo>
                <a:lnTo>
                  <a:pt x="5055" y="12070"/>
                </a:lnTo>
                <a:lnTo>
                  <a:pt x="4999" y="12011"/>
                </a:lnTo>
                <a:lnTo>
                  <a:pt x="4914" y="12024"/>
                </a:lnTo>
                <a:lnTo>
                  <a:pt x="4854" y="11998"/>
                </a:lnTo>
                <a:lnTo>
                  <a:pt x="4788" y="12050"/>
                </a:lnTo>
                <a:lnTo>
                  <a:pt x="4744" y="11992"/>
                </a:lnTo>
                <a:lnTo>
                  <a:pt x="4785" y="11928"/>
                </a:lnTo>
                <a:lnTo>
                  <a:pt x="4785" y="11811"/>
                </a:lnTo>
                <a:lnTo>
                  <a:pt x="4801" y="11741"/>
                </a:lnTo>
                <a:lnTo>
                  <a:pt x="4823" y="11625"/>
                </a:lnTo>
                <a:lnTo>
                  <a:pt x="4823" y="11496"/>
                </a:lnTo>
                <a:lnTo>
                  <a:pt x="4860" y="11445"/>
                </a:lnTo>
                <a:lnTo>
                  <a:pt x="4867" y="11348"/>
                </a:lnTo>
                <a:lnTo>
                  <a:pt x="4838" y="11310"/>
                </a:lnTo>
                <a:lnTo>
                  <a:pt x="4744" y="11322"/>
                </a:lnTo>
                <a:lnTo>
                  <a:pt x="4684" y="11342"/>
                </a:lnTo>
                <a:lnTo>
                  <a:pt x="4659" y="11432"/>
                </a:lnTo>
                <a:lnTo>
                  <a:pt x="4634" y="11567"/>
                </a:lnTo>
                <a:lnTo>
                  <a:pt x="4606" y="11689"/>
                </a:lnTo>
                <a:lnTo>
                  <a:pt x="4555" y="11702"/>
                </a:lnTo>
                <a:lnTo>
                  <a:pt x="4483" y="11741"/>
                </a:lnTo>
                <a:lnTo>
                  <a:pt x="4407" y="11760"/>
                </a:lnTo>
                <a:lnTo>
                  <a:pt x="4373" y="11670"/>
                </a:lnTo>
                <a:lnTo>
                  <a:pt x="4310" y="11606"/>
                </a:lnTo>
                <a:lnTo>
                  <a:pt x="4288" y="11503"/>
                </a:lnTo>
                <a:lnTo>
                  <a:pt x="4244" y="11367"/>
                </a:lnTo>
                <a:lnTo>
                  <a:pt x="4219" y="11136"/>
                </a:lnTo>
                <a:lnTo>
                  <a:pt x="4209" y="10969"/>
                </a:lnTo>
                <a:lnTo>
                  <a:pt x="4241" y="10840"/>
                </a:lnTo>
                <a:lnTo>
                  <a:pt x="4257" y="10691"/>
                </a:lnTo>
                <a:lnTo>
                  <a:pt x="4225" y="10537"/>
                </a:lnTo>
                <a:lnTo>
                  <a:pt x="4282" y="10389"/>
                </a:lnTo>
                <a:lnTo>
                  <a:pt x="4329" y="10382"/>
                </a:lnTo>
                <a:lnTo>
                  <a:pt x="4376" y="10305"/>
                </a:lnTo>
                <a:lnTo>
                  <a:pt x="4423" y="10215"/>
                </a:lnTo>
                <a:lnTo>
                  <a:pt x="4489" y="10234"/>
                </a:lnTo>
                <a:lnTo>
                  <a:pt x="4536" y="10267"/>
                </a:lnTo>
                <a:lnTo>
                  <a:pt x="4574" y="10234"/>
                </a:lnTo>
                <a:lnTo>
                  <a:pt x="4606" y="10318"/>
                </a:lnTo>
                <a:lnTo>
                  <a:pt x="4662" y="10318"/>
                </a:lnTo>
                <a:lnTo>
                  <a:pt x="4706" y="10311"/>
                </a:lnTo>
                <a:lnTo>
                  <a:pt x="4697" y="10247"/>
                </a:lnTo>
                <a:lnTo>
                  <a:pt x="4713" y="10144"/>
                </a:lnTo>
                <a:lnTo>
                  <a:pt x="4782" y="10138"/>
                </a:lnTo>
                <a:lnTo>
                  <a:pt x="4829" y="10125"/>
                </a:lnTo>
                <a:lnTo>
                  <a:pt x="4917" y="10144"/>
                </a:lnTo>
                <a:lnTo>
                  <a:pt x="4952" y="10234"/>
                </a:lnTo>
                <a:lnTo>
                  <a:pt x="4980" y="10234"/>
                </a:lnTo>
                <a:lnTo>
                  <a:pt x="4999" y="10183"/>
                </a:lnTo>
                <a:lnTo>
                  <a:pt x="5024" y="10170"/>
                </a:lnTo>
                <a:lnTo>
                  <a:pt x="5065" y="10247"/>
                </a:lnTo>
                <a:lnTo>
                  <a:pt x="5103" y="10344"/>
                </a:lnTo>
                <a:lnTo>
                  <a:pt x="5103" y="10453"/>
                </a:lnTo>
                <a:lnTo>
                  <a:pt x="5125" y="10518"/>
                </a:lnTo>
                <a:lnTo>
                  <a:pt x="5134" y="10588"/>
                </a:lnTo>
                <a:lnTo>
                  <a:pt x="5162" y="10640"/>
                </a:lnTo>
                <a:lnTo>
                  <a:pt x="5178" y="10717"/>
                </a:lnTo>
                <a:lnTo>
                  <a:pt x="5213" y="10755"/>
                </a:lnTo>
                <a:lnTo>
                  <a:pt x="5216" y="10840"/>
                </a:lnTo>
                <a:lnTo>
                  <a:pt x="5247" y="10859"/>
                </a:lnTo>
                <a:lnTo>
                  <a:pt x="5266" y="10801"/>
                </a:lnTo>
                <a:lnTo>
                  <a:pt x="5282" y="10710"/>
                </a:lnTo>
                <a:lnTo>
                  <a:pt x="5263" y="10602"/>
                </a:lnTo>
                <a:lnTo>
                  <a:pt x="5244" y="10434"/>
                </a:lnTo>
                <a:lnTo>
                  <a:pt x="5203" y="10286"/>
                </a:lnTo>
                <a:lnTo>
                  <a:pt x="5203" y="10093"/>
                </a:lnTo>
                <a:cubicBezTo>
                  <a:pt x="5203" y="10067"/>
                  <a:pt x="5225" y="9957"/>
                  <a:pt x="5225" y="9957"/>
                </a:cubicBezTo>
                <a:lnTo>
                  <a:pt x="5260" y="9816"/>
                </a:lnTo>
                <a:lnTo>
                  <a:pt x="5313" y="9771"/>
                </a:lnTo>
                <a:lnTo>
                  <a:pt x="5376" y="9661"/>
                </a:lnTo>
                <a:lnTo>
                  <a:pt x="5436" y="9578"/>
                </a:lnTo>
                <a:lnTo>
                  <a:pt x="5493" y="9533"/>
                </a:lnTo>
                <a:lnTo>
                  <a:pt x="5502" y="9449"/>
                </a:lnTo>
                <a:lnTo>
                  <a:pt x="5546" y="9398"/>
                </a:lnTo>
                <a:lnTo>
                  <a:pt x="5509" y="9256"/>
                </a:lnTo>
                <a:lnTo>
                  <a:pt x="5480" y="9192"/>
                </a:lnTo>
                <a:lnTo>
                  <a:pt x="5493" y="9114"/>
                </a:lnTo>
                <a:lnTo>
                  <a:pt x="5468" y="9043"/>
                </a:lnTo>
                <a:lnTo>
                  <a:pt x="5512" y="8998"/>
                </a:lnTo>
                <a:lnTo>
                  <a:pt x="5549" y="9101"/>
                </a:lnTo>
                <a:lnTo>
                  <a:pt x="5571" y="8998"/>
                </a:lnTo>
                <a:lnTo>
                  <a:pt x="5597" y="8908"/>
                </a:lnTo>
                <a:lnTo>
                  <a:pt x="5625" y="8850"/>
                </a:lnTo>
                <a:lnTo>
                  <a:pt x="5653" y="8657"/>
                </a:lnTo>
                <a:lnTo>
                  <a:pt x="5738" y="8657"/>
                </a:lnTo>
                <a:lnTo>
                  <a:pt x="5792" y="8592"/>
                </a:lnTo>
                <a:lnTo>
                  <a:pt x="5855" y="8580"/>
                </a:lnTo>
                <a:lnTo>
                  <a:pt x="5839" y="8502"/>
                </a:lnTo>
                <a:lnTo>
                  <a:pt x="5836" y="8341"/>
                </a:lnTo>
                <a:lnTo>
                  <a:pt x="5880" y="8219"/>
                </a:lnTo>
                <a:lnTo>
                  <a:pt x="5930" y="8219"/>
                </a:lnTo>
                <a:lnTo>
                  <a:pt x="5946" y="8148"/>
                </a:lnTo>
                <a:lnTo>
                  <a:pt x="6012" y="8155"/>
                </a:lnTo>
                <a:lnTo>
                  <a:pt x="6072" y="8084"/>
                </a:lnTo>
                <a:lnTo>
                  <a:pt x="6109" y="7987"/>
                </a:lnTo>
                <a:lnTo>
                  <a:pt x="6182" y="7975"/>
                </a:lnTo>
                <a:cubicBezTo>
                  <a:pt x="6182" y="7975"/>
                  <a:pt x="6248" y="8000"/>
                  <a:pt x="6260" y="8006"/>
                </a:cubicBezTo>
                <a:cubicBezTo>
                  <a:pt x="6273" y="8013"/>
                  <a:pt x="6242" y="8058"/>
                  <a:pt x="6242" y="8058"/>
                </a:cubicBezTo>
                <a:lnTo>
                  <a:pt x="6160" y="8058"/>
                </a:lnTo>
                <a:cubicBezTo>
                  <a:pt x="6160" y="8058"/>
                  <a:pt x="6128" y="8109"/>
                  <a:pt x="6116" y="8122"/>
                </a:cubicBezTo>
                <a:cubicBezTo>
                  <a:pt x="6103" y="8135"/>
                  <a:pt x="6116" y="8232"/>
                  <a:pt x="6116" y="8232"/>
                </a:cubicBezTo>
                <a:lnTo>
                  <a:pt x="6150" y="8264"/>
                </a:lnTo>
                <a:lnTo>
                  <a:pt x="6188" y="8200"/>
                </a:lnTo>
                <a:lnTo>
                  <a:pt x="6216" y="8161"/>
                </a:lnTo>
                <a:lnTo>
                  <a:pt x="6270" y="8129"/>
                </a:lnTo>
                <a:lnTo>
                  <a:pt x="6326" y="8071"/>
                </a:lnTo>
                <a:lnTo>
                  <a:pt x="6383" y="8045"/>
                </a:lnTo>
                <a:lnTo>
                  <a:pt x="6427" y="7936"/>
                </a:lnTo>
                <a:lnTo>
                  <a:pt x="6471" y="7858"/>
                </a:lnTo>
                <a:lnTo>
                  <a:pt x="6477" y="7769"/>
                </a:lnTo>
                <a:lnTo>
                  <a:pt x="6418" y="7801"/>
                </a:lnTo>
                <a:lnTo>
                  <a:pt x="6377" y="7936"/>
                </a:lnTo>
                <a:lnTo>
                  <a:pt x="6307" y="7942"/>
                </a:lnTo>
                <a:lnTo>
                  <a:pt x="6251" y="7884"/>
                </a:lnTo>
                <a:lnTo>
                  <a:pt x="6191" y="7788"/>
                </a:lnTo>
                <a:lnTo>
                  <a:pt x="6160" y="7620"/>
                </a:lnTo>
                <a:lnTo>
                  <a:pt x="6213" y="7536"/>
                </a:lnTo>
                <a:lnTo>
                  <a:pt x="6210" y="7402"/>
                </a:lnTo>
                <a:lnTo>
                  <a:pt x="6131" y="7388"/>
                </a:lnTo>
                <a:lnTo>
                  <a:pt x="6046" y="7440"/>
                </a:lnTo>
                <a:lnTo>
                  <a:pt x="5952" y="7549"/>
                </a:lnTo>
                <a:lnTo>
                  <a:pt x="5861" y="7730"/>
                </a:lnTo>
                <a:lnTo>
                  <a:pt x="5788" y="7833"/>
                </a:lnTo>
                <a:lnTo>
                  <a:pt x="5817" y="7736"/>
                </a:lnTo>
                <a:lnTo>
                  <a:pt x="5861" y="7633"/>
                </a:lnTo>
                <a:lnTo>
                  <a:pt x="5889" y="7582"/>
                </a:lnTo>
                <a:lnTo>
                  <a:pt x="5817" y="7543"/>
                </a:lnTo>
                <a:lnTo>
                  <a:pt x="5908" y="7543"/>
                </a:lnTo>
                <a:lnTo>
                  <a:pt x="5930" y="7453"/>
                </a:lnTo>
                <a:lnTo>
                  <a:pt x="5980" y="7369"/>
                </a:lnTo>
                <a:lnTo>
                  <a:pt x="6040" y="7363"/>
                </a:lnTo>
                <a:lnTo>
                  <a:pt x="6065" y="7260"/>
                </a:lnTo>
                <a:lnTo>
                  <a:pt x="6116" y="7221"/>
                </a:lnTo>
                <a:lnTo>
                  <a:pt x="6194" y="7221"/>
                </a:lnTo>
                <a:lnTo>
                  <a:pt x="6336" y="7215"/>
                </a:lnTo>
                <a:lnTo>
                  <a:pt x="6408" y="7241"/>
                </a:lnTo>
                <a:lnTo>
                  <a:pt x="6465" y="7234"/>
                </a:lnTo>
                <a:lnTo>
                  <a:pt x="6522" y="7150"/>
                </a:lnTo>
                <a:lnTo>
                  <a:pt x="6572" y="7035"/>
                </a:lnTo>
                <a:lnTo>
                  <a:pt x="6663" y="7015"/>
                </a:lnTo>
                <a:lnTo>
                  <a:pt x="6710" y="6976"/>
                </a:lnTo>
                <a:lnTo>
                  <a:pt x="6735" y="6925"/>
                </a:lnTo>
                <a:lnTo>
                  <a:pt x="6707" y="6874"/>
                </a:lnTo>
                <a:lnTo>
                  <a:pt x="6726" y="6822"/>
                </a:lnTo>
                <a:lnTo>
                  <a:pt x="6729" y="6712"/>
                </a:lnTo>
                <a:lnTo>
                  <a:pt x="6663" y="6693"/>
                </a:lnTo>
                <a:lnTo>
                  <a:pt x="6651" y="6629"/>
                </a:lnTo>
                <a:lnTo>
                  <a:pt x="6578" y="6629"/>
                </a:lnTo>
                <a:lnTo>
                  <a:pt x="6522" y="6693"/>
                </a:lnTo>
                <a:lnTo>
                  <a:pt x="6484" y="6745"/>
                </a:lnTo>
                <a:lnTo>
                  <a:pt x="6452" y="6719"/>
                </a:lnTo>
                <a:lnTo>
                  <a:pt x="6465" y="6642"/>
                </a:lnTo>
                <a:lnTo>
                  <a:pt x="6531" y="6597"/>
                </a:lnTo>
                <a:lnTo>
                  <a:pt x="6610" y="6558"/>
                </a:lnTo>
                <a:lnTo>
                  <a:pt x="6644" y="6493"/>
                </a:lnTo>
                <a:lnTo>
                  <a:pt x="6594" y="6487"/>
                </a:lnTo>
                <a:lnTo>
                  <a:pt x="6543" y="6436"/>
                </a:lnTo>
                <a:lnTo>
                  <a:pt x="6477" y="6397"/>
                </a:lnTo>
                <a:lnTo>
                  <a:pt x="6436" y="6320"/>
                </a:lnTo>
                <a:lnTo>
                  <a:pt x="6389" y="6243"/>
                </a:lnTo>
                <a:lnTo>
                  <a:pt x="6371" y="6172"/>
                </a:lnTo>
                <a:lnTo>
                  <a:pt x="6399" y="6159"/>
                </a:lnTo>
                <a:lnTo>
                  <a:pt x="6408" y="6107"/>
                </a:lnTo>
                <a:lnTo>
                  <a:pt x="6364" y="5985"/>
                </a:lnTo>
                <a:lnTo>
                  <a:pt x="6311" y="5850"/>
                </a:lnTo>
                <a:lnTo>
                  <a:pt x="6235" y="5611"/>
                </a:lnTo>
                <a:lnTo>
                  <a:pt x="6210" y="5502"/>
                </a:lnTo>
                <a:lnTo>
                  <a:pt x="6154" y="5644"/>
                </a:lnTo>
                <a:lnTo>
                  <a:pt x="6154" y="5766"/>
                </a:lnTo>
                <a:lnTo>
                  <a:pt x="6094" y="5811"/>
                </a:lnTo>
                <a:lnTo>
                  <a:pt x="6056" y="5895"/>
                </a:lnTo>
                <a:lnTo>
                  <a:pt x="5999" y="5888"/>
                </a:lnTo>
                <a:lnTo>
                  <a:pt x="5987" y="5811"/>
                </a:lnTo>
                <a:lnTo>
                  <a:pt x="5949" y="5753"/>
                </a:lnTo>
                <a:lnTo>
                  <a:pt x="5892" y="5779"/>
                </a:lnTo>
                <a:lnTo>
                  <a:pt x="5908" y="5644"/>
                </a:lnTo>
                <a:lnTo>
                  <a:pt x="5908" y="5464"/>
                </a:lnTo>
                <a:lnTo>
                  <a:pt x="5905" y="5367"/>
                </a:lnTo>
                <a:lnTo>
                  <a:pt x="5836" y="5361"/>
                </a:lnTo>
                <a:lnTo>
                  <a:pt x="5782" y="5289"/>
                </a:lnTo>
                <a:lnTo>
                  <a:pt x="5732" y="5186"/>
                </a:lnTo>
                <a:lnTo>
                  <a:pt x="5644" y="5077"/>
                </a:lnTo>
                <a:lnTo>
                  <a:pt x="5612" y="5129"/>
                </a:lnTo>
                <a:lnTo>
                  <a:pt x="5537" y="5122"/>
                </a:lnTo>
                <a:lnTo>
                  <a:pt x="5505" y="5083"/>
                </a:lnTo>
                <a:lnTo>
                  <a:pt x="5420" y="5083"/>
                </a:lnTo>
                <a:lnTo>
                  <a:pt x="5386" y="5155"/>
                </a:lnTo>
                <a:lnTo>
                  <a:pt x="5417" y="5258"/>
                </a:lnTo>
                <a:lnTo>
                  <a:pt x="5405" y="5392"/>
                </a:lnTo>
                <a:lnTo>
                  <a:pt x="5414" y="5483"/>
                </a:lnTo>
                <a:lnTo>
                  <a:pt x="5442" y="5605"/>
                </a:lnTo>
                <a:lnTo>
                  <a:pt x="5398" y="5605"/>
                </a:lnTo>
                <a:lnTo>
                  <a:pt x="5401" y="5721"/>
                </a:lnTo>
                <a:lnTo>
                  <a:pt x="5373" y="5786"/>
                </a:lnTo>
                <a:lnTo>
                  <a:pt x="5411" y="5837"/>
                </a:lnTo>
                <a:lnTo>
                  <a:pt x="5468" y="5921"/>
                </a:lnTo>
                <a:lnTo>
                  <a:pt x="5483" y="6068"/>
                </a:lnTo>
                <a:lnTo>
                  <a:pt x="5483" y="6236"/>
                </a:lnTo>
                <a:lnTo>
                  <a:pt x="5442" y="6352"/>
                </a:lnTo>
                <a:lnTo>
                  <a:pt x="5386" y="6442"/>
                </a:lnTo>
                <a:lnTo>
                  <a:pt x="5307" y="6462"/>
                </a:lnTo>
                <a:lnTo>
                  <a:pt x="5351" y="6603"/>
                </a:lnTo>
                <a:lnTo>
                  <a:pt x="5351" y="6784"/>
                </a:lnTo>
                <a:lnTo>
                  <a:pt x="5373" y="6886"/>
                </a:lnTo>
                <a:lnTo>
                  <a:pt x="5361" y="6970"/>
                </a:lnTo>
                <a:lnTo>
                  <a:pt x="5326" y="7073"/>
                </a:lnTo>
                <a:lnTo>
                  <a:pt x="5251" y="7092"/>
                </a:lnTo>
                <a:lnTo>
                  <a:pt x="5206" y="6944"/>
                </a:lnTo>
                <a:lnTo>
                  <a:pt x="5153" y="6815"/>
                </a:lnTo>
                <a:lnTo>
                  <a:pt x="5153" y="6706"/>
                </a:lnTo>
                <a:lnTo>
                  <a:pt x="5137" y="6551"/>
                </a:lnTo>
                <a:lnTo>
                  <a:pt x="5147" y="6423"/>
                </a:lnTo>
                <a:lnTo>
                  <a:pt x="5049" y="6397"/>
                </a:lnTo>
                <a:lnTo>
                  <a:pt x="4977" y="6391"/>
                </a:lnTo>
                <a:lnTo>
                  <a:pt x="4939" y="6345"/>
                </a:lnTo>
                <a:lnTo>
                  <a:pt x="4848" y="6301"/>
                </a:lnTo>
                <a:lnTo>
                  <a:pt x="4813" y="6223"/>
                </a:lnTo>
                <a:lnTo>
                  <a:pt x="4735" y="6140"/>
                </a:lnTo>
                <a:lnTo>
                  <a:pt x="4653" y="6049"/>
                </a:lnTo>
                <a:lnTo>
                  <a:pt x="4546" y="6101"/>
                </a:lnTo>
                <a:lnTo>
                  <a:pt x="4521" y="6017"/>
                </a:lnTo>
                <a:lnTo>
                  <a:pt x="4477" y="5824"/>
                </a:lnTo>
                <a:lnTo>
                  <a:pt x="4423" y="5773"/>
                </a:lnTo>
                <a:lnTo>
                  <a:pt x="4388" y="5695"/>
                </a:lnTo>
                <a:lnTo>
                  <a:pt x="4401" y="5457"/>
                </a:lnTo>
                <a:lnTo>
                  <a:pt x="4455" y="5277"/>
                </a:lnTo>
                <a:lnTo>
                  <a:pt x="4508" y="5116"/>
                </a:lnTo>
                <a:lnTo>
                  <a:pt x="4577" y="5058"/>
                </a:lnTo>
                <a:lnTo>
                  <a:pt x="4631" y="4974"/>
                </a:lnTo>
                <a:lnTo>
                  <a:pt x="4609" y="4884"/>
                </a:lnTo>
                <a:lnTo>
                  <a:pt x="4524" y="4845"/>
                </a:lnTo>
                <a:lnTo>
                  <a:pt x="4426" y="4781"/>
                </a:lnTo>
                <a:lnTo>
                  <a:pt x="4540" y="4813"/>
                </a:lnTo>
                <a:lnTo>
                  <a:pt x="4631" y="4858"/>
                </a:lnTo>
                <a:lnTo>
                  <a:pt x="4672" y="4839"/>
                </a:lnTo>
                <a:lnTo>
                  <a:pt x="4681" y="4742"/>
                </a:lnTo>
                <a:lnTo>
                  <a:pt x="4756" y="4794"/>
                </a:lnTo>
                <a:lnTo>
                  <a:pt x="4801" y="4775"/>
                </a:lnTo>
                <a:lnTo>
                  <a:pt x="4804" y="4697"/>
                </a:lnTo>
                <a:lnTo>
                  <a:pt x="4832" y="4665"/>
                </a:lnTo>
                <a:lnTo>
                  <a:pt x="4848" y="4562"/>
                </a:lnTo>
                <a:lnTo>
                  <a:pt x="4794" y="4549"/>
                </a:lnTo>
                <a:lnTo>
                  <a:pt x="4725" y="4536"/>
                </a:lnTo>
                <a:lnTo>
                  <a:pt x="4700" y="4478"/>
                </a:lnTo>
                <a:lnTo>
                  <a:pt x="4621" y="4414"/>
                </a:lnTo>
                <a:lnTo>
                  <a:pt x="4675" y="4420"/>
                </a:lnTo>
                <a:lnTo>
                  <a:pt x="4760" y="4466"/>
                </a:lnTo>
                <a:lnTo>
                  <a:pt x="4816" y="4504"/>
                </a:lnTo>
                <a:lnTo>
                  <a:pt x="4873" y="4466"/>
                </a:lnTo>
                <a:lnTo>
                  <a:pt x="4911" y="4369"/>
                </a:lnTo>
                <a:lnTo>
                  <a:pt x="4870" y="4292"/>
                </a:lnTo>
                <a:lnTo>
                  <a:pt x="4926" y="4292"/>
                </a:lnTo>
                <a:lnTo>
                  <a:pt x="4961" y="4363"/>
                </a:lnTo>
                <a:lnTo>
                  <a:pt x="4933" y="4440"/>
                </a:lnTo>
                <a:lnTo>
                  <a:pt x="4908" y="4581"/>
                </a:lnTo>
                <a:lnTo>
                  <a:pt x="4908" y="4755"/>
                </a:lnTo>
                <a:lnTo>
                  <a:pt x="4851" y="4794"/>
                </a:lnTo>
                <a:lnTo>
                  <a:pt x="4867" y="4871"/>
                </a:lnTo>
                <a:lnTo>
                  <a:pt x="4926" y="4877"/>
                </a:lnTo>
                <a:lnTo>
                  <a:pt x="4926" y="4949"/>
                </a:lnTo>
                <a:cubicBezTo>
                  <a:pt x="4926" y="4949"/>
                  <a:pt x="4986" y="4974"/>
                  <a:pt x="5005" y="4936"/>
                </a:cubicBezTo>
                <a:lnTo>
                  <a:pt x="5027" y="4845"/>
                </a:lnTo>
                <a:lnTo>
                  <a:pt x="5103" y="4852"/>
                </a:lnTo>
                <a:lnTo>
                  <a:pt x="5143" y="4865"/>
                </a:lnTo>
                <a:lnTo>
                  <a:pt x="5184" y="4903"/>
                </a:lnTo>
                <a:lnTo>
                  <a:pt x="5244" y="4903"/>
                </a:lnTo>
                <a:lnTo>
                  <a:pt x="5251" y="4807"/>
                </a:lnTo>
                <a:lnTo>
                  <a:pt x="5191" y="4781"/>
                </a:lnTo>
                <a:lnTo>
                  <a:pt x="5162" y="4658"/>
                </a:lnTo>
                <a:lnTo>
                  <a:pt x="5090" y="4646"/>
                </a:lnTo>
                <a:lnTo>
                  <a:pt x="5033" y="4549"/>
                </a:lnTo>
                <a:lnTo>
                  <a:pt x="4980" y="4524"/>
                </a:lnTo>
                <a:lnTo>
                  <a:pt x="4980" y="4453"/>
                </a:lnTo>
                <a:lnTo>
                  <a:pt x="5030" y="4472"/>
                </a:lnTo>
                <a:lnTo>
                  <a:pt x="5052" y="4420"/>
                </a:lnTo>
                <a:lnTo>
                  <a:pt x="5046" y="4363"/>
                </a:lnTo>
                <a:lnTo>
                  <a:pt x="5106" y="4363"/>
                </a:lnTo>
                <a:lnTo>
                  <a:pt x="5128" y="4279"/>
                </a:lnTo>
                <a:lnTo>
                  <a:pt x="5184" y="4195"/>
                </a:lnTo>
                <a:lnTo>
                  <a:pt x="5203" y="4124"/>
                </a:lnTo>
                <a:lnTo>
                  <a:pt x="5172" y="4047"/>
                </a:lnTo>
                <a:lnTo>
                  <a:pt x="5143" y="3918"/>
                </a:lnTo>
                <a:lnTo>
                  <a:pt x="5197" y="3899"/>
                </a:lnTo>
                <a:lnTo>
                  <a:pt x="5213" y="3802"/>
                </a:lnTo>
                <a:lnTo>
                  <a:pt x="5172" y="3706"/>
                </a:lnTo>
                <a:lnTo>
                  <a:pt x="5115" y="3654"/>
                </a:lnTo>
                <a:lnTo>
                  <a:pt x="5043" y="3577"/>
                </a:lnTo>
                <a:lnTo>
                  <a:pt x="5125" y="3577"/>
                </a:lnTo>
                <a:lnTo>
                  <a:pt x="5134" y="3526"/>
                </a:lnTo>
                <a:lnTo>
                  <a:pt x="5194" y="3538"/>
                </a:lnTo>
                <a:lnTo>
                  <a:pt x="5241" y="3596"/>
                </a:lnTo>
                <a:lnTo>
                  <a:pt x="5307" y="3590"/>
                </a:lnTo>
                <a:lnTo>
                  <a:pt x="5367" y="3564"/>
                </a:lnTo>
                <a:lnTo>
                  <a:pt x="5317" y="3468"/>
                </a:lnTo>
                <a:lnTo>
                  <a:pt x="5351" y="3448"/>
                </a:lnTo>
                <a:lnTo>
                  <a:pt x="5405" y="3558"/>
                </a:lnTo>
                <a:lnTo>
                  <a:pt x="5464" y="3571"/>
                </a:lnTo>
                <a:lnTo>
                  <a:pt x="5490" y="3674"/>
                </a:lnTo>
                <a:lnTo>
                  <a:pt x="5534" y="3693"/>
                </a:lnTo>
                <a:lnTo>
                  <a:pt x="5559" y="3770"/>
                </a:lnTo>
                <a:lnTo>
                  <a:pt x="5606" y="3809"/>
                </a:lnTo>
                <a:lnTo>
                  <a:pt x="5631" y="3905"/>
                </a:lnTo>
                <a:lnTo>
                  <a:pt x="5685" y="3944"/>
                </a:lnTo>
                <a:lnTo>
                  <a:pt x="5729" y="4041"/>
                </a:lnTo>
                <a:lnTo>
                  <a:pt x="5738" y="4157"/>
                </a:lnTo>
                <a:lnTo>
                  <a:pt x="5675" y="4279"/>
                </a:lnTo>
                <a:lnTo>
                  <a:pt x="5622" y="4401"/>
                </a:lnTo>
                <a:lnTo>
                  <a:pt x="5650" y="4517"/>
                </a:lnTo>
                <a:lnTo>
                  <a:pt x="5556" y="4543"/>
                </a:lnTo>
                <a:lnTo>
                  <a:pt x="5505" y="4517"/>
                </a:lnTo>
                <a:lnTo>
                  <a:pt x="5452" y="4517"/>
                </a:lnTo>
                <a:lnTo>
                  <a:pt x="5386" y="4613"/>
                </a:lnTo>
                <a:lnTo>
                  <a:pt x="5386" y="4716"/>
                </a:lnTo>
                <a:lnTo>
                  <a:pt x="5464" y="4742"/>
                </a:lnTo>
                <a:lnTo>
                  <a:pt x="5527" y="4736"/>
                </a:lnTo>
                <a:lnTo>
                  <a:pt x="5543" y="4678"/>
                </a:lnTo>
                <a:lnTo>
                  <a:pt x="5571" y="4646"/>
                </a:lnTo>
                <a:lnTo>
                  <a:pt x="5612" y="4665"/>
                </a:lnTo>
                <a:lnTo>
                  <a:pt x="5688" y="4710"/>
                </a:lnTo>
                <a:lnTo>
                  <a:pt x="5760" y="4852"/>
                </a:lnTo>
                <a:lnTo>
                  <a:pt x="5776" y="4929"/>
                </a:lnTo>
                <a:lnTo>
                  <a:pt x="5820" y="5025"/>
                </a:lnTo>
                <a:lnTo>
                  <a:pt x="5883" y="5025"/>
                </a:lnTo>
                <a:lnTo>
                  <a:pt x="5949" y="5155"/>
                </a:lnTo>
                <a:lnTo>
                  <a:pt x="6046" y="5161"/>
                </a:lnTo>
                <a:lnTo>
                  <a:pt x="6109" y="5219"/>
                </a:lnTo>
                <a:lnTo>
                  <a:pt x="6116" y="5142"/>
                </a:lnTo>
                <a:lnTo>
                  <a:pt x="6012" y="4980"/>
                </a:lnTo>
                <a:lnTo>
                  <a:pt x="5968" y="4910"/>
                </a:lnTo>
                <a:lnTo>
                  <a:pt x="5946" y="4833"/>
                </a:lnTo>
                <a:lnTo>
                  <a:pt x="6015" y="4903"/>
                </a:lnTo>
                <a:lnTo>
                  <a:pt x="6131" y="5025"/>
                </a:lnTo>
                <a:lnTo>
                  <a:pt x="6191" y="5097"/>
                </a:lnTo>
                <a:lnTo>
                  <a:pt x="6191" y="4980"/>
                </a:lnTo>
                <a:lnTo>
                  <a:pt x="6226" y="4877"/>
                </a:lnTo>
                <a:lnTo>
                  <a:pt x="6169" y="4813"/>
                </a:lnTo>
                <a:lnTo>
                  <a:pt x="6156" y="4652"/>
                </a:lnTo>
                <a:lnTo>
                  <a:pt x="6078" y="4594"/>
                </a:lnTo>
                <a:lnTo>
                  <a:pt x="5984" y="4388"/>
                </a:lnTo>
                <a:lnTo>
                  <a:pt x="6015" y="4330"/>
                </a:lnTo>
                <a:lnTo>
                  <a:pt x="6046" y="4279"/>
                </a:lnTo>
                <a:lnTo>
                  <a:pt x="6172" y="4472"/>
                </a:lnTo>
                <a:lnTo>
                  <a:pt x="6216" y="4594"/>
                </a:lnTo>
                <a:lnTo>
                  <a:pt x="6270" y="4613"/>
                </a:lnTo>
                <a:lnTo>
                  <a:pt x="6285" y="4472"/>
                </a:lnTo>
                <a:lnTo>
                  <a:pt x="6352" y="4420"/>
                </a:lnTo>
                <a:lnTo>
                  <a:pt x="6361" y="4363"/>
                </a:lnTo>
                <a:lnTo>
                  <a:pt x="6405" y="4363"/>
                </a:lnTo>
                <a:lnTo>
                  <a:pt x="6424" y="4298"/>
                </a:lnTo>
                <a:lnTo>
                  <a:pt x="6421" y="4202"/>
                </a:lnTo>
                <a:lnTo>
                  <a:pt x="6333" y="4202"/>
                </a:lnTo>
                <a:lnTo>
                  <a:pt x="6333" y="4150"/>
                </a:lnTo>
                <a:lnTo>
                  <a:pt x="6279" y="4066"/>
                </a:lnTo>
                <a:lnTo>
                  <a:pt x="6242" y="4053"/>
                </a:lnTo>
                <a:lnTo>
                  <a:pt x="6185" y="4002"/>
                </a:lnTo>
                <a:lnTo>
                  <a:pt x="6141" y="4002"/>
                </a:lnTo>
                <a:lnTo>
                  <a:pt x="6128" y="3931"/>
                </a:lnTo>
                <a:lnTo>
                  <a:pt x="6113" y="3867"/>
                </a:lnTo>
                <a:lnTo>
                  <a:pt x="6037" y="3867"/>
                </a:lnTo>
                <a:lnTo>
                  <a:pt x="6006" y="3860"/>
                </a:lnTo>
                <a:lnTo>
                  <a:pt x="6006" y="3751"/>
                </a:lnTo>
                <a:lnTo>
                  <a:pt x="6059" y="3751"/>
                </a:lnTo>
                <a:lnTo>
                  <a:pt x="6087" y="3699"/>
                </a:lnTo>
                <a:lnTo>
                  <a:pt x="6015" y="3661"/>
                </a:lnTo>
                <a:lnTo>
                  <a:pt x="6024" y="3615"/>
                </a:lnTo>
                <a:lnTo>
                  <a:pt x="6059" y="3603"/>
                </a:lnTo>
                <a:lnTo>
                  <a:pt x="6018" y="3526"/>
                </a:lnTo>
                <a:lnTo>
                  <a:pt x="5962" y="3493"/>
                </a:lnTo>
                <a:lnTo>
                  <a:pt x="5984" y="3423"/>
                </a:lnTo>
                <a:lnTo>
                  <a:pt x="5924" y="3371"/>
                </a:lnTo>
                <a:lnTo>
                  <a:pt x="5858" y="3377"/>
                </a:lnTo>
                <a:lnTo>
                  <a:pt x="5848" y="3320"/>
                </a:lnTo>
                <a:lnTo>
                  <a:pt x="5795" y="3313"/>
                </a:lnTo>
                <a:lnTo>
                  <a:pt x="5773" y="3300"/>
                </a:lnTo>
                <a:lnTo>
                  <a:pt x="5817" y="3242"/>
                </a:lnTo>
                <a:lnTo>
                  <a:pt x="5757" y="3204"/>
                </a:lnTo>
                <a:lnTo>
                  <a:pt x="5681" y="3242"/>
                </a:lnTo>
                <a:lnTo>
                  <a:pt x="5631" y="3139"/>
                </a:lnTo>
                <a:lnTo>
                  <a:pt x="5625" y="3081"/>
                </a:lnTo>
                <a:lnTo>
                  <a:pt x="5578" y="3075"/>
                </a:lnTo>
                <a:lnTo>
                  <a:pt x="5575" y="3004"/>
                </a:lnTo>
                <a:lnTo>
                  <a:pt x="5499" y="2952"/>
                </a:lnTo>
                <a:lnTo>
                  <a:pt x="5401" y="2952"/>
                </a:lnTo>
                <a:lnTo>
                  <a:pt x="5389" y="3010"/>
                </a:lnTo>
                <a:lnTo>
                  <a:pt x="5339" y="3023"/>
                </a:lnTo>
                <a:lnTo>
                  <a:pt x="5291" y="3004"/>
                </a:lnTo>
                <a:lnTo>
                  <a:pt x="5276" y="3075"/>
                </a:lnTo>
                <a:lnTo>
                  <a:pt x="5229" y="3081"/>
                </a:lnTo>
                <a:lnTo>
                  <a:pt x="5225" y="2991"/>
                </a:lnTo>
                <a:lnTo>
                  <a:pt x="5254" y="2908"/>
                </a:lnTo>
                <a:lnTo>
                  <a:pt x="5206" y="2792"/>
                </a:lnTo>
                <a:lnTo>
                  <a:pt x="5184" y="2689"/>
                </a:lnTo>
                <a:lnTo>
                  <a:pt x="5096" y="2689"/>
                </a:lnTo>
                <a:lnTo>
                  <a:pt x="5055" y="2766"/>
                </a:lnTo>
                <a:lnTo>
                  <a:pt x="4996" y="2772"/>
                </a:lnTo>
                <a:lnTo>
                  <a:pt x="4955" y="2824"/>
                </a:lnTo>
                <a:lnTo>
                  <a:pt x="4945" y="2927"/>
                </a:lnTo>
                <a:lnTo>
                  <a:pt x="4983" y="3036"/>
                </a:lnTo>
                <a:lnTo>
                  <a:pt x="4958" y="3107"/>
                </a:lnTo>
                <a:lnTo>
                  <a:pt x="5008" y="3242"/>
                </a:lnTo>
                <a:lnTo>
                  <a:pt x="4967" y="3255"/>
                </a:lnTo>
                <a:lnTo>
                  <a:pt x="4911" y="3139"/>
                </a:lnTo>
                <a:lnTo>
                  <a:pt x="4892" y="2985"/>
                </a:lnTo>
                <a:lnTo>
                  <a:pt x="4885" y="2882"/>
                </a:lnTo>
                <a:lnTo>
                  <a:pt x="4926" y="2772"/>
                </a:lnTo>
                <a:lnTo>
                  <a:pt x="4986" y="2682"/>
                </a:lnTo>
                <a:lnTo>
                  <a:pt x="4904" y="2682"/>
                </a:lnTo>
                <a:close/>
                <a:moveTo>
                  <a:pt x="5251" y="2701"/>
                </a:moveTo>
                <a:lnTo>
                  <a:pt x="5264" y="2817"/>
                </a:lnTo>
                <a:cubicBezTo>
                  <a:pt x="5264" y="2817"/>
                  <a:pt x="5283" y="2907"/>
                  <a:pt x="5283" y="2907"/>
                </a:cubicBezTo>
                <a:lnTo>
                  <a:pt x="5409" y="2920"/>
                </a:lnTo>
                <a:lnTo>
                  <a:pt x="5453" y="2856"/>
                </a:lnTo>
                <a:lnTo>
                  <a:pt x="5528" y="2817"/>
                </a:lnTo>
                <a:lnTo>
                  <a:pt x="5453" y="2714"/>
                </a:lnTo>
                <a:lnTo>
                  <a:pt x="5333" y="2701"/>
                </a:lnTo>
                <a:lnTo>
                  <a:pt x="5251" y="2701"/>
                </a:lnTo>
                <a:close/>
                <a:moveTo>
                  <a:pt x="14347" y="2740"/>
                </a:moveTo>
                <a:cubicBezTo>
                  <a:pt x="14337" y="2740"/>
                  <a:pt x="14331" y="2754"/>
                  <a:pt x="14322" y="2765"/>
                </a:cubicBezTo>
                <a:cubicBezTo>
                  <a:pt x="14317" y="2772"/>
                  <a:pt x="14314" y="2783"/>
                  <a:pt x="14310" y="2791"/>
                </a:cubicBezTo>
                <a:cubicBezTo>
                  <a:pt x="14300" y="2807"/>
                  <a:pt x="14293" y="2818"/>
                  <a:pt x="14285" y="2836"/>
                </a:cubicBezTo>
                <a:cubicBezTo>
                  <a:pt x="14290" y="2843"/>
                  <a:pt x="14293" y="2856"/>
                  <a:pt x="14300" y="2856"/>
                </a:cubicBezTo>
                <a:cubicBezTo>
                  <a:pt x="14307" y="2856"/>
                  <a:pt x="14313" y="2851"/>
                  <a:pt x="14319" y="2849"/>
                </a:cubicBezTo>
                <a:cubicBezTo>
                  <a:pt x="14323" y="2849"/>
                  <a:pt x="14328" y="2851"/>
                  <a:pt x="14332" y="2849"/>
                </a:cubicBezTo>
                <a:cubicBezTo>
                  <a:pt x="14336" y="2848"/>
                  <a:pt x="14340" y="2838"/>
                  <a:pt x="14344" y="2836"/>
                </a:cubicBezTo>
                <a:cubicBezTo>
                  <a:pt x="14353" y="2834"/>
                  <a:pt x="14360" y="2838"/>
                  <a:pt x="14370" y="2836"/>
                </a:cubicBezTo>
                <a:lnTo>
                  <a:pt x="14382" y="2836"/>
                </a:lnTo>
                <a:cubicBezTo>
                  <a:pt x="14388" y="2834"/>
                  <a:pt x="14389" y="2822"/>
                  <a:pt x="14395" y="2817"/>
                </a:cubicBezTo>
                <a:cubicBezTo>
                  <a:pt x="14394" y="2809"/>
                  <a:pt x="14396" y="2798"/>
                  <a:pt x="14395" y="2791"/>
                </a:cubicBezTo>
                <a:cubicBezTo>
                  <a:pt x="14392" y="2782"/>
                  <a:pt x="14389" y="2772"/>
                  <a:pt x="14385" y="2765"/>
                </a:cubicBezTo>
                <a:cubicBezTo>
                  <a:pt x="14381" y="2759"/>
                  <a:pt x="14377" y="2756"/>
                  <a:pt x="14373" y="2753"/>
                </a:cubicBezTo>
                <a:cubicBezTo>
                  <a:pt x="14369" y="2750"/>
                  <a:pt x="14364" y="2748"/>
                  <a:pt x="14360" y="2746"/>
                </a:cubicBezTo>
                <a:cubicBezTo>
                  <a:pt x="14356" y="2745"/>
                  <a:pt x="14352" y="2740"/>
                  <a:pt x="14347" y="2740"/>
                </a:cubicBezTo>
                <a:close/>
                <a:moveTo>
                  <a:pt x="3144" y="2778"/>
                </a:moveTo>
                <a:lnTo>
                  <a:pt x="3106" y="2843"/>
                </a:lnTo>
                <a:lnTo>
                  <a:pt x="3068" y="2875"/>
                </a:lnTo>
                <a:lnTo>
                  <a:pt x="3018" y="2901"/>
                </a:lnTo>
                <a:lnTo>
                  <a:pt x="2974" y="2958"/>
                </a:lnTo>
                <a:lnTo>
                  <a:pt x="2983" y="3049"/>
                </a:lnTo>
                <a:lnTo>
                  <a:pt x="2930" y="3113"/>
                </a:lnTo>
                <a:lnTo>
                  <a:pt x="2933" y="3165"/>
                </a:lnTo>
                <a:lnTo>
                  <a:pt x="2971" y="3165"/>
                </a:lnTo>
                <a:lnTo>
                  <a:pt x="2996" y="3216"/>
                </a:lnTo>
                <a:lnTo>
                  <a:pt x="3043" y="3184"/>
                </a:lnTo>
                <a:lnTo>
                  <a:pt x="3103" y="3171"/>
                </a:lnTo>
                <a:lnTo>
                  <a:pt x="3141" y="3229"/>
                </a:lnTo>
                <a:lnTo>
                  <a:pt x="3081" y="3261"/>
                </a:lnTo>
                <a:lnTo>
                  <a:pt x="3028" y="3287"/>
                </a:lnTo>
                <a:lnTo>
                  <a:pt x="3002" y="3338"/>
                </a:lnTo>
                <a:lnTo>
                  <a:pt x="3072" y="3396"/>
                </a:lnTo>
                <a:lnTo>
                  <a:pt x="3141" y="3396"/>
                </a:lnTo>
                <a:lnTo>
                  <a:pt x="3216" y="3383"/>
                </a:lnTo>
                <a:lnTo>
                  <a:pt x="3282" y="3383"/>
                </a:lnTo>
                <a:cubicBezTo>
                  <a:pt x="3282" y="3383"/>
                  <a:pt x="3323" y="3422"/>
                  <a:pt x="3336" y="3428"/>
                </a:cubicBezTo>
                <a:cubicBezTo>
                  <a:pt x="3348" y="3435"/>
                  <a:pt x="3330" y="3493"/>
                  <a:pt x="3330" y="3493"/>
                </a:cubicBezTo>
                <a:lnTo>
                  <a:pt x="3220" y="3486"/>
                </a:lnTo>
                <a:lnTo>
                  <a:pt x="3119" y="3486"/>
                </a:lnTo>
                <a:lnTo>
                  <a:pt x="3046" y="3551"/>
                </a:lnTo>
                <a:lnTo>
                  <a:pt x="3091" y="3680"/>
                </a:lnTo>
                <a:lnTo>
                  <a:pt x="3169" y="3686"/>
                </a:lnTo>
                <a:lnTo>
                  <a:pt x="3235" y="3686"/>
                </a:lnTo>
                <a:lnTo>
                  <a:pt x="3270" y="3808"/>
                </a:lnTo>
                <a:lnTo>
                  <a:pt x="3314" y="3860"/>
                </a:lnTo>
                <a:lnTo>
                  <a:pt x="3399" y="3860"/>
                </a:lnTo>
                <a:lnTo>
                  <a:pt x="3477" y="3853"/>
                </a:lnTo>
                <a:lnTo>
                  <a:pt x="3531" y="3795"/>
                </a:lnTo>
                <a:lnTo>
                  <a:pt x="3588" y="3763"/>
                </a:lnTo>
                <a:lnTo>
                  <a:pt x="3644" y="3699"/>
                </a:lnTo>
                <a:lnTo>
                  <a:pt x="3676" y="3660"/>
                </a:lnTo>
                <a:lnTo>
                  <a:pt x="3701" y="3705"/>
                </a:lnTo>
                <a:lnTo>
                  <a:pt x="3735" y="3692"/>
                </a:lnTo>
                <a:lnTo>
                  <a:pt x="3824" y="3782"/>
                </a:lnTo>
                <a:lnTo>
                  <a:pt x="3883" y="3789"/>
                </a:lnTo>
                <a:lnTo>
                  <a:pt x="3937" y="3776"/>
                </a:lnTo>
                <a:lnTo>
                  <a:pt x="3959" y="3692"/>
                </a:lnTo>
                <a:lnTo>
                  <a:pt x="3915" y="3621"/>
                </a:lnTo>
                <a:lnTo>
                  <a:pt x="3949" y="3615"/>
                </a:lnTo>
                <a:cubicBezTo>
                  <a:pt x="3949" y="3615"/>
                  <a:pt x="4003" y="3596"/>
                  <a:pt x="4003" y="3596"/>
                </a:cubicBezTo>
                <a:lnTo>
                  <a:pt x="4015" y="3538"/>
                </a:lnTo>
                <a:lnTo>
                  <a:pt x="3965" y="3474"/>
                </a:lnTo>
                <a:lnTo>
                  <a:pt x="3861" y="3402"/>
                </a:lnTo>
                <a:lnTo>
                  <a:pt x="3808" y="3293"/>
                </a:lnTo>
                <a:lnTo>
                  <a:pt x="3817" y="3184"/>
                </a:lnTo>
                <a:lnTo>
                  <a:pt x="3770" y="3113"/>
                </a:lnTo>
                <a:lnTo>
                  <a:pt x="3760" y="2965"/>
                </a:lnTo>
                <a:lnTo>
                  <a:pt x="3723" y="2868"/>
                </a:lnTo>
                <a:lnTo>
                  <a:pt x="3654" y="2810"/>
                </a:lnTo>
                <a:lnTo>
                  <a:pt x="3594" y="2810"/>
                </a:lnTo>
                <a:lnTo>
                  <a:pt x="3594" y="2920"/>
                </a:lnTo>
                <a:lnTo>
                  <a:pt x="3606" y="2997"/>
                </a:lnTo>
                <a:lnTo>
                  <a:pt x="3635" y="3100"/>
                </a:lnTo>
                <a:lnTo>
                  <a:pt x="3616" y="3145"/>
                </a:lnTo>
                <a:lnTo>
                  <a:pt x="3591" y="3138"/>
                </a:lnTo>
                <a:lnTo>
                  <a:pt x="3565" y="3093"/>
                </a:lnTo>
                <a:lnTo>
                  <a:pt x="3559" y="3016"/>
                </a:lnTo>
                <a:lnTo>
                  <a:pt x="3543" y="2952"/>
                </a:lnTo>
                <a:lnTo>
                  <a:pt x="3496" y="2849"/>
                </a:lnTo>
                <a:lnTo>
                  <a:pt x="3449" y="2843"/>
                </a:lnTo>
                <a:lnTo>
                  <a:pt x="3462" y="2913"/>
                </a:lnTo>
                <a:lnTo>
                  <a:pt x="3480" y="2971"/>
                </a:lnTo>
                <a:lnTo>
                  <a:pt x="3427" y="2971"/>
                </a:lnTo>
                <a:lnTo>
                  <a:pt x="3424" y="3023"/>
                </a:lnTo>
                <a:lnTo>
                  <a:pt x="3380" y="3036"/>
                </a:lnTo>
                <a:lnTo>
                  <a:pt x="3389" y="2977"/>
                </a:lnTo>
                <a:lnTo>
                  <a:pt x="3402" y="2907"/>
                </a:lnTo>
                <a:lnTo>
                  <a:pt x="3364" y="2901"/>
                </a:lnTo>
                <a:lnTo>
                  <a:pt x="3317" y="2868"/>
                </a:lnTo>
                <a:lnTo>
                  <a:pt x="3270" y="2875"/>
                </a:lnTo>
                <a:lnTo>
                  <a:pt x="3263" y="2946"/>
                </a:lnTo>
                <a:lnTo>
                  <a:pt x="3226" y="2932"/>
                </a:lnTo>
                <a:lnTo>
                  <a:pt x="3235" y="2887"/>
                </a:lnTo>
                <a:lnTo>
                  <a:pt x="3226" y="2797"/>
                </a:lnTo>
                <a:lnTo>
                  <a:pt x="3201" y="2778"/>
                </a:lnTo>
                <a:lnTo>
                  <a:pt x="3144" y="2778"/>
                </a:lnTo>
                <a:close/>
                <a:moveTo>
                  <a:pt x="20941" y="3181"/>
                </a:moveTo>
                <a:cubicBezTo>
                  <a:pt x="20936" y="3186"/>
                  <a:pt x="20933" y="3195"/>
                  <a:pt x="20928" y="3201"/>
                </a:cubicBezTo>
                <a:cubicBezTo>
                  <a:pt x="20925" y="3206"/>
                  <a:pt x="20929" y="3223"/>
                  <a:pt x="20925" y="3226"/>
                </a:cubicBezTo>
                <a:cubicBezTo>
                  <a:pt x="20921" y="3230"/>
                  <a:pt x="20916" y="3226"/>
                  <a:pt x="20913" y="3226"/>
                </a:cubicBezTo>
                <a:cubicBezTo>
                  <a:pt x="20907" y="3228"/>
                  <a:pt x="20903" y="3226"/>
                  <a:pt x="20897" y="3226"/>
                </a:cubicBezTo>
                <a:cubicBezTo>
                  <a:pt x="20887" y="3226"/>
                  <a:pt x="20881" y="3225"/>
                  <a:pt x="20872" y="3226"/>
                </a:cubicBezTo>
                <a:cubicBezTo>
                  <a:pt x="20866" y="3226"/>
                  <a:pt x="20864" y="3235"/>
                  <a:pt x="20859" y="3239"/>
                </a:cubicBezTo>
                <a:cubicBezTo>
                  <a:pt x="20845" y="3254"/>
                  <a:pt x="20846" y="3285"/>
                  <a:pt x="20846" y="3317"/>
                </a:cubicBezTo>
                <a:cubicBezTo>
                  <a:pt x="20850" y="3328"/>
                  <a:pt x="20850" y="3346"/>
                  <a:pt x="20856" y="3349"/>
                </a:cubicBezTo>
                <a:cubicBezTo>
                  <a:pt x="20860" y="3351"/>
                  <a:pt x="20865" y="3349"/>
                  <a:pt x="20869" y="3349"/>
                </a:cubicBezTo>
                <a:cubicBezTo>
                  <a:pt x="20881" y="3352"/>
                  <a:pt x="20889" y="3349"/>
                  <a:pt x="20901" y="3349"/>
                </a:cubicBezTo>
                <a:cubicBezTo>
                  <a:pt x="20919" y="3349"/>
                  <a:pt x="20930" y="3354"/>
                  <a:pt x="20947" y="3349"/>
                </a:cubicBezTo>
                <a:cubicBezTo>
                  <a:pt x="20957" y="3348"/>
                  <a:pt x="20963" y="3336"/>
                  <a:pt x="20972" y="3330"/>
                </a:cubicBezTo>
                <a:cubicBezTo>
                  <a:pt x="20977" y="3327"/>
                  <a:pt x="20980" y="3318"/>
                  <a:pt x="20985" y="3317"/>
                </a:cubicBezTo>
                <a:cubicBezTo>
                  <a:pt x="20995" y="3312"/>
                  <a:pt x="21001" y="3317"/>
                  <a:pt x="21012" y="3317"/>
                </a:cubicBezTo>
                <a:lnTo>
                  <a:pt x="21038" y="3317"/>
                </a:lnTo>
                <a:cubicBezTo>
                  <a:pt x="21043" y="3317"/>
                  <a:pt x="21046" y="3323"/>
                  <a:pt x="21051" y="3323"/>
                </a:cubicBezTo>
                <a:lnTo>
                  <a:pt x="21067" y="3323"/>
                </a:lnTo>
                <a:cubicBezTo>
                  <a:pt x="21071" y="3323"/>
                  <a:pt x="21075" y="3319"/>
                  <a:pt x="21079" y="3319"/>
                </a:cubicBezTo>
                <a:lnTo>
                  <a:pt x="21079" y="3278"/>
                </a:lnTo>
                <a:cubicBezTo>
                  <a:pt x="21077" y="3270"/>
                  <a:pt x="21077" y="3257"/>
                  <a:pt x="21073" y="3252"/>
                </a:cubicBezTo>
                <a:cubicBezTo>
                  <a:pt x="21068" y="3246"/>
                  <a:pt x="21066" y="3238"/>
                  <a:pt x="21061" y="3233"/>
                </a:cubicBezTo>
                <a:cubicBezTo>
                  <a:pt x="21048" y="3220"/>
                  <a:pt x="21038" y="3228"/>
                  <a:pt x="21023" y="3226"/>
                </a:cubicBezTo>
                <a:cubicBezTo>
                  <a:pt x="21018" y="3226"/>
                  <a:pt x="21014" y="3220"/>
                  <a:pt x="21010" y="3220"/>
                </a:cubicBezTo>
                <a:cubicBezTo>
                  <a:pt x="21004" y="3219"/>
                  <a:pt x="21001" y="3222"/>
                  <a:pt x="20994" y="3220"/>
                </a:cubicBezTo>
                <a:cubicBezTo>
                  <a:pt x="20989" y="3219"/>
                  <a:pt x="20987" y="3210"/>
                  <a:pt x="20982" y="3207"/>
                </a:cubicBezTo>
                <a:cubicBezTo>
                  <a:pt x="20976" y="3202"/>
                  <a:pt x="20975" y="3183"/>
                  <a:pt x="20969" y="3181"/>
                </a:cubicBezTo>
                <a:cubicBezTo>
                  <a:pt x="20965" y="3180"/>
                  <a:pt x="20961" y="3181"/>
                  <a:pt x="20955" y="3181"/>
                </a:cubicBezTo>
                <a:cubicBezTo>
                  <a:pt x="20950" y="3181"/>
                  <a:pt x="20946" y="3178"/>
                  <a:pt x="20941" y="3181"/>
                </a:cubicBezTo>
                <a:close/>
                <a:moveTo>
                  <a:pt x="11653" y="3372"/>
                </a:moveTo>
                <a:cubicBezTo>
                  <a:pt x="11654" y="3372"/>
                  <a:pt x="11655" y="3374"/>
                  <a:pt x="11656" y="3375"/>
                </a:cubicBezTo>
                <a:lnTo>
                  <a:pt x="11656" y="3492"/>
                </a:lnTo>
                <a:cubicBezTo>
                  <a:pt x="11656" y="3492"/>
                  <a:pt x="11614" y="3492"/>
                  <a:pt x="11614" y="3492"/>
                </a:cubicBezTo>
                <a:cubicBezTo>
                  <a:pt x="11614" y="3462"/>
                  <a:pt x="11612" y="3446"/>
                  <a:pt x="11612" y="3417"/>
                </a:cubicBezTo>
                <a:cubicBezTo>
                  <a:pt x="11612" y="3408"/>
                  <a:pt x="11615" y="3402"/>
                  <a:pt x="11615" y="3392"/>
                </a:cubicBezTo>
                <a:cubicBezTo>
                  <a:pt x="11615" y="3387"/>
                  <a:pt x="11614" y="3384"/>
                  <a:pt x="11614" y="3379"/>
                </a:cubicBezTo>
                <a:lnTo>
                  <a:pt x="11640" y="3379"/>
                </a:lnTo>
                <a:cubicBezTo>
                  <a:pt x="11645" y="3379"/>
                  <a:pt x="11648" y="3372"/>
                  <a:pt x="11653" y="3372"/>
                </a:cubicBezTo>
                <a:close/>
                <a:moveTo>
                  <a:pt x="13005" y="3659"/>
                </a:moveTo>
                <a:cubicBezTo>
                  <a:pt x="13005" y="3672"/>
                  <a:pt x="13002" y="3679"/>
                  <a:pt x="13002" y="3691"/>
                </a:cubicBezTo>
                <a:cubicBezTo>
                  <a:pt x="13002" y="3703"/>
                  <a:pt x="13008" y="3708"/>
                  <a:pt x="13009" y="3717"/>
                </a:cubicBezTo>
                <a:lnTo>
                  <a:pt x="13009" y="3839"/>
                </a:lnTo>
                <a:cubicBezTo>
                  <a:pt x="13009" y="3839"/>
                  <a:pt x="13045" y="3839"/>
                  <a:pt x="13045" y="3839"/>
                </a:cubicBezTo>
                <a:cubicBezTo>
                  <a:pt x="13051" y="3839"/>
                  <a:pt x="13055" y="3839"/>
                  <a:pt x="13059" y="3833"/>
                </a:cubicBezTo>
                <a:cubicBezTo>
                  <a:pt x="13064" y="3823"/>
                  <a:pt x="13062" y="3801"/>
                  <a:pt x="13068" y="3794"/>
                </a:cubicBezTo>
                <a:cubicBezTo>
                  <a:pt x="13070" y="3793"/>
                  <a:pt x="13073" y="3796"/>
                  <a:pt x="13074" y="3794"/>
                </a:cubicBezTo>
                <a:cubicBezTo>
                  <a:pt x="13081" y="3788"/>
                  <a:pt x="13086" y="3788"/>
                  <a:pt x="13093" y="3781"/>
                </a:cubicBezTo>
                <a:cubicBezTo>
                  <a:pt x="13097" y="3778"/>
                  <a:pt x="13104" y="3781"/>
                  <a:pt x="13106" y="3775"/>
                </a:cubicBezTo>
                <a:cubicBezTo>
                  <a:pt x="13109" y="3765"/>
                  <a:pt x="13112" y="3758"/>
                  <a:pt x="13115" y="3749"/>
                </a:cubicBezTo>
                <a:cubicBezTo>
                  <a:pt x="13118" y="3743"/>
                  <a:pt x="13115" y="3731"/>
                  <a:pt x="13115" y="3723"/>
                </a:cubicBezTo>
                <a:cubicBezTo>
                  <a:pt x="13112" y="3722"/>
                  <a:pt x="13107" y="3720"/>
                  <a:pt x="13103" y="3717"/>
                </a:cubicBezTo>
                <a:cubicBezTo>
                  <a:pt x="13099" y="3714"/>
                  <a:pt x="13093" y="3715"/>
                  <a:pt x="13090" y="3711"/>
                </a:cubicBezTo>
                <a:cubicBezTo>
                  <a:pt x="13086" y="3704"/>
                  <a:pt x="13086" y="3693"/>
                  <a:pt x="13084" y="3685"/>
                </a:cubicBezTo>
                <a:cubicBezTo>
                  <a:pt x="13082" y="3677"/>
                  <a:pt x="13085" y="3669"/>
                  <a:pt x="13084" y="3659"/>
                </a:cubicBezTo>
                <a:lnTo>
                  <a:pt x="13005" y="3659"/>
                </a:lnTo>
                <a:close/>
                <a:moveTo>
                  <a:pt x="3724" y="3774"/>
                </a:moveTo>
                <a:lnTo>
                  <a:pt x="3639" y="3819"/>
                </a:lnTo>
                <a:cubicBezTo>
                  <a:pt x="3639" y="3819"/>
                  <a:pt x="3557" y="3903"/>
                  <a:pt x="3557" y="3903"/>
                </a:cubicBezTo>
                <a:lnTo>
                  <a:pt x="3620" y="3929"/>
                </a:lnTo>
                <a:lnTo>
                  <a:pt x="3670" y="3877"/>
                </a:lnTo>
                <a:lnTo>
                  <a:pt x="3721" y="3858"/>
                </a:lnTo>
                <a:lnTo>
                  <a:pt x="3724" y="3774"/>
                </a:lnTo>
                <a:close/>
                <a:moveTo>
                  <a:pt x="5561" y="3927"/>
                </a:moveTo>
                <a:cubicBezTo>
                  <a:pt x="5561" y="3927"/>
                  <a:pt x="5483" y="3934"/>
                  <a:pt x="5470" y="3934"/>
                </a:cubicBezTo>
                <a:cubicBezTo>
                  <a:pt x="5458" y="3934"/>
                  <a:pt x="5420" y="4044"/>
                  <a:pt x="5420" y="4044"/>
                </a:cubicBezTo>
                <a:lnTo>
                  <a:pt x="5448" y="4127"/>
                </a:lnTo>
                <a:lnTo>
                  <a:pt x="5502" y="4140"/>
                </a:lnTo>
                <a:cubicBezTo>
                  <a:pt x="5502" y="4140"/>
                  <a:pt x="5558" y="4114"/>
                  <a:pt x="5558" y="4114"/>
                </a:cubicBezTo>
                <a:lnTo>
                  <a:pt x="5587" y="4024"/>
                </a:lnTo>
                <a:lnTo>
                  <a:pt x="5561" y="3927"/>
                </a:lnTo>
                <a:close/>
                <a:moveTo>
                  <a:pt x="8791" y="4311"/>
                </a:moveTo>
                <a:lnTo>
                  <a:pt x="8766" y="4324"/>
                </a:lnTo>
                <a:lnTo>
                  <a:pt x="8766" y="4375"/>
                </a:lnTo>
                <a:cubicBezTo>
                  <a:pt x="8752" y="4365"/>
                  <a:pt x="8744" y="4349"/>
                  <a:pt x="8728" y="4349"/>
                </a:cubicBezTo>
                <a:cubicBezTo>
                  <a:pt x="8714" y="4349"/>
                  <a:pt x="8703" y="4359"/>
                  <a:pt x="8690" y="4362"/>
                </a:cubicBezTo>
                <a:cubicBezTo>
                  <a:pt x="8683" y="4362"/>
                  <a:pt x="8673" y="4359"/>
                  <a:pt x="8665" y="4362"/>
                </a:cubicBezTo>
                <a:cubicBezTo>
                  <a:pt x="8656" y="4368"/>
                  <a:pt x="8646" y="4375"/>
                  <a:pt x="8640" y="4388"/>
                </a:cubicBezTo>
                <a:cubicBezTo>
                  <a:pt x="8632" y="4404"/>
                  <a:pt x="8621" y="4413"/>
                  <a:pt x="8621" y="4439"/>
                </a:cubicBezTo>
                <a:cubicBezTo>
                  <a:pt x="8621" y="4465"/>
                  <a:pt x="8627" y="4478"/>
                  <a:pt x="8627" y="4503"/>
                </a:cubicBezTo>
                <a:cubicBezTo>
                  <a:pt x="8637" y="4500"/>
                  <a:pt x="8645" y="4507"/>
                  <a:pt x="8653" y="4503"/>
                </a:cubicBezTo>
                <a:cubicBezTo>
                  <a:pt x="8662" y="4500"/>
                  <a:pt x="8667" y="4478"/>
                  <a:pt x="8678" y="4478"/>
                </a:cubicBezTo>
                <a:cubicBezTo>
                  <a:pt x="8687" y="4478"/>
                  <a:pt x="8695" y="4474"/>
                  <a:pt x="8703" y="4478"/>
                </a:cubicBezTo>
                <a:cubicBezTo>
                  <a:pt x="8711" y="4481"/>
                  <a:pt x="8716" y="4507"/>
                  <a:pt x="8722" y="4516"/>
                </a:cubicBezTo>
                <a:cubicBezTo>
                  <a:pt x="8730" y="4529"/>
                  <a:pt x="8741" y="4526"/>
                  <a:pt x="8747" y="4542"/>
                </a:cubicBezTo>
                <a:cubicBezTo>
                  <a:pt x="8753" y="4559"/>
                  <a:pt x="8744" y="4584"/>
                  <a:pt x="8747" y="4607"/>
                </a:cubicBezTo>
                <a:cubicBezTo>
                  <a:pt x="8738" y="4604"/>
                  <a:pt x="8731" y="4594"/>
                  <a:pt x="8722" y="4594"/>
                </a:cubicBezTo>
                <a:cubicBezTo>
                  <a:pt x="8692" y="4590"/>
                  <a:pt x="8676" y="4590"/>
                  <a:pt x="8646" y="4594"/>
                </a:cubicBezTo>
                <a:cubicBezTo>
                  <a:pt x="8637" y="4594"/>
                  <a:pt x="8631" y="4604"/>
                  <a:pt x="8621" y="4607"/>
                </a:cubicBezTo>
                <a:lnTo>
                  <a:pt x="8627" y="4684"/>
                </a:lnTo>
                <a:cubicBezTo>
                  <a:pt x="8637" y="4680"/>
                  <a:pt x="8643" y="4671"/>
                  <a:pt x="8653" y="4671"/>
                </a:cubicBezTo>
                <a:lnTo>
                  <a:pt x="8703" y="4671"/>
                </a:lnTo>
                <a:cubicBezTo>
                  <a:pt x="8706" y="4671"/>
                  <a:pt x="8708" y="4684"/>
                  <a:pt x="8709" y="4684"/>
                </a:cubicBezTo>
                <a:lnTo>
                  <a:pt x="8709" y="4786"/>
                </a:lnTo>
                <a:lnTo>
                  <a:pt x="8722" y="4839"/>
                </a:lnTo>
                <a:lnTo>
                  <a:pt x="8747" y="4839"/>
                </a:lnTo>
                <a:cubicBezTo>
                  <a:pt x="8756" y="4839"/>
                  <a:pt x="8763" y="4825"/>
                  <a:pt x="8772" y="4825"/>
                </a:cubicBezTo>
                <a:cubicBezTo>
                  <a:pt x="8791" y="4822"/>
                  <a:pt x="8804" y="4825"/>
                  <a:pt x="8823" y="4825"/>
                </a:cubicBezTo>
                <a:lnTo>
                  <a:pt x="8848" y="4825"/>
                </a:lnTo>
                <a:cubicBezTo>
                  <a:pt x="8856" y="4825"/>
                  <a:pt x="8865" y="4819"/>
                  <a:pt x="8873" y="4825"/>
                </a:cubicBezTo>
                <a:cubicBezTo>
                  <a:pt x="8884" y="4835"/>
                  <a:pt x="8882" y="4864"/>
                  <a:pt x="8892" y="4877"/>
                </a:cubicBezTo>
                <a:cubicBezTo>
                  <a:pt x="8900" y="4887"/>
                  <a:pt x="8908" y="4897"/>
                  <a:pt x="8917" y="4903"/>
                </a:cubicBezTo>
                <a:cubicBezTo>
                  <a:pt x="8930" y="4913"/>
                  <a:pt x="8940" y="4903"/>
                  <a:pt x="8955" y="4903"/>
                </a:cubicBezTo>
                <a:cubicBezTo>
                  <a:pt x="8969" y="4903"/>
                  <a:pt x="8980" y="4906"/>
                  <a:pt x="8992" y="4903"/>
                </a:cubicBezTo>
                <a:cubicBezTo>
                  <a:pt x="9003" y="4900"/>
                  <a:pt x="9008" y="4877"/>
                  <a:pt x="9018" y="4864"/>
                </a:cubicBezTo>
                <a:cubicBezTo>
                  <a:pt x="9029" y="4848"/>
                  <a:pt x="9025" y="4816"/>
                  <a:pt x="9036" y="4800"/>
                </a:cubicBezTo>
                <a:cubicBezTo>
                  <a:pt x="9046" y="4787"/>
                  <a:pt x="9051" y="4771"/>
                  <a:pt x="9062" y="4761"/>
                </a:cubicBezTo>
                <a:cubicBezTo>
                  <a:pt x="9069" y="4755"/>
                  <a:pt x="9079" y="4768"/>
                  <a:pt x="9087" y="4761"/>
                </a:cubicBezTo>
                <a:cubicBezTo>
                  <a:pt x="9099" y="4752"/>
                  <a:pt x="9101" y="4720"/>
                  <a:pt x="9112" y="4710"/>
                </a:cubicBezTo>
                <a:cubicBezTo>
                  <a:pt x="9129" y="4691"/>
                  <a:pt x="9143" y="4677"/>
                  <a:pt x="9162" y="4671"/>
                </a:cubicBezTo>
                <a:cubicBezTo>
                  <a:pt x="9197" y="4661"/>
                  <a:pt x="9220" y="4671"/>
                  <a:pt x="9257" y="4671"/>
                </a:cubicBezTo>
                <a:lnTo>
                  <a:pt x="9257" y="4568"/>
                </a:lnTo>
                <a:cubicBezTo>
                  <a:pt x="9250" y="4552"/>
                  <a:pt x="9254" y="4526"/>
                  <a:pt x="9244" y="4516"/>
                </a:cubicBezTo>
                <a:lnTo>
                  <a:pt x="9219" y="4491"/>
                </a:lnTo>
                <a:cubicBezTo>
                  <a:pt x="9211" y="4484"/>
                  <a:pt x="9203" y="4494"/>
                  <a:pt x="9194" y="4491"/>
                </a:cubicBezTo>
                <a:cubicBezTo>
                  <a:pt x="9195" y="4472"/>
                  <a:pt x="9194" y="4455"/>
                  <a:pt x="9194" y="4439"/>
                </a:cubicBezTo>
                <a:cubicBezTo>
                  <a:pt x="9195" y="4420"/>
                  <a:pt x="9206" y="4413"/>
                  <a:pt x="9206" y="4391"/>
                </a:cubicBezTo>
                <a:cubicBezTo>
                  <a:pt x="9206" y="4365"/>
                  <a:pt x="9200" y="4349"/>
                  <a:pt x="9200" y="4324"/>
                </a:cubicBezTo>
                <a:lnTo>
                  <a:pt x="9139" y="4324"/>
                </a:lnTo>
                <a:cubicBezTo>
                  <a:pt x="9128" y="4324"/>
                  <a:pt x="9121" y="4330"/>
                  <a:pt x="9112" y="4336"/>
                </a:cubicBezTo>
                <a:cubicBezTo>
                  <a:pt x="9101" y="4346"/>
                  <a:pt x="9098" y="4365"/>
                  <a:pt x="9087" y="4375"/>
                </a:cubicBezTo>
                <a:cubicBezTo>
                  <a:pt x="9076" y="4384"/>
                  <a:pt x="9068" y="4404"/>
                  <a:pt x="9055" y="4404"/>
                </a:cubicBezTo>
                <a:cubicBezTo>
                  <a:pt x="9049" y="4404"/>
                  <a:pt x="9049" y="4426"/>
                  <a:pt x="9043" y="4426"/>
                </a:cubicBezTo>
                <a:cubicBezTo>
                  <a:pt x="9033" y="4426"/>
                  <a:pt x="9027" y="4414"/>
                  <a:pt x="9018" y="4414"/>
                </a:cubicBezTo>
                <a:cubicBezTo>
                  <a:pt x="8999" y="4410"/>
                  <a:pt x="8986" y="4400"/>
                  <a:pt x="8967" y="4400"/>
                </a:cubicBezTo>
                <a:cubicBezTo>
                  <a:pt x="8949" y="4400"/>
                  <a:pt x="8934" y="4407"/>
                  <a:pt x="8917" y="4414"/>
                </a:cubicBezTo>
                <a:cubicBezTo>
                  <a:pt x="8893" y="4423"/>
                  <a:pt x="8884" y="4465"/>
                  <a:pt x="8859" y="4465"/>
                </a:cubicBezTo>
                <a:lnTo>
                  <a:pt x="8810" y="4465"/>
                </a:lnTo>
                <a:lnTo>
                  <a:pt x="8810" y="4414"/>
                </a:lnTo>
                <a:lnTo>
                  <a:pt x="8810" y="4362"/>
                </a:lnTo>
                <a:cubicBezTo>
                  <a:pt x="8808" y="4339"/>
                  <a:pt x="8796" y="4333"/>
                  <a:pt x="8791" y="4311"/>
                </a:cubicBezTo>
                <a:close/>
                <a:moveTo>
                  <a:pt x="12490" y="4503"/>
                </a:moveTo>
                <a:cubicBezTo>
                  <a:pt x="12490" y="4501"/>
                  <a:pt x="12489" y="4502"/>
                  <a:pt x="12487" y="4503"/>
                </a:cubicBezTo>
                <a:cubicBezTo>
                  <a:pt x="12488" y="4503"/>
                  <a:pt x="12489" y="4503"/>
                  <a:pt x="12490" y="4503"/>
                </a:cubicBezTo>
                <a:close/>
                <a:moveTo>
                  <a:pt x="21465" y="4866"/>
                </a:moveTo>
                <a:cubicBezTo>
                  <a:pt x="21446" y="4866"/>
                  <a:pt x="21436" y="4877"/>
                  <a:pt x="21417" y="4885"/>
                </a:cubicBezTo>
                <a:cubicBezTo>
                  <a:pt x="21422" y="4892"/>
                  <a:pt x="21415" y="4929"/>
                  <a:pt x="21421" y="4931"/>
                </a:cubicBezTo>
                <a:cubicBezTo>
                  <a:pt x="21429" y="4934"/>
                  <a:pt x="21437" y="4929"/>
                  <a:pt x="21446" y="4931"/>
                </a:cubicBezTo>
                <a:cubicBezTo>
                  <a:pt x="21450" y="4931"/>
                  <a:pt x="21455" y="4928"/>
                  <a:pt x="21458" y="4931"/>
                </a:cubicBezTo>
                <a:cubicBezTo>
                  <a:pt x="21464" y="4934"/>
                  <a:pt x="21462" y="4952"/>
                  <a:pt x="21468" y="4957"/>
                </a:cubicBezTo>
                <a:cubicBezTo>
                  <a:pt x="21477" y="4964"/>
                  <a:pt x="21485" y="4963"/>
                  <a:pt x="21496" y="4963"/>
                </a:cubicBezTo>
                <a:lnTo>
                  <a:pt x="21512" y="4963"/>
                </a:lnTo>
                <a:cubicBezTo>
                  <a:pt x="21520" y="4963"/>
                  <a:pt x="21523" y="4950"/>
                  <a:pt x="21531" y="4950"/>
                </a:cubicBezTo>
                <a:cubicBezTo>
                  <a:pt x="21543" y="4950"/>
                  <a:pt x="21551" y="4959"/>
                  <a:pt x="21562" y="4969"/>
                </a:cubicBezTo>
                <a:cubicBezTo>
                  <a:pt x="21570" y="4975"/>
                  <a:pt x="21573" y="4988"/>
                  <a:pt x="21582" y="4988"/>
                </a:cubicBezTo>
                <a:cubicBezTo>
                  <a:pt x="21589" y="4988"/>
                  <a:pt x="21593" y="4984"/>
                  <a:pt x="21600" y="4982"/>
                </a:cubicBezTo>
                <a:lnTo>
                  <a:pt x="21600" y="4931"/>
                </a:lnTo>
                <a:cubicBezTo>
                  <a:pt x="21596" y="4929"/>
                  <a:pt x="21591" y="4926"/>
                  <a:pt x="21587" y="4924"/>
                </a:cubicBezTo>
                <a:cubicBezTo>
                  <a:pt x="21583" y="4921"/>
                  <a:pt x="21580" y="4915"/>
                  <a:pt x="21575" y="4912"/>
                </a:cubicBezTo>
                <a:cubicBezTo>
                  <a:pt x="21571" y="4910"/>
                  <a:pt x="21566" y="4907"/>
                  <a:pt x="21562" y="4905"/>
                </a:cubicBezTo>
                <a:cubicBezTo>
                  <a:pt x="21552" y="4900"/>
                  <a:pt x="21544" y="4895"/>
                  <a:pt x="21534" y="4892"/>
                </a:cubicBezTo>
                <a:cubicBezTo>
                  <a:pt x="21525" y="4889"/>
                  <a:pt x="21517" y="4888"/>
                  <a:pt x="21509" y="4885"/>
                </a:cubicBezTo>
                <a:cubicBezTo>
                  <a:pt x="21504" y="4884"/>
                  <a:pt x="21501" y="4874"/>
                  <a:pt x="21496" y="4873"/>
                </a:cubicBezTo>
                <a:cubicBezTo>
                  <a:pt x="21492" y="4873"/>
                  <a:pt x="21488" y="4874"/>
                  <a:pt x="21484" y="4873"/>
                </a:cubicBezTo>
                <a:cubicBezTo>
                  <a:pt x="21477" y="4871"/>
                  <a:pt x="21472" y="4866"/>
                  <a:pt x="21465" y="4866"/>
                </a:cubicBezTo>
                <a:close/>
                <a:moveTo>
                  <a:pt x="5162" y="5019"/>
                </a:moveTo>
                <a:cubicBezTo>
                  <a:pt x="5152" y="5029"/>
                  <a:pt x="5148" y="5048"/>
                  <a:pt x="5137" y="5058"/>
                </a:cubicBezTo>
                <a:cubicBezTo>
                  <a:pt x="5129" y="5064"/>
                  <a:pt x="5119" y="5065"/>
                  <a:pt x="5112" y="5071"/>
                </a:cubicBezTo>
                <a:cubicBezTo>
                  <a:pt x="5090" y="5090"/>
                  <a:pt x="5075" y="5113"/>
                  <a:pt x="5055" y="5136"/>
                </a:cubicBezTo>
                <a:cubicBezTo>
                  <a:pt x="5066" y="5148"/>
                  <a:pt x="5072" y="5174"/>
                  <a:pt x="5086" y="5174"/>
                </a:cubicBezTo>
                <a:cubicBezTo>
                  <a:pt x="5113" y="5174"/>
                  <a:pt x="5129" y="5151"/>
                  <a:pt x="5149" y="5122"/>
                </a:cubicBezTo>
                <a:cubicBezTo>
                  <a:pt x="5159" y="5110"/>
                  <a:pt x="5162" y="5087"/>
                  <a:pt x="5168" y="5071"/>
                </a:cubicBezTo>
                <a:lnTo>
                  <a:pt x="5162" y="5019"/>
                </a:lnTo>
                <a:close/>
                <a:moveTo>
                  <a:pt x="5292" y="5096"/>
                </a:moveTo>
                <a:cubicBezTo>
                  <a:pt x="5292" y="5096"/>
                  <a:pt x="5242" y="5148"/>
                  <a:pt x="5242" y="5148"/>
                </a:cubicBezTo>
                <a:lnTo>
                  <a:pt x="5261" y="5276"/>
                </a:lnTo>
                <a:lnTo>
                  <a:pt x="5324" y="5276"/>
                </a:lnTo>
                <a:lnTo>
                  <a:pt x="5349" y="5250"/>
                </a:lnTo>
                <a:lnTo>
                  <a:pt x="5349" y="5199"/>
                </a:lnTo>
                <a:cubicBezTo>
                  <a:pt x="5348" y="5164"/>
                  <a:pt x="5344" y="5144"/>
                  <a:pt x="5343" y="5109"/>
                </a:cubicBezTo>
                <a:lnTo>
                  <a:pt x="5292" y="5096"/>
                </a:lnTo>
                <a:close/>
                <a:moveTo>
                  <a:pt x="50" y="5479"/>
                </a:moveTo>
                <a:lnTo>
                  <a:pt x="28" y="5512"/>
                </a:lnTo>
                <a:lnTo>
                  <a:pt x="37" y="5589"/>
                </a:lnTo>
                <a:lnTo>
                  <a:pt x="91" y="5595"/>
                </a:lnTo>
                <a:lnTo>
                  <a:pt x="116" y="5569"/>
                </a:lnTo>
                <a:lnTo>
                  <a:pt x="97" y="5479"/>
                </a:lnTo>
                <a:cubicBezTo>
                  <a:pt x="97" y="5479"/>
                  <a:pt x="50" y="5479"/>
                  <a:pt x="50" y="5479"/>
                </a:cubicBezTo>
                <a:close/>
                <a:moveTo>
                  <a:pt x="19983" y="5709"/>
                </a:moveTo>
                <a:cubicBezTo>
                  <a:pt x="19976" y="5709"/>
                  <a:pt x="19971" y="5714"/>
                  <a:pt x="19964" y="5716"/>
                </a:cubicBezTo>
                <a:cubicBezTo>
                  <a:pt x="19954" y="5717"/>
                  <a:pt x="19947" y="5714"/>
                  <a:pt x="19939" y="5722"/>
                </a:cubicBezTo>
                <a:cubicBezTo>
                  <a:pt x="19929" y="5732"/>
                  <a:pt x="19920" y="5743"/>
                  <a:pt x="19920" y="5765"/>
                </a:cubicBezTo>
                <a:lnTo>
                  <a:pt x="19920" y="5816"/>
                </a:lnTo>
                <a:cubicBezTo>
                  <a:pt x="19925" y="5816"/>
                  <a:pt x="19928" y="5819"/>
                  <a:pt x="19932" y="5819"/>
                </a:cubicBezTo>
                <a:cubicBezTo>
                  <a:pt x="19943" y="5819"/>
                  <a:pt x="19949" y="5816"/>
                  <a:pt x="19960" y="5816"/>
                </a:cubicBezTo>
                <a:cubicBezTo>
                  <a:pt x="19965" y="5816"/>
                  <a:pt x="19969" y="5803"/>
                  <a:pt x="19973" y="5799"/>
                </a:cubicBezTo>
                <a:cubicBezTo>
                  <a:pt x="19979" y="5794"/>
                  <a:pt x="19981" y="5786"/>
                  <a:pt x="19986" y="5780"/>
                </a:cubicBezTo>
                <a:cubicBezTo>
                  <a:pt x="19989" y="5776"/>
                  <a:pt x="19996" y="5780"/>
                  <a:pt x="19998" y="5773"/>
                </a:cubicBezTo>
                <a:cubicBezTo>
                  <a:pt x="20004" y="5759"/>
                  <a:pt x="20001" y="5741"/>
                  <a:pt x="20002" y="5722"/>
                </a:cubicBezTo>
                <a:cubicBezTo>
                  <a:pt x="19997" y="5719"/>
                  <a:pt x="19994" y="5709"/>
                  <a:pt x="19989" y="5709"/>
                </a:cubicBezTo>
                <a:lnTo>
                  <a:pt x="19983" y="5709"/>
                </a:lnTo>
                <a:close/>
                <a:moveTo>
                  <a:pt x="9849" y="5807"/>
                </a:moveTo>
                <a:cubicBezTo>
                  <a:pt x="9844" y="5807"/>
                  <a:pt x="9841" y="5813"/>
                  <a:pt x="9836" y="5813"/>
                </a:cubicBezTo>
                <a:cubicBezTo>
                  <a:pt x="9817" y="5817"/>
                  <a:pt x="9806" y="5813"/>
                  <a:pt x="9786" y="5808"/>
                </a:cubicBezTo>
                <a:cubicBezTo>
                  <a:pt x="9786" y="5828"/>
                  <a:pt x="9787" y="5840"/>
                  <a:pt x="9786" y="5859"/>
                </a:cubicBezTo>
                <a:cubicBezTo>
                  <a:pt x="9786" y="5868"/>
                  <a:pt x="9784" y="5876"/>
                  <a:pt x="9783" y="5884"/>
                </a:cubicBezTo>
                <a:cubicBezTo>
                  <a:pt x="9780" y="5898"/>
                  <a:pt x="9772" y="5902"/>
                  <a:pt x="9772" y="5916"/>
                </a:cubicBezTo>
                <a:cubicBezTo>
                  <a:pt x="9772" y="5921"/>
                  <a:pt x="9770" y="5925"/>
                  <a:pt x="9770" y="5929"/>
                </a:cubicBezTo>
                <a:cubicBezTo>
                  <a:pt x="9769" y="5949"/>
                  <a:pt x="9773" y="5962"/>
                  <a:pt x="9773" y="5981"/>
                </a:cubicBezTo>
                <a:cubicBezTo>
                  <a:pt x="9773" y="5991"/>
                  <a:pt x="9772" y="5997"/>
                  <a:pt x="9772" y="6007"/>
                </a:cubicBezTo>
                <a:cubicBezTo>
                  <a:pt x="9761" y="6008"/>
                  <a:pt x="9754" y="6013"/>
                  <a:pt x="9743" y="6013"/>
                </a:cubicBezTo>
                <a:cubicBezTo>
                  <a:pt x="9737" y="6013"/>
                  <a:pt x="9734" y="6011"/>
                  <a:pt x="9729" y="6007"/>
                </a:cubicBezTo>
                <a:cubicBezTo>
                  <a:pt x="9723" y="6000"/>
                  <a:pt x="9721" y="5981"/>
                  <a:pt x="9714" y="5981"/>
                </a:cubicBezTo>
                <a:cubicBezTo>
                  <a:pt x="9706" y="5981"/>
                  <a:pt x="9698" y="5987"/>
                  <a:pt x="9695" y="6000"/>
                </a:cubicBezTo>
                <a:cubicBezTo>
                  <a:pt x="9693" y="6008"/>
                  <a:pt x="9695" y="6016"/>
                  <a:pt x="9695" y="6026"/>
                </a:cubicBezTo>
                <a:cubicBezTo>
                  <a:pt x="9695" y="6045"/>
                  <a:pt x="9692" y="6063"/>
                  <a:pt x="9698" y="6077"/>
                </a:cubicBezTo>
                <a:cubicBezTo>
                  <a:pt x="9701" y="6085"/>
                  <a:pt x="9706" y="6085"/>
                  <a:pt x="9710" y="6090"/>
                </a:cubicBezTo>
                <a:cubicBezTo>
                  <a:pt x="9718" y="6099"/>
                  <a:pt x="9727" y="6100"/>
                  <a:pt x="9736" y="6103"/>
                </a:cubicBezTo>
                <a:cubicBezTo>
                  <a:pt x="9734" y="6113"/>
                  <a:pt x="9730" y="6119"/>
                  <a:pt x="9729" y="6129"/>
                </a:cubicBezTo>
                <a:lnTo>
                  <a:pt x="9729" y="6154"/>
                </a:lnTo>
                <a:cubicBezTo>
                  <a:pt x="9729" y="6164"/>
                  <a:pt x="9726" y="6170"/>
                  <a:pt x="9726" y="6180"/>
                </a:cubicBezTo>
                <a:cubicBezTo>
                  <a:pt x="9726" y="6191"/>
                  <a:pt x="9732" y="6195"/>
                  <a:pt x="9732" y="6206"/>
                </a:cubicBezTo>
                <a:cubicBezTo>
                  <a:pt x="9732" y="6217"/>
                  <a:pt x="9729" y="6224"/>
                  <a:pt x="9726" y="6232"/>
                </a:cubicBezTo>
                <a:cubicBezTo>
                  <a:pt x="9724" y="6238"/>
                  <a:pt x="9718" y="6235"/>
                  <a:pt x="9714" y="6238"/>
                </a:cubicBezTo>
                <a:cubicBezTo>
                  <a:pt x="9710" y="6241"/>
                  <a:pt x="9705" y="6242"/>
                  <a:pt x="9701" y="6245"/>
                </a:cubicBezTo>
                <a:cubicBezTo>
                  <a:pt x="9695" y="6250"/>
                  <a:pt x="9688" y="6256"/>
                  <a:pt x="9688" y="6271"/>
                </a:cubicBezTo>
                <a:cubicBezTo>
                  <a:pt x="9688" y="6285"/>
                  <a:pt x="9691" y="6295"/>
                  <a:pt x="9691" y="6310"/>
                </a:cubicBezTo>
                <a:lnTo>
                  <a:pt x="9717" y="6310"/>
                </a:lnTo>
                <a:cubicBezTo>
                  <a:pt x="9721" y="6308"/>
                  <a:pt x="9724" y="6296"/>
                  <a:pt x="9729" y="6296"/>
                </a:cubicBezTo>
                <a:cubicBezTo>
                  <a:pt x="9734" y="6296"/>
                  <a:pt x="9739" y="6300"/>
                  <a:pt x="9742" y="6303"/>
                </a:cubicBezTo>
                <a:cubicBezTo>
                  <a:pt x="9745" y="6306"/>
                  <a:pt x="9740" y="6320"/>
                  <a:pt x="9742" y="6328"/>
                </a:cubicBezTo>
                <a:cubicBezTo>
                  <a:pt x="9745" y="6338"/>
                  <a:pt x="9751" y="6338"/>
                  <a:pt x="9755" y="6348"/>
                </a:cubicBezTo>
                <a:lnTo>
                  <a:pt x="9780" y="6348"/>
                </a:lnTo>
                <a:cubicBezTo>
                  <a:pt x="9780" y="6338"/>
                  <a:pt x="9779" y="6332"/>
                  <a:pt x="9780" y="6322"/>
                </a:cubicBezTo>
                <a:cubicBezTo>
                  <a:pt x="9780" y="6311"/>
                  <a:pt x="9784" y="6306"/>
                  <a:pt x="9786" y="6296"/>
                </a:cubicBezTo>
                <a:lnTo>
                  <a:pt x="9798" y="6316"/>
                </a:lnTo>
                <a:cubicBezTo>
                  <a:pt x="9798" y="6325"/>
                  <a:pt x="9795" y="6332"/>
                  <a:pt x="9795" y="6341"/>
                </a:cubicBezTo>
                <a:cubicBezTo>
                  <a:pt x="9796" y="6365"/>
                  <a:pt x="9808" y="6375"/>
                  <a:pt x="9808" y="6399"/>
                </a:cubicBezTo>
                <a:cubicBezTo>
                  <a:pt x="9808" y="6409"/>
                  <a:pt x="9806" y="6419"/>
                  <a:pt x="9805" y="6425"/>
                </a:cubicBezTo>
                <a:cubicBezTo>
                  <a:pt x="9803" y="6432"/>
                  <a:pt x="9796" y="6427"/>
                  <a:pt x="9792" y="6432"/>
                </a:cubicBezTo>
                <a:cubicBezTo>
                  <a:pt x="9788" y="6437"/>
                  <a:pt x="9784" y="6441"/>
                  <a:pt x="9780" y="6444"/>
                </a:cubicBezTo>
                <a:cubicBezTo>
                  <a:pt x="9780" y="6452"/>
                  <a:pt x="9779" y="6462"/>
                  <a:pt x="9780" y="6470"/>
                </a:cubicBezTo>
                <a:cubicBezTo>
                  <a:pt x="9781" y="6481"/>
                  <a:pt x="9787" y="6485"/>
                  <a:pt x="9789" y="6496"/>
                </a:cubicBezTo>
                <a:lnTo>
                  <a:pt x="9852" y="6496"/>
                </a:lnTo>
                <a:lnTo>
                  <a:pt x="9858" y="6470"/>
                </a:lnTo>
                <a:cubicBezTo>
                  <a:pt x="9862" y="6476"/>
                  <a:pt x="9869" y="6475"/>
                  <a:pt x="9871" y="6483"/>
                </a:cubicBezTo>
                <a:cubicBezTo>
                  <a:pt x="9873" y="6491"/>
                  <a:pt x="9875" y="6499"/>
                  <a:pt x="9877" y="6509"/>
                </a:cubicBezTo>
                <a:cubicBezTo>
                  <a:pt x="9879" y="6520"/>
                  <a:pt x="9887" y="6522"/>
                  <a:pt x="9887" y="6535"/>
                </a:cubicBezTo>
                <a:cubicBezTo>
                  <a:pt x="9887" y="6551"/>
                  <a:pt x="9880" y="6557"/>
                  <a:pt x="9880" y="6574"/>
                </a:cubicBezTo>
                <a:cubicBezTo>
                  <a:pt x="9880" y="6590"/>
                  <a:pt x="9881" y="6600"/>
                  <a:pt x="9887" y="6612"/>
                </a:cubicBezTo>
                <a:cubicBezTo>
                  <a:pt x="9894" y="6626"/>
                  <a:pt x="9902" y="6628"/>
                  <a:pt x="9912" y="6638"/>
                </a:cubicBezTo>
                <a:lnTo>
                  <a:pt x="9905" y="6689"/>
                </a:lnTo>
                <a:cubicBezTo>
                  <a:pt x="9909" y="6708"/>
                  <a:pt x="9915" y="6720"/>
                  <a:pt x="9915" y="6741"/>
                </a:cubicBezTo>
                <a:cubicBezTo>
                  <a:pt x="9915" y="6753"/>
                  <a:pt x="9909" y="6758"/>
                  <a:pt x="9905" y="6766"/>
                </a:cubicBezTo>
                <a:cubicBezTo>
                  <a:pt x="9902" y="6776"/>
                  <a:pt x="9894" y="6766"/>
                  <a:pt x="9887" y="6766"/>
                </a:cubicBezTo>
                <a:cubicBezTo>
                  <a:pt x="9880" y="6766"/>
                  <a:pt x="9874" y="6768"/>
                  <a:pt x="9868" y="6766"/>
                </a:cubicBezTo>
                <a:cubicBezTo>
                  <a:pt x="9862" y="6765"/>
                  <a:pt x="9861" y="6750"/>
                  <a:pt x="9855" y="6747"/>
                </a:cubicBezTo>
                <a:cubicBezTo>
                  <a:pt x="9849" y="6744"/>
                  <a:pt x="9843" y="6747"/>
                  <a:pt x="9836" y="6747"/>
                </a:cubicBezTo>
                <a:lnTo>
                  <a:pt x="9830" y="6747"/>
                </a:lnTo>
                <a:cubicBezTo>
                  <a:pt x="9826" y="6747"/>
                  <a:pt x="9821" y="6744"/>
                  <a:pt x="9817" y="6747"/>
                </a:cubicBezTo>
                <a:cubicBezTo>
                  <a:pt x="9813" y="6754"/>
                  <a:pt x="9812" y="6765"/>
                  <a:pt x="9808" y="6773"/>
                </a:cubicBezTo>
                <a:cubicBezTo>
                  <a:pt x="9805" y="6779"/>
                  <a:pt x="9808" y="6795"/>
                  <a:pt x="9805" y="6799"/>
                </a:cubicBezTo>
                <a:cubicBezTo>
                  <a:pt x="9802" y="6802"/>
                  <a:pt x="9796" y="6797"/>
                  <a:pt x="9792" y="6799"/>
                </a:cubicBezTo>
                <a:cubicBezTo>
                  <a:pt x="9788" y="6800"/>
                  <a:pt x="9784" y="6799"/>
                  <a:pt x="9780" y="6799"/>
                </a:cubicBezTo>
                <a:lnTo>
                  <a:pt x="9776" y="6824"/>
                </a:lnTo>
                <a:cubicBezTo>
                  <a:pt x="9782" y="6828"/>
                  <a:pt x="9783" y="6844"/>
                  <a:pt x="9789" y="6844"/>
                </a:cubicBezTo>
                <a:cubicBezTo>
                  <a:pt x="9802" y="6844"/>
                  <a:pt x="9809" y="6830"/>
                  <a:pt x="9821" y="6830"/>
                </a:cubicBezTo>
                <a:cubicBezTo>
                  <a:pt x="9828" y="6830"/>
                  <a:pt x="9832" y="6835"/>
                  <a:pt x="9839" y="6837"/>
                </a:cubicBezTo>
                <a:cubicBezTo>
                  <a:pt x="9839" y="6846"/>
                  <a:pt x="9841" y="6855"/>
                  <a:pt x="9839" y="6863"/>
                </a:cubicBezTo>
                <a:cubicBezTo>
                  <a:pt x="9838" y="6871"/>
                  <a:pt x="9838" y="6882"/>
                  <a:pt x="9836" y="6888"/>
                </a:cubicBezTo>
                <a:cubicBezTo>
                  <a:pt x="9834" y="6895"/>
                  <a:pt x="9827" y="6885"/>
                  <a:pt x="9824" y="6888"/>
                </a:cubicBezTo>
                <a:cubicBezTo>
                  <a:pt x="9819" y="6895"/>
                  <a:pt x="9816" y="6901"/>
                  <a:pt x="9811" y="6908"/>
                </a:cubicBezTo>
                <a:cubicBezTo>
                  <a:pt x="9807" y="6913"/>
                  <a:pt x="9809" y="6929"/>
                  <a:pt x="9805" y="6934"/>
                </a:cubicBezTo>
                <a:cubicBezTo>
                  <a:pt x="9797" y="6944"/>
                  <a:pt x="9789" y="6939"/>
                  <a:pt x="9780" y="6941"/>
                </a:cubicBezTo>
                <a:lnTo>
                  <a:pt x="9776" y="6966"/>
                </a:lnTo>
                <a:cubicBezTo>
                  <a:pt x="9777" y="6974"/>
                  <a:pt x="9779" y="6983"/>
                  <a:pt x="9780" y="6991"/>
                </a:cubicBezTo>
                <a:cubicBezTo>
                  <a:pt x="9781" y="7001"/>
                  <a:pt x="9784" y="7008"/>
                  <a:pt x="9786" y="7017"/>
                </a:cubicBezTo>
                <a:cubicBezTo>
                  <a:pt x="9791" y="7016"/>
                  <a:pt x="9794" y="7019"/>
                  <a:pt x="9798" y="7017"/>
                </a:cubicBezTo>
                <a:cubicBezTo>
                  <a:pt x="9804" y="7016"/>
                  <a:pt x="9806" y="7008"/>
                  <a:pt x="9811" y="7005"/>
                </a:cubicBezTo>
                <a:cubicBezTo>
                  <a:pt x="9818" y="7000"/>
                  <a:pt x="9822" y="6991"/>
                  <a:pt x="9830" y="6991"/>
                </a:cubicBezTo>
                <a:cubicBezTo>
                  <a:pt x="9843" y="6991"/>
                  <a:pt x="9849" y="7011"/>
                  <a:pt x="9861" y="7017"/>
                </a:cubicBezTo>
                <a:cubicBezTo>
                  <a:pt x="9865" y="7019"/>
                  <a:pt x="9869" y="7017"/>
                  <a:pt x="9874" y="7017"/>
                </a:cubicBezTo>
                <a:cubicBezTo>
                  <a:pt x="9883" y="7019"/>
                  <a:pt x="9891" y="7014"/>
                  <a:pt x="9899" y="7017"/>
                </a:cubicBezTo>
                <a:cubicBezTo>
                  <a:pt x="9903" y="7017"/>
                  <a:pt x="9908" y="7016"/>
                  <a:pt x="9912" y="7017"/>
                </a:cubicBezTo>
                <a:cubicBezTo>
                  <a:pt x="9916" y="7019"/>
                  <a:pt x="9915" y="7037"/>
                  <a:pt x="9918" y="7043"/>
                </a:cubicBezTo>
                <a:cubicBezTo>
                  <a:pt x="9913" y="7051"/>
                  <a:pt x="9914" y="7064"/>
                  <a:pt x="9909" y="7069"/>
                </a:cubicBezTo>
                <a:cubicBezTo>
                  <a:pt x="9905" y="7072"/>
                  <a:pt x="9900" y="7074"/>
                  <a:pt x="9896" y="7075"/>
                </a:cubicBezTo>
                <a:cubicBezTo>
                  <a:pt x="9886" y="7082"/>
                  <a:pt x="9879" y="7080"/>
                  <a:pt x="9868" y="7082"/>
                </a:cubicBezTo>
                <a:cubicBezTo>
                  <a:pt x="9863" y="7082"/>
                  <a:pt x="9859" y="7080"/>
                  <a:pt x="9855" y="7082"/>
                </a:cubicBezTo>
                <a:cubicBezTo>
                  <a:pt x="9850" y="7085"/>
                  <a:pt x="9847" y="7090"/>
                  <a:pt x="9843" y="7094"/>
                </a:cubicBezTo>
                <a:cubicBezTo>
                  <a:pt x="9838" y="7099"/>
                  <a:pt x="9841" y="7115"/>
                  <a:pt x="9836" y="7120"/>
                </a:cubicBezTo>
                <a:cubicBezTo>
                  <a:pt x="9832" y="7123"/>
                  <a:pt x="9828" y="7119"/>
                  <a:pt x="9824" y="7120"/>
                </a:cubicBezTo>
                <a:cubicBezTo>
                  <a:pt x="9815" y="7125"/>
                  <a:pt x="9807" y="7130"/>
                  <a:pt x="9798" y="7133"/>
                </a:cubicBezTo>
                <a:cubicBezTo>
                  <a:pt x="9798" y="7153"/>
                  <a:pt x="9801" y="7167"/>
                  <a:pt x="9798" y="7185"/>
                </a:cubicBezTo>
                <a:cubicBezTo>
                  <a:pt x="9798" y="7193"/>
                  <a:pt x="9797" y="7204"/>
                  <a:pt x="9795" y="7211"/>
                </a:cubicBezTo>
                <a:cubicBezTo>
                  <a:pt x="9793" y="7219"/>
                  <a:pt x="9787" y="7219"/>
                  <a:pt x="9783" y="7224"/>
                </a:cubicBezTo>
                <a:cubicBezTo>
                  <a:pt x="9778" y="7230"/>
                  <a:pt x="9776" y="7238"/>
                  <a:pt x="9770" y="7243"/>
                </a:cubicBezTo>
                <a:cubicBezTo>
                  <a:pt x="9766" y="7246"/>
                  <a:pt x="9761" y="7246"/>
                  <a:pt x="9757" y="7249"/>
                </a:cubicBezTo>
                <a:cubicBezTo>
                  <a:pt x="9763" y="7253"/>
                  <a:pt x="9764" y="7269"/>
                  <a:pt x="9770" y="7269"/>
                </a:cubicBezTo>
                <a:cubicBezTo>
                  <a:pt x="9775" y="7269"/>
                  <a:pt x="9778" y="7262"/>
                  <a:pt x="9783" y="7262"/>
                </a:cubicBezTo>
                <a:cubicBezTo>
                  <a:pt x="9787" y="7262"/>
                  <a:pt x="9791" y="7257"/>
                  <a:pt x="9795" y="7256"/>
                </a:cubicBezTo>
                <a:cubicBezTo>
                  <a:pt x="9799" y="7254"/>
                  <a:pt x="9804" y="7253"/>
                  <a:pt x="9808" y="7249"/>
                </a:cubicBezTo>
                <a:lnTo>
                  <a:pt x="9821" y="7236"/>
                </a:lnTo>
                <a:cubicBezTo>
                  <a:pt x="9825" y="7232"/>
                  <a:pt x="9821" y="7211"/>
                  <a:pt x="9827" y="7211"/>
                </a:cubicBezTo>
                <a:cubicBezTo>
                  <a:pt x="9832" y="7211"/>
                  <a:pt x="9835" y="7217"/>
                  <a:pt x="9839" y="7217"/>
                </a:cubicBezTo>
                <a:cubicBezTo>
                  <a:pt x="9845" y="7217"/>
                  <a:pt x="9847" y="7230"/>
                  <a:pt x="9853" y="7230"/>
                </a:cubicBezTo>
                <a:lnTo>
                  <a:pt x="9890" y="7230"/>
                </a:lnTo>
                <a:cubicBezTo>
                  <a:pt x="9890" y="7202"/>
                  <a:pt x="9890" y="7188"/>
                  <a:pt x="9893" y="7161"/>
                </a:cubicBezTo>
                <a:cubicBezTo>
                  <a:pt x="9902" y="7163"/>
                  <a:pt x="9909" y="7166"/>
                  <a:pt x="9918" y="7166"/>
                </a:cubicBezTo>
                <a:cubicBezTo>
                  <a:pt x="9923" y="7166"/>
                  <a:pt x="9925" y="7159"/>
                  <a:pt x="9930" y="7159"/>
                </a:cubicBezTo>
                <a:cubicBezTo>
                  <a:pt x="9935" y="7159"/>
                  <a:pt x="9938" y="7166"/>
                  <a:pt x="9943" y="7166"/>
                </a:cubicBezTo>
                <a:cubicBezTo>
                  <a:pt x="9953" y="7166"/>
                  <a:pt x="9959" y="7167"/>
                  <a:pt x="9968" y="7166"/>
                </a:cubicBezTo>
                <a:cubicBezTo>
                  <a:pt x="9973" y="7166"/>
                  <a:pt x="9977" y="7169"/>
                  <a:pt x="9981" y="7166"/>
                </a:cubicBezTo>
                <a:cubicBezTo>
                  <a:pt x="9986" y="7161"/>
                  <a:pt x="9989" y="7153"/>
                  <a:pt x="9994" y="7146"/>
                </a:cubicBezTo>
                <a:cubicBezTo>
                  <a:pt x="9998" y="7139"/>
                  <a:pt x="9997" y="7120"/>
                  <a:pt x="10003" y="7120"/>
                </a:cubicBezTo>
                <a:cubicBezTo>
                  <a:pt x="10010" y="7120"/>
                  <a:pt x="10016" y="7123"/>
                  <a:pt x="10022" y="7127"/>
                </a:cubicBezTo>
                <a:cubicBezTo>
                  <a:pt x="10035" y="7136"/>
                  <a:pt x="10039" y="7166"/>
                  <a:pt x="10053" y="7166"/>
                </a:cubicBezTo>
                <a:lnTo>
                  <a:pt x="10060" y="7166"/>
                </a:lnTo>
                <a:cubicBezTo>
                  <a:pt x="10064" y="7166"/>
                  <a:pt x="10067" y="7159"/>
                  <a:pt x="10072" y="7159"/>
                </a:cubicBezTo>
                <a:cubicBezTo>
                  <a:pt x="10082" y="7158"/>
                  <a:pt x="10088" y="7161"/>
                  <a:pt x="10097" y="7159"/>
                </a:cubicBezTo>
                <a:cubicBezTo>
                  <a:pt x="10102" y="7159"/>
                  <a:pt x="10106" y="7162"/>
                  <a:pt x="10110" y="7159"/>
                </a:cubicBezTo>
                <a:cubicBezTo>
                  <a:pt x="10115" y="7154"/>
                  <a:pt x="10118" y="7146"/>
                  <a:pt x="10123" y="7139"/>
                </a:cubicBezTo>
                <a:cubicBezTo>
                  <a:pt x="10126" y="7135"/>
                  <a:pt x="10124" y="7119"/>
                  <a:pt x="10129" y="7114"/>
                </a:cubicBezTo>
                <a:cubicBezTo>
                  <a:pt x="10133" y="7110"/>
                  <a:pt x="10137" y="7115"/>
                  <a:pt x="10141" y="7114"/>
                </a:cubicBezTo>
                <a:cubicBezTo>
                  <a:pt x="10145" y="7112"/>
                  <a:pt x="10149" y="7114"/>
                  <a:pt x="10154" y="7114"/>
                </a:cubicBezTo>
                <a:cubicBezTo>
                  <a:pt x="10159" y="7114"/>
                  <a:pt x="10162" y="7104"/>
                  <a:pt x="10167" y="7101"/>
                </a:cubicBezTo>
                <a:lnTo>
                  <a:pt x="10170" y="7075"/>
                </a:lnTo>
                <a:cubicBezTo>
                  <a:pt x="10166" y="7066"/>
                  <a:pt x="10163" y="7060"/>
                  <a:pt x="10160" y="7050"/>
                </a:cubicBezTo>
                <a:cubicBezTo>
                  <a:pt x="10157" y="7037"/>
                  <a:pt x="10151" y="7027"/>
                  <a:pt x="10151" y="7011"/>
                </a:cubicBezTo>
                <a:lnTo>
                  <a:pt x="10151" y="6998"/>
                </a:lnTo>
                <a:cubicBezTo>
                  <a:pt x="10151" y="6988"/>
                  <a:pt x="10151" y="6977"/>
                  <a:pt x="10154" y="6972"/>
                </a:cubicBezTo>
                <a:cubicBezTo>
                  <a:pt x="10157" y="6967"/>
                  <a:pt x="10163" y="6970"/>
                  <a:pt x="10167" y="6966"/>
                </a:cubicBezTo>
                <a:cubicBezTo>
                  <a:pt x="10171" y="6963"/>
                  <a:pt x="10176" y="6971"/>
                  <a:pt x="10179" y="6966"/>
                </a:cubicBezTo>
                <a:cubicBezTo>
                  <a:pt x="10182" y="6961"/>
                  <a:pt x="10181" y="6949"/>
                  <a:pt x="10182" y="6941"/>
                </a:cubicBezTo>
                <a:cubicBezTo>
                  <a:pt x="10184" y="6932"/>
                  <a:pt x="10185" y="6922"/>
                  <a:pt x="10185" y="6914"/>
                </a:cubicBezTo>
                <a:lnTo>
                  <a:pt x="10211" y="6914"/>
                </a:lnTo>
                <a:lnTo>
                  <a:pt x="10211" y="6863"/>
                </a:lnTo>
                <a:cubicBezTo>
                  <a:pt x="10206" y="6856"/>
                  <a:pt x="10202" y="6853"/>
                  <a:pt x="10198" y="6844"/>
                </a:cubicBezTo>
                <a:cubicBezTo>
                  <a:pt x="10194" y="6834"/>
                  <a:pt x="10191" y="6824"/>
                  <a:pt x="10189" y="6811"/>
                </a:cubicBezTo>
                <a:cubicBezTo>
                  <a:pt x="10187" y="6803"/>
                  <a:pt x="10191" y="6792"/>
                  <a:pt x="10189" y="6786"/>
                </a:cubicBezTo>
                <a:cubicBezTo>
                  <a:pt x="10186" y="6777"/>
                  <a:pt x="10180" y="6779"/>
                  <a:pt x="10176" y="6773"/>
                </a:cubicBezTo>
                <a:cubicBezTo>
                  <a:pt x="10172" y="6767"/>
                  <a:pt x="10168" y="6760"/>
                  <a:pt x="10163" y="6754"/>
                </a:cubicBezTo>
                <a:lnTo>
                  <a:pt x="10151" y="6760"/>
                </a:lnTo>
                <a:cubicBezTo>
                  <a:pt x="10150" y="6769"/>
                  <a:pt x="10155" y="6779"/>
                  <a:pt x="10154" y="6786"/>
                </a:cubicBezTo>
                <a:cubicBezTo>
                  <a:pt x="10151" y="6795"/>
                  <a:pt x="10144" y="6796"/>
                  <a:pt x="10141" y="6805"/>
                </a:cubicBezTo>
                <a:cubicBezTo>
                  <a:pt x="10138" y="6815"/>
                  <a:pt x="10135" y="6822"/>
                  <a:pt x="10132" y="6830"/>
                </a:cubicBezTo>
                <a:cubicBezTo>
                  <a:pt x="10128" y="6827"/>
                  <a:pt x="10122" y="6831"/>
                  <a:pt x="10119" y="6824"/>
                </a:cubicBezTo>
                <a:cubicBezTo>
                  <a:pt x="10116" y="6815"/>
                  <a:pt x="10112" y="6810"/>
                  <a:pt x="10110" y="6799"/>
                </a:cubicBezTo>
                <a:cubicBezTo>
                  <a:pt x="10108" y="6791"/>
                  <a:pt x="10110" y="6783"/>
                  <a:pt x="10110" y="6773"/>
                </a:cubicBezTo>
                <a:cubicBezTo>
                  <a:pt x="10109" y="6754"/>
                  <a:pt x="10111" y="6741"/>
                  <a:pt x="10110" y="6721"/>
                </a:cubicBezTo>
                <a:cubicBezTo>
                  <a:pt x="10110" y="6707"/>
                  <a:pt x="10108" y="6697"/>
                  <a:pt x="10107" y="6683"/>
                </a:cubicBezTo>
                <a:lnTo>
                  <a:pt x="10069" y="6683"/>
                </a:lnTo>
                <a:cubicBezTo>
                  <a:pt x="10070" y="6655"/>
                  <a:pt x="10075" y="6638"/>
                  <a:pt x="10072" y="6612"/>
                </a:cubicBezTo>
                <a:cubicBezTo>
                  <a:pt x="10072" y="6604"/>
                  <a:pt x="10074" y="6594"/>
                  <a:pt x="10072" y="6586"/>
                </a:cubicBezTo>
                <a:cubicBezTo>
                  <a:pt x="10068" y="6565"/>
                  <a:pt x="10060" y="6554"/>
                  <a:pt x="10050" y="6541"/>
                </a:cubicBezTo>
                <a:cubicBezTo>
                  <a:pt x="10046" y="6536"/>
                  <a:pt x="10042" y="6546"/>
                  <a:pt x="10038" y="6541"/>
                </a:cubicBezTo>
                <a:cubicBezTo>
                  <a:pt x="10033" y="6536"/>
                  <a:pt x="10035" y="6522"/>
                  <a:pt x="10032" y="6516"/>
                </a:cubicBezTo>
                <a:cubicBezTo>
                  <a:pt x="10028" y="6511"/>
                  <a:pt x="10020" y="6515"/>
                  <a:pt x="10019" y="6509"/>
                </a:cubicBezTo>
                <a:cubicBezTo>
                  <a:pt x="10017" y="6502"/>
                  <a:pt x="10020" y="6491"/>
                  <a:pt x="10019" y="6483"/>
                </a:cubicBezTo>
                <a:cubicBezTo>
                  <a:pt x="10016" y="6472"/>
                  <a:pt x="10012" y="6467"/>
                  <a:pt x="10009" y="6457"/>
                </a:cubicBezTo>
                <a:cubicBezTo>
                  <a:pt x="10005" y="6446"/>
                  <a:pt x="9996" y="6449"/>
                  <a:pt x="9994" y="6438"/>
                </a:cubicBezTo>
                <a:cubicBezTo>
                  <a:pt x="9992" y="6430"/>
                  <a:pt x="9995" y="6420"/>
                  <a:pt x="9994" y="6413"/>
                </a:cubicBezTo>
                <a:cubicBezTo>
                  <a:pt x="9991" y="6401"/>
                  <a:pt x="9986" y="6398"/>
                  <a:pt x="9984" y="6387"/>
                </a:cubicBezTo>
                <a:cubicBezTo>
                  <a:pt x="9982" y="6377"/>
                  <a:pt x="9980" y="6369"/>
                  <a:pt x="9978" y="6360"/>
                </a:cubicBezTo>
                <a:cubicBezTo>
                  <a:pt x="9975" y="6349"/>
                  <a:pt x="9972" y="6341"/>
                  <a:pt x="9965" y="6335"/>
                </a:cubicBezTo>
                <a:cubicBezTo>
                  <a:pt x="9960" y="6330"/>
                  <a:pt x="9958" y="6322"/>
                  <a:pt x="9953" y="6322"/>
                </a:cubicBezTo>
                <a:cubicBezTo>
                  <a:pt x="9943" y="6321"/>
                  <a:pt x="9937" y="6324"/>
                  <a:pt x="9927" y="6322"/>
                </a:cubicBezTo>
                <a:cubicBezTo>
                  <a:pt x="9918" y="6321"/>
                  <a:pt x="9910" y="6316"/>
                  <a:pt x="9902" y="6310"/>
                </a:cubicBezTo>
                <a:cubicBezTo>
                  <a:pt x="9897" y="6304"/>
                  <a:pt x="9898" y="6292"/>
                  <a:pt x="9893" y="6284"/>
                </a:cubicBezTo>
                <a:cubicBezTo>
                  <a:pt x="9895" y="6275"/>
                  <a:pt x="9897" y="6266"/>
                  <a:pt x="9899" y="6257"/>
                </a:cubicBezTo>
                <a:cubicBezTo>
                  <a:pt x="9902" y="6248"/>
                  <a:pt x="9908" y="6248"/>
                  <a:pt x="9912" y="6238"/>
                </a:cubicBezTo>
                <a:cubicBezTo>
                  <a:pt x="9914" y="6232"/>
                  <a:pt x="9911" y="6217"/>
                  <a:pt x="9915" y="6213"/>
                </a:cubicBezTo>
                <a:cubicBezTo>
                  <a:pt x="9919" y="6208"/>
                  <a:pt x="9924" y="6214"/>
                  <a:pt x="9927" y="6213"/>
                </a:cubicBezTo>
                <a:cubicBezTo>
                  <a:pt x="9931" y="6211"/>
                  <a:pt x="9935" y="6208"/>
                  <a:pt x="9940" y="6206"/>
                </a:cubicBezTo>
                <a:lnTo>
                  <a:pt x="9940" y="6180"/>
                </a:lnTo>
                <a:cubicBezTo>
                  <a:pt x="9940" y="6172"/>
                  <a:pt x="9938" y="6163"/>
                  <a:pt x="9940" y="6154"/>
                </a:cubicBezTo>
                <a:cubicBezTo>
                  <a:pt x="9942" y="6143"/>
                  <a:pt x="9946" y="6138"/>
                  <a:pt x="9950" y="6129"/>
                </a:cubicBezTo>
                <a:cubicBezTo>
                  <a:pt x="9953" y="6121"/>
                  <a:pt x="9958" y="6123"/>
                  <a:pt x="9962" y="6116"/>
                </a:cubicBezTo>
                <a:cubicBezTo>
                  <a:pt x="9966" y="6110"/>
                  <a:pt x="9968" y="6103"/>
                  <a:pt x="9968" y="6092"/>
                </a:cubicBezTo>
                <a:lnTo>
                  <a:pt x="9968" y="5987"/>
                </a:lnTo>
                <a:lnTo>
                  <a:pt x="9846" y="5987"/>
                </a:lnTo>
                <a:cubicBezTo>
                  <a:pt x="9848" y="5980"/>
                  <a:pt x="9850" y="5970"/>
                  <a:pt x="9852" y="5962"/>
                </a:cubicBezTo>
                <a:cubicBezTo>
                  <a:pt x="9855" y="5952"/>
                  <a:pt x="9862" y="5953"/>
                  <a:pt x="9865" y="5942"/>
                </a:cubicBezTo>
                <a:cubicBezTo>
                  <a:pt x="9866" y="5934"/>
                  <a:pt x="9864" y="5924"/>
                  <a:pt x="9865" y="5916"/>
                </a:cubicBezTo>
                <a:cubicBezTo>
                  <a:pt x="9865" y="5908"/>
                  <a:pt x="9863" y="5898"/>
                  <a:pt x="9865" y="5890"/>
                </a:cubicBezTo>
                <a:cubicBezTo>
                  <a:pt x="9867" y="5879"/>
                  <a:pt x="9874" y="5879"/>
                  <a:pt x="9877" y="5871"/>
                </a:cubicBezTo>
                <a:cubicBezTo>
                  <a:pt x="9880" y="5863"/>
                  <a:pt x="9883" y="5852"/>
                  <a:pt x="9887" y="5846"/>
                </a:cubicBezTo>
                <a:cubicBezTo>
                  <a:pt x="9891" y="5839"/>
                  <a:pt x="9895" y="5837"/>
                  <a:pt x="9899" y="5832"/>
                </a:cubicBezTo>
                <a:cubicBezTo>
                  <a:pt x="9895" y="5823"/>
                  <a:pt x="9893" y="5812"/>
                  <a:pt x="9887" y="5807"/>
                </a:cubicBezTo>
                <a:cubicBezTo>
                  <a:pt x="9880" y="5802"/>
                  <a:pt x="9875" y="5807"/>
                  <a:pt x="9867" y="5807"/>
                </a:cubicBezTo>
                <a:lnTo>
                  <a:pt x="9849" y="5807"/>
                </a:lnTo>
                <a:close/>
                <a:moveTo>
                  <a:pt x="9727" y="5824"/>
                </a:moveTo>
                <a:cubicBezTo>
                  <a:pt x="9723" y="5826"/>
                  <a:pt x="9712" y="5836"/>
                  <a:pt x="9708" y="5837"/>
                </a:cubicBezTo>
                <a:cubicBezTo>
                  <a:pt x="9696" y="5845"/>
                  <a:pt x="9693" y="5863"/>
                  <a:pt x="9683" y="5876"/>
                </a:cubicBezTo>
                <a:cubicBezTo>
                  <a:pt x="9679" y="5880"/>
                  <a:pt x="9674" y="5877"/>
                  <a:pt x="9670" y="5882"/>
                </a:cubicBezTo>
                <a:cubicBezTo>
                  <a:pt x="9666" y="5887"/>
                  <a:pt x="9667" y="5900"/>
                  <a:pt x="9664" y="5908"/>
                </a:cubicBezTo>
                <a:cubicBezTo>
                  <a:pt x="9656" y="5925"/>
                  <a:pt x="9646" y="5935"/>
                  <a:pt x="9642" y="5959"/>
                </a:cubicBezTo>
                <a:cubicBezTo>
                  <a:pt x="9641" y="5968"/>
                  <a:pt x="9643" y="5977"/>
                  <a:pt x="9642" y="5985"/>
                </a:cubicBezTo>
                <a:cubicBezTo>
                  <a:pt x="9642" y="5985"/>
                  <a:pt x="9654" y="5998"/>
                  <a:pt x="9654" y="5998"/>
                </a:cubicBezTo>
                <a:cubicBezTo>
                  <a:pt x="9658" y="5993"/>
                  <a:pt x="9663" y="5992"/>
                  <a:pt x="9667" y="5985"/>
                </a:cubicBezTo>
                <a:cubicBezTo>
                  <a:pt x="9672" y="5977"/>
                  <a:pt x="9673" y="5966"/>
                  <a:pt x="9676" y="5959"/>
                </a:cubicBezTo>
                <a:cubicBezTo>
                  <a:pt x="9680" y="5953"/>
                  <a:pt x="9680" y="5937"/>
                  <a:pt x="9686" y="5934"/>
                </a:cubicBezTo>
                <a:cubicBezTo>
                  <a:pt x="9690" y="5932"/>
                  <a:pt x="9694" y="5937"/>
                  <a:pt x="9698" y="5934"/>
                </a:cubicBezTo>
                <a:cubicBezTo>
                  <a:pt x="9702" y="5931"/>
                  <a:pt x="9708" y="5932"/>
                  <a:pt x="9711" y="5927"/>
                </a:cubicBezTo>
                <a:cubicBezTo>
                  <a:pt x="9714" y="5922"/>
                  <a:pt x="9710" y="5909"/>
                  <a:pt x="9711" y="5901"/>
                </a:cubicBezTo>
                <a:cubicBezTo>
                  <a:pt x="9713" y="5890"/>
                  <a:pt x="9719" y="5887"/>
                  <a:pt x="9721" y="5876"/>
                </a:cubicBezTo>
                <a:cubicBezTo>
                  <a:pt x="9724" y="5858"/>
                  <a:pt x="9725" y="5842"/>
                  <a:pt x="9727" y="5824"/>
                </a:cubicBezTo>
                <a:close/>
                <a:moveTo>
                  <a:pt x="919" y="5843"/>
                </a:moveTo>
                <a:lnTo>
                  <a:pt x="874" y="5908"/>
                </a:lnTo>
                <a:cubicBezTo>
                  <a:pt x="874" y="5908"/>
                  <a:pt x="786" y="6011"/>
                  <a:pt x="786" y="6011"/>
                </a:cubicBezTo>
                <a:lnTo>
                  <a:pt x="815" y="6133"/>
                </a:lnTo>
                <a:lnTo>
                  <a:pt x="871" y="6069"/>
                </a:lnTo>
                <a:lnTo>
                  <a:pt x="919" y="5959"/>
                </a:lnTo>
                <a:lnTo>
                  <a:pt x="919" y="5843"/>
                </a:lnTo>
                <a:close/>
                <a:moveTo>
                  <a:pt x="20089" y="6360"/>
                </a:moveTo>
                <a:cubicBezTo>
                  <a:pt x="20089" y="6386"/>
                  <a:pt x="20087" y="6401"/>
                  <a:pt x="20089" y="6425"/>
                </a:cubicBezTo>
                <a:cubicBezTo>
                  <a:pt x="20090" y="6435"/>
                  <a:pt x="20095" y="6439"/>
                  <a:pt x="20095" y="6450"/>
                </a:cubicBezTo>
                <a:cubicBezTo>
                  <a:pt x="20096" y="6473"/>
                  <a:pt x="20095" y="6486"/>
                  <a:pt x="20095" y="6508"/>
                </a:cubicBezTo>
                <a:cubicBezTo>
                  <a:pt x="20095" y="6528"/>
                  <a:pt x="20097" y="6538"/>
                  <a:pt x="20098" y="6557"/>
                </a:cubicBezTo>
                <a:lnTo>
                  <a:pt x="20136" y="6557"/>
                </a:lnTo>
                <a:cubicBezTo>
                  <a:pt x="20135" y="6547"/>
                  <a:pt x="20131" y="6538"/>
                  <a:pt x="20130" y="6528"/>
                </a:cubicBezTo>
                <a:cubicBezTo>
                  <a:pt x="20128" y="6519"/>
                  <a:pt x="20124" y="6512"/>
                  <a:pt x="20124" y="6502"/>
                </a:cubicBezTo>
                <a:cubicBezTo>
                  <a:pt x="20121" y="6481"/>
                  <a:pt x="20125" y="6467"/>
                  <a:pt x="20124" y="6444"/>
                </a:cubicBezTo>
                <a:cubicBezTo>
                  <a:pt x="20123" y="6431"/>
                  <a:pt x="20116" y="6430"/>
                  <a:pt x="20114" y="6419"/>
                </a:cubicBezTo>
                <a:cubicBezTo>
                  <a:pt x="20111" y="6406"/>
                  <a:pt x="20109" y="6396"/>
                  <a:pt x="20105" y="6386"/>
                </a:cubicBezTo>
                <a:cubicBezTo>
                  <a:pt x="20100" y="6375"/>
                  <a:pt x="20095" y="6370"/>
                  <a:pt x="20089" y="6360"/>
                </a:cubicBezTo>
                <a:close/>
                <a:moveTo>
                  <a:pt x="9687" y="6399"/>
                </a:moveTo>
                <a:cubicBezTo>
                  <a:pt x="9679" y="6399"/>
                  <a:pt x="9675" y="6405"/>
                  <a:pt x="9668" y="6412"/>
                </a:cubicBezTo>
                <a:cubicBezTo>
                  <a:pt x="9664" y="6415"/>
                  <a:pt x="9659" y="6413"/>
                  <a:pt x="9656" y="6418"/>
                </a:cubicBezTo>
                <a:cubicBezTo>
                  <a:pt x="9652" y="6424"/>
                  <a:pt x="9653" y="6437"/>
                  <a:pt x="9649" y="6444"/>
                </a:cubicBezTo>
                <a:cubicBezTo>
                  <a:pt x="9645" y="6450"/>
                  <a:pt x="9641" y="6451"/>
                  <a:pt x="9637" y="6457"/>
                </a:cubicBezTo>
                <a:cubicBezTo>
                  <a:pt x="9633" y="6451"/>
                  <a:pt x="9628" y="6452"/>
                  <a:pt x="9624" y="6444"/>
                </a:cubicBezTo>
                <a:cubicBezTo>
                  <a:pt x="9620" y="6436"/>
                  <a:pt x="9622" y="6426"/>
                  <a:pt x="9618" y="6418"/>
                </a:cubicBezTo>
                <a:cubicBezTo>
                  <a:pt x="9614" y="6410"/>
                  <a:pt x="9609" y="6412"/>
                  <a:pt x="9605" y="6405"/>
                </a:cubicBezTo>
                <a:lnTo>
                  <a:pt x="9575" y="6412"/>
                </a:lnTo>
                <a:cubicBezTo>
                  <a:pt x="9575" y="6422"/>
                  <a:pt x="9577" y="6428"/>
                  <a:pt x="9577" y="6438"/>
                </a:cubicBezTo>
                <a:cubicBezTo>
                  <a:pt x="9577" y="6448"/>
                  <a:pt x="9574" y="6453"/>
                  <a:pt x="9574" y="6463"/>
                </a:cubicBezTo>
                <a:cubicBezTo>
                  <a:pt x="9574" y="6479"/>
                  <a:pt x="9575" y="6487"/>
                  <a:pt x="9575" y="6504"/>
                </a:cubicBezTo>
                <a:cubicBezTo>
                  <a:pt x="9575" y="6518"/>
                  <a:pt x="9572" y="6526"/>
                  <a:pt x="9574" y="6541"/>
                </a:cubicBezTo>
                <a:cubicBezTo>
                  <a:pt x="9572" y="6540"/>
                  <a:pt x="9570" y="6540"/>
                  <a:pt x="9568" y="6541"/>
                </a:cubicBezTo>
                <a:cubicBezTo>
                  <a:pt x="9563" y="6542"/>
                  <a:pt x="9560" y="6552"/>
                  <a:pt x="9555" y="6553"/>
                </a:cubicBezTo>
                <a:cubicBezTo>
                  <a:pt x="9551" y="6555"/>
                  <a:pt x="9546" y="6552"/>
                  <a:pt x="9542" y="6553"/>
                </a:cubicBezTo>
                <a:cubicBezTo>
                  <a:pt x="9533" y="6558"/>
                  <a:pt x="9527" y="6573"/>
                  <a:pt x="9517" y="6573"/>
                </a:cubicBezTo>
                <a:cubicBezTo>
                  <a:pt x="9511" y="6573"/>
                  <a:pt x="9510" y="6557"/>
                  <a:pt x="9505" y="6553"/>
                </a:cubicBezTo>
                <a:lnTo>
                  <a:pt x="9490" y="6560"/>
                </a:lnTo>
                <a:lnTo>
                  <a:pt x="9490" y="6744"/>
                </a:lnTo>
                <a:cubicBezTo>
                  <a:pt x="9494" y="6744"/>
                  <a:pt x="9498" y="6747"/>
                  <a:pt x="9501" y="6747"/>
                </a:cubicBezTo>
                <a:cubicBezTo>
                  <a:pt x="9514" y="6747"/>
                  <a:pt x="9520" y="6745"/>
                  <a:pt x="9533" y="6744"/>
                </a:cubicBezTo>
                <a:lnTo>
                  <a:pt x="9533" y="6824"/>
                </a:lnTo>
                <a:cubicBezTo>
                  <a:pt x="9526" y="6825"/>
                  <a:pt x="9520" y="6827"/>
                  <a:pt x="9514" y="6830"/>
                </a:cubicBezTo>
                <a:cubicBezTo>
                  <a:pt x="9510" y="6832"/>
                  <a:pt x="9505" y="6827"/>
                  <a:pt x="9501" y="6830"/>
                </a:cubicBezTo>
                <a:cubicBezTo>
                  <a:pt x="9498" y="6835"/>
                  <a:pt x="9498" y="6847"/>
                  <a:pt x="9495" y="6856"/>
                </a:cubicBezTo>
                <a:cubicBezTo>
                  <a:pt x="9493" y="6866"/>
                  <a:pt x="9490" y="6872"/>
                  <a:pt x="9489" y="6882"/>
                </a:cubicBezTo>
                <a:cubicBezTo>
                  <a:pt x="9487" y="6899"/>
                  <a:pt x="9492" y="6916"/>
                  <a:pt x="9489" y="6933"/>
                </a:cubicBezTo>
                <a:cubicBezTo>
                  <a:pt x="9487" y="6943"/>
                  <a:pt x="9478" y="6936"/>
                  <a:pt x="9476" y="6946"/>
                </a:cubicBezTo>
                <a:cubicBezTo>
                  <a:pt x="9475" y="6954"/>
                  <a:pt x="9473" y="6962"/>
                  <a:pt x="9473" y="6972"/>
                </a:cubicBezTo>
                <a:cubicBezTo>
                  <a:pt x="9473" y="6981"/>
                  <a:pt x="9474" y="6989"/>
                  <a:pt x="9476" y="6997"/>
                </a:cubicBezTo>
                <a:cubicBezTo>
                  <a:pt x="9479" y="7007"/>
                  <a:pt x="9484" y="7010"/>
                  <a:pt x="9489" y="7017"/>
                </a:cubicBezTo>
                <a:cubicBezTo>
                  <a:pt x="9495" y="7025"/>
                  <a:pt x="9500" y="7030"/>
                  <a:pt x="9508" y="7030"/>
                </a:cubicBezTo>
                <a:cubicBezTo>
                  <a:pt x="9516" y="7030"/>
                  <a:pt x="9519" y="7012"/>
                  <a:pt x="9527" y="7011"/>
                </a:cubicBezTo>
                <a:cubicBezTo>
                  <a:pt x="9531" y="7011"/>
                  <a:pt x="9535" y="7009"/>
                  <a:pt x="9539" y="7011"/>
                </a:cubicBezTo>
                <a:cubicBezTo>
                  <a:pt x="9543" y="7012"/>
                  <a:pt x="9547" y="7017"/>
                  <a:pt x="9552" y="7017"/>
                </a:cubicBezTo>
                <a:cubicBezTo>
                  <a:pt x="9555" y="7017"/>
                  <a:pt x="9555" y="7026"/>
                  <a:pt x="9558" y="7026"/>
                </a:cubicBezTo>
                <a:cubicBezTo>
                  <a:pt x="9567" y="7026"/>
                  <a:pt x="9571" y="7015"/>
                  <a:pt x="9577" y="7004"/>
                </a:cubicBezTo>
                <a:cubicBezTo>
                  <a:pt x="9581" y="6998"/>
                  <a:pt x="9586" y="6996"/>
                  <a:pt x="9590" y="6985"/>
                </a:cubicBezTo>
                <a:cubicBezTo>
                  <a:pt x="9591" y="6977"/>
                  <a:pt x="9588" y="6967"/>
                  <a:pt x="9590" y="6959"/>
                </a:cubicBezTo>
                <a:cubicBezTo>
                  <a:pt x="9593" y="6948"/>
                  <a:pt x="9599" y="6949"/>
                  <a:pt x="9602" y="6940"/>
                </a:cubicBezTo>
                <a:lnTo>
                  <a:pt x="9709" y="6940"/>
                </a:lnTo>
                <a:lnTo>
                  <a:pt x="9709" y="6903"/>
                </a:lnTo>
                <a:cubicBezTo>
                  <a:pt x="9709" y="6880"/>
                  <a:pt x="9700" y="6872"/>
                  <a:pt x="9700" y="6850"/>
                </a:cubicBezTo>
                <a:cubicBezTo>
                  <a:pt x="9700" y="6838"/>
                  <a:pt x="9710" y="6846"/>
                  <a:pt x="9712" y="6837"/>
                </a:cubicBezTo>
                <a:cubicBezTo>
                  <a:pt x="9715" y="6827"/>
                  <a:pt x="9717" y="6820"/>
                  <a:pt x="9719" y="6811"/>
                </a:cubicBezTo>
                <a:cubicBezTo>
                  <a:pt x="9719" y="6803"/>
                  <a:pt x="9719" y="6795"/>
                  <a:pt x="9719" y="6785"/>
                </a:cubicBezTo>
                <a:cubicBezTo>
                  <a:pt x="9719" y="6766"/>
                  <a:pt x="9718" y="6753"/>
                  <a:pt x="9719" y="6733"/>
                </a:cubicBezTo>
                <a:cubicBezTo>
                  <a:pt x="9719" y="6724"/>
                  <a:pt x="9722" y="6717"/>
                  <a:pt x="9722" y="6708"/>
                </a:cubicBezTo>
                <a:cubicBezTo>
                  <a:pt x="9722" y="6689"/>
                  <a:pt x="9719" y="6675"/>
                  <a:pt x="9719" y="6656"/>
                </a:cubicBezTo>
                <a:lnTo>
                  <a:pt x="9719" y="6605"/>
                </a:lnTo>
                <a:cubicBezTo>
                  <a:pt x="9723" y="6603"/>
                  <a:pt x="9727" y="6608"/>
                  <a:pt x="9731" y="6605"/>
                </a:cubicBezTo>
                <a:cubicBezTo>
                  <a:pt x="9742" y="6593"/>
                  <a:pt x="9753" y="6579"/>
                  <a:pt x="9753" y="6553"/>
                </a:cubicBezTo>
                <a:cubicBezTo>
                  <a:pt x="9753" y="6537"/>
                  <a:pt x="9750" y="6528"/>
                  <a:pt x="9747" y="6515"/>
                </a:cubicBezTo>
                <a:cubicBezTo>
                  <a:pt x="9744" y="6504"/>
                  <a:pt x="9737" y="6502"/>
                  <a:pt x="9734" y="6489"/>
                </a:cubicBezTo>
                <a:cubicBezTo>
                  <a:pt x="9734" y="6481"/>
                  <a:pt x="9733" y="6471"/>
                  <a:pt x="9731" y="6463"/>
                </a:cubicBezTo>
                <a:cubicBezTo>
                  <a:pt x="9730" y="6455"/>
                  <a:pt x="9733" y="6444"/>
                  <a:pt x="9731" y="6438"/>
                </a:cubicBezTo>
                <a:cubicBezTo>
                  <a:pt x="9728" y="6428"/>
                  <a:pt x="9723" y="6423"/>
                  <a:pt x="9719" y="6418"/>
                </a:cubicBezTo>
                <a:cubicBezTo>
                  <a:pt x="9715" y="6413"/>
                  <a:pt x="9710" y="6421"/>
                  <a:pt x="9706" y="6418"/>
                </a:cubicBezTo>
                <a:cubicBezTo>
                  <a:pt x="9700" y="6415"/>
                  <a:pt x="9699" y="6401"/>
                  <a:pt x="9693" y="6399"/>
                </a:cubicBezTo>
                <a:lnTo>
                  <a:pt x="9687" y="6399"/>
                </a:lnTo>
                <a:close/>
                <a:moveTo>
                  <a:pt x="20176" y="6458"/>
                </a:moveTo>
                <a:cubicBezTo>
                  <a:pt x="20172" y="6464"/>
                  <a:pt x="20175" y="6479"/>
                  <a:pt x="20173" y="6490"/>
                </a:cubicBezTo>
                <a:cubicBezTo>
                  <a:pt x="20171" y="6505"/>
                  <a:pt x="20173" y="6516"/>
                  <a:pt x="20173" y="6532"/>
                </a:cubicBezTo>
                <a:lnTo>
                  <a:pt x="20211" y="6532"/>
                </a:lnTo>
                <a:cubicBezTo>
                  <a:pt x="20210" y="6517"/>
                  <a:pt x="20214" y="6508"/>
                  <a:pt x="20211" y="6496"/>
                </a:cubicBezTo>
                <a:lnTo>
                  <a:pt x="20205" y="6471"/>
                </a:lnTo>
                <a:cubicBezTo>
                  <a:pt x="20202" y="6462"/>
                  <a:pt x="20194" y="6457"/>
                  <a:pt x="20189" y="6458"/>
                </a:cubicBezTo>
                <a:cubicBezTo>
                  <a:pt x="20185" y="6460"/>
                  <a:pt x="20179" y="6453"/>
                  <a:pt x="20176" y="6458"/>
                </a:cubicBezTo>
                <a:close/>
                <a:moveTo>
                  <a:pt x="6728" y="7090"/>
                </a:moveTo>
                <a:cubicBezTo>
                  <a:pt x="6724" y="7088"/>
                  <a:pt x="6720" y="7087"/>
                  <a:pt x="6716" y="7092"/>
                </a:cubicBezTo>
                <a:cubicBezTo>
                  <a:pt x="6708" y="7102"/>
                  <a:pt x="6696" y="7102"/>
                  <a:pt x="6691" y="7118"/>
                </a:cubicBezTo>
                <a:cubicBezTo>
                  <a:pt x="6686" y="7131"/>
                  <a:pt x="6692" y="7154"/>
                  <a:pt x="6691" y="7170"/>
                </a:cubicBezTo>
                <a:cubicBezTo>
                  <a:pt x="6688" y="7192"/>
                  <a:pt x="6686" y="7211"/>
                  <a:pt x="6684" y="7233"/>
                </a:cubicBezTo>
                <a:cubicBezTo>
                  <a:pt x="6683" y="7256"/>
                  <a:pt x="6672" y="7266"/>
                  <a:pt x="6666" y="7285"/>
                </a:cubicBezTo>
                <a:cubicBezTo>
                  <a:pt x="6660" y="7305"/>
                  <a:pt x="6653" y="7317"/>
                  <a:pt x="6647" y="7336"/>
                </a:cubicBezTo>
                <a:cubicBezTo>
                  <a:pt x="6633" y="7375"/>
                  <a:pt x="6620" y="7405"/>
                  <a:pt x="6603" y="7440"/>
                </a:cubicBezTo>
                <a:cubicBezTo>
                  <a:pt x="6576" y="7495"/>
                  <a:pt x="6553" y="7533"/>
                  <a:pt x="6553" y="7610"/>
                </a:cubicBezTo>
                <a:cubicBezTo>
                  <a:pt x="6553" y="7633"/>
                  <a:pt x="6559" y="7649"/>
                  <a:pt x="6559" y="7672"/>
                </a:cubicBezTo>
                <a:lnTo>
                  <a:pt x="6740" y="7672"/>
                </a:lnTo>
                <a:cubicBezTo>
                  <a:pt x="6765" y="7672"/>
                  <a:pt x="6774" y="7713"/>
                  <a:pt x="6792" y="7749"/>
                </a:cubicBezTo>
                <a:cubicBezTo>
                  <a:pt x="6809" y="7784"/>
                  <a:pt x="6818" y="7803"/>
                  <a:pt x="6842" y="7826"/>
                </a:cubicBezTo>
                <a:cubicBezTo>
                  <a:pt x="6848" y="7807"/>
                  <a:pt x="6865" y="7810"/>
                  <a:pt x="6867" y="7787"/>
                </a:cubicBezTo>
                <a:cubicBezTo>
                  <a:pt x="6870" y="7752"/>
                  <a:pt x="6867" y="7723"/>
                  <a:pt x="6867" y="7684"/>
                </a:cubicBezTo>
                <a:cubicBezTo>
                  <a:pt x="6867" y="7665"/>
                  <a:pt x="6861" y="7652"/>
                  <a:pt x="6861" y="7633"/>
                </a:cubicBezTo>
                <a:cubicBezTo>
                  <a:pt x="6862" y="7588"/>
                  <a:pt x="6875" y="7569"/>
                  <a:pt x="6886" y="7530"/>
                </a:cubicBezTo>
                <a:lnTo>
                  <a:pt x="6880" y="7478"/>
                </a:lnTo>
                <a:cubicBezTo>
                  <a:pt x="6870" y="7475"/>
                  <a:pt x="6862" y="7485"/>
                  <a:pt x="6854" y="7478"/>
                </a:cubicBezTo>
                <a:cubicBezTo>
                  <a:pt x="6836" y="7462"/>
                  <a:pt x="6821" y="7440"/>
                  <a:pt x="6804" y="7414"/>
                </a:cubicBezTo>
                <a:cubicBezTo>
                  <a:pt x="6793" y="7398"/>
                  <a:pt x="6792" y="7372"/>
                  <a:pt x="6779" y="7363"/>
                </a:cubicBezTo>
                <a:cubicBezTo>
                  <a:pt x="6771" y="7360"/>
                  <a:pt x="6762" y="7353"/>
                  <a:pt x="6754" y="7349"/>
                </a:cubicBezTo>
                <a:cubicBezTo>
                  <a:pt x="6746" y="7346"/>
                  <a:pt x="6737" y="7349"/>
                  <a:pt x="6729" y="7349"/>
                </a:cubicBezTo>
                <a:cubicBezTo>
                  <a:pt x="6719" y="7346"/>
                  <a:pt x="6713" y="7330"/>
                  <a:pt x="6703" y="7324"/>
                </a:cubicBezTo>
                <a:cubicBezTo>
                  <a:pt x="6710" y="7285"/>
                  <a:pt x="6711" y="7253"/>
                  <a:pt x="6722" y="7221"/>
                </a:cubicBezTo>
                <a:cubicBezTo>
                  <a:pt x="6727" y="7205"/>
                  <a:pt x="6743" y="7214"/>
                  <a:pt x="6748" y="7195"/>
                </a:cubicBezTo>
                <a:cubicBezTo>
                  <a:pt x="6751" y="7179"/>
                  <a:pt x="6754" y="7163"/>
                  <a:pt x="6754" y="7144"/>
                </a:cubicBezTo>
                <a:cubicBezTo>
                  <a:pt x="6754" y="7121"/>
                  <a:pt x="6743" y="7111"/>
                  <a:pt x="6741" y="7092"/>
                </a:cubicBezTo>
                <a:cubicBezTo>
                  <a:pt x="6737" y="7094"/>
                  <a:pt x="6732" y="7091"/>
                  <a:pt x="6728" y="7090"/>
                </a:cubicBezTo>
                <a:close/>
                <a:moveTo>
                  <a:pt x="19465" y="7165"/>
                </a:moveTo>
                <a:lnTo>
                  <a:pt x="19461" y="7172"/>
                </a:lnTo>
                <a:cubicBezTo>
                  <a:pt x="19460" y="7183"/>
                  <a:pt x="19457" y="7192"/>
                  <a:pt x="19455" y="7203"/>
                </a:cubicBezTo>
                <a:cubicBezTo>
                  <a:pt x="19453" y="7215"/>
                  <a:pt x="19447" y="7219"/>
                  <a:pt x="19446" y="7230"/>
                </a:cubicBezTo>
                <a:cubicBezTo>
                  <a:pt x="19445" y="7238"/>
                  <a:pt x="19447" y="7247"/>
                  <a:pt x="19446" y="7255"/>
                </a:cubicBezTo>
                <a:cubicBezTo>
                  <a:pt x="19442" y="7273"/>
                  <a:pt x="19435" y="7279"/>
                  <a:pt x="19430" y="7294"/>
                </a:cubicBezTo>
                <a:lnTo>
                  <a:pt x="19424" y="7320"/>
                </a:lnTo>
                <a:cubicBezTo>
                  <a:pt x="19428" y="7317"/>
                  <a:pt x="19433" y="7323"/>
                  <a:pt x="19436" y="7320"/>
                </a:cubicBezTo>
                <a:cubicBezTo>
                  <a:pt x="19442" y="7312"/>
                  <a:pt x="19442" y="7297"/>
                  <a:pt x="19446" y="7287"/>
                </a:cubicBezTo>
                <a:cubicBezTo>
                  <a:pt x="19450" y="7278"/>
                  <a:pt x="19451" y="7269"/>
                  <a:pt x="19455" y="7261"/>
                </a:cubicBezTo>
                <a:cubicBezTo>
                  <a:pt x="19459" y="7253"/>
                  <a:pt x="19465" y="7257"/>
                  <a:pt x="19467" y="7249"/>
                </a:cubicBezTo>
                <a:cubicBezTo>
                  <a:pt x="19470" y="7242"/>
                  <a:pt x="19469" y="7231"/>
                  <a:pt x="19471" y="7223"/>
                </a:cubicBezTo>
                <a:cubicBezTo>
                  <a:pt x="19472" y="7213"/>
                  <a:pt x="19476" y="7207"/>
                  <a:pt x="19477" y="7197"/>
                </a:cubicBezTo>
                <a:cubicBezTo>
                  <a:pt x="19478" y="7189"/>
                  <a:pt x="19476" y="7181"/>
                  <a:pt x="19477" y="7172"/>
                </a:cubicBezTo>
                <a:cubicBezTo>
                  <a:pt x="19477" y="7172"/>
                  <a:pt x="19465" y="7165"/>
                  <a:pt x="19465" y="7165"/>
                </a:cubicBezTo>
                <a:close/>
                <a:moveTo>
                  <a:pt x="6263" y="7262"/>
                </a:moveTo>
                <a:cubicBezTo>
                  <a:pt x="6258" y="7263"/>
                  <a:pt x="6254" y="7265"/>
                  <a:pt x="6250" y="7263"/>
                </a:cubicBezTo>
                <a:lnTo>
                  <a:pt x="6225" y="7289"/>
                </a:lnTo>
                <a:cubicBezTo>
                  <a:pt x="6233" y="7299"/>
                  <a:pt x="6242" y="7302"/>
                  <a:pt x="6250" y="7315"/>
                </a:cubicBezTo>
                <a:cubicBezTo>
                  <a:pt x="6258" y="7327"/>
                  <a:pt x="6261" y="7353"/>
                  <a:pt x="6269" y="7366"/>
                </a:cubicBezTo>
                <a:cubicBezTo>
                  <a:pt x="6277" y="7379"/>
                  <a:pt x="6286" y="7392"/>
                  <a:pt x="6294" y="7405"/>
                </a:cubicBezTo>
                <a:cubicBezTo>
                  <a:pt x="6307" y="7427"/>
                  <a:pt x="6315" y="7456"/>
                  <a:pt x="6332" y="7456"/>
                </a:cubicBezTo>
                <a:cubicBezTo>
                  <a:pt x="6348" y="7456"/>
                  <a:pt x="6352" y="7427"/>
                  <a:pt x="6363" y="7405"/>
                </a:cubicBezTo>
                <a:cubicBezTo>
                  <a:pt x="6368" y="7395"/>
                  <a:pt x="6373" y="7376"/>
                  <a:pt x="6376" y="7366"/>
                </a:cubicBezTo>
                <a:cubicBezTo>
                  <a:pt x="6366" y="7360"/>
                  <a:pt x="6360" y="7344"/>
                  <a:pt x="6351" y="7340"/>
                </a:cubicBezTo>
                <a:cubicBezTo>
                  <a:pt x="6343" y="7337"/>
                  <a:pt x="6333" y="7344"/>
                  <a:pt x="6326" y="7340"/>
                </a:cubicBezTo>
                <a:cubicBezTo>
                  <a:pt x="6316" y="7337"/>
                  <a:pt x="6310" y="7324"/>
                  <a:pt x="6300" y="7315"/>
                </a:cubicBezTo>
                <a:cubicBezTo>
                  <a:pt x="6288" y="7302"/>
                  <a:pt x="6288" y="7276"/>
                  <a:pt x="6275" y="7263"/>
                </a:cubicBezTo>
                <a:cubicBezTo>
                  <a:pt x="6271" y="7260"/>
                  <a:pt x="6267" y="7261"/>
                  <a:pt x="6263" y="7262"/>
                </a:cubicBezTo>
                <a:close/>
                <a:moveTo>
                  <a:pt x="19137" y="7875"/>
                </a:moveTo>
                <a:cubicBezTo>
                  <a:pt x="19132" y="7880"/>
                  <a:pt x="19130" y="7889"/>
                  <a:pt x="19124" y="7894"/>
                </a:cubicBezTo>
                <a:cubicBezTo>
                  <a:pt x="19120" y="7899"/>
                  <a:pt x="19116" y="7903"/>
                  <a:pt x="19112" y="7907"/>
                </a:cubicBezTo>
                <a:cubicBezTo>
                  <a:pt x="19106" y="7914"/>
                  <a:pt x="19105" y="7925"/>
                  <a:pt x="19099" y="7933"/>
                </a:cubicBezTo>
                <a:cubicBezTo>
                  <a:pt x="19095" y="7938"/>
                  <a:pt x="19091" y="7941"/>
                  <a:pt x="19087" y="7946"/>
                </a:cubicBezTo>
                <a:cubicBezTo>
                  <a:pt x="19094" y="7956"/>
                  <a:pt x="19101" y="7965"/>
                  <a:pt x="19110" y="7965"/>
                </a:cubicBezTo>
                <a:cubicBezTo>
                  <a:pt x="19118" y="7965"/>
                  <a:pt x="19126" y="7970"/>
                  <a:pt x="19131" y="7959"/>
                </a:cubicBezTo>
                <a:cubicBezTo>
                  <a:pt x="19133" y="7953"/>
                  <a:pt x="19132" y="7939"/>
                  <a:pt x="19134" y="7933"/>
                </a:cubicBezTo>
                <a:cubicBezTo>
                  <a:pt x="19142" y="7914"/>
                  <a:pt x="19145" y="7899"/>
                  <a:pt x="19150" y="7875"/>
                </a:cubicBezTo>
                <a:cubicBezTo>
                  <a:pt x="19146" y="7877"/>
                  <a:pt x="19141" y="7872"/>
                  <a:pt x="19137" y="7875"/>
                </a:cubicBezTo>
                <a:close/>
                <a:moveTo>
                  <a:pt x="19018" y="7990"/>
                </a:moveTo>
                <a:cubicBezTo>
                  <a:pt x="19008" y="7998"/>
                  <a:pt x="18999" y="8006"/>
                  <a:pt x="18993" y="8022"/>
                </a:cubicBezTo>
                <a:cubicBezTo>
                  <a:pt x="18990" y="8029"/>
                  <a:pt x="18992" y="8040"/>
                  <a:pt x="18990" y="8048"/>
                </a:cubicBezTo>
                <a:cubicBezTo>
                  <a:pt x="18987" y="8056"/>
                  <a:pt x="18986" y="8066"/>
                  <a:pt x="18983" y="8074"/>
                </a:cubicBezTo>
                <a:cubicBezTo>
                  <a:pt x="18980" y="8082"/>
                  <a:pt x="18975" y="8082"/>
                  <a:pt x="18971" y="8086"/>
                </a:cubicBezTo>
                <a:cubicBezTo>
                  <a:pt x="18962" y="8099"/>
                  <a:pt x="18956" y="8114"/>
                  <a:pt x="18946" y="8119"/>
                </a:cubicBezTo>
                <a:cubicBezTo>
                  <a:pt x="18942" y="8120"/>
                  <a:pt x="18938" y="8119"/>
                  <a:pt x="18933" y="8119"/>
                </a:cubicBezTo>
                <a:cubicBezTo>
                  <a:pt x="18924" y="8120"/>
                  <a:pt x="18917" y="8117"/>
                  <a:pt x="18908" y="8119"/>
                </a:cubicBezTo>
                <a:lnTo>
                  <a:pt x="18895" y="8119"/>
                </a:lnTo>
                <a:cubicBezTo>
                  <a:pt x="18891" y="8120"/>
                  <a:pt x="18887" y="8130"/>
                  <a:pt x="18883" y="8132"/>
                </a:cubicBezTo>
                <a:lnTo>
                  <a:pt x="18870" y="8132"/>
                </a:lnTo>
                <a:cubicBezTo>
                  <a:pt x="18861" y="8133"/>
                  <a:pt x="18854" y="8124"/>
                  <a:pt x="18845" y="8132"/>
                </a:cubicBezTo>
                <a:cubicBezTo>
                  <a:pt x="18839" y="8137"/>
                  <a:pt x="18840" y="8153"/>
                  <a:pt x="18835" y="8158"/>
                </a:cubicBezTo>
                <a:cubicBezTo>
                  <a:pt x="18831" y="8162"/>
                  <a:pt x="18828" y="8166"/>
                  <a:pt x="18823" y="8170"/>
                </a:cubicBezTo>
                <a:cubicBezTo>
                  <a:pt x="18818" y="8175"/>
                  <a:pt x="18815" y="8180"/>
                  <a:pt x="18810" y="8183"/>
                </a:cubicBezTo>
                <a:cubicBezTo>
                  <a:pt x="18803" y="8189"/>
                  <a:pt x="18799" y="8196"/>
                  <a:pt x="18791" y="8196"/>
                </a:cubicBezTo>
                <a:cubicBezTo>
                  <a:pt x="18784" y="8196"/>
                  <a:pt x="18780" y="8188"/>
                  <a:pt x="18772" y="8183"/>
                </a:cubicBezTo>
                <a:cubicBezTo>
                  <a:pt x="18757" y="8173"/>
                  <a:pt x="18748" y="8162"/>
                  <a:pt x="18735" y="8145"/>
                </a:cubicBezTo>
                <a:cubicBezTo>
                  <a:pt x="18729" y="8138"/>
                  <a:pt x="18724" y="8133"/>
                  <a:pt x="18719" y="8125"/>
                </a:cubicBezTo>
                <a:cubicBezTo>
                  <a:pt x="18710" y="8109"/>
                  <a:pt x="18709" y="8092"/>
                  <a:pt x="18700" y="8074"/>
                </a:cubicBezTo>
                <a:cubicBezTo>
                  <a:pt x="18696" y="8066"/>
                  <a:pt x="18692" y="8061"/>
                  <a:pt x="18688" y="8054"/>
                </a:cubicBezTo>
                <a:cubicBezTo>
                  <a:pt x="18683" y="8048"/>
                  <a:pt x="18680" y="8038"/>
                  <a:pt x="18675" y="8035"/>
                </a:cubicBezTo>
                <a:cubicBezTo>
                  <a:pt x="18660" y="8027"/>
                  <a:pt x="18649" y="8031"/>
                  <a:pt x="18634" y="8022"/>
                </a:cubicBezTo>
                <a:cubicBezTo>
                  <a:pt x="18628" y="8019"/>
                  <a:pt x="18624" y="8009"/>
                  <a:pt x="18618" y="8003"/>
                </a:cubicBezTo>
                <a:cubicBezTo>
                  <a:pt x="18618" y="8012"/>
                  <a:pt x="18612" y="8017"/>
                  <a:pt x="18612" y="8029"/>
                </a:cubicBezTo>
                <a:cubicBezTo>
                  <a:pt x="18611" y="8051"/>
                  <a:pt x="18611" y="8064"/>
                  <a:pt x="18612" y="8086"/>
                </a:cubicBezTo>
                <a:cubicBezTo>
                  <a:pt x="18612" y="8096"/>
                  <a:pt x="18615" y="8103"/>
                  <a:pt x="18615" y="8112"/>
                </a:cubicBezTo>
                <a:cubicBezTo>
                  <a:pt x="18616" y="8132"/>
                  <a:pt x="18618" y="8144"/>
                  <a:pt x="18618" y="8164"/>
                </a:cubicBezTo>
                <a:cubicBezTo>
                  <a:pt x="18618" y="8173"/>
                  <a:pt x="18616" y="8181"/>
                  <a:pt x="18615" y="8189"/>
                </a:cubicBezTo>
                <a:cubicBezTo>
                  <a:pt x="18615" y="8198"/>
                  <a:pt x="18617" y="8207"/>
                  <a:pt x="18615" y="8215"/>
                </a:cubicBezTo>
                <a:cubicBezTo>
                  <a:pt x="18613" y="8226"/>
                  <a:pt x="18606" y="8225"/>
                  <a:pt x="18603" y="8235"/>
                </a:cubicBezTo>
                <a:cubicBezTo>
                  <a:pt x="18600" y="8243"/>
                  <a:pt x="18599" y="8254"/>
                  <a:pt x="18596" y="8261"/>
                </a:cubicBezTo>
                <a:cubicBezTo>
                  <a:pt x="18593" y="8267"/>
                  <a:pt x="18587" y="8265"/>
                  <a:pt x="18584" y="8273"/>
                </a:cubicBezTo>
                <a:cubicBezTo>
                  <a:pt x="18580" y="8283"/>
                  <a:pt x="18577" y="8288"/>
                  <a:pt x="18574" y="8299"/>
                </a:cubicBezTo>
                <a:cubicBezTo>
                  <a:pt x="18568" y="8325"/>
                  <a:pt x="18571" y="8346"/>
                  <a:pt x="18571" y="8376"/>
                </a:cubicBezTo>
                <a:cubicBezTo>
                  <a:pt x="18566" y="8376"/>
                  <a:pt x="18564" y="8389"/>
                  <a:pt x="18559" y="8389"/>
                </a:cubicBezTo>
                <a:cubicBezTo>
                  <a:pt x="18552" y="8389"/>
                  <a:pt x="18550" y="8375"/>
                  <a:pt x="18546" y="8363"/>
                </a:cubicBezTo>
                <a:cubicBezTo>
                  <a:pt x="18544" y="8355"/>
                  <a:pt x="18542" y="8348"/>
                  <a:pt x="18540" y="8338"/>
                </a:cubicBezTo>
                <a:cubicBezTo>
                  <a:pt x="18537" y="8349"/>
                  <a:pt x="18533" y="8359"/>
                  <a:pt x="18530" y="8370"/>
                </a:cubicBezTo>
                <a:cubicBezTo>
                  <a:pt x="18529" y="8376"/>
                  <a:pt x="18531" y="8391"/>
                  <a:pt x="18527" y="8396"/>
                </a:cubicBezTo>
                <a:cubicBezTo>
                  <a:pt x="18523" y="8401"/>
                  <a:pt x="18519" y="8391"/>
                  <a:pt x="18515" y="8396"/>
                </a:cubicBezTo>
                <a:cubicBezTo>
                  <a:pt x="18510" y="8402"/>
                  <a:pt x="18508" y="8413"/>
                  <a:pt x="18505" y="8421"/>
                </a:cubicBezTo>
                <a:cubicBezTo>
                  <a:pt x="18497" y="8441"/>
                  <a:pt x="18489" y="8458"/>
                  <a:pt x="18489" y="8486"/>
                </a:cubicBezTo>
                <a:cubicBezTo>
                  <a:pt x="18489" y="8502"/>
                  <a:pt x="18491" y="8512"/>
                  <a:pt x="18496" y="8525"/>
                </a:cubicBezTo>
                <a:cubicBezTo>
                  <a:pt x="18498" y="8533"/>
                  <a:pt x="18504" y="8532"/>
                  <a:pt x="18508" y="8537"/>
                </a:cubicBezTo>
                <a:cubicBezTo>
                  <a:pt x="18514" y="8545"/>
                  <a:pt x="18519" y="8552"/>
                  <a:pt x="18521" y="8563"/>
                </a:cubicBezTo>
                <a:cubicBezTo>
                  <a:pt x="18522" y="8571"/>
                  <a:pt x="18519" y="8582"/>
                  <a:pt x="18521" y="8589"/>
                </a:cubicBezTo>
                <a:cubicBezTo>
                  <a:pt x="18524" y="8598"/>
                  <a:pt x="18528" y="8605"/>
                  <a:pt x="18533" y="8609"/>
                </a:cubicBezTo>
                <a:lnTo>
                  <a:pt x="18540" y="8609"/>
                </a:lnTo>
                <a:cubicBezTo>
                  <a:pt x="18548" y="8609"/>
                  <a:pt x="18552" y="8595"/>
                  <a:pt x="18559" y="8589"/>
                </a:cubicBezTo>
                <a:lnTo>
                  <a:pt x="18559" y="8653"/>
                </a:lnTo>
                <a:lnTo>
                  <a:pt x="18512" y="8653"/>
                </a:lnTo>
                <a:cubicBezTo>
                  <a:pt x="18511" y="8673"/>
                  <a:pt x="18508" y="8685"/>
                  <a:pt x="18508" y="8705"/>
                </a:cubicBezTo>
                <a:lnTo>
                  <a:pt x="18508" y="8737"/>
                </a:lnTo>
                <a:cubicBezTo>
                  <a:pt x="18508" y="8750"/>
                  <a:pt x="18512" y="8758"/>
                  <a:pt x="18512" y="8769"/>
                </a:cubicBezTo>
                <a:cubicBezTo>
                  <a:pt x="18511" y="8780"/>
                  <a:pt x="18503" y="8784"/>
                  <a:pt x="18502" y="8795"/>
                </a:cubicBezTo>
                <a:cubicBezTo>
                  <a:pt x="18501" y="8803"/>
                  <a:pt x="18500" y="8809"/>
                  <a:pt x="18500" y="8819"/>
                </a:cubicBezTo>
                <a:cubicBezTo>
                  <a:pt x="18500" y="8831"/>
                  <a:pt x="18502" y="8835"/>
                  <a:pt x="18502" y="8846"/>
                </a:cubicBezTo>
                <a:lnTo>
                  <a:pt x="18502" y="8930"/>
                </a:lnTo>
                <a:cubicBezTo>
                  <a:pt x="18502" y="8952"/>
                  <a:pt x="18504" y="8967"/>
                  <a:pt x="18502" y="8988"/>
                </a:cubicBezTo>
                <a:cubicBezTo>
                  <a:pt x="18501" y="8996"/>
                  <a:pt x="18501" y="9008"/>
                  <a:pt x="18499" y="9014"/>
                </a:cubicBezTo>
                <a:cubicBezTo>
                  <a:pt x="18496" y="9022"/>
                  <a:pt x="18491" y="9022"/>
                  <a:pt x="18486" y="9027"/>
                </a:cubicBezTo>
                <a:cubicBezTo>
                  <a:pt x="18482" y="9030"/>
                  <a:pt x="18478" y="9025"/>
                  <a:pt x="18474" y="9027"/>
                </a:cubicBezTo>
                <a:cubicBezTo>
                  <a:pt x="18468" y="9032"/>
                  <a:pt x="18464" y="9041"/>
                  <a:pt x="18461" y="9053"/>
                </a:cubicBezTo>
                <a:cubicBezTo>
                  <a:pt x="18456" y="9070"/>
                  <a:pt x="18454" y="9087"/>
                  <a:pt x="18449" y="9104"/>
                </a:cubicBezTo>
                <a:cubicBezTo>
                  <a:pt x="18445" y="9118"/>
                  <a:pt x="18438" y="9123"/>
                  <a:pt x="18433" y="9136"/>
                </a:cubicBezTo>
                <a:cubicBezTo>
                  <a:pt x="18427" y="9152"/>
                  <a:pt x="18421" y="9165"/>
                  <a:pt x="18414" y="9181"/>
                </a:cubicBezTo>
                <a:cubicBezTo>
                  <a:pt x="18414" y="9172"/>
                  <a:pt x="18411" y="9165"/>
                  <a:pt x="18411" y="9155"/>
                </a:cubicBezTo>
                <a:cubicBezTo>
                  <a:pt x="18411" y="9144"/>
                  <a:pt x="18417" y="9141"/>
                  <a:pt x="18417" y="9130"/>
                </a:cubicBezTo>
                <a:cubicBezTo>
                  <a:pt x="18418" y="9111"/>
                  <a:pt x="18415" y="9098"/>
                  <a:pt x="18414" y="9078"/>
                </a:cubicBezTo>
                <a:cubicBezTo>
                  <a:pt x="18411" y="9083"/>
                  <a:pt x="18405" y="9078"/>
                  <a:pt x="18404" y="9084"/>
                </a:cubicBezTo>
                <a:cubicBezTo>
                  <a:pt x="18403" y="9096"/>
                  <a:pt x="18403" y="9106"/>
                  <a:pt x="18401" y="9117"/>
                </a:cubicBezTo>
                <a:cubicBezTo>
                  <a:pt x="18399" y="9135"/>
                  <a:pt x="18399" y="9149"/>
                  <a:pt x="18398" y="9168"/>
                </a:cubicBezTo>
                <a:lnTo>
                  <a:pt x="18351" y="9168"/>
                </a:lnTo>
                <a:lnTo>
                  <a:pt x="18351" y="9271"/>
                </a:lnTo>
                <a:lnTo>
                  <a:pt x="18339" y="9278"/>
                </a:lnTo>
                <a:cubicBezTo>
                  <a:pt x="18335" y="9272"/>
                  <a:pt x="18328" y="9274"/>
                  <a:pt x="18326" y="9265"/>
                </a:cubicBezTo>
                <a:cubicBezTo>
                  <a:pt x="18324" y="9255"/>
                  <a:pt x="18320" y="9249"/>
                  <a:pt x="18320" y="9239"/>
                </a:cubicBezTo>
                <a:cubicBezTo>
                  <a:pt x="18317" y="9221"/>
                  <a:pt x="18321" y="9207"/>
                  <a:pt x="18323" y="9187"/>
                </a:cubicBezTo>
                <a:lnTo>
                  <a:pt x="18310" y="9181"/>
                </a:lnTo>
                <a:cubicBezTo>
                  <a:pt x="18308" y="9193"/>
                  <a:pt x="18302" y="9196"/>
                  <a:pt x="18301" y="9207"/>
                </a:cubicBezTo>
                <a:cubicBezTo>
                  <a:pt x="18299" y="9218"/>
                  <a:pt x="18301" y="9228"/>
                  <a:pt x="18301" y="9239"/>
                </a:cubicBezTo>
                <a:cubicBezTo>
                  <a:pt x="18299" y="9257"/>
                  <a:pt x="18298" y="9271"/>
                  <a:pt x="18297" y="9290"/>
                </a:cubicBezTo>
                <a:cubicBezTo>
                  <a:pt x="18293" y="9292"/>
                  <a:pt x="18290" y="9297"/>
                  <a:pt x="18285" y="9297"/>
                </a:cubicBezTo>
                <a:cubicBezTo>
                  <a:pt x="18275" y="9299"/>
                  <a:pt x="18271" y="9297"/>
                  <a:pt x="18261" y="9297"/>
                </a:cubicBezTo>
                <a:lnTo>
                  <a:pt x="18261" y="9451"/>
                </a:lnTo>
                <a:lnTo>
                  <a:pt x="18235" y="9451"/>
                </a:lnTo>
                <a:cubicBezTo>
                  <a:pt x="18231" y="9445"/>
                  <a:pt x="18224" y="9447"/>
                  <a:pt x="18222" y="9439"/>
                </a:cubicBezTo>
                <a:cubicBezTo>
                  <a:pt x="18220" y="9432"/>
                  <a:pt x="18222" y="9418"/>
                  <a:pt x="18219" y="9413"/>
                </a:cubicBezTo>
                <a:cubicBezTo>
                  <a:pt x="18215" y="9407"/>
                  <a:pt x="18211" y="9402"/>
                  <a:pt x="18206" y="9394"/>
                </a:cubicBezTo>
                <a:cubicBezTo>
                  <a:pt x="18203" y="9389"/>
                  <a:pt x="18198" y="9391"/>
                  <a:pt x="18194" y="9387"/>
                </a:cubicBezTo>
                <a:cubicBezTo>
                  <a:pt x="18188" y="9407"/>
                  <a:pt x="18187" y="9428"/>
                  <a:pt x="18178" y="9439"/>
                </a:cubicBezTo>
                <a:cubicBezTo>
                  <a:pt x="18175" y="9442"/>
                  <a:pt x="18169" y="9444"/>
                  <a:pt x="18165" y="9445"/>
                </a:cubicBezTo>
                <a:cubicBezTo>
                  <a:pt x="18157" y="9448"/>
                  <a:pt x="18150" y="9441"/>
                  <a:pt x="18140" y="9439"/>
                </a:cubicBezTo>
                <a:cubicBezTo>
                  <a:pt x="18125" y="9437"/>
                  <a:pt x="18115" y="9437"/>
                  <a:pt x="18099" y="9439"/>
                </a:cubicBezTo>
                <a:cubicBezTo>
                  <a:pt x="18095" y="9439"/>
                  <a:pt x="18091" y="9437"/>
                  <a:pt x="18087" y="9439"/>
                </a:cubicBezTo>
                <a:cubicBezTo>
                  <a:pt x="18082" y="9441"/>
                  <a:pt x="18079" y="9450"/>
                  <a:pt x="18074" y="9451"/>
                </a:cubicBezTo>
                <a:cubicBezTo>
                  <a:pt x="18070" y="9453"/>
                  <a:pt x="18066" y="9458"/>
                  <a:pt x="18062" y="9458"/>
                </a:cubicBezTo>
                <a:cubicBezTo>
                  <a:pt x="18053" y="9460"/>
                  <a:pt x="18045" y="9452"/>
                  <a:pt x="18036" y="9458"/>
                </a:cubicBezTo>
                <a:cubicBezTo>
                  <a:pt x="18026" y="9466"/>
                  <a:pt x="18020" y="9484"/>
                  <a:pt x="18015" y="9503"/>
                </a:cubicBezTo>
                <a:cubicBezTo>
                  <a:pt x="18012" y="9513"/>
                  <a:pt x="18009" y="9519"/>
                  <a:pt x="18008" y="9529"/>
                </a:cubicBezTo>
                <a:cubicBezTo>
                  <a:pt x="18007" y="9537"/>
                  <a:pt x="18008" y="9545"/>
                  <a:pt x="18008" y="9554"/>
                </a:cubicBezTo>
                <a:cubicBezTo>
                  <a:pt x="18007" y="9576"/>
                  <a:pt x="18008" y="9589"/>
                  <a:pt x="18008" y="9610"/>
                </a:cubicBezTo>
                <a:lnTo>
                  <a:pt x="17951" y="9610"/>
                </a:lnTo>
                <a:cubicBezTo>
                  <a:pt x="17950" y="9621"/>
                  <a:pt x="17948" y="9627"/>
                  <a:pt x="17948" y="9638"/>
                </a:cubicBezTo>
                <a:cubicBezTo>
                  <a:pt x="17948" y="9658"/>
                  <a:pt x="17951" y="9671"/>
                  <a:pt x="17952" y="9690"/>
                </a:cubicBezTo>
                <a:cubicBezTo>
                  <a:pt x="17941" y="9690"/>
                  <a:pt x="17933" y="9690"/>
                  <a:pt x="17923" y="9696"/>
                </a:cubicBezTo>
                <a:cubicBezTo>
                  <a:pt x="17919" y="9698"/>
                  <a:pt x="17915" y="9700"/>
                  <a:pt x="17911" y="9703"/>
                </a:cubicBezTo>
                <a:cubicBezTo>
                  <a:pt x="17905" y="9708"/>
                  <a:pt x="17904" y="9719"/>
                  <a:pt x="17901" y="9729"/>
                </a:cubicBezTo>
                <a:cubicBezTo>
                  <a:pt x="17898" y="9738"/>
                  <a:pt x="17894" y="9743"/>
                  <a:pt x="17892" y="9754"/>
                </a:cubicBezTo>
                <a:cubicBezTo>
                  <a:pt x="17890" y="9762"/>
                  <a:pt x="17890" y="9772"/>
                  <a:pt x="17888" y="9780"/>
                </a:cubicBezTo>
                <a:cubicBezTo>
                  <a:pt x="17887" y="9790"/>
                  <a:pt x="17884" y="9796"/>
                  <a:pt x="17882" y="9806"/>
                </a:cubicBezTo>
                <a:cubicBezTo>
                  <a:pt x="17881" y="9816"/>
                  <a:pt x="17880" y="9825"/>
                  <a:pt x="17879" y="9835"/>
                </a:cubicBezTo>
                <a:cubicBezTo>
                  <a:pt x="17885" y="9836"/>
                  <a:pt x="17889" y="9844"/>
                  <a:pt x="17895" y="9844"/>
                </a:cubicBezTo>
                <a:cubicBezTo>
                  <a:pt x="17906" y="9846"/>
                  <a:pt x="17912" y="9844"/>
                  <a:pt x="17923" y="9844"/>
                </a:cubicBezTo>
                <a:cubicBezTo>
                  <a:pt x="17934" y="9844"/>
                  <a:pt x="17941" y="9847"/>
                  <a:pt x="17952" y="9844"/>
                </a:cubicBezTo>
                <a:cubicBezTo>
                  <a:pt x="17952" y="9851"/>
                  <a:pt x="17952" y="9857"/>
                  <a:pt x="17952" y="9864"/>
                </a:cubicBezTo>
                <a:cubicBezTo>
                  <a:pt x="17951" y="9872"/>
                  <a:pt x="17950" y="9881"/>
                  <a:pt x="17948" y="9890"/>
                </a:cubicBezTo>
                <a:cubicBezTo>
                  <a:pt x="17947" y="9901"/>
                  <a:pt x="17941" y="9905"/>
                  <a:pt x="17939" y="9915"/>
                </a:cubicBezTo>
                <a:lnTo>
                  <a:pt x="17933" y="9941"/>
                </a:lnTo>
                <a:cubicBezTo>
                  <a:pt x="17930" y="9950"/>
                  <a:pt x="17926" y="9956"/>
                  <a:pt x="17923" y="9967"/>
                </a:cubicBezTo>
                <a:cubicBezTo>
                  <a:pt x="17921" y="9980"/>
                  <a:pt x="17920" y="9991"/>
                  <a:pt x="17920" y="10005"/>
                </a:cubicBezTo>
                <a:cubicBezTo>
                  <a:pt x="17920" y="10040"/>
                  <a:pt x="17935" y="10070"/>
                  <a:pt x="17952" y="10070"/>
                </a:cubicBezTo>
                <a:lnTo>
                  <a:pt x="17977" y="10070"/>
                </a:lnTo>
                <a:cubicBezTo>
                  <a:pt x="17977" y="10039"/>
                  <a:pt x="17976" y="10023"/>
                  <a:pt x="17977" y="9992"/>
                </a:cubicBezTo>
                <a:cubicBezTo>
                  <a:pt x="17977" y="9973"/>
                  <a:pt x="17978" y="9954"/>
                  <a:pt x="17983" y="9941"/>
                </a:cubicBezTo>
                <a:cubicBezTo>
                  <a:pt x="17989" y="9926"/>
                  <a:pt x="17999" y="9928"/>
                  <a:pt x="18008" y="9921"/>
                </a:cubicBezTo>
                <a:cubicBezTo>
                  <a:pt x="18022" y="9912"/>
                  <a:pt x="18033" y="9899"/>
                  <a:pt x="18033" y="9870"/>
                </a:cubicBezTo>
                <a:cubicBezTo>
                  <a:pt x="18033" y="9843"/>
                  <a:pt x="18021" y="9833"/>
                  <a:pt x="18017" y="9806"/>
                </a:cubicBezTo>
                <a:cubicBezTo>
                  <a:pt x="18017" y="9796"/>
                  <a:pt x="18017" y="9790"/>
                  <a:pt x="18017" y="9780"/>
                </a:cubicBezTo>
                <a:cubicBezTo>
                  <a:pt x="18017" y="9761"/>
                  <a:pt x="18017" y="9751"/>
                  <a:pt x="18017" y="9732"/>
                </a:cubicBezTo>
                <a:cubicBezTo>
                  <a:pt x="18013" y="9732"/>
                  <a:pt x="18010" y="9735"/>
                  <a:pt x="18005" y="9735"/>
                </a:cubicBezTo>
                <a:cubicBezTo>
                  <a:pt x="17994" y="9735"/>
                  <a:pt x="17988" y="9733"/>
                  <a:pt x="17977" y="9732"/>
                </a:cubicBezTo>
                <a:cubicBezTo>
                  <a:pt x="17978" y="9722"/>
                  <a:pt x="17973" y="9709"/>
                  <a:pt x="17977" y="9703"/>
                </a:cubicBezTo>
                <a:cubicBezTo>
                  <a:pt x="17980" y="9696"/>
                  <a:pt x="17985" y="9694"/>
                  <a:pt x="17989" y="9690"/>
                </a:cubicBezTo>
                <a:cubicBezTo>
                  <a:pt x="17993" y="9685"/>
                  <a:pt x="17997" y="9678"/>
                  <a:pt x="18002" y="9677"/>
                </a:cubicBezTo>
                <a:cubicBezTo>
                  <a:pt x="18012" y="9672"/>
                  <a:pt x="18019" y="9677"/>
                  <a:pt x="18030" y="9677"/>
                </a:cubicBezTo>
                <a:cubicBezTo>
                  <a:pt x="18042" y="9677"/>
                  <a:pt x="18049" y="9664"/>
                  <a:pt x="18058" y="9651"/>
                </a:cubicBezTo>
                <a:cubicBezTo>
                  <a:pt x="18073" y="9632"/>
                  <a:pt x="18080" y="9610"/>
                  <a:pt x="18096" y="9600"/>
                </a:cubicBezTo>
                <a:cubicBezTo>
                  <a:pt x="18100" y="9598"/>
                  <a:pt x="18105" y="9600"/>
                  <a:pt x="18109" y="9600"/>
                </a:cubicBezTo>
                <a:cubicBezTo>
                  <a:pt x="18113" y="9600"/>
                  <a:pt x="18117" y="9593"/>
                  <a:pt x="18121" y="9593"/>
                </a:cubicBezTo>
                <a:cubicBezTo>
                  <a:pt x="18131" y="9591"/>
                  <a:pt x="18137" y="9595"/>
                  <a:pt x="18146" y="9593"/>
                </a:cubicBezTo>
                <a:cubicBezTo>
                  <a:pt x="18151" y="9593"/>
                  <a:pt x="18155" y="9587"/>
                  <a:pt x="18159" y="9587"/>
                </a:cubicBezTo>
                <a:cubicBezTo>
                  <a:pt x="18163" y="9587"/>
                  <a:pt x="18167" y="9580"/>
                  <a:pt x="18172" y="9580"/>
                </a:cubicBezTo>
                <a:cubicBezTo>
                  <a:pt x="18187" y="9577"/>
                  <a:pt x="18194" y="9582"/>
                  <a:pt x="18209" y="9580"/>
                </a:cubicBezTo>
                <a:cubicBezTo>
                  <a:pt x="18214" y="9580"/>
                  <a:pt x="18217" y="9575"/>
                  <a:pt x="18222" y="9574"/>
                </a:cubicBezTo>
                <a:cubicBezTo>
                  <a:pt x="18217" y="9580"/>
                  <a:pt x="18218" y="9598"/>
                  <a:pt x="18213" y="9600"/>
                </a:cubicBezTo>
                <a:cubicBezTo>
                  <a:pt x="18209" y="9602"/>
                  <a:pt x="18204" y="9600"/>
                  <a:pt x="18200" y="9600"/>
                </a:cubicBezTo>
                <a:cubicBezTo>
                  <a:pt x="18191" y="9602"/>
                  <a:pt x="18184" y="9597"/>
                  <a:pt x="18175" y="9600"/>
                </a:cubicBezTo>
                <a:cubicBezTo>
                  <a:pt x="18154" y="9610"/>
                  <a:pt x="18146" y="9651"/>
                  <a:pt x="18124" y="9651"/>
                </a:cubicBezTo>
                <a:lnTo>
                  <a:pt x="18062" y="9651"/>
                </a:lnTo>
                <a:lnTo>
                  <a:pt x="18062" y="9825"/>
                </a:lnTo>
                <a:lnTo>
                  <a:pt x="18086" y="9825"/>
                </a:lnTo>
                <a:cubicBezTo>
                  <a:pt x="18093" y="9825"/>
                  <a:pt x="18096" y="9817"/>
                  <a:pt x="18103" y="9812"/>
                </a:cubicBezTo>
                <a:cubicBezTo>
                  <a:pt x="18112" y="9804"/>
                  <a:pt x="18119" y="9798"/>
                  <a:pt x="18128" y="9787"/>
                </a:cubicBezTo>
                <a:cubicBezTo>
                  <a:pt x="18132" y="9782"/>
                  <a:pt x="18131" y="9769"/>
                  <a:pt x="18134" y="9760"/>
                </a:cubicBezTo>
                <a:cubicBezTo>
                  <a:pt x="18138" y="9751"/>
                  <a:pt x="18141" y="9741"/>
                  <a:pt x="18146" y="9735"/>
                </a:cubicBezTo>
                <a:cubicBezTo>
                  <a:pt x="18151" y="9728"/>
                  <a:pt x="18154" y="9719"/>
                  <a:pt x="18159" y="9715"/>
                </a:cubicBezTo>
                <a:cubicBezTo>
                  <a:pt x="18163" y="9714"/>
                  <a:pt x="18168" y="9711"/>
                  <a:pt x="18172" y="9709"/>
                </a:cubicBezTo>
                <a:cubicBezTo>
                  <a:pt x="18180" y="9706"/>
                  <a:pt x="18190" y="9718"/>
                  <a:pt x="18197" y="9709"/>
                </a:cubicBezTo>
                <a:cubicBezTo>
                  <a:pt x="18201" y="9704"/>
                  <a:pt x="18201" y="9691"/>
                  <a:pt x="18203" y="9683"/>
                </a:cubicBezTo>
                <a:cubicBezTo>
                  <a:pt x="18206" y="9675"/>
                  <a:pt x="18202" y="9665"/>
                  <a:pt x="18203" y="9657"/>
                </a:cubicBezTo>
                <a:cubicBezTo>
                  <a:pt x="18205" y="9648"/>
                  <a:pt x="18213" y="9651"/>
                  <a:pt x="18216" y="9645"/>
                </a:cubicBezTo>
                <a:cubicBezTo>
                  <a:pt x="18218" y="9656"/>
                  <a:pt x="18223" y="9659"/>
                  <a:pt x="18225" y="9671"/>
                </a:cubicBezTo>
                <a:cubicBezTo>
                  <a:pt x="18227" y="9679"/>
                  <a:pt x="18223" y="9690"/>
                  <a:pt x="18225" y="9696"/>
                </a:cubicBezTo>
                <a:cubicBezTo>
                  <a:pt x="18228" y="9706"/>
                  <a:pt x="18233" y="9711"/>
                  <a:pt x="18238" y="9715"/>
                </a:cubicBezTo>
                <a:cubicBezTo>
                  <a:pt x="18244" y="9724"/>
                  <a:pt x="18250" y="9722"/>
                  <a:pt x="18258" y="9722"/>
                </a:cubicBezTo>
                <a:cubicBezTo>
                  <a:pt x="18267" y="9722"/>
                  <a:pt x="18270" y="9709"/>
                  <a:pt x="18275" y="9696"/>
                </a:cubicBezTo>
                <a:cubicBezTo>
                  <a:pt x="18279" y="9688"/>
                  <a:pt x="18278" y="9679"/>
                  <a:pt x="18282" y="9671"/>
                </a:cubicBezTo>
                <a:cubicBezTo>
                  <a:pt x="18291" y="9651"/>
                  <a:pt x="18303" y="9657"/>
                  <a:pt x="18316" y="9657"/>
                </a:cubicBezTo>
                <a:cubicBezTo>
                  <a:pt x="18317" y="9648"/>
                  <a:pt x="18316" y="9641"/>
                  <a:pt x="18316" y="9632"/>
                </a:cubicBezTo>
                <a:cubicBezTo>
                  <a:pt x="18316" y="9620"/>
                  <a:pt x="18323" y="9617"/>
                  <a:pt x="18323" y="9606"/>
                </a:cubicBezTo>
                <a:cubicBezTo>
                  <a:pt x="18323" y="9595"/>
                  <a:pt x="18317" y="9590"/>
                  <a:pt x="18316" y="9580"/>
                </a:cubicBezTo>
                <a:cubicBezTo>
                  <a:pt x="18316" y="9572"/>
                  <a:pt x="18314" y="9563"/>
                  <a:pt x="18313" y="9554"/>
                </a:cubicBezTo>
                <a:lnTo>
                  <a:pt x="18326" y="9545"/>
                </a:lnTo>
                <a:lnTo>
                  <a:pt x="18467" y="9548"/>
                </a:lnTo>
                <a:cubicBezTo>
                  <a:pt x="18475" y="9532"/>
                  <a:pt x="18479" y="9514"/>
                  <a:pt x="18489" y="9510"/>
                </a:cubicBezTo>
                <a:cubicBezTo>
                  <a:pt x="18500" y="9504"/>
                  <a:pt x="18507" y="9518"/>
                  <a:pt x="18518" y="9516"/>
                </a:cubicBezTo>
                <a:cubicBezTo>
                  <a:pt x="18527" y="9514"/>
                  <a:pt x="18535" y="9505"/>
                  <a:pt x="18540" y="9490"/>
                </a:cubicBezTo>
                <a:cubicBezTo>
                  <a:pt x="18546" y="9473"/>
                  <a:pt x="18552" y="9460"/>
                  <a:pt x="18552" y="9437"/>
                </a:cubicBezTo>
                <a:lnTo>
                  <a:pt x="18552" y="9312"/>
                </a:lnTo>
                <a:cubicBezTo>
                  <a:pt x="18552" y="9301"/>
                  <a:pt x="18554" y="9294"/>
                  <a:pt x="18555" y="9284"/>
                </a:cubicBezTo>
                <a:cubicBezTo>
                  <a:pt x="18556" y="9277"/>
                  <a:pt x="18558" y="9266"/>
                  <a:pt x="18559" y="9258"/>
                </a:cubicBezTo>
                <a:cubicBezTo>
                  <a:pt x="18563" y="9234"/>
                  <a:pt x="18576" y="9231"/>
                  <a:pt x="18578" y="9207"/>
                </a:cubicBezTo>
                <a:lnTo>
                  <a:pt x="18578" y="9181"/>
                </a:lnTo>
                <a:cubicBezTo>
                  <a:pt x="18578" y="9162"/>
                  <a:pt x="18575" y="9149"/>
                  <a:pt x="18574" y="9130"/>
                </a:cubicBezTo>
                <a:lnTo>
                  <a:pt x="18574" y="9087"/>
                </a:lnTo>
                <a:cubicBezTo>
                  <a:pt x="18574" y="9071"/>
                  <a:pt x="18571" y="9061"/>
                  <a:pt x="18574" y="9046"/>
                </a:cubicBezTo>
                <a:cubicBezTo>
                  <a:pt x="18578" y="9033"/>
                  <a:pt x="18585" y="9035"/>
                  <a:pt x="18590" y="9027"/>
                </a:cubicBezTo>
                <a:cubicBezTo>
                  <a:pt x="18594" y="9022"/>
                  <a:pt x="18601" y="9023"/>
                  <a:pt x="18603" y="9014"/>
                </a:cubicBezTo>
                <a:cubicBezTo>
                  <a:pt x="18608" y="8986"/>
                  <a:pt x="18604" y="8967"/>
                  <a:pt x="18606" y="8937"/>
                </a:cubicBezTo>
                <a:cubicBezTo>
                  <a:pt x="18606" y="8927"/>
                  <a:pt x="18608" y="8919"/>
                  <a:pt x="18609" y="8911"/>
                </a:cubicBezTo>
                <a:cubicBezTo>
                  <a:pt x="18611" y="8891"/>
                  <a:pt x="18614" y="8877"/>
                  <a:pt x="18618" y="8859"/>
                </a:cubicBezTo>
                <a:cubicBezTo>
                  <a:pt x="18621" y="8848"/>
                  <a:pt x="18626" y="8845"/>
                  <a:pt x="18628" y="8834"/>
                </a:cubicBezTo>
                <a:cubicBezTo>
                  <a:pt x="18632" y="8813"/>
                  <a:pt x="18631" y="8798"/>
                  <a:pt x="18631" y="8776"/>
                </a:cubicBezTo>
                <a:cubicBezTo>
                  <a:pt x="18631" y="8756"/>
                  <a:pt x="18632" y="8740"/>
                  <a:pt x="18628" y="8724"/>
                </a:cubicBezTo>
                <a:cubicBezTo>
                  <a:pt x="18625" y="8713"/>
                  <a:pt x="18618" y="8714"/>
                  <a:pt x="18615" y="8705"/>
                </a:cubicBezTo>
                <a:cubicBezTo>
                  <a:pt x="18613" y="8697"/>
                  <a:pt x="18611" y="8687"/>
                  <a:pt x="18609" y="8679"/>
                </a:cubicBezTo>
                <a:cubicBezTo>
                  <a:pt x="18603" y="8661"/>
                  <a:pt x="18597" y="8648"/>
                  <a:pt x="18593" y="8628"/>
                </a:cubicBezTo>
                <a:cubicBezTo>
                  <a:pt x="18593" y="8619"/>
                  <a:pt x="18594" y="8610"/>
                  <a:pt x="18593" y="8602"/>
                </a:cubicBezTo>
                <a:cubicBezTo>
                  <a:pt x="18590" y="8581"/>
                  <a:pt x="18584" y="8572"/>
                  <a:pt x="18581" y="8550"/>
                </a:cubicBezTo>
                <a:cubicBezTo>
                  <a:pt x="18580" y="8543"/>
                  <a:pt x="18582" y="8533"/>
                  <a:pt x="18581" y="8525"/>
                </a:cubicBezTo>
                <a:cubicBezTo>
                  <a:pt x="18579" y="8515"/>
                  <a:pt x="18578" y="8505"/>
                  <a:pt x="18574" y="8499"/>
                </a:cubicBezTo>
                <a:cubicBezTo>
                  <a:pt x="18571" y="8494"/>
                  <a:pt x="18566" y="8495"/>
                  <a:pt x="18562" y="8492"/>
                </a:cubicBezTo>
                <a:cubicBezTo>
                  <a:pt x="18553" y="8485"/>
                  <a:pt x="18545" y="8482"/>
                  <a:pt x="18537" y="8479"/>
                </a:cubicBezTo>
                <a:lnTo>
                  <a:pt x="18537" y="8441"/>
                </a:lnTo>
                <a:lnTo>
                  <a:pt x="18599" y="8441"/>
                </a:lnTo>
                <a:cubicBezTo>
                  <a:pt x="18606" y="8441"/>
                  <a:pt x="18608" y="8421"/>
                  <a:pt x="18615" y="8421"/>
                </a:cubicBezTo>
                <a:lnTo>
                  <a:pt x="18622" y="8421"/>
                </a:lnTo>
                <a:cubicBezTo>
                  <a:pt x="18629" y="8421"/>
                  <a:pt x="18634" y="8436"/>
                  <a:pt x="18641" y="8441"/>
                </a:cubicBezTo>
                <a:cubicBezTo>
                  <a:pt x="18645" y="8444"/>
                  <a:pt x="18648" y="8450"/>
                  <a:pt x="18653" y="8453"/>
                </a:cubicBezTo>
                <a:cubicBezTo>
                  <a:pt x="18657" y="8457"/>
                  <a:pt x="18662" y="8450"/>
                  <a:pt x="18666" y="8453"/>
                </a:cubicBezTo>
                <a:cubicBezTo>
                  <a:pt x="18670" y="8458"/>
                  <a:pt x="18667" y="8476"/>
                  <a:pt x="18672" y="8479"/>
                </a:cubicBezTo>
                <a:cubicBezTo>
                  <a:pt x="18681" y="8487"/>
                  <a:pt x="18689" y="8484"/>
                  <a:pt x="18700" y="8486"/>
                </a:cubicBezTo>
                <a:cubicBezTo>
                  <a:pt x="18711" y="8487"/>
                  <a:pt x="18718" y="8490"/>
                  <a:pt x="18729" y="8492"/>
                </a:cubicBezTo>
                <a:cubicBezTo>
                  <a:pt x="18729" y="8482"/>
                  <a:pt x="18732" y="8476"/>
                  <a:pt x="18732" y="8467"/>
                </a:cubicBezTo>
                <a:cubicBezTo>
                  <a:pt x="18733" y="8436"/>
                  <a:pt x="18730" y="8419"/>
                  <a:pt x="18729" y="8389"/>
                </a:cubicBezTo>
                <a:lnTo>
                  <a:pt x="18797" y="8389"/>
                </a:lnTo>
                <a:cubicBezTo>
                  <a:pt x="18803" y="8389"/>
                  <a:pt x="18805" y="8373"/>
                  <a:pt x="18810" y="8370"/>
                </a:cubicBezTo>
                <a:cubicBezTo>
                  <a:pt x="18814" y="8368"/>
                  <a:pt x="18819" y="8366"/>
                  <a:pt x="18823" y="8363"/>
                </a:cubicBezTo>
                <a:cubicBezTo>
                  <a:pt x="18827" y="8360"/>
                  <a:pt x="18833" y="8363"/>
                  <a:pt x="18835" y="8357"/>
                </a:cubicBezTo>
                <a:cubicBezTo>
                  <a:pt x="18838" y="8351"/>
                  <a:pt x="18838" y="8339"/>
                  <a:pt x="18839" y="8331"/>
                </a:cubicBezTo>
                <a:cubicBezTo>
                  <a:pt x="18841" y="8314"/>
                  <a:pt x="18838" y="8297"/>
                  <a:pt x="18839" y="8280"/>
                </a:cubicBezTo>
                <a:cubicBezTo>
                  <a:pt x="18839" y="8272"/>
                  <a:pt x="18840" y="8262"/>
                  <a:pt x="18842" y="8254"/>
                </a:cubicBezTo>
                <a:cubicBezTo>
                  <a:pt x="18843" y="8244"/>
                  <a:pt x="18844" y="8235"/>
                  <a:pt x="18848" y="8228"/>
                </a:cubicBezTo>
                <a:cubicBezTo>
                  <a:pt x="18851" y="8224"/>
                  <a:pt x="18857" y="8225"/>
                  <a:pt x="18861" y="8222"/>
                </a:cubicBezTo>
                <a:cubicBezTo>
                  <a:pt x="18865" y="8218"/>
                  <a:pt x="18869" y="8210"/>
                  <a:pt x="18873" y="8209"/>
                </a:cubicBezTo>
                <a:cubicBezTo>
                  <a:pt x="18882" y="8206"/>
                  <a:pt x="18890" y="8213"/>
                  <a:pt x="18899" y="8209"/>
                </a:cubicBezTo>
                <a:cubicBezTo>
                  <a:pt x="18904" y="8206"/>
                  <a:pt x="18906" y="8193"/>
                  <a:pt x="18911" y="8189"/>
                </a:cubicBezTo>
                <a:cubicBezTo>
                  <a:pt x="18924" y="8180"/>
                  <a:pt x="18935" y="8175"/>
                  <a:pt x="18949" y="8170"/>
                </a:cubicBezTo>
                <a:lnTo>
                  <a:pt x="18961" y="8170"/>
                </a:lnTo>
                <a:cubicBezTo>
                  <a:pt x="18965" y="8170"/>
                  <a:pt x="18970" y="8165"/>
                  <a:pt x="18974" y="8164"/>
                </a:cubicBezTo>
                <a:cubicBezTo>
                  <a:pt x="18978" y="8162"/>
                  <a:pt x="18983" y="8164"/>
                  <a:pt x="18986" y="8158"/>
                </a:cubicBezTo>
                <a:cubicBezTo>
                  <a:pt x="18990" y="8151"/>
                  <a:pt x="18987" y="8140"/>
                  <a:pt x="18990" y="8132"/>
                </a:cubicBezTo>
                <a:cubicBezTo>
                  <a:pt x="18992" y="8124"/>
                  <a:pt x="18991" y="8112"/>
                  <a:pt x="18993" y="8106"/>
                </a:cubicBezTo>
                <a:cubicBezTo>
                  <a:pt x="18995" y="8098"/>
                  <a:pt x="19002" y="8099"/>
                  <a:pt x="19005" y="8093"/>
                </a:cubicBezTo>
                <a:cubicBezTo>
                  <a:pt x="19009" y="8085"/>
                  <a:pt x="19012" y="8075"/>
                  <a:pt x="19015" y="8067"/>
                </a:cubicBezTo>
                <a:cubicBezTo>
                  <a:pt x="19018" y="8059"/>
                  <a:pt x="19025" y="8058"/>
                  <a:pt x="19028" y="8048"/>
                </a:cubicBezTo>
                <a:cubicBezTo>
                  <a:pt x="19029" y="8040"/>
                  <a:pt x="19029" y="8031"/>
                  <a:pt x="19030" y="8022"/>
                </a:cubicBezTo>
                <a:cubicBezTo>
                  <a:pt x="19032" y="8014"/>
                  <a:pt x="19030" y="8000"/>
                  <a:pt x="19030" y="7990"/>
                </a:cubicBezTo>
                <a:cubicBezTo>
                  <a:pt x="19026" y="7992"/>
                  <a:pt x="19022" y="7987"/>
                  <a:pt x="19018" y="7990"/>
                </a:cubicBezTo>
                <a:close/>
                <a:moveTo>
                  <a:pt x="10323" y="9196"/>
                </a:moveTo>
                <a:cubicBezTo>
                  <a:pt x="10292" y="9196"/>
                  <a:pt x="10276" y="9237"/>
                  <a:pt x="10247" y="9260"/>
                </a:cubicBezTo>
                <a:cubicBezTo>
                  <a:pt x="10240" y="9266"/>
                  <a:pt x="10230" y="9257"/>
                  <a:pt x="10223" y="9260"/>
                </a:cubicBezTo>
                <a:cubicBezTo>
                  <a:pt x="10210" y="9270"/>
                  <a:pt x="10207" y="9293"/>
                  <a:pt x="10197" y="9312"/>
                </a:cubicBezTo>
                <a:lnTo>
                  <a:pt x="10072" y="9312"/>
                </a:lnTo>
                <a:cubicBezTo>
                  <a:pt x="10068" y="9331"/>
                  <a:pt x="10063" y="9344"/>
                  <a:pt x="10059" y="9363"/>
                </a:cubicBezTo>
                <a:cubicBezTo>
                  <a:pt x="10056" y="9379"/>
                  <a:pt x="10057" y="9401"/>
                  <a:pt x="10053" y="9414"/>
                </a:cubicBezTo>
                <a:cubicBezTo>
                  <a:pt x="10045" y="9434"/>
                  <a:pt x="10039" y="9443"/>
                  <a:pt x="10027" y="9453"/>
                </a:cubicBezTo>
                <a:cubicBezTo>
                  <a:pt x="10020" y="9460"/>
                  <a:pt x="10012" y="9453"/>
                  <a:pt x="10002" y="9453"/>
                </a:cubicBezTo>
                <a:cubicBezTo>
                  <a:pt x="9984" y="9456"/>
                  <a:pt x="9969" y="9447"/>
                  <a:pt x="9952" y="9453"/>
                </a:cubicBezTo>
                <a:cubicBezTo>
                  <a:pt x="9942" y="9456"/>
                  <a:pt x="9938" y="9479"/>
                  <a:pt x="9927" y="9479"/>
                </a:cubicBezTo>
                <a:lnTo>
                  <a:pt x="9914" y="9479"/>
                </a:lnTo>
                <a:cubicBezTo>
                  <a:pt x="9900" y="9479"/>
                  <a:pt x="9891" y="9466"/>
                  <a:pt x="9877" y="9466"/>
                </a:cubicBezTo>
                <a:cubicBezTo>
                  <a:pt x="9847" y="9463"/>
                  <a:pt x="9829" y="9475"/>
                  <a:pt x="9801" y="9466"/>
                </a:cubicBezTo>
                <a:cubicBezTo>
                  <a:pt x="9793" y="9463"/>
                  <a:pt x="9784" y="9460"/>
                  <a:pt x="9776" y="9453"/>
                </a:cubicBezTo>
                <a:cubicBezTo>
                  <a:pt x="9765" y="9447"/>
                  <a:pt x="9762" y="9424"/>
                  <a:pt x="9751" y="9414"/>
                </a:cubicBezTo>
                <a:lnTo>
                  <a:pt x="9725" y="9389"/>
                </a:lnTo>
                <a:cubicBezTo>
                  <a:pt x="9721" y="9411"/>
                  <a:pt x="9708" y="9418"/>
                  <a:pt x="9707" y="9440"/>
                </a:cubicBezTo>
                <a:cubicBezTo>
                  <a:pt x="9705" y="9456"/>
                  <a:pt x="9708" y="9476"/>
                  <a:pt x="9707" y="9492"/>
                </a:cubicBezTo>
                <a:cubicBezTo>
                  <a:pt x="9705" y="9508"/>
                  <a:pt x="9700" y="9525"/>
                  <a:pt x="9700" y="9544"/>
                </a:cubicBezTo>
                <a:cubicBezTo>
                  <a:pt x="9698" y="9576"/>
                  <a:pt x="9700" y="9595"/>
                  <a:pt x="9700" y="9627"/>
                </a:cubicBezTo>
                <a:cubicBezTo>
                  <a:pt x="9691" y="9627"/>
                  <a:pt x="9684" y="9621"/>
                  <a:pt x="9675" y="9621"/>
                </a:cubicBezTo>
                <a:cubicBezTo>
                  <a:pt x="9666" y="9621"/>
                  <a:pt x="9659" y="9633"/>
                  <a:pt x="9650" y="9633"/>
                </a:cubicBezTo>
                <a:cubicBezTo>
                  <a:pt x="9632" y="9633"/>
                  <a:pt x="9623" y="9627"/>
                  <a:pt x="9606" y="9627"/>
                </a:cubicBezTo>
                <a:lnTo>
                  <a:pt x="9606" y="9839"/>
                </a:lnTo>
                <a:lnTo>
                  <a:pt x="9511" y="9839"/>
                </a:lnTo>
                <a:cubicBezTo>
                  <a:pt x="9510" y="9878"/>
                  <a:pt x="9507" y="9904"/>
                  <a:pt x="9505" y="9942"/>
                </a:cubicBezTo>
                <a:cubicBezTo>
                  <a:pt x="9504" y="9981"/>
                  <a:pt x="9507" y="10007"/>
                  <a:pt x="9505" y="10045"/>
                </a:cubicBezTo>
                <a:cubicBezTo>
                  <a:pt x="9505" y="10068"/>
                  <a:pt x="9494" y="10078"/>
                  <a:pt x="9493" y="10097"/>
                </a:cubicBezTo>
                <a:cubicBezTo>
                  <a:pt x="9490" y="10132"/>
                  <a:pt x="9486" y="10174"/>
                  <a:pt x="9486" y="10213"/>
                </a:cubicBezTo>
                <a:lnTo>
                  <a:pt x="9486" y="10303"/>
                </a:lnTo>
                <a:lnTo>
                  <a:pt x="9411" y="10303"/>
                </a:lnTo>
                <a:cubicBezTo>
                  <a:pt x="9409" y="10367"/>
                  <a:pt x="9405" y="10426"/>
                  <a:pt x="9380" y="10458"/>
                </a:cubicBezTo>
                <a:cubicBezTo>
                  <a:pt x="9372" y="10467"/>
                  <a:pt x="9361" y="10464"/>
                  <a:pt x="9354" y="10470"/>
                </a:cubicBezTo>
                <a:cubicBezTo>
                  <a:pt x="9345" y="10483"/>
                  <a:pt x="9346" y="10512"/>
                  <a:pt x="9335" y="10522"/>
                </a:cubicBezTo>
                <a:cubicBezTo>
                  <a:pt x="9327" y="10528"/>
                  <a:pt x="9318" y="10528"/>
                  <a:pt x="9310" y="10535"/>
                </a:cubicBezTo>
                <a:cubicBezTo>
                  <a:pt x="9302" y="10541"/>
                  <a:pt x="9291" y="10528"/>
                  <a:pt x="9285" y="10535"/>
                </a:cubicBezTo>
                <a:cubicBezTo>
                  <a:pt x="9277" y="10545"/>
                  <a:pt x="9279" y="10571"/>
                  <a:pt x="9272" y="10587"/>
                </a:cubicBezTo>
                <a:cubicBezTo>
                  <a:pt x="9266" y="10603"/>
                  <a:pt x="9258" y="10618"/>
                  <a:pt x="9253" y="10637"/>
                </a:cubicBezTo>
                <a:cubicBezTo>
                  <a:pt x="9243" y="10680"/>
                  <a:pt x="9239" y="10712"/>
                  <a:pt x="9228" y="10754"/>
                </a:cubicBezTo>
                <a:cubicBezTo>
                  <a:pt x="9224" y="10776"/>
                  <a:pt x="9216" y="10793"/>
                  <a:pt x="9210" y="10818"/>
                </a:cubicBezTo>
                <a:cubicBezTo>
                  <a:pt x="9206" y="10834"/>
                  <a:pt x="9208" y="10854"/>
                  <a:pt x="9203" y="10870"/>
                </a:cubicBezTo>
                <a:cubicBezTo>
                  <a:pt x="9197" y="10892"/>
                  <a:pt x="9183" y="10899"/>
                  <a:pt x="9178" y="10921"/>
                </a:cubicBezTo>
                <a:cubicBezTo>
                  <a:pt x="9173" y="10941"/>
                  <a:pt x="9170" y="10957"/>
                  <a:pt x="9165" y="10973"/>
                </a:cubicBezTo>
                <a:cubicBezTo>
                  <a:pt x="9161" y="10989"/>
                  <a:pt x="9164" y="11008"/>
                  <a:pt x="9159" y="11024"/>
                </a:cubicBezTo>
                <a:cubicBezTo>
                  <a:pt x="9154" y="11040"/>
                  <a:pt x="9142" y="11021"/>
                  <a:pt x="9134" y="11024"/>
                </a:cubicBezTo>
                <a:cubicBezTo>
                  <a:pt x="9118" y="11034"/>
                  <a:pt x="9107" y="11034"/>
                  <a:pt x="9090" y="11037"/>
                </a:cubicBezTo>
                <a:cubicBezTo>
                  <a:pt x="9090" y="11102"/>
                  <a:pt x="9093" y="11140"/>
                  <a:pt x="9090" y="11204"/>
                </a:cubicBezTo>
                <a:cubicBezTo>
                  <a:pt x="9090" y="11224"/>
                  <a:pt x="9085" y="11240"/>
                  <a:pt x="9084" y="11256"/>
                </a:cubicBezTo>
                <a:cubicBezTo>
                  <a:pt x="9082" y="11272"/>
                  <a:pt x="9082" y="11295"/>
                  <a:pt x="9077" y="11307"/>
                </a:cubicBezTo>
                <a:cubicBezTo>
                  <a:pt x="9071" y="11327"/>
                  <a:pt x="9061" y="11330"/>
                  <a:pt x="9052" y="11346"/>
                </a:cubicBezTo>
                <a:cubicBezTo>
                  <a:pt x="9046" y="11356"/>
                  <a:pt x="9035" y="11349"/>
                  <a:pt x="9027" y="11359"/>
                </a:cubicBezTo>
                <a:cubicBezTo>
                  <a:pt x="9019" y="11369"/>
                  <a:pt x="9021" y="11394"/>
                  <a:pt x="9014" y="11410"/>
                </a:cubicBezTo>
                <a:lnTo>
                  <a:pt x="9014" y="11500"/>
                </a:lnTo>
                <a:cubicBezTo>
                  <a:pt x="9033" y="11504"/>
                  <a:pt x="9046" y="11510"/>
                  <a:pt x="9065" y="11513"/>
                </a:cubicBezTo>
                <a:cubicBezTo>
                  <a:pt x="9074" y="11513"/>
                  <a:pt x="9082" y="11510"/>
                  <a:pt x="9090" y="11513"/>
                </a:cubicBezTo>
                <a:cubicBezTo>
                  <a:pt x="9098" y="11517"/>
                  <a:pt x="9107" y="11510"/>
                  <a:pt x="9115" y="11513"/>
                </a:cubicBezTo>
                <a:cubicBezTo>
                  <a:pt x="9126" y="11517"/>
                  <a:pt x="9124" y="11552"/>
                  <a:pt x="9134" y="11565"/>
                </a:cubicBezTo>
                <a:lnTo>
                  <a:pt x="9121" y="11616"/>
                </a:lnTo>
                <a:cubicBezTo>
                  <a:pt x="9117" y="11636"/>
                  <a:pt x="9102" y="11642"/>
                  <a:pt x="9102" y="11665"/>
                </a:cubicBezTo>
                <a:cubicBezTo>
                  <a:pt x="9102" y="11787"/>
                  <a:pt x="9109" y="11855"/>
                  <a:pt x="9109" y="11977"/>
                </a:cubicBezTo>
                <a:lnTo>
                  <a:pt x="9109" y="12028"/>
                </a:lnTo>
                <a:cubicBezTo>
                  <a:pt x="9109" y="12044"/>
                  <a:pt x="9112" y="12064"/>
                  <a:pt x="9109" y="12080"/>
                </a:cubicBezTo>
                <a:cubicBezTo>
                  <a:pt x="9104" y="12102"/>
                  <a:pt x="9096" y="12116"/>
                  <a:pt x="9090" y="12132"/>
                </a:cubicBezTo>
                <a:cubicBezTo>
                  <a:pt x="9085" y="12145"/>
                  <a:pt x="9068" y="12119"/>
                  <a:pt x="9065" y="12132"/>
                </a:cubicBezTo>
                <a:cubicBezTo>
                  <a:pt x="9062" y="12145"/>
                  <a:pt x="9059" y="12164"/>
                  <a:pt x="9059" y="12183"/>
                </a:cubicBezTo>
                <a:cubicBezTo>
                  <a:pt x="9059" y="12206"/>
                  <a:pt x="9070" y="12216"/>
                  <a:pt x="9071" y="12235"/>
                </a:cubicBezTo>
                <a:cubicBezTo>
                  <a:pt x="9073" y="12251"/>
                  <a:pt x="9076" y="12270"/>
                  <a:pt x="9077" y="12286"/>
                </a:cubicBezTo>
                <a:cubicBezTo>
                  <a:pt x="9079" y="12303"/>
                  <a:pt x="9084" y="12318"/>
                  <a:pt x="9084" y="12338"/>
                </a:cubicBezTo>
                <a:lnTo>
                  <a:pt x="9084" y="12389"/>
                </a:lnTo>
                <a:cubicBezTo>
                  <a:pt x="9085" y="12428"/>
                  <a:pt x="9082" y="12460"/>
                  <a:pt x="9090" y="12492"/>
                </a:cubicBezTo>
                <a:cubicBezTo>
                  <a:pt x="9095" y="12515"/>
                  <a:pt x="9107" y="12512"/>
                  <a:pt x="9115" y="12531"/>
                </a:cubicBezTo>
                <a:cubicBezTo>
                  <a:pt x="9121" y="12547"/>
                  <a:pt x="9120" y="12569"/>
                  <a:pt x="9128" y="12582"/>
                </a:cubicBezTo>
                <a:cubicBezTo>
                  <a:pt x="9136" y="12595"/>
                  <a:pt x="9145" y="12599"/>
                  <a:pt x="9153" y="12608"/>
                </a:cubicBezTo>
                <a:cubicBezTo>
                  <a:pt x="9162" y="12618"/>
                  <a:pt x="9167" y="12640"/>
                  <a:pt x="9178" y="12647"/>
                </a:cubicBezTo>
                <a:cubicBezTo>
                  <a:pt x="9186" y="12653"/>
                  <a:pt x="9195" y="12640"/>
                  <a:pt x="9203" y="12647"/>
                </a:cubicBezTo>
                <a:cubicBezTo>
                  <a:pt x="9213" y="12656"/>
                  <a:pt x="9222" y="12656"/>
                  <a:pt x="9228" y="12672"/>
                </a:cubicBezTo>
                <a:cubicBezTo>
                  <a:pt x="9239" y="12698"/>
                  <a:pt x="9230" y="12750"/>
                  <a:pt x="9241" y="12775"/>
                </a:cubicBezTo>
                <a:cubicBezTo>
                  <a:pt x="9247" y="12792"/>
                  <a:pt x="9258" y="12792"/>
                  <a:pt x="9266" y="12801"/>
                </a:cubicBezTo>
                <a:cubicBezTo>
                  <a:pt x="9274" y="12811"/>
                  <a:pt x="9282" y="12798"/>
                  <a:pt x="9291" y="12801"/>
                </a:cubicBezTo>
                <a:cubicBezTo>
                  <a:pt x="9291" y="12862"/>
                  <a:pt x="9286" y="12898"/>
                  <a:pt x="9291" y="12956"/>
                </a:cubicBezTo>
                <a:cubicBezTo>
                  <a:pt x="9293" y="12978"/>
                  <a:pt x="9304" y="12988"/>
                  <a:pt x="9310" y="13007"/>
                </a:cubicBezTo>
                <a:cubicBezTo>
                  <a:pt x="9317" y="13026"/>
                  <a:pt x="9331" y="13023"/>
                  <a:pt x="9342" y="13033"/>
                </a:cubicBezTo>
                <a:cubicBezTo>
                  <a:pt x="9361" y="13052"/>
                  <a:pt x="9371" y="13081"/>
                  <a:pt x="9392" y="13097"/>
                </a:cubicBezTo>
                <a:cubicBezTo>
                  <a:pt x="9412" y="13113"/>
                  <a:pt x="9426" y="13107"/>
                  <a:pt x="9449" y="13110"/>
                </a:cubicBezTo>
                <a:cubicBezTo>
                  <a:pt x="9450" y="13129"/>
                  <a:pt x="9455" y="13142"/>
                  <a:pt x="9455" y="13162"/>
                </a:cubicBezTo>
                <a:cubicBezTo>
                  <a:pt x="9455" y="13181"/>
                  <a:pt x="9453" y="13197"/>
                  <a:pt x="9455" y="13214"/>
                </a:cubicBezTo>
                <a:cubicBezTo>
                  <a:pt x="9457" y="13230"/>
                  <a:pt x="9450" y="13249"/>
                  <a:pt x="9455" y="13264"/>
                </a:cubicBezTo>
                <a:cubicBezTo>
                  <a:pt x="9460" y="13281"/>
                  <a:pt x="9472" y="13278"/>
                  <a:pt x="9480" y="13290"/>
                </a:cubicBezTo>
                <a:cubicBezTo>
                  <a:pt x="9488" y="13303"/>
                  <a:pt x="9497" y="13306"/>
                  <a:pt x="9505" y="13316"/>
                </a:cubicBezTo>
                <a:cubicBezTo>
                  <a:pt x="9515" y="13329"/>
                  <a:pt x="9515" y="13355"/>
                  <a:pt x="9524" y="13368"/>
                </a:cubicBezTo>
                <a:cubicBezTo>
                  <a:pt x="9540" y="13394"/>
                  <a:pt x="9554" y="13419"/>
                  <a:pt x="9574" y="13432"/>
                </a:cubicBezTo>
                <a:cubicBezTo>
                  <a:pt x="9582" y="13435"/>
                  <a:pt x="9592" y="13429"/>
                  <a:pt x="9599" y="13432"/>
                </a:cubicBezTo>
                <a:cubicBezTo>
                  <a:pt x="9609" y="13435"/>
                  <a:pt x="9615" y="13455"/>
                  <a:pt x="9625" y="13458"/>
                </a:cubicBezTo>
                <a:cubicBezTo>
                  <a:pt x="9637" y="13464"/>
                  <a:pt x="9648" y="13471"/>
                  <a:pt x="9663" y="13471"/>
                </a:cubicBezTo>
                <a:cubicBezTo>
                  <a:pt x="9677" y="13471"/>
                  <a:pt x="9680" y="13442"/>
                  <a:pt x="9688" y="13419"/>
                </a:cubicBezTo>
                <a:cubicBezTo>
                  <a:pt x="9692" y="13406"/>
                  <a:pt x="9688" y="13378"/>
                  <a:pt x="9694" y="13368"/>
                </a:cubicBezTo>
                <a:cubicBezTo>
                  <a:pt x="9708" y="13345"/>
                  <a:pt x="9725" y="13355"/>
                  <a:pt x="9744" y="13355"/>
                </a:cubicBezTo>
                <a:cubicBezTo>
                  <a:pt x="9754" y="13355"/>
                  <a:pt x="9760" y="13368"/>
                  <a:pt x="9769" y="13368"/>
                </a:cubicBezTo>
                <a:cubicBezTo>
                  <a:pt x="9779" y="13368"/>
                  <a:pt x="9785" y="13355"/>
                  <a:pt x="9795" y="13355"/>
                </a:cubicBezTo>
                <a:lnTo>
                  <a:pt x="9810" y="13355"/>
                </a:lnTo>
                <a:cubicBezTo>
                  <a:pt x="9836" y="13355"/>
                  <a:pt x="9853" y="13348"/>
                  <a:pt x="9877" y="13355"/>
                </a:cubicBezTo>
                <a:cubicBezTo>
                  <a:pt x="9884" y="13355"/>
                  <a:pt x="9894" y="13348"/>
                  <a:pt x="9902" y="13355"/>
                </a:cubicBezTo>
                <a:cubicBezTo>
                  <a:pt x="9911" y="13361"/>
                  <a:pt x="9905" y="13397"/>
                  <a:pt x="9914" y="13406"/>
                </a:cubicBezTo>
                <a:cubicBezTo>
                  <a:pt x="9936" y="13429"/>
                  <a:pt x="9952" y="13419"/>
                  <a:pt x="9977" y="13419"/>
                </a:cubicBezTo>
                <a:cubicBezTo>
                  <a:pt x="9991" y="13419"/>
                  <a:pt x="10002" y="13422"/>
                  <a:pt x="10015" y="13419"/>
                </a:cubicBezTo>
                <a:cubicBezTo>
                  <a:pt x="10024" y="13416"/>
                  <a:pt x="10031" y="13400"/>
                  <a:pt x="10040" y="13394"/>
                </a:cubicBezTo>
                <a:cubicBezTo>
                  <a:pt x="10048" y="13387"/>
                  <a:pt x="10057" y="13403"/>
                  <a:pt x="10065" y="13394"/>
                </a:cubicBezTo>
                <a:cubicBezTo>
                  <a:pt x="10073" y="13384"/>
                  <a:pt x="10070" y="13355"/>
                  <a:pt x="10078" y="13342"/>
                </a:cubicBezTo>
                <a:cubicBezTo>
                  <a:pt x="10086" y="13329"/>
                  <a:pt x="10094" y="13316"/>
                  <a:pt x="10103" y="13303"/>
                </a:cubicBezTo>
                <a:cubicBezTo>
                  <a:pt x="10113" y="13291"/>
                  <a:pt x="10117" y="13268"/>
                  <a:pt x="10128" y="13264"/>
                </a:cubicBezTo>
                <a:cubicBezTo>
                  <a:pt x="10145" y="13258"/>
                  <a:pt x="10160" y="13264"/>
                  <a:pt x="10178" y="13264"/>
                </a:cubicBezTo>
                <a:cubicBezTo>
                  <a:pt x="10197" y="13264"/>
                  <a:pt x="10210" y="13281"/>
                  <a:pt x="10229" y="13278"/>
                </a:cubicBezTo>
                <a:lnTo>
                  <a:pt x="10241" y="13278"/>
                </a:lnTo>
                <a:cubicBezTo>
                  <a:pt x="10256" y="13271"/>
                  <a:pt x="10259" y="13235"/>
                  <a:pt x="10273" y="13226"/>
                </a:cubicBezTo>
                <a:cubicBezTo>
                  <a:pt x="10295" y="13210"/>
                  <a:pt x="10314" y="13200"/>
                  <a:pt x="10339" y="13200"/>
                </a:cubicBezTo>
                <a:cubicBezTo>
                  <a:pt x="10355" y="13200"/>
                  <a:pt x="10370" y="13191"/>
                  <a:pt x="10380" y="13214"/>
                </a:cubicBezTo>
                <a:cubicBezTo>
                  <a:pt x="10385" y="13227"/>
                  <a:pt x="10383" y="13252"/>
                  <a:pt x="10386" y="13264"/>
                </a:cubicBezTo>
                <a:cubicBezTo>
                  <a:pt x="10392" y="13284"/>
                  <a:pt x="10402" y="13293"/>
                  <a:pt x="10405" y="13316"/>
                </a:cubicBezTo>
                <a:cubicBezTo>
                  <a:pt x="10408" y="13332"/>
                  <a:pt x="10408" y="13352"/>
                  <a:pt x="10411" y="13368"/>
                </a:cubicBezTo>
                <a:cubicBezTo>
                  <a:pt x="10414" y="13384"/>
                  <a:pt x="10413" y="13406"/>
                  <a:pt x="10417" y="13419"/>
                </a:cubicBezTo>
                <a:cubicBezTo>
                  <a:pt x="10424" y="13435"/>
                  <a:pt x="10435" y="13435"/>
                  <a:pt x="10443" y="13445"/>
                </a:cubicBezTo>
                <a:cubicBezTo>
                  <a:pt x="10451" y="13454"/>
                  <a:pt x="10458" y="13458"/>
                  <a:pt x="10469" y="13458"/>
                </a:cubicBezTo>
                <a:lnTo>
                  <a:pt x="10688" y="13458"/>
                </a:lnTo>
                <a:lnTo>
                  <a:pt x="10688" y="13615"/>
                </a:lnTo>
                <a:cubicBezTo>
                  <a:pt x="10688" y="13635"/>
                  <a:pt x="10682" y="13644"/>
                  <a:pt x="10682" y="13664"/>
                </a:cubicBezTo>
                <a:cubicBezTo>
                  <a:pt x="10682" y="13703"/>
                  <a:pt x="10683" y="13728"/>
                  <a:pt x="10682" y="13767"/>
                </a:cubicBezTo>
                <a:cubicBezTo>
                  <a:pt x="10682" y="13786"/>
                  <a:pt x="10683" y="13803"/>
                  <a:pt x="10682" y="13818"/>
                </a:cubicBezTo>
                <a:cubicBezTo>
                  <a:pt x="10679" y="13841"/>
                  <a:pt x="10667" y="13848"/>
                  <a:pt x="10663" y="13870"/>
                </a:cubicBezTo>
                <a:cubicBezTo>
                  <a:pt x="10660" y="13886"/>
                  <a:pt x="10657" y="13899"/>
                  <a:pt x="10657" y="13918"/>
                </a:cubicBezTo>
                <a:cubicBezTo>
                  <a:pt x="10657" y="13980"/>
                  <a:pt x="10650" y="14015"/>
                  <a:pt x="10650" y="14076"/>
                </a:cubicBezTo>
                <a:cubicBezTo>
                  <a:pt x="10645" y="14089"/>
                  <a:pt x="10650" y="14121"/>
                  <a:pt x="10644" y="14127"/>
                </a:cubicBezTo>
                <a:cubicBezTo>
                  <a:pt x="10638" y="14134"/>
                  <a:pt x="10625" y="14121"/>
                  <a:pt x="10619" y="14127"/>
                </a:cubicBezTo>
                <a:cubicBezTo>
                  <a:pt x="10611" y="14137"/>
                  <a:pt x="10613" y="14166"/>
                  <a:pt x="10606" y="14179"/>
                </a:cubicBezTo>
                <a:cubicBezTo>
                  <a:pt x="10616" y="14185"/>
                  <a:pt x="10622" y="14198"/>
                  <a:pt x="10632" y="14204"/>
                </a:cubicBezTo>
                <a:cubicBezTo>
                  <a:pt x="10650" y="14217"/>
                  <a:pt x="10669" y="14211"/>
                  <a:pt x="10682" y="14243"/>
                </a:cubicBezTo>
                <a:cubicBezTo>
                  <a:pt x="10693" y="14272"/>
                  <a:pt x="10682" y="14311"/>
                  <a:pt x="10688" y="14346"/>
                </a:cubicBezTo>
                <a:cubicBezTo>
                  <a:pt x="10691" y="14366"/>
                  <a:pt x="10694" y="14385"/>
                  <a:pt x="10701" y="14398"/>
                </a:cubicBezTo>
                <a:cubicBezTo>
                  <a:pt x="10707" y="14411"/>
                  <a:pt x="10719" y="14404"/>
                  <a:pt x="10726" y="14410"/>
                </a:cubicBezTo>
                <a:cubicBezTo>
                  <a:pt x="10734" y="14420"/>
                  <a:pt x="10745" y="14423"/>
                  <a:pt x="10751" y="14436"/>
                </a:cubicBezTo>
                <a:cubicBezTo>
                  <a:pt x="10757" y="14449"/>
                  <a:pt x="10753" y="14472"/>
                  <a:pt x="10757" y="14488"/>
                </a:cubicBezTo>
                <a:cubicBezTo>
                  <a:pt x="10770" y="14530"/>
                  <a:pt x="10789" y="14549"/>
                  <a:pt x="10801" y="14591"/>
                </a:cubicBezTo>
                <a:cubicBezTo>
                  <a:pt x="10806" y="14607"/>
                  <a:pt x="10809" y="14627"/>
                  <a:pt x="10814" y="14643"/>
                </a:cubicBezTo>
                <a:cubicBezTo>
                  <a:pt x="10823" y="14678"/>
                  <a:pt x="10837" y="14707"/>
                  <a:pt x="10845" y="14746"/>
                </a:cubicBezTo>
                <a:cubicBezTo>
                  <a:pt x="10848" y="14765"/>
                  <a:pt x="10856" y="14778"/>
                  <a:pt x="10858" y="14797"/>
                </a:cubicBezTo>
                <a:cubicBezTo>
                  <a:pt x="10863" y="14839"/>
                  <a:pt x="10856" y="14868"/>
                  <a:pt x="10858" y="14913"/>
                </a:cubicBezTo>
                <a:cubicBezTo>
                  <a:pt x="10860" y="14951"/>
                  <a:pt x="10866" y="14980"/>
                  <a:pt x="10870" y="15016"/>
                </a:cubicBezTo>
                <a:cubicBezTo>
                  <a:pt x="10874" y="15038"/>
                  <a:pt x="10888" y="15045"/>
                  <a:pt x="10890" y="15067"/>
                </a:cubicBezTo>
                <a:cubicBezTo>
                  <a:pt x="10891" y="15083"/>
                  <a:pt x="10883" y="15100"/>
                  <a:pt x="10883" y="15119"/>
                </a:cubicBezTo>
                <a:lnTo>
                  <a:pt x="10883" y="15171"/>
                </a:lnTo>
                <a:cubicBezTo>
                  <a:pt x="10883" y="15209"/>
                  <a:pt x="10886" y="15242"/>
                  <a:pt x="10896" y="15274"/>
                </a:cubicBezTo>
                <a:cubicBezTo>
                  <a:pt x="10900" y="15293"/>
                  <a:pt x="10916" y="15280"/>
                  <a:pt x="10921" y="15299"/>
                </a:cubicBezTo>
                <a:cubicBezTo>
                  <a:pt x="10926" y="15322"/>
                  <a:pt x="10921" y="15347"/>
                  <a:pt x="10921" y="15377"/>
                </a:cubicBezTo>
                <a:cubicBezTo>
                  <a:pt x="10921" y="15406"/>
                  <a:pt x="10922" y="15425"/>
                  <a:pt x="10921" y="15454"/>
                </a:cubicBezTo>
                <a:cubicBezTo>
                  <a:pt x="10919" y="15473"/>
                  <a:pt x="10916" y="15489"/>
                  <a:pt x="10915" y="15505"/>
                </a:cubicBezTo>
                <a:cubicBezTo>
                  <a:pt x="10913" y="15521"/>
                  <a:pt x="10913" y="15541"/>
                  <a:pt x="10908" y="15557"/>
                </a:cubicBezTo>
                <a:cubicBezTo>
                  <a:pt x="10903" y="15576"/>
                  <a:pt x="10889" y="15576"/>
                  <a:pt x="10883" y="15595"/>
                </a:cubicBezTo>
                <a:cubicBezTo>
                  <a:pt x="10864" y="15647"/>
                  <a:pt x="10850" y="15685"/>
                  <a:pt x="10845" y="15750"/>
                </a:cubicBezTo>
                <a:cubicBezTo>
                  <a:pt x="10844" y="15785"/>
                  <a:pt x="10848" y="15818"/>
                  <a:pt x="10845" y="15853"/>
                </a:cubicBezTo>
                <a:cubicBezTo>
                  <a:pt x="10844" y="15869"/>
                  <a:pt x="10841" y="15888"/>
                  <a:pt x="10839" y="15905"/>
                </a:cubicBezTo>
                <a:cubicBezTo>
                  <a:pt x="10834" y="15930"/>
                  <a:pt x="10820" y="15930"/>
                  <a:pt x="10814" y="15956"/>
                </a:cubicBezTo>
                <a:cubicBezTo>
                  <a:pt x="10809" y="15976"/>
                  <a:pt x="10801" y="15985"/>
                  <a:pt x="10801" y="16008"/>
                </a:cubicBezTo>
                <a:cubicBezTo>
                  <a:pt x="10800" y="16046"/>
                  <a:pt x="10801" y="16072"/>
                  <a:pt x="10801" y="16111"/>
                </a:cubicBezTo>
                <a:cubicBezTo>
                  <a:pt x="10801" y="16171"/>
                  <a:pt x="10798" y="16210"/>
                  <a:pt x="10808" y="16265"/>
                </a:cubicBezTo>
                <a:cubicBezTo>
                  <a:pt x="10812" y="16291"/>
                  <a:pt x="10825" y="16297"/>
                  <a:pt x="10833" y="16317"/>
                </a:cubicBezTo>
                <a:cubicBezTo>
                  <a:pt x="10841" y="16336"/>
                  <a:pt x="10856" y="16332"/>
                  <a:pt x="10858" y="16355"/>
                </a:cubicBezTo>
                <a:cubicBezTo>
                  <a:pt x="10860" y="16371"/>
                  <a:pt x="10856" y="16390"/>
                  <a:pt x="10858" y="16406"/>
                </a:cubicBezTo>
                <a:cubicBezTo>
                  <a:pt x="10860" y="16423"/>
                  <a:pt x="10856" y="16442"/>
                  <a:pt x="10858" y="16458"/>
                </a:cubicBezTo>
                <a:cubicBezTo>
                  <a:pt x="10860" y="16478"/>
                  <a:pt x="10866" y="16490"/>
                  <a:pt x="10870" y="16509"/>
                </a:cubicBezTo>
                <a:cubicBezTo>
                  <a:pt x="10875" y="16529"/>
                  <a:pt x="10877" y="16545"/>
                  <a:pt x="10883" y="16561"/>
                </a:cubicBezTo>
                <a:cubicBezTo>
                  <a:pt x="10897" y="16594"/>
                  <a:pt x="10921" y="16616"/>
                  <a:pt x="10940" y="16639"/>
                </a:cubicBezTo>
                <a:cubicBezTo>
                  <a:pt x="10940" y="16658"/>
                  <a:pt x="10938" y="16671"/>
                  <a:pt x="10940" y="16690"/>
                </a:cubicBezTo>
                <a:cubicBezTo>
                  <a:pt x="10941" y="16716"/>
                  <a:pt x="10951" y="16732"/>
                  <a:pt x="10952" y="16754"/>
                </a:cubicBezTo>
                <a:cubicBezTo>
                  <a:pt x="10954" y="16771"/>
                  <a:pt x="10957" y="16790"/>
                  <a:pt x="10959" y="16806"/>
                </a:cubicBezTo>
                <a:cubicBezTo>
                  <a:pt x="10960" y="16822"/>
                  <a:pt x="10957" y="16841"/>
                  <a:pt x="10959" y="16858"/>
                </a:cubicBezTo>
                <a:cubicBezTo>
                  <a:pt x="10960" y="16877"/>
                  <a:pt x="10978" y="16883"/>
                  <a:pt x="10978" y="16906"/>
                </a:cubicBezTo>
                <a:lnTo>
                  <a:pt x="10978" y="17170"/>
                </a:lnTo>
                <a:cubicBezTo>
                  <a:pt x="10978" y="17208"/>
                  <a:pt x="10988" y="17234"/>
                  <a:pt x="10990" y="17270"/>
                </a:cubicBezTo>
                <a:cubicBezTo>
                  <a:pt x="10990" y="17286"/>
                  <a:pt x="10988" y="17305"/>
                  <a:pt x="10990" y="17321"/>
                </a:cubicBezTo>
                <a:cubicBezTo>
                  <a:pt x="10995" y="17363"/>
                  <a:pt x="11004" y="17389"/>
                  <a:pt x="11015" y="17424"/>
                </a:cubicBezTo>
                <a:cubicBezTo>
                  <a:pt x="11036" y="17485"/>
                  <a:pt x="11069" y="17498"/>
                  <a:pt x="11084" y="17565"/>
                </a:cubicBezTo>
                <a:cubicBezTo>
                  <a:pt x="11087" y="17581"/>
                  <a:pt x="11083" y="17601"/>
                  <a:pt x="11084" y="17617"/>
                </a:cubicBezTo>
                <a:cubicBezTo>
                  <a:pt x="11086" y="17633"/>
                  <a:pt x="11089" y="17652"/>
                  <a:pt x="11091" y="17668"/>
                </a:cubicBezTo>
                <a:cubicBezTo>
                  <a:pt x="11092" y="17688"/>
                  <a:pt x="11100" y="17701"/>
                  <a:pt x="11103" y="17720"/>
                </a:cubicBezTo>
                <a:cubicBezTo>
                  <a:pt x="11110" y="17758"/>
                  <a:pt x="11113" y="17788"/>
                  <a:pt x="11122" y="17823"/>
                </a:cubicBezTo>
                <a:cubicBezTo>
                  <a:pt x="11127" y="17846"/>
                  <a:pt x="11139" y="17855"/>
                  <a:pt x="11147" y="17874"/>
                </a:cubicBezTo>
                <a:cubicBezTo>
                  <a:pt x="11155" y="17894"/>
                  <a:pt x="11171" y="17891"/>
                  <a:pt x="11173" y="17913"/>
                </a:cubicBezTo>
                <a:cubicBezTo>
                  <a:pt x="11176" y="17949"/>
                  <a:pt x="11168" y="17981"/>
                  <a:pt x="11173" y="18016"/>
                </a:cubicBezTo>
                <a:cubicBezTo>
                  <a:pt x="11174" y="18036"/>
                  <a:pt x="11182" y="18048"/>
                  <a:pt x="11185" y="18068"/>
                </a:cubicBezTo>
                <a:cubicBezTo>
                  <a:pt x="11190" y="18090"/>
                  <a:pt x="11202" y="18097"/>
                  <a:pt x="11204" y="18119"/>
                </a:cubicBezTo>
                <a:lnTo>
                  <a:pt x="11204" y="18145"/>
                </a:lnTo>
                <a:cubicBezTo>
                  <a:pt x="11204" y="18171"/>
                  <a:pt x="11185" y="18165"/>
                  <a:pt x="11179" y="18184"/>
                </a:cubicBezTo>
                <a:cubicBezTo>
                  <a:pt x="11173" y="18203"/>
                  <a:pt x="11166" y="18216"/>
                  <a:pt x="11160" y="18235"/>
                </a:cubicBezTo>
                <a:cubicBezTo>
                  <a:pt x="11155" y="18251"/>
                  <a:pt x="11162" y="18270"/>
                  <a:pt x="11160" y="18286"/>
                </a:cubicBezTo>
                <a:cubicBezTo>
                  <a:pt x="11170" y="18290"/>
                  <a:pt x="11176" y="18299"/>
                  <a:pt x="11185" y="18299"/>
                </a:cubicBezTo>
                <a:lnTo>
                  <a:pt x="11210" y="18299"/>
                </a:lnTo>
                <a:cubicBezTo>
                  <a:pt x="11210" y="18319"/>
                  <a:pt x="11209" y="18335"/>
                  <a:pt x="11210" y="18351"/>
                </a:cubicBezTo>
                <a:cubicBezTo>
                  <a:pt x="11212" y="18367"/>
                  <a:pt x="11207" y="18390"/>
                  <a:pt x="11210" y="18402"/>
                </a:cubicBezTo>
                <a:cubicBezTo>
                  <a:pt x="11215" y="18419"/>
                  <a:pt x="11227" y="18415"/>
                  <a:pt x="11235" y="18428"/>
                </a:cubicBezTo>
                <a:cubicBezTo>
                  <a:pt x="11243" y="18441"/>
                  <a:pt x="11251" y="18454"/>
                  <a:pt x="11262" y="18454"/>
                </a:cubicBezTo>
                <a:lnTo>
                  <a:pt x="11385" y="18454"/>
                </a:lnTo>
                <a:cubicBezTo>
                  <a:pt x="11407" y="18454"/>
                  <a:pt x="11416" y="18429"/>
                  <a:pt x="11437" y="18416"/>
                </a:cubicBezTo>
                <a:cubicBezTo>
                  <a:pt x="11456" y="18406"/>
                  <a:pt x="11468" y="18390"/>
                  <a:pt x="11489" y="18390"/>
                </a:cubicBezTo>
                <a:lnTo>
                  <a:pt x="11644" y="18390"/>
                </a:lnTo>
                <a:cubicBezTo>
                  <a:pt x="11649" y="18367"/>
                  <a:pt x="11658" y="18361"/>
                  <a:pt x="11663" y="18338"/>
                </a:cubicBezTo>
                <a:cubicBezTo>
                  <a:pt x="11666" y="18322"/>
                  <a:pt x="11657" y="18296"/>
                  <a:pt x="11663" y="18286"/>
                </a:cubicBezTo>
                <a:cubicBezTo>
                  <a:pt x="11670" y="18277"/>
                  <a:pt x="11680" y="18277"/>
                  <a:pt x="11688" y="18274"/>
                </a:cubicBezTo>
                <a:cubicBezTo>
                  <a:pt x="11696" y="18271"/>
                  <a:pt x="11704" y="18274"/>
                  <a:pt x="11714" y="18274"/>
                </a:cubicBezTo>
                <a:cubicBezTo>
                  <a:pt x="11732" y="18271"/>
                  <a:pt x="11747" y="18270"/>
                  <a:pt x="11764" y="18261"/>
                </a:cubicBezTo>
                <a:cubicBezTo>
                  <a:pt x="11772" y="18258"/>
                  <a:pt x="11783" y="18258"/>
                  <a:pt x="11789" y="18248"/>
                </a:cubicBezTo>
                <a:cubicBezTo>
                  <a:pt x="11798" y="18232"/>
                  <a:pt x="11802" y="18216"/>
                  <a:pt x="11808" y="18196"/>
                </a:cubicBezTo>
                <a:cubicBezTo>
                  <a:pt x="11811" y="18184"/>
                  <a:pt x="11803" y="18158"/>
                  <a:pt x="11808" y="18145"/>
                </a:cubicBezTo>
                <a:cubicBezTo>
                  <a:pt x="11813" y="18129"/>
                  <a:pt x="11825" y="18132"/>
                  <a:pt x="11833" y="18119"/>
                </a:cubicBezTo>
                <a:cubicBezTo>
                  <a:pt x="11841" y="18106"/>
                  <a:pt x="11849" y="18093"/>
                  <a:pt x="11858" y="18080"/>
                </a:cubicBezTo>
                <a:cubicBezTo>
                  <a:pt x="11869" y="18064"/>
                  <a:pt x="11874" y="18048"/>
                  <a:pt x="11884" y="18029"/>
                </a:cubicBezTo>
                <a:cubicBezTo>
                  <a:pt x="11893" y="18009"/>
                  <a:pt x="11902" y="18004"/>
                  <a:pt x="11909" y="17978"/>
                </a:cubicBezTo>
                <a:cubicBezTo>
                  <a:pt x="11917" y="17943"/>
                  <a:pt x="11918" y="17910"/>
                  <a:pt x="11927" y="17874"/>
                </a:cubicBezTo>
                <a:cubicBezTo>
                  <a:pt x="11932" y="17852"/>
                  <a:pt x="11943" y="17839"/>
                  <a:pt x="11953" y="17823"/>
                </a:cubicBezTo>
                <a:cubicBezTo>
                  <a:pt x="11972" y="17791"/>
                  <a:pt x="11990" y="17775"/>
                  <a:pt x="12003" y="17733"/>
                </a:cubicBezTo>
                <a:cubicBezTo>
                  <a:pt x="12008" y="17717"/>
                  <a:pt x="12005" y="17698"/>
                  <a:pt x="12009" y="17682"/>
                </a:cubicBezTo>
                <a:cubicBezTo>
                  <a:pt x="12016" y="17659"/>
                  <a:pt x="12025" y="17649"/>
                  <a:pt x="12034" y="17630"/>
                </a:cubicBezTo>
                <a:cubicBezTo>
                  <a:pt x="12044" y="17610"/>
                  <a:pt x="12055" y="17604"/>
                  <a:pt x="12060" y="17579"/>
                </a:cubicBezTo>
                <a:cubicBezTo>
                  <a:pt x="12067" y="17530"/>
                  <a:pt x="12066" y="17501"/>
                  <a:pt x="12066" y="17450"/>
                </a:cubicBezTo>
                <a:cubicBezTo>
                  <a:pt x="12066" y="17421"/>
                  <a:pt x="12071" y="17398"/>
                  <a:pt x="12066" y="17373"/>
                </a:cubicBezTo>
                <a:cubicBezTo>
                  <a:pt x="12063" y="17350"/>
                  <a:pt x="12052" y="17344"/>
                  <a:pt x="12047" y="17321"/>
                </a:cubicBezTo>
                <a:cubicBezTo>
                  <a:pt x="12044" y="17305"/>
                  <a:pt x="12044" y="17286"/>
                  <a:pt x="12041" y="17270"/>
                </a:cubicBezTo>
                <a:cubicBezTo>
                  <a:pt x="12052" y="17260"/>
                  <a:pt x="12055" y="17234"/>
                  <a:pt x="12066" y="17231"/>
                </a:cubicBezTo>
                <a:cubicBezTo>
                  <a:pt x="12074" y="17231"/>
                  <a:pt x="12083" y="17234"/>
                  <a:pt x="12091" y="17231"/>
                </a:cubicBezTo>
                <a:cubicBezTo>
                  <a:pt x="12099" y="17228"/>
                  <a:pt x="12108" y="17234"/>
                  <a:pt x="12116" y="17231"/>
                </a:cubicBezTo>
                <a:cubicBezTo>
                  <a:pt x="12129" y="17224"/>
                  <a:pt x="12132" y="17195"/>
                  <a:pt x="12142" y="17179"/>
                </a:cubicBezTo>
                <a:cubicBezTo>
                  <a:pt x="12149" y="17166"/>
                  <a:pt x="12159" y="17157"/>
                  <a:pt x="12167" y="17141"/>
                </a:cubicBezTo>
                <a:cubicBezTo>
                  <a:pt x="12175" y="17125"/>
                  <a:pt x="12176" y="17102"/>
                  <a:pt x="12185" y="17089"/>
                </a:cubicBezTo>
                <a:cubicBezTo>
                  <a:pt x="12195" y="17077"/>
                  <a:pt x="12201" y="17067"/>
                  <a:pt x="12211" y="17051"/>
                </a:cubicBezTo>
                <a:cubicBezTo>
                  <a:pt x="12217" y="17041"/>
                  <a:pt x="12233" y="17050"/>
                  <a:pt x="12236" y="17037"/>
                </a:cubicBezTo>
                <a:cubicBezTo>
                  <a:pt x="12239" y="17024"/>
                  <a:pt x="12236" y="17005"/>
                  <a:pt x="12236" y="16986"/>
                </a:cubicBezTo>
                <a:cubicBezTo>
                  <a:pt x="12236" y="16925"/>
                  <a:pt x="12229" y="16889"/>
                  <a:pt x="12223" y="16831"/>
                </a:cubicBezTo>
                <a:cubicBezTo>
                  <a:pt x="12220" y="16796"/>
                  <a:pt x="12215" y="16764"/>
                  <a:pt x="12211" y="16728"/>
                </a:cubicBezTo>
                <a:cubicBezTo>
                  <a:pt x="12206" y="16690"/>
                  <a:pt x="12200" y="16661"/>
                  <a:pt x="12192" y="16626"/>
                </a:cubicBezTo>
                <a:cubicBezTo>
                  <a:pt x="12182" y="16587"/>
                  <a:pt x="12167" y="16568"/>
                  <a:pt x="12167" y="16523"/>
                </a:cubicBezTo>
                <a:cubicBezTo>
                  <a:pt x="12167" y="16494"/>
                  <a:pt x="12184" y="16490"/>
                  <a:pt x="12192" y="16471"/>
                </a:cubicBezTo>
                <a:cubicBezTo>
                  <a:pt x="12200" y="16452"/>
                  <a:pt x="12203" y="16439"/>
                  <a:pt x="12211" y="16420"/>
                </a:cubicBezTo>
                <a:cubicBezTo>
                  <a:pt x="12219" y="16400"/>
                  <a:pt x="12225" y="16384"/>
                  <a:pt x="12236" y="16368"/>
                </a:cubicBezTo>
                <a:cubicBezTo>
                  <a:pt x="12242" y="16361"/>
                  <a:pt x="12255" y="16361"/>
                  <a:pt x="12261" y="16355"/>
                </a:cubicBezTo>
                <a:cubicBezTo>
                  <a:pt x="12269" y="16345"/>
                  <a:pt x="12267" y="16320"/>
                  <a:pt x="12273" y="16303"/>
                </a:cubicBezTo>
                <a:cubicBezTo>
                  <a:pt x="12281" y="16284"/>
                  <a:pt x="12291" y="16275"/>
                  <a:pt x="12299" y="16252"/>
                </a:cubicBezTo>
                <a:cubicBezTo>
                  <a:pt x="12305" y="16236"/>
                  <a:pt x="12304" y="16210"/>
                  <a:pt x="12311" y="16200"/>
                </a:cubicBezTo>
                <a:cubicBezTo>
                  <a:pt x="12329" y="16175"/>
                  <a:pt x="12341" y="16159"/>
                  <a:pt x="12361" y="16149"/>
                </a:cubicBezTo>
                <a:cubicBezTo>
                  <a:pt x="12369" y="16146"/>
                  <a:pt x="12379" y="16140"/>
                  <a:pt x="12387" y="16136"/>
                </a:cubicBezTo>
                <a:cubicBezTo>
                  <a:pt x="12395" y="16133"/>
                  <a:pt x="12404" y="16140"/>
                  <a:pt x="12412" y="16136"/>
                </a:cubicBezTo>
                <a:cubicBezTo>
                  <a:pt x="12423" y="16130"/>
                  <a:pt x="12426" y="16108"/>
                  <a:pt x="12437" y="16098"/>
                </a:cubicBezTo>
                <a:cubicBezTo>
                  <a:pt x="12456" y="16078"/>
                  <a:pt x="12473" y="16062"/>
                  <a:pt x="12488" y="16033"/>
                </a:cubicBezTo>
                <a:cubicBezTo>
                  <a:pt x="12502" y="16004"/>
                  <a:pt x="12514" y="15972"/>
                  <a:pt x="12519" y="15930"/>
                </a:cubicBezTo>
                <a:cubicBezTo>
                  <a:pt x="12524" y="15895"/>
                  <a:pt x="12517" y="15865"/>
                  <a:pt x="12519" y="15827"/>
                </a:cubicBezTo>
                <a:cubicBezTo>
                  <a:pt x="12519" y="15808"/>
                  <a:pt x="12525" y="15795"/>
                  <a:pt x="12525" y="15775"/>
                </a:cubicBezTo>
                <a:lnTo>
                  <a:pt x="12525" y="15698"/>
                </a:lnTo>
                <a:cubicBezTo>
                  <a:pt x="12525" y="15669"/>
                  <a:pt x="12527" y="15650"/>
                  <a:pt x="12525" y="15622"/>
                </a:cubicBezTo>
                <a:cubicBezTo>
                  <a:pt x="12524" y="15599"/>
                  <a:pt x="12513" y="15589"/>
                  <a:pt x="12513" y="15566"/>
                </a:cubicBezTo>
                <a:lnTo>
                  <a:pt x="12513" y="15261"/>
                </a:lnTo>
                <a:cubicBezTo>
                  <a:pt x="12505" y="15245"/>
                  <a:pt x="12494" y="15242"/>
                  <a:pt x="12488" y="15222"/>
                </a:cubicBezTo>
                <a:cubicBezTo>
                  <a:pt x="12470" y="15168"/>
                  <a:pt x="12464" y="15116"/>
                  <a:pt x="12450" y="15055"/>
                </a:cubicBezTo>
                <a:cubicBezTo>
                  <a:pt x="12453" y="15019"/>
                  <a:pt x="12461" y="14990"/>
                  <a:pt x="12462" y="14952"/>
                </a:cubicBezTo>
                <a:cubicBezTo>
                  <a:pt x="12462" y="14932"/>
                  <a:pt x="12456" y="14923"/>
                  <a:pt x="12456" y="14904"/>
                </a:cubicBezTo>
                <a:cubicBezTo>
                  <a:pt x="12456" y="14881"/>
                  <a:pt x="12464" y="14868"/>
                  <a:pt x="12462" y="14849"/>
                </a:cubicBezTo>
                <a:cubicBezTo>
                  <a:pt x="12461" y="14829"/>
                  <a:pt x="12451" y="14816"/>
                  <a:pt x="12450" y="14797"/>
                </a:cubicBezTo>
                <a:cubicBezTo>
                  <a:pt x="12448" y="14778"/>
                  <a:pt x="12439" y="14765"/>
                  <a:pt x="12437" y="14746"/>
                </a:cubicBezTo>
                <a:lnTo>
                  <a:pt x="12437" y="14720"/>
                </a:lnTo>
                <a:cubicBezTo>
                  <a:pt x="12437" y="14691"/>
                  <a:pt x="12440" y="14668"/>
                  <a:pt x="12443" y="14643"/>
                </a:cubicBezTo>
                <a:cubicBezTo>
                  <a:pt x="12445" y="14627"/>
                  <a:pt x="12442" y="14607"/>
                  <a:pt x="12443" y="14591"/>
                </a:cubicBezTo>
                <a:cubicBezTo>
                  <a:pt x="12447" y="14568"/>
                  <a:pt x="12461" y="14572"/>
                  <a:pt x="12469" y="14552"/>
                </a:cubicBezTo>
                <a:cubicBezTo>
                  <a:pt x="12492" y="14494"/>
                  <a:pt x="12516" y="14465"/>
                  <a:pt x="12531" y="14398"/>
                </a:cubicBezTo>
                <a:cubicBezTo>
                  <a:pt x="12535" y="14382"/>
                  <a:pt x="12535" y="14362"/>
                  <a:pt x="12538" y="14346"/>
                </a:cubicBezTo>
                <a:cubicBezTo>
                  <a:pt x="12543" y="14324"/>
                  <a:pt x="12552" y="14318"/>
                  <a:pt x="12557" y="14295"/>
                </a:cubicBezTo>
                <a:cubicBezTo>
                  <a:pt x="12560" y="14279"/>
                  <a:pt x="12560" y="14260"/>
                  <a:pt x="12563" y="14243"/>
                </a:cubicBezTo>
                <a:cubicBezTo>
                  <a:pt x="12571" y="14205"/>
                  <a:pt x="12577" y="14176"/>
                  <a:pt x="12588" y="14140"/>
                </a:cubicBezTo>
                <a:cubicBezTo>
                  <a:pt x="12594" y="14121"/>
                  <a:pt x="12606" y="14115"/>
                  <a:pt x="12613" y="14102"/>
                </a:cubicBezTo>
                <a:cubicBezTo>
                  <a:pt x="12621" y="14089"/>
                  <a:pt x="12631" y="14079"/>
                  <a:pt x="12639" y="14063"/>
                </a:cubicBezTo>
                <a:cubicBezTo>
                  <a:pt x="12646" y="14047"/>
                  <a:pt x="12651" y="14028"/>
                  <a:pt x="12658" y="14012"/>
                </a:cubicBezTo>
                <a:cubicBezTo>
                  <a:pt x="12673" y="13976"/>
                  <a:pt x="12689" y="13954"/>
                  <a:pt x="12708" y="13921"/>
                </a:cubicBezTo>
                <a:cubicBezTo>
                  <a:pt x="12717" y="13905"/>
                  <a:pt x="12724" y="13889"/>
                  <a:pt x="12733" y="13870"/>
                </a:cubicBezTo>
                <a:cubicBezTo>
                  <a:pt x="12742" y="13851"/>
                  <a:pt x="12747" y="13831"/>
                  <a:pt x="12758" y="13818"/>
                </a:cubicBezTo>
                <a:cubicBezTo>
                  <a:pt x="12775" y="13796"/>
                  <a:pt x="12793" y="13783"/>
                  <a:pt x="12808" y="13754"/>
                </a:cubicBezTo>
                <a:cubicBezTo>
                  <a:pt x="12816" y="13741"/>
                  <a:pt x="12815" y="13719"/>
                  <a:pt x="12821" y="13703"/>
                </a:cubicBezTo>
                <a:cubicBezTo>
                  <a:pt x="12827" y="13683"/>
                  <a:pt x="12838" y="13683"/>
                  <a:pt x="12846" y="13664"/>
                </a:cubicBezTo>
                <a:cubicBezTo>
                  <a:pt x="12851" y="13651"/>
                  <a:pt x="12846" y="13622"/>
                  <a:pt x="12852" y="13612"/>
                </a:cubicBezTo>
                <a:cubicBezTo>
                  <a:pt x="12859" y="13602"/>
                  <a:pt x="12871" y="13606"/>
                  <a:pt x="12878" y="13600"/>
                </a:cubicBezTo>
                <a:cubicBezTo>
                  <a:pt x="12887" y="13587"/>
                  <a:pt x="12893" y="13571"/>
                  <a:pt x="12903" y="13561"/>
                </a:cubicBezTo>
                <a:cubicBezTo>
                  <a:pt x="12912" y="13551"/>
                  <a:pt x="12918" y="13535"/>
                  <a:pt x="12928" y="13522"/>
                </a:cubicBezTo>
                <a:cubicBezTo>
                  <a:pt x="12936" y="13512"/>
                  <a:pt x="12947" y="13509"/>
                  <a:pt x="12953" y="13496"/>
                </a:cubicBezTo>
                <a:cubicBezTo>
                  <a:pt x="12961" y="13480"/>
                  <a:pt x="12967" y="13464"/>
                  <a:pt x="12972" y="13445"/>
                </a:cubicBezTo>
                <a:cubicBezTo>
                  <a:pt x="12986" y="13393"/>
                  <a:pt x="12980" y="13345"/>
                  <a:pt x="12991" y="13290"/>
                </a:cubicBezTo>
                <a:cubicBezTo>
                  <a:pt x="12996" y="13268"/>
                  <a:pt x="13010" y="13268"/>
                  <a:pt x="13016" y="13252"/>
                </a:cubicBezTo>
                <a:cubicBezTo>
                  <a:pt x="13024" y="13233"/>
                  <a:pt x="13030" y="13216"/>
                  <a:pt x="13041" y="13200"/>
                </a:cubicBezTo>
                <a:cubicBezTo>
                  <a:pt x="13052" y="13184"/>
                  <a:pt x="13063" y="13178"/>
                  <a:pt x="13073" y="13162"/>
                </a:cubicBezTo>
                <a:cubicBezTo>
                  <a:pt x="13082" y="13145"/>
                  <a:pt x="13087" y="13129"/>
                  <a:pt x="13092" y="13110"/>
                </a:cubicBezTo>
                <a:cubicBezTo>
                  <a:pt x="13096" y="13091"/>
                  <a:pt x="13107" y="13081"/>
                  <a:pt x="13110" y="13059"/>
                </a:cubicBezTo>
                <a:cubicBezTo>
                  <a:pt x="13115" y="13023"/>
                  <a:pt x="13117" y="12994"/>
                  <a:pt x="13117" y="12956"/>
                </a:cubicBezTo>
                <a:cubicBezTo>
                  <a:pt x="13117" y="12917"/>
                  <a:pt x="13115" y="12891"/>
                  <a:pt x="13117" y="12853"/>
                </a:cubicBezTo>
                <a:cubicBezTo>
                  <a:pt x="13120" y="12785"/>
                  <a:pt x="13136" y="12749"/>
                  <a:pt x="13136" y="12682"/>
                </a:cubicBezTo>
                <a:lnTo>
                  <a:pt x="13136" y="12582"/>
                </a:lnTo>
                <a:cubicBezTo>
                  <a:pt x="13121" y="12579"/>
                  <a:pt x="13113" y="12569"/>
                  <a:pt x="13099" y="12569"/>
                </a:cubicBezTo>
                <a:cubicBezTo>
                  <a:pt x="13082" y="12569"/>
                  <a:pt x="13068" y="12569"/>
                  <a:pt x="13054" y="12582"/>
                </a:cubicBezTo>
                <a:cubicBezTo>
                  <a:pt x="13043" y="12592"/>
                  <a:pt x="13038" y="12611"/>
                  <a:pt x="13029" y="12621"/>
                </a:cubicBezTo>
                <a:cubicBezTo>
                  <a:pt x="12999" y="12656"/>
                  <a:pt x="12977" y="12698"/>
                  <a:pt x="12941" y="12698"/>
                </a:cubicBezTo>
                <a:cubicBezTo>
                  <a:pt x="12923" y="12698"/>
                  <a:pt x="12914" y="12676"/>
                  <a:pt x="12897" y="12672"/>
                </a:cubicBezTo>
                <a:lnTo>
                  <a:pt x="12871" y="12672"/>
                </a:lnTo>
                <a:cubicBezTo>
                  <a:pt x="12853" y="12672"/>
                  <a:pt x="12840" y="12682"/>
                  <a:pt x="12821" y="12685"/>
                </a:cubicBezTo>
                <a:cubicBezTo>
                  <a:pt x="12802" y="12688"/>
                  <a:pt x="12790" y="12685"/>
                  <a:pt x="12771" y="12685"/>
                </a:cubicBezTo>
                <a:cubicBezTo>
                  <a:pt x="12761" y="12685"/>
                  <a:pt x="12742" y="12663"/>
                  <a:pt x="12733" y="12660"/>
                </a:cubicBezTo>
                <a:lnTo>
                  <a:pt x="12720" y="12608"/>
                </a:lnTo>
                <a:cubicBezTo>
                  <a:pt x="12715" y="12586"/>
                  <a:pt x="12706" y="12579"/>
                  <a:pt x="12701" y="12556"/>
                </a:cubicBezTo>
                <a:cubicBezTo>
                  <a:pt x="12698" y="12540"/>
                  <a:pt x="12706" y="12521"/>
                  <a:pt x="12701" y="12505"/>
                </a:cubicBezTo>
                <a:cubicBezTo>
                  <a:pt x="12697" y="12489"/>
                  <a:pt x="12681" y="12499"/>
                  <a:pt x="12676" y="12479"/>
                </a:cubicBezTo>
                <a:lnTo>
                  <a:pt x="12664" y="12428"/>
                </a:lnTo>
                <a:cubicBezTo>
                  <a:pt x="12660" y="12411"/>
                  <a:pt x="12668" y="12389"/>
                  <a:pt x="12664" y="12377"/>
                </a:cubicBezTo>
                <a:cubicBezTo>
                  <a:pt x="12657" y="12357"/>
                  <a:pt x="12648" y="12350"/>
                  <a:pt x="12639" y="12338"/>
                </a:cubicBezTo>
                <a:cubicBezTo>
                  <a:pt x="12632" y="12331"/>
                  <a:pt x="12621" y="12344"/>
                  <a:pt x="12613" y="12338"/>
                </a:cubicBezTo>
                <a:cubicBezTo>
                  <a:pt x="12601" y="12328"/>
                  <a:pt x="12598" y="12306"/>
                  <a:pt x="12588" y="12286"/>
                </a:cubicBezTo>
                <a:cubicBezTo>
                  <a:pt x="12580" y="12270"/>
                  <a:pt x="12579" y="12251"/>
                  <a:pt x="12569" y="12235"/>
                </a:cubicBezTo>
                <a:cubicBezTo>
                  <a:pt x="12561" y="12222"/>
                  <a:pt x="12552" y="12222"/>
                  <a:pt x="12544" y="12209"/>
                </a:cubicBezTo>
                <a:cubicBezTo>
                  <a:pt x="12535" y="12193"/>
                  <a:pt x="12535" y="12167"/>
                  <a:pt x="12525" y="12158"/>
                </a:cubicBezTo>
                <a:cubicBezTo>
                  <a:pt x="12518" y="12148"/>
                  <a:pt x="12510" y="12138"/>
                  <a:pt x="12500" y="12132"/>
                </a:cubicBezTo>
                <a:cubicBezTo>
                  <a:pt x="12492" y="12125"/>
                  <a:pt x="12483" y="12138"/>
                  <a:pt x="12475" y="12132"/>
                </a:cubicBezTo>
                <a:cubicBezTo>
                  <a:pt x="12464" y="12122"/>
                  <a:pt x="12458" y="12106"/>
                  <a:pt x="12450" y="12093"/>
                </a:cubicBezTo>
                <a:cubicBezTo>
                  <a:pt x="12434" y="12064"/>
                  <a:pt x="12429" y="12032"/>
                  <a:pt x="12425" y="11990"/>
                </a:cubicBezTo>
                <a:cubicBezTo>
                  <a:pt x="12423" y="11974"/>
                  <a:pt x="12418" y="11954"/>
                  <a:pt x="12418" y="11938"/>
                </a:cubicBezTo>
                <a:cubicBezTo>
                  <a:pt x="12417" y="11903"/>
                  <a:pt x="12420" y="11867"/>
                  <a:pt x="12412" y="11835"/>
                </a:cubicBezTo>
                <a:cubicBezTo>
                  <a:pt x="12407" y="11816"/>
                  <a:pt x="12395" y="11816"/>
                  <a:pt x="12387" y="11797"/>
                </a:cubicBezTo>
                <a:cubicBezTo>
                  <a:pt x="12371" y="11758"/>
                  <a:pt x="12360" y="11739"/>
                  <a:pt x="12349" y="11694"/>
                </a:cubicBezTo>
                <a:cubicBezTo>
                  <a:pt x="12344" y="11671"/>
                  <a:pt x="12330" y="11668"/>
                  <a:pt x="12330" y="11642"/>
                </a:cubicBezTo>
                <a:cubicBezTo>
                  <a:pt x="12330" y="11623"/>
                  <a:pt x="12337" y="11610"/>
                  <a:pt x="12337" y="11591"/>
                </a:cubicBezTo>
                <a:lnTo>
                  <a:pt x="12337" y="11539"/>
                </a:lnTo>
                <a:cubicBezTo>
                  <a:pt x="12337" y="11500"/>
                  <a:pt x="12337" y="11471"/>
                  <a:pt x="12330" y="11436"/>
                </a:cubicBezTo>
                <a:cubicBezTo>
                  <a:pt x="12327" y="11414"/>
                  <a:pt x="12316" y="11407"/>
                  <a:pt x="12311" y="11385"/>
                </a:cubicBezTo>
                <a:cubicBezTo>
                  <a:pt x="12302" y="11346"/>
                  <a:pt x="12297" y="11317"/>
                  <a:pt x="12286" y="11282"/>
                </a:cubicBezTo>
                <a:cubicBezTo>
                  <a:pt x="12282" y="11266"/>
                  <a:pt x="12280" y="11246"/>
                  <a:pt x="12273" y="11230"/>
                </a:cubicBezTo>
                <a:cubicBezTo>
                  <a:pt x="12267" y="11214"/>
                  <a:pt x="12253" y="11221"/>
                  <a:pt x="12249" y="11204"/>
                </a:cubicBezTo>
                <a:cubicBezTo>
                  <a:pt x="12244" y="11188"/>
                  <a:pt x="12239" y="11172"/>
                  <a:pt x="12236" y="11153"/>
                </a:cubicBezTo>
                <a:cubicBezTo>
                  <a:pt x="12234" y="11137"/>
                  <a:pt x="12236" y="11121"/>
                  <a:pt x="12236" y="11101"/>
                </a:cubicBezTo>
                <a:cubicBezTo>
                  <a:pt x="12234" y="11063"/>
                  <a:pt x="12239" y="11034"/>
                  <a:pt x="12236" y="10998"/>
                </a:cubicBezTo>
                <a:cubicBezTo>
                  <a:pt x="12234" y="10983"/>
                  <a:pt x="12231" y="10963"/>
                  <a:pt x="12230" y="10947"/>
                </a:cubicBezTo>
                <a:cubicBezTo>
                  <a:pt x="12226" y="10924"/>
                  <a:pt x="12217" y="10915"/>
                  <a:pt x="12211" y="10895"/>
                </a:cubicBezTo>
                <a:cubicBezTo>
                  <a:pt x="12198" y="10854"/>
                  <a:pt x="12176" y="10838"/>
                  <a:pt x="12167" y="10793"/>
                </a:cubicBezTo>
                <a:cubicBezTo>
                  <a:pt x="12164" y="10773"/>
                  <a:pt x="12156" y="10760"/>
                  <a:pt x="12154" y="10741"/>
                </a:cubicBezTo>
                <a:cubicBezTo>
                  <a:pt x="12149" y="10706"/>
                  <a:pt x="12157" y="10673"/>
                  <a:pt x="12154" y="10637"/>
                </a:cubicBezTo>
                <a:cubicBezTo>
                  <a:pt x="12151" y="10596"/>
                  <a:pt x="12138" y="10570"/>
                  <a:pt x="12129" y="10535"/>
                </a:cubicBezTo>
                <a:cubicBezTo>
                  <a:pt x="12124" y="10516"/>
                  <a:pt x="12118" y="10503"/>
                  <a:pt x="12110" y="10484"/>
                </a:cubicBezTo>
                <a:cubicBezTo>
                  <a:pt x="12102" y="10464"/>
                  <a:pt x="12099" y="10448"/>
                  <a:pt x="12091" y="10432"/>
                </a:cubicBezTo>
                <a:cubicBezTo>
                  <a:pt x="12083" y="10416"/>
                  <a:pt x="12074" y="10409"/>
                  <a:pt x="12066" y="10393"/>
                </a:cubicBezTo>
                <a:cubicBezTo>
                  <a:pt x="12058" y="10377"/>
                  <a:pt x="12047" y="10294"/>
                  <a:pt x="12041" y="10278"/>
                </a:cubicBezTo>
                <a:cubicBezTo>
                  <a:pt x="12036" y="10255"/>
                  <a:pt x="12023" y="10248"/>
                  <a:pt x="12022" y="10226"/>
                </a:cubicBezTo>
                <a:cubicBezTo>
                  <a:pt x="12022" y="10210"/>
                  <a:pt x="12023" y="10191"/>
                  <a:pt x="12022" y="10175"/>
                </a:cubicBezTo>
                <a:cubicBezTo>
                  <a:pt x="12020" y="10158"/>
                  <a:pt x="12027" y="10139"/>
                  <a:pt x="12022" y="10123"/>
                </a:cubicBezTo>
                <a:cubicBezTo>
                  <a:pt x="12017" y="10103"/>
                  <a:pt x="12006" y="10097"/>
                  <a:pt x="11997" y="10084"/>
                </a:cubicBezTo>
                <a:cubicBezTo>
                  <a:pt x="11989" y="10074"/>
                  <a:pt x="11981" y="10065"/>
                  <a:pt x="11972" y="10059"/>
                </a:cubicBezTo>
                <a:cubicBezTo>
                  <a:pt x="11964" y="10052"/>
                  <a:pt x="11954" y="10062"/>
                  <a:pt x="11946" y="10059"/>
                </a:cubicBezTo>
                <a:cubicBezTo>
                  <a:pt x="11935" y="10052"/>
                  <a:pt x="11932" y="10023"/>
                  <a:pt x="11921" y="10020"/>
                </a:cubicBezTo>
                <a:lnTo>
                  <a:pt x="11909" y="10020"/>
                </a:lnTo>
                <a:cubicBezTo>
                  <a:pt x="11882" y="10020"/>
                  <a:pt x="11871" y="10055"/>
                  <a:pt x="11846" y="10071"/>
                </a:cubicBezTo>
                <a:lnTo>
                  <a:pt x="11833" y="10071"/>
                </a:lnTo>
                <a:lnTo>
                  <a:pt x="11651" y="9981"/>
                </a:lnTo>
                <a:cubicBezTo>
                  <a:pt x="11633" y="9991"/>
                  <a:pt x="11619" y="10007"/>
                  <a:pt x="11600" y="10007"/>
                </a:cubicBezTo>
                <a:cubicBezTo>
                  <a:pt x="11586" y="10007"/>
                  <a:pt x="11575" y="10007"/>
                  <a:pt x="11563" y="9994"/>
                </a:cubicBezTo>
                <a:cubicBezTo>
                  <a:pt x="11550" y="9981"/>
                  <a:pt x="11547" y="9959"/>
                  <a:pt x="11537" y="9942"/>
                </a:cubicBezTo>
                <a:cubicBezTo>
                  <a:pt x="11519" y="9910"/>
                  <a:pt x="11509" y="9888"/>
                  <a:pt x="11487" y="9865"/>
                </a:cubicBezTo>
                <a:cubicBezTo>
                  <a:pt x="11456" y="9829"/>
                  <a:pt x="11435" y="9801"/>
                  <a:pt x="11399" y="9801"/>
                </a:cubicBezTo>
                <a:cubicBezTo>
                  <a:pt x="11374" y="9801"/>
                  <a:pt x="11361" y="9827"/>
                  <a:pt x="11336" y="9827"/>
                </a:cubicBezTo>
                <a:cubicBezTo>
                  <a:pt x="11322" y="9827"/>
                  <a:pt x="11313" y="9814"/>
                  <a:pt x="11298" y="9807"/>
                </a:cubicBezTo>
                <a:cubicBezTo>
                  <a:pt x="11298" y="9855"/>
                  <a:pt x="11297" y="9882"/>
                  <a:pt x="11298" y="9930"/>
                </a:cubicBezTo>
                <a:cubicBezTo>
                  <a:pt x="11298" y="9949"/>
                  <a:pt x="11305" y="9962"/>
                  <a:pt x="11305" y="9981"/>
                </a:cubicBezTo>
                <a:cubicBezTo>
                  <a:pt x="11308" y="10042"/>
                  <a:pt x="11300" y="10075"/>
                  <a:pt x="11298" y="10136"/>
                </a:cubicBezTo>
                <a:cubicBezTo>
                  <a:pt x="11284" y="10139"/>
                  <a:pt x="11275" y="10148"/>
                  <a:pt x="11261" y="10148"/>
                </a:cubicBezTo>
                <a:lnTo>
                  <a:pt x="11237" y="10148"/>
                </a:lnTo>
                <a:cubicBezTo>
                  <a:pt x="11226" y="10148"/>
                  <a:pt x="11220" y="10152"/>
                  <a:pt x="11210" y="10148"/>
                </a:cubicBezTo>
                <a:cubicBezTo>
                  <a:pt x="11198" y="10145"/>
                  <a:pt x="11194" y="10116"/>
                  <a:pt x="11185" y="10097"/>
                </a:cubicBezTo>
                <a:cubicBezTo>
                  <a:pt x="11176" y="10078"/>
                  <a:pt x="11171" y="10055"/>
                  <a:pt x="11160" y="10045"/>
                </a:cubicBezTo>
                <a:cubicBezTo>
                  <a:pt x="11149" y="10036"/>
                  <a:pt x="11140" y="10033"/>
                  <a:pt x="11127" y="10033"/>
                </a:cubicBezTo>
                <a:lnTo>
                  <a:pt x="11003" y="10033"/>
                </a:lnTo>
                <a:cubicBezTo>
                  <a:pt x="11000" y="10013"/>
                  <a:pt x="10995" y="10000"/>
                  <a:pt x="10990" y="9981"/>
                </a:cubicBezTo>
                <a:cubicBezTo>
                  <a:pt x="10987" y="9965"/>
                  <a:pt x="10989" y="9943"/>
                  <a:pt x="10984" y="9930"/>
                </a:cubicBezTo>
                <a:cubicBezTo>
                  <a:pt x="10978" y="9914"/>
                  <a:pt x="10966" y="9914"/>
                  <a:pt x="10959" y="9904"/>
                </a:cubicBezTo>
                <a:cubicBezTo>
                  <a:pt x="10949" y="9891"/>
                  <a:pt x="10944" y="9875"/>
                  <a:pt x="10933" y="9865"/>
                </a:cubicBezTo>
                <a:cubicBezTo>
                  <a:pt x="10926" y="9858"/>
                  <a:pt x="10916" y="9856"/>
                  <a:pt x="10908" y="9853"/>
                </a:cubicBezTo>
                <a:cubicBezTo>
                  <a:pt x="10891" y="9843"/>
                  <a:pt x="10877" y="9830"/>
                  <a:pt x="10858" y="9827"/>
                </a:cubicBezTo>
                <a:cubicBezTo>
                  <a:pt x="10839" y="9824"/>
                  <a:pt x="10825" y="9833"/>
                  <a:pt x="10808" y="9827"/>
                </a:cubicBezTo>
                <a:cubicBezTo>
                  <a:pt x="10787" y="9817"/>
                  <a:pt x="10776" y="9794"/>
                  <a:pt x="10757" y="9775"/>
                </a:cubicBezTo>
                <a:cubicBezTo>
                  <a:pt x="10735" y="9752"/>
                  <a:pt x="10712" y="9733"/>
                  <a:pt x="10707" y="9685"/>
                </a:cubicBezTo>
                <a:cubicBezTo>
                  <a:pt x="10705" y="9669"/>
                  <a:pt x="10701" y="9653"/>
                  <a:pt x="10701" y="9633"/>
                </a:cubicBezTo>
                <a:cubicBezTo>
                  <a:pt x="10701" y="9611"/>
                  <a:pt x="10708" y="9601"/>
                  <a:pt x="10713" y="9582"/>
                </a:cubicBezTo>
                <a:cubicBezTo>
                  <a:pt x="10718" y="9559"/>
                  <a:pt x="10733" y="9566"/>
                  <a:pt x="10738" y="9544"/>
                </a:cubicBezTo>
                <a:cubicBezTo>
                  <a:pt x="10741" y="9528"/>
                  <a:pt x="10745" y="9512"/>
                  <a:pt x="10745" y="9492"/>
                </a:cubicBezTo>
                <a:cubicBezTo>
                  <a:pt x="10745" y="9469"/>
                  <a:pt x="10737" y="9456"/>
                  <a:pt x="10732" y="9440"/>
                </a:cubicBezTo>
                <a:cubicBezTo>
                  <a:pt x="10727" y="9424"/>
                  <a:pt x="10715" y="9424"/>
                  <a:pt x="10707" y="9414"/>
                </a:cubicBezTo>
                <a:cubicBezTo>
                  <a:pt x="10698" y="9401"/>
                  <a:pt x="10691" y="9389"/>
                  <a:pt x="10682" y="9376"/>
                </a:cubicBezTo>
                <a:cubicBezTo>
                  <a:pt x="10691" y="9360"/>
                  <a:pt x="10690" y="9334"/>
                  <a:pt x="10701" y="9325"/>
                </a:cubicBezTo>
                <a:cubicBezTo>
                  <a:pt x="10708" y="9318"/>
                  <a:pt x="10718" y="9319"/>
                  <a:pt x="10726" y="9312"/>
                </a:cubicBezTo>
                <a:cubicBezTo>
                  <a:pt x="10734" y="9305"/>
                  <a:pt x="10743" y="9302"/>
                  <a:pt x="10751" y="9299"/>
                </a:cubicBezTo>
                <a:cubicBezTo>
                  <a:pt x="10746" y="9283"/>
                  <a:pt x="10752" y="9257"/>
                  <a:pt x="10745" y="9247"/>
                </a:cubicBezTo>
                <a:cubicBezTo>
                  <a:pt x="10737" y="9238"/>
                  <a:pt x="10727" y="9240"/>
                  <a:pt x="10720" y="9234"/>
                </a:cubicBezTo>
                <a:cubicBezTo>
                  <a:pt x="10702" y="9218"/>
                  <a:pt x="10690" y="9196"/>
                  <a:pt x="10669" y="9196"/>
                </a:cubicBezTo>
                <a:cubicBezTo>
                  <a:pt x="10660" y="9196"/>
                  <a:pt x="10654" y="9208"/>
                  <a:pt x="10644" y="9208"/>
                </a:cubicBezTo>
                <a:cubicBezTo>
                  <a:pt x="10635" y="9208"/>
                  <a:pt x="10627" y="9205"/>
                  <a:pt x="10619" y="9208"/>
                </a:cubicBezTo>
                <a:cubicBezTo>
                  <a:pt x="10600" y="9215"/>
                  <a:pt x="10587" y="9241"/>
                  <a:pt x="10569" y="9247"/>
                </a:cubicBezTo>
                <a:cubicBezTo>
                  <a:pt x="10561" y="9251"/>
                  <a:pt x="10553" y="9247"/>
                  <a:pt x="10543" y="9247"/>
                </a:cubicBezTo>
                <a:cubicBezTo>
                  <a:pt x="10513" y="9251"/>
                  <a:pt x="10496" y="9238"/>
                  <a:pt x="10468" y="9247"/>
                </a:cubicBezTo>
                <a:cubicBezTo>
                  <a:pt x="10457" y="9251"/>
                  <a:pt x="10454" y="9276"/>
                  <a:pt x="10443" y="9286"/>
                </a:cubicBezTo>
                <a:cubicBezTo>
                  <a:pt x="10432" y="9295"/>
                  <a:pt x="10427" y="9312"/>
                  <a:pt x="10417" y="9325"/>
                </a:cubicBezTo>
                <a:cubicBezTo>
                  <a:pt x="10410" y="9312"/>
                  <a:pt x="10400" y="9299"/>
                  <a:pt x="10392" y="9286"/>
                </a:cubicBezTo>
                <a:cubicBezTo>
                  <a:pt x="10384" y="9273"/>
                  <a:pt x="10383" y="9247"/>
                  <a:pt x="10373" y="9234"/>
                </a:cubicBezTo>
                <a:cubicBezTo>
                  <a:pt x="10358" y="9212"/>
                  <a:pt x="10343" y="9196"/>
                  <a:pt x="10323" y="9196"/>
                </a:cubicBezTo>
                <a:close/>
                <a:moveTo>
                  <a:pt x="17399" y="10845"/>
                </a:moveTo>
                <a:cubicBezTo>
                  <a:pt x="17394" y="10849"/>
                  <a:pt x="17394" y="10864"/>
                  <a:pt x="17390" y="10871"/>
                </a:cubicBezTo>
                <a:cubicBezTo>
                  <a:pt x="17385" y="10877"/>
                  <a:pt x="17381" y="10883"/>
                  <a:pt x="17377" y="10890"/>
                </a:cubicBezTo>
                <a:cubicBezTo>
                  <a:pt x="17373" y="10896"/>
                  <a:pt x="17368" y="10900"/>
                  <a:pt x="17365" y="10909"/>
                </a:cubicBezTo>
                <a:cubicBezTo>
                  <a:pt x="17361" y="10919"/>
                  <a:pt x="17358" y="10927"/>
                  <a:pt x="17355" y="10935"/>
                </a:cubicBezTo>
                <a:cubicBezTo>
                  <a:pt x="17352" y="10943"/>
                  <a:pt x="17352" y="10952"/>
                  <a:pt x="17349" y="10961"/>
                </a:cubicBezTo>
                <a:cubicBezTo>
                  <a:pt x="17347" y="10967"/>
                  <a:pt x="17338" y="10961"/>
                  <a:pt x="17336" y="10967"/>
                </a:cubicBezTo>
                <a:cubicBezTo>
                  <a:pt x="17335" y="10974"/>
                  <a:pt x="17335" y="10985"/>
                  <a:pt x="17333" y="10993"/>
                </a:cubicBezTo>
                <a:cubicBezTo>
                  <a:pt x="17330" y="11011"/>
                  <a:pt x="17327" y="11024"/>
                  <a:pt x="17327" y="11043"/>
                </a:cubicBezTo>
                <a:lnTo>
                  <a:pt x="17327" y="11263"/>
                </a:lnTo>
                <a:lnTo>
                  <a:pt x="17365" y="11263"/>
                </a:lnTo>
                <a:cubicBezTo>
                  <a:pt x="17365" y="11240"/>
                  <a:pt x="17364" y="11228"/>
                  <a:pt x="17365" y="11206"/>
                </a:cubicBezTo>
                <a:cubicBezTo>
                  <a:pt x="17365" y="11196"/>
                  <a:pt x="17367" y="11188"/>
                  <a:pt x="17368" y="11180"/>
                </a:cubicBezTo>
                <a:cubicBezTo>
                  <a:pt x="17369" y="11172"/>
                  <a:pt x="17369" y="11162"/>
                  <a:pt x="17371" y="11154"/>
                </a:cubicBezTo>
                <a:cubicBezTo>
                  <a:pt x="17373" y="11145"/>
                  <a:pt x="17381" y="11144"/>
                  <a:pt x="17384" y="11134"/>
                </a:cubicBezTo>
                <a:lnTo>
                  <a:pt x="17390" y="11109"/>
                </a:lnTo>
                <a:cubicBezTo>
                  <a:pt x="17391" y="11101"/>
                  <a:pt x="17389" y="11091"/>
                  <a:pt x="17390" y="11083"/>
                </a:cubicBezTo>
                <a:cubicBezTo>
                  <a:pt x="17392" y="11070"/>
                  <a:pt x="17399" y="11068"/>
                  <a:pt x="17402" y="11057"/>
                </a:cubicBezTo>
                <a:cubicBezTo>
                  <a:pt x="17405" y="11049"/>
                  <a:pt x="17406" y="11041"/>
                  <a:pt x="17409" y="11031"/>
                </a:cubicBezTo>
                <a:cubicBezTo>
                  <a:pt x="17415" y="11010"/>
                  <a:pt x="17424" y="11001"/>
                  <a:pt x="17431" y="10980"/>
                </a:cubicBezTo>
                <a:cubicBezTo>
                  <a:pt x="17433" y="10970"/>
                  <a:pt x="17439" y="10965"/>
                  <a:pt x="17440" y="10954"/>
                </a:cubicBezTo>
                <a:lnTo>
                  <a:pt x="17440" y="10928"/>
                </a:lnTo>
                <a:lnTo>
                  <a:pt x="17440" y="10903"/>
                </a:lnTo>
                <a:cubicBezTo>
                  <a:pt x="17440" y="10893"/>
                  <a:pt x="17434" y="10891"/>
                  <a:pt x="17434" y="10882"/>
                </a:cubicBezTo>
                <a:cubicBezTo>
                  <a:pt x="17434" y="10867"/>
                  <a:pt x="17436" y="10859"/>
                  <a:pt x="17437" y="10845"/>
                </a:cubicBezTo>
                <a:cubicBezTo>
                  <a:pt x="17428" y="10845"/>
                  <a:pt x="17420" y="10843"/>
                  <a:pt x="17412" y="10845"/>
                </a:cubicBezTo>
                <a:cubicBezTo>
                  <a:pt x="17408" y="10845"/>
                  <a:pt x="17403" y="10841"/>
                  <a:pt x="17399" y="10845"/>
                </a:cubicBezTo>
                <a:close/>
                <a:moveTo>
                  <a:pt x="5227" y="11093"/>
                </a:moveTo>
                <a:cubicBezTo>
                  <a:pt x="5221" y="11095"/>
                  <a:pt x="5214" y="11098"/>
                  <a:pt x="5206" y="11098"/>
                </a:cubicBezTo>
                <a:cubicBezTo>
                  <a:pt x="5191" y="11098"/>
                  <a:pt x="5181" y="11095"/>
                  <a:pt x="5166" y="11098"/>
                </a:cubicBezTo>
                <a:cubicBezTo>
                  <a:pt x="5155" y="11102"/>
                  <a:pt x="5152" y="11124"/>
                  <a:pt x="5141" y="11124"/>
                </a:cubicBezTo>
                <a:cubicBezTo>
                  <a:pt x="5131" y="11124"/>
                  <a:pt x="5125" y="11111"/>
                  <a:pt x="5115" y="11111"/>
                </a:cubicBezTo>
                <a:lnTo>
                  <a:pt x="5062" y="11111"/>
                </a:lnTo>
                <a:cubicBezTo>
                  <a:pt x="5051" y="11111"/>
                  <a:pt x="5043" y="11108"/>
                  <a:pt x="5033" y="11111"/>
                </a:cubicBezTo>
                <a:cubicBezTo>
                  <a:pt x="5026" y="11111"/>
                  <a:pt x="5016" y="11104"/>
                  <a:pt x="5008" y="11111"/>
                </a:cubicBezTo>
                <a:cubicBezTo>
                  <a:pt x="4996" y="11124"/>
                  <a:pt x="4989" y="11156"/>
                  <a:pt x="4989" y="11188"/>
                </a:cubicBezTo>
                <a:cubicBezTo>
                  <a:pt x="4989" y="11224"/>
                  <a:pt x="5002" y="11243"/>
                  <a:pt x="5014" y="11265"/>
                </a:cubicBezTo>
                <a:cubicBezTo>
                  <a:pt x="5030" y="11291"/>
                  <a:pt x="5049" y="11291"/>
                  <a:pt x="5071" y="11291"/>
                </a:cubicBezTo>
                <a:cubicBezTo>
                  <a:pt x="5081" y="11291"/>
                  <a:pt x="5088" y="11294"/>
                  <a:pt x="5096" y="11291"/>
                </a:cubicBezTo>
                <a:cubicBezTo>
                  <a:pt x="5117" y="11279"/>
                  <a:pt x="5126" y="11237"/>
                  <a:pt x="5147" y="11227"/>
                </a:cubicBezTo>
                <a:cubicBezTo>
                  <a:pt x="5155" y="11224"/>
                  <a:pt x="5162" y="11227"/>
                  <a:pt x="5172" y="11227"/>
                </a:cubicBezTo>
                <a:cubicBezTo>
                  <a:pt x="5203" y="11227"/>
                  <a:pt x="5224" y="11253"/>
                  <a:pt x="5247" y="11291"/>
                </a:cubicBezTo>
                <a:cubicBezTo>
                  <a:pt x="5255" y="11304"/>
                  <a:pt x="5252" y="11333"/>
                  <a:pt x="5260" y="11343"/>
                </a:cubicBezTo>
                <a:cubicBezTo>
                  <a:pt x="5266" y="11353"/>
                  <a:pt x="5277" y="11349"/>
                  <a:pt x="5285" y="11356"/>
                </a:cubicBezTo>
                <a:cubicBezTo>
                  <a:pt x="5295" y="11362"/>
                  <a:pt x="5301" y="11378"/>
                  <a:pt x="5310" y="11382"/>
                </a:cubicBezTo>
                <a:cubicBezTo>
                  <a:pt x="5321" y="11388"/>
                  <a:pt x="5331" y="11375"/>
                  <a:pt x="5342" y="11382"/>
                </a:cubicBezTo>
                <a:cubicBezTo>
                  <a:pt x="5354" y="11388"/>
                  <a:pt x="5358" y="11417"/>
                  <a:pt x="5367" y="11433"/>
                </a:cubicBezTo>
                <a:cubicBezTo>
                  <a:pt x="5386" y="11465"/>
                  <a:pt x="5400" y="11491"/>
                  <a:pt x="5425" y="11491"/>
                </a:cubicBezTo>
                <a:lnTo>
                  <a:pt x="5619" y="11491"/>
                </a:lnTo>
                <a:cubicBezTo>
                  <a:pt x="5606" y="11449"/>
                  <a:pt x="5593" y="11423"/>
                  <a:pt x="5575" y="11394"/>
                </a:cubicBezTo>
                <a:cubicBezTo>
                  <a:pt x="5556" y="11365"/>
                  <a:pt x="5543" y="11333"/>
                  <a:pt x="5518" y="11330"/>
                </a:cubicBezTo>
                <a:lnTo>
                  <a:pt x="5493" y="11330"/>
                </a:lnTo>
                <a:cubicBezTo>
                  <a:pt x="5471" y="11327"/>
                  <a:pt x="5458" y="11333"/>
                  <a:pt x="5436" y="11330"/>
                </a:cubicBezTo>
                <a:cubicBezTo>
                  <a:pt x="5426" y="11330"/>
                  <a:pt x="5419" y="11333"/>
                  <a:pt x="5411" y="11330"/>
                </a:cubicBezTo>
                <a:cubicBezTo>
                  <a:pt x="5401" y="11324"/>
                  <a:pt x="5394" y="11314"/>
                  <a:pt x="5386" y="11304"/>
                </a:cubicBezTo>
                <a:cubicBezTo>
                  <a:pt x="5376" y="11295"/>
                  <a:pt x="5376" y="11266"/>
                  <a:pt x="5367" y="11253"/>
                </a:cubicBezTo>
                <a:cubicBezTo>
                  <a:pt x="5359" y="11243"/>
                  <a:pt x="5351" y="11237"/>
                  <a:pt x="5342" y="11227"/>
                </a:cubicBezTo>
                <a:cubicBezTo>
                  <a:pt x="5323" y="11205"/>
                  <a:pt x="5310" y="11198"/>
                  <a:pt x="5291" y="11176"/>
                </a:cubicBezTo>
                <a:lnTo>
                  <a:pt x="5266" y="11150"/>
                </a:lnTo>
                <a:cubicBezTo>
                  <a:pt x="5257" y="11141"/>
                  <a:pt x="5258" y="11108"/>
                  <a:pt x="5247" y="11098"/>
                </a:cubicBezTo>
                <a:cubicBezTo>
                  <a:pt x="5240" y="11092"/>
                  <a:pt x="5234" y="11091"/>
                  <a:pt x="5227" y="11093"/>
                </a:cubicBezTo>
                <a:close/>
                <a:moveTo>
                  <a:pt x="5750" y="11571"/>
                </a:moveTo>
                <a:cubicBezTo>
                  <a:pt x="5731" y="11571"/>
                  <a:pt x="5720" y="11578"/>
                  <a:pt x="5701" y="11584"/>
                </a:cubicBezTo>
                <a:lnTo>
                  <a:pt x="5701" y="11739"/>
                </a:lnTo>
                <a:cubicBezTo>
                  <a:pt x="5710" y="11758"/>
                  <a:pt x="5715" y="11777"/>
                  <a:pt x="5726" y="11790"/>
                </a:cubicBezTo>
                <a:cubicBezTo>
                  <a:pt x="5735" y="11800"/>
                  <a:pt x="5740" y="11826"/>
                  <a:pt x="5751" y="11829"/>
                </a:cubicBezTo>
                <a:lnTo>
                  <a:pt x="5776" y="11829"/>
                </a:lnTo>
                <a:cubicBezTo>
                  <a:pt x="5786" y="11829"/>
                  <a:pt x="5793" y="11832"/>
                  <a:pt x="5801" y="11829"/>
                </a:cubicBezTo>
                <a:cubicBezTo>
                  <a:pt x="5814" y="11823"/>
                  <a:pt x="5814" y="11787"/>
                  <a:pt x="5827" y="11777"/>
                </a:cubicBezTo>
                <a:cubicBezTo>
                  <a:pt x="5834" y="11774"/>
                  <a:pt x="5844" y="11768"/>
                  <a:pt x="5852" y="11765"/>
                </a:cubicBezTo>
                <a:cubicBezTo>
                  <a:pt x="5860" y="11761"/>
                  <a:pt x="5867" y="11765"/>
                  <a:pt x="5877" y="11765"/>
                </a:cubicBezTo>
                <a:cubicBezTo>
                  <a:pt x="5886" y="11765"/>
                  <a:pt x="5893" y="11777"/>
                  <a:pt x="5902" y="11777"/>
                </a:cubicBezTo>
                <a:cubicBezTo>
                  <a:pt x="5912" y="11777"/>
                  <a:pt x="5918" y="11765"/>
                  <a:pt x="5927" y="11765"/>
                </a:cubicBezTo>
                <a:cubicBezTo>
                  <a:pt x="5946" y="11765"/>
                  <a:pt x="5959" y="11768"/>
                  <a:pt x="5978" y="11765"/>
                </a:cubicBezTo>
                <a:cubicBezTo>
                  <a:pt x="5997" y="11761"/>
                  <a:pt x="6009" y="11755"/>
                  <a:pt x="6028" y="11752"/>
                </a:cubicBezTo>
                <a:cubicBezTo>
                  <a:pt x="6037" y="11752"/>
                  <a:pt x="6044" y="11739"/>
                  <a:pt x="6053" y="11739"/>
                </a:cubicBezTo>
                <a:cubicBezTo>
                  <a:pt x="6063" y="11739"/>
                  <a:pt x="6069" y="11752"/>
                  <a:pt x="6078" y="11752"/>
                </a:cubicBezTo>
                <a:cubicBezTo>
                  <a:pt x="6097" y="11755"/>
                  <a:pt x="6110" y="11765"/>
                  <a:pt x="6129" y="11765"/>
                </a:cubicBezTo>
                <a:lnTo>
                  <a:pt x="6154" y="11765"/>
                </a:lnTo>
                <a:cubicBezTo>
                  <a:pt x="6165" y="11765"/>
                  <a:pt x="6170" y="11746"/>
                  <a:pt x="6179" y="11739"/>
                </a:cubicBezTo>
                <a:cubicBezTo>
                  <a:pt x="6173" y="11723"/>
                  <a:pt x="6159" y="11733"/>
                  <a:pt x="6154" y="11713"/>
                </a:cubicBezTo>
                <a:cubicBezTo>
                  <a:pt x="6148" y="11687"/>
                  <a:pt x="6157" y="11665"/>
                  <a:pt x="6154" y="11639"/>
                </a:cubicBezTo>
                <a:cubicBezTo>
                  <a:pt x="6124" y="11652"/>
                  <a:pt x="6108" y="11661"/>
                  <a:pt x="6078" y="11661"/>
                </a:cubicBezTo>
                <a:lnTo>
                  <a:pt x="6053" y="11661"/>
                </a:lnTo>
                <a:cubicBezTo>
                  <a:pt x="6037" y="11658"/>
                  <a:pt x="6031" y="11636"/>
                  <a:pt x="6015" y="11636"/>
                </a:cubicBezTo>
                <a:lnTo>
                  <a:pt x="6003" y="11636"/>
                </a:lnTo>
                <a:cubicBezTo>
                  <a:pt x="5992" y="11639"/>
                  <a:pt x="5989" y="11671"/>
                  <a:pt x="5978" y="11674"/>
                </a:cubicBezTo>
                <a:cubicBezTo>
                  <a:pt x="5970" y="11678"/>
                  <a:pt x="5962" y="11674"/>
                  <a:pt x="5953" y="11674"/>
                </a:cubicBezTo>
                <a:cubicBezTo>
                  <a:pt x="5943" y="11674"/>
                  <a:pt x="5935" y="11678"/>
                  <a:pt x="5927" y="11674"/>
                </a:cubicBezTo>
                <a:cubicBezTo>
                  <a:pt x="5916" y="11668"/>
                  <a:pt x="5913" y="11646"/>
                  <a:pt x="5902" y="11636"/>
                </a:cubicBezTo>
                <a:cubicBezTo>
                  <a:pt x="5894" y="11630"/>
                  <a:pt x="5885" y="11629"/>
                  <a:pt x="5877" y="11623"/>
                </a:cubicBezTo>
                <a:cubicBezTo>
                  <a:pt x="5866" y="11613"/>
                  <a:pt x="5863" y="11590"/>
                  <a:pt x="5852" y="11584"/>
                </a:cubicBezTo>
                <a:cubicBezTo>
                  <a:pt x="5834" y="11574"/>
                  <a:pt x="5820" y="11584"/>
                  <a:pt x="5801" y="11584"/>
                </a:cubicBezTo>
                <a:cubicBezTo>
                  <a:pt x="5781" y="11581"/>
                  <a:pt x="5770" y="11571"/>
                  <a:pt x="5750" y="11571"/>
                </a:cubicBezTo>
                <a:close/>
                <a:moveTo>
                  <a:pt x="5373" y="11686"/>
                </a:moveTo>
                <a:cubicBezTo>
                  <a:pt x="5383" y="11712"/>
                  <a:pt x="5384" y="11741"/>
                  <a:pt x="5398" y="11751"/>
                </a:cubicBezTo>
                <a:cubicBezTo>
                  <a:pt x="5406" y="11757"/>
                  <a:pt x="5415" y="11741"/>
                  <a:pt x="5423" y="11751"/>
                </a:cubicBezTo>
                <a:cubicBezTo>
                  <a:pt x="5433" y="11761"/>
                  <a:pt x="5441" y="11767"/>
                  <a:pt x="5449" y="11777"/>
                </a:cubicBezTo>
                <a:cubicBezTo>
                  <a:pt x="5456" y="11787"/>
                  <a:pt x="5450" y="11812"/>
                  <a:pt x="5455" y="11828"/>
                </a:cubicBezTo>
                <a:cubicBezTo>
                  <a:pt x="5463" y="11825"/>
                  <a:pt x="5472" y="11835"/>
                  <a:pt x="5480" y="11828"/>
                </a:cubicBezTo>
                <a:cubicBezTo>
                  <a:pt x="5493" y="11815"/>
                  <a:pt x="5496" y="11796"/>
                  <a:pt x="5505" y="11777"/>
                </a:cubicBezTo>
                <a:cubicBezTo>
                  <a:pt x="5501" y="11761"/>
                  <a:pt x="5507" y="11735"/>
                  <a:pt x="5499" y="11725"/>
                </a:cubicBezTo>
                <a:cubicBezTo>
                  <a:pt x="5491" y="11716"/>
                  <a:pt x="5482" y="11722"/>
                  <a:pt x="5474" y="11712"/>
                </a:cubicBezTo>
                <a:cubicBezTo>
                  <a:pt x="5464" y="11702"/>
                  <a:pt x="5458" y="11686"/>
                  <a:pt x="5447" y="11686"/>
                </a:cubicBezTo>
                <a:lnTo>
                  <a:pt x="5373" y="11686"/>
                </a:lnTo>
                <a:close/>
                <a:moveTo>
                  <a:pt x="15717" y="11686"/>
                </a:moveTo>
                <a:cubicBezTo>
                  <a:pt x="15716" y="11687"/>
                  <a:pt x="15718" y="11692"/>
                  <a:pt x="15717" y="11692"/>
                </a:cubicBezTo>
                <a:cubicBezTo>
                  <a:pt x="15717" y="11690"/>
                  <a:pt x="15717" y="11688"/>
                  <a:pt x="15717" y="11686"/>
                </a:cubicBezTo>
                <a:close/>
                <a:moveTo>
                  <a:pt x="17334" y="11686"/>
                </a:moveTo>
                <a:cubicBezTo>
                  <a:pt x="17334" y="11691"/>
                  <a:pt x="17335" y="11695"/>
                  <a:pt x="17335" y="11700"/>
                </a:cubicBezTo>
                <a:cubicBezTo>
                  <a:pt x="17335" y="11704"/>
                  <a:pt x="17334" y="11707"/>
                  <a:pt x="17334" y="11712"/>
                </a:cubicBezTo>
                <a:cubicBezTo>
                  <a:pt x="17334" y="11718"/>
                  <a:pt x="17334" y="11720"/>
                  <a:pt x="17334" y="11726"/>
                </a:cubicBezTo>
                <a:cubicBezTo>
                  <a:pt x="17334" y="11730"/>
                  <a:pt x="17334" y="11733"/>
                  <a:pt x="17334" y="11738"/>
                </a:cubicBezTo>
                <a:cubicBezTo>
                  <a:pt x="17334" y="11744"/>
                  <a:pt x="17335" y="11748"/>
                  <a:pt x="17335" y="11754"/>
                </a:cubicBezTo>
                <a:cubicBezTo>
                  <a:pt x="17335" y="11759"/>
                  <a:pt x="17335" y="11763"/>
                  <a:pt x="17335" y="11767"/>
                </a:cubicBezTo>
                <a:cubicBezTo>
                  <a:pt x="17336" y="11772"/>
                  <a:pt x="17338" y="11775"/>
                  <a:pt x="17338" y="11780"/>
                </a:cubicBezTo>
                <a:cubicBezTo>
                  <a:pt x="17339" y="11788"/>
                  <a:pt x="17340" y="11796"/>
                  <a:pt x="17340" y="11805"/>
                </a:cubicBezTo>
                <a:cubicBezTo>
                  <a:pt x="17340" y="11810"/>
                  <a:pt x="17340" y="11815"/>
                  <a:pt x="17340" y="11819"/>
                </a:cubicBezTo>
                <a:cubicBezTo>
                  <a:pt x="17339" y="11826"/>
                  <a:pt x="17335" y="11828"/>
                  <a:pt x="17334" y="11835"/>
                </a:cubicBezTo>
                <a:cubicBezTo>
                  <a:pt x="17332" y="11840"/>
                  <a:pt x="17331" y="11842"/>
                  <a:pt x="17330" y="11847"/>
                </a:cubicBezTo>
                <a:cubicBezTo>
                  <a:pt x="17330" y="11857"/>
                  <a:pt x="17329" y="11865"/>
                  <a:pt x="17329" y="11875"/>
                </a:cubicBezTo>
                <a:cubicBezTo>
                  <a:pt x="17329" y="11899"/>
                  <a:pt x="17334" y="11911"/>
                  <a:pt x="17334" y="11934"/>
                </a:cubicBezTo>
                <a:cubicBezTo>
                  <a:pt x="17334" y="11942"/>
                  <a:pt x="17330" y="11943"/>
                  <a:pt x="17327" y="11947"/>
                </a:cubicBezTo>
                <a:cubicBezTo>
                  <a:pt x="17325" y="11951"/>
                  <a:pt x="17323" y="11955"/>
                  <a:pt x="17321" y="11957"/>
                </a:cubicBezTo>
                <a:cubicBezTo>
                  <a:pt x="17316" y="11963"/>
                  <a:pt x="17312" y="11965"/>
                  <a:pt x="17307" y="11970"/>
                </a:cubicBezTo>
                <a:cubicBezTo>
                  <a:pt x="17302" y="11974"/>
                  <a:pt x="17298" y="11979"/>
                  <a:pt x="17294" y="11986"/>
                </a:cubicBezTo>
                <a:cubicBezTo>
                  <a:pt x="17292" y="11990"/>
                  <a:pt x="17290" y="11995"/>
                  <a:pt x="17289" y="12002"/>
                </a:cubicBezTo>
                <a:cubicBezTo>
                  <a:pt x="17289" y="12008"/>
                  <a:pt x="17289" y="12012"/>
                  <a:pt x="17289" y="12018"/>
                </a:cubicBezTo>
                <a:cubicBezTo>
                  <a:pt x="17289" y="12025"/>
                  <a:pt x="17289" y="12028"/>
                  <a:pt x="17289" y="12034"/>
                </a:cubicBezTo>
                <a:cubicBezTo>
                  <a:pt x="17290" y="12042"/>
                  <a:pt x="17293" y="12046"/>
                  <a:pt x="17296" y="12053"/>
                </a:cubicBezTo>
                <a:cubicBezTo>
                  <a:pt x="17298" y="12062"/>
                  <a:pt x="17300" y="12069"/>
                  <a:pt x="17304" y="12076"/>
                </a:cubicBezTo>
                <a:cubicBezTo>
                  <a:pt x="17307" y="12083"/>
                  <a:pt x="17311" y="12086"/>
                  <a:pt x="17315" y="12092"/>
                </a:cubicBezTo>
                <a:cubicBezTo>
                  <a:pt x="17318" y="12097"/>
                  <a:pt x="17319" y="12101"/>
                  <a:pt x="17322" y="12105"/>
                </a:cubicBezTo>
                <a:cubicBezTo>
                  <a:pt x="17328" y="12113"/>
                  <a:pt x="17332" y="12120"/>
                  <a:pt x="17338" y="12128"/>
                </a:cubicBezTo>
                <a:cubicBezTo>
                  <a:pt x="17341" y="12130"/>
                  <a:pt x="17342" y="12136"/>
                  <a:pt x="17345" y="12137"/>
                </a:cubicBezTo>
                <a:cubicBezTo>
                  <a:pt x="17347" y="12138"/>
                  <a:pt x="17349" y="12136"/>
                  <a:pt x="17351" y="12137"/>
                </a:cubicBezTo>
                <a:cubicBezTo>
                  <a:pt x="17346" y="12156"/>
                  <a:pt x="17343" y="12167"/>
                  <a:pt x="17343" y="12187"/>
                </a:cubicBezTo>
                <a:cubicBezTo>
                  <a:pt x="17343" y="12196"/>
                  <a:pt x="17345" y="12202"/>
                  <a:pt x="17346" y="12211"/>
                </a:cubicBezTo>
                <a:cubicBezTo>
                  <a:pt x="17348" y="12223"/>
                  <a:pt x="17350" y="12232"/>
                  <a:pt x="17355" y="12237"/>
                </a:cubicBezTo>
                <a:cubicBezTo>
                  <a:pt x="17358" y="12239"/>
                  <a:pt x="17361" y="12239"/>
                  <a:pt x="17363" y="12240"/>
                </a:cubicBezTo>
                <a:cubicBezTo>
                  <a:pt x="17367" y="12242"/>
                  <a:pt x="17369" y="12247"/>
                  <a:pt x="17373" y="12247"/>
                </a:cubicBezTo>
                <a:lnTo>
                  <a:pt x="17401" y="12247"/>
                </a:lnTo>
                <a:lnTo>
                  <a:pt x="17401" y="12205"/>
                </a:lnTo>
                <a:cubicBezTo>
                  <a:pt x="17401" y="12194"/>
                  <a:pt x="17398" y="12187"/>
                  <a:pt x="17398" y="12175"/>
                </a:cubicBezTo>
                <a:lnTo>
                  <a:pt x="17398" y="12116"/>
                </a:lnTo>
                <a:cubicBezTo>
                  <a:pt x="17398" y="12101"/>
                  <a:pt x="17403" y="12093"/>
                  <a:pt x="17407" y="12083"/>
                </a:cubicBezTo>
                <a:cubicBezTo>
                  <a:pt x="17411" y="12073"/>
                  <a:pt x="17415" y="12067"/>
                  <a:pt x="17420" y="12060"/>
                </a:cubicBezTo>
                <a:cubicBezTo>
                  <a:pt x="17422" y="12057"/>
                  <a:pt x="17424" y="12056"/>
                  <a:pt x="17426" y="12053"/>
                </a:cubicBezTo>
                <a:cubicBezTo>
                  <a:pt x="17428" y="12051"/>
                  <a:pt x="17428" y="12044"/>
                  <a:pt x="17429" y="12040"/>
                </a:cubicBezTo>
                <a:cubicBezTo>
                  <a:pt x="17431" y="12035"/>
                  <a:pt x="17434" y="12030"/>
                  <a:pt x="17436" y="12025"/>
                </a:cubicBezTo>
                <a:cubicBezTo>
                  <a:pt x="17438" y="12019"/>
                  <a:pt x="17440" y="12015"/>
                  <a:pt x="17442" y="12008"/>
                </a:cubicBezTo>
                <a:cubicBezTo>
                  <a:pt x="17444" y="12002"/>
                  <a:pt x="17444" y="11996"/>
                  <a:pt x="17445" y="11989"/>
                </a:cubicBezTo>
                <a:cubicBezTo>
                  <a:pt x="17447" y="11978"/>
                  <a:pt x="17450" y="11972"/>
                  <a:pt x="17451" y="11960"/>
                </a:cubicBezTo>
                <a:cubicBezTo>
                  <a:pt x="17453" y="11950"/>
                  <a:pt x="17454" y="11942"/>
                  <a:pt x="17455" y="11931"/>
                </a:cubicBezTo>
                <a:lnTo>
                  <a:pt x="17455" y="11915"/>
                </a:lnTo>
                <a:cubicBezTo>
                  <a:pt x="17455" y="11908"/>
                  <a:pt x="17456" y="11905"/>
                  <a:pt x="17456" y="11899"/>
                </a:cubicBezTo>
                <a:lnTo>
                  <a:pt x="17456" y="11886"/>
                </a:lnTo>
                <a:cubicBezTo>
                  <a:pt x="17456" y="11874"/>
                  <a:pt x="17456" y="11867"/>
                  <a:pt x="17455" y="11857"/>
                </a:cubicBezTo>
                <a:cubicBezTo>
                  <a:pt x="17454" y="11852"/>
                  <a:pt x="17452" y="11849"/>
                  <a:pt x="17451" y="11844"/>
                </a:cubicBezTo>
                <a:cubicBezTo>
                  <a:pt x="17451" y="11840"/>
                  <a:pt x="17449" y="11836"/>
                  <a:pt x="17448" y="11831"/>
                </a:cubicBezTo>
                <a:cubicBezTo>
                  <a:pt x="17448" y="11827"/>
                  <a:pt x="17447" y="11823"/>
                  <a:pt x="17447" y="11819"/>
                </a:cubicBezTo>
                <a:cubicBezTo>
                  <a:pt x="17446" y="11813"/>
                  <a:pt x="17444" y="11808"/>
                  <a:pt x="17444" y="11803"/>
                </a:cubicBezTo>
                <a:cubicBezTo>
                  <a:pt x="17443" y="11797"/>
                  <a:pt x="17441" y="11792"/>
                  <a:pt x="17441" y="11786"/>
                </a:cubicBezTo>
                <a:cubicBezTo>
                  <a:pt x="17440" y="11782"/>
                  <a:pt x="17440" y="11777"/>
                  <a:pt x="17439" y="11773"/>
                </a:cubicBezTo>
                <a:cubicBezTo>
                  <a:pt x="17438" y="11768"/>
                  <a:pt x="17436" y="11765"/>
                  <a:pt x="17434" y="11761"/>
                </a:cubicBezTo>
                <a:cubicBezTo>
                  <a:pt x="17433" y="11755"/>
                  <a:pt x="17430" y="11751"/>
                  <a:pt x="17428" y="11747"/>
                </a:cubicBezTo>
                <a:cubicBezTo>
                  <a:pt x="17425" y="11742"/>
                  <a:pt x="17423" y="11738"/>
                  <a:pt x="17420" y="11735"/>
                </a:cubicBezTo>
                <a:cubicBezTo>
                  <a:pt x="17418" y="11732"/>
                  <a:pt x="17415" y="11728"/>
                  <a:pt x="17412" y="11728"/>
                </a:cubicBezTo>
                <a:lnTo>
                  <a:pt x="17406" y="11728"/>
                </a:lnTo>
                <a:cubicBezTo>
                  <a:pt x="17401" y="11727"/>
                  <a:pt x="17397" y="11729"/>
                  <a:pt x="17393" y="11725"/>
                </a:cubicBezTo>
                <a:cubicBezTo>
                  <a:pt x="17391" y="11723"/>
                  <a:pt x="17389" y="11721"/>
                  <a:pt x="17387" y="11719"/>
                </a:cubicBezTo>
                <a:cubicBezTo>
                  <a:pt x="17385" y="11715"/>
                  <a:pt x="17386" y="11706"/>
                  <a:pt x="17384" y="11703"/>
                </a:cubicBezTo>
                <a:cubicBezTo>
                  <a:pt x="17382" y="11700"/>
                  <a:pt x="17380" y="11698"/>
                  <a:pt x="17378" y="11696"/>
                </a:cubicBezTo>
                <a:cubicBezTo>
                  <a:pt x="17373" y="11691"/>
                  <a:pt x="17370" y="11686"/>
                  <a:pt x="17365" y="11686"/>
                </a:cubicBezTo>
                <a:lnTo>
                  <a:pt x="17334" y="11686"/>
                </a:lnTo>
                <a:close/>
                <a:moveTo>
                  <a:pt x="17514" y="12261"/>
                </a:moveTo>
                <a:cubicBezTo>
                  <a:pt x="17510" y="12261"/>
                  <a:pt x="17506" y="12263"/>
                  <a:pt x="17502" y="12268"/>
                </a:cubicBezTo>
                <a:cubicBezTo>
                  <a:pt x="17497" y="12273"/>
                  <a:pt x="17499" y="12289"/>
                  <a:pt x="17496" y="12294"/>
                </a:cubicBezTo>
                <a:cubicBezTo>
                  <a:pt x="17492" y="12299"/>
                  <a:pt x="17488" y="12303"/>
                  <a:pt x="17483" y="12307"/>
                </a:cubicBezTo>
                <a:cubicBezTo>
                  <a:pt x="17479" y="12308"/>
                  <a:pt x="17475" y="12307"/>
                  <a:pt x="17470" y="12307"/>
                </a:cubicBezTo>
                <a:cubicBezTo>
                  <a:pt x="17461" y="12308"/>
                  <a:pt x="17449" y="12320"/>
                  <a:pt x="17439" y="12320"/>
                </a:cubicBezTo>
                <a:cubicBezTo>
                  <a:pt x="17449" y="12334"/>
                  <a:pt x="17456" y="12344"/>
                  <a:pt x="17467" y="12358"/>
                </a:cubicBezTo>
                <a:cubicBezTo>
                  <a:pt x="17472" y="12363"/>
                  <a:pt x="17474" y="12373"/>
                  <a:pt x="17480" y="12378"/>
                </a:cubicBezTo>
                <a:cubicBezTo>
                  <a:pt x="17485" y="12381"/>
                  <a:pt x="17488" y="12385"/>
                  <a:pt x="17493" y="12390"/>
                </a:cubicBezTo>
                <a:cubicBezTo>
                  <a:pt x="17497" y="12393"/>
                  <a:pt x="17502" y="12385"/>
                  <a:pt x="17505" y="12390"/>
                </a:cubicBezTo>
                <a:cubicBezTo>
                  <a:pt x="17508" y="12395"/>
                  <a:pt x="17503" y="12410"/>
                  <a:pt x="17505" y="12416"/>
                </a:cubicBezTo>
                <a:cubicBezTo>
                  <a:pt x="17508" y="12424"/>
                  <a:pt x="17514" y="12421"/>
                  <a:pt x="17518" y="12429"/>
                </a:cubicBezTo>
                <a:cubicBezTo>
                  <a:pt x="17522" y="12439"/>
                  <a:pt x="17528" y="12442"/>
                  <a:pt x="17530" y="12454"/>
                </a:cubicBezTo>
                <a:cubicBezTo>
                  <a:pt x="17531" y="12463"/>
                  <a:pt x="17533" y="12473"/>
                  <a:pt x="17533" y="12481"/>
                </a:cubicBezTo>
                <a:cubicBezTo>
                  <a:pt x="17534" y="12489"/>
                  <a:pt x="17532" y="12498"/>
                  <a:pt x="17533" y="12507"/>
                </a:cubicBezTo>
                <a:cubicBezTo>
                  <a:pt x="17535" y="12516"/>
                  <a:pt x="17537" y="12524"/>
                  <a:pt x="17540" y="12532"/>
                </a:cubicBezTo>
                <a:cubicBezTo>
                  <a:pt x="17543" y="12540"/>
                  <a:pt x="17548" y="12540"/>
                  <a:pt x="17552" y="12545"/>
                </a:cubicBezTo>
                <a:cubicBezTo>
                  <a:pt x="17562" y="12559"/>
                  <a:pt x="17568" y="12575"/>
                  <a:pt x="17577" y="12590"/>
                </a:cubicBezTo>
                <a:cubicBezTo>
                  <a:pt x="17581" y="12596"/>
                  <a:pt x="17588" y="12595"/>
                  <a:pt x="17590" y="12603"/>
                </a:cubicBezTo>
                <a:cubicBezTo>
                  <a:pt x="17593" y="12612"/>
                  <a:pt x="17597" y="12617"/>
                  <a:pt x="17599" y="12629"/>
                </a:cubicBezTo>
                <a:cubicBezTo>
                  <a:pt x="17603" y="12646"/>
                  <a:pt x="17602" y="12663"/>
                  <a:pt x="17603" y="12683"/>
                </a:cubicBezTo>
                <a:lnTo>
                  <a:pt x="17654" y="12683"/>
                </a:lnTo>
                <a:cubicBezTo>
                  <a:pt x="17654" y="12672"/>
                  <a:pt x="17653" y="12666"/>
                  <a:pt x="17653" y="12654"/>
                </a:cubicBezTo>
                <a:cubicBezTo>
                  <a:pt x="17653" y="12635"/>
                  <a:pt x="17656" y="12622"/>
                  <a:pt x="17656" y="12603"/>
                </a:cubicBezTo>
                <a:cubicBezTo>
                  <a:pt x="17656" y="12598"/>
                  <a:pt x="17654" y="12597"/>
                  <a:pt x="17654" y="12592"/>
                </a:cubicBezTo>
                <a:cubicBezTo>
                  <a:pt x="17654" y="12558"/>
                  <a:pt x="17645" y="12535"/>
                  <a:pt x="17634" y="12513"/>
                </a:cubicBezTo>
                <a:cubicBezTo>
                  <a:pt x="17631" y="12506"/>
                  <a:pt x="17625" y="12508"/>
                  <a:pt x="17622" y="12500"/>
                </a:cubicBezTo>
                <a:cubicBezTo>
                  <a:pt x="17619" y="12494"/>
                  <a:pt x="17621" y="12482"/>
                  <a:pt x="17618" y="12474"/>
                </a:cubicBezTo>
                <a:cubicBezTo>
                  <a:pt x="17615" y="12463"/>
                  <a:pt x="17613" y="12453"/>
                  <a:pt x="17609" y="12442"/>
                </a:cubicBezTo>
                <a:cubicBezTo>
                  <a:pt x="17605" y="12431"/>
                  <a:pt x="17602" y="12424"/>
                  <a:pt x="17597" y="12416"/>
                </a:cubicBezTo>
                <a:cubicBezTo>
                  <a:pt x="17591" y="12408"/>
                  <a:pt x="17586" y="12403"/>
                  <a:pt x="17581" y="12397"/>
                </a:cubicBezTo>
                <a:cubicBezTo>
                  <a:pt x="17577" y="12392"/>
                  <a:pt x="17570" y="12398"/>
                  <a:pt x="17568" y="12390"/>
                </a:cubicBezTo>
                <a:lnTo>
                  <a:pt x="17562" y="12365"/>
                </a:lnTo>
                <a:cubicBezTo>
                  <a:pt x="17559" y="12355"/>
                  <a:pt x="17565" y="12349"/>
                  <a:pt x="17565" y="12338"/>
                </a:cubicBezTo>
                <a:cubicBezTo>
                  <a:pt x="17565" y="12338"/>
                  <a:pt x="17565" y="12263"/>
                  <a:pt x="17565" y="12263"/>
                </a:cubicBezTo>
                <a:cubicBezTo>
                  <a:pt x="17560" y="12263"/>
                  <a:pt x="17557" y="12268"/>
                  <a:pt x="17552" y="12268"/>
                </a:cubicBezTo>
                <a:cubicBezTo>
                  <a:pt x="17548" y="12268"/>
                  <a:pt x="17544" y="12262"/>
                  <a:pt x="17540" y="12262"/>
                </a:cubicBezTo>
                <a:lnTo>
                  <a:pt x="17528" y="12262"/>
                </a:lnTo>
                <a:cubicBezTo>
                  <a:pt x="17523" y="12262"/>
                  <a:pt x="17518" y="12261"/>
                  <a:pt x="17514" y="12261"/>
                </a:cubicBezTo>
                <a:close/>
                <a:moveTo>
                  <a:pt x="17349" y="12338"/>
                </a:moveTo>
                <a:cubicBezTo>
                  <a:pt x="17348" y="12354"/>
                  <a:pt x="17346" y="12362"/>
                  <a:pt x="17346" y="12378"/>
                </a:cubicBezTo>
                <a:cubicBezTo>
                  <a:pt x="17346" y="12396"/>
                  <a:pt x="17349" y="12412"/>
                  <a:pt x="17355" y="12422"/>
                </a:cubicBezTo>
                <a:cubicBezTo>
                  <a:pt x="17360" y="12430"/>
                  <a:pt x="17362" y="12438"/>
                  <a:pt x="17367" y="12441"/>
                </a:cubicBezTo>
                <a:cubicBezTo>
                  <a:pt x="17371" y="12442"/>
                  <a:pt x="17375" y="12441"/>
                  <a:pt x="17380" y="12441"/>
                </a:cubicBezTo>
                <a:cubicBezTo>
                  <a:pt x="17389" y="12442"/>
                  <a:pt x="17393" y="12441"/>
                  <a:pt x="17402" y="12441"/>
                </a:cubicBezTo>
                <a:cubicBezTo>
                  <a:pt x="17402" y="12471"/>
                  <a:pt x="17400" y="12489"/>
                  <a:pt x="17402" y="12518"/>
                </a:cubicBezTo>
                <a:cubicBezTo>
                  <a:pt x="17403" y="12527"/>
                  <a:pt x="17408" y="12534"/>
                  <a:pt x="17408" y="12544"/>
                </a:cubicBezTo>
                <a:cubicBezTo>
                  <a:pt x="17412" y="12566"/>
                  <a:pt x="17415" y="12582"/>
                  <a:pt x="17415" y="12607"/>
                </a:cubicBezTo>
                <a:cubicBezTo>
                  <a:pt x="17415" y="12623"/>
                  <a:pt x="17412" y="12631"/>
                  <a:pt x="17411" y="12647"/>
                </a:cubicBezTo>
                <a:cubicBezTo>
                  <a:pt x="17411" y="12657"/>
                  <a:pt x="17408" y="12664"/>
                  <a:pt x="17408" y="12672"/>
                </a:cubicBezTo>
                <a:cubicBezTo>
                  <a:pt x="17408" y="12676"/>
                  <a:pt x="17411" y="12681"/>
                  <a:pt x="17411" y="12686"/>
                </a:cubicBezTo>
                <a:cubicBezTo>
                  <a:pt x="17411" y="12695"/>
                  <a:pt x="17418" y="12700"/>
                  <a:pt x="17421" y="12705"/>
                </a:cubicBezTo>
                <a:cubicBezTo>
                  <a:pt x="17426" y="12713"/>
                  <a:pt x="17428" y="12719"/>
                  <a:pt x="17434" y="12724"/>
                </a:cubicBezTo>
                <a:cubicBezTo>
                  <a:pt x="17438" y="12729"/>
                  <a:pt x="17441" y="12735"/>
                  <a:pt x="17446" y="12737"/>
                </a:cubicBezTo>
                <a:cubicBezTo>
                  <a:pt x="17455" y="12740"/>
                  <a:pt x="17462" y="12734"/>
                  <a:pt x="17471" y="12730"/>
                </a:cubicBezTo>
                <a:cubicBezTo>
                  <a:pt x="17469" y="12742"/>
                  <a:pt x="17463" y="12745"/>
                  <a:pt x="17462" y="12756"/>
                </a:cubicBezTo>
                <a:cubicBezTo>
                  <a:pt x="17461" y="12764"/>
                  <a:pt x="17463" y="12774"/>
                  <a:pt x="17462" y="12782"/>
                </a:cubicBezTo>
                <a:cubicBezTo>
                  <a:pt x="17461" y="12792"/>
                  <a:pt x="17456" y="12797"/>
                  <a:pt x="17456" y="12808"/>
                </a:cubicBezTo>
                <a:cubicBezTo>
                  <a:pt x="17456" y="12818"/>
                  <a:pt x="17456" y="12825"/>
                  <a:pt x="17459" y="12833"/>
                </a:cubicBezTo>
                <a:cubicBezTo>
                  <a:pt x="17461" y="12842"/>
                  <a:pt x="17467" y="12842"/>
                  <a:pt x="17471" y="12847"/>
                </a:cubicBezTo>
                <a:cubicBezTo>
                  <a:pt x="17476" y="12852"/>
                  <a:pt x="17479" y="12857"/>
                  <a:pt x="17484" y="12859"/>
                </a:cubicBezTo>
                <a:cubicBezTo>
                  <a:pt x="17488" y="12861"/>
                  <a:pt x="17492" y="12859"/>
                  <a:pt x="17496" y="12859"/>
                </a:cubicBezTo>
                <a:cubicBezTo>
                  <a:pt x="17501" y="12859"/>
                  <a:pt x="17505" y="12862"/>
                  <a:pt x="17509" y="12859"/>
                </a:cubicBezTo>
                <a:cubicBezTo>
                  <a:pt x="17513" y="12856"/>
                  <a:pt x="17507" y="12840"/>
                  <a:pt x="17509" y="12833"/>
                </a:cubicBezTo>
                <a:cubicBezTo>
                  <a:pt x="17511" y="12827"/>
                  <a:pt x="17518" y="12830"/>
                  <a:pt x="17522" y="12827"/>
                </a:cubicBezTo>
                <a:cubicBezTo>
                  <a:pt x="17530" y="12820"/>
                  <a:pt x="17535" y="12827"/>
                  <a:pt x="17544" y="12827"/>
                </a:cubicBezTo>
                <a:lnTo>
                  <a:pt x="17544" y="12751"/>
                </a:lnTo>
                <a:cubicBezTo>
                  <a:pt x="17544" y="12729"/>
                  <a:pt x="17537" y="12716"/>
                  <a:pt x="17528" y="12705"/>
                </a:cubicBezTo>
                <a:cubicBezTo>
                  <a:pt x="17525" y="12701"/>
                  <a:pt x="17518" y="12702"/>
                  <a:pt x="17515" y="12699"/>
                </a:cubicBezTo>
                <a:cubicBezTo>
                  <a:pt x="17511" y="12692"/>
                  <a:pt x="17506" y="12689"/>
                  <a:pt x="17503" y="12679"/>
                </a:cubicBezTo>
                <a:cubicBezTo>
                  <a:pt x="17501" y="12672"/>
                  <a:pt x="17501" y="12662"/>
                  <a:pt x="17500" y="12653"/>
                </a:cubicBezTo>
                <a:cubicBezTo>
                  <a:pt x="17498" y="12645"/>
                  <a:pt x="17502" y="12635"/>
                  <a:pt x="17500" y="12627"/>
                </a:cubicBezTo>
                <a:cubicBezTo>
                  <a:pt x="17497" y="12618"/>
                  <a:pt x="17492" y="12615"/>
                  <a:pt x="17487" y="12608"/>
                </a:cubicBezTo>
                <a:cubicBezTo>
                  <a:pt x="17483" y="12603"/>
                  <a:pt x="17479" y="12600"/>
                  <a:pt x="17475" y="12595"/>
                </a:cubicBezTo>
                <a:cubicBezTo>
                  <a:pt x="17471" y="12592"/>
                  <a:pt x="17465" y="12593"/>
                  <a:pt x="17462" y="12589"/>
                </a:cubicBezTo>
                <a:cubicBezTo>
                  <a:pt x="17458" y="12582"/>
                  <a:pt x="17458" y="12573"/>
                  <a:pt x="17456" y="12563"/>
                </a:cubicBezTo>
                <a:cubicBezTo>
                  <a:pt x="17453" y="12553"/>
                  <a:pt x="17450" y="12547"/>
                  <a:pt x="17449" y="12537"/>
                </a:cubicBezTo>
                <a:cubicBezTo>
                  <a:pt x="17448" y="12519"/>
                  <a:pt x="17451" y="12504"/>
                  <a:pt x="17449" y="12486"/>
                </a:cubicBezTo>
                <a:cubicBezTo>
                  <a:pt x="17448" y="12475"/>
                  <a:pt x="17443" y="12469"/>
                  <a:pt x="17440" y="12460"/>
                </a:cubicBezTo>
                <a:cubicBezTo>
                  <a:pt x="17434" y="12440"/>
                  <a:pt x="17427" y="12428"/>
                  <a:pt x="17418" y="12415"/>
                </a:cubicBezTo>
                <a:cubicBezTo>
                  <a:pt x="17409" y="12404"/>
                  <a:pt x="17401" y="12402"/>
                  <a:pt x="17393" y="12389"/>
                </a:cubicBezTo>
                <a:cubicBezTo>
                  <a:pt x="17388" y="12383"/>
                  <a:pt x="17388" y="12370"/>
                  <a:pt x="17383" y="12363"/>
                </a:cubicBezTo>
                <a:cubicBezTo>
                  <a:pt x="17379" y="12357"/>
                  <a:pt x="17375" y="12351"/>
                  <a:pt x="17371" y="12344"/>
                </a:cubicBezTo>
                <a:cubicBezTo>
                  <a:pt x="17367" y="12339"/>
                  <a:pt x="17353" y="12339"/>
                  <a:pt x="17349" y="12338"/>
                </a:cubicBezTo>
                <a:close/>
                <a:moveTo>
                  <a:pt x="17322" y="12434"/>
                </a:moveTo>
                <a:cubicBezTo>
                  <a:pt x="17320" y="12443"/>
                  <a:pt x="17318" y="12451"/>
                  <a:pt x="17316" y="12459"/>
                </a:cubicBezTo>
                <a:cubicBezTo>
                  <a:pt x="17308" y="12483"/>
                  <a:pt x="17299" y="12492"/>
                  <a:pt x="17294" y="12517"/>
                </a:cubicBezTo>
                <a:cubicBezTo>
                  <a:pt x="17293" y="12525"/>
                  <a:pt x="17295" y="12535"/>
                  <a:pt x="17294" y="12543"/>
                </a:cubicBezTo>
                <a:cubicBezTo>
                  <a:pt x="17291" y="12554"/>
                  <a:pt x="17287" y="12559"/>
                  <a:pt x="17284" y="12569"/>
                </a:cubicBezTo>
                <a:cubicBezTo>
                  <a:pt x="17282" y="12578"/>
                  <a:pt x="17280" y="12587"/>
                  <a:pt x="17278" y="12595"/>
                </a:cubicBezTo>
                <a:cubicBezTo>
                  <a:pt x="17275" y="12604"/>
                  <a:pt x="17268" y="12604"/>
                  <a:pt x="17265" y="12614"/>
                </a:cubicBezTo>
                <a:cubicBezTo>
                  <a:pt x="17263" y="12622"/>
                  <a:pt x="17262" y="12632"/>
                  <a:pt x="17259" y="12639"/>
                </a:cubicBezTo>
                <a:cubicBezTo>
                  <a:pt x="17257" y="12648"/>
                  <a:pt x="17255" y="12657"/>
                  <a:pt x="17253" y="12665"/>
                </a:cubicBezTo>
                <a:cubicBezTo>
                  <a:pt x="17251" y="12675"/>
                  <a:pt x="17243" y="12673"/>
                  <a:pt x="17240" y="12684"/>
                </a:cubicBezTo>
                <a:cubicBezTo>
                  <a:pt x="17239" y="12692"/>
                  <a:pt x="17241" y="12702"/>
                  <a:pt x="17240" y="12711"/>
                </a:cubicBezTo>
                <a:cubicBezTo>
                  <a:pt x="17240" y="12719"/>
                  <a:pt x="17240" y="12728"/>
                  <a:pt x="17240" y="12736"/>
                </a:cubicBezTo>
                <a:cubicBezTo>
                  <a:pt x="17240" y="12748"/>
                  <a:pt x="17233" y="12752"/>
                  <a:pt x="17231" y="12762"/>
                </a:cubicBezTo>
                <a:cubicBezTo>
                  <a:pt x="17229" y="12772"/>
                  <a:pt x="17225" y="12778"/>
                  <a:pt x="17221" y="12788"/>
                </a:cubicBezTo>
                <a:cubicBezTo>
                  <a:pt x="17218" y="12796"/>
                  <a:pt x="17219" y="12809"/>
                  <a:pt x="17215" y="12814"/>
                </a:cubicBezTo>
                <a:cubicBezTo>
                  <a:pt x="17208" y="12825"/>
                  <a:pt x="17197" y="12815"/>
                  <a:pt x="17190" y="12826"/>
                </a:cubicBezTo>
                <a:cubicBezTo>
                  <a:pt x="17187" y="12831"/>
                  <a:pt x="17190" y="12847"/>
                  <a:pt x="17187" y="12852"/>
                </a:cubicBezTo>
                <a:cubicBezTo>
                  <a:pt x="17182" y="12860"/>
                  <a:pt x="17180" y="12865"/>
                  <a:pt x="17174" y="12872"/>
                </a:cubicBezTo>
                <a:cubicBezTo>
                  <a:pt x="17170" y="12875"/>
                  <a:pt x="17165" y="12876"/>
                  <a:pt x="17162" y="12878"/>
                </a:cubicBezTo>
                <a:cubicBezTo>
                  <a:pt x="17158" y="12879"/>
                  <a:pt x="17153" y="12873"/>
                  <a:pt x="17149" y="12878"/>
                </a:cubicBezTo>
                <a:cubicBezTo>
                  <a:pt x="17144" y="12883"/>
                  <a:pt x="17143" y="12894"/>
                  <a:pt x="17140" y="12903"/>
                </a:cubicBezTo>
                <a:cubicBezTo>
                  <a:pt x="17134" y="12920"/>
                  <a:pt x="17133" y="12936"/>
                  <a:pt x="17130" y="12955"/>
                </a:cubicBezTo>
                <a:cubicBezTo>
                  <a:pt x="17135" y="12955"/>
                  <a:pt x="17137" y="12962"/>
                  <a:pt x="17142" y="12962"/>
                </a:cubicBezTo>
                <a:cubicBezTo>
                  <a:pt x="17147" y="12962"/>
                  <a:pt x="17151" y="12955"/>
                  <a:pt x="17155" y="12955"/>
                </a:cubicBezTo>
                <a:cubicBezTo>
                  <a:pt x="17159" y="12955"/>
                  <a:pt x="17164" y="12958"/>
                  <a:pt x="17168" y="12955"/>
                </a:cubicBezTo>
                <a:cubicBezTo>
                  <a:pt x="17173" y="12950"/>
                  <a:pt x="17177" y="12944"/>
                  <a:pt x="17181" y="12936"/>
                </a:cubicBezTo>
                <a:cubicBezTo>
                  <a:pt x="17184" y="12928"/>
                  <a:pt x="17188" y="12921"/>
                  <a:pt x="17190" y="12910"/>
                </a:cubicBezTo>
                <a:cubicBezTo>
                  <a:pt x="17191" y="12902"/>
                  <a:pt x="17188" y="12892"/>
                  <a:pt x="17190" y="12884"/>
                </a:cubicBezTo>
                <a:cubicBezTo>
                  <a:pt x="17194" y="12865"/>
                  <a:pt x="17200" y="12850"/>
                  <a:pt x="17209" y="12839"/>
                </a:cubicBezTo>
                <a:cubicBezTo>
                  <a:pt x="17213" y="12834"/>
                  <a:pt x="17217" y="12836"/>
                  <a:pt x="17221" y="12833"/>
                </a:cubicBezTo>
                <a:cubicBezTo>
                  <a:pt x="17226" y="12830"/>
                  <a:pt x="17229" y="12821"/>
                  <a:pt x="17234" y="12820"/>
                </a:cubicBezTo>
                <a:cubicBezTo>
                  <a:pt x="17244" y="12815"/>
                  <a:pt x="17251" y="12820"/>
                  <a:pt x="17262" y="12820"/>
                </a:cubicBezTo>
                <a:cubicBezTo>
                  <a:pt x="17262" y="12800"/>
                  <a:pt x="17262" y="12786"/>
                  <a:pt x="17262" y="12768"/>
                </a:cubicBezTo>
                <a:cubicBezTo>
                  <a:pt x="17264" y="12749"/>
                  <a:pt x="17268" y="12735"/>
                  <a:pt x="17272" y="12717"/>
                </a:cubicBezTo>
                <a:cubicBezTo>
                  <a:pt x="17277" y="12698"/>
                  <a:pt x="17280" y="12680"/>
                  <a:pt x="17287" y="12665"/>
                </a:cubicBezTo>
                <a:cubicBezTo>
                  <a:pt x="17291" y="12659"/>
                  <a:pt x="17296" y="12659"/>
                  <a:pt x="17300" y="12653"/>
                </a:cubicBezTo>
                <a:cubicBezTo>
                  <a:pt x="17304" y="12646"/>
                  <a:pt x="17310" y="12648"/>
                  <a:pt x="17313" y="12639"/>
                </a:cubicBezTo>
                <a:cubicBezTo>
                  <a:pt x="17316" y="12630"/>
                  <a:pt x="17315" y="12619"/>
                  <a:pt x="17316" y="12607"/>
                </a:cubicBezTo>
                <a:cubicBezTo>
                  <a:pt x="17318" y="12586"/>
                  <a:pt x="17315" y="12572"/>
                  <a:pt x="17316" y="12550"/>
                </a:cubicBezTo>
                <a:cubicBezTo>
                  <a:pt x="17316" y="12540"/>
                  <a:pt x="17319" y="12533"/>
                  <a:pt x="17319" y="12524"/>
                </a:cubicBezTo>
                <a:cubicBezTo>
                  <a:pt x="17320" y="12501"/>
                  <a:pt x="17322" y="12456"/>
                  <a:pt x="17322" y="12434"/>
                </a:cubicBezTo>
                <a:close/>
                <a:moveTo>
                  <a:pt x="5795" y="12453"/>
                </a:moveTo>
                <a:cubicBezTo>
                  <a:pt x="5789" y="12453"/>
                  <a:pt x="5786" y="12457"/>
                  <a:pt x="5781" y="12459"/>
                </a:cubicBezTo>
                <a:cubicBezTo>
                  <a:pt x="5777" y="12461"/>
                  <a:pt x="5773" y="12462"/>
                  <a:pt x="5769" y="12465"/>
                </a:cubicBezTo>
                <a:cubicBezTo>
                  <a:pt x="5764" y="12470"/>
                  <a:pt x="5759" y="12470"/>
                  <a:pt x="5756" y="12478"/>
                </a:cubicBezTo>
                <a:cubicBezTo>
                  <a:pt x="5754" y="12485"/>
                  <a:pt x="5754" y="12496"/>
                  <a:pt x="5753" y="12504"/>
                </a:cubicBezTo>
                <a:cubicBezTo>
                  <a:pt x="5751" y="12525"/>
                  <a:pt x="5753" y="12540"/>
                  <a:pt x="5753" y="12562"/>
                </a:cubicBezTo>
                <a:lnTo>
                  <a:pt x="5681" y="12562"/>
                </a:lnTo>
                <a:cubicBezTo>
                  <a:pt x="5670" y="12562"/>
                  <a:pt x="5665" y="12581"/>
                  <a:pt x="5656" y="12594"/>
                </a:cubicBezTo>
                <a:cubicBezTo>
                  <a:pt x="5651" y="12600"/>
                  <a:pt x="5648" y="12608"/>
                  <a:pt x="5643" y="12613"/>
                </a:cubicBezTo>
                <a:cubicBezTo>
                  <a:pt x="5637" y="12618"/>
                  <a:pt x="5633" y="12623"/>
                  <a:pt x="5627" y="12626"/>
                </a:cubicBezTo>
                <a:cubicBezTo>
                  <a:pt x="5622" y="12630"/>
                  <a:pt x="5617" y="12638"/>
                  <a:pt x="5611" y="12639"/>
                </a:cubicBezTo>
                <a:cubicBezTo>
                  <a:pt x="5601" y="12644"/>
                  <a:pt x="5593" y="12649"/>
                  <a:pt x="5583" y="12652"/>
                </a:cubicBezTo>
                <a:cubicBezTo>
                  <a:pt x="5579" y="12652"/>
                  <a:pt x="5575" y="12659"/>
                  <a:pt x="5571" y="12659"/>
                </a:cubicBezTo>
                <a:cubicBezTo>
                  <a:pt x="5561" y="12660"/>
                  <a:pt x="5555" y="12659"/>
                  <a:pt x="5545" y="12659"/>
                </a:cubicBezTo>
                <a:lnTo>
                  <a:pt x="5545" y="12806"/>
                </a:lnTo>
                <a:cubicBezTo>
                  <a:pt x="5537" y="12824"/>
                  <a:pt x="5532" y="12840"/>
                  <a:pt x="5520" y="12845"/>
                </a:cubicBezTo>
                <a:cubicBezTo>
                  <a:pt x="5516" y="12847"/>
                  <a:pt x="5511" y="12852"/>
                  <a:pt x="5508" y="12852"/>
                </a:cubicBezTo>
                <a:cubicBezTo>
                  <a:pt x="5499" y="12853"/>
                  <a:pt x="5492" y="12852"/>
                  <a:pt x="5482" y="12852"/>
                </a:cubicBezTo>
                <a:cubicBezTo>
                  <a:pt x="5482" y="12867"/>
                  <a:pt x="5484" y="12878"/>
                  <a:pt x="5482" y="12890"/>
                </a:cubicBezTo>
                <a:cubicBezTo>
                  <a:pt x="5481" y="12900"/>
                  <a:pt x="5478" y="12906"/>
                  <a:pt x="5476" y="12916"/>
                </a:cubicBezTo>
                <a:cubicBezTo>
                  <a:pt x="5475" y="12926"/>
                  <a:pt x="5471" y="12932"/>
                  <a:pt x="5470" y="12942"/>
                </a:cubicBezTo>
                <a:cubicBezTo>
                  <a:pt x="5468" y="12950"/>
                  <a:pt x="5471" y="12959"/>
                  <a:pt x="5470" y="12968"/>
                </a:cubicBezTo>
                <a:cubicBezTo>
                  <a:pt x="5468" y="12979"/>
                  <a:pt x="5461" y="12979"/>
                  <a:pt x="5457" y="12987"/>
                </a:cubicBezTo>
                <a:cubicBezTo>
                  <a:pt x="5450" y="13005"/>
                  <a:pt x="5440" y="13008"/>
                  <a:pt x="5432" y="13026"/>
                </a:cubicBezTo>
                <a:cubicBezTo>
                  <a:pt x="5429" y="13034"/>
                  <a:pt x="5422" y="13034"/>
                  <a:pt x="5420" y="13045"/>
                </a:cubicBezTo>
                <a:cubicBezTo>
                  <a:pt x="5418" y="13053"/>
                  <a:pt x="5421" y="13062"/>
                  <a:pt x="5420" y="13071"/>
                </a:cubicBezTo>
                <a:cubicBezTo>
                  <a:pt x="5417" y="13082"/>
                  <a:pt x="5410" y="13083"/>
                  <a:pt x="5407" y="13096"/>
                </a:cubicBezTo>
                <a:cubicBezTo>
                  <a:pt x="5405" y="13104"/>
                  <a:pt x="5407" y="13113"/>
                  <a:pt x="5406" y="13121"/>
                </a:cubicBezTo>
                <a:cubicBezTo>
                  <a:pt x="5406" y="13121"/>
                  <a:pt x="5402" y="13145"/>
                  <a:pt x="5406" y="13147"/>
                </a:cubicBezTo>
                <a:cubicBezTo>
                  <a:pt x="5410" y="13148"/>
                  <a:pt x="5415" y="13145"/>
                  <a:pt x="5419" y="13147"/>
                </a:cubicBezTo>
                <a:cubicBezTo>
                  <a:pt x="5424" y="13150"/>
                  <a:pt x="5428" y="13151"/>
                  <a:pt x="5435" y="13153"/>
                </a:cubicBezTo>
                <a:cubicBezTo>
                  <a:pt x="5435" y="13193"/>
                  <a:pt x="5431" y="13217"/>
                  <a:pt x="5435" y="13256"/>
                </a:cubicBezTo>
                <a:cubicBezTo>
                  <a:pt x="5435" y="13264"/>
                  <a:pt x="5437" y="13274"/>
                  <a:pt x="5437" y="13282"/>
                </a:cubicBezTo>
                <a:cubicBezTo>
                  <a:pt x="5441" y="13302"/>
                  <a:pt x="5446" y="13314"/>
                  <a:pt x="5450" y="13333"/>
                </a:cubicBezTo>
                <a:cubicBezTo>
                  <a:pt x="5452" y="13341"/>
                  <a:pt x="5453" y="13351"/>
                  <a:pt x="5453" y="13359"/>
                </a:cubicBezTo>
                <a:cubicBezTo>
                  <a:pt x="5455" y="13372"/>
                  <a:pt x="5456" y="13383"/>
                  <a:pt x="5456" y="13397"/>
                </a:cubicBezTo>
                <a:cubicBezTo>
                  <a:pt x="5456" y="13412"/>
                  <a:pt x="5456" y="13423"/>
                  <a:pt x="5453" y="13436"/>
                </a:cubicBezTo>
                <a:cubicBezTo>
                  <a:pt x="5451" y="13447"/>
                  <a:pt x="5445" y="13447"/>
                  <a:pt x="5441" y="13455"/>
                </a:cubicBezTo>
                <a:cubicBezTo>
                  <a:pt x="5435" y="13467"/>
                  <a:pt x="5426" y="13467"/>
                  <a:pt x="5425" y="13481"/>
                </a:cubicBezTo>
                <a:cubicBezTo>
                  <a:pt x="5424" y="13489"/>
                  <a:pt x="5425" y="13497"/>
                  <a:pt x="5425" y="13507"/>
                </a:cubicBezTo>
                <a:cubicBezTo>
                  <a:pt x="5424" y="13526"/>
                  <a:pt x="5428" y="13539"/>
                  <a:pt x="5428" y="13558"/>
                </a:cubicBezTo>
                <a:cubicBezTo>
                  <a:pt x="5428" y="13581"/>
                  <a:pt x="5428" y="13596"/>
                  <a:pt x="5425" y="13617"/>
                </a:cubicBezTo>
                <a:cubicBezTo>
                  <a:pt x="5423" y="13629"/>
                  <a:pt x="5417" y="13634"/>
                  <a:pt x="5412" y="13642"/>
                </a:cubicBezTo>
                <a:cubicBezTo>
                  <a:pt x="5408" y="13650"/>
                  <a:pt x="5408" y="13665"/>
                  <a:pt x="5403" y="13668"/>
                </a:cubicBezTo>
                <a:cubicBezTo>
                  <a:pt x="5399" y="13670"/>
                  <a:pt x="5394" y="13666"/>
                  <a:pt x="5390" y="13668"/>
                </a:cubicBezTo>
                <a:cubicBezTo>
                  <a:pt x="5382" y="13671"/>
                  <a:pt x="5375" y="13673"/>
                  <a:pt x="5365" y="13675"/>
                </a:cubicBezTo>
                <a:lnTo>
                  <a:pt x="5362" y="13713"/>
                </a:lnTo>
                <a:cubicBezTo>
                  <a:pt x="5364" y="13724"/>
                  <a:pt x="5370" y="13727"/>
                  <a:pt x="5371" y="13739"/>
                </a:cubicBezTo>
                <a:cubicBezTo>
                  <a:pt x="5372" y="13747"/>
                  <a:pt x="5371" y="13756"/>
                  <a:pt x="5371" y="13764"/>
                </a:cubicBezTo>
                <a:cubicBezTo>
                  <a:pt x="5356" y="13779"/>
                  <a:pt x="5347" y="13792"/>
                  <a:pt x="5334" y="13809"/>
                </a:cubicBezTo>
                <a:lnTo>
                  <a:pt x="5331" y="13861"/>
                </a:lnTo>
                <a:cubicBezTo>
                  <a:pt x="5327" y="13863"/>
                  <a:pt x="5322" y="13866"/>
                  <a:pt x="5318" y="13867"/>
                </a:cubicBezTo>
                <a:cubicBezTo>
                  <a:pt x="5309" y="13872"/>
                  <a:pt x="5301" y="13874"/>
                  <a:pt x="5293" y="13887"/>
                </a:cubicBezTo>
                <a:cubicBezTo>
                  <a:pt x="5288" y="13895"/>
                  <a:pt x="5286" y="13903"/>
                  <a:pt x="5283" y="13913"/>
                </a:cubicBezTo>
                <a:cubicBezTo>
                  <a:pt x="5273" y="13945"/>
                  <a:pt x="5274" y="13975"/>
                  <a:pt x="5274" y="14015"/>
                </a:cubicBezTo>
                <a:lnTo>
                  <a:pt x="5220" y="14015"/>
                </a:lnTo>
                <a:cubicBezTo>
                  <a:pt x="5222" y="14046"/>
                  <a:pt x="5225" y="14062"/>
                  <a:pt x="5224" y="14093"/>
                </a:cubicBezTo>
                <a:cubicBezTo>
                  <a:pt x="5223" y="14112"/>
                  <a:pt x="5220" y="14125"/>
                  <a:pt x="5220" y="14145"/>
                </a:cubicBezTo>
                <a:cubicBezTo>
                  <a:pt x="5220" y="14154"/>
                  <a:pt x="5217" y="14161"/>
                  <a:pt x="5217" y="14170"/>
                </a:cubicBezTo>
                <a:cubicBezTo>
                  <a:pt x="5217" y="14182"/>
                  <a:pt x="5220" y="14186"/>
                  <a:pt x="5220" y="14197"/>
                </a:cubicBezTo>
                <a:cubicBezTo>
                  <a:pt x="5220" y="14209"/>
                  <a:pt x="5217" y="14218"/>
                  <a:pt x="5217" y="14228"/>
                </a:cubicBezTo>
                <a:cubicBezTo>
                  <a:pt x="5219" y="14249"/>
                  <a:pt x="5224" y="14260"/>
                  <a:pt x="5230" y="14279"/>
                </a:cubicBezTo>
                <a:cubicBezTo>
                  <a:pt x="5234" y="14274"/>
                  <a:pt x="5238" y="14270"/>
                  <a:pt x="5242" y="14267"/>
                </a:cubicBezTo>
                <a:cubicBezTo>
                  <a:pt x="5249" y="14262"/>
                  <a:pt x="5254" y="14254"/>
                  <a:pt x="5262" y="14254"/>
                </a:cubicBezTo>
                <a:cubicBezTo>
                  <a:pt x="5273" y="14254"/>
                  <a:pt x="5279" y="14259"/>
                  <a:pt x="5290" y="14260"/>
                </a:cubicBezTo>
                <a:lnTo>
                  <a:pt x="5290" y="14312"/>
                </a:lnTo>
                <a:cubicBezTo>
                  <a:pt x="5287" y="14320"/>
                  <a:pt x="5287" y="14332"/>
                  <a:pt x="5283" y="14337"/>
                </a:cubicBezTo>
                <a:cubicBezTo>
                  <a:pt x="5275" y="14348"/>
                  <a:pt x="5268" y="14354"/>
                  <a:pt x="5258" y="14357"/>
                </a:cubicBezTo>
                <a:cubicBezTo>
                  <a:pt x="5254" y="14359"/>
                  <a:pt x="5250" y="14357"/>
                  <a:pt x="5246" y="14357"/>
                </a:cubicBezTo>
                <a:cubicBezTo>
                  <a:pt x="5239" y="14359"/>
                  <a:pt x="5236" y="14362"/>
                  <a:pt x="5230" y="14363"/>
                </a:cubicBezTo>
                <a:cubicBezTo>
                  <a:pt x="5230" y="14382"/>
                  <a:pt x="5232" y="14397"/>
                  <a:pt x="5230" y="14415"/>
                </a:cubicBezTo>
                <a:cubicBezTo>
                  <a:pt x="5229" y="14423"/>
                  <a:pt x="5230" y="14435"/>
                  <a:pt x="5227" y="14440"/>
                </a:cubicBezTo>
                <a:cubicBezTo>
                  <a:pt x="5223" y="14447"/>
                  <a:pt x="5218" y="14447"/>
                  <a:pt x="5214" y="14453"/>
                </a:cubicBezTo>
                <a:cubicBezTo>
                  <a:pt x="5210" y="14462"/>
                  <a:pt x="5206" y="14466"/>
                  <a:pt x="5202" y="14473"/>
                </a:cubicBezTo>
                <a:cubicBezTo>
                  <a:pt x="5197" y="14479"/>
                  <a:pt x="5191" y="14481"/>
                  <a:pt x="5189" y="14492"/>
                </a:cubicBezTo>
                <a:cubicBezTo>
                  <a:pt x="5187" y="14503"/>
                  <a:pt x="5186" y="14516"/>
                  <a:pt x="5186" y="14531"/>
                </a:cubicBezTo>
                <a:cubicBezTo>
                  <a:pt x="5186" y="14545"/>
                  <a:pt x="5188" y="14556"/>
                  <a:pt x="5189" y="14570"/>
                </a:cubicBezTo>
                <a:cubicBezTo>
                  <a:pt x="5191" y="14581"/>
                  <a:pt x="5196" y="14584"/>
                  <a:pt x="5198" y="14595"/>
                </a:cubicBezTo>
                <a:cubicBezTo>
                  <a:pt x="5201" y="14606"/>
                  <a:pt x="5207" y="14610"/>
                  <a:pt x="5208" y="14621"/>
                </a:cubicBezTo>
                <a:lnTo>
                  <a:pt x="5208" y="14647"/>
                </a:lnTo>
                <a:cubicBezTo>
                  <a:pt x="5208" y="14669"/>
                  <a:pt x="5207" y="14682"/>
                  <a:pt x="5208" y="14704"/>
                </a:cubicBezTo>
                <a:cubicBezTo>
                  <a:pt x="5208" y="14714"/>
                  <a:pt x="5206" y="14722"/>
                  <a:pt x="5208" y="14731"/>
                </a:cubicBezTo>
                <a:cubicBezTo>
                  <a:pt x="5210" y="14741"/>
                  <a:pt x="5213" y="14748"/>
                  <a:pt x="5217" y="14756"/>
                </a:cubicBezTo>
                <a:cubicBezTo>
                  <a:pt x="5221" y="14762"/>
                  <a:pt x="5225" y="14766"/>
                  <a:pt x="5230" y="14769"/>
                </a:cubicBezTo>
                <a:cubicBezTo>
                  <a:pt x="5234" y="14771"/>
                  <a:pt x="5238" y="14769"/>
                  <a:pt x="5242" y="14769"/>
                </a:cubicBezTo>
                <a:cubicBezTo>
                  <a:pt x="5246" y="14769"/>
                  <a:pt x="5251" y="14767"/>
                  <a:pt x="5255" y="14769"/>
                </a:cubicBezTo>
                <a:cubicBezTo>
                  <a:pt x="5260" y="14771"/>
                  <a:pt x="5263" y="14778"/>
                  <a:pt x="5268" y="14782"/>
                </a:cubicBezTo>
                <a:cubicBezTo>
                  <a:pt x="5273" y="14785"/>
                  <a:pt x="5276" y="14790"/>
                  <a:pt x="5280" y="14795"/>
                </a:cubicBezTo>
                <a:cubicBezTo>
                  <a:pt x="5286" y="14801"/>
                  <a:pt x="5289" y="14809"/>
                  <a:pt x="5293" y="14820"/>
                </a:cubicBezTo>
                <a:cubicBezTo>
                  <a:pt x="5295" y="14829"/>
                  <a:pt x="5297" y="14837"/>
                  <a:pt x="5299" y="14846"/>
                </a:cubicBezTo>
                <a:cubicBezTo>
                  <a:pt x="5301" y="14857"/>
                  <a:pt x="5305" y="14867"/>
                  <a:pt x="5308" y="14878"/>
                </a:cubicBezTo>
                <a:cubicBezTo>
                  <a:pt x="5311" y="14886"/>
                  <a:pt x="5312" y="14896"/>
                  <a:pt x="5315" y="14904"/>
                </a:cubicBezTo>
                <a:cubicBezTo>
                  <a:pt x="5319" y="14913"/>
                  <a:pt x="5325" y="14914"/>
                  <a:pt x="5327" y="14923"/>
                </a:cubicBezTo>
                <a:cubicBezTo>
                  <a:pt x="5330" y="14931"/>
                  <a:pt x="5332" y="14939"/>
                  <a:pt x="5334" y="14949"/>
                </a:cubicBezTo>
                <a:cubicBezTo>
                  <a:pt x="5336" y="14967"/>
                  <a:pt x="5333" y="14981"/>
                  <a:pt x="5334" y="15001"/>
                </a:cubicBezTo>
                <a:cubicBezTo>
                  <a:pt x="5334" y="15010"/>
                  <a:pt x="5336" y="15018"/>
                  <a:pt x="5337" y="15026"/>
                </a:cubicBezTo>
                <a:cubicBezTo>
                  <a:pt x="5338" y="15034"/>
                  <a:pt x="5338" y="15044"/>
                  <a:pt x="5340" y="15052"/>
                </a:cubicBezTo>
                <a:cubicBezTo>
                  <a:pt x="5342" y="15062"/>
                  <a:pt x="5350" y="15063"/>
                  <a:pt x="5353" y="15071"/>
                </a:cubicBezTo>
                <a:cubicBezTo>
                  <a:pt x="5356" y="15079"/>
                  <a:pt x="5359" y="15089"/>
                  <a:pt x="5362" y="15097"/>
                </a:cubicBezTo>
                <a:cubicBezTo>
                  <a:pt x="5365" y="15105"/>
                  <a:pt x="5372" y="15107"/>
                  <a:pt x="5375" y="15117"/>
                </a:cubicBezTo>
                <a:cubicBezTo>
                  <a:pt x="5378" y="15133"/>
                  <a:pt x="5378" y="15149"/>
                  <a:pt x="5378" y="15168"/>
                </a:cubicBezTo>
                <a:lnTo>
                  <a:pt x="5378" y="15226"/>
                </a:lnTo>
                <a:cubicBezTo>
                  <a:pt x="5380" y="15235"/>
                  <a:pt x="5385" y="15250"/>
                  <a:pt x="5387" y="15258"/>
                </a:cubicBezTo>
                <a:cubicBezTo>
                  <a:pt x="5389" y="15266"/>
                  <a:pt x="5391" y="15276"/>
                  <a:pt x="5394" y="15284"/>
                </a:cubicBezTo>
                <a:cubicBezTo>
                  <a:pt x="5397" y="15293"/>
                  <a:pt x="5403" y="15293"/>
                  <a:pt x="5406" y="15303"/>
                </a:cubicBezTo>
                <a:cubicBezTo>
                  <a:pt x="5415" y="15327"/>
                  <a:pt x="5421" y="15348"/>
                  <a:pt x="5422" y="15380"/>
                </a:cubicBezTo>
                <a:cubicBezTo>
                  <a:pt x="5422" y="15412"/>
                  <a:pt x="5418" y="15435"/>
                  <a:pt x="5425" y="15464"/>
                </a:cubicBezTo>
                <a:cubicBezTo>
                  <a:pt x="5426" y="15474"/>
                  <a:pt x="5429" y="15482"/>
                  <a:pt x="5431" y="15490"/>
                </a:cubicBezTo>
                <a:cubicBezTo>
                  <a:pt x="5434" y="15498"/>
                  <a:pt x="5441" y="15497"/>
                  <a:pt x="5444" y="15503"/>
                </a:cubicBezTo>
                <a:cubicBezTo>
                  <a:pt x="5447" y="15509"/>
                  <a:pt x="5446" y="15522"/>
                  <a:pt x="5450" y="15529"/>
                </a:cubicBezTo>
                <a:cubicBezTo>
                  <a:pt x="5454" y="15535"/>
                  <a:pt x="5459" y="15537"/>
                  <a:pt x="5463" y="15541"/>
                </a:cubicBezTo>
                <a:cubicBezTo>
                  <a:pt x="5467" y="15548"/>
                  <a:pt x="5471" y="15554"/>
                  <a:pt x="5475" y="15560"/>
                </a:cubicBezTo>
                <a:cubicBezTo>
                  <a:pt x="5479" y="15566"/>
                  <a:pt x="5485" y="15566"/>
                  <a:pt x="5488" y="15574"/>
                </a:cubicBezTo>
                <a:cubicBezTo>
                  <a:pt x="5491" y="15581"/>
                  <a:pt x="5493" y="15589"/>
                  <a:pt x="5494" y="15599"/>
                </a:cubicBezTo>
                <a:cubicBezTo>
                  <a:pt x="5495" y="15607"/>
                  <a:pt x="5494" y="15615"/>
                  <a:pt x="5494" y="15625"/>
                </a:cubicBezTo>
                <a:cubicBezTo>
                  <a:pt x="5495" y="15651"/>
                  <a:pt x="5493" y="15664"/>
                  <a:pt x="5494" y="15690"/>
                </a:cubicBezTo>
                <a:cubicBezTo>
                  <a:pt x="5494" y="15703"/>
                  <a:pt x="5497" y="15710"/>
                  <a:pt x="5497" y="15722"/>
                </a:cubicBezTo>
                <a:cubicBezTo>
                  <a:pt x="5498" y="15730"/>
                  <a:pt x="5496" y="15740"/>
                  <a:pt x="5497" y="15748"/>
                </a:cubicBezTo>
                <a:cubicBezTo>
                  <a:pt x="5500" y="15759"/>
                  <a:pt x="5508" y="15757"/>
                  <a:pt x="5510" y="15767"/>
                </a:cubicBezTo>
                <a:cubicBezTo>
                  <a:pt x="5516" y="15785"/>
                  <a:pt x="5517" y="15799"/>
                  <a:pt x="5523" y="15818"/>
                </a:cubicBezTo>
                <a:cubicBezTo>
                  <a:pt x="5525" y="15828"/>
                  <a:pt x="5526" y="15836"/>
                  <a:pt x="5529" y="15844"/>
                </a:cubicBezTo>
                <a:cubicBezTo>
                  <a:pt x="5532" y="15852"/>
                  <a:pt x="5537" y="15855"/>
                  <a:pt x="5541" y="15863"/>
                </a:cubicBezTo>
                <a:cubicBezTo>
                  <a:pt x="5545" y="15870"/>
                  <a:pt x="5549" y="15872"/>
                  <a:pt x="5554" y="15877"/>
                </a:cubicBezTo>
                <a:cubicBezTo>
                  <a:pt x="5559" y="15883"/>
                  <a:pt x="5564" y="15889"/>
                  <a:pt x="5570" y="15896"/>
                </a:cubicBezTo>
                <a:cubicBezTo>
                  <a:pt x="5574" y="15900"/>
                  <a:pt x="5577" y="15911"/>
                  <a:pt x="5582" y="15915"/>
                </a:cubicBezTo>
                <a:cubicBezTo>
                  <a:pt x="5586" y="15916"/>
                  <a:pt x="5591" y="15920"/>
                  <a:pt x="5595" y="15921"/>
                </a:cubicBezTo>
                <a:cubicBezTo>
                  <a:pt x="5604" y="15925"/>
                  <a:pt x="5611" y="15918"/>
                  <a:pt x="5620" y="15921"/>
                </a:cubicBezTo>
                <a:cubicBezTo>
                  <a:pt x="5625" y="15923"/>
                  <a:pt x="5628" y="15936"/>
                  <a:pt x="5633" y="15941"/>
                </a:cubicBezTo>
                <a:cubicBezTo>
                  <a:pt x="5638" y="15947"/>
                  <a:pt x="5641" y="15957"/>
                  <a:pt x="5645" y="15966"/>
                </a:cubicBezTo>
                <a:cubicBezTo>
                  <a:pt x="5649" y="15974"/>
                  <a:pt x="5650" y="15986"/>
                  <a:pt x="5654" y="15992"/>
                </a:cubicBezTo>
                <a:cubicBezTo>
                  <a:pt x="5658" y="15997"/>
                  <a:pt x="5663" y="16000"/>
                  <a:pt x="5667" y="16005"/>
                </a:cubicBezTo>
                <a:cubicBezTo>
                  <a:pt x="5672" y="16012"/>
                  <a:pt x="5675" y="16018"/>
                  <a:pt x="5680" y="16024"/>
                </a:cubicBezTo>
                <a:cubicBezTo>
                  <a:pt x="5690" y="16037"/>
                  <a:pt x="5694" y="16052"/>
                  <a:pt x="5705" y="16063"/>
                </a:cubicBezTo>
                <a:cubicBezTo>
                  <a:pt x="5713" y="16071"/>
                  <a:pt x="5721" y="16076"/>
                  <a:pt x="5730" y="16083"/>
                </a:cubicBezTo>
                <a:cubicBezTo>
                  <a:pt x="5735" y="16086"/>
                  <a:pt x="5738" y="16092"/>
                  <a:pt x="5743" y="16095"/>
                </a:cubicBezTo>
                <a:cubicBezTo>
                  <a:pt x="5754" y="16107"/>
                  <a:pt x="5762" y="16113"/>
                  <a:pt x="5771" y="16133"/>
                </a:cubicBezTo>
                <a:cubicBezTo>
                  <a:pt x="5774" y="16142"/>
                  <a:pt x="5774" y="16152"/>
                  <a:pt x="5777" y="16160"/>
                </a:cubicBezTo>
                <a:cubicBezTo>
                  <a:pt x="5781" y="16171"/>
                  <a:pt x="5786" y="16176"/>
                  <a:pt x="5790" y="16185"/>
                </a:cubicBezTo>
                <a:cubicBezTo>
                  <a:pt x="5798" y="16205"/>
                  <a:pt x="5802" y="16221"/>
                  <a:pt x="5812" y="16237"/>
                </a:cubicBezTo>
                <a:cubicBezTo>
                  <a:pt x="5817" y="16245"/>
                  <a:pt x="5816" y="16261"/>
                  <a:pt x="5821" y="16263"/>
                </a:cubicBezTo>
                <a:cubicBezTo>
                  <a:pt x="5825" y="16264"/>
                  <a:pt x="5830" y="16263"/>
                  <a:pt x="5834" y="16263"/>
                </a:cubicBezTo>
                <a:cubicBezTo>
                  <a:pt x="5842" y="16264"/>
                  <a:pt x="5849" y="16263"/>
                  <a:pt x="5858" y="16263"/>
                </a:cubicBezTo>
                <a:lnTo>
                  <a:pt x="5858" y="16532"/>
                </a:lnTo>
                <a:cubicBezTo>
                  <a:pt x="5858" y="16552"/>
                  <a:pt x="5854" y="16563"/>
                  <a:pt x="5853" y="16584"/>
                </a:cubicBezTo>
                <a:cubicBezTo>
                  <a:pt x="5853" y="16599"/>
                  <a:pt x="5856" y="16609"/>
                  <a:pt x="5856" y="16623"/>
                </a:cubicBezTo>
                <a:cubicBezTo>
                  <a:pt x="5856" y="16628"/>
                  <a:pt x="5853" y="16631"/>
                  <a:pt x="5853" y="16636"/>
                </a:cubicBezTo>
                <a:lnTo>
                  <a:pt x="5853" y="16661"/>
                </a:lnTo>
                <a:cubicBezTo>
                  <a:pt x="5854" y="16686"/>
                  <a:pt x="5859" y="16700"/>
                  <a:pt x="5859" y="16724"/>
                </a:cubicBezTo>
                <a:lnTo>
                  <a:pt x="5859" y="16739"/>
                </a:lnTo>
                <a:cubicBezTo>
                  <a:pt x="5859" y="16750"/>
                  <a:pt x="5854" y="16755"/>
                  <a:pt x="5853" y="16765"/>
                </a:cubicBezTo>
                <a:cubicBezTo>
                  <a:pt x="5852" y="16773"/>
                  <a:pt x="5854" y="16783"/>
                  <a:pt x="5853" y="16791"/>
                </a:cubicBezTo>
                <a:cubicBezTo>
                  <a:pt x="5852" y="16800"/>
                  <a:pt x="5847" y="16805"/>
                  <a:pt x="5847" y="16816"/>
                </a:cubicBezTo>
                <a:cubicBezTo>
                  <a:pt x="5846" y="16834"/>
                  <a:pt x="5850" y="16842"/>
                  <a:pt x="5850" y="16860"/>
                </a:cubicBezTo>
                <a:cubicBezTo>
                  <a:pt x="5850" y="16863"/>
                  <a:pt x="5847" y="16864"/>
                  <a:pt x="5847" y="16867"/>
                </a:cubicBezTo>
                <a:lnTo>
                  <a:pt x="5847" y="16900"/>
                </a:lnTo>
                <a:cubicBezTo>
                  <a:pt x="5847" y="16911"/>
                  <a:pt x="5853" y="16916"/>
                  <a:pt x="5853" y="16925"/>
                </a:cubicBezTo>
                <a:cubicBezTo>
                  <a:pt x="5854" y="16938"/>
                  <a:pt x="5853" y="16948"/>
                  <a:pt x="5853" y="16963"/>
                </a:cubicBezTo>
                <a:lnTo>
                  <a:pt x="5853" y="16978"/>
                </a:lnTo>
                <a:lnTo>
                  <a:pt x="5853" y="17003"/>
                </a:lnTo>
                <a:cubicBezTo>
                  <a:pt x="5852" y="17016"/>
                  <a:pt x="5844" y="17021"/>
                  <a:pt x="5843" y="17035"/>
                </a:cubicBezTo>
                <a:cubicBezTo>
                  <a:pt x="5842" y="17058"/>
                  <a:pt x="5843" y="17071"/>
                  <a:pt x="5843" y="17093"/>
                </a:cubicBezTo>
                <a:cubicBezTo>
                  <a:pt x="5846" y="17105"/>
                  <a:pt x="5852" y="17114"/>
                  <a:pt x="5853" y="17125"/>
                </a:cubicBezTo>
                <a:lnTo>
                  <a:pt x="5853" y="17151"/>
                </a:lnTo>
                <a:lnTo>
                  <a:pt x="5853" y="17177"/>
                </a:lnTo>
                <a:cubicBezTo>
                  <a:pt x="5852" y="17187"/>
                  <a:pt x="5847" y="17193"/>
                  <a:pt x="5847" y="17203"/>
                </a:cubicBezTo>
                <a:cubicBezTo>
                  <a:pt x="5846" y="17211"/>
                  <a:pt x="5847" y="17220"/>
                  <a:pt x="5847" y="17228"/>
                </a:cubicBezTo>
                <a:cubicBezTo>
                  <a:pt x="5846" y="17236"/>
                  <a:pt x="5844" y="17246"/>
                  <a:pt x="5843" y="17254"/>
                </a:cubicBezTo>
                <a:cubicBezTo>
                  <a:pt x="5843" y="17264"/>
                  <a:pt x="5839" y="17270"/>
                  <a:pt x="5837" y="17280"/>
                </a:cubicBezTo>
                <a:cubicBezTo>
                  <a:pt x="5836" y="17291"/>
                  <a:pt x="5833" y="17301"/>
                  <a:pt x="5831" y="17312"/>
                </a:cubicBezTo>
                <a:cubicBezTo>
                  <a:pt x="5825" y="17336"/>
                  <a:pt x="5820" y="17352"/>
                  <a:pt x="5815" y="17376"/>
                </a:cubicBezTo>
                <a:cubicBezTo>
                  <a:pt x="5814" y="17387"/>
                  <a:pt x="5810" y="17396"/>
                  <a:pt x="5809" y="17409"/>
                </a:cubicBezTo>
                <a:cubicBezTo>
                  <a:pt x="5808" y="17428"/>
                  <a:pt x="5809" y="17439"/>
                  <a:pt x="5809" y="17458"/>
                </a:cubicBezTo>
                <a:cubicBezTo>
                  <a:pt x="5809" y="17465"/>
                  <a:pt x="5806" y="17467"/>
                  <a:pt x="5806" y="17473"/>
                </a:cubicBezTo>
                <a:cubicBezTo>
                  <a:pt x="5806" y="17499"/>
                  <a:pt x="5808" y="17512"/>
                  <a:pt x="5809" y="17537"/>
                </a:cubicBezTo>
                <a:cubicBezTo>
                  <a:pt x="5809" y="17547"/>
                  <a:pt x="5812" y="17554"/>
                  <a:pt x="5812" y="17563"/>
                </a:cubicBezTo>
                <a:cubicBezTo>
                  <a:pt x="5812" y="17575"/>
                  <a:pt x="5809" y="17582"/>
                  <a:pt x="5809" y="17594"/>
                </a:cubicBezTo>
                <a:cubicBezTo>
                  <a:pt x="5809" y="17606"/>
                  <a:pt x="5812" y="17614"/>
                  <a:pt x="5812" y="17627"/>
                </a:cubicBezTo>
                <a:cubicBezTo>
                  <a:pt x="5812" y="17637"/>
                  <a:pt x="5810" y="17645"/>
                  <a:pt x="5809" y="17653"/>
                </a:cubicBezTo>
                <a:cubicBezTo>
                  <a:pt x="5808" y="17666"/>
                  <a:pt x="5802" y="17673"/>
                  <a:pt x="5799" y="17686"/>
                </a:cubicBezTo>
                <a:cubicBezTo>
                  <a:pt x="5798" y="17694"/>
                  <a:pt x="5798" y="17703"/>
                  <a:pt x="5796" y="17711"/>
                </a:cubicBezTo>
                <a:cubicBezTo>
                  <a:pt x="5794" y="17722"/>
                  <a:pt x="5789" y="17728"/>
                  <a:pt x="5787" y="17737"/>
                </a:cubicBezTo>
                <a:cubicBezTo>
                  <a:pt x="5783" y="17750"/>
                  <a:pt x="5778" y="17758"/>
                  <a:pt x="5774" y="17769"/>
                </a:cubicBezTo>
                <a:cubicBezTo>
                  <a:pt x="5765" y="17793"/>
                  <a:pt x="5755" y="17811"/>
                  <a:pt x="5755" y="17843"/>
                </a:cubicBezTo>
                <a:lnTo>
                  <a:pt x="5755" y="17859"/>
                </a:lnTo>
                <a:cubicBezTo>
                  <a:pt x="5755" y="17869"/>
                  <a:pt x="5758" y="17877"/>
                  <a:pt x="5758" y="17885"/>
                </a:cubicBezTo>
                <a:cubicBezTo>
                  <a:pt x="5758" y="17893"/>
                  <a:pt x="5758" y="17903"/>
                  <a:pt x="5758" y="17911"/>
                </a:cubicBezTo>
                <a:cubicBezTo>
                  <a:pt x="5760" y="17920"/>
                  <a:pt x="5762" y="17927"/>
                  <a:pt x="5765" y="17937"/>
                </a:cubicBezTo>
                <a:cubicBezTo>
                  <a:pt x="5767" y="17948"/>
                  <a:pt x="5772" y="17953"/>
                  <a:pt x="5774" y="17962"/>
                </a:cubicBezTo>
                <a:cubicBezTo>
                  <a:pt x="5784" y="17998"/>
                  <a:pt x="5790" y="18023"/>
                  <a:pt x="5790" y="18065"/>
                </a:cubicBezTo>
                <a:cubicBezTo>
                  <a:pt x="5790" y="18105"/>
                  <a:pt x="5784" y="18130"/>
                  <a:pt x="5780" y="18168"/>
                </a:cubicBezTo>
                <a:cubicBezTo>
                  <a:pt x="5780" y="18177"/>
                  <a:pt x="5777" y="18184"/>
                  <a:pt x="5777" y="18194"/>
                </a:cubicBezTo>
                <a:cubicBezTo>
                  <a:pt x="5776" y="18225"/>
                  <a:pt x="5779" y="18242"/>
                  <a:pt x="5777" y="18271"/>
                </a:cubicBezTo>
                <a:cubicBezTo>
                  <a:pt x="5776" y="18292"/>
                  <a:pt x="5772" y="18310"/>
                  <a:pt x="5768" y="18329"/>
                </a:cubicBezTo>
                <a:cubicBezTo>
                  <a:pt x="5766" y="18337"/>
                  <a:pt x="5766" y="18347"/>
                  <a:pt x="5765" y="18355"/>
                </a:cubicBezTo>
                <a:cubicBezTo>
                  <a:pt x="5762" y="18368"/>
                  <a:pt x="5754" y="18368"/>
                  <a:pt x="5752" y="18381"/>
                </a:cubicBezTo>
                <a:cubicBezTo>
                  <a:pt x="5751" y="18392"/>
                  <a:pt x="5754" y="18402"/>
                  <a:pt x="5752" y="18413"/>
                </a:cubicBezTo>
                <a:cubicBezTo>
                  <a:pt x="5751" y="18423"/>
                  <a:pt x="5747" y="18429"/>
                  <a:pt x="5746" y="18439"/>
                </a:cubicBezTo>
                <a:cubicBezTo>
                  <a:pt x="5744" y="18450"/>
                  <a:pt x="5739" y="18455"/>
                  <a:pt x="5736" y="18465"/>
                </a:cubicBezTo>
                <a:cubicBezTo>
                  <a:pt x="5732" y="18476"/>
                  <a:pt x="5728" y="18479"/>
                  <a:pt x="5724" y="18490"/>
                </a:cubicBezTo>
                <a:cubicBezTo>
                  <a:pt x="5722" y="18497"/>
                  <a:pt x="5714" y="18500"/>
                  <a:pt x="5714" y="18510"/>
                </a:cubicBezTo>
                <a:lnTo>
                  <a:pt x="5714" y="18561"/>
                </a:lnTo>
                <a:cubicBezTo>
                  <a:pt x="5714" y="18574"/>
                  <a:pt x="5718" y="18580"/>
                  <a:pt x="5718" y="18593"/>
                </a:cubicBezTo>
                <a:cubicBezTo>
                  <a:pt x="5718" y="18609"/>
                  <a:pt x="5714" y="18617"/>
                  <a:pt x="5714" y="18634"/>
                </a:cubicBezTo>
                <a:cubicBezTo>
                  <a:pt x="5714" y="18640"/>
                  <a:pt x="5718" y="18645"/>
                  <a:pt x="5718" y="18651"/>
                </a:cubicBezTo>
                <a:cubicBezTo>
                  <a:pt x="5718" y="18661"/>
                  <a:pt x="5718" y="18669"/>
                  <a:pt x="5718" y="18677"/>
                </a:cubicBezTo>
                <a:cubicBezTo>
                  <a:pt x="5716" y="18688"/>
                  <a:pt x="5710" y="18692"/>
                  <a:pt x="5708" y="18703"/>
                </a:cubicBezTo>
                <a:cubicBezTo>
                  <a:pt x="5706" y="18712"/>
                  <a:pt x="5704" y="18720"/>
                  <a:pt x="5702" y="18729"/>
                </a:cubicBezTo>
                <a:cubicBezTo>
                  <a:pt x="5698" y="18740"/>
                  <a:pt x="5692" y="18743"/>
                  <a:pt x="5689" y="18754"/>
                </a:cubicBezTo>
                <a:cubicBezTo>
                  <a:pt x="5687" y="18766"/>
                  <a:pt x="5687" y="18773"/>
                  <a:pt x="5686" y="18786"/>
                </a:cubicBezTo>
                <a:cubicBezTo>
                  <a:pt x="5681" y="18796"/>
                  <a:pt x="5672" y="18809"/>
                  <a:pt x="5667" y="18819"/>
                </a:cubicBezTo>
                <a:cubicBezTo>
                  <a:pt x="5663" y="18826"/>
                  <a:pt x="5657" y="18828"/>
                  <a:pt x="5654" y="18838"/>
                </a:cubicBezTo>
                <a:cubicBezTo>
                  <a:pt x="5652" y="18847"/>
                  <a:pt x="5649" y="18854"/>
                  <a:pt x="5648" y="18863"/>
                </a:cubicBezTo>
                <a:cubicBezTo>
                  <a:pt x="5648" y="18872"/>
                  <a:pt x="5645" y="18880"/>
                  <a:pt x="5645" y="18889"/>
                </a:cubicBezTo>
                <a:cubicBezTo>
                  <a:pt x="5645" y="18904"/>
                  <a:pt x="5655" y="18902"/>
                  <a:pt x="5658" y="18915"/>
                </a:cubicBezTo>
                <a:cubicBezTo>
                  <a:pt x="5658" y="18923"/>
                  <a:pt x="5657" y="18933"/>
                  <a:pt x="5658" y="18941"/>
                </a:cubicBezTo>
                <a:cubicBezTo>
                  <a:pt x="5661" y="18960"/>
                  <a:pt x="5666" y="18973"/>
                  <a:pt x="5667" y="18993"/>
                </a:cubicBezTo>
                <a:cubicBezTo>
                  <a:pt x="5668" y="19001"/>
                  <a:pt x="5667" y="19009"/>
                  <a:pt x="5667" y="19018"/>
                </a:cubicBezTo>
                <a:cubicBezTo>
                  <a:pt x="5667" y="19028"/>
                  <a:pt x="5670" y="19035"/>
                  <a:pt x="5670" y="19044"/>
                </a:cubicBezTo>
                <a:cubicBezTo>
                  <a:pt x="5671" y="19065"/>
                  <a:pt x="5670" y="19078"/>
                  <a:pt x="5670" y="19099"/>
                </a:cubicBezTo>
                <a:cubicBezTo>
                  <a:pt x="5670" y="19141"/>
                  <a:pt x="5671" y="19171"/>
                  <a:pt x="5661" y="19205"/>
                </a:cubicBezTo>
                <a:cubicBezTo>
                  <a:pt x="5659" y="19214"/>
                  <a:pt x="5654" y="19221"/>
                  <a:pt x="5651" y="19231"/>
                </a:cubicBezTo>
                <a:cubicBezTo>
                  <a:pt x="5648" y="19241"/>
                  <a:pt x="5641" y="19241"/>
                  <a:pt x="5639" y="19250"/>
                </a:cubicBezTo>
                <a:cubicBezTo>
                  <a:pt x="5635" y="19266"/>
                  <a:pt x="5636" y="19282"/>
                  <a:pt x="5636" y="19302"/>
                </a:cubicBezTo>
                <a:cubicBezTo>
                  <a:pt x="5636" y="19311"/>
                  <a:pt x="5635" y="19319"/>
                  <a:pt x="5636" y="19327"/>
                </a:cubicBezTo>
                <a:cubicBezTo>
                  <a:pt x="5637" y="19339"/>
                  <a:pt x="5643" y="19342"/>
                  <a:pt x="5645" y="19353"/>
                </a:cubicBezTo>
                <a:lnTo>
                  <a:pt x="5651" y="19379"/>
                </a:lnTo>
                <a:cubicBezTo>
                  <a:pt x="5656" y="19398"/>
                  <a:pt x="5664" y="19410"/>
                  <a:pt x="5664" y="19432"/>
                </a:cubicBezTo>
                <a:cubicBezTo>
                  <a:pt x="5664" y="19442"/>
                  <a:pt x="5661" y="19446"/>
                  <a:pt x="5661" y="19456"/>
                </a:cubicBezTo>
                <a:cubicBezTo>
                  <a:pt x="5651" y="19458"/>
                  <a:pt x="5644" y="19454"/>
                  <a:pt x="5636" y="19462"/>
                </a:cubicBezTo>
                <a:cubicBezTo>
                  <a:pt x="5630" y="19469"/>
                  <a:pt x="5626" y="19472"/>
                  <a:pt x="5623" y="19482"/>
                </a:cubicBezTo>
                <a:cubicBezTo>
                  <a:pt x="5621" y="19488"/>
                  <a:pt x="5622" y="19499"/>
                  <a:pt x="5620" y="19508"/>
                </a:cubicBezTo>
                <a:cubicBezTo>
                  <a:pt x="5618" y="19516"/>
                  <a:pt x="5618" y="19525"/>
                  <a:pt x="5617" y="19533"/>
                </a:cubicBezTo>
                <a:cubicBezTo>
                  <a:pt x="5614" y="19546"/>
                  <a:pt x="5606" y="19546"/>
                  <a:pt x="5604" y="19559"/>
                </a:cubicBezTo>
                <a:cubicBezTo>
                  <a:pt x="5604" y="19567"/>
                  <a:pt x="5605" y="19577"/>
                  <a:pt x="5604" y="19585"/>
                </a:cubicBezTo>
                <a:cubicBezTo>
                  <a:pt x="5603" y="19598"/>
                  <a:pt x="5601" y="19609"/>
                  <a:pt x="5601" y="19623"/>
                </a:cubicBezTo>
                <a:cubicBezTo>
                  <a:pt x="5601" y="19639"/>
                  <a:pt x="5603" y="19651"/>
                  <a:pt x="5607" y="19661"/>
                </a:cubicBezTo>
                <a:cubicBezTo>
                  <a:pt x="5611" y="19670"/>
                  <a:pt x="5616" y="19670"/>
                  <a:pt x="5620" y="19675"/>
                </a:cubicBezTo>
                <a:cubicBezTo>
                  <a:pt x="5625" y="19682"/>
                  <a:pt x="5627" y="19694"/>
                  <a:pt x="5633" y="19694"/>
                </a:cubicBezTo>
                <a:lnTo>
                  <a:pt x="5674" y="19694"/>
                </a:lnTo>
                <a:lnTo>
                  <a:pt x="5683" y="19462"/>
                </a:lnTo>
                <a:lnTo>
                  <a:pt x="5730" y="19462"/>
                </a:lnTo>
                <a:lnTo>
                  <a:pt x="5730" y="19539"/>
                </a:lnTo>
                <a:cubicBezTo>
                  <a:pt x="5726" y="19547"/>
                  <a:pt x="5725" y="19558"/>
                  <a:pt x="5721" y="19566"/>
                </a:cubicBezTo>
                <a:cubicBezTo>
                  <a:pt x="5717" y="19572"/>
                  <a:pt x="5712" y="19572"/>
                  <a:pt x="5708" y="19579"/>
                </a:cubicBezTo>
                <a:cubicBezTo>
                  <a:pt x="5703" y="19587"/>
                  <a:pt x="5703" y="19596"/>
                  <a:pt x="5699" y="19604"/>
                </a:cubicBezTo>
                <a:lnTo>
                  <a:pt x="5699" y="19739"/>
                </a:lnTo>
                <a:cubicBezTo>
                  <a:pt x="5696" y="19747"/>
                  <a:pt x="5693" y="19756"/>
                  <a:pt x="5689" y="19765"/>
                </a:cubicBezTo>
                <a:cubicBezTo>
                  <a:pt x="5685" y="19775"/>
                  <a:pt x="5679" y="19774"/>
                  <a:pt x="5677" y="19784"/>
                </a:cubicBezTo>
                <a:cubicBezTo>
                  <a:pt x="5674" y="19792"/>
                  <a:pt x="5674" y="19802"/>
                  <a:pt x="5674" y="19810"/>
                </a:cubicBezTo>
                <a:cubicBezTo>
                  <a:pt x="5673" y="19818"/>
                  <a:pt x="5672" y="19826"/>
                  <a:pt x="5672" y="19836"/>
                </a:cubicBezTo>
                <a:cubicBezTo>
                  <a:pt x="5672" y="19868"/>
                  <a:pt x="5677" y="19887"/>
                  <a:pt x="5677" y="19919"/>
                </a:cubicBezTo>
                <a:cubicBezTo>
                  <a:pt x="5677" y="19950"/>
                  <a:pt x="5677" y="19966"/>
                  <a:pt x="5677" y="19997"/>
                </a:cubicBezTo>
                <a:cubicBezTo>
                  <a:pt x="5677" y="20008"/>
                  <a:pt x="5673" y="20013"/>
                  <a:pt x="5672" y="20022"/>
                </a:cubicBezTo>
                <a:lnTo>
                  <a:pt x="5658" y="20003"/>
                </a:lnTo>
                <a:cubicBezTo>
                  <a:pt x="5653" y="19997"/>
                  <a:pt x="5652" y="19984"/>
                  <a:pt x="5648" y="19978"/>
                </a:cubicBezTo>
                <a:cubicBezTo>
                  <a:pt x="5645" y="19973"/>
                  <a:pt x="5638" y="19979"/>
                  <a:pt x="5636" y="19971"/>
                </a:cubicBezTo>
                <a:cubicBezTo>
                  <a:pt x="5633" y="19963"/>
                  <a:pt x="5636" y="19953"/>
                  <a:pt x="5636" y="19945"/>
                </a:cubicBezTo>
                <a:lnTo>
                  <a:pt x="5636" y="19919"/>
                </a:lnTo>
                <a:cubicBezTo>
                  <a:pt x="5636" y="19900"/>
                  <a:pt x="5634" y="19887"/>
                  <a:pt x="5633" y="19868"/>
                </a:cubicBezTo>
                <a:cubicBezTo>
                  <a:pt x="5631" y="19870"/>
                  <a:pt x="5634" y="19881"/>
                  <a:pt x="5633" y="19881"/>
                </a:cubicBezTo>
                <a:cubicBezTo>
                  <a:pt x="5626" y="19884"/>
                  <a:pt x="5621" y="19881"/>
                  <a:pt x="5614" y="19881"/>
                </a:cubicBezTo>
                <a:lnTo>
                  <a:pt x="5614" y="19958"/>
                </a:lnTo>
                <a:cubicBezTo>
                  <a:pt x="5618" y="19963"/>
                  <a:pt x="5623" y="19958"/>
                  <a:pt x="5626" y="19965"/>
                </a:cubicBezTo>
                <a:cubicBezTo>
                  <a:pt x="5630" y="19973"/>
                  <a:pt x="5629" y="19982"/>
                  <a:pt x="5633" y="19990"/>
                </a:cubicBezTo>
                <a:cubicBezTo>
                  <a:pt x="5636" y="19998"/>
                  <a:pt x="5643" y="20000"/>
                  <a:pt x="5645" y="20009"/>
                </a:cubicBezTo>
                <a:cubicBezTo>
                  <a:pt x="5648" y="20018"/>
                  <a:pt x="5650" y="20026"/>
                  <a:pt x="5651" y="20036"/>
                </a:cubicBezTo>
                <a:cubicBezTo>
                  <a:pt x="5652" y="20044"/>
                  <a:pt x="5651" y="20053"/>
                  <a:pt x="5651" y="20061"/>
                </a:cubicBezTo>
                <a:cubicBezTo>
                  <a:pt x="5651" y="20069"/>
                  <a:pt x="5654" y="20077"/>
                  <a:pt x="5654" y="20087"/>
                </a:cubicBezTo>
                <a:cubicBezTo>
                  <a:pt x="5655" y="20107"/>
                  <a:pt x="5654" y="20119"/>
                  <a:pt x="5654" y="20139"/>
                </a:cubicBezTo>
                <a:lnTo>
                  <a:pt x="5645" y="20125"/>
                </a:lnTo>
                <a:cubicBezTo>
                  <a:pt x="5641" y="20124"/>
                  <a:pt x="5636" y="20124"/>
                  <a:pt x="5633" y="20119"/>
                </a:cubicBezTo>
                <a:cubicBezTo>
                  <a:pt x="5629" y="20115"/>
                  <a:pt x="5622" y="20114"/>
                  <a:pt x="5620" y="20106"/>
                </a:cubicBezTo>
                <a:cubicBezTo>
                  <a:pt x="5618" y="20100"/>
                  <a:pt x="5622" y="20089"/>
                  <a:pt x="5620" y="20081"/>
                </a:cubicBezTo>
                <a:cubicBezTo>
                  <a:pt x="5618" y="20072"/>
                  <a:pt x="5619" y="20061"/>
                  <a:pt x="5617" y="20055"/>
                </a:cubicBezTo>
                <a:cubicBezTo>
                  <a:pt x="5613" y="20045"/>
                  <a:pt x="5610" y="20036"/>
                  <a:pt x="5604" y="20036"/>
                </a:cubicBezTo>
                <a:cubicBezTo>
                  <a:pt x="5599" y="20036"/>
                  <a:pt x="5597" y="20048"/>
                  <a:pt x="5592" y="20048"/>
                </a:cubicBezTo>
                <a:lnTo>
                  <a:pt x="5592" y="20125"/>
                </a:lnTo>
                <a:cubicBezTo>
                  <a:pt x="5583" y="20129"/>
                  <a:pt x="5574" y="20129"/>
                  <a:pt x="5566" y="20139"/>
                </a:cubicBezTo>
                <a:cubicBezTo>
                  <a:pt x="5562" y="20144"/>
                  <a:pt x="5562" y="20156"/>
                  <a:pt x="5560" y="20164"/>
                </a:cubicBezTo>
                <a:cubicBezTo>
                  <a:pt x="5557" y="20174"/>
                  <a:pt x="5548" y="20171"/>
                  <a:pt x="5548" y="20184"/>
                </a:cubicBezTo>
                <a:cubicBezTo>
                  <a:pt x="5548" y="20216"/>
                  <a:pt x="5561" y="20237"/>
                  <a:pt x="5576" y="20242"/>
                </a:cubicBezTo>
                <a:cubicBezTo>
                  <a:pt x="5580" y="20243"/>
                  <a:pt x="5584" y="20235"/>
                  <a:pt x="5589" y="20235"/>
                </a:cubicBezTo>
                <a:cubicBezTo>
                  <a:pt x="5593" y="20235"/>
                  <a:pt x="5597" y="20240"/>
                  <a:pt x="5601" y="20242"/>
                </a:cubicBezTo>
                <a:cubicBezTo>
                  <a:pt x="5605" y="20243"/>
                  <a:pt x="5610" y="20240"/>
                  <a:pt x="5614" y="20242"/>
                </a:cubicBezTo>
                <a:cubicBezTo>
                  <a:pt x="5619" y="20245"/>
                  <a:pt x="5618" y="20261"/>
                  <a:pt x="5623" y="20267"/>
                </a:cubicBezTo>
                <a:cubicBezTo>
                  <a:pt x="5622" y="20275"/>
                  <a:pt x="5622" y="20285"/>
                  <a:pt x="5620" y="20293"/>
                </a:cubicBezTo>
                <a:cubicBezTo>
                  <a:pt x="5617" y="20305"/>
                  <a:pt x="5607" y="20305"/>
                  <a:pt x="5607" y="20319"/>
                </a:cubicBezTo>
                <a:cubicBezTo>
                  <a:pt x="5607" y="20330"/>
                  <a:pt x="5614" y="20333"/>
                  <a:pt x="5614" y="20345"/>
                </a:cubicBezTo>
                <a:cubicBezTo>
                  <a:pt x="5614" y="20354"/>
                  <a:pt x="5613" y="20361"/>
                  <a:pt x="5614" y="20370"/>
                </a:cubicBezTo>
                <a:cubicBezTo>
                  <a:pt x="5627" y="20370"/>
                  <a:pt x="5636" y="20367"/>
                  <a:pt x="5648" y="20377"/>
                </a:cubicBezTo>
                <a:cubicBezTo>
                  <a:pt x="5658" y="20385"/>
                  <a:pt x="5664" y="20393"/>
                  <a:pt x="5674" y="20403"/>
                </a:cubicBezTo>
                <a:cubicBezTo>
                  <a:pt x="5672" y="20412"/>
                  <a:pt x="5668" y="20417"/>
                  <a:pt x="5667" y="20428"/>
                </a:cubicBezTo>
                <a:cubicBezTo>
                  <a:pt x="5666" y="20437"/>
                  <a:pt x="5668" y="20444"/>
                  <a:pt x="5667" y="20454"/>
                </a:cubicBezTo>
                <a:cubicBezTo>
                  <a:pt x="5658" y="20454"/>
                  <a:pt x="5651" y="20452"/>
                  <a:pt x="5642" y="20454"/>
                </a:cubicBezTo>
                <a:cubicBezTo>
                  <a:pt x="5637" y="20454"/>
                  <a:pt x="5633" y="20452"/>
                  <a:pt x="5629" y="20454"/>
                </a:cubicBezTo>
                <a:cubicBezTo>
                  <a:pt x="5620" y="20458"/>
                  <a:pt x="5614" y="20470"/>
                  <a:pt x="5604" y="20473"/>
                </a:cubicBezTo>
                <a:cubicBezTo>
                  <a:pt x="5596" y="20475"/>
                  <a:pt x="5588" y="20470"/>
                  <a:pt x="5579" y="20473"/>
                </a:cubicBezTo>
                <a:cubicBezTo>
                  <a:pt x="5574" y="20475"/>
                  <a:pt x="5571" y="20487"/>
                  <a:pt x="5566" y="20492"/>
                </a:cubicBezTo>
                <a:cubicBezTo>
                  <a:pt x="5561" y="20499"/>
                  <a:pt x="5554" y="20504"/>
                  <a:pt x="5554" y="20518"/>
                </a:cubicBezTo>
                <a:lnTo>
                  <a:pt x="5554" y="20531"/>
                </a:lnTo>
                <a:cubicBezTo>
                  <a:pt x="5554" y="20542"/>
                  <a:pt x="5559" y="20547"/>
                  <a:pt x="5560" y="20557"/>
                </a:cubicBezTo>
                <a:cubicBezTo>
                  <a:pt x="5560" y="20565"/>
                  <a:pt x="5559" y="20575"/>
                  <a:pt x="5560" y="20583"/>
                </a:cubicBezTo>
                <a:cubicBezTo>
                  <a:pt x="5561" y="20591"/>
                  <a:pt x="5559" y="20601"/>
                  <a:pt x="5560" y="20609"/>
                </a:cubicBezTo>
                <a:cubicBezTo>
                  <a:pt x="5561" y="20618"/>
                  <a:pt x="5571" y="20613"/>
                  <a:pt x="5573" y="20621"/>
                </a:cubicBezTo>
                <a:cubicBezTo>
                  <a:pt x="5577" y="20632"/>
                  <a:pt x="5582" y="20644"/>
                  <a:pt x="5582" y="20660"/>
                </a:cubicBezTo>
                <a:lnTo>
                  <a:pt x="5582" y="20673"/>
                </a:lnTo>
                <a:cubicBezTo>
                  <a:pt x="5581" y="20684"/>
                  <a:pt x="5575" y="20687"/>
                  <a:pt x="5573" y="20698"/>
                </a:cubicBezTo>
                <a:cubicBezTo>
                  <a:pt x="5571" y="20708"/>
                  <a:pt x="5566" y="20713"/>
                  <a:pt x="5566" y="20724"/>
                </a:cubicBezTo>
                <a:cubicBezTo>
                  <a:pt x="5566" y="20747"/>
                  <a:pt x="5579" y="20752"/>
                  <a:pt x="5585" y="20770"/>
                </a:cubicBezTo>
                <a:cubicBezTo>
                  <a:pt x="5592" y="20787"/>
                  <a:pt x="5598" y="20799"/>
                  <a:pt x="5598" y="20821"/>
                </a:cubicBezTo>
                <a:cubicBezTo>
                  <a:pt x="5598" y="20832"/>
                  <a:pt x="5585" y="20823"/>
                  <a:pt x="5585" y="20834"/>
                </a:cubicBezTo>
                <a:cubicBezTo>
                  <a:pt x="5585" y="20844"/>
                  <a:pt x="5586" y="20851"/>
                  <a:pt x="5589" y="20859"/>
                </a:cubicBezTo>
                <a:cubicBezTo>
                  <a:pt x="5591" y="20867"/>
                  <a:pt x="5597" y="20866"/>
                  <a:pt x="5601" y="20872"/>
                </a:cubicBezTo>
                <a:cubicBezTo>
                  <a:pt x="5605" y="20879"/>
                  <a:pt x="5610" y="20879"/>
                  <a:pt x="5614" y="20885"/>
                </a:cubicBezTo>
                <a:cubicBezTo>
                  <a:pt x="5617" y="20890"/>
                  <a:pt x="5612" y="20903"/>
                  <a:pt x="5614" y="20911"/>
                </a:cubicBezTo>
                <a:lnTo>
                  <a:pt x="5589" y="20937"/>
                </a:lnTo>
                <a:lnTo>
                  <a:pt x="5595" y="20969"/>
                </a:lnTo>
                <a:cubicBezTo>
                  <a:pt x="5599" y="20967"/>
                  <a:pt x="5603" y="20962"/>
                  <a:pt x="5607" y="20962"/>
                </a:cubicBezTo>
                <a:lnTo>
                  <a:pt x="5633" y="20962"/>
                </a:lnTo>
                <a:cubicBezTo>
                  <a:pt x="5637" y="20962"/>
                  <a:pt x="5641" y="20967"/>
                  <a:pt x="5645" y="20969"/>
                </a:cubicBezTo>
                <a:cubicBezTo>
                  <a:pt x="5643" y="20980"/>
                  <a:pt x="5647" y="20994"/>
                  <a:pt x="5642" y="21001"/>
                </a:cubicBezTo>
                <a:cubicBezTo>
                  <a:pt x="5634" y="21014"/>
                  <a:pt x="5626" y="21018"/>
                  <a:pt x="5617" y="21027"/>
                </a:cubicBezTo>
                <a:cubicBezTo>
                  <a:pt x="5625" y="21045"/>
                  <a:pt x="5629" y="21064"/>
                  <a:pt x="5639" y="21072"/>
                </a:cubicBezTo>
                <a:cubicBezTo>
                  <a:pt x="5643" y="21075"/>
                  <a:pt x="5647" y="21070"/>
                  <a:pt x="5651" y="21072"/>
                </a:cubicBezTo>
                <a:cubicBezTo>
                  <a:pt x="5655" y="21073"/>
                  <a:pt x="5660" y="21070"/>
                  <a:pt x="5664" y="21072"/>
                </a:cubicBezTo>
                <a:cubicBezTo>
                  <a:pt x="5667" y="21073"/>
                  <a:pt x="5661" y="21086"/>
                  <a:pt x="5664" y="21091"/>
                </a:cubicBezTo>
                <a:lnTo>
                  <a:pt x="5651" y="21111"/>
                </a:lnTo>
                <a:cubicBezTo>
                  <a:pt x="5654" y="21119"/>
                  <a:pt x="5658" y="21127"/>
                  <a:pt x="5661" y="21137"/>
                </a:cubicBezTo>
                <a:cubicBezTo>
                  <a:pt x="5664" y="21146"/>
                  <a:pt x="5671" y="21145"/>
                  <a:pt x="5674" y="21156"/>
                </a:cubicBezTo>
                <a:cubicBezTo>
                  <a:pt x="5676" y="21167"/>
                  <a:pt x="5675" y="21177"/>
                  <a:pt x="5677" y="21188"/>
                </a:cubicBezTo>
                <a:cubicBezTo>
                  <a:pt x="5677" y="21196"/>
                  <a:pt x="5672" y="21206"/>
                  <a:pt x="5674" y="21214"/>
                </a:cubicBezTo>
                <a:cubicBezTo>
                  <a:pt x="5676" y="21225"/>
                  <a:pt x="5681" y="21226"/>
                  <a:pt x="5686" y="21233"/>
                </a:cubicBezTo>
                <a:cubicBezTo>
                  <a:pt x="5698" y="21251"/>
                  <a:pt x="5711" y="21247"/>
                  <a:pt x="5724" y="21265"/>
                </a:cubicBezTo>
                <a:cubicBezTo>
                  <a:pt x="5729" y="21271"/>
                  <a:pt x="5733" y="21275"/>
                  <a:pt x="5736" y="21284"/>
                </a:cubicBezTo>
                <a:cubicBezTo>
                  <a:pt x="5739" y="21291"/>
                  <a:pt x="5738" y="21302"/>
                  <a:pt x="5740" y="21310"/>
                </a:cubicBezTo>
                <a:cubicBezTo>
                  <a:pt x="5741" y="21318"/>
                  <a:pt x="5741" y="21328"/>
                  <a:pt x="5743" y="21336"/>
                </a:cubicBezTo>
                <a:cubicBezTo>
                  <a:pt x="5745" y="21346"/>
                  <a:pt x="5751" y="21344"/>
                  <a:pt x="5755" y="21349"/>
                </a:cubicBezTo>
                <a:cubicBezTo>
                  <a:pt x="5761" y="21357"/>
                  <a:pt x="5769" y="21355"/>
                  <a:pt x="5771" y="21368"/>
                </a:cubicBezTo>
                <a:cubicBezTo>
                  <a:pt x="5772" y="21376"/>
                  <a:pt x="5767" y="21386"/>
                  <a:pt x="5768" y="21394"/>
                </a:cubicBezTo>
                <a:cubicBezTo>
                  <a:pt x="5769" y="21407"/>
                  <a:pt x="5770" y="21418"/>
                  <a:pt x="5771" y="21432"/>
                </a:cubicBezTo>
                <a:cubicBezTo>
                  <a:pt x="5780" y="21434"/>
                  <a:pt x="5787" y="21438"/>
                  <a:pt x="5796" y="21440"/>
                </a:cubicBezTo>
                <a:cubicBezTo>
                  <a:pt x="5801" y="21440"/>
                  <a:pt x="5805" y="21436"/>
                  <a:pt x="5809" y="21440"/>
                </a:cubicBezTo>
                <a:cubicBezTo>
                  <a:pt x="5813" y="21442"/>
                  <a:pt x="5818" y="21441"/>
                  <a:pt x="5821" y="21446"/>
                </a:cubicBezTo>
                <a:cubicBezTo>
                  <a:pt x="5824" y="21450"/>
                  <a:pt x="5820" y="21465"/>
                  <a:pt x="5821" y="21471"/>
                </a:cubicBezTo>
                <a:cubicBezTo>
                  <a:pt x="5827" y="21491"/>
                  <a:pt x="5833" y="21508"/>
                  <a:pt x="5843" y="21516"/>
                </a:cubicBezTo>
                <a:cubicBezTo>
                  <a:pt x="5852" y="21522"/>
                  <a:pt x="5860" y="21513"/>
                  <a:pt x="5869" y="21516"/>
                </a:cubicBezTo>
                <a:cubicBezTo>
                  <a:pt x="5873" y="21518"/>
                  <a:pt x="5876" y="21528"/>
                  <a:pt x="5881" y="21529"/>
                </a:cubicBezTo>
                <a:cubicBezTo>
                  <a:pt x="5885" y="21531"/>
                  <a:pt x="5890" y="21534"/>
                  <a:pt x="5894" y="21536"/>
                </a:cubicBezTo>
                <a:cubicBezTo>
                  <a:pt x="5898" y="21537"/>
                  <a:pt x="5902" y="21540"/>
                  <a:pt x="5906" y="21542"/>
                </a:cubicBezTo>
                <a:cubicBezTo>
                  <a:pt x="5912" y="21545"/>
                  <a:pt x="5914" y="21558"/>
                  <a:pt x="5919" y="21562"/>
                </a:cubicBezTo>
                <a:cubicBezTo>
                  <a:pt x="5928" y="21567"/>
                  <a:pt x="5935" y="21560"/>
                  <a:pt x="5944" y="21562"/>
                </a:cubicBezTo>
                <a:lnTo>
                  <a:pt x="5957" y="21562"/>
                </a:lnTo>
                <a:cubicBezTo>
                  <a:pt x="5962" y="21563"/>
                  <a:pt x="5964" y="21577"/>
                  <a:pt x="5969" y="21580"/>
                </a:cubicBezTo>
                <a:cubicBezTo>
                  <a:pt x="5975" y="21583"/>
                  <a:pt x="5979" y="21587"/>
                  <a:pt x="5986" y="21587"/>
                </a:cubicBezTo>
                <a:lnTo>
                  <a:pt x="6086" y="21587"/>
                </a:lnTo>
                <a:cubicBezTo>
                  <a:pt x="6091" y="21587"/>
                  <a:pt x="6093" y="21600"/>
                  <a:pt x="6098" y="21600"/>
                </a:cubicBezTo>
                <a:cubicBezTo>
                  <a:pt x="6105" y="21600"/>
                  <a:pt x="6106" y="21588"/>
                  <a:pt x="6111" y="21580"/>
                </a:cubicBezTo>
                <a:cubicBezTo>
                  <a:pt x="6114" y="21576"/>
                  <a:pt x="6111" y="21562"/>
                  <a:pt x="6114" y="21555"/>
                </a:cubicBezTo>
                <a:cubicBezTo>
                  <a:pt x="6118" y="21546"/>
                  <a:pt x="6122" y="21537"/>
                  <a:pt x="6127" y="21532"/>
                </a:cubicBezTo>
                <a:cubicBezTo>
                  <a:pt x="6132" y="21526"/>
                  <a:pt x="6138" y="21536"/>
                  <a:pt x="6145" y="21536"/>
                </a:cubicBezTo>
                <a:cubicBezTo>
                  <a:pt x="6155" y="21536"/>
                  <a:pt x="6161" y="21534"/>
                  <a:pt x="6171" y="21532"/>
                </a:cubicBezTo>
                <a:cubicBezTo>
                  <a:pt x="6169" y="21513"/>
                  <a:pt x="6171" y="21494"/>
                  <a:pt x="6164" y="21484"/>
                </a:cubicBezTo>
                <a:cubicBezTo>
                  <a:pt x="6159" y="21478"/>
                  <a:pt x="6154" y="21487"/>
                  <a:pt x="6149" y="21484"/>
                </a:cubicBezTo>
                <a:cubicBezTo>
                  <a:pt x="6139" y="21476"/>
                  <a:pt x="6134" y="21464"/>
                  <a:pt x="6123" y="21459"/>
                </a:cubicBezTo>
                <a:cubicBezTo>
                  <a:pt x="6120" y="21457"/>
                  <a:pt x="6115" y="21459"/>
                  <a:pt x="6111" y="21459"/>
                </a:cubicBezTo>
                <a:cubicBezTo>
                  <a:pt x="6107" y="21459"/>
                  <a:pt x="6103" y="21452"/>
                  <a:pt x="6098" y="21452"/>
                </a:cubicBezTo>
                <a:cubicBezTo>
                  <a:pt x="6087" y="21450"/>
                  <a:pt x="6081" y="21452"/>
                  <a:pt x="6070" y="21452"/>
                </a:cubicBezTo>
                <a:cubicBezTo>
                  <a:pt x="6065" y="21452"/>
                  <a:pt x="6062" y="21446"/>
                  <a:pt x="6057" y="21446"/>
                </a:cubicBezTo>
                <a:lnTo>
                  <a:pt x="6057" y="21387"/>
                </a:lnTo>
                <a:cubicBezTo>
                  <a:pt x="6048" y="21387"/>
                  <a:pt x="6042" y="21389"/>
                  <a:pt x="6032" y="21387"/>
                </a:cubicBezTo>
                <a:cubicBezTo>
                  <a:pt x="6027" y="21387"/>
                  <a:pt x="6023" y="21393"/>
                  <a:pt x="6020" y="21387"/>
                </a:cubicBezTo>
                <a:cubicBezTo>
                  <a:pt x="6015" y="21380"/>
                  <a:pt x="6010" y="21378"/>
                  <a:pt x="6007" y="21368"/>
                </a:cubicBezTo>
                <a:cubicBezTo>
                  <a:pt x="6004" y="21358"/>
                  <a:pt x="6005" y="21347"/>
                  <a:pt x="6004" y="21336"/>
                </a:cubicBezTo>
                <a:cubicBezTo>
                  <a:pt x="6001" y="21318"/>
                  <a:pt x="5998" y="21304"/>
                  <a:pt x="5998" y="21284"/>
                </a:cubicBezTo>
                <a:cubicBezTo>
                  <a:pt x="5998" y="21275"/>
                  <a:pt x="5998" y="21267"/>
                  <a:pt x="5998" y="21259"/>
                </a:cubicBezTo>
                <a:cubicBezTo>
                  <a:pt x="5997" y="21251"/>
                  <a:pt x="5999" y="21241"/>
                  <a:pt x="5998" y="21233"/>
                </a:cubicBezTo>
                <a:cubicBezTo>
                  <a:pt x="5995" y="21222"/>
                  <a:pt x="5987" y="21225"/>
                  <a:pt x="5985" y="21214"/>
                </a:cubicBezTo>
                <a:cubicBezTo>
                  <a:pt x="5983" y="21204"/>
                  <a:pt x="5980" y="21198"/>
                  <a:pt x="5979" y="21188"/>
                </a:cubicBezTo>
                <a:cubicBezTo>
                  <a:pt x="5978" y="21180"/>
                  <a:pt x="5979" y="21170"/>
                  <a:pt x="5979" y="21162"/>
                </a:cubicBezTo>
                <a:lnTo>
                  <a:pt x="5979" y="21137"/>
                </a:lnTo>
                <a:cubicBezTo>
                  <a:pt x="5978" y="21127"/>
                  <a:pt x="5973" y="21121"/>
                  <a:pt x="5972" y="21111"/>
                </a:cubicBezTo>
                <a:cubicBezTo>
                  <a:pt x="5972" y="21093"/>
                  <a:pt x="5973" y="21077"/>
                  <a:pt x="5972" y="21059"/>
                </a:cubicBezTo>
                <a:cubicBezTo>
                  <a:pt x="5972" y="21051"/>
                  <a:pt x="5970" y="21041"/>
                  <a:pt x="5969" y="21034"/>
                </a:cubicBezTo>
                <a:cubicBezTo>
                  <a:pt x="5969" y="21024"/>
                  <a:pt x="5965" y="21018"/>
                  <a:pt x="5963" y="21008"/>
                </a:cubicBezTo>
                <a:cubicBezTo>
                  <a:pt x="5959" y="20993"/>
                  <a:pt x="5948" y="20993"/>
                  <a:pt x="5948" y="20976"/>
                </a:cubicBezTo>
                <a:cubicBezTo>
                  <a:pt x="5948" y="20960"/>
                  <a:pt x="5953" y="20953"/>
                  <a:pt x="5953" y="20937"/>
                </a:cubicBezTo>
                <a:lnTo>
                  <a:pt x="5953" y="20911"/>
                </a:lnTo>
                <a:cubicBezTo>
                  <a:pt x="5953" y="20900"/>
                  <a:pt x="5949" y="20895"/>
                  <a:pt x="5947" y="20885"/>
                </a:cubicBezTo>
                <a:lnTo>
                  <a:pt x="5947" y="20801"/>
                </a:lnTo>
                <a:cubicBezTo>
                  <a:pt x="5947" y="20777"/>
                  <a:pt x="5949" y="20764"/>
                  <a:pt x="5950" y="20740"/>
                </a:cubicBezTo>
                <a:lnTo>
                  <a:pt x="6013" y="20740"/>
                </a:lnTo>
                <a:cubicBezTo>
                  <a:pt x="6013" y="20724"/>
                  <a:pt x="6014" y="20715"/>
                  <a:pt x="6013" y="20698"/>
                </a:cubicBezTo>
                <a:cubicBezTo>
                  <a:pt x="6013" y="20689"/>
                  <a:pt x="6010" y="20683"/>
                  <a:pt x="6010" y="20673"/>
                </a:cubicBezTo>
                <a:cubicBezTo>
                  <a:pt x="6010" y="20654"/>
                  <a:pt x="6009" y="20637"/>
                  <a:pt x="6013" y="20621"/>
                </a:cubicBezTo>
                <a:cubicBezTo>
                  <a:pt x="6016" y="20610"/>
                  <a:pt x="6018" y="20602"/>
                  <a:pt x="6022" y="20595"/>
                </a:cubicBezTo>
                <a:cubicBezTo>
                  <a:pt x="6026" y="20591"/>
                  <a:pt x="6031" y="20591"/>
                  <a:pt x="6035" y="20589"/>
                </a:cubicBezTo>
                <a:cubicBezTo>
                  <a:pt x="6044" y="20585"/>
                  <a:pt x="6052" y="20588"/>
                  <a:pt x="6061" y="20583"/>
                </a:cubicBezTo>
                <a:cubicBezTo>
                  <a:pt x="6067" y="20580"/>
                  <a:pt x="6070" y="20568"/>
                  <a:pt x="6073" y="20557"/>
                </a:cubicBezTo>
                <a:cubicBezTo>
                  <a:pt x="6084" y="20520"/>
                  <a:pt x="6086" y="20494"/>
                  <a:pt x="6092" y="20454"/>
                </a:cubicBezTo>
                <a:cubicBezTo>
                  <a:pt x="6093" y="20446"/>
                  <a:pt x="6094" y="20436"/>
                  <a:pt x="6095" y="20428"/>
                </a:cubicBezTo>
                <a:cubicBezTo>
                  <a:pt x="6097" y="20418"/>
                  <a:pt x="6100" y="20411"/>
                  <a:pt x="6104" y="20403"/>
                </a:cubicBezTo>
                <a:cubicBezTo>
                  <a:pt x="6108" y="20396"/>
                  <a:pt x="6112" y="20394"/>
                  <a:pt x="6117" y="20389"/>
                </a:cubicBezTo>
                <a:cubicBezTo>
                  <a:pt x="6122" y="20385"/>
                  <a:pt x="6124" y="20375"/>
                  <a:pt x="6130" y="20370"/>
                </a:cubicBezTo>
                <a:cubicBezTo>
                  <a:pt x="6134" y="20367"/>
                  <a:pt x="6138" y="20374"/>
                  <a:pt x="6142" y="20370"/>
                </a:cubicBezTo>
                <a:cubicBezTo>
                  <a:pt x="6147" y="20366"/>
                  <a:pt x="6145" y="20351"/>
                  <a:pt x="6149" y="20345"/>
                </a:cubicBezTo>
                <a:lnTo>
                  <a:pt x="6149" y="20293"/>
                </a:lnTo>
                <a:cubicBezTo>
                  <a:pt x="6141" y="20291"/>
                  <a:pt x="6137" y="20286"/>
                  <a:pt x="6130" y="20286"/>
                </a:cubicBezTo>
                <a:cubicBezTo>
                  <a:pt x="6119" y="20286"/>
                  <a:pt x="6111" y="20293"/>
                  <a:pt x="6101" y="20286"/>
                </a:cubicBezTo>
                <a:cubicBezTo>
                  <a:pt x="6096" y="20283"/>
                  <a:pt x="6093" y="20280"/>
                  <a:pt x="6089" y="20273"/>
                </a:cubicBezTo>
                <a:cubicBezTo>
                  <a:pt x="6086" y="20268"/>
                  <a:pt x="6087" y="20254"/>
                  <a:pt x="6086" y="20248"/>
                </a:cubicBezTo>
                <a:cubicBezTo>
                  <a:pt x="6082" y="20236"/>
                  <a:pt x="6079" y="20227"/>
                  <a:pt x="6073" y="20222"/>
                </a:cubicBezTo>
                <a:cubicBezTo>
                  <a:pt x="6069" y="20219"/>
                  <a:pt x="6064" y="20219"/>
                  <a:pt x="6061" y="20216"/>
                </a:cubicBezTo>
                <a:cubicBezTo>
                  <a:pt x="6055" y="20211"/>
                  <a:pt x="6053" y="20203"/>
                  <a:pt x="6048" y="20196"/>
                </a:cubicBezTo>
                <a:cubicBezTo>
                  <a:pt x="6042" y="20190"/>
                  <a:pt x="6038" y="20182"/>
                  <a:pt x="6035" y="20170"/>
                </a:cubicBezTo>
                <a:cubicBezTo>
                  <a:pt x="6032" y="20161"/>
                  <a:pt x="6027" y="20156"/>
                  <a:pt x="6026" y="20145"/>
                </a:cubicBezTo>
                <a:cubicBezTo>
                  <a:pt x="6023" y="20127"/>
                  <a:pt x="6022" y="20112"/>
                  <a:pt x="6022" y="20093"/>
                </a:cubicBezTo>
                <a:lnTo>
                  <a:pt x="6022" y="20068"/>
                </a:lnTo>
                <a:cubicBezTo>
                  <a:pt x="6022" y="20056"/>
                  <a:pt x="6027" y="20051"/>
                  <a:pt x="6029" y="20042"/>
                </a:cubicBezTo>
                <a:cubicBezTo>
                  <a:pt x="6032" y="20029"/>
                  <a:pt x="6037" y="20026"/>
                  <a:pt x="6042" y="20016"/>
                </a:cubicBezTo>
                <a:cubicBezTo>
                  <a:pt x="6053" y="19992"/>
                  <a:pt x="6063" y="19971"/>
                  <a:pt x="6080" y="19971"/>
                </a:cubicBezTo>
                <a:lnTo>
                  <a:pt x="6155" y="19971"/>
                </a:lnTo>
                <a:lnTo>
                  <a:pt x="6155" y="19828"/>
                </a:lnTo>
                <a:cubicBezTo>
                  <a:pt x="6155" y="19818"/>
                  <a:pt x="6156" y="19810"/>
                  <a:pt x="6158" y="19804"/>
                </a:cubicBezTo>
                <a:cubicBezTo>
                  <a:pt x="6161" y="19794"/>
                  <a:pt x="6167" y="19794"/>
                  <a:pt x="6171" y="19784"/>
                </a:cubicBezTo>
                <a:cubicBezTo>
                  <a:pt x="6176" y="19766"/>
                  <a:pt x="6179" y="19752"/>
                  <a:pt x="6183" y="19733"/>
                </a:cubicBezTo>
                <a:cubicBezTo>
                  <a:pt x="6185" y="19723"/>
                  <a:pt x="6188" y="19716"/>
                  <a:pt x="6189" y="19707"/>
                </a:cubicBezTo>
                <a:cubicBezTo>
                  <a:pt x="6190" y="19699"/>
                  <a:pt x="6189" y="19691"/>
                  <a:pt x="6189" y="19681"/>
                </a:cubicBezTo>
                <a:cubicBezTo>
                  <a:pt x="6189" y="19672"/>
                  <a:pt x="6186" y="19664"/>
                  <a:pt x="6186" y="19655"/>
                </a:cubicBezTo>
                <a:cubicBezTo>
                  <a:pt x="6186" y="19648"/>
                  <a:pt x="6188" y="19638"/>
                  <a:pt x="6189" y="19630"/>
                </a:cubicBezTo>
                <a:cubicBezTo>
                  <a:pt x="6191" y="19617"/>
                  <a:pt x="6195" y="19604"/>
                  <a:pt x="6202" y="19604"/>
                </a:cubicBezTo>
                <a:cubicBezTo>
                  <a:pt x="6215" y="19604"/>
                  <a:pt x="6221" y="19617"/>
                  <a:pt x="6233" y="19617"/>
                </a:cubicBezTo>
                <a:cubicBezTo>
                  <a:pt x="6241" y="19617"/>
                  <a:pt x="6246" y="19610"/>
                  <a:pt x="6252" y="19604"/>
                </a:cubicBezTo>
                <a:cubicBezTo>
                  <a:pt x="6258" y="19598"/>
                  <a:pt x="6263" y="19591"/>
                  <a:pt x="6265" y="19579"/>
                </a:cubicBezTo>
                <a:cubicBezTo>
                  <a:pt x="6266" y="19571"/>
                  <a:pt x="6265" y="19562"/>
                  <a:pt x="6265" y="19552"/>
                </a:cubicBezTo>
                <a:lnTo>
                  <a:pt x="6265" y="19527"/>
                </a:lnTo>
                <a:cubicBezTo>
                  <a:pt x="6265" y="19516"/>
                  <a:pt x="6260" y="19511"/>
                  <a:pt x="6259" y="19501"/>
                </a:cubicBezTo>
                <a:cubicBezTo>
                  <a:pt x="6254" y="19503"/>
                  <a:pt x="6251" y="19499"/>
                  <a:pt x="6246" y="19501"/>
                </a:cubicBezTo>
                <a:cubicBezTo>
                  <a:pt x="6240" y="19503"/>
                  <a:pt x="6238" y="19509"/>
                  <a:pt x="6233" y="19514"/>
                </a:cubicBezTo>
                <a:cubicBezTo>
                  <a:pt x="6227" y="19520"/>
                  <a:pt x="6227" y="19533"/>
                  <a:pt x="6221" y="19539"/>
                </a:cubicBezTo>
                <a:cubicBezTo>
                  <a:pt x="6217" y="19543"/>
                  <a:pt x="6212" y="19538"/>
                  <a:pt x="6208" y="19539"/>
                </a:cubicBezTo>
                <a:cubicBezTo>
                  <a:pt x="6205" y="19530"/>
                  <a:pt x="6187" y="19534"/>
                  <a:pt x="6186" y="19523"/>
                </a:cubicBezTo>
                <a:cubicBezTo>
                  <a:pt x="6184" y="19505"/>
                  <a:pt x="6187" y="19491"/>
                  <a:pt x="6186" y="19472"/>
                </a:cubicBezTo>
                <a:cubicBezTo>
                  <a:pt x="6185" y="19453"/>
                  <a:pt x="6184" y="19440"/>
                  <a:pt x="6183" y="19420"/>
                </a:cubicBezTo>
                <a:cubicBezTo>
                  <a:pt x="6183" y="19411"/>
                  <a:pt x="6180" y="19406"/>
                  <a:pt x="6180" y="19396"/>
                </a:cubicBezTo>
                <a:lnTo>
                  <a:pt x="6180" y="19317"/>
                </a:lnTo>
                <a:lnTo>
                  <a:pt x="6201" y="19317"/>
                </a:lnTo>
                <a:cubicBezTo>
                  <a:pt x="6212" y="19317"/>
                  <a:pt x="6217" y="19327"/>
                  <a:pt x="6227" y="19336"/>
                </a:cubicBezTo>
                <a:cubicBezTo>
                  <a:pt x="6238" y="19348"/>
                  <a:pt x="6240" y="19375"/>
                  <a:pt x="6253" y="19375"/>
                </a:cubicBezTo>
                <a:lnTo>
                  <a:pt x="6331" y="19375"/>
                </a:lnTo>
                <a:cubicBezTo>
                  <a:pt x="6331" y="19364"/>
                  <a:pt x="6337" y="19361"/>
                  <a:pt x="6337" y="19350"/>
                </a:cubicBezTo>
                <a:cubicBezTo>
                  <a:pt x="6337" y="19337"/>
                  <a:pt x="6328" y="19335"/>
                  <a:pt x="6327" y="19324"/>
                </a:cubicBezTo>
                <a:lnTo>
                  <a:pt x="6327" y="19298"/>
                </a:lnTo>
                <a:cubicBezTo>
                  <a:pt x="6327" y="19288"/>
                  <a:pt x="6327" y="19280"/>
                  <a:pt x="6327" y="19272"/>
                </a:cubicBezTo>
                <a:cubicBezTo>
                  <a:pt x="6329" y="19263"/>
                  <a:pt x="6331" y="19256"/>
                  <a:pt x="6334" y="19247"/>
                </a:cubicBezTo>
                <a:cubicBezTo>
                  <a:pt x="6336" y="19237"/>
                  <a:pt x="6344" y="19243"/>
                  <a:pt x="6346" y="19234"/>
                </a:cubicBezTo>
                <a:cubicBezTo>
                  <a:pt x="6348" y="19226"/>
                  <a:pt x="6346" y="19218"/>
                  <a:pt x="6346" y="19208"/>
                </a:cubicBezTo>
                <a:cubicBezTo>
                  <a:pt x="6346" y="19198"/>
                  <a:pt x="6347" y="19191"/>
                  <a:pt x="6346" y="19183"/>
                </a:cubicBezTo>
                <a:cubicBezTo>
                  <a:pt x="6345" y="19163"/>
                  <a:pt x="6339" y="19150"/>
                  <a:pt x="6337" y="19130"/>
                </a:cubicBezTo>
                <a:cubicBezTo>
                  <a:pt x="6336" y="19122"/>
                  <a:pt x="6334" y="19116"/>
                  <a:pt x="6334" y="19106"/>
                </a:cubicBezTo>
                <a:lnTo>
                  <a:pt x="6334" y="19047"/>
                </a:lnTo>
                <a:lnTo>
                  <a:pt x="6393" y="19047"/>
                </a:lnTo>
                <a:cubicBezTo>
                  <a:pt x="6398" y="19047"/>
                  <a:pt x="6401" y="19041"/>
                  <a:pt x="6406" y="19041"/>
                </a:cubicBezTo>
                <a:lnTo>
                  <a:pt x="6431" y="19041"/>
                </a:lnTo>
                <a:cubicBezTo>
                  <a:pt x="6441" y="19041"/>
                  <a:pt x="6448" y="19039"/>
                  <a:pt x="6456" y="19034"/>
                </a:cubicBezTo>
                <a:cubicBezTo>
                  <a:pt x="6467" y="19029"/>
                  <a:pt x="6471" y="19015"/>
                  <a:pt x="6482" y="19015"/>
                </a:cubicBezTo>
                <a:lnTo>
                  <a:pt x="6544" y="19015"/>
                </a:lnTo>
                <a:cubicBezTo>
                  <a:pt x="6555" y="19015"/>
                  <a:pt x="6559" y="19034"/>
                  <a:pt x="6570" y="19034"/>
                </a:cubicBezTo>
                <a:cubicBezTo>
                  <a:pt x="6576" y="19034"/>
                  <a:pt x="6578" y="19024"/>
                  <a:pt x="6582" y="19015"/>
                </a:cubicBezTo>
                <a:cubicBezTo>
                  <a:pt x="6584" y="19008"/>
                  <a:pt x="6584" y="18997"/>
                  <a:pt x="6585" y="18989"/>
                </a:cubicBezTo>
                <a:cubicBezTo>
                  <a:pt x="6587" y="18981"/>
                  <a:pt x="6587" y="18972"/>
                  <a:pt x="6589" y="18963"/>
                </a:cubicBezTo>
                <a:cubicBezTo>
                  <a:pt x="6591" y="18952"/>
                  <a:pt x="6596" y="18947"/>
                  <a:pt x="6598" y="18938"/>
                </a:cubicBezTo>
                <a:cubicBezTo>
                  <a:pt x="6603" y="18918"/>
                  <a:pt x="6607" y="18902"/>
                  <a:pt x="6614" y="18886"/>
                </a:cubicBezTo>
                <a:cubicBezTo>
                  <a:pt x="6618" y="18877"/>
                  <a:pt x="6624" y="18873"/>
                  <a:pt x="6629" y="18866"/>
                </a:cubicBezTo>
                <a:cubicBezTo>
                  <a:pt x="6639" y="18855"/>
                  <a:pt x="6646" y="18847"/>
                  <a:pt x="6655" y="18835"/>
                </a:cubicBezTo>
                <a:cubicBezTo>
                  <a:pt x="6659" y="18828"/>
                  <a:pt x="6661" y="18819"/>
                  <a:pt x="6664" y="18809"/>
                </a:cubicBezTo>
                <a:cubicBezTo>
                  <a:pt x="6667" y="18799"/>
                  <a:pt x="6670" y="18795"/>
                  <a:pt x="6673" y="18783"/>
                </a:cubicBezTo>
                <a:lnTo>
                  <a:pt x="6680" y="18757"/>
                </a:lnTo>
                <a:cubicBezTo>
                  <a:pt x="6682" y="18747"/>
                  <a:pt x="6686" y="18744"/>
                  <a:pt x="6686" y="18733"/>
                </a:cubicBezTo>
                <a:lnTo>
                  <a:pt x="6686" y="18654"/>
                </a:lnTo>
                <a:lnTo>
                  <a:pt x="6673" y="18654"/>
                </a:lnTo>
                <a:cubicBezTo>
                  <a:pt x="6669" y="18654"/>
                  <a:pt x="6666" y="18650"/>
                  <a:pt x="6661" y="18648"/>
                </a:cubicBezTo>
                <a:lnTo>
                  <a:pt x="6661" y="18596"/>
                </a:lnTo>
                <a:cubicBezTo>
                  <a:pt x="6661" y="18587"/>
                  <a:pt x="6662" y="18579"/>
                  <a:pt x="6661" y="18571"/>
                </a:cubicBezTo>
                <a:cubicBezTo>
                  <a:pt x="6660" y="18563"/>
                  <a:pt x="6659" y="18553"/>
                  <a:pt x="6658" y="18545"/>
                </a:cubicBezTo>
                <a:cubicBezTo>
                  <a:pt x="6656" y="18533"/>
                  <a:pt x="6649" y="18532"/>
                  <a:pt x="6645" y="18526"/>
                </a:cubicBezTo>
                <a:cubicBezTo>
                  <a:pt x="6640" y="18518"/>
                  <a:pt x="6635" y="18512"/>
                  <a:pt x="6629" y="18506"/>
                </a:cubicBezTo>
                <a:cubicBezTo>
                  <a:pt x="6619" y="18493"/>
                  <a:pt x="6614" y="18476"/>
                  <a:pt x="6604" y="18461"/>
                </a:cubicBezTo>
                <a:cubicBezTo>
                  <a:pt x="6600" y="18455"/>
                  <a:pt x="6594" y="18456"/>
                  <a:pt x="6592" y="18448"/>
                </a:cubicBezTo>
                <a:cubicBezTo>
                  <a:pt x="6589" y="18438"/>
                  <a:pt x="6585" y="18432"/>
                  <a:pt x="6582" y="18422"/>
                </a:cubicBezTo>
                <a:cubicBezTo>
                  <a:pt x="6580" y="18416"/>
                  <a:pt x="6583" y="18405"/>
                  <a:pt x="6582" y="18397"/>
                </a:cubicBezTo>
                <a:lnTo>
                  <a:pt x="6632" y="18397"/>
                </a:lnTo>
                <a:cubicBezTo>
                  <a:pt x="6643" y="18397"/>
                  <a:pt x="6651" y="18403"/>
                  <a:pt x="6661" y="18410"/>
                </a:cubicBezTo>
                <a:cubicBezTo>
                  <a:pt x="6673" y="18417"/>
                  <a:pt x="6675" y="18436"/>
                  <a:pt x="6686" y="18448"/>
                </a:cubicBezTo>
                <a:cubicBezTo>
                  <a:pt x="6691" y="18453"/>
                  <a:pt x="6693" y="18466"/>
                  <a:pt x="6699" y="18467"/>
                </a:cubicBezTo>
                <a:cubicBezTo>
                  <a:pt x="6702" y="18469"/>
                  <a:pt x="6707" y="18466"/>
                  <a:pt x="6711" y="18467"/>
                </a:cubicBezTo>
                <a:cubicBezTo>
                  <a:pt x="6725" y="18474"/>
                  <a:pt x="6734" y="18480"/>
                  <a:pt x="6749" y="18480"/>
                </a:cubicBezTo>
                <a:cubicBezTo>
                  <a:pt x="6754" y="18480"/>
                  <a:pt x="6758" y="18482"/>
                  <a:pt x="6762" y="18480"/>
                </a:cubicBezTo>
                <a:cubicBezTo>
                  <a:pt x="6768" y="18477"/>
                  <a:pt x="6768" y="18458"/>
                  <a:pt x="6774" y="18455"/>
                </a:cubicBezTo>
                <a:cubicBezTo>
                  <a:pt x="6783" y="18452"/>
                  <a:pt x="6790" y="18455"/>
                  <a:pt x="6799" y="18455"/>
                </a:cubicBezTo>
                <a:cubicBezTo>
                  <a:pt x="6809" y="18455"/>
                  <a:pt x="6816" y="18460"/>
                  <a:pt x="6825" y="18455"/>
                </a:cubicBezTo>
                <a:cubicBezTo>
                  <a:pt x="6830" y="18452"/>
                  <a:pt x="6831" y="18440"/>
                  <a:pt x="6837" y="18435"/>
                </a:cubicBezTo>
                <a:cubicBezTo>
                  <a:pt x="6841" y="18432"/>
                  <a:pt x="6846" y="18434"/>
                  <a:pt x="6849" y="18429"/>
                </a:cubicBezTo>
                <a:cubicBezTo>
                  <a:pt x="6854" y="18421"/>
                  <a:pt x="6856" y="18413"/>
                  <a:pt x="6859" y="18403"/>
                </a:cubicBezTo>
                <a:cubicBezTo>
                  <a:pt x="6865" y="18385"/>
                  <a:pt x="6867" y="18371"/>
                  <a:pt x="6872" y="18352"/>
                </a:cubicBezTo>
                <a:cubicBezTo>
                  <a:pt x="6874" y="18342"/>
                  <a:pt x="6875" y="18334"/>
                  <a:pt x="6878" y="18326"/>
                </a:cubicBezTo>
                <a:cubicBezTo>
                  <a:pt x="6881" y="18315"/>
                  <a:pt x="6885" y="18307"/>
                  <a:pt x="6890" y="18300"/>
                </a:cubicBezTo>
                <a:cubicBezTo>
                  <a:pt x="6894" y="18296"/>
                  <a:pt x="6899" y="18297"/>
                  <a:pt x="6903" y="18293"/>
                </a:cubicBezTo>
                <a:cubicBezTo>
                  <a:pt x="6909" y="18287"/>
                  <a:pt x="6915" y="18285"/>
                  <a:pt x="6919" y="18274"/>
                </a:cubicBezTo>
                <a:cubicBezTo>
                  <a:pt x="6922" y="18264"/>
                  <a:pt x="6927" y="18260"/>
                  <a:pt x="6928" y="18249"/>
                </a:cubicBezTo>
                <a:cubicBezTo>
                  <a:pt x="6929" y="18241"/>
                  <a:pt x="6931" y="18231"/>
                  <a:pt x="6931" y="18223"/>
                </a:cubicBezTo>
                <a:cubicBezTo>
                  <a:pt x="6933" y="18205"/>
                  <a:pt x="6931" y="18191"/>
                  <a:pt x="6931" y="18171"/>
                </a:cubicBezTo>
                <a:cubicBezTo>
                  <a:pt x="6938" y="18152"/>
                  <a:pt x="6948" y="18142"/>
                  <a:pt x="6954" y="18120"/>
                </a:cubicBezTo>
                <a:cubicBezTo>
                  <a:pt x="6956" y="18109"/>
                  <a:pt x="6962" y="18105"/>
                  <a:pt x="6963" y="18094"/>
                </a:cubicBezTo>
                <a:cubicBezTo>
                  <a:pt x="6965" y="18065"/>
                  <a:pt x="6962" y="18047"/>
                  <a:pt x="6963" y="18017"/>
                </a:cubicBezTo>
                <a:cubicBezTo>
                  <a:pt x="6963" y="18007"/>
                  <a:pt x="6966" y="17999"/>
                  <a:pt x="6966" y="17991"/>
                </a:cubicBezTo>
                <a:cubicBezTo>
                  <a:pt x="6966" y="17983"/>
                  <a:pt x="6965" y="17974"/>
                  <a:pt x="6966" y="17965"/>
                </a:cubicBezTo>
                <a:cubicBezTo>
                  <a:pt x="6968" y="17956"/>
                  <a:pt x="6970" y="17947"/>
                  <a:pt x="6972" y="17940"/>
                </a:cubicBezTo>
                <a:cubicBezTo>
                  <a:pt x="6978" y="17922"/>
                  <a:pt x="6985" y="17909"/>
                  <a:pt x="6994" y="17901"/>
                </a:cubicBezTo>
                <a:cubicBezTo>
                  <a:pt x="6999" y="17898"/>
                  <a:pt x="7001" y="17888"/>
                  <a:pt x="7007" y="17888"/>
                </a:cubicBezTo>
                <a:cubicBezTo>
                  <a:pt x="7012" y="17888"/>
                  <a:pt x="7014" y="17899"/>
                  <a:pt x="7019" y="17901"/>
                </a:cubicBezTo>
                <a:cubicBezTo>
                  <a:pt x="7018" y="17910"/>
                  <a:pt x="7015" y="17917"/>
                  <a:pt x="7013" y="17926"/>
                </a:cubicBezTo>
                <a:cubicBezTo>
                  <a:pt x="7012" y="17934"/>
                  <a:pt x="7011" y="17944"/>
                  <a:pt x="7010" y="17952"/>
                </a:cubicBezTo>
                <a:cubicBezTo>
                  <a:pt x="7009" y="17962"/>
                  <a:pt x="7004" y="17967"/>
                  <a:pt x="7004" y="17978"/>
                </a:cubicBezTo>
                <a:cubicBezTo>
                  <a:pt x="7004" y="17991"/>
                  <a:pt x="7012" y="17993"/>
                  <a:pt x="7013" y="18004"/>
                </a:cubicBezTo>
                <a:cubicBezTo>
                  <a:pt x="7023" y="17994"/>
                  <a:pt x="7031" y="17993"/>
                  <a:pt x="7038" y="17978"/>
                </a:cubicBezTo>
                <a:cubicBezTo>
                  <a:pt x="7042" y="17972"/>
                  <a:pt x="7042" y="17960"/>
                  <a:pt x="7045" y="17952"/>
                </a:cubicBezTo>
                <a:cubicBezTo>
                  <a:pt x="7050" y="17934"/>
                  <a:pt x="7052" y="17920"/>
                  <a:pt x="7057" y="17901"/>
                </a:cubicBezTo>
                <a:cubicBezTo>
                  <a:pt x="7059" y="17891"/>
                  <a:pt x="7061" y="17883"/>
                  <a:pt x="7064" y="17875"/>
                </a:cubicBezTo>
                <a:cubicBezTo>
                  <a:pt x="7067" y="17864"/>
                  <a:pt x="7073" y="17861"/>
                  <a:pt x="7076" y="17850"/>
                </a:cubicBezTo>
                <a:cubicBezTo>
                  <a:pt x="7079" y="17841"/>
                  <a:pt x="7080" y="17834"/>
                  <a:pt x="7082" y="17824"/>
                </a:cubicBezTo>
                <a:cubicBezTo>
                  <a:pt x="7085" y="17812"/>
                  <a:pt x="7090" y="17810"/>
                  <a:pt x="7092" y="17798"/>
                </a:cubicBezTo>
                <a:cubicBezTo>
                  <a:pt x="7094" y="17790"/>
                  <a:pt x="7094" y="17780"/>
                  <a:pt x="7095" y="17772"/>
                </a:cubicBezTo>
                <a:cubicBezTo>
                  <a:pt x="7096" y="17762"/>
                  <a:pt x="7100" y="17756"/>
                  <a:pt x="7101" y="17746"/>
                </a:cubicBezTo>
                <a:cubicBezTo>
                  <a:pt x="7102" y="17738"/>
                  <a:pt x="7100" y="17729"/>
                  <a:pt x="7101" y="17721"/>
                </a:cubicBezTo>
                <a:cubicBezTo>
                  <a:pt x="7103" y="17711"/>
                  <a:pt x="7105" y="17703"/>
                  <a:pt x="7107" y="17695"/>
                </a:cubicBezTo>
                <a:cubicBezTo>
                  <a:pt x="7111" y="17685"/>
                  <a:pt x="7112" y="17675"/>
                  <a:pt x="7117" y="17669"/>
                </a:cubicBezTo>
                <a:cubicBezTo>
                  <a:pt x="7120" y="17664"/>
                  <a:pt x="7126" y="17666"/>
                  <a:pt x="7130" y="17663"/>
                </a:cubicBezTo>
                <a:cubicBezTo>
                  <a:pt x="7134" y="17660"/>
                  <a:pt x="7138" y="17658"/>
                  <a:pt x="7142" y="17656"/>
                </a:cubicBezTo>
                <a:cubicBezTo>
                  <a:pt x="7148" y="17653"/>
                  <a:pt x="7150" y="17644"/>
                  <a:pt x="7155" y="17637"/>
                </a:cubicBezTo>
                <a:cubicBezTo>
                  <a:pt x="7160" y="17631"/>
                  <a:pt x="7164" y="17624"/>
                  <a:pt x="7167" y="17611"/>
                </a:cubicBezTo>
                <a:cubicBezTo>
                  <a:pt x="7170" y="17601"/>
                  <a:pt x="7174" y="17597"/>
                  <a:pt x="7174" y="17585"/>
                </a:cubicBezTo>
                <a:cubicBezTo>
                  <a:pt x="7174" y="17566"/>
                  <a:pt x="7174" y="17553"/>
                  <a:pt x="7174" y="17534"/>
                </a:cubicBezTo>
                <a:cubicBezTo>
                  <a:pt x="7174" y="17514"/>
                  <a:pt x="7175" y="17500"/>
                  <a:pt x="7174" y="17482"/>
                </a:cubicBezTo>
                <a:cubicBezTo>
                  <a:pt x="7172" y="17463"/>
                  <a:pt x="7166" y="17450"/>
                  <a:pt x="7164" y="17431"/>
                </a:cubicBezTo>
                <a:cubicBezTo>
                  <a:pt x="7163" y="17423"/>
                  <a:pt x="7164" y="17415"/>
                  <a:pt x="7164" y="17405"/>
                </a:cubicBezTo>
                <a:cubicBezTo>
                  <a:pt x="7164" y="17392"/>
                  <a:pt x="7161" y="17386"/>
                  <a:pt x="7161" y="17373"/>
                </a:cubicBezTo>
                <a:cubicBezTo>
                  <a:pt x="7160" y="17351"/>
                  <a:pt x="7161" y="17338"/>
                  <a:pt x="7161" y="17315"/>
                </a:cubicBezTo>
                <a:cubicBezTo>
                  <a:pt x="7161" y="17293"/>
                  <a:pt x="7158" y="17278"/>
                  <a:pt x="7161" y="17257"/>
                </a:cubicBezTo>
                <a:cubicBezTo>
                  <a:pt x="7162" y="17247"/>
                  <a:pt x="7165" y="17241"/>
                  <a:pt x="7167" y="17231"/>
                </a:cubicBezTo>
                <a:cubicBezTo>
                  <a:pt x="7170" y="17220"/>
                  <a:pt x="7176" y="17220"/>
                  <a:pt x="7180" y="17212"/>
                </a:cubicBezTo>
                <a:cubicBezTo>
                  <a:pt x="7185" y="17203"/>
                  <a:pt x="7187" y="17195"/>
                  <a:pt x="7193" y="17186"/>
                </a:cubicBezTo>
                <a:cubicBezTo>
                  <a:pt x="7201" y="17174"/>
                  <a:pt x="7208" y="17165"/>
                  <a:pt x="7218" y="17154"/>
                </a:cubicBezTo>
                <a:cubicBezTo>
                  <a:pt x="7222" y="17151"/>
                  <a:pt x="7226" y="17151"/>
                  <a:pt x="7230" y="17148"/>
                </a:cubicBezTo>
                <a:cubicBezTo>
                  <a:pt x="7235" y="17142"/>
                  <a:pt x="7233" y="17130"/>
                  <a:pt x="7236" y="17122"/>
                </a:cubicBezTo>
                <a:cubicBezTo>
                  <a:pt x="7241" y="17111"/>
                  <a:pt x="7244" y="17102"/>
                  <a:pt x="7249" y="17089"/>
                </a:cubicBezTo>
                <a:cubicBezTo>
                  <a:pt x="7252" y="17080"/>
                  <a:pt x="7255" y="17073"/>
                  <a:pt x="7258" y="17064"/>
                </a:cubicBezTo>
                <a:cubicBezTo>
                  <a:pt x="7262" y="17052"/>
                  <a:pt x="7264" y="17041"/>
                  <a:pt x="7268" y="17032"/>
                </a:cubicBezTo>
                <a:cubicBezTo>
                  <a:pt x="7272" y="17022"/>
                  <a:pt x="7276" y="17019"/>
                  <a:pt x="7281" y="17012"/>
                </a:cubicBezTo>
                <a:cubicBezTo>
                  <a:pt x="7285" y="17006"/>
                  <a:pt x="7288" y="16993"/>
                  <a:pt x="7294" y="16993"/>
                </a:cubicBezTo>
                <a:lnTo>
                  <a:pt x="7355" y="16993"/>
                </a:lnTo>
                <a:cubicBezTo>
                  <a:pt x="7367" y="16993"/>
                  <a:pt x="7373" y="16973"/>
                  <a:pt x="7381" y="16961"/>
                </a:cubicBezTo>
                <a:cubicBezTo>
                  <a:pt x="7386" y="16954"/>
                  <a:pt x="7390" y="16951"/>
                  <a:pt x="7394" y="16942"/>
                </a:cubicBezTo>
                <a:cubicBezTo>
                  <a:pt x="7397" y="16934"/>
                  <a:pt x="7397" y="16924"/>
                  <a:pt x="7400" y="16916"/>
                </a:cubicBezTo>
                <a:cubicBezTo>
                  <a:pt x="7404" y="16906"/>
                  <a:pt x="7409" y="16905"/>
                  <a:pt x="7413" y="16897"/>
                </a:cubicBezTo>
                <a:lnTo>
                  <a:pt x="7567" y="16897"/>
                </a:lnTo>
                <a:cubicBezTo>
                  <a:pt x="7568" y="16882"/>
                  <a:pt x="7568" y="16871"/>
                  <a:pt x="7570" y="16858"/>
                </a:cubicBezTo>
                <a:cubicBezTo>
                  <a:pt x="7571" y="16850"/>
                  <a:pt x="7569" y="16840"/>
                  <a:pt x="7570" y="16832"/>
                </a:cubicBezTo>
                <a:cubicBezTo>
                  <a:pt x="7572" y="16819"/>
                  <a:pt x="7577" y="16815"/>
                  <a:pt x="7583" y="16806"/>
                </a:cubicBezTo>
                <a:cubicBezTo>
                  <a:pt x="7586" y="16803"/>
                  <a:pt x="7592" y="16805"/>
                  <a:pt x="7595" y="16800"/>
                </a:cubicBezTo>
                <a:cubicBezTo>
                  <a:pt x="7599" y="16793"/>
                  <a:pt x="7598" y="16782"/>
                  <a:pt x="7602" y="16774"/>
                </a:cubicBezTo>
                <a:cubicBezTo>
                  <a:pt x="7609" y="16755"/>
                  <a:pt x="7614" y="16743"/>
                  <a:pt x="7620" y="16723"/>
                </a:cubicBezTo>
                <a:cubicBezTo>
                  <a:pt x="7626" y="16705"/>
                  <a:pt x="7632" y="16690"/>
                  <a:pt x="7636" y="16671"/>
                </a:cubicBezTo>
                <a:cubicBezTo>
                  <a:pt x="7638" y="16663"/>
                  <a:pt x="7634" y="16653"/>
                  <a:pt x="7636" y="16645"/>
                </a:cubicBezTo>
                <a:cubicBezTo>
                  <a:pt x="7639" y="16634"/>
                  <a:pt x="7641" y="16628"/>
                  <a:pt x="7645" y="16620"/>
                </a:cubicBezTo>
                <a:cubicBezTo>
                  <a:pt x="7652" y="16608"/>
                  <a:pt x="7664" y="16618"/>
                  <a:pt x="7671" y="16607"/>
                </a:cubicBezTo>
                <a:cubicBezTo>
                  <a:pt x="7677" y="16596"/>
                  <a:pt x="7675" y="16575"/>
                  <a:pt x="7677" y="16555"/>
                </a:cubicBezTo>
                <a:cubicBezTo>
                  <a:pt x="7678" y="16520"/>
                  <a:pt x="7680" y="16483"/>
                  <a:pt x="7686" y="16452"/>
                </a:cubicBezTo>
                <a:cubicBezTo>
                  <a:pt x="7688" y="16443"/>
                  <a:pt x="7690" y="16434"/>
                  <a:pt x="7693" y="16426"/>
                </a:cubicBezTo>
                <a:cubicBezTo>
                  <a:pt x="7695" y="16418"/>
                  <a:pt x="7696" y="16409"/>
                  <a:pt x="7699" y="16401"/>
                </a:cubicBezTo>
                <a:cubicBezTo>
                  <a:pt x="7701" y="16395"/>
                  <a:pt x="7709" y="16401"/>
                  <a:pt x="7712" y="16394"/>
                </a:cubicBezTo>
                <a:cubicBezTo>
                  <a:pt x="7715" y="16386"/>
                  <a:pt x="7716" y="16378"/>
                  <a:pt x="7718" y="16369"/>
                </a:cubicBezTo>
                <a:cubicBezTo>
                  <a:pt x="7720" y="16359"/>
                  <a:pt x="7723" y="16352"/>
                  <a:pt x="7724" y="16343"/>
                </a:cubicBezTo>
                <a:cubicBezTo>
                  <a:pt x="7725" y="16335"/>
                  <a:pt x="7724" y="16325"/>
                  <a:pt x="7724" y="16317"/>
                </a:cubicBezTo>
                <a:cubicBezTo>
                  <a:pt x="7725" y="16300"/>
                  <a:pt x="7727" y="16285"/>
                  <a:pt x="7727" y="16266"/>
                </a:cubicBezTo>
                <a:cubicBezTo>
                  <a:pt x="7727" y="16235"/>
                  <a:pt x="7727" y="16219"/>
                  <a:pt x="7727" y="16188"/>
                </a:cubicBezTo>
                <a:cubicBezTo>
                  <a:pt x="7727" y="16179"/>
                  <a:pt x="7731" y="16171"/>
                  <a:pt x="7731" y="16163"/>
                </a:cubicBezTo>
                <a:lnTo>
                  <a:pt x="7731" y="16137"/>
                </a:lnTo>
                <a:cubicBezTo>
                  <a:pt x="7731" y="16127"/>
                  <a:pt x="7735" y="16121"/>
                  <a:pt x="7737" y="16111"/>
                </a:cubicBezTo>
                <a:cubicBezTo>
                  <a:pt x="7740" y="16089"/>
                  <a:pt x="7746" y="16076"/>
                  <a:pt x="7749" y="16053"/>
                </a:cubicBezTo>
                <a:cubicBezTo>
                  <a:pt x="7750" y="16045"/>
                  <a:pt x="7752" y="16036"/>
                  <a:pt x="7752" y="16027"/>
                </a:cubicBezTo>
                <a:cubicBezTo>
                  <a:pt x="7753" y="16019"/>
                  <a:pt x="7756" y="16010"/>
                  <a:pt x="7756" y="16002"/>
                </a:cubicBezTo>
                <a:cubicBezTo>
                  <a:pt x="7756" y="15993"/>
                  <a:pt x="7758" y="15986"/>
                  <a:pt x="7759" y="15976"/>
                </a:cubicBezTo>
                <a:cubicBezTo>
                  <a:pt x="7759" y="15961"/>
                  <a:pt x="7759" y="15951"/>
                  <a:pt x="7759" y="15937"/>
                </a:cubicBezTo>
                <a:lnTo>
                  <a:pt x="7759" y="15899"/>
                </a:lnTo>
                <a:cubicBezTo>
                  <a:pt x="7758" y="15873"/>
                  <a:pt x="7752" y="15860"/>
                  <a:pt x="7752" y="15834"/>
                </a:cubicBezTo>
                <a:lnTo>
                  <a:pt x="7752" y="15777"/>
                </a:lnTo>
                <a:cubicBezTo>
                  <a:pt x="7752" y="15767"/>
                  <a:pt x="7749" y="15762"/>
                  <a:pt x="7749" y="15752"/>
                </a:cubicBezTo>
                <a:lnTo>
                  <a:pt x="7749" y="15596"/>
                </a:lnTo>
                <a:cubicBezTo>
                  <a:pt x="7754" y="15594"/>
                  <a:pt x="7758" y="15591"/>
                  <a:pt x="7762" y="15589"/>
                </a:cubicBezTo>
                <a:cubicBezTo>
                  <a:pt x="7766" y="15588"/>
                  <a:pt x="7771" y="15591"/>
                  <a:pt x="7774" y="15589"/>
                </a:cubicBezTo>
                <a:cubicBezTo>
                  <a:pt x="7780" y="15586"/>
                  <a:pt x="7782" y="15575"/>
                  <a:pt x="7787" y="15571"/>
                </a:cubicBezTo>
                <a:cubicBezTo>
                  <a:pt x="7792" y="15566"/>
                  <a:pt x="7796" y="15562"/>
                  <a:pt x="7800" y="15557"/>
                </a:cubicBezTo>
                <a:cubicBezTo>
                  <a:pt x="7813" y="15538"/>
                  <a:pt x="7822" y="15519"/>
                  <a:pt x="7828" y="15486"/>
                </a:cubicBezTo>
                <a:cubicBezTo>
                  <a:pt x="7830" y="15475"/>
                  <a:pt x="7830" y="15466"/>
                  <a:pt x="7831" y="15454"/>
                </a:cubicBezTo>
                <a:cubicBezTo>
                  <a:pt x="7834" y="15435"/>
                  <a:pt x="7835" y="15419"/>
                  <a:pt x="7841" y="15402"/>
                </a:cubicBezTo>
                <a:cubicBezTo>
                  <a:pt x="7844" y="15393"/>
                  <a:pt x="7845" y="15382"/>
                  <a:pt x="7850" y="15377"/>
                </a:cubicBezTo>
                <a:cubicBezTo>
                  <a:pt x="7854" y="15373"/>
                  <a:pt x="7859" y="15381"/>
                  <a:pt x="7862" y="15377"/>
                </a:cubicBezTo>
                <a:cubicBezTo>
                  <a:pt x="7866" y="15374"/>
                  <a:pt x="7871" y="15372"/>
                  <a:pt x="7875" y="15371"/>
                </a:cubicBezTo>
                <a:cubicBezTo>
                  <a:pt x="7888" y="15361"/>
                  <a:pt x="7889" y="15335"/>
                  <a:pt x="7900" y="15319"/>
                </a:cubicBezTo>
                <a:cubicBezTo>
                  <a:pt x="7903" y="15316"/>
                  <a:pt x="7910" y="15319"/>
                  <a:pt x="7913" y="15313"/>
                </a:cubicBezTo>
                <a:cubicBezTo>
                  <a:pt x="7920" y="15298"/>
                  <a:pt x="7921" y="15281"/>
                  <a:pt x="7925" y="15261"/>
                </a:cubicBezTo>
                <a:cubicBezTo>
                  <a:pt x="7936" y="15220"/>
                  <a:pt x="7944" y="15193"/>
                  <a:pt x="7954" y="15152"/>
                </a:cubicBezTo>
                <a:cubicBezTo>
                  <a:pt x="7955" y="15143"/>
                  <a:pt x="7955" y="15134"/>
                  <a:pt x="7957" y="15126"/>
                </a:cubicBezTo>
                <a:cubicBezTo>
                  <a:pt x="7959" y="15114"/>
                  <a:pt x="7966" y="15115"/>
                  <a:pt x="7970" y="15107"/>
                </a:cubicBezTo>
                <a:cubicBezTo>
                  <a:pt x="7973" y="15099"/>
                  <a:pt x="7980" y="15099"/>
                  <a:pt x="7982" y="15087"/>
                </a:cubicBezTo>
                <a:cubicBezTo>
                  <a:pt x="7984" y="15079"/>
                  <a:pt x="7984" y="15070"/>
                  <a:pt x="7985" y="15062"/>
                </a:cubicBezTo>
                <a:lnTo>
                  <a:pt x="7991" y="15036"/>
                </a:lnTo>
                <a:cubicBezTo>
                  <a:pt x="7997" y="15014"/>
                  <a:pt x="8006" y="15004"/>
                  <a:pt x="8007" y="14978"/>
                </a:cubicBezTo>
                <a:cubicBezTo>
                  <a:pt x="8008" y="14964"/>
                  <a:pt x="8007" y="14953"/>
                  <a:pt x="8007" y="14939"/>
                </a:cubicBezTo>
                <a:cubicBezTo>
                  <a:pt x="8007" y="14924"/>
                  <a:pt x="8008" y="14914"/>
                  <a:pt x="8007" y="14901"/>
                </a:cubicBezTo>
                <a:cubicBezTo>
                  <a:pt x="8007" y="14889"/>
                  <a:pt x="8000" y="14886"/>
                  <a:pt x="7998" y="14875"/>
                </a:cubicBezTo>
                <a:cubicBezTo>
                  <a:pt x="7992" y="14853"/>
                  <a:pt x="7987" y="14841"/>
                  <a:pt x="7982" y="14817"/>
                </a:cubicBezTo>
                <a:cubicBezTo>
                  <a:pt x="7980" y="14799"/>
                  <a:pt x="7970" y="14771"/>
                  <a:pt x="7970" y="14752"/>
                </a:cubicBezTo>
                <a:cubicBezTo>
                  <a:pt x="7969" y="14733"/>
                  <a:pt x="7970" y="14721"/>
                  <a:pt x="7970" y="14701"/>
                </a:cubicBezTo>
                <a:cubicBezTo>
                  <a:pt x="7970" y="14679"/>
                  <a:pt x="7970" y="14663"/>
                  <a:pt x="7966" y="14643"/>
                </a:cubicBezTo>
                <a:cubicBezTo>
                  <a:pt x="7964" y="14632"/>
                  <a:pt x="7962" y="14624"/>
                  <a:pt x="7957" y="14618"/>
                </a:cubicBezTo>
                <a:cubicBezTo>
                  <a:pt x="7948" y="14606"/>
                  <a:pt x="7942" y="14592"/>
                  <a:pt x="7931" y="14592"/>
                </a:cubicBezTo>
                <a:lnTo>
                  <a:pt x="7869" y="14592"/>
                </a:lnTo>
                <a:cubicBezTo>
                  <a:pt x="7864" y="14592"/>
                  <a:pt x="7861" y="14587"/>
                  <a:pt x="7856" y="14585"/>
                </a:cubicBezTo>
                <a:cubicBezTo>
                  <a:pt x="7852" y="14584"/>
                  <a:pt x="7848" y="14574"/>
                  <a:pt x="7844" y="14573"/>
                </a:cubicBezTo>
                <a:cubicBezTo>
                  <a:pt x="7838" y="14571"/>
                  <a:pt x="7833" y="14574"/>
                  <a:pt x="7828" y="14573"/>
                </a:cubicBezTo>
                <a:cubicBezTo>
                  <a:pt x="7824" y="14571"/>
                  <a:pt x="7819" y="14568"/>
                  <a:pt x="7815" y="14566"/>
                </a:cubicBezTo>
                <a:cubicBezTo>
                  <a:pt x="7805" y="14560"/>
                  <a:pt x="7799" y="14551"/>
                  <a:pt x="7790" y="14540"/>
                </a:cubicBezTo>
                <a:cubicBezTo>
                  <a:pt x="7786" y="14535"/>
                  <a:pt x="7781" y="14535"/>
                  <a:pt x="7778" y="14527"/>
                </a:cubicBezTo>
                <a:cubicBezTo>
                  <a:pt x="7775" y="14521"/>
                  <a:pt x="7776" y="14509"/>
                  <a:pt x="7774" y="14501"/>
                </a:cubicBezTo>
                <a:cubicBezTo>
                  <a:pt x="7771" y="14484"/>
                  <a:pt x="7768" y="14469"/>
                  <a:pt x="7765" y="14450"/>
                </a:cubicBezTo>
                <a:cubicBezTo>
                  <a:pt x="7764" y="14442"/>
                  <a:pt x="7766" y="14432"/>
                  <a:pt x="7765" y="14424"/>
                </a:cubicBezTo>
                <a:cubicBezTo>
                  <a:pt x="7764" y="14413"/>
                  <a:pt x="7756" y="14413"/>
                  <a:pt x="7752" y="14405"/>
                </a:cubicBezTo>
                <a:cubicBezTo>
                  <a:pt x="7748" y="14395"/>
                  <a:pt x="7742" y="14393"/>
                  <a:pt x="7737" y="14385"/>
                </a:cubicBezTo>
                <a:cubicBezTo>
                  <a:pt x="7731" y="14377"/>
                  <a:pt x="7730" y="14366"/>
                  <a:pt x="7724" y="14359"/>
                </a:cubicBezTo>
                <a:cubicBezTo>
                  <a:pt x="7720" y="14355"/>
                  <a:pt x="7715" y="14355"/>
                  <a:pt x="7712" y="14354"/>
                </a:cubicBezTo>
                <a:cubicBezTo>
                  <a:pt x="7705" y="14349"/>
                  <a:pt x="7700" y="14347"/>
                  <a:pt x="7693" y="14347"/>
                </a:cubicBezTo>
                <a:cubicBezTo>
                  <a:pt x="7680" y="14347"/>
                  <a:pt x="7673" y="14366"/>
                  <a:pt x="7660" y="14366"/>
                </a:cubicBezTo>
                <a:lnTo>
                  <a:pt x="7583" y="14366"/>
                </a:lnTo>
                <a:cubicBezTo>
                  <a:pt x="7577" y="14366"/>
                  <a:pt x="7572" y="14365"/>
                  <a:pt x="7567" y="14359"/>
                </a:cubicBezTo>
                <a:cubicBezTo>
                  <a:pt x="7556" y="14350"/>
                  <a:pt x="7553" y="14332"/>
                  <a:pt x="7542" y="14321"/>
                </a:cubicBezTo>
                <a:cubicBezTo>
                  <a:pt x="7537" y="14316"/>
                  <a:pt x="7534" y="14312"/>
                  <a:pt x="7529" y="14309"/>
                </a:cubicBezTo>
                <a:cubicBezTo>
                  <a:pt x="7520" y="14302"/>
                  <a:pt x="7514" y="14302"/>
                  <a:pt x="7503" y="14302"/>
                </a:cubicBezTo>
                <a:cubicBezTo>
                  <a:pt x="7492" y="14302"/>
                  <a:pt x="7484" y="14305"/>
                  <a:pt x="7473" y="14309"/>
                </a:cubicBezTo>
                <a:cubicBezTo>
                  <a:pt x="7473" y="14339"/>
                  <a:pt x="7473" y="14355"/>
                  <a:pt x="7471" y="14385"/>
                </a:cubicBezTo>
                <a:cubicBezTo>
                  <a:pt x="7464" y="14385"/>
                  <a:pt x="7461" y="14387"/>
                  <a:pt x="7454" y="14385"/>
                </a:cubicBezTo>
                <a:cubicBezTo>
                  <a:pt x="7449" y="14385"/>
                  <a:pt x="7445" y="14379"/>
                  <a:pt x="7441" y="14379"/>
                </a:cubicBezTo>
                <a:cubicBezTo>
                  <a:pt x="7437" y="14379"/>
                  <a:pt x="7432" y="14381"/>
                  <a:pt x="7428" y="14379"/>
                </a:cubicBezTo>
                <a:cubicBezTo>
                  <a:pt x="7424" y="14378"/>
                  <a:pt x="7421" y="14371"/>
                  <a:pt x="7416" y="14366"/>
                </a:cubicBezTo>
                <a:cubicBezTo>
                  <a:pt x="7411" y="14361"/>
                  <a:pt x="7407" y="14358"/>
                  <a:pt x="7403" y="14354"/>
                </a:cubicBezTo>
                <a:cubicBezTo>
                  <a:pt x="7400" y="14349"/>
                  <a:pt x="7402" y="14336"/>
                  <a:pt x="7400" y="14328"/>
                </a:cubicBezTo>
                <a:cubicBezTo>
                  <a:pt x="7405" y="14320"/>
                  <a:pt x="7405" y="14307"/>
                  <a:pt x="7410" y="14302"/>
                </a:cubicBezTo>
                <a:cubicBezTo>
                  <a:pt x="7414" y="14297"/>
                  <a:pt x="7418" y="14300"/>
                  <a:pt x="7422" y="14295"/>
                </a:cubicBezTo>
                <a:cubicBezTo>
                  <a:pt x="7427" y="14291"/>
                  <a:pt x="7430" y="14281"/>
                  <a:pt x="7435" y="14276"/>
                </a:cubicBezTo>
                <a:lnTo>
                  <a:pt x="7428" y="14251"/>
                </a:lnTo>
                <a:cubicBezTo>
                  <a:pt x="7424" y="14249"/>
                  <a:pt x="7420" y="14252"/>
                  <a:pt x="7416" y="14251"/>
                </a:cubicBezTo>
                <a:cubicBezTo>
                  <a:pt x="7411" y="14249"/>
                  <a:pt x="7408" y="14239"/>
                  <a:pt x="7403" y="14237"/>
                </a:cubicBezTo>
                <a:cubicBezTo>
                  <a:pt x="7398" y="14234"/>
                  <a:pt x="7393" y="14234"/>
                  <a:pt x="7387" y="14231"/>
                </a:cubicBezTo>
                <a:cubicBezTo>
                  <a:pt x="7382" y="14228"/>
                  <a:pt x="7380" y="14218"/>
                  <a:pt x="7375" y="14212"/>
                </a:cubicBezTo>
                <a:cubicBezTo>
                  <a:pt x="7369" y="14205"/>
                  <a:pt x="7365" y="14201"/>
                  <a:pt x="7359" y="14192"/>
                </a:cubicBezTo>
                <a:cubicBezTo>
                  <a:pt x="7354" y="14186"/>
                  <a:pt x="7354" y="14173"/>
                  <a:pt x="7350" y="14167"/>
                </a:cubicBezTo>
                <a:cubicBezTo>
                  <a:pt x="7347" y="14164"/>
                  <a:pt x="7341" y="14163"/>
                  <a:pt x="7337" y="14160"/>
                </a:cubicBezTo>
                <a:cubicBezTo>
                  <a:pt x="7331" y="14154"/>
                  <a:pt x="7326" y="14142"/>
                  <a:pt x="7318" y="14141"/>
                </a:cubicBezTo>
                <a:cubicBezTo>
                  <a:pt x="7313" y="14139"/>
                  <a:pt x="7309" y="14141"/>
                  <a:pt x="7303" y="14141"/>
                </a:cubicBezTo>
                <a:cubicBezTo>
                  <a:pt x="7298" y="14141"/>
                  <a:pt x="7294" y="14135"/>
                  <a:pt x="7290" y="14135"/>
                </a:cubicBezTo>
                <a:lnTo>
                  <a:pt x="7277" y="14135"/>
                </a:lnTo>
                <a:cubicBezTo>
                  <a:pt x="7273" y="14133"/>
                  <a:pt x="7269" y="14125"/>
                  <a:pt x="7265" y="14122"/>
                </a:cubicBezTo>
                <a:cubicBezTo>
                  <a:pt x="7258" y="14117"/>
                  <a:pt x="7253" y="14109"/>
                  <a:pt x="7246" y="14102"/>
                </a:cubicBezTo>
                <a:cubicBezTo>
                  <a:pt x="7236" y="14094"/>
                  <a:pt x="7228" y="14089"/>
                  <a:pt x="7217" y="14089"/>
                </a:cubicBezTo>
                <a:cubicBezTo>
                  <a:pt x="7207" y="14089"/>
                  <a:pt x="7201" y="14092"/>
                  <a:pt x="7191" y="14095"/>
                </a:cubicBezTo>
                <a:lnTo>
                  <a:pt x="7191" y="14218"/>
                </a:lnTo>
                <a:lnTo>
                  <a:pt x="7139" y="14218"/>
                </a:lnTo>
                <a:lnTo>
                  <a:pt x="7139" y="14167"/>
                </a:lnTo>
                <a:cubicBezTo>
                  <a:pt x="7141" y="14159"/>
                  <a:pt x="7140" y="14149"/>
                  <a:pt x="7142" y="14141"/>
                </a:cubicBezTo>
                <a:cubicBezTo>
                  <a:pt x="7145" y="14129"/>
                  <a:pt x="7150" y="14123"/>
                  <a:pt x="7155" y="14115"/>
                </a:cubicBezTo>
                <a:cubicBezTo>
                  <a:pt x="7159" y="14109"/>
                  <a:pt x="7159" y="14098"/>
                  <a:pt x="7164" y="14089"/>
                </a:cubicBezTo>
                <a:cubicBezTo>
                  <a:pt x="7167" y="14085"/>
                  <a:pt x="7175" y="14089"/>
                  <a:pt x="7177" y="14083"/>
                </a:cubicBezTo>
                <a:cubicBezTo>
                  <a:pt x="7182" y="14068"/>
                  <a:pt x="7179" y="14051"/>
                  <a:pt x="7180" y="14031"/>
                </a:cubicBezTo>
                <a:cubicBezTo>
                  <a:pt x="7171" y="14030"/>
                  <a:pt x="7164" y="14031"/>
                  <a:pt x="7155" y="14025"/>
                </a:cubicBezTo>
                <a:cubicBezTo>
                  <a:pt x="7149" y="14022"/>
                  <a:pt x="7148" y="14009"/>
                  <a:pt x="7142" y="14006"/>
                </a:cubicBezTo>
                <a:cubicBezTo>
                  <a:pt x="7134" y="13999"/>
                  <a:pt x="7126" y="13997"/>
                  <a:pt x="7117" y="13992"/>
                </a:cubicBezTo>
                <a:cubicBezTo>
                  <a:pt x="7111" y="13989"/>
                  <a:pt x="7108" y="13980"/>
                  <a:pt x="7101" y="13980"/>
                </a:cubicBezTo>
                <a:lnTo>
                  <a:pt x="7088" y="13980"/>
                </a:lnTo>
                <a:lnTo>
                  <a:pt x="7076" y="13980"/>
                </a:lnTo>
                <a:cubicBezTo>
                  <a:pt x="7070" y="13980"/>
                  <a:pt x="7067" y="13985"/>
                  <a:pt x="7060" y="13987"/>
                </a:cubicBezTo>
                <a:cubicBezTo>
                  <a:pt x="7060" y="14006"/>
                  <a:pt x="7061" y="14019"/>
                  <a:pt x="7060" y="14038"/>
                </a:cubicBezTo>
                <a:cubicBezTo>
                  <a:pt x="7060" y="14048"/>
                  <a:pt x="7061" y="14056"/>
                  <a:pt x="7060" y="14064"/>
                </a:cubicBezTo>
                <a:cubicBezTo>
                  <a:pt x="7056" y="14089"/>
                  <a:pt x="7045" y="14102"/>
                  <a:pt x="7032" y="14102"/>
                </a:cubicBezTo>
                <a:cubicBezTo>
                  <a:pt x="7023" y="14102"/>
                  <a:pt x="7019" y="14097"/>
                  <a:pt x="7010" y="14095"/>
                </a:cubicBezTo>
                <a:lnTo>
                  <a:pt x="7010" y="14044"/>
                </a:lnTo>
                <a:cubicBezTo>
                  <a:pt x="7010" y="14034"/>
                  <a:pt x="7013" y="14028"/>
                  <a:pt x="7013" y="14019"/>
                </a:cubicBezTo>
                <a:cubicBezTo>
                  <a:pt x="7013" y="14009"/>
                  <a:pt x="7011" y="14002"/>
                  <a:pt x="7011" y="13992"/>
                </a:cubicBezTo>
                <a:cubicBezTo>
                  <a:pt x="7025" y="13992"/>
                  <a:pt x="7035" y="13999"/>
                  <a:pt x="7048" y="13987"/>
                </a:cubicBezTo>
                <a:cubicBezTo>
                  <a:pt x="7052" y="13984"/>
                  <a:pt x="7057" y="13985"/>
                  <a:pt x="7060" y="13980"/>
                </a:cubicBezTo>
                <a:cubicBezTo>
                  <a:pt x="7064" y="13974"/>
                  <a:pt x="7065" y="13964"/>
                  <a:pt x="7067" y="13954"/>
                </a:cubicBezTo>
                <a:cubicBezTo>
                  <a:pt x="7070" y="13936"/>
                  <a:pt x="7066" y="13922"/>
                  <a:pt x="7067" y="13903"/>
                </a:cubicBezTo>
                <a:cubicBezTo>
                  <a:pt x="7067" y="13883"/>
                  <a:pt x="7069" y="13870"/>
                  <a:pt x="7070" y="13851"/>
                </a:cubicBezTo>
                <a:cubicBezTo>
                  <a:pt x="7071" y="13837"/>
                  <a:pt x="7073" y="13829"/>
                  <a:pt x="7073" y="13814"/>
                </a:cubicBezTo>
                <a:cubicBezTo>
                  <a:pt x="7073" y="13787"/>
                  <a:pt x="7071" y="13772"/>
                  <a:pt x="7070" y="13745"/>
                </a:cubicBezTo>
                <a:cubicBezTo>
                  <a:pt x="7063" y="13745"/>
                  <a:pt x="7058" y="13748"/>
                  <a:pt x="7051" y="13748"/>
                </a:cubicBezTo>
                <a:cubicBezTo>
                  <a:pt x="7046" y="13748"/>
                  <a:pt x="7043" y="13742"/>
                  <a:pt x="7038" y="13742"/>
                </a:cubicBezTo>
                <a:cubicBezTo>
                  <a:pt x="7034" y="13742"/>
                  <a:pt x="7033" y="13745"/>
                  <a:pt x="7029" y="13745"/>
                </a:cubicBezTo>
                <a:lnTo>
                  <a:pt x="7029" y="13605"/>
                </a:lnTo>
                <a:cubicBezTo>
                  <a:pt x="7029" y="13594"/>
                  <a:pt x="7024" y="13590"/>
                  <a:pt x="7023" y="13581"/>
                </a:cubicBezTo>
                <a:cubicBezTo>
                  <a:pt x="7022" y="13569"/>
                  <a:pt x="7021" y="13559"/>
                  <a:pt x="7019" y="13548"/>
                </a:cubicBezTo>
                <a:cubicBezTo>
                  <a:pt x="7019" y="13540"/>
                  <a:pt x="7018" y="13531"/>
                  <a:pt x="7016" y="13523"/>
                </a:cubicBezTo>
                <a:cubicBezTo>
                  <a:pt x="7014" y="13510"/>
                  <a:pt x="7006" y="13510"/>
                  <a:pt x="7004" y="13497"/>
                </a:cubicBezTo>
                <a:cubicBezTo>
                  <a:pt x="7002" y="13489"/>
                  <a:pt x="7005" y="13478"/>
                  <a:pt x="7004" y="13471"/>
                </a:cubicBezTo>
                <a:cubicBezTo>
                  <a:pt x="7001" y="13461"/>
                  <a:pt x="6999" y="13452"/>
                  <a:pt x="6994" y="13445"/>
                </a:cubicBezTo>
                <a:cubicBezTo>
                  <a:pt x="6991" y="13441"/>
                  <a:pt x="6986" y="13449"/>
                  <a:pt x="6982" y="13445"/>
                </a:cubicBezTo>
                <a:cubicBezTo>
                  <a:pt x="6972" y="13437"/>
                  <a:pt x="6955" y="13421"/>
                  <a:pt x="6945" y="13412"/>
                </a:cubicBezTo>
                <a:cubicBezTo>
                  <a:pt x="6941" y="13405"/>
                  <a:pt x="6935" y="13409"/>
                  <a:pt x="6933" y="13399"/>
                </a:cubicBezTo>
                <a:cubicBezTo>
                  <a:pt x="6928" y="13381"/>
                  <a:pt x="6930" y="13360"/>
                  <a:pt x="6923" y="13348"/>
                </a:cubicBezTo>
                <a:cubicBezTo>
                  <a:pt x="6920" y="13343"/>
                  <a:pt x="6914" y="13346"/>
                  <a:pt x="6911" y="13341"/>
                </a:cubicBezTo>
                <a:cubicBezTo>
                  <a:pt x="6907" y="13336"/>
                  <a:pt x="6903" y="13333"/>
                  <a:pt x="6898" y="13328"/>
                </a:cubicBezTo>
                <a:cubicBezTo>
                  <a:pt x="6893" y="13323"/>
                  <a:pt x="6894" y="13307"/>
                  <a:pt x="6889" y="13302"/>
                </a:cubicBezTo>
                <a:cubicBezTo>
                  <a:pt x="6879" y="13294"/>
                  <a:pt x="6871" y="13304"/>
                  <a:pt x="6860" y="13302"/>
                </a:cubicBezTo>
                <a:cubicBezTo>
                  <a:pt x="6854" y="13302"/>
                  <a:pt x="6850" y="13294"/>
                  <a:pt x="6844" y="13290"/>
                </a:cubicBezTo>
                <a:cubicBezTo>
                  <a:pt x="6838" y="13283"/>
                  <a:pt x="6834" y="13275"/>
                  <a:pt x="6829" y="13270"/>
                </a:cubicBezTo>
                <a:lnTo>
                  <a:pt x="6816" y="13257"/>
                </a:lnTo>
                <a:cubicBezTo>
                  <a:pt x="6809" y="13251"/>
                  <a:pt x="6805" y="13238"/>
                  <a:pt x="6797" y="13238"/>
                </a:cubicBezTo>
                <a:cubicBezTo>
                  <a:pt x="6790" y="13238"/>
                  <a:pt x="6784" y="13240"/>
                  <a:pt x="6779" y="13245"/>
                </a:cubicBezTo>
                <a:cubicBezTo>
                  <a:pt x="6773" y="13250"/>
                  <a:pt x="6774" y="13264"/>
                  <a:pt x="6769" y="13270"/>
                </a:cubicBezTo>
                <a:cubicBezTo>
                  <a:pt x="6759" y="13285"/>
                  <a:pt x="6749" y="13276"/>
                  <a:pt x="6736" y="13276"/>
                </a:cubicBezTo>
                <a:lnTo>
                  <a:pt x="6716" y="13276"/>
                </a:lnTo>
                <a:cubicBezTo>
                  <a:pt x="6711" y="13276"/>
                  <a:pt x="6708" y="13270"/>
                  <a:pt x="6703" y="13270"/>
                </a:cubicBezTo>
                <a:cubicBezTo>
                  <a:pt x="6694" y="13269"/>
                  <a:pt x="6686" y="13269"/>
                  <a:pt x="6678" y="13264"/>
                </a:cubicBezTo>
                <a:cubicBezTo>
                  <a:pt x="6668" y="13258"/>
                  <a:pt x="6662" y="13246"/>
                  <a:pt x="6653" y="13238"/>
                </a:cubicBezTo>
                <a:cubicBezTo>
                  <a:pt x="6649" y="13235"/>
                  <a:pt x="6644" y="13235"/>
                  <a:pt x="6640" y="13232"/>
                </a:cubicBezTo>
                <a:cubicBezTo>
                  <a:pt x="6631" y="13224"/>
                  <a:pt x="6624" y="13209"/>
                  <a:pt x="6615" y="13199"/>
                </a:cubicBezTo>
                <a:cubicBezTo>
                  <a:pt x="6605" y="13186"/>
                  <a:pt x="6596" y="13184"/>
                  <a:pt x="6587" y="13168"/>
                </a:cubicBezTo>
                <a:cubicBezTo>
                  <a:pt x="6582" y="13159"/>
                  <a:pt x="6580" y="13151"/>
                  <a:pt x="6577" y="13141"/>
                </a:cubicBezTo>
                <a:cubicBezTo>
                  <a:pt x="6574" y="13130"/>
                  <a:pt x="6569" y="13122"/>
                  <a:pt x="6568" y="13109"/>
                </a:cubicBezTo>
                <a:cubicBezTo>
                  <a:pt x="6565" y="13080"/>
                  <a:pt x="6568" y="13063"/>
                  <a:pt x="6568" y="13032"/>
                </a:cubicBezTo>
                <a:cubicBezTo>
                  <a:pt x="6561" y="13031"/>
                  <a:pt x="6558" y="13027"/>
                  <a:pt x="6552" y="13026"/>
                </a:cubicBezTo>
                <a:cubicBezTo>
                  <a:pt x="6548" y="13024"/>
                  <a:pt x="6543" y="13027"/>
                  <a:pt x="6539" y="13026"/>
                </a:cubicBezTo>
                <a:cubicBezTo>
                  <a:pt x="6534" y="13022"/>
                  <a:pt x="6532" y="13011"/>
                  <a:pt x="6527" y="13006"/>
                </a:cubicBezTo>
                <a:cubicBezTo>
                  <a:pt x="6522" y="13002"/>
                  <a:pt x="6518" y="12998"/>
                  <a:pt x="6514" y="12993"/>
                </a:cubicBezTo>
                <a:cubicBezTo>
                  <a:pt x="6509" y="12987"/>
                  <a:pt x="6507" y="12977"/>
                  <a:pt x="6502" y="12968"/>
                </a:cubicBezTo>
                <a:cubicBezTo>
                  <a:pt x="6498" y="12959"/>
                  <a:pt x="6492" y="12963"/>
                  <a:pt x="6489" y="12955"/>
                </a:cubicBezTo>
                <a:cubicBezTo>
                  <a:pt x="6487" y="12948"/>
                  <a:pt x="6492" y="12934"/>
                  <a:pt x="6489" y="12929"/>
                </a:cubicBezTo>
                <a:cubicBezTo>
                  <a:pt x="6486" y="12925"/>
                  <a:pt x="6480" y="12933"/>
                  <a:pt x="6476" y="12929"/>
                </a:cubicBezTo>
                <a:cubicBezTo>
                  <a:pt x="6471" y="12925"/>
                  <a:pt x="6465" y="12918"/>
                  <a:pt x="6461" y="12909"/>
                </a:cubicBezTo>
                <a:cubicBezTo>
                  <a:pt x="6457" y="12903"/>
                  <a:pt x="6450" y="12902"/>
                  <a:pt x="6448" y="12890"/>
                </a:cubicBezTo>
                <a:cubicBezTo>
                  <a:pt x="6447" y="12882"/>
                  <a:pt x="6446" y="12873"/>
                  <a:pt x="6445" y="12865"/>
                </a:cubicBezTo>
                <a:cubicBezTo>
                  <a:pt x="6443" y="12844"/>
                  <a:pt x="6445" y="12829"/>
                  <a:pt x="6445" y="12806"/>
                </a:cubicBezTo>
                <a:lnTo>
                  <a:pt x="6433" y="12806"/>
                </a:lnTo>
                <a:cubicBezTo>
                  <a:pt x="6424" y="12810"/>
                  <a:pt x="6416" y="12815"/>
                  <a:pt x="6407" y="12820"/>
                </a:cubicBezTo>
                <a:cubicBezTo>
                  <a:pt x="6398" y="12826"/>
                  <a:pt x="6391" y="12837"/>
                  <a:pt x="6382" y="12839"/>
                </a:cubicBezTo>
                <a:cubicBezTo>
                  <a:pt x="6378" y="12839"/>
                  <a:pt x="6374" y="12845"/>
                  <a:pt x="6369" y="12845"/>
                </a:cubicBezTo>
                <a:cubicBezTo>
                  <a:pt x="6363" y="12845"/>
                  <a:pt x="6356" y="12844"/>
                  <a:pt x="6354" y="12832"/>
                </a:cubicBezTo>
                <a:cubicBezTo>
                  <a:pt x="6352" y="12824"/>
                  <a:pt x="6355" y="12815"/>
                  <a:pt x="6354" y="12806"/>
                </a:cubicBezTo>
                <a:cubicBezTo>
                  <a:pt x="6351" y="12783"/>
                  <a:pt x="6352" y="12768"/>
                  <a:pt x="6351" y="12742"/>
                </a:cubicBezTo>
                <a:lnTo>
                  <a:pt x="6367" y="12736"/>
                </a:lnTo>
                <a:cubicBezTo>
                  <a:pt x="6372" y="12733"/>
                  <a:pt x="6374" y="12722"/>
                  <a:pt x="6379" y="12717"/>
                </a:cubicBezTo>
                <a:cubicBezTo>
                  <a:pt x="6374" y="12704"/>
                  <a:pt x="6374" y="12691"/>
                  <a:pt x="6367" y="12684"/>
                </a:cubicBezTo>
                <a:cubicBezTo>
                  <a:pt x="6361" y="12679"/>
                  <a:pt x="6356" y="12681"/>
                  <a:pt x="6351" y="12678"/>
                </a:cubicBezTo>
                <a:cubicBezTo>
                  <a:pt x="6346" y="12675"/>
                  <a:pt x="6343" y="12669"/>
                  <a:pt x="6338" y="12665"/>
                </a:cubicBezTo>
                <a:cubicBezTo>
                  <a:pt x="6333" y="12662"/>
                  <a:pt x="6328" y="12662"/>
                  <a:pt x="6322" y="12659"/>
                </a:cubicBezTo>
                <a:lnTo>
                  <a:pt x="6294" y="12704"/>
                </a:lnTo>
                <a:lnTo>
                  <a:pt x="6288" y="12704"/>
                </a:lnTo>
                <a:cubicBezTo>
                  <a:pt x="6283" y="12700"/>
                  <a:pt x="6280" y="12694"/>
                  <a:pt x="6275" y="12691"/>
                </a:cubicBezTo>
                <a:cubicBezTo>
                  <a:pt x="6267" y="12686"/>
                  <a:pt x="6261" y="12678"/>
                  <a:pt x="6252" y="12678"/>
                </a:cubicBezTo>
                <a:cubicBezTo>
                  <a:pt x="6243" y="12678"/>
                  <a:pt x="6236" y="12678"/>
                  <a:pt x="6231" y="12691"/>
                </a:cubicBezTo>
                <a:cubicBezTo>
                  <a:pt x="6229" y="12698"/>
                  <a:pt x="6229" y="12709"/>
                  <a:pt x="6228" y="12717"/>
                </a:cubicBezTo>
                <a:cubicBezTo>
                  <a:pt x="6226" y="12725"/>
                  <a:pt x="6226" y="12735"/>
                  <a:pt x="6225" y="12742"/>
                </a:cubicBezTo>
                <a:cubicBezTo>
                  <a:pt x="6223" y="12752"/>
                  <a:pt x="6221" y="12760"/>
                  <a:pt x="6218" y="12768"/>
                </a:cubicBezTo>
                <a:cubicBezTo>
                  <a:pt x="6213" y="12786"/>
                  <a:pt x="6208" y="12806"/>
                  <a:pt x="6197" y="12806"/>
                </a:cubicBezTo>
                <a:cubicBezTo>
                  <a:pt x="6190" y="12806"/>
                  <a:pt x="6186" y="12807"/>
                  <a:pt x="6181" y="12801"/>
                </a:cubicBezTo>
                <a:cubicBezTo>
                  <a:pt x="6176" y="12796"/>
                  <a:pt x="6178" y="12782"/>
                  <a:pt x="6175" y="12774"/>
                </a:cubicBezTo>
                <a:cubicBezTo>
                  <a:pt x="6171" y="12766"/>
                  <a:pt x="6168" y="12758"/>
                  <a:pt x="6165" y="12748"/>
                </a:cubicBezTo>
                <a:cubicBezTo>
                  <a:pt x="6162" y="12739"/>
                  <a:pt x="6161" y="12728"/>
                  <a:pt x="6156" y="12723"/>
                </a:cubicBezTo>
                <a:cubicBezTo>
                  <a:pt x="6146" y="12713"/>
                  <a:pt x="6138" y="12708"/>
                  <a:pt x="6128" y="12704"/>
                </a:cubicBezTo>
                <a:cubicBezTo>
                  <a:pt x="6122" y="12702"/>
                  <a:pt x="6117" y="12698"/>
                  <a:pt x="6111" y="12698"/>
                </a:cubicBezTo>
                <a:lnTo>
                  <a:pt x="6046" y="12698"/>
                </a:lnTo>
                <a:cubicBezTo>
                  <a:pt x="6041" y="12698"/>
                  <a:pt x="6038" y="12686"/>
                  <a:pt x="6033" y="12684"/>
                </a:cubicBezTo>
                <a:cubicBezTo>
                  <a:pt x="6021" y="12678"/>
                  <a:pt x="6014" y="12676"/>
                  <a:pt x="6001" y="12671"/>
                </a:cubicBezTo>
                <a:lnTo>
                  <a:pt x="6001" y="12594"/>
                </a:lnTo>
                <a:cubicBezTo>
                  <a:pt x="5992" y="12594"/>
                  <a:pt x="5986" y="12596"/>
                  <a:pt x="5976" y="12594"/>
                </a:cubicBezTo>
                <a:cubicBezTo>
                  <a:pt x="5971" y="12594"/>
                  <a:pt x="5968" y="12585"/>
                  <a:pt x="5964" y="12581"/>
                </a:cubicBezTo>
                <a:cubicBezTo>
                  <a:pt x="5958" y="12578"/>
                  <a:pt x="5953" y="12575"/>
                  <a:pt x="5948" y="12568"/>
                </a:cubicBezTo>
                <a:cubicBezTo>
                  <a:pt x="5943" y="12562"/>
                  <a:pt x="5944" y="12547"/>
                  <a:pt x="5939" y="12542"/>
                </a:cubicBezTo>
                <a:cubicBezTo>
                  <a:pt x="5935" y="12539"/>
                  <a:pt x="5930" y="12538"/>
                  <a:pt x="5926" y="12536"/>
                </a:cubicBezTo>
                <a:cubicBezTo>
                  <a:pt x="5910" y="12525"/>
                  <a:pt x="5899" y="12523"/>
                  <a:pt x="5882" y="12517"/>
                </a:cubicBezTo>
                <a:cubicBezTo>
                  <a:pt x="5882" y="12536"/>
                  <a:pt x="5883" y="12549"/>
                  <a:pt x="5882" y="12568"/>
                </a:cubicBezTo>
                <a:cubicBezTo>
                  <a:pt x="5882" y="12581"/>
                  <a:pt x="5879" y="12593"/>
                  <a:pt x="5876" y="12601"/>
                </a:cubicBezTo>
                <a:cubicBezTo>
                  <a:pt x="5872" y="12609"/>
                  <a:pt x="5872" y="12625"/>
                  <a:pt x="5866" y="12626"/>
                </a:cubicBezTo>
                <a:cubicBezTo>
                  <a:pt x="5858" y="12630"/>
                  <a:pt x="5850" y="12623"/>
                  <a:pt x="5841" y="12626"/>
                </a:cubicBezTo>
                <a:cubicBezTo>
                  <a:pt x="5836" y="12628"/>
                  <a:pt x="5834" y="12641"/>
                  <a:pt x="5829" y="12645"/>
                </a:cubicBezTo>
                <a:cubicBezTo>
                  <a:pt x="5823" y="12650"/>
                  <a:pt x="5821" y="12657"/>
                  <a:pt x="5816" y="12665"/>
                </a:cubicBezTo>
                <a:cubicBezTo>
                  <a:pt x="5811" y="12673"/>
                  <a:pt x="5803" y="12677"/>
                  <a:pt x="5803" y="12691"/>
                </a:cubicBezTo>
                <a:cubicBezTo>
                  <a:pt x="5803" y="12701"/>
                  <a:pt x="5807" y="12707"/>
                  <a:pt x="5807" y="12717"/>
                </a:cubicBezTo>
                <a:cubicBezTo>
                  <a:pt x="5807" y="12726"/>
                  <a:pt x="5809" y="12735"/>
                  <a:pt x="5810" y="12742"/>
                </a:cubicBezTo>
                <a:cubicBezTo>
                  <a:pt x="5810" y="12750"/>
                  <a:pt x="5810" y="12760"/>
                  <a:pt x="5810" y="12768"/>
                </a:cubicBezTo>
                <a:cubicBezTo>
                  <a:pt x="5810" y="12778"/>
                  <a:pt x="5815" y="12784"/>
                  <a:pt x="5816" y="12794"/>
                </a:cubicBezTo>
                <a:cubicBezTo>
                  <a:pt x="5817" y="12807"/>
                  <a:pt x="5816" y="12818"/>
                  <a:pt x="5816" y="12832"/>
                </a:cubicBezTo>
                <a:cubicBezTo>
                  <a:pt x="5816" y="12847"/>
                  <a:pt x="5817" y="12857"/>
                  <a:pt x="5816" y="12871"/>
                </a:cubicBezTo>
                <a:cubicBezTo>
                  <a:pt x="5815" y="12884"/>
                  <a:pt x="5811" y="12892"/>
                  <a:pt x="5810" y="12903"/>
                </a:cubicBezTo>
                <a:cubicBezTo>
                  <a:pt x="5806" y="12897"/>
                  <a:pt x="5801" y="12898"/>
                  <a:pt x="5797" y="12890"/>
                </a:cubicBezTo>
                <a:cubicBezTo>
                  <a:pt x="5793" y="12882"/>
                  <a:pt x="5794" y="12873"/>
                  <a:pt x="5791" y="12865"/>
                </a:cubicBezTo>
                <a:cubicBezTo>
                  <a:pt x="5782" y="12842"/>
                  <a:pt x="5777" y="12826"/>
                  <a:pt x="5772" y="12801"/>
                </a:cubicBezTo>
                <a:cubicBezTo>
                  <a:pt x="5768" y="12779"/>
                  <a:pt x="5766" y="12765"/>
                  <a:pt x="5766" y="12742"/>
                </a:cubicBezTo>
                <a:cubicBezTo>
                  <a:pt x="5766" y="12733"/>
                  <a:pt x="5765" y="12725"/>
                  <a:pt x="5766" y="12717"/>
                </a:cubicBezTo>
                <a:cubicBezTo>
                  <a:pt x="5767" y="12705"/>
                  <a:pt x="5773" y="12702"/>
                  <a:pt x="5775" y="12691"/>
                </a:cubicBezTo>
                <a:cubicBezTo>
                  <a:pt x="5776" y="12683"/>
                  <a:pt x="5777" y="12673"/>
                  <a:pt x="5778" y="12665"/>
                </a:cubicBezTo>
                <a:cubicBezTo>
                  <a:pt x="5779" y="12657"/>
                  <a:pt x="5781" y="12648"/>
                  <a:pt x="5781" y="12639"/>
                </a:cubicBezTo>
                <a:cubicBezTo>
                  <a:pt x="5781" y="12623"/>
                  <a:pt x="5772" y="12617"/>
                  <a:pt x="5772" y="12601"/>
                </a:cubicBezTo>
                <a:cubicBezTo>
                  <a:pt x="5772" y="12570"/>
                  <a:pt x="5784" y="12555"/>
                  <a:pt x="5794" y="12536"/>
                </a:cubicBezTo>
                <a:cubicBezTo>
                  <a:pt x="5798" y="12530"/>
                  <a:pt x="5803" y="12523"/>
                  <a:pt x="5807" y="12517"/>
                </a:cubicBezTo>
                <a:cubicBezTo>
                  <a:pt x="5810" y="12511"/>
                  <a:pt x="5812" y="12497"/>
                  <a:pt x="5816" y="12491"/>
                </a:cubicBezTo>
                <a:cubicBezTo>
                  <a:pt x="5820" y="12485"/>
                  <a:pt x="5825" y="12483"/>
                  <a:pt x="5829" y="12478"/>
                </a:cubicBezTo>
                <a:lnTo>
                  <a:pt x="5822" y="12453"/>
                </a:lnTo>
                <a:lnTo>
                  <a:pt x="5795" y="12453"/>
                </a:lnTo>
                <a:close/>
                <a:moveTo>
                  <a:pt x="17663" y="12798"/>
                </a:moveTo>
                <a:cubicBezTo>
                  <a:pt x="17656" y="12798"/>
                  <a:pt x="17653" y="12812"/>
                  <a:pt x="17650" y="12823"/>
                </a:cubicBezTo>
                <a:lnTo>
                  <a:pt x="17644" y="12849"/>
                </a:lnTo>
                <a:cubicBezTo>
                  <a:pt x="17642" y="12857"/>
                  <a:pt x="17643" y="12868"/>
                  <a:pt x="17640" y="12875"/>
                </a:cubicBezTo>
                <a:cubicBezTo>
                  <a:pt x="17634" y="12891"/>
                  <a:pt x="17626" y="12896"/>
                  <a:pt x="17616" y="12901"/>
                </a:cubicBezTo>
                <a:cubicBezTo>
                  <a:pt x="17612" y="12902"/>
                  <a:pt x="17608" y="12895"/>
                  <a:pt x="17603" y="12895"/>
                </a:cubicBezTo>
                <a:cubicBezTo>
                  <a:pt x="17597" y="12896"/>
                  <a:pt x="17596" y="12909"/>
                  <a:pt x="17590" y="12914"/>
                </a:cubicBezTo>
                <a:cubicBezTo>
                  <a:pt x="17585" y="12918"/>
                  <a:pt x="17582" y="12928"/>
                  <a:pt x="17578" y="12939"/>
                </a:cubicBezTo>
                <a:cubicBezTo>
                  <a:pt x="17576" y="12946"/>
                  <a:pt x="17578" y="12960"/>
                  <a:pt x="17575" y="12965"/>
                </a:cubicBezTo>
                <a:cubicBezTo>
                  <a:pt x="17568" y="12978"/>
                  <a:pt x="17559" y="12978"/>
                  <a:pt x="17549" y="12978"/>
                </a:cubicBezTo>
                <a:cubicBezTo>
                  <a:pt x="17545" y="12978"/>
                  <a:pt x="17541" y="12980"/>
                  <a:pt x="17537" y="12978"/>
                </a:cubicBezTo>
                <a:cubicBezTo>
                  <a:pt x="17531" y="12977"/>
                  <a:pt x="17538" y="12946"/>
                  <a:pt x="17534" y="12939"/>
                </a:cubicBezTo>
                <a:cubicBezTo>
                  <a:pt x="17524" y="12941"/>
                  <a:pt x="17517" y="12939"/>
                  <a:pt x="17508" y="12945"/>
                </a:cubicBezTo>
                <a:cubicBezTo>
                  <a:pt x="17505" y="12949"/>
                  <a:pt x="17499" y="12947"/>
                  <a:pt x="17496" y="12952"/>
                </a:cubicBezTo>
                <a:cubicBezTo>
                  <a:pt x="17493" y="12957"/>
                  <a:pt x="17499" y="12973"/>
                  <a:pt x="17496" y="12978"/>
                </a:cubicBezTo>
                <a:cubicBezTo>
                  <a:pt x="17492" y="12985"/>
                  <a:pt x="17488" y="12988"/>
                  <a:pt x="17483" y="12991"/>
                </a:cubicBezTo>
                <a:cubicBezTo>
                  <a:pt x="17479" y="12994"/>
                  <a:pt x="17475" y="12991"/>
                  <a:pt x="17471" y="12991"/>
                </a:cubicBezTo>
                <a:cubicBezTo>
                  <a:pt x="17467" y="12991"/>
                  <a:pt x="17462" y="12989"/>
                  <a:pt x="17458" y="12991"/>
                </a:cubicBezTo>
                <a:cubicBezTo>
                  <a:pt x="17453" y="12994"/>
                  <a:pt x="17449" y="12999"/>
                  <a:pt x="17446" y="13003"/>
                </a:cubicBezTo>
                <a:cubicBezTo>
                  <a:pt x="17441" y="13010"/>
                  <a:pt x="17440" y="13020"/>
                  <a:pt x="17436" y="13029"/>
                </a:cubicBezTo>
                <a:cubicBezTo>
                  <a:pt x="17433" y="13037"/>
                  <a:pt x="17430" y="13042"/>
                  <a:pt x="17430" y="13054"/>
                </a:cubicBezTo>
                <a:lnTo>
                  <a:pt x="17430" y="13184"/>
                </a:lnTo>
                <a:lnTo>
                  <a:pt x="17442" y="13203"/>
                </a:lnTo>
                <a:cubicBezTo>
                  <a:pt x="17445" y="13192"/>
                  <a:pt x="17451" y="13189"/>
                  <a:pt x="17452" y="13178"/>
                </a:cubicBezTo>
                <a:lnTo>
                  <a:pt x="17452" y="13152"/>
                </a:lnTo>
                <a:lnTo>
                  <a:pt x="17452" y="13126"/>
                </a:lnTo>
                <a:cubicBezTo>
                  <a:pt x="17452" y="13118"/>
                  <a:pt x="17450" y="13107"/>
                  <a:pt x="17452" y="13100"/>
                </a:cubicBezTo>
                <a:cubicBezTo>
                  <a:pt x="17453" y="13094"/>
                  <a:pt x="17461" y="13099"/>
                  <a:pt x="17465" y="13094"/>
                </a:cubicBezTo>
                <a:cubicBezTo>
                  <a:pt x="17469" y="13089"/>
                  <a:pt x="17471" y="13078"/>
                  <a:pt x="17477" y="13075"/>
                </a:cubicBezTo>
                <a:cubicBezTo>
                  <a:pt x="17487" y="13068"/>
                  <a:pt x="17494" y="13068"/>
                  <a:pt x="17505" y="13068"/>
                </a:cubicBezTo>
                <a:cubicBezTo>
                  <a:pt x="17520" y="13068"/>
                  <a:pt x="17528" y="13073"/>
                  <a:pt x="17543" y="13075"/>
                </a:cubicBezTo>
                <a:lnTo>
                  <a:pt x="17543" y="13126"/>
                </a:lnTo>
                <a:cubicBezTo>
                  <a:pt x="17543" y="13145"/>
                  <a:pt x="17540" y="13160"/>
                  <a:pt x="17543" y="13178"/>
                </a:cubicBezTo>
                <a:cubicBezTo>
                  <a:pt x="17545" y="13187"/>
                  <a:pt x="17546" y="13197"/>
                  <a:pt x="17549" y="13203"/>
                </a:cubicBezTo>
                <a:cubicBezTo>
                  <a:pt x="17553" y="13210"/>
                  <a:pt x="17557" y="13211"/>
                  <a:pt x="17562" y="13217"/>
                </a:cubicBezTo>
                <a:cubicBezTo>
                  <a:pt x="17566" y="13220"/>
                  <a:pt x="17571" y="13215"/>
                  <a:pt x="17575" y="13217"/>
                </a:cubicBezTo>
                <a:cubicBezTo>
                  <a:pt x="17580" y="13220"/>
                  <a:pt x="17582" y="13230"/>
                  <a:pt x="17587" y="13235"/>
                </a:cubicBezTo>
                <a:cubicBezTo>
                  <a:pt x="17593" y="13242"/>
                  <a:pt x="17597" y="13250"/>
                  <a:pt x="17603" y="13255"/>
                </a:cubicBezTo>
                <a:cubicBezTo>
                  <a:pt x="17608" y="13258"/>
                  <a:pt x="17615" y="13247"/>
                  <a:pt x="17618" y="13255"/>
                </a:cubicBezTo>
                <a:cubicBezTo>
                  <a:pt x="17622" y="13263"/>
                  <a:pt x="17625" y="13272"/>
                  <a:pt x="17628" y="13281"/>
                </a:cubicBezTo>
                <a:cubicBezTo>
                  <a:pt x="17631" y="13287"/>
                  <a:pt x="17625" y="13300"/>
                  <a:pt x="17628" y="13306"/>
                </a:cubicBezTo>
                <a:cubicBezTo>
                  <a:pt x="17631" y="13313"/>
                  <a:pt x="17637" y="13303"/>
                  <a:pt x="17640" y="13306"/>
                </a:cubicBezTo>
                <a:cubicBezTo>
                  <a:pt x="17645" y="13311"/>
                  <a:pt x="17648" y="13321"/>
                  <a:pt x="17653" y="13326"/>
                </a:cubicBezTo>
                <a:lnTo>
                  <a:pt x="17666" y="13319"/>
                </a:lnTo>
                <a:lnTo>
                  <a:pt x="17666" y="13269"/>
                </a:lnTo>
                <a:cubicBezTo>
                  <a:pt x="17666" y="13258"/>
                  <a:pt x="17665" y="13250"/>
                  <a:pt x="17663" y="13242"/>
                </a:cubicBezTo>
                <a:cubicBezTo>
                  <a:pt x="17660" y="13234"/>
                  <a:pt x="17652" y="13239"/>
                  <a:pt x="17650" y="13229"/>
                </a:cubicBezTo>
                <a:cubicBezTo>
                  <a:pt x="17648" y="13221"/>
                  <a:pt x="17651" y="13211"/>
                  <a:pt x="17650" y="13203"/>
                </a:cubicBezTo>
                <a:cubicBezTo>
                  <a:pt x="17648" y="13185"/>
                  <a:pt x="17645" y="13170"/>
                  <a:pt x="17644" y="13152"/>
                </a:cubicBezTo>
                <a:cubicBezTo>
                  <a:pt x="17649" y="13149"/>
                  <a:pt x="17650" y="13132"/>
                  <a:pt x="17656" y="13132"/>
                </a:cubicBezTo>
                <a:cubicBezTo>
                  <a:pt x="17663" y="13132"/>
                  <a:pt x="17667" y="13144"/>
                  <a:pt x="17672" y="13145"/>
                </a:cubicBezTo>
                <a:cubicBezTo>
                  <a:pt x="17676" y="13147"/>
                  <a:pt x="17681" y="13151"/>
                  <a:pt x="17685" y="13152"/>
                </a:cubicBezTo>
                <a:cubicBezTo>
                  <a:pt x="17689" y="13154"/>
                  <a:pt x="17693" y="13152"/>
                  <a:pt x="17697" y="13152"/>
                </a:cubicBezTo>
                <a:lnTo>
                  <a:pt x="17707" y="13126"/>
                </a:lnTo>
                <a:lnTo>
                  <a:pt x="17694" y="13075"/>
                </a:lnTo>
                <a:lnTo>
                  <a:pt x="17694" y="12883"/>
                </a:lnTo>
                <a:cubicBezTo>
                  <a:pt x="17694" y="12872"/>
                  <a:pt x="17693" y="12865"/>
                  <a:pt x="17691" y="12856"/>
                </a:cubicBezTo>
                <a:cubicBezTo>
                  <a:pt x="17689" y="12846"/>
                  <a:pt x="17687" y="12838"/>
                  <a:pt x="17685" y="12830"/>
                </a:cubicBezTo>
                <a:cubicBezTo>
                  <a:pt x="17679" y="12814"/>
                  <a:pt x="17673" y="12798"/>
                  <a:pt x="17663" y="12798"/>
                </a:cubicBezTo>
                <a:close/>
                <a:moveTo>
                  <a:pt x="14915" y="12817"/>
                </a:moveTo>
                <a:cubicBezTo>
                  <a:pt x="14911" y="12827"/>
                  <a:pt x="14904" y="12825"/>
                  <a:pt x="14903" y="12836"/>
                </a:cubicBezTo>
                <a:cubicBezTo>
                  <a:pt x="14902" y="12844"/>
                  <a:pt x="14900" y="12854"/>
                  <a:pt x="14899" y="12862"/>
                </a:cubicBezTo>
                <a:cubicBezTo>
                  <a:pt x="14899" y="12871"/>
                  <a:pt x="14903" y="12878"/>
                  <a:pt x="14903" y="12889"/>
                </a:cubicBezTo>
                <a:cubicBezTo>
                  <a:pt x="14903" y="12899"/>
                  <a:pt x="14899" y="12904"/>
                  <a:pt x="14899" y="12914"/>
                </a:cubicBezTo>
                <a:cubicBezTo>
                  <a:pt x="14899" y="12925"/>
                  <a:pt x="14906" y="12928"/>
                  <a:pt x="14906" y="12939"/>
                </a:cubicBezTo>
                <a:cubicBezTo>
                  <a:pt x="14906" y="12951"/>
                  <a:pt x="14903" y="12955"/>
                  <a:pt x="14903" y="12967"/>
                </a:cubicBezTo>
                <a:cubicBezTo>
                  <a:pt x="14903" y="12978"/>
                  <a:pt x="14906" y="12987"/>
                  <a:pt x="14906" y="12997"/>
                </a:cubicBezTo>
                <a:cubicBezTo>
                  <a:pt x="14905" y="13008"/>
                  <a:pt x="14898" y="13011"/>
                  <a:pt x="14896" y="13023"/>
                </a:cubicBezTo>
                <a:cubicBezTo>
                  <a:pt x="14892" y="13047"/>
                  <a:pt x="14893" y="13064"/>
                  <a:pt x="14893" y="13090"/>
                </a:cubicBezTo>
                <a:cubicBezTo>
                  <a:pt x="14893" y="13127"/>
                  <a:pt x="14892" y="13150"/>
                  <a:pt x="14899" y="13184"/>
                </a:cubicBezTo>
                <a:cubicBezTo>
                  <a:pt x="14904" y="13206"/>
                  <a:pt x="14914" y="13211"/>
                  <a:pt x="14925" y="13223"/>
                </a:cubicBezTo>
                <a:cubicBezTo>
                  <a:pt x="14930" y="13227"/>
                  <a:pt x="14932" y="13238"/>
                  <a:pt x="14937" y="13242"/>
                </a:cubicBezTo>
                <a:cubicBezTo>
                  <a:pt x="14947" y="13248"/>
                  <a:pt x="14953" y="13248"/>
                  <a:pt x="14963" y="13248"/>
                </a:cubicBezTo>
                <a:cubicBezTo>
                  <a:pt x="14977" y="13248"/>
                  <a:pt x="14985" y="13244"/>
                  <a:pt x="14999" y="13242"/>
                </a:cubicBezTo>
                <a:cubicBezTo>
                  <a:pt x="14999" y="13223"/>
                  <a:pt x="15000" y="13210"/>
                  <a:pt x="15000" y="13190"/>
                </a:cubicBezTo>
                <a:cubicBezTo>
                  <a:pt x="15000" y="13179"/>
                  <a:pt x="14999" y="13171"/>
                  <a:pt x="14999" y="13160"/>
                </a:cubicBezTo>
                <a:cubicBezTo>
                  <a:pt x="14999" y="13148"/>
                  <a:pt x="15000" y="13144"/>
                  <a:pt x="15000" y="13132"/>
                </a:cubicBezTo>
                <a:cubicBezTo>
                  <a:pt x="14999" y="13113"/>
                  <a:pt x="14995" y="13100"/>
                  <a:pt x="14994" y="13081"/>
                </a:cubicBezTo>
                <a:lnTo>
                  <a:pt x="14994" y="13055"/>
                </a:lnTo>
                <a:lnTo>
                  <a:pt x="14994" y="13029"/>
                </a:lnTo>
                <a:cubicBezTo>
                  <a:pt x="14993" y="13018"/>
                  <a:pt x="14987" y="13013"/>
                  <a:pt x="14984" y="13003"/>
                </a:cubicBezTo>
                <a:cubicBezTo>
                  <a:pt x="14982" y="12994"/>
                  <a:pt x="14978" y="12987"/>
                  <a:pt x="14975" y="12978"/>
                </a:cubicBezTo>
                <a:cubicBezTo>
                  <a:pt x="14973" y="12970"/>
                  <a:pt x="14972" y="12960"/>
                  <a:pt x="14969" y="12952"/>
                </a:cubicBezTo>
                <a:cubicBezTo>
                  <a:pt x="14966" y="12942"/>
                  <a:pt x="14959" y="12941"/>
                  <a:pt x="14956" y="12933"/>
                </a:cubicBezTo>
                <a:cubicBezTo>
                  <a:pt x="14953" y="12925"/>
                  <a:pt x="14950" y="12917"/>
                  <a:pt x="14947" y="12907"/>
                </a:cubicBezTo>
                <a:cubicBezTo>
                  <a:pt x="14943" y="12897"/>
                  <a:pt x="14938" y="12892"/>
                  <a:pt x="14937" y="12881"/>
                </a:cubicBezTo>
                <a:cubicBezTo>
                  <a:pt x="14935" y="12860"/>
                  <a:pt x="14935" y="12846"/>
                  <a:pt x="14934" y="12823"/>
                </a:cubicBezTo>
                <a:lnTo>
                  <a:pt x="14915" y="12817"/>
                </a:lnTo>
                <a:close/>
                <a:moveTo>
                  <a:pt x="17129" y="13142"/>
                </a:moveTo>
                <a:cubicBezTo>
                  <a:pt x="17127" y="13151"/>
                  <a:pt x="17128" y="13160"/>
                  <a:pt x="17126" y="13168"/>
                </a:cubicBezTo>
                <a:cubicBezTo>
                  <a:pt x="17123" y="13179"/>
                  <a:pt x="17118" y="13186"/>
                  <a:pt x="17113" y="13194"/>
                </a:cubicBezTo>
                <a:cubicBezTo>
                  <a:pt x="17109" y="13201"/>
                  <a:pt x="17109" y="13215"/>
                  <a:pt x="17104" y="13220"/>
                </a:cubicBezTo>
                <a:cubicBezTo>
                  <a:pt x="17096" y="13227"/>
                  <a:pt x="17087" y="13226"/>
                  <a:pt x="17078" y="13233"/>
                </a:cubicBezTo>
                <a:cubicBezTo>
                  <a:pt x="17072" y="13238"/>
                  <a:pt x="17071" y="13249"/>
                  <a:pt x="17066" y="13259"/>
                </a:cubicBezTo>
                <a:cubicBezTo>
                  <a:pt x="17061" y="13268"/>
                  <a:pt x="17057" y="13273"/>
                  <a:pt x="17054" y="13284"/>
                </a:cubicBezTo>
                <a:cubicBezTo>
                  <a:pt x="17050" y="13294"/>
                  <a:pt x="17046" y="13299"/>
                  <a:pt x="17044" y="13310"/>
                </a:cubicBezTo>
                <a:cubicBezTo>
                  <a:pt x="17042" y="13318"/>
                  <a:pt x="17042" y="13328"/>
                  <a:pt x="17041" y="13336"/>
                </a:cubicBezTo>
                <a:cubicBezTo>
                  <a:pt x="17039" y="13345"/>
                  <a:pt x="17037" y="13352"/>
                  <a:pt x="17035" y="13361"/>
                </a:cubicBezTo>
                <a:cubicBezTo>
                  <a:pt x="17032" y="13373"/>
                  <a:pt x="17026" y="13378"/>
                  <a:pt x="17022" y="13387"/>
                </a:cubicBezTo>
                <a:cubicBezTo>
                  <a:pt x="17018" y="13397"/>
                  <a:pt x="17016" y="13405"/>
                  <a:pt x="17012" y="13413"/>
                </a:cubicBezTo>
                <a:cubicBezTo>
                  <a:pt x="17009" y="13421"/>
                  <a:pt x="17008" y="13434"/>
                  <a:pt x="17003" y="13439"/>
                </a:cubicBezTo>
                <a:cubicBezTo>
                  <a:pt x="16998" y="13444"/>
                  <a:pt x="16995" y="13448"/>
                  <a:pt x="16990" y="13451"/>
                </a:cubicBezTo>
                <a:cubicBezTo>
                  <a:pt x="16976" y="13463"/>
                  <a:pt x="16964" y="13455"/>
                  <a:pt x="16950" y="13464"/>
                </a:cubicBezTo>
                <a:cubicBezTo>
                  <a:pt x="16943" y="13469"/>
                  <a:pt x="16942" y="13482"/>
                  <a:pt x="16937" y="13490"/>
                </a:cubicBezTo>
                <a:cubicBezTo>
                  <a:pt x="16932" y="13499"/>
                  <a:pt x="16928" y="13500"/>
                  <a:pt x="16924" y="13509"/>
                </a:cubicBezTo>
                <a:cubicBezTo>
                  <a:pt x="16920" y="13519"/>
                  <a:pt x="16918" y="13531"/>
                  <a:pt x="16915" y="13542"/>
                </a:cubicBezTo>
                <a:cubicBezTo>
                  <a:pt x="16913" y="13550"/>
                  <a:pt x="16915" y="13563"/>
                  <a:pt x="16912" y="13568"/>
                </a:cubicBezTo>
                <a:cubicBezTo>
                  <a:pt x="16908" y="13574"/>
                  <a:pt x="16903" y="13574"/>
                  <a:pt x="16899" y="13581"/>
                </a:cubicBezTo>
                <a:cubicBezTo>
                  <a:pt x="16894" y="13589"/>
                  <a:pt x="16891" y="13593"/>
                  <a:pt x="16887" y="13600"/>
                </a:cubicBezTo>
                <a:cubicBezTo>
                  <a:pt x="16882" y="13606"/>
                  <a:pt x="16878" y="13611"/>
                  <a:pt x="16874" y="13619"/>
                </a:cubicBezTo>
                <a:cubicBezTo>
                  <a:pt x="16870" y="13627"/>
                  <a:pt x="16869" y="13637"/>
                  <a:pt x="16865" y="13645"/>
                </a:cubicBezTo>
                <a:cubicBezTo>
                  <a:pt x="16860" y="13653"/>
                  <a:pt x="16854" y="13656"/>
                  <a:pt x="16849" y="13658"/>
                </a:cubicBezTo>
                <a:cubicBezTo>
                  <a:pt x="16845" y="13659"/>
                  <a:pt x="16840" y="13664"/>
                  <a:pt x="16836" y="13664"/>
                </a:cubicBezTo>
                <a:cubicBezTo>
                  <a:pt x="16828" y="13666"/>
                  <a:pt x="16821" y="13664"/>
                  <a:pt x="16811" y="13664"/>
                </a:cubicBezTo>
                <a:lnTo>
                  <a:pt x="16811" y="13799"/>
                </a:lnTo>
                <a:cubicBezTo>
                  <a:pt x="16802" y="13797"/>
                  <a:pt x="16798" y="13791"/>
                  <a:pt x="16789" y="13793"/>
                </a:cubicBezTo>
                <a:cubicBezTo>
                  <a:pt x="16784" y="13794"/>
                  <a:pt x="16782" y="13806"/>
                  <a:pt x="16777" y="13806"/>
                </a:cubicBezTo>
                <a:cubicBezTo>
                  <a:pt x="16769" y="13807"/>
                  <a:pt x="16765" y="13806"/>
                  <a:pt x="16758" y="13806"/>
                </a:cubicBezTo>
                <a:cubicBezTo>
                  <a:pt x="16751" y="13806"/>
                  <a:pt x="16747" y="13807"/>
                  <a:pt x="16739" y="13806"/>
                </a:cubicBezTo>
                <a:cubicBezTo>
                  <a:pt x="16726" y="13802"/>
                  <a:pt x="16721" y="13780"/>
                  <a:pt x="16714" y="13761"/>
                </a:cubicBezTo>
                <a:lnTo>
                  <a:pt x="16701" y="13748"/>
                </a:lnTo>
                <a:lnTo>
                  <a:pt x="16689" y="13748"/>
                </a:lnTo>
                <a:cubicBezTo>
                  <a:pt x="16684" y="13748"/>
                  <a:pt x="16681" y="13753"/>
                  <a:pt x="16676" y="13754"/>
                </a:cubicBezTo>
                <a:cubicBezTo>
                  <a:pt x="16676" y="13794"/>
                  <a:pt x="16679" y="13823"/>
                  <a:pt x="16670" y="13857"/>
                </a:cubicBezTo>
                <a:cubicBezTo>
                  <a:pt x="16667" y="13867"/>
                  <a:pt x="16659" y="13865"/>
                  <a:pt x="16657" y="13877"/>
                </a:cubicBezTo>
                <a:cubicBezTo>
                  <a:pt x="16655" y="13885"/>
                  <a:pt x="16655" y="13894"/>
                  <a:pt x="16654" y="13902"/>
                </a:cubicBezTo>
                <a:cubicBezTo>
                  <a:pt x="16652" y="13923"/>
                  <a:pt x="16654" y="13938"/>
                  <a:pt x="16654" y="13960"/>
                </a:cubicBezTo>
                <a:cubicBezTo>
                  <a:pt x="16654" y="13983"/>
                  <a:pt x="16652" y="13997"/>
                  <a:pt x="16654" y="14018"/>
                </a:cubicBezTo>
                <a:cubicBezTo>
                  <a:pt x="16655" y="14026"/>
                  <a:pt x="16655" y="14037"/>
                  <a:pt x="16657" y="14044"/>
                </a:cubicBezTo>
                <a:cubicBezTo>
                  <a:pt x="16660" y="14054"/>
                  <a:pt x="16665" y="14057"/>
                  <a:pt x="16670" y="14063"/>
                </a:cubicBezTo>
                <a:cubicBezTo>
                  <a:pt x="16678" y="14076"/>
                  <a:pt x="16686" y="14076"/>
                  <a:pt x="16695" y="14089"/>
                </a:cubicBezTo>
                <a:cubicBezTo>
                  <a:pt x="16699" y="14095"/>
                  <a:pt x="16701" y="14105"/>
                  <a:pt x="16704" y="14115"/>
                </a:cubicBezTo>
                <a:cubicBezTo>
                  <a:pt x="16707" y="14124"/>
                  <a:pt x="16714" y="14125"/>
                  <a:pt x="16717" y="14134"/>
                </a:cubicBezTo>
                <a:cubicBezTo>
                  <a:pt x="16720" y="14145"/>
                  <a:pt x="16714" y="14158"/>
                  <a:pt x="16714" y="14173"/>
                </a:cubicBezTo>
                <a:cubicBezTo>
                  <a:pt x="16714" y="14177"/>
                  <a:pt x="16717" y="14181"/>
                  <a:pt x="16717" y="14185"/>
                </a:cubicBezTo>
                <a:lnTo>
                  <a:pt x="16717" y="14211"/>
                </a:lnTo>
                <a:cubicBezTo>
                  <a:pt x="16717" y="14227"/>
                  <a:pt x="16710" y="14234"/>
                  <a:pt x="16710" y="14250"/>
                </a:cubicBezTo>
                <a:cubicBezTo>
                  <a:pt x="16710" y="14264"/>
                  <a:pt x="16712" y="14276"/>
                  <a:pt x="16714" y="14289"/>
                </a:cubicBezTo>
                <a:cubicBezTo>
                  <a:pt x="16715" y="14297"/>
                  <a:pt x="16715" y="14306"/>
                  <a:pt x="16717" y="14314"/>
                </a:cubicBezTo>
                <a:cubicBezTo>
                  <a:pt x="16719" y="14324"/>
                  <a:pt x="16722" y="14332"/>
                  <a:pt x="16726" y="14340"/>
                </a:cubicBezTo>
                <a:cubicBezTo>
                  <a:pt x="16730" y="14347"/>
                  <a:pt x="16734" y="14350"/>
                  <a:pt x="16739" y="14353"/>
                </a:cubicBezTo>
                <a:cubicBezTo>
                  <a:pt x="16748" y="14359"/>
                  <a:pt x="16755" y="14359"/>
                  <a:pt x="16764" y="14359"/>
                </a:cubicBezTo>
                <a:cubicBezTo>
                  <a:pt x="16775" y="14359"/>
                  <a:pt x="16782" y="14355"/>
                  <a:pt x="16792" y="14359"/>
                </a:cubicBezTo>
                <a:cubicBezTo>
                  <a:pt x="16796" y="14361"/>
                  <a:pt x="16802" y="14361"/>
                  <a:pt x="16805" y="14366"/>
                </a:cubicBezTo>
                <a:cubicBezTo>
                  <a:pt x="16808" y="14371"/>
                  <a:pt x="16806" y="14385"/>
                  <a:pt x="16808" y="14391"/>
                </a:cubicBezTo>
                <a:cubicBezTo>
                  <a:pt x="16814" y="14407"/>
                  <a:pt x="16820" y="14424"/>
                  <a:pt x="16830" y="14430"/>
                </a:cubicBezTo>
                <a:cubicBezTo>
                  <a:pt x="16839" y="14435"/>
                  <a:pt x="16846" y="14430"/>
                  <a:pt x="16855" y="14430"/>
                </a:cubicBezTo>
                <a:cubicBezTo>
                  <a:pt x="16865" y="14430"/>
                  <a:pt x="16871" y="14432"/>
                  <a:pt x="16880" y="14430"/>
                </a:cubicBezTo>
                <a:cubicBezTo>
                  <a:pt x="16894" y="14427"/>
                  <a:pt x="16898" y="14398"/>
                  <a:pt x="16912" y="14398"/>
                </a:cubicBezTo>
                <a:cubicBezTo>
                  <a:pt x="16919" y="14398"/>
                  <a:pt x="16925" y="14398"/>
                  <a:pt x="16931" y="14404"/>
                </a:cubicBezTo>
                <a:cubicBezTo>
                  <a:pt x="16936" y="14411"/>
                  <a:pt x="16938" y="14419"/>
                  <a:pt x="16943" y="14424"/>
                </a:cubicBezTo>
                <a:cubicBezTo>
                  <a:pt x="16949" y="14429"/>
                  <a:pt x="16946" y="14449"/>
                  <a:pt x="16953" y="14449"/>
                </a:cubicBezTo>
                <a:cubicBezTo>
                  <a:pt x="16961" y="14449"/>
                  <a:pt x="16964" y="14430"/>
                  <a:pt x="16971" y="14430"/>
                </a:cubicBezTo>
                <a:cubicBezTo>
                  <a:pt x="16986" y="14430"/>
                  <a:pt x="16993" y="14450"/>
                  <a:pt x="17003" y="14469"/>
                </a:cubicBezTo>
                <a:cubicBezTo>
                  <a:pt x="17008" y="14479"/>
                  <a:pt x="17009" y="14491"/>
                  <a:pt x="17016" y="14494"/>
                </a:cubicBezTo>
                <a:cubicBezTo>
                  <a:pt x="17019" y="14496"/>
                  <a:pt x="17024" y="14499"/>
                  <a:pt x="17028" y="14501"/>
                </a:cubicBezTo>
                <a:cubicBezTo>
                  <a:pt x="17035" y="14504"/>
                  <a:pt x="17040" y="14501"/>
                  <a:pt x="17048" y="14501"/>
                </a:cubicBezTo>
                <a:lnTo>
                  <a:pt x="17066" y="14501"/>
                </a:lnTo>
                <a:cubicBezTo>
                  <a:pt x="17068" y="14501"/>
                  <a:pt x="17070" y="14494"/>
                  <a:pt x="17072" y="14494"/>
                </a:cubicBezTo>
                <a:lnTo>
                  <a:pt x="17072" y="14443"/>
                </a:lnTo>
                <a:cubicBezTo>
                  <a:pt x="17075" y="14435"/>
                  <a:pt x="17072" y="14422"/>
                  <a:pt x="17076" y="14418"/>
                </a:cubicBezTo>
                <a:cubicBezTo>
                  <a:pt x="17079" y="14413"/>
                  <a:pt x="17084" y="14409"/>
                  <a:pt x="17088" y="14404"/>
                </a:cubicBezTo>
                <a:cubicBezTo>
                  <a:pt x="17092" y="14400"/>
                  <a:pt x="17097" y="14398"/>
                  <a:pt x="17100" y="14391"/>
                </a:cubicBezTo>
                <a:cubicBezTo>
                  <a:pt x="17106" y="14383"/>
                  <a:pt x="17110" y="14369"/>
                  <a:pt x="17110" y="14353"/>
                </a:cubicBezTo>
                <a:cubicBezTo>
                  <a:pt x="17110" y="14338"/>
                  <a:pt x="17109" y="14327"/>
                  <a:pt x="17107" y="14314"/>
                </a:cubicBezTo>
                <a:cubicBezTo>
                  <a:pt x="17105" y="14303"/>
                  <a:pt x="17100" y="14300"/>
                  <a:pt x="17097" y="14289"/>
                </a:cubicBezTo>
                <a:cubicBezTo>
                  <a:pt x="17095" y="14277"/>
                  <a:pt x="17091" y="14269"/>
                  <a:pt x="17091" y="14257"/>
                </a:cubicBezTo>
                <a:cubicBezTo>
                  <a:pt x="17091" y="14244"/>
                  <a:pt x="17098" y="14240"/>
                  <a:pt x="17100" y="14231"/>
                </a:cubicBezTo>
                <a:cubicBezTo>
                  <a:pt x="17103" y="14221"/>
                  <a:pt x="17110" y="14219"/>
                  <a:pt x="17113" y="14211"/>
                </a:cubicBezTo>
                <a:cubicBezTo>
                  <a:pt x="17116" y="14203"/>
                  <a:pt x="17117" y="14194"/>
                  <a:pt x="17119" y="14185"/>
                </a:cubicBezTo>
                <a:cubicBezTo>
                  <a:pt x="17123" y="14174"/>
                  <a:pt x="17127" y="14167"/>
                  <a:pt x="17129" y="14154"/>
                </a:cubicBezTo>
                <a:cubicBezTo>
                  <a:pt x="17134" y="14126"/>
                  <a:pt x="17135" y="14105"/>
                  <a:pt x="17138" y="14076"/>
                </a:cubicBezTo>
                <a:lnTo>
                  <a:pt x="17176" y="14076"/>
                </a:lnTo>
                <a:lnTo>
                  <a:pt x="17176" y="13941"/>
                </a:lnTo>
                <a:cubicBezTo>
                  <a:pt x="17192" y="13941"/>
                  <a:pt x="17201" y="13942"/>
                  <a:pt x="17217" y="13941"/>
                </a:cubicBezTo>
                <a:cubicBezTo>
                  <a:pt x="17223" y="13941"/>
                  <a:pt x="17227" y="13938"/>
                  <a:pt x="17233" y="13934"/>
                </a:cubicBezTo>
                <a:cubicBezTo>
                  <a:pt x="17239" y="13931"/>
                  <a:pt x="17241" y="13920"/>
                  <a:pt x="17245" y="13909"/>
                </a:cubicBezTo>
                <a:cubicBezTo>
                  <a:pt x="17248" y="13901"/>
                  <a:pt x="17249" y="13893"/>
                  <a:pt x="17252" y="13883"/>
                </a:cubicBezTo>
                <a:cubicBezTo>
                  <a:pt x="17247" y="13877"/>
                  <a:pt x="17248" y="13859"/>
                  <a:pt x="17242" y="13857"/>
                </a:cubicBezTo>
                <a:cubicBezTo>
                  <a:pt x="17237" y="13856"/>
                  <a:pt x="17232" y="13859"/>
                  <a:pt x="17226" y="13857"/>
                </a:cubicBezTo>
                <a:cubicBezTo>
                  <a:pt x="17222" y="13856"/>
                  <a:pt x="17219" y="13857"/>
                  <a:pt x="17214" y="13857"/>
                </a:cubicBezTo>
                <a:cubicBezTo>
                  <a:pt x="17204" y="13857"/>
                  <a:pt x="17198" y="13852"/>
                  <a:pt x="17189" y="13851"/>
                </a:cubicBezTo>
                <a:cubicBezTo>
                  <a:pt x="17186" y="13836"/>
                  <a:pt x="17182" y="13828"/>
                  <a:pt x="17182" y="13812"/>
                </a:cubicBezTo>
                <a:cubicBezTo>
                  <a:pt x="17182" y="13801"/>
                  <a:pt x="17189" y="13798"/>
                  <a:pt x="17189" y="13787"/>
                </a:cubicBezTo>
                <a:lnTo>
                  <a:pt x="17189" y="13748"/>
                </a:lnTo>
                <a:cubicBezTo>
                  <a:pt x="17189" y="13733"/>
                  <a:pt x="17190" y="13722"/>
                  <a:pt x="17189" y="13709"/>
                </a:cubicBezTo>
                <a:cubicBezTo>
                  <a:pt x="17188" y="13700"/>
                  <a:pt x="17184" y="13693"/>
                  <a:pt x="17182" y="13684"/>
                </a:cubicBezTo>
                <a:cubicBezTo>
                  <a:pt x="17179" y="13664"/>
                  <a:pt x="17173" y="13655"/>
                  <a:pt x="17173" y="13634"/>
                </a:cubicBezTo>
                <a:lnTo>
                  <a:pt x="17173" y="13500"/>
                </a:lnTo>
                <a:cubicBezTo>
                  <a:pt x="17186" y="13502"/>
                  <a:pt x="17194" y="13505"/>
                  <a:pt x="17207" y="13503"/>
                </a:cubicBezTo>
                <a:cubicBezTo>
                  <a:pt x="17212" y="13503"/>
                  <a:pt x="17216" y="13500"/>
                  <a:pt x="17220" y="13500"/>
                </a:cubicBezTo>
                <a:cubicBezTo>
                  <a:pt x="17220" y="13489"/>
                  <a:pt x="17219" y="13481"/>
                  <a:pt x="17220" y="13471"/>
                </a:cubicBezTo>
                <a:cubicBezTo>
                  <a:pt x="17220" y="13463"/>
                  <a:pt x="17219" y="13453"/>
                  <a:pt x="17220" y="13445"/>
                </a:cubicBezTo>
                <a:cubicBezTo>
                  <a:pt x="17223" y="13434"/>
                  <a:pt x="17225" y="13428"/>
                  <a:pt x="17229" y="13420"/>
                </a:cubicBezTo>
                <a:cubicBezTo>
                  <a:pt x="17233" y="13415"/>
                  <a:pt x="17238" y="13423"/>
                  <a:pt x="17242" y="13420"/>
                </a:cubicBezTo>
                <a:cubicBezTo>
                  <a:pt x="17248" y="13415"/>
                  <a:pt x="17249" y="13398"/>
                  <a:pt x="17255" y="13393"/>
                </a:cubicBezTo>
                <a:cubicBezTo>
                  <a:pt x="17263" y="13384"/>
                  <a:pt x="17271" y="13381"/>
                  <a:pt x="17280" y="13374"/>
                </a:cubicBezTo>
                <a:cubicBezTo>
                  <a:pt x="17277" y="13355"/>
                  <a:pt x="17277" y="13336"/>
                  <a:pt x="17270" y="13323"/>
                </a:cubicBezTo>
                <a:cubicBezTo>
                  <a:pt x="17264" y="13312"/>
                  <a:pt x="17255" y="13312"/>
                  <a:pt x="17245" y="13310"/>
                </a:cubicBezTo>
                <a:cubicBezTo>
                  <a:pt x="17236" y="13308"/>
                  <a:pt x="17230" y="13312"/>
                  <a:pt x="17220" y="13310"/>
                </a:cubicBezTo>
                <a:cubicBezTo>
                  <a:pt x="17214" y="13310"/>
                  <a:pt x="17210" y="13313"/>
                  <a:pt x="17205" y="13310"/>
                </a:cubicBezTo>
                <a:cubicBezTo>
                  <a:pt x="17199" y="13307"/>
                  <a:pt x="17197" y="13297"/>
                  <a:pt x="17192" y="13291"/>
                </a:cubicBezTo>
                <a:cubicBezTo>
                  <a:pt x="17188" y="13286"/>
                  <a:pt x="17182" y="13286"/>
                  <a:pt x="17179" y="13278"/>
                </a:cubicBezTo>
                <a:cubicBezTo>
                  <a:pt x="17177" y="13269"/>
                  <a:pt x="17180" y="13260"/>
                  <a:pt x="17179" y="13252"/>
                </a:cubicBezTo>
                <a:cubicBezTo>
                  <a:pt x="17179" y="13244"/>
                  <a:pt x="17181" y="13234"/>
                  <a:pt x="17179" y="13226"/>
                </a:cubicBezTo>
                <a:cubicBezTo>
                  <a:pt x="17177" y="13215"/>
                  <a:pt x="17169" y="13217"/>
                  <a:pt x="17167" y="13207"/>
                </a:cubicBezTo>
                <a:cubicBezTo>
                  <a:pt x="17161" y="13189"/>
                  <a:pt x="17162" y="13168"/>
                  <a:pt x="17154" y="13156"/>
                </a:cubicBezTo>
                <a:cubicBezTo>
                  <a:pt x="17151" y="13151"/>
                  <a:pt x="17145" y="13152"/>
                  <a:pt x="17141" y="13149"/>
                </a:cubicBezTo>
                <a:cubicBezTo>
                  <a:pt x="17137" y="13146"/>
                  <a:pt x="17133" y="13144"/>
                  <a:pt x="17129" y="13142"/>
                </a:cubicBezTo>
                <a:close/>
                <a:moveTo>
                  <a:pt x="15833" y="13315"/>
                </a:moveTo>
                <a:cubicBezTo>
                  <a:pt x="15827" y="13315"/>
                  <a:pt x="15826" y="13326"/>
                  <a:pt x="15820" y="13327"/>
                </a:cubicBezTo>
                <a:cubicBezTo>
                  <a:pt x="15821" y="13337"/>
                  <a:pt x="15819" y="13345"/>
                  <a:pt x="15820" y="13353"/>
                </a:cubicBezTo>
                <a:cubicBezTo>
                  <a:pt x="15823" y="13374"/>
                  <a:pt x="15828" y="13387"/>
                  <a:pt x="15833" y="13405"/>
                </a:cubicBezTo>
                <a:cubicBezTo>
                  <a:pt x="15836" y="13416"/>
                  <a:pt x="15841" y="13421"/>
                  <a:pt x="15845" y="13430"/>
                </a:cubicBezTo>
                <a:cubicBezTo>
                  <a:pt x="15850" y="13442"/>
                  <a:pt x="15853" y="13451"/>
                  <a:pt x="15858" y="13463"/>
                </a:cubicBezTo>
                <a:cubicBezTo>
                  <a:pt x="15861" y="13472"/>
                  <a:pt x="15866" y="13479"/>
                  <a:pt x="15870" y="13488"/>
                </a:cubicBezTo>
                <a:cubicBezTo>
                  <a:pt x="15875" y="13498"/>
                  <a:pt x="15877" y="13509"/>
                  <a:pt x="15883" y="13514"/>
                </a:cubicBezTo>
                <a:cubicBezTo>
                  <a:pt x="15892" y="13524"/>
                  <a:pt x="15899" y="13525"/>
                  <a:pt x="15908" y="13533"/>
                </a:cubicBezTo>
                <a:cubicBezTo>
                  <a:pt x="15914" y="13540"/>
                  <a:pt x="15917" y="13550"/>
                  <a:pt x="15921" y="13559"/>
                </a:cubicBezTo>
                <a:cubicBezTo>
                  <a:pt x="15925" y="13569"/>
                  <a:pt x="15926" y="13576"/>
                  <a:pt x="15930" y="13585"/>
                </a:cubicBezTo>
                <a:cubicBezTo>
                  <a:pt x="15934" y="13595"/>
                  <a:pt x="15940" y="13600"/>
                  <a:pt x="15943" y="13611"/>
                </a:cubicBezTo>
                <a:cubicBezTo>
                  <a:pt x="15947" y="13629"/>
                  <a:pt x="15949" y="13643"/>
                  <a:pt x="15952" y="13662"/>
                </a:cubicBezTo>
                <a:cubicBezTo>
                  <a:pt x="15954" y="13673"/>
                  <a:pt x="15955" y="13685"/>
                  <a:pt x="15958" y="13695"/>
                </a:cubicBezTo>
                <a:cubicBezTo>
                  <a:pt x="15961" y="13703"/>
                  <a:pt x="15960" y="13717"/>
                  <a:pt x="15965" y="13720"/>
                </a:cubicBezTo>
                <a:cubicBezTo>
                  <a:pt x="15968" y="13723"/>
                  <a:pt x="15973" y="13725"/>
                  <a:pt x="15977" y="13727"/>
                </a:cubicBezTo>
                <a:cubicBezTo>
                  <a:pt x="15981" y="13728"/>
                  <a:pt x="15986" y="13725"/>
                  <a:pt x="15990" y="13727"/>
                </a:cubicBezTo>
                <a:cubicBezTo>
                  <a:pt x="15994" y="13728"/>
                  <a:pt x="15999" y="13730"/>
                  <a:pt x="16003" y="13733"/>
                </a:cubicBezTo>
                <a:cubicBezTo>
                  <a:pt x="16012" y="13743"/>
                  <a:pt x="16017" y="13759"/>
                  <a:pt x="16021" y="13778"/>
                </a:cubicBezTo>
                <a:cubicBezTo>
                  <a:pt x="16026" y="13796"/>
                  <a:pt x="16029" y="13810"/>
                  <a:pt x="16031" y="13830"/>
                </a:cubicBezTo>
                <a:cubicBezTo>
                  <a:pt x="16032" y="13847"/>
                  <a:pt x="16030" y="13862"/>
                  <a:pt x="16031" y="13881"/>
                </a:cubicBezTo>
                <a:lnTo>
                  <a:pt x="16031" y="13907"/>
                </a:lnTo>
                <a:cubicBezTo>
                  <a:pt x="16032" y="13918"/>
                  <a:pt x="16038" y="13923"/>
                  <a:pt x="16040" y="13933"/>
                </a:cubicBezTo>
                <a:cubicBezTo>
                  <a:pt x="16047" y="13953"/>
                  <a:pt x="16056" y="13963"/>
                  <a:pt x="16065" y="13978"/>
                </a:cubicBezTo>
                <a:cubicBezTo>
                  <a:pt x="16075" y="13992"/>
                  <a:pt x="16082" y="14007"/>
                  <a:pt x="16091" y="14023"/>
                </a:cubicBezTo>
                <a:cubicBezTo>
                  <a:pt x="16095" y="14029"/>
                  <a:pt x="16099" y="14034"/>
                  <a:pt x="16103" y="14042"/>
                </a:cubicBezTo>
                <a:cubicBezTo>
                  <a:pt x="16112" y="14060"/>
                  <a:pt x="16114" y="14074"/>
                  <a:pt x="16122" y="14094"/>
                </a:cubicBezTo>
                <a:cubicBezTo>
                  <a:pt x="16130" y="14113"/>
                  <a:pt x="16138" y="14123"/>
                  <a:pt x="16144" y="14145"/>
                </a:cubicBezTo>
                <a:cubicBezTo>
                  <a:pt x="16149" y="14164"/>
                  <a:pt x="16153" y="14176"/>
                  <a:pt x="16156" y="14197"/>
                </a:cubicBezTo>
                <a:cubicBezTo>
                  <a:pt x="16160" y="14218"/>
                  <a:pt x="16157" y="14234"/>
                  <a:pt x="16160" y="14255"/>
                </a:cubicBezTo>
                <a:cubicBezTo>
                  <a:pt x="16160" y="14264"/>
                  <a:pt x="16164" y="14271"/>
                  <a:pt x="16166" y="14280"/>
                </a:cubicBezTo>
                <a:cubicBezTo>
                  <a:pt x="16170" y="14300"/>
                  <a:pt x="16174" y="14314"/>
                  <a:pt x="16179" y="14332"/>
                </a:cubicBezTo>
                <a:cubicBezTo>
                  <a:pt x="16182" y="14343"/>
                  <a:pt x="16187" y="14348"/>
                  <a:pt x="16191" y="14358"/>
                </a:cubicBezTo>
                <a:cubicBezTo>
                  <a:pt x="16196" y="14369"/>
                  <a:pt x="16199" y="14379"/>
                  <a:pt x="16204" y="14390"/>
                </a:cubicBezTo>
                <a:cubicBezTo>
                  <a:pt x="16208" y="14400"/>
                  <a:pt x="16212" y="14406"/>
                  <a:pt x="16216" y="14415"/>
                </a:cubicBezTo>
                <a:cubicBezTo>
                  <a:pt x="16220" y="14424"/>
                  <a:pt x="16222" y="14434"/>
                  <a:pt x="16226" y="14442"/>
                </a:cubicBezTo>
                <a:cubicBezTo>
                  <a:pt x="16235" y="14461"/>
                  <a:pt x="16244" y="14469"/>
                  <a:pt x="16254" y="14486"/>
                </a:cubicBezTo>
                <a:cubicBezTo>
                  <a:pt x="16264" y="14503"/>
                  <a:pt x="16268" y="14518"/>
                  <a:pt x="16276" y="14538"/>
                </a:cubicBezTo>
                <a:cubicBezTo>
                  <a:pt x="16280" y="14548"/>
                  <a:pt x="16285" y="14552"/>
                  <a:pt x="16289" y="14564"/>
                </a:cubicBezTo>
                <a:cubicBezTo>
                  <a:pt x="16291" y="14572"/>
                  <a:pt x="16293" y="14581"/>
                  <a:pt x="16295" y="14589"/>
                </a:cubicBezTo>
                <a:cubicBezTo>
                  <a:pt x="16302" y="14609"/>
                  <a:pt x="16311" y="14620"/>
                  <a:pt x="16320" y="14635"/>
                </a:cubicBezTo>
                <a:cubicBezTo>
                  <a:pt x="16330" y="14649"/>
                  <a:pt x="16338" y="14661"/>
                  <a:pt x="16345" y="14679"/>
                </a:cubicBezTo>
                <a:cubicBezTo>
                  <a:pt x="16349" y="14688"/>
                  <a:pt x="16355" y="14689"/>
                  <a:pt x="16358" y="14699"/>
                </a:cubicBezTo>
                <a:cubicBezTo>
                  <a:pt x="16360" y="14705"/>
                  <a:pt x="16360" y="14717"/>
                  <a:pt x="16361" y="14725"/>
                </a:cubicBezTo>
                <a:cubicBezTo>
                  <a:pt x="16366" y="14722"/>
                  <a:pt x="16369" y="14713"/>
                  <a:pt x="16374" y="14712"/>
                </a:cubicBezTo>
                <a:cubicBezTo>
                  <a:pt x="16378" y="14710"/>
                  <a:pt x="16382" y="14706"/>
                  <a:pt x="16386" y="14706"/>
                </a:cubicBezTo>
                <a:cubicBezTo>
                  <a:pt x="16397" y="14702"/>
                  <a:pt x="16403" y="14706"/>
                  <a:pt x="16414" y="14706"/>
                </a:cubicBezTo>
                <a:cubicBezTo>
                  <a:pt x="16424" y="14706"/>
                  <a:pt x="16431" y="14709"/>
                  <a:pt x="16440" y="14706"/>
                </a:cubicBezTo>
                <a:cubicBezTo>
                  <a:pt x="16446" y="14702"/>
                  <a:pt x="16449" y="14691"/>
                  <a:pt x="16452" y="14679"/>
                </a:cubicBezTo>
                <a:cubicBezTo>
                  <a:pt x="16455" y="14670"/>
                  <a:pt x="16461" y="14666"/>
                  <a:pt x="16462" y="14654"/>
                </a:cubicBezTo>
                <a:lnTo>
                  <a:pt x="16462" y="14628"/>
                </a:lnTo>
                <a:cubicBezTo>
                  <a:pt x="16463" y="14598"/>
                  <a:pt x="16460" y="14581"/>
                  <a:pt x="16462" y="14551"/>
                </a:cubicBezTo>
                <a:cubicBezTo>
                  <a:pt x="16462" y="14541"/>
                  <a:pt x="16465" y="14533"/>
                  <a:pt x="16465" y="14525"/>
                </a:cubicBezTo>
                <a:cubicBezTo>
                  <a:pt x="16466" y="14508"/>
                  <a:pt x="16467" y="14493"/>
                  <a:pt x="16468" y="14474"/>
                </a:cubicBezTo>
                <a:lnTo>
                  <a:pt x="16468" y="14447"/>
                </a:lnTo>
                <a:cubicBezTo>
                  <a:pt x="16468" y="14436"/>
                  <a:pt x="16472" y="14432"/>
                  <a:pt x="16474" y="14422"/>
                </a:cubicBezTo>
                <a:cubicBezTo>
                  <a:pt x="16477" y="14409"/>
                  <a:pt x="16482" y="14396"/>
                  <a:pt x="16490" y="14396"/>
                </a:cubicBezTo>
                <a:cubicBezTo>
                  <a:pt x="16497" y="14396"/>
                  <a:pt x="16502" y="14401"/>
                  <a:pt x="16509" y="14403"/>
                </a:cubicBezTo>
                <a:cubicBezTo>
                  <a:pt x="16514" y="14403"/>
                  <a:pt x="16516" y="14415"/>
                  <a:pt x="16521" y="14415"/>
                </a:cubicBezTo>
                <a:cubicBezTo>
                  <a:pt x="16528" y="14415"/>
                  <a:pt x="16529" y="14399"/>
                  <a:pt x="16534" y="14396"/>
                </a:cubicBezTo>
                <a:cubicBezTo>
                  <a:pt x="16533" y="14388"/>
                  <a:pt x="16535" y="14379"/>
                  <a:pt x="16534" y="14371"/>
                </a:cubicBezTo>
                <a:cubicBezTo>
                  <a:pt x="16532" y="14358"/>
                  <a:pt x="16529" y="14350"/>
                  <a:pt x="16525" y="14339"/>
                </a:cubicBezTo>
                <a:cubicBezTo>
                  <a:pt x="16521" y="14327"/>
                  <a:pt x="16518" y="14317"/>
                  <a:pt x="16512" y="14312"/>
                </a:cubicBezTo>
                <a:cubicBezTo>
                  <a:pt x="16508" y="14311"/>
                  <a:pt x="16503" y="14314"/>
                  <a:pt x="16499" y="14312"/>
                </a:cubicBezTo>
                <a:cubicBezTo>
                  <a:pt x="16495" y="14309"/>
                  <a:pt x="16492" y="14303"/>
                  <a:pt x="16487" y="14300"/>
                </a:cubicBezTo>
                <a:cubicBezTo>
                  <a:pt x="16488" y="14291"/>
                  <a:pt x="16485" y="14282"/>
                  <a:pt x="16487" y="14274"/>
                </a:cubicBezTo>
                <a:cubicBezTo>
                  <a:pt x="16490" y="14261"/>
                  <a:pt x="16495" y="14258"/>
                  <a:pt x="16499" y="14248"/>
                </a:cubicBezTo>
                <a:cubicBezTo>
                  <a:pt x="16496" y="14240"/>
                  <a:pt x="16497" y="14227"/>
                  <a:pt x="16493" y="14222"/>
                </a:cubicBezTo>
                <a:cubicBezTo>
                  <a:pt x="16489" y="14218"/>
                  <a:pt x="16485" y="14213"/>
                  <a:pt x="16481" y="14209"/>
                </a:cubicBezTo>
                <a:cubicBezTo>
                  <a:pt x="16477" y="14206"/>
                  <a:pt x="16472" y="14203"/>
                  <a:pt x="16468" y="14203"/>
                </a:cubicBezTo>
                <a:cubicBezTo>
                  <a:pt x="16462" y="14202"/>
                  <a:pt x="16459" y="14197"/>
                  <a:pt x="16452" y="14197"/>
                </a:cubicBezTo>
                <a:cubicBezTo>
                  <a:pt x="16446" y="14197"/>
                  <a:pt x="16442" y="14200"/>
                  <a:pt x="16436" y="14203"/>
                </a:cubicBezTo>
                <a:cubicBezTo>
                  <a:pt x="16432" y="14205"/>
                  <a:pt x="16427" y="14205"/>
                  <a:pt x="16424" y="14209"/>
                </a:cubicBezTo>
                <a:cubicBezTo>
                  <a:pt x="16421" y="14214"/>
                  <a:pt x="16422" y="14228"/>
                  <a:pt x="16421" y="14236"/>
                </a:cubicBezTo>
                <a:cubicBezTo>
                  <a:pt x="16419" y="14244"/>
                  <a:pt x="16418" y="14253"/>
                  <a:pt x="16418" y="14261"/>
                </a:cubicBezTo>
                <a:lnTo>
                  <a:pt x="16383" y="14261"/>
                </a:lnTo>
                <a:cubicBezTo>
                  <a:pt x="16382" y="14242"/>
                  <a:pt x="16380" y="14229"/>
                  <a:pt x="16380" y="14209"/>
                </a:cubicBezTo>
                <a:cubicBezTo>
                  <a:pt x="16380" y="14190"/>
                  <a:pt x="16382" y="14178"/>
                  <a:pt x="16383" y="14158"/>
                </a:cubicBezTo>
                <a:cubicBezTo>
                  <a:pt x="16379" y="14153"/>
                  <a:pt x="16378" y="14139"/>
                  <a:pt x="16374" y="14139"/>
                </a:cubicBezTo>
                <a:lnTo>
                  <a:pt x="16361" y="14139"/>
                </a:lnTo>
                <a:cubicBezTo>
                  <a:pt x="16350" y="14137"/>
                  <a:pt x="16343" y="14142"/>
                  <a:pt x="16333" y="14139"/>
                </a:cubicBezTo>
                <a:cubicBezTo>
                  <a:pt x="16327" y="14137"/>
                  <a:pt x="16326" y="14124"/>
                  <a:pt x="16320" y="14119"/>
                </a:cubicBezTo>
                <a:cubicBezTo>
                  <a:pt x="16315" y="14115"/>
                  <a:pt x="16313" y="14105"/>
                  <a:pt x="16308" y="14100"/>
                </a:cubicBezTo>
                <a:cubicBezTo>
                  <a:pt x="16302" y="14095"/>
                  <a:pt x="16296" y="14097"/>
                  <a:pt x="16292" y="14087"/>
                </a:cubicBezTo>
                <a:cubicBezTo>
                  <a:pt x="16289" y="14079"/>
                  <a:pt x="16289" y="14068"/>
                  <a:pt x="16289" y="14057"/>
                </a:cubicBezTo>
                <a:lnTo>
                  <a:pt x="16289" y="13927"/>
                </a:lnTo>
                <a:cubicBezTo>
                  <a:pt x="16275" y="13927"/>
                  <a:pt x="16267" y="13933"/>
                  <a:pt x="16254" y="13927"/>
                </a:cubicBezTo>
                <a:cubicBezTo>
                  <a:pt x="16250" y="13925"/>
                  <a:pt x="16246" y="13928"/>
                  <a:pt x="16242" y="13927"/>
                </a:cubicBezTo>
                <a:cubicBezTo>
                  <a:pt x="16235" y="13923"/>
                  <a:pt x="16233" y="13910"/>
                  <a:pt x="16229" y="13901"/>
                </a:cubicBezTo>
                <a:cubicBezTo>
                  <a:pt x="16226" y="13893"/>
                  <a:pt x="16219" y="13892"/>
                  <a:pt x="16216" y="13881"/>
                </a:cubicBezTo>
                <a:cubicBezTo>
                  <a:pt x="16215" y="13873"/>
                  <a:pt x="16215" y="13863"/>
                  <a:pt x="16213" y="13855"/>
                </a:cubicBezTo>
                <a:cubicBezTo>
                  <a:pt x="16212" y="13846"/>
                  <a:pt x="16208" y="13839"/>
                  <a:pt x="16207" y="13830"/>
                </a:cubicBezTo>
                <a:cubicBezTo>
                  <a:pt x="16206" y="13822"/>
                  <a:pt x="16208" y="13812"/>
                  <a:pt x="16207" y="13804"/>
                </a:cubicBezTo>
                <a:cubicBezTo>
                  <a:pt x="16206" y="13796"/>
                  <a:pt x="16207" y="13786"/>
                  <a:pt x="16207" y="13778"/>
                </a:cubicBezTo>
                <a:cubicBezTo>
                  <a:pt x="16206" y="13767"/>
                  <a:pt x="16200" y="13763"/>
                  <a:pt x="16197" y="13752"/>
                </a:cubicBezTo>
                <a:cubicBezTo>
                  <a:pt x="16193" y="13755"/>
                  <a:pt x="16190" y="13766"/>
                  <a:pt x="16185" y="13766"/>
                </a:cubicBezTo>
                <a:lnTo>
                  <a:pt x="16172" y="13766"/>
                </a:lnTo>
                <a:cubicBezTo>
                  <a:pt x="16163" y="13766"/>
                  <a:pt x="16156" y="13764"/>
                  <a:pt x="16147" y="13759"/>
                </a:cubicBezTo>
                <a:cubicBezTo>
                  <a:pt x="16141" y="13756"/>
                  <a:pt x="16137" y="13748"/>
                  <a:pt x="16132" y="13740"/>
                </a:cubicBezTo>
                <a:cubicBezTo>
                  <a:pt x="16126" y="13732"/>
                  <a:pt x="16123" y="13725"/>
                  <a:pt x="16119" y="13714"/>
                </a:cubicBezTo>
                <a:cubicBezTo>
                  <a:pt x="16116" y="13708"/>
                  <a:pt x="16118" y="13695"/>
                  <a:pt x="16116" y="13688"/>
                </a:cubicBezTo>
                <a:cubicBezTo>
                  <a:pt x="16113" y="13682"/>
                  <a:pt x="16106" y="13687"/>
                  <a:pt x="16103" y="13682"/>
                </a:cubicBezTo>
                <a:cubicBezTo>
                  <a:pt x="16098" y="13674"/>
                  <a:pt x="16098" y="13664"/>
                  <a:pt x="16094" y="13656"/>
                </a:cubicBezTo>
                <a:cubicBezTo>
                  <a:pt x="16090" y="13648"/>
                  <a:pt x="16088" y="13638"/>
                  <a:pt x="16084" y="13630"/>
                </a:cubicBezTo>
                <a:cubicBezTo>
                  <a:pt x="16080" y="13622"/>
                  <a:pt x="16076" y="13618"/>
                  <a:pt x="16072" y="13611"/>
                </a:cubicBezTo>
                <a:cubicBezTo>
                  <a:pt x="16067" y="13603"/>
                  <a:pt x="16065" y="13593"/>
                  <a:pt x="16059" y="13585"/>
                </a:cubicBezTo>
                <a:cubicBezTo>
                  <a:pt x="16053" y="13577"/>
                  <a:pt x="16048" y="13575"/>
                  <a:pt x="16043" y="13566"/>
                </a:cubicBezTo>
                <a:cubicBezTo>
                  <a:pt x="16040" y="13559"/>
                  <a:pt x="16041" y="13545"/>
                  <a:pt x="16037" y="13540"/>
                </a:cubicBezTo>
                <a:cubicBezTo>
                  <a:pt x="16029" y="13529"/>
                  <a:pt x="16021" y="13529"/>
                  <a:pt x="16012" y="13521"/>
                </a:cubicBezTo>
                <a:cubicBezTo>
                  <a:pt x="16008" y="13518"/>
                  <a:pt x="16002" y="13520"/>
                  <a:pt x="15999" y="13514"/>
                </a:cubicBezTo>
                <a:cubicBezTo>
                  <a:pt x="15997" y="13508"/>
                  <a:pt x="15998" y="13497"/>
                  <a:pt x="15996" y="13488"/>
                </a:cubicBezTo>
                <a:cubicBezTo>
                  <a:pt x="15995" y="13480"/>
                  <a:pt x="15997" y="13471"/>
                  <a:pt x="15996" y="13463"/>
                </a:cubicBezTo>
                <a:cubicBezTo>
                  <a:pt x="15995" y="13455"/>
                  <a:pt x="15987" y="13461"/>
                  <a:pt x="15984" y="13457"/>
                </a:cubicBezTo>
                <a:cubicBezTo>
                  <a:pt x="15978" y="13447"/>
                  <a:pt x="15976" y="13437"/>
                  <a:pt x="15971" y="13424"/>
                </a:cubicBezTo>
                <a:cubicBezTo>
                  <a:pt x="15964" y="13404"/>
                  <a:pt x="15960" y="13390"/>
                  <a:pt x="15955" y="13366"/>
                </a:cubicBezTo>
                <a:cubicBezTo>
                  <a:pt x="15940" y="13366"/>
                  <a:pt x="15923" y="13395"/>
                  <a:pt x="15908" y="13392"/>
                </a:cubicBezTo>
                <a:cubicBezTo>
                  <a:pt x="15903" y="13392"/>
                  <a:pt x="15899" y="13394"/>
                  <a:pt x="15895" y="13392"/>
                </a:cubicBezTo>
                <a:cubicBezTo>
                  <a:pt x="15890" y="13389"/>
                  <a:pt x="15888" y="13378"/>
                  <a:pt x="15883" y="13373"/>
                </a:cubicBezTo>
                <a:cubicBezTo>
                  <a:pt x="15879" y="13370"/>
                  <a:pt x="15874" y="13370"/>
                  <a:pt x="15870" y="13366"/>
                </a:cubicBezTo>
                <a:cubicBezTo>
                  <a:pt x="15859" y="13355"/>
                  <a:pt x="15857" y="13334"/>
                  <a:pt x="15845" y="13327"/>
                </a:cubicBezTo>
                <a:cubicBezTo>
                  <a:pt x="15840" y="13326"/>
                  <a:pt x="15838" y="13315"/>
                  <a:pt x="15833" y="13315"/>
                </a:cubicBezTo>
                <a:close/>
                <a:moveTo>
                  <a:pt x="15870" y="13640"/>
                </a:moveTo>
                <a:cubicBezTo>
                  <a:pt x="15870" y="13652"/>
                  <a:pt x="15867" y="13657"/>
                  <a:pt x="15867" y="13668"/>
                </a:cubicBezTo>
                <a:cubicBezTo>
                  <a:pt x="15867" y="13679"/>
                  <a:pt x="15872" y="13683"/>
                  <a:pt x="15873" y="13693"/>
                </a:cubicBezTo>
                <a:cubicBezTo>
                  <a:pt x="15874" y="13700"/>
                  <a:pt x="15874" y="13710"/>
                  <a:pt x="15876" y="13718"/>
                </a:cubicBezTo>
                <a:cubicBezTo>
                  <a:pt x="15877" y="13726"/>
                  <a:pt x="15876" y="13739"/>
                  <a:pt x="15879" y="13743"/>
                </a:cubicBezTo>
                <a:cubicBezTo>
                  <a:pt x="15885" y="13755"/>
                  <a:pt x="15895" y="13748"/>
                  <a:pt x="15904" y="13750"/>
                </a:cubicBezTo>
                <a:lnTo>
                  <a:pt x="15907" y="13724"/>
                </a:lnTo>
                <a:cubicBezTo>
                  <a:pt x="15899" y="13712"/>
                  <a:pt x="15886" y="13707"/>
                  <a:pt x="15886" y="13684"/>
                </a:cubicBezTo>
                <a:cubicBezTo>
                  <a:pt x="15886" y="13675"/>
                  <a:pt x="15884" y="13668"/>
                  <a:pt x="15882" y="13660"/>
                </a:cubicBezTo>
                <a:lnTo>
                  <a:pt x="15870" y="13640"/>
                </a:lnTo>
                <a:close/>
                <a:moveTo>
                  <a:pt x="17825" y="13698"/>
                </a:moveTo>
                <a:cubicBezTo>
                  <a:pt x="17818" y="13717"/>
                  <a:pt x="17812" y="13732"/>
                  <a:pt x="17803" y="13749"/>
                </a:cubicBezTo>
                <a:cubicBezTo>
                  <a:pt x="17798" y="13759"/>
                  <a:pt x="17796" y="13769"/>
                  <a:pt x="17790" y="13775"/>
                </a:cubicBezTo>
                <a:cubicBezTo>
                  <a:pt x="17786" y="13780"/>
                  <a:pt x="17783" y="13790"/>
                  <a:pt x="17778" y="13794"/>
                </a:cubicBezTo>
                <a:cubicBezTo>
                  <a:pt x="17774" y="13798"/>
                  <a:pt x="17769" y="13790"/>
                  <a:pt x="17765" y="13794"/>
                </a:cubicBezTo>
                <a:cubicBezTo>
                  <a:pt x="17762" y="13799"/>
                  <a:pt x="17763" y="13812"/>
                  <a:pt x="17762" y="13820"/>
                </a:cubicBezTo>
                <a:lnTo>
                  <a:pt x="17762" y="13833"/>
                </a:lnTo>
                <a:cubicBezTo>
                  <a:pt x="17762" y="13858"/>
                  <a:pt x="17769" y="13872"/>
                  <a:pt x="17769" y="13897"/>
                </a:cubicBezTo>
                <a:cubicBezTo>
                  <a:pt x="17769" y="13907"/>
                  <a:pt x="17765" y="13913"/>
                  <a:pt x="17765" y="13923"/>
                </a:cubicBezTo>
                <a:cubicBezTo>
                  <a:pt x="17765" y="13942"/>
                  <a:pt x="17768" y="13956"/>
                  <a:pt x="17765" y="13975"/>
                </a:cubicBezTo>
                <a:cubicBezTo>
                  <a:pt x="17764" y="13986"/>
                  <a:pt x="17758" y="13989"/>
                  <a:pt x="17756" y="14000"/>
                </a:cubicBezTo>
                <a:cubicBezTo>
                  <a:pt x="17753" y="14018"/>
                  <a:pt x="17748" y="14031"/>
                  <a:pt x="17748" y="14050"/>
                </a:cubicBezTo>
                <a:cubicBezTo>
                  <a:pt x="17748" y="14062"/>
                  <a:pt x="17749" y="14066"/>
                  <a:pt x="17750" y="14078"/>
                </a:cubicBezTo>
                <a:cubicBezTo>
                  <a:pt x="17750" y="14097"/>
                  <a:pt x="17748" y="14110"/>
                  <a:pt x="17748" y="14129"/>
                </a:cubicBezTo>
                <a:cubicBezTo>
                  <a:pt x="17754" y="14131"/>
                  <a:pt x="17757" y="14128"/>
                  <a:pt x="17762" y="14129"/>
                </a:cubicBezTo>
                <a:cubicBezTo>
                  <a:pt x="17768" y="14131"/>
                  <a:pt x="17769" y="14142"/>
                  <a:pt x="17775" y="14142"/>
                </a:cubicBezTo>
                <a:cubicBezTo>
                  <a:pt x="17784" y="14142"/>
                  <a:pt x="17790" y="14134"/>
                  <a:pt x="17800" y="14129"/>
                </a:cubicBezTo>
                <a:cubicBezTo>
                  <a:pt x="17801" y="14105"/>
                  <a:pt x="17803" y="14092"/>
                  <a:pt x="17803" y="14068"/>
                </a:cubicBezTo>
                <a:cubicBezTo>
                  <a:pt x="17803" y="14039"/>
                  <a:pt x="17801" y="14023"/>
                  <a:pt x="17800" y="13994"/>
                </a:cubicBezTo>
                <a:cubicBezTo>
                  <a:pt x="17802" y="13994"/>
                  <a:pt x="17804" y="13988"/>
                  <a:pt x="17806" y="13988"/>
                </a:cubicBezTo>
                <a:cubicBezTo>
                  <a:pt x="17824" y="13986"/>
                  <a:pt x="17833" y="13986"/>
                  <a:pt x="17850" y="13988"/>
                </a:cubicBezTo>
                <a:cubicBezTo>
                  <a:pt x="17855" y="13988"/>
                  <a:pt x="17858" y="13992"/>
                  <a:pt x="17863" y="13994"/>
                </a:cubicBezTo>
                <a:cubicBezTo>
                  <a:pt x="17864" y="13976"/>
                  <a:pt x="17866" y="13969"/>
                  <a:pt x="17866" y="13951"/>
                </a:cubicBezTo>
                <a:cubicBezTo>
                  <a:pt x="17866" y="13933"/>
                  <a:pt x="17861" y="13925"/>
                  <a:pt x="17857" y="13910"/>
                </a:cubicBezTo>
                <a:cubicBezTo>
                  <a:pt x="17854" y="13902"/>
                  <a:pt x="17844" y="13909"/>
                  <a:pt x="17844" y="13897"/>
                </a:cubicBezTo>
                <a:cubicBezTo>
                  <a:pt x="17844" y="13888"/>
                  <a:pt x="17847" y="13881"/>
                  <a:pt x="17847" y="13872"/>
                </a:cubicBezTo>
                <a:cubicBezTo>
                  <a:pt x="17846" y="13859"/>
                  <a:pt x="17847" y="13852"/>
                  <a:pt x="17847" y="13839"/>
                </a:cubicBezTo>
                <a:cubicBezTo>
                  <a:pt x="17842" y="13838"/>
                  <a:pt x="17839" y="13833"/>
                  <a:pt x="17835" y="13833"/>
                </a:cubicBezTo>
                <a:cubicBezTo>
                  <a:pt x="17825" y="13833"/>
                  <a:pt x="17819" y="13838"/>
                  <a:pt x="17809" y="13839"/>
                </a:cubicBezTo>
                <a:lnTo>
                  <a:pt x="17809" y="13802"/>
                </a:lnTo>
                <a:cubicBezTo>
                  <a:pt x="17809" y="13791"/>
                  <a:pt x="17811" y="13785"/>
                  <a:pt x="17812" y="13775"/>
                </a:cubicBezTo>
                <a:cubicBezTo>
                  <a:pt x="17815" y="13764"/>
                  <a:pt x="17823" y="13767"/>
                  <a:pt x="17825" y="13756"/>
                </a:cubicBezTo>
                <a:cubicBezTo>
                  <a:pt x="17827" y="13748"/>
                  <a:pt x="17828" y="13739"/>
                  <a:pt x="17828" y="13730"/>
                </a:cubicBezTo>
                <a:cubicBezTo>
                  <a:pt x="17828" y="13717"/>
                  <a:pt x="17825" y="13711"/>
                  <a:pt x="17825" y="13698"/>
                </a:cubicBezTo>
                <a:close/>
                <a:moveTo>
                  <a:pt x="15938" y="13832"/>
                </a:moveTo>
                <a:cubicBezTo>
                  <a:pt x="15937" y="13841"/>
                  <a:pt x="15934" y="13846"/>
                  <a:pt x="15933" y="13855"/>
                </a:cubicBezTo>
                <a:cubicBezTo>
                  <a:pt x="15933" y="13854"/>
                  <a:pt x="15932" y="13852"/>
                  <a:pt x="15932" y="13851"/>
                </a:cubicBezTo>
                <a:cubicBezTo>
                  <a:pt x="15932" y="13851"/>
                  <a:pt x="15932" y="13855"/>
                  <a:pt x="15933" y="13857"/>
                </a:cubicBezTo>
                <a:cubicBezTo>
                  <a:pt x="15933" y="13857"/>
                  <a:pt x="15932" y="13857"/>
                  <a:pt x="15932" y="13858"/>
                </a:cubicBezTo>
                <a:cubicBezTo>
                  <a:pt x="15932" y="13862"/>
                  <a:pt x="15932" y="13866"/>
                  <a:pt x="15932" y="13870"/>
                </a:cubicBezTo>
                <a:cubicBezTo>
                  <a:pt x="15937" y="13888"/>
                  <a:pt x="15943" y="13901"/>
                  <a:pt x="15951" y="13916"/>
                </a:cubicBezTo>
                <a:cubicBezTo>
                  <a:pt x="15956" y="13925"/>
                  <a:pt x="15961" y="13932"/>
                  <a:pt x="15967" y="13942"/>
                </a:cubicBezTo>
                <a:cubicBezTo>
                  <a:pt x="15971" y="13948"/>
                  <a:pt x="15976" y="13951"/>
                  <a:pt x="15979" y="13961"/>
                </a:cubicBezTo>
                <a:cubicBezTo>
                  <a:pt x="15984" y="13974"/>
                  <a:pt x="15986" y="13985"/>
                  <a:pt x="15989" y="14000"/>
                </a:cubicBezTo>
                <a:cubicBezTo>
                  <a:pt x="15989" y="13996"/>
                  <a:pt x="15992" y="13991"/>
                  <a:pt x="15992" y="13987"/>
                </a:cubicBezTo>
                <a:lnTo>
                  <a:pt x="15992" y="13963"/>
                </a:lnTo>
                <a:cubicBezTo>
                  <a:pt x="15992" y="13942"/>
                  <a:pt x="15991" y="13925"/>
                  <a:pt x="15986" y="13909"/>
                </a:cubicBezTo>
                <a:cubicBezTo>
                  <a:pt x="15983" y="13900"/>
                  <a:pt x="15976" y="13898"/>
                  <a:pt x="15973" y="13890"/>
                </a:cubicBezTo>
                <a:cubicBezTo>
                  <a:pt x="15965" y="13872"/>
                  <a:pt x="15961" y="13852"/>
                  <a:pt x="15951" y="13839"/>
                </a:cubicBezTo>
                <a:cubicBezTo>
                  <a:pt x="15947" y="13834"/>
                  <a:pt x="15942" y="13835"/>
                  <a:pt x="15938" y="13832"/>
                </a:cubicBezTo>
                <a:close/>
                <a:moveTo>
                  <a:pt x="17613" y="13832"/>
                </a:moveTo>
                <a:cubicBezTo>
                  <a:pt x="17608" y="13832"/>
                  <a:pt x="17604" y="13834"/>
                  <a:pt x="17598" y="13839"/>
                </a:cubicBezTo>
                <a:cubicBezTo>
                  <a:pt x="17594" y="13842"/>
                  <a:pt x="17597" y="13857"/>
                  <a:pt x="17595" y="13865"/>
                </a:cubicBezTo>
                <a:lnTo>
                  <a:pt x="17385" y="13865"/>
                </a:lnTo>
                <a:cubicBezTo>
                  <a:pt x="17371" y="13865"/>
                  <a:pt x="17371" y="13900"/>
                  <a:pt x="17359" y="13910"/>
                </a:cubicBezTo>
                <a:cubicBezTo>
                  <a:pt x="17350" y="13916"/>
                  <a:pt x="17343" y="13915"/>
                  <a:pt x="17334" y="13916"/>
                </a:cubicBezTo>
                <a:cubicBezTo>
                  <a:pt x="17318" y="13918"/>
                  <a:pt x="17308" y="13921"/>
                  <a:pt x="17296" y="13936"/>
                </a:cubicBezTo>
                <a:cubicBezTo>
                  <a:pt x="17291" y="13941"/>
                  <a:pt x="17289" y="13952"/>
                  <a:pt x="17286" y="13961"/>
                </a:cubicBezTo>
                <a:cubicBezTo>
                  <a:pt x="17282" y="13974"/>
                  <a:pt x="17280" y="13986"/>
                  <a:pt x="17280" y="14001"/>
                </a:cubicBezTo>
                <a:cubicBezTo>
                  <a:pt x="17280" y="14016"/>
                  <a:pt x="17282" y="14024"/>
                  <a:pt x="17283" y="14039"/>
                </a:cubicBezTo>
                <a:cubicBezTo>
                  <a:pt x="17298" y="14024"/>
                  <a:pt x="17307" y="14015"/>
                  <a:pt x="17321" y="14000"/>
                </a:cubicBezTo>
                <a:cubicBezTo>
                  <a:pt x="17325" y="13997"/>
                  <a:pt x="17330" y="13998"/>
                  <a:pt x="17334" y="13994"/>
                </a:cubicBezTo>
                <a:cubicBezTo>
                  <a:pt x="17338" y="13989"/>
                  <a:pt x="17338" y="13974"/>
                  <a:pt x="17343" y="13968"/>
                </a:cubicBezTo>
                <a:cubicBezTo>
                  <a:pt x="17347" y="13963"/>
                  <a:pt x="17351" y="13960"/>
                  <a:pt x="17355" y="13955"/>
                </a:cubicBezTo>
                <a:cubicBezTo>
                  <a:pt x="17360" y="13950"/>
                  <a:pt x="17363" y="13945"/>
                  <a:pt x="17368" y="13942"/>
                </a:cubicBezTo>
                <a:cubicBezTo>
                  <a:pt x="17372" y="13939"/>
                  <a:pt x="17377" y="13944"/>
                  <a:pt x="17381" y="13942"/>
                </a:cubicBezTo>
                <a:cubicBezTo>
                  <a:pt x="17387" y="13937"/>
                  <a:pt x="17388" y="13926"/>
                  <a:pt x="17393" y="13916"/>
                </a:cubicBezTo>
                <a:lnTo>
                  <a:pt x="17418" y="13929"/>
                </a:lnTo>
                <a:lnTo>
                  <a:pt x="17496" y="13929"/>
                </a:lnTo>
                <a:cubicBezTo>
                  <a:pt x="17502" y="13929"/>
                  <a:pt x="17505" y="13932"/>
                  <a:pt x="17510" y="13936"/>
                </a:cubicBezTo>
                <a:cubicBezTo>
                  <a:pt x="17514" y="13939"/>
                  <a:pt x="17518" y="13945"/>
                  <a:pt x="17522" y="13948"/>
                </a:cubicBezTo>
                <a:cubicBezTo>
                  <a:pt x="17529" y="13955"/>
                  <a:pt x="17532" y="13975"/>
                  <a:pt x="17541" y="13975"/>
                </a:cubicBezTo>
                <a:cubicBezTo>
                  <a:pt x="17548" y="13975"/>
                  <a:pt x="17554" y="13972"/>
                  <a:pt x="17560" y="13968"/>
                </a:cubicBezTo>
                <a:cubicBezTo>
                  <a:pt x="17565" y="13965"/>
                  <a:pt x="17568" y="13960"/>
                  <a:pt x="17573" y="13955"/>
                </a:cubicBezTo>
                <a:cubicBezTo>
                  <a:pt x="17577" y="13950"/>
                  <a:pt x="17576" y="13934"/>
                  <a:pt x="17582" y="13929"/>
                </a:cubicBezTo>
                <a:cubicBezTo>
                  <a:pt x="17586" y="13926"/>
                  <a:pt x="17591" y="13932"/>
                  <a:pt x="17595" y="13929"/>
                </a:cubicBezTo>
                <a:lnTo>
                  <a:pt x="17607" y="13916"/>
                </a:lnTo>
                <a:cubicBezTo>
                  <a:pt x="17613" y="13912"/>
                  <a:pt x="17613" y="13900"/>
                  <a:pt x="17617" y="13891"/>
                </a:cubicBezTo>
                <a:cubicBezTo>
                  <a:pt x="17624" y="13873"/>
                  <a:pt x="17627" y="13857"/>
                  <a:pt x="17629" y="13833"/>
                </a:cubicBezTo>
                <a:cubicBezTo>
                  <a:pt x="17623" y="13833"/>
                  <a:pt x="17618" y="13832"/>
                  <a:pt x="17613" y="13832"/>
                </a:cubicBezTo>
                <a:close/>
                <a:moveTo>
                  <a:pt x="17941" y="13949"/>
                </a:moveTo>
                <a:cubicBezTo>
                  <a:pt x="17938" y="13954"/>
                  <a:pt x="17941" y="13967"/>
                  <a:pt x="17938" y="13975"/>
                </a:cubicBezTo>
                <a:cubicBezTo>
                  <a:pt x="17933" y="13994"/>
                  <a:pt x="17931" y="14007"/>
                  <a:pt x="17926" y="14027"/>
                </a:cubicBezTo>
                <a:cubicBezTo>
                  <a:pt x="17934" y="14038"/>
                  <a:pt x="17941" y="14051"/>
                  <a:pt x="17951" y="14059"/>
                </a:cubicBezTo>
                <a:cubicBezTo>
                  <a:pt x="17955" y="14062"/>
                  <a:pt x="17968" y="14057"/>
                  <a:pt x="17973" y="14059"/>
                </a:cubicBezTo>
                <a:cubicBezTo>
                  <a:pt x="17983" y="14038"/>
                  <a:pt x="17992" y="14023"/>
                  <a:pt x="17992" y="13994"/>
                </a:cubicBezTo>
                <a:cubicBezTo>
                  <a:pt x="17992" y="13978"/>
                  <a:pt x="17985" y="13968"/>
                  <a:pt x="17979" y="13962"/>
                </a:cubicBezTo>
                <a:cubicBezTo>
                  <a:pt x="17974" y="13957"/>
                  <a:pt x="17972" y="13949"/>
                  <a:pt x="17967" y="13949"/>
                </a:cubicBezTo>
                <a:lnTo>
                  <a:pt x="17954" y="13949"/>
                </a:lnTo>
                <a:cubicBezTo>
                  <a:pt x="17949" y="13949"/>
                  <a:pt x="17945" y="13944"/>
                  <a:pt x="17941" y="13949"/>
                </a:cubicBezTo>
                <a:close/>
                <a:moveTo>
                  <a:pt x="18102" y="14043"/>
                </a:moveTo>
                <a:cubicBezTo>
                  <a:pt x="18091" y="14043"/>
                  <a:pt x="18083" y="14046"/>
                  <a:pt x="18074" y="14056"/>
                </a:cubicBezTo>
                <a:cubicBezTo>
                  <a:pt x="18068" y="14061"/>
                  <a:pt x="18067" y="14072"/>
                  <a:pt x="18061" y="14075"/>
                </a:cubicBezTo>
                <a:cubicBezTo>
                  <a:pt x="18052" y="14080"/>
                  <a:pt x="18045" y="14082"/>
                  <a:pt x="18036" y="14082"/>
                </a:cubicBezTo>
                <a:cubicBezTo>
                  <a:pt x="18026" y="14082"/>
                  <a:pt x="18020" y="14080"/>
                  <a:pt x="18011" y="14082"/>
                </a:cubicBezTo>
                <a:cubicBezTo>
                  <a:pt x="18004" y="14082"/>
                  <a:pt x="18000" y="14088"/>
                  <a:pt x="17995" y="14094"/>
                </a:cubicBezTo>
                <a:cubicBezTo>
                  <a:pt x="17990" y="14100"/>
                  <a:pt x="17986" y="14104"/>
                  <a:pt x="17982" y="14113"/>
                </a:cubicBezTo>
                <a:lnTo>
                  <a:pt x="17986" y="14101"/>
                </a:lnTo>
                <a:cubicBezTo>
                  <a:pt x="17979" y="14103"/>
                  <a:pt x="17975" y="14098"/>
                  <a:pt x="17970" y="14101"/>
                </a:cubicBezTo>
                <a:cubicBezTo>
                  <a:pt x="17960" y="14108"/>
                  <a:pt x="17954" y="14117"/>
                  <a:pt x="17945" y="14127"/>
                </a:cubicBezTo>
                <a:lnTo>
                  <a:pt x="17948" y="14152"/>
                </a:lnTo>
                <a:cubicBezTo>
                  <a:pt x="17951" y="14154"/>
                  <a:pt x="17957" y="14155"/>
                  <a:pt x="17960" y="14158"/>
                </a:cubicBezTo>
                <a:cubicBezTo>
                  <a:pt x="17965" y="14162"/>
                  <a:pt x="17968" y="14168"/>
                  <a:pt x="17973" y="14172"/>
                </a:cubicBezTo>
                <a:cubicBezTo>
                  <a:pt x="17978" y="14175"/>
                  <a:pt x="17981" y="14183"/>
                  <a:pt x="17986" y="14185"/>
                </a:cubicBezTo>
                <a:cubicBezTo>
                  <a:pt x="17990" y="14186"/>
                  <a:pt x="17994" y="14185"/>
                  <a:pt x="17998" y="14185"/>
                </a:cubicBezTo>
                <a:cubicBezTo>
                  <a:pt x="18003" y="14186"/>
                  <a:pt x="18008" y="14180"/>
                  <a:pt x="18014" y="14185"/>
                </a:cubicBezTo>
                <a:cubicBezTo>
                  <a:pt x="18019" y="14190"/>
                  <a:pt x="18022" y="14197"/>
                  <a:pt x="18026" y="14204"/>
                </a:cubicBezTo>
                <a:cubicBezTo>
                  <a:pt x="18029" y="14207"/>
                  <a:pt x="18028" y="14222"/>
                  <a:pt x="18029" y="14230"/>
                </a:cubicBezTo>
                <a:cubicBezTo>
                  <a:pt x="18032" y="14241"/>
                  <a:pt x="18033" y="14259"/>
                  <a:pt x="18039" y="14262"/>
                </a:cubicBezTo>
                <a:cubicBezTo>
                  <a:pt x="18043" y="14264"/>
                  <a:pt x="18047" y="14262"/>
                  <a:pt x="18052" y="14262"/>
                </a:cubicBezTo>
                <a:lnTo>
                  <a:pt x="18064" y="14262"/>
                </a:lnTo>
                <a:cubicBezTo>
                  <a:pt x="18071" y="14262"/>
                  <a:pt x="18076" y="14252"/>
                  <a:pt x="18083" y="14252"/>
                </a:cubicBezTo>
                <a:cubicBezTo>
                  <a:pt x="18086" y="14252"/>
                  <a:pt x="18086" y="14243"/>
                  <a:pt x="18089" y="14243"/>
                </a:cubicBezTo>
                <a:cubicBezTo>
                  <a:pt x="18094" y="14243"/>
                  <a:pt x="18097" y="14249"/>
                  <a:pt x="18102" y="14249"/>
                </a:cubicBezTo>
                <a:cubicBezTo>
                  <a:pt x="18107" y="14249"/>
                  <a:pt x="18110" y="14255"/>
                  <a:pt x="18115" y="14255"/>
                </a:cubicBezTo>
                <a:cubicBezTo>
                  <a:pt x="18122" y="14257"/>
                  <a:pt x="18127" y="14255"/>
                  <a:pt x="18135" y="14255"/>
                </a:cubicBezTo>
                <a:cubicBezTo>
                  <a:pt x="18143" y="14255"/>
                  <a:pt x="18148" y="14257"/>
                  <a:pt x="18156" y="14255"/>
                </a:cubicBezTo>
                <a:cubicBezTo>
                  <a:pt x="18161" y="14254"/>
                  <a:pt x="18162" y="14241"/>
                  <a:pt x="18168" y="14236"/>
                </a:cubicBezTo>
                <a:cubicBezTo>
                  <a:pt x="18166" y="14228"/>
                  <a:pt x="18167" y="14217"/>
                  <a:pt x="18165" y="14210"/>
                </a:cubicBezTo>
                <a:cubicBezTo>
                  <a:pt x="18162" y="14203"/>
                  <a:pt x="18155" y="14207"/>
                  <a:pt x="18152" y="14197"/>
                </a:cubicBezTo>
                <a:cubicBezTo>
                  <a:pt x="18146" y="14170"/>
                  <a:pt x="18153" y="14151"/>
                  <a:pt x="18152" y="14120"/>
                </a:cubicBezTo>
                <a:cubicBezTo>
                  <a:pt x="18152" y="14107"/>
                  <a:pt x="18155" y="14099"/>
                  <a:pt x="18152" y="14088"/>
                </a:cubicBezTo>
                <a:cubicBezTo>
                  <a:pt x="18150" y="14076"/>
                  <a:pt x="18147" y="14070"/>
                  <a:pt x="18143" y="14062"/>
                </a:cubicBezTo>
                <a:cubicBezTo>
                  <a:pt x="18140" y="14057"/>
                  <a:pt x="18134" y="14059"/>
                  <a:pt x="18130" y="14056"/>
                </a:cubicBezTo>
                <a:cubicBezTo>
                  <a:pt x="18121" y="14046"/>
                  <a:pt x="18113" y="14043"/>
                  <a:pt x="18102" y="14043"/>
                </a:cubicBezTo>
                <a:close/>
                <a:moveTo>
                  <a:pt x="17453" y="14063"/>
                </a:moveTo>
                <a:cubicBezTo>
                  <a:pt x="17449" y="14066"/>
                  <a:pt x="17445" y="14071"/>
                  <a:pt x="17441" y="14076"/>
                </a:cubicBezTo>
                <a:cubicBezTo>
                  <a:pt x="17435" y="14081"/>
                  <a:pt x="17435" y="14094"/>
                  <a:pt x="17431" y="14101"/>
                </a:cubicBezTo>
                <a:cubicBezTo>
                  <a:pt x="17419" y="14126"/>
                  <a:pt x="17410" y="14148"/>
                  <a:pt x="17393" y="14153"/>
                </a:cubicBezTo>
                <a:cubicBezTo>
                  <a:pt x="17385" y="14156"/>
                  <a:pt x="17377" y="14150"/>
                  <a:pt x="17368" y="14146"/>
                </a:cubicBezTo>
                <a:cubicBezTo>
                  <a:pt x="17364" y="14145"/>
                  <a:pt x="17360" y="14142"/>
                  <a:pt x="17356" y="14140"/>
                </a:cubicBezTo>
                <a:cubicBezTo>
                  <a:pt x="17346" y="14135"/>
                  <a:pt x="17340" y="14127"/>
                  <a:pt x="17331" y="14121"/>
                </a:cubicBezTo>
                <a:cubicBezTo>
                  <a:pt x="17327" y="14119"/>
                  <a:pt x="17325" y="14108"/>
                  <a:pt x="17321" y="14108"/>
                </a:cubicBezTo>
                <a:lnTo>
                  <a:pt x="17309" y="14108"/>
                </a:lnTo>
                <a:cubicBezTo>
                  <a:pt x="17302" y="14110"/>
                  <a:pt x="17300" y="14122"/>
                  <a:pt x="17296" y="14133"/>
                </a:cubicBezTo>
                <a:cubicBezTo>
                  <a:pt x="17290" y="14151"/>
                  <a:pt x="17284" y="14164"/>
                  <a:pt x="17280" y="14185"/>
                </a:cubicBezTo>
                <a:cubicBezTo>
                  <a:pt x="17278" y="14197"/>
                  <a:pt x="17281" y="14211"/>
                  <a:pt x="17280" y="14224"/>
                </a:cubicBezTo>
                <a:cubicBezTo>
                  <a:pt x="17279" y="14233"/>
                  <a:pt x="17274" y="14238"/>
                  <a:pt x="17274" y="14249"/>
                </a:cubicBezTo>
                <a:cubicBezTo>
                  <a:pt x="17274" y="14259"/>
                  <a:pt x="17275" y="14267"/>
                  <a:pt x="17274" y="14275"/>
                </a:cubicBezTo>
                <a:cubicBezTo>
                  <a:pt x="17273" y="14283"/>
                  <a:pt x="17276" y="14293"/>
                  <a:pt x="17274" y="14301"/>
                </a:cubicBezTo>
                <a:cubicBezTo>
                  <a:pt x="17271" y="14311"/>
                  <a:pt x="17266" y="14313"/>
                  <a:pt x="17262" y="14320"/>
                </a:cubicBezTo>
                <a:cubicBezTo>
                  <a:pt x="17258" y="14323"/>
                  <a:pt x="17252" y="14315"/>
                  <a:pt x="17249" y="14320"/>
                </a:cubicBezTo>
                <a:cubicBezTo>
                  <a:pt x="17244" y="14326"/>
                  <a:pt x="17242" y="14336"/>
                  <a:pt x="17239" y="14346"/>
                </a:cubicBezTo>
                <a:cubicBezTo>
                  <a:pt x="17235" y="14357"/>
                  <a:pt x="17233" y="14368"/>
                  <a:pt x="17233" y="14385"/>
                </a:cubicBezTo>
                <a:cubicBezTo>
                  <a:pt x="17233" y="14404"/>
                  <a:pt x="17239" y="14420"/>
                  <a:pt x="17246" y="14430"/>
                </a:cubicBezTo>
                <a:cubicBezTo>
                  <a:pt x="17249" y="14433"/>
                  <a:pt x="17254" y="14435"/>
                  <a:pt x="17258" y="14436"/>
                </a:cubicBezTo>
                <a:cubicBezTo>
                  <a:pt x="17263" y="14439"/>
                  <a:pt x="17266" y="14447"/>
                  <a:pt x="17271" y="14449"/>
                </a:cubicBezTo>
                <a:cubicBezTo>
                  <a:pt x="17279" y="14452"/>
                  <a:pt x="17287" y="14449"/>
                  <a:pt x="17296" y="14449"/>
                </a:cubicBezTo>
                <a:cubicBezTo>
                  <a:pt x="17296" y="14462"/>
                  <a:pt x="17299" y="14470"/>
                  <a:pt x="17299" y="14483"/>
                </a:cubicBezTo>
                <a:cubicBezTo>
                  <a:pt x="17299" y="14504"/>
                  <a:pt x="17293" y="14513"/>
                  <a:pt x="17290" y="14533"/>
                </a:cubicBezTo>
                <a:cubicBezTo>
                  <a:pt x="17288" y="14542"/>
                  <a:pt x="17284" y="14549"/>
                  <a:pt x="17284" y="14558"/>
                </a:cubicBezTo>
                <a:cubicBezTo>
                  <a:pt x="17283" y="14568"/>
                  <a:pt x="17284" y="14576"/>
                  <a:pt x="17284" y="14588"/>
                </a:cubicBezTo>
                <a:cubicBezTo>
                  <a:pt x="17284" y="14599"/>
                  <a:pt x="17283" y="14606"/>
                  <a:pt x="17284" y="14616"/>
                </a:cubicBezTo>
                <a:cubicBezTo>
                  <a:pt x="17284" y="14628"/>
                  <a:pt x="17291" y="14631"/>
                  <a:pt x="17293" y="14642"/>
                </a:cubicBezTo>
                <a:cubicBezTo>
                  <a:pt x="17294" y="14653"/>
                  <a:pt x="17295" y="14663"/>
                  <a:pt x="17296" y="14674"/>
                </a:cubicBezTo>
                <a:cubicBezTo>
                  <a:pt x="17298" y="14684"/>
                  <a:pt x="17301" y="14691"/>
                  <a:pt x="17302" y="14700"/>
                </a:cubicBezTo>
                <a:cubicBezTo>
                  <a:pt x="17307" y="14694"/>
                  <a:pt x="17312" y="14689"/>
                  <a:pt x="17315" y="14680"/>
                </a:cubicBezTo>
                <a:cubicBezTo>
                  <a:pt x="17318" y="14673"/>
                  <a:pt x="17326" y="14673"/>
                  <a:pt x="17327" y="14662"/>
                </a:cubicBezTo>
                <a:cubicBezTo>
                  <a:pt x="17331" y="14641"/>
                  <a:pt x="17331" y="14626"/>
                  <a:pt x="17331" y="14604"/>
                </a:cubicBezTo>
                <a:cubicBezTo>
                  <a:pt x="17331" y="14585"/>
                  <a:pt x="17330" y="14571"/>
                  <a:pt x="17331" y="14552"/>
                </a:cubicBezTo>
                <a:cubicBezTo>
                  <a:pt x="17331" y="14541"/>
                  <a:pt x="17337" y="14536"/>
                  <a:pt x="17337" y="14525"/>
                </a:cubicBezTo>
                <a:lnTo>
                  <a:pt x="17337" y="14352"/>
                </a:lnTo>
                <a:lnTo>
                  <a:pt x="17375" y="14352"/>
                </a:lnTo>
                <a:lnTo>
                  <a:pt x="17375" y="14410"/>
                </a:lnTo>
                <a:lnTo>
                  <a:pt x="17368" y="14436"/>
                </a:lnTo>
                <a:lnTo>
                  <a:pt x="17372" y="14462"/>
                </a:lnTo>
                <a:cubicBezTo>
                  <a:pt x="17376" y="14464"/>
                  <a:pt x="17380" y="14468"/>
                  <a:pt x="17384" y="14468"/>
                </a:cubicBezTo>
                <a:cubicBezTo>
                  <a:pt x="17388" y="14468"/>
                  <a:pt x="17393" y="14466"/>
                  <a:pt x="17397" y="14468"/>
                </a:cubicBezTo>
                <a:cubicBezTo>
                  <a:pt x="17401" y="14470"/>
                  <a:pt x="17405" y="14479"/>
                  <a:pt x="17409" y="14481"/>
                </a:cubicBezTo>
                <a:cubicBezTo>
                  <a:pt x="17413" y="14483"/>
                  <a:pt x="17418" y="14486"/>
                  <a:pt x="17422" y="14488"/>
                </a:cubicBezTo>
                <a:cubicBezTo>
                  <a:pt x="17426" y="14489"/>
                  <a:pt x="17430" y="14488"/>
                  <a:pt x="17434" y="14488"/>
                </a:cubicBezTo>
                <a:lnTo>
                  <a:pt x="17434" y="14541"/>
                </a:lnTo>
                <a:cubicBezTo>
                  <a:pt x="17434" y="14552"/>
                  <a:pt x="17429" y="14555"/>
                  <a:pt x="17428" y="14565"/>
                </a:cubicBezTo>
                <a:cubicBezTo>
                  <a:pt x="17428" y="14573"/>
                  <a:pt x="17425" y="14582"/>
                  <a:pt x="17425" y="14591"/>
                </a:cubicBezTo>
                <a:lnTo>
                  <a:pt x="17425" y="14619"/>
                </a:lnTo>
                <a:cubicBezTo>
                  <a:pt x="17425" y="14630"/>
                  <a:pt x="17424" y="14639"/>
                  <a:pt x="17425" y="14649"/>
                </a:cubicBezTo>
                <a:cubicBezTo>
                  <a:pt x="17426" y="14660"/>
                  <a:pt x="17434" y="14662"/>
                  <a:pt x="17438" y="14668"/>
                </a:cubicBezTo>
                <a:cubicBezTo>
                  <a:pt x="17442" y="14676"/>
                  <a:pt x="17447" y="14680"/>
                  <a:pt x="17454" y="14680"/>
                </a:cubicBezTo>
                <a:lnTo>
                  <a:pt x="17494" y="14680"/>
                </a:lnTo>
                <a:cubicBezTo>
                  <a:pt x="17495" y="14671"/>
                  <a:pt x="17497" y="14664"/>
                  <a:pt x="17497" y="14655"/>
                </a:cubicBezTo>
                <a:lnTo>
                  <a:pt x="17497" y="14618"/>
                </a:lnTo>
                <a:cubicBezTo>
                  <a:pt x="17497" y="14592"/>
                  <a:pt x="17498" y="14576"/>
                  <a:pt x="17494" y="14552"/>
                </a:cubicBezTo>
                <a:cubicBezTo>
                  <a:pt x="17493" y="14543"/>
                  <a:pt x="17486" y="14545"/>
                  <a:pt x="17482" y="14539"/>
                </a:cubicBezTo>
                <a:cubicBezTo>
                  <a:pt x="17477" y="14531"/>
                  <a:pt x="17474" y="14523"/>
                  <a:pt x="17469" y="14513"/>
                </a:cubicBezTo>
                <a:cubicBezTo>
                  <a:pt x="17465" y="14505"/>
                  <a:pt x="17459" y="14504"/>
                  <a:pt x="17456" y="14494"/>
                </a:cubicBezTo>
                <a:cubicBezTo>
                  <a:pt x="17453" y="14481"/>
                  <a:pt x="17450" y="14471"/>
                  <a:pt x="17450" y="14455"/>
                </a:cubicBezTo>
                <a:cubicBezTo>
                  <a:pt x="17450" y="14439"/>
                  <a:pt x="17456" y="14433"/>
                  <a:pt x="17456" y="14416"/>
                </a:cubicBezTo>
                <a:lnTo>
                  <a:pt x="17456" y="14391"/>
                </a:lnTo>
                <a:cubicBezTo>
                  <a:pt x="17456" y="14381"/>
                  <a:pt x="17458" y="14373"/>
                  <a:pt x="17456" y="14365"/>
                </a:cubicBezTo>
                <a:cubicBezTo>
                  <a:pt x="17454" y="14354"/>
                  <a:pt x="17448" y="14355"/>
                  <a:pt x="17444" y="14346"/>
                </a:cubicBezTo>
                <a:cubicBezTo>
                  <a:pt x="17440" y="14336"/>
                  <a:pt x="17438" y="14328"/>
                  <a:pt x="17434" y="14320"/>
                </a:cubicBezTo>
                <a:cubicBezTo>
                  <a:pt x="17431" y="14312"/>
                  <a:pt x="17427" y="14307"/>
                  <a:pt x="17422" y="14301"/>
                </a:cubicBezTo>
                <a:cubicBezTo>
                  <a:pt x="17417" y="14294"/>
                  <a:pt x="17411" y="14303"/>
                  <a:pt x="17406" y="14294"/>
                </a:cubicBezTo>
                <a:cubicBezTo>
                  <a:pt x="17403" y="14289"/>
                  <a:pt x="17405" y="14275"/>
                  <a:pt x="17403" y="14268"/>
                </a:cubicBezTo>
                <a:lnTo>
                  <a:pt x="17406" y="14224"/>
                </a:lnTo>
                <a:cubicBezTo>
                  <a:pt x="17422" y="14224"/>
                  <a:pt x="17432" y="14232"/>
                  <a:pt x="17447" y="14224"/>
                </a:cubicBezTo>
                <a:cubicBezTo>
                  <a:pt x="17452" y="14222"/>
                  <a:pt x="17454" y="14207"/>
                  <a:pt x="17460" y="14204"/>
                </a:cubicBezTo>
                <a:cubicBezTo>
                  <a:pt x="17464" y="14202"/>
                  <a:pt x="17468" y="14200"/>
                  <a:pt x="17472" y="14198"/>
                </a:cubicBezTo>
                <a:cubicBezTo>
                  <a:pt x="17486" y="14193"/>
                  <a:pt x="17496" y="14203"/>
                  <a:pt x="17510" y="14198"/>
                </a:cubicBezTo>
                <a:cubicBezTo>
                  <a:pt x="17514" y="14196"/>
                  <a:pt x="17519" y="14200"/>
                  <a:pt x="17523" y="14198"/>
                </a:cubicBezTo>
                <a:cubicBezTo>
                  <a:pt x="17529" y="14195"/>
                  <a:pt x="17532" y="14180"/>
                  <a:pt x="17532" y="14166"/>
                </a:cubicBezTo>
                <a:cubicBezTo>
                  <a:pt x="17532" y="14154"/>
                  <a:pt x="17527" y="14150"/>
                  <a:pt x="17526" y="14140"/>
                </a:cubicBezTo>
                <a:cubicBezTo>
                  <a:pt x="17523" y="14129"/>
                  <a:pt x="17520" y="14121"/>
                  <a:pt x="17516" y="14114"/>
                </a:cubicBezTo>
                <a:cubicBezTo>
                  <a:pt x="17512" y="14108"/>
                  <a:pt x="17508" y="14106"/>
                  <a:pt x="17504" y="14101"/>
                </a:cubicBezTo>
                <a:cubicBezTo>
                  <a:pt x="17499" y="14095"/>
                  <a:pt x="17496" y="14087"/>
                  <a:pt x="17491" y="14082"/>
                </a:cubicBezTo>
                <a:cubicBezTo>
                  <a:pt x="17486" y="14077"/>
                  <a:pt x="17484" y="14064"/>
                  <a:pt x="17479" y="14063"/>
                </a:cubicBezTo>
                <a:lnTo>
                  <a:pt x="17466" y="14063"/>
                </a:lnTo>
                <a:cubicBezTo>
                  <a:pt x="17461" y="14063"/>
                  <a:pt x="17457" y="14061"/>
                  <a:pt x="17453" y="14063"/>
                </a:cubicBezTo>
                <a:close/>
                <a:moveTo>
                  <a:pt x="16042" y="14100"/>
                </a:moveTo>
                <a:lnTo>
                  <a:pt x="16036" y="14126"/>
                </a:lnTo>
                <a:cubicBezTo>
                  <a:pt x="16037" y="14136"/>
                  <a:pt x="16036" y="14127"/>
                  <a:pt x="16036" y="14139"/>
                </a:cubicBezTo>
                <a:cubicBezTo>
                  <a:pt x="16037" y="14158"/>
                  <a:pt x="16034" y="14172"/>
                  <a:pt x="16036" y="14190"/>
                </a:cubicBezTo>
                <a:cubicBezTo>
                  <a:pt x="16038" y="14211"/>
                  <a:pt x="16046" y="14224"/>
                  <a:pt x="16052" y="14242"/>
                </a:cubicBezTo>
                <a:cubicBezTo>
                  <a:pt x="16058" y="14263"/>
                  <a:pt x="16063" y="14274"/>
                  <a:pt x="16070" y="14294"/>
                </a:cubicBezTo>
                <a:cubicBezTo>
                  <a:pt x="16078" y="14313"/>
                  <a:pt x="16084" y="14328"/>
                  <a:pt x="16093" y="14345"/>
                </a:cubicBezTo>
                <a:cubicBezTo>
                  <a:pt x="16097" y="14353"/>
                  <a:pt x="16097" y="14365"/>
                  <a:pt x="16102" y="14371"/>
                </a:cubicBezTo>
                <a:cubicBezTo>
                  <a:pt x="16105" y="14374"/>
                  <a:pt x="16111" y="14370"/>
                  <a:pt x="16115" y="14377"/>
                </a:cubicBezTo>
                <a:cubicBezTo>
                  <a:pt x="16119" y="14385"/>
                  <a:pt x="16121" y="14393"/>
                  <a:pt x="16124" y="14403"/>
                </a:cubicBezTo>
                <a:cubicBezTo>
                  <a:pt x="16126" y="14409"/>
                  <a:pt x="16125" y="14422"/>
                  <a:pt x="16127" y="14429"/>
                </a:cubicBezTo>
                <a:cubicBezTo>
                  <a:pt x="16130" y="14438"/>
                  <a:pt x="16133" y="14446"/>
                  <a:pt x="16137" y="14455"/>
                </a:cubicBezTo>
                <a:cubicBezTo>
                  <a:pt x="16139" y="14461"/>
                  <a:pt x="16145" y="14453"/>
                  <a:pt x="16149" y="14455"/>
                </a:cubicBezTo>
                <a:lnTo>
                  <a:pt x="16149" y="14352"/>
                </a:lnTo>
                <a:cubicBezTo>
                  <a:pt x="16144" y="14347"/>
                  <a:pt x="16140" y="14343"/>
                  <a:pt x="16137" y="14339"/>
                </a:cubicBezTo>
                <a:cubicBezTo>
                  <a:pt x="16131" y="14331"/>
                  <a:pt x="16130" y="14316"/>
                  <a:pt x="16124" y="14313"/>
                </a:cubicBezTo>
                <a:cubicBezTo>
                  <a:pt x="16120" y="14311"/>
                  <a:pt x="16115" y="14308"/>
                  <a:pt x="16111" y="14306"/>
                </a:cubicBezTo>
                <a:cubicBezTo>
                  <a:pt x="16106" y="14303"/>
                  <a:pt x="16101" y="14308"/>
                  <a:pt x="16096" y="14306"/>
                </a:cubicBezTo>
                <a:cubicBezTo>
                  <a:pt x="16089" y="14303"/>
                  <a:pt x="16086" y="14292"/>
                  <a:pt x="16083" y="14280"/>
                </a:cubicBezTo>
                <a:cubicBezTo>
                  <a:pt x="16080" y="14271"/>
                  <a:pt x="16075" y="14266"/>
                  <a:pt x="16074" y="14255"/>
                </a:cubicBezTo>
                <a:cubicBezTo>
                  <a:pt x="16073" y="14247"/>
                  <a:pt x="16071" y="14237"/>
                  <a:pt x="16070" y="14229"/>
                </a:cubicBezTo>
                <a:cubicBezTo>
                  <a:pt x="16069" y="14211"/>
                  <a:pt x="16070" y="14197"/>
                  <a:pt x="16070" y="14177"/>
                </a:cubicBezTo>
                <a:cubicBezTo>
                  <a:pt x="16070" y="14158"/>
                  <a:pt x="16072" y="14141"/>
                  <a:pt x="16067" y="14126"/>
                </a:cubicBezTo>
                <a:cubicBezTo>
                  <a:pt x="16061" y="14108"/>
                  <a:pt x="16052" y="14108"/>
                  <a:pt x="16042" y="14100"/>
                </a:cubicBezTo>
                <a:close/>
                <a:moveTo>
                  <a:pt x="18244" y="14102"/>
                </a:moveTo>
                <a:cubicBezTo>
                  <a:pt x="18245" y="14113"/>
                  <a:pt x="18246" y="14122"/>
                  <a:pt x="18247" y="14131"/>
                </a:cubicBezTo>
                <a:cubicBezTo>
                  <a:pt x="18249" y="14146"/>
                  <a:pt x="18254" y="14155"/>
                  <a:pt x="18254" y="14172"/>
                </a:cubicBezTo>
                <a:cubicBezTo>
                  <a:pt x="18254" y="14199"/>
                  <a:pt x="18251" y="14214"/>
                  <a:pt x="18250" y="14241"/>
                </a:cubicBezTo>
                <a:lnTo>
                  <a:pt x="18313" y="14241"/>
                </a:lnTo>
                <a:lnTo>
                  <a:pt x="18313" y="14208"/>
                </a:lnTo>
                <a:lnTo>
                  <a:pt x="18287" y="14208"/>
                </a:lnTo>
                <a:cubicBezTo>
                  <a:pt x="18287" y="14189"/>
                  <a:pt x="18288" y="14176"/>
                  <a:pt x="18288" y="14157"/>
                </a:cubicBezTo>
                <a:cubicBezTo>
                  <a:pt x="18288" y="14144"/>
                  <a:pt x="18285" y="14138"/>
                  <a:pt x="18285" y="14125"/>
                </a:cubicBezTo>
                <a:cubicBezTo>
                  <a:pt x="18285" y="14117"/>
                  <a:pt x="18287" y="14110"/>
                  <a:pt x="18287" y="14102"/>
                </a:cubicBezTo>
                <a:cubicBezTo>
                  <a:pt x="18270" y="14100"/>
                  <a:pt x="18261" y="14099"/>
                  <a:pt x="18244" y="14102"/>
                </a:cubicBezTo>
                <a:close/>
                <a:moveTo>
                  <a:pt x="17605" y="14177"/>
                </a:moveTo>
                <a:cubicBezTo>
                  <a:pt x="17600" y="14177"/>
                  <a:pt x="17602" y="14189"/>
                  <a:pt x="17599" y="14190"/>
                </a:cubicBezTo>
                <a:cubicBezTo>
                  <a:pt x="17595" y="14192"/>
                  <a:pt x="17590" y="14189"/>
                  <a:pt x="17586" y="14190"/>
                </a:cubicBezTo>
                <a:cubicBezTo>
                  <a:pt x="17581" y="14192"/>
                  <a:pt x="17583" y="14209"/>
                  <a:pt x="17580" y="14216"/>
                </a:cubicBezTo>
                <a:cubicBezTo>
                  <a:pt x="17585" y="14221"/>
                  <a:pt x="17586" y="14234"/>
                  <a:pt x="17592" y="14235"/>
                </a:cubicBezTo>
                <a:lnTo>
                  <a:pt x="17605" y="14235"/>
                </a:lnTo>
                <a:lnTo>
                  <a:pt x="17617" y="14235"/>
                </a:lnTo>
                <a:cubicBezTo>
                  <a:pt x="17627" y="14237"/>
                  <a:pt x="17633" y="14242"/>
                  <a:pt x="17643" y="14242"/>
                </a:cubicBezTo>
                <a:cubicBezTo>
                  <a:pt x="17653" y="14242"/>
                  <a:pt x="17658" y="14238"/>
                  <a:pt x="17668" y="14235"/>
                </a:cubicBezTo>
                <a:cubicBezTo>
                  <a:pt x="17668" y="14232"/>
                  <a:pt x="17661" y="14240"/>
                  <a:pt x="17661" y="14235"/>
                </a:cubicBezTo>
                <a:cubicBezTo>
                  <a:pt x="17659" y="14214"/>
                  <a:pt x="17661" y="14202"/>
                  <a:pt x="17661" y="14180"/>
                </a:cubicBezTo>
                <a:cubicBezTo>
                  <a:pt x="17655" y="14180"/>
                  <a:pt x="17650" y="14177"/>
                  <a:pt x="17642" y="14177"/>
                </a:cubicBezTo>
                <a:lnTo>
                  <a:pt x="17605" y="14177"/>
                </a:lnTo>
                <a:close/>
                <a:moveTo>
                  <a:pt x="17914" y="14215"/>
                </a:moveTo>
                <a:cubicBezTo>
                  <a:pt x="17914" y="14215"/>
                  <a:pt x="17914" y="14254"/>
                  <a:pt x="17914" y="14254"/>
                </a:cubicBezTo>
                <a:lnTo>
                  <a:pt x="17907" y="14228"/>
                </a:lnTo>
                <a:lnTo>
                  <a:pt x="17907" y="14254"/>
                </a:lnTo>
                <a:cubicBezTo>
                  <a:pt x="17908" y="14270"/>
                  <a:pt x="17910" y="14280"/>
                  <a:pt x="17910" y="14295"/>
                </a:cubicBezTo>
                <a:cubicBezTo>
                  <a:pt x="17926" y="14294"/>
                  <a:pt x="17934" y="14292"/>
                  <a:pt x="17950" y="14295"/>
                </a:cubicBezTo>
                <a:lnTo>
                  <a:pt x="17950" y="14215"/>
                </a:lnTo>
                <a:lnTo>
                  <a:pt x="17914" y="14215"/>
                </a:lnTo>
                <a:close/>
                <a:moveTo>
                  <a:pt x="18413" y="14215"/>
                </a:moveTo>
                <a:cubicBezTo>
                  <a:pt x="18406" y="14215"/>
                  <a:pt x="18399" y="14215"/>
                  <a:pt x="18394" y="14222"/>
                </a:cubicBezTo>
                <a:cubicBezTo>
                  <a:pt x="18389" y="14227"/>
                  <a:pt x="18389" y="14239"/>
                  <a:pt x="18384" y="14248"/>
                </a:cubicBezTo>
                <a:cubicBezTo>
                  <a:pt x="18376" y="14262"/>
                  <a:pt x="18368" y="14273"/>
                  <a:pt x="18356" y="14273"/>
                </a:cubicBezTo>
                <a:cubicBezTo>
                  <a:pt x="18347" y="14273"/>
                  <a:pt x="18340" y="14272"/>
                  <a:pt x="18331" y="14273"/>
                </a:cubicBezTo>
                <a:cubicBezTo>
                  <a:pt x="18325" y="14273"/>
                  <a:pt x="18323" y="14281"/>
                  <a:pt x="18318" y="14286"/>
                </a:cubicBezTo>
                <a:cubicBezTo>
                  <a:pt x="18312" y="14292"/>
                  <a:pt x="18307" y="14299"/>
                  <a:pt x="18306" y="14312"/>
                </a:cubicBezTo>
                <a:cubicBezTo>
                  <a:pt x="18304" y="14330"/>
                  <a:pt x="18309" y="14346"/>
                  <a:pt x="18306" y="14364"/>
                </a:cubicBezTo>
                <a:cubicBezTo>
                  <a:pt x="18304" y="14373"/>
                  <a:pt x="18303" y="14381"/>
                  <a:pt x="18299" y="14389"/>
                </a:cubicBezTo>
                <a:cubicBezTo>
                  <a:pt x="18296" y="14398"/>
                  <a:pt x="18291" y="14399"/>
                  <a:pt x="18287" y="14402"/>
                </a:cubicBezTo>
                <a:cubicBezTo>
                  <a:pt x="18278" y="14410"/>
                  <a:pt x="18271" y="14408"/>
                  <a:pt x="18261" y="14408"/>
                </a:cubicBezTo>
                <a:cubicBezTo>
                  <a:pt x="18250" y="14408"/>
                  <a:pt x="18244" y="14405"/>
                  <a:pt x="18233" y="14402"/>
                </a:cubicBezTo>
                <a:cubicBezTo>
                  <a:pt x="18225" y="14400"/>
                  <a:pt x="18215" y="14402"/>
                  <a:pt x="18208" y="14389"/>
                </a:cubicBezTo>
                <a:cubicBezTo>
                  <a:pt x="18203" y="14381"/>
                  <a:pt x="18202" y="14373"/>
                  <a:pt x="18199" y="14364"/>
                </a:cubicBezTo>
                <a:cubicBezTo>
                  <a:pt x="18196" y="14356"/>
                  <a:pt x="18201" y="14344"/>
                  <a:pt x="18199" y="14337"/>
                </a:cubicBezTo>
                <a:cubicBezTo>
                  <a:pt x="18192" y="14321"/>
                  <a:pt x="18184" y="14318"/>
                  <a:pt x="18173" y="14318"/>
                </a:cubicBezTo>
                <a:cubicBezTo>
                  <a:pt x="18169" y="14318"/>
                  <a:pt x="18165" y="14317"/>
                  <a:pt x="18161" y="14318"/>
                </a:cubicBezTo>
                <a:cubicBezTo>
                  <a:pt x="18155" y="14322"/>
                  <a:pt x="18154" y="14332"/>
                  <a:pt x="18148" y="14337"/>
                </a:cubicBezTo>
                <a:cubicBezTo>
                  <a:pt x="18143" y="14340"/>
                  <a:pt x="18141" y="14344"/>
                  <a:pt x="18135" y="14344"/>
                </a:cubicBezTo>
                <a:lnTo>
                  <a:pt x="18057" y="14344"/>
                </a:lnTo>
                <a:lnTo>
                  <a:pt x="18057" y="14395"/>
                </a:lnTo>
                <a:cubicBezTo>
                  <a:pt x="18062" y="14400"/>
                  <a:pt x="18066" y="14400"/>
                  <a:pt x="18070" y="14408"/>
                </a:cubicBezTo>
                <a:cubicBezTo>
                  <a:pt x="18074" y="14416"/>
                  <a:pt x="18080" y="14418"/>
                  <a:pt x="18082" y="14428"/>
                </a:cubicBezTo>
                <a:cubicBezTo>
                  <a:pt x="18084" y="14436"/>
                  <a:pt x="18082" y="14445"/>
                  <a:pt x="18082" y="14453"/>
                </a:cubicBezTo>
                <a:cubicBezTo>
                  <a:pt x="18083" y="14471"/>
                  <a:pt x="18082" y="14486"/>
                  <a:pt x="18082" y="14505"/>
                </a:cubicBezTo>
                <a:lnTo>
                  <a:pt x="18101" y="14505"/>
                </a:lnTo>
                <a:cubicBezTo>
                  <a:pt x="18103" y="14497"/>
                  <a:pt x="18098" y="14483"/>
                  <a:pt x="18101" y="14479"/>
                </a:cubicBezTo>
                <a:cubicBezTo>
                  <a:pt x="18104" y="14476"/>
                  <a:pt x="18110" y="14483"/>
                  <a:pt x="18114" y="14479"/>
                </a:cubicBezTo>
                <a:cubicBezTo>
                  <a:pt x="18119" y="14475"/>
                  <a:pt x="18117" y="14453"/>
                  <a:pt x="18123" y="14453"/>
                </a:cubicBezTo>
                <a:cubicBezTo>
                  <a:pt x="18128" y="14453"/>
                  <a:pt x="18130" y="14466"/>
                  <a:pt x="18136" y="14466"/>
                </a:cubicBezTo>
                <a:cubicBezTo>
                  <a:pt x="18145" y="14466"/>
                  <a:pt x="18151" y="14465"/>
                  <a:pt x="18161" y="14466"/>
                </a:cubicBezTo>
                <a:cubicBezTo>
                  <a:pt x="18166" y="14466"/>
                  <a:pt x="18169" y="14465"/>
                  <a:pt x="18173" y="14466"/>
                </a:cubicBezTo>
                <a:cubicBezTo>
                  <a:pt x="18184" y="14471"/>
                  <a:pt x="18189" y="14482"/>
                  <a:pt x="18199" y="14492"/>
                </a:cubicBezTo>
                <a:cubicBezTo>
                  <a:pt x="18210" y="14503"/>
                  <a:pt x="18214" y="14518"/>
                  <a:pt x="18224" y="14531"/>
                </a:cubicBezTo>
                <a:cubicBezTo>
                  <a:pt x="18228" y="14535"/>
                  <a:pt x="18232" y="14538"/>
                  <a:pt x="18236" y="14543"/>
                </a:cubicBezTo>
                <a:cubicBezTo>
                  <a:pt x="18241" y="14550"/>
                  <a:pt x="18240" y="14564"/>
                  <a:pt x="18246" y="14569"/>
                </a:cubicBezTo>
                <a:cubicBezTo>
                  <a:pt x="18250" y="14572"/>
                  <a:pt x="18255" y="14568"/>
                  <a:pt x="18258" y="14569"/>
                </a:cubicBezTo>
                <a:cubicBezTo>
                  <a:pt x="18264" y="14571"/>
                  <a:pt x="18268" y="14574"/>
                  <a:pt x="18274" y="14576"/>
                </a:cubicBezTo>
                <a:cubicBezTo>
                  <a:pt x="18278" y="14576"/>
                  <a:pt x="18282" y="14583"/>
                  <a:pt x="18287" y="14583"/>
                </a:cubicBezTo>
                <a:cubicBezTo>
                  <a:pt x="18302" y="14586"/>
                  <a:pt x="18313" y="14576"/>
                  <a:pt x="18328" y="14583"/>
                </a:cubicBezTo>
                <a:cubicBezTo>
                  <a:pt x="18332" y="14584"/>
                  <a:pt x="18335" y="14592"/>
                  <a:pt x="18340" y="14595"/>
                </a:cubicBezTo>
                <a:cubicBezTo>
                  <a:pt x="18350" y="14603"/>
                  <a:pt x="18357" y="14618"/>
                  <a:pt x="18365" y="14627"/>
                </a:cubicBezTo>
                <a:cubicBezTo>
                  <a:pt x="18369" y="14632"/>
                  <a:pt x="18374" y="14635"/>
                  <a:pt x="18378" y="14640"/>
                </a:cubicBezTo>
                <a:cubicBezTo>
                  <a:pt x="18383" y="14647"/>
                  <a:pt x="18386" y="14656"/>
                  <a:pt x="18390" y="14666"/>
                </a:cubicBezTo>
                <a:cubicBezTo>
                  <a:pt x="18399" y="14684"/>
                  <a:pt x="18406" y="14697"/>
                  <a:pt x="18413" y="14718"/>
                </a:cubicBezTo>
                <a:cubicBezTo>
                  <a:pt x="18415" y="14727"/>
                  <a:pt x="18416" y="14735"/>
                  <a:pt x="18419" y="14743"/>
                </a:cubicBezTo>
                <a:cubicBezTo>
                  <a:pt x="18428" y="14772"/>
                  <a:pt x="18444" y="14785"/>
                  <a:pt x="18444" y="14820"/>
                </a:cubicBezTo>
                <a:cubicBezTo>
                  <a:pt x="18444" y="14830"/>
                  <a:pt x="18441" y="14837"/>
                  <a:pt x="18441" y="14846"/>
                </a:cubicBezTo>
                <a:cubicBezTo>
                  <a:pt x="18441" y="14859"/>
                  <a:pt x="18442" y="14867"/>
                  <a:pt x="18441" y="14879"/>
                </a:cubicBezTo>
                <a:cubicBezTo>
                  <a:pt x="18438" y="14900"/>
                  <a:pt x="18432" y="14914"/>
                  <a:pt x="18422" y="14923"/>
                </a:cubicBezTo>
                <a:cubicBezTo>
                  <a:pt x="18418" y="14927"/>
                  <a:pt x="18413" y="14922"/>
                  <a:pt x="18409" y="14923"/>
                </a:cubicBezTo>
                <a:cubicBezTo>
                  <a:pt x="18405" y="14925"/>
                  <a:pt x="18401" y="14928"/>
                  <a:pt x="18397" y="14930"/>
                </a:cubicBezTo>
                <a:cubicBezTo>
                  <a:pt x="18391" y="14933"/>
                  <a:pt x="18389" y="14943"/>
                  <a:pt x="18384" y="14950"/>
                </a:cubicBezTo>
                <a:cubicBezTo>
                  <a:pt x="18379" y="14956"/>
                  <a:pt x="18374" y="14962"/>
                  <a:pt x="18372" y="14975"/>
                </a:cubicBezTo>
                <a:cubicBezTo>
                  <a:pt x="18370" y="14984"/>
                  <a:pt x="18365" y="14990"/>
                  <a:pt x="18365" y="15001"/>
                </a:cubicBezTo>
                <a:cubicBezTo>
                  <a:pt x="18365" y="15010"/>
                  <a:pt x="18368" y="15017"/>
                  <a:pt x="18368" y="15026"/>
                </a:cubicBezTo>
                <a:cubicBezTo>
                  <a:pt x="18370" y="15052"/>
                  <a:pt x="18381" y="15071"/>
                  <a:pt x="18394" y="15071"/>
                </a:cubicBezTo>
                <a:cubicBezTo>
                  <a:pt x="18406" y="15071"/>
                  <a:pt x="18415" y="15066"/>
                  <a:pt x="18425" y="15052"/>
                </a:cubicBezTo>
                <a:cubicBezTo>
                  <a:pt x="18430" y="15046"/>
                  <a:pt x="18434" y="15040"/>
                  <a:pt x="18438" y="15033"/>
                </a:cubicBezTo>
                <a:cubicBezTo>
                  <a:pt x="18441" y="15028"/>
                  <a:pt x="18439" y="15014"/>
                  <a:pt x="18441" y="15007"/>
                </a:cubicBezTo>
                <a:cubicBezTo>
                  <a:pt x="18445" y="14994"/>
                  <a:pt x="18449" y="14982"/>
                  <a:pt x="18457" y="14982"/>
                </a:cubicBezTo>
                <a:cubicBezTo>
                  <a:pt x="18471" y="14982"/>
                  <a:pt x="18479" y="14984"/>
                  <a:pt x="18491" y="15001"/>
                </a:cubicBezTo>
                <a:cubicBezTo>
                  <a:pt x="18497" y="15007"/>
                  <a:pt x="18499" y="15018"/>
                  <a:pt x="18504" y="15026"/>
                </a:cubicBezTo>
                <a:cubicBezTo>
                  <a:pt x="18508" y="15034"/>
                  <a:pt x="18512" y="15038"/>
                  <a:pt x="18516" y="15046"/>
                </a:cubicBezTo>
                <a:cubicBezTo>
                  <a:pt x="18521" y="15054"/>
                  <a:pt x="18523" y="15065"/>
                  <a:pt x="18529" y="15071"/>
                </a:cubicBezTo>
                <a:cubicBezTo>
                  <a:pt x="18533" y="15074"/>
                  <a:pt x="18537" y="15075"/>
                  <a:pt x="18541" y="15078"/>
                </a:cubicBezTo>
                <a:cubicBezTo>
                  <a:pt x="18546" y="15081"/>
                  <a:pt x="18549" y="15088"/>
                  <a:pt x="18554" y="15091"/>
                </a:cubicBezTo>
                <a:cubicBezTo>
                  <a:pt x="18564" y="15098"/>
                  <a:pt x="18573" y="15101"/>
                  <a:pt x="18583" y="15110"/>
                </a:cubicBezTo>
                <a:cubicBezTo>
                  <a:pt x="18588" y="15115"/>
                  <a:pt x="18589" y="15124"/>
                  <a:pt x="18595" y="15129"/>
                </a:cubicBezTo>
                <a:cubicBezTo>
                  <a:pt x="18600" y="15134"/>
                  <a:pt x="18605" y="15134"/>
                  <a:pt x="18611" y="15136"/>
                </a:cubicBezTo>
                <a:cubicBezTo>
                  <a:pt x="18619" y="15139"/>
                  <a:pt x="18624" y="15147"/>
                  <a:pt x="18633" y="15149"/>
                </a:cubicBezTo>
                <a:cubicBezTo>
                  <a:pt x="18643" y="15150"/>
                  <a:pt x="18649" y="15149"/>
                  <a:pt x="18660" y="15149"/>
                </a:cubicBezTo>
                <a:cubicBezTo>
                  <a:pt x="18670" y="15149"/>
                  <a:pt x="18677" y="15153"/>
                  <a:pt x="18686" y="15149"/>
                </a:cubicBezTo>
                <a:cubicBezTo>
                  <a:pt x="18692" y="15145"/>
                  <a:pt x="18694" y="15136"/>
                  <a:pt x="18699" y="15129"/>
                </a:cubicBezTo>
                <a:cubicBezTo>
                  <a:pt x="18703" y="15124"/>
                  <a:pt x="18709" y="15125"/>
                  <a:pt x="18711" y="15117"/>
                </a:cubicBezTo>
                <a:cubicBezTo>
                  <a:pt x="18713" y="15110"/>
                  <a:pt x="18714" y="15099"/>
                  <a:pt x="18715" y="15091"/>
                </a:cubicBezTo>
                <a:cubicBezTo>
                  <a:pt x="18717" y="15073"/>
                  <a:pt x="18715" y="15059"/>
                  <a:pt x="18715" y="15040"/>
                </a:cubicBezTo>
                <a:cubicBezTo>
                  <a:pt x="18722" y="15040"/>
                  <a:pt x="18727" y="15043"/>
                  <a:pt x="18733" y="15040"/>
                </a:cubicBezTo>
                <a:cubicBezTo>
                  <a:pt x="18744" y="15033"/>
                  <a:pt x="18750" y="15024"/>
                  <a:pt x="18758" y="15014"/>
                </a:cubicBezTo>
                <a:cubicBezTo>
                  <a:pt x="18764" y="15007"/>
                  <a:pt x="18767" y="14998"/>
                  <a:pt x="18771" y="14988"/>
                </a:cubicBezTo>
                <a:cubicBezTo>
                  <a:pt x="18780" y="14967"/>
                  <a:pt x="18785" y="14943"/>
                  <a:pt x="18799" y="14943"/>
                </a:cubicBezTo>
                <a:lnTo>
                  <a:pt x="18806" y="14943"/>
                </a:lnTo>
                <a:cubicBezTo>
                  <a:pt x="18811" y="14943"/>
                  <a:pt x="18814" y="14952"/>
                  <a:pt x="18818" y="14956"/>
                </a:cubicBezTo>
                <a:cubicBezTo>
                  <a:pt x="18822" y="14957"/>
                  <a:pt x="18827" y="14959"/>
                  <a:pt x="18831" y="14962"/>
                </a:cubicBezTo>
                <a:cubicBezTo>
                  <a:pt x="18836" y="14965"/>
                  <a:pt x="18839" y="14972"/>
                  <a:pt x="18844" y="14975"/>
                </a:cubicBezTo>
                <a:cubicBezTo>
                  <a:pt x="18853" y="14983"/>
                  <a:pt x="18859" y="14990"/>
                  <a:pt x="18869" y="15001"/>
                </a:cubicBezTo>
                <a:cubicBezTo>
                  <a:pt x="18873" y="15005"/>
                  <a:pt x="18877" y="15007"/>
                  <a:pt x="18881" y="15014"/>
                </a:cubicBezTo>
                <a:cubicBezTo>
                  <a:pt x="18889" y="15028"/>
                  <a:pt x="18892" y="15048"/>
                  <a:pt x="18897" y="15065"/>
                </a:cubicBezTo>
                <a:cubicBezTo>
                  <a:pt x="18899" y="15073"/>
                  <a:pt x="18901" y="15083"/>
                  <a:pt x="18903" y="15091"/>
                </a:cubicBezTo>
                <a:cubicBezTo>
                  <a:pt x="18910" y="15112"/>
                  <a:pt x="18920" y="15112"/>
                  <a:pt x="18928" y="15129"/>
                </a:cubicBezTo>
                <a:cubicBezTo>
                  <a:pt x="18932" y="15137"/>
                  <a:pt x="18935" y="15146"/>
                  <a:pt x="18938" y="15155"/>
                </a:cubicBezTo>
                <a:cubicBezTo>
                  <a:pt x="18944" y="15173"/>
                  <a:pt x="18948" y="15187"/>
                  <a:pt x="18954" y="15207"/>
                </a:cubicBezTo>
                <a:cubicBezTo>
                  <a:pt x="18957" y="15218"/>
                  <a:pt x="18960" y="15228"/>
                  <a:pt x="18963" y="15239"/>
                </a:cubicBezTo>
                <a:cubicBezTo>
                  <a:pt x="18966" y="15248"/>
                  <a:pt x="18967" y="15262"/>
                  <a:pt x="18973" y="15265"/>
                </a:cubicBezTo>
                <a:cubicBezTo>
                  <a:pt x="18980" y="15270"/>
                  <a:pt x="18985" y="15265"/>
                  <a:pt x="18993" y="15265"/>
                </a:cubicBezTo>
                <a:cubicBezTo>
                  <a:pt x="19011" y="15265"/>
                  <a:pt x="19021" y="15262"/>
                  <a:pt x="19039" y="15259"/>
                </a:cubicBezTo>
                <a:cubicBezTo>
                  <a:pt x="19048" y="15257"/>
                  <a:pt x="19053" y="15252"/>
                  <a:pt x="19062" y="15252"/>
                </a:cubicBezTo>
                <a:cubicBezTo>
                  <a:pt x="19078" y="15252"/>
                  <a:pt x="19084" y="15274"/>
                  <a:pt x="19095" y="15297"/>
                </a:cubicBezTo>
                <a:cubicBezTo>
                  <a:pt x="19104" y="15315"/>
                  <a:pt x="19109" y="15327"/>
                  <a:pt x="19120" y="15335"/>
                </a:cubicBezTo>
                <a:cubicBezTo>
                  <a:pt x="19127" y="15340"/>
                  <a:pt x="19132" y="15349"/>
                  <a:pt x="19140" y="15349"/>
                </a:cubicBezTo>
                <a:cubicBezTo>
                  <a:pt x="19147" y="15349"/>
                  <a:pt x="19151" y="15343"/>
                  <a:pt x="19158" y="15342"/>
                </a:cubicBezTo>
                <a:lnTo>
                  <a:pt x="19158" y="15263"/>
                </a:lnTo>
                <a:cubicBezTo>
                  <a:pt x="19158" y="15243"/>
                  <a:pt x="19150" y="15234"/>
                  <a:pt x="19143" y="15226"/>
                </a:cubicBezTo>
                <a:cubicBezTo>
                  <a:pt x="19139" y="15223"/>
                  <a:pt x="19134" y="15223"/>
                  <a:pt x="19130" y="15220"/>
                </a:cubicBezTo>
                <a:cubicBezTo>
                  <a:pt x="19126" y="15216"/>
                  <a:pt x="19120" y="15218"/>
                  <a:pt x="19117" y="15213"/>
                </a:cubicBezTo>
                <a:cubicBezTo>
                  <a:pt x="19113" y="15208"/>
                  <a:pt x="19114" y="15196"/>
                  <a:pt x="19111" y="15187"/>
                </a:cubicBezTo>
                <a:cubicBezTo>
                  <a:pt x="19107" y="15178"/>
                  <a:pt x="19106" y="15171"/>
                  <a:pt x="19102" y="15162"/>
                </a:cubicBezTo>
                <a:cubicBezTo>
                  <a:pt x="19098" y="15152"/>
                  <a:pt x="19092" y="15144"/>
                  <a:pt x="19086" y="15143"/>
                </a:cubicBezTo>
                <a:cubicBezTo>
                  <a:pt x="19082" y="15143"/>
                  <a:pt x="19077" y="15144"/>
                  <a:pt x="19073" y="15143"/>
                </a:cubicBezTo>
                <a:cubicBezTo>
                  <a:pt x="19069" y="15141"/>
                  <a:pt x="19065" y="15144"/>
                  <a:pt x="19061" y="15143"/>
                </a:cubicBezTo>
                <a:cubicBezTo>
                  <a:pt x="19055" y="15140"/>
                  <a:pt x="19054" y="15126"/>
                  <a:pt x="19048" y="15123"/>
                </a:cubicBezTo>
                <a:cubicBezTo>
                  <a:pt x="19044" y="15121"/>
                  <a:pt x="19039" y="15119"/>
                  <a:pt x="19035" y="15117"/>
                </a:cubicBezTo>
                <a:cubicBezTo>
                  <a:pt x="19031" y="15115"/>
                  <a:pt x="19028" y="15110"/>
                  <a:pt x="19023" y="15110"/>
                </a:cubicBezTo>
                <a:cubicBezTo>
                  <a:pt x="19013" y="15109"/>
                  <a:pt x="19007" y="15110"/>
                  <a:pt x="18998" y="15110"/>
                </a:cubicBezTo>
                <a:lnTo>
                  <a:pt x="18998" y="14946"/>
                </a:lnTo>
                <a:cubicBezTo>
                  <a:pt x="18976" y="14944"/>
                  <a:pt x="18964" y="14943"/>
                  <a:pt x="18943" y="14946"/>
                </a:cubicBezTo>
                <a:lnTo>
                  <a:pt x="18943" y="14823"/>
                </a:lnTo>
                <a:cubicBezTo>
                  <a:pt x="18962" y="14822"/>
                  <a:pt x="18972" y="14820"/>
                  <a:pt x="18991" y="14823"/>
                </a:cubicBezTo>
                <a:lnTo>
                  <a:pt x="18991" y="14782"/>
                </a:lnTo>
                <a:cubicBezTo>
                  <a:pt x="18987" y="14777"/>
                  <a:pt x="18983" y="14775"/>
                  <a:pt x="18979" y="14769"/>
                </a:cubicBezTo>
                <a:cubicBezTo>
                  <a:pt x="18975" y="14762"/>
                  <a:pt x="18973" y="14750"/>
                  <a:pt x="18969" y="14743"/>
                </a:cubicBezTo>
                <a:cubicBezTo>
                  <a:pt x="18965" y="14736"/>
                  <a:pt x="18961" y="14731"/>
                  <a:pt x="18957" y="14724"/>
                </a:cubicBezTo>
                <a:lnTo>
                  <a:pt x="18894" y="14724"/>
                </a:lnTo>
                <a:cubicBezTo>
                  <a:pt x="18891" y="14716"/>
                  <a:pt x="18889" y="14708"/>
                  <a:pt x="18884" y="14698"/>
                </a:cubicBezTo>
                <a:cubicBezTo>
                  <a:pt x="18881" y="14689"/>
                  <a:pt x="18874" y="14688"/>
                  <a:pt x="18872" y="14679"/>
                </a:cubicBezTo>
                <a:cubicBezTo>
                  <a:pt x="18867" y="14663"/>
                  <a:pt x="18869" y="14645"/>
                  <a:pt x="18865" y="14627"/>
                </a:cubicBezTo>
                <a:cubicBezTo>
                  <a:pt x="18864" y="14619"/>
                  <a:pt x="18865" y="14608"/>
                  <a:pt x="18863" y="14601"/>
                </a:cubicBezTo>
                <a:cubicBezTo>
                  <a:pt x="18860" y="14593"/>
                  <a:pt x="18854" y="14595"/>
                  <a:pt x="18850" y="14589"/>
                </a:cubicBezTo>
                <a:cubicBezTo>
                  <a:pt x="18845" y="14581"/>
                  <a:pt x="18842" y="14576"/>
                  <a:pt x="18837" y="14569"/>
                </a:cubicBezTo>
                <a:cubicBezTo>
                  <a:pt x="18832" y="14561"/>
                  <a:pt x="18829" y="14551"/>
                  <a:pt x="18825" y="14543"/>
                </a:cubicBezTo>
                <a:cubicBezTo>
                  <a:pt x="18820" y="14535"/>
                  <a:pt x="18816" y="14532"/>
                  <a:pt x="18812" y="14524"/>
                </a:cubicBezTo>
                <a:cubicBezTo>
                  <a:pt x="18803" y="14505"/>
                  <a:pt x="18799" y="14484"/>
                  <a:pt x="18787" y="14473"/>
                </a:cubicBezTo>
                <a:cubicBezTo>
                  <a:pt x="18782" y="14469"/>
                  <a:pt x="18779" y="14462"/>
                  <a:pt x="18774" y="14460"/>
                </a:cubicBezTo>
                <a:cubicBezTo>
                  <a:pt x="18764" y="14455"/>
                  <a:pt x="18757" y="14460"/>
                  <a:pt x="18746" y="14460"/>
                </a:cubicBezTo>
                <a:cubicBezTo>
                  <a:pt x="18734" y="14460"/>
                  <a:pt x="18726" y="14450"/>
                  <a:pt x="18718" y="14434"/>
                </a:cubicBezTo>
                <a:cubicBezTo>
                  <a:pt x="18714" y="14428"/>
                  <a:pt x="18716" y="14413"/>
                  <a:pt x="18711" y="14408"/>
                </a:cubicBezTo>
                <a:cubicBezTo>
                  <a:pt x="18707" y="14405"/>
                  <a:pt x="18703" y="14410"/>
                  <a:pt x="18699" y="14408"/>
                </a:cubicBezTo>
                <a:cubicBezTo>
                  <a:pt x="18693" y="14405"/>
                  <a:pt x="18689" y="14404"/>
                  <a:pt x="18683" y="14402"/>
                </a:cubicBezTo>
                <a:cubicBezTo>
                  <a:pt x="18674" y="14399"/>
                  <a:pt x="18666" y="14391"/>
                  <a:pt x="18658" y="14383"/>
                </a:cubicBezTo>
                <a:cubicBezTo>
                  <a:pt x="18648" y="14373"/>
                  <a:pt x="18642" y="14358"/>
                  <a:pt x="18633" y="14351"/>
                </a:cubicBezTo>
                <a:cubicBezTo>
                  <a:pt x="18628" y="14347"/>
                  <a:pt x="18625" y="14339"/>
                  <a:pt x="18620" y="14337"/>
                </a:cubicBezTo>
                <a:cubicBezTo>
                  <a:pt x="18616" y="14336"/>
                  <a:pt x="18612" y="14337"/>
                  <a:pt x="18607" y="14337"/>
                </a:cubicBezTo>
                <a:cubicBezTo>
                  <a:pt x="18592" y="14336"/>
                  <a:pt x="18582" y="14339"/>
                  <a:pt x="18567" y="14337"/>
                </a:cubicBezTo>
                <a:cubicBezTo>
                  <a:pt x="18560" y="14337"/>
                  <a:pt x="18557" y="14331"/>
                  <a:pt x="18551" y="14331"/>
                </a:cubicBezTo>
                <a:cubicBezTo>
                  <a:pt x="18536" y="14330"/>
                  <a:pt x="18527" y="14336"/>
                  <a:pt x="18513" y="14325"/>
                </a:cubicBezTo>
                <a:cubicBezTo>
                  <a:pt x="18504" y="14317"/>
                  <a:pt x="18497" y="14302"/>
                  <a:pt x="18488" y="14292"/>
                </a:cubicBezTo>
                <a:cubicBezTo>
                  <a:pt x="18480" y="14283"/>
                  <a:pt x="18472" y="14268"/>
                  <a:pt x="18463" y="14261"/>
                </a:cubicBezTo>
                <a:cubicBezTo>
                  <a:pt x="18459" y="14257"/>
                  <a:pt x="18454" y="14255"/>
                  <a:pt x="18450" y="14254"/>
                </a:cubicBezTo>
                <a:cubicBezTo>
                  <a:pt x="18445" y="14251"/>
                  <a:pt x="18440" y="14246"/>
                  <a:pt x="18435" y="14241"/>
                </a:cubicBezTo>
                <a:cubicBezTo>
                  <a:pt x="18427" y="14233"/>
                  <a:pt x="18422" y="14215"/>
                  <a:pt x="18413" y="14215"/>
                </a:cubicBezTo>
                <a:close/>
                <a:moveTo>
                  <a:pt x="17807" y="14330"/>
                </a:moveTo>
                <a:cubicBezTo>
                  <a:pt x="17803" y="14331"/>
                  <a:pt x="17800" y="14332"/>
                  <a:pt x="17798" y="14337"/>
                </a:cubicBezTo>
                <a:cubicBezTo>
                  <a:pt x="17795" y="14344"/>
                  <a:pt x="17797" y="14355"/>
                  <a:pt x="17795" y="14363"/>
                </a:cubicBezTo>
                <a:cubicBezTo>
                  <a:pt x="17792" y="14371"/>
                  <a:pt x="17790" y="14379"/>
                  <a:pt x="17789" y="14389"/>
                </a:cubicBezTo>
                <a:lnTo>
                  <a:pt x="17789" y="14363"/>
                </a:lnTo>
                <a:cubicBezTo>
                  <a:pt x="17789" y="14373"/>
                  <a:pt x="17785" y="14379"/>
                  <a:pt x="17785" y="14389"/>
                </a:cubicBezTo>
                <a:cubicBezTo>
                  <a:pt x="17785" y="14400"/>
                  <a:pt x="17791" y="14405"/>
                  <a:pt x="17792" y="14415"/>
                </a:cubicBezTo>
                <a:lnTo>
                  <a:pt x="17829" y="14415"/>
                </a:lnTo>
                <a:cubicBezTo>
                  <a:pt x="17839" y="14415"/>
                  <a:pt x="17844" y="14408"/>
                  <a:pt x="17855" y="14408"/>
                </a:cubicBezTo>
                <a:cubicBezTo>
                  <a:pt x="17859" y="14408"/>
                  <a:pt x="17863" y="14415"/>
                  <a:pt x="17867" y="14415"/>
                </a:cubicBezTo>
                <a:lnTo>
                  <a:pt x="17880" y="14415"/>
                </a:lnTo>
                <a:cubicBezTo>
                  <a:pt x="17884" y="14415"/>
                  <a:pt x="17888" y="14419"/>
                  <a:pt x="17892" y="14421"/>
                </a:cubicBezTo>
                <a:cubicBezTo>
                  <a:pt x="17896" y="14422"/>
                  <a:pt x="17901" y="14426"/>
                  <a:pt x="17905" y="14427"/>
                </a:cubicBezTo>
                <a:cubicBezTo>
                  <a:pt x="17909" y="14429"/>
                  <a:pt x="17914" y="14432"/>
                  <a:pt x="17918" y="14434"/>
                </a:cubicBezTo>
                <a:cubicBezTo>
                  <a:pt x="17923" y="14437"/>
                  <a:pt x="17925" y="14450"/>
                  <a:pt x="17930" y="14453"/>
                </a:cubicBezTo>
                <a:cubicBezTo>
                  <a:pt x="17940" y="14458"/>
                  <a:pt x="17947" y="14453"/>
                  <a:pt x="17958" y="14453"/>
                </a:cubicBezTo>
                <a:cubicBezTo>
                  <a:pt x="17957" y="14423"/>
                  <a:pt x="17955" y="14406"/>
                  <a:pt x="17957" y="14376"/>
                </a:cubicBezTo>
                <a:cubicBezTo>
                  <a:pt x="17944" y="14372"/>
                  <a:pt x="17936" y="14372"/>
                  <a:pt x="17924" y="14369"/>
                </a:cubicBezTo>
                <a:cubicBezTo>
                  <a:pt x="17914" y="14367"/>
                  <a:pt x="17908" y="14365"/>
                  <a:pt x="17899" y="14363"/>
                </a:cubicBezTo>
                <a:cubicBezTo>
                  <a:pt x="17894" y="14363"/>
                  <a:pt x="17891" y="14356"/>
                  <a:pt x="17886" y="14356"/>
                </a:cubicBezTo>
                <a:lnTo>
                  <a:pt x="17874" y="14356"/>
                </a:lnTo>
                <a:cubicBezTo>
                  <a:pt x="17865" y="14355"/>
                  <a:pt x="17857" y="14347"/>
                  <a:pt x="17848" y="14343"/>
                </a:cubicBezTo>
                <a:cubicBezTo>
                  <a:pt x="17837" y="14338"/>
                  <a:pt x="17829" y="14331"/>
                  <a:pt x="17817" y="14331"/>
                </a:cubicBezTo>
                <a:cubicBezTo>
                  <a:pt x="17813" y="14331"/>
                  <a:pt x="17810" y="14330"/>
                  <a:pt x="17807" y="14330"/>
                </a:cubicBezTo>
                <a:close/>
                <a:moveTo>
                  <a:pt x="17695" y="14368"/>
                </a:moveTo>
                <a:lnTo>
                  <a:pt x="17692" y="14420"/>
                </a:lnTo>
                <a:cubicBezTo>
                  <a:pt x="17696" y="14428"/>
                  <a:pt x="17696" y="14441"/>
                  <a:pt x="17701" y="14446"/>
                </a:cubicBezTo>
                <a:lnTo>
                  <a:pt x="17714" y="14458"/>
                </a:lnTo>
                <a:cubicBezTo>
                  <a:pt x="17719" y="14463"/>
                  <a:pt x="17722" y="14465"/>
                  <a:pt x="17727" y="14465"/>
                </a:cubicBezTo>
                <a:lnTo>
                  <a:pt x="17752" y="14465"/>
                </a:lnTo>
                <a:lnTo>
                  <a:pt x="17752" y="14420"/>
                </a:lnTo>
                <a:cubicBezTo>
                  <a:pt x="17748" y="14412"/>
                  <a:pt x="17750" y="14399"/>
                  <a:pt x="17745" y="14394"/>
                </a:cubicBezTo>
                <a:cubicBezTo>
                  <a:pt x="17738" y="14386"/>
                  <a:pt x="17729" y="14384"/>
                  <a:pt x="17720" y="14381"/>
                </a:cubicBezTo>
                <a:cubicBezTo>
                  <a:pt x="17712" y="14378"/>
                  <a:pt x="17704" y="14372"/>
                  <a:pt x="17695" y="14368"/>
                </a:cubicBezTo>
                <a:close/>
                <a:moveTo>
                  <a:pt x="19248" y="14522"/>
                </a:moveTo>
                <a:cubicBezTo>
                  <a:pt x="19243" y="14523"/>
                  <a:pt x="19239" y="14528"/>
                  <a:pt x="19235" y="14528"/>
                </a:cubicBezTo>
                <a:cubicBezTo>
                  <a:pt x="19231" y="14528"/>
                  <a:pt x="19226" y="14527"/>
                  <a:pt x="19222" y="14528"/>
                </a:cubicBezTo>
                <a:cubicBezTo>
                  <a:pt x="19218" y="14530"/>
                  <a:pt x="19214" y="14536"/>
                  <a:pt x="19210" y="14541"/>
                </a:cubicBezTo>
                <a:cubicBezTo>
                  <a:pt x="19205" y="14546"/>
                  <a:pt x="19200" y="14546"/>
                  <a:pt x="19197" y="14554"/>
                </a:cubicBezTo>
                <a:cubicBezTo>
                  <a:pt x="19193" y="14570"/>
                  <a:pt x="19200" y="14588"/>
                  <a:pt x="19197" y="14606"/>
                </a:cubicBezTo>
                <a:cubicBezTo>
                  <a:pt x="19196" y="14616"/>
                  <a:pt x="19190" y="14621"/>
                  <a:pt x="19188" y="14631"/>
                </a:cubicBezTo>
                <a:cubicBezTo>
                  <a:pt x="19185" y="14639"/>
                  <a:pt x="19188" y="14654"/>
                  <a:pt x="19185" y="14657"/>
                </a:cubicBezTo>
                <a:cubicBezTo>
                  <a:pt x="19181" y="14660"/>
                  <a:pt x="19176" y="14657"/>
                  <a:pt x="19172" y="14657"/>
                </a:cubicBezTo>
                <a:cubicBezTo>
                  <a:pt x="19151" y="14663"/>
                  <a:pt x="19138" y="14657"/>
                  <a:pt x="19116" y="14657"/>
                </a:cubicBezTo>
                <a:lnTo>
                  <a:pt x="19103" y="14657"/>
                </a:lnTo>
                <a:lnTo>
                  <a:pt x="19090" y="14657"/>
                </a:lnTo>
                <a:cubicBezTo>
                  <a:pt x="19075" y="14657"/>
                  <a:pt x="19065" y="14658"/>
                  <a:pt x="19049" y="14657"/>
                </a:cubicBezTo>
                <a:cubicBezTo>
                  <a:pt x="19044" y="14657"/>
                  <a:pt x="19041" y="14650"/>
                  <a:pt x="19037" y="14650"/>
                </a:cubicBezTo>
                <a:cubicBezTo>
                  <a:pt x="19037" y="14660"/>
                  <a:pt x="19030" y="14686"/>
                  <a:pt x="19030" y="14695"/>
                </a:cubicBezTo>
                <a:cubicBezTo>
                  <a:pt x="19031" y="14715"/>
                  <a:pt x="19034" y="14728"/>
                  <a:pt x="19034" y="14747"/>
                </a:cubicBezTo>
                <a:cubicBezTo>
                  <a:pt x="19034" y="14751"/>
                  <a:pt x="19032" y="14755"/>
                  <a:pt x="19032" y="14760"/>
                </a:cubicBezTo>
                <a:cubicBezTo>
                  <a:pt x="19053" y="14760"/>
                  <a:pt x="19066" y="14755"/>
                  <a:pt x="19087" y="14760"/>
                </a:cubicBezTo>
                <a:cubicBezTo>
                  <a:pt x="19097" y="14762"/>
                  <a:pt x="19103" y="14771"/>
                  <a:pt x="19112" y="14773"/>
                </a:cubicBezTo>
                <a:cubicBezTo>
                  <a:pt x="19122" y="14774"/>
                  <a:pt x="19128" y="14773"/>
                  <a:pt x="19138" y="14773"/>
                </a:cubicBezTo>
                <a:cubicBezTo>
                  <a:pt x="19147" y="14773"/>
                  <a:pt x="19153" y="14774"/>
                  <a:pt x="19163" y="14773"/>
                </a:cubicBezTo>
                <a:cubicBezTo>
                  <a:pt x="19168" y="14773"/>
                  <a:pt x="19171" y="14765"/>
                  <a:pt x="19175" y="14760"/>
                </a:cubicBezTo>
                <a:cubicBezTo>
                  <a:pt x="19181" y="14754"/>
                  <a:pt x="19182" y="14738"/>
                  <a:pt x="19188" y="14734"/>
                </a:cubicBezTo>
                <a:cubicBezTo>
                  <a:pt x="19192" y="14733"/>
                  <a:pt x="19196" y="14738"/>
                  <a:pt x="19200" y="14734"/>
                </a:cubicBezTo>
                <a:cubicBezTo>
                  <a:pt x="19204" y="14731"/>
                  <a:pt x="19209" y="14729"/>
                  <a:pt x="19213" y="14728"/>
                </a:cubicBezTo>
                <a:cubicBezTo>
                  <a:pt x="19219" y="14723"/>
                  <a:pt x="19222" y="14713"/>
                  <a:pt x="19225" y="14702"/>
                </a:cubicBezTo>
                <a:cubicBezTo>
                  <a:pt x="19231" y="14684"/>
                  <a:pt x="19236" y="14672"/>
                  <a:pt x="19238" y="14650"/>
                </a:cubicBezTo>
                <a:cubicBezTo>
                  <a:pt x="19240" y="14633"/>
                  <a:pt x="19238" y="14616"/>
                  <a:pt x="19241" y="14599"/>
                </a:cubicBezTo>
                <a:cubicBezTo>
                  <a:pt x="19243" y="14588"/>
                  <a:pt x="19249" y="14584"/>
                  <a:pt x="19251" y="14573"/>
                </a:cubicBezTo>
                <a:cubicBezTo>
                  <a:pt x="19252" y="14565"/>
                  <a:pt x="19254" y="14557"/>
                  <a:pt x="19254" y="14547"/>
                </a:cubicBezTo>
                <a:cubicBezTo>
                  <a:pt x="19254" y="14536"/>
                  <a:pt x="19248" y="14531"/>
                  <a:pt x="19248" y="14522"/>
                </a:cubicBezTo>
                <a:close/>
                <a:moveTo>
                  <a:pt x="16251" y="14637"/>
                </a:moveTo>
                <a:cubicBezTo>
                  <a:pt x="16248" y="14648"/>
                  <a:pt x="16243" y="14651"/>
                  <a:pt x="16241" y="14662"/>
                </a:cubicBezTo>
                <a:cubicBezTo>
                  <a:pt x="16240" y="14670"/>
                  <a:pt x="16242" y="14680"/>
                  <a:pt x="16241" y="14688"/>
                </a:cubicBezTo>
                <a:lnTo>
                  <a:pt x="16254" y="14707"/>
                </a:lnTo>
                <a:lnTo>
                  <a:pt x="16254" y="14682"/>
                </a:lnTo>
                <a:cubicBezTo>
                  <a:pt x="16254" y="14674"/>
                  <a:pt x="16251" y="14670"/>
                  <a:pt x="16251" y="14662"/>
                </a:cubicBezTo>
                <a:cubicBezTo>
                  <a:pt x="16251" y="14662"/>
                  <a:pt x="16251" y="14637"/>
                  <a:pt x="16251" y="14637"/>
                </a:cubicBezTo>
                <a:close/>
                <a:moveTo>
                  <a:pt x="18201" y="14656"/>
                </a:moveTo>
                <a:cubicBezTo>
                  <a:pt x="18196" y="14662"/>
                  <a:pt x="18193" y="14668"/>
                  <a:pt x="18188" y="14675"/>
                </a:cubicBezTo>
                <a:cubicBezTo>
                  <a:pt x="18184" y="14681"/>
                  <a:pt x="18179" y="14686"/>
                  <a:pt x="18176" y="14694"/>
                </a:cubicBezTo>
                <a:cubicBezTo>
                  <a:pt x="18173" y="14702"/>
                  <a:pt x="18165" y="14703"/>
                  <a:pt x="18163" y="14714"/>
                </a:cubicBezTo>
                <a:cubicBezTo>
                  <a:pt x="18162" y="14722"/>
                  <a:pt x="18164" y="14731"/>
                  <a:pt x="18163" y="14740"/>
                </a:cubicBezTo>
                <a:cubicBezTo>
                  <a:pt x="18162" y="14748"/>
                  <a:pt x="18161" y="14757"/>
                  <a:pt x="18160" y="14765"/>
                </a:cubicBezTo>
                <a:cubicBezTo>
                  <a:pt x="18159" y="14773"/>
                  <a:pt x="18157" y="14782"/>
                  <a:pt x="18157" y="14791"/>
                </a:cubicBezTo>
                <a:cubicBezTo>
                  <a:pt x="18157" y="14803"/>
                  <a:pt x="18151" y="14805"/>
                  <a:pt x="18151" y="14817"/>
                </a:cubicBezTo>
                <a:cubicBezTo>
                  <a:pt x="18151" y="14831"/>
                  <a:pt x="18162" y="14825"/>
                  <a:pt x="18169" y="14823"/>
                </a:cubicBezTo>
                <a:cubicBezTo>
                  <a:pt x="18174" y="14823"/>
                  <a:pt x="18178" y="14825"/>
                  <a:pt x="18182" y="14823"/>
                </a:cubicBezTo>
                <a:cubicBezTo>
                  <a:pt x="18188" y="14820"/>
                  <a:pt x="18191" y="14813"/>
                  <a:pt x="18195" y="14804"/>
                </a:cubicBezTo>
                <a:cubicBezTo>
                  <a:pt x="18197" y="14797"/>
                  <a:pt x="18196" y="14786"/>
                  <a:pt x="18198" y="14778"/>
                </a:cubicBezTo>
                <a:cubicBezTo>
                  <a:pt x="18206" y="14746"/>
                  <a:pt x="18213" y="14725"/>
                  <a:pt x="18213" y="14688"/>
                </a:cubicBezTo>
                <a:lnTo>
                  <a:pt x="18213" y="14675"/>
                </a:lnTo>
                <a:cubicBezTo>
                  <a:pt x="18213" y="14664"/>
                  <a:pt x="18205" y="14664"/>
                  <a:pt x="18201" y="14656"/>
                </a:cubicBezTo>
                <a:close/>
                <a:moveTo>
                  <a:pt x="19399" y="14675"/>
                </a:moveTo>
                <a:cubicBezTo>
                  <a:pt x="19394" y="14675"/>
                  <a:pt x="19391" y="14680"/>
                  <a:pt x="19386" y="14682"/>
                </a:cubicBezTo>
                <a:cubicBezTo>
                  <a:pt x="19388" y="14691"/>
                  <a:pt x="19392" y="14698"/>
                  <a:pt x="19393" y="14707"/>
                </a:cubicBezTo>
                <a:cubicBezTo>
                  <a:pt x="19394" y="14719"/>
                  <a:pt x="19395" y="14730"/>
                  <a:pt x="19396" y="14741"/>
                </a:cubicBezTo>
                <a:cubicBezTo>
                  <a:pt x="19396" y="14751"/>
                  <a:pt x="19393" y="14755"/>
                  <a:pt x="19393" y="14765"/>
                </a:cubicBezTo>
                <a:cubicBezTo>
                  <a:pt x="19393" y="14778"/>
                  <a:pt x="19399" y="14782"/>
                  <a:pt x="19402" y="14791"/>
                </a:cubicBezTo>
                <a:cubicBezTo>
                  <a:pt x="19407" y="14812"/>
                  <a:pt x="19419" y="14810"/>
                  <a:pt x="19427" y="14829"/>
                </a:cubicBezTo>
                <a:cubicBezTo>
                  <a:pt x="19430" y="14837"/>
                  <a:pt x="19430" y="14847"/>
                  <a:pt x="19433" y="14855"/>
                </a:cubicBezTo>
                <a:cubicBezTo>
                  <a:pt x="19437" y="14866"/>
                  <a:pt x="19440" y="14876"/>
                  <a:pt x="19446" y="14881"/>
                </a:cubicBezTo>
                <a:cubicBezTo>
                  <a:pt x="19451" y="14884"/>
                  <a:pt x="19453" y="14894"/>
                  <a:pt x="19459" y="14894"/>
                </a:cubicBezTo>
                <a:cubicBezTo>
                  <a:pt x="19464" y="14894"/>
                  <a:pt x="19466" y="14883"/>
                  <a:pt x="19471" y="14881"/>
                </a:cubicBezTo>
                <a:cubicBezTo>
                  <a:pt x="19470" y="14873"/>
                  <a:pt x="19470" y="14863"/>
                  <a:pt x="19468" y="14855"/>
                </a:cubicBezTo>
                <a:cubicBezTo>
                  <a:pt x="19466" y="14844"/>
                  <a:pt x="19460" y="14841"/>
                  <a:pt x="19459" y="14829"/>
                </a:cubicBezTo>
                <a:cubicBezTo>
                  <a:pt x="19457" y="14822"/>
                  <a:pt x="19460" y="14812"/>
                  <a:pt x="19459" y="14804"/>
                </a:cubicBezTo>
                <a:cubicBezTo>
                  <a:pt x="19456" y="14793"/>
                  <a:pt x="19452" y="14788"/>
                  <a:pt x="19449" y="14778"/>
                </a:cubicBezTo>
                <a:cubicBezTo>
                  <a:pt x="19443" y="14757"/>
                  <a:pt x="19432" y="14756"/>
                  <a:pt x="19424" y="14740"/>
                </a:cubicBezTo>
                <a:cubicBezTo>
                  <a:pt x="19420" y="14733"/>
                  <a:pt x="19414" y="14735"/>
                  <a:pt x="19411" y="14726"/>
                </a:cubicBezTo>
                <a:cubicBezTo>
                  <a:pt x="19409" y="14719"/>
                  <a:pt x="19412" y="14709"/>
                  <a:pt x="19411" y="14701"/>
                </a:cubicBezTo>
                <a:cubicBezTo>
                  <a:pt x="19411" y="14693"/>
                  <a:pt x="19411" y="14685"/>
                  <a:pt x="19411" y="14675"/>
                </a:cubicBezTo>
                <a:lnTo>
                  <a:pt x="19399" y="14675"/>
                </a:lnTo>
                <a:close/>
                <a:moveTo>
                  <a:pt x="16768" y="14790"/>
                </a:moveTo>
                <a:lnTo>
                  <a:pt x="16447" y="14809"/>
                </a:lnTo>
                <a:lnTo>
                  <a:pt x="16447" y="14841"/>
                </a:lnTo>
                <a:lnTo>
                  <a:pt x="16485" y="14841"/>
                </a:lnTo>
                <a:lnTo>
                  <a:pt x="16485" y="14900"/>
                </a:lnTo>
                <a:cubicBezTo>
                  <a:pt x="16494" y="14900"/>
                  <a:pt x="16500" y="14898"/>
                  <a:pt x="16510" y="14900"/>
                </a:cubicBezTo>
                <a:cubicBezTo>
                  <a:pt x="16515" y="14900"/>
                  <a:pt x="16518" y="14897"/>
                  <a:pt x="16522" y="14900"/>
                </a:cubicBezTo>
                <a:lnTo>
                  <a:pt x="16535" y="14912"/>
                </a:lnTo>
                <a:cubicBezTo>
                  <a:pt x="16540" y="14917"/>
                  <a:pt x="16540" y="14930"/>
                  <a:pt x="16544" y="14938"/>
                </a:cubicBezTo>
                <a:cubicBezTo>
                  <a:pt x="16549" y="14948"/>
                  <a:pt x="16551" y="14958"/>
                  <a:pt x="16557" y="14964"/>
                </a:cubicBezTo>
                <a:cubicBezTo>
                  <a:pt x="16563" y="14971"/>
                  <a:pt x="16569" y="14970"/>
                  <a:pt x="16576" y="14970"/>
                </a:cubicBezTo>
                <a:cubicBezTo>
                  <a:pt x="16589" y="14970"/>
                  <a:pt x="16595" y="14951"/>
                  <a:pt x="16607" y="14944"/>
                </a:cubicBezTo>
                <a:cubicBezTo>
                  <a:pt x="16611" y="14943"/>
                  <a:pt x="16615" y="14944"/>
                  <a:pt x="16620" y="14944"/>
                </a:cubicBezTo>
                <a:cubicBezTo>
                  <a:pt x="16630" y="14943"/>
                  <a:pt x="16636" y="14944"/>
                  <a:pt x="16645" y="14944"/>
                </a:cubicBezTo>
                <a:cubicBezTo>
                  <a:pt x="16655" y="14943"/>
                  <a:pt x="16662" y="14938"/>
                  <a:pt x="16672" y="14938"/>
                </a:cubicBezTo>
                <a:cubicBezTo>
                  <a:pt x="16682" y="14938"/>
                  <a:pt x="16690" y="14935"/>
                  <a:pt x="16699" y="14944"/>
                </a:cubicBezTo>
                <a:cubicBezTo>
                  <a:pt x="16703" y="14949"/>
                  <a:pt x="16701" y="14965"/>
                  <a:pt x="16705" y="14970"/>
                </a:cubicBezTo>
                <a:cubicBezTo>
                  <a:pt x="16709" y="14975"/>
                  <a:pt x="16712" y="14985"/>
                  <a:pt x="16717" y="14985"/>
                </a:cubicBezTo>
                <a:cubicBezTo>
                  <a:pt x="16722" y="14985"/>
                  <a:pt x="16725" y="14989"/>
                  <a:pt x="16730" y="14989"/>
                </a:cubicBezTo>
                <a:cubicBezTo>
                  <a:pt x="16740" y="14989"/>
                  <a:pt x="16746" y="14983"/>
                  <a:pt x="16756" y="14983"/>
                </a:cubicBezTo>
                <a:cubicBezTo>
                  <a:pt x="16768" y="14983"/>
                  <a:pt x="16776" y="14984"/>
                  <a:pt x="16787" y="14989"/>
                </a:cubicBezTo>
                <a:cubicBezTo>
                  <a:pt x="16799" y="14996"/>
                  <a:pt x="16801" y="15017"/>
                  <a:pt x="16812" y="15028"/>
                </a:cubicBezTo>
                <a:cubicBezTo>
                  <a:pt x="16818" y="15033"/>
                  <a:pt x="16819" y="15046"/>
                  <a:pt x="16825" y="15047"/>
                </a:cubicBezTo>
                <a:cubicBezTo>
                  <a:pt x="16830" y="15049"/>
                  <a:pt x="16835" y="15046"/>
                  <a:pt x="16840" y="15047"/>
                </a:cubicBezTo>
                <a:cubicBezTo>
                  <a:pt x="16850" y="15050"/>
                  <a:pt x="16857" y="15052"/>
                  <a:pt x="16868" y="15054"/>
                </a:cubicBezTo>
                <a:cubicBezTo>
                  <a:pt x="16869" y="15044"/>
                  <a:pt x="16868" y="15038"/>
                  <a:pt x="16868" y="15028"/>
                </a:cubicBezTo>
                <a:cubicBezTo>
                  <a:pt x="16869" y="15017"/>
                  <a:pt x="16873" y="15012"/>
                  <a:pt x="16875" y="15002"/>
                </a:cubicBezTo>
                <a:cubicBezTo>
                  <a:pt x="16879" y="15004"/>
                  <a:pt x="16884" y="15001"/>
                  <a:pt x="16887" y="15002"/>
                </a:cubicBezTo>
                <a:cubicBezTo>
                  <a:pt x="16893" y="15006"/>
                  <a:pt x="16894" y="15020"/>
                  <a:pt x="16900" y="15022"/>
                </a:cubicBezTo>
                <a:cubicBezTo>
                  <a:pt x="16904" y="15023"/>
                  <a:pt x="16908" y="15022"/>
                  <a:pt x="16913" y="15022"/>
                </a:cubicBezTo>
                <a:lnTo>
                  <a:pt x="16925" y="15022"/>
                </a:lnTo>
                <a:cubicBezTo>
                  <a:pt x="16933" y="15020"/>
                  <a:pt x="16936" y="15009"/>
                  <a:pt x="16944" y="15009"/>
                </a:cubicBezTo>
                <a:cubicBezTo>
                  <a:pt x="16953" y="15009"/>
                  <a:pt x="16959" y="15015"/>
                  <a:pt x="16966" y="15022"/>
                </a:cubicBezTo>
                <a:cubicBezTo>
                  <a:pt x="16970" y="15025"/>
                  <a:pt x="16975" y="15023"/>
                  <a:pt x="16979" y="15028"/>
                </a:cubicBezTo>
                <a:cubicBezTo>
                  <a:pt x="16983" y="15033"/>
                  <a:pt x="16983" y="15048"/>
                  <a:pt x="16988" y="15054"/>
                </a:cubicBezTo>
                <a:cubicBezTo>
                  <a:pt x="16997" y="15067"/>
                  <a:pt x="17003" y="15080"/>
                  <a:pt x="17013" y="15086"/>
                </a:cubicBezTo>
                <a:cubicBezTo>
                  <a:pt x="17023" y="15093"/>
                  <a:pt x="17030" y="15093"/>
                  <a:pt x="17040" y="15093"/>
                </a:cubicBezTo>
                <a:lnTo>
                  <a:pt x="17054" y="15093"/>
                </a:lnTo>
                <a:cubicBezTo>
                  <a:pt x="17060" y="15093"/>
                  <a:pt x="17062" y="15081"/>
                  <a:pt x="17067" y="15080"/>
                </a:cubicBezTo>
                <a:cubicBezTo>
                  <a:pt x="17062" y="15060"/>
                  <a:pt x="17059" y="15046"/>
                  <a:pt x="17054" y="15028"/>
                </a:cubicBezTo>
                <a:cubicBezTo>
                  <a:pt x="17051" y="15017"/>
                  <a:pt x="17048" y="15007"/>
                  <a:pt x="17042" y="15002"/>
                </a:cubicBezTo>
                <a:cubicBezTo>
                  <a:pt x="17038" y="14999"/>
                  <a:pt x="17033" y="15006"/>
                  <a:pt x="17029" y="15002"/>
                </a:cubicBezTo>
                <a:cubicBezTo>
                  <a:pt x="17018" y="14993"/>
                  <a:pt x="17013" y="14975"/>
                  <a:pt x="17007" y="14954"/>
                </a:cubicBezTo>
                <a:lnTo>
                  <a:pt x="16909" y="14954"/>
                </a:lnTo>
                <a:cubicBezTo>
                  <a:pt x="16910" y="14943"/>
                  <a:pt x="16907" y="14935"/>
                  <a:pt x="16909" y="14925"/>
                </a:cubicBezTo>
                <a:cubicBezTo>
                  <a:pt x="16912" y="14915"/>
                  <a:pt x="16912" y="14906"/>
                  <a:pt x="16916" y="14900"/>
                </a:cubicBezTo>
                <a:cubicBezTo>
                  <a:pt x="16919" y="14895"/>
                  <a:pt x="16924" y="14895"/>
                  <a:pt x="16928" y="14893"/>
                </a:cubicBezTo>
                <a:cubicBezTo>
                  <a:pt x="16937" y="14888"/>
                  <a:pt x="16945" y="14897"/>
                  <a:pt x="16954" y="14893"/>
                </a:cubicBezTo>
                <a:cubicBezTo>
                  <a:pt x="16964" y="14890"/>
                  <a:pt x="16969" y="14879"/>
                  <a:pt x="16979" y="14867"/>
                </a:cubicBezTo>
                <a:cubicBezTo>
                  <a:pt x="16969" y="14864"/>
                  <a:pt x="16962" y="14864"/>
                  <a:pt x="16954" y="14861"/>
                </a:cubicBezTo>
                <a:cubicBezTo>
                  <a:pt x="16949" y="14859"/>
                  <a:pt x="16946" y="14850"/>
                  <a:pt x="16941" y="14848"/>
                </a:cubicBezTo>
                <a:cubicBezTo>
                  <a:pt x="16937" y="14846"/>
                  <a:pt x="16932" y="14850"/>
                  <a:pt x="16928" y="14848"/>
                </a:cubicBezTo>
                <a:cubicBezTo>
                  <a:pt x="16918" y="14845"/>
                  <a:pt x="16911" y="14835"/>
                  <a:pt x="16900" y="14835"/>
                </a:cubicBezTo>
                <a:cubicBezTo>
                  <a:pt x="16891" y="14835"/>
                  <a:pt x="16884" y="14841"/>
                  <a:pt x="16875" y="14841"/>
                </a:cubicBezTo>
                <a:cubicBezTo>
                  <a:pt x="16869" y="14841"/>
                  <a:pt x="16865" y="14835"/>
                  <a:pt x="16859" y="14835"/>
                </a:cubicBezTo>
                <a:cubicBezTo>
                  <a:pt x="16844" y="14833"/>
                  <a:pt x="16835" y="14839"/>
                  <a:pt x="16821" y="14829"/>
                </a:cubicBezTo>
                <a:cubicBezTo>
                  <a:pt x="16811" y="14822"/>
                  <a:pt x="16806" y="14809"/>
                  <a:pt x="16796" y="14803"/>
                </a:cubicBezTo>
                <a:cubicBezTo>
                  <a:pt x="16786" y="14796"/>
                  <a:pt x="16778" y="14793"/>
                  <a:pt x="16768" y="14790"/>
                </a:cubicBezTo>
                <a:close/>
                <a:moveTo>
                  <a:pt x="18029" y="14886"/>
                </a:moveTo>
                <a:cubicBezTo>
                  <a:pt x="18011" y="14900"/>
                  <a:pt x="18001" y="14913"/>
                  <a:pt x="17985" y="14938"/>
                </a:cubicBezTo>
                <a:cubicBezTo>
                  <a:pt x="17984" y="14957"/>
                  <a:pt x="17982" y="14989"/>
                  <a:pt x="17982" y="15008"/>
                </a:cubicBezTo>
                <a:cubicBezTo>
                  <a:pt x="17982" y="15018"/>
                  <a:pt x="17984" y="15024"/>
                  <a:pt x="17985" y="15034"/>
                </a:cubicBezTo>
                <a:lnTo>
                  <a:pt x="18023" y="15034"/>
                </a:lnTo>
                <a:cubicBezTo>
                  <a:pt x="18028" y="15028"/>
                  <a:pt x="18033" y="15024"/>
                  <a:pt x="18036" y="15015"/>
                </a:cubicBezTo>
                <a:cubicBezTo>
                  <a:pt x="18040" y="15002"/>
                  <a:pt x="18045" y="14992"/>
                  <a:pt x="18045" y="14976"/>
                </a:cubicBezTo>
                <a:cubicBezTo>
                  <a:pt x="18045" y="14950"/>
                  <a:pt x="18043" y="14936"/>
                  <a:pt x="18039" y="14911"/>
                </a:cubicBezTo>
                <a:cubicBezTo>
                  <a:pt x="18037" y="14900"/>
                  <a:pt x="18032" y="14896"/>
                  <a:pt x="18029" y="14886"/>
                </a:cubicBezTo>
                <a:close/>
                <a:moveTo>
                  <a:pt x="17654" y="14943"/>
                </a:moveTo>
                <a:cubicBezTo>
                  <a:pt x="17655" y="14953"/>
                  <a:pt x="17654" y="14959"/>
                  <a:pt x="17654" y="14969"/>
                </a:cubicBezTo>
                <a:cubicBezTo>
                  <a:pt x="17655" y="14980"/>
                  <a:pt x="17659" y="14985"/>
                  <a:pt x="17661" y="14995"/>
                </a:cubicBezTo>
                <a:cubicBezTo>
                  <a:pt x="17665" y="14993"/>
                  <a:pt x="17670" y="14996"/>
                  <a:pt x="17674" y="14995"/>
                </a:cubicBezTo>
                <a:cubicBezTo>
                  <a:pt x="17679" y="14993"/>
                  <a:pt x="17680" y="14976"/>
                  <a:pt x="17686" y="14976"/>
                </a:cubicBezTo>
                <a:cubicBezTo>
                  <a:pt x="17694" y="14976"/>
                  <a:pt x="17697" y="14988"/>
                  <a:pt x="17705" y="14988"/>
                </a:cubicBezTo>
                <a:lnTo>
                  <a:pt x="17711" y="14988"/>
                </a:lnTo>
                <a:cubicBezTo>
                  <a:pt x="17718" y="14988"/>
                  <a:pt x="17719" y="14974"/>
                  <a:pt x="17724" y="14969"/>
                </a:cubicBezTo>
                <a:lnTo>
                  <a:pt x="17714" y="14943"/>
                </a:lnTo>
                <a:lnTo>
                  <a:pt x="17654" y="14943"/>
                </a:lnTo>
                <a:close/>
                <a:moveTo>
                  <a:pt x="17188" y="15001"/>
                </a:moveTo>
                <a:cubicBezTo>
                  <a:pt x="17181" y="15001"/>
                  <a:pt x="17175" y="15003"/>
                  <a:pt x="17168" y="15007"/>
                </a:cubicBezTo>
                <a:cubicBezTo>
                  <a:pt x="17164" y="15011"/>
                  <a:pt x="17160" y="15017"/>
                  <a:pt x="17156" y="15020"/>
                </a:cubicBezTo>
                <a:cubicBezTo>
                  <a:pt x="17152" y="15023"/>
                  <a:pt x="17151" y="15040"/>
                  <a:pt x="17146" y="15040"/>
                </a:cubicBezTo>
                <a:cubicBezTo>
                  <a:pt x="17137" y="15040"/>
                  <a:pt x="17130" y="15030"/>
                  <a:pt x="17121" y="15033"/>
                </a:cubicBezTo>
                <a:cubicBezTo>
                  <a:pt x="17112" y="15034"/>
                  <a:pt x="17102" y="15041"/>
                  <a:pt x="17102" y="15059"/>
                </a:cubicBezTo>
                <a:cubicBezTo>
                  <a:pt x="17102" y="15072"/>
                  <a:pt x="17108" y="15075"/>
                  <a:pt x="17112" y="15084"/>
                </a:cubicBezTo>
                <a:cubicBezTo>
                  <a:pt x="17120" y="15109"/>
                  <a:pt x="17134" y="15098"/>
                  <a:pt x="17149" y="15098"/>
                </a:cubicBezTo>
                <a:cubicBezTo>
                  <a:pt x="17159" y="15098"/>
                  <a:pt x="17166" y="15102"/>
                  <a:pt x="17174" y="15098"/>
                </a:cubicBezTo>
                <a:cubicBezTo>
                  <a:pt x="17179" y="15094"/>
                  <a:pt x="17182" y="15089"/>
                  <a:pt x="17187" y="15084"/>
                </a:cubicBezTo>
                <a:cubicBezTo>
                  <a:pt x="17192" y="15080"/>
                  <a:pt x="17191" y="15062"/>
                  <a:pt x="17197" y="15059"/>
                </a:cubicBezTo>
                <a:cubicBezTo>
                  <a:pt x="17207" y="15052"/>
                  <a:pt x="17214" y="15063"/>
                  <a:pt x="17225" y="15065"/>
                </a:cubicBezTo>
                <a:cubicBezTo>
                  <a:pt x="17236" y="15066"/>
                  <a:pt x="17242" y="15065"/>
                  <a:pt x="17253" y="15065"/>
                </a:cubicBezTo>
                <a:cubicBezTo>
                  <a:pt x="17258" y="15065"/>
                  <a:pt x="17261" y="15059"/>
                  <a:pt x="17266" y="15059"/>
                </a:cubicBezTo>
                <a:cubicBezTo>
                  <a:pt x="17265" y="15055"/>
                  <a:pt x="17260" y="15062"/>
                  <a:pt x="17260" y="15059"/>
                </a:cubicBezTo>
                <a:cubicBezTo>
                  <a:pt x="17258" y="15047"/>
                  <a:pt x="17260" y="15039"/>
                  <a:pt x="17260" y="15026"/>
                </a:cubicBezTo>
                <a:cubicBezTo>
                  <a:pt x="17250" y="15026"/>
                  <a:pt x="17243" y="15030"/>
                  <a:pt x="17234" y="15026"/>
                </a:cubicBezTo>
                <a:cubicBezTo>
                  <a:pt x="17229" y="15025"/>
                  <a:pt x="17227" y="15015"/>
                  <a:pt x="17221" y="15013"/>
                </a:cubicBezTo>
                <a:cubicBezTo>
                  <a:pt x="17217" y="15012"/>
                  <a:pt x="17213" y="15015"/>
                  <a:pt x="17209" y="15013"/>
                </a:cubicBezTo>
                <a:cubicBezTo>
                  <a:pt x="17201" y="15010"/>
                  <a:pt x="17197" y="15001"/>
                  <a:pt x="17188" y="15001"/>
                </a:cubicBezTo>
                <a:close/>
                <a:moveTo>
                  <a:pt x="17579" y="15001"/>
                </a:moveTo>
                <a:cubicBezTo>
                  <a:pt x="17573" y="15004"/>
                  <a:pt x="17572" y="15018"/>
                  <a:pt x="17566" y="15020"/>
                </a:cubicBezTo>
                <a:cubicBezTo>
                  <a:pt x="17551" y="15027"/>
                  <a:pt x="17541" y="15017"/>
                  <a:pt x="17525" y="15020"/>
                </a:cubicBezTo>
                <a:cubicBezTo>
                  <a:pt x="17516" y="15022"/>
                  <a:pt x="17509" y="15032"/>
                  <a:pt x="17500" y="15034"/>
                </a:cubicBezTo>
                <a:lnTo>
                  <a:pt x="17487" y="15034"/>
                </a:lnTo>
                <a:cubicBezTo>
                  <a:pt x="17483" y="15034"/>
                  <a:pt x="17480" y="15040"/>
                  <a:pt x="17475" y="15040"/>
                </a:cubicBezTo>
                <a:cubicBezTo>
                  <a:pt x="17470" y="15040"/>
                  <a:pt x="17467" y="15038"/>
                  <a:pt x="17462" y="15040"/>
                </a:cubicBezTo>
                <a:cubicBezTo>
                  <a:pt x="17454" y="15042"/>
                  <a:pt x="17451" y="15053"/>
                  <a:pt x="17444" y="15053"/>
                </a:cubicBezTo>
                <a:cubicBezTo>
                  <a:pt x="17436" y="15053"/>
                  <a:pt x="17431" y="15051"/>
                  <a:pt x="17425" y="15046"/>
                </a:cubicBezTo>
                <a:cubicBezTo>
                  <a:pt x="17418" y="15041"/>
                  <a:pt x="17416" y="15025"/>
                  <a:pt x="17409" y="15020"/>
                </a:cubicBezTo>
                <a:cubicBezTo>
                  <a:pt x="17400" y="15016"/>
                  <a:pt x="17393" y="15016"/>
                  <a:pt x="17384" y="15014"/>
                </a:cubicBezTo>
                <a:cubicBezTo>
                  <a:pt x="17377" y="15012"/>
                  <a:pt x="17372" y="15008"/>
                  <a:pt x="17365" y="15008"/>
                </a:cubicBezTo>
                <a:cubicBezTo>
                  <a:pt x="17358" y="15008"/>
                  <a:pt x="17352" y="15011"/>
                  <a:pt x="17346" y="15014"/>
                </a:cubicBezTo>
                <a:cubicBezTo>
                  <a:pt x="17340" y="15016"/>
                  <a:pt x="17336" y="15022"/>
                  <a:pt x="17330" y="15027"/>
                </a:cubicBezTo>
                <a:cubicBezTo>
                  <a:pt x="17324" y="15032"/>
                  <a:pt x="17321" y="15046"/>
                  <a:pt x="17314" y="15046"/>
                </a:cubicBezTo>
                <a:lnTo>
                  <a:pt x="17299" y="15046"/>
                </a:lnTo>
                <a:lnTo>
                  <a:pt x="17308" y="15059"/>
                </a:lnTo>
                <a:cubicBezTo>
                  <a:pt x="17317" y="15077"/>
                  <a:pt x="17321" y="15094"/>
                  <a:pt x="17333" y="15098"/>
                </a:cubicBezTo>
                <a:cubicBezTo>
                  <a:pt x="17360" y="15104"/>
                  <a:pt x="17374" y="15098"/>
                  <a:pt x="17401" y="15098"/>
                </a:cubicBezTo>
                <a:lnTo>
                  <a:pt x="17412" y="15098"/>
                </a:lnTo>
                <a:cubicBezTo>
                  <a:pt x="17434" y="15098"/>
                  <a:pt x="17447" y="15101"/>
                  <a:pt x="17469" y="15098"/>
                </a:cubicBezTo>
                <a:cubicBezTo>
                  <a:pt x="17473" y="15098"/>
                  <a:pt x="17477" y="15091"/>
                  <a:pt x="17481" y="15091"/>
                </a:cubicBezTo>
                <a:cubicBezTo>
                  <a:pt x="17486" y="15091"/>
                  <a:pt x="17490" y="15093"/>
                  <a:pt x="17494" y="15091"/>
                </a:cubicBezTo>
                <a:cubicBezTo>
                  <a:pt x="17498" y="15090"/>
                  <a:pt x="17502" y="15087"/>
                  <a:pt x="17506" y="15085"/>
                </a:cubicBezTo>
                <a:cubicBezTo>
                  <a:pt x="17511" y="15084"/>
                  <a:pt x="17514" y="15077"/>
                  <a:pt x="17519" y="15072"/>
                </a:cubicBezTo>
                <a:cubicBezTo>
                  <a:pt x="17525" y="15067"/>
                  <a:pt x="17525" y="15049"/>
                  <a:pt x="17532" y="15046"/>
                </a:cubicBezTo>
                <a:cubicBezTo>
                  <a:pt x="17536" y="15044"/>
                  <a:pt x="17540" y="15046"/>
                  <a:pt x="17544" y="15046"/>
                </a:cubicBezTo>
                <a:cubicBezTo>
                  <a:pt x="17553" y="15044"/>
                  <a:pt x="17560" y="15048"/>
                  <a:pt x="17569" y="15046"/>
                </a:cubicBezTo>
                <a:cubicBezTo>
                  <a:pt x="17576" y="15046"/>
                  <a:pt x="17579" y="15048"/>
                  <a:pt x="17585" y="15046"/>
                </a:cubicBezTo>
                <a:cubicBezTo>
                  <a:pt x="17591" y="15044"/>
                  <a:pt x="17592" y="15032"/>
                  <a:pt x="17598" y="15027"/>
                </a:cubicBezTo>
                <a:lnTo>
                  <a:pt x="17591" y="15001"/>
                </a:lnTo>
                <a:cubicBezTo>
                  <a:pt x="17587" y="15003"/>
                  <a:pt x="17583" y="15000"/>
                  <a:pt x="17579" y="15001"/>
                </a:cubicBezTo>
                <a:close/>
                <a:moveTo>
                  <a:pt x="17699" y="15021"/>
                </a:moveTo>
                <a:cubicBezTo>
                  <a:pt x="17695" y="15022"/>
                  <a:pt x="17691" y="15025"/>
                  <a:pt x="17687" y="15027"/>
                </a:cubicBezTo>
                <a:cubicBezTo>
                  <a:pt x="17681" y="15032"/>
                  <a:pt x="17681" y="15048"/>
                  <a:pt x="17674" y="15053"/>
                </a:cubicBezTo>
                <a:cubicBezTo>
                  <a:pt x="17670" y="15056"/>
                  <a:pt x="17666" y="15056"/>
                  <a:pt x="17662" y="15059"/>
                </a:cubicBezTo>
                <a:cubicBezTo>
                  <a:pt x="17658" y="15063"/>
                  <a:pt x="17653" y="15064"/>
                  <a:pt x="17649" y="15065"/>
                </a:cubicBezTo>
                <a:cubicBezTo>
                  <a:pt x="17644" y="15068"/>
                  <a:pt x="17642" y="15082"/>
                  <a:pt x="17637" y="15085"/>
                </a:cubicBezTo>
                <a:cubicBezTo>
                  <a:pt x="17631" y="15088"/>
                  <a:pt x="17626" y="15086"/>
                  <a:pt x="17621" y="15091"/>
                </a:cubicBezTo>
                <a:cubicBezTo>
                  <a:pt x="17617" y="15094"/>
                  <a:pt x="17612" y="15093"/>
                  <a:pt x="17609" y="15098"/>
                </a:cubicBezTo>
                <a:cubicBezTo>
                  <a:pt x="17605" y="15102"/>
                  <a:pt x="17609" y="15118"/>
                  <a:pt x="17605" y="15123"/>
                </a:cubicBezTo>
                <a:cubicBezTo>
                  <a:pt x="17597" y="15133"/>
                  <a:pt x="17589" y="15127"/>
                  <a:pt x="17580" y="15130"/>
                </a:cubicBezTo>
                <a:cubicBezTo>
                  <a:pt x="17575" y="15132"/>
                  <a:pt x="17570" y="15125"/>
                  <a:pt x="17564" y="15130"/>
                </a:cubicBezTo>
                <a:cubicBezTo>
                  <a:pt x="17559" y="15135"/>
                  <a:pt x="17559" y="15149"/>
                  <a:pt x="17555" y="15156"/>
                </a:cubicBezTo>
                <a:cubicBezTo>
                  <a:pt x="17550" y="15162"/>
                  <a:pt x="17546" y="15167"/>
                  <a:pt x="17542" y="15175"/>
                </a:cubicBezTo>
                <a:cubicBezTo>
                  <a:pt x="17537" y="15186"/>
                  <a:pt x="17530" y="15191"/>
                  <a:pt x="17530" y="15207"/>
                </a:cubicBezTo>
                <a:lnTo>
                  <a:pt x="17530" y="15220"/>
                </a:lnTo>
                <a:cubicBezTo>
                  <a:pt x="17530" y="15222"/>
                  <a:pt x="17530" y="15224"/>
                  <a:pt x="17530" y="15226"/>
                </a:cubicBezTo>
                <a:lnTo>
                  <a:pt x="17527" y="15214"/>
                </a:lnTo>
                <a:cubicBezTo>
                  <a:pt x="17527" y="15223"/>
                  <a:pt x="17523" y="15230"/>
                  <a:pt x="17523" y="15240"/>
                </a:cubicBezTo>
                <a:cubicBezTo>
                  <a:pt x="17523" y="15261"/>
                  <a:pt x="17536" y="15266"/>
                  <a:pt x="17546" y="15272"/>
                </a:cubicBezTo>
                <a:cubicBezTo>
                  <a:pt x="17550" y="15274"/>
                  <a:pt x="17553" y="15278"/>
                  <a:pt x="17558" y="15278"/>
                </a:cubicBezTo>
                <a:cubicBezTo>
                  <a:pt x="17563" y="15278"/>
                  <a:pt x="17566" y="15284"/>
                  <a:pt x="17570" y="15284"/>
                </a:cubicBezTo>
                <a:cubicBezTo>
                  <a:pt x="17582" y="15284"/>
                  <a:pt x="17583" y="15257"/>
                  <a:pt x="17589" y="15240"/>
                </a:cubicBezTo>
                <a:cubicBezTo>
                  <a:pt x="17596" y="15220"/>
                  <a:pt x="17605" y="15211"/>
                  <a:pt x="17615" y="15195"/>
                </a:cubicBezTo>
                <a:cubicBezTo>
                  <a:pt x="17621" y="15184"/>
                  <a:pt x="17623" y="15168"/>
                  <a:pt x="17630" y="15162"/>
                </a:cubicBezTo>
                <a:cubicBezTo>
                  <a:pt x="17634" y="15159"/>
                  <a:pt x="17639" y="15156"/>
                  <a:pt x="17643" y="15156"/>
                </a:cubicBezTo>
                <a:cubicBezTo>
                  <a:pt x="17652" y="15152"/>
                  <a:pt x="17660" y="15152"/>
                  <a:pt x="17668" y="15149"/>
                </a:cubicBezTo>
                <a:cubicBezTo>
                  <a:pt x="17680" y="15145"/>
                  <a:pt x="17682" y="15115"/>
                  <a:pt x="17693" y="15104"/>
                </a:cubicBezTo>
                <a:cubicBezTo>
                  <a:pt x="17701" y="15096"/>
                  <a:pt x="17709" y="15093"/>
                  <a:pt x="17718" y="15091"/>
                </a:cubicBezTo>
                <a:cubicBezTo>
                  <a:pt x="17728" y="15090"/>
                  <a:pt x="17735" y="15094"/>
                  <a:pt x="17744" y="15091"/>
                </a:cubicBezTo>
                <a:cubicBezTo>
                  <a:pt x="17748" y="15091"/>
                  <a:pt x="17752" y="15093"/>
                  <a:pt x="17756" y="15091"/>
                </a:cubicBezTo>
                <a:cubicBezTo>
                  <a:pt x="17761" y="15090"/>
                  <a:pt x="17759" y="15072"/>
                  <a:pt x="17762" y="15065"/>
                </a:cubicBezTo>
                <a:cubicBezTo>
                  <a:pt x="17758" y="15061"/>
                  <a:pt x="17754" y="15058"/>
                  <a:pt x="17750" y="15053"/>
                </a:cubicBezTo>
                <a:cubicBezTo>
                  <a:pt x="17744" y="15045"/>
                  <a:pt x="17744" y="15032"/>
                  <a:pt x="17738" y="15027"/>
                </a:cubicBezTo>
                <a:cubicBezTo>
                  <a:pt x="17729" y="15021"/>
                  <a:pt x="17721" y="15021"/>
                  <a:pt x="17712" y="15021"/>
                </a:cubicBezTo>
                <a:cubicBezTo>
                  <a:pt x="17707" y="15021"/>
                  <a:pt x="17703" y="15019"/>
                  <a:pt x="17699" y="15021"/>
                </a:cubicBezTo>
                <a:close/>
                <a:moveTo>
                  <a:pt x="17286" y="15135"/>
                </a:moveTo>
                <a:cubicBezTo>
                  <a:pt x="17276" y="15141"/>
                  <a:pt x="17271" y="15151"/>
                  <a:pt x="17261" y="15161"/>
                </a:cubicBezTo>
                <a:cubicBezTo>
                  <a:pt x="17264" y="15169"/>
                  <a:pt x="17265" y="15178"/>
                  <a:pt x="17268" y="15186"/>
                </a:cubicBezTo>
                <a:cubicBezTo>
                  <a:pt x="17272" y="15196"/>
                  <a:pt x="17277" y="15196"/>
                  <a:pt x="17280" y="15206"/>
                </a:cubicBezTo>
                <a:cubicBezTo>
                  <a:pt x="17283" y="15214"/>
                  <a:pt x="17283" y="15224"/>
                  <a:pt x="17286" y="15232"/>
                </a:cubicBezTo>
                <a:cubicBezTo>
                  <a:pt x="17290" y="15240"/>
                  <a:pt x="17291" y="15253"/>
                  <a:pt x="17296" y="15258"/>
                </a:cubicBezTo>
                <a:cubicBezTo>
                  <a:pt x="17301" y="15262"/>
                  <a:pt x="17306" y="15262"/>
                  <a:pt x="17312" y="15264"/>
                </a:cubicBezTo>
                <a:cubicBezTo>
                  <a:pt x="17322" y="15268"/>
                  <a:pt x="17328" y="15264"/>
                  <a:pt x="17339" y="15264"/>
                </a:cubicBezTo>
                <a:cubicBezTo>
                  <a:pt x="17354" y="15264"/>
                  <a:pt x="17363" y="15262"/>
                  <a:pt x="17378" y="15261"/>
                </a:cubicBezTo>
                <a:lnTo>
                  <a:pt x="17374" y="15232"/>
                </a:lnTo>
                <a:cubicBezTo>
                  <a:pt x="17371" y="15230"/>
                  <a:pt x="17366" y="15227"/>
                  <a:pt x="17362" y="15225"/>
                </a:cubicBezTo>
                <a:cubicBezTo>
                  <a:pt x="17356" y="15222"/>
                  <a:pt x="17350" y="15220"/>
                  <a:pt x="17346" y="15212"/>
                </a:cubicBezTo>
                <a:cubicBezTo>
                  <a:pt x="17343" y="15206"/>
                  <a:pt x="17346" y="15189"/>
                  <a:pt x="17343" y="15186"/>
                </a:cubicBezTo>
                <a:cubicBezTo>
                  <a:pt x="17340" y="15183"/>
                  <a:pt x="17335" y="15185"/>
                  <a:pt x="17331" y="15180"/>
                </a:cubicBezTo>
                <a:cubicBezTo>
                  <a:pt x="17327" y="15175"/>
                  <a:pt x="17322" y="15177"/>
                  <a:pt x="17318" y="15173"/>
                </a:cubicBezTo>
                <a:cubicBezTo>
                  <a:pt x="17312" y="15168"/>
                  <a:pt x="17313" y="15156"/>
                  <a:pt x="17308" y="15148"/>
                </a:cubicBezTo>
                <a:cubicBezTo>
                  <a:pt x="17304" y="15150"/>
                  <a:pt x="17290" y="15133"/>
                  <a:pt x="17286" y="15135"/>
                </a:cubicBezTo>
                <a:close/>
                <a:moveTo>
                  <a:pt x="19713" y="15154"/>
                </a:moveTo>
                <a:cubicBezTo>
                  <a:pt x="19706" y="15154"/>
                  <a:pt x="19702" y="15159"/>
                  <a:pt x="19695" y="15161"/>
                </a:cubicBezTo>
                <a:cubicBezTo>
                  <a:pt x="19696" y="15169"/>
                  <a:pt x="19697" y="15199"/>
                  <a:pt x="19698" y="15205"/>
                </a:cubicBezTo>
                <a:cubicBezTo>
                  <a:pt x="19701" y="15215"/>
                  <a:pt x="19703" y="15224"/>
                  <a:pt x="19708" y="15232"/>
                </a:cubicBezTo>
                <a:cubicBezTo>
                  <a:pt x="19715" y="15244"/>
                  <a:pt x="19723" y="15244"/>
                  <a:pt x="19733" y="15244"/>
                </a:cubicBezTo>
                <a:lnTo>
                  <a:pt x="19745" y="15244"/>
                </a:lnTo>
                <a:cubicBezTo>
                  <a:pt x="19751" y="15242"/>
                  <a:pt x="19752" y="15229"/>
                  <a:pt x="19758" y="15225"/>
                </a:cubicBezTo>
                <a:cubicBezTo>
                  <a:pt x="19756" y="15215"/>
                  <a:pt x="19754" y="15208"/>
                  <a:pt x="19752" y="15199"/>
                </a:cubicBezTo>
                <a:cubicBezTo>
                  <a:pt x="19749" y="15191"/>
                  <a:pt x="19751" y="15181"/>
                  <a:pt x="19749" y="15173"/>
                </a:cubicBezTo>
                <a:cubicBezTo>
                  <a:pt x="19746" y="15165"/>
                  <a:pt x="19740" y="15170"/>
                  <a:pt x="19736" y="15167"/>
                </a:cubicBezTo>
                <a:cubicBezTo>
                  <a:pt x="19728" y="15160"/>
                  <a:pt x="19723" y="15154"/>
                  <a:pt x="19713" y="15154"/>
                </a:cubicBezTo>
                <a:close/>
                <a:moveTo>
                  <a:pt x="17514" y="15326"/>
                </a:moveTo>
                <a:cubicBezTo>
                  <a:pt x="17510" y="15328"/>
                  <a:pt x="17506" y="15330"/>
                  <a:pt x="17502" y="15333"/>
                </a:cubicBezTo>
                <a:cubicBezTo>
                  <a:pt x="17492" y="15341"/>
                  <a:pt x="17486" y="15349"/>
                  <a:pt x="17477" y="15359"/>
                </a:cubicBezTo>
                <a:cubicBezTo>
                  <a:pt x="17479" y="15373"/>
                  <a:pt x="17481" y="15381"/>
                  <a:pt x="17483" y="15397"/>
                </a:cubicBezTo>
                <a:lnTo>
                  <a:pt x="17521" y="15397"/>
                </a:lnTo>
                <a:lnTo>
                  <a:pt x="17521" y="15352"/>
                </a:lnTo>
                <a:lnTo>
                  <a:pt x="17514" y="15326"/>
                </a:lnTo>
                <a:close/>
                <a:moveTo>
                  <a:pt x="18048" y="15365"/>
                </a:moveTo>
                <a:cubicBezTo>
                  <a:pt x="18043" y="15365"/>
                  <a:pt x="18040" y="15372"/>
                  <a:pt x="18035" y="15372"/>
                </a:cubicBezTo>
                <a:cubicBezTo>
                  <a:pt x="18030" y="15372"/>
                  <a:pt x="18027" y="15368"/>
                  <a:pt x="18022" y="15368"/>
                </a:cubicBezTo>
                <a:lnTo>
                  <a:pt x="18022" y="15417"/>
                </a:lnTo>
                <a:cubicBezTo>
                  <a:pt x="18025" y="15425"/>
                  <a:pt x="18022" y="15440"/>
                  <a:pt x="18026" y="15443"/>
                </a:cubicBezTo>
                <a:cubicBezTo>
                  <a:pt x="18033" y="15450"/>
                  <a:pt x="18042" y="15451"/>
                  <a:pt x="18051" y="15456"/>
                </a:cubicBezTo>
                <a:cubicBezTo>
                  <a:pt x="18056" y="15459"/>
                  <a:pt x="18059" y="15463"/>
                  <a:pt x="18063" y="15468"/>
                </a:cubicBezTo>
                <a:cubicBezTo>
                  <a:pt x="18067" y="15471"/>
                  <a:pt x="18072" y="15470"/>
                  <a:pt x="18076" y="15475"/>
                </a:cubicBezTo>
                <a:cubicBezTo>
                  <a:pt x="18080" y="15480"/>
                  <a:pt x="18074" y="15492"/>
                  <a:pt x="18076" y="15501"/>
                </a:cubicBezTo>
                <a:cubicBezTo>
                  <a:pt x="18071" y="15504"/>
                  <a:pt x="18069" y="15514"/>
                  <a:pt x="18063" y="15514"/>
                </a:cubicBezTo>
                <a:cubicBezTo>
                  <a:pt x="18052" y="15515"/>
                  <a:pt x="18046" y="15514"/>
                  <a:pt x="18035" y="15514"/>
                </a:cubicBezTo>
                <a:cubicBezTo>
                  <a:pt x="18026" y="15514"/>
                  <a:pt x="18019" y="15512"/>
                  <a:pt x="18010" y="15514"/>
                </a:cubicBezTo>
                <a:cubicBezTo>
                  <a:pt x="18004" y="15514"/>
                  <a:pt x="18002" y="15523"/>
                  <a:pt x="17997" y="15526"/>
                </a:cubicBezTo>
                <a:cubicBezTo>
                  <a:pt x="17990" y="15533"/>
                  <a:pt x="17987" y="15544"/>
                  <a:pt x="17981" y="15552"/>
                </a:cubicBezTo>
                <a:cubicBezTo>
                  <a:pt x="17971" y="15570"/>
                  <a:pt x="17965" y="15581"/>
                  <a:pt x="17953" y="15598"/>
                </a:cubicBezTo>
                <a:cubicBezTo>
                  <a:pt x="17948" y="15604"/>
                  <a:pt x="17943" y="15610"/>
                  <a:pt x="17938" y="15617"/>
                </a:cubicBezTo>
                <a:cubicBezTo>
                  <a:pt x="17932" y="15623"/>
                  <a:pt x="17926" y="15628"/>
                  <a:pt x="17922" y="15636"/>
                </a:cubicBezTo>
                <a:cubicBezTo>
                  <a:pt x="17916" y="15646"/>
                  <a:pt x="17909" y="15652"/>
                  <a:pt x="17909" y="15668"/>
                </a:cubicBezTo>
                <a:lnTo>
                  <a:pt x="17909" y="15681"/>
                </a:lnTo>
                <a:cubicBezTo>
                  <a:pt x="17909" y="15690"/>
                  <a:pt x="17912" y="15697"/>
                  <a:pt x="17912" y="15707"/>
                </a:cubicBezTo>
                <a:cubicBezTo>
                  <a:pt x="17913" y="15726"/>
                  <a:pt x="17913" y="15739"/>
                  <a:pt x="17912" y="15758"/>
                </a:cubicBezTo>
                <a:cubicBezTo>
                  <a:pt x="17912" y="15768"/>
                  <a:pt x="17909" y="15776"/>
                  <a:pt x="17909" y="15784"/>
                </a:cubicBezTo>
                <a:cubicBezTo>
                  <a:pt x="17908" y="15795"/>
                  <a:pt x="17908" y="15805"/>
                  <a:pt x="17906" y="15816"/>
                </a:cubicBezTo>
                <a:cubicBezTo>
                  <a:pt x="17904" y="15827"/>
                  <a:pt x="17902" y="15839"/>
                  <a:pt x="17897" y="15842"/>
                </a:cubicBezTo>
                <a:cubicBezTo>
                  <a:pt x="17890" y="15847"/>
                  <a:pt x="17884" y="15842"/>
                  <a:pt x="17876" y="15842"/>
                </a:cubicBezTo>
                <a:cubicBezTo>
                  <a:pt x="17857" y="15842"/>
                  <a:pt x="17844" y="15844"/>
                  <a:pt x="17827" y="15823"/>
                </a:cubicBezTo>
                <a:cubicBezTo>
                  <a:pt x="17823" y="15818"/>
                  <a:pt x="17826" y="15800"/>
                  <a:pt x="17821" y="15797"/>
                </a:cubicBezTo>
                <a:cubicBezTo>
                  <a:pt x="17817" y="15794"/>
                  <a:pt x="17813" y="15797"/>
                  <a:pt x="17809" y="15797"/>
                </a:cubicBezTo>
                <a:cubicBezTo>
                  <a:pt x="17797" y="15794"/>
                  <a:pt x="17790" y="15797"/>
                  <a:pt x="17777" y="15797"/>
                </a:cubicBezTo>
                <a:cubicBezTo>
                  <a:pt x="17775" y="15778"/>
                  <a:pt x="17771" y="15758"/>
                  <a:pt x="17771" y="15739"/>
                </a:cubicBezTo>
                <a:lnTo>
                  <a:pt x="17746" y="15739"/>
                </a:lnTo>
                <a:cubicBezTo>
                  <a:pt x="17736" y="15739"/>
                  <a:pt x="17731" y="15750"/>
                  <a:pt x="17720" y="15752"/>
                </a:cubicBezTo>
                <a:cubicBezTo>
                  <a:pt x="17711" y="15754"/>
                  <a:pt x="17704" y="15749"/>
                  <a:pt x="17695" y="15752"/>
                </a:cubicBezTo>
                <a:cubicBezTo>
                  <a:pt x="17685" y="15755"/>
                  <a:pt x="17679" y="15765"/>
                  <a:pt x="17670" y="15778"/>
                </a:cubicBezTo>
                <a:cubicBezTo>
                  <a:pt x="17666" y="15782"/>
                  <a:pt x="17667" y="15795"/>
                  <a:pt x="17664" y="15803"/>
                </a:cubicBezTo>
                <a:cubicBezTo>
                  <a:pt x="17660" y="15814"/>
                  <a:pt x="17656" y="15821"/>
                  <a:pt x="17651" y="15829"/>
                </a:cubicBezTo>
                <a:cubicBezTo>
                  <a:pt x="17647" y="15837"/>
                  <a:pt x="17647" y="15853"/>
                  <a:pt x="17642" y="15854"/>
                </a:cubicBezTo>
                <a:cubicBezTo>
                  <a:pt x="17633" y="15858"/>
                  <a:pt x="17625" y="15848"/>
                  <a:pt x="17617" y="15854"/>
                </a:cubicBezTo>
                <a:cubicBezTo>
                  <a:pt x="17603" y="15864"/>
                  <a:pt x="17599" y="15895"/>
                  <a:pt x="17595" y="15926"/>
                </a:cubicBezTo>
                <a:cubicBezTo>
                  <a:pt x="17594" y="15934"/>
                  <a:pt x="17592" y="15943"/>
                  <a:pt x="17592" y="15951"/>
                </a:cubicBezTo>
                <a:cubicBezTo>
                  <a:pt x="17589" y="15966"/>
                  <a:pt x="17586" y="15981"/>
                  <a:pt x="17579" y="15984"/>
                </a:cubicBezTo>
                <a:cubicBezTo>
                  <a:pt x="17575" y="15985"/>
                  <a:pt x="17570" y="15982"/>
                  <a:pt x="17566" y="15984"/>
                </a:cubicBezTo>
                <a:cubicBezTo>
                  <a:pt x="17558" y="15987"/>
                  <a:pt x="17551" y="15984"/>
                  <a:pt x="17541" y="15984"/>
                </a:cubicBezTo>
                <a:lnTo>
                  <a:pt x="17541" y="16029"/>
                </a:lnTo>
                <a:cubicBezTo>
                  <a:pt x="17544" y="16037"/>
                  <a:pt x="17544" y="16047"/>
                  <a:pt x="17547" y="16054"/>
                </a:cubicBezTo>
                <a:cubicBezTo>
                  <a:pt x="17551" y="16064"/>
                  <a:pt x="17556" y="16064"/>
                  <a:pt x="17560" y="16074"/>
                </a:cubicBezTo>
                <a:cubicBezTo>
                  <a:pt x="17563" y="16082"/>
                  <a:pt x="17566" y="16090"/>
                  <a:pt x="17566" y="16101"/>
                </a:cubicBezTo>
                <a:lnTo>
                  <a:pt x="17566" y="16151"/>
                </a:lnTo>
                <a:lnTo>
                  <a:pt x="17511" y="16151"/>
                </a:lnTo>
                <a:cubicBezTo>
                  <a:pt x="17511" y="16148"/>
                  <a:pt x="17513" y="16148"/>
                  <a:pt x="17513" y="16145"/>
                </a:cubicBezTo>
                <a:cubicBezTo>
                  <a:pt x="17513" y="16125"/>
                  <a:pt x="17510" y="16112"/>
                  <a:pt x="17510" y="16093"/>
                </a:cubicBezTo>
                <a:cubicBezTo>
                  <a:pt x="17510" y="16084"/>
                  <a:pt x="17511" y="16077"/>
                  <a:pt x="17511" y="16067"/>
                </a:cubicBezTo>
                <a:lnTo>
                  <a:pt x="17476" y="16067"/>
                </a:lnTo>
                <a:cubicBezTo>
                  <a:pt x="17470" y="16067"/>
                  <a:pt x="17467" y="16069"/>
                  <a:pt x="17463" y="16074"/>
                </a:cubicBezTo>
                <a:cubicBezTo>
                  <a:pt x="17458" y="16078"/>
                  <a:pt x="17454" y="16080"/>
                  <a:pt x="17450" y="16087"/>
                </a:cubicBezTo>
                <a:cubicBezTo>
                  <a:pt x="17445" y="16095"/>
                  <a:pt x="17443" y="16101"/>
                  <a:pt x="17441" y="16112"/>
                </a:cubicBezTo>
                <a:cubicBezTo>
                  <a:pt x="17437" y="16129"/>
                  <a:pt x="17437" y="16145"/>
                  <a:pt x="17437" y="16164"/>
                </a:cubicBezTo>
                <a:cubicBezTo>
                  <a:pt x="17437" y="16196"/>
                  <a:pt x="17440" y="16217"/>
                  <a:pt x="17437" y="16247"/>
                </a:cubicBezTo>
                <a:cubicBezTo>
                  <a:pt x="17437" y="16255"/>
                  <a:pt x="17435" y="16265"/>
                  <a:pt x="17434" y="16273"/>
                </a:cubicBezTo>
                <a:cubicBezTo>
                  <a:pt x="17432" y="16286"/>
                  <a:pt x="17426" y="16289"/>
                  <a:pt x="17422" y="16299"/>
                </a:cubicBezTo>
                <a:cubicBezTo>
                  <a:pt x="17417" y="16310"/>
                  <a:pt x="17413" y="16319"/>
                  <a:pt x="17409" y="16332"/>
                </a:cubicBezTo>
                <a:cubicBezTo>
                  <a:pt x="17407" y="16341"/>
                  <a:pt x="17402" y="16347"/>
                  <a:pt x="17400" y="16357"/>
                </a:cubicBezTo>
                <a:cubicBezTo>
                  <a:pt x="17397" y="16365"/>
                  <a:pt x="17399" y="16375"/>
                  <a:pt x="17396" y="16382"/>
                </a:cubicBezTo>
                <a:cubicBezTo>
                  <a:pt x="17394" y="16391"/>
                  <a:pt x="17388" y="16389"/>
                  <a:pt x="17384" y="16396"/>
                </a:cubicBezTo>
                <a:cubicBezTo>
                  <a:pt x="17375" y="16412"/>
                  <a:pt x="17369" y="16428"/>
                  <a:pt x="17362" y="16447"/>
                </a:cubicBezTo>
                <a:cubicBezTo>
                  <a:pt x="17360" y="16455"/>
                  <a:pt x="17359" y="16466"/>
                  <a:pt x="17355" y="16473"/>
                </a:cubicBezTo>
                <a:cubicBezTo>
                  <a:pt x="17352" y="16479"/>
                  <a:pt x="17347" y="16481"/>
                  <a:pt x="17343" y="16486"/>
                </a:cubicBezTo>
                <a:cubicBezTo>
                  <a:pt x="17339" y="16491"/>
                  <a:pt x="17335" y="16496"/>
                  <a:pt x="17330" y="16499"/>
                </a:cubicBezTo>
                <a:cubicBezTo>
                  <a:pt x="17326" y="16502"/>
                  <a:pt x="17322" y="16510"/>
                  <a:pt x="17318" y="16511"/>
                </a:cubicBezTo>
                <a:cubicBezTo>
                  <a:pt x="17314" y="16513"/>
                  <a:pt x="17309" y="16511"/>
                  <a:pt x="17305" y="16511"/>
                </a:cubicBezTo>
                <a:cubicBezTo>
                  <a:pt x="17300" y="16513"/>
                  <a:pt x="17296" y="16518"/>
                  <a:pt x="17289" y="16518"/>
                </a:cubicBezTo>
                <a:cubicBezTo>
                  <a:pt x="17267" y="16521"/>
                  <a:pt x="17255" y="16516"/>
                  <a:pt x="17233" y="16518"/>
                </a:cubicBezTo>
                <a:cubicBezTo>
                  <a:pt x="17227" y="16518"/>
                  <a:pt x="17223" y="16523"/>
                  <a:pt x="17217" y="16524"/>
                </a:cubicBezTo>
                <a:cubicBezTo>
                  <a:pt x="17204" y="16528"/>
                  <a:pt x="17197" y="16537"/>
                  <a:pt x="17186" y="16550"/>
                </a:cubicBezTo>
                <a:cubicBezTo>
                  <a:pt x="17180" y="16557"/>
                  <a:pt x="17176" y="16568"/>
                  <a:pt x="17170" y="16570"/>
                </a:cubicBezTo>
                <a:cubicBezTo>
                  <a:pt x="17156" y="16575"/>
                  <a:pt x="17146" y="16563"/>
                  <a:pt x="17132" y="16570"/>
                </a:cubicBezTo>
                <a:cubicBezTo>
                  <a:pt x="17125" y="16573"/>
                  <a:pt x="17123" y="16587"/>
                  <a:pt x="17116" y="16596"/>
                </a:cubicBezTo>
                <a:cubicBezTo>
                  <a:pt x="17105" y="16610"/>
                  <a:pt x="17097" y="16618"/>
                  <a:pt x="17085" y="16627"/>
                </a:cubicBezTo>
                <a:cubicBezTo>
                  <a:pt x="17069" y="16640"/>
                  <a:pt x="17059" y="16653"/>
                  <a:pt x="17044" y="16666"/>
                </a:cubicBezTo>
                <a:cubicBezTo>
                  <a:pt x="17038" y="16671"/>
                  <a:pt x="17033" y="16672"/>
                  <a:pt x="17028" y="16679"/>
                </a:cubicBezTo>
                <a:cubicBezTo>
                  <a:pt x="17020" y="16690"/>
                  <a:pt x="17015" y="16710"/>
                  <a:pt x="17013" y="16730"/>
                </a:cubicBezTo>
                <a:cubicBezTo>
                  <a:pt x="17011" y="16748"/>
                  <a:pt x="17013" y="16762"/>
                  <a:pt x="17013" y="16782"/>
                </a:cubicBezTo>
                <a:cubicBezTo>
                  <a:pt x="17013" y="16793"/>
                  <a:pt x="17008" y="16798"/>
                  <a:pt x="17006" y="16808"/>
                </a:cubicBezTo>
                <a:cubicBezTo>
                  <a:pt x="17001" y="16806"/>
                  <a:pt x="16998" y="16809"/>
                  <a:pt x="16994" y="16808"/>
                </a:cubicBezTo>
                <a:cubicBezTo>
                  <a:pt x="16989" y="16806"/>
                  <a:pt x="16986" y="16797"/>
                  <a:pt x="16981" y="16795"/>
                </a:cubicBezTo>
                <a:cubicBezTo>
                  <a:pt x="16977" y="16793"/>
                  <a:pt x="16972" y="16792"/>
                  <a:pt x="16968" y="16788"/>
                </a:cubicBezTo>
                <a:cubicBezTo>
                  <a:pt x="16964" y="16785"/>
                  <a:pt x="16959" y="16788"/>
                  <a:pt x="16956" y="16782"/>
                </a:cubicBezTo>
                <a:cubicBezTo>
                  <a:pt x="16953" y="16775"/>
                  <a:pt x="16957" y="16764"/>
                  <a:pt x="16956" y="16756"/>
                </a:cubicBezTo>
                <a:cubicBezTo>
                  <a:pt x="16953" y="16745"/>
                  <a:pt x="16949" y="16742"/>
                  <a:pt x="16947" y="16730"/>
                </a:cubicBezTo>
                <a:cubicBezTo>
                  <a:pt x="16943" y="16749"/>
                  <a:pt x="16942" y="16766"/>
                  <a:pt x="16937" y="16782"/>
                </a:cubicBezTo>
                <a:cubicBezTo>
                  <a:pt x="16935" y="16790"/>
                  <a:pt x="16927" y="16785"/>
                  <a:pt x="16925" y="16795"/>
                </a:cubicBezTo>
                <a:cubicBezTo>
                  <a:pt x="16923" y="16803"/>
                  <a:pt x="16925" y="16811"/>
                  <a:pt x="16925" y="16821"/>
                </a:cubicBezTo>
                <a:lnTo>
                  <a:pt x="16925" y="16846"/>
                </a:lnTo>
                <a:cubicBezTo>
                  <a:pt x="16925" y="16856"/>
                  <a:pt x="16928" y="16863"/>
                  <a:pt x="16928" y="16872"/>
                </a:cubicBezTo>
                <a:cubicBezTo>
                  <a:pt x="16928" y="16895"/>
                  <a:pt x="16928" y="16907"/>
                  <a:pt x="16928" y="16930"/>
                </a:cubicBezTo>
                <a:lnTo>
                  <a:pt x="16928" y="16956"/>
                </a:lnTo>
                <a:cubicBezTo>
                  <a:pt x="16927" y="16967"/>
                  <a:pt x="16921" y="16972"/>
                  <a:pt x="16918" y="16982"/>
                </a:cubicBezTo>
                <a:cubicBezTo>
                  <a:pt x="16915" y="16993"/>
                  <a:pt x="16907" y="16994"/>
                  <a:pt x="16906" y="17007"/>
                </a:cubicBezTo>
                <a:cubicBezTo>
                  <a:pt x="16905" y="17015"/>
                  <a:pt x="16906" y="17024"/>
                  <a:pt x="16906" y="17033"/>
                </a:cubicBezTo>
                <a:cubicBezTo>
                  <a:pt x="16906" y="17052"/>
                  <a:pt x="16905" y="17068"/>
                  <a:pt x="16909" y="17085"/>
                </a:cubicBezTo>
                <a:cubicBezTo>
                  <a:pt x="16911" y="17096"/>
                  <a:pt x="16915" y="17101"/>
                  <a:pt x="16918" y="17110"/>
                </a:cubicBezTo>
                <a:cubicBezTo>
                  <a:pt x="16921" y="17120"/>
                  <a:pt x="16928" y="17120"/>
                  <a:pt x="16931" y="17130"/>
                </a:cubicBezTo>
                <a:cubicBezTo>
                  <a:pt x="16936" y="17146"/>
                  <a:pt x="16936" y="17164"/>
                  <a:pt x="16940" y="17181"/>
                </a:cubicBezTo>
                <a:cubicBezTo>
                  <a:pt x="16947" y="17213"/>
                  <a:pt x="16956" y="17231"/>
                  <a:pt x="16965" y="17258"/>
                </a:cubicBezTo>
                <a:lnTo>
                  <a:pt x="16962" y="17284"/>
                </a:lnTo>
                <a:cubicBezTo>
                  <a:pt x="16957" y="17279"/>
                  <a:pt x="16955" y="17268"/>
                  <a:pt x="16950" y="17265"/>
                </a:cubicBezTo>
                <a:cubicBezTo>
                  <a:pt x="16944" y="17262"/>
                  <a:pt x="16939" y="17268"/>
                  <a:pt x="16934" y="17265"/>
                </a:cubicBezTo>
                <a:cubicBezTo>
                  <a:pt x="16928" y="17262"/>
                  <a:pt x="16927" y="17247"/>
                  <a:pt x="16921" y="17246"/>
                </a:cubicBezTo>
                <a:cubicBezTo>
                  <a:pt x="16917" y="17244"/>
                  <a:pt x="16913" y="17239"/>
                  <a:pt x="16909" y="17239"/>
                </a:cubicBezTo>
                <a:cubicBezTo>
                  <a:pt x="16903" y="17239"/>
                  <a:pt x="16901" y="17251"/>
                  <a:pt x="16896" y="17252"/>
                </a:cubicBezTo>
                <a:lnTo>
                  <a:pt x="16896" y="17302"/>
                </a:lnTo>
                <a:cubicBezTo>
                  <a:pt x="16896" y="17315"/>
                  <a:pt x="16902" y="17319"/>
                  <a:pt x="16906" y="17329"/>
                </a:cubicBezTo>
                <a:cubicBezTo>
                  <a:pt x="16913" y="17348"/>
                  <a:pt x="16920" y="17361"/>
                  <a:pt x="16928" y="17380"/>
                </a:cubicBezTo>
                <a:cubicBezTo>
                  <a:pt x="16932" y="17390"/>
                  <a:pt x="16933" y="17398"/>
                  <a:pt x="16937" y="17406"/>
                </a:cubicBezTo>
                <a:cubicBezTo>
                  <a:pt x="16941" y="17414"/>
                  <a:pt x="16946" y="17419"/>
                  <a:pt x="16950" y="17425"/>
                </a:cubicBezTo>
                <a:cubicBezTo>
                  <a:pt x="16954" y="17433"/>
                  <a:pt x="16959" y="17438"/>
                  <a:pt x="16962" y="17452"/>
                </a:cubicBezTo>
                <a:cubicBezTo>
                  <a:pt x="16965" y="17461"/>
                  <a:pt x="16968" y="17466"/>
                  <a:pt x="16968" y="17477"/>
                </a:cubicBezTo>
                <a:cubicBezTo>
                  <a:pt x="16969" y="17500"/>
                  <a:pt x="16968" y="17514"/>
                  <a:pt x="16968" y="17535"/>
                </a:cubicBezTo>
                <a:cubicBezTo>
                  <a:pt x="16969" y="17556"/>
                  <a:pt x="16973" y="17574"/>
                  <a:pt x="16978" y="17593"/>
                </a:cubicBezTo>
                <a:cubicBezTo>
                  <a:pt x="16981" y="17606"/>
                  <a:pt x="16985" y="17613"/>
                  <a:pt x="16987" y="17625"/>
                </a:cubicBezTo>
                <a:cubicBezTo>
                  <a:pt x="16992" y="17648"/>
                  <a:pt x="16995" y="17664"/>
                  <a:pt x="16997" y="17690"/>
                </a:cubicBezTo>
                <a:cubicBezTo>
                  <a:pt x="16998" y="17703"/>
                  <a:pt x="16999" y="17709"/>
                  <a:pt x="17000" y="17722"/>
                </a:cubicBezTo>
                <a:cubicBezTo>
                  <a:pt x="17001" y="17735"/>
                  <a:pt x="16999" y="17741"/>
                  <a:pt x="17000" y="17754"/>
                </a:cubicBezTo>
                <a:cubicBezTo>
                  <a:pt x="17002" y="17778"/>
                  <a:pt x="17007" y="17792"/>
                  <a:pt x="17013" y="17812"/>
                </a:cubicBezTo>
                <a:cubicBezTo>
                  <a:pt x="17015" y="17822"/>
                  <a:pt x="17020" y="17828"/>
                  <a:pt x="17022" y="17838"/>
                </a:cubicBezTo>
                <a:cubicBezTo>
                  <a:pt x="17029" y="17862"/>
                  <a:pt x="17036" y="17876"/>
                  <a:pt x="17041" y="17902"/>
                </a:cubicBezTo>
                <a:cubicBezTo>
                  <a:pt x="17043" y="17912"/>
                  <a:pt x="17046" y="17918"/>
                  <a:pt x="17047" y="17928"/>
                </a:cubicBezTo>
                <a:cubicBezTo>
                  <a:pt x="17048" y="17936"/>
                  <a:pt x="17050" y="17946"/>
                  <a:pt x="17050" y="17954"/>
                </a:cubicBezTo>
                <a:cubicBezTo>
                  <a:pt x="17053" y="17984"/>
                  <a:pt x="17049" y="18007"/>
                  <a:pt x="17050" y="18037"/>
                </a:cubicBezTo>
                <a:cubicBezTo>
                  <a:pt x="17052" y="18058"/>
                  <a:pt x="17057" y="18074"/>
                  <a:pt x="17060" y="18095"/>
                </a:cubicBezTo>
                <a:cubicBezTo>
                  <a:pt x="17061" y="18105"/>
                  <a:pt x="17065" y="18112"/>
                  <a:pt x="17066" y="18121"/>
                </a:cubicBezTo>
                <a:cubicBezTo>
                  <a:pt x="17068" y="18132"/>
                  <a:pt x="17069" y="18142"/>
                  <a:pt x="17069" y="18155"/>
                </a:cubicBezTo>
                <a:lnTo>
                  <a:pt x="17069" y="18263"/>
                </a:lnTo>
                <a:cubicBezTo>
                  <a:pt x="17060" y="18263"/>
                  <a:pt x="17053" y="18258"/>
                  <a:pt x="17044" y="18263"/>
                </a:cubicBezTo>
                <a:cubicBezTo>
                  <a:pt x="17034" y="18269"/>
                  <a:pt x="17027" y="18285"/>
                  <a:pt x="17019" y="18295"/>
                </a:cubicBezTo>
                <a:cubicBezTo>
                  <a:pt x="17015" y="18300"/>
                  <a:pt x="17010" y="18303"/>
                  <a:pt x="17006" y="18308"/>
                </a:cubicBezTo>
                <a:cubicBezTo>
                  <a:pt x="17000" y="18318"/>
                  <a:pt x="16999" y="18327"/>
                  <a:pt x="16994" y="18340"/>
                </a:cubicBezTo>
                <a:lnTo>
                  <a:pt x="16997" y="18366"/>
                </a:lnTo>
                <a:cubicBezTo>
                  <a:pt x="17012" y="18366"/>
                  <a:pt x="17024" y="18361"/>
                  <a:pt x="17035" y="18378"/>
                </a:cubicBezTo>
                <a:cubicBezTo>
                  <a:pt x="17043" y="18391"/>
                  <a:pt x="17043" y="18415"/>
                  <a:pt x="17050" y="18430"/>
                </a:cubicBezTo>
                <a:cubicBezTo>
                  <a:pt x="17054" y="18436"/>
                  <a:pt x="17059" y="18438"/>
                  <a:pt x="17063" y="18443"/>
                </a:cubicBezTo>
                <a:cubicBezTo>
                  <a:pt x="17067" y="18448"/>
                  <a:pt x="17071" y="18451"/>
                  <a:pt x="17076" y="18456"/>
                </a:cubicBezTo>
                <a:cubicBezTo>
                  <a:pt x="17085" y="18465"/>
                  <a:pt x="17091" y="18473"/>
                  <a:pt x="17101" y="18481"/>
                </a:cubicBezTo>
                <a:cubicBezTo>
                  <a:pt x="17105" y="18485"/>
                  <a:pt x="17109" y="18485"/>
                  <a:pt x="17113" y="18488"/>
                </a:cubicBezTo>
                <a:cubicBezTo>
                  <a:pt x="17123" y="18496"/>
                  <a:pt x="17128" y="18507"/>
                  <a:pt x="17138" y="18514"/>
                </a:cubicBezTo>
                <a:cubicBezTo>
                  <a:pt x="17146" y="18517"/>
                  <a:pt x="17151" y="18514"/>
                  <a:pt x="17159" y="18514"/>
                </a:cubicBezTo>
                <a:cubicBezTo>
                  <a:pt x="17167" y="18514"/>
                  <a:pt x="17172" y="18515"/>
                  <a:pt x="17179" y="18514"/>
                </a:cubicBezTo>
                <a:cubicBezTo>
                  <a:pt x="17189" y="18512"/>
                  <a:pt x="17196" y="18504"/>
                  <a:pt x="17205" y="18501"/>
                </a:cubicBezTo>
                <a:cubicBezTo>
                  <a:pt x="17208" y="18501"/>
                  <a:pt x="17213" y="18503"/>
                  <a:pt x="17217" y="18501"/>
                </a:cubicBezTo>
                <a:cubicBezTo>
                  <a:pt x="17224" y="18498"/>
                  <a:pt x="17227" y="18485"/>
                  <a:pt x="17233" y="18475"/>
                </a:cubicBezTo>
                <a:cubicBezTo>
                  <a:pt x="17237" y="18470"/>
                  <a:pt x="17243" y="18470"/>
                  <a:pt x="17245" y="18462"/>
                </a:cubicBezTo>
                <a:cubicBezTo>
                  <a:pt x="17249" y="18453"/>
                  <a:pt x="17252" y="18446"/>
                  <a:pt x="17255" y="18437"/>
                </a:cubicBezTo>
                <a:cubicBezTo>
                  <a:pt x="17257" y="18430"/>
                  <a:pt x="17256" y="18417"/>
                  <a:pt x="17258" y="18411"/>
                </a:cubicBezTo>
                <a:cubicBezTo>
                  <a:pt x="17261" y="18401"/>
                  <a:pt x="17267" y="18399"/>
                  <a:pt x="17271" y="18391"/>
                </a:cubicBezTo>
                <a:cubicBezTo>
                  <a:pt x="17274" y="18383"/>
                  <a:pt x="17275" y="18371"/>
                  <a:pt x="17280" y="18366"/>
                </a:cubicBezTo>
                <a:cubicBezTo>
                  <a:pt x="17288" y="18358"/>
                  <a:pt x="17296" y="18361"/>
                  <a:pt x="17305" y="18359"/>
                </a:cubicBezTo>
                <a:cubicBezTo>
                  <a:pt x="17315" y="18358"/>
                  <a:pt x="17322" y="18359"/>
                  <a:pt x="17330" y="18353"/>
                </a:cubicBezTo>
                <a:cubicBezTo>
                  <a:pt x="17337" y="18348"/>
                  <a:pt x="17337" y="18332"/>
                  <a:pt x="17343" y="18327"/>
                </a:cubicBezTo>
                <a:cubicBezTo>
                  <a:pt x="17352" y="18321"/>
                  <a:pt x="17359" y="18321"/>
                  <a:pt x="17368" y="18321"/>
                </a:cubicBezTo>
                <a:cubicBezTo>
                  <a:pt x="17390" y="18321"/>
                  <a:pt x="17404" y="18329"/>
                  <a:pt x="17425" y="18340"/>
                </a:cubicBezTo>
                <a:cubicBezTo>
                  <a:pt x="17436" y="18347"/>
                  <a:pt x="17442" y="18360"/>
                  <a:pt x="17453" y="18366"/>
                </a:cubicBezTo>
                <a:cubicBezTo>
                  <a:pt x="17458" y="18369"/>
                  <a:pt x="17462" y="18371"/>
                  <a:pt x="17469" y="18372"/>
                </a:cubicBezTo>
                <a:cubicBezTo>
                  <a:pt x="17477" y="18374"/>
                  <a:pt x="17482" y="18378"/>
                  <a:pt x="17491" y="18378"/>
                </a:cubicBezTo>
                <a:cubicBezTo>
                  <a:pt x="17498" y="18378"/>
                  <a:pt x="17503" y="18377"/>
                  <a:pt x="17510" y="18372"/>
                </a:cubicBezTo>
                <a:cubicBezTo>
                  <a:pt x="17516" y="18368"/>
                  <a:pt x="17518" y="18356"/>
                  <a:pt x="17522" y="18347"/>
                </a:cubicBezTo>
                <a:cubicBezTo>
                  <a:pt x="17527" y="18337"/>
                  <a:pt x="17531" y="18332"/>
                  <a:pt x="17535" y="18321"/>
                </a:cubicBezTo>
                <a:cubicBezTo>
                  <a:pt x="17541" y="18303"/>
                  <a:pt x="17545" y="18287"/>
                  <a:pt x="17551" y="18269"/>
                </a:cubicBezTo>
                <a:cubicBezTo>
                  <a:pt x="17555" y="18254"/>
                  <a:pt x="17561" y="18248"/>
                  <a:pt x="17566" y="18237"/>
                </a:cubicBezTo>
                <a:cubicBezTo>
                  <a:pt x="17586" y="18197"/>
                  <a:pt x="17597" y="18165"/>
                  <a:pt x="17623" y="18147"/>
                </a:cubicBezTo>
                <a:cubicBezTo>
                  <a:pt x="17627" y="18145"/>
                  <a:pt x="17631" y="18144"/>
                  <a:pt x="17635" y="18140"/>
                </a:cubicBezTo>
                <a:cubicBezTo>
                  <a:pt x="17640" y="18137"/>
                  <a:pt x="17643" y="18131"/>
                  <a:pt x="17648" y="18128"/>
                </a:cubicBezTo>
                <a:cubicBezTo>
                  <a:pt x="17653" y="18124"/>
                  <a:pt x="17656" y="18116"/>
                  <a:pt x="17661" y="18114"/>
                </a:cubicBezTo>
                <a:cubicBezTo>
                  <a:pt x="17665" y="18113"/>
                  <a:pt x="17668" y="18114"/>
                  <a:pt x="17673" y="18114"/>
                </a:cubicBezTo>
                <a:cubicBezTo>
                  <a:pt x="17678" y="18114"/>
                  <a:pt x="17682" y="18113"/>
                  <a:pt x="17686" y="18114"/>
                </a:cubicBezTo>
                <a:cubicBezTo>
                  <a:pt x="17690" y="18116"/>
                  <a:pt x="17694" y="18124"/>
                  <a:pt x="17698" y="18128"/>
                </a:cubicBezTo>
                <a:cubicBezTo>
                  <a:pt x="17704" y="18131"/>
                  <a:pt x="17705" y="18144"/>
                  <a:pt x="17711" y="18147"/>
                </a:cubicBezTo>
                <a:cubicBezTo>
                  <a:pt x="17720" y="18152"/>
                  <a:pt x="17727" y="18147"/>
                  <a:pt x="17736" y="18147"/>
                </a:cubicBezTo>
                <a:cubicBezTo>
                  <a:pt x="17746" y="18147"/>
                  <a:pt x="17753" y="18150"/>
                  <a:pt x="17761" y="18147"/>
                </a:cubicBezTo>
                <a:cubicBezTo>
                  <a:pt x="17767" y="18145"/>
                  <a:pt x="17769" y="18132"/>
                  <a:pt x="17774" y="18128"/>
                </a:cubicBezTo>
                <a:cubicBezTo>
                  <a:pt x="17787" y="18113"/>
                  <a:pt x="17790" y="18094"/>
                  <a:pt x="17802" y="18076"/>
                </a:cubicBezTo>
                <a:cubicBezTo>
                  <a:pt x="17808" y="18068"/>
                  <a:pt x="17813" y="18065"/>
                  <a:pt x="17818" y="18056"/>
                </a:cubicBezTo>
                <a:cubicBezTo>
                  <a:pt x="17823" y="18048"/>
                  <a:pt x="17823" y="18037"/>
                  <a:pt x="17827" y="18031"/>
                </a:cubicBezTo>
                <a:cubicBezTo>
                  <a:pt x="17831" y="18025"/>
                  <a:pt x="17831" y="18008"/>
                  <a:pt x="17837" y="18005"/>
                </a:cubicBezTo>
                <a:cubicBezTo>
                  <a:pt x="17841" y="18003"/>
                  <a:pt x="17845" y="18006"/>
                  <a:pt x="17849" y="18005"/>
                </a:cubicBezTo>
                <a:cubicBezTo>
                  <a:pt x="17861" y="17997"/>
                  <a:pt x="17870" y="17992"/>
                  <a:pt x="17883" y="17992"/>
                </a:cubicBezTo>
                <a:cubicBezTo>
                  <a:pt x="17892" y="17992"/>
                  <a:pt x="17897" y="17997"/>
                  <a:pt x="17906" y="17999"/>
                </a:cubicBezTo>
                <a:cubicBezTo>
                  <a:pt x="17923" y="18002"/>
                  <a:pt x="17934" y="17994"/>
                  <a:pt x="17950" y="17999"/>
                </a:cubicBezTo>
                <a:cubicBezTo>
                  <a:pt x="17960" y="18002"/>
                  <a:pt x="17967" y="18010"/>
                  <a:pt x="17975" y="18018"/>
                </a:cubicBezTo>
                <a:lnTo>
                  <a:pt x="17988" y="18031"/>
                </a:lnTo>
                <a:cubicBezTo>
                  <a:pt x="17993" y="18036"/>
                  <a:pt x="17996" y="18045"/>
                  <a:pt x="18000" y="18050"/>
                </a:cubicBezTo>
                <a:cubicBezTo>
                  <a:pt x="18008" y="18060"/>
                  <a:pt x="18013" y="18076"/>
                  <a:pt x="18022" y="18076"/>
                </a:cubicBezTo>
                <a:cubicBezTo>
                  <a:pt x="18030" y="18076"/>
                  <a:pt x="18034" y="18066"/>
                  <a:pt x="18042" y="18066"/>
                </a:cubicBezTo>
                <a:cubicBezTo>
                  <a:pt x="18047" y="18066"/>
                  <a:pt x="18049" y="18070"/>
                  <a:pt x="18054" y="18070"/>
                </a:cubicBezTo>
                <a:lnTo>
                  <a:pt x="18079" y="18070"/>
                </a:lnTo>
                <a:cubicBezTo>
                  <a:pt x="18088" y="18070"/>
                  <a:pt x="18098" y="18068"/>
                  <a:pt x="18107" y="18070"/>
                </a:cubicBezTo>
                <a:cubicBezTo>
                  <a:pt x="18112" y="18070"/>
                  <a:pt x="18116" y="18068"/>
                  <a:pt x="18120" y="18070"/>
                </a:cubicBezTo>
                <a:cubicBezTo>
                  <a:pt x="18125" y="18073"/>
                  <a:pt x="18128" y="18077"/>
                  <a:pt x="18132" y="18082"/>
                </a:cubicBezTo>
                <a:cubicBezTo>
                  <a:pt x="18138" y="18087"/>
                  <a:pt x="18139" y="18100"/>
                  <a:pt x="18142" y="18108"/>
                </a:cubicBezTo>
                <a:cubicBezTo>
                  <a:pt x="18147" y="18120"/>
                  <a:pt x="18152" y="18126"/>
                  <a:pt x="18155" y="18140"/>
                </a:cubicBezTo>
                <a:cubicBezTo>
                  <a:pt x="18156" y="18148"/>
                  <a:pt x="18158" y="18156"/>
                  <a:pt x="18158" y="18166"/>
                </a:cubicBezTo>
                <a:cubicBezTo>
                  <a:pt x="18159" y="18197"/>
                  <a:pt x="18158" y="18213"/>
                  <a:pt x="18158" y="18243"/>
                </a:cubicBezTo>
                <a:cubicBezTo>
                  <a:pt x="18177" y="18243"/>
                  <a:pt x="18191" y="18239"/>
                  <a:pt x="18205" y="18263"/>
                </a:cubicBezTo>
                <a:cubicBezTo>
                  <a:pt x="18210" y="18271"/>
                  <a:pt x="18212" y="18279"/>
                  <a:pt x="18214" y="18289"/>
                </a:cubicBezTo>
                <a:cubicBezTo>
                  <a:pt x="18219" y="18305"/>
                  <a:pt x="18220" y="18321"/>
                  <a:pt x="18220" y="18340"/>
                </a:cubicBezTo>
                <a:cubicBezTo>
                  <a:pt x="18221" y="18372"/>
                  <a:pt x="18220" y="18393"/>
                  <a:pt x="18224" y="18424"/>
                </a:cubicBezTo>
                <a:cubicBezTo>
                  <a:pt x="18224" y="18432"/>
                  <a:pt x="18225" y="18441"/>
                  <a:pt x="18227" y="18449"/>
                </a:cubicBezTo>
                <a:cubicBezTo>
                  <a:pt x="18229" y="18459"/>
                  <a:pt x="18232" y="18470"/>
                  <a:pt x="18236" y="18475"/>
                </a:cubicBezTo>
                <a:cubicBezTo>
                  <a:pt x="18240" y="18480"/>
                  <a:pt x="18244" y="18475"/>
                  <a:pt x="18249" y="18475"/>
                </a:cubicBezTo>
                <a:cubicBezTo>
                  <a:pt x="18265" y="18475"/>
                  <a:pt x="18279" y="18459"/>
                  <a:pt x="18287" y="18430"/>
                </a:cubicBezTo>
                <a:cubicBezTo>
                  <a:pt x="18289" y="18422"/>
                  <a:pt x="18287" y="18413"/>
                  <a:pt x="18290" y="18404"/>
                </a:cubicBezTo>
                <a:cubicBezTo>
                  <a:pt x="18295" y="18383"/>
                  <a:pt x="18307" y="18385"/>
                  <a:pt x="18315" y="18366"/>
                </a:cubicBezTo>
                <a:cubicBezTo>
                  <a:pt x="18318" y="18358"/>
                  <a:pt x="18318" y="18348"/>
                  <a:pt x="18321" y="18340"/>
                </a:cubicBezTo>
                <a:cubicBezTo>
                  <a:pt x="18324" y="18332"/>
                  <a:pt x="18331" y="18330"/>
                  <a:pt x="18334" y="18321"/>
                </a:cubicBezTo>
                <a:cubicBezTo>
                  <a:pt x="18337" y="18311"/>
                  <a:pt x="18341" y="18305"/>
                  <a:pt x="18343" y="18295"/>
                </a:cubicBezTo>
                <a:cubicBezTo>
                  <a:pt x="18348" y="18279"/>
                  <a:pt x="18349" y="18263"/>
                  <a:pt x="18353" y="18243"/>
                </a:cubicBezTo>
                <a:cubicBezTo>
                  <a:pt x="18354" y="18234"/>
                  <a:pt x="18358" y="18227"/>
                  <a:pt x="18359" y="18217"/>
                </a:cubicBezTo>
                <a:cubicBezTo>
                  <a:pt x="18369" y="18224"/>
                  <a:pt x="18377" y="18223"/>
                  <a:pt x="18384" y="18237"/>
                </a:cubicBezTo>
                <a:cubicBezTo>
                  <a:pt x="18388" y="18245"/>
                  <a:pt x="18394" y="18250"/>
                  <a:pt x="18394" y="18263"/>
                </a:cubicBezTo>
                <a:cubicBezTo>
                  <a:pt x="18394" y="18289"/>
                  <a:pt x="18383" y="18297"/>
                  <a:pt x="18375" y="18314"/>
                </a:cubicBezTo>
                <a:cubicBezTo>
                  <a:pt x="18364" y="18337"/>
                  <a:pt x="18362" y="18365"/>
                  <a:pt x="18362" y="18399"/>
                </a:cubicBezTo>
                <a:cubicBezTo>
                  <a:pt x="18362" y="18419"/>
                  <a:pt x="18364" y="18430"/>
                  <a:pt x="18365" y="18449"/>
                </a:cubicBezTo>
                <a:cubicBezTo>
                  <a:pt x="18369" y="18444"/>
                  <a:pt x="18376" y="18449"/>
                  <a:pt x="18378" y="18443"/>
                </a:cubicBezTo>
                <a:cubicBezTo>
                  <a:pt x="18380" y="18437"/>
                  <a:pt x="18378" y="18421"/>
                  <a:pt x="18381" y="18417"/>
                </a:cubicBezTo>
                <a:cubicBezTo>
                  <a:pt x="18386" y="18411"/>
                  <a:pt x="18387" y="18398"/>
                  <a:pt x="18394" y="18398"/>
                </a:cubicBezTo>
                <a:cubicBezTo>
                  <a:pt x="18399" y="18398"/>
                  <a:pt x="18401" y="18411"/>
                  <a:pt x="18406" y="18411"/>
                </a:cubicBezTo>
                <a:cubicBezTo>
                  <a:pt x="18411" y="18411"/>
                  <a:pt x="18414" y="18409"/>
                  <a:pt x="18419" y="18411"/>
                </a:cubicBezTo>
                <a:lnTo>
                  <a:pt x="18419" y="18486"/>
                </a:lnTo>
                <a:cubicBezTo>
                  <a:pt x="18419" y="18501"/>
                  <a:pt x="18413" y="18508"/>
                  <a:pt x="18412" y="18520"/>
                </a:cubicBezTo>
                <a:lnTo>
                  <a:pt x="18412" y="18546"/>
                </a:lnTo>
                <a:cubicBezTo>
                  <a:pt x="18410" y="18575"/>
                  <a:pt x="18407" y="18593"/>
                  <a:pt x="18406" y="18623"/>
                </a:cubicBezTo>
                <a:cubicBezTo>
                  <a:pt x="18410" y="18622"/>
                  <a:pt x="18415" y="18627"/>
                  <a:pt x="18419" y="18623"/>
                </a:cubicBezTo>
                <a:cubicBezTo>
                  <a:pt x="18425" y="18617"/>
                  <a:pt x="18427" y="18607"/>
                  <a:pt x="18431" y="18598"/>
                </a:cubicBezTo>
                <a:cubicBezTo>
                  <a:pt x="18437" y="18586"/>
                  <a:pt x="18438" y="18565"/>
                  <a:pt x="18447" y="18565"/>
                </a:cubicBezTo>
                <a:cubicBezTo>
                  <a:pt x="18455" y="18565"/>
                  <a:pt x="18462" y="18566"/>
                  <a:pt x="18466" y="18578"/>
                </a:cubicBezTo>
                <a:cubicBezTo>
                  <a:pt x="18472" y="18596"/>
                  <a:pt x="18467" y="18615"/>
                  <a:pt x="18469" y="18637"/>
                </a:cubicBezTo>
                <a:cubicBezTo>
                  <a:pt x="18472" y="18660"/>
                  <a:pt x="18486" y="18664"/>
                  <a:pt x="18494" y="18681"/>
                </a:cubicBezTo>
                <a:cubicBezTo>
                  <a:pt x="18497" y="18688"/>
                  <a:pt x="18504" y="18687"/>
                  <a:pt x="18507" y="18694"/>
                </a:cubicBezTo>
                <a:cubicBezTo>
                  <a:pt x="18512" y="18704"/>
                  <a:pt x="18510" y="18718"/>
                  <a:pt x="18510" y="18733"/>
                </a:cubicBezTo>
                <a:lnTo>
                  <a:pt x="18510" y="18745"/>
                </a:lnTo>
                <a:cubicBezTo>
                  <a:pt x="18510" y="18755"/>
                  <a:pt x="18507" y="18762"/>
                  <a:pt x="18507" y="18771"/>
                </a:cubicBezTo>
                <a:cubicBezTo>
                  <a:pt x="18506" y="18791"/>
                  <a:pt x="18506" y="18804"/>
                  <a:pt x="18507" y="18823"/>
                </a:cubicBezTo>
                <a:cubicBezTo>
                  <a:pt x="18507" y="18832"/>
                  <a:pt x="18506" y="18841"/>
                  <a:pt x="18507" y="18848"/>
                </a:cubicBezTo>
                <a:cubicBezTo>
                  <a:pt x="18510" y="18870"/>
                  <a:pt x="18518" y="18880"/>
                  <a:pt x="18526" y="18893"/>
                </a:cubicBezTo>
                <a:cubicBezTo>
                  <a:pt x="18534" y="18906"/>
                  <a:pt x="18541" y="18914"/>
                  <a:pt x="18551" y="18926"/>
                </a:cubicBezTo>
                <a:cubicBezTo>
                  <a:pt x="18555" y="18931"/>
                  <a:pt x="18558" y="18942"/>
                  <a:pt x="18564" y="18945"/>
                </a:cubicBezTo>
                <a:cubicBezTo>
                  <a:pt x="18572" y="18951"/>
                  <a:pt x="18579" y="18951"/>
                  <a:pt x="18589" y="18951"/>
                </a:cubicBezTo>
                <a:cubicBezTo>
                  <a:pt x="18604" y="18951"/>
                  <a:pt x="18616" y="18945"/>
                  <a:pt x="18630" y="18958"/>
                </a:cubicBezTo>
                <a:cubicBezTo>
                  <a:pt x="18635" y="18963"/>
                  <a:pt x="18634" y="18979"/>
                  <a:pt x="18639" y="18984"/>
                </a:cubicBezTo>
                <a:cubicBezTo>
                  <a:pt x="18643" y="18989"/>
                  <a:pt x="18648" y="18985"/>
                  <a:pt x="18652" y="18990"/>
                </a:cubicBezTo>
                <a:cubicBezTo>
                  <a:pt x="18656" y="18995"/>
                  <a:pt x="18659" y="19005"/>
                  <a:pt x="18664" y="19009"/>
                </a:cubicBezTo>
                <a:cubicBezTo>
                  <a:pt x="18669" y="19014"/>
                  <a:pt x="18671" y="19025"/>
                  <a:pt x="18677" y="19029"/>
                </a:cubicBezTo>
                <a:cubicBezTo>
                  <a:pt x="18688" y="19037"/>
                  <a:pt x="18696" y="19035"/>
                  <a:pt x="18708" y="19035"/>
                </a:cubicBezTo>
                <a:cubicBezTo>
                  <a:pt x="18729" y="19035"/>
                  <a:pt x="18744" y="19032"/>
                  <a:pt x="18759" y="19003"/>
                </a:cubicBezTo>
                <a:cubicBezTo>
                  <a:pt x="18772" y="18976"/>
                  <a:pt x="18771" y="18945"/>
                  <a:pt x="18771" y="18907"/>
                </a:cubicBezTo>
                <a:lnTo>
                  <a:pt x="18796" y="18907"/>
                </a:lnTo>
                <a:cubicBezTo>
                  <a:pt x="18811" y="18907"/>
                  <a:pt x="18822" y="18929"/>
                  <a:pt x="18828" y="18958"/>
                </a:cubicBezTo>
                <a:cubicBezTo>
                  <a:pt x="18829" y="18966"/>
                  <a:pt x="18827" y="18976"/>
                  <a:pt x="18828" y="18984"/>
                </a:cubicBezTo>
                <a:cubicBezTo>
                  <a:pt x="18830" y="19005"/>
                  <a:pt x="18832" y="19022"/>
                  <a:pt x="18840" y="19035"/>
                </a:cubicBezTo>
                <a:cubicBezTo>
                  <a:pt x="18848" y="19048"/>
                  <a:pt x="18858" y="19054"/>
                  <a:pt x="18869" y="19054"/>
                </a:cubicBezTo>
                <a:cubicBezTo>
                  <a:pt x="18886" y="19054"/>
                  <a:pt x="18894" y="19025"/>
                  <a:pt x="18906" y="19003"/>
                </a:cubicBezTo>
                <a:cubicBezTo>
                  <a:pt x="18911" y="18995"/>
                  <a:pt x="18914" y="18990"/>
                  <a:pt x="18919" y="18984"/>
                </a:cubicBezTo>
                <a:cubicBezTo>
                  <a:pt x="18929" y="18968"/>
                  <a:pt x="18936" y="18958"/>
                  <a:pt x="18947" y="18945"/>
                </a:cubicBezTo>
                <a:cubicBezTo>
                  <a:pt x="18952" y="18940"/>
                  <a:pt x="18955" y="18931"/>
                  <a:pt x="18960" y="18926"/>
                </a:cubicBezTo>
                <a:cubicBezTo>
                  <a:pt x="18970" y="18913"/>
                  <a:pt x="18980" y="18907"/>
                  <a:pt x="18992" y="18907"/>
                </a:cubicBezTo>
                <a:cubicBezTo>
                  <a:pt x="18999" y="18907"/>
                  <a:pt x="19003" y="18913"/>
                  <a:pt x="19010" y="18913"/>
                </a:cubicBezTo>
                <a:cubicBezTo>
                  <a:pt x="19037" y="18914"/>
                  <a:pt x="19052" y="18908"/>
                  <a:pt x="19079" y="18908"/>
                </a:cubicBezTo>
                <a:cubicBezTo>
                  <a:pt x="19084" y="18908"/>
                  <a:pt x="19088" y="18900"/>
                  <a:pt x="19092" y="18893"/>
                </a:cubicBezTo>
                <a:cubicBezTo>
                  <a:pt x="19096" y="18887"/>
                  <a:pt x="19102" y="18889"/>
                  <a:pt x="19105" y="18881"/>
                </a:cubicBezTo>
                <a:cubicBezTo>
                  <a:pt x="19107" y="18874"/>
                  <a:pt x="19103" y="18863"/>
                  <a:pt x="19105" y="18855"/>
                </a:cubicBezTo>
                <a:cubicBezTo>
                  <a:pt x="19109" y="18836"/>
                  <a:pt x="19115" y="18824"/>
                  <a:pt x="19117" y="18804"/>
                </a:cubicBezTo>
                <a:cubicBezTo>
                  <a:pt x="19121" y="18773"/>
                  <a:pt x="19112" y="18745"/>
                  <a:pt x="19120" y="18720"/>
                </a:cubicBezTo>
                <a:cubicBezTo>
                  <a:pt x="19126" y="18702"/>
                  <a:pt x="19137" y="18707"/>
                  <a:pt x="19145" y="18694"/>
                </a:cubicBezTo>
                <a:cubicBezTo>
                  <a:pt x="19152" y="18684"/>
                  <a:pt x="19158" y="18673"/>
                  <a:pt x="19158" y="18656"/>
                </a:cubicBezTo>
                <a:lnTo>
                  <a:pt x="19158" y="18642"/>
                </a:lnTo>
                <a:cubicBezTo>
                  <a:pt x="19158" y="18628"/>
                  <a:pt x="19150" y="18623"/>
                  <a:pt x="19149" y="18610"/>
                </a:cubicBezTo>
                <a:cubicBezTo>
                  <a:pt x="19147" y="18596"/>
                  <a:pt x="19149" y="18585"/>
                  <a:pt x="19149" y="18569"/>
                </a:cubicBezTo>
                <a:cubicBezTo>
                  <a:pt x="19149" y="18530"/>
                  <a:pt x="19149" y="18506"/>
                  <a:pt x="19155" y="18469"/>
                </a:cubicBezTo>
                <a:cubicBezTo>
                  <a:pt x="19156" y="18459"/>
                  <a:pt x="19160" y="18453"/>
                  <a:pt x="19161" y="18443"/>
                </a:cubicBezTo>
                <a:cubicBezTo>
                  <a:pt x="19162" y="18435"/>
                  <a:pt x="19163" y="18425"/>
                  <a:pt x="19164" y="18417"/>
                </a:cubicBezTo>
                <a:cubicBezTo>
                  <a:pt x="19166" y="18408"/>
                  <a:pt x="19168" y="18401"/>
                  <a:pt x="19171" y="18391"/>
                </a:cubicBezTo>
                <a:cubicBezTo>
                  <a:pt x="19176" y="18369"/>
                  <a:pt x="19183" y="18356"/>
                  <a:pt x="19193" y="18340"/>
                </a:cubicBezTo>
                <a:cubicBezTo>
                  <a:pt x="19198" y="18332"/>
                  <a:pt x="19201" y="18327"/>
                  <a:pt x="19205" y="18321"/>
                </a:cubicBezTo>
                <a:cubicBezTo>
                  <a:pt x="19209" y="18314"/>
                  <a:pt x="19215" y="18311"/>
                  <a:pt x="19218" y="18301"/>
                </a:cubicBezTo>
                <a:cubicBezTo>
                  <a:pt x="19220" y="18293"/>
                  <a:pt x="19222" y="18285"/>
                  <a:pt x="19224" y="18275"/>
                </a:cubicBezTo>
                <a:cubicBezTo>
                  <a:pt x="19227" y="18266"/>
                  <a:pt x="19230" y="18259"/>
                  <a:pt x="19231" y="18250"/>
                </a:cubicBezTo>
                <a:cubicBezTo>
                  <a:pt x="19231" y="18242"/>
                  <a:pt x="19230" y="18232"/>
                  <a:pt x="19231" y="18224"/>
                </a:cubicBezTo>
                <a:cubicBezTo>
                  <a:pt x="19231" y="18216"/>
                  <a:pt x="19233" y="18206"/>
                  <a:pt x="19234" y="18198"/>
                </a:cubicBezTo>
                <a:cubicBezTo>
                  <a:pt x="19235" y="18187"/>
                  <a:pt x="19240" y="18183"/>
                  <a:pt x="19243" y="18173"/>
                </a:cubicBezTo>
                <a:cubicBezTo>
                  <a:pt x="19246" y="18162"/>
                  <a:pt x="19249" y="18153"/>
                  <a:pt x="19256" y="18147"/>
                </a:cubicBezTo>
                <a:cubicBezTo>
                  <a:pt x="19260" y="18142"/>
                  <a:pt x="19264" y="18138"/>
                  <a:pt x="19268" y="18134"/>
                </a:cubicBezTo>
                <a:cubicBezTo>
                  <a:pt x="19273" y="18129"/>
                  <a:pt x="19280" y="18137"/>
                  <a:pt x="19284" y="18128"/>
                </a:cubicBezTo>
                <a:cubicBezTo>
                  <a:pt x="19288" y="18118"/>
                  <a:pt x="19283" y="18107"/>
                  <a:pt x="19284" y="18095"/>
                </a:cubicBezTo>
                <a:cubicBezTo>
                  <a:pt x="19285" y="18087"/>
                  <a:pt x="19287" y="18077"/>
                  <a:pt x="19287" y="18070"/>
                </a:cubicBezTo>
                <a:cubicBezTo>
                  <a:pt x="19287" y="18061"/>
                  <a:pt x="19290" y="18053"/>
                  <a:pt x="19290" y="18044"/>
                </a:cubicBezTo>
                <a:cubicBezTo>
                  <a:pt x="19291" y="18021"/>
                  <a:pt x="19290" y="18008"/>
                  <a:pt x="19290" y="17986"/>
                </a:cubicBezTo>
                <a:cubicBezTo>
                  <a:pt x="19297" y="17965"/>
                  <a:pt x="19302" y="17944"/>
                  <a:pt x="19309" y="17922"/>
                </a:cubicBezTo>
                <a:cubicBezTo>
                  <a:pt x="19316" y="17901"/>
                  <a:pt x="19323" y="17888"/>
                  <a:pt x="19325" y="17864"/>
                </a:cubicBezTo>
                <a:cubicBezTo>
                  <a:pt x="19328" y="17835"/>
                  <a:pt x="19331" y="17815"/>
                  <a:pt x="19334" y="17786"/>
                </a:cubicBezTo>
                <a:cubicBezTo>
                  <a:pt x="19335" y="17778"/>
                  <a:pt x="19337" y="17768"/>
                  <a:pt x="19338" y="17761"/>
                </a:cubicBezTo>
                <a:cubicBezTo>
                  <a:pt x="19338" y="17752"/>
                  <a:pt x="19341" y="17746"/>
                  <a:pt x="19341" y="17737"/>
                </a:cubicBezTo>
                <a:lnTo>
                  <a:pt x="19341" y="17604"/>
                </a:lnTo>
                <a:cubicBezTo>
                  <a:pt x="19341" y="17593"/>
                  <a:pt x="19333" y="17590"/>
                  <a:pt x="19331" y="17580"/>
                </a:cubicBezTo>
                <a:cubicBezTo>
                  <a:pt x="19329" y="17571"/>
                  <a:pt x="19327" y="17563"/>
                  <a:pt x="19325" y="17555"/>
                </a:cubicBezTo>
                <a:cubicBezTo>
                  <a:pt x="19322" y="17543"/>
                  <a:pt x="19315" y="17540"/>
                  <a:pt x="19312" y="17529"/>
                </a:cubicBezTo>
                <a:cubicBezTo>
                  <a:pt x="19310" y="17519"/>
                  <a:pt x="19304" y="17515"/>
                  <a:pt x="19303" y="17503"/>
                </a:cubicBezTo>
                <a:lnTo>
                  <a:pt x="19303" y="17477"/>
                </a:lnTo>
                <a:cubicBezTo>
                  <a:pt x="19303" y="17468"/>
                  <a:pt x="19302" y="17459"/>
                  <a:pt x="19303" y="17452"/>
                </a:cubicBezTo>
                <a:cubicBezTo>
                  <a:pt x="19305" y="17431"/>
                  <a:pt x="19313" y="17421"/>
                  <a:pt x="19315" y="17400"/>
                </a:cubicBezTo>
                <a:cubicBezTo>
                  <a:pt x="19317" y="17383"/>
                  <a:pt x="19315" y="17368"/>
                  <a:pt x="19315" y="17349"/>
                </a:cubicBezTo>
                <a:lnTo>
                  <a:pt x="19309" y="17342"/>
                </a:lnTo>
                <a:lnTo>
                  <a:pt x="19309" y="17265"/>
                </a:lnTo>
                <a:cubicBezTo>
                  <a:pt x="19309" y="17255"/>
                  <a:pt x="19310" y="17247"/>
                  <a:pt x="19309" y="17239"/>
                </a:cubicBezTo>
                <a:cubicBezTo>
                  <a:pt x="19308" y="17225"/>
                  <a:pt x="19301" y="17220"/>
                  <a:pt x="19297" y="17207"/>
                </a:cubicBezTo>
                <a:cubicBezTo>
                  <a:pt x="19290" y="17188"/>
                  <a:pt x="19283" y="17178"/>
                  <a:pt x="19278" y="17155"/>
                </a:cubicBezTo>
                <a:cubicBezTo>
                  <a:pt x="19275" y="17144"/>
                  <a:pt x="19270" y="17141"/>
                  <a:pt x="19268" y="17130"/>
                </a:cubicBezTo>
                <a:cubicBezTo>
                  <a:pt x="19268" y="17121"/>
                  <a:pt x="19269" y="17112"/>
                  <a:pt x="19268" y="17104"/>
                </a:cubicBezTo>
                <a:cubicBezTo>
                  <a:pt x="19267" y="17094"/>
                  <a:pt x="19264" y="17088"/>
                  <a:pt x="19262" y="17078"/>
                </a:cubicBezTo>
                <a:cubicBezTo>
                  <a:pt x="19259" y="17068"/>
                  <a:pt x="19258" y="17061"/>
                  <a:pt x="19256" y="17052"/>
                </a:cubicBezTo>
                <a:cubicBezTo>
                  <a:pt x="19253" y="17043"/>
                  <a:pt x="19246" y="17041"/>
                  <a:pt x="19243" y="17033"/>
                </a:cubicBezTo>
                <a:cubicBezTo>
                  <a:pt x="19236" y="17017"/>
                  <a:pt x="19230" y="17003"/>
                  <a:pt x="19221" y="16988"/>
                </a:cubicBezTo>
                <a:cubicBezTo>
                  <a:pt x="19216" y="16980"/>
                  <a:pt x="19214" y="16973"/>
                  <a:pt x="19208" y="16969"/>
                </a:cubicBezTo>
                <a:cubicBezTo>
                  <a:pt x="19203" y="16963"/>
                  <a:pt x="19198" y="16964"/>
                  <a:pt x="19193" y="16956"/>
                </a:cubicBezTo>
                <a:cubicBezTo>
                  <a:pt x="19187" y="16948"/>
                  <a:pt x="19183" y="16939"/>
                  <a:pt x="19183" y="16925"/>
                </a:cubicBezTo>
                <a:lnTo>
                  <a:pt x="19183" y="16801"/>
                </a:lnTo>
                <a:cubicBezTo>
                  <a:pt x="19174" y="16799"/>
                  <a:pt x="19167" y="16795"/>
                  <a:pt x="19158" y="16795"/>
                </a:cubicBezTo>
                <a:cubicBezTo>
                  <a:pt x="19143" y="16795"/>
                  <a:pt x="19135" y="16798"/>
                  <a:pt x="19120" y="16795"/>
                </a:cubicBezTo>
                <a:cubicBezTo>
                  <a:pt x="19114" y="16795"/>
                  <a:pt x="19110" y="16786"/>
                  <a:pt x="19105" y="16782"/>
                </a:cubicBezTo>
                <a:cubicBezTo>
                  <a:pt x="19100" y="16779"/>
                  <a:pt x="19096" y="16774"/>
                  <a:pt x="19092" y="16769"/>
                </a:cubicBezTo>
                <a:cubicBezTo>
                  <a:pt x="19083" y="16755"/>
                  <a:pt x="19075" y="16742"/>
                  <a:pt x="19073" y="16718"/>
                </a:cubicBezTo>
                <a:lnTo>
                  <a:pt x="19073" y="16692"/>
                </a:lnTo>
                <a:cubicBezTo>
                  <a:pt x="19073" y="16684"/>
                  <a:pt x="19070" y="16675"/>
                  <a:pt x="19070" y="16666"/>
                </a:cubicBezTo>
                <a:cubicBezTo>
                  <a:pt x="19069" y="16643"/>
                  <a:pt x="19070" y="16631"/>
                  <a:pt x="19070" y="16608"/>
                </a:cubicBezTo>
                <a:cubicBezTo>
                  <a:pt x="19065" y="16606"/>
                  <a:pt x="19061" y="16613"/>
                  <a:pt x="19057" y="16608"/>
                </a:cubicBezTo>
                <a:cubicBezTo>
                  <a:pt x="19053" y="16603"/>
                  <a:pt x="19047" y="16604"/>
                  <a:pt x="19045" y="16596"/>
                </a:cubicBezTo>
                <a:cubicBezTo>
                  <a:pt x="19040" y="16581"/>
                  <a:pt x="19049" y="16558"/>
                  <a:pt x="19045" y="16543"/>
                </a:cubicBezTo>
                <a:cubicBezTo>
                  <a:pt x="19042" y="16537"/>
                  <a:pt x="19036" y="16542"/>
                  <a:pt x="19032" y="16537"/>
                </a:cubicBezTo>
                <a:cubicBezTo>
                  <a:pt x="19028" y="16532"/>
                  <a:pt x="19024" y="16528"/>
                  <a:pt x="19020" y="16524"/>
                </a:cubicBezTo>
                <a:cubicBezTo>
                  <a:pt x="19010" y="16516"/>
                  <a:pt x="19003" y="16511"/>
                  <a:pt x="18994" y="16499"/>
                </a:cubicBezTo>
                <a:cubicBezTo>
                  <a:pt x="18990" y="16492"/>
                  <a:pt x="18989" y="16481"/>
                  <a:pt x="18985" y="16473"/>
                </a:cubicBezTo>
                <a:cubicBezTo>
                  <a:pt x="18981" y="16465"/>
                  <a:pt x="18976" y="16462"/>
                  <a:pt x="18973" y="16454"/>
                </a:cubicBezTo>
                <a:cubicBezTo>
                  <a:pt x="18969" y="16445"/>
                  <a:pt x="18969" y="16436"/>
                  <a:pt x="18966" y="16428"/>
                </a:cubicBezTo>
                <a:cubicBezTo>
                  <a:pt x="18962" y="16418"/>
                  <a:pt x="18957" y="16413"/>
                  <a:pt x="18951" y="16408"/>
                </a:cubicBezTo>
                <a:cubicBezTo>
                  <a:pt x="18936" y="16395"/>
                  <a:pt x="18927" y="16392"/>
                  <a:pt x="18913" y="16382"/>
                </a:cubicBezTo>
                <a:cubicBezTo>
                  <a:pt x="18907" y="16380"/>
                  <a:pt x="18902" y="16376"/>
                  <a:pt x="18897" y="16370"/>
                </a:cubicBezTo>
                <a:cubicBezTo>
                  <a:pt x="18892" y="16364"/>
                  <a:pt x="18886" y="16357"/>
                  <a:pt x="18884" y="16344"/>
                </a:cubicBezTo>
                <a:cubicBezTo>
                  <a:pt x="18883" y="16327"/>
                  <a:pt x="18887" y="16310"/>
                  <a:pt x="18884" y="16293"/>
                </a:cubicBezTo>
                <a:cubicBezTo>
                  <a:pt x="18881" y="16272"/>
                  <a:pt x="18872" y="16262"/>
                  <a:pt x="18869" y="16241"/>
                </a:cubicBezTo>
                <a:cubicBezTo>
                  <a:pt x="18867" y="16230"/>
                  <a:pt x="18869" y="16220"/>
                  <a:pt x="18869" y="16209"/>
                </a:cubicBezTo>
                <a:cubicBezTo>
                  <a:pt x="18868" y="16201"/>
                  <a:pt x="18866" y="16191"/>
                  <a:pt x="18865" y="16183"/>
                </a:cubicBezTo>
                <a:cubicBezTo>
                  <a:pt x="18865" y="16174"/>
                  <a:pt x="18860" y="16167"/>
                  <a:pt x="18859" y="16157"/>
                </a:cubicBezTo>
                <a:cubicBezTo>
                  <a:pt x="18858" y="16149"/>
                  <a:pt x="18859" y="16141"/>
                  <a:pt x="18859" y="16132"/>
                </a:cubicBezTo>
                <a:lnTo>
                  <a:pt x="18859" y="16106"/>
                </a:lnTo>
                <a:cubicBezTo>
                  <a:pt x="18858" y="16086"/>
                  <a:pt x="18857" y="16074"/>
                  <a:pt x="18856" y="16054"/>
                </a:cubicBezTo>
                <a:cubicBezTo>
                  <a:pt x="18856" y="16045"/>
                  <a:pt x="18857" y="16037"/>
                  <a:pt x="18856" y="16029"/>
                </a:cubicBezTo>
                <a:cubicBezTo>
                  <a:pt x="18853" y="16008"/>
                  <a:pt x="18845" y="15998"/>
                  <a:pt x="18837" y="15984"/>
                </a:cubicBezTo>
                <a:cubicBezTo>
                  <a:pt x="18832" y="15974"/>
                  <a:pt x="18825" y="15971"/>
                  <a:pt x="18822" y="15958"/>
                </a:cubicBezTo>
                <a:cubicBezTo>
                  <a:pt x="18818" y="15947"/>
                  <a:pt x="18818" y="15933"/>
                  <a:pt x="18818" y="15919"/>
                </a:cubicBezTo>
                <a:cubicBezTo>
                  <a:pt x="18818" y="15900"/>
                  <a:pt x="18825" y="15887"/>
                  <a:pt x="18825" y="15868"/>
                </a:cubicBezTo>
                <a:cubicBezTo>
                  <a:pt x="18825" y="15842"/>
                  <a:pt x="18814" y="15824"/>
                  <a:pt x="18803" y="15816"/>
                </a:cubicBezTo>
                <a:cubicBezTo>
                  <a:pt x="18799" y="15814"/>
                  <a:pt x="18794" y="15816"/>
                  <a:pt x="18790" y="15816"/>
                </a:cubicBezTo>
                <a:cubicBezTo>
                  <a:pt x="18786" y="15816"/>
                  <a:pt x="18781" y="15817"/>
                  <a:pt x="18777" y="15816"/>
                </a:cubicBezTo>
                <a:cubicBezTo>
                  <a:pt x="18773" y="15814"/>
                  <a:pt x="18770" y="15804"/>
                  <a:pt x="18765" y="15803"/>
                </a:cubicBezTo>
                <a:cubicBezTo>
                  <a:pt x="18755" y="15798"/>
                  <a:pt x="18746" y="15800"/>
                  <a:pt x="18736" y="15790"/>
                </a:cubicBezTo>
                <a:cubicBezTo>
                  <a:pt x="18732" y="15786"/>
                  <a:pt x="18726" y="15786"/>
                  <a:pt x="18724" y="15778"/>
                </a:cubicBezTo>
                <a:cubicBezTo>
                  <a:pt x="18722" y="15771"/>
                  <a:pt x="18725" y="15760"/>
                  <a:pt x="18724" y="15752"/>
                </a:cubicBezTo>
                <a:cubicBezTo>
                  <a:pt x="18723" y="15744"/>
                  <a:pt x="18724" y="15734"/>
                  <a:pt x="18724" y="15726"/>
                </a:cubicBezTo>
                <a:cubicBezTo>
                  <a:pt x="18723" y="15716"/>
                  <a:pt x="18719" y="15710"/>
                  <a:pt x="18718" y="15701"/>
                </a:cubicBezTo>
                <a:lnTo>
                  <a:pt x="18718" y="15674"/>
                </a:lnTo>
                <a:cubicBezTo>
                  <a:pt x="18717" y="15644"/>
                  <a:pt x="18721" y="15626"/>
                  <a:pt x="18718" y="15598"/>
                </a:cubicBezTo>
                <a:cubicBezTo>
                  <a:pt x="18716" y="15585"/>
                  <a:pt x="18708" y="15583"/>
                  <a:pt x="18705" y="15571"/>
                </a:cubicBezTo>
                <a:cubicBezTo>
                  <a:pt x="18703" y="15563"/>
                  <a:pt x="18704" y="15554"/>
                  <a:pt x="18702" y="15545"/>
                </a:cubicBezTo>
                <a:cubicBezTo>
                  <a:pt x="18699" y="15534"/>
                  <a:pt x="18691" y="15533"/>
                  <a:pt x="18689" y="15520"/>
                </a:cubicBezTo>
                <a:cubicBezTo>
                  <a:pt x="18689" y="15512"/>
                  <a:pt x="18690" y="15502"/>
                  <a:pt x="18689" y="15494"/>
                </a:cubicBezTo>
                <a:cubicBezTo>
                  <a:pt x="18688" y="15476"/>
                  <a:pt x="18688" y="15460"/>
                  <a:pt x="18686" y="15443"/>
                </a:cubicBezTo>
                <a:cubicBezTo>
                  <a:pt x="18686" y="15435"/>
                  <a:pt x="18684" y="15425"/>
                  <a:pt x="18683" y="15417"/>
                </a:cubicBezTo>
                <a:cubicBezTo>
                  <a:pt x="18678" y="15396"/>
                  <a:pt x="18670" y="15385"/>
                  <a:pt x="18661" y="15372"/>
                </a:cubicBezTo>
                <a:cubicBezTo>
                  <a:pt x="18657" y="15367"/>
                  <a:pt x="18652" y="15374"/>
                  <a:pt x="18648" y="15372"/>
                </a:cubicBezTo>
                <a:lnTo>
                  <a:pt x="18645" y="15398"/>
                </a:lnTo>
                <a:cubicBezTo>
                  <a:pt x="18647" y="15417"/>
                  <a:pt x="18643" y="15430"/>
                  <a:pt x="18642" y="15449"/>
                </a:cubicBezTo>
                <a:lnTo>
                  <a:pt x="18642" y="15475"/>
                </a:lnTo>
                <a:cubicBezTo>
                  <a:pt x="18641" y="15486"/>
                  <a:pt x="18635" y="15489"/>
                  <a:pt x="18633" y="15501"/>
                </a:cubicBezTo>
                <a:cubicBezTo>
                  <a:pt x="18631" y="15512"/>
                  <a:pt x="18626" y="15517"/>
                  <a:pt x="18623" y="15526"/>
                </a:cubicBezTo>
                <a:cubicBezTo>
                  <a:pt x="18618" y="15544"/>
                  <a:pt x="18613" y="15558"/>
                  <a:pt x="18607" y="15578"/>
                </a:cubicBezTo>
                <a:cubicBezTo>
                  <a:pt x="18605" y="15588"/>
                  <a:pt x="18600" y="15592"/>
                  <a:pt x="18598" y="15604"/>
                </a:cubicBezTo>
                <a:cubicBezTo>
                  <a:pt x="18595" y="15621"/>
                  <a:pt x="18595" y="15636"/>
                  <a:pt x="18595" y="15655"/>
                </a:cubicBezTo>
                <a:cubicBezTo>
                  <a:pt x="18595" y="15664"/>
                  <a:pt x="18594" y="15673"/>
                  <a:pt x="18595" y="15681"/>
                </a:cubicBezTo>
                <a:cubicBezTo>
                  <a:pt x="18596" y="15692"/>
                  <a:pt x="18604" y="15695"/>
                  <a:pt x="18605" y="15707"/>
                </a:cubicBezTo>
                <a:cubicBezTo>
                  <a:pt x="18606" y="15724"/>
                  <a:pt x="18605" y="15739"/>
                  <a:pt x="18605" y="15758"/>
                </a:cubicBezTo>
                <a:lnTo>
                  <a:pt x="18605" y="15810"/>
                </a:lnTo>
                <a:cubicBezTo>
                  <a:pt x="18605" y="15824"/>
                  <a:pt x="18603" y="15836"/>
                  <a:pt x="18601" y="15848"/>
                </a:cubicBezTo>
                <a:cubicBezTo>
                  <a:pt x="18601" y="15860"/>
                  <a:pt x="18597" y="15870"/>
                  <a:pt x="18595" y="15881"/>
                </a:cubicBezTo>
                <a:cubicBezTo>
                  <a:pt x="18592" y="15892"/>
                  <a:pt x="18586" y="15895"/>
                  <a:pt x="18586" y="15908"/>
                </a:cubicBezTo>
                <a:lnTo>
                  <a:pt x="18586" y="16124"/>
                </a:lnTo>
                <a:cubicBezTo>
                  <a:pt x="18586" y="16138"/>
                  <a:pt x="18583" y="16146"/>
                  <a:pt x="18579" y="16157"/>
                </a:cubicBezTo>
                <a:cubicBezTo>
                  <a:pt x="18576" y="16165"/>
                  <a:pt x="18570" y="16164"/>
                  <a:pt x="18567" y="16171"/>
                </a:cubicBezTo>
                <a:cubicBezTo>
                  <a:pt x="18562" y="16179"/>
                  <a:pt x="18560" y="16190"/>
                  <a:pt x="18554" y="16196"/>
                </a:cubicBezTo>
                <a:cubicBezTo>
                  <a:pt x="18548" y="16202"/>
                  <a:pt x="18542" y="16202"/>
                  <a:pt x="18535" y="16202"/>
                </a:cubicBezTo>
                <a:cubicBezTo>
                  <a:pt x="18523" y="16202"/>
                  <a:pt x="18516" y="16194"/>
                  <a:pt x="18504" y="16190"/>
                </a:cubicBezTo>
                <a:cubicBezTo>
                  <a:pt x="18500" y="16188"/>
                  <a:pt x="18495" y="16191"/>
                  <a:pt x="18491" y="16190"/>
                </a:cubicBezTo>
                <a:cubicBezTo>
                  <a:pt x="18486" y="16188"/>
                  <a:pt x="18483" y="16177"/>
                  <a:pt x="18478" y="16171"/>
                </a:cubicBezTo>
                <a:cubicBezTo>
                  <a:pt x="18474" y="16164"/>
                  <a:pt x="18469" y="16162"/>
                  <a:pt x="18466" y="16151"/>
                </a:cubicBezTo>
                <a:cubicBezTo>
                  <a:pt x="18464" y="16143"/>
                  <a:pt x="18468" y="16133"/>
                  <a:pt x="18466" y="16125"/>
                </a:cubicBezTo>
                <a:cubicBezTo>
                  <a:pt x="18463" y="16114"/>
                  <a:pt x="18457" y="16116"/>
                  <a:pt x="18453" y="16106"/>
                </a:cubicBezTo>
                <a:cubicBezTo>
                  <a:pt x="18440" y="16073"/>
                  <a:pt x="18428" y="16060"/>
                  <a:pt x="18409" y="16041"/>
                </a:cubicBezTo>
                <a:cubicBezTo>
                  <a:pt x="18398" y="16030"/>
                  <a:pt x="18390" y="16024"/>
                  <a:pt x="18378" y="16016"/>
                </a:cubicBezTo>
                <a:cubicBezTo>
                  <a:pt x="18372" y="16013"/>
                  <a:pt x="18367" y="16009"/>
                  <a:pt x="18362" y="16003"/>
                </a:cubicBezTo>
                <a:cubicBezTo>
                  <a:pt x="18352" y="15987"/>
                  <a:pt x="18351" y="15965"/>
                  <a:pt x="18343" y="15945"/>
                </a:cubicBezTo>
                <a:cubicBezTo>
                  <a:pt x="18340" y="15936"/>
                  <a:pt x="18341" y="15924"/>
                  <a:pt x="18337" y="15919"/>
                </a:cubicBezTo>
                <a:cubicBezTo>
                  <a:pt x="18334" y="15916"/>
                  <a:pt x="18328" y="15921"/>
                  <a:pt x="18324" y="15919"/>
                </a:cubicBezTo>
                <a:cubicBezTo>
                  <a:pt x="18320" y="15917"/>
                  <a:pt x="18316" y="15913"/>
                  <a:pt x="18312" y="15913"/>
                </a:cubicBezTo>
                <a:cubicBezTo>
                  <a:pt x="18306" y="15911"/>
                  <a:pt x="18302" y="15916"/>
                  <a:pt x="18296" y="15913"/>
                </a:cubicBezTo>
                <a:cubicBezTo>
                  <a:pt x="18292" y="15911"/>
                  <a:pt x="18287" y="15904"/>
                  <a:pt x="18283" y="15900"/>
                </a:cubicBezTo>
                <a:cubicBezTo>
                  <a:pt x="18279" y="15893"/>
                  <a:pt x="18273" y="15892"/>
                  <a:pt x="18271" y="15881"/>
                </a:cubicBezTo>
                <a:cubicBezTo>
                  <a:pt x="18269" y="15873"/>
                  <a:pt x="18274" y="15866"/>
                  <a:pt x="18274" y="15857"/>
                </a:cubicBezTo>
                <a:cubicBezTo>
                  <a:pt x="18274" y="15845"/>
                  <a:pt x="18271" y="15840"/>
                  <a:pt x="18271" y="15829"/>
                </a:cubicBezTo>
                <a:cubicBezTo>
                  <a:pt x="18271" y="15803"/>
                  <a:pt x="18277" y="15789"/>
                  <a:pt x="18277" y="15763"/>
                </a:cubicBezTo>
                <a:lnTo>
                  <a:pt x="18277" y="15752"/>
                </a:lnTo>
                <a:cubicBezTo>
                  <a:pt x="18276" y="15742"/>
                  <a:pt x="18272" y="15735"/>
                  <a:pt x="18271" y="15726"/>
                </a:cubicBezTo>
                <a:cubicBezTo>
                  <a:pt x="18270" y="15716"/>
                  <a:pt x="18265" y="15712"/>
                  <a:pt x="18265" y="15701"/>
                </a:cubicBezTo>
                <a:cubicBezTo>
                  <a:pt x="18265" y="15689"/>
                  <a:pt x="18268" y="15684"/>
                  <a:pt x="18271" y="15674"/>
                </a:cubicBezTo>
                <a:cubicBezTo>
                  <a:pt x="18273" y="15664"/>
                  <a:pt x="18281" y="15670"/>
                  <a:pt x="18283" y="15662"/>
                </a:cubicBezTo>
                <a:cubicBezTo>
                  <a:pt x="18286" y="15655"/>
                  <a:pt x="18284" y="15644"/>
                  <a:pt x="18287" y="15636"/>
                </a:cubicBezTo>
                <a:cubicBezTo>
                  <a:pt x="18289" y="15626"/>
                  <a:pt x="18294" y="15620"/>
                  <a:pt x="18296" y="15610"/>
                </a:cubicBezTo>
                <a:cubicBezTo>
                  <a:pt x="18299" y="15598"/>
                  <a:pt x="18302" y="15588"/>
                  <a:pt x="18306" y="15578"/>
                </a:cubicBezTo>
                <a:cubicBezTo>
                  <a:pt x="18313" y="15558"/>
                  <a:pt x="18324" y="15554"/>
                  <a:pt x="18331" y="15533"/>
                </a:cubicBezTo>
                <a:cubicBezTo>
                  <a:pt x="18333" y="15525"/>
                  <a:pt x="18332" y="15515"/>
                  <a:pt x="18334" y="15507"/>
                </a:cubicBezTo>
                <a:lnTo>
                  <a:pt x="18321" y="15507"/>
                </a:lnTo>
                <a:cubicBezTo>
                  <a:pt x="18313" y="15504"/>
                  <a:pt x="18305" y="15497"/>
                  <a:pt x="18296" y="15494"/>
                </a:cubicBezTo>
                <a:cubicBezTo>
                  <a:pt x="18286" y="15489"/>
                  <a:pt x="18279" y="15483"/>
                  <a:pt x="18268" y="15481"/>
                </a:cubicBezTo>
                <a:lnTo>
                  <a:pt x="18255" y="15481"/>
                </a:lnTo>
                <a:cubicBezTo>
                  <a:pt x="18239" y="15481"/>
                  <a:pt x="18230" y="15484"/>
                  <a:pt x="18214" y="15481"/>
                </a:cubicBezTo>
                <a:cubicBezTo>
                  <a:pt x="18208" y="15481"/>
                  <a:pt x="18204" y="15471"/>
                  <a:pt x="18199" y="15468"/>
                </a:cubicBezTo>
                <a:cubicBezTo>
                  <a:pt x="18194" y="15465"/>
                  <a:pt x="18191" y="15456"/>
                  <a:pt x="18186" y="15456"/>
                </a:cubicBezTo>
                <a:cubicBezTo>
                  <a:pt x="18181" y="15456"/>
                  <a:pt x="18177" y="15457"/>
                  <a:pt x="18173" y="15456"/>
                </a:cubicBezTo>
                <a:cubicBezTo>
                  <a:pt x="18169" y="15454"/>
                  <a:pt x="18165" y="15457"/>
                  <a:pt x="18161" y="15456"/>
                </a:cubicBezTo>
                <a:cubicBezTo>
                  <a:pt x="18154" y="15453"/>
                  <a:pt x="18154" y="15436"/>
                  <a:pt x="18148" y="15430"/>
                </a:cubicBezTo>
                <a:cubicBezTo>
                  <a:pt x="18143" y="15425"/>
                  <a:pt x="18140" y="15418"/>
                  <a:pt x="18136" y="15417"/>
                </a:cubicBezTo>
                <a:cubicBezTo>
                  <a:pt x="18132" y="15415"/>
                  <a:pt x="18127" y="15418"/>
                  <a:pt x="18123" y="15417"/>
                </a:cubicBezTo>
                <a:cubicBezTo>
                  <a:pt x="18118" y="15415"/>
                  <a:pt x="18115" y="15408"/>
                  <a:pt x="18110" y="15404"/>
                </a:cubicBezTo>
                <a:cubicBezTo>
                  <a:pt x="18106" y="15403"/>
                  <a:pt x="18102" y="15401"/>
                  <a:pt x="18098" y="15398"/>
                </a:cubicBezTo>
                <a:cubicBezTo>
                  <a:pt x="18088" y="15388"/>
                  <a:pt x="18083" y="15370"/>
                  <a:pt x="18073" y="15365"/>
                </a:cubicBezTo>
                <a:cubicBezTo>
                  <a:pt x="18068" y="15364"/>
                  <a:pt x="18065" y="15365"/>
                  <a:pt x="18060" y="15365"/>
                </a:cubicBezTo>
                <a:lnTo>
                  <a:pt x="18048" y="15365"/>
                </a:lnTo>
                <a:close/>
                <a:moveTo>
                  <a:pt x="17938" y="15384"/>
                </a:moveTo>
                <a:cubicBezTo>
                  <a:pt x="17934" y="15385"/>
                  <a:pt x="17929" y="15385"/>
                  <a:pt x="17926" y="15390"/>
                </a:cubicBezTo>
                <a:lnTo>
                  <a:pt x="17938" y="15384"/>
                </a:lnTo>
                <a:close/>
                <a:moveTo>
                  <a:pt x="17976" y="15384"/>
                </a:moveTo>
                <a:cubicBezTo>
                  <a:pt x="17966" y="15389"/>
                  <a:pt x="17959" y="15395"/>
                  <a:pt x="17948" y="15396"/>
                </a:cubicBezTo>
                <a:cubicBezTo>
                  <a:pt x="17937" y="15398"/>
                  <a:pt x="17931" y="15396"/>
                  <a:pt x="17920" y="15396"/>
                </a:cubicBezTo>
                <a:cubicBezTo>
                  <a:pt x="17913" y="15406"/>
                  <a:pt x="17907" y="15413"/>
                  <a:pt x="17907" y="15429"/>
                </a:cubicBezTo>
                <a:cubicBezTo>
                  <a:pt x="17907" y="15446"/>
                  <a:pt x="17907" y="15460"/>
                  <a:pt x="17914" y="15468"/>
                </a:cubicBezTo>
                <a:cubicBezTo>
                  <a:pt x="17917" y="15473"/>
                  <a:pt x="17921" y="15474"/>
                  <a:pt x="17926" y="15474"/>
                </a:cubicBezTo>
                <a:cubicBezTo>
                  <a:pt x="17932" y="15474"/>
                  <a:pt x="17934" y="15463"/>
                  <a:pt x="17939" y="15461"/>
                </a:cubicBezTo>
                <a:cubicBezTo>
                  <a:pt x="17947" y="15458"/>
                  <a:pt x="17954" y="15457"/>
                  <a:pt x="17964" y="15455"/>
                </a:cubicBezTo>
                <a:lnTo>
                  <a:pt x="17976" y="15455"/>
                </a:lnTo>
                <a:cubicBezTo>
                  <a:pt x="17986" y="15454"/>
                  <a:pt x="17992" y="15450"/>
                  <a:pt x="18001" y="15448"/>
                </a:cubicBezTo>
                <a:lnTo>
                  <a:pt x="18001" y="15396"/>
                </a:lnTo>
                <a:lnTo>
                  <a:pt x="17976" y="15384"/>
                </a:lnTo>
                <a:close/>
                <a:moveTo>
                  <a:pt x="13033" y="15537"/>
                </a:moveTo>
                <a:cubicBezTo>
                  <a:pt x="13033" y="15556"/>
                  <a:pt x="13035" y="15573"/>
                  <a:pt x="13033" y="15589"/>
                </a:cubicBezTo>
                <a:cubicBezTo>
                  <a:pt x="13032" y="15605"/>
                  <a:pt x="13036" y="15624"/>
                  <a:pt x="13033" y="15641"/>
                </a:cubicBezTo>
                <a:cubicBezTo>
                  <a:pt x="13028" y="15663"/>
                  <a:pt x="13016" y="15660"/>
                  <a:pt x="13008" y="15679"/>
                </a:cubicBezTo>
                <a:cubicBezTo>
                  <a:pt x="13000" y="15698"/>
                  <a:pt x="12995" y="15714"/>
                  <a:pt x="12989" y="15730"/>
                </a:cubicBezTo>
                <a:cubicBezTo>
                  <a:pt x="12983" y="15747"/>
                  <a:pt x="12969" y="15750"/>
                  <a:pt x="12964" y="15769"/>
                </a:cubicBezTo>
                <a:cubicBezTo>
                  <a:pt x="12961" y="15785"/>
                  <a:pt x="12961" y="15804"/>
                  <a:pt x="12958" y="15820"/>
                </a:cubicBezTo>
                <a:cubicBezTo>
                  <a:pt x="12954" y="15836"/>
                  <a:pt x="12961" y="15856"/>
                  <a:pt x="12958" y="15872"/>
                </a:cubicBezTo>
                <a:cubicBezTo>
                  <a:pt x="12954" y="15889"/>
                  <a:pt x="12937" y="15869"/>
                  <a:pt x="12932" y="15885"/>
                </a:cubicBezTo>
                <a:cubicBezTo>
                  <a:pt x="12923" y="15917"/>
                  <a:pt x="12929" y="15965"/>
                  <a:pt x="12913" y="15988"/>
                </a:cubicBezTo>
                <a:cubicBezTo>
                  <a:pt x="12907" y="15994"/>
                  <a:pt x="12896" y="15988"/>
                  <a:pt x="12888" y="15988"/>
                </a:cubicBezTo>
                <a:cubicBezTo>
                  <a:pt x="12871" y="15994"/>
                  <a:pt x="12857" y="15985"/>
                  <a:pt x="12838" y="15988"/>
                </a:cubicBezTo>
                <a:cubicBezTo>
                  <a:pt x="12819" y="15991"/>
                  <a:pt x="12804" y="15994"/>
                  <a:pt x="12788" y="16014"/>
                </a:cubicBezTo>
                <a:cubicBezTo>
                  <a:pt x="12778" y="16023"/>
                  <a:pt x="12767" y="16023"/>
                  <a:pt x="12763" y="16039"/>
                </a:cubicBezTo>
                <a:cubicBezTo>
                  <a:pt x="12758" y="16055"/>
                  <a:pt x="12764" y="16075"/>
                  <a:pt x="12763" y="16091"/>
                </a:cubicBezTo>
                <a:cubicBezTo>
                  <a:pt x="12761" y="16107"/>
                  <a:pt x="12764" y="16126"/>
                  <a:pt x="12763" y="16142"/>
                </a:cubicBezTo>
                <a:cubicBezTo>
                  <a:pt x="12758" y="16184"/>
                  <a:pt x="12737" y="16200"/>
                  <a:pt x="12737" y="16245"/>
                </a:cubicBezTo>
                <a:cubicBezTo>
                  <a:pt x="12737" y="16265"/>
                  <a:pt x="12744" y="16278"/>
                  <a:pt x="12744" y="16297"/>
                </a:cubicBezTo>
                <a:cubicBezTo>
                  <a:pt x="12744" y="16336"/>
                  <a:pt x="12740" y="16364"/>
                  <a:pt x="12744" y="16400"/>
                </a:cubicBezTo>
                <a:cubicBezTo>
                  <a:pt x="12745" y="16422"/>
                  <a:pt x="12761" y="16429"/>
                  <a:pt x="12763" y="16452"/>
                </a:cubicBezTo>
                <a:cubicBezTo>
                  <a:pt x="12764" y="16468"/>
                  <a:pt x="12763" y="16484"/>
                  <a:pt x="12763" y="16503"/>
                </a:cubicBezTo>
                <a:cubicBezTo>
                  <a:pt x="12763" y="16522"/>
                  <a:pt x="12767" y="16539"/>
                  <a:pt x="12763" y="16555"/>
                </a:cubicBezTo>
                <a:cubicBezTo>
                  <a:pt x="12758" y="16571"/>
                  <a:pt x="12742" y="16542"/>
                  <a:pt x="12737" y="16555"/>
                </a:cubicBezTo>
                <a:cubicBezTo>
                  <a:pt x="12731" y="16571"/>
                  <a:pt x="12729" y="16587"/>
                  <a:pt x="12725" y="16606"/>
                </a:cubicBezTo>
                <a:cubicBezTo>
                  <a:pt x="12720" y="16625"/>
                  <a:pt x="12714" y="16638"/>
                  <a:pt x="12712" y="16657"/>
                </a:cubicBezTo>
                <a:cubicBezTo>
                  <a:pt x="12709" y="16693"/>
                  <a:pt x="12717" y="16725"/>
                  <a:pt x="12712" y="16760"/>
                </a:cubicBezTo>
                <a:cubicBezTo>
                  <a:pt x="12711" y="16783"/>
                  <a:pt x="12695" y="16790"/>
                  <a:pt x="12693" y="16812"/>
                </a:cubicBezTo>
                <a:lnTo>
                  <a:pt x="12693" y="16838"/>
                </a:lnTo>
                <a:cubicBezTo>
                  <a:pt x="12693" y="16870"/>
                  <a:pt x="12703" y="16886"/>
                  <a:pt x="12706" y="16915"/>
                </a:cubicBezTo>
                <a:cubicBezTo>
                  <a:pt x="12707" y="16931"/>
                  <a:pt x="12712" y="16947"/>
                  <a:pt x="12712" y="16967"/>
                </a:cubicBezTo>
                <a:lnTo>
                  <a:pt x="12712" y="17018"/>
                </a:lnTo>
                <a:cubicBezTo>
                  <a:pt x="12712" y="17037"/>
                  <a:pt x="12718" y="17050"/>
                  <a:pt x="12718" y="17070"/>
                </a:cubicBezTo>
                <a:cubicBezTo>
                  <a:pt x="12720" y="17108"/>
                  <a:pt x="12718" y="17128"/>
                  <a:pt x="12718" y="17166"/>
                </a:cubicBezTo>
                <a:cubicBezTo>
                  <a:pt x="12728" y="17166"/>
                  <a:pt x="12734" y="17173"/>
                  <a:pt x="12744" y="17173"/>
                </a:cubicBezTo>
                <a:cubicBezTo>
                  <a:pt x="12763" y="17173"/>
                  <a:pt x="12775" y="17166"/>
                  <a:pt x="12794" y="17166"/>
                </a:cubicBezTo>
                <a:cubicBezTo>
                  <a:pt x="12803" y="17166"/>
                  <a:pt x="12799" y="17208"/>
                  <a:pt x="12807" y="17211"/>
                </a:cubicBezTo>
                <a:cubicBezTo>
                  <a:pt x="12814" y="17215"/>
                  <a:pt x="12824" y="17208"/>
                  <a:pt x="12832" y="17211"/>
                </a:cubicBezTo>
                <a:cubicBezTo>
                  <a:pt x="12839" y="17215"/>
                  <a:pt x="12847" y="17224"/>
                  <a:pt x="12857" y="17224"/>
                </a:cubicBezTo>
                <a:cubicBezTo>
                  <a:pt x="12866" y="17224"/>
                  <a:pt x="12873" y="17211"/>
                  <a:pt x="12882" y="17211"/>
                </a:cubicBezTo>
                <a:cubicBezTo>
                  <a:pt x="12901" y="17208"/>
                  <a:pt x="12918" y="17218"/>
                  <a:pt x="12932" y="17198"/>
                </a:cubicBezTo>
                <a:cubicBezTo>
                  <a:pt x="12942" y="17186"/>
                  <a:pt x="12945" y="17166"/>
                  <a:pt x="12951" y="17147"/>
                </a:cubicBezTo>
                <a:cubicBezTo>
                  <a:pt x="12956" y="17131"/>
                  <a:pt x="12962" y="17115"/>
                  <a:pt x="12964" y="17095"/>
                </a:cubicBezTo>
                <a:cubicBezTo>
                  <a:pt x="12965" y="17079"/>
                  <a:pt x="12964" y="17063"/>
                  <a:pt x="12964" y="17044"/>
                </a:cubicBezTo>
                <a:cubicBezTo>
                  <a:pt x="12965" y="16983"/>
                  <a:pt x="12959" y="16947"/>
                  <a:pt x="12964" y="16890"/>
                </a:cubicBezTo>
                <a:cubicBezTo>
                  <a:pt x="12965" y="16873"/>
                  <a:pt x="12968" y="16854"/>
                  <a:pt x="12970" y="16838"/>
                </a:cubicBezTo>
                <a:cubicBezTo>
                  <a:pt x="12973" y="16815"/>
                  <a:pt x="12984" y="16809"/>
                  <a:pt x="12989" y="16786"/>
                </a:cubicBezTo>
                <a:cubicBezTo>
                  <a:pt x="12994" y="16764"/>
                  <a:pt x="13006" y="16757"/>
                  <a:pt x="13008" y="16734"/>
                </a:cubicBezTo>
                <a:cubicBezTo>
                  <a:pt x="13011" y="16699"/>
                  <a:pt x="13008" y="16671"/>
                  <a:pt x="13008" y="16632"/>
                </a:cubicBezTo>
                <a:cubicBezTo>
                  <a:pt x="13008" y="16594"/>
                  <a:pt x="13005" y="16564"/>
                  <a:pt x="13008" y="16529"/>
                </a:cubicBezTo>
                <a:cubicBezTo>
                  <a:pt x="13009" y="16506"/>
                  <a:pt x="13025" y="16506"/>
                  <a:pt x="13033" y="16490"/>
                </a:cubicBezTo>
                <a:cubicBezTo>
                  <a:pt x="13043" y="16471"/>
                  <a:pt x="13057" y="16471"/>
                  <a:pt x="13064" y="16452"/>
                </a:cubicBezTo>
                <a:cubicBezTo>
                  <a:pt x="13071" y="16436"/>
                  <a:pt x="13090" y="16439"/>
                  <a:pt x="13090" y="16413"/>
                </a:cubicBezTo>
                <a:cubicBezTo>
                  <a:pt x="13090" y="16362"/>
                  <a:pt x="13071" y="16336"/>
                  <a:pt x="13071" y="16284"/>
                </a:cubicBezTo>
                <a:cubicBezTo>
                  <a:pt x="13071" y="16252"/>
                  <a:pt x="13079" y="16236"/>
                  <a:pt x="13083" y="16207"/>
                </a:cubicBezTo>
                <a:cubicBezTo>
                  <a:pt x="13087" y="16188"/>
                  <a:pt x="13096" y="16178"/>
                  <a:pt x="13096" y="16156"/>
                </a:cubicBezTo>
                <a:lnTo>
                  <a:pt x="13096" y="16104"/>
                </a:lnTo>
                <a:cubicBezTo>
                  <a:pt x="13096" y="16085"/>
                  <a:pt x="13090" y="16071"/>
                  <a:pt x="13090" y="16052"/>
                </a:cubicBezTo>
                <a:lnTo>
                  <a:pt x="13090" y="16026"/>
                </a:lnTo>
                <a:cubicBezTo>
                  <a:pt x="13090" y="16001"/>
                  <a:pt x="13110" y="16010"/>
                  <a:pt x="13115" y="15988"/>
                </a:cubicBezTo>
                <a:cubicBezTo>
                  <a:pt x="13118" y="15972"/>
                  <a:pt x="13120" y="15952"/>
                  <a:pt x="13121" y="15936"/>
                </a:cubicBezTo>
                <a:lnTo>
                  <a:pt x="13121" y="15911"/>
                </a:lnTo>
                <a:cubicBezTo>
                  <a:pt x="13121" y="15859"/>
                  <a:pt x="13110" y="15834"/>
                  <a:pt x="13109" y="15782"/>
                </a:cubicBezTo>
                <a:cubicBezTo>
                  <a:pt x="13109" y="15743"/>
                  <a:pt x="13110" y="15714"/>
                  <a:pt x="13109" y="15679"/>
                </a:cubicBezTo>
                <a:cubicBezTo>
                  <a:pt x="13109" y="15663"/>
                  <a:pt x="13110" y="15644"/>
                  <a:pt x="13109" y="15628"/>
                </a:cubicBezTo>
                <a:cubicBezTo>
                  <a:pt x="13107" y="15605"/>
                  <a:pt x="13093" y="15605"/>
                  <a:pt x="13083" y="15589"/>
                </a:cubicBezTo>
                <a:cubicBezTo>
                  <a:pt x="13074" y="15573"/>
                  <a:pt x="13069" y="15560"/>
                  <a:pt x="13058" y="15550"/>
                </a:cubicBezTo>
                <a:cubicBezTo>
                  <a:pt x="13050" y="15544"/>
                  <a:pt x="13041" y="15544"/>
                  <a:pt x="13033" y="15537"/>
                </a:cubicBezTo>
                <a:close/>
                <a:moveTo>
                  <a:pt x="19988" y="16534"/>
                </a:moveTo>
                <a:lnTo>
                  <a:pt x="19967" y="16540"/>
                </a:lnTo>
                <a:cubicBezTo>
                  <a:pt x="19970" y="16550"/>
                  <a:pt x="19973" y="16556"/>
                  <a:pt x="19976" y="16566"/>
                </a:cubicBezTo>
                <a:cubicBezTo>
                  <a:pt x="19978" y="16574"/>
                  <a:pt x="19980" y="16584"/>
                  <a:pt x="19982" y="16592"/>
                </a:cubicBezTo>
                <a:cubicBezTo>
                  <a:pt x="19985" y="16600"/>
                  <a:pt x="19991" y="16598"/>
                  <a:pt x="19995" y="16605"/>
                </a:cubicBezTo>
                <a:cubicBezTo>
                  <a:pt x="20000" y="16612"/>
                  <a:pt x="20006" y="16617"/>
                  <a:pt x="20007" y="16630"/>
                </a:cubicBezTo>
                <a:cubicBezTo>
                  <a:pt x="20009" y="16648"/>
                  <a:pt x="20006" y="16664"/>
                  <a:pt x="20007" y="16682"/>
                </a:cubicBezTo>
                <a:cubicBezTo>
                  <a:pt x="20008" y="16693"/>
                  <a:pt x="20014" y="16698"/>
                  <a:pt x="20017" y="16708"/>
                </a:cubicBezTo>
                <a:cubicBezTo>
                  <a:pt x="20020" y="16717"/>
                  <a:pt x="20022" y="16727"/>
                  <a:pt x="20026" y="16733"/>
                </a:cubicBezTo>
                <a:cubicBezTo>
                  <a:pt x="20030" y="16738"/>
                  <a:pt x="20035" y="16742"/>
                  <a:pt x="20039" y="16746"/>
                </a:cubicBezTo>
                <a:cubicBezTo>
                  <a:pt x="20053" y="16766"/>
                  <a:pt x="20065" y="16770"/>
                  <a:pt x="20080" y="16785"/>
                </a:cubicBezTo>
                <a:cubicBezTo>
                  <a:pt x="20089" y="16794"/>
                  <a:pt x="20095" y="16803"/>
                  <a:pt x="20105" y="16811"/>
                </a:cubicBezTo>
                <a:cubicBezTo>
                  <a:pt x="20110" y="16814"/>
                  <a:pt x="20113" y="16820"/>
                  <a:pt x="20117" y="16823"/>
                </a:cubicBezTo>
                <a:cubicBezTo>
                  <a:pt x="20122" y="16826"/>
                  <a:pt x="20125" y="16836"/>
                  <a:pt x="20131" y="16836"/>
                </a:cubicBezTo>
                <a:lnTo>
                  <a:pt x="20158" y="16836"/>
                </a:lnTo>
                <a:cubicBezTo>
                  <a:pt x="20158" y="16828"/>
                  <a:pt x="20159" y="16819"/>
                  <a:pt x="20158" y="16811"/>
                </a:cubicBezTo>
                <a:cubicBezTo>
                  <a:pt x="20157" y="16799"/>
                  <a:pt x="20152" y="16794"/>
                  <a:pt x="20149" y="16785"/>
                </a:cubicBezTo>
                <a:cubicBezTo>
                  <a:pt x="20146" y="16775"/>
                  <a:pt x="20144" y="16766"/>
                  <a:pt x="20139" y="16759"/>
                </a:cubicBezTo>
                <a:cubicBezTo>
                  <a:pt x="20136" y="16756"/>
                  <a:pt x="20131" y="16756"/>
                  <a:pt x="20127" y="16752"/>
                </a:cubicBezTo>
                <a:cubicBezTo>
                  <a:pt x="20120" y="16746"/>
                  <a:pt x="20114" y="16748"/>
                  <a:pt x="20108" y="16740"/>
                </a:cubicBezTo>
                <a:cubicBezTo>
                  <a:pt x="20101" y="16732"/>
                  <a:pt x="20099" y="16716"/>
                  <a:pt x="20092" y="16708"/>
                </a:cubicBezTo>
                <a:cubicBezTo>
                  <a:pt x="20088" y="16703"/>
                  <a:pt x="20084" y="16706"/>
                  <a:pt x="20080" y="16702"/>
                </a:cubicBezTo>
                <a:cubicBezTo>
                  <a:pt x="20074" y="16695"/>
                  <a:pt x="20070" y="16688"/>
                  <a:pt x="20067" y="16675"/>
                </a:cubicBezTo>
                <a:cubicBezTo>
                  <a:pt x="20066" y="16668"/>
                  <a:pt x="20068" y="16658"/>
                  <a:pt x="20067" y="16649"/>
                </a:cubicBezTo>
                <a:cubicBezTo>
                  <a:pt x="20063" y="16625"/>
                  <a:pt x="20055" y="16613"/>
                  <a:pt x="20045" y="16598"/>
                </a:cubicBezTo>
                <a:cubicBezTo>
                  <a:pt x="20034" y="16582"/>
                  <a:pt x="20029" y="16569"/>
                  <a:pt x="20017" y="16553"/>
                </a:cubicBezTo>
                <a:cubicBezTo>
                  <a:pt x="20011" y="16547"/>
                  <a:pt x="20007" y="16537"/>
                  <a:pt x="20001" y="16534"/>
                </a:cubicBezTo>
                <a:cubicBezTo>
                  <a:pt x="19997" y="16533"/>
                  <a:pt x="19992" y="16536"/>
                  <a:pt x="19988" y="16534"/>
                </a:cubicBezTo>
                <a:close/>
                <a:moveTo>
                  <a:pt x="20516" y="18449"/>
                </a:moveTo>
                <a:cubicBezTo>
                  <a:pt x="20508" y="18449"/>
                  <a:pt x="20500" y="18459"/>
                  <a:pt x="20500" y="18475"/>
                </a:cubicBezTo>
                <a:cubicBezTo>
                  <a:pt x="20500" y="18496"/>
                  <a:pt x="20505" y="18509"/>
                  <a:pt x="20509" y="18526"/>
                </a:cubicBezTo>
                <a:cubicBezTo>
                  <a:pt x="20511" y="18536"/>
                  <a:pt x="20513" y="18543"/>
                  <a:pt x="20516" y="18552"/>
                </a:cubicBezTo>
                <a:cubicBezTo>
                  <a:pt x="20521" y="18575"/>
                  <a:pt x="20524" y="18591"/>
                  <a:pt x="20531" y="18610"/>
                </a:cubicBezTo>
                <a:cubicBezTo>
                  <a:pt x="20540" y="18633"/>
                  <a:pt x="20549" y="18644"/>
                  <a:pt x="20560" y="18662"/>
                </a:cubicBezTo>
                <a:cubicBezTo>
                  <a:pt x="20564" y="18666"/>
                  <a:pt x="20569" y="18666"/>
                  <a:pt x="20572" y="18674"/>
                </a:cubicBezTo>
                <a:cubicBezTo>
                  <a:pt x="20575" y="18682"/>
                  <a:pt x="20576" y="18690"/>
                  <a:pt x="20579" y="18700"/>
                </a:cubicBezTo>
                <a:cubicBezTo>
                  <a:pt x="20580" y="18708"/>
                  <a:pt x="20580" y="18718"/>
                  <a:pt x="20582" y="18726"/>
                </a:cubicBezTo>
                <a:cubicBezTo>
                  <a:pt x="20584" y="18738"/>
                  <a:pt x="20589" y="18742"/>
                  <a:pt x="20591" y="18751"/>
                </a:cubicBezTo>
                <a:cubicBezTo>
                  <a:pt x="20591" y="18771"/>
                  <a:pt x="20588" y="18802"/>
                  <a:pt x="20588" y="18821"/>
                </a:cubicBezTo>
                <a:cubicBezTo>
                  <a:pt x="20588" y="18832"/>
                  <a:pt x="20590" y="18839"/>
                  <a:pt x="20591" y="18848"/>
                </a:cubicBezTo>
                <a:cubicBezTo>
                  <a:pt x="20593" y="18858"/>
                  <a:pt x="20596" y="18864"/>
                  <a:pt x="20598" y="18874"/>
                </a:cubicBezTo>
                <a:cubicBezTo>
                  <a:pt x="20600" y="18885"/>
                  <a:pt x="20607" y="18889"/>
                  <a:pt x="20607" y="18902"/>
                </a:cubicBezTo>
                <a:lnTo>
                  <a:pt x="20607" y="19064"/>
                </a:lnTo>
                <a:lnTo>
                  <a:pt x="20544" y="19064"/>
                </a:lnTo>
                <a:cubicBezTo>
                  <a:pt x="20543" y="19090"/>
                  <a:pt x="20539" y="19106"/>
                  <a:pt x="20541" y="19132"/>
                </a:cubicBezTo>
                <a:cubicBezTo>
                  <a:pt x="20541" y="19141"/>
                  <a:pt x="20544" y="19148"/>
                  <a:pt x="20544" y="19157"/>
                </a:cubicBezTo>
                <a:lnTo>
                  <a:pt x="20544" y="19186"/>
                </a:lnTo>
                <a:lnTo>
                  <a:pt x="20625" y="19186"/>
                </a:lnTo>
                <a:lnTo>
                  <a:pt x="20625" y="19399"/>
                </a:lnTo>
                <a:lnTo>
                  <a:pt x="20679" y="19399"/>
                </a:lnTo>
                <a:cubicBezTo>
                  <a:pt x="20680" y="19370"/>
                  <a:pt x="20680" y="19351"/>
                  <a:pt x="20686" y="19325"/>
                </a:cubicBezTo>
                <a:cubicBezTo>
                  <a:pt x="20688" y="19314"/>
                  <a:pt x="20694" y="19314"/>
                  <a:pt x="20698" y="19306"/>
                </a:cubicBezTo>
                <a:cubicBezTo>
                  <a:pt x="20702" y="19298"/>
                  <a:pt x="20707" y="19294"/>
                  <a:pt x="20711" y="19286"/>
                </a:cubicBezTo>
                <a:cubicBezTo>
                  <a:pt x="20715" y="19278"/>
                  <a:pt x="20721" y="19278"/>
                  <a:pt x="20723" y="19266"/>
                </a:cubicBezTo>
                <a:cubicBezTo>
                  <a:pt x="20725" y="19259"/>
                  <a:pt x="20725" y="19249"/>
                  <a:pt x="20727" y="19241"/>
                </a:cubicBezTo>
                <a:cubicBezTo>
                  <a:pt x="20731" y="19222"/>
                  <a:pt x="20735" y="19209"/>
                  <a:pt x="20739" y="19190"/>
                </a:cubicBezTo>
                <a:cubicBezTo>
                  <a:pt x="20741" y="19180"/>
                  <a:pt x="20745" y="19174"/>
                  <a:pt x="20746" y="19164"/>
                </a:cubicBezTo>
                <a:cubicBezTo>
                  <a:pt x="20747" y="19146"/>
                  <a:pt x="20746" y="19132"/>
                  <a:pt x="20746" y="19112"/>
                </a:cubicBezTo>
                <a:lnTo>
                  <a:pt x="20789" y="19112"/>
                </a:lnTo>
                <a:cubicBezTo>
                  <a:pt x="20790" y="19099"/>
                  <a:pt x="20788" y="19092"/>
                  <a:pt x="20789" y="19080"/>
                </a:cubicBezTo>
                <a:cubicBezTo>
                  <a:pt x="20791" y="19070"/>
                  <a:pt x="20794" y="19064"/>
                  <a:pt x="20796" y="19054"/>
                </a:cubicBezTo>
                <a:cubicBezTo>
                  <a:pt x="20797" y="19043"/>
                  <a:pt x="20803" y="19040"/>
                  <a:pt x="20805" y="19029"/>
                </a:cubicBezTo>
                <a:cubicBezTo>
                  <a:pt x="20807" y="19021"/>
                  <a:pt x="20803" y="19011"/>
                  <a:pt x="20805" y="19003"/>
                </a:cubicBezTo>
                <a:cubicBezTo>
                  <a:pt x="20808" y="18993"/>
                  <a:pt x="20811" y="18985"/>
                  <a:pt x="20815" y="18977"/>
                </a:cubicBezTo>
                <a:cubicBezTo>
                  <a:pt x="20818" y="18971"/>
                  <a:pt x="20825" y="18983"/>
                  <a:pt x="20827" y="18977"/>
                </a:cubicBezTo>
                <a:cubicBezTo>
                  <a:pt x="20830" y="18969"/>
                  <a:pt x="20834" y="18963"/>
                  <a:pt x="20834" y="18951"/>
                </a:cubicBezTo>
                <a:cubicBezTo>
                  <a:pt x="20834" y="18942"/>
                  <a:pt x="20830" y="18935"/>
                  <a:pt x="20830" y="18925"/>
                </a:cubicBezTo>
                <a:cubicBezTo>
                  <a:pt x="20830" y="18912"/>
                  <a:pt x="20830" y="18905"/>
                  <a:pt x="20827" y="18893"/>
                </a:cubicBezTo>
                <a:cubicBezTo>
                  <a:pt x="20824" y="18878"/>
                  <a:pt x="20817" y="18868"/>
                  <a:pt x="20808" y="18868"/>
                </a:cubicBezTo>
                <a:cubicBezTo>
                  <a:pt x="20801" y="18868"/>
                  <a:pt x="20795" y="18872"/>
                  <a:pt x="20789" y="18880"/>
                </a:cubicBezTo>
                <a:cubicBezTo>
                  <a:pt x="20786" y="18885"/>
                  <a:pt x="20792" y="18899"/>
                  <a:pt x="20789" y="18906"/>
                </a:cubicBezTo>
                <a:cubicBezTo>
                  <a:pt x="20785" y="18917"/>
                  <a:pt x="20777" y="18913"/>
                  <a:pt x="20769" y="18912"/>
                </a:cubicBezTo>
                <a:cubicBezTo>
                  <a:pt x="20756" y="18912"/>
                  <a:pt x="20748" y="18908"/>
                  <a:pt x="20736" y="18906"/>
                </a:cubicBezTo>
                <a:lnTo>
                  <a:pt x="20720" y="18906"/>
                </a:lnTo>
                <a:cubicBezTo>
                  <a:pt x="20716" y="18906"/>
                  <a:pt x="20712" y="18900"/>
                  <a:pt x="20708" y="18900"/>
                </a:cubicBezTo>
                <a:cubicBezTo>
                  <a:pt x="20702" y="18900"/>
                  <a:pt x="20700" y="18910"/>
                  <a:pt x="20695" y="18911"/>
                </a:cubicBezTo>
                <a:lnTo>
                  <a:pt x="20692" y="18854"/>
                </a:lnTo>
                <a:cubicBezTo>
                  <a:pt x="20696" y="18835"/>
                  <a:pt x="20701" y="18824"/>
                  <a:pt x="20701" y="18803"/>
                </a:cubicBezTo>
                <a:cubicBezTo>
                  <a:pt x="20701" y="18780"/>
                  <a:pt x="20690" y="18774"/>
                  <a:pt x="20683" y="18758"/>
                </a:cubicBezTo>
                <a:cubicBezTo>
                  <a:pt x="20678" y="18747"/>
                  <a:pt x="20676" y="18734"/>
                  <a:pt x="20670" y="18726"/>
                </a:cubicBezTo>
                <a:cubicBezTo>
                  <a:pt x="20666" y="18721"/>
                  <a:pt x="20661" y="18729"/>
                  <a:pt x="20657" y="18726"/>
                </a:cubicBezTo>
                <a:cubicBezTo>
                  <a:pt x="20655" y="18738"/>
                  <a:pt x="20649" y="18740"/>
                  <a:pt x="20648" y="18751"/>
                </a:cubicBezTo>
                <a:cubicBezTo>
                  <a:pt x="20647" y="18760"/>
                  <a:pt x="20649" y="18769"/>
                  <a:pt x="20648" y="18777"/>
                </a:cubicBezTo>
                <a:cubicBezTo>
                  <a:pt x="20646" y="18788"/>
                  <a:pt x="20641" y="18792"/>
                  <a:pt x="20638" y="18803"/>
                </a:cubicBezTo>
                <a:cubicBezTo>
                  <a:pt x="20635" y="18798"/>
                  <a:pt x="20630" y="18797"/>
                  <a:pt x="20626" y="18790"/>
                </a:cubicBezTo>
                <a:cubicBezTo>
                  <a:pt x="20621" y="18782"/>
                  <a:pt x="20620" y="18774"/>
                  <a:pt x="20617" y="18765"/>
                </a:cubicBezTo>
                <a:cubicBezTo>
                  <a:pt x="20612" y="18752"/>
                  <a:pt x="20610" y="18742"/>
                  <a:pt x="20610" y="18726"/>
                </a:cubicBezTo>
                <a:cubicBezTo>
                  <a:pt x="20610" y="18712"/>
                  <a:pt x="20613" y="18702"/>
                  <a:pt x="20613" y="18687"/>
                </a:cubicBezTo>
                <a:cubicBezTo>
                  <a:pt x="20613" y="18678"/>
                  <a:pt x="20617" y="18671"/>
                  <a:pt x="20617" y="18662"/>
                </a:cubicBezTo>
                <a:cubicBezTo>
                  <a:pt x="20617" y="18652"/>
                  <a:pt x="20615" y="18642"/>
                  <a:pt x="20613" y="18636"/>
                </a:cubicBezTo>
                <a:cubicBezTo>
                  <a:pt x="20612" y="18629"/>
                  <a:pt x="20604" y="18641"/>
                  <a:pt x="20601" y="18636"/>
                </a:cubicBezTo>
                <a:cubicBezTo>
                  <a:pt x="20597" y="18629"/>
                  <a:pt x="20597" y="18617"/>
                  <a:pt x="20594" y="18610"/>
                </a:cubicBezTo>
                <a:cubicBezTo>
                  <a:pt x="20590" y="18602"/>
                  <a:pt x="20586" y="18600"/>
                  <a:pt x="20582" y="18590"/>
                </a:cubicBezTo>
                <a:cubicBezTo>
                  <a:pt x="20579" y="18582"/>
                  <a:pt x="20579" y="18573"/>
                  <a:pt x="20576" y="18565"/>
                </a:cubicBezTo>
                <a:cubicBezTo>
                  <a:pt x="20572" y="18554"/>
                  <a:pt x="20567" y="18550"/>
                  <a:pt x="20563" y="18539"/>
                </a:cubicBezTo>
                <a:cubicBezTo>
                  <a:pt x="20559" y="18528"/>
                  <a:pt x="20557" y="18518"/>
                  <a:pt x="20554" y="18507"/>
                </a:cubicBezTo>
                <a:cubicBezTo>
                  <a:pt x="20550" y="18498"/>
                  <a:pt x="20547" y="18491"/>
                  <a:pt x="20544" y="18481"/>
                </a:cubicBezTo>
                <a:cubicBezTo>
                  <a:pt x="20541" y="18472"/>
                  <a:pt x="20540" y="18461"/>
                  <a:pt x="20535" y="18456"/>
                </a:cubicBezTo>
                <a:cubicBezTo>
                  <a:pt x="20529" y="18451"/>
                  <a:pt x="20523" y="18449"/>
                  <a:pt x="20516" y="18449"/>
                </a:cubicBezTo>
                <a:close/>
                <a:moveTo>
                  <a:pt x="18759" y="19139"/>
                </a:moveTo>
                <a:cubicBezTo>
                  <a:pt x="18755" y="19144"/>
                  <a:pt x="18750" y="19145"/>
                  <a:pt x="18746" y="19153"/>
                </a:cubicBezTo>
                <a:cubicBezTo>
                  <a:pt x="18743" y="19161"/>
                  <a:pt x="18740" y="19167"/>
                  <a:pt x="18740" y="19178"/>
                </a:cubicBezTo>
                <a:cubicBezTo>
                  <a:pt x="18740" y="19212"/>
                  <a:pt x="18751" y="19228"/>
                  <a:pt x="18759" y="19255"/>
                </a:cubicBezTo>
                <a:lnTo>
                  <a:pt x="18772" y="19249"/>
                </a:lnTo>
                <a:lnTo>
                  <a:pt x="18772" y="19146"/>
                </a:lnTo>
                <a:cubicBezTo>
                  <a:pt x="18767" y="19146"/>
                  <a:pt x="18763" y="19136"/>
                  <a:pt x="18759" y="19139"/>
                </a:cubicBezTo>
                <a:close/>
                <a:moveTo>
                  <a:pt x="18997" y="19140"/>
                </a:moveTo>
                <a:cubicBezTo>
                  <a:pt x="18993" y="19138"/>
                  <a:pt x="18989" y="19159"/>
                  <a:pt x="18985" y="19159"/>
                </a:cubicBezTo>
                <a:cubicBezTo>
                  <a:pt x="18985" y="19169"/>
                  <a:pt x="18984" y="19177"/>
                  <a:pt x="18985" y="19185"/>
                </a:cubicBezTo>
                <a:cubicBezTo>
                  <a:pt x="18985" y="19193"/>
                  <a:pt x="18982" y="19202"/>
                  <a:pt x="18985" y="19211"/>
                </a:cubicBezTo>
                <a:cubicBezTo>
                  <a:pt x="18988" y="19220"/>
                  <a:pt x="18992" y="19224"/>
                  <a:pt x="18997" y="19230"/>
                </a:cubicBezTo>
                <a:cubicBezTo>
                  <a:pt x="19000" y="19235"/>
                  <a:pt x="19007" y="19224"/>
                  <a:pt x="19010" y="19230"/>
                </a:cubicBezTo>
                <a:cubicBezTo>
                  <a:pt x="19013" y="19237"/>
                  <a:pt x="19011" y="19248"/>
                  <a:pt x="19013" y="19256"/>
                </a:cubicBezTo>
                <a:cubicBezTo>
                  <a:pt x="19015" y="19264"/>
                  <a:pt x="19015" y="19274"/>
                  <a:pt x="19016" y="19282"/>
                </a:cubicBezTo>
                <a:lnTo>
                  <a:pt x="19038" y="19282"/>
                </a:lnTo>
                <a:lnTo>
                  <a:pt x="19038" y="19232"/>
                </a:lnTo>
                <a:cubicBezTo>
                  <a:pt x="19038" y="19220"/>
                  <a:pt x="19038" y="19212"/>
                  <a:pt x="19035" y="19204"/>
                </a:cubicBezTo>
                <a:cubicBezTo>
                  <a:pt x="19032" y="19196"/>
                  <a:pt x="19025" y="19200"/>
                  <a:pt x="19022" y="19191"/>
                </a:cubicBezTo>
                <a:cubicBezTo>
                  <a:pt x="19019" y="19182"/>
                  <a:pt x="19017" y="19175"/>
                  <a:pt x="19013" y="19166"/>
                </a:cubicBezTo>
                <a:cubicBezTo>
                  <a:pt x="19010" y="19159"/>
                  <a:pt x="19013" y="19143"/>
                  <a:pt x="19010" y="19140"/>
                </a:cubicBezTo>
                <a:cubicBezTo>
                  <a:pt x="19007" y="19137"/>
                  <a:pt x="19001" y="19142"/>
                  <a:pt x="18997" y="19140"/>
                </a:cubicBezTo>
                <a:close/>
                <a:moveTo>
                  <a:pt x="18847" y="19292"/>
                </a:moveTo>
                <a:cubicBezTo>
                  <a:pt x="18838" y="19292"/>
                  <a:pt x="18833" y="19294"/>
                  <a:pt x="18825" y="19299"/>
                </a:cubicBezTo>
                <a:cubicBezTo>
                  <a:pt x="18819" y="19302"/>
                  <a:pt x="18814" y="19297"/>
                  <a:pt x="18809" y="19305"/>
                </a:cubicBezTo>
                <a:cubicBezTo>
                  <a:pt x="18806" y="19310"/>
                  <a:pt x="18808" y="19325"/>
                  <a:pt x="18806" y="19331"/>
                </a:cubicBezTo>
                <a:cubicBezTo>
                  <a:pt x="18807" y="19340"/>
                  <a:pt x="18796" y="19355"/>
                  <a:pt x="18796" y="19363"/>
                </a:cubicBezTo>
                <a:cubicBezTo>
                  <a:pt x="18800" y="19384"/>
                  <a:pt x="18807" y="19394"/>
                  <a:pt x="18809" y="19415"/>
                </a:cubicBezTo>
                <a:cubicBezTo>
                  <a:pt x="18810" y="19423"/>
                  <a:pt x="18809" y="19433"/>
                  <a:pt x="18809" y="19441"/>
                </a:cubicBezTo>
                <a:lnTo>
                  <a:pt x="18809" y="19466"/>
                </a:lnTo>
                <a:cubicBezTo>
                  <a:pt x="18809" y="19478"/>
                  <a:pt x="18813" y="19482"/>
                  <a:pt x="18815" y="19492"/>
                </a:cubicBezTo>
                <a:cubicBezTo>
                  <a:pt x="18819" y="19505"/>
                  <a:pt x="18822" y="19511"/>
                  <a:pt x="18828" y="19518"/>
                </a:cubicBezTo>
                <a:cubicBezTo>
                  <a:pt x="18832" y="19523"/>
                  <a:pt x="18837" y="19524"/>
                  <a:pt x="18841" y="19530"/>
                </a:cubicBezTo>
                <a:cubicBezTo>
                  <a:pt x="18849" y="19543"/>
                  <a:pt x="18857" y="19556"/>
                  <a:pt x="18863" y="19576"/>
                </a:cubicBezTo>
                <a:cubicBezTo>
                  <a:pt x="18865" y="19584"/>
                  <a:pt x="18864" y="19593"/>
                  <a:pt x="18866" y="19601"/>
                </a:cubicBezTo>
                <a:cubicBezTo>
                  <a:pt x="18868" y="19612"/>
                  <a:pt x="18873" y="19617"/>
                  <a:pt x="18875" y="19627"/>
                </a:cubicBezTo>
                <a:cubicBezTo>
                  <a:pt x="18881" y="19648"/>
                  <a:pt x="18889" y="19656"/>
                  <a:pt x="18894" y="19678"/>
                </a:cubicBezTo>
                <a:cubicBezTo>
                  <a:pt x="18899" y="19698"/>
                  <a:pt x="18900" y="19712"/>
                  <a:pt x="18907" y="19730"/>
                </a:cubicBezTo>
                <a:cubicBezTo>
                  <a:pt x="18909" y="19738"/>
                  <a:pt x="18914" y="19736"/>
                  <a:pt x="18920" y="19736"/>
                </a:cubicBezTo>
                <a:lnTo>
                  <a:pt x="18949" y="19736"/>
                </a:lnTo>
                <a:cubicBezTo>
                  <a:pt x="18950" y="19705"/>
                  <a:pt x="18951" y="19690"/>
                  <a:pt x="18951" y="19659"/>
                </a:cubicBezTo>
                <a:cubicBezTo>
                  <a:pt x="18951" y="19654"/>
                  <a:pt x="18949" y="19651"/>
                  <a:pt x="18949" y="19646"/>
                </a:cubicBezTo>
                <a:lnTo>
                  <a:pt x="19001" y="19646"/>
                </a:lnTo>
                <a:lnTo>
                  <a:pt x="19001" y="19581"/>
                </a:lnTo>
                <a:cubicBezTo>
                  <a:pt x="19001" y="19560"/>
                  <a:pt x="18992" y="19551"/>
                  <a:pt x="18992" y="19530"/>
                </a:cubicBezTo>
                <a:cubicBezTo>
                  <a:pt x="18992" y="19519"/>
                  <a:pt x="18995" y="19513"/>
                  <a:pt x="18998" y="19505"/>
                </a:cubicBezTo>
                <a:cubicBezTo>
                  <a:pt x="19000" y="19498"/>
                  <a:pt x="19007" y="19501"/>
                  <a:pt x="19011" y="19498"/>
                </a:cubicBezTo>
                <a:cubicBezTo>
                  <a:pt x="19016" y="19490"/>
                  <a:pt x="19022" y="19485"/>
                  <a:pt x="19023" y="19472"/>
                </a:cubicBezTo>
                <a:cubicBezTo>
                  <a:pt x="19024" y="19464"/>
                  <a:pt x="19021" y="19458"/>
                  <a:pt x="19021" y="19448"/>
                </a:cubicBezTo>
                <a:cubicBezTo>
                  <a:pt x="19021" y="19437"/>
                  <a:pt x="19023" y="19432"/>
                  <a:pt x="19023" y="19421"/>
                </a:cubicBezTo>
                <a:cubicBezTo>
                  <a:pt x="19023" y="19411"/>
                  <a:pt x="19020" y="19405"/>
                  <a:pt x="19020" y="19395"/>
                </a:cubicBezTo>
                <a:cubicBezTo>
                  <a:pt x="19020" y="19385"/>
                  <a:pt x="19021" y="19379"/>
                  <a:pt x="19021" y="19369"/>
                </a:cubicBezTo>
                <a:lnTo>
                  <a:pt x="18948" y="19369"/>
                </a:lnTo>
                <a:cubicBezTo>
                  <a:pt x="18943" y="19369"/>
                  <a:pt x="18940" y="19381"/>
                  <a:pt x="18935" y="19382"/>
                </a:cubicBezTo>
                <a:cubicBezTo>
                  <a:pt x="18929" y="19384"/>
                  <a:pt x="18925" y="19381"/>
                  <a:pt x="18919" y="19382"/>
                </a:cubicBezTo>
                <a:cubicBezTo>
                  <a:pt x="18915" y="19384"/>
                  <a:pt x="18912" y="19395"/>
                  <a:pt x="18907" y="19395"/>
                </a:cubicBezTo>
                <a:cubicBezTo>
                  <a:pt x="18902" y="19395"/>
                  <a:pt x="18898" y="19392"/>
                  <a:pt x="18894" y="19388"/>
                </a:cubicBezTo>
                <a:cubicBezTo>
                  <a:pt x="18889" y="19384"/>
                  <a:pt x="18889" y="19369"/>
                  <a:pt x="18884" y="19363"/>
                </a:cubicBezTo>
                <a:cubicBezTo>
                  <a:pt x="18881" y="19356"/>
                  <a:pt x="18876" y="19352"/>
                  <a:pt x="18872" y="19344"/>
                </a:cubicBezTo>
                <a:cubicBezTo>
                  <a:pt x="18868" y="19335"/>
                  <a:pt x="18866" y="19326"/>
                  <a:pt x="18863" y="19318"/>
                </a:cubicBezTo>
                <a:cubicBezTo>
                  <a:pt x="18857" y="19306"/>
                  <a:pt x="18855" y="19292"/>
                  <a:pt x="18847" y="19292"/>
                </a:cubicBezTo>
                <a:close/>
                <a:moveTo>
                  <a:pt x="20474" y="19292"/>
                </a:moveTo>
                <a:cubicBezTo>
                  <a:pt x="20463" y="19292"/>
                  <a:pt x="20455" y="19297"/>
                  <a:pt x="20444" y="19299"/>
                </a:cubicBezTo>
                <a:lnTo>
                  <a:pt x="20444" y="19421"/>
                </a:lnTo>
                <a:lnTo>
                  <a:pt x="20418" y="19447"/>
                </a:lnTo>
                <a:cubicBezTo>
                  <a:pt x="20414" y="19451"/>
                  <a:pt x="20410" y="19453"/>
                  <a:pt x="20406" y="19460"/>
                </a:cubicBezTo>
                <a:cubicBezTo>
                  <a:pt x="20401" y="19466"/>
                  <a:pt x="20396" y="19469"/>
                  <a:pt x="20393" y="19479"/>
                </a:cubicBezTo>
                <a:cubicBezTo>
                  <a:pt x="20391" y="19487"/>
                  <a:pt x="20393" y="19495"/>
                  <a:pt x="20393" y="19505"/>
                </a:cubicBezTo>
                <a:cubicBezTo>
                  <a:pt x="20392" y="19535"/>
                  <a:pt x="20397" y="19551"/>
                  <a:pt x="20397" y="19582"/>
                </a:cubicBezTo>
                <a:cubicBezTo>
                  <a:pt x="20396" y="19608"/>
                  <a:pt x="20386" y="19616"/>
                  <a:pt x="20378" y="19633"/>
                </a:cubicBezTo>
                <a:cubicBezTo>
                  <a:pt x="20369" y="19651"/>
                  <a:pt x="20363" y="19667"/>
                  <a:pt x="20352" y="19678"/>
                </a:cubicBezTo>
                <a:cubicBezTo>
                  <a:pt x="20342" y="19689"/>
                  <a:pt x="20333" y="19692"/>
                  <a:pt x="20324" y="19704"/>
                </a:cubicBezTo>
                <a:cubicBezTo>
                  <a:pt x="20314" y="19717"/>
                  <a:pt x="20310" y="19732"/>
                  <a:pt x="20299" y="19743"/>
                </a:cubicBezTo>
                <a:lnTo>
                  <a:pt x="20286" y="19755"/>
                </a:lnTo>
                <a:cubicBezTo>
                  <a:pt x="20282" y="19759"/>
                  <a:pt x="20277" y="19759"/>
                  <a:pt x="20274" y="19762"/>
                </a:cubicBezTo>
                <a:cubicBezTo>
                  <a:pt x="20269" y="19768"/>
                  <a:pt x="20268" y="19782"/>
                  <a:pt x="20264" y="19788"/>
                </a:cubicBezTo>
                <a:cubicBezTo>
                  <a:pt x="20260" y="19794"/>
                  <a:pt x="20256" y="19801"/>
                  <a:pt x="20252" y="19808"/>
                </a:cubicBezTo>
                <a:cubicBezTo>
                  <a:pt x="20248" y="19814"/>
                  <a:pt x="20247" y="19828"/>
                  <a:pt x="20242" y="19833"/>
                </a:cubicBezTo>
                <a:cubicBezTo>
                  <a:pt x="20238" y="19838"/>
                  <a:pt x="20234" y="19836"/>
                  <a:pt x="20230" y="19839"/>
                </a:cubicBezTo>
                <a:cubicBezTo>
                  <a:pt x="20220" y="19848"/>
                  <a:pt x="20209" y="19846"/>
                  <a:pt x="20201" y="19859"/>
                </a:cubicBezTo>
                <a:cubicBezTo>
                  <a:pt x="20198" y="19865"/>
                  <a:pt x="20197" y="19876"/>
                  <a:pt x="20195" y="19884"/>
                </a:cubicBezTo>
                <a:cubicBezTo>
                  <a:pt x="20190" y="19902"/>
                  <a:pt x="20189" y="19920"/>
                  <a:pt x="20182" y="19936"/>
                </a:cubicBezTo>
                <a:cubicBezTo>
                  <a:pt x="20179" y="19944"/>
                  <a:pt x="20175" y="19949"/>
                  <a:pt x="20170" y="19955"/>
                </a:cubicBezTo>
                <a:cubicBezTo>
                  <a:pt x="20166" y="19960"/>
                  <a:pt x="20162" y="19963"/>
                  <a:pt x="20158" y="19968"/>
                </a:cubicBezTo>
                <a:cubicBezTo>
                  <a:pt x="20152" y="19973"/>
                  <a:pt x="20150" y="19984"/>
                  <a:pt x="20145" y="19987"/>
                </a:cubicBezTo>
                <a:cubicBezTo>
                  <a:pt x="20141" y="19989"/>
                  <a:pt x="20136" y="19986"/>
                  <a:pt x="20132" y="19987"/>
                </a:cubicBezTo>
                <a:cubicBezTo>
                  <a:pt x="20128" y="19989"/>
                  <a:pt x="20124" y="19992"/>
                  <a:pt x="20120" y="19994"/>
                </a:cubicBezTo>
                <a:cubicBezTo>
                  <a:pt x="20120" y="20003"/>
                  <a:pt x="20120" y="20012"/>
                  <a:pt x="20120" y="20019"/>
                </a:cubicBezTo>
                <a:cubicBezTo>
                  <a:pt x="20119" y="20028"/>
                  <a:pt x="20117" y="20037"/>
                  <a:pt x="20116" y="20045"/>
                </a:cubicBezTo>
                <a:cubicBezTo>
                  <a:pt x="20115" y="20056"/>
                  <a:pt x="20107" y="20058"/>
                  <a:pt x="20107" y="20071"/>
                </a:cubicBezTo>
                <a:cubicBezTo>
                  <a:pt x="20107" y="20092"/>
                  <a:pt x="20114" y="20105"/>
                  <a:pt x="20123" y="20116"/>
                </a:cubicBezTo>
                <a:cubicBezTo>
                  <a:pt x="20127" y="20121"/>
                  <a:pt x="20131" y="20127"/>
                  <a:pt x="20135" y="20129"/>
                </a:cubicBezTo>
                <a:cubicBezTo>
                  <a:pt x="20150" y="20137"/>
                  <a:pt x="20161" y="20129"/>
                  <a:pt x="20176" y="20129"/>
                </a:cubicBezTo>
                <a:cubicBezTo>
                  <a:pt x="20186" y="20129"/>
                  <a:pt x="20194" y="20128"/>
                  <a:pt x="20201" y="20136"/>
                </a:cubicBezTo>
                <a:cubicBezTo>
                  <a:pt x="20207" y="20140"/>
                  <a:pt x="20209" y="20148"/>
                  <a:pt x="20214" y="20155"/>
                </a:cubicBezTo>
                <a:cubicBezTo>
                  <a:pt x="20219" y="20161"/>
                  <a:pt x="20219" y="20174"/>
                  <a:pt x="20223" y="20181"/>
                </a:cubicBezTo>
                <a:cubicBezTo>
                  <a:pt x="20231" y="20190"/>
                  <a:pt x="20240" y="20194"/>
                  <a:pt x="20250" y="20194"/>
                </a:cubicBezTo>
                <a:cubicBezTo>
                  <a:pt x="20256" y="20194"/>
                  <a:pt x="20259" y="20195"/>
                  <a:pt x="20264" y="20194"/>
                </a:cubicBezTo>
                <a:cubicBezTo>
                  <a:pt x="20267" y="20194"/>
                  <a:pt x="20268" y="20182"/>
                  <a:pt x="20270" y="20181"/>
                </a:cubicBezTo>
                <a:cubicBezTo>
                  <a:pt x="20274" y="20176"/>
                  <a:pt x="20279" y="20174"/>
                  <a:pt x="20283" y="20168"/>
                </a:cubicBezTo>
                <a:cubicBezTo>
                  <a:pt x="20287" y="20161"/>
                  <a:pt x="20286" y="20147"/>
                  <a:pt x="20289" y="20142"/>
                </a:cubicBezTo>
                <a:cubicBezTo>
                  <a:pt x="20294" y="20137"/>
                  <a:pt x="20297" y="20132"/>
                  <a:pt x="20302" y="20129"/>
                </a:cubicBezTo>
                <a:cubicBezTo>
                  <a:pt x="20315" y="20118"/>
                  <a:pt x="20325" y="20122"/>
                  <a:pt x="20340" y="20122"/>
                </a:cubicBezTo>
                <a:cubicBezTo>
                  <a:pt x="20340" y="20097"/>
                  <a:pt x="20340" y="20082"/>
                  <a:pt x="20343" y="20058"/>
                </a:cubicBezTo>
                <a:cubicBezTo>
                  <a:pt x="20344" y="20047"/>
                  <a:pt x="20349" y="20042"/>
                  <a:pt x="20352" y="20033"/>
                </a:cubicBezTo>
                <a:cubicBezTo>
                  <a:pt x="20359" y="20012"/>
                  <a:pt x="20368" y="20003"/>
                  <a:pt x="20378" y="19987"/>
                </a:cubicBezTo>
                <a:cubicBezTo>
                  <a:pt x="20382" y="19979"/>
                  <a:pt x="20388" y="19975"/>
                  <a:pt x="20390" y="19961"/>
                </a:cubicBezTo>
                <a:cubicBezTo>
                  <a:pt x="20393" y="19944"/>
                  <a:pt x="20395" y="19928"/>
                  <a:pt x="20397" y="19910"/>
                </a:cubicBezTo>
                <a:cubicBezTo>
                  <a:pt x="20398" y="19892"/>
                  <a:pt x="20400" y="19877"/>
                  <a:pt x="20403" y="19859"/>
                </a:cubicBezTo>
                <a:cubicBezTo>
                  <a:pt x="20404" y="19849"/>
                  <a:pt x="20408" y="19843"/>
                  <a:pt x="20409" y="19833"/>
                </a:cubicBezTo>
                <a:cubicBezTo>
                  <a:pt x="20411" y="19825"/>
                  <a:pt x="20411" y="19815"/>
                  <a:pt x="20412" y="19808"/>
                </a:cubicBezTo>
                <a:cubicBezTo>
                  <a:pt x="20415" y="19796"/>
                  <a:pt x="20420" y="19794"/>
                  <a:pt x="20425" y="19788"/>
                </a:cubicBezTo>
                <a:cubicBezTo>
                  <a:pt x="20433" y="19775"/>
                  <a:pt x="20440" y="19765"/>
                  <a:pt x="20450" y="19762"/>
                </a:cubicBezTo>
                <a:cubicBezTo>
                  <a:pt x="20454" y="19760"/>
                  <a:pt x="20458" y="19762"/>
                  <a:pt x="20462" y="19762"/>
                </a:cubicBezTo>
                <a:cubicBezTo>
                  <a:pt x="20477" y="19762"/>
                  <a:pt x="20485" y="19764"/>
                  <a:pt x="20500" y="19762"/>
                </a:cubicBezTo>
                <a:cubicBezTo>
                  <a:pt x="20505" y="19762"/>
                  <a:pt x="20508" y="19757"/>
                  <a:pt x="20513" y="19755"/>
                </a:cubicBezTo>
                <a:cubicBezTo>
                  <a:pt x="20510" y="19746"/>
                  <a:pt x="20509" y="19738"/>
                  <a:pt x="20507" y="19730"/>
                </a:cubicBezTo>
                <a:cubicBezTo>
                  <a:pt x="20503" y="19717"/>
                  <a:pt x="20494" y="19714"/>
                  <a:pt x="20494" y="19698"/>
                </a:cubicBezTo>
                <a:cubicBezTo>
                  <a:pt x="20494" y="19670"/>
                  <a:pt x="20503" y="19654"/>
                  <a:pt x="20510" y="19633"/>
                </a:cubicBezTo>
                <a:cubicBezTo>
                  <a:pt x="20517" y="19614"/>
                  <a:pt x="20524" y="19606"/>
                  <a:pt x="20535" y="19594"/>
                </a:cubicBezTo>
                <a:cubicBezTo>
                  <a:pt x="20539" y="19591"/>
                  <a:pt x="20543" y="19591"/>
                  <a:pt x="20547" y="19588"/>
                </a:cubicBezTo>
                <a:cubicBezTo>
                  <a:pt x="20553" y="19583"/>
                  <a:pt x="20553" y="19569"/>
                  <a:pt x="20557" y="19563"/>
                </a:cubicBezTo>
                <a:cubicBezTo>
                  <a:pt x="20562" y="19554"/>
                  <a:pt x="20568" y="19549"/>
                  <a:pt x="20569" y="19536"/>
                </a:cubicBezTo>
                <a:cubicBezTo>
                  <a:pt x="20570" y="19529"/>
                  <a:pt x="20569" y="19519"/>
                  <a:pt x="20569" y="19511"/>
                </a:cubicBezTo>
                <a:cubicBezTo>
                  <a:pt x="20570" y="19503"/>
                  <a:pt x="20569" y="19495"/>
                  <a:pt x="20569" y="19485"/>
                </a:cubicBezTo>
                <a:cubicBezTo>
                  <a:pt x="20569" y="19474"/>
                  <a:pt x="20576" y="19472"/>
                  <a:pt x="20576" y="19461"/>
                </a:cubicBezTo>
                <a:lnTo>
                  <a:pt x="20576" y="19382"/>
                </a:lnTo>
                <a:cubicBezTo>
                  <a:pt x="20562" y="19382"/>
                  <a:pt x="20555" y="19383"/>
                  <a:pt x="20541" y="19382"/>
                </a:cubicBezTo>
                <a:cubicBezTo>
                  <a:pt x="20532" y="19382"/>
                  <a:pt x="20523" y="19387"/>
                  <a:pt x="20516" y="19376"/>
                </a:cubicBezTo>
                <a:cubicBezTo>
                  <a:pt x="20513" y="19371"/>
                  <a:pt x="20514" y="19356"/>
                  <a:pt x="20513" y="19350"/>
                </a:cubicBezTo>
                <a:cubicBezTo>
                  <a:pt x="20510" y="19342"/>
                  <a:pt x="20509" y="19334"/>
                  <a:pt x="20507" y="19324"/>
                </a:cubicBezTo>
                <a:cubicBezTo>
                  <a:pt x="20504" y="19315"/>
                  <a:pt x="20499" y="19312"/>
                  <a:pt x="20494" y="19305"/>
                </a:cubicBezTo>
                <a:cubicBezTo>
                  <a:pt x="20488" y="19297"/>
                  <a:pt x="20482" y="19292"/>
                  <a:pt x="20474" y="19292"/>
                </a:cubicBezTo>
                <a:close/>
                <a:moveTo>
                  <a:pt x="20210" y="20250"/>
                </a:moveTo>
                <a:cubicBezTo>
                  <a:pt x="20206" y="20258"/>
                  <a:pt x="20189" y="20250"/>
                  <a:pt x="20185" y="20256"/>
                </a:cubicBezTo>
                <a:cubicBezTo>
                  <a:pt x="20181" y="20262"/>
                  <a:pt x="20183" y="20275"/>
                  <a:pt x="20179" y="20282"/>
                </a:cubicBezTo>
                <a:cubicBezTo>
                  <a:pt x="20176" y="20287"/>
                  <a:pt x="20170" y="20279"/>
                  <a:pt x="20166" y="20282"/>
                </a:cubicBezTo>
                <a:cubicBezTo>
                  <a:pt x="20163" y="20285"/>
                  <a:pt x="20165" y="20300"/>
                  <a:pt x="20163" y="20304"/>
                </a:cubicBezTo>
                <a:lnTo>
                  <a:pt x="20213" y="20304"/>
                </a:lnTo>
                <a:lnTo>
                  <a:pt x="20213" y="20276"/>
                </a:lnTo>
                <a:cubicBezTo>
                  <a:pt x="20213" y="20266"/>
                  <a:pt x="20210" y="20259"/>
                  <a:pt x="20210" y="20250"/>
                </a:cubicBezTo>
                <a:close/>
              </a:path>
            </a:pathLst>
          </a:custGeom>
          <a:solidFill>
            <a:schemeClr val="tx1">
              <a:lumMod val="75000"/>
              <a:lumOff val="25000"/>
              <a:alpha val="9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Tree>
    <p:extLst>
      <p:ext uri="{BB962C8B-B14F-4D97-AF65-F5344CB8AC3E}">
        <p14:creationId xmlns:p14="http://schemas.microsoft.com/office/powerpoint/2010/main" val="420857258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1" name="Group 130">
            <a:extLst>
              <a:ext uri="{FF2B5EF4-FFF2-40B4-BE49-F238E27FC236}">
                <a16:creationId xmlns:a16="http://schemas.microsoft.com/office/drawing/2014/main" id="{C6DFB7C4-40F7-B680-44D7-A15F7897C9D1}"/>
              </a:ext>
            </a:extLst>
          </p:cNvPr>
          <p:cNvGrpSpPr/>
          <p:nvPr/>
        </p:nvGrpSpPr>
        <p:grpSpPr>
          <a:xfrm>
            <a:off x="5152571" y="2090058"/>
            <a:ext cx="6057908" cy="3726004"/>
            <a:chOff x="434130" y="434226"/>
            <a:chExt cx="7488881" cy="4198035"/>
          </a:xfrm>
          <a:solidFill>
            <a:schemeClr val="bg1">
              <a:lumMod val="95000"/>
            </a:schemeClr>
          </a:solidFill>
        </p:grpSpPr>
        <p:grpSp>
          <p:nvGrpSpPr>
            <p:cNvPr id="132" name="Group 131">
              <a:extLst>
                <a:ext uri="{FF2B5EF4-FFF2-40B4-BE49-F238E27FC236}">
                  <a16:creationId xmlns:a16="http://schemas.microsoft.com/office/drawing/2014/main" id="{F2C55023-ECE9-CD4A-4C33-D55B4BBA0FFC}"/>
                </a:ext>
              </a:extLst>
            </p:cNvPr>
            <p:cNvGrpSpPr/>
            <p:nvPr/>
          </p:nvGrpSpPr>
          <p:grpSpPr>
            <a:xfrm>
              <a:off x="434130" y="434226"/>
              <a:ext cx="7488880" cy="4198035"/>
              <a:chOff x="1028701" y="1378665"/>
              <a:chExt cx="4290441" cy="2405088"/>
            </a:xfrm>
            <a:grpFill/>
          </p:grpSpPr>
          <p:sp>
            <p:nvSpPr>
              <p:cNvPr id="185" name="Freeform 7">
                <a:extLst>
                  <a:ext uri="{FF2B5EF4-FFF2-40B4-BE49-F238E27FC236}">
                    <a16:creationId xmlns:a16="http://schemas.microsoft.com/office/drawing/2014/main" id="{F42F3AE3-1428-473C-1184-74C55DF4594D}"/>
                  </a:ext>
                </a:extLst>
              </p:cNvPr>
              <p:cNvSpPr>
                <a:spLocks/>
              </p:cNvSpPr>
              <p:nvPr/>
            </p:nvSpPr>
            <p:spPr bwMode="auto">
              <a:xfrm>
                <a:off x="1125731" y="1852183"/>
                <a:ext cx="1921" cy="1744"/>
              </a:xfrm>
              <a:custGeom>
                <a:avLst/>
                <a:gdLst>
                  <a:gd name="T0" fmla="*/ 2 w 2"/>
                  <a:gd name="T1" fmla="*/ 0 h 2"/>
                  <a:gd name="T2" fmla="*/ 0 w 2"/>
                  <a:gd name="T3" fmla="*/ 2 h 2"/>
                  <a:gd name="T4" fmla="*/ 2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2" y="2"/>
                    </a:lnTo>
                    <a:lnTo>
                      <a:pt x="2"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86" name="Freeform 15">
                <a:extLst>
                  <a:ext uri="{FF2B5EF4-FFF2-40B4-BE49-F238E27FC236}">
                    <a16:creationId xmlns:a16="http://schemas.microsoft.com/office/drawing/2014/main" id="{35BE2335-2DF4-4F51-24C9-056FFB075328}"/>
                  </a:ext>
                </a:extLst>
              </p:cNvPr>
              <p:cNvSpPr>
                <a:spLocks/>
              </p:cNvSpPr>
              <p:nvPr/>
            </p:nvSpPr>
            <p:spPr bwMode="auto">
              <a:xfrm>
                <a:off x="1080578" y="1606268"/>
                <a:ext cx="656151" cy="497063"/>
              </a:xfrm>
              <a:custGeom>
                <a:avLst/>
                <a:gdLst>
                  <a:gd name="T0" fmla="*/ 465 w 683"/>
                  <a:gd name="T1" fmla="*/ 549 h 570"/>
                  <a:gd name="T2" fmla="*/ 604 w 683"/>
                  <a:gd name="T3" fmla="*/ 374 h 570"/>
                  <a:gd name="T4" fmla="*/ 613 w 683"/>
                  <a:gd name="T5" fmla="*/ 348 h 570"/>
                  <a:gd name="T6" fmla="*/ 607 w 683"/>
                  <a:gd name="T7" fmla="*/ 329 h 570"/>
                  <a:gd name="T8" fmla="*/ 604 w 683"/>
                  <a:gd name="T9" fmla="*/ 303 h 570"/>
                  <a:gd name="T10" fmla="*/ 630 w 683"/>
                  <a:gd name="T11" fmla="*/ 275 h 570"/>
                  <a:gd name="T12" fmla="*/ 639 w 683"/>
                  <a:gd name="T13" fmla="*/ 256 h 570"/>
                  <a:gd name="T14" fmla="*/ 679 w 683"/>
                  <a:gd name="T15" fmla="*/ 203 h 570"/>
                  <a:gd name="T16" fmla="*/ 666 w 683"/>
                  <a:gd name="T17" fmla="*/ 169 h 570"/>
                  <a:gd name="T18" fmla="*/ 660 w 683"/>
                  <a:gd name="T19" fmla="*/ 149 h 570"/>
                  <a:gd name="T20" fmla="*/ 498 w 683"/>
                  <a:gd name="T21" fmla="*/ 121 h 570"/>
                  <a:gd name="T22" fmla="*/ 466 w 683"/>
                  <a:gd name="T23" fmla="*/ 115 h 570"/>
                  <a:gd name="T24" fmla="*/ 433 w 683"/>
                  <a:gd name="T25" fmla="*/ 117 h 570"/>
                  <a:gd name="T26" fmla="*/ 399 w 683"/>
                  <a:gd name="T27" fmla="*/ 122 h 570"/>
                  <a:gd name="T28" fmla="*/ 378 w 683"/>
                  <a:gd name="T29" fmla="*/ 113 h 570"/>
                  <a:gd name="T30" fmla="*/ 337 w 683"/>
                  <a:gd name="T31" fmla="*/ 115 h 570"/>
                  <a:gd name="T32" fmla="*/ 322 w 683"/>
                  <a:gd name="T33" fmla="*/ 102 h 570"/>
                  <a:gd name="T34" fmla="*/ 295 w 683"/>
                  <a:gd name="T35" fmla="*/ 94 h 570"/>
                  <a:gd name="T36" fmla="*/ 275 w 683"/>
                  <a:gd name="T37" fmla="*/ 100 h 570"/>
                  <a:gd name="T38" fmla="*/ 247 w 683"/>
                  <a:gd name="T39" fmla="*/ 96 h 570"/>
                  <a:gd name="T40" fmla="*/ 226 w 683"/>
                  <a:gd name="T41" fmla="*/ 87 h 570"/>
                  <a:gd name="T42" fmla="*/ 224 w 683"/>
                  <a:gd name="T43" fmla="*/ 34 h 570"/>
                  <a:gd name="T44" fmla="*/ 207 w 683"/>
                  <a:gd name="T45" fmla="*/ 19 h 570"/>
                  <a:gd name="T46" fmla="*/ 194 w 683"/>
                  <a:gd name="T47" fmla="*/ 17 h 570"/>
                  <a:gd name="T48" fmla="*/ 175 w 683"/>
                  <a:gd name="T49" fmla="*/ 8 h 570"/>
                  <a:gd name="T50" fmla="*/ 162 w 683"/>
                  <a:gd name="T51" fmla="*/ 4 h 570"/>
                  <a:gd name="T52" fmla="*/ 162 w 683"/>
                  <a:gd name="T53" fmla="*/ 10 h 570"/>
                  <a:gd name="T54" fmla="*/ 151 w 683"/>
                  <a:gd name="T55" fmla="*/ 8 h 570"/>
                  <a:gd name="T56" fmla="*/ 143 w 683"/>
                  <a:gd name="T57" fmla="*/ 30 h 570"/>
                  <a:gd name="T58" fmla="*/ 139 w 683"/>
                  <a:gd name="T59" fmla="*/ 51 h 570"/>
                  <a:gd name="T60" fmla="*/ 132 w 683"/>
                  <a:gd name="T61" fmla="*/ 70 h 570"/>
                  <a:gd name="T62" fmla="*/ 130 w 683"/>
                  <a:gd name="T63" fmla="*/ 79 h 570"/>
                  <a:gd name="T64" fmla="*/ 122 w 683"/>
                  <a:gd name="T65" fmla="*/ 100 h 570"/>
                  <a:gd name="T66" fmla="*/ 113 w 683"/>
                  <a:gd name="T67" fmla="*/ 126 h 570"/>
                  <a:gd name="T68" fmla="*/ 92 w 683"/>
                  <a:gd name="T69" fmla="*/ 173 h 570"/>
                  <a:gd name="T70" fmla="*/ 89 w 683"/>
                  <a:gd name="T71" fmla="*/ 186 h 570"/>
                  <a:gd name="T72" fmla="*/ 68 w 683"/>
                  <a:gd name="T73" fmla="*/ 241 h 570"/>
                  <a:gd name="T74" fmla="*/ 68 w 683"/>
                  <a:gd name="T75" fmla="*/ 252 h 570"/>
                  <a:gd name="T76" fmla="*/ 57 w 683"/>
                  <a:gd name="T77" fmla="*/ 262 h 570"/>
                  <a:gd name="T78" fmla="*/ 47 w 683"/>
                  <a:gd name="T79" fmla="*/ 284 h 570"/>
                  <a:gd name="T80" fmla="*/ 51 w 683"/>
                  <a:gd name="T81" fmla="*/ 284 h 570"/>
                  <a:gd name="T82" fmla="*/ 47 w 683"/>
                  <a:gd name="T83" fmla="*/ 284 h 570"/>
                  <a:gd name="T84" fmla="*/ 36 w 683"/>
                  <a:gd name="T85" fmla="*/ 288 h 570"/>
                  <a:gd name="T86" fmla="*/ 10 w 683"/>
                  <a:gd name="T87" fmla="*/ 346 h 570"/>
                  <a:gd name="T88" fmla="*/ 6 w 683"/>
                  <a:gd name="T89" fmla="*/ 376 h 570"/>
                  <a:gd name="T90" fmla="*/ 2 w 683"/>
                  <a:gd name="T91" fmla="*/ 418 h 570"/>
                  <a:gd name="T92" fmla="*/ 184 w 683"/>
                  <a:gd name="T93" fmla="*/ 480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3" h="570">
                    <a:moveTo>
                      <a:pt x="184" y="480"/>
                    </a:moveTo>
                    <a:lnTo>
                      <a:pt x="329" y="517"/>
                    </a:lnTo>
                    <a:lnTo>
                      <a:pt x="465" y="549"/>
                    </a:lnTo>
                    <a:lnTo>
                      <a:pt x="560" y="570"/>
                    </a:lnTo>
                    <a:lnTo>
                      <a:pt x="600" y="378"/>
                    </a:lnTo>
                    <a:lnTo>
                      <a:pt x="604" y="374"/>
                    </a:lnTo>
                    <a:lnTo>
                      <a:pt x="606" y="371"/>
                    </a:lnTo>
                    <a:lnTo>
                      <a:pt x="613" y="357"/>
                    </a:lnTo>
                    <a:lnTo>
                      <a:pt x="613" y="348"/>
                    </a:lnTo>
                    <a:lnTo>
                      <a:pt x="619" y="340"/>
                    </a:lnTo>
                    <a:lnTo>
                      <a:pt x="615" y="335"/>
                    </a:lnTo>
                    <a:lnTo>
                      <a:pt x="607" y="329"/>
                    </a:lnTo>
                    <a:lnTo>
                      <a:pt x="602" y="327"/>
                    </a:lnTo>
                    <a:lnTo>
                      <a:pt x="598" y="324"/>
                    </a:lnTo>
                    <a:lnTo>
                      <a:pt x="604" y="303"/>
                    </a:lnTo>
                    <a:lnTo>
                      <a:pt x="609" y="295"/>
                    </a:lnTo>
                    <a:lnTo>
                      <a:pt x="619" y="282"/>
                    </a:lnTo>
                    <a:lnTo>
                      <a:pt x="630" y="275"/>
                    </a:lnTo>
                    <a:lnTo>
                      <a:pt x="636" y="269"/>
                    </a:lnTo>
                    <a:lnTo>
                      <a:pt x="639" y="262"/>
                    </a:lnTo>
                    <a:lnTo>
                      <a:pt x="639" y="256"/>
                    </a:lnTo>
                    <a:lnTo>
                      <a:pt x="653" y="243"/>
                    </a:lnTo>
                    <a:lnTo>
                      <a:pt x="662" y="220"/>
                    </a:lnTo>
                    <a:lnTo>
                      <a:pt x="679" y="203"/>
                    </a:lnTo>
                    <a:lnTo>
                      <a:pt x="683" y="196"/>
                    </a:lnTo>
                    <a:lnTo>
                      <a:pt x="681" y="183"/>
                    </a:lnTo>
                    <a:lnTo>
                      <a:pt x="666" y="169"/>
                    </a:lnTo>
                    <a:lnTo>
                      <a:pt x="664" y="166"/>
                    </a:lnTo>
                    <a:lnTo>
                      <a:pt x="660" y="158"/>
                    </a:lnTo>
                    <a:lnTo>
                      <a:pt x="660" y="149"/>
                    </a:lnTo>
                    <a:lnTo>
                      <a:pt x="572" y="132"/>
                    </a:lnTo>
                    <a:lnTo>
                      <a:pt x="504" y="115"/>
                    </a:lnTo>
                    <a:lnTo>
                      <a:pt x="498" y="121"/>
                    </a:lnTo>
                    <a:lnTo>
                      <a:pt x="491" y="119"/>
                    </a:lnTo>
                    <a:lnTo>
                      <a:pt x="483" y="117"/>
                    </a:lnTo>
                    <a:lnTo>
                      <a:pt x="466" y="115"/>
                    </a:lnTo>
                    <a:lnTo>
                      <a:pt x="463" y="113"/>
                    </a:lnTo>
                    <a:lnTo>
                      <a:pt x="455" y="117"/>
                    </a:lnTo>
                    <a:lnTo>
                      <a:pt x="433" y="117"/>
                    </a:lnTo>
                    <a:lnTo>
                      <a:pt x="419" y="119"/>
                    </a:lnTo>
                    <a:lnTo>
                      <a:pt x="406" y="122"/>
                    </a:lnTo>
                    <a:lnTo>
                      <a:pt x="399" y="122"/>
                    </a:lnTo>
                    <a:lnTo>
                      <a:pt x="393" y="121"/>
                    </a:lnTo>
                    <a:lnTo>
                      <a:pt x="386" y="115"/>
                    </a:lnTo>
                    <a:lnTo>
                      <a:pt x="378" y="113"/>
                    </a:lnTo>
                    <a:lnTo>
                      <a:pt x="357" y="117"/>
                    </a:lnTo>
                    <a:lnTo>
                      <a:pt x="350" y="115"/>
                    </a:lnTo>
                    <a:lnTo>
                      <a:pt x="337" y="115"/>
                    </a:lnTo>
                    <a:lnTo>
                      <a:pt x="335" y="109"/>
                    </a:lnTo>
                    <a:lnTo>
                      <a:pt x="327" y="104"/>
                    </a:lnTo>
                    <a:lnTo>
                      <a:pt x="322" y="102"/>
                    </a:lnTo>
                    <a:lnTo>
                      <a:pt x="314" y="98"/>
                    </a:lnTo>
                    <a:lnTo>
                      <a:pt x="303" y="98"/>
                    </a:lnTo>
                    <a:lnTo>
                      <a:pt x="295" y="94"/>
                    </a:lnTo>
                    <a:lnTo>
                      <a:pt x="290" y="94"/>
                    </a:lnTo>
                    <a:lnTo>
                      <a:pt x="282" y="100"/>
                    </a:lnTo>
                    <a:lnTo>
                      <a:pt x="275" y="100"/>
                    </a:lnTo>
                    <a:lnTo>
                      <a:pt x="262" y="102"/>
                    </a:lnTo>
                    <a:lnTo>
                      <a:pt x="254" y="102"/>
                    </a:lnTo>
                    <a:lnTo>
                      <a:pt x="247" y="96"/>
                    </a:lnTo>
                    <a:lnTo>
                      <a:pt x="245" y="96"/>
                    </a:lnTo>
                    <a:lnTo>
                      <a:pt x="237" y="90"/>
                    </a:lnTo>
                    <a:lnTo>
                      <a:pt x="226" y="87"/>
                    </a:lnTo>
                    <a:lnTo>
                      <a:pt x="224" y="83"/>
                    </a:lnTo>
                    <a:lnTo>
                      <a:pt x="228" y="47"/>
                    </a:lnTo>
                    <a:lnTo>
                      <a:pt x="224" y="34"/>
                    </a:lnTo>
                    <a:lnTo>
                      <a:pt x="216" y="27"/>
                    </a:lnTo>
                    <a:lnTo>
                      <a:pt x="213" y="21"/>
                    </a:lnTo>
                    <a:lnTo>
                      <a:pt x="207" y="19"/>
                    </a:lnTo>
                    <a:lnTo>
                      <a:pt x="201" y="21"/>
                    </a:lnTo>
                    <a:lnTo>
                      <a:pt x="194" y="19"/>
                    </a:lnTo>
                    <a:lnTo>
                      <a:pt x="194" y="17"/>
                    </a:lnTo>
                    <a:lnTo>
                      <a:pt x="188" y="11"/>
                    </a:lnTo>
                    <a:lnTo>
                      <a:pt x="183" y="6"/>
                    </a:lnTo>
                    <a:lnTo>
                      <a:pt x="175" y="8"/>
                    </a:lnTo>
                    <a:lnTo>
                      <a:pt x="168" y="8"/>
                    </a:lnTo>
                    <a:lnTo>
                      <a:pt x="166" y="4"/>
                    </a:lnTo>
                    <a:lnTo>
                      <a:pt x="162" y="4"/>
                    </a:lnTo>
                    <a:lnTo>
                      <a:pt x="160" y="6"/>
                    </a:lnTo>
                    <a:lnTo>
                      <a:pt x="164" y="10"/>
                    </a:lnTo>
                    <a:lnTo>
                      <a:pt x="162" y="10"/>
                    </a:lnTo>
                    <a:lnTo>
                      <a:pt x="160" y="8"/>
                    </a:lnTo>
                    <a:lnTo>
                      <a:pt x="154" y="0"/>
                    </a:lnTo>
                    <a:lnTo>
                      <a:pt x="151" y="8"/>
                    </a:lnTo>
                    <a:lnTo>
                      <a:pt x="149" y="23"/>
                    </a:lnTo>
                    <a:lnTo>
                      <a:pt x="143" y="28"/>
                    </a:lnTo>
                    <a:lnTo>
                      <a:pt x="143" y="30"/>
                    </a:lnTo>
                    <a:lnTo>
                      <a:pt x="141" y="36"/>
                    </a:lnTo>
                    <a:lnTo>
                      <a:pt x="139" y="43"/>
                    </a:lnTo>
                    <a:lnTo>
                      <a:pt x="139" y="51"/>
                    </a:lnTo>
                    <a:lnTo>
                      <a:pt x="141" y="55"/>
                    </a:lnTo>
                    <a:lnTo>
                      <a:pt x="136" y="62"/>
                    </a:lnTo>
                    <a:lnTo>
                      <a:pt x="132" y="70"/>
                    </a:lnTo>
                    <a:lnTo>
                      <a:pt x="137" y="75"/>
                    </a:lnTo>
                    <a:lnTo>
                      <a:pt x="130" y="74"/>
                    </a:lnTo>
                    <a:lnTo>
                      <a:pt x="130" y="79"/>
                    </a:lnTo>
                    <a:lnTo>
                      <a:pt x="126" y="87"/>
                    </a:lnTo>
                    <a:lnTo>
                      <a:pt x="126" y="92"/>
                    </a:lnTo>
                    <a:lnTo>
                      <a:pt x="122" y="100"/>
                    </a:lnTo>
                    <a:lnTo>
                      <a:pt x="121" y="107"/>
                    </a:lnTo>
                    <a:lnTo>
                      <a:pt x="115" y="119"/>
                    </a:lnTo>
                    <a:lnTo>
                      <a:pt x="113" y="126"/>
                    </a:lnTo>
                    <a:lnTo>
                      <a:pt x="102" y="145"/>
                    </a:lnTo>
                    <a:lnTo>
                      <a:pt x="98" y="158"/>
                    </a:lnTo>
                    <a:lnTo>
                      <a:pt x="92" y="173"/>
                    </a:lnTo>
                    <a:lnTo>
                      <a:pt x="94" y="181"/>
                    </a:lnTo>
                    <a:lnTo>
                      <a:pt x="94" y="183"/>
                    </a:lnTo>
                    <a:lnTo>
                      <a:pt x="89" y="186"/>
                    </a:lnTo>
                    <a:lnTo>
                      <a:pt x="85" y="192"/>
                    </a:lnTo>
                    <a:lnTo>
                      <a:pt x="81" y="207"/>
                    </a:lnTo>
                    <a:lnTo>
                      <a:pt x="68" y="241"/>
                    </a:lnTo>
                    <a:lnTo>
                      <a:pt x="62" y="248"/>
                    </a:lnTo>
                    <a:lnTo>
                      <a:pt x="60" y="256"/>
                    </a:lnTo>
                    <a:lnTo>
                      <a:pt x="68" y="252"/>
                    </a:lnTo>
                    <a:lnTo>
                      <a:pt x="70" y="256"/>
                    </a:lnTo>
                    <a:lnTo>
                      <a:pt x="62" y="256"/>
                    </a:lnTo>
                    <a:lnTo>
                      <a:pt x="57" y="262"/>
                    </a:lnTo>
                    <a:lnTo>
                      <a:pt x="47" y="275"/>
                    </a:lnTo>
                    <a:lnTo>
                      <a:pt x="45" y="282"/>
                    </a:lnTo>
                    <a:lnTo>
                      <a:pt x="47" y="284"/>
                    </a:lnTo>
                    <a:lnTo>
                      <a:pt x="49" y="282"/>
                    </a:lnTo>
                    <a:lnTo>
                      <a:pt x="49" y="284"/>
                    </a:lnTo>
                    <a:lnTo>
                      <a:pt x="51" y="284"/>
                    </a:lnTo>
                    <a:lnTo>
                      <a:pt x="49" y="288"/>
                    </a:lnTo>
                    <a:lnTo>
                      <a:pt x="49" y="284"/>
                    </a:lnTo>
                    <a:lnTo>
                      <a:pt x="47" y="284"/>
                    </a:lnTo>
                    <a:lnTo>
                      <a:pt x="42" y="288"/>
                    </a:lnTo>
                    <a:lnTo>
                      <a:pt x="38" y="295"/>
                    </a:lnTo>
                    <a:lnTo>
                      <a:pt x="36" y="288"/>
                    </a:lnTo>
                    <a:lnTo>
                      <a:pt x="23" y="316"/>
                    </a:lnTo>
                    <a:lnTo>
                      <a:pt x="10" y="333"/>
                    </a:lnTo>
                    <a:lnTo>
                      <a:pt x="10" y="346"/>
                    </a:lnTo>
                    <a:lnTo>
                      <a:pt x="13" y="361"/>
                    </a:lnTo>
                    <a:lnTo>
                      <a:pt x="12" y="369"/>
                    </a:lnTo>
                    <a:lnTo>
                      <a:pt x="6" y="376"/>
                    </a:lnTo>
                    <a:lnTo>
                      <a:pt x="4" y="382"/>
                    </a:lnTo>
                    <a:lnTo>
                      <a:pt x="0" y="391"/>
                    </a:lnTo>
                    <a:lnTo>
                      <a:pt x="2" y="418"/>
                    </a:lnTo>
                    <a:lnTo>
                      <a:pt x="8" y="433"/>
                    </a:lnTo>
                    <a:lnTo>
                      <a:pt x="12" y="433"/>
                    </a:lnTo>
                    <a:lnTo>
                      <a:pt x="184" y="48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87" name="Freeform 16">
                <a:extLst>
                  <a:ext uri="{FF2B5EF4-FFF2-40B4-BE49-F238E27FC236}">
                    <a16:creationId xmlns:a16="http://schemas.microsoft.com/office/drawing/2014/main" id="{2CE4FF01-B278-00F1-E84E-6D0DEFF966A0}"/>
                  </a:ext>
                </a:extLst>
              </p:cNvPr>
              <p:cNvSpPr>
                <a:spLocks/>
              </p:cNvSpPr>
              <p:nvPr/>
            </p:nvSpPr>
            <p:spPr bwMode="auto">
              <a:xfrm>
                <a:off x="1127652" y="1853927"/>
                <a:ext cx="1921" cy="3488"/>
              </a:xfrm>
              <a:custGeom>
                <a:avLst/>
                <a:gdLst>
                  <a:gd name="T0" fmla="*/ 2 w 2"/>
                  <a:gd name="T1" fmla="*/ 0 h 4"/>
                  <a:gd name="T2" fmla="*/ 0 w 2"/>
                  <a:gd name="T3" fmla="*/ 0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0" y="0"/>
                    </a:lnTo>
                    <a:lnTo>
                      <a:pt x="0" y="4"/>
                    </a:lnTo>
                    <a:lnTo>
                      <a:pt x="2"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88" name="Freeform 17">
                <a:extLst>
                  <a:ext uri="{FF2B5EF4-FFF2-40B4-BE49-F238E27FC236}">
                    <a16:creationId xmlns:a16="http://schemas.microsoft.com/office/drawing/2014/main" id="{104249A0-4FBF-E6AA-F529-F3C30587015D}"/>
                  </a:ext>
                </a:extLst>
              </p:cNvPr>
              <p:cNvSpPr>
                <a:spLocks/>
              </p:cNvSpPr>
              <p:nvPr/>
            </p:nvSpPr>
            <p:spPr bwMode="auto">
              <a:xfrm>
                <a:off x="1127652" y="1853927"/>
                <a:ext cx="1921" cy="3488"/>
              </a:xfrm>
              <a:custGeom>
                <a:avLst/>
                <a:gdLst>
                  <a:gd name="T0" fmla="*/ 2 w 2"/>
                  <a:gd name="T1" fmla="*/ 0 h 4"/>
                  <a:gd name="T2" fmla="*/ 0 w 2"/>
                  <a:gd name="T3" fmla="*/ 0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0" y="0"/>
                    </a:lnTo>
                    <a:lnTo>
                      <a:pt x="0" y="4"/>
                    </a:lnTo>
                    <a:lnTo>
                      <a:pt x="2"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89" name="Freeform 18">
                <a:extLst>
                  <a:ext uri="{FF2B5EF4-FFF2-40B4-BE49-F238E27FC236}">
                    <a16:creationId xmlns:a16="http://schemas.microsoft.com/office/drawing/2014/main" id="{BFECF882-2766-6707-9108-91C1EBD72952}"/>
                  </a:ext>
                </a:extLst>
              </p:cNvPr>
              <p:cNvSpPr>
                <a:spLocks/>
              </p:cNvSpPr>
              <p:nvPr/>
            </p:nvSpPr>
            <p:spPr bwMode="auto">
              <a:xfrm>
                <a:off x="1178569" y="2385000"/>
                <a:ext cx="8646" cy="13081"/>
              </a:xfrm>
              <a:custGeom>
                <a:avLst/>
                <a:gdLst>
                  <a:gd name="T0" fmla="*/ 9 w 9"/>
                  <a:gd name="T1" fmla="*/ 13 h 15"/>
                  <a:gd name="T2" fmla="*/ 5 w 9"/>
                  <a:gd name="T3" fmla="*/ 8 h 15"/>
                  <a:gd name="T4" fmla="*/ 0 w 9"/>
                  <a:gd name="T5" fmla="*/ 0 h 15"/>
                  <a:gd name="T6" fmla="*/ 9 w 9"/>
                  <a:gd name="T7" fmla="*/ 15 h 15"/>
                  <a:gd name="T8" fmla="*/ 9 w 9"/>
                  <a:gd name="T9" fmla="*/ 13 h 15"/>
                </a:gdLst>
                <a:ahLst/>
                <a:cxnLst>
                  <a:cxn ang="0">
                    <a:pos x="T0" y="T1"/>
                  </a:cxn>
                  <a:cxn ang="0">
                    <a:pos x="T2" y="T3"/>
                  </a:cxn>
                  <a:cxn ang="0">
                    <a:pos x="T4" y="T5"/>
                  </a:cxn>
                  <a:cxn ang="0">
                    <a:pos x="T6" y="T7"/>
                  </a:cxn>
                  <a:cxn ang="0">
                    <a:pos x="T8" y="T9"/>
                  </a:cxn>
                </a:cxnLst>
                <a:rect l="0" t="0" r="r" b="b"/>
                <a:pathLst>
                  <a:path w="9" h="15">
                    <a:moveTo>
                      <a:pt x="9" y="13"/>
                    </a:moveTo>
                    <a:lnTo>
                      <a:pt x="5" y="8"/>
                    </a:lnTo>
                    <a:lnTo>
                      <a:pt x="0" y="0"/>
                    </a:lnTo>
                    <a:lnTo>
                      <a:pt x="9" y="15"/>
                    </a:lnTo>
                    <a:lnTo>
                      <a:pt x="9" y="13"/>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90" name="Freeform 19">
                <a:extLst>
                  <a:ext uri="{FF2B5EF4-FFF2-40B4-BE49-F238E27FC236}">
                    <a16:creationId xmlns:a16="http://schemas.microsoft.com/office/drawing/2014/main" id="{B383FD75-96F0-8773-20A5-213AC0F695A5}"/>
                  </a:ext>
                </a:extLst>
              </p:cNvPr>
              <p:cNvSpPr>
                <a:spLocks/>
              </p:cNvSpPr>
              <p:nvPr/>
            </p:nvSpPr>
            <p:spPr bwMode="auto">
              <a:xfrm>
                <a:off x="1178569" y="2385000"/>
                <a:ext cx="8646" cy="13081"/>
              </a:xfrm>
              <a:custGeom>
                <a:avLst/>
                <a:gdLst>
                  <a:gd name="T0" fmla="*/ 9 w 9"/>
                  <a:gd name="T1" fmla="*/ 13 h 15"/>
                  <a:gd name="T2" fmla="*/ 5 w 9"/>
                  <a:gd name="T3" fmla="*/ 8 h 15"/>
                  <a:gd name="T4" fmla="*/ 0 w 9"/>
                  <a:gd name="T5" fmla="*/ 0 h 15"/>
                  <a:gd name="T6" fmla="*/ 9 w 9"/>
                  <a:gd name="T7" fmla="*/ 15 h 15"/>
                  <a:gd name="T8" fmla="*/ 9 w 9"/>
                  <a:gd name="T9" fmla="*/ 13 h 15"/>
                </a:gdLst>
                <a:ahLst/>
                <a:cxnLst>
                  <a:cxn ang="0">
                    <a:pos x="T0" y="T1"/>
                  </a:cxn>
                  <a:cxn ang="0">
                    <a:pos x="T2" y="T3"/>
                  </a:cxn>
                  <a:cxn ang="0">
                    <a:pos x="T4" y="T5"/>
                  </a:cxn>
                  <a:cxn ang="0">
                    <a:pos x="T6" y="T7"/>
                  </a:cxn>
                  <a:cxn ang="0">
                    <a:pos x="T8" y="T9"/>
                  </a:cxn>
                </a:cxnLst>
                <a:rect l="0" t="0" r="r" b="b"/>
                <a:pathLst>
                  <a:path w="9" h="15">
                    <a:moveTo>
                      <a:pt x="9" y="13"/>
                    </a:moveTo>
                    <a:lnTo>
                      <a:pt x="5" y="8"/>
                    </a:lnTo>
                    <a:lnTo>
                      <a:pt x="0" y="0"/>
                    </a:lnTo>
                    <a:lnTo>
                      <a:pt x="9" y="15"/>
                    </a:lnTo>
                    <a:lnTo>
                      <a:pt x="9" y="13"/>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grpSp>
            <p:nvGrpSpPr>
              <p:cNvPr id="191" name="Group 190">
                <a:extLst>
                  <a:ext uri="{FF2B5EF4-FFF2-40B4-BE49-F238E27FC236}">
                    <a16:creationId xmlns:a16="http://schemas.microsoft.com/office/drawing/2014/main" id="{76B5CE85-533F-7B4B-EB3A-C38BA73E48D4}"/>
                  </a:ext>
                </a:extLst>
              </p:cNvPr>
              <p:cNvGrpSpPr/>
              <p:nvPr/>
            </p:nvGrpSpPr>
            <p:grpSpPr>
              <a:xfrm>
                <a:off x="1223722" y="1378665"/>
                <a:ext cx="543750" cy="357537"/>
                <a:chOff x="1223722" y="1378665"/>
                <a:chExt cx="543750" cy="357537"/>
              </a:xfrm>
              <a:grpFill/>
            </p:grpSpPr>
            <p:sp>
              <p:nvSpPr>
                <p:cNvPr id="367" name="Freeform 8">
                  <a:extLst>
                    <a:ext uri="{FF2B5EF4-FFF2-40B4-BE49-F238E27FC236}">
                      <a16:creationId xmlns:a16="http://schemas.microsoft.com/office/drawing/2014/main" id="{8E51080E-5338-7867-FF6A-C61766E92852}"/>
                    </a:ext>
                  </a:extLst>
                </p:cNvPr>
                <p:cNvSpPr>
                  <a:spLocks/>
                </p:cNvSpPr>
                <p:nvPr/>
              </p:nvSpPr>
              <p:spPr bwMode="auto">
                <a:xfrm>
                  <a:off x="1344768" y="1404826"/>
                  <a:ext cx="10568" cy="14825"/>
                </a:xfrm>
                <a:custGeom>
                  <a:avLst/>
                  <a:gdLst>
                    <a:gd name="T0" fmla="*/ 9 w 11"/>
                    <a:gd name="T1" fmla="*/ 17 h 17"/>
                    <a:gd name="T2" fmla="*/ 11 w 11"/>
                    <a:gd name="T3" fmla="*/ 9 h 17"/>
                    <a:gd name="T4" fmla="*/ 5 w 11"/>
                    <a:gd name="T5" fmla="*/ 4 h 17"/>
                    <a:gd name="T6" fmla="*/ 2 w 11"/>
                    <a:gd name="T7" fmla="*/ 0 h 17"/>
                    <a:gd name="T8" fmla="*/ 0 w 11"/>
                    <a:gd name="T9" fmla="*/ 9 h 17"/>
                    <a:gd name="T10" fmla="*/ 3 w 11"/>
                    <a:gd name="T11" fmla="*/ 17 h 17"/>
                    <a:gd name="T12" fmla="*/ 9 w 11"/>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11" h="17">
                      <a:moveTo>
                        <a:pt x="9" y="17"/>
                      </a:moveTo>
                      <a:lnTo>
                        <a:pt x="11" y="9"/>
                      </a:lnTo>
                      <a:lnTo>
                        <a:pt x="5" y="4"/>
                      </a:lnTo>
                      <a:lnTo>
                        <a:pt x="2" y="0"/>
                      </a:lnTo>
                      <a:lnTo>
                        <a:pt x="0" y="9"/>
                      </a:lnTo>
                      <a:lnTo>
                        <a:pt x="3" y="17"/>
                      </a:lnTo>
                      <a:lnTo>
                        <a:pt x="9" y="17"/>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68" name="Freeform 9">
                  <a:extLst>
                    <a:ext uri="{FF2B5EF4-FFF2-40B4-BE49-F238E27FC236}">
                      <a16:creationId xmlns:a16="http://schemas.microsoft.com/office/drawing/2014/main" id="{2749DE3F-9C8E-1389-81CD-35A19414DF9D}"/>
                    </a:ext>
                  </a:extLst>
                </p:cNvPr>
                <p:cNvSpPr>
                  <a:spLocks/>
                </p:cNvSpPr>
                <p:nvPr/>
              </p:nvSpPr>
              <p:spPr bwMode="auto">
                <a:xfrm>
                  <a:off x="1344768" y="1404826"/>
                  <a:ext cx="10568" cy="14825"/>
                </a:xfrm>
                <a:custGeom>
                  <a:avLst/>
                  <a:gdLst>
                    <a:gd name="T0" fmla="*/ 9 w 11"/>
                    <a:gd name="T1" fmla="*/ 17 h 17"/>
                    <a:gd name="T2" fmla="*/ 11 w 11"/>
                    <a:gd name="T3" fmla="*/ 9 h 17"/>
                    <a:gd name="T4" fmla="*/ 5 w 11"/>
                    <a:gd name="T5" fmla="*/ 4 h 17"/>
                    <a:gd name="T6" fmla="*/ 2 w 11"/>
                    <a:gd name="T7" fmla="*/ 0 h 17"/>
                    <a:gd name="T8" fmla="*/ 0 w 11"/>
                    <a:gd name="T9" fmla="*/ 9 h 17"/>
                    <a:gd name="T10" fmla="*/ 3 w 11"/>
                    <a:gd name="T11" fmla="*/ 17 h 17"/>
                    <a:gd name="T12" fmla="*/ 9 w 11"/>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11" h="17">
                      <a:moveTo>
                        <a:pt x="9" y="17"/>
                      </a:moveTo>
                      <a:lnTo>
                        <a:pt x="11" y="9"/>
                      </a:lnTo>
                      <a:lnTo>
                        <a:pt x="5" y="4"/>
                      </a:lnTo>
                      <a:lnTo>
                        <a:pt x="2" y="0"/>
                      </a:lnTo>
                      <a:lnTo>
                        <a:pt x="0" y="9"/>
                      </a:lnTo>
                      <a:lnTo>
                        <a:pt x="3" y="17"/>
                      </a:lnTo>
                      <a:lnTo>
                        <a:pt x="9" y="17"/>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69" name="Freeform 10">
                  <a:extLst>
                    <a:ext uri="{FF2B5EF4-FFF2-40B4-BE49-F238E27FC236}">
                      <a16:creationId xmlns:a16="http://schemas.microsoft.com/office/drawing/2014/main" id="{44592B09-969C-DF9F-E47E-704659B643E7}"/>
                    </a:ext>
                  </a:extLst>
                </p:cNvPr>
                <p:cNvSpPr>
                  <a:spLocks/>
                </p:cNvSpPr>
                <p:nvPr/>
              </p:nvSpPr>
              <p:spPr bwMode="auto">
                <a:xfrm>
                  <a:off x="1361100" y="1401338"/>
                  <a:ext cx="12489" cy="10464"/>
                </a:xfrm>
                <a:custGeom>
                  <a:avLst/>
                  <a:gdLst>
                    <a:gd name="T0" fmla="*/ 7 w 13"/>
                    <a:gd name="T1" fmla="*/ 6 h 12"/>
                    <a:gd name="T2" fmla="*/ 9 w 13"/>
                    <a:gd name="T3" fmla="*/ 12 h 12"/>
                    <a:gd name="T4" fmla="*/ 13 w 13"/>
                    <a:gd name="T5" fmla="*/ 6 h 12"/>
                    <a:gd name="T6" fmla="*/ 7 w 13"/>
                    <a:gd name="T7" fmla="*/ 0 h 12"/>
                    <a:gd name="T8" fmla="*/ 3 w 13"/>
                    <a:gd name="T9" fmla="*/ 0 h 12"/>
                    <a:gd name="T10" fmla="*/ 0 w 13"/>
                    <a:gd name="T11" fmla="*/ 8 h 12"/>
                    <a:gd name="T12" fmla="*/ 5 w 13"/>
                    <a:gd name="T13" fmla="*/ 12 h 12"/>
                    <a:gd name="T14" fmla="*/ 7 w 13"/>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2">
                      <a:moveTo>
                        <a:pt x="7" y="6"/>
                      </a:moveTo>
                      <a:lnTo>
                        <a:pt x="9" y="12"/>
                      </a:lnTo>
                      <a:lnTo>
                        <a:pt x="13" y="6"/>
                      </a:lnTo>
                      <a:lnTo>
                        <a:pt x="7" y="0"/>
                      </a:lnTo>
                      <a:lnTo>
                        <a:pt x="3" y="0"/>
                      </a:lnTo>
                      <a:lnTo>
                        <a:pt x="0" y="8"/>
                      </a:lnTo>
                      <a:lnTo>
                        <a:pt x="5" y="12"/>
                      </a:lnTo>
                      <a:lnTo>
                        <a:pt x="7" y="6"/>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70" name="Freeform 11">
                  <a:extLst>
                    <a:ext uri="{FF2B5EF4-FFF2-40B4-BE49-F238E27FC236}">
                      <a16:creationId xmlns:a16="http://schemas.microsoft.com/office/drawing/2014/main" id="{2D6035D5-C60D-B77A-3B2A-E77B5C87DC3F}"/>
                    </a:ext>
                  </a:extLst>
                </p:cNvPr>
                <p:cNvSpPr>
                  <a:spLocks/>
                </p:cNvSpPr>
                <p:nvPr/>
              </p:nvSpPr>
              <p:spPr bwMode="auto">
                <a:xfrm>
                  <a:off x="1361100" y="1401338"/>
                  <a:ext cx="12489" cy="10464"/>
                </a:xfrm>
                <a:custGeom>
                  <a:avLst/>
                  <a:gdLst>
                    <a:gd name="T0" fmla="*/ 7 w 13"/>
                    <a:gd name="T1" fmla="*/ 6 h 12"/>
                    <a:gd name="T2" fmla="*/ 9 w 13"/>
                    <a:gd name="T3" fmla="*/ 12 h 12"/>
                    <a:gd name="T4" fmla="*/ 13 w 13"/>
                    <a:gd name="T5" fmla="*/ 6 h 12"/>
                    <a:gd name="T6" fmla="*/ 7 w 13"/>
                    <a:gd name="T7" fmla="*/ 0 h 12"/>
                    <a:gd name="T8" fmla="*/ 3 w 13"/>
                    <a:gd name="T9" fmla="*/ 0 h 12"/>
                    <a:gd name="T10" fmla="*/ 0 w 13"/>
                    <a:gd name="T11" fmla="*/ 8 h 12"/>
                    <a:gd name="T12" fmla="*/ 5 w 13"/>
                    <a:gd name="T13" fmla="*/ 12 h 12"/>
                    <a:gd name="T14" fmla="*/ 7 w 13"/>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2">
                      <a:moveTo>
                        <a:pt x="7" y="6"/>
                      </a:moveTo>
                      <a:lnTo>
                        <a:pt x="9" y="12"/>
                      </a:lnTo>
                      <a:lnTo>
                        <a:pt x="13" y="6"/>
                      </a:lnTo>
                      <a:lnTo>
                        <a:pt x="7" y="0"/>
                      </a:lnTo>
                      <a:lnTo>
                        <a:pt x="3" y="0"/>
                      </a:lnTo>
                      <a:lnTo>
                        <a:pt x="0" y="8"/>
                      </a:lnTo>
                      <a:lnTo>
                        <a:pt x="5" y="12"/>
                      </a:lnTo>
                      <a:lnTo>
                        <a:pt x="7" y="6"/>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71" name="Freeform 12">
                  <a:extLst>
                    <a:ext uri="{FF2B5EF4-FFF2-40B4-BE49-F238E27FC236}">
                      <a16:creationId xmlns:a16="http://schemas.microsoft.com/office/drawing/2014/main" id="{2CE91880-EE7D-53FE-DE68-1B64059963DC}"/>
                    </a:ext>
                  </a:extLst>
                </p:cNvPr>
                <p:cNvSpPr>
                  <a:spLocks/>
                </p:cNvSpPr>
                <p:nvPr/>
              </p:nvSpPr>
              <p:spPr bwMode="auto">
                <a:xfrm>
                  <a:off x="1363021" y="1434476"/>
                  <a:ext cx="21135" cy="45346"/>
                </a:xfrm>
                <a:custGeom>
                  <a:avLst/>
                  <a:gdLst>
                    <a:gd name="T0" fmla="*/ 20 w 22"/>
                    <a:gd name="T1" fmla="*/ 7 h 52"/>
                    <a:gd name="T2" fmla="*/ 16 w 22"/>
                    <a:gd name="T3" fmla="*/ 0 h 52"/>
                    <a:gd name="T4" fmla="*/ 15 w 22"/>
                    <a:gd name="T5" fmla="*/ 0 h 52"/>
                    <a:gd name="T6" fmla="*/ 7 w 22"/>
                    <a:gd name="T7" fmla="*/ 5 h 52"/>
                    <a:gd name="T8" fmla="*/ 0 w 22"/>
                    <a:gd name="T9" fmla="*/ 13 h 52"/>
                    <a:gd name="T10" fmla="*/ 3 w 22"/>
                    <a:gd name="T11" fmla="*/ 21 h 52"/>
                    <a:gd name="T12" fmla="*/ 9 w 22"/>
                    <a:gd name="T13" fmla="*/ 28 h 52"/>
                    <a:gd name="T14" fmla="*/ 7 w 22"/>
                    <a:gd name="T15" fmla="*/ 34 h 52"/>
                    <a:gd name="T16" fmla="*/ 9 w 22"/>
                    <a:gd name="T17" fmla="*/ 41 h 52"/>
                    <a:gd name="T18" fmla="*/ 16 w 22"/>
                    <a:gd name="T19" fmla="*/ 49 h 52"/>
                    <a:gd name="T20" fmla="*/ 16 w 22"/>
                    <a:gd name="T21" fmla="*/ 52 h 52"/>
                    <a:gd name="T22" fmla="*/ 22 w 22"/>
                    <a:gd name="T23" fmla="*/ 49 h 52"/>
                    <a:gd name="T24" fmla="*/ 22 w 22"/>
                    <a:gd name="T25" fmla="*/ 43 h 52"/>
                    <a:gd name="T26" fmla="*/ 18 w 22"/>
                    <a:gd name="T27" fmla="*/ 36 h 52"/>
                    <a:gd name="T28" fmla="*/ 11 w 22"/>
                    <a:gd name="T29" fmla="*/ 36 h 52"/>
                    <a:gd name="T30" fmla="*/ 11 w 22"/>
                    <a:gd name="T31" fmla="*/ 21 h 52"/>
                    <a:gd name="T32" fmla="*/ 5 w 22"/>
                    <a:gd name="T33" fmla="*/ 13 h 52"/>
                    <a:gd name="T34" fmla="*/ 13 w 22"/>
                    <a:gd name="T35" fmla="*/ 9 h 52"/>
                    <a:gd name="T36" fmla="*/ 20 w 22"/>
                    <a:gd name="T37" fmla="*/ 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52">
                      <a:moveTo>
                        <a:pt x="20" y="7"/>
                      </a:moveTo>
                      <a:lnTo>
                        <a:pt x="16" y="0"/>
                      </a:lnTo>
                      <a:lnTo>
                        <a:pt x="15" y="0"/>
                      </a:lnTo>
                      <a:lnTo>
                        <a:pt x="7" y="5"/>
                      </a:lnTo>
                      <a:lnTo>
                        <a:pt x="0" y="13"/>
                      </a:lnTo>
                      <a:lnTo>
                        <a:pt x="3" y="21"/>
                      </a:lnTo>
                      <a:lnTo>
                        <a:pt x="9" y="28"/>
                      </a:lnTo>
                      <a:lnTo>
                        <a:pt x="7" y="34"/>
                      </a:lnTo>
                      <a:lnTo>
                        <a:pt x="9" y="41"/>
                      </a:lnTo>
                      <a:lnTo>
                        <a:pt x="16" y="49"/>
                      </a:lnTo>
                      <a:lnTo>
                        <a:pt x="16" y="52"/>
                      </a:lnTo>
                      <a:lnTo>
                        <a:pt x="22" y="49"/>
                      </a:lnTo>
                      <a:lnTo>
                        <a:pt x="22" y="43"/>
                      </a:lnTo>
                      <a:lnTo>
                        <a:pt x="18" y="36"/>
                      </a:lnTo>
                      <a:lnTo>
                        <a:pt x="11" y="36"/>
                      </a:lnTo>
                      <a:lnTo>
                        <a:pt x="11" y="21"/>
                      </a:lnTo>
                      <a:lnTo>
                        <a:pt x="5" y="13"/>
                      </a:lnTo>
                      <a:lnTo>
                        <a:pt x="13" y="9"/>
                      </a:lnTo>
                      <a:lnTo>
                        <a:pt x="20" y="7"/>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72" name="Freeform 13">
                  <a:extLst>
                    <a:ext uri="{FF2B5EF4-FFF2-40B4-BE49-F238E27FC236}">
                      <a16:creationId xmlns:a16="http://schemas.microsoft.com/office/drawing/2014/main" id="{BA5D095D-3A29-AB91-5809-02FE972A9F7C}"/>
                    </a:ext>
                  </a:extLst>
                </p:cNvPr>
                <p:cNvSpPr>
                  <a:spLocks/>
                </p:cNvSpPr>
                <p:nvPr/>
              </p:nvSpPr>
              <p:spPr bwMode="auto">
                <a:xfrm>
                  <a:off x="1363021" y="1434476"/>
                  <a:ext cx="21135" cy="45346"/>
                </a:xfrm>
                <a:custGeom>
                  <a:avLst/>
                  <a:gdLst>
                    <a:gd name="T0" fmla="*/ 20 w 22"/>
                    <a:gd name="T1" fmla="*/ 7 h 52"/>
                    <a:gd name="T2" fmla="*/ 16 w 22"/>
                    <a:gd name="T3" fmla="*/ 0 h 52"/>
                    <a:gd name="T4" fmla="*/ 15 w 22"/>
                    <a:gd name="T5" fmla="*/ 0 h 52"/>
                    <a:gd name="T6" fmla="*/ 7 w 22"/>
                    <a:gd name="T7" fmla="*/ 5 h 52"/>
                    <a:gd name="T8" fmla="*/ 0 w 22"/>
                    <a:gd name="T9" fmla="*/ 13 h 52"/>
                    <a:gd name="T10" fmla="*/ 3 w 22"/>
                    <a:gd name="T11" fmla="*/ 21 h 52"/>
                    <a:gd name="T12" fmla="*/ 9 w 22"/>
                    <a:gd name="T13" fmla="*/ 28 h 52"/>
                    <a:gd name="T14" fmla="*/ 7 w 22"/>
                    <a:gd name="T15" fmla="*/ 34 h 52"/>
                    <a:gd name="T16" fmla="*/ 9 w 22"/>
                    <a:gd name="T17" fmla="*/ 41 h 52"/>
                    <a:gd name="T18" fmla="*/ 16 w 22"/>
                    <a:gd name="T19" fmla="*/ 49 h 52"/>
                    <a:gd name="T20" fmla="*/ 16 w 22"/>
                    <a:gd name="T21" fmla="*/ 52 h 52"/>
                    <a:gd name="T22" fmla="*/ 22 w 22"/>
                    <a:gd name="T23" fmla="*/ 49 h 52"/>
                    <a:gd name="T24" fmla="*/ 22 w 22"/>
                    <a:gd name="T25" fmla="*/ 43 h 52"/>
                    <a:gd name="T26" fmla="*/ 18 w 22"/>
                    <a:gd name="T27" fmla="*/ 36 h 52"/>
                    <a:gd name="T28" fmla="*/ 11 w 22"/>
                    <a:gd name="T29" fmla="*/ 36 h 52"/>
                    <a:gd name="T30" fmla="*/ 11 w 22"/>
                    <a:gd name="T31" fmla="*/ 21 h 52"/>
                    <a:gd name="T32" fmla="*/ 5 w 22"/>
                    <a:gd name="T33" fmla="*/ 13 h 52"/>
                    <a:gd name="T34" fmla="*/ 13 w 22"/>
                    <a:gd name="T35" fmla="*/ 9 h 52"/>
                    <a:gd name="T36" fmla="*/ 20 w 22"/>
                    <a:gd name="T37" fmla="*/ 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52">
                      <a:moveTo>
                        <a:pt x="20" y="7"/>
                      </a:moveTo>
                      <a:lnTo>
                        <a:pt x="16" y="0"/>
                      </a:lnTo>
                      <a:lnTo>
                        <a:pt x="15" y="0"/>
                      </a:lnTo>
                      <a:lnTo>
                        <a:pt x="7" y="5"/>
                      </a:lnTo>
                      <a:lnTo>
                        <a:pt x="0" y="13"/>
                      </a:lnTo>
                      <a:lnTo>
                        <a:pt x="3" y="21"/>
                      </a:lnTo>
                      <a:lnTo>
                        <a:pt x="9" y="28"/>
                      </a:lnTo>
                      <a:lnTo>
                        <a:pt x="7" y="34"/>
                      </a:lnTo>
                      <a:lnTo>
                        <a:pt x="9" y="41"/>
                      </a:lnTo>
                      <a:lnTo>
                        <a:pt x="16" y="49"/>
                      </a:lnTo>
                      <a:lnTo>
                        <a:pt x="16" y="52"/>
                      </a:lnTo>
                      <a:lnTo>
                        <a:pt x="22" y="49"/>
                      </a:lnTo>
                      <a:lnTo>
                        <a:pt x="22" y="43"/>
                      </a:lnTo>
                      <a:lnTo>
                        <a:pt x="18" y="36"/>
                      </a:lnTo>
                      <a:lnTo>
                        <a:pt x="11" y="36"/>
                      </a:lnTo>
                      <a:lnTo>
                        <a:pt x="11" y="21"/>
                      </a:lnTo>
                      <a:lnTo>
                        <a:pt x="5" y="13"/>
                      </a:lnTo>
                      <a:lnTo>
                        <a:pt x="13" y="9"/>
                      </a:lnTo>
                      <a:lnTo>
                        <a:pt x="20" y="7"/>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73" name="Freeform 20">
                  <a:extLst>
                    <a:ext uri="{FF2B5EF4-FFF2-40B4-BE49-F238E27FC236}">
                      <a16:creationId xmlns:a16="http://schemas.microsoft.com/office/drawing/2014/main" id="{7CDC2B41-B7AE-F0E5-5F2D-BF5CACB20C99}"/>
                    </a:ext>
                  </a:extLst>
                </p:cNvPr>
                <p:cNvSpPr>
                  <a:spLocks/>
                </p:cNvSpPr>
                <p:nvPr/>
              </p:nvSpPr>
              <p:spPr bwMode="auto">
                <a:xfrm>
                  <a:off x="1223722" y="1378665"/>
                  <a:ext cx="543750" cy="357537"/>
                </a:xfrm>
                <a:custGeom>
                  <a:avLst/>
                  <a:gdLst>
                    <a:gd name="T0" fmla="*/ 75 w 566"/>
                    <a:gd name="T1" fmla="*/ 344 h 410"/>
                    <a:gd name="T2" fmla="*/ 98 w 566"/>
                    <a:gd name="T3" fmla="*/ 357 h 410"/>
                    <a:gd name="T4" fmla="*/ 133 w 566"/>
                    <a:gd name="T5" fmla="*/ 361 h 410"/>
                    <a:gd name="T6" fmla="*/ 165 w 566"/>
                    <a:gd name="T7" fmla="*/ 359 h 410"/>
                    <a:gd name="T8" fmla="*/ 188 w 566"/>
                    <a:gd name="T9" fmla="*/ 376 h 410"/>
                    <a:gd name="T10" fmla="*/ 237 w 566"/>
                    <a:gd name="T11" fmla="*/ 376 h 410"/>
                    <a:gd name="T12" fmla="*/ 270 w 566"/>
                    <a:gd name="T13" fmla="*/ 380 h 410"/>
                    <a:gd name="T14" fmla="*/ 317 w 566"/>
                    <a:gd name="T15" fmla="*/ 376 h 410"/>
                    <a:gd name="T16" fmla="*/ 355 w 566"/>
                    <a:gd name="T17" fmla="*/ 376 h 410"/>
                    <a:gd name="T18" fmla="*/ 511 w 566"/>
                    <a:gd name="T19" fmla="*/ 383 h 410"/>
                    <a:gd name="T20" fmla="*/ 564 w 566"/>
                    <a:gd name="T21" fmla="*/ 100 h 410"/>
                    <a:gd name="T22" fmla="*/ 263 w 566"/>
                    <a:gd name="T23" fmla="*/ 24 h 410"/>
                    <a:gd name="T24" fmla="*/ 165 w 566"/>
                    <a:gd name="T25" fmla="*/ 17 h 410"/>
                    <a:gd name="T26" fmla="*/ 176 w 566"/>
                    <a:gd name="T27" fmla="*/ 38 h 410"/>
                    <a:gd name="T28" fmla="*/ 173 w 566"/>
                    <a:gd name="T29" fmla="*/ 53 h 410"/>
                    <a:gd name="T30" fmla="*/ 158 w 566"/>
                    <a:gd name="T31" fmla="*/ 62 h 410"/>
                    <a:gd name="T32" fmla="*/ 171 w 566"/>
                    <a:gd name="T33" fmla="*/ 83 h 410"/>
                    <a:gd name="T34" fmla="*/ 175 w 566"/>
                    <a:gd name="T35" fmla="*/ 115 h 410"/>
                    <a:gd name="T36" fmla="*/ 154 w 566"/>
                    <a:gd name="T37" fmla="*/ 141 h 410"/>
                    <a:gd name="T38" fmla="*/ 146 w 566"/>
                    <a:gd name="T39" fmla="*/ 177 h 410"/>
                    <a:gd name="T40" fmla="*/ 116 w 566"/>
                    <a:gd name="T41" fmla="*/ 192 h 410"/>
                    <a:gd name="T42" fmla="*/ 99 w 566"/>
                    <a:gd name="T43" fmla="*/ 190 h 410"/>
                    <a:gd name="T44" fmla="*/ 107 w 566"/>
                    <a:gd name="T45" fmla="*/ 175 h 410"/>
                    <a:gd name="T46" fmla="*/ 116 w 566"/>
                    <a:gd name="T47" fmla="*/ 186 h 410"/>
                    <a:gd name="T48" fmla="*/ 131 w 566"/>
                    <a:gd name="T49" fmla="*/ 167 h 410"/>
                    <a:gd name="T50" fmla="*/ 141 w 566"/>
                    <a:gd name="T51" fmla="*/ 147 h 410"/>
                    <a:gd name="T52" fmla="*/ 141 w 566"/>
                    <a:gd name="T53" fmla="*/ 137 h 410"/>
                    <a:gd name="T54" fmla="*/ 154 w 566"/>
                    <a:gd name="T55" fmla="*/ 120 h 410"/>
                    <a:gd name="T56" fmla="*/ 114 w 566"/>
                    <a:gd name="T57" fmla="*/ 139 h 410"/>
                    <a:gd name="T58" fmla="*/ 116 w 566"/>
                    <a:gd name="T59" fmla="*/ 158 h 410"/>
                    <a:gd name="T60" fmla="*/ 114 w 566"/>
                    <a:gd name="T61" fmla="*/ 137 h 410"/>
                    <a:gd name="T62" fmla="*/ 131 w 566"/>
                    <a:gd name="T63" fmla="*/ 132 h 410"/>
                    <a:gd name="T64" fmla="*/ 141 w 566"/>
                    <a:gd name="T65" fmla="*/ 92 h 410"/>
                    <a:gd name="T66" fmla="*/ 129 w 566"/>
                    <a:gd name="T67" fmla="*/ 86 h 410"/>
                    <a:gd name="T68" fmla="*/ 113 w 566"/>
                    <a:gd name="T69" fmla="*/ 77 h 410"/>
                    <a:gd name="T70" fmla="*/ 77 w 566"/>
                    <a:gd name="T71" fmla="*/ 64 h 410"/>
                    <a:gd name="T72" fmla="*/ 41 w 566"/>
                    <a:gd name="T73" fmla="*/ 45 h 410"/>
                    <a:gd name="T74" fmla="*/ 17 w 566"/>
                    <a:gd name="T75" fmla="*/ 30 h 410"/>
                    <a:gd name="T76" fmla="*/ 7 w 566"/>
                    <a:gd name="T77" fmla="*/ 53 h 410"/>
                    <a:gd name="T78" fmla="*/ 13 w 566"/>
                    <a:gd name="T79" fmla="*/ 83 h 410"/>
                    <a:gd name="T80" fmla="*/ 17 w 566"/>
                    <a:gd name="T81" fmla="*/ 148 h 410"/>
                    <a:gd name="T82" fmla="*/ 17 w 566"/>
                    <a:gd name="T83" fmla="*/ 171 h 410"/>
                    <a:gd name="T84" fmla="*/ 24 w 566"/>
                    <a:gd name="T85" fmla="*/ 188 h 410"/>
                    <a:gd name="T86" fmla="*/ 13 w 566"/>
                    <a:gd name="T87" fmla="*/ 207 h 410"/>
                    <a:gd name="T88" fmla="*/ 28 w 566"/>
                    <a:gd name="T89" fmla="*/ 216 h 410"/>
                    <a:gd name="T90" fmla="*/ 13 w 566"/>
                    <a:gd name="T91" fmla="*/ 233 h 410"/>
                    <a:gd name="T92" fmla="*/ 5 w 566"/>
                    <a:gd name="T93" fmla="*/ 237 h 410"/>
                    <a:gd name="T94" fmla="*/ 5 w 566"/>
                    <a:gd name="T95" fmla="*/ 252 h 410"/>
                    <a:gd name="T96" fmla="*/ 35 w 566"/>
                    <a:gd name="T97" fmla="*/ 263 h 410"/>
                    <a:gd name="T98" fmla="*/ 45 w 566"/>
                    <a:gd name="T99" fmla="*/ 272 h 410"/>
                    <a:gd name="T100" fmla="*/ 67 w 566"/>
                    <a:gd name="T101" fmla="*/ 288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6" h="410">
                      <a:moveTo>
                        <a:pt x="67" y="288"/>
                      </a:moveTo>
                      <a:lnTo>
                        <a:pt x="75" y="295"/>
                      </a:lnTo>
                      <a:lnTo>
                        <a:pt x="79" y="308"/>
                      </a:lnTo>
                      <a:lnTo>
                        <a:pt x="75" y="344"/>
                      </a:lnTo>
                      <a:lnTo>
                        <a:pt x="77" y="348"/>
                      </a:lnTo>
                      <a:lnTo>
                        <a:pt x="88" y="351"/>
                      </a:lnTo>
                      <a:lnTo>
                        <a:pt x="96" y="357"/>
                      </a:lnTo>
                      <a:lnTo>
                        <a:pt x="98" y="357"/>
                      </a:lnTo>
                      <a:lnTo>
                        <a:pt x="105" y="363"/>
                      </a:lnTo>
                      <a:lnTo>
                        <a:pt x="113" y="363"/>
                      </a:lnTo>
                      <a:lnTo>
                        <a:pt x="126" y="361"/>
                      </a:lnTo>
                      <a:lnTo>
                        <a:pt x="133" y="361"/>
                      </a:lnTo>
                      <a:lnTo>
                        <a:pt x="141" y="355"/>
                      </a:lnTo>
                      <a:lnTo>
                        <a:pt x="146" y="355"/>
                      </a:lnTo>
                      <a:lnTo>
                        <a:pt x="154" y="359"/>
                      </a:lnTo>
                      <a:lnTo>
                        <a:pt x="165" y="359"/>
                      </a:lnTo>
                      <a:lnTo>
                        <a:pt x="173" y="363"/>
                      </a:lnTo>
                      <a:lnTo>
                        <a:pt x="178" y="365"/>
                      </a:lnTo>
                      <a:lnTo>
                        <a:pt x="186" y="370"/>
                      </a:lnTo>
                      <a:lnTo>
                        <a:pt x="188" y="376"/>
                      </a:lnTo>
                      <a:lnTo>
                        <a:pt x="201" y="376"/>
                      </a:lnTo>
                      <a:lnTo>
                        <a:pt x="208" y="378"/>
                      </a:lnTo>
                      <a:lnTo>
                        <a:pt x="229" y="374"/>
                      </a:lnTo>
                      <a:lnTo>
                        <a:pt x="237" y="376"/>
                      </a:lnTo>
                      <a:lnTo>
                        <a:pt x="244" y="382"/>
                      </a:lnTo>
                      <a:lnTo>
                        <a:pt x="250" y="383"/>
                      </a:lnTo>
                      <a:lnTo>
                        <a:pt x="257" y="383"/>
                      </a:lnTo>
                      <a:lnTo>
                        <a:pt x="270" y="380"/>
                      </a:lnTo>
                      <a:lnTo>
                        <a:pt x="284" y="378"/>
                      </a:lnTo>
                      <a:lnTo>
                        <a:pt x="306" y="378"/>
                      </a:lnTo>
                      <a:lnTo>
                        <a:pt x="314" y="374"/>
                      </a:lnTo>
                      <a:lnTo>
                        <a:pt x="317" y="376"/>
                      </a:lnTo>
                      <a:lnTo>
                        <a:pt x="334" y="378"/>
                      </a:lnTo>
                      <a:lnTo>
                        <a:pt x="342" y="380"/>
                      </a:lnTo>
                      <a:lnTo>
                        <a:pt x="349" y="382"/>
                      </a:lnTo>
                      <a:lnTo>
                        <a:pt x="355" y="376"/>
                      </a:lnTo>
                      <a:lnTo>
                        <a:pt x="423" y="393"/>
                      </a:lnTo>
                      <a:lnTo>
                        <a:pt x="511" y="410"/>
                      </a:lnTo>
                      <a:lnTo>
                        <a:pt x="509" y="404"/>
                      </a:lnTo>
                      <a:lnTo>
                        <a:pt x="511" y="383"/>
                      </a:lnTo>
                      <a:lnTo>
                        <a:pt x="507" y="368"/>
                      </a:lnTo>
                      <a:lnTo>
                        <a:pt x="511" y="363"/>
                      </a:lnTo>
                      <a:lnTo>
                        <a:pt x="513" y="340"/>
                      </a:lnTo>
                      <a:lnTo>
                        <a:pt x="564" y="100"/>
                      </a:lnTo>
                      <a:lnTo>
                        <a:pt x="566" y="96"/>
                      </a:lnTo>
                      <a:lnTo>
                        <a:pt x="498" y="81"/>
                      </a:lnTo>
                      <a:lnTo>
                        <a:pt x="372" y="53"/>
                      </a:lnTo>
                      <a:lnTo>
                        <a:pt x="263" y="24"/>
                      </a:lnTo>
                      <a:lnTo>
                        <a:pt x="167" y="0"/>
                      </a:lnTo>
                      <a:lnTo>
                        <a:pt x="161" y="4"/>
                      </a:lnTo>
                      <a:lnTo>
                        <a:pt x="163" y="11"/>
                      </a:lnTo>
                      <a:lnTo>
                        <a:pt x="165" y="17"/>
                      </a:lnTo>
                      <a:lnTo>
                        <a:pt x="165" y="19"/>
                      </a:lnTo>
                      <a:lnTo>
                        <a:pt x="171" y="26"/>
                      </a:lnTo>
                      <a:lnTo>
                        <a:pt x="178" y="30"/>
                      </a:lnTo>
                      <a:lnTo>
                        <a:pt x="176" y="38"/>
                      </a:lnTo>
                      <a:lnTo>
                        <a:pt x="176" y="43"/>
                      </a:lnTo>
                      <a:lnTo>
                        <a:pt x="176" y="51"/>
                      </a:lnTo>
                      <a:lnTo>
                        <a:pt x="169" y="47"/>
                      </a:lnTo>
                      <a:lnTo>
                        <a:pt x="173" y="53"/>
                      </a:lnTo>
                      <a:lnTo>
                        <a:pt x="171" y="60"/>
                      </a:lnTo>
                      <a:lnTo>
                        <a:pt x="163" y="56"/>
                      </a:lnTo>
                      <a:lnTo>
                        <a:pt x="158" y="56"/>
                      </a:lnTo>
                      <a:lnTo>
                        <a:pt x="158" y="62"/>
                      </a:lnTo>
                      <a:lnTo>
                        <a:pt x="165" y="62"/>
                      </a:lnTo>
                      <a:lnTo>
                        <a:pt x="167" y="69"/>
                      </a:lnTo>
                      <a:lnTo>
                        <a:pt x="173" y="77"/>
                      </a:lnTo>
                      <a:lnTo>
                        <a:pt x="171" y="83"/>
                      </a:lnTo>
                      <a:lnTo>
                        <a:pt x="173" y="86"/>
                      </a:lnTo>
                      <a:lnTo>
                        <a:pt x="171" y="100"/>
                      </a:lnTo>
                      <a:lnTo>
                        <a:pt x="175" y="107"/>
                      </a:lnTo>
                      <a:lnTo>
                        <a:pt x="175" y="115"/>
                      </a:lnTo>
                      <a:lnTo>
                        <a:pt x="167" y="120"/>
                      </a:lnTo>
                      <a:lnTo>
                        <a:pt x="160" y="130"/>
                      </a:lnTo>
                      <a:lnTo>
                        <a:pt x="161" y="137"/>
                      </a:lnTo>
                      <a:lnTo>
                        <a:pt x="154" y="141"/>
                      </a:lnTo>
                      <a:lnTo>
                        <a:pt x="158" y="148"/>
                      </a:lnTo>
                      <a:lnTo>
                        <a:pt x="152" y="154"/>
                      </a:lnTo>
                      <a:lnTo>
                        <a:pt x="154" y="169"/>
                      </a:lnTo>
                      <a:lnTo>
                        <a:pt x="146" y="177"/>
                      </a:lnTo>
                      <a:lnTo>
                        <a:pt x="133" y="180"/>
                      </a:lnTo>
                      <a:lnTo>
                        <a:pt x="129" y="186"/>
                      </a:lnTo>
                      <a:lnTo>
                        <a:pt x="124" y="192"/>
                      </a:lnTo>
                      <a:lnTo>
                        <a:pt x="116" y="192"/>
                      </a:lnTo>
                      <a:lnTo>
                        <a:pt x="113" y="184"/>
                      </a:lnTo>
                      <a:lnTo>
                        <a:pt x="105" y="188"/>
                      </a:lnTo>
                      <a:lnTo>
                        <a:pt x="105" y="195"/>
                      </a:lnTo>
                      <a:lnTo>
                        <a:pt x="99" y="190"/>
                      </a:lnTo>
                      <a:lnTo>
                        <a:pt x="101" y="184"/>
                      </a:lnTo>
                      <a:lnTo>
                        <a:pt x="94" y="182"/>
                      </a:lnTo>
                      <a:lnTo>
                        <a:pt x="101" y="180"/>
                      </a:lnTo>
                      <a:lnTo>
                        <a:pt x="107" y="175"/>
                      </a:lnTo>
                      <a:lnTo>
                        <a:pt x="120" y="165"/>
                      </a:lnTo>
                      <a:lnTo>
                        <a:pt x="118" y="173"/>
                      </a:lnTo>
                      <a:lnTo>
                        <a:pt x="116" y="179"/>
                      </a:lnTo>
                      <a:lnTo>
                        <a:pt x="116" y="186"/>
                      </a:lnTo>
                      <a:lnTo>
                        <a:pt x="118" y="182"/>
                      </a:lnTo>
                      <a:lnTo>
                        <a:pt x="120" y="175"/>
                      </a:lnTo>
                      <a:lnTo>
                        <a:pt x="126" y="169"/>
                      </a:lnTo>
                      <a:lnTo>
                        <a:pt x="131" y="167"/>
                      </a:lnTo>
                      <a:lnTo>
                        <a:pt x="126" y="175"/>
                      </a:lnTo>
                      <a:lnTo>
                        <a:pt x="133" y="179"/>
                      </a:lnTo>
                      <a:lnTo>
                        <a:pt x="145" y="154"/>
                      </a:lnTo>
                      <a:lnTo>
                        <a:pt x="141" y="147"/>
                      </a:lnTo>
                      <a:lnTo>
                        <a:pt x="133" y="148"/>
                      </a:lnTo>
                      <a:lnTo>
                        <a:pt x="133" y="141"/>
                      </a:lnTo>
                      <a:lnTo>
                        <a:pt x="141" y="143"/>
                      </a:lnTo>
                      <a:lnTo>
                        <a:pt x="141" y="137"/>
                      </a:lnTo>
                      <a:lnTo>
                        <a:pt x="141" y="130"/>
                      </a:lnTo>
                      <a:lnTo>
                        <a:pt x="146" y="132"/>
                      </a:lnTo>
                      <a:lnTo>
                        <a:pt x="152" y="128"/>
                      </a:lnTo>
                      <a:lnTo>
                        <a:pt x="154" y="120"/>
                      </a:lnTo>
                      <a:lnTo>
                        <a:pt x="150" y="113"/>
                      </a:lnTo>
                      <a:lnTo>
                        <a:pt x="133" y="128"/>
                      </a:lnTo>
                      <a:lnTo>
                        <a:pt x="128" y="135"/>
                      </a:lnTo>
                      <a:lnTo>
                        <a:pt x="114" y="139"/>
                      </a:lnTo>
                      <a:lnTo>
                        <a:pt x="99" y="152"/>
                      </a:lnTo>
                      <a:lnTo>
                        <a:pt x="101" y="160"/>
                      </a:lnTo>
                      <a:lnTo>
                        <a:pt x="109" y="158"/>
                      </a:lnTo>
                      <a:lnTo>
                        <a:pt x="116" y="158"/>
                      </a:lnTo>
                      <a:lnTo>
                        <a:pt x="101" y="162"/>
                      </a:lnTo>
                      <a:lnTo>
                        <a:pt x="96" y="156"/>
                      </a:lnTo>
                      <a:lnTo>
                        <a:pt x="99" y="148"/>
                      </a:lnTo>
                      <a:lnTo>
                        <a:pt x="114" y="137"/>
                      </a:lnTo>
                      <a:lnTo>
                        <a:pt x="120" y="133"/>
                      </a:lnTo>
                      <a:lnTo>
                        <a:pt x="133" y="118"/>
                      </a:lnTo>
                      <a:lnTo>
                        <a:pt x="131" y="124"/>
                      </a:lnTo>
                      <a:lnTo>
                        <a:pt x="131" y="132"/>
                      </a:lnTo>
                      <a:lnTo>
                        <a:pt x="133" y="124"/>
                      </a:lnTo>
                      <a:lnTo>
                        <a:pt x="141" y="118"/>
                      </a:lnTo>
                      <a:lnTo>
                        <a:pt x="145" y="109"/>
                      </a:lnTo>
                      <a:lnTo>
                        <a:pt x="141" y="92"/>
                      </a:lnTo>
                      <a:lnTo>
                        <a:pt x="143" y="85"/>
                      </a:lnTo>
                      <a:lnTo>
                        <a:pt x="135" y="90"/>
                      </a:lnTo>
                      <a:lnTo>
                        <a:pt x="133" y="98"/>
                      </a:lnTo>
                      <a:lnTo>
                        <a:pt x="129" y="86"/>
                      </a:lnTo>
                      <a:lnTo>
                        <a:pt x="122" y="88"/>
                      </a:lnTo>
                      <a:lnTo>
                        <a:pt x="122" y="83"/>
                      </a:lnTo>
                      <a:lnTo>
                        <a:pt x="120" y="75"/>
                      </a:lnTo>
                      <a:lnTo>
                        <a:pt x="113" y="77"/>
                      </a:lnTo>
                      <a:lnTo>
                        <a:pt x="105" y="77"/>
                      </a:lnTo>
                      <a:lnTo>
                        <a:pt x="98" y="73"/>
                      </a:lnTo>
                      <a:lnTo>
                        <a:pt x="84" y="69"/>
                      </a:lnTo>
                      <a:lnTo>
                        <a:pt x="77" y="64"/>
                      </a:lnTo>
                      <a:lnTo>
                        <a:pt x="64" y="60"/>
                      </a:lnTo>
                      <a:lnTo>
                        <a:pt x="52" y="54"/>
                      </a:lnTo>
                      <a:lnTo>
                        <a:pt x="49" y="49"/>
                      </a:lnTo>
                      <a:lnTo>
                        <a:pt x="41" y="45"/>
                      </a:lnTo>
                      <a:lnTo>
                        <a:pt x="34" y="38"/>
                      </a:lnTo>
                      <a:lnTo>
                        <a:pt x="22" y="26"/>
                      </a:lnTo>
                      <a:lnTo>
                        <a:pt x="15" y="22"/>
                      </a:lnTo>
                      <a:lnTo>
                        <a:pt x="17" y="30"/>
                      </a:lnTo>
                      <a:lnTo>
                        <a:pt x="15" y="32"/>
                      </a:lnTo>
                      <a:lnTo>
                        <a:pt x="13" y="39"/>
                      </a:lnTo>
                      <a:lnTo>
                        <a:pt x="7" y="47"/>
                      </a:lnTo>
                      <a:lnTo>
                        <a:pt x="7" y="53"/>
                      </a:lnTo>
                      <a:lnTo>
                        <a:pt x="5" y="60"/>
                      </a:lnTo>
                      <a:lnTo>
                        <a:pt x="5" y="68"/>
                      </a:lnTo>
                      <a:lnTo>
                        <a:pt x="7" y="73"/>
                      </a:lnTo>
                      <a:lnTo>
                        <a:pt x="13" y="83"/>
                      </a:lnTo>
                      <a:lnTo>
                        <a:pt x="17" y="96"/>
                      </a:lnTo>
                      <a:lnTo>
                        <a:pt x="17" y="103"/>
                      </a:lnTo>
                      <a:lnTo>
                        <a:pt x="13" y="132"/>
                      </a:lnTo>
                      <a:lnTo>
                        <a:pt x="17" y="148"/>
                      </a:lnTo>
                      <a:lnTo>
                        <a:pt x="15" y="169"/>
                      </a:lnTo>
                      <a:lnTo>
                        <a:pt x="11" y="177"/>
                      </a:lnTo>
                      <a:lnTo>
                        <a:pt x="15" y="179"/>
                      </a:lnTo>
                      <a:lnTo>
                        <a:pt x="17" y="171"/>
                      </a:lnTo>
                      <a:lnTo>
                        <a:pt x="22" y="177"/>
                      </a:lnTo>
                      <a:lnTo>
                        <a:pt x="30" y="184"/>
                      </a:lnTo>
                      <a:lnTo>
                        <a:pt x="35" y="186"/>
                      </a:lnTo>
                      <a:lnTo>
                        <a:pt x="24" y="188"/>
                      </a:lnTo>
                      <a:lnTo>
                        <a:pt x="15" y="192"/>
                      </a:lnTo>
                      <a:lnTo>
                        <a:pt x="13" y="186"/>
                      </a:lnTo>
                      <a:lnTo>
                        <a:pt x="11" y="199"/>
                      </a:lnTo>
                      <a:lnTo>
                        <a:pt x="13" y="207"/>
                      </a:lnTo>
                      <a:lnTo>
                        <a:pt x="13" y="207"/>
                      </a:lnTo>
                      <a:lnTo>
                        <a:pt x="28" y="210"/>
                      </a:lnTo>
                      <a:lnTo>
                        <a:pt x="30" y="216"/>
                      </a:lnTo>
                      <a:lnTo>
                        <a:pt x="28" y="216"/>
                      </a:lnTo>
                      <a:lnTo>
                        <a:pt x="20" y="212"/>
                      </a:lnTo>
                      <a:lnTo>
                        <a:pt x="17" y="220"/>
                      </a:lnTo>
                      <a:lnTo>
                        <a:pt x="19" y="226"/>
                      </a:lnTo>
                      <a:lnTo>
                        <a:pt x="13" y="233"/>
                      </a:lnTo>
                      <a:lnTo>
                        <a:pt x="17" y="241"/>
                      </a:lnTo>
                      <a:lnTo>
                        <a:pt x="17" y="242"/>
                      </a:lnTo>
                      <a:lnTo>
                        <a:pt x="13" y="237"/>
                      </a:lnTo>
                      <a:lnTo>
                        <a:pt x="5" y="237"/>
                      </a:lnTo>
                      <a:lnTo>
                        <a:pt x="9" y="224"/>
                      </a:lnTo>
                      <a:lnTo>
                        <a:pt x="7" y="216"/>
                      </a:lnTo>
                      <a:lnTo>
                        <a:pt x="0" y="252"/>
                      </a:lnTo>
                      <a:lnTo>
                        <a:pt x="5" y="252"/>
                      </a:lnTo>
                      <a:lnTo>
                        <a:pt x="11" y="259"/>
                      </a:lnTo>
                      <a:lnTo>
                        <a:pt x="26" y="256"/>
                      </a:lnTo>
                      <a:lnTo>
                        <a:pt x="30" y="261"/>
                      </a:lnTo>
                      <a:lnTo>
                        <a:pt x="35" y="263"/>
                      </a:lnTo>
                      <a:lnTo>
                        <a:pt x="37" y="265"/>
                      </a:lnTo>
                      <a:lnTo>
                        <a:pt x="41" y="267"/>
                      </a:lnTo>
                      <a:lnTo>
                        <a:pt x="43" y="267"/>
                      </a:lnTo>
                      <a:lnTo>
                        <a:pt x="45" y="272"/>
                      </a:lnTo>
                      <a:lnTo>
                        <a:pt x="52" y="280"/>
                      </a:lnTo>
                      <a:lnTo>
                        <a:pt x="58" y="280"/>
                      </a:lnTo>
                      <a:lnTo>
                        <a:pt x="64" y="282"/>
                      </a:lnTo>
                      <a:lnTo>
                        <a:pt x="67" y="288"/>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grpSp>
          <p:sp>
            <p:nvSpPr>
              <p:cNvPr id="192" name="Freeform 21">
                <a:extLst>
                  <a:ext uri="{FF2B5EF4-FFF2-40B4-BE49-F238E27FC236}">
                    <a16:creationId xmlns:a16="http://schemas.microsoft.com/office/drawing/2014/main" id="{E71B5A35-3181-AEC6-BE18-A18195E60489}"/>
                  </a:ext>
                </a:extLst>
              </p:cNvPr>
              <p:cNvSpPr>
                <a:spLocks/>
              </p:cNvSpPr>
              <p:nvPr/>
            </p:nvSpPr>
            <p:spPr bwMode="auto">
              <a:xfrm>
                <a:off x="1322672" y="2057113"/>
                <a:ext cx="518773" cy="729898"/>
              </a:xfrm>
              <a:custGeom>
                <a:avLst/>
                <a:gdLst>
                  <a:gd name="T0" fmla="*/ 434 w 540"/>
                  <a:gd name="T1" fmla="*/ 79 h 837"/>
                  <a:gd name="T2" fmla="*/ 308 w 540"/>
                  <a:gd name="T3" fmla="*/ 53 h 837"/>
                  <a:gd name="T4" fmla="*/ 213 w 540"/>
                  <a:gd name="T5" fmla="*/ 32 h 837"/>
                  <a:gd name="T6" fmla="*/ 77 w 540"/>
                  <a:gd name="T7" fmla="*/ 0 h 837"/>
                  <a:gd name="T8" fmla="*/ 19 w 540"/>
                  <a:gd name="T9" fmla="*/ 243 h 837"/>
                  <a:gd name="T10" fmla="*/ 0 w 540"/>
                  <a:gd name="T11" fmla="*/ 314 h 837"/>
                  <a:gd name="T12" fmla="*/ 250 w 540"/>
                  <a:gd name="T13" fmla="*/ 681 h 837"/>
                  <a:gd name="T14" fmla="*/ 357 w 540"/>
                  <a:gd name="T15" fmla="*/ 837 h 837"/>
                  <a:gd name="T16" fmla="*/ 359 w 540"/>
                  <a:gd name="T17" fmla="*/ 822 h 837"/>
                  <a:gd name="T18" fmla="*/ 365 w 540"/>
                  <a:gd name="T19" fmla="*/ 814 h 837"/>
                  <a:gd name="T20" fmla="*/ 367 w 540"/>
                  <a:gd name="T21" fmla="*/ 799 h 837"/>
                  <a:gd name="T22" fmla="*/ 365 w 540"/>
                  <a:gd name="T23" fmla="*/ 786 h 837"/>
                  <a:gd name="T24" fmla="*/ 365 w 540"/>
                  <a:gd name="T25" fmla="*/ 778 h 837"/>
                  <a:gd name="T26" fmla="*/ 367 w 540"/>
                  <a:gd name="T27" fmla="*/ 769 h 837"/>
                  <a:gd name="T28" fmla="*/ 367 w 540"/>
                  <a:gd name="T29" fmla="*/ 754 h 837"/>
                  <a:gd name="T30" fmla="*/ 367 w 540"/>
                  <a:gd name="T31" fmla="*/ 748 h 837"/>
                  <a:gd name="T32" fmla="*/ 370 w 540"/>
                  <a:gd name="T33" fmla="*/ 741 h 837"/>
                  <a:gd name="T34" fmla="*/ 367 w 540"/>
                  <a:gd name="T35" fmla="*/ 728 h 837"/>
                  <a:gd name="T36" fmla="*/ 370 w 540"/>
                  <a:gd name="T37" fmla="*/ 718 h 837"/>
                  <a:gd name="T38" fmla="*/ 378 w 540"/>
                  <a:gd name="T39" fmla="*/ 715 h 837"/>
                  <a:gd name="T40" fmla="*/ 386 w 540"/>
                  <a:gd name="T41" fmla="*/ 713 h 837"/>
                  <a:gd name="T42" fmla="*/ 391 w 540"/>
                  <a:gd name="T43" fmla="*/ 716 h 837"/>
                  <a:gd name="T44" fmla="*/ 399 w 540"/>
                  <a:gd name="T45" fmla="*/ 716 h 837"/>
                  <a:gd name="T46" fmla="*/ 406 w 540"/>
                  <a:gd name="T47" fmla="*/ 724 h 837"/>
                  <a:gd name="T48" fmla="*/ 408 w 540"/>
                  <a:gd name="T49" fmla="*/ 731 h 837"/>
                  <a:gd name="T50" fmla="*/ 416 w 540"/>
                  <a:gd name="T51" fmla="*/ 733 h 837"/>
                  <a:gd name="T52" fmla="*/ 423 w 540"/>
                  <a:gd name="T53" fmla="*/ 724 h 837"/>
                  <a:gd name="T54" fmla="*/ 431 w 540"/>
                  <a:gd name="T55" fmla="*/ 715 h 837"/>
                  <a:gd name="T56" fmla="*/ 446 w 540"/>
                  <a:gd name="T57" fmla="*/ 630 h 837"/>
                  <a:gd name="T58" fmla="*/ 540 w 540"/>
                  <a:gd name="T59" fmla="*/ 98 h 837"/>
                  <a:gd name="T60" fmla="*/ 434 w 540"/>
                  <a:gd name="T61" fmla="*/ 79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40" h="837">
                    <a:moveTo>
                      <a:pt x="434" y="79"/>
                    </a:moveTo>
                    <a:lnTo>
                      <a:pt x="308" y="53"/>
                    </a:lnTo>
                    <a:lnTo>
                      <a:pt x="213" y="32"/>
                    </a:lnTo>
                    <a:lnTo>
                      <a:pt x="77" y="0"/>
                    </a:lnTo>
                    <a:lnTo>
                      <a:pt x="19" y="243"/>
                    </a:lnTo>
                    <a:lnTo>
                      <a:pt x="0" y="314"/>
                    </a:lnTo>
                    <a:lnTo>
                      <a:pt x="250" y="681"/>
                    </a:lnTo>
                    <a:lnTo>
                      <a:pt x="357" y="837"/>
                    </a:lnTo>
                    <a:lnTo>
                      <a:pt x="359" y="822"/>
                    </a:lnTo>
                    <a:lnTo>
                      <a:pt x="365" y="814"/>
                    </a:lnTo>
                    <a:lnTo>
                      <a:pt x="367" y="799"/>
                    </a:lnTo>
                    <a:lnTo>
                      <a:pt x="365" y="786"/>
                    </a:lnTo>
                    <a:lnTo>
                      <a:pt x="365" y="778"/>
                    </a:lnTo>
                    <a:lnTo>
                      <a:pt x="367" y="769"/>
                    </a:lnTo>
                    <a:lnTo>
                      <a:pt x="367" y="754"/>
                    </a:lnTo>
                    <a:lnTo>
                      <a:pt x="367" y="748"/>
                    </a:lnTo>
                    <a:lnTo>
                      <a:pt x="370" y="741"/>
                    </a:lnTo>
                    <a:lnTo>
                      <a:pt x="367" y="728"/>
                    </a:lnTo>
                    <a:lnTo>
                      <a:pt x="370" y="718"/>
                    </a:lnTo>
                    <a:lnTo>
                      <a:pt x="378" y="715"/>
                    </a:lnTo>
                    <a:lnTo>
                      <a:pt x="386" y="713"/>
                    </a:lnTo>
                    <a:lnTo>
                      <a:pt x="391" y="716"/>
                    </a:lnTo>
                    <a:lnTo>
                      <a:pt x="399" y="716"/>
                    </a:lnTo>
                    <a:lnTo>
                      <a:pt x="406" y="724"/>
                    </a:lnTo>
                    <a:lnTo>
                      <a:pt x="408" y="731"/>
                    </a:lnTo>
                    <a:lnTo>
                      <a:pt x="416" y="733"/>
                    </a:lnTo>
                    <a:lnTo>
                      <a:pt x="423" y="724"/>
                    </a:lnTo>
                    <a:lnTo>
                      <a:pt x="431" y="715"/>
                    </a:lnTo>
                    <a:lnTo>
                      <a:pt x="446" y="630"/>
                    </a:lnTo>
                    <a:lnTo>
                      <a:pt x="540" y="98"/>
                    </a:lnTo>
                    <a:lnTo>
                      <a:pt x="434" y="79"/>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93" name="Freeform 22">
                <a:extLst>
                  <a:ext uri="{FF2B5EF4-FFF2-40B4-BE49-F238E27FC236}">
                    <a16:creationId xmlns:a16="http://schemas.microsoft.com/office/drawing/2014/main" id="{495BD4A5-BBEA-1149-53D5-1CAA169B2216}"/>
                  </a:ext>
                </a:extLst>
              </p:cNvPr>
              <p:cNvSpPr>
                <a:spLocks/>
              </p:cNvSpPr>
              <p:nvPr/>
            </p:nvSpPr>
            <p:spPr bwMode="auto">
              <a:xfrm>
                <a:off x="1603194" y="2606498"/>
                <a:ext cx="550475" cy="586883"/>
              </a:xfrm>
              <a:custGeom>
                <a:avLst/>
                <a:gdLst>
                  <a:gd name="T0" fmla="*/ 456 w 573"/>
                  <a:gd name="T1" fmla="*/ 51 h 673"/>
                  <a:gd name="T2" fmla="*/ 231 w 573"/>
                  <a:gd name="T3" fmla="*/ 15 h 673"/>
                  <a:gd name="T4" fmla="*/ 139 w 573"/>
                  <a:gd name="T5" fmla="*/ 85 h 673"/>
                  <a:gd name="T6" fmla="*/ 124 w 573"/>
                  <a:gd name="T7" fmla="*/ 103 h 673"/>
                  <a:gd name="T8" fmla="*/ 114 w 573"/>
                  <a:gd name="T9" fmla="*/ 94 h 673"/>
                  <a:gd name="T10" fmla="*/ 99 w 573"/>
                  <a:gd name="T11" fmla="*/ 86 h 673"/>
                  <a:gd name="T12" fmla="*/ 86 w 573"/>
                  <a:gd name="T13" fmla="*/ 85 h 673"/>
                  <a:gd name="T14" fmla="*/ 75 w 573"/>
                  <a:gd name="T15" fmla="*/ 98 h 673"/>
                  <a:gd name="T16" fmla="*/ 75 w 573"/>
                  <a:gd name="T17" fmla="*/ 118 h 673"/>
                  <a:gd name="T18" fmla="*/ 75 w 573"/>
                  <a:gd name="T19" fmla="*/ 139 h 673"/>
                  <a:gd name="T20" fmla="*/ 73 w 573"/>
                  <a:gd name="T21" fmla="*/ 156 h 673"/>
                  <a:gd name="T22" fmla="*/ 73 w 573"/>
                  <a:gd name="T23" fmla="*/ 184 h 673"/>
                  <a:gd name="T24" fmla="*/ 65 w 573"/>
                  <a:gd name="T25" fmla="*/ 207 h 673"/>
                  <a:gd name="T26" fmla="*/ 63 w 573"/>
                  <a:gd name="T27" fmla="*/ 220 h 673"/>
                  <a:gd name="T28" fmla="*/ 75 w 573"/>
                  <a:gd name="T29" fmla="*/ 244 h 673"/>
                  <a:gd name="T30" fmla="*/ 78 w 573"/>
                  <a:gd name="T31" fmla="*/ 258 h 673"/>
                  <a:gd name="T32" fmla="*/ 90 w 573"/>
                  <a:gd name="T33" fmla="*/ 280 h 673"/>
                  <a:gd name="T34" fmla="*/ 88 w 573"/>
                  <a:gd name="T35" fmla="*/ 293 h 673"/>
                  <a:gd name="T36" fmla="*/ 62 w 573"/>
                  <a:gd name="T37" fmla="*/ 312 h 673"/>
                  <a:gd name="T38" fmla="*/ 52 w 573"/>
                  <a:gd name="T39" fmla="*/ 329 h 673"/>
                  <a:gd name="T40" fmla="*/ 48 w 573"/>
                  <a:gd name="T41" fmla="*/ 348 h 673"/>
                  <a:gd name="T42" fmla="*/ 33 w 573"/>
                  <a:gd name="T43" fmla="*/ 372 h 673"/>
                  <a:gd name="T44" fmla="*/ 22 w 573"/>
                  <a:gd name="T45" fmla="*/ 383 h 673"/>
                  <a:gd name="T46" fmla="*/ 24 w 573"/>
                  <a:gd name="T47" fmla="*/ 399 h 673"/>
                  <a:gd name="T48" fmla="*/ 22 w 573"/>
                  <a:gd name="T49" fmla="*/ 412 h 673"/>
                  <a:gd name="T50" fmla="*/ 37 w 573"/>
                  <a:gd name="T51" fmla="*/ 419 h 673"/>
                  <a:gd name="T52" fmla="*/ 37 w 573"/>
                  <a:gd name="T53" fmla="*/ 436 h 673"/>
                  <a:gd name="T54" fmla="*/ 28 w 573"/>
                  <a:gd name="T55" fmla="*/ 447 h 673"/>
                  <a:gd name="T56" fmla="*/ 18 w 573"/>
                  <a:gd name="T57" fmla="*/ 446 h 673"/>
                  <a:gd name="T58" fmla="*/ 13 w 573"/>
                  <a:gd name="T59" fmla="*/ 446 h 673"/>
                  <a:gd name="T60" fmla="*/ 0 w 573"/>
                  <a:gd name="T61" fmla="*/ 468 h 673"/>
                  <a:gd name="T62" fmla="*/ 199 w 573"/>
                  <a:gd name="T63" fmla="*/ 583 h 673"/>
                  <a:gd name="T64" fmla="*/ 451 w 573"/>
                  <a:gd name="T65" fmla="*/ 667 h 673"/>
                  <a:gd name="T66" fmla="*/ 498 w 573"/>
                  <a:gd name="T67" fmla="*/ 669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3" h="673">
                    <a:moveTo>
                      <a:pt x="573" y="66"/>
                    </a:moveTo>
                    <a:lnTo>
                      <a:pt x="456" y="51"/>
                    </a:lnTo>
                    <a:lnTo>
                      <a:pt x="345" y="34"/>
                    </a:lnTo>
                    <a:lnTo>
                      <a:pt x="231" y="15"/>
                    </a:lnTo>
                    <a:lnTo>
                      <a:pt x="154" y="0"/>
                    </a:lnTo>
                    <a:lnTo>
                      <a:pt x="139" y="85"/>
                    </a:lnTo>
                    <a:lnTo>
                      <a:pt x="131" y="94"/>
                    </a:lnTo>
                    <a:lnTo>
                      <a:pt x="124" y="103"/>
                    </a:lnTo>
                    <a:lnTo>
                      <a:pt x="116" y="101"/>
                    </a:lnTo>
                    <a:lnTo>
                      <a:pt x="114" y="94"/>
                    </a:lnTo>
                    <a:lnTo>
                      <a:pt x="107" y="86"/>
                    </a:lnTo>
                    <a:lnTo>
                      <a:pt x="99" y="86"/>
                    </a:lnTo>
                    <a:lnTo>
                      <a:pt x="94" y="83"/>
                    </a:lnTo>
                    <a:lnTo>
                      <a:pt x="86" y="85"/>
                    </a:lnTo>
                    <a:lnTo>
                      <a:pt x="78" y="88"/>
                    </a:lnTo>
                    <a:lnTo>
                      <a:pt x="75" y="98"/>
                    </a:lnTo>
                    <a:lnTo>
                      <a:pt x="78" y="111"/>
                    </a:lnTo>
                    <a:lnTo>
                      <a:pt x="75" y="118"/>
                    </a:lnTo>
                    <a:lnTo>
                      <a:pt x="75" y="124"/>
                    </a:lnTo>
                    <a:lnTo>
                      <a:pt x="75" y="139"/>
                    </a:lnTo>
                    <a:lnTo>
                      <a:pt x="73" y="148"/>
                    </a:lnTo>
                    <a:lnTo>
                      <a:pt x="73" y="156"/>
                    </a:lnTo>
                    <a:lnTo>
                      <a:pt x="75" y="169"/>
                    </a:lnTo>
                    <a:lnTo>
                      <a:pt x="73" y="184"/>
                    </a:lnTo>
                    <a:lnTo>
                      <a:pt x="67" y="192"/>
                    </a:lnTo>
                    <a:lnTo>
                      <a:pt x="65" y="207"/>
                    </a:lnTo>
                    <a:lnTo>
                      <a:pt x="63" y="212"/>
                    </a:lnTo>
                    <a:lnTo>
                      <a:pt x="63" y="220"/>
                    </a:lnTo>
                    <a:lnTo>
                      <a:pt x="71" y="235"/>
                    </a:lnTo>
                    <a:lnTo>
                      <a:pt x="75" y="244"/>
                    </a:lnTo>
                    <a:lnTo>
                      <a:pt x="75" y="250"/>
                    </a:lnTo>
                    <a:lnTo>
                      <a:pt x="78" y="258"/>
                    </a:lnTo>
                    <a:lnTo>
                      <a:pt x="77" y="265"/>
                    </a:lnTo>
                    <a:lnTo>
                      <a:pt x="90" y="280"/>
                    </a:lnTo>
                    <a:lnTo>
                      <a:pt x="95" y="286"/>
                    </a:lnTo>
                    <a:lnTo>
                      <a:pt x="88" y="293"/>
                    </a:lnTo>
                    <a:lnTo>
                      <a:pt x="65" y="306"/>
                    </a:lnTo>
                    <a:lnTo>
                      <a:pt x="62" y="312"/>
                    </a:lnTo>
                    <a:lnTo>
                      <a:pt x="56" y="316"/>
                    </a:lnTo>
                    <a:lnTo>
                      <a:pt x="52" y="329"/>
                    </a:lnTo>
                    <a:lnTo>
                      <a:pt x="52" y="342"/>
                    </a:lnTo>
                    <a:lnTo>
                      <a:pt x="48" y="348"/>
                    </a:lnTo>
                    <a:lnTo>
                      <a:pt x="45" y="357"/>
                    </a:lnTo>
                    <a:lnTo>
                      <a:pt x="33" y="372"/>
                    </a:lnTo>
                    <a:lnTo>
                      <a:pt x="26" y="378"/>
                    </a:lnTo>
                    <a:lnTo>
                      <a:pt x="22" y="383"/>
                    </a:lnTo>
                    <a:lnTo>
                      <a:pt x="26" y="391"/>
                    </a:lnTo>
                    <a:lnTo>
                      <a:pt x="24" y="399"/>
                    </a:lnTo>
                    <a:lnTo>
                      <a:pt x="22" y="406"/>
                    </a:lnTo>
                    <a:lnTo>
                      <a:pt x="22" y="412"/>
                    </a:lnTo>
                    <a:lnTo>
                      <a:pt x="30" y="415"/>
                    </a:lnTo>
                    <a:lnTo>
                      <a:pt x="37" y="419"/>
                    </a:lnTo>
                    <a:lnTo>
                      <a:pt x="37" y="425"/>
                    </a:lnTo>
                    <a:lnTo>
                      <a:pt x="37" y="436"/>
                    </a:lnTo>
                    <a:lnTo>
                      <a:pt x="30" y="442"/>
                    </a:lnTo>
                    <a:lnTo>
                      <a:pt x="28" y="447"/>
                    </a:lnTo>
                    <a:lnTo>
                      <a:pt x="22" y="447"/>
                    </a:lnTo>
                    <a:lnTo>
                      <a:pt x="18" y="446"/>
                    </a:lnTo>
                    <a:lnTo>
                      <a:pt x="15" y="446"/>
                    </a:lnTo>
                    <a:lnTo>
                      <a:pt x="13" y="446"/>
                    </a:lnTo>
                    <a:lnTo>
                      <a:pt x="1" y="461"/>
                    </a:lnTo>
                    <a:lnTo>
                      <a:pt x="0" y="468"/>
                    </a:lnTo>
                    <a:lnTo>
                      <a:pt x="20" y="479"/>
                    </a:lnTo>
                    <a:lnTo>
                      <a:pt x="199" y="583"/>
                    </a:lnTo>
                    <a:lnTo>
                      <a:pt x="315" y="649"/>
                    </a:lnTo>
                    <a:lnTo>
                      <a:pt x="451" y="667"/>
                    </a:lnTo>
                    <a:lnTo>
                      <a:pt x="496" y="673"/>
                    </a:lnTo>
                    <a:lnTo>
                      <a:pt x="498" y="669"/>
                    </a:lnTo>
                    <a:lnTo>
                      <a:pt x="573" y="66"/>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94" name="Freeform 23">
                <a:extLst>
                  <a:ext uri="{FF2B5EF4-FFF2-40B4-BE49-F238E27FC236}">
                    <a16:creationId xmlns:a16="http://schemas.microsoft.com/office/drawing/2014/main" id="{24B65D20-7DA9-86A6-6AE9-D68ED8D0B574}"/>
                  </a:ext>
                </a:extLst>
              </p:cNvPr>
              <p:cNvSpPr>
                <a:spLocks/>
              </p:cNvSpPr>
              <p:nvPr/>
            </p:nvSpPr>
            <p:spPr bwMode="auto">
              <a:xfrm>
                <a:off x="1618565" y="1462381"/>
                <a:ext cx="486109" cy="713329"/>
              </a:xfrm>
              <a:custGeom>
                <a:avLst/>
                <a:gdLst>
                  <a:gd name="T0" fmla="*/ 100 w 506"/>
                  <a:gd name="T1" fmla="*/ 267 h 818"/>
                  <a:gd name="T2" fmla="*/ 100 w 506"/>
                  <a:gd name="T3" fmla="*/ 287 h 818"/>
                  <a:gd name="T4" fmla="*/ 100 w 506"/>
                  <a:gd name="T5" fmla="*/ 314 h 818"/>
                  <a:gd name="T6" fmla="*/ 104 w 506"/>
                  <a:gd name="T7" fmla="*/ 331 h 818"/>
                  <a:gd name="T8" fmla="*/ 121 w 506"/>
                  <a:gd name="T9" fmla="*/ 348 h 818"/>
                  <a:gd name="T10" fmla="*/ 119 w 506"/>
                  <a:gd name="T11" fmla="*/ 368 h 818"/>
                  <a:gd name="T12" fmla="*/ 93 w 506"/>
                  <a:gd name="T13" fmla="*/ 408 h 818"/>
                  <a:gd name="T14" fmla="*/ 79 w 506"/>
                  <a:gd name="T15" fmla="*/ 427 h 818"/>
                  <a:gd name="T16" fmla="*/ 70 w 506"/>
                  <a:gd name="T17" fmla="*/ 440 h 818"/>
                  <a:gd name="T18" fmla="*/ 49 w 506"/>
                  <a:gd name="T19" fmla="*/ 460 h 818"/>
                  <a:gd name="T20" fmla="*/ 38 w 506"/>
                  <a:gd name="T21" fmla="*/ 489 h 818"/>
                  <a:gd name="T22" fmla="*/ 47 w 506"/>
                  <a:gd name="T23" fmla="*/ 494 h 818"/>
                  <a:gd name="T24" fmla="*/ 59 w 506"/>
                  <a:gd name="T25" fmla="*/ 505 h 818"/>
                  <a:gd name="T26" fmla="*/ 53 w 506"/>
                  <a:gd name="T27" fmla="*/ 522 h 818"/>
                  <a:gd name="T28" fmla="*/ 44 w 506"/>
                  <a:gd name="T29" fmla="*/ 539 h 818"/>
                  <a:gd name="T30" fmla="*/ 0 w 506"/>
                  <a:gd name="T31" fmla="*/ 735 h 818"/>
                  <a:gd name="T32" fmla="*/ 232 w 506"/>
                  <a:gd name="T33" fmla="*/ 780 h 818"/>
                  <a:gd name="T34" fmla="*/ 375 w 506"/>
                  <a:gd name="T35" fmla="*/ 804 h 818"/>
                  <a:gd name="T36" fmla="*/ 506 w 506"/>
                  <a:gd name="T37" fmla="*/ 551 h 818"/>
                  <a:gd name="T38" fmla="*/ 495 w 506"/>
                  <a:gd name="T39" fmla="*/ 537 h 818"/>
                  <a:gd name="T40" fmla="*/ 484 w 506"/>
                  <a:gd name="T41" fmla="*/ 522 h 818"/>
                  <a:gd name="T42" fmla="*/ 472 w 506"/>
                  <a:gd name="T43" fmla="*/ 541 h 818"/>
                  <a:gd name="T44" fmla="*/ 453 w 506"/>
                  <a:gd name="T45" fmla="*/ 539 h 818"/>
                  <a:gd name="T46" fmla="*/ 433 w 506"/>
                  <a:gd name="T47" fmla="*/ 536 h 818"/>
                  <a:gd name="T48" fmla="*/ 414 w 506"/>
                  <a:gd name="T49" fmla="*/ 532 h 818"/>
                  <a:gd name="T50" fmla="*/ 401 w 506"/>
                  <a:gd name="T51" fmla="*/ 537 h 818"/>
                  <a:gd name="T52" fmla="*/ 380 w 506"/>
                  <a:gd name="T53" fmla="*/ 532 h 818"/>
                  <a:gd name="T54" fmla="*/ 371 w 506"/>
                  <a:gd name="T55" fmla="*/ 543 h 818"/>
                  <a:gd name="T56" fmla="*/ 361 w 506"/>
                  <a:gd name="T57" fmla="*/ 537 h 818"/>
                  <a:gd name="T58" fmla="*/ 359 w 506"/>
                  <a:gd name="T59" fmla="*/ 522 h 818"/>
                  <a:gd name="T60" fmla="*/ 358 w 506"/>
                  <a:gd name="T61" fmla="*/ 509 h 818"/>
                  <a:gd name="T62" fmla="*/ 346 w 506"/>
                  <a:gd name="T63" fmla="*/ 490 h 818"/>
                  <a:gd name="T64" fmla="*/ 333 w 506"/>
                  <a:gd name="T65" fmla="*/ 487 h 818"/>
                  <a:gd name="T66" fmla="*/ 335 w 506"/>
                  <a:gd name="T67" fmla="*/ 470 h 818"/>
                  <a:gd name="T68" fmla="*/ 333 w 506"/>
                  <a:gd name="T69" fmla="*/ 455 h 818"/>
                  <a:gd name="T70" fmla="*/ 322 w 506"/>
                  <a:gd name="T71" fmla="*/ 436 h 818"/>
                  <a:gd name="T72" fmla="*/ 320 w 506"/>
                  <a:gd name="T73" fmla="*/ 402 h 818"/>
                  <a:gd name="T74" fmla="*/ 311 w 506"/>
                  <a:gd name="T75" fmla="*/ 391 h 818"/>
                  <a:gd name="T76" fmla="*/ 277 w 506"/>
                  <a:gd name="T77" fmla="*/ 406 h 818"/>
                  <a:gd name="T78" fmla="*/ 262 w 506"/>
                  <a:gd name="T79" fmla="*/ 395 h 818"/>
                  <a:gd name="T80" fmla="*/ 269 w 506"/>
                  <a:gd name="T81" fmla="*/ 381 h 818"/>
                  <a:gd name="T82" fmla="*/ 271 w 506"/>
                  <a:gd name="T83" fmla="*/ 366 h 818"/>
                  <a:gd name="T84" fmla="*/ 281 w 506"/>
                  <a:gd name="T85" fmla="*/ 351 h 818"/>
                  <a:gd name="T86" fmla="*/ 281 w 506"/>
                  <a:gd name="T87" fmla="*/ 338 h 818"/>
                  <a:gd name="T88" fmla="*/ 284 w 506"/>
                  <a:gd name="T89" fmla="*/ 325 h 818"/>
                  <a:gd name="T90" fmla="*/ 292 w 506"/>
                  <a:gd name="T91" fmla="*/ 302 h 818"/>
                  <a:gd name="T92" fmla="*/ 294 w 506"/>
                  <a:gd name="T93" fmla="*/ 280 h 818"/>
                  <a:gd name="T94" fmla="*/ 277 w 506"/>
                  <a:gd name="T95" fmla="*/ 276 h 818"/>
                  <a:gd name="T96" fmla="*/ 273 w 506"/>
                  <a:gd name="T97" fmla="*/ 270 h 818"/>
                  <a:gd name="T98" fmla="*/ 262 w 506"/>
                  <a:gd name="T99" fmla="*/ 257 h 818"/>
                  <a:gd name="T100" fmla="*/ 262 w 506"/>
                  <a:gd name="T101" fmla="*/ 246 h 818"/>
                  <a:gd name="T102" fmla="*/ 249 w 506"/>
                  <a:gd name="T103" fmla="*/ 225 h 818"/>
                  <a:gd name="T104" fmla="*/ 241 w 506"/>
                  <a:gd name="T105" fmla="*/ 212 h 818"/>
                  <a:gd name="T106" fmla="*/ 228 w 506"/>
                  <a:gd name="T107" fmla="*/ 199 h 818"/>
                  <a:gd name="T108" fmla="*/ 215 w 506"/>
                  <a:gd name="T109" fmla="*/ 180 h 818"/>
                  <a:gd name="T110" fmla="*/ 218 w 506"/>
                  <a:gd name="T111" fmla="*/ 171 h 818"/>
                  <a:gd name="T112" fmla="*/ 220 w 506"/>
                  <a:gd name="T113" fmla="*/ 158 h 818"/>
                  <a:gd name="T114" fmla="*/ 215 w 506"/>
                  <a:gd name="T115" fmla="*/ 139 h 818"/>
                  <a:gd name="T116" fmla="*/ 222 w 506"/>
                  <a:gd name="T117" fmla="*/ 17 h 818"/>
                  <a:gd name="T118" fmla="*/ 207 w 506"/>
                  <a:gd name="T119" fmla="*/ 11 h 818"/>
                  <a:gd name="T120" fmla="*/ 153 w 506"/>
                  <a:gd name="T121" fmla="*/ 4 h 8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6" h="818">
                    <a:moveTo>
                      <a:pt x="102" y="244"/>
                    </a:moveTo>
                    <a:lnTo>
                      <a:pt x="100" y="267"/>
                    </a:lnTo>
                    <a:lnTo>
                      <a:pt x="96" y="272"/>
                    </a:lnTo>
                    <a:lnTo>
                      <a:pt x="100" y="287"/>
                    </a:lnTo>
                    <a:lnTo>
                      <a:pt x="98" y="308"/>
                    </a:lnTo>
                    <a:lnTo>
                      <a:pt x="100" y="314"/>
                    </a:lnTo>
                    <a:lnTo>
                      <a:pt x="100" y="323"/>
                    </a:lnTo>
                    <a:lnTo>
                      <a:pt x="104" y="331"/>
                    </a:lnTo>
                    <a:lnTo>
                      <a:pt x="106" y="334"/>
                    </a:lnTo>
                    <a:lnTo>
                      <a:pt x="121" y="348"/>
                    </a:lnTo>
                    <a:lnTo>
                      <a:pt x="123" y="361"/>
                    </a:lnTo>
                    <a:lnTo>
                      <a:pt x="119" y="368"/>
                    </a:lnTo>
                    <a:lnTo>
                      <a:pt x="102" y="385"/>
                    </a:lnTo>
                    <a:lnTo>
                      <a:pt x="93" y="408"/>
                    </a:lnTo>
                    <a:lnTo>
                      <a:pt x="79" y="421"/>
                    </a:lnTo>
                    <a:lnTo>
                      <a:pt x="79" y="427"/>
                    </a:lnTo>
                    <a:lnTo>
                      <a:pt x="76" y="434"/>
                    </a:lnTo>
                    <a:lnTo>
                      <a:pt x="70" y="440"/>
                    </a:lnTo>
                    <a:lnTo>
                      <a:pt x="59" y="447"/>
                    </a:lnTo>
                    <a:lnTo>
                      <a:pt x="49" y="460"/>
                    </a:lnTo>
                    <a:lnTo>
                      <a:pt x="44" y="468"/>
                    </a:lnTo>
                    <a:lnTo>
                      <a:pt x="38" y="489"/>
                    </a:lnTo>
                    <a:lnTo>
                      <a:pt x="42" y="492"/>
                    </a:lnTo>
                    <a:lnTo>
                      <a:pt x="47" y="494"/>
                    </a:lnTo>
                    <a:lnTo>
                      <a:pt x="55" y="500"/>
                    </a:lnTo>
                    <a:lnTo>
                      <a:pt x="59" y="505"/>
                    </a:lnTo>
                    <a:lnTo>
                      <a:pt x="53" y="513"/>
                    </a:lnTo>
                    <a:lnTo>
                      <a:pt x="53" y="522"/>
                    </a:lnTo>
                    <a:lnTo>
                      <a:pt x="46" y="536"/>
                    </a:lnTo>
                    <a:lnTo>
                      <a:pt x="44" y="539"/>
                    </a:lnTo>
                    <a:lnTo>
                      <a:pt x="40" y="543"/>
                    </a:lnTo>
                    <a:lnTo>
                      <a:pt x="0" y="735"/>
                    </a:lnTo>
                    <a:lnTo>
                      <a:pt x="126" y="761"/>
                    </a:lnTo>
                    <a:lnTo>
                      <a:pt x="232" y="780"/>
                    </a:lnTo>
                    <a:lnTo>
                      <a:pt x="264" y="786"/>
                    </a:lnTo>
                    <a:lnTo>
                      <a:pt x="375" y="804"/>
                    </a:lnTo>
                    <a:lnTo>
                      <a:pt x="467" y="818"/>
                    </a:lnTo>
                    <a:lnTo>
                      <a:pt x="506" y="551"/>
                    </a:lnTo>
                    <a:lnTo>
                      <a:pt x="499" y="545"/>
                    </a:lnTo>
                    <a:lnTo>
                      <a:pt x="495" y="537"/>
                    </a:lnTo>
                    <a:lnTo>
                      <a:pt x="491" y="524"/>
                    </a:lnTo>
                    <a:lnTo>
                      <a:pt x="484" y="522"/>
                    </a:lnTo>
                    <a:lnTo>
                      <a:pt x="472" y="536"/>
                    </a:lnTo>
                    <a:lnTo>
                      <a:pt x="472" y="541"/>
                    </a:lnTo>
                    <a:lnTo>
                      <a:pt x="459" y="537"/>
                    </a:lnTo>
                    <a:lnTo>
                      <a:pt x="453" y="539"/>
                    </a:lnTo>
                    <a:lnTo>
                      <a:pt x="446" y="536"/>
                    </a:lnTo>
                    <a:lnTo>
                      <a:pt x="433" y="536"/>
                    </a:lnTo>
                    <a:lnTo>
                      <a:pt x="418" y="530"/>
                    </a:lnTo>
                    <a:lnTo>
                      <a:pt x="414" y="532"/>
                    </a:lnTo>
                    <a:lnTo>
                      <a:pt x="406" y="537"/>
                    </a:lnTo>
                    <a:lnTo>
                      <a:pt x="401" y="537"/>
                    </a:lnTo>
                    <a:lnTo>
                      <a:pt x="393" y="534"/>
                    </a:lnTo>
                    <a:lnTo>
                      <a:pt x="380" y="532"/>
                    </a:lnTo>
                    <a:lnTo>
                      <a:pt x="373" y="536"/>
                    </a:lnTo>
                    <a:lnTo>
                      <a:pt x="371" y="543"/>
                    </a:lnTo>
                    <a:lnTo>
                      <a:pt x="369" y="543"/>
                    </a:lnTo>
                    <a:lnTo>
                      <a:pt x="361" y="537"/>
                    </a:lnTo>
                    <a:lnTo>
                      <a:pt x="358" y="530"/>
                    </a:lnTo>
                    <a:lnTo>
                      <a:pt x="359" y="522"/>
                    </a:lnTo>
                    <a:lnTo>
                      <a:pt x="356" y="517"/>
                    </a:lnTo>
                    <a:lnTo>
                      <a:pt x="358" y="509"/>
                    </a:lnTo>
                    <a:lnTo>
                      <a:pt x="354" y="498"/>
                    </a:lnTo>
                    <a:lnTo>
                      <a:pt x="346" y="490"/>
                    </a:lnTo>
                    <a:lnTo>
                      <a:pt x="339" y="492"/>
                    </a:lnTo>
                    <a:lnTo>
                      <a:pt x="333" y="487"/>
                    </a:lnTo>
                    <a:lnTo>
                      <a:pt x="331" y="479"/>
                    </a:lnTo>
                    <a:lnTo>
                      <a:pt x="335" y="470"/>
                    </a:lnTo>
                    <a:lnTo>
                      <a:pt x="335" y="462"/>
                    </a:lnTo>
                    <a:lnTo>
                      <a:pt x="333" y="455"/>
                    </a:lnTo>
                    <a:lnTo>
                      <a:pt x="328" y="449"/>
                    </a:lnTo>
                    <a:lnTo>
                      <a:pt x="322" y="436"/>
                    </a:lnTo>
                    <a:lnTo>
                      <a:pt x="320" y="417"/>
                    </a:lnTo>
                    <a:lnTo>
                      <a:pt x="320" y="402"/>
                    </a:lnTo>
                    <a:lnTo>
                      <a:pt x="312" y="396"/>
                    </a:lnTo>
                    <a:lnTo>
                      <a:pt x="311" y="391"/>
                    </a:lnTo>
                    <a:lnTo>
                      <a:pt x="284" y="406"/>
                    </a:lnTo>
                    <a:lnTo>
                      <a:pt x="277" y="406"/>
                    </a:lnTo>
                    <a:lnTo>
                      <a:pt x="271" y="396"/>
                    </a:lnTo>
                    <a:lnTo>
                      <a:pt x="262" y="395"/>
                    </a:lnTo>
                    <a:lnTo>
                      <a:pt x="264" y="387"/>
                    </a:lnTo>
                    <a:lnTo>
                      <a:pt x="269" y="381"/>
                    </a:lnTo>
                    <a:lnTo>
                      <a:pt x="267" y="374"/>
                    </a:lnTo>
                    <a:lnTo>
                      <a:pt x="271" y="366"/>
                    </a:lnTo>
                    <a:lnTo>
                      <a:pt x="279" y="366"/>
                    </a:lnTo>
                    <a:lnTo>
                      <a:pt x="281" y="351"/>
                    </a:lnTo>
                    <a:lnTo>
                      <a:pt x="277" y="346"/>
                    </a:lnTo>
                    <a:lnTo>
                      <a:pt x="281" y="338"/>
                    </a:lnTo>
                    <a:lnTo>
                      <a:pt x="279" y="331"/>
                    </a:lnTo>
                    <a:lnTo>
                      <a:pt x="284" y="325"/>
                    </a:lnTo>
                    <a:lnTo>
                      <a:pt x="286" y="317"/>
                    </a:lnTo>
                    <a:lnTo>
                      <a:pt x="292" y="302"/>
                    </a:lnTo>
                    <a:lnTo>
                      <a:pt x="299" y="282"/>
                    </a:lnTo>
                    <a:lnTo>
                      <a:pt x="294" y="280"/>
                    </a:lnTo>
                    <a:lnTo>
                      <a:pt x="284" y="280"/>
                    </a:lnTo>
                    <a:lnTo>
                      <a:pt x="277" y="276"/>
                    </a:lnTo>
                    <a:lnTo>
                      <a:pt x="279" y="270"/>
                    </a:lnTo>
                    <a:lnTo>
                      <a:pt x="273" y="270"/>
                    </a:lnTo>
                    <a:lnTo>
                      <a:pt x="269" y="263"/>
                    </a:lnTo>
                    <a:lnTo>
                      <a:pt x="262" y="257"/>
                    </a:lnTo>
                    <a:lnTo>
                      <a:pt x="262" y="250"/>
                    </a:lnTo>
                    <a:lnTo>
                      <a:pt x="262" y="246"/>
                    </a:lnTo>
                    <a:lnTo>
                      <a:pt x="256" y="240"/>
                    </a:lnTo>
                    <a:lnTo>
                      <a:pt x="249" y="225"/>
                    </a:lnTo>
                    <a:lnTo>
                      <a:pt x="245" y="218"/>
                    </a:lnTo>
                    <a:lnTo>
                      <a:pt x="241" y="212"/>
                    </a:lnTo>
                    <a:lnTo>
                      <a:pt x="239" y="205"/>
                    </a:lnTo>
                    <a:lnTo>
                      <a:pt x="228" y="199"/>
                    </a:lnTo>
                    <a:lnTo>
                      <a:pt x="226" y="193"/>
                    </a:lnTo>
                    <a:lnTo>
                      <a:pt x="215" y="180"/>
                    </a:lnTo>
                    <a:lnTo>
                      <a:pt x="222" y="178"/>
                    </a:lnTo>
                    <a:lnTo>
                      <a:pt x="218" y="171"/>
                    </a:lnTo>
                    <a:lnTo>
                      <a:pt x="220" y="163"/>
                    </a:lnTo>
                    <a:lnTo>
                      <a:pt x="220" y="158"/>
                    </a:lnTo>
                    <a:lnTo>
                      <a:pt x="215" y="143"/>
                    </a:lnTo>
                    <a:lnTo>
                      <a:pt x="215" y="139"/>
                    </a:lnTo>
                    <a:lnTo>
                      <a:pt x="203" y="118"/>
                    </a:lnTo>
                    <a:lnTo>
                      <a:pt x="222" y="17"/>
                    </a:lnTo>
                    <a:lnTo>
                      <a:pt x="224" y="13"/>
                    </a:lnTo>
                    <a:lnTo>
                      <a:pt x="207" y="11"/>
                    </a:lnTo>
                    <a:lnTo>
                      <a:pt x="155" y="0"/>
                    </a:lnTo>
                    <a:lnTo>
                      <a:pt x="153" y="4"/>
                    </a:lnTo>
                    <a:lnTo>
                      <a:pt x="102" y="244"/>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95" name="Freeform 24">
                <a:extLst>
                  <a:ext uri="{FF2B5EF4-FFF2-40B4-BE49-F238E27FC236}">
                    <a16:creationId xmlns:a16="http://schemas.microsoft.com/office/drawing/2014/main" id="{10325F6F-304E-0635-6C04-458D6981F6AD}"/>
                  </a:ext>
                </a:extLst>
              </p:cNvPr>
              <p:cNvSpPr>
                <a:spLocks/>
              </p:cNvSpPr>
              <p:nvPr/>
            </p:nvSpPr>
            <p:spPr bwMode="auto">
              <a:xfrm>
                <a:off x="1751140" y="2142573"/>
                <a:ext cx="454406" cy="521480"/>
              </a:xfrm>
              <a:custGeom>
                <a:avLst/>
                <a:gdLst>
                  <a:gd name="T0" fmla="*/ 314 w 473"/>
                  <a:gd name="T1" fmla="*/ 145 h 598"/>
                  <a:gd name="T2" fmla="*/ 329 w 473"/>
                  <a:gd name="T3" fmla="*/ 38 h 598"/>
                  <a:gd name="T4" fmla="*/ 237 w 473"/>
                  <a:gd name="T5" fmla="*/ 24 h 598"/>
                  <a:gd name="T6" fmla="*/ 126 w 473"/>
                  <a:gd name="T7" fmla="*/ 6 h 598"/>
                  <a:gd name="T8" fmla="*/ 94 w 473"/>
                  <a:gd name="T9" fmla="*/ 0 h 598"/>
                  <a:gd name="T10" fmla="*/ 0 w 473"/>
                  <a:gd name="T11" fmla="*/ 532 h 598"/>
                  <a:gd name="T12" fmla="*/ 77 w 473"/>
                  <a:gd name="T13" fmla="*/ 547 h 598"/>
                  <a:gd name="T14" fmla="*/ 191 w 473"/>
                  <a:gd name="T15" fmla="*/ 566 h 598"/>
                  <a:gd name="T16" fmla="*/ 302 w 473"/>
                  <a:gd name="T17" fmla="*/ 583 h 598"/>
                  <a:gd name="T18" fmla="*/ 419 w 473"/>
                  <a:gd name="T19" fmla="*/ 598 h 598"/>
                  <a:gd name="T20" fmla="*/ 473 w 473"/>
                  <a:gd name="T21" fmla="*/ 167 h 598"/>
                  <a:gd name="T22" fmla="*/ 314 w 473"/>
                  <a:gd name="T23" fmla="*/ 145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3" h="598">
                    <a:moveTo>
                      <a:pt x="314" y="145"/>
                    </a:moveTo>
                    <a:lnTo>
                      <a:pt x="329" y="38"/>
                    </a:lnTo>
                    <a:lnTo>
                      <a:pt x="237" y="24"/>
                    </a:lnTo>
                    <a:lnTo>
                      <a:pt x="126" y="6"/>
                    </a:lnTo>
                    <a:lnTo>
                      <a:pt x="94" y="0"/>
                    </a:lnTo>
                    <a:lnTo>
                      <a:pt x="0" y="532"/>
                    </a:lnTo>
                    <a:lnTo>
                      <a:pt x="77" y="547"/>
                    </a:lnTo>
                    <a:lnTo>
                      <a:pt x="191" y="566"/>
                    </a:lnTo>
                    <a:lnTo>
                      <a:pt x="302" y="583"/>
                    </a:lnTo>
                    <a:lnTo>
                      <a:pt x="419" y="598"/>
                    </a:lnTo>
                    <a:lnTo>
                      <a:pt x="473" y="167"/>
                    </a:lnTo>
                    <a:lnTo>
                      <a:pt x="314" y="145"/>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96" name="Freeform 25">
                <a:extLst>
                  <a:ext uri="{FF2B5EF4-FFF2-40B4-BE49-F238E27FC236}">
                    <a16:creationId xmlns:a16="http://schemas.microsoft.com/office/drawing/2014/main" id="{CC766EBC-8541-EB94-CAA4-7DE21811B9FF}"/>
                  </a:ext>
                </a:extLst>
              </p:cNvPr>
              <p:cNvSpPr>
                <a:spLocks/>
              </p:cNvSpPr>
              <p:nvPr/>
            </p:nvSpPr>
            <p:spPr bwMode="auto">
              <a:xfrm>
                <a:off x="1813585" y="1473717"/>
                <a:ext cx="838682" cy="473518"/>
              </a:xfrm>
              <a:custGeom>
                <a:avLst/>
                <a:gdLst>
                  <a:gd name="T0" fmla="*/ 12 w 873"/>
                  <a:gd name="T1" fmla="*/ 126 h 543"/>
                  <a:gd name="T2" fmla="*/ 17 w 873"/>
                  <a:gd name="T3" fmla="*/ 145 h 543"/>
                  <a:gd name="T4" fmla="*/ 15 w 873"/>
                  <a:gd name="T5" fmla="*/ 158 h 543"/>
                  <a:gd name="T6" fmla="*/ 12 w 873"/>
                  <a:gd name="T7" fmla="*/ 167 h 543"/>
                  <a:gd name="T8" fmla="*/ 25 w 873"/>
                  <a:gd name="T9" fmla="*/ 186 h 543"/>
                  <a:gd name="T10" fmla="*/ 38 w 873"/>
                  <a:gd name="T11" fmla="*/ 199 h 543"/>
                  <a:gd name="T12" fmla="*/ 46 w 873"/>
                  <a:gd name="T13" fmla="*/ 212 h 543"/>
                  <a:gd name="T14" fmla="*/ 59 w 873"/>
                  <a:gd name="T15" fmla="*/ 233 h 543"/>
                  <a:gd name="T16" fmla="*/ 59 w 873"/>
                  <a:gd name="T17" fmla="*/ 244 h 543"/>
                  <a:gd name="T18" fmla="*/ 70 w 873"/>
                  <a:gd name="T19" fmla="*/ 257 h 543"/>
                  <a:gd name="T20" fmla="*/ 74 w 873"/>
                  <a:gd name="T21" fmla="*/ 263 h 543"/>
                  <a:gd name="T22" fmla="*/ 91 w 873"/>
                  <a:gd name="T23" fmla="*/ 267 h 543"/>
                  <a:gd name="T24" fmla="*/ 89 w 873"/>
                  <a:gd name="T25" fmla="*/ 289 h 543"/>
                  <a:gd name="T26" fmla="*/ 81 w 873"/>
                  <a:gd name="T27" fmla="*/ 312 h 543"/>
                  <a:gd name="T28" fmla="*/ 78 w 873"/>
                  <a:gd name="T29" fmla="*/ 325 h 543"/>
                  <a:gd name="T30" fmla="*/ 78 w 873"/>
                  <a:gd name="T31" fmla="*/ 338 h 543"/>
                  <a:gd name="T32" fmla="*/ 68 w 873"/>
                  <a:gd name="T33" fmla="*/ 353 h 543"/>
                  <a:gd name="T34" fmla="*/ 66 w 873"/>
                  <a:gd name="T35" fmla="*/ 368 h 543"/>
                  <a:gd name="T36" fmla="*/ 59 w 873"/>
                  <a:gd name="T37" fmla="*/ 382 h 543"/>
                  <a:gd name="T38" fmla="*/ 74 w 873"/>
                  <a:gd name="T39" fmla="*/ 393 h 543"/>
                  <a:gd name="T40" fmla="*/ 108 w 873"/>
                  <a:gd name="T41" fmla="*/ 378 h 543"/>
                  <a:gd name="T42" fmla="*/ 117 w 873"/>
                  <a:gd name="T43" fmla="*/ 389 h 543"/>
                  <a:gd name="T44" fmla="*/ 119 w 873"/>
                  <a:gd name="T45" fmla="*/ 423 h 543"/>
                  <a:gd name="T46" fmla="*/ 130 w 873"/>
                  <a:gd name="T47" fmla="*/ 442 h 543"/>
                  <a:gd name="T48" fmla="*/ 132 w 873"/>
                  <a:gd name="T49" fmla="*/ 457 h 543"/>
                  <a:gd name="T50" fmla="*/ 130 w 873"/>
                  <a:gd name="T51" fmla="*/ 474 h 543"/>
                  <a:gd name="T52" fmla="*/ 143 w 873"/>
                  <a:gd name="T53" fmla="*/ 477 h 543"/>
                  <a:gd name="T54" fmla="*/ 155 w 873"/>
                  <a:gd name="T55" fmla="*/ 496 h 543"/>
                  <a:gd name="T56" fmla="*/ 156 w 873"/>
                  <a:gd name="T57" fmla="*/ 509 h 543"/>
                  <a:gd name="T58" fmla="*/ 158 w 873"/>
                  <a:gd name="T59" fmla="*/ 524 h 543"/>
                  <a:gd name="T60" fmla="*/ 168 w 873"/>
                  <a:gd name="T61" fmla="*/ 530 h 543"/>
                  <a:gd name="T62" fmla="*/ 177 w 873"/>
                  <a:gd name="T63" fmla="*/ 519 h 543"/>
                  <a:gd name="T64" fmla="*/ 198 w 873"/>
                  <a:gd name="T65" fmla="*/ 524 h 543"/>
                  <a:gd name="T66" fmla="*/ 211 w 873"/>
                  <a:gd name="T67" fmla="*/ 519 h 543"/>
                  <a:gd name="T68" fmla="*/ 230 w 873"/>
                  <a:gd name="T69" fmla="*/ 523 h 543"/>
                  <a:gd name="T70" fmla="*/ 250 w 873"/>
                  <a:gd name="T71" fmla="*/ 526 h 543"/>
                  <a:gd name="T72" fmla="*/ 269 w 873"/>
                  <a:gd name="T73" fmla="*/ 528 h 543"/>
                  <a:gd name="T74" fmla="*/ 281 w 873"/>
                  <a:gd name="T75" fmla="*/ 509 h 543"/>
                  <a:gd name="T76" fmla="*/ 292 w 873"/>
                  <a:gd name="T77" fmla="*/ 524 h 543"/>
                  <a:gd name="T78" fmla="*/ 303 w 873"/>
                  <a:gd name="T79" fmla="*/ 538 h 543"/>
                  <a:gd name="T80" fmla="*/ 316 w 873"/>
                  <a:gd name="T81" fmla="*/ 485 h 543"/>
                  <a:gd name="T82" fmla="*/ 591 w 873"/>
                  <a:gd name="T83" fmla="*/ 521 h 543"/>
                  <a:gd name="T84" fmla="*/ 841 w 873"/>
                  <a:gd name="T85" fmla="*/ 543 h 543"/>
                  <a:gd name="T86" fmla="*/ 850 w 873"/>
                  <a:gd name="T87" fmla="*/ 442 h 543"/>
                  <a:gd name="T88" fmla="*/ 873 w 873"/>
                  <a:gd name="T89" fmla="*/ 117 h 543"/>
                  <a:gd name="T90" fmla="*/ 683 w 873"/>
                  <a:gd name="T91" fmla="*/ 101 h 543"/>
                  <a:gd name="T92" fmla="*/ 469 w 873"/>
                  <a:gd name="T93" fmla="*/ 75 h 543"/>
                  <a:gd name="T94" fmla="*/ 125 w 873"/>
                  <a:gd name="T95" fmla="*/ 21 h 543"/>
                  <a:gd name="T96" fmla="*/ 19 w 873"/>
                  <a:gd name="T97" fmla="*/ 4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73" h="543">
                    <a:moveTo>
                      <a:pt x="0" y="105"/>
                    </a:moveTo>
                    <a:lnTo>
                      <a:pt x="12" y="126"/>
                    </a:lnTo>
                    <a:lnTo>
                      <a:pt x="12" y="130"/>
                    </a:lnTo>
                    <a:lnTo>
                      <a:pt x="17" y="145"/>
                    </a:lnTo>
                    <a:lnTo>
                      <a:pt x="17" y="150"/>
                    </a:lnTo>
                    <a:lnTo>
                      <a:pt x="15" y="158"/>
                    </a:lnTo>
                    <a:lnTo>
                      <a:pt x="19" y="165"/>
                    </a:lnTo>
                    <a:lnTo>
                      <a:pt x="12" y="167"/>
                    </a:lnTo>
                    <a:lnTo>
                      <a:pt x="23" y="180"/>
                    </a:lnTo>
                    <a:lnTo>
                      <a:pt x="25" y="186"/>
                    </a:lnTo>
                    <a:lnTo>
                      <a:pt x="36" y="192"/>
                    </a:lnTo>
                    <a:lnTo>
                      <a:pt x="38" y="199"/>
                    </a:lnTo>
                    <a:lnTo>
                      <a:pt x="42" y="205"/>
                    </a:lnTo>
                    <a:lnTo>
                      <a:pt x="46" y="212"/>
                    </a:lnTo>
                    <a:lnTo>
                      <a:pt x="53" y="227"/>
                    </a:lnTo>
                    <a:lnTo>
                      <a:pt x="59" y="233"/>
                    </a:lnTo>
                    <a:lnTo>
                      <a:pt x="59" y="237"/>
                    </a:lnTo>
                    <a:lnTo>
                      <a:pt x="59" y="244"/>
                    </a:lnTo>
                    <a:lnTo>
                      <a:pt x="66" y="250"/>
                    </a:lnTo>
                    <a:lnTo>
                      <a:pt x="70" y="257"/>
                    </a:lnTo>
                    <a:lnTo>
                      <a:pt x="76" y="257"/>
                    </a:lnTo>
                    <a:lnTo>
                      <a:pt x="74" y="263"/>
                    </a:lnTo>
                    <a:lnTo>
                      <a:pt x="81" y="267"/>
                    </a:lnTo>
                    <a:lnTo>
                      <a:pt x="91" y="267"/>
                    </a:lnTo>
                    <a:lnTo>
                      <a:pt x="96" y="269"/>
                    </a:lnTo>
                    <a:lnTo>
                      <a:pt x="89" y="289"/>
                    </a:lnTo>
                    <a:lnTo>
                      <a:pt x="83" y="304"/>
                    </a:lnTo>
                    <a:lnTo>
                      <a:pt x="81" y="312"/>
                    </a:lnTo>
                    <a:lnTo>
                      <a:pt x="76" y="318"/>
                    </a:lnTo>
                    <a:lnTo>
                      <a:pt x="78" y="325"/>
                    </a:lnTo>
                    <a:lnTo>
                      <a:pt x="74" y="333"/>
                    </a:lnTo>
                    <a:lnTo>
                      <a:pt x="78" y="338"/>
                    </a:lnTo>
                    <a:lnTo>
                      <a:pt x="76" y="353"/>
                    </a:lnTo>
                    <a:lnTo>
                      <a:pt x="68" y="353"/>
                    </a:lnTo>
                    <a:lnTo>
                      <a:pt x="64" y="361"/>
                    </a:lnTo>
                    <a:lnTo>
                      <a:pt x="66" y="368"/>
                    </a:lnTo>
                    <a:lnTo>
                      <a:pt x="61" y="374"/>
                    </a:lnTo>
                    <a:lnTo>
                      <a:pt x="59" y="382"/>
                    </a:lnTo>
                    <a:lnTo>
                      <a:pt x="68" y="383"/>
                    </a:lnTo>
                    <a:lnTo>
                      <a:pt x="74" y="393"/>
                    </a:lnTo>
                    <a:lnTo>
                      <a:pt x="81" y="393"/>
                    </a:lnTo>
                    <a:lnTo>
                      <a:pt x="108" y="378"/>
                    </a:lnTo>
                    <a:lnTo>
                      <a:pt x="109" y="383"/>
                    </a:lnTo>
                    <a:lnTo>
                      <a:pt x="117" y="389"/>
                    </a:lnTo>
                    <a:lnTo>
                      <a:pt x="117" y="404"/>
                    </a:lnTo>
                    <a:lnTo>
                      <a:pt x="119" y="423"/>
                    </a:lnTo>
                    <a:lnTo>
                      <a:pt x="125" y="436"/>
                    </a:lnTo>
                    <a:lnTo>
                      <a:pt x="130" y="442"/>
                    </a:lnTo>
                    <a:lnTo>
                      <a:pt x="132" y="449"/>
                    </a:lnTo>
                    <a:lnTo>
                      <a:pt x="132" y="457"/>
                    </a:lnTo>
                    <a:lnTo>
                      <a:pt x="128" y="466"/>
                    </a:lnTo>
                    <a:lnTo>
                      <a:pt x="130" y="474"/>
                    </a:lnTo>
                    <a:lnTo>
                      <a:pt x="136" y="479"/>
                    </a:lnTo>
                    <a:lnTo>
                      <a:pt x="143" y="477"/>
                    </a:lnTo>
                    <a:lnTo>
                      <a:pt x="151" y="485"/>
                    </a:lnTo>
                    <a:lnTo>
                      <a:pt x="155" y="496"/>
                    </a:lnTo>
                    <a:lnTo>
                      <a:pt x="153" y="504"/>
                    </a:lnTo>
                    <a:lnTo>
                      <a:pt x="156" y="509"/>
                    </a:lnTo>
                    <a:lnTo>
                      <a:pt x="155" y="517"/>
                    </a:lnTo>
                    <a:lnTo>
                      <a:pt x="158" y="524"/>
                    </a:lnTo>
                    <a:lnTo>
                      <a:pt x="166" y="530"/>
                    </a:lnTo>
                    <a:lnTo>
                      <a:pt x="168" y="530"/>
                    </a:lnTo>
                    <a:lnTo>
                      <a:pt x="170" y="523"/>
                    </a:lnTo>
                    <a:lnTo>
                      <a:pt x="177" y="519"/>
                    </a:lnTo>
                    <a:lnTo>
                      <a:pt x="190" y="521"/>
                    </a:lnTo>
                    <a:lnTo>
                      <a:pt x="198" y="524"/>
                    </a:lnTo>
                    <a:lnTo>
                      <a:pt x="203" y="524"/>
                    </a:lnTo>
                    <a:lnTo>
                      <a:pt x="211" y="519"/>
                    </a:lnTo>
                    <a:lnTo>
                      <a:pt x="215" y="517"/>
                    </a:lnTo>
                    <a:lnTo>
                      <a:pt x="230" y="523"/>
                    </a:lnTo>
                    <a:lnTo>
                      <a:pt x="243" y="523"/>
                    </a:lnTo>
                    <a:lnTo>
                      <a:pt x="250" y="526"/>
                    </a:lnTo>
                    <a:lnTo>
                      <a:pt x="256" y="524"/>
                    </a:lnTo>
                    <a:lnTo>
                      <a:pt x="269" y="528"/>
                    </a:lnTo>
                    <a:lnTo>
                      <a:pt x="269" y="523"/>
                    </a:lnTo>
                    <a:lnTo>
                      <a:pt x="281" y="509"/>
                    </a:lnTo>
                    <a:lnTo>
                      <a:pt x="288" y="511"/>
                    </a:lnTo>
                    <a:lnTo>
                      <a:pt x="292" y="524"/>
                    </a:lnTo>
                    <a:lnTo>
                      <a:pt x="296" y="532"/>
                    </a:lnTo>
                    <a:lnTo>
                      <a:pt x="303" y="538"/>
                    </a:lnTo>
                    <a:lnTo>
                      <a:pt x="311" y="491"/>
                    </a:lnTo>
                    <a:lnTo>
                      <a:pt x="316" y="485"/>
                    </a:lnTo>
                    <a:lnTo>
                      <a:pt x="455" y="506"/>
                    </a:lnTo>
                    <a:lnTo>
                      <a:pt x="591" y="521"/>
                    </a:lnTo>
                    <a:lnTo>
                      <a:pt x="739" y="536"/>
                    </a:lnTo>
                    <a:lnTo>
                      <a:pt x="841" y="543"/>
                    </a:lnTo>
                    <a:lnTo>
                      <a:pt x="844" y="536"/>
                    </a:lnTo>
                    <a:lnTo>
                      <a:pt x="850" y="442"/>
                    </a:lnTo>
                    <a:lnTo>
                      <a:pt x="873" y="120"/>
                    </a:lnTo>
                    <a:lnTo>
                      <a:pt x="873" y="117"/>
                    </a:lnTo>
                    <a:lnTo>
                      <a:pt x="822" y="113"/>
                    </a:lnTo>
                    <a:lnTo>
                      <a:pt x="683" y="101"/>
                    </a:lnTo>
                    <a:lnTo>
                      <a:pt x="572" y="88"/>
                    </a:lnTo>
                    <a:lnTo>
                      <a:pt x="469" y="75"/>
                    </a:lnTo>
                    <a:lnTo>
                      <a:pt x="307" y="53"/>
                    </a:lnTo>
                    <a:lnTo>
                      <a:pt x="125" y="21"/>
                    </a:lnTo>
                    <a:lnTo>
                      <a:pt x="21" y="0"/>
                    </a:lnTo>
                    <a:lnTo>
                      <a:pt x="19" y="4"/>
                    </a:lnTo>
                    <a:lnTo>
                      <a:pt x="0" y="105"/>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97" name="Freeform 26">
                <a:extLst>
                  <a:ext uri="{FF2B5EF4-FFF2-40B4-BE49-F238E27FC236}">
                    <a16:creationId xmlns:a16="http://schemas.microsoft.com/office/drawing/2014/main" id="{A1544DDB-EAB8-C2DC-C14B-0FCB40062CD6}"/>
                  </a:ext>
                </a:extLst>
              </p:cNvPr>
              <p:cNvSpPr>
                <a:spLocks/>
              </p:cNvSpPr>
              <p:nvPr/>
            </p:nvSpPr>
            <p:spPr bwMode="auto">
              <a:xfrm>
                <a:off x="2052796" y="1896657"/>
                <a:ext cx="568728" cy="426428"/>
              </a:xfrm>
              <a:custGeom>
                <a:avLst/>
                <a:gdLst>
                  <a:gd name="T0" fmla="*/ 159 w 592"/>
                  <a:gd name="T1" fmla="*/ 449 h 489"/>
                  <a:gd name="T2" fmla="*/ 236 w 592"/>
                  <a:gd name="T3" fmla="*/ 459 h 489"/>
                  <a:gd name="T4" fmla="*/ 366 w 592"/>
                  <a:gd name="T5" fmla="*/ 472 h 489"/>
                  <a:gd name="T6" fmla="*/ 436 w 592"/>
                  <a:gd name="T7" fmla="*/ 479 h 489"/>
                  <a:gd name="T8" fmla="*/ 562 w 592"/>
                  <a:gd name="T9" fmla="*/ 489 h 489"/>
                  <a:gd name="T10" fmla="*/ 577 w 592"/>
                  <a:gd name="T11" fmla="*/ 273 h 489"/>
                  <a:gd name="T12" fmla="*/ 592 w 592"/>
                  <a:gd name="T13" fmla="*/ 58 h 489"/>
                  <a:gd name="T14" fmla="*/ 490 w 592"/>
                  <a:gd name="T15" fmla="*/ 51 h 489"/>
                  <a:gd name="T16" fmla="*/ 342 w 592"/>
                  <a:gd name="T17" fmla="*/ 36 h 489"/>
                  <a:gd name="T18" fmla="*/ 206 w 592"/>
                  <a:gd name="T19" fmla="*/ 21 h 489"/>
                  <a:gd name="T20" fmla="*/ 67 w 592"/>
                  <a:gd name="T21" fmla="*/ 0 h 489"/>
                  <a:gd name="T22" fmla="*/ 62 w 592"/>
                  <a:gd name="T23" fmla="*/ 6 h 489"/>
                  <a:gd name="T24" fmla="*/ 54 w 592"/>
                  <a:gd name="T25" fmla="*/ 53 h 489"/>
                  <a:gd name="T26" fmla="*/ 15 w 592"/>
                  <a:gd name="T27" fmla="*/ 320 h 489"/>
                  <a:gd name="T28" fmla="*/ 0 w 592"/>
                  <a:gd name="T29" fmla="*/ 427 h 489"/>
                  <a:gd name="T30" fmla="*/ 159 w 592"/>
                  <a:gd name="T31" fmla="*/ 449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2" h="489">
                    <a:moveTo>
                      <a:pt x="159" y="449"/>
                    </a:moveTo>
                    <a:lnTo>
                      <a:pt x="236" y="459"/>
                    </a:lnTo>
                    <a:lnTo>
                      <a:pt x="366" y="472"/>
                    </a:lnTo>
                    <a:lnTo>
                      <a:pt x="436" y="479"/>
                    </a:lnTo>
                    <a:lnTo>
                      <a:pt x="562" y="489"/>
                    </a:lnTo>
                    <a:lnTo>
                      <a:pt x="577" y="273"/>
                    </a:lnTo>
                    <a:lnTo>
                      <a:pt x="592" y="58"/>
                    </a:lnTo>
                    <a:lnTo>
                      <a:pt x="490" y="51"/>
                    </a:lnTo>
                    <a:lnTo>
                      <a:pt x="342" y="36"/>
                    </a:lnTo>
                    <a:lnTo>
                      <a:pt x="206" y="21"/>
                    </a:lnTo>
                    <a:lnTo>
                      <a:pt x="67" y="0"/>
                    </a:lnTo>
                    <a:lnTo>
                      <a:pt x="62" y="6"/>
                    </a:lnTo>
                    <a:lnTo>
                      <a:pt x="54" y="53"/>
                    </a:lnTo>
                    <a:lnTo>
                      <a:pt x="15" y="320"/>
                    </a:lnTo>
                    <a:lnTo>
                      <a:pt x="0" y="427"/>
                    </a:lnTo>
                    <a:lnTo>
                      <a:pt x="159" y="449"/>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98" name="Freeform 27">
                <a:extLst>
                  <a:ext uri="{FF2B5EF4-FFF2-40B4-BE49-F238E27FC236}">
                    <a16:creationId xmlns:a16="http://schemas.microsoft.com/office/drawing/2014/main" id="{E0B47261-169E-7109-F123-6626F2BBB85B}"/>
                  </a:ext>
                </a:extLst>
              </p:cNvPr>
              <p:cNvSpPr>
                <a:spLocks/>
              </p:cNvSpPr>
              <p:nvPr/>
            </p:nvSpPr>
            <p:spPr bwMode="auto">
              <a:xfrm>
                <a:off x="2079696" y="2664053"/>
                <a:ext cx="564886" cy="536305"/>
              </a:xfrm>
              <a:custGeom>
                <a:avLst/>
                <a:gdLst>
                  <a:gd name="T0" fmla="*/ 227 w 588"/>
                  <a:gd name="T1" fmla="*/ 577 h 615"/>
                  <a:gd name="T2" fmla="*/ 223 w 588"/>
                  <a:gd name="T3" fmla="*/ 564 h 615"/>
                  <a:gd name="T4" fmla="*/ 223 w 588"/>
                  <a:gd name="T5" fmla="*/ 560 h 615"/>
                  <a:gd name="T6" fmla="*/ 293 w 588"/>
                  <a:gd name="T7" fmla="*/ 568 h 615"/>
                  <a:gd name="T8" fmla="*/ 381 w 588"/>
                  <a:gd name="T9" fmla="*/ 575 h 615"/>
                  <a:gd name="T10" fmla="*/ 460 w 588"/>
                  <a:gd name="T11" fmla="*/ 581 h 615"/>
                  <a:gd name="T12" fmla="*/ 539 w 588"/>
                  <a:gd name="T13" fmla="*/ 586 h 615"/>
                  <a:gd name="T14" fmla="*/ 543 w 588"/>
                  <a:gd name="T15" fmla="*/ 586 h 615"/>
                  <a:gd name="T16" fmla="*/ 549 w 588"/>
                  <a:gd name="T17" fmla="*/ 579 h 615"/>
                  <a:gd name="T18" fmla="*/ 556 w 588"/>
                  <a:gd name="T19" fmla="*/ 468 h 615"/>
                  <a:gd name="T20" fmla="*/ 566 w 588"/>
                  <a:gd name="T21" fmla="*/ 370 h 615"/>
                  <a:gd name="T22" fmla="*/ 581 w 588"/>
                  <a:gd name="T23" fmla="*/ 109 h 615"/>
                  <a:gd name="T24" fmla="*/ 583 w 588"/>
                  <a:gd name="T25" fmla="*/ 103 h 615"/>
                  <a:gd name="T26" fmla="*/ 586 w 588"/>
                  <a:gd name="T27" fmla="*/ 101 h 615"/>
                  <a:gd name="T28" fmla="*/ 588 w 588"/>
                  <a:gd name="T29" fmla="*/ 47 h 615"/>
                  <a:gd name="T30" fmla="*/ 494 w 588"/>
                  <a:gd name="T31" fmla="*/ 41 h 615"/>
                  <a:gd name="T32" fmla="*/ 342 w 588"/>
                  <a:gd name="T33" fmla="*/ 28 h 615"/>
                  <a:gd name="T34" fmla="*/ 218 w 588"/>
                  <a:gd name="T35" fmla="*/ 15 h 615"/>
                  <a:gd name="T36" fmla="*/ 77 w 588"/>
                  <a:gd name="T37" fmla="*/ 0 h 615"/>
                  <a:gd name="T38" fmla="*/ 2 w 588"/>
                  <a:gd name="T39" fmla="*/ 603 h 615"/>
                  <a:gd name="T40" fmla="*/ 0 w 588"/>
                  <a:gd name="T41" fmla="*/ 607 h 615"/>
                  <a:gd name="T42" fmla="*/ 71 w 588"/>
                  <a:gd name="T43" fmla="*/ 615 h 615"/>
                  <a:gd name="T44" fmla="*/ 77 w 588"/>
                  <a:gd name="T45" fmla="*/ 613 h 615"/>
                  <a:gd name="T46" fmla="*/ 81 w 588"/>
                  <a:gd name="T47" fmla="*/ 577 h 615"/>
                  <a:gd name="T48" fmla="*/ 84 w 588"/>
                  <a:gd name="T49" fmla="*/ 568 h 615"/>
                  <a:gd name="T50" fmla="*/ 231 w 588"/>
                  <a:gd name="T51" fmla="*/ 584 h 615"/>
                  <a:gd name="T52" fmla="*/ 233 w 588"/>
                  <a:gd name="T53" fmla="*/ 584 h 615"/>
                  <a:gd name="T54" fmla="*/ 233 w 588"/>
                  <a:gd name="T55" fmla="*/ 581 h 615"/>
                  <a:gd name="T56" fmla="*/ 227 w 588"/>
                  <a:gd name="T57" fmla="*/ 577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88" h="615">
                    <a:moveTo>
                      <a:pt x="227" y="577"/>
                    </a:moveTo>
                    <a:lnTo>
                      <a:pt x="223" y="564"/>
                    </a:lnTo>
                    <a:lnTo>
                      <a:pt x="223" y="560"/>
                    </a:lnTo>
                    <a:lnTo>
                      <a:pt x="293" y="568"/>
                    </a:lnTo>
                    <a:lnTo>
                      <a:pt x="381" y="575"/>
                    </a:lnTo>
                    <a:lnTo>
                      <a:pt x="460" y="581"/>
                    </a:lnTo>
                    <a:lnTo>
                      <a:pt x="539" y="586"/>
                    </a:lnTo>
                    <a:lnTo>
                      <a:pt x="543" y="586"/>
                    </a:lnTo>
                    <a:lnTo>
                      <a:pt x="549" y="579"/>
                    </a:lnTo>
                    <a:lnTo>
                      <a:pt x="556" y="468"/>
                    </a:lnTo>
                    <a:lnTo>
                      <a:pt x="566" y="370"/>
                    </a:lnTo>
                    <a:lnTo>
                      <a:pt x="581" y="109"/>
                    </a:lnTo>
                    <a:lnTo>
                      <a:pt x="583" y="103"/>
                    </a:lnTo>
                    <a:lnTo>
                      <a:pt x="586" y="101"/>
                    </a:lnTo>
                    <a:lnTo>
                      <a:pt x="588" y="47"/>
                    </a:lnTo>
                    <a:lnTo>
                      <a:pt x="494" y="41"/>
                    </a:lnTo>
                    <a:lnTo>
                      <a:pt x="342" y="28"/>
                    </a:lnTo>
                    <a:lnTo>
                      <a:pt x="218" y="15"/>
                    </a:lnTo>
                    <a:lnTo>
                      <a:pt x="77" y="0"/>
                    </a:lnTo>
                    <a:lnTo>
                      <a:pt x="2" y="603"/>
                    </a:lnTo>
                    <a:lnTo>
                      <a:pt x="0" y="607"/>
                    </a:lnTo>
                    <a:lnTo>
                      <a:pt x="71" y="615"/>
                    </a:lnTo>
                    <a:lnTo>
                      <a:pt x="77" y="613"/>
                    </a:lnTo>
                    <a:lnTo>
                      <a:pt x="81" y="577"/>
                    </a:lnTo>
                    <a:lnTo>
                      <a:pt x="84" y="568"/>
                    </a:lnTo>
                    <a:lnTo>
                      <a:pt x="231" y="584"/>
                    </a:lnTo>
                    <a:lnTo>
                      <a:pt x="233" y="584"/>
                    </a:lnTo>
                    <a:lnTo>
                      <a:pt x="233" y="581"/>
                    </a:lnTo>
                    <a:lnTo>
                      <a:pt x="227" y="577"/>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99" name="Freeform 28">
                <a:extLst>
                  <a:ext uri="{FF2B5EF4-FFF2-40B4-BE49-F238E27FC236}">
                    <a16:creationId xmlns:a16="http://schemas.microsoft.com/office/drawing/2014/main" id="{D4D1CB31-0C8A-C703-D872-A638F4FE71EC}"/>
                  </a:ext>
                </a:extLst>
              </p:cNvPr>
              <p:cNvSpPr>
                <a:spLocks/>
              </p:cNvSpPr>
              <p:nvPr/>
            </p:nvSpPr>
            <p:spPr bwMode="auto">
              <a:xfrm>
                <a:off x="2153669" y="2288203"/>
                <a:ext cx="591785" cy="421196"/>
              </a:xfrm>
              <a:custGeom>
                <a:avLst/>
                <a:gdLst>
                  <a:gd name="T0" fmla="*/ 611 w 616"/>
                  <a:gd name="T1" fmla="*/ 158 h 483"/>
                  <a:gd name="T2" fmla="*/ 616 w 616"/>
                  <a:gd name="T3" fmla="*/ 53 h 483"/>
                  <a:gd name="T4" fmla="*/ 609 w 616"/>
                  <a:gd name="T5" fmla="*/ 49 h 483"/>
                  <a:gd name="T6" fmla="*/ 530 w 616"/>
                  <a:gd name="T7" fmla="*/ 45 h 483"/>
                  <a:gd name="T8" fmla="*/ 457 w 616"/>
                  <a:gd name="T9" fmla="*/ 40 h 483"/>
                  <a:gd name="T10" fmla="*/ 331 w 616"/>
                  <a:gd name="T11" fmla="*/ 30 h 483"/>
                  <a:gd name="T12" fmla="*/ 261 w 616"/>
                  <a:gd name="T13" fmla="*/ 23 h 483"/>
                  <a:gd name="T14" fmla="*/ 131 w 616"/>
                  <a:gd name="T15" fmla="*/ 10 h 483"/>
                  <a:gd name="T16" fmla="*/ 54 w 616"/>
                  <a:gd name="T17" fmla="*/ 0 h 483"/>
                  <a:gd name="T18" fmla="*/ 0 w 616"/>
                  <a:gd name="T19" fmla="*/ 431 h 483"/>
                  <a:gd name="T20" fmla="*/ 141 w 616"/>
                  <a:gd name="T21" fmla="*/ 446 h 483"/>
                  <a:gd name="T22" fmla="*/ 265 w 616"/>
                  <a:gd name="T23" fmla="*/ 459 h 483"/>
                  <a:gd name="T24" fmla="*/ 417 w 616"/>
                  <a:gd name="T25" fmla="*/ 472 h 483"/>
                  <a:gd name="T26" fmla="*/ 511 w 616"/>
                  <a:gd name="T27" fmla="*/ 478 h 483"/>
                  <a:gd name="T28" fmla="*/ 596 w 616"/>
                  <a:gd name="T29" fmla="*/ 483 h 483"/>
                  <a:gd name="T30" fmla="*/ 611 w 616"/>
                  <a:gd name="T31" fmla="*/ 158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16" h="483">
                    <a:moveTo>
                      <a:pt x="611" y="158"/>
                    </a:moveTo>
                    <a:lnTo>
                      <a:pt x="616" y="53"/>
                    </a:lnTo>
                    <a:lnTo>
                      <a:pt x="609" y="49"/>
                    </a:lnTo>
                    <a:lnTo>
                      <a:pt x="530" y="45"/>
                    </a:lnTo>
                    <a:lnTo>
                      <a:pt x="457" y="40"/>
                    </a:lnTo>
                    <a:lnTo>
                      <a:pt x="331" y="30"/>
                    </a:lnTo>
                    <a:lnTo>
                      <a:pt x="261" y="23"/>
                    </a:lnTo>
                    <a:lnTo>
                      <a:pt x="131" y="10"/>
                    </a:lnTo>
                    <a:lnTo>
                      <a:pt x="54" y="0"/>
                    </a:lnTo>
                    <a:lnTo>
                      <a:pt x="0" y="431"/>
                    </a:lnTo>
                    <a:lnTo>
                      <a:pt x="141" y="446"/>
                    </a:lnTo>
                    <a:lnTo>
                      <a:pt x="265" y="459"/>
                    </a:lnTo>
                    <a:lnTo>
                      <a:pt x="417" y="472"/>
                    </a:lnTo>
                    <a:lnTo>
                      <a:pt x="511" y="478"/>
                    </a:lnTo>
                    <a:lnTo>
                      <a:pt x="596" y="483"/>
                    </a:lnTo>
                    <a:lnTo>
                      <a:pt x="611" y="158"/>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00" name="Freeform 29">
                <a:extLst>
                  <a:ext uri="{FF2B5EF4-FFF2-40B4-BE49-F238E27FC236}">
                    <a16:creationId xmlns:a16="http://schemas.microsoft.com/office/drawing/2014/main" id="{1942A6D6-D77D-DC5E-557C-54052DEE4D8C}"/>
                  </a:ext>
                </a:extLst>
              </p:cNvPr>
              <p:cNvSpPr>
                <a:spLocks/>
              </p:cNvSpPr>
              <p:nvPr/>
            </p:nvSpPr>
            <p:spPr bwMode="auto">
              <a:xfrm>
                <a:off x="2592704" y="2134724"/>
                <a:ext cx="675365" cy="300854"/>
              </a:xfrm>
              <a:custGeom>
                <a:avLst/>
                <a:gdLst>
                  <a:gd name="T0" fmla="*/ 565 w 703"/>
                  <a:gd name="T1" fmla="*/ 345 h 345"/>
                  <a:gd name="T2" fmla="*/ 695 w 703"/>
                  <a:gd name="T3" fmla="*/ 338 h 345"/>
                  <a:gd name="T4" fmla="*/ 690 w 703"/>
                  <a:gd name="T5" fmla="*/ 325 h 345"/>
                  <a:gd name="T6" fmla="*/ 682 w 703"/>
                  <a:gd name="T7" fmla="*/ 314 h 345"/>
                  <a:gd name="T8" fmla="*/ 671 w 703"/>
                  <a:gd name="T9" fmla="*/ 293 h 345"/>
                  <a:gd name="T10" fmla="*/ 665 w 703"/>
                  <a:gd name="T11" fmla="*/ 280 h 345"/>
                  <a:gd name="T12" fmla="*/ 656 w 703"/>
                  <a:gd name="T13" fmla="*/ 268 h 345"/>
                  <a:gd name="T14" fmla="*/ 656 w 703"/>
                  <a:gd name="T15" fmla="*/ 233 h 345"/>
                  <a:gd name="T16" fmla="*/ 658 w 703"/>
                  <a:gd name="T17" fmla="*/ 216 h 345"/>
                  <a:gd name="T18" fmla="*/ 654 w 703"/>
                  <a:gd name="T19" fmla="*/ 201 h 345"/>
                  <a:gd name="T20" fmla="*/ 652 w 703"/>
                  <a:gd name="T21" fmla="*/ 188 h 345"/>
                  <a:gd name="T22" fmla="*/ 644 w 703"/>
                  <a:gd name="T23" fmla="*/ 176 h 345"/>
                  <a:gd name="T24" fmla="*/ 639 w 703"/>
                  <a:gd name="T25" fmla="*/ 174 h 345"/>
                  <a:gd name="T26" fmla="*/ 637 w 703"/>
                  <a:gd name="T27" fmla="*/ 159 h 345"/>
                  <a:gd name="T28" fmla="*/ 637 w 703"/>
                  <a:gd name="T29" fmla="*/ 146 h 345"/>
                  <a:gd name="T30" fmla="*/ 633 w 703"/>
                  <a:gd name="T31" fmla="*/ 133 h 345"/>
                  <a:gd name="T32" fmla="*/ 624 w 703"/>
                  <a:gd name="T33" fmla="*/ 114 h 345"/>
                  <a:gd name="T34" fmla="*/ 618 w 703"/>
                  <a:gd name="T35" fmla="*/ 101 h 345"/>
                  <a:gd name="T36" fmla="*/ 612 w 703"/>
                  <a:gd name="T37" fmla="*/ 86 h 345"/>
                  <a:gd name="T38" fmla="*/ 612 w 703"/>
                  <a:gd name="T39" fmla="*/ 75 h 345"/>
                  <a:gd name="T40" fmla="*/ 599 w 703"/>
                  <a:gd name="T41" fmla="*/ 71 h 345"/>
                  <a:gd name="T42" fmla="*/ 590 w 703"/>
                  <a:gd name="T43" fmla="*/ 58 h 345"/>
                  <a:gd name="T44" fmla="*/ 575 w 703"/>
                  <a:gd name="T45" fmla="*/ 48 h 345"/>
                  <a:gd name="T46" fmla="*/ 567 w 703"/>
                  <a:gd name="T47" fmla="*/ 47 h 345"/>
                  <a:gd name="T48" fmla="*/ 554 w 703"/>
                  <a:gd name="T49" fmla="*/ 43 h 345"/>
                  <a:gd name="T50" fmla="*/ 513 w 703"/>
                  <a:gd name="T51" fmla="*/ 37 h 345"/>
                  <a:gd name="T52" fmla="*/ 492 w 703"/>
                  <a:gd name="T53" fmla="*/ 41 h 345"/>
                  <a:gd name="T54" fmla="*/ 456 w 703"/>
                  <a:gd name="T55" fmla="*/ 28 h 345"/>
                  <a:gd name="T56" fmla="*/ 361 w 703"/>
                  <a:gd name="T57" fmla="*/ 18 h 345"/>
                  <a:gd name="T58" fmla="*/ 96 w 703"/>
                  <a:gd name="T59" fmla="*/ 5 h 345"/>
                  <a:gd name="T60" fmla="*/ 0 w 703"/>
                  <a:gd name="T61" fmla="*/ 216 h 345"/>
                  <a:gd name="T62" fmla="*/ 152 w 703"/>
                  <a:gd name="T63" fmla="*/ 225 h 345"/>
                  <a:gd name="T64" fmla="*/ 154 w 703"/>
                  <a:gd name="T65" fmla="*/ 334 h 345"/>
                  <a:gd name="T66" fmla="*/ 460 w 703"/>
                  <a:gd name="T67" fmla="*/ 344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03" h="345">
                    <a:moveTo>
                      <a:pt x="460" y="344"/>
                    </a:moveTo>
                    <a:lnTo>
                      <a:pt x="565" y="345"/>
                    </a:lnTo>
                    <a:lnTo>
                      <a:pt x="703" y="344"/>
                    </a:lnTo>
                    <a:lnTo>
                      <a:pt x="695" y="338"/>
                    </a:lnTo>
                    <a:lnTo>
                      <a:pt x="695" y="330"/>
                    </a:lnTo>
                    <a:lnTo>
                      <a:pt x="690" y="325"/>
                    </a:lnTo>
                    <a:lnTo>
                      <a:pt x="688" y="317"/>
                    </a:lnTo>
                    <a:lnTo>
                      <a:pt x="682" y="314"/>
                    </a:lnTo>
                    <a:lnTo>
                      <a:pt x="676" y="306"/>
                    </a:lnTo>
                    <a:lnTo>
                      <a:pt x="671" y="293"/>
                    </a:lnTo>
                    <a:lnTo>
                      <a:pt x="665" y="285"/>
                    </a:lnTo>
                    <a:lnTo>
                      <a:pt x="665" y="280"/>
                    </a:lnTo>
                    <a:lnTo>
                      <a:pt x="663" y="272"/>
                    </a:lnTo>
                    <a:lnTo>
                      <a:pt x="656" y="268"/>
                    </a:lnTo>
                    <a:lnTo>
                      <a:pt x="659" y="248"/>
                    </a:lnTo>
                    <a:lnTo>
                      <a:pt x="656" y="233"/>
                    </a:lnTo>
                    <a:lnTo>
                      <a:pt x="656" y="223"/>
                    </a:lnTo>
                    <a:lnTo>
                      <a:pt x="658" y="216"/>
                    </a:lnTo>
                    <a:lnTo>
                      <a:pt x="652" y="210"/>
                    </a:lnTo>
                    <a:lnTo>
                      <a:pt x="654" y="201"/>
                    </a:lnTo>
                    <a:lnTo>
                      <a:pt x="650" y="195"/>
                    </a:lnTo>
                    <a:lnTo>
                      <a:pt x="652" y="188"/>
                    </a:lnTo>
                    <a:lnTo>
                      <a:pt x="644" y="184"/>
                    </a:lnTo>
                    <a:lnTo>
                      <a:pt x="644" y="176"/>
                    </a:lnTo>
                    <a:lnTo>
                      <a:pt x="639" y="176"/>
                    </a:lnTo>
                    <a:lnTo>
                      <a:pt x="639" y="174"/>
                    </a:lnTo>
                    <a:lnTo>
                      <a:pt x="637" y="167"/>
                    </a:lnTo>
                    <a:lnTo>
                      <a:pt x="637" y="159"/>
                    </a:lnTo>
                    <a:lnTo>
                      <a:pt x="639" y="154"/>
                    </a:lnTo>
                    <a:lnTo>
                      <a:pt x="637" y="146"/>
                    </a:lnTo>
                    <a:lnTo>
                      <a:pt x="633" y="141"/>
                    </a:lnTo>
                    <a:lnTo>
                      <a:pt x="633" y="133"/>
                    </a:lnTo>
                    <a:lnTo>
                      <a:pt x="624" y="122"/>
                    </a:lnTo>
                    <a:lnTo>
                      <a:pt x="624" y="114"/>
                    </a:lnTo>
                    <a:lnTo>
                      <a:pt x="616" y="107"/>
                    </a:lnTo>
                    <a:lnTo>
                      <a:pt x="618" y="101"/>
                    </a:lnTo>
                    <a:lnTo>
                      <a:pt x="616" y="94"/>
                    </a:lnTo>
                    <a:lnTo>
                      <a:pt x="612" y="86"/>
                    </a:lnTo>
                    <a:lnTo>
                      <a:pt x="612" y="82"/>
                    </a:lnTo>
                    <a:lnTo>
                      <a:pt x="612" y="75"/>
                    </a:lnTo>
                    <a:lnTo>
                      <a:pt x="605" y="73"/>
                    </a:lnTo>
                    <a:lnTo>
                      <a:pt x="599" y="71"/>
                    </a:lnTo>
                    <a:lnTo>
                      <a:pt x="592" y="65"/>
                    </a:lnTo>
                    <a:lnTo>
                      <a:pt x="590" y="58"/>
                    </a:lnTo>
                    <a:lnTo>
                      <a:pt x="582" y="54"/>
                    </a:lnTo>
                    <a:lnTo>
                      <a:pt x="575" y="48"/>
                    </a:lnTo>
                    <a:lnTo>
                      <a:pt x="569" y="48"/>
                    </a:lnTo>
                    <a:lnTo>
                      <a:pt x="567" y="47"/>
                    </a:lnTo>
                    <a:lnTo>
                      <a:pt x="560" y="43"/>
                    </a:lnTo>
                    <a:lnTo>
                      <a:pt x="554" y="43"/>
                    </a:lnTo>
                    <a:lnTo>
                      <a:pt x="543" y="33"/>
                    </a:lnTo>
                    <a:lnTo>
                      <a:pt x="513" y="37"/>
                    </a:lnTo>
                    <a:lnTo>
                      <a:pt x="498" y="35"/>
                    </a:lnTo>
                    <a:lnTo>
                      <a:pt x="492" y="41"/>
                    </a:lnTo>
                    <a:lnTo>
                      <a:pt x="487" y="43"/>
                    </a:lnTo>
                    <a:lnTo>
                      <a:pt x="456" y="28"/>
                    </a:lnTo>
                    <a:lnTo>
                      <a:pt x="447" y="18"/>
                    </a:lnTo>
                    <a:lnTo>
                      <a:pt x="361" y="18"/>
                    </a:lnTo>
                    <a:lnTo>
                      <a:pt x="231" y="13"/>
                    </a:lnTo>
                    <a:lnTo>
                      <a:pt x="96" y="5"/>
                    </a:lnTo>
                    <a:lnTo>
                      <a:pt x="15" y="0"/>
                    </a:lnTo>
                    <a:lnTo>
                      <a:pt x="0" y="216"/>
                    </a:lnTo>
                    <a:lnTo>
                      <a:pt x="73" y="221"/>
                    </a:lnTo>
                    <a:lnTo>
                      <a:pt x="152" y="225"/>
                    </a:lnTo>
                    <a:lnTo>
                      <a:pt x="159" y="229"/>
                    </a:lnTo>
                    <a:lnTo>
                      <a:pt x="154" y="334"/>
                    </a:lnTo>
                    <a:lnTo>
                      <a:pt x="259" y="340"/>
                    </a:lnTo>
                    <a:lnTo>
                      <a:pt x="460" y="344"/>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01" name="Freeform 30">
                <a:extLst>
                  <a:ext uri="{FF2B5EF4-FFF2-40B4-BE49-F238E27FC236}">
                    <a16:creationId xmlns:a16="http://schemas.microsoft.com/office/drawing/2014/main" id="{064A41AB-F791-87AB-25D0-4B645EB28F3A}"/>
                  </a:ext>
                </a:extLst>
              </p:cNvPr>
              <p:cNvSpPr>
                <a:spLocks/>
              </p:cNvSpPr>
              <p:nvPr/>
            </p:nvSpPr>
            <p:spPr bwMode="auto">
              <a:xfrm>
                <a:off x="2607115" y="1859159"/>
                <a:ext cx="568728" cy="339224"/>
              </a:xfrm>
              <a:custGeom>
                <a:avLst/>
                <a:gdLst>
                  <a:gd name="T0" fmla="*/ 81 w 592"/>
                  <a:gd name="T1" fmla="*/ 321 h 389"/>
                  <a:gd name="T2" fmla="*/ 216 w 592"/>
                  <a:gd name="T3" fmla="*/ 329 h 389"/>
                  <a:gd name="T4" fmla="*/ 346 w 592"/>
                  <a:gd name="T5" fmla="*/ 334 h 389"/>
                  <a:gd name="T6" fmla="*/ 432 w 592"/>
                  <a:gd name="T7" fmla="*/ 334 h 389"/>
                  <a:gd name="T8" fmla="*/ 441 w 592"/>
                  <a:gd name="T9" fmla="*/ 344 h 389"/>
                  <a:gd name="T10" fmla="*/ 472 w 592"/>
                  <a:gd name="T11" fmla="*/ 359 h 389"/>
                  <a:gd name="T12" fmla="*/ 477 w 592"/>
                  <a:gd name="T13" fmla="*/ 357 h 389"/>
                  <a:gd name="T14" fmla="*/ 483 w 592"/>
                  <a:gd name="T15" fmla="*/ 351 h 389"/>
                  <a:gd name="T16" fmla="*/ 498 w 592"/>
                  <a:gd name="T17" fmla="*/ 353 h 389"/>
                  <a:gd name="T18" fmla="*/ 528 w 592"/>
                  <a:gd name="T19" fmla="*/ 349 h 389"/>
                  <a:gd name="T20" fmla="*/ 539 w 592"/>
                  <a:gd name="T21" fmla="*/ 359 h 389"/>
                  <a:gd name="T22" fmla="*/ 545 w 592"/>
                  <a:gd name="T23" fmla="*/ 359 h 389"/>
                  <a:gd name="T24" fmla="*/ 552 w 592"/>
                  <a:gd name="T25" fmla="*/ 363 h 389"/>
                  <a:gd name="T26" fmla="*/ 554 w 592"/>
                  <a:gd name="T27" fmla="*/ 364 h 389"/>
                  <a:gd name="T28" fmla="*/ 560 w 592"/>
                  <a:gd name="T29" fmla="*/ 364 h 389"/>
                  <a:gd name="T30" fmla="*/ 567 w 592"/>
                  <a:gd name="T31" fmla="*/ 370 h 389"/>
                  <a:gd name="T32" fmla="*/ 575 w 592"/>
                  <a:gd name="T33" fmla="*/ 374 h 389"/>
                  <a:gd name="T34" fmla="*/ 577 w 592"/>
                  <a:gd name="T35" fmla="*/ 381 h 389"/>
                  <a:gd name="T36" fmla="*/ 584 w 592"/>
                  <a:gd name="T37" fmla="*/ 387 h 389"/>
                  <a:gd name="T38" fmla="*/ 590 w 592"/>
                  <a:gd name="T39" fmla="*/ 389 h 389"/>
                  <a:gd name="T40" fmla="*/ 588 w 592"/>
                  <a:gd name="T41" fmla="*/ 374 h 389"/>
                  <a:gd name="T42" fmla="*/ 581 w 592"/>
                  <a:gd name="T43" fmla="*/ 368 h 389"/>
                  <a:gd name="T44" fmla="*/ 579 w 592"/>
                  <a:gd name="T45" fmla="*/ 361 h 389"/>
                  <a:gd name="T46" fmla="*/ 582 w 592"/>
                  <a:gd name="T47" fmla="*/ 355 h 389"/>
                  <a:gd name="T48" fmla="*/ 584 w 592"/>
                  <a:gd name="T49" fmla="*/ 353 h 389"/>
                  <a:gd name="T50" fmla="*/ 588 w 592"/>
                  <a:gd name="T51" fmla="*/ 340 h 389"/>
                  <a:gd name="T52" fmla="*/ 588 w 592"/>
                  <a:gd name="T53" fmla="*/ 332 h 389"/>
                  <a:gd name="T54" fmla="*/ 592 w 592"/>
                  <a:gd name="T55" fmla="*/ 325 h 389"/>
                  <a:gd name="T56" fmla="*/ 592 w 592"/>
                  <a:gd name="T57" fmla="*/ 319 h 389"/>
                  <a:gd name="T58" fmla="*/ 584 w 592"/>
                  <a:gd name="T59" fmla="*/ 312 h 389"/>
                  <a:gd name="T60" fmla="*/ 582 w 592"/>
                  <a:gd name="T61" fmla="*/ 306 h 389"/>
                  <a:gd name="T62" fmla="*/ 586 w 592"/>
                  <a:gd name="T63" fmla="*/ 304 h 389"/>
                  <a:gd name="T64" fmla="*/ 586 w 592"/>
                  <a:gd name="T65" fmla="*/ 297 h 389"/>
                  <a:gd name="T66" fmla="*/ 582 w 592"/>
                  <a:gd name="T67" fmla="*/ 289 h 389"/>
                  <a:gd name="T68" fmla="*/ 581 w 592"/>
                  <a:gd name="T69" fmla="*/ 282 h 389"/>
                  <a:gd name="T70" fmla="*/ 592 w 592"/>
                  <a:gd name="T71" fmla="*/ 282 h 389"/>
                  <a:gd name="T72" fmla="*/ 592 w 592"/>
                  <a:gd name="T73" fmla="*/ 88 h 389"/>
                  <a:gd name="T74" fmla="*/ 586 w 592"/>
                  <a:gd name="T75" fmla="*/ 82 h 389"/>
                  <a:gd name="T76" fmla="*/ 581 w 592"/>
                  <a:gd name="T77" fmla="*/ 79 h 389"/>
                  <a:gd name="T78" fmla="*/ 573 w 592"/>
                  <a:gd name="T79" fmla="*/ 77 h 389"/>
                  <a:gd name="T80" fmla="*/ 566 w 592"/>
                  <a:gd name="T81" fmla="*/ 64 h 389"/>
                  <a:gd name="T82" fmla="*/ 560 w 592"/>
                  <a:gd name="T83" fmla="*/ 56 h 389"/>
                  <a:gd name="T84" fmla="*/ 562 w 592"/>
                  <a:gd name="T85" fmla="*/ 52 h 389"/>
                  <a:gd name="T86" fmla="*/ 569 w 592"/>
                  <a:gd name="T87" fmla="*/ 45 h 389"/>
                  <a:gd name="T88" fmla="*/ 575 w 592"/>
                  <a:gd name="T89" fmla="*/ 41 h 389"/>
                  <a:gd name="T90" fmla="*/ 579 w 592"/>
                  <a:gd name="T91" fmla="*/ 34 h 389"/>
                  <a:gd name="T92" fmla="*/ 582 w 592"/>
                  <a:gd name="T93" fmla="*/ 20 h 389"/>
                  <a:gd name="T94" fmla="*/ 443 w 592"/>
                  <a:gd name="T95" fmla="*/ 19 h 389"/>
                  <a:gd name="T96" fmla="*/ 306 w 592"/>
                  <a:gd name="T97" fmla="*/ 17 h 389"/>
                  <a:gd name="T98" fmla="*/ 158 w 592"/>
                  <a:gd name="T99" fmla="*/ 9 h 389"/>
                  <a:gd name="T100" fmla="*/ 24 w 592"/>
                  <a:gd name="T101" fmla="*/ 0 h 389"/>
                  <a:gd name="T102" fmla="*/ 18 w 592"/>
                  <a:gd name="T103" fmla="*/ 94 h 389"/>
                  <a:gd name="T104" fmla="*/ 15 w 592"/>
                  <a:gd name="T105" fmla="*/ 101 h 389"/>
                  <a:gd name="T106" fmla="*/ 0 w 592"/>
                  <a:gd name="T107" fmla="*/ 316 h 389"/>
                  <a:gd name="T108" fmla="*/ 81 w 592"/>
                  <a:gd name="T109" fmla="*/ 321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2" h="389">
                    <a:moveTo>
                      <a:pt x="81" y="321"/>
                    </a:moveTo>
                    <a:lnTo>
                      <a:pt x="216" y="329"/>
                    </a:lnTo>
                    <a:lnTo>
                      <a:pt x="346" y="334"/>
                    </a:lnTo>
                    <a:lnTo>
                      <a:pt x="432" y="334"/>
                    </a:lnTo>
                    <a:lnTo>
                      <a:pt x="441" y="344"/>
                    </a:lnTo>
                    <a:lnTo>
                      <a:pt x="472" y="359"/>
                    </a:lnTo>
                    <a:lnTo>
                      <a:pt x="477" y="357"/>
                    </a:lnTo>
                    <a:lnTo>
                      <a:pt x="483" y="351"/>
                    </a:lnTo>
                    <a:lnTo>
                      <a:pt x="498" y="353"/>
                    </a:lnTo>
                    <a:lnTo>
                      <a:pt x="528" y="349"/>
                    </a:lnTo>
                    <a:lnTo>
                      <a:pt x="539" y="359"/>
                    </a:lnTo>
                    <a:lnTo>
                      <a:pt x="545" y="359"/>
                    </a:lnTo>
                    <a:lnTo>
                      <a:pt x="552" y="363"/>
                    </a:lnTo>
                    <a:lnTo>
                      <a:pt x="554" y="364"/>
                    </a:lnTo>
                    <a:lnTo>
                      <a:pt x="560" y="364"/>
                    </a:lnTo>
                    <a:lnTo>
                      <a:pt x="567" y="370"/>
                    </a:lnTo>
                    <a:lnTo>
                      <a:pt x="575" y="374"/>
                    </a:lnTo>
                    <a:lnTo>
                      <a:pt x="577" y="381"/>
                    </a:lnTo>
                    <a:lnTo>
                      <a:pt x="584" y="387"/>
                    </a:lnTo>
                    <a:lnTo>
                      <a:pt x="590" y="389"/>
                    </a:lnTo>
                    <a:lnTo>
                      <a:pt x="588" y="374"/>
                    </a:lnTo>
                    <a:lnTo>
                      <a:pt x="581" y="368"/>
                    </a:lnTo>
                    <a:lnTo>
                      <a:pt x="579" y="361"/>
                    </a:lnTo>
                    <a:lnTo>
                      <a:pt x="582" y="355"/>
                    </a:lnTo>
                    <a:lnTo>
                      <a:pt x="584" y="353"/>
                    </a:lnTo>
                    <a:lnTo>
                      <a:pt x="588" y="340"/>
                    </a:lnTo>
                    <a:lnTo>
                      <a:pt x="588" y="332"/>
                    </a:lnTo>
                    <a:lnTo>
                      <a:pt x="592" y="325"/>
                    </a:lnTo>
                    <a:lnTo>
                      <a:pt x="592" y="319"/>
                    </a:lnTo>
                    <a:lnTo>
                      <a:pt x="584" y="312"/>
                    </a:lnTo>
                    <a:lnTo>
                      <a:pt x="582" y="306"/>
                    </a:lnTo>
                    <a:lnTo>
                      <a:pt x="586" y="304"/>
                    </a:lnTo>
                    <a:lnTo>
                      <a:pt x="586" y="297"/>
                    </a:lnTo>
                    <a:lnTo>
                      <a:pt x="582" y="289"/>
                    </a:lnTo>
                    <a:lnTo>
                      <a:pt x="581" y="282"/>
                    </a:lnTo>
                    <a:lnTo>
                      <a:pt x="592" y="282"/>
                    </a:lnTo>
                    <a:lnTo>
                      <a:pt x="592" y="88"/>
                    </a:lnTo>
                    <a:lnTo>
                      <a:pt x="586" y="82"/>
                    </a:lnTo>
                    <a:lnTo>
                      <a:pt x="581" y="79"/>
                    </a:lnTo>
                    <a:lnTo>
                      <a:pt x="573" y="77"/>
                    </a:lnTo>
                    <a:lnTo>
                      <a:pt x="566" y="64"/>
                    </a:lnTo>
                    <a:lnTo>
                      <a:pt x="560" y="56"/>
                    </a:lnTo>
                    <a:lnTo>
                      <a:pt x="562" y="52"/>
                    </a:lnTo>
                    <a:lnTo>
                      <a:pt x="569" y="45"/>
                    </a:lnTo>
                    <a:lnTo>
                      <a:pt x="575" y="41"/>
                    </a:lnTo>
                    <a:lnTo>
                      <a:pt x="579" y="34"/>
                    </a:lnTo>
                    <a:lnTo>
                      <a:pt x="582" y="20"/>
                    </a:lnTo>
                    <a:lnTo>
                      <a:pt x="443" y="19"/>
                    </a:lnTo>
                    <a:lnTo>
                      <a:pt x="306" y="17"/>
                    </a:lnTo>
                    <a:lnTo>
                      <a:pt x="158" y="9"/>
                    </a:lnTo>
                    <a:lnTo>
                      <a:pt x="24" y="0"/>
                    </a:lnTo>
                    <a:lnTo>
                      <a:pt x="18" y="94"/>
                    </a:lnTo>
                    <a:lnTo>
                      <a:pt x="15" y="101"/>
                    </a:lnTo>
                    <a:lnTo>
                      <a:pt x="0" y="316"/>
                    </a:lnTo>
                    <a:lnTo>
                      <a:pt x="81" y="321"/>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02" name="Freeform 31">
                <a:extLst>
                  <a:ext uri="{FF2B5EF4-FFF2-40B4-BE49-F238E27FC236}">
                    <a16:creationId xmlns:a16="http://schemas.microsoft.com/office/drawing/2014/main" id="{F4C6153E-B181-8313-E70E-CB541E1CBADE}"/>
                  </a:ext>
                </a:extLst>
              </p:cNvPr>
              <p:cNvSpPr>
                <a:spLocks/>
              </p:cNvSpPr>
              <p:nvPr/>
            </p:nvSpPr>
            <p:spPr bwMode="auto">
              <a:xfrm>
                <a:off x="2630171" y="1575746"/>
                <a:ext cx="536065" cy="300854"/>
              </a:xfrm>
              <a:custGeom>
                <a:avLst/>
                <a:gdLst>
                  <a:gd name="T0" fmla="*/ 0 w 558"/>
                  <a:gd name="T1" fmla="*/ 325 h 345"/>
                  <a:gd name="T2" fmla="*/ 134 w 558"/>
                  <a:gd name="T3" fmla="*/ 334 h 345"/>
                  <a:gd name="T4" fmla="*/ 282 w 558"/>
                  <a:gd name="T5" fmla="*/ 342 h 345"/>
                  <a:gd name="T6" fmla="*/ 419 w 558"/>
                  <a:gd name="T7" fmla="*/ 344 h 345"/>
                  <a:gd name="T8" fmla="*/ 558 w 558"/>
                  <a:gd name="T9" fmla="*/ 345 h 345"/>
                  <a:gd name="T10" fmla="*/ 558 w 558"/>
                  <a:gd name="T11" fmla="*/ 338 h 345"/>
                  <a:gd name="T12" fmla="*/ 558 w 558"/>
                  <a:gd name="T13" fmla="*/ 330 h 345"/>
                  <a:gd name="T14" fmla="*/ 557 w 558"/>
                  <a:gd name="T15" fmla="*/ 317 h 345"/>
                  <a:gd name="T16" fmla="*/ 557 w 558"/>
                  <a:gd name="T17" fmla="*/ 310 h 345"/>
                  <a:gd name="T18" fmla="*/ 555 w 558"/>
                  <a:gd name="T19" fmla="*/ 302 h 345"/>
                  <a:gd name="T20" fmla="*/ 547 w 558"/>
                  <a:gd name="T21" fmla="*/ 291 h 345"/>
                  <a:gd name="T22" fmla="*/ 545 w 558"/>
                  <a:gd name="T23" fmla="*/ 285 h 345"/>
                  <a:gd name="T24" fmla="*/ 545 w 558"/>
                  <a:gd name="T25" fmla="*/ 278 h 345"/>
                  <a:gd name="T26" fmla="*/ 542 w 558"/>
                  <a:gd name="T27" fmla="*/ 272 h 345"/>
                  <a:gd name="T28" fmla="*/ 542 w 558"/>
                  <a:gd name="T29" fmla="*/ 246 h 345"/>
                  <a:gd name="T30" fmla="*/ 543 w 558"/>
                  <a:gd name="T31" fmla="*/ 238 h 345"/>
                  <a:gd name="T32" fmla="*/ 540 w 558"/>
                  <a:gd name="T33" fmla="*/ 231 h 345"/>
                  <a:gd name="T34" fmla="*/ 540 w 558"/>
                  <a:gd name="T35" fmla="*/ 221 h 345"/>
                  <a:gd name="T36" fmla="*/ 538 w 558"/>
                  <a:gd name="T37" fmla="*/ 206 h 345"/>
                  <a:gd name="T38" fmla="*/ 538 w 558"/>
                  <a:gd name="T39" fmla="*/ 193 h 345"/>
                  <a:gd name="T40" fmla="*/ 536 w 558"/>
                  <a:gd name="T41" fmla="*/ 186 h 345"/>
                  <a:gd name="T42" fmla="*/ 536 w 558"/>
                  <a:gd name="T43" fmla="*/ 180 h 345"/>
                  <a:gd name="T44" fmla="*/ 536 w 558"/>
                  <a:gd name="T45" fmla="*/ 172 h 345"/>
                  <a:gd name="T46" fmla="*/ 534 w 558"/>
                  <a:gd name="T47" fmla="*/ 157 h 345"/>
                  <a:gd name="T48" fmla="*/ 525 w 558"/>
                  <a:gd name="T49" fmla="*/ 137 h 345"/>
                  <a:gd name="T50" fmla="*/ 525 w 558"/>
                  <a:gd name="T51" fmla="*/ 133 h 345"/>
                  <a:gd name="T52" fmla="*/ 517 w 558"/>
                  <a:gd name="T53" fmla="*/ 110 h 345"/>
                  <a:gd name="T54" fmla="*/ 517 w 558"/>
                  <a:gd name="T55" fmla="*/ 103 h 345"/>
                  <a:gd name="T56" fmla="*/ 517 w 558"/>
                  <a:gd name="T57" fmla="*/ 90 h 345"/>
                  <a:gd name="T58" fmla="*/ 515 w 558"/>
                  <a:gd name="T59" fmla="*/ 86 h 345"/>
                  <a:gd name="T60" fmla="*/ 517 w 558"/>
                  <a:gd name="T61" fmla="*/ 80 h 345"/>
                  <a:gd name="T62" fmla="*/ 515 w 558"/>
                  <a:gd name="T63" fmla="*/ 67 h 345"/>
                  <a:gd name="T64" fmla="*/ 519 w 558"/>
                  <a:gd name="T65" fmla="*/ 54 h 345"/>
                  <a:gd name="T66" fmla="*/ 517 w 558"/>
                  <a:gd name="T67" fmla="*/ 46 h 345"/>
                  <a:gd name="T68" fmla="*/ 511 w 558"/>
                  <a:gd name="T69" fmla="*/ 28 h 345"/>
                  <a:gd name="T70" fmla="*/ 510 w 558"/>
                  <a:gd name="T71" fmla="*/ 22 h 345"/>
                  <a:gd name="T72" fmla="*/ 510 w 558"/>
                  <a:gd name="T73" fmla="*/ 22 h 345"/>
                  <a:gd name="T74" fmla="*/ 510 w 558"/>
                  <a:gd name="T75" fmla="*/ 18 h 345"/>
                  <a:gd name="T76" fmla="*/ 448 w 558"/>
                  <a:gd name="T77" fmla="*/ 18 h 345"/>
                  <a:gd name="T78" fmla="*/ 303 w 558"/>
                  <a:gd name="T79" fmla="*/ 15 h 345"/>
                  <a:gd name="T80" fmla="*/ 135 w 558"/>
                  <a:gd name="T81" fmla="*/ 7 h 345"/>
                  <a:gd name="T82" fmla="*/ 23 w 558"/>
                  <a:gd name="T83" fmla="*/ 0 h 345"/>
                  <a:gd name="T84" fmla="*/ 23 w 558"/>
                  <a:gd name="T85" fmla="*/ 3 h 345"/>
                  <a:gd name="T86" fmla="*/ 0 w 558"/>
                  <a:gd name="T87" fmla="*/ 325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58" h="345">
                    <a:moveTo>
                      <a:pt x="0" y="325"/>
                    </a:moveTo>
                    <a:lnTo>
                      <a:pt x="134" y="334"/>
                    </a:lnTo>
                    <a:lnTo>
                      <a:pt x="282" y="342"/>
                    </a:lnTo>
                    <a:lnTo>
                      <a:pt x="419" y="344"/>
                    </a:lnTo>
                    <a:lnTo>
                      <a:pt x="558" y="345"/>
                    </a:lnTo>
                    <a:lnTo>
                      <a:pt x="558" y="338"/>
                    </a:lnTo>
                    <a:lnTo>
                      <a:pt x="558" y="330"/>
                    </a:lnTo>
                    <a:lnTo>
                      <a:pt x="557" y="317"/>
                    </a:lnTo>
                    <a:lnTo>
                      <a:pt x="557" y="310"/>
                    </a:lnTo>
                    <a:lnTo>
                      <a:pt x="555" y="302"/>
                    </a:lnTo>
                    <a:lnTo>
                      <a:pt x="547" y="291"/>
                    </a:lnTo>
                    <a:lnTo>
                      <a:pt x="545" y="285"/>
                    </a:lnTo>
                    <a:lnTo>
                      <a:pt x="545" y="278"/>
                    </a:lnTo>
                    <a:lnTo>
                      <a:pt x="542" y="272"/>
                    </a:lnTo>
                    <a:lnTo>
                      <a:pt x="542" y="246"/>
                    </a:lnTo>
                    <a:lnTo>
                      <a:pt x="543" y="238"/>
                    </a:lnTo>
                    <a:lnTo>
                      <a:pt x="540" y="231"/>
                    </a:lnTo>
                    <a:lnTo>
                      <a:pt x="540" y="221"/>
                    </a:lnTo>
                    <a:lnTo>
                      <a:pt x="538" y="206"/>
                    </a:lnTo>
                    <a:lnTo>
                      <a:pt x="538" y="193"/>
                    </a:lnTo>
                    <a:lnTo>
                      <a:pt x="536" y="186"/>
                    </a:lnTo>
                    <a:lnTo>
                      <a:pt x="536" y="180"/>
                    </a:lnTo>
                    <a:lnTo>
                      <a:pt x="536" y="172"/>
                    </a:lnTo>
                    <a:lnTo>
                      <a:pt x="534" y="157"/>
                    </a:lnTo>
                    <a:lnTo>
                      <a:pt x="525" y="137"/>
                    </a:lnTo>
                    <a:lnTo>
                      <a:pt x="525" y="133"/>
                    </a:lnTo>
                    <a:lnTo>
                      <a:pt x="517" y="110"/>
                    </a:lnTo>
                    <a:lnTo>
                      <a:pt x="517" y="103"/>
                    </a:lnTo>
                    <a:lnTo>
                      <a:pt x="517" y="90"/>
                    </a:lnTo>
                    <a:lnTo>
                      <a:pt x="515" y="86"/>
                    </a:lnTo>
                    <a:lnTo>
                      <a:pt x="517" y="80"/>
                    </a:lnTo>
                    <a:lnTo>
                      <a:pt x="515" y="67"/>
                    </a:lnTo>
                    <a:lnTo>
                      <a:pt x="519" y="54"/>
                    </a:lnTo>
                    <a:lnTo>
                      <a:pt x="517" y="46"/>
                    </a:lnTo>
                    <a:lnTo>
                      <a:pt x="511" y="28"/>
                    </a:lnTo>
                    <a:lnTo>
                      <a:pt x="510" y="22"/>
                    </a:lnTo>
                    <a:lnTo>
                      <a:pt x="510" y="22"/>
                    </a:lnTo>
                    <a:lnTo>
                      <a:pt x="510" y="18"/>
                    </a:lnTo>
                    <a:lnTo>
                      <a:pt x="448" y="18"/>
                    </a:lnTo>
                    <a:lnTo>
                      <a:pt x="303" y="15"/>
                    </a:lnTo>
                    <a:lnTo>
                      <a:pt x="135" y="7"/>
                    </a:lnTo>
                    <a:lnTo>
                      <a:pt x="23" y="0"/>
                    </a:lnTo>
                    <a:lnTo>
                      <a:pt x="23" y="3"/>
                    </a:lnTo>
                    <a:lnTo>
                      <a:pt x="0" y="325"/>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03" name="Freeform 32">
                <a:extLst>
                  <a:ext uri="{FF2B5EF4-FFF2-40B4-BE49-F238E27FC236}">
                    <a16:creationId xmlns:a16="http://schemas.microsoft.com/office/drawing/2014/main" id="{787004F4-E5A2-E62E-F785-8F87F50C2F63}"/>
                  </a:ext>
                </a:extLst>
              </p:cNvPr>
              <p:cNvSpPr>
                <a:spLocks/>
              </p:cNvSpPr>
              <p:nvPr/>
            </p:nvSpPr>
            <p:spPr bwMode="auto">
              <a:xfrm>
                <a:off x="2642660" y="2705039"/>
                <a:ext cx="708028" cy="327887"/>
              </a:xfrm>
              <a:custGeom>
                <a:avLst/>
                <a:gdLst>
                  <a:gd name="T0" fmla="*/ 716 w 737"/>
                  <a:gd name="T1" fmla="*/ 67 h 376"/>
                  <a:gd name="T2" fmla="*/ 609 w 737"/>
                  <a:gd name="T3" fmla="*/ 15 h 376"/>
                  <a:gd name="T4" fmla="*/ 222 w 737"/>
                  <a:gd name="T5" fmla="*/ 11 h 376"/>
                  <a:gd name="T6" fmla="*/ 2 w 737"/>
                  <a:gd name="T7" fmla="*/ 0 h 376"/>
                  <a:gd name="T8" fmla="*/ 117 w 737"/>
                  <a:gd name="T9" fmla="*/ 60 h 376"/>
                  <a:gd name="T10" fmla="*/ 241 w 737"/>
                  <a:gd name="T11" fmla="*/ 66 h 376"/>
                  <a:gd name="T12" fmla="*/ 256 w 737"/>
                  <a:gd name="T13" fmla="*/ 69 h 376"/>
                  <a:gd name="T14" fmla="*/ 250 w 737"/>
                  <a:gd name="T15" fmla="*/ 274 h 376"/>
                  <a:gd name="T16" fmla="*/ 263 w 737"/>
                  <a:gd name="T17" fmla="*/ 280 h 376"/>
                  <a:gd name="T18" fmla="*/ 282 w 737"/>
                  <a:gd name="T19" fmla="*/ 297 h 376"/>
                  <a:gd name="T20" fmla="*/ 295 w 737"/>
                  <a:gd name="T21" fmla="*/ 297 h 376"/>
                  <a:gd name="T22" fmla="*/ 307 w 737"/>
                  <a:gd name="T23" fmla="*/ 287 h 376"/>
                  <a:gd name="T24" fmla="*/ 314 w 737"/>
                  <a:gd name="T25" fmla="*/ 295 h 376"/>
                  <a:gd name="T26" fmla="*/ 320 w 737"/>
                  <a:gd name="T27" fmla="*/ 308 h 376"/>
                  <a:gd name="T28" fmla="*/ 329 w 737"/>
                  <a:gd name="T29" fmla="*/ 316 h 376"/>
                  <a:gd name="T30" fmla="*/ 339 w 737"/>
                  <a:gd name="T31" fmla="*/ 316 h 376"/>
                  <a:gd name="T32" fmla="*/ 359 w 737"/>
                  <a:gd name="T33" fmla="*/ 325 h 376"/>
                  <a:gd name="T34" fmla="*/ 372 w 737"/>
                  <a:gd name="T35" fmla="*/ 323 h 376"/>
                  <a:gd name="T36" fmla="*/ 382 w 737"/>
                  <a:gd name="T37" fmla="*/ 333 h 376"/>
                  <a:gd name="T38" fmla="*/ 395 w 737"/>
                  <a:gd name="T39" fmla="*/ 325 h 376"/>
                  <a:gd name="T40" fmla="*/ 418 w 737"/>
                  <a:gd name="T41" fmla="*/ 325 h 376"/>
                  <a:gd name="T42" fmla="*/ 421 w 737"/>
                  <a:gd name="T43" fmla="*/ 340 h 376"/>
                  <a:gd name="T44" fmla="*/ 429 w 737"/>
                  <a:gd name="T45" fmla="*/ 346 h 376"/>
                  <a:gd name="T46" fmla="*/ 436 w 737"/>
                  <a:gd name="T47" fmla="*/ 355 h 376"/>
                  <a:gd name="T48" fmla="*/ 453 w 737"/>
                  <a:gd name="T49" fmla="*/ 342 h 376"/>
                  <a:gd name="T50" fmla="*/ 463 w 737"/>
                  <a:gd name="T51" fmla="*/ 351 h 376"/>
                  <a:gd name="T52" fmla="*/ 472 w 737"/>
                  <a:gd name="T53" fmla="*/ 359 h 376"/>
                  <a:gd name="T54" fmla="*/ 491 w 737"/>
                  <a:gd name="T55" fmla="*/ 355 h 376"/>
                  <a:gd name="T56" fmla="*/ 495 w 737"/>
                  <a:gd name="T57" fmla="*/ 361 h 376"/>
                  <a:gd name="T58" fmla="*/ 498 w 737"/>
                  <a:gd name="T59" fmla="*/ 370 h 376"/>
                  <a:gd name="T60" fmla="*/ 506 w 737"/>
                  <a:gd name="T61" fmla="*/ 357 h 376"/>
                  <a:gd name="T62" fmla="*/ 515 w 737"/>
                  <a:gd name="T63" fmla="*/ 348 h 376"/>
                  <a:gd name="T64" fmla="*/ 523 w 737"/>
                  <a:gd name="T65" fmla="*/ 348 h 376"/>
                  <a:gd name="T66" fmla="*/ 536 w 737"/>
                  <a:gd name="T67" fmla="*/ 357 h 376"/>
                  <a:gd name="T68" fmla="*/ 549 w 737"/>
                  <a:gd name="T69" fmla="*/ 353 h 376"/>
                  <a:gd name="T70" fmla="*/ 560 w 737"/>
                  <a:gd name="T71" fmla="*/ 364 h 376"/>
                  <a:gd name="T72" fmla="*/ 574 w 737"/>
                  <a:gd name="T73" fmla="*/ 372 h 376"/>
                  <a:gd name="T74" fmla="*/ 585 w 737"/>
                  <a:gd name="T75" fmla="*/ 366 h 376"/>
                  <a:gd name="T76" fmla="*/ 600 w 737"/>
                  <a:gd name="T77" fmla="*/ 357 h 376"/>
                  <a:gd name="T78" fmla="*/ 613 w 737"/>
                  <a:gd name="T79" fmla="*/ 357 h 376"/>
                  <a:gd name="T80" fmla="*/ 626 w 737"/>
                  <a:gd name="T81" fmla="*/ 351 h 376"/>
                  <a:gd name="T82" fmla="*/ 647 w 737"/>
                  <a:gd name="T83" fmla="*/ 353 h 376"/>
                  <a:gd name="T84" fmla="*/ 658 w 737"/>
                  <a:gd name="T85" fmla="*/ 355 h 376"/>
                  <a:gd name="T86" fmla="*/ 668 w 737"/>
                  <a:gd name="T87" fmla="*/ 346 h 376"/>
                  <a:gd name="T88" fmla="*/ 690 w 737"/>
                  <a:gd name="T89" fmla="*/ 355 h 376"/>
                  <a:gd name="T90" fmla="*/ 711 w 737"/>
                  <a:gd name="T91" fmla="*/ 368 h 376"/>
                  <a:gd name="T92" fmla="*/ 737 w 737"/>
                  <a:gd name="T93" fmla="*/ 376 h 376"/>
                  <a:gd name="T94" fmla="*/ 732 w 737"/>
                  <a:gd name="T95" fmla="*/ 158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37" h="376">
                    <a:moveTo>
                      <a:pt x="732" y="158"/>
                    </a:moveTo>
                    <a:lnTo>
                      <a:pt x="716" y="67"/>
                    </a:lnTo>
                    <a:lnTo>
                      <a:pt x="715" y="13"/>
                    </a:lnTo>
                    <a:lnTo>
                      <a:pt x="609" y="15"/>
                    </a:lnTo>
                    <a:lnTo>
                      <a:pt x="416" y="15"/>
                    </a:lnTo>
                    <a:lnTo>
                      <a:pt x="222" y="11"/>
                    </a:lnTo>
                    <a:lnTo>
                      <a:pt x="87" y="5"/>
                    </a:lnTo>
                    <a:lnTo>
                      <a:pt x="2" y="0"/>
                    </a:lnTo>
                    <a:lnTo>
                      <a:pt x="0" y="54"/>
                    </a:lnTo>
                    <a:lnTo>
                      <a:pt x="117" y="60"/>
                    </a:lnTo>
                    <a:lnTo>
                      <a:pt x="205" y="66"/>
                    </a:lnTo>
                    <a:lnTo>
                      <a:pt x="241" y="66"/>
                    </a:lnTo>
                    <a:lnTo>
                      <a:pt x="248" y="66"/>
                    </a:lnTo>
                    <a:lnTo>
                      <a:pt x="256" y="69"/>
                    </a:lnTo>
                    <a:lnTo>
                      <a:pt x="250" y="263"/>
                    </a:lnTo>
                    <a:lnTo>
                      <a:pt x="250" y="274"/>
                    </a:lnTo>
                    <a:lnTo>
                      <a:pt x="256" y="274"/>
                    </a:lnTo>
                    <a:lnTo>
                      <a:pt x="263" y="280"/>
                    </a:lnTo>
                    <a:lnTo>
                      <a:pt x="275" y="293"/>
                    </a:lnTo>
                    <a:lnTo>
                      <a:pt x="282" y="297"/>
                    </a:lnTo>
                    <a:lnTo>
                      <a:pt x="288" y="293"/>
                    </a:lnTo>
                    <a:lnTo>
                      <a:pt x="295" y="297"/>
                    </a:lnTo>
                    <a:lnTo>
                      <a:pt x="303" y="295"/>
                    </a:lnTo>
                    <a:lnTo>
                      <a:pt x="307" y="287"/>
                    </a:lnTo>
                    <a:lnTo>
                      <a:pt x="309" y="291"/>
                    </a:lnTo>
                    <a:lnTo>
                      <a:pt x="314" y="295"/>
                    </a:lnTo>
                    <a:lnTo>
                      <a:pt x="320" y="302"/>
                    </a:lnTo>
                    <a:lnTo>
                      <a:pt x="320" y="308"/>
                    </a:lnTo>
                    <a:lnTo>
                      <a:pt x="322" y="316"/>
                    </a:lnTo>
                    <a:lnTo>
                      <a:pt x="329" y="316"/>
                    </a:lnTo>
                    <a:lnTo>
                      <a:pt x="331" y="317"/>
                    </a:lnTo>
                    <a:lnTo>
                      <a:pt x="339" y="316"/>
                    </a:lnTo>
                    <a:lnTo>
                      <a:pt x="346" y="319"/>
                    </a:lnTo>
                    <a:lnTo>
                      <a:pt x="359" y="325"/>
                    </a:lnTo>
                    <a:lnTo>
                      <a:pt x="367" y="323"/>
                    </a:lnTo>
                    <a:lnTo>
                      <a:pt x="372" y="323"/>
                    </a:lnTo>
                    <a:lnTo>
                      <a:pt x="376" y="327"/>
                    </a:lnTo>
                    <a:lnTo>
                      <a:pt x="382" y="333"/>
                    </a:lnTo>
                    <a:lnTo>
                      <a:pt x="389" y="331"/>
                    </a:lnTo>
                    <a:lnTo>
                      <a:pt x="395" y="325"/>
                    </a:lnTo>
                    <a:lnTo>
                      <a:pt x="410" y="327"/>
                    </a:lnTo>
                    <a:lnTo>
                      <a:pt x="418" y="325"/>
                    </a:lnTo>
                    <a:lnTo>
                      <a:pt x="416" y="333"/>
                    </a:lnTo>
                    <a:lnTo>
                      <a:pt x="421" y="340"/>
                    </a:lnTo>
                    <a:lnTo>
                      <a:pt x="427" y="340"/>
                    </a:lnTo>
                    <a:lnTo>
                      <a:pt x="429" y="346"/>
                    </a:lnTo>
                    <a:lnTo>
                      <a:pt x="429" y="355"/>
                    </a:lnTo>
                    <a:lnTo>
                      <a:pt x="436" y="355"/>
                    </a:lnTo>
                    <a:lnTo>
                      <a:pt x="442" y="353"/>
                    </a:lnTo>
                    <a:lnTo>
                      <a:pt x="453" y="342"/>
                    </a:lnTo>
                    <a:lnTo>
                      <a:pt x="461" y="346"/>
                    </a:lnTo>
                    <a:lnTo>
                      <a:pt x="463" y="351"/>
                    </a:lnTo>
                    <a:lnTo>
                      <a:pt x="470" y="351"/>
                    </a:lnTo>
                    <a:lnTo>
                      <a:pt x="472" y="359"/>
                    </a:lnTo>
                    <a:lnTo>
                      <a:pt x="480" y="359"/>
                    </a:lnTo>
                    <a:lnTo>
                      <a:pt x="491" y="355"/>
                    </a:lnTo>
                    <a:lnTo>
                      <a:pt x="497" y="355"/>
                    </a:lnTo>
                    <a:lnTo>
                      <a:pt x="495" y="361"/>
                    </a:lnTo>
                    <a:lnTo>
                      <a:pt x="497" y="368"/>
                    </a:lnTo>
                    <a:lnTo>
                      <a:pt x="498" y="370"/>
                    </a:lnTo>
                    <a:lnTo>
                      <a:pt x="504" y="370"/>
                    </a:lnTo>
                    <a:lnTo>
                      <a:pt x="506" y="357"/>
                    </a:lnTo>
                    <a:lnTo>
                      <a:pt x="513" y="351"/>
                    </a:lnTo>
                    <a:lnTo>
                      <a:pt x="515" y="348"/>
                    </a:lnTo>
                    <a:lnTo>
                      <a:pt x="517" y="346"/>
                    </a:lnTo>
                    <a:lnTo>
                      <a:pt x="523" y="348"/>
                    </a:lnTo>
                    <a:lnTo>
                      <a:pt x="529" y="355"/>
                    </a:lnTo>
                    <a:lnTo>
                      <a:pt x="536" y="357"/>
                    </a:lnTo>
                    <a:lnTo>
                      <a:pt x="542" y="351"/>
                    </a:lnTo>
                    <a:lnTo>
                      <a:pt x="549" y="353"/>
                    </a:lnTo>
                    <a:lnTo>
                      <a:pt x="553" y="361"/>
                    </a:lnTo>
                    <a:lnTo>
                      <a:pt x="560" y="364"/>
                    </a:lnTo>
                    <a:lnTo>
                      <a:pt x="568" y="366"/>
                    </a:lnTo>
                    <a:lnTo>
                      <a:pt x="574" y="372"/>
                    </a:lnTo>
                    <a:lnTo>
                      <a:pt x="577" y="366"/>
                    </a:lnTo>
                    <a:lnTo>
                      <a:pt x="585" y="366"/>
                    </a:lnTo>
                    <a:lnTo>
                      <a:pt x="592" y="357"/>
                    </a:lnTo>
                    <a:lnTo>
                      <a:pt x="600" y="357"/>
                    </a:lnTo>
                    <a:lnTo>
                      <a:pt x="607" y="351"/>
                    </a:lnTo>
                    <a:lnTo>
                      <a:pt x="613" y="357"/>
                    </a:lnTo>
                    <a:lnTo>
                      <a:pt x="621" y="357"/>
                    </a:lnTo>
                    <a:lnTo>
                      <a:pt x="626" y="351"/>
                    </a:lnTo>
                    <a:lnTo>
                      <a:pt x="639" y="346"/>
                    </a:lnTo>
                    <a:lnTo>
                      <a:pt x="647" y="353"/>
                    </a:lnTo>
                    <a:lnTo>
                      <a:pt x="653" y="355"/>
                    </a:lnTo>
                    <a:lnTo>
                      <a:pt x="658" y="355"/>
                    </a:lnTo>
                    <a:lnTo>
                      <a:pt x="664" y="351"/>
                    </a:lnTo>
                    <a:lnTo>
                      <a:pt x="668" y="346"/>
                    </a:lnTo>
                    <a:lnTo>
                      <a:pt x="673" y="346"/>
                    </a:lnTo>
                    <a:lnTo>
                      <a:pt x="690" y="355"/>
                    </a:lnTo>
                    <a:lnTo>
                      <a:pt x="703" y="366"/>
                    </a:lnTo>
                    <a:lnTo>
                      <a:pt x="711" y="368"/>
                    </a:lnTo>
                    <a:lnTo>
                      <a:pt x="716" y="372"/>
                    </a:lnTo>
                    <a:lnTo>
                      <a:pt x="737" y="376"/>
                    </a:lnTo>
                    <a:lnTo>
                      <a:pt x="735" y="188"/>
                    </a:lnTo>
                    <a:lnTo>
                      <a:pt x="732" y="158"/>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04" name="Freeform 33">
                <a:extLst>
                  <a:ext uri="{FF2B5EF4-FFF2-40B4-BE49-F238E27FC236}">
                    <a16:creationId xmlns:a16="http://schemas.microsoft.com/office/drawing/2014/main" id="{96BDF405-3329-32B6-2724-1CE01B5E4BAE}"/>
                  </a:ext>
                </a:extLst>
              </p:cNvPr>
              <p:cNvSpPr>
                <a:spLocks/>
              </p:cNvSpPr>
              <p:nvPr/>
            </p:nvSpPr>
            <p:spPr bwMode="auto">
              <a:xfrm>
                <a:off x="2726240" y="2425986"/>
                <a:ext cx="603313" cy="292134"/>
              </a:xfrm>
              <a:custGeom>
                <a:avLst/>
                <a:gdLst>
                  <a:gd name="T0" fmla="*/ 616 w 628"/>
                  <a:gd name="T1" fmla="*/ 98 h 335"/>
                  <a:gd name="T2" fmla="*/ 609 w 628"/>
                  <a:gd name="T3" fmla="*/ 96 h 335"/>
                  <a:gd name="T4" fmla="*/ 599 w 628"/>
                  <a:gd name="T5" fmla="*/ 83 h 335"/>
                  <a:gd name="T6" fmla="*/ 599 w 628"/>
                  <a:gd name="T7" fmla="*/ 75 h 335"/>
                  <a:gd name="T8" fmla="*/ 592 w 628"/>
                  <a:gd name="T9" fmla="*/ 72 h 335"/>
                  <a:gd name="T10" fmla="*/ 584 w 628"/>
                  <a:gd name="T11" fmla="*/ 62 h 335"/>
                  <a:gd name="T12" fmla="*/ 582 w 628"/>
                  <a:gd name="T13" fmla="*/ 55 h 335"/>
                  <a:gd name="T14" fmla="*/ 590 w 628"/>
                  <a:gd name="T15" fmla="*/ 43 h 335"/>
                  <a:gd name="T16" fmla="*/ 592 w 628"/>
                  <a:gd name="T17" fmla="*/ 38 h 335"/>
                  <a:gd name="T18" fmla="*/ 599 w 628"/>
                  <a:gd name="T19" fmla="*/ 38 h 335"/>
                  <a:gd name="T20" fmla="*/ 601 w 628"/>
                  <a:gd name="T21" fmla="*/ 36 h 335"/>
                  <a:gd name="T22" fmla="*/ 599 w 628"/>
                  <a:gd name="T23" fmla="*/ 28 h 335"/>
                  <a:gd name="T24" fmla="*/ 594 w 628"/>
                  <a:gd name="T25" fmla="*/ 21 h 335"/>
                  <a:gd name="T26" fmla="*/ 590 w 628"/>
                  <a:gd name="T27" fmla="*/ 19 h 335"/>
                  <a:gd name="T28" fmla="*/ 582 w 628"/>
                  <a:gd name="T29" fmla="*/ 25 h 335"/>
                  <a:gd name="T30" fmla="*/ 564 w 628"/>
                  <a:gd name="T31" fmla="*/ 10 h 335"/>
                  <a:gd name="T32" fmla="*/ 426 w 628"/>
                  <a:gd name="T33" fmla="*/ 11 h 335"/>
                  <a:gd name="T34" fmla="*/ 321 w 628"/>
                  <a:gd name="T35" fmla="*/ 10 h 335"/>
                  <a:gd name="T36" fmla="*/ 120 w 628"/>
                  <a:gd name="T37" fmla="*/ 6 h 335"/>
                  <a:gd name="T38" fmla="*/ 15 w 628"/>
                  <a:gd name="T39" fmla="*/ 0 h 335"/>
                  <a:gd name="T40" fmla="*/ 0 w 628"/>
                  <a:gd name="T41" fmla="*/ 325 h 335"/>
                  <a:gd name="T42" fmla="*/ 135 w 628"/>
                  <a:gd name="T43" fmla="*/ 331 h 335"/>
                  <a:gd name="T44" fmla="*/ 329 w 628"/>
                  <a:gd name="T45" fmla="*/ 335 h 335"/>
                  <a:gd name="T46" fmla="*/ 522 w 628"/>
                  <a:gd name="T47" fmla="*/ 335 h 335"/>
                  <a:gd name="T48" fmla="*/ 628 w 628"/>
                  <a:gd name="T49" fmla="*/ 333 h 335"/>
                  <a:gd name="T50" fmla="*/ 624 w 628"/>
                  <a:gd name="T51" fmla="*/ 104 h 335"/>
                  <a:gd name="T52" fmla="*/ 616 w 628"/>
                  <a:gd name="T53" fmla="*/ 98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28" h="335">
                    <a:moveTo>
                      <a:pt x="616" y="98"/>
                    </a:moveTo>
                    <a:lnTo>
                      <a:pt x="609" y="96"/>
                    </a:lnTo>
                    <a:lnTo>
                      <a:pt x="599" y="83"/>
                    </a:lnTo>
                    <a:lnTo>
                      <a:pt x="599" y="75"/>
                    </a:lnTo>
                    <a:lnTo>
                      <a:pt x="592" y="72"/>
                    </a:lnTo>
                    <a:lnTo>
                      <a:pt x="584" y="62"/>
                    </a:lnTo>
                    <a:lnTo>
                      <a:pt x="582" y="55"/>
                    </a:lnTo>
                    <a:lnTo>
                      <a:pt x="590" y="43"/>
                    </a:lnTo>
                    <a:lnTo>
                      <a:pt x="592" y="38"/>
                    </a:lnTo>
                    <a:lnTo>
                      <a:pt x="599" y="38"/>
                    </a:lnTo>
                    <a:lnTo>
                      <a:pt x="601" y="36"/>
                    </a:lnTo>
                    <a:lnTo>
                      <a:pt x="599" y="28"/>
                    </a:lnTo>
                    <a:lnTo>
                      <a:pt x="594" y="21"/>
                    </a:lnTo>
                    <a:lnTo>
                      <a:pt x="590" y="19"/>
                    </a:lnTo>
                    <a:lnTo>
                      <a:pt x="582" y="25"/>
                    </a:lnTo>
                    <a:lnTo>
                      <a:pt x="564" y="10"/>
                    </a:lnTo>
                    <a:lnTo>
                      <a:pt x="426" y="11"/>
                    </a:lnTo>
                    <a:lnTo>
                      <a:pt x="321" y="10"/>
                    </a:lnTo>
                    <a:lnTo>
                      <a:pt x="120" y="6"/>
                    </a:lnTo>
                    <a:lnTo>
                      <a:pt x="15" y="0"/>
                    </a:lnTo>
                    <a:lnTo>
                      <a:pt x="0" y="325"/>
                    </a:lnTo>
                    <a:lnTo>
                      <a:pt x="135" y="331"/>
                    </a:lnTo>
                    <a:lnTo>
                      <a:pt x="329" y="335"/>
                    </a:lnTo>
                    <a:lnTo>
                      <a:pt x="522" y="335"/>
                    </a:lnTo>
                    <a:lnTo>
                      <a:pt x="628" y="333"/>
                    </a:lnTo>
                    <a:lnTo>
                      <a:pt x="624" y="104"/>
                    </a:lnTo>
                    <a:lnTo>
                      <a:pt x="616" y="98"/>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grpSp>
            <p:nvGrpSpPr>
              <p:cNvPr id="205" name="Group 204">
                <a:extLst>
                  <a:ext uri="{FF2B5EF4-FFF2-40B4-BE49-F238E27FC236}">
                    <a16:creationId xmlns:a16="http://schemas.microsoft.com/office/drawing/2014/main" id="{985406DA-9C66-364A-1F6F-1F9F4CCCFB3A}"/>
                  </a:ext>
                </a:extLst>
              </p:cNvPr>
              <p:cNvGrpSpPr/>
              <p:nvPr/>
            </p:nvGrpSpPr>
            <p:grpSpPr>
              <a:xfrm>
                <a:off x="2293930" y="2752129"/>
                <a:ext cx="1147064" cy="1013311"/>
                <a:chOff x="2293930" y="2752129"/>
                <a:chExt cx="1147064" cy="1013311"/>
              </a:xfrm>
              <a:grpFill/>
            </p:grpSpPr>
            <p:sp>
              <p:nvSpPr>
                <p:cNvPr id="356" name="Freeform 34">
                  <a:extLst>
                    <a:ext uri="{FF2B5EF4-FFF2-40B4-BE49-F238E27FC236}">
                      <a16:creationId xmlns:a16="http://schemas.microsoft.com/office/drawing/2014/main" id="{7BC7B16C-D3D2-4D2C-9E21-A7F3C4A51187}"/>
                    </a:ext>
                  </a:extLst>
                </p:cNvPr>
                <p:cNvSpPr>
                  <a:spLocks/>
                </p:cNvSpPr>
                <p:nvPr/>
              </p:nvSpPr>
              <p:spPr bwMode="auto">
                <a:xfrm>
                  <a:off x="3098027" y="3642483"/>
                  <a:ext cx="22096" cy="96797"/>
                </a:xfrm>
                <a:custGeom>
                  <a:avLst/>
                  <a:gdLst>
                    <a:gd name="T0" fmla="*/ 9 w 23"/>
                    <a:gd name="T1" fmla="*/ 62 h 111"/>
                    <a:gd name="T2" fmla="*/ 9 w 23"/>
                    <a:gd name="T3" fmla="*/ 68 h 111"/>
                    <a:gd name="T4" fmla="*/ 13 w 23"/>
                    <a:gd name="T5" fmla="*/ 75 h 111"/>
                    <a:gd name="T6" fmla="*/ 19 w 23"/>
                    <a:gd name="T7" fmla="*/ 90 h 111"/>
                    <a:gd name="T8" fmla="*/ 19 w 23"/>
                    <a:gd name="T9" fmla="*/ 105 h 111"/>
                    <a:gd name="T10" fmla="*/ 23 w 23"/>
                    <a:gd name="T11" fmla="*/ 111 h 111"/>
                    <a:gd name="T12" fmla="*/ 19 w 23"/>
                    <a:gd name="T13" fmla="*/ 90 h 111"/>
                    <a:gd name="T14" fmla="*/ 17 w 23"/>
                    <a:gd name="T15" fmla="*/ 77 h 111"/>
                    <a:gd name="T16" fmla="*/ 4 w 23"/>
                    <a:gd name="T17" fmla="*/ 38 h 111"/>
                    <a:gd name="T18" fmla="*/ 2 w 23"/>
                    <a:gd name="T19" fmla="*/ 13 h 111"/>
                    <a:gd name="T20" fmla="*/ 2 w 23"/>
                    <a:gd name="T21" fmla="*/ 0 h 111"/>
                    <a:gd name="T22" fmla="*/ 0 w 23"/>
                    <a:gd name="T23" fmla="*/ 15 h 111"/>
                    <a:gd name="T24" fmla="*/ 2 w 23"/>
                    <a:gd name="T25" fmla="*/ 23 h 111"/>
                    <a:gd name="T26" fmla="*/ 0 w 23"/>
                    <a:gd name="T27" fmla="*/ 36 h 111"/>
                    <a:gd name="T28" fmla="*/ 6 w 23"/>
                    <a:gd name="T29" fmla="*/ 41 h 111"/>
                    <a:gd name="T30" fmla="*/ 4 w 23"/>
                    <a:gd name="T31" fmla="*/ 49 h 111"/>
                    <a:gd name="T32" fmla="*/ 9 w 23"/>
                    <a:gd name="T33" fmla="*/ 6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111">
                      <a:moveTo>
                        <a:pt x="9" y="62"/>
                      </a:moveTo>
                      <a:lnTo>
                        <a:pt x="9" y="68"/>
                      </a:lnTo>
                      <a:lnTo>
                        <a:pt x="13" y="75"/>
                      </a:lnTo>
                      <a:lnTo>
                        <a:pt x="19" y="90"/>
                      </a:lnTo>
                      <a:lnTo>
                        <a:pt x="19" y="105"/>
                      </a:lnTo>
                      <a:lnTo>
                        <a:pt x="23" y="111"/>
                      </a:lnTo>
                      <a:lnTo>
                        <a:pt x="19" y="90"/>
                      </a:lnTo>
                      <a:lnTo>
                        <a:pt x="17" y="77"/>
                      </a:lnTo>
                      <a:lnTo>
                        <a:pt x="4" y="38"/>
                      </a:lnTo>
                      <a:lnTo>
                        <a:pt x="2" y="13"/>
                      </a:lnTo>
                      <a:lnTo>
                        <a:pt x="2" y="0"/>
                      </a:lnTo>
                      <a:lnTo>
                        <a:pt x="0" y="15"/>
                      </a:lnTo>
                      <a:lnTo>
                        <a:pt x="2" y="23"/>
                      </a:lnTo>
                      <a:lnTo>
                        <a:pt x="0" y="36"/>
                      </a:lnTo>
                      <a:lnTo>
                        <a:pt x="6" y="41"/>
                      </a:lnTo>
                      <a:lnTo>
                        <a:pt x="4" y="49"/>
                      </a:lnTo>
                      <a:lnTo>
                        <a:pt x="9" y="62"/>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57" name="Freeform 35">
                  <a:extLst>
                    <a:ext uri="{FF2B5EF4-FFF2-40B4-BE49-F238E27FC236}">
                      <a16:creationId xmlns:a16="http://schemas.microsoft.com/office/drawing/2014/main" id="{C2CEC773-DDE2-5AD8-D54B-9F396DAEF77E}"/>
                    </a:ext>
                  </a:extLst>
                </p:cNvPr>
                <p:cNvSpPr>
                  <a:spLocks/>
                </p:cNvSpPr>
                <p:nvPr/>
              </p:nvSpPr>
              <p:spPr bwMode="auto">
                <a:xfrm>
                  <a:off x="3098027" y="3642483"/>
                  <a:ext cx="22096" cy="96797"/>
                </a:xfrm>
                <a:custGeom>
                  <a:avLst/>
                  <a:gdLst>
                    <a:gd name="T0" fmla="*/ 9 w 23"/>
                    <a:gd name="T1" fmla="*/ 62 h 111"/>
                    <a:gd name="T2" fmla="*/ 9 w 23"/>
                    <a:gd name="T3" fmla="*/ 68 h 111"/>
                    <a:gd name="T4" fmla="*/ 13 w 23"/>
                    <a:gd name="T5" fmla="*/ 75 h 111"/>
                    <a:gd name="T6" fmla="*/ 19 w 23"/>
                    <a:gd name="T7" fmla="*/ 90 h 111"/>
                    <a:gd name="T8" fmla="*/ 19 w 23"/>
                    <a:gd name="T9" fmla="*/ 105 h 111"/>
                    <a:gd name="T10" fmla="*/ 23 w 23"/>
                    <a:gd name="T11" fmla="*/ 111 h 111"/>
                    <a:gd name="T12" fmla="*/ 19 w 23"/>
                    <a:gd name="T13" fmla="*/ 90 h 111"/>
                    <a:gd name="T14" fmla="*/ 17 w 23"/>
                    <a:gd name="T15" fmla="*/ 77 h 111"/>
                    <a:gd name="T16" fmla="*/ 4 w 23"/>
                    <a:gd name="T17" fmla="*/ 38 h 111"/>
                    <a:gd name="T18" fmla="*/ 2 w 23"/>
                    <a:gd name="T19" fmla="*/ 13 h 111"/>
                    <a:gd name="T20" fmla="*/ 2 w 23"/>
                    <a:gd name="T21" fmla="*/ 0 h 111"/>
                    <a:gd name="T22" fmla="*/ 0 w 23"/>
                    <a:gd name="T23" fmla="*/ 15 h 111"/>
                    <a:gd name="T24" fmla="*/ 2 w 23"/>
                    <a:gd name="T25" fmla="*/ 23 h 111"/>
                    <a:gd name="T26" fmla="*/ 0 w 23"/>
                    <a:gd name="T27" fmla="*/ 36 h 111"/>
                    <a:gd name="T28" fmla="*/ 6 w 23"/>
                    <a:gd name="T29" fmla="*/ 41 h 111"/>
                    <a:gd name="T30" fmla="*/ 4 w 23"/>
                    <a:gd name="T31" fmla="*/ 49 h 111"/>
                    <a:gd name="T32" fmla="*/ 9 w 23"/>
                    <a:gd name="T33" fmla="*/ 6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111">
                      <a:moveTo>
                        <a:pt x="9" y="62"/>
                      </a:moveTo>
                      <a:lnTo>
                        <a:pt x="9" y="68"/>
                      </a:lnTo>
                      <a:lnTo>
                        <a:pt x="13" y="75"/>
                      </a:lnTo>
                      <a:lnTo>
                        <a:pt x="19" y="90"/>
                      </a:lnTo>
                      <a:lnTo>
                        <a:pt x="19" y="105"/>
                      </a:lnTo>
                      <a:lnTo>
                        <a:pt x="23" y="111"/>
                      </a:lnTo>
                      <a:lnTo>
                        <a:pt x="19" y="90"/>
                      </a:lnTo>
                      <a:lnTo>
                        <a:pt x="17" y="77"/>
                      </a:lnTo>
                      <a:lnTo>
                        <a:pt x="4" y="38"/>
                      </a:lnTo>
                      <a:lnTo>
                        <a:pt x="2" y="13"/>
                      </a:lnTo>
                      <a:lnTo>
                        <a:pt x="2" y="0"/>
                      </a:lnTo>
                      <a:lnTo>
                        <a:pt x="0" y="15"/>
                      </a:lnTo>
                      <a:lnTo>
                        <a:pt x="2" y="23"/>
                      </a:lnTo>
                      <a:lnTo>
                        <a:pt x="0" y="36"/>
                      </a:lnTo>
                      <a:lnTo>
                        <a:pt x="6" y="41"/>
                      </a:lnTo>
                      <a:lnTo>
                        <a:pt x="4" y="49"/>
                      </a:lnTo>
                      <a:lnTo>
                        <a:pt x="9" y="62"/>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58" name="Freeform 36">
                  <a:extLst>
                    <a:ext uri="{FF2B5EF4-FFF2-40B4-BE49-F238E27FC236}">
                      <a16:creationId xmlns:a16="http://schemas.microsoft.com/office/drawing/2014/main" id="{A97EFFD9-E567-ADFA-CF50-60ABD55D8B6F}"/>
                    </a:ext>
                  </a:extLst>
                </p:cNvPr>
                <p:cNvSpPr>
                  <a:spLocks/>
                </p:cNvSpPr>
                <p:nvPr/>
              </p:nvSpPr>
              <p:spPr bwMode="auto">
                <a:xfrm>
                  <a:off x="2293930" y="2752129"/>
                  <a:ext cx="1147064" cy="1013311"/>
                </a:xfrm>
                <a:custGeom>
                  <a:avLst/>
                  <a:gdLst>
                    <a:gd name="T0" fmla="*/ 1181 w 1194"/>
                    <a:gd name="T1" fmla="*/ 645 h 1162"/>
                    <a:gd name="T2" fmla="*/ 1194 w 1194"/>
                    <a:gd name="T3" fmla="*/ 598 h 1162"/>
                    <a:gd name="T4" fmla="*/ 1173 w 1194"/>
                    <a:gd name="T5" fmla="*/ 555 h 1162"/>
                    <a:gd name="T6" fmla="*/ 1140 w 1194"/>
                    <a:gd name="T7" fmla="*/ 389 h 1162"/>
                    <a:gd name="T8" fmla="*/ 1079 w 1194"/>
                    <a:gd name="T9" fmla="*/ 318 h 1162"/>
                    <a:gd name="T10" fmla="*/ 1021 w 1194"/>
                    <a:gd name="T11" fmla="*/ 301 h 1162"/>
                    <a:gd name="T12" fmla="*/ 970 w 1194"/>
                    <a:gd name="T13" fmla="*/ 297 h 1162"/>
                    <a:gd name="T14" fmla="*/ 923 w 1194"/>
                    <a:gd name="T15" fmla="*/ 310 h 1162"/>
                    <a:gd name="T16" fmla="*/ 880 w 1194"/>
                    <a:gd name="T17" fmla="*/ 292 h 1162"/>
                    <a:gd name="T18" fmla="*/ 858 w 1194"/>
                    <a:gd name="T19" fmla="*/ 307 h 1162"/>
                    <a:gd name="T20" fmla="*/ 824 w 1194"/>
                    <a:gd name="T21" fmla="*/ 292 h 1162"/>
                    <a:gd name="T22" fmla="*/ 784 w 1194"/>
                    <a:gd name="T23" fmla="*/ 286 h 1162"/>
                    <a:gd name="T24" fmla="*/ 739 w 1194"/>
                    <a:gd name="T25" fmla="*/ 273 h 1162"/>
                    <a:gd name="T26" fmla="*/ 692 w 1194"/>
                    <a:gd name="T27" fmla="*/ 262 h 1162"/>
                    <a:gd name="T28" fmla="*/ 666 w 1194"/>
                    <a:gd name="T29" fmla="*/ 241 h 1162"/>
                    <a:gd name="T30" fmla="*/ 613 w 1194"/>
                    <a:gd name="T31" fmla="*/ 220 h 1162"/>
                    <a:gd name="T32" fmla="*/ 363 w 1194"/>
                    <a:gd name="T33" fmla="*/ 0 h 1162"/>
                    <a:gd name="T34" fmla="*/ 316 w 1194"/>
                    <a:gd name="T35" fmla="*/ 485 h 1162"/>
                    <a:gd name="T36" fmla="*/ 10 w 1194"/>
                    <a:gd name="T37" fmla="*/ 480 h 1162"/>
                    <a:gd name="T38" fmla="*/ 31 w 1194"/>
                    <a:gd name="T39" fmla="*/ 506 h 1162"/>
                    <a:gd name="T40" fmla="*/ 93 w 1194"/>
                    <a:gd name="T41" fmla="*/ 577 h 1162"/>
                    <a:gd name="T42" fmla="*/ 147 w 1194"/>
                    <a:gd name="T43" fmla="*/ 624 h 1162"/>
                    <a:gd name="T44" fmla="*/ 162 w 1194"/>
                    <a:gd name="T45" fmla="*/ 683 h 1162"/>
                    <a:gd name="T46" fmla="*/ 220 w 1194"/>
                    <a:gd name="T47" fmla="*/ 767 h 1162"/>
                    <a:gd name="T48" fmla="*/ 282 w 1194"/>
                    <a:gd name="T49" fmla="*/ 803 h 1162"/>
                    <a:gd name="T50" fmla="*/ 322 w 1194"/>
                    <a:gd name="T51" fmla="*/ 788 h 1162"/>
                    <a:gd name="T52" fmla="*/ 356 w 1194"/>
                    <a:gd name="T53" fmla="*/ 730 h 1162"/>
                    <a:gd name="T54" fmla="*/ 407 w 1194"/>
                    <a:gd name="T55" fmla="*/ 728 h 1162"/>
                    <a:gd name="T56" fmla="*/ 467 w 1194"/>
                    <a:gd name="T57" fmla="*/ 735 h 1162"/>
                    <a:gd name="T58" fmla="*/ 499 w 1194"/>
                    <a:gd name="T59" fmla="*/ 769 h 1162"/>
                    <a:gd name="T60" fmla="*/ 548 w 1194"/>
                    <a:gd name="T61" fmla="*/ 850 h 1162"/>
                    <a:gd name="T62" fmla="*/ 568 w 1194"/>
                    <a:gd name="T63" fmla="*/ 903 h 1162"/>
                    <a:gd name="T64" fmla="*/ 604 w 1194"/>
                    <a:gd name="T65" fmla="*/ 946 h 1162"/>
                    <a:gd name="T66" fmla="*/ 638 w 1194"/>
                    <a:gd name="T67" fmla="*/ 997 h 1162"/>
                    <a:gd name="T68" fmla="*/ 653 w 1194"/>
                    <a:gd name="T69" fmla="*/ 1049 h 1162"/>
                    <a:gd name="T70" fmla="*/ 690 w 1194"/>
                    <a:gd name="T71" fmla="*/ 1102 h 1162"/>
                    <a:gd name="T72" fmla="*/ 730 w 1194"/>
                    <a:gd name="T73" fmla="*/ 1121 h 1162"/>
                    <a:gd name="T74" fmla="*/ 813 w 1194"/>
                    <a:gd name="T75" fmla="*/ 1143 h 1162"/>
                    <a:gd name="T76" fmla="*/ 861 w 1194"/>
                    <a:gd name="T77" fmla="*/ 1149 h 1162"/>
                    <a:gd name="T78" fmla="*/ 846 w 1194"/>
                    <a:gd name="T79" fmla="*/ 1132 h 1162"/>
                    <a:gd name="T80" fmla="*/ 829 w 1194"/>
                    <a:gd name="T81" fmla="*/ 1053 h 1162"/>
                    <a:gd name="T82" fmla="*/ 835 w 1194"/>
                    <a:gd name="T83" fmla="*/ 1010 h 1162"/>
                    <a:gd name="T84" fmla="*/ 814 w 1194"/>
                    <a:gd name="T85" fmla="*/ 1002 h 1162"/>
                    <a:gd name="T86" fmla="*/ 846 w 1194"/>
                    <a:gd name="T87" fmla="*/ 963 h 1162"/>
                    <a:gd name="T88" fmla="*/ 850 w 1194"/>
                    <a:gd name="T89" fmla="*/ 946 h 1162"/>
                    <a:gd name="T90" fmla="*/ 858 w 1194"/>
                    <a:gd name="T91" fmla="*/ 925 h 1162"/>
                    <a:gd name="T92" fmla="*/ 884 w 1194"/>
                    <a:gd name="T93" fmla="*/ 905 h 1162"/>
                    <a:gd name="T94" fmla="*/ 895 w 1194"/>
                    <a:gd name="T95" fmla="*/ 884 h 1162"/>
                    <a:gd name="T96" fmla="*/ 918 w 1194"/>
                    <a:gd name="T97" fmla="*/ 882 h 1162"/>
                    <a:gd name="T98" fmla="*/ 935 w 1194"/>
                    <a:gd name="T99" fmla="*/ 867 h 1162"/>
                    <a:gd name="T100" fmla="*/ 957 w 1194"/>
                    <a:gd name="T101" fmla="*/ 865 h 1162"/>
                    <a:gd name="T102" fmla="*/ 985 w 1194"/>
                    <a:gd name="T103" fmla="*/ 863 h 1162"/>
                    <a:gd name="T104" fmla="*/ 1017 w 1194"/>
                    <a:gd name="T105" fmla="*/ 843 h 1162"/>
                    <a:gd name="T106" fmla="*/ 1072 w 1194"/>
                    <a:gd name="T107" fmla="*/ 790 h 1162"/>
                    <a:gd name="T108" fmla="*/ 1063 w 1194"/>
                    <a:gd name="T109" fmla="*/ 747 h 1162"/>
                    <a:gd name="T110" fmla="*/ 1098 w 1194"/>
                    <a:gd name="T111" fmla="*/ 762 h 1162"/>
                    <a:gd name="T112" fmla="*/ 1093 w 1194"/>
                    <a:gd name="T113" fmla="*/ 777 h 1162"/>
                    <a:gd name="T114" fmla="*/ 1168 w 1194"/>
                    <a:gd name="T115" fmla="*/ 718 h 1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94" h="1162">
                      <a:moveTo>
                        <a:pt x="1181" y="705"/>
                      </a:moveTo>
                      <a:lnTo>
                        <a:pt x="1183" y="698"/>
                      </a:lnTo>
                      <a:lnTo>
                        <a:pt x="1179" y="681"/>
                      </a:lnTo>
                      <a:lnTo>
                        <a:pt x="1175" y="673"/>
                      </a:lnTo>
                      <a:lnTo>
                        <a:pt x="1181" y="666"/>
                      </a:lnTo>
                      <a:lnTo>
                        <a:pt x="1179" y="653"/>
                      </a:lnTo>
                      <a:lnTo>
                        <a:pt x="1181" y="645"/>
                      </a:lnTo>
                      <a:lnTo>
                        <a:pt x="1187" y="638"/>
                      </a:lnTo>
                      <a:lnTo>
                        <a:pt x="1189" y="630"/>
                      </a:lnTo>
                      <a:lnTo>
                        <a:pt x="1192" y="624"/>
                      </a:lnTo>
                      <a:lnTo>
                        <a:pt x="1190" y="617"/>
                      </a:lnTo>
                      <a:lnTo>
                        <a:pt x="1194" y="609"/>
                      </a:lnTo>
                      <a:lnTo>
                        <a:pt x="1190" y="604"/>
                      </a:lnTo>
                      <a:lnTo>
                        <a:pt x="1194" y="598"/>
                      </a:lnTo>
                      <a:lnTo>
                        <a:pt x="1192" y="591"/>
                      </a:lnTo>
                      <a:lnTo>
                        <a:pt x="1192" y="585"/>
                      </a:lnTo>
                      <a:lnTo>
                        <a:pt x="1190" y="583"/>
                      </a:lnTo>
                      <a:lnTo>
                        <a:pt x="1179" y="570"/>
                      </a:lnTo>
                      <a:lnTo>
                        <a:pt x="1179" y="562"/>
                      </a:lnTo>
                      <a:lnTo>
                        <a:pt x="1175" y="557"/>
                      </a:lnTo>
                      <a:lnTo>
                        <a:pt x="1173" y="555"/>
                      </a:lnTo>
                      <a:lnTo>
                        <a:pt x="1170" y="547"/>
                      </a:lnTo>
                      <a:lnTo>
                        <a:pt x="1164" y="540"/>
                      </a:lnTo>
                      <a:lnTo>
                        <a:pt x="1166" y="530"/>
                      </a:lnTo>
                      <a:lnTo>
                        <a:pt x="1160" y="515"/>
                      </a:lnTo>
                      <a:lnTo>
                        <a:pt x="1157" y="510"/>
                      </a:lnTo>
                      <a:lnTo>
                        <a:pt x="1143" y="498"/>
                      </a:lnTo>
                      <a:lnTo>
                        <a:pt x="1140" y="389"/>
                      </a:lnTo>
                      <a:lnTo>
                        <a:pt x="1138" y="331"/>
                      </a:lnTo>
                      <a:lnTo>
                        <a:pt x="1117" y="327"/>
                      </a:lnTo>
                      <a:lnTo>
                        <a:pt x="1110" y="331"/>
                      </a:lnTo>
                      <a:lnTo>
                        <a:pt x="1102" y="327"/>
                      </a:lnTo>
                      <a:lnTo>
                        <a:pt x="1102" y="324"/>
                      </a:lnTo>
                      <a:lnTo>
                        <a:pt x="1100" y="322"/>
                      </a:lnTo>
                      <a:lnTo>
                        <a:pt x="1079" y="318"/>
                      </a:lnTo>
                      <a:lnTo>
                        <a:pt x="1074" y="314"/>
                      </a:lnTo>
                      <a:lnTo>
                        <a:pt x="1066" y="312"/>
                      </a:lnTo>
                      <a:lnTo>
                        <a:pt x="1053" y="301"/>
                      </a:lnTo>
                      <a:lnTo>
                        <a:pt x="1036" y="292"/>
                      </a:lnTo>
                      <a:lnTo>
                        <a:pt x="1031" y="292"/>
                      </a:lnTo>
                      <a:lnTo>
                        <a:pt x="1027" y="297"/>
                      </a:lnTo>
                      <a:lnTo>
                        <a:pt x="1021" y="301"/>
                      </a:lnTo>
                      <a:lnTo>
                        <a:pt x="1016" y="301"/>
                      </a:lnTo>
                      <a:lnTo>
                        <a:pt x="1010" y="299"/>
                      </a:lnTo>
                      <a:lnTo>
                        <a:pt x="1002" y="292"/>
                      </a:lnTo>
                      <a:lnTo>
                        <a:pt x="989" y="297"/>
                      </a:lnTo>
                      <a:lnTo>
                        <a:pt x="984" y="303"/>
                      </a:lnTo>
                      <a:lnTo>
                        <a:pt x="976" y="303"/>
                      </a:lnTo>
                      <a:lnTo>
                        <a:pt x="970" y="297"/>
                      </a:lnTo>
                      <a:lnTo>
                        <a:pt x="963" y="303"/>
                      </a:lnTo>
                      <a:lnTo>
                        <a:pt x="955" y="303"/>
                      </a:lnTo>
                      <a:lnTo>
                        <a:pt x="948" y="312"/>
                      </a:lnTo>
                      <a:lnTo>
                        <a:pt x="940" y="312"/>
                      </a:lnTo>
                      <a:lnTo>
                        <a:pt x="937" y="318"/>
                      </a:lnTo>
                      <a:lnTo>
                        <a:pt x="931" y="312"/>
                      </a:lnTo>
                      <a:lnTo>
                        <a:pt x="923" y="310"/>
                      </a:lnTo>
                      <a:lnTo>
                        <a:pt x="916" y="307"/>
                      </a:lnTo>
                      <a:lnTo>
                        <a:pt x="912" y="299"/>
                      </a:lnTo>
                      <a:lnTo>
                        <a:pt x="905" y="297"/>
                      </a:lnTo>
                      <a:lnTo>
                        <a:pt x="899" y="303"/>
                      </a:lnTo>
                      <a:lnTo>
                        <a:pt x="892" y="301"/>
                      </a:lnTo>
                      <a:lnTo>
                        <a:pt x="886" y="294"/>
                      </a:lnTo>
                      <a:lnTo>
                        <a:pt x="880" y="292"/>
                      </a:lnTo>
                      <a:lnTo>
                        <a:pt x="878" y="294"/>
                      </a:lnTo>
                      <a:lnTo>
                        <a:pt x="876" y="297"/>
                      </a:lnTo>
                      <a:lnTo>
                        <a:pt x="869" y="303"/>
                      </a:lnTo>
                      <a:lnTo>
                        <a:pt x="867" y="316"/>
                      </a:lnTo>
                      <a:lnTo>
                        <a:pt x="861" y="316"/>
                      </a:lnTo>
                      <a:lnTo>
                        <a:pt x="860" y="314"/>
                      </a:lnTo>
                      <a:lnTo>
                        <a:pt x="858" y="307"/>
                      </a:lnTo>
                      <a:lnTo>
                        <a:pt x="860" y="301"/>
                      </a:lnTo>
                      <a:lnTo>
                        <a:pt x="854" y="301"/>
                      </a:lnTo>
                      <a:lnTo>
                        <a:pt x="843" y="305"/>
                      </a:lnTo>
                      <a:lnTo>
                        <a:pt x="835" y="305"/>
                      </a:lnTo>
                      <a:lnTo>
                        <a:pt x="833" y="297"/>
                      </a:lnTo>
                      <a:lnTo>
                        <a:pt x="826" y="297"/>
                      </a:lnTo>
                      <a:lnTo>
                        <a:pt x="824" y="292"/>
                      </a:lnTo>
                      <a:lnTo>
                        <a:pt x="816" y="288"/>
                      </a:lnTo>
                      <a:lnTo>
                        <a:pt x="805" y="299"/>
                      </a:lnTo>
                      <a:lnTo>
                        <a:pt x="799" y="301"/>
                      </a:lnTo>
                      <a:lnTo>
                        <a:pt x="792" y="301"/>
                      </a:lnTo>
                      <a:lnTo>
                        <a:pt x="792" y="292"/>
                      </a:lnTo>
                      <a:lnTo>
                        <a:pt x="790" y="286"/>
                      </a:lnTo>
                      <a:lnTo>
                        <a:pt x="784" y="286"/>
                      </a:lnTo>
                      <a:lnTo>
                        <a:pt x="779" y="279"/>
                      </a:lnTo>
                      <a:lnTo>
                        <a:pt x="781" y="271"/>
                      </a:lnTo>
                      <a:lnTo>
                        <a:pt x="773" y="273"/>
                      </a:lnTo>
                      <a:lnTo>
                        <a:pt x="758" y="271"/>
                      </a:lnTo>
                      <a:lnTo>
                        <a:pt x="752" y="277"/>
                      </a:lnTo>
                      <a:lnTo>
                        <a:pt x="745" y="279"/>
                      </a:lnTo>
                      <a:lnTo>
                        <a:pt x="739" y="273"/>
                      </a:lnTo>
                      <a:lnTo>
                        <a:pt x="735" y="269"/>
                      </a:lnTo>
                      <a:lnTo>
                        <a:pt x="730" y="269"/>
                      </a:lnTo>
                      <a:lnTo>
                        <a:pt x="722" y="271"/>
                      </a:lnTo>
                      <a:lnTo>
                        <a:pt x="709" y="265"/>
                      </a:lnTo>
                      <a:lnTo>
                        <a:pt x="702" y="262"/>
                      </a:lnTo>
                      <a:lnTo>
                        <a:pt x="694" y="263"/>
                      </a:lnTo>
                      <a:lnTo>
                        <a:pt x="692" y="262"/>
                      </a:lnTo>
                      <a:lnTo>
                        <a:pt x="685" y="262"/>
                      </a:lnTo>
                      <a:lnTo>
                        <a:pt x="683" y="254"/>
                      </a:lnTo>
                      <a:lnTo>
                        <a:pt x="683" y="248"/>
                      </a:lnTo>
                      <a:lnTo>
                        <a:pt x="677" y="241"/>
                      </a:lnTo>
                      <a:lnTo>
                        <a:pt x="672" y="237"/>
                      </a:lnTo>
                      <a:lnTo>
                        <a:pt x="670" y="233"/>
                      </a:lnTo>
                      <a:lnTo>
                        <a:pt x="666" y="241"/>
                      </a:lnTo>
                      <a:lnTo>
                        <a:pt x="658" y="243"/>
                      </a:lnTo>
                      <a:lnTo>
                        <a:pt x="651" y="239"/>
                      </a:lnTo>
                      <a:lnTo>
                        <a:pt x="645" y="243"/>
                      </a:lnTo>
                      <a:lnTo>
                        <a:pt x="638" y="239"/>
                      </a:lnTo>
                      <a:lnTo>
                        <a:pt x="626" y="226"/>
                      </a:lnTo>
                      <a:lnTo>
                        <a:pt x="619" y="220"/>
                      </a:lnTo>
                      <a:lnTo>
                        <a:pt x="613" y="220"/>
                      </a:lnTo>
                      <a:lnTo>
                        <a:pt x="613" y="209"/>
                      </a:lnTo>
                      <a:lnTo>
                        <a:pt x="619" y="15"/>
                      </a:lnTo>
                      <a:lnTo>
                        <a:pt x="611" y="12"/>
                      </a:lnTo>
                      <a:lnTo>
                        <a:pt x="604" y="12"/>
                      </a:lnTo>
                      <a:lnTo>
                        <a:pt x="568" y="12"/>
                      </a:lnTo>
                      <a:lnTo>
                        <a:pt x="480" y="6"/>
                      </a:lnTo>
                      <a:lnTo>
                        <a:pt x="363" y="0"/>
                      </a:lnTo>
                      <a:lnTo>
                        <a:pt x="360" y="2"/>
                      </a:lnTo>
                      <a:lnTo>
                        <a:pt x="358" y="8"/>
                      </a:lnTo>
                      <a:lnTo>
                        <a:pt x="343" y="269"/>
                      </a:lnTo>
                      <a:lnTo>
                        <a:pt x="333" y="367"/>
                      </a:lnTo>
                      <a:lnTo>
                        <a:pt x="326" y="478"/>
                      </a:lnTo>
                      <a:lnTo>
                        <a:pt x="320" y="485"/>
                      </a:lnTo>
                      <a:lnTo>
                        <a:pt x="316" y="485"/>
                      </a:lnTo>
                      <a:lnTo>
                        <a:pt x="237" y="480"/>
                      </a:lnTo>
                      <a:lnTo>
                        <a:pt x="158" y="474"/>
                      </a:lnTo>
                      <a:lnTo>
                        <a:pt x="70" y="467"/>
                      </a:lnTo>
                      <a:lnTo>
                        <a:pt x="0" y="459"/>
                      </a:lnTo>
                      <a:lnTo>
                        <a:pt x="0" y="463"/>
                      </a:lnTo>
                      <a:lnTo>
                        <a:pt x="4" y="476"/>
                      </a:lnTo>
                      <a:lnTo>
                        <a:pt x="10" y="480"/>
                      </a:lnTo>
                      <a:lnTo>
                        <a:pt x="10" y="483"/>
                      </a:lnTo>
                      <a:lnTo>
                        <a:pt x="16" y="487"/>
                      </a:lnTo>
                      <a:lnTo>
                        <a:pt x="16" y="487"/>
                      </a:lnTo>
                      <a:lnTo>
                        <a:pt x="19" y="487"/>
                      </a:lnTo>
                      <a:lnTo>
                        <a:pt x="25" y="493"/>
                      </a:lnTo>
                      <a:lnTo>
                        <a:pt x="29" y="500"/>
                      </a:lnTo>
                      <a:lnTo>
                        <a:pt x="31" y="506"/>
                      </a:lnTo>
                      <a:lnTo>
                        <a:pt x="36" y="519"/>
                      </a:lnTo>
                      <a:lnTo>
                        <a:pt x="44" y="525"/>
                      </a:lnTo>
                      <a:lnTo>
                        <a:pt x="57" y="532"/>
                      </a:lnTo>
                      <a:lnTo>
                        <a:pt x="63" y="538"/>
                      </a:lnTo>
                      <a:lnTo>
                        <a:pt x="78" y="557"/>
                      </a:lnTo>
                      <a:lnTo>
                        <a:pt x="91" y="570"/>
                      </a:lnTo>
                      <a:lnTo>
                        <a:pt x="93" y="577"/>
                      </a:lnTo>
                      <a:lnTo>
                        <a:pt x="106" y="591"/>
                      </a:lnTo>
                      <a:lnTo>
                        <a:pt x="113" y="596"/>
                      </a:lnTo>
                      <a:lnTo>
                        <a:pt x="119" y="598"/>
                      </a:lnTo>
                      <a:lnTo>
                        <a:pt x="132" y="611"/>
                      </a:lnTo>
                      <a:lnTo>
                        <a:pt x="140" y="615"/>
                      </a:lnTo>
                      <a:lnTo>
                        <a:pt x="141" y="621"/>
                      </a:lnTo>
                      <a:lnTo>
                        <a:pt x="147" y="624"/>
                      </a:lnTo>
                      <a:lnTo>
                        <a:pt x="149" y="632"/>
                      </a:lnTo>
                      <a:lnTo>
                        <a:pt x="151" y="645"/>
                      </a:lnTo>
                      <a:lnTo>
                        <a:pt x="155" y="649"/>
                      </a:lnTo>
                      <a:lnTo>
                        <a:pt x="160" y="662"/>
                      </a:lnTo>
                      <a:lnTo>
                        <a:pt x="164" y="668"/>
                      </a:lnTo>
                      <a:lnTo>
                        <a:pt x="164" y="675"/>
                      </a:lnTo>
                      <a:lnTo>
                        <a:pt x="162" y="683"/>
                      </a:lnTo>
                      <a:lnTo>
                        <a:pt x="162" y="696"/>
                      </a:lnTo>
                      <a:lnTo>
                        <a:pt x="177" y="730"/>
                      </a:lnTo>
                      <a:lnTo>
                        <a:pt x="187" y="739"/>
                      </a:lnTo>
                      <a:lnTo>
                        <a:pt x="194" y="743"/>
                      </a:lnTo>
                      <a:lnTo>
                        <a:pt x="200" y="747"/>
                      </a:lnTo>
                      <a:lnTo>
                        <a:pt x="205" y="754"/>
                      </a:lnTo>
                      <a:lnTo>
                        <a:pt x="220" y="767"/>
                      </a:lnTo>
                      <a:lnTo>
                        <a:pt x="226" y="771"/>
                      </a:lnTo>
                      <a:lnTo>
                        <a:pt x="241" y="773"/>
                      </a:lnTo>
                      <a:lnTo>
                        <a:pt x="245" y="780"/>
                      </a:lnTo>
                      <a:lnTo>
                        <a:pt x="264" y="790"/>
                      </a:lnTo>
                      <a:lnTo>
                        <a:pt x="269" y="797"/>
                      </a:lnTo>
                      <a:lnTo>
                        <a:pt x="277" y="803"/>
                      </a:lnTo>
                      <a:lnTo>
                        <a:pt x="282" y="803"/>
                      </a:lnTo>
                      <a:lnTo>
                        <a:pt x="282" y="805"/>
                      </a:lnTo>
                      <a:lnTo>
                        <a:pt x="290" y="807"/>
                      </a:lnTo>
                      <a:lnTo>
                        <a:pt x="301" y="807"/>
                      </a:lnTo>
                      <a:lnTo>
                        <a:pt x="303" y="801"/>
                      </a:lnTo>
                      <a:lnTo>
                        <a:pt x="311" y="796"/>
                      </a:lnTo>
                      <a:lnTo>
                        <a:pt x="314" y="790"/>
                      </a:lnTo>
                      <a:lnTo>
                        <a:pt x="322" y="788"/>
                      </a:lnTo>
                      <a:lnTo>
                        <a:pt x="324" y="780"/>
                      </a:lnTo>
                      <a:lnTo>
                        <a:pt x="326" y="773"/>
                      </a:lnTo>
                      <a:lnTo>
                        <a:pt x="329" y="771"/>
                      </a:lnTo>
                      <a:lnTo>
                        <a:pt x="341" y="743"/>
                      </a:lnTo>
                      <a:lnTo>
                        <a:pt x="346" y="733"/>
                      </a:lnTo>
                      <a:lnTo>
                        <a:pt x="350" y="732"/>
                      </a:lnTo>
                      <a:lnTo>
                        <a:pt x="356" y="730"/>
                      </a:lnTo>
                      <a:lnTo>
                        <a:pt x="363" y="726"/>
                      </a:lnTo>
                      <a:lnTo>
                        <a:pt x="371" y="728"/>
                      </a:lnTo>
                      <a:lnTo>
                        <a:pt x="376" y="726"/>
                      </a:lnTo>
                      <a:lnTo>
                        <a:pt x="380" y="718"/>
                      </a:lnTo>
                      <a:lnTo>
                        <a:pt x="388" y="718"/>
                      </a:lnTo>
                      <a:lnTo>
                        <a:pt x="399" y="726"/>
                      </a:lnTo>
                      <a:lnTo>
                        <a:pt x="407" y="728"/>
                      </a:lnTo>
                      <a:lnTo>
                        <a:pt x="414" y="726"/>
                      </a:lnTo>
                      <a:lnTo>
                        <a:pt x="420" y="728"/>
                      </a:lnTo>
                      <a:lnTo>
                        <a:pt x="427" y="728"/>
                      </a:lnTo>
                      <a:lnTo>
                        <a:pt x="446" y="733"/>
                      </a:lnTo>
                      <a:lnTo>
                        <a:pt x="454" y="728"/>
                      </a:lnTo>
                      <a:lnTo>
                        <a:pt x="459" y="732"/>
                      </a:lnTo>
                      <a:lnTo>
                        <a:pt x="467" y="735"/>
                      </a:lnTo>
                      <a:lnTo>
                        <a:pt x="469" y="743"/>
                      </a:lnTo>
                      <a:lnTo>
                        <a:pt x="474" y="749"/>
                      </a:lnTo>
                      <a:lnTo>
                        <a:pt x="476" y="754"/>
                      </a:lnTo>
                      <a:lnTo>
                        <a:pt x="482" y="752"/>
                      </a:lnTo>
                      <a:lnTo>
                        <a:pt x="485" y="760"/>
                      </a:lnTo>
                      <a:lnTo>
                        <a:pt x="491" y="765"/>
                      </a:lnTo>
                      <a:lnTo>
                        <a:pt x="499" y="769"/>
                      </a:lnTo>
                      <a:lnTo>
                        <a:pt x="499" y="775"/>
                      </a:lnTo>
                      <a:lnTo>
                        <a:pt x="519" y="790"/>
                      </a:lnTo>
                      <a:lnTo>
                        <a:pt x="527" y="803"/>
                      </a:lnTo>
                      <a:lnTo>
                        <a:pt x="532" y="811"/>
                      </a:lnTo>
                      <a:lnTo>
                        <a:pt x="536" y="827"/>
                      </a:lnTo>
                      <a:lnTo>
                        <a:pt x="544" y="843"/>
                      </a:lnTo>
                      <a:lnTo>
                        <a:pt x="548" y="850"/>
                      </a:lnTo>
                      <a:lnTo>
                        <a:pt x="548" y="852"/>
                      </a:lnTo>
                      <a:lnTo>
                        <a:pt x="551" y="858"/>
                      </a:lnTo>
                      <a:lnTo>
                        <a:pt x="555" y="865"/>
                      </a:lnTo>
                      <a:lnTo>
                        <a:pt x="561" y="873"/>
                      </a:lnTo>
                      <a:lnTo>
                        <a:pt x="559" y="874"/>
                      </a:lnTo>
                      <a:lnTo>
                        <a:pt x="563" y="888"/>
                      </a:lnTo>
                      <a:lnTo>
                        <a:pt x="568" y="903"/>
                      </a:lnTo>
                      <a:lnTo>
                        <a:pt x="576" y="908"/>
                      </a:lnTo>
                      <a:lnTo>
                        <a:pt x="583" y="910"/>
                      </a:lnTo>
                      <a:lnTo>
                        <a:pt x="589" y="920"/>
                      </a:lnTo>
                      <a:lnTo>
                        <a:pt x="591" y="927"/>
                      </a:lnTo>
                      <a:lnTo>
                        <a:pt x="596" y="931"/>
                      </a:lnTo>
                      <a:lnTo>
                        <a:pt x="602" y="938"/>
                      </a:lnTo>
                      <a:lnTo>
                        <a:pt x="604" y="946"/>
                      </a:lnTo>
                      <a:lnTo>
                        <a:pt x="617" y="965"/>
                      </a:lnTo>
                      <a:lnTo>
                        <a:pt x="628" y="967"/>
                      </a:lnTo>
                      <a:lnTo>
                        <a:pt x="634" y="972"/>
                      </a:lnTo>
                      <a:lnTo>
                        <a:pt x="636" y="976"/>
                      </a:lnTo>
                      <a:lnTo>
                        <a:pt x="636" y="984"/>
                      </a:lnTo>
                      <a:lnTo>
                        <a:pt x="638" y="989"/>
                      </a:lnTo>
                      <a:lnTo>
                        <a:pt x="638" y="997"/>
                      </a:lnTo>
                      <a:lnTo>
                        <a:pt x="634" y="1004"/>
                      </a:lnTo>
                      <a:lnTo>
                        <a:pt x="641" y="1010"/>
                      </a:lnTo>
                      <a:lnTo>
                        <a:pt x="641" y="1015"/>
                      </a:lnTo>
                      <a:lnTo>
                        <a:pt x="640" y="1023"/>
                      </a:lnTo>
                      <a:lnTo>
                        <a:pt x="641" y="1030"/>
                      </a:lnTo>
                      <a:lnTo>
                        <a:pt x="647" y="1036"/>
                      </a:lnTo>
                      <a:lnTo>
                        <a:pt x="653" y="1049"/>
                      </a:lnTo>
                      <a:lnTo>
                        <a:pt x="658" y="1057"/>
                      </a:lnTo>
                      <a:lnTo>
                        <a:pt x="664" y="1072"/>
                      </a:lnTo>
                      <a:lnTo>
                        <a:pt x="666" y="1085"/>
                      </a:lnTo>
                      <a:lnTo>
                        <a:pt x="673" y="1093"/>
                      </a:lnTo>
                      <a:lnTo>
                        <a:pt x="672" y="1100"/>
                      </a:lnTo>
                      <a:lnTo>
                        <a:pt x="675" y="1102"/>
                      </a:lnTo>
                      <a:lnTo>
                        <a:pt x="690" y="1102"/>
                      </a:lnTo>
                      <a:lnTo>
                        <a:pt x="696" y="1106"/>
                      </a:lnTo>
                      <a:lnTo>
                        <a:pt x="700" y="1106"/>
                      </a:lnTo>
                      <a:lnTo>
                        <a:pt x="707" y="1109"/>
                      </a:lnTo>
                      <a:lnTo>
                        <a:pt x="711" y="1117"/>
                      </a:lnTo>
                      <a:lnTo>
                        <a:pt x="717" y="1119"/>
                      </a:lnTo>
                      <a:lnTo>
                        <a:pt x="722" y="1117"/>
                      </a:lnTo>
                      <a:lnTo>
                        <a:pt x="730" y="1121"/>
                      </a:lnTo>
                      <a:lnTo>
                        <a:pt x="737" y="1123"/>
                      </a:lnTo>
                      <a:lnTo>
                        <a:pt x="751" y="1134"/>
                      </a:lnTo>
                      <a:lnTo>
                        <a:pt x="756" y="1138"/>
                      </a:lnTo>
                      <a:lnTo>
                        <a:pt x="784" y="1140"/>
                      </a:lnTo>
                      <a:lnTo>
                        <a:pt x="799" y="1140"/>
                      </a:lnTo>
                      <a:lnTo>
                        <a:pt x="807" y="1141"/>
                      </a:lnTo>
                      <a:lnTo>
                        <a:pt x="813" y="1143"/>
                      </a:lnTo>
                      <a:lnTo>
                        <a:pt x="826" y="1156"/>
                      </a:lnTo>
                      <a:lnTo>
                        <a:pt x="828" y="1156"/>
                      </a:lnTo>
                      <a:lnTo>
                        <a:pt x="835" y="1162"/>
                      </a:lnTo>
                      <a:lnTo>
                        <a:pt x="843" y="1162"/>
                      </a:lnTo>
                      <a:lnTo>
                        <a:pt x="843" y="1155"/>
                      </a:lnTo>
                      <a:lnTo>
                        <a:pt x="860" y="1151"/>
                      </a:lnTo>
                      <a:lnTo>
                        <a:pt x="861" y="1149"/>
                      </a:lnTo>
                      <a:lnTo>
                        <a:pt x="861" y="1141"/>
                      </a:lnTo>
                      <a:lnTo>
                        <a:pt x="854" y="1149"/>
                      </a:lnTo>
                      <a:lnTo>
                        <a:pt x="856" y="1141"/>
                      </a:lnTo>
                      <a:lnTo>
                        <a:pt x="850" y="1149"/>
                      </a:lnTo>
                      <a:lnTo>
                        <a:pt x="845" y="1140"/>
                      </a:lnTo>
                      <a:lnTo>
                        <a:pt x="852" y="1140"/>
                      </a:lnTo>
                      <a:lnTo>
                        <a:pt x="846" y="1132"/>
                      </a:lnTo>
                      <a:lnTo>
                        <a:pt x="845" y="1119"/>
                      </a:lnTo>
                      <a:lnTo>
                        <a:pt x="833" y="1094"/>
                      </a:lnTo>
                      <a:lnTo>
                        <a:pt x="835" y="1089"/>
                      </a:lnTo>
                      <a:lnTo>
                        <a:pt x="829" y="1064"/>
                      </a:lnTo>
                      <a:lnTo>
                        <a:pt x="822" y="1057"/>
                      </a:lnTo>
                      <a:lnTo>
                        <a:pt x="822" y="1051"/>
                      </a:lnTo>
                      <a:lnTo>
                        <a:pt x="829" y="1053"/>
                      </a:lnTo>
                      <a:lnTo>
                        <a:pt x="822" y="1046"/>
                      </a:lnTo>
                      <a:lnTo>
                        <a:pt x="822" y="1038"/>
                      </a:lnTo>
                      <a:lnTo>
                        <a:pt x="829" y="1038"/>
                      </a:lnTo>
                      <a:lnTo>
                        <a:pt x="829" y="1030"/>
                      </a:lnTo>
                      <a:lnTo>
                        <a:pt x="833" y="1025"/>
                      </a:lnTo>
                      <a:lnTo>
                        <a:pt x="833" y="1017"/>
                      </a:lnTo>
                      <a:lnTo>
                        <a:pt x="835" y="1010"/>
                      </a:lnTo>
                      <a:lnTo>
                        <a:pt x="822" y="1014"/>
                      </a:lnTo>
                      <a:lnTo>
                        <a:pt x="809" y="1010"/>
                      </a:lnTo>
                      <a:lnTo>
                        <a:pt x="809" y="1002"/>
                      </a:lnTo>
                      <a:lnTo>
                        <a:pt x="805" y="999"/>
                      </a:lnTo>
                      <a:lnTo>
                        <a:pt x="801" y="991"/>
                      </a:lnTo>
                      <a:lnTo>
                        <a:pt x="809" y="997"/>
                      </a:lnTo>
                      <a:lnTo>
                        <a:pt x="814" y="1002"/>
                      </a:lnTo>
                      <a:lnTo>
                        <a:pt x="820" y="1002"/>
                      </a:lnTo>
                      <a:lnTo>
                        <a:pt x="826" y="1000"/>
                      </a:lnTo>
                      <a:lnTo>
                        <a:pt x="831" y="1002"/>
                      </a:lnTo>
                      <a:lnTo>
                        <a:pt x="826" y="1008"/>
                      </a:lnTo>
                      <a:lnTo>
                        <a:pt x="835" y="1004"/>
                      </a:lnTo>
                      <a:lnTo>
                        <a:pt x="848" y="970"/>
                      </a:lnTo>
                      <a:lnTo>
                        <a:pt x="846" y="963"/>
                      </a:lnTo>
                      <a:lnTo>
                        <a:pt x="845" y="961"/>
                      </a:lnTo>
                      <a:lnTo>
                        <a:pt x="839" y="955"/>
                      </a:lnTo>
                      <a:lnTo>
                        <a:pt x="839" y="950"/>
                      </a:lnTo>
                      <a:lnTo>
                        <a:pt x="831" y="952"/>
                      </a:lnTo>
                      <a:lnTo>
                        <a:pt x="828" y="950"/>
                      </a:lnTo>
                      <a:lnTo>
                        <a:pt x="835" y="946"/>
                      </a:lnTo>
                      <a:lnTo>
                        <a:pt x="850" y="946"/>
                      </a:lnTo>
                      <a:lnTo>
                        <a:pt x="856" y="952"/>
                      </a:lnTo>
                      <a:lnTo>
                        <a:pt x="869" y="933"/>
                      </a:lnTo>
                      <a:lnTo>
                        <a:pt x="873" y="927"/>
                      </a:lnTo>
                      <a:lnTo>
                        <a:pt x="873" y="920"/>
                      </a:lnTo>
                      <a:lnTo>
                        <a:pt x="867" y="925"/>
                      </a:lnTo>
                      <a:lnTo>
                        <a:pt x="863" y="931"/>
                      </a:lnTo>
                      <a:lnTo>
                        <a:pt x="858" y="925"/>
                      </a:lnTo>
                      <a:lnTo>
                        <a:pt x="861" y="920"/>
                      </a:lnTo>
                      <a:lnTo>
                        <a:pt x="860" y="916"/>
                      </a:lnTo>
                      <a:lnTo>
                        <a:pt x="867" y="916"/>
                      </a:lnTo>
                      <a:lnTo>
                        <a:pt x="873" y="912"/>
                      </a:lnTo>
                      <a:lnTo>
                        <a:pt x="875" y="918"/>
                      </a:lnTo>
                      <a:lnTo>
                        <a:pt x="882" y="912"/>
                      </a:lnTo>
                      <a:lnTo>
                        <a:pt x="884" y="905"/>
                      </a:lnTo>
                      <a:lnTo>
                        <a:pt x="884" y="912"/>
                      </a:lnTo>
                      <a:lnTo>
                        <a:pt x="882" y="918"/>
                      </a:lnTo>
                      <a:lnTo>
                        <a:pt x="888" y="916"/>
                      </a:lnTo>
                      <a:lnTo>
                        <a:pt x="895" y="906"/>
                      </a:lnTo>
                      <a:lnTo>
                        <a:pt x="895" y="899"/>
                      </a:lnTo>
                      <a:lnTo>
                        <a:pt x="893" y="891"/>
                      </a:lnTo>
                      <a:lnTo>
                        <a:pt x="895" y="884"/>
                      </a:lnTo>
                      <a:lnTo>
                        <a:pt x="895" y="882"/>
                      </a:lnTo>
                      <a:lnTo>
                        <a:pt x="905" y="895"/>
                      </a:lnTo>
                      <a:lnTo>
                        <a:pt x="910" y="897"/>
                      </a:lnTo>
                      <a:lnTo>
                        <a:pt x="931" y="886"/>
                      </a:lnTo>
                      <a:lnTo>
                        <a:pt x="933" y="884"/>
                      </a:lnTo>
                      <a:lnTo>
                        <a:pt x="925" y="880"/>
                      </a:lnTo>
                      <a:lnTo>
                        <a:pt x="918" y="882"/>
                      </a:lnTo>
                      <a:lnTo>
                        <a:pt x="923" y="874"/>
                      </a:lnTo>
                      <a:lnTo>
                        <a:pt x="916" y="871"/>
                      </a:lnTo>
                      <a:lnTo>
                        <a:pt x="908" y="858"/>
                      </a:lnTo>
                      <a:lnTo>
                        <a:pt x="916" y="856"/>
                      </a:lnTo>
                      <a:lnTo>
                        <a:pt x="918" y="861"/>
                      </a:lnTo>
                      <a:lnTo>
                        <a:pt x="927" y="869"/>
                      </a:lnTo>
                      <a:lnTo>
                        <a:pt x="935" y="867"/>
                      </a:lnTo>
                      <a:lnTo>
                        <a:pt x="929" y="854"/>
                      </a:lnTo>
                      <a:lnTo>
                        <a:pt x="929" y="852"/>
                      </a:lnTo>
                      <a:lnTo>
                        <a:pt x="935" y="859"/>
                      </a:lnTo>
                      <a:lnTo>
                        <a:pt x="940" y="863"/>
                      </a:lnTo>
                      <a:lnTo>
                        <a:pt x="948" y="859"/>
                      </a:lnTo>
                      <a:lnTo>
                        <a:pt x="950" y="865"/>
                      </a:lnTo>
                      <a:lnTo>
                        <a:pt x="957" y="865"/>
                      </a:lnTo>
                      <a:lnTo>
                        <a:pt x="954" y="869"/>
                      </a:lnTo>
                      <a:lnTo>
                        <a:pt x="967" y="863"/>
                      </a:lnTo>
                      <a:lnTo>
                        <a:pt x="965" y="871"/>
                      </a:lnTo>
                      <a:lnTo>
                        <a:pt x="952" y="878"/>
                      </a:lnTo>
                      <a:lnTo>
                        <a:pt x="950" y="880"/>
                      </a:lnTo>
                      <a:lnTo>
                        <a:pt x="970" y="869"/>
                      </a:lnTo>
                      <a:lnTo>
                        <a:pt x="985" y="863"/>
                      </a:lnTo>
                      <a:lnTo>
                        <a:pt x="993" y="858"/>
                      </a:lnTo>
                      <a:lnTo>
                        <a:pt x="985" y="859"/>
                      </a:lnTo>
                      <a:lnTo>
                        <a:pt x="978" y="863"/>
                      </a:lnTo>
                      <a:lnTo>
                        <a:pt x="978" y="858"/>
                      </a:lnTo>
                      <a:lnTo>
                        <a:pt x="991" y="852"/>
                      </a:lnTo>
                      <a:lnTo>
                        <a:pt x="1004" y="852"/>
                      </a:lnTo>
                      <a:lnTo>
                        <a:pt x="1017" y="843"/>
                      </a:lnTo>
                      <a:lnTo>
                        <a:pt x="1029" y="837"/>
                      </a:lnTo>
                      <a:lnTo>
                        <a:pt x="1034" y="833"/>
                      </a:lnTo>
                      <a:lnTo>
                        <a:pt x="1048" y="820"/>
                      </a:lnTo>
                      <a:lnTo>
                        <a:pt x="1049" y="807"/>
                      </a:lnTo>
                      <a:lnTo>
                        <a:pt x="1061" y="799"/>
                      </a:lnTo>
                      <a:lnTo>
                        <a:pt x="1064" y="794"/>
                      </a:lnTo>
                      <a:lnTo>
                        <a:pt x="1072" y="790"/>
                      </a:lnTo>
                      <a:lnTo>
                        <a:pt x="1076" y="780"/>
                      </a:lnTo>
                      <a:lnTo>
                        <a:pt x="1068" y="779"/>
                      </a:lnTo>
                      <a:lnTo>
                        <a:pt x="1068" y="769"/>
                      </a:lnTo>
                      <a:lnTo>
                        <a:pt x="1061" y="764"/>
                      </a:lnTo>
                      <a:lnTo>
                        <a:pt x="1063" y="756"/>
                      </a:lnTo>
                      <a:lnTo>
                        <a:pt x="1059" y="749"/>
                      </a:lnTo>
                      <a:lnTo>
                        <a:pt x="1063" y="747"/>
                      </a:lnTo>
                      <a:lnTo>
                        <a:pt x="1072" y="752"/>
                      </a:lnTo>
                      <a:lnTo>
                        <a:pt x="1076" y="745"/>
                      </a:lnTo>
                      <a:lnTo>
                        <a:pt x="1081" y="741"/>
                      </a:lnTo>
                      <a:lnTo>
                        <a:pt x="1089" y="741"/>
                      </a:lnTo>
                      <a:lnTo>
                        <a:pt x="1089" y="752"/>
                      </a:lnTo>
                      <a:lnTo>
                        <a:pt x="1083" y="767"/>
                      </a:lnTo>
                      <a:lnTo>
                        <a:pt x="1098" y="762"/>
                      </a:lnTo>
                      <a:lnTo>
                        <a:pt x="1111" y="762"/>
                      </a:lnTo>
                      <a:lnTo>
                        <a:pt x="1110" y="765"/>
                      </a:lnTo>
                      <a:lnTo>
                        <a:pt x="1102" y="765"/>
                      </a:lnTo>
                      <a:lnTo>
                        <a:pt x="1087" y="777"/>
                      </a:lnTo>
                      <a:lnTo>
                        <a:pt x="1083" y="784"/>
                      </a:lnTo>
                      <a:lnTo>
                        <a:pt x="1085" y="784"/>
                      </a:lnTo>
                      <a:lnTo>
                        <a:pt x="1093" y="777"/>
                      </a:lnTo>
                      <a:lnTo>
                        <a:pt x="1100" y="773"/>
                      </a:lnTo>
                      <a:lnTo>
                        <a:pt x="1106" y="769"/>
                      </a:lnTo>
                      <a:lnTo>
                        <a:pt x="1126" y="760"/>
                      </a:lnTo>
                      <a:lnTo>
                        <a:pt x="1149" y="749"/>
                      </a:lnTo>
                      <a:lnTo>
                        <a:pt x="1170" y="747"/>
                      </a:lnTo>
                      <a:lnTo>
                        <a:pt x="1158" y="733"/>
                      </a:lnTo>
                      <a:lnTo>
                        <a:pt x="1168" y="718"/>
                      </a:lnTo>
                      <a:lnTo>
                        <a:pt x="1173" y="713"/>
                      </a:lnTo>
                      <a:lnTo>
                        <a:pt x="1173" y="713"/>
                      </a:lnTo>
                      <a:lnTo>
                        <a:pt x="1181" y="705"/>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59" name="Freeform 37">
                  <a:extLst>
                    <a:ext uri="{FF2B5EF4-FFF2-40B4-BE49-F238E27FC236}">
                      <a16:creationId xmlns:a16="http://schemas.microsoft.com/office/drawing/2014/main" id="{381F08DC-6613-A5E2-5DE1-E58E2A23AF85}"/>
                    </a:ext>
                  </a:extLst>
                </p:cNvPr>
                <p:cNvSpPr>
                  <a:spLocks/>
                </p:cNvSpPr>
                <p:nvPr/>
              </p:nvSpPr>
              <p:spPr bwMode="auto">
                <a:xfrm>
                  <a:off x="3099948" y="3582312"/>
                  <a:ext cx="24978" cy="54939"/>
                </a:xfrm>
                <a:custGeom>
                  <a:avLst/>
                  <a:gdLst>
                    <a:gd name="T0" fmla="*/ 26 w 26"/>
                    <a:gd name="T1" fmla="*/ 0 h 63"/>
                    <a:gd name="T2" fmla="*/ 19 w 26"/>
                    <a:gd name="T3" fmla="*/ 15 h 63"/>
                    <a:gd name="T4" fmla="*/ 15 w 26"/>
                    <a:gd name="T5" fmla="*/ 20 h 63"/>
                    <a:gd name="T6" fmla="*/ 6 w 26"/>
                    <a:gd name="T7" fmla="*/ 37 h 63"/>
                    <a:gd name="T8" fmla="*/ 0 w 26"/>
                    <a:gd name="T9" fmla="*/ 50 h 63"/>
                    <a:gd name="T10" fmla="*/ 0 w 26"/>
                    <a:gd name="T11" fmla="*/ 63 h 63"/>
                    <a:gd name="T12" fmla="*/ 7 w 26"/>
                    <a:gd name="T13" fmla="*/ 43 h 63"/>
                    <a:gd name="T14" fmla="*/ 13 w 26"/>
                    <a:gd name="T15" fmla="*/ 30 h 63"/>
                    <a:gd name="T16" fmla="*/ 26 w 26"/>
                    <a:gd name="T17" fmla="*/ 7 h 63"/>
                    <a:gd name="T18" fmla="*/ 26 w 26"/>
                    <a:gd name="T1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63">
                      <a:moveTo>
                        <a:pt x="26" y="0"/>
                      </a:moveTo>
                      <a:lnTo>
                        <a:pt x="19" y="15"/>
                      </a:lnTo>
                      <a:lnTo>
                        <a:pt x="15" y="20"/>
                      </a:lnTo>
                      <a:lnTo>
                        <a:pt x="6" y="37"/>
                      </a:lnTo>
                      <a:lnTo>
                        <a:pt x="0" y="50"/>
                      </a:lnTo>
                      <a:lnTo>
                        <a:pt x="0" y="63"/>
                      </a:lnTo>
                      <a:lnTo>
                        <a:pt x="7" y="43"/>
                      </a:lnTo>
                      <a:lnTo>
                        <a:pt x="13" y="30"/>
                      </a:lnTo>
                      <a:lnTo>
                        <a:pt x="26" y="7"/>
                      </a:lnTo>
                      <a:lnTo>
                        <a:pt x="26"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60" name="Freeform 38">
                  <a:extLst>
                    <a:ext uri="{FF2B5EF4-FFF2-40B4-BE49-F238E27FC236}">
                      <a16:creationId xmlns:a16="http://schemas.microsoft.com/office/drawing/2014/main" id="{F90D63DD-769B-9761-816E-9F92DDD54B20}"/>
                    </a:ext>
                  </a:extLst>
                </p:cNvPr>
                <p:cNvSpPr>
                  <a:spLocks/>
                </p:cNvSpPr>
                <p:nvPr/>
              </p:nvSpPr>
              <p:spPr bwMode="auto">
                <a:xfrm>
                  <a:off x="3099948" y="3582312"/>
                  <a:ext cx="24978" cy="54939"/>
                </a:xfrm>
                <a:custGeom>
                  <a:avLst/>
                  <a:gdLst>
                    <a:gd name="T0" fmla="*/ 26 w 26"/>
                    <a:gd name="T1" fmla="*/ 0 h 63"/>
                    <a:gd name="T2" fmla="*/ 19 w 26"/>
                    <a:gd name="T3" fmla="*/ 15 h 63"/>
                    <a:gd name="T4" fmla="*/ 15 w 26"/>
                    <a:gd name="T5" fmla="*/ 20 h 63"/>
                    <a:gd name="T6" fmla="*/ 6 w 26"/>
                    <a:gd name="T7" fmla="*/ 37 h 63"/>
                    <a:gd name="T8" fmla="*/ 0 w 26"/>
                    <a:gd name="T9" fmla="*/ 50 h 63"/>
                    <a:gd name="T10" fmla="*/ 0 w 26"/>
                    <a:gd name="T11" fmla="*/ 63 h 63"/>
                    <a:gd name="T12" fmla="*/ 7 w 26"/>
                    <a:gd name="T13" fmla="*/ 43 h 63"/>
                    <a:gd name="T14" fmla="*/ 13 w 26"/>
                    <a:gd name="T15" fmla="*/ 30 h 63"/>
                    <a:gd name="T16" fmla="*/ 26 w 26"/>
                    <a:gd name="T17" fmla="*/ 7 h 63"/>
                    <a:gd name="T18" fmla="*/ 26 w 26"/>
                    <a:gd name="T1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63">
                      <a:moveTo>
                        <a:pt x="26" y="0"/>
                      </a:moveTo>
                      <a:lnTo>
                        <a:pt x="19" y="15"/>
                      </a:lnTo>
                      <a:lnTo>
                        <a:pt x="15" y="20"/>
                      </a:lnTo>
                      <a:lnTo>
                        <a:pt x="6" y="37"/>
                      </a:lnTo>
                      <a:lnTo>
                        <a:pt x="0" y="50"/>
                      </a:lnTo>
                      <a:lnTo>
                        <a:pt x="0" y="63"/>
                      </a:lnTo>
                      <a:lnTo>
                        <a:pt x="7" y="43"/>
                      </a:lnTo>
                      <a:lnTo>
                        <a:pt x="13" y="30"/>
                      </a:lnTo>
                      <a:lnTo>
                        <a:pt x="26" y="7"/>
                      </a:lnTo>
                      <a:lnTo>
                        <a:pt x="26"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61" name="Freeform 39">
                  <a:extLst>
                    <a:ext uri="{FF2B5EF4-FFF2-40B4-BE49-F238E27FC236}">
                      <a16:creationId xmlns:a16="http://schemas.microsoft.com/office/drawing/2014/main" id="{98DF5DA3-3C68-DBB0-AF5C-A2F9E535D489}"/>
                    </a:ext>
                  </a:extLst>
                </p:cNvPr>
                <p:cNvSpPr>
                  <a:spLocks/>
                </p:cNvSpPr>
                <p:nvPr/>
              </p:nvSpPr>
              <p:spPr bwMode="auto">
                <a:xfrm>
                  <a:off x="3309379" y="3437553"/>
                  <a:ext cx="24978" cy="21801"/>
                </a:xfrm>
                <a:custGeom>
                  <a:avLst/>
                  <a:gdLst>
                    <a:gd name="T0" fmla="*/ 26 w 26"/>
                    <a:gd name="T1" fmla="*/ 0 h 25"/>
                    <a:gd name="T2" fmla="*/ 19 w 26"/>
                    <a:gd name="T3" fmla="*/ 6 h 25"/>
                    <a:gd name="T4" fmla="*/ 9 w 26"/>
                    <a:gd name="T5" fmla="*/ 15 h 25"/>
                    <a:gd name="T6" fmla="*/ 4 w 26"/>
                    <a:gd name="T7" fmla="*/ 19 h 25"/>
                    <a:gd name="T8" fmla="*/ 0 w 26"/>
                    <a:gd name="T9" fmla="*/ 25 h 25"/>
                    <a:gd name="T10" fmla="*/ 21 w 26"/>
                    <a:gd name="T11" fmla="*/ 8 h 25"/>
                    <a:gd name="T12" fmla="*/ 26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26" y="0"/>
                      </a:moveTo>
                      <a:lnTo>
                        <a:pt x="19" y="6"/>
                      </a:lnTo>
                      <a:lnTo>
                        <a:pt x="9" y="15"/>
                      </a:lnTo>
                      <a:lnTo>
                        <a:pt x="4" y="19"/>
                      </a:lnTo>
                      <a:lnTo>
                        <a:pt x="0" y="25"/>
                      </a:lnTo>
                      <a:lnTo>
                        <a:pt x="21" y="8"/>
                      </a:lnTo>
                      <a:lnTo>
                        <a:pt x="26"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62" name="Freeform 40">
                  <a:extLst>
                    <a:ext uri="{FF2B5EF4-FFF2-40B4-BE49-F238E27FC236}">
                      <a16:creationId xmlns:a16="http://schemas.microsoft.com/office/drawing/2014/main" id="{BB519D11-F6E9-EBC1-7F4A-52A6FEC9AFCD}"/>
                    </a:ext>
                  </a:extLst>
                </p:cNvPr>
                <p:cNvSpPr>
                  <a:spLocks/>
                </p:cNvSpPr>
                <p:nvPr/>
              </p:nvSpPr>
              <p:spPr bwMode="auto">
                <a:xfrm>
                  <a:off x="3309379" y="3437553"/>
                  <a:ext cx="24978" cy="21801"/>
                </a:xfrm>
                <a:custGeom>
                  <a:avLst/>
                  <a:gdLst>
                    <a:gd name="T0" fmla="*/ 26 w 26"/>
                    <a:gd name="T1" fmla="*/ 0 h 25"/>
                    <a:gd name="T2" fmla="*/ 19 w 26"/>
                    <a:gd name="T3" fmla="*/ 6 h 25"/>
                    <a:gd name="T4" fmla="*/ 9 w 26"/>
                    <a:gd name="T5" fmla="*/ 15 h 25"/>
                    <a:gd name="T6" fmla="*/ 4 w 26"/>
                    <a:gd name="T7" fmla="*/ 19 h 25"/>
                    <a:gd name="T8" fmla="*/ 0 w 26"/>
                    <a:gd name="T9" fmla="*/ 25 h 25"/>
                    <a:gd name="T10" fmla="*/ 21 w 26"/>
                    <a:gd name="T11" fmla="*/ 8 h 25"/>
                    <a:gd name="T12" fmla="*/ 26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26" y="0"/>
                      </a:moveTo>
                      <a:lnTo>
                        <a:pt x="19" y="6"/>
                      </a:lnTo>
                      <a:lnTo>
                        <a:pt x="9" y="15"/>
                      </a:lnTo>
                      <a:lnTo>
                        <a:pt x="4" y="19"/>
                      </a:lnTo>
                      <a:lnTo>
                        <a:pt x="0" y="25"/>
                      </a:lnTo>
                      <a:lnTo>
                        <a:pt x="21" y="8"/>
                      </a:lnTo>
                      <a:lnTo>
                        <a:pt x="26"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63" name="Freeform 41">
                  <a:extLst>
                    <a:ext uri="{FF2B5EF4-FFF2-40B4-BE49-F238E27FC236}">
                      <a16:creationId xmlns:a16="http://schemas.microsoft.com/office/drawing/2014/main" id="{090C9909-8675-679D-6BE1-F11D29A00DEA}"/>
                    </a:ext>
                  </a:extLst>
                </p:cNvPr>
                <p:cNvSpPr>
                  <a:spLocks/>
                </p:cNvSpPr>
                <p:nvPr/>
              </p:nvSpPr>
              <p:spPr bwMode="auto">
                <a:xfrm>
                  <a:off x="3135494" y="3554407"/>
                  <a:ext cx="15371" cy="19185"/>
                </a:xfrm>
                <a:custGeom>
                  <a:avLst/>
                  <a:gdLst>
                    <a:gd name="T0" fmla="*/ 6 w 16"/>
                    <a:gd name="T1" fmla="*/ 7 h 22"/>
                    <a:gd name="T2" fmla="*/ 4 w 16"/>
                    <a:gd name="T3" fmla="*/ 13 h 22"/>
                    <a:gd name="T4" fmla="*/ 0 w 16"/>
                    <a:gd name="T5" fmla="*/ 20 h 22"/>
                    <a:gd name="T6" fmla="*/ 0 w 16"/>
                    <a:gd name="T7" fmla="*/ 22 h 22"/>
                    <a:gd name="T8" fmla="*/ 12 w 16"/>
                    <a:gd name="T9" fmla="*/ 9 h 22"/>
                    <a:gd name="T10" fmla="*/ 16 w 16"/>
                    <a:gd name="T11" fmla="*/ 1 h 22"/>
                    <a:gd name="T12" fmla="*/ 12 w 16"/>
                    <a:gd name="T13" fmla="*/ 0 h 22"/>
                    <a:gd name="T14" fmla="*/ 6 w 16"/>
                    <a:gd name="T15" fmla="*/ 7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2">
                      <a:moveTo>
                        <a:pt x="6" y="7"/>
                      </a:moveTo>
                      <a:lnTo>
                        <a:pt x="4" y="13"/>
                      </a:lnTo>
                      <a:lnTo>
                        <a:pt x="0" y="20"/>
                      </a:lnTo>
                      <a:lnTo>
                        <a:pt x="0" y="22"/>
                      </a:lnTo>
                      <a:lnTo>
                        <a:pt x="12" y="9"/>
                      </a:lnTo>
                      <a:lnTo>
                        <a:pt x="16" y="1"/>
                      </a:lnTo>
                      <a:lnTo>
                        <a:pt x="12" y="0"/>
                      </a:lnTo>
                      <a:lnTo>
                        <a:pt x="6" y="7"/>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64" name="Freeform 42">
                  <a:extLst>
                    <a:ext uri="{FF2B5EF4-FFF2-40B4-BE49-F238E27FC236}">
                      <a16:creationId xmlns:a16="http://schemas.microsoft.com/office/drawing/2014/main" id="{F8AC39B5-8A24-ADEE-4444-17B048A3DF5B}"/>
                    </a:ext>
                  </a:extLst>
                </p:cNvPr>
                <p:cNvSpPr>
                  <a:spLocks/>
                </p:cNvSpPr>
                <p:nvPr/>
              </p:nvSpPr>
              <p:spPr bwMode="auto">
                <a:xfrm>
                  <a:off x="3135494" y="3554407"/>
                  <a:ext cx="15371" cy="19185"/>
                </a:xfrm>
                <a:custGeom>
                  <a:avLst/>
                  <a:gdLst>
                    <a:gd name="T0" fmla="*/ 6 w 16"/>
                    <a:gd name="T1" fmla="*/ 7 h 22"/>
                    <a:gd name="T2" fmla="*/ 4 w 16"/>
                    <a:gd name="T3" fmla="*/ 13 h 22"/>
                    <a:gd name="T4" fmla="*/ 0 w 16"/>
                    <a:gd name="T5" fmla="*/ 20 h 22"/>
                    <a:gd name="T6" fmla="*/ 0 w 16"/>
                    <a:gd name="T7" fmla="*/ 22 h 22"/>
                    <a:gd name="T8" fmla="*/ 12 w 16"/>
                    <a:gd name="T9" fmla="*/ 9 h 22"/>
                    <a:gd name="T10" fmla="*/ 16 w 16"/>
                    <a:gd name="T11" fmla="*/ 1 h 22"/>
                    <a:gd name="T12" fmla="*/ 12 w 16"/>
                    <a:gd name="T13" fmla="*/ 0 h 22"/>
                    <a:gd name="T14" fmla="*/ 6 w 16"/>
                    <a:gd name="T15" fmla="*/ 7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2">
                      <a:moveTo>
                        <a:pt x="6" y="7"/>
                      </a:moveTo>
                      <a:lnTo>
                        <a:pt x="4" y="13"/>
                      </a:lnTo>
                      <a:lnTo>
                        <a:pt x="0" y="20"/>
                      </a:lnTo>
                      <a:lnTo>
                        <a:pt x="0" y="22"/>
                      </a:lnTo>
                      <a:lnTo>
                        <a:pt x="12" y="9"/>
                      </a:lnTo>
                      <a:lnTo>
                        <a:pt x="16" y="1"/>
                      </a:lnTo>
                      <a:lnTo>
                        <a:pt x="12" y="0"/>
                      </a:lnTo>
                      <a:lnTo>
                        <a:pt x="6" y="7"/>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65" name="Freeform 43">
                  <a:extLst>
                    <a:ext uri="{FF2B5EF4-FFF2-40B4-BE49-F238E27FC236}">
                      <a16:creationId xmlns:a16="http://schemas.microsoft.com/office/drawing/2014/main" id="{13F22C39-1197-914E-6A48-612BD40C3587}"/>
                    </a:ext>
                  </a:extLst>
                </p:cNvPr>
                <p:cNvSpPr>
                  <a:spLocks/>
                </p:cNvSpPr>
                <p:nvPr/>
              </p:nvSpPr>
              <p:spPr bwMode="auto">
                <a:xfrm>
                  <a:off x="3153747" y="3528245"/>
                  <a:ext cx="36506" cy="26161"/>
                </a:xfrm>
                <a:custGeom>
                  <a:avLst/>
                  <a:gdLst>
                    <a:gd name="T0" fmla="*/ 28 w 38"/>
                    <a:gd name="T1" fmla="*/ 7 h 30"/>
                    <a:gd name="T2" fmla="*/ 15 w 38"/>
                    <a:gd name="T3" fmla="*/ 15 h 30"/>
                    <a:gd name="T4" fmla="*/ 10 w 38"/>
                    <a:gd name="T5" fmla="*/ 20 h 30"/>
                    <a:gd name="T6" fmla="*/ 2 w 38"/>
                    <a:gd name="T7" fmla="*/ 22 h 30"/>
                    <a:gd name="T8" fmla="*/ 0 w 38"/>
                    <a:gd name="T9" fmla="*/ 22 h 30"/>
                    <a:gd name="T10" fmla="*/ 2 w 38"/>
                    <a:gd name="T11" fmla="*/ 30 h 30"/>
                    <a:gd name="T12" fmla="*/ 23 w 38"/>
                    <a:gd name="T13" fmla="*/ 15 h 30"/>
                    <a:gd name="T14" fmla="*/ 36 w 38"/>
                    <a:gd name="T15" fmla="*/ 7 h 30"/>
                    <a:gd name="T16" fmla="*/ 38 w 38"/>
                    <a:gd name="T17" fmla="*/ 1 h 30"/>
                    <a:gd name="T18" fmla="*/ 36 w 38"/>
                    <a:gd name="T19" fmla="*/ 0 h 30"/>
                    <a:gd name="T20" fmla="*/ 28 w 38"/>
                    <a:gd name="T21" fmla="*/ 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0">
                      <a:moveTo>
                        <a:pt x="28" y="7"/>
                      </a:moveTo>
                      <a:lnTo>
                        <a:pt x="15" y="15"/>
                      </a:lnTo>
                      <a:lnTo>
                        <a:pt x="10" y="20"/>
                      </a:lnTo>
                      <a:lnTo>
                        <a:pt x="2" y="22"/>
                      </a:lnTo>
                      <a:lnTo>
                        <a:pt x="0" y="22"/>
                      </a:lnTo>
                      <a:lnTo>
                        <a:pt x="2" y="30"/>
                      </a:lnTo>
                      <a:lnTo>
                        <a:pt x="23" y="15"/>
                      </a:lnTo>
                      <a:lnTo>
                        <a:pt x="36" y="7"/>
                      </a:lnTo>
                      <a:lnTo>
                        <a:pt x="38" y="1"/>
                      </a:lnTo>
                      <a:lnTo>
                        <a:pt x="36" y="0"/>
                      </a:lnTo>
                      <a:lnTo>
                        <a:pt x="28" y="7"/>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66" name="Freeform 44">
                  <a:extLst>
                    <a:ext uri="{FF2B5EF4-FFF2-40B4-BE49-F238E27FC236}">
                      <a16:creationId xmlns:a16="http://schemas.microsoft.com/office/drawing/2014/main" id="{CBF6BA3C-7A2A-43DA-98E1-99065A0D253A}"/>
                    </a:ext>
                  </a:extLst>
                </p:cNvPr>
                <p:cNvSpPr>
                  <a:spLocks/>
                </p:cNvSpPr>
                <p:nvPr/>
              </p:nvSpPr>
              <p:spPr bwMode="auto">
                <a:xfrm>
                  <a:off x="3153747" y="3528245"/>
                  <a:ext cx="36506" cy="26161"/>
                </a:xfrm>
                <a:custGeom>
                  <a:avLst/>
                  <a:gdLst>
                    <a:gd name="T0" fmla="*/ 28 w 38"/>
                    <a:gd name="T1" fmla="*/ 7 h 30"/>
                    <a:gd name="T2" fmla="*/ 15 w 38"/>
                    <a:gd name="T3" fmla="*/ 15 h 30"/>
                    <a:gd name="T4" fmla="*/ 10 w 38"/>
                    <a:gd name="T5" fmla="*/ 20 h 30"/>
                    <a:gd name="T6" fmla="*/ 2 w 38"/>
                    <a:gd name="T7" fmla="*/ 22 h 30"/>
                    <a:gd name="T8" fmla="*/ 0 w 38"/>
                    <a:gd name="T9" fmla="*/ 22 h 30"/>
                    <a:gd name="T10" fmla="*/ 2 w 38"/>
                    <a:gd name="T11" fmla="*/ 30 h 30"/>
                    <a:gd name="T12" fmla="*/ 23 w 38"/>
                    <a:gd name="T13" fmla="*/ 15 h 30"/>
                    <a:gd name="T14" fmla="*/ 36 w 38"/>
                    <a:gd name="T15" fmla="*/ 7 h 30"/>
                    <a:gd name="T16" fmla="*/ 38 w 38"/>
                    <a:gd name="T17" fmla="*/ 1 h 30"/>
                    <a:gd name="T18" fmla="*/ 36 w 38"/>
                    <a:gd name="T19" fmla="*/ 0 h 30"/>
                    <a:gd name="T20" fmla="*/ 28 w 38"/>
                    <a:gd name="T21" fmla="*/ 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0">
                      <a:moveTo>
                        <a:pt x="28" y="7"/>
                      </a:moveTo>
                      <a:lnTo>
                        <a:pt x="15" y="15"/>
                      </a:lnTo>
                      <a:lnTo>
                        <a:pt x="10" y="20"/>
                      </a:lnTo>
                      <a:lnTo>
                        <a:pt x="2" y="22"/>
                      </a:lnTo>
                      <a:lnTo>
                        <a:pt x="0" y="22"/>
                      </a:lnTo>
                      <a:lnTo>
                        <a:pt x="2" y="30"/>
                      </a:lnTo>
                      <a:lnTo>
                        <a:pt x="23" y="15"/>
                      </a:lnTo>
                      <a:lnTo>
                        <a:pt x="36" y="7"/>
                      </a:lnTo>
                      <a:lnTo>
                        <a:pt x="38" y="1"/>
                      </a:lnTo>
                      <a:lnTo>
                        <a:pt x="36" y="0"/>
                      </a:lnTo>
                      <a:lnTo>
                        <a:pt x="28" y="7"/>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grpSp>
          <p:sp>
            <p:nvSpPr>
              <p:cNvPr id="206" name="Freeform 53">
                <a:extLst>
                  <a:ext uri="{FF2B5EF4-FFF2-40B4-BE49-F238E27FC236}">
                    <a16:creationId xmlns:a16="http://schemas.microsoft.com/office/drawing/2014/main" id="{73B5C903-E34A-A7FC-1795-A5B7D8DA0832}"/>
                  </a:ext>
                </a:extLst>
              </p:cNvPr>
              <p:cNvSpPr>
                <a:spLocks/>
              </p:cNvSpPr>
              <p:nvPr/>
            </p:nvSpPr>
            <p:spPr bwMode="auto">
              <a:xfrm>
                <a:off x="4199938" y="3337269"/>
                <a:ext cx="33624" cy="18313"/>
              </a:xfrm>
              <a:custGeom>
                <a:avLst/>
                <a:gdLst>
                  <a:gd name="T0" fmla="*/ 17 w 35"/>
                  <a:gd name="T1" fmla="*/ 15 h 21"/>
                  <a:gd name="T2" fmla="*/ 30 w 35"/>
                  <a:gd name="T3" fmla="*/ 6 h 21"/>
                  <a:gd name="T4" fmla="*/ 35 w 35"/>
                  <a:gd name="T5" fmla="*/ 0 h 21"/>
                  <a:gd name="T6" fmla="*/ 28 w 35"/>
                  <a:gd name="T7" fmla="*/ 6 h 21"/>
                  <a:gd name="T8" fmla="*/ 28 w 35"/>
                  <a:gd name="T9" fmla="*/ 8 h 21"/>
                  <a:gd name="T10" fmla="*/ 20 w 35"/>
                  <a:gd name="T11" fmla="*/ 12 h 21"/>
                  <a:gd name="T12" fmla="*/ 15 w 35"/>
                  <a:gd name="T13" fmla="*/ 15 h 21"/>
                  <a:gd name="T14" fmla="*/ 7 w 35"/>
                  <a:gd name="T15" fmla="*/ 19 h 21"/>
                  <a:gd name="T16" fmla="*/ 0 w 35"/>
                  <a:gd name="T17" fmla="*/ 19 h 21"/>
                  <a:gd name="T18" fmla="*/ 5 w 35"/>
                  <a:gd name="T19" fmla="*/ 21 h 21"/>
                  <a:gd name="T20" fmla="*/ 13 w 35"/>
                  <a:gd name="T21" fmla="*/ 17 h 21"/>
                  <a:gd name="T22" fmla="*/ 17 w 35"/>
                  <a:gd name="T23" fmla="*/ 1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21">
                    <a:moveTo>
                      <a:pt x="17" y="15"/>
                    </a:moveTo>
                    <a:lnTo>
                      <a:pt x="30" y="6"/>
                    </a:lnTo>
                    <a:lnTo>
                      <a:pt x="35" y="0"/>
                    </a:lnTo>
                    <a:lnTo>
                      <a:pt x="28" y="6"/>
                    </a:lnTo>
                    <a:lnTo>
                      <a:pt x="28" y="8"/>
                    </a:lnTo>
                    <a:lnTo>
                      <a:pt x="20" y="12"/>
                    </a:lnTo>
                    <a:lnTo>
                      <a:pt x="15" y="15"/>
                    </a:lnTo>
                    <a:lnTo>
                      <a:pt x="7" y="19"/>
                    </a:lnTo>
                    <a:lnTo>
                      <a:pt x="0" y="19"/>
                    </a:lnTo>
                    <a:lnTo>
                      <a:pt x="5" y="21"/>
                    </a:lnTo>
                    <a:lnTo>
                      <a:pt x="13" y="17"/>
                    </a:lnTo>
                    <a:lnTo>
                      <a:pt x="17" y="15"/>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07" name="Freeform 54">
                <a:extLst>
                  <a:ext uri="{FF2B5EF4-FFF2-40B4-BE49-F238E27FC236}">
                    <a16:creationId xmlns:a16="http://schemas.microsoft.com/office/drawing/2014/main" id="{D0EC42CC-C601-060B-B27B-71CB40880088}"/>
                  </a:ext>
                </a:extLst>
              </p:cNvPr>
              <p:cNvSpPr>
                <a:spLocks/>
              </p:cNvSpPr>
              <p:nvPr/>
            </p:nvSpPr>
            <p:spPr bwMode="auto">
              <a:xfrm>
                <a:off x="4199938" y="3337269"/>
                <a:ext cx="33624" cy="18313"/>
              </a:xfrm>
              <a:custGeom>
                <a:avLst/>
                <a:gdLst>
                  <a:gd name="T0" fmla="*/ 17 w 35"/>
                  <a:gd name="T1" fmla="*/ 15 h 21"/>
                  <a:gd name="T2" fmla="*/ 30 w 35"/>
                  <a:gd name="T3" fmla="*/ 6 h 21"/>
                  <a:gd name="T4" fmla="*/ 35 w 35"/>
                  <a:gd name="T5" fmla="*/ 0 h 21"/>
                  <a:gd name="T6" fmla="*/ 28 w 35"/>
                  <a:gd name="T7" fmla="*/ 6 h 21"/>
                  <a:gd name="T8" fmla="*/ 28 w 35"/>
                  <a:gd name="T9" fmla="*/ 8 h 21"/>
                  <a:gd name="T10" fmla="*/ 20 w 35"/>
                  <a:gd name="T11" fmla="*/ 12 h 21"/>
                  <a:gd name="T12" fmla="*/ 15 w 35"/>
                  <a:gd name="T13" fmla="*/ 15 h 21"/>
                  <a:gd name="T14" fmla="*/ 7 w 35"/>
                  <a:gd name="T15" fmla="*/ 19 h 21"/>
                  <a:gd name="T16" fmla="*/ 0 w 35"/>
                  <a:gd name="T17" fmla="*/ 19 h 21"/>
                  <a:gd name="T18" fmla="*/ 5 w 35"/>
                  <a:gd name="T19" fmla="*/ 21 h 21"/>
                  <a:gd name="T20" fmla="*/ 13 w 35"/>
                  <a:gd name="T21" fmla="*/ 17 h 21"/>
                  <a:gd name="T22" fmla="*/ 17 w 35"/>
                  <a:gd name="T23" fmla="*/ 1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21">
                    <a:moveTo>
                      <a:pt x="17" y="15"/>
                    </a:moveTo>
                    <a:lnTo>
                      <a:pt x="30" y="6"/>
                    </a:lnTo>
                    <a:lnTo>
                      <a:pt x="35" y="0"/>
                    </a:lnTo>
                    <a:lnTo>
                      <a:pt x="28" y="6"/>
                    </a:lnTo>
                    <a:lnTo>
                      <a:pt x="28" y="8"/>
                    </a:lnTo>
                    <a:lnTo>
                      <a:pt x="20" y="12"/>
                    </a:lnTo>
                    <a:lnTo>
                      <a:pt x="15" y="15"/>
                    </a:lnTo>
                    <a:lnTo>
                      <a:pt x="7" y="19"/>
                    </a:lnTo>
                    <a:lnTo>
                      <a:pt x="0" y="19"/>
                    </a:lnTo>
                    <a:lnTo>
                      <a:pt x="5" y="21"/>
                    </a:lnTo>
                    <a:lnTo>
                      <a:pt x="13" y="17"/>
                    </a:lnTo>
                    <a:lnTo>
                      <a:pt x="17" y="15"/>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08" name="Freeform 67">
                <a:extLst>
                  <a:ext uri="{FF2B5EF4-FFF2-40B4-BE49-F238E27FC236}">
                    <a16:creationId xmlns:a16="http://schemas.microsoft.com/office/drawing/2014/main" id="{6153B10B-AD3A-5ED7-6523-8E57D7C910D4}"/>
                  </a:ext>
                </a:extLst>
              </p:cNvPr>
              <p:cNvSpPr>
                <a:spLocks/>
              </p:cNvSpPr>
              <p:nvPr/>
            </p:nvSpPr>
            <p:spPr bwMode="auto">
              <a:xfrm>
                <a:off x="3120123" y="1555689"/>
                <a:ext cx="532222" cy="549386"/>
              </a:xfrm>
              <a:custGeom>
                <a:avLst/>
                <a:gdLst>
                  <a:gd name="T0" fmla="*/ 7 w 554"/>
                  <a:gd name="T1" fmla="*/ 69 h 630"/>
                  <a:gd name="T2" fmla="*/ 7 w 554"/>
                  <a:gd name="T3" fmla="*/ 103 h 630"/>
                  <a:gd name="T4" fmla="*/ 7 w 554"/>
                  <a:gd name="T5" fmla="*/ 126 h 630"/>
                  <a:gd name="T6" fmla="*/ 15 w 554"/>
                  <a:gd name="T7" fmla="*/ 160 h 630"/>
                  <a:gd name="T8" fmla="*/ 26 w 554"/>
                  <a:gd name="T9" fmla="*/ 203 h 630"/>
                  <a:gd name="T10" fmla="*/ 28 w 554"/>
                  <a:gd name="T11" fmla="*/ 229 h 630"/>
                  <a:gd name="T12" fmla="*/ 33 w 554"/>
                  <a:gd name="T13" fmla="*/ 261 h 630"/>
                  <a:gd name="T14" fmla="*/ 35 w 554"/>
                  <a:gd name="T15" fmla="*/ 301 h 630"/>
                  <a:gd name="T16" fmla="*/ 45 w 554"/>
                  <a:gd name="T17" fmla="*/ 325 h 630"/>
                  <a:gd name="T18" fmla="*/ 48 w 554"/>
                  <a:gd name="T19" fmla="*/ 353 h 630"/>
                  <a:gd name="T20" fmla="*/ 45 w 554"/>
                  <a:gd name="T21" fmla="*/ 382 h 630"/>
                  <a:gd name="T22" fmla="*/ 28 w 554"/>
                  <a:gd name="T23" fmla="*/ 400 h 630"/>
                  <a:gd name="T24" fmla="*/ 39 w 554"/>
                  <a:gd name="T25" fmla="*/ 425 h 630"/>
                  <a:gd name="T26" fmla="*/ 58 w 554"/>
                  <a:gd name="T27" fmla="*/ 436 h 630"/>
                  <a:gd name="T28" fmla="*/ 272 w 554"/>
                  <a:gd name="T29" fmla="*/ 626 h 630"/>
                  <a:gd name="T30" fmla="*/ 462 w 554"/>
                  <a:gd name="T31" fmla="*/ 609 h 630"/>
                  <a:gd name="T32" fmla="*/ 458 w 554"/>
                  <a:gd name="T33" fmla="*/ 581 h 630"/>
                  <a:gd name="T34" fmla="*/ 439 w 554"/>
                  <a:gd name="T35" fmla="*/ 562 h 630"/>
                  <a:gd name="T36" fmla="*/ 411 w 554"/>
                  <a:gd name="T37" fmla="*/ 543 h 630"/>
                  <a:gd name="T38" fmla="*/ 383 w 554"/>
                  <a:gd name="T39" fmla="*/ 519 h 630"/>
                  <a:gd name="T40" fmla="*/ 360 w 554"/>
                  <a:gd name="T41" fmla="*/ 506 h 630"/>
                  <a:gd name="T42" fmla="*/ 334 w 554"/>
                  <a:gd name="T43" fmla="*/ 489 h 630"/>
                  <a:gd name="T44" fmla="*/ 334 w 554"/>
                  <a:gd name="T45" fmla="*/ 455 h 630"/>
                  <a:gd name="T46" fmla="*/ 344 w 554"/>
                  <a:gd name="T47" fmla="*/ 415 h 630"/>
                  <a:gd name="T48" fmla="*/ 325 w 554"/>
                  <a:gd name="T49" fmla="*/ 395 h 630"/>
                  <a:gd name="T50" fmla="*/ 334 w 554"/>
                  <a:gd name="T51" fmla="*/ 374 h 630"/>
                  <a:gd name="T52" fmla="*/ 362 w 554"/>
                  <a:gd name="T53" fmla="*/ 351 h 630"/>
                  <a:gd name="T54" fmla="*/ 366 w 554"/>
                  <a:gd name="T55" fmla="*/ 282 h 630"/>
                  <a:gd name="T56" fmla="*/ 376 w 554"/>
                  <a:gd name="T57" fmla="*/ 273 h 630"/>
                  <a:gd name="T58" fmla="*/ 402 w 554"/>
                  <a:gd name="T59" fmla="*/ 248 h 630"/>
                  <a:gd name="T60" fmla="*/ 419 w 554"/>
                  <a:gd name="T61" fmla="*/ 231 h 630"/>
                  <a:gd name="T62" fmla="*/ 471 w 554"/>
                  <a:gd name="T63" fmla="*/ 173 h 630"/>
                  <a:gd name="T64" fmla="*/ 513 w 554"/>
                  <a:gd name="T65" fmla="*/ 152 h 630"/>
                  <a:gd name="T66" fmla="*/ 548 w 554"/>
                  <a:gd name="T67" fmla="*/ 132 h 630"/>
                  <a:gd name="T68" fmla="*/ 532 w 554"/>
                  <a:gd name="T69" fmla="*/ 130 h 630"/>
                  <a:gd name="T70" fmla="*/ 516 w 554"/>
                  <a:gd name="T71" fmla="*/ 116 h 630"/>
                  <a:gd name="T72" fmla="*/ 483 w 554"/>
                  <a:gd name="T73" fmla="*/ 120 h 630"/>
                  <a:gd name="T74" fmla="*/ 466 w 554"/>
                  <a:gd name="T75" fmla="*/ 115 h 630"/>
                  <a:gd name="T76" fmla="*/ 454 w 554"/>
                  <a:gd name="T77" fmla="*/ 109 h 630"/>
                  <a:gd name="T78" fmla="*/ 421 w 554"/>
                  <a:gd name="T79" fmla="*/ 132 h 630"/>
                  <a:gd name="T80" fmla="*/ 398 w 554"/>
                  <a:gd name="T81" fmla="*/ 118 h 630"/>
                  <a:gd name="T82" fmla="*/ 368 w 554"/>
                  <a:gd name="T83" fmla="*/ 101 h 630"/>
                  <a:gd name="T84" fmla="*/ 349 w 554"/>
                  <a:gd name="T85" fmla="*/ 111 h 630"/>
                  <a:gd name="T86" fmla="*/ 338 w 554"/>
                  <a:gd name="T87" fmla="*/ 92 h 630"/>
                  <a:gd name="T88" fmla="*/ 304 w 554"/>
                  <a:gd name="T89" fmla="*/ 75 h 630"/>
                  <a:gd name="T90" fmla="*/ 280 w 554"/>
                  <a:gd name="T91" fmla="*/ 77 h 630"/>
                  <a:gd name="T92" fmla="*/ 270 w 554"/>
                  <a:gd name="T93" fmla="*/ 85 h 630"/>
                  <a:gd name="T94" fmla="*/ 244 w 554"/>
                  <a:gd name="T95" fmla="*/ 79 h 630"/>
                  <a:gd name="T96" fmla="*/ 193 w 554"/>
                  <a:gd name="T97" fmla="*/ 69 h 630"/>
                  <a:gd name="T98" fmla="*/ 182 w 554"/>
                  <a:gd name="T99" fmla="*/ 51 h 630"/>
                  <a:gd name="T100" fmla="*/ 165 w 554"/>
                  <a:gd name="T101" fmla="*/ 4 h 630"/>
                  <a:gd name="T102" fmla="*/ 148 w 554"/>
                  <a:gd name="T103" fmla="*/ 34 h 630"/>
                  <a:gd name="T104" fmla="*/ 0 w 554"/>
                  <a:gd name="T105" fmla="*/ 41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54" h="630">
                    <a:moveTo>
                      <a:pt x="0" y="45"/>
                    </a:moveTo>
                    <a:lnTo>
                      <a:pt x="1" y="51"/>
                    </a:lnTo>
                    <a:lnTo>
                      <a:pt x="7" y="69"/>
                    </a:lnTo>
                    <a:lnTo>
                      <a:pt x="9" y="77"/>
                    </a:lnTo>
                    <a:lnTo>
                      <a:pt x="5" y="90"/>
                    </a:lnTo>
                    <a:lnTo>
                      <a:pt x="7" y="103"/>
                    </a:lnTo>
                    <a:lnTo>
                      <a:pt x="5" y="109"/>
                    </a:lnTo>
                    <a:lnTo>
                      <a:pt x="7" y="113"/>
                    </a:lnTo>
                    <a:lnTo>
                      <a:pt x="7" y="126"/>
                    </a:lnTo>
                    <a:lnTo>
                      <a:pt x="7" y="133"/>
                    </a:lnTo>
                    <a:lnTo>
                      <a:pt x="15" y="156"/>
                    </a:lnTo>
                    <a:lnTo>
                      <a:pt x="15" y="160"/>
                    </a:lnTo>
                    <a:lnTo>
                      <a:pt x="24" y="180"/>
                    </a:lnTo>
                    <a:lnTo>
                      <a:pt x="26" y="195"/>
                    </a:lnTo>
                    <a:lnTo>
                      <a:pt x="26" y="203"/>
                    </a:lnTo>
                    <a:lnTo>
                      <a:pt x="26" y="209"/>
                    </a:lnTo>
                    <a:lnTo>
                      <a:pt x="28" y="216"/>
                    </a:lnTo>
                    <a:lnTo>
                      <a:pt x="28" y="229"/>
                    </a:lnTo>
                    <a:lnTo>
                      <a:pt x="30" y="244"/>
                    </a:lnTo>
                    <a:lnTo>
                      <a:pt x="30" y="254"/>
                    </a:lnTo>
                    <a:lnTo>
                      <a:pt x="33" y="261"/>
                    </a:lnTo>
                    <a:lnTo>
                      <a:pt x="32" y="269"/>
                    </a:lnTo>
                    <a:lnTo>
                      <a:pt x="32" y="295"/>
                    </a:lnTo>
                    <a:lnTo>
                      <a:pt x="35" y="301"/>
                    </a:lnTo>
                    <a:lnTo>
                      <a:pt x="35" y="308"/>
                    </a:lnTo>
                    <a:lnTo>
                      <a:pt x="37" y="314"/>
                    </a:lnTo>
                    <a:lnTo>
                      <a:pt x="45" y="325"/>
                    </a:lnTo>
                    <a:lnTo>
                      <a:pt x="47" y="333"/>
                    </a:lnTo>
                    <a:lnTo>
                      <a:pt x="47" y="340"/>
                    </a:lnTo>
                    <a:lnTo>
                      <a:pt x="48" y="353"/>
                    </a:lnTo>
                    <a:lnTo>
                      <a:pt x="48" y="361"/>
                    </a:lnTo>
                    <a:lnTo>
                      <a:pt x="48" y="368"/>
                    </a:lnTo>
                    <a:lnTo>
                      <a:pt x="45" y="382"/>
                    </a:lnTo>
                    <a:lnTo>
                      <a:pt x="41" y="389"/>
                    </a:lnTo>
                    <a:lnTo>
                      <a:pt x="35" y="393"/>
                    </a:lnTo>
                    <a:lnTo>
                      <a:pt x="28" y="400"/>
                    </a:lnTo>
                    <a:lnTo>
                      <a:pt x="26" y="404"/>
                    </a:lnTo>
                    <a:lnTo>
                      <a:pt x="32" y="412"/>
                    </a:lnTo>
                    <a:lnTo>
                      <a:pt x="39" y="425"/>
                    </a:lnTo>
                    <a:lnTo>
                      <a:pt x="47" y="427"/>
                    </a:lnTo>
                    <a:lnTo>
                      <a:pt x="52" y="430"/>
                    </a:lnTo>
                    <a:lnTo>
                      <a:pt x="58" y="436"/>
                    </a:lnTo>
                    <a:lnTo>
                      <a:pt x="58" y="630"/>
                    </a:lnTo>
                    <a:lnTo>
                      <a:pt x="139" y="630"/>
                    </a:lnTo>
                    <a:lnTo>
                      <a:pt x="272" y="626"/>
                    </a:lnTo>
                    <a:lnTo>
                      <a:pt x="383" y="622"/>
                    </a:lnTo>
                    <a:lnTo>
                      <a:pt x="464" y="617"/>
                    </a:lnTo>
                    <a:lnTo>
                      <a:pt x="462" y="609"/>
                    </a:lnTo>
                    <a:lnTo>
                      <a:pt x="462" y="607"/>
                    </a:lnTo>
                    <a:lnTo>
                      <a:pt x="460" y="600"/>
                    </a:lnTo>
                    <a:lnTo>
                      <a:pt x="458" y="581"/>
                    </a:lnTo>
                    <a:lnTo>
                      <a:pt x="453" y="573"/>
                    </a:lnTo>
                    <a:lnTo>
                      <a:pt x="445" y="566"/>
                    </a:lnTo>
                    <a:lnTo>
                      <a:pt x="439" y="562"/>
                    </a:lnTo>
                    <a:lnTo>
                      <a:pt x="432" y="560"/>
                    </a:lnTo>
                    <a:lnTo>
                      <a:pt x="424" y="556"/>
                    </a:lnTo>
                    <a:lnTo>
                      <a:pt x="411" y="543"/>
                    </a:lnTo>
                    <a:lnTo>
                      <a:pt x="402" y="530"/>
                    </a:lnTo>
                    <a:lnTo>
                      <a:pt x="392" y="523"/>
                    </a:lnTo>
                    <a:lnTo>
                      <a:pt x="383" y="519"/>
                    </a:lnTo>
                    <a:lnTo>
                      <a:pt x="377" y="515"/>
                    </a:lnTo>
                    <a:lnTo>
                      <a:pt x="372" y="508"/>
                    </a:lnTo>
                    <a:lnTo>
                      <a:pt x="360" y="506"/>
                    </a:lnTo>
                    <a:lnTo>
                      <a:pt x="353" y="504"/>
                    </a:lnTo>
                    <a:lnTo>
                      <a:pt x="345" y="496"/>
                    </a:lnTo>
                    <a:lnTo>
                      <a:pt x="334" y="489"/>
                    </a:lnTo>
                    <a:lnTo>
                      <a:pt x="338" y="481"/>
                    </a:lnTo>
                    <a:lnTo>
                      <a:pt x="338" y="470"/>
                    </a:lnTo>
                    <a:lnTo>
                      <a:pt x="334" y="455"/>
                    </a:lnTo>
                    <a:lnTo>
                      <a:pt x="338" y="447"/>
                    </a:lnTo>
                    <a:lnTo>
                      <a:pt x="336" y="434"/>
                    </a:lnTo>
                    <a:lnTo>
                      <a:pt x="344" y="415"/>
                    </a:lnTo>
                    <a:lnTo>
                      <a:pt x="336" y="402"/>
                    </a:lnTo>
                    <a:lnTo>
                      <a:pt x="330" y="402"/>
                    </a:lnTo>
                    <a:lnTo>
                      <a:pt x="325" y="395"/>
                    </a:lnTo>
                    <a:lnTo>
                      <a:pt x="325" y="387"/>
                    </a:lnTo>
                    <a:lnTo>
                      <a:pt x="330" y="382"/>
                    </a:lnTo>
                    <a:lnTo>
                      <a:pt x="334" y="374"/>
                    </a:lnTo>
                    <a:lnTo>
                      <a:pt x="336" y="367"/>
                    </a:lnTo>
                    <a:lnTo>
                      <a:pt x="349" y="357"/>
                    </a:lnTo>
                    <a:lnTo>
                      <a:pt x="362" y="351"/>
                    </a:lnTo>
                    <a:lnTo>
                      <a:pt x="366" y="344"/>
                    </a:lnTo>
                    <a:lnTo>
                      <a:pt x="368" y="336"/>
                    </a:lnTo>
                    <a:lnTo>
                      <a:pt x="366" y="282"/>
                    </a:lnTo>
                    <a:lnTo>
                      <a:pt x="372" y="282"/>
                    </a:lnTo>
                    <a:lnTo>
                      <a:pt x="374" y="274"/>
                    </a:lnTo>
                    <a:lnTo>
                      <a:pt x="376" y="273"/>
                    </a:lnTo>
                    <a:lnTo>
                      <a:pt x="377" y="271"/>
                    </a:lnTo>
                    <a:lnTo>
                      <a:pt x="381" y="265"/>
                    </a:lnTo>
                    <a:lnTo>
                      <a:pt x="402" y="248"/>
                    </a:lnTo>
                    <a:lnTo>
                      <a:pt x="407" y="242"/>
                    </a:lnTo>
                    <a:lnTo>
                      <a:pt x="413" y="237"/>
                    </a:lnTo>
                    <a:lnTo>
                      <a:pt x="419" y="231"/>
                    </a:lnTo>
                    <a:lnTo>
                      <a:pt x="438" y="210"/>
                    </a:lnTo>
                    <a:lnTo>
                      <a:pt x="445" y="199"/>
                    </a:lnTo>
                    <a:lnTo>
                      <a:pt x="471" y="173"/>
                    </a:lnTo>
                    <a:lnTo>
                      <a:pt x="492" y="162"/>
                    </a:lnTo>
                    <a:lnTo>
                      <a:pt x="505" y="156"/>
                    </a:lnTo>
                    <a:lnTo>
                      <a:pt x="513" y="152"/>
                    </a:lnTo>
                    <a:lnTo>
                      <a:pt x="535" y="141"/>
                    </a:lnTo>
                    <a:lnTo>
                      <a:pt x="541" y="137"/>
                    </a:lnTo>
                    <a:lnTo>
                      <a:pt x="548" y="132"/>
                    </a:lnTo>
                    <a:lnTo>
                      <a:pt x="554" y="126"/>
                    </a:lnTo>
                    <a:lnTo>
                      <a:pt x="539" y="126"/>
                    </a:lnTo>
                    <a:lnTo>
                      <a:pt x="532" y="130"/>
                    </a:lnTo>
                    <a:lnTo>
                      <a:pt x="524" y="126"/>
                    </a:lnTo>
                    <a:lnTo>
                      <a:pt x="524" y="124"/>
                    </a:lnTo>
                    <a:lnTo>
                      <a:pt x="516" y="116"/>
                    </a:lnTo>
                    <a:lnTo>
                      <a:pt x="503" y="118"/>
                    </a:lnTo>
                    <a:lnTo>
                      <a:pt x="496" y="120"/>
                    </a:lnTo>
                    <a:lnTo>
                      <a:pt x="483" y="120"/>
                    </a:lnTo>
                    <a:lnTo>
                      <a:pt x="475" y="122"/>
                    </a:lnTo>
                    <a:lnTo>
                      <a:pt x="468" y="122"/>
                    </a:lnTo>
                    <a:lnTo>
                      <a:pt x="466" y="115"/>
                    </a:lnTo>
                    <a:lnTo>
                      <a:pt x="462" y="113"/>
                    </a:lnTo>
                    <a:lnTo>
                      <a:pt x="462" y="109"/>
                    </a:lnTo>
                    <a:lnTo>
                      <a:pt x="454" y="109"/>
                    </a:lnTo>
                    <a:lnTo>
                      <a:pt x="441" y="118"/>
                    </a:lnTo>
                    <a:lnTo>
                      <a:pt x="436" y="126"/>
                    </a:lnTo>
                    <a:lnTo>
                      <a:pt x="421" y="132"/>
                    </a:lnTo>
                    <a:lnTo>
                      <a:pt x="413" y="132"/>
                    </a:lnTo>
                    <a:lnTo>
                      <a:pt x="400" y="124"/>
                    </a:lnTo>
                    <a:lnTo>
                      <a:pt x="398" y="118"/>
                    </a:lnTo>
                    <a:lnTo>
                      <a:pt x="379" y="111"/>
                    </a:lnTo>
                    <a:lnTo>
                      <a:pt x="376" y="103"/>
                    </a:lnTo>
                    <a:lnTo>
                      <a:pt x="368" y="101"/>
                    </a:lnTo>
                    <a:lnTo>
                      <a:pt x="359" y="103"/>
                    </a:lnTo>
                    <a:lnTo>
                      <a:pt x="357" y="113"/>
                    </a:lnTo>
                    <a:lnTo>
                      <a:pt x="349" y="111"/>
                    </a:lnTo>
                    <a:lnTo>
                      <a:pt x="345" y="105"/>
                    </a:lnTo>
                    <a:lnTo>
                      <a:pt x="344" y="100"/>
                    </a:lnTo>
                    <a:lnTo>
                      <a:pt x="338" y="92"/>
                    </a:lnTo>
                    <a:lnTo>
                      <a:pt x="330" y="94"/>
                    </a:lnTo>
                    <a:lnTo>
                      <a:pt x="332" y="86"/>
                    </a:lnTo>
                    <a:lnTo>
                      <a:pt x="304" y="75"/>
                    </a:lnTo>
                    <a:lnTo>
                      <a:pt x="289" y="75"/>
                    </a:lnTo>
                    <a:lnTo>
                      <a:pt x="283" y="75"/>
                    </a:lnTo>
                    <a:lnTo>
                      <a:pt x="280" y="77"/>
                    </a:lnTo>
                    <a:lnTo>
                      <a:pt x="278" y="77"/>
                    </a:lnTo>
                    <a:lnTo>
                      <a:pt x="274" y="79"/>
                    </a:lnTo>
                    <a:lnTo>
                      <a:pt x="270" y="85"/>
                    </a:lnTo>
                    <a:lnTo>
                      <a:pt x="253" y="88"/>
                    </a:lnTo>
                    <a:lnTo>
                      <a:pt x="246" y="85"/>
                    </a:lnTo>
                    <a:lnTo>
                      <a:pt x="244" y="79"/>
                    </a:lnTo>
                    <a:lnTo>
                      <a:pt x="214" y="75"/>
                    </a:lnTo>
                    <a:lnTo>
                      <a:pt x="206" y="69"/>
                    </a:lnTo>
                    <a:lnTo>
                      <a:pt x="193" y="69"/>
                    </a:lnTo>
                    <a:lnTo>
                      <a:pt x="186" y="68"/>
                    </a:lnTo>
                    <a:lnTo>
                      <a:pt x="180" y="62"/>
                    </a:lnTo>
                    <a:lnTo>
                      <a:pt x="182" y="51"/>
                    </a:lnTo>
                    <a:lnTo>
                      <a:pt x="174" y="32"/>
                    </a:lnTo>
                    <a:lnTo>
                      <a:pt x="171" y="9"/>
                    </a:lnTo>
                    <a:lnTo>
                      <a:pt x="165" y="4"/>
                    </a:lnTo>
                    <a:lnTo>
                      <a:pt x="152" y="2"/>
                    </a:lnTo>
                    <a:lnTo>
                      <a:pt x="148" y="0"/>
                    </a:lnTo>
                    <a:lnTo>
                      <a:pt x="148" y="34"/>
                    </a:lnTo>
                    <a:lnTo>
                      <a:pt x="146" y="39"/>
                    </a:lnTo>
                    <a:lnTo>
                      <a:pt x="92" y="41"/>
                    </a:lnTo>
                    <a:lnTo>
                      <a:pt x="0" y="41"/>
                    </a:lnTo>
                    <a:lnTo>
                      <a:pt x="0" y="45"/>
                    </a:lnTo>
                    <a:lnTo>
                      <a:pt x="0" y="45"/>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09" name="Freeform 68">
                <a:extLst>
                  <a:ext uri="{FF2B5EF4-FFF2-40B4-BE49-F238E27FC236}">
                    <a16:creationId xmlns:a16="http://schemas.microsoft.com/office/drawing/2014/main" id="{31409ADE-B094-6D96-C44F-D785A0F98779}"/>
                  </a:ext>
                </a:extLst>
              </p:cNvPr>
              <p:cNvSpPr>
                <a:spLocks/>
              </p:cNvSpPr>
              <p:nvPr/>
            </p:nvSpPr>
            <p:spPr bwMode="auto">
              <a:xfrm>
                <a:off x="3163354" y="2093738"/>
                <a:ext cx="494755" cy="294750"/>
              </a:xfrm>
              <a:custGeom>
                <a:avLst/>
                <a:gdLst>
                  <a:gd name="T0" fmla="*/ 7 w 515"/>
                  <a:gd name="T1" fmla="*/ 28 h 338"/>
                  <a:gd name="T2" fmla="*/ 3 w 515"/>
                  <a:gd name="T3" fmla="*/ 37 h 338"/>
                  <a:gd name="T4" fmla="*/ 13 w 515"/>
                  <a:gd name="T5" fmla="*/ 50 h 338"/>
                  <a:gd name="T6" fmla="*/ 9 w 515"/>
                  <a:gd name="T7" fmla="*/ 63 h 338"/>
                  <a:gd name="T8" fmla="*/ 5 w 515"/>
                  <a:gd name="T9" fmla="*/ 84 h 338"/>
                  <a:gd name="T10" fmla="*/ 0 w 515"/>
                  <a:gd name="T11" fmla="*/ 92 h 338"/>
                  <a:gd name="T12" fmla="*/ 9 w 515"/>
                  <a:gd name="T13" fmla="*/ 105 h 338"/>
                  <a:gd name="T14" fmla="*/ 18 w 515"/>
                  <a:gd name="T15" fmla="*/ 122 h 338"/>
                  <a:gd name="T16" fmla="*/ 18 w 515"/>
                  <a:gd name="T17" fmla="*/ 133 h 338"/>
                  <a:gd name="T18" fmla="*/ 24 w 515"/>
                  <a:gd name="T19" fmla="*/ 148 h 338"/>
                  <a:gd name="T20" fmla="*/ 30 w 515"/>
                  <a:gd name="T21" fmla="*/ 161 h 338"/>
                  <a:gd name="T22" fmla="*/ 39 w 515"/>
                  <a:gd name="T23" fmla="*/ 180 h 338"/>
                  <a:gd name="T24" fmla="*/ 43 w 515"/>
                  <a:gd name="T25" fmla="*/ 193 h 338"/>
                  <a:gd name="T26" fmla="*/ 43 w 515"/>
                  <a:gd name="T27" fmla="*/ 206 h 338"/>
                  <a:gd name="T28" fmla="*/ 45 w 515"/>
                  <a:gd name="T29" fmla="*/ 221 h 338"/>
                  <a:gd name="T30" fmla="*/ 50 w 515"/>
                  <a:gd name="T31" fmla="*/ 223 h 338"/>
                  <a:gd name="T32" fmla="*/ 58 w 515"/>
                  <a:gd name="T33" fmla="*/ 235 h 338"/>
                  <a:gd name="T34" fmla="*/ 60 w 515"/>
                  <a:gd name="T35" fmla="*/ 248 h 338"/>
                  <a:gd name="T36" fmla="*/ 64 w 515"/>
                  <a:gd name="T37" fmla="*/ 263 h 338"/>
                  <a:gd name="T38" fmla="*/ 62 w 515"/>
                  <a:gd name="T39" fmla="*/ 280 h 338"/>
                  <a:gd name="T40" fmla="*/ 62 w 515"/>
                  <a:gd name="T41" fmla="*/ 315 h 338"/>
                  <a:gd name="T42" fmla="*/ 71 w 515"/>
                  <a:gd name="T43" fmla="*/ 327 h 338"/>
                  <a:gd name="T44" fmla="*/ 218 w 515"/>
                  <a:gd name="T45" fmla="*/ 325 h 338"/>
                  <a:gd name="T46" fmla="*/ 396 w 515"/>
                  <a:gd name="T47" fmla="*/ 312 h 338"/>
                  <a:gd name="T48" fmla="*/ 413 w 515"/>
                  <a:gd name="T49" fmla="*/ 329 h 338"/>
                  <a:gd name="T50" fmla="*/ 423 w 515"/>
                  <a:gd name="T51" fmla="*/ 338 h 338"/>
                  <a:gd name="T52" fmla="*/ 428 w 515"/>
                  <a:gd name="T53" fmla="*/ 327 h 338"/>
                  <a:gd name="T54" fmla="*/ 428 w 515"/>
                  <a:gd name="T55" fmla="*/ 312 h 338"/>
                  <a:gd name="T56" fmla="*/ 447 w 515"/>
                  <a:gd name="T57" fmla="*/ 297 h 338"/>
                  <a:gd name="T58" fmla="*/ 449 w 515"/>
                  <a:gd name="T59" fmla="*/ 285 h 338"/>
                  <a:gd name="T60" fmla="*/ 456 w 515"/>
                  <a:gd name="T61" fmla="*/ 257 h 338"/>
                  <a:gd name="T62" fmla="*/ 447 w 515"/>
                  <a:gd name="T63" fmla="*/ 231 h 338"/>
                  <a:gd name="T64" fmla="*/ 475 w 515"/>
                  <a:gd name="T65" fmla="*/ 218 h 338"/>
                  <a:gd name="T66" fmla="*/ 496 w 515"/>
                  <a:gd name="T67" fmla="*/ 206 h 338"/>
                  <a:gd name="T68" fmla="*/ 503 w 515"/>
                  <a:gd name="T69" fmla="*/ 188 h 338"/>
                  <a:gd name="T70" fmla="*/ 515 w 515"/>
                  <a:gd name="T71" fmla="*/ 154 h 338"/>
                  <a:gd name="T72" fmla="*/ 505 w 515"/>
                  <a:gd name="T73" fmla="*/ 139 h 338"/>
                  <a:gd name="T74" fmla="*/ 492 w 515"/>
                  <a:gd name="T75" fmla="*/ 129 h 338"/>
                  <a:gd name="T76" fmla="*/ 477 w 515"/>
                  <a:gd name="T77" fmla="*/ 110 h 338"/>
                  <a:gd name="T78" fmla="*/ 471 w 515"/>
                  <a:gd name="T79" fmla="*/ 103 h 338"/>
                  <a:gd name="T80" fmla="*/ 447 w 515"/>
                  <a:gd name="T81" fmla="*/ 86 h 338"/>
                  <a:gd name="T82" fmla="*/ 436 w 515"/>
                  <a:gd name="T83" fmla="*/ 75 h 338"/>
                  <a:gd name="T84" fmla="*/ 430 w 515"/>
                  <a:gd name="T85" fmla="*/ 60 h 338"/>
                  <a:gd name="T86" fmla="*/ 426 w 515"/>
                  <a:gd name="T87" fmla="*/ 37 h 338"/>
                  <a:gd name="T88" fmla="*/ 428 w 515"/>
                  <a:gd name="T89" fmla="*/ 16 h 338"/>
                  <a:gd name="T90" fmla="*/ 421 w 515"/>
                  <a:gd name="T91" fmla="*/ 7 h 338"/>
                  <a:gd name="T92" fmla="*/ 419 w 515"/>
                  <a:gd name="T93" fmla="*/ 0 h 338"/>
                  <a:gd name="T94" fmla="*/ 227 w 515"/>
                  <a:gd name="T95" fmla="*/ 9 h 338"/>
                  <a:gd name="T96" fmla="*/ 13 w 515"/>
                  <a:gd name="T97" fmla="*/ 13 h 338"/>
                  <a:gd name="T98" fmla="*/ 3 w 515"/>
                  <a:gd name="T99" fmla="*/ 2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15" h="338">
                    <a:moveTo>
                      <a:pt x="3" y="20"/>
                    </a:moveTo>
                    <a:lnTo>
                      <a:pt x="7" y="28"/>
                    </a:lnTo>
                    <a:lnTo>
                      <a:pt x="7" y="35"/>
                    </a:lnTo>
                    <a:lnTo>
                      <a:pt x="3" y="37"/>
                    </a:lnTo>
                    <a:lnTo>
                      <a:pt x="5" y="43"/>
                    </a:lnTo>
                    <a:lnTo>
                      <a:pt x="13" y="50"/>
                    </a:lnTo>
                    <a:lnTo>
                      <a:pt x="13" y="56"/>
                    </a:lnTo>
                    <a:lnTo>
                      <a:pt x="9" y="63"/>
                    </a:lnTo>
                    <a:lnTo>
                      <a:pt x="9" y="71"/>
                    </a:lnTo>
                    <a:lnTo>
                      <a:pt x="5" y="84"/>
                    </a:lnTo>
                    <a:lnTo>
                      <a:pt x="3" y="86"/>
                    </a:lnTo>
                    <a:lnTo>
                      <a:pt x="0" y="92"/>
                    </a:lnTo>
                    <a:lnTo>
                      <a:pt x="2" y="99"/>
                    </a:lnTo>
                    <a:lnTo>
                      <a:pt x="9" y="105"/>
                    </a:lnTo>
                    <a:lnTo>
                      <a:pt x="11" y="120"/>
                    </a:lnTo>
                    <a:lnTo>
                      <a:pt x="18" y="122"/>
                    </a:lnTo>
                    <a:lnTo>
                      <a:pt x="18" y="129"/>
                    </a:lnTo>
                    <a:lnTo>
                      <a:pt x="18" y="133"/>
                    </a:lnTo>
                    <a:lnTo>
                      <a:pt x="22" y="141"/>
                    </a:lnTo>
                    <a:lnTo>
                      <a:pt x="24" y="148"/>
                    </a:lnTo>
                    <a:lnTo>
                      <a:pt x="22" y="154"/>
                    </a:lnTo>
                    <a:lnTo>
                      <a:pt x="30" y="161"/>
                    </a:lnTo>
                    <a:lnTo>
                      <a:pt x="30" y="169"/>
                    </a:lnTo>
                    <a:lnTo>
                      <a:pt x="39" y="180"/>
                    </a:lnTo>
                    <a:lnTo>
                      <a:pt x="39" y="188"/>
                    </a:lnTo>
                    <a:lnTo>
                      <a:pt x="43" y="193"/>
                    </a:lnTo>
                    <a:lnTo>
                      <a:pt x="45" y="201"/>
                    </a:lnTo>
                    <a:lnTo>
                      <a:pt x="43" y="206"/>
                    </a:lnTo>
                    <a:lnTo>
                      <a:pt x="43" y="214"/>
                    </a:lnTo>
                    <a:lnTo>
                      <a:pt x="45" y="221"/>
                    </a:lnTo>
                    <a:lnTo>
                      <a:pt x="45" y="223"/>
                    </a:lnTo>
                    <a:lnTo>
                      <a:pt x="50" y="223"/>
                    </a:lnTo>
                    <a:lnTo>
                      <a:pt x="50" y="231"/>
                    </a:lnTo>
                    <a:lnTo>
                      <a:pt x="58" y="235"/>
                    </a:lnTo>
                    <a:lnTo>
                      <a:pt x="56" y="242"/>
                    </a:lnTo>
                    <a:lnTo>
                      <a:pt x="60" y="248"/>
                    </a:lnTo>
                    <a:lnTo>
                      <a:pt x="58" y="257"/>
                    </a:lnTo>
                    <a:lnTo>
                      <a:pt x="64" y="263"/>
                    </a:lnTo>
                    <a:lnTo>
                      <a:pt x="62" y="270"/>
                    </a:lnTo>
                    <a:lnTo>
                      <a:pt x="62" y="280"/>
                    </a:lnTo>
                    <a:lnTo>
                      <a:pt x="65" y="295"/>
                    </a:lnTo>
                    <a:lnTo>
                      <a:pt x="62" y="315"/>
                    </a:lnTo>
                    <a:lnTo>
                      <a:pt x="69" y="319"/>
                    </a:lnTo>
                    <a:lnTo>
                      <a:pt x="71" y="327"/>
                    </a:lnTo>
                    <a:lnTo>
                      <a:pt x="161" y="327"/>
                    </a:lnTo>
                    <a:lnTo>
                      <a:pt x="218" y="325"/>
                    </a:lnTo>
                    <a:lnTo>
                      <a:pt x="344" y="317"/>
                    </a:lnTo>
                    <a:lnTo>
                      <a:pt x="396" y="312"/>
                    </a:lnTo>
                    <a:lnTo>
                      <a:pt x="400" y="319"/>
                    </a:lnTo>
                    <a:lnTo>
                      <a:pt x="413" y="329"/>
                    </a:lnTo>
                    <a:lnTo>
                      <a:pt x="419" y="336"/>
                    </a:lnTo>
                    <a:lnTo>
                      <a:pt x="423" y="338"/>
                    </a:lnTo>
                    <a:lnTo>
                      <a:pt x="426" y="332"/>
                    </a:lnTo>
                    <a:lnTo>
                      <a:pt x="428" y="327"/>
                    </a:lnTo>
                    <a:lnTo>
                      <a:pt x="423" y="319"/>
                    </a:lnTo>
                    <a:lnTo>
                      <a:pt x="428" y="312"/>
                    </a:lnTo>
                    <a:lnTo>
                      <a:pt x="445" y="304"/>
                    </a:lnTo>
                    <a:lnTo>
                      <a:pt x="447" y="297"/>
                    </a:lnTo>
                    <a:lnTo>
                      <a:pt x="447" y="291"/>
                    </a:lnTo>
                    <a:lnTo>
                      <a:pt x="449" y="285"/>
                    </a:lnTo>
                    <a:lnTo>
                      <a:pt x="458" y="272"/>
                    </a:lnTo>
                    <a:lnTo>
                      <a:pt x="456" y="257"/>
                    </a:lnTo>
                    <a:lnTo>
                      <a:pt x="443" y="244"/>
                    </a:lnTo>
                    <a:lnTo>
                      <a:pt x="447" y="231"/>
                    </a:lnTo>
                    <a:lnTo>
                      <a:pt x="449" y="223"/>
                    </a:lnTo>
                    <a:lnTo>
                      <a:pt x="475" y="218"/>
                    </a:lnTo>
                    <a:lnTo>
                      <a:pt x="481" y="212"/>
                    </a:lnTo>
                    <a:lnTo>
                      <a:pt x="496" y="206"/>
                    </a:lnTo>
                    <a:lnTo>
                      <a:pt x="502" y="201"/>
                    </a:lnTo>
                    <a:lnTo>
                      <a:pt x="503" y="188"/>
                    </a:lnTo>
                    <a:lnTo>
                      <a:pt x="513" y="174"/>
                    </a:lnTo>
                    <a:lnTo>
                      <a:pt x="515" y="154"/>
                    </a:lnTo>
                    <a:lnTo>
                      <a:pt x="513" y="146"/>
                    </a:lnTo>
                    <a:lnTo>
                      <a:pt x="505" y="139"/>
                    </a:lnTo>
                    <a:lnTo>
                      <a:pt x="498" y="135"/>
                    </a:lnTo>
                    <a:lnTo>
                      <a:pt x="492" y="129"/>
                    </a:lnTo>
                    <a:lnTo>
                      <a:pt x="490" y="122"/>
                    </a:lnTo>
                    <a:lnTo>
                      <a:pt x="477" y="110"/>
                    </a:lnTo>
                    <a:lnTo>
                      <a:pt x="471" y="105"/>
                    </a:lnTo>
                    <a:lnTo>
                      <a:pt x="471" y="103"/>
                    </a:lnTo>
                    <a:lnTo>
                      <a:pt x="466" y="90"/>
                    </a:lnTo>
                    <a:lnTo>
                      <a:pt x="447" y="86"/>
                    </a:lnTo>
                    <a:lnTo>
                      <a:pt x="440" y="82"/>
                    </a:lnTo>
                    <a:lnTo>
                      <a:pt x="436" y="75"/>
                    </a:lnTo>
                    <a:lnTo>
                      <a:pt x="434" y="67"/>
                    </a:lnTo>
                    <a:lnTo>
                      <a:pt x="430" y="60"/>
                    </a:lnTo>
                    <a:lnTo>
                      <a:pt x="428" y="48"/>
                    </a:lnTo>
                    <a:lnTo>
                      <a:pt x="426" y="37"/>
                    </a:lnTo>
                    <a:lnTo>
                      <a:pt x="432" y="24"/>
                    </a:lnTo>
                    <a:lnTo>
                      <a:pt x="428" y="16"/>
                    </a:lnTo>
                    <a:lnTo>
                      <a:pt x="424" y="15"/>
                    </a:lnTo>
                    <a:lnTo>
                      <a:pt x="421" y="7"/>
                    </a:lnTo>
                    <a:lnTo>
                      <a:pt x="419" y="5"/>
                    </a:lnTo>
                    <a:lnTo>
                      <a:pt x="419" y="0"/>
                    </a:lnTo>
                    <a:lnTo>
                      <a:pt x="338" y="5"/>
                    </a:lnTo>
                    <a:lnTo>
                      <a:pt x="227" y="9"/>
                    </a:lnTo>
                    <a:lnTo>
                      <a:pt x="94" y="13"/>
                    </a:lnTo>
                    <a:lnTo>
                      <a:pt x="13" y="13"/>
                    </a:lnTo>
                    <a:lnTo>
                      <a:pt x="2" y="13"/>
                    </a:lnTo>
                    <a:lnTo>
                      <a:pt x="3" y="2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10" name="Freeform 69">
                <a:extLst>
                  <a:ext uri="{FF2B5EF4-FFF2-40B4-BE49-F238E27FC236}">
                    <a16:creationId xmlns:a16="http://schemas.microsoft.com/office/drawing/2014/main" id="{3B7C86F3-C04A-B977-7725-92F9FC640DE3}"/>
                  </a:ext>
                </a:extLst>
              </p:cNvPr>
              <p:cNvSpPr>
                <a:spLocks/>
              </p:cNvSpPr>
              <p:nvPr/>
            </p:nvSpPr>
            <p:spPr bwMode="auto">
              <a:xfrm>
                <a:off x="3231563" y="2365815"/>
                <a:ext cx="547593" cy="430788"/>
              </a:xfrm>
              <a:custGeom>
                <a:avLst/>
                <a:gdLst>
                  <a:gd name="T0" fmla="*/ 329 w 570"/>
                  <a:gd name="T1" fmla="*/ 7 h 494"/>
                  <a:gd name="T2" fmla="*/ 273 w 570"/>
                  <a:gd name="T3" fmla="*/ 5 h 494"/>
                  <a:gd name="T4" fmla="*/ 90 w 570"/>
                  <a:gd name="T5" fmla="*/ 15 h 494"/>
                  <a:gd name="T6" fmla="*/ 0 w 570"/>
                  <a:gd name="T7" fmla="*/ 20 h 494"/>
                  <a:gd name="T8" fmla="*/ 11 w 570"/>
                  <a:gd name="T9" fmla="*/ 41 h 494"/>
                  <a:gd name="T10" fmla="*/ 23 w 570"/>
                  <a:gd name="T11" fmla="*/ 52 h 494"/>
                  <a:gd name="T12" fmla="*/ 30 w 570"/>
                  <a:gd name="T13" fmla="*/ 65 h 494"/>
                  <a:gd name="T14" fmla="*/ 38 w 570"/>
                  <a:gd name="T15" fmla="*/ 79 h 494"/>
                  <a:gd name="T16" fmla="*/ 64 w 570"/>
                  <a:gd name="T17" fmla="*/ 88 h 494"/>
                  <a:gd name="T18" fmla="*/ 73 w 570"/>
                  <a:gd name="T19" fmla="*/ 97 h 494"/>
                  <a:gd name="T20" fmla="*/ 73 w 570"/>
                  <a:gd name="T21" fmla="*/ 107 h 494"/>
                  <a:gd name="T22" fmla="*/ 64 w 570"/>
                  <a:gd name="T23" fmla="*/ 112 h 494"/>
                  <a:gd name="T24" fmla="*/ 58 w 570"/>
                  <a:gd name="T25" fmla="*/ 131 h 494"/>
                  <a:gd name="T26" fmla="*/ 73 w 570"/>
                  <a:gd name="T27" fmla="*/ 144 h 494"/>
                  <a:gd name="T28" fmla="*/ 83 w 570"/>
                  <a:gd name="T29" fmla="*/ 165 h 494"/>
                  <a:gd name="T30" fmla="*/ 98 w 570"/>
                  <a:gd name="T31" fmla="*/ 173 h 494"/>
                  <a:gd name="T32" fmla="*/ 103 w 570"/>
                  <a:gd name="T33" fmla="*/ 456 h 494"/>
                  <a:gd name="T34" fmla="*/ 325 w 570"/>
                  <a:gd name="T35" fmla="*/ 449 h 494"/>
                  <a:gd name="T36" fmla="*/ 487 w 570"/>
                  <a:gd name="T37" fmla="*/ 443 h 494"/>
                  <a:gd name="T38" fmla="*/ 494 w 570"/>
                  <a:gd name="T39" fmla="*/ 456 h 494"/>
                  <a:gd name="T40" fmla="*/ 489 w 570"/>
                  <a:gd name="T41" fmla="*/ 470 h 494"/>
                  <a:gd name="T42" fmla="*/ 476 w 570"/>
                  <a:gd name="T43" fmla="*/ 481 h 494"/>
                  <a:gd name="T44" fmla="*/ 476 w 570"/>
                  <a:gd name="T45" fmla="*/ 494 h 494"/>
                  <a:gd name="T46" fmla="*/ 530 w 570"/>
                  <a:gd name="T47" fmla="*/ 479 h 494"/>
                  <a:gd name="T48" fmla="*/ 528 w 570"/>
                  <a:gd name="T49" fmla="*/ 466 h 494"/>
                  <a:gd name="T50" fmla="*/ 532 w 570"/>
                  <a:gd name="T51" fmla="*/ 451 h 494"/>
                  <a:gd name="T52" fmla="*/ 538 w 570"/>
                  <a:gd name="T53" fmla="*/ 441 h 494"/>
                  <a:gd name="T54" fmla="*/ 540 w 570"/>
                  <a:gd name="T55" fmla="*/ 426 h 494"/>
                  <a:gd name="T56" fmla="*/ 541 w 570"/>
                  <a:gd name="T57" fmla="*/ 440 h 494"/>
                  <a:gd name="T58" fmla="*/ 549 w 570"/>
                  <a:gd name="T59" fmla="*/ 424 h 494"/>
                  <a:gd name="T60" fmla="*/ 564 w 570"/>
                  <a:gd name="T61" fmla="*/ 424 h 494"/>
                  <a:gd name="T62" fmla="*/ 564 w 570"/>
                  <a:gd name="T63" fmla="*/ 408 h 494"/>
                  <a:gd name="T64" fmla="*/ 568 w 570"/>
                  <a:gd name="T65" fmla="*/ 393 h 494"/>
                  <a:gd name="T66" fmla="*/ 568 w 570"/>
                  <a:gd name="T67" fmla="*/ 379 h 494"/>
                  <a:gd name="T68" fmla="*/ 553 w 570"/>
                  <a:gd name="T69" fmla="*/ 377 h 494"/>
                  <a:gd name="T70" fmla="*/ 532 w 570"/>
                  <a:gd name="T71" fmla="*/ 349 h 494"/>
                  <a:gd name="T72" fmla="*/ 540 w 570"/>
                  <a:gd name="T73" fmla="*/ 334 h 494"/>
                  <a:gd name="T74" fmla="*/ 530 w 570"/>
                  <a:gd name="T75" fmla="*/ 306 h 494"/>
                  <a:gd name="T76" fmla="*/ 515 w 570"/>
                  <a:gd name="T77" fmla="*/ 299 h 494"/>
                  <a:gd name="T78" fmla="*/ 500 w 570"/>
                  <a:gd name="T79" fmla="*/ 285 h 494"/>
                  <a:gd name="T80" fmla="*/ 491 w 570"/>
                  <a:gd name="T81" fmla="*/ 280 h 494"/>
                  <a:gd name="T82" fmla="*/ 466 w 570"/>
                  <a:gd name="T83" fmla="*/ 265 h 494"/>
                  <a:gd name="T84" fmla="*/ 453 w 570"/>
                  <a:gd name="T85" fmla="*/ 246 h 494"/>
                  <a:gd name="T86" fmla="*/ 457 w 570"/>
                  <a:gd name="T87" fmla="*/ 231 h 494"/>
                  <a:gd name="T88" fmla="*/ 466 w 570"/>
                  <a:gd name="T89" fmla="*/ 208 h 494"/>
                  <a:gd name="T90" fmla="*/ 470 w 570"/>
                  <a:gd name="T91" fmla="*/ 188 h 494"/>
                  <a:gd name="T92" fmla="*/ 457 w 570"/>
                  <a:gd name="T93" fmla="*/ 176 h 494"/>
                  <a:gd name="T94" fmla="*/ 442 w 570"/>
                  <a:gd name="T95" fmla="*/ 173 h 494"/>
                  <a:gd name="T96" fmla="*/ 436 w 570"/>
                  <a:gd name="T97" fmla="*/ 180 h 494"/>
                  <a:gd name="T98" fmla="*/ 423 w 570"/>
                  <a:gd name="T99" fmla="*/ 176 h 494"/>
                  <a:gd name="T100" fmla="*/ 412 w 570"/>
                  <a:gd name="T101" fmla="*/ 139 h 494"/>
                  <a:gd name="T102" fmla="*/ 387 w 570"/>
                  <a:gd name="T103" fmla="*/ 124 h 494"/>
                  <a:gd name="T104" fmla="*/ 378 w 570"/>
                  <a:gd name="T105" fmla="*/ 112 h 494"/>
                  <a:gd name="T106" fmla="*/ 361 w 570"/>
                  <a:gd name="T107" fmla="*/ 97 h 494"/>
                  <a:gd name="T108" fmla="*/ 355 w 570"/>
                  <a:gd name="T109" fmla="*/ 84 h 494"/>
                  <a:gd name="T110" fmla="*/ 350 w 570"/>
                  <a:gd name="T111" fmla="*/ 67 h 494"/>
                  <a:gd name="T112" fmla="*/ 346 w 570"/>
                  <a:gd name="T113" fmla="*/ 39 h 494"/>
                  <a:gd name="T114" fmla="*/ 352 w 570"/>
                  <a:gd name="T115" fmla="*/ 26 h 494"/>
                  <a:gd name="T116" fmla="*/ 342 w 570"/>
                  <a:gd name="T117" fmla="*/ 17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0" h="494">
                    <a:moveTo>
                      <a:pt x="342" y="17"/>
                    </a:moveTo>
                    <a:lnTo>
                      <a:pt x="329" y="7"/>
                    </a:lnTo>
                    <a:lnTo>
                      <a:pt x="325" y="0"/>
                    </a:lnTo>
                    <a:lnTo>
                      <a:pt x="273" y="5"/>
                    </a:lnTo>
                    <a:lnTo>
                      <a:pt x="147" y="13"/>
                    </a:lnTo>
                    <a:lnTo>
                      <a:pt x="90" y="15"/>
                    </a:lnTo>
                    <a:lnTo>
                      <a:pt x="0" y="15"/>
                    </a:lnTo>
                    <a:lnTo>
                      <a:pt x="0" y="20"/>
                    </a:lnTo>
                    <a:lnTo>
                      <a:pt x="6" y="28"/>
                    </a:lnTo>
                    <a:lnTo>
                      <a:pt x="11" y="41"/>
                    </a:lnTo>
                    <a:lnTo>
                      <a:pt x="17" y="49"/>
                    </a:lnTo>
                    <a:lnTo>
                      <a:pt x="23" y="52"/>
                    </a:lnTo>
                    <a:lnTo>
                      <a:pt x="25" y="60"/>
                    </a:lnTo>
                    <a:lnTo>
                      <a:pt x="30" y="65"/>
                    </a:lnTo>
                    <a:lnTo>
                      <a:pt x="30" y="73"/>
                    </a:lnTo>
                    <a:lnTo>
                      <a:pt x="38" y="79"/>
                    </a:lnTo>
                    <a:lnTo>
                      <a:pt x="56" y="94"/>
                    </a:lnTo>
                    <a:lnTo>
                      <a:pt x="64" y="88"/>
                    </a:lnTo>
                    <a:lnTo>
                      <a:pt x="68" y="90"/>
                    </a:lnTo>
                    <a:lnTo>
                      <a:pt x="73" y="97"/>
                    </a:lnTo>
                    <a:lnTo>
                      <a:pt x="75" y="105"/>
                    </a:lnTo>
                    <a:lnTo>
                      <a:pt x="73" y="107"/>
                    </a:lnTo>
                    <a:lnTo>
                      <a:pt x="66" y="107"/>
                    </a:lnTo>
                    <a:lnTo>
                      <a:pt x="64" y="112"/>
                    </a:lnTo>
                    <a:lnTo>
                      <a:pt x="56" y="124"/>
                    </a:lnTo>
                    <a:lnTo>
                      <a:pt x="58" y="131"/>
                    </a:lnTo>
                    <a:lnTo>
                      <a:pt x="66" y="141"/>
                    </a:lnTo>
                    <a:lnTo>
                      <a:pt x="73" y="144"/>
                    </a:lnTo>
                    <a:lnTo>
                      <a:pt x="73" y="152"/>
                    </a:lnTo>
                    <a:lnTo>
                      <a:pt x="83" y="165"/>
                    </a:lnTo>
                    <a:lnTo>
                      <a:pt x="90" y="167"/>
                    </a:lnTo>
                    <a:lnTo>
                      <a:pt x="98" y="173"/>
                    </a:lnTo>
                    <a:lnTo>
                      <a:pt x="102" y="402"/>
                    </a:lnTo>
                    <a:lnTo>
                      <a:pt x="103" y="456"/>
                    </a:lnTo>
                    <a:lnTo>
                      <a:pt x="188" y="455"/>
                    </a:lnTo>
                    <a:lnTo>
                      <a:pt x="325" y="449"/>
                    </a:lnTo>
                    <a:lnTo>
                      <a:pt x="479" y="438"/>
                    </a:lnTo>
                    <a:lnTo>
                      <a:pt x="487" y="443"/>
                    </a:lnTo>
                    <a:lnTo>
                      <a:pt x="493" y="449"/>
                    </a:lnTo>
                    <a:lnTo>
                      <a:pt x="494" y="456"/>
                    </a:lnTo>
                    <a:lnTo>
                      <a:pt x="494" y="462"/>
                    </a:lnTo>
                    <a:lnTo>
                      <a:pt x="489" y="470"/>
                    </a:lnTo>
                    <a:lnTo>
                      <a:pt x="481" y="473"/>
                    </a:lnTo>
                    <a:lnTo>
                      <a:pt x="476" y="481"/>
                    </a:lnTo>
                    <a:lnTo>
                      <a:pt x="472" y="488"/>
                    </a:lnTo>
                    <a:lnTo>
                      <a:pt x="476" y="494"/>
                    </a:lnTo>
                    <a:lnTo>
                      <a:pt x="526" y="490"/>
                    </a:lnTo>
                    <a:lnTo>
                      <a:pt x="530" y="479"/>
                    </a:lnTo>
                    <a:lnTo>
                      <a:pt x="534" y="471"/>
                    </a:lnTo>
                    <a:lnTo>
                      <a:pt x="528" y="466"/>
                    </a:lnTo>
                    <a:lnTo>
                      <a:pt x="536" y="458"/>
                    </a:lnTo>
                    <a:lnTo>
                      <a:pt x="532" y="451"/>
                    </a:lnTo>
                    <a:lnTo>
                      <a:pt x="540" y="449"/>
                    </a:lnTo>
                    <a:lnTo>
                      <a:pt x="538" y="441"/>
                    </a:lnTo>
                    <a:lnTo>
                      <a:pt x="536" y="434"/>
                    </a:lnTo>
                    <a:lnTo>
                      <a:pt x="540" y="426"/>
                    </a:lnTo>
                    <a:lnTo>
                      <a:pt x="541" y="434"/>
                    </a:lnTo>
                    <a:lnTo>
                      <a:pt x="541" y="440"/>
                    </a:lnTo>
                    <a:lnTo>
                      <a:pt x="547" y="434"/>
                    </a:lnTo>
                    <a:lnTo>
                      <a:pt x="549" y="424"/>
                    </a:lnTo>
                    <a:lnTo>
                      <a:pt x="557" y="423"/>
                    </a:lnTo>
                    <a:lnTo>
                      <a:pt x="564" y="424"/>
                    </a:lnTo>
                    <a:lnTo>
                      <a:pt x="568" y="415"/>
                    </a:lnTo>
                    <a:lnTo>
                      <a:pt x="564" y="408"/>
                    </a:lnTo>
                    <a:lnTo>
                      <a:pt x="570" y="402"/>
                    </a:lnTo>
                    <a:lnTo>
                      <a:pt x="568" y="393"/>
                    </a:lnTo>
                    <a:lnTo>
                      <a:pt x="570" y="385"/>
                    </a:lnTo>
                    <a:lnTo>
                      <a:pt x="568" y="379"/>
                    </a:lnTo>
                    <a:lnTo>
                      <a:pt x="558" y="374"/>
                    </a:lnTo>
                    <a:lnTo>
                      <a:pt x="553" y="377"/>
                    </a:lnTo>
                    <a:lnTo>
                      <a:pt x="541" y="364"/>
                    </a:lnTo>
                    <a:lnTo>
                      <a:pt x="532" y="349"/>
                    </a:lnTo>
                    <a:lnTo>
                      <a:pt x="538" y="342"/>
                    </a:lnTo>
                    <a:lnTo>
                      <a:pt x="540" y="334"/>
                    </a:lnTo>
                    <a:lnTo>
                      <a:pt x="530" y="321"/>
                    </a:lnTo>
                    <a:lnTo>
                      <a:pt x="530" y="306"/>
                    </a:lnTo>
                    <a:lnTo>
                      <a:pt x="523" y="304"/>
                    </a:lnTo>
                    <a:lnTo>
                      <a:pt x="515" y="299"/>
                    </a:lnTo>
                    <a:lnTo>
                      <a:pt x="511" y="293"/>
                    </a:lnTo>
                    <a:lnTo>
                      <a:pt x="500" y="285"/>
                    </a:lnTo>
                    <a:lnTo>
                      <a:pt x="493" y="287"/>
                    </a:lnTo>
                    <a:lnTo>
                      <a:pt x="491" y="280"/>
                    </a:lnTo>
                    <a:lnTo>
                      <a:pt x="487" y="280"/>
                    </a:lnTo>
                    <a:lnTo>
                      <a:pt x="466" y="265"/>
                    </a:lnTo>
                    <a:lnTo>
                      <a:pt x="453" y="252"/>
                    </a:lnTo>
                    <a:lnTo>
                      <a:pt x="453" y="246"/>
                    </a:lnTo>
                    <a:lnTo>
                      <a:pt x="453" y="238"/>
                    </a:lnTo>
                    <a:lnTo>
                      <a:pt x="457" y="231"/>
                    </a:lnTo>
                    <a:lnTo>
                      <a:pt x="461" y="220"/>
                    </a:lnTo>
                    <a:lnTo>
                      <a:pt x="466" y="208"/>
                    </a:lnTo>
                    <a:lnTo>
                      <a:pt x="464" y="197"/>
                    </a:lnTo>
                    <a:lnTo>
                      <a:pt x="470" y="188"/>
                    </a:lnTo>
                    <a:lnTo>
                      <a:pt x="470" y="186"/>
                    </a:lnTo>
                    <a:lnTo>
                      <a:pt x="457" y="176"/>
                    </a:lnTo>
                    <a:lnTo>
                      <a:pt x="449" y="176"/>
                    </a:lnTo>
                    <a:lnTo>
                      <a:pt x="442" y="173"/>
                    </a:lnTo>
                    <a:lnTo>
                      <a:pt x="440" y="174"/>
                    </a:lnTo>
                    <a:lnTo>
                      <a:pt x="436" y="180"/>
                    </a:lnTo>
                    <a:lnTo>
                      <a:pt x="429" y="182"/>
                    </a:lnTo>
                    <a:lnTo>
                      <a:pt x="423" y="176"/>
                    </a:lnTo>
                    <a:lnTo>
                      <a:pt x="416" y="146"/>
                    </a:lnTo>
                    <a:lnTo>
                      <a:pt x="412" y="139"/>
                    </a:lnTo>
                    <a:lnTo>
                      <a:pt x="404" y="133"/>
                    </a:lnTo>
                    <a:lnTo>
                      <a:pt x="387" y="124"/>
                    </a:lnTo>
                    <a:lnTo>
                      <a:pt x="385" y="116"/>
                    </a:lnTo>
                    <a:lnTo>
                      <a:pt x="378" y="112"/>
                    </a:lnTo>
                    <a:lnTo>
                      <a:pt x="370" y="105"/>
                    </a:lnTo>
                    <a:lnTo>
                      <a:pt x="361" y="97"/>
                    </a:lnTo>
                    <a:lnTo>
                      <a:pt x="359" y="92"/>
                    </a:lnTo>
                    <a:lnTo>
                      <a:pt x="355" y="84"/>
                    </a:lnTo>
                    <a:lnTo>
                      <a:pt x="352" y="69"/>
                    </a:lnTo>
                    <a:lnTo>
                      <a:pt x="350" y="67"/>
                    </a:lnTo>
                    <a:lnTo>
                      <a:pt x="346" y="52"/>
                    </a:lnTo>
                    <a:lnTo>
                      <a:pt x="346" y="39"/>
                    </a:lnTo>
                    <a:lnTo>
                      <a:pt x="348" y="32"/>
                    </a:lnTo>
                    <a:lnTo>
                      <a:pt x="352" y="26"/>
                    </a:lnTo>
                    <a:lnTo>
                      <a:pt x="348" y="24"/>
                    </a:lnTo>
                    <a:lnTo>
                      <a:pt x="342" y="17"/>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11" name="Freeform 70">
                <a:extLst>
                  <a:ext uri="{FF2B5EF4-FFF2-40B4-BE49-F238E27FC236}">
                    <a16:creationId xmlns:a16="http://schemas.microsoft.com/office/drawing/2014/main" id="{8143E85A-77E0-5F8F-C44B-C6B508069E89}"/>
                  </a:ext>
                </a:extLst>
              </p:cNvPr>
              <p:cNvSpPr>
                <a:spLocks/>
              </p:cNvSpPr>
              <p:nvPr/>
            </p:nvSpPr>
            <p:spPr bwMode="auto">
              <a:xfrm>
                <a:off x="3330514" y="2747769"/>
                <a:ext cx="410215" cy="343584"/>
              </a:xfrm>
              <a:custGeom>
                <a:avLst/>
                <a:gdLst>
                  <a:gd name="T0" fmla="*/ 391 w 427"/>
                  <a:gd name="T1" fmla="*/ 150 h 394"/>
                  <a:gd name="T2" fmla="*/ 399 w 427"/>
                  <a:gd name="T3" fmla="*/ 146 h 394"/>
                  <a:gd name="T4" fmla="*/ 395 w 427"/>
                  <a:gd name="T5" fmla="*/ 120 h 394"/>
                  <a:gd name="T6" fmla="*/ 391 w 427"/>
                  <a:gd name="T7" fmla="*/ 114 h 394"/>
                  <a:gd name="T8" fmla="*/ 401 w 427"/>
                  <a:gd name="T9" fmla="*/ 116 h 394"/>
                  <a:gd name="T10" fmla="*/ 399 w 427"/>
                  <a:gd name="T11" fmla="*/ 103 h 394"/>
                  <a:gd name="T12" fmla="*/ 407 w 427"/>
                  <a:gd name="T13" fmla="*/ 97 h 394"/>
                  <a:gd name="T14" fmla="*/ 407 w 427"/>
                  <a:gd name="T15" fmla="*/ 86 h 394"/>
                  <a:gd name="T16" fmla="*/ 410 w 427"/>
                  <a:gd name="T17" fmla="*/ 80 h 394"/>
                  <a:gd name="T18" fmla="*/ 423 w 427"/>
                  <a:gd name="T19" fmla="*/ 71 h 394"/>
                  <a:gd name="T20" fmla="*/ 427 w 427"/>
                  <a:gd name="T21" fmla="*/ 62 h 394"/>
                  <a:gd name="T22" fmla="*/ 423 w 427"/>
                  <a:gd name="T23" fmla="*/ 52 h 394"/>
                  <a:gd name="T24" fmla="*/ 369 w 427"/>
                  <a:gd name="T25" fmla="*/ 50 h 394"/>
                  <a:gd name="T26" fmla="*/ 378 w 427"/>
                  <a:gd name="T27" fmla="*/ 35 h 394"/>
                  <a:gd name="T28" fmla="*/ 391 w 427"/>
                  <a:gd name="T29" fmla="*/ 24 h 394"/>
                  <a:gd name="T30" fmla="*/ 390 w 427"/>
                  <a:gd name="T31" fmla="*/ 11 h 394"/>
                  <a:gd name="T32" fmla="*/ 376 w 427"/>
                  <a:gd name="T33" fmla="*/ 0 h 394"/>
                  <a:gd name="T34" fmla="*/ 85 w 427"/>
                  <a:gd name="T35" fmla="*/ 17 h 394"/>
                  <a:gd name="T36" fmla="*/ 16 w 427"/>
                  <a:gd name="T37" fmla="*/ 109 h 394"/>
                  <a:gd name="T38" fmla="*/ 21 w 427"/>
                  <a:gd name="T39" fmla="*/ 327 h 394"/>
                  <a:gd name="T40" fmla="*/ 23 w 427"/>
                  <a:gd name="T41" fmla="*/ 332 h 394"/>
                  <a:gd name="T42" fmla="*/ 38 w 427"/>
                  <a:gd name="T43" fmla="*/ 332 h 394"/>
                  <a:gd name="T44" fmla="*/ 61 w 427"/>
                  <a:gd name="T45" fmla="*/ 394 h 394"/>
                  <a:gd name="T46" fmla="*/ 318 w 427"/>
                  <a:gd name="T47" fmla="*/ 383 h 394"/>
                  <a:gd name="T48" fmla="*/ 316 w 427"/>
                  <a:gd name="T49" fmla="*/ 368 h 394"/>
                  <a:gd name="T50" fmla="*/ 324 w 427"/>
                  <a:gd name="T51" fmla="*/ 366 h 394"/>
                  <a:gd name="T52" fmla="*/ 320 w 427"/>
                  <a:gd name="T53" fmla="*/ 353 h 394"/>
                  <a:gd name="T54" fmla="*/ 320 w 427"/>
                  <a:gd name="T55" fmla="*/ 340 h 394"/>
                  <a:gd name="T56" fmla="*/ 313 w 427"/>
                  <a:gd name="T57" fmla="*/ 338 h 394"/>
                  <a:gd name="T58" fmla="*/ 314 w 427"/>
                  <a:gd name="T59" fmla="*/ 329 h 394"/>
                  <a:gd name="T60" fmla="*/ 313 w 427"/>
                  <a:gd name="T61" fmla="*/ 329 h 394"/>
                  <a:gd name="T62" fmla="*/ 314 w 427"/>
                  <a:gd name="T63" fmla="*/ 317 h 394"/>
                  <a:gd name="T64" fmla="*/ 314 w 427"/>
                  <a:gd name="T65" fmla="*/ 306 h 394"/>
                  <a:gd name="T66" fmla="*/ 322 w 427"/>
                  <a:gd name="T67" fmla="*/ 306 h 394"/>
                  <a:gd name="T68" fmla="*/ 314 w 427"/>
                  <a:gd name="T69" fmla="*/ 299 h 394"/>
                  <a:gd name="T70" fmla="*/ 324 w 427"/>
                  <a:gd name="T71" fmla="*/ 295 h 394"/>
                  <a:gd name="T72" fmla="*/ 324 w 427"/>
                  <a:gd name="T73" fmla="*/ 280 h 394"/>
                  <a:gd name="T74" fmla="*/ 337 w 427"/>
                  <a:gd name="T75" fmla="*/ 270 h 394"/>
                  <a:gd name="T76" fmla="*/ 333 w 427"/>
                  <a:gd name="T77" fmla="*/ 255 h 394"/>
                  <a:gd name="T78" fmla="*/ 331 w 427"/>
                  <a:gd name="T79" fmla="*/ 250 h 394"/>
                  <a:gd name="T80" fmla="*/ 339 w 427"/>
                  <a:gd name="T81" fmla="*/ 248 h 394"/>
                  <a:gd name="T82" fmla="*/ 344 w 427"/>
                  <a:gd name="T83" fmla="*/ 233 h 394"/>
                  <a:gd name="T84" fmla="*/ 356 w 427"/>
                  <a:gd name="T85" fmla="*/ 231 h 394"/>
                  <a:gd name="T86" fmla="*/ 360 w 427"/>
                  <a:gd name="T87" fmla="*/ 220 h 394"/>
                  <a:gd name="T88" fmla="*/ 360 w 427"/>
                  <a:gd name="T89" fmla="*/ 206 h 394"/>
                  <a:gd name="T90" fmla="*/ 361 w 427"/>
                  <a:gd name="T91" fmla="*/ 203 h 394"/>
                  <a:gd name="T92" fmla="*/ 361 w 427"/>
                  <a:gd name="T93" fmla="*/ 195 h 394"/>
                  <a:gd name="T94" fmla="*/ 363 w 427"/>
                  <a:gd name="T95" fmla="*/ 193 h 394"/>
                  <a:gd name="T96" fmla="*/ 367 w 427"/>
                  <a:gd name="T97" fmla="*/ 178 h 394"/>
                  <a:gd name="T98" fmla="*/ 378 w 427"/>
                  <a:gd name="T99" fmla="*/ 178 h 394"/>
                  <a:gd name="T100" fmla="*/ 382 w 427"/>
                  <a:gd name="T101" fmla="*/ 165 h 394"/>
                  <a:gd name="T102" fmla="*/ 380 w 427"/>
                  <a:gd name="T103" fmla="*/ 161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27" h="394">
                    <a:moveTo>
                      <a:pt x="388" y="158"/>
                    </a:moveTo>
                    <a:lnTo>
                      <a:pt x="391" y="150"/>
                    </a:lnTo>
                    <a:lnTo>
                      <a:pt x="397" y="148"/>
                    </a:lnTo>
                    <a:lnTo>
                      <a:pt x="399" y="146"/>
                    </a:lnTo>
                    <a:lnTo>
                      <a:pt x="395" y="127"/>
                    </a:lnTo>
                    <a:lnTo>
                      <a:pt x="395" y="120"/>
                    </a:lnTo>
                    <a:lnTo>
                      <a:pt x="390" y="122"/>
                    </a:lnTo>
                    <a:lnTo>
                      <a:pt x="391" y="114"/>
                    </a:lnTo>
                    <a:lnTo>
                      <a:pt x="397" y="112"/>
                    </a:lnTo>
                    <a:lnTo>
                      <a:pt x="401" y="116"/>
                    </a:lnTo>
                    <a:lnTo>
                      <a:pt x="403" y="111"/>
                    </a:lnTo>
                    <a:lnTo>
                      <a:pt x="399" y="103"/>
                    </a:lnTo>
                    <a:lnTo>
                      <a:pt x="403" y="101"/>
                    </a:lnTo>
                    <a:lnTo>
                      <a:pt x="407" y="97"/>
                    </a:lnTo>
                    <a:lnTo>
                      <a:pt x="412" y="92"/>
                    </a:lnTo>
                    <a:lnTo>
                      <a:pt x="407" y="86"/>
                    </a:lnTo>
                    <a:lnTo>
                      <a:pt x="407" y="84"/>
                    </a:lnTo>
                    <a:lnTo>
                      <a:pt x="410" y="80"/>
                    </a:lnTo>
                    <a:lnTo>
                      <a:pt x="416" y="77"/>
                    </a:lnTo>
                    <a:lnTo>
                      <a:pt x="423" y="71"/>
                    </a:lnTo>
                    <a:lnTo>
                      <a:pt x="420" y="65"/>
                    </a:lnTo>
                    <a:lnTo>
                      <a:pt x="427" y="62"/>
                    </a:lnTo>
                    <a:lnTo>
                      <a:pt x="425" y="56"/>
                    </a:lnTo>
                    <a:lnTo>
                      <a:pt x="423" y="52"/>
                    </a:lnTo>
                    <a:lnTo>
                      <a:pt x="373" y="56"/>
                    </a:lnTo>
                    <a:lnTo>
                      <a:pt x="369" y="50"/>
                    </a:lnTo>
                    <a:lnTo>
                      <a:pt x="373" y="43"/>
                    </a:lnTo>
                    <a:lnTo>
                      <a:pt x="378" y="35"/>
                    </a:lnTo>
                    <a:lnTo>
                      <a:pt x="386" y="32"/>
                    </a:lnTo>
                    <a:lnTo>
                      <a:pt x="391" y="24"/>
                    </a:lnTo>
                    <a:lnTo>
                      <a:pt x="391" y="18"/>
                    </a:lnTo>
                    <a:lnTo>
                      <a:pt x="390" y="11"/>
                    </a:lnTo>
                    <a:lnTo>
                      <a:pt x="384" y="5"/>
                    </a:lnTo>
                    <a:lnTo>
                      <a:pt x="376" y="0"/>
                    </a:lnTo>
                    <a:lnTo>
                      <a:pt x="222" y="11"/>
                    </a:lnTo>
                    <a:lnTo>
                      <a:pt x="85" y="17"/>
                    </a:lnTo>
                    <a:lnTo>
                      <a:pt x="0" y="18"/>
                    </a:lnTo>
                    <a:lnTo>
                      <a:pt x="16" y="109"/>
                    </a:lnTo>
                    <a:lnTo>
                      <a:pt x="19" y="139"/>
                    </a:lnTo>
                    <a:lnTo>
                      <a:pt x="21" y="327"/>
                    </a:lnTo>
                    <a:lnTo>
                      <a:pt x="23" y="329"/>
                    </a:lnTo>
                    <a:lnTo>
                      <a:pt x="23" y="332"/>
                    </a:lnTo>
                    <a:lnTo>
                      <a:pt x="31" y="336"/>
                    </a:lnTo>
                    <a:lnTo>
                      <a:pt x="38" y="332"/>
                    </a:lnTo>
                    <a:lnTo>
                      <a:pt x="59" y="336"/>
                    </a:lnTo>
                    <a:lnTo>
                      <a:pt x="61" y="394"/>
                    </a:lnTo>
                    <a:lnTo>
                      <a:pt x="172" y="391"/>
                    </a:lnTo>
                    <a:lnTo>
                      <a:pt x="318" y="383"/>
                    </a:lnTo>
                    <a:lnTo>
                      <a:pt x="318" y="374"/>
                    </a:lnTo>
                    <a:lnTo>
                      <a:pt x="316" y="368"/>
                    </a:lnTo>
                    <a:lnTo>
                      <a:pt x="324" y="368"/>
                    </a:lnTo>
                    <a:lnTo>
                      <a:pt x="324" y="366"/>
                    </a:lnTo>
                    <a:lnTo>
                      <a:pt x="322" y="355"/>
                    </a:lnTo>
                    <a:lnTo>
                      <a:pt x="320" y="353"/>
                    </a:lnTo>
                    <a:lnTo>
                      <a:pt x="318" y="346"/>
                    </a:lnTo>
                    <a:lnTo>
                      <a:pt x="320" y="340"/>
                    </a:lnTo>
                    <a:lnTo>
                      <a:pt x="320" y="340"/>
                    </a:lnTo>
                    <a:lnTo>
                      <a:pt x="313" y="338"/>
                    </a:lnTo>
                    <a:lnTo>
                      <a:pt x="320" y="334"/>
                    </a:lnTo>
                    <a:lnTo>
                      <a:pt x="314" y="329"/>
                    </a:lnTo>
                    <a:lnTo>
                      <a:pt x="309" y="334"/>
                    </a:lnTo>
                    <a:lnTo>
                      <a:pt x="313" y="329"/>
                    </a:lnTo>
                    <a:lnTo>
                      <a:pt x="309" y="321"/>
                    </a:lnTo>
                    <a:lnTo>
                      <a:pt x="314" y="317"/>
                    </a:lnTo>
                    <a:lnTo>
                      <a:pt x="309" y="310"/>
                    </a:lnTo>
                    <a:lnTo>
                      <a:pt x="314" y="306"/>
                    </a:lnTo>
                    <a:lnTo>
                      <a:pt x="316" y="310"/>
                    </a:lnTo>
                    <a:lnTo>
                      <a:pt x="322" y="306"/>
                    </a:lnTo>
                    <a:lnTo>
                      <a:pt x="314" y="302"/>
                    </a:lnTo>
                    <a:lnTo>
                      <a:pt x="314" y="299"/>
                    </a:lnTo>
                    <a:lnTo>
                      <a:pt x="322" y="299"/>
                    </a:lnTo>
                    <a:lnTo>
                      <a:pt x="324" y="295"/>
                    </a:lnTo>
                    <a:lnTo>
                      <a:pt x="322" y="287"/>
                    </a:lnTo>
                    <a:lnTo>
                      <a:pt x="324" y="280"/>
                    </a:lnTo>
                    <a:lnTo>
                      <a:pt x="320" y="276"/>
                    </a:lnTo>
                    <a:lnTo>
                      <a:pt x="337" y="270"/>
                    </a:lnTo>
                    <a:lnTo>
                      <a:pt x="333" y="263"/>
                    </a:lnTo>
                    <a:lnTo>
                      <a:pt x="333" y="255"/>
                    </a:lnTo>
                    <a:lnTo>
                      <a:pt x="335" y="253"/>
                    </a:lnTo>
                    <a:lnTo>
                      <a:pt x="331" y="250"/>
                    </a:lnTo>
                    <a:lnTo>
                      <a:pt x="339" y="252"/>
                    </a:lnTo>
                    <a:lnTo>
                      <a:pt x="339" y="248"/>
                    </a:lnTo>
                    <a:lnTo>
                      <a:pt x="346" y="240"/>
                    </a:lnTo>
                    <a:lnTo>
                      <a:pt x="344" y="233"/>
                    </a:lnTo>
                    <a:lnTo>
                      <a:pt x="352" y="233"/>
                    </a:lnTo>
                    <a:lnTo>
                      <a:pt x="356" y="231"/>
                    </a:lnTo>
                    <a:lnTo>
                      <a:pt x="361" y="225"/>
                    </a:lnTo>
                    <a:lnTo>
                      <a:pt x="360" y="220"/>
                    </a:lnTo>
                    <a:lnTo>
                      <a:pt x="363" y="210"/>
                    </a:lnTo>
                    <a:lnTo>
                      <a:pt x="360" y="206"/>
                    </a:lnTo>
                    <a:lnTo>
                      <a:pt x="360" y="197"/>
                    </a:lnTo>
                    <a:lnTo>
                      <a:pt x="361" y="203"/>
                    </a:lnTo>
                    <a:lnTo>
                      <a:pt x="369" y="201"/>
                    </a:lnTo>
                    <a:lnTo>
                      <a:pt x="361" y="195"/>
                    </a:lnTo>
                    <a:lnTo>
                      <a:pt x="361" y="186"/>
                    </a:lnTo>
                    <a:lnTo>
                      <a:pt x="363" y="193"/>
                    </a:lnTo>
                    <a:lnTo>
                      <a:pt x="369" y="193"/>
                    </a:lnTo>
                    <a:lnTo>
                      <a:pt x="367" y="178"/>
                    </a:lnTo>
                    <a:lnTo>
                      <a:pt x="371" y="182"/>
                    </a:lnTo>
                    <a:lnTo>
                      <a:pt x="378" y="178"/>
                    </a:lnTo>
                    <a:lnTo>
                      <a:pt x="384" y="173"/>
                    </a:lnTo>
                    <a:lnTo>
                      <a:pt x="382" y="165"/>
                    </a:lnTo>
                    <a:lnTo>
                      <a:pt x="380" y="163"/>
                    </a:lnTo>
                    <a:lnTo>
                      <a:pt x="380" y="161"/>
                    </a:lnTo>
                    <a:lnTo>
                      <a:pt x="388" y="158"/>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grpSp>
            <p:nvGrpSpPr>
              <p:cNvPr id="212" name="Group 211">
                <a:extLst>
                  <a:ext uri="{FF2B5EF4-FFF2-40B4-BE49-F238E27FC236}">
                    <a16:creationId xmlns:a16="http://schemas.microsoft.com/office/drawing/2014/main" id="{BA98A73B-D333-909B-B933-9B44D5BEFFDB}"/>
                  </a:ext>
                </a:extLst>
              </p:cNvPr>
              <p:cNvGrpSpPr/>
              <p:nvPr/>
            </p:nvGrpSpPr>
            <p:grpSpPr>
              <a:xfrm>
                <a:off x="3389116" y="3081761"/>
                <a:ext cx="464013" cy="372361"/>
                <a:chOff x="3389116" y="3081761"/>
                <a:chExt cx="464013" cy="372361"/>
              </a:xfrm>
              <a:grpFill/>
            </p:grpSpPr>
            <p:sp>
              <p:nvSpPr>
                <p:cNvPr id="351" name="Freeform 45">
                  <a:extLst>
                    <a:ext uri="{FF2B5EF4-FFF2-40B4-BE49-F238E27FC236}">
                      <a16:creationId xmlns:a16="http://schemas.microsoft.com/office/drawing/2014/main" id="{CD9F2262-6917-0444-8842-7C7EBABABF0B}"/>
                    </a:ext>
                  </a:extLst>
                </p:cNvPr>
                <p:cNvSpPr>
                  <a:spLocks/>
                </p:cNvSpPr>
                <p:nvPr/>
              </p:nvSpPr>
              <p:spPr bwMode="auto">
                <a:xfrm>
                  <a:off x="3580293" y="3401800"/>
                  <a:ext cx="28821" cy="13081"/>
                </a:xfrm>
                <a:custGeom>
                  <a:avLst/>
                  <a:gdLst>
                    <a:gd name="T0" fmla="*/ 19 w 30"/>
                    <a:gd name="T1" fmla="*/ 15 h 15"/>
                    <a:gd name="T2" fmla="*/ 26 w 30"/>
                    <a:gd name="T3" fmla="*/ 13 h 15"/>
                    <a:gd name="T4" fmla="*/ 30 w 30"/>
                    <a:gd name="T5" fmla="*/ 7 h 15"/>
                    <a:gd name="T6" fmla="*/ 30 w 30"/>
                    <a:gd name="T7" fmla="*/ 7 h 15"/>
                    <a:gd name="T8" fmla="*/ 28 w 30"/>
                    <a:gd name="T9" fmla="*/ 5 h 15"/>
                    <a:gd name="T10" fmla="*/ 15 w 30"/>
                    <a:gd name="T11" fmla="*/ 0 h 15"/>
                    <a:gd name="T12" fmla="*/ 0 w 30"/>
                    <a:gd name="T13" fmla="*/ 4 h 15"/>
                    <a:gd name="T14" fmla="*/ 4 w 30"/>
                    <a:gd name="T15" fmla="*/ 9 h 15"/>
                    <a:gd name="T16" fmla="*/ 11 w 30"/>
                    <a:gd name="T17" fmla="*/ 11 h 15"/>
                    <a:gd name="T18" fmla="*/ 19 w 30"/>
                    <a:gd name="T1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15">
                      <a:moveTo>
                        <a:pt x="19" y="15"/>
                      </a:moveTo>
                      <a:lnTo>
                        <a:pt x="26" y="13"/>
                      </a:lnTo>
                      <a:lnTo>
                        <a:pt x="30" y="7"/>
                      </a:lnTo>
                      <a:lnTo>
                        <a:pt x="30" y="7"/>
                      </a:lnTo>
                      <a:lnTo>
                        <a:pt x="28" y="5"/>
                      </a:lnTo>
                      <a:lnTo>
                        <a:pt x="15" y="0"/>
                      </a:lnTo>
                      <a:lnTo>
                        <a:pt x="0" y="4"/>
                      </a:lnTo>
                      <a:lnTo>
                        <a:pt x="4" y="9"/>
                      </a:lnTo>
                      <a:lnTo>
                        <a:pt x="11" y="11"/>
                      </a:lnTo>
                      <a:lnTo>
                        <a:pt x="19" y="15"/>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52" name="Freeform 46">
                  <a:extLst>
                    <a:ext uri="{FF2B5EF4-FFF2-40B4-BE49-F238E27FC236}">
                      <a16:creationId xmlns:a16="http://schemas.microsoft.com/office/drawing/2014/main" id="{951CB20A-E16E-6B50-D9E3-7EB4FA009569}"/>
                    </a:ext>
                  </a:extLst>
                </p:cNvPr>
                <p:cNvSpPr>
                  <a:spLocks/>
                </p:cNvSpPr>
                <p:nvPr/>
              </p:nvSpPr>
              <p:spPr bwMode="auto">
                <a:xfrm>
                  <a:off x="3580293" y="3401800"/>
                  <a:ext cx="28821" cy="13081"/>
                </a:xfrm>
                <a:custGeom>
                  <a:avLst/>
                  <a:gdLst>
                    <a:gd name="T0" fmla="*/ 19 w 30"/>
                    <a:gd name="T1" fmla="*/ 15 h 15"/>
                    <a:gd name="T2" fmla="*/ 26 w 30"/>
                    <a:gd name="T3" fmla="*/ 13 h 15"/>
                    <a:gd name="T4" fmla="*/ 30 w 30"/>
                    <a:gd name="T5" fmla="*/ 7 h 15"/>
                    <a:gd name="T6" fmla="*/ 30 w 30"/>
                    <a:gd name="T7" fmla="*/ 7 h 15"/>
                    <a:gd name="T8" fmla="*/ 28 w 30"/>
                    <a:gd name="T9" fmla="*/ 5 h 15"/>
                    <a:gd name="T10" fmla="*/ 15 w 30"/>
                    <a:gd name="T11" fmla="*/ 0 h 15"/>
                    <a:gd name="T12" fmla="*/ 0 w 30"/>
                    <a:gd name="T13" fmla="*/ 4 h 15"/>
                    <a:gd name="T14" fmla="*/ 4 w 30"/>
                    <a:gd name="T15" fmla="*/ 9 h 15"/>
                    <a:gd name="T16" fmla="*/ 11 w 30"/>
                    <a:gd name="T17" fmla="*/ 11 h 15"/>
                    <a:gd name="T18" fmla="*/ 19 w 30"/>
                    <a:gd name="T1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15">
                      <a:moveTo>
                        <a:pt x="19" y="15"/>
                      </a:moveTo>
                      <a:lnTo>
                        <a:pt x="26" y="13"/>
                      </a:lnTo>
                      <a:lnTo>
                        <a:pt x="30" y="7"/>
                      </a:lnTo>
                      <a:lnTo>
                        <a:pt x="30" y="7"/>
                      </a:lnTo>
                      <a:lnTo>
                        <a:pt x="28" y="5"/>
                      </a:lnTo>
                      <a:lnTo>
                        <a:pt x="15" y="0"/>
                      </a:lnTo>
                      <a:lnTo>
                        <a:pt x="0" y="4"/>
                      </a:lnTo>
                      <a:lnTo>
                        <a:pt x="4" y="9"/>
                      </a:lnTo>
                      <a:lnTo>
                        <a:pt x="11" y="11"/>
                      </a:lnTo>
                      <a:lnTo>
                        <a:pt x="19" y="15"/>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53" name="Freeform 47">
                  <a:extLst>
                    <a:ext uri="{FF2B5EF4-FFF2-40B4-BE49-F238E27FC236}">
                      <a16:creationId xmlns:a16="http://schemas.microsoft.com/office/drawing/2014/main" id="{4D7A7C64-E44D-39BD-050B-D4C2869178AD}"/>
                    </a:ext>
                  </a:extLst>
                </p:cNvPr>
                <p:cNvSpPr>
                  <a:spLocks/>
                </p:cNvSpPr>
                <p:nvPr/>
              </p:nvSpPr>
              <p:spPr bwMode="auto">
                <a:xfrm>
                  <a:off x="3646581" y="3422728"/>
                  <a:ext cx="14410" cy="13081"/>
                </a:xfrm>
                <a:custGeom>
                  <a:avLst/>
                  <a:gdLst>
                    <a:gd name="T0" fmla="*/ 14 w 15"/>
                    <a:gd name="T1" fmla="*/ 15 h 15"/>
                    <a:gd name="T2" fmla="*/ 15 w 15"/>
                    <a:gd name="T3" fmla="*/ 13 h 15"/>
                    <a:gd name="T4" fmla="*/ 14 w 15"/>
                    <a:gd name="T5" fmla="*/ 8 h 15"/>
                    <a:gd name="T6" fmla="*/ 8 w 15"/>
                    <a:gd name="T7" fmla="*/ 0 h 15"/>
                    <a:gd name="T8" fmla="*/ 2 w 15"/>
                    <a:gd name="T9" fmla="*/ 8 h 15"/>
                    <a:gd name="T10" fmla="*/ 0 w 15"/>
                    <a:gd name="T11" fmla="*/ 10 h 15"/>
                    <a:gd name="T12" fmla="*/ 8 w 15"/>
                    <a:gd name="T13" fmla="*/ 15 h 15"/>
                    <a:gd name="T14" fmla="*/ 14 w 15"/>
                    <a:gd name="T15" fmla="*/ 15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5">
                      <a:moveTo>
                        <a:pt x="14" y="15"/>
                      </a:moveTo>
                      <a:lnTo>
                        <a:pt x="15" y="13"/>
                      </a:lnTo>
                      <a:lnTo>
                        <a:pt x="14" y="8"/>
                      </a:lnTo>
                      <a:lnTo>
                        <a:pt x="8" y="0"/>
                      </a:lnTo>
                      <a:lnTo>
                        <a:pt x="2" y="8"/>
                      </a:lnTo>
                      <a:lnTo>
                        <a:pt x="0" y="10"/>
                      </a:lnTo>
                      <a:lnTo>
                        <a:pt x="8" y="15"/>
                      </a:lnTo>
                      <a:lnTo>
                        <a:pt x="14" y="15"/>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54" name="Freeform 48">
                  <a:extLst>
                    <a:ext uri="{FF2B5EF4-FFF2-40B4-BE49-F238E27FC236}">
                      <a16:creationId xmlns:a16="http://schemas.microsoft.com/office/drawing/2014/main" id="{680B55B2-B2CE-D40E-F957-260A8C4631ED}"/>
                    </a:ext>
                  </a:extLst>
                </p:cNvPr>
                <p:cNvSpPr>
                  <a:spLocks/>
                </p:cNvSpPr>
                <p:nvPr/>
              </p:nvSpPr>
              <p:spPr bwMode="auto">
                <a:xfrm>
                  <a:off x="3646581" y="3422728"/>
                  <a:ext cx="14410" cy="13081"/>
                </a:xfrm>
                <a:custGeom>
                  <a:avLst/>
                  <a:gdLst>
                    <a:gd name="T0" fmla="*/ 14 w 15"/>
                    <a:gd name="T1" fmla="*/ 15 h 15"/>
                    <a:gd name="T2" fmla="*/ 15 w 15"/>
                    <a:gd name="T3" fmla="*/ 13 h 15"/>
                    <a:gd name="T4" fmla="*/ 14 w 15"/>
                    <a:gd name="T5" fmla="*/ 8 h 15"/>
                    <a:gd name="T6" fmla="*/ 8 w 15"/>
                    <a:gd name="T7" fmla="*/ 0 h 15"/>
                    <a:gd name="T8" fmla="*/ 2 w 15"/>
                    <a:gd name="T9" fmla="*/ 8 h 15"/>
                    <a:gd name="T10" fmla="*/ 0 w 15"/>
                    <a:gd name="T11" fmla="*/ 10 h 15"/>
                    <a:gd name="T12" fmla="*/ 8 w 15"/>
                    <a:gd name="T13" fmla="*/ 15 h 15"/>
                    <a:gd name="T14" fmla="*/ 14 w 15"/>
                    <a:gd name="T15" fmla="*/ 15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5">
                      <a:moveTo>
                        <a:pt x="14" y="15"/>
                      </a:moveTo>
                      <a:lnTo>
                        <a:pt x="15" y="13"/>
                      </a:lnTo>
                      <a:lnTo>
                        <a:pt x="14" y="8"/>
                      </a:lnTo>
                      <a:lnTo>
                        <a:pt x="8" y="0"/>
                      </a:lnTo>
                      <a:lnTo>
                        <a:pt x="2" y="8"/>
                      </a:lnTo>
                      <a:lnTo>
                        <a:pt x="0" y="10"/>
                      </a:lnTo>
                      <a:lnTo>
                        <a:pt x="8" y="15"/>
                      </a:lnTo>
                      <a:lnTo>
                        <a:pt x="14" y="15"/>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55" name="Freeform 71">
                  <a:extLst>
                    <a:ext uri="{FF2B5EF4-FFF2-40B4-BE49-F238E27FC236}">
                      <a16:creationId xmlns:a16="http://schemas.microsoft.com/office/drawing/2014/main" id="{D2DA908C-6AFA-2D47-4A4E-DBD2BEE7F97E}"/>
                    </a:ext>
                  </a:extLst>
                </p:cNvPr>
                <p:cNvSpPr>
                  <a:spLocks/>
                </p:cNvSpPr>
                <p:nvPr/>
              </p:nvSpPr>
              <p:spPr bwMode="auto">
                <a:xfrm>
                  <a:off x="3389116" y="3081761"/>
                  <a:ext cx="464013" cy="372361"/>
                </a:xfrm>
                <a:custGeom>
                  <a:avLst/>
                  <a:gdLst>
                    <a:gd name="T0" fmla="*/ 411 w 483"/>
                    <a:gd name="T1" fmla="*/ 263 h 427"/>
                    <a:gd name="T2" fmla="*/ 402 w 483"/>
                    <a:gd name="T3" fmla="*/ 216 h 427"/>
                    <a:gd name="T4" fmla="*/ 233 w 483"/>
                    <a:gd name="T5" fmla="*/ 213 h 427"/>
                    <a:gd name="T6" fmla="*/ 236 w 483"/>
                    <a:gd name="T7" fmla="*/ 183 h 427"/>
                    <a:gd name="T8" fmla="*/ 244 w 483"/>
                    <a:gd name="T9" fmla="*/ 154 h 427"/>
                    <a:gd name="T10" fmla="*/ 248 w 483"/>
                    <a:gd name="T11" fmla="*/ 132 h 427"/>
                    <a:gd name="T12" fmla="*/ 265 w 483"/>
                    <a:gd name="T13" fmla="*/ 102 h 427"/>
                    <a:gd name="T14" fmla="*/ 263 w 483"/>
                    <a:gd name="T15" fmla="*/ 90 h 427"/>
                    <a:gd name="T16" fmla="*/ 285 w 483"/>
                    <a:gd name="T17" fmla="*/ 73 h 427"/>
                    <a:gd name="T18" fmla="*/ 267 w 483"/>
                    <a:gd name="T19" fmla="*/ 55 h 427"/>
                    <a:gd name="T20" fmla="*/ 263 w 483"/>
                    <a:gd name="T21" fmla="*/ 43 h 427"/>
                    <a:gd name="T22" fmla="*/ 265 w 483"/>
                    <a:gd name="T23" fmla="*/ 13 h 427"/>
                    <a:gd name="T24" fmla="*/ 257 w 483"/>
                    <a:gd name="T25" fmla="*/ 0 h 427"/>
                    <a:gd name="T26" fmla="*/ 20 w 483"/>
                    <a:gd name="T27" fmla="*/ 137 h 427"/>
                    <a:gd name="T28" fmla="*/ 35 w 483"/>
                    <a:gd name="T29" fmla="*/ 179 h 427"/>
                    <a:gd name="T30" fmla="*/ 52 w 483"/>
                    <a:gd name="T31" fmla="*/ 213 h 427"/>
                    <a:gd name="T32" fmla="*/ 52 w 483"/>
                    <a:gd name="T33" fmla="*/ 246 h 427"/>
                    <a:gd name="T34" fmla="*/ 41 w 483"/>
                    <a:gd name="T35" fmla="*/ 288 h 427"/>
                    <a:gd name="T36" fmla="*/ 33 w 483"/>
                    <a:gd name="T37" fmla="*/ 335 h 427"/>
                    <a:gd name="T38" fmla="*/ 28 w 483"/>
                    <a:gd name="T39" fmla="*/ 354 h 427"/>
                    <a:gd name="T40" fmla="*/ 75 w 483"/>
                    <a:gd name="T41" fmla="*/ 354 h 427"/>
                    <a:gd name="T42" fmla="*/ 84 w 483"/>
                    <a:gd name="T43" fmla="*/ 340 h 427"/>
                    <a:gd name="T44" fmla="*/ 90 w 483"/>
                    <a:gd name="T45" fmla="*/ 357 h 427"/>
                    <a:gd name="T46" fmla="*/ 171 w 483"/>
                    <a:gd name="T47" fmla="*/ 378 h 427"/>
                    <a:gd name="T48" fmla="*/ 184 w 483"/>
                    <a:gd name="T49" fmla="*/ 357 h 427"/>
                    <a:gd name="T50" fmla="*/ 214 w 483"/>
                    <a:gd name="T51" fmla="*/ 354 h 427"/>
                    <a:gd name="T52" fmla="*/ 242 w 483"/>
                    <a:gd name="T53" fmla="*/ 365 h 427"/>
                    <a:gd name="T54" fmla="*/ 272 w 483"/>
                    <a:gd name="T55" fmla="*/ 371 h 427"/>
                    <a:gd name="T56" fmla="*/ 276 w 483"/>
                    <a:gd name="T57" fmla="*/ 387 h 427"/>
                    <a:gd name="T58" fmla="*/ 297 w 483"/>
                    <a:gd name="T59" fmla="*/ 406 h 427"/>
                    <a:gd name="T60" fmla="*/ 332 w 483"/>
                    <a:gd name="T61" fmla="*/ 412 h 427"/>
                    <a:gd name="T62" fmla="*/ 351 w 483"/>
                    <a:gd name="T63" fmla="*/ 391 h 427"/>
                    <a:gd name="T64" fmla="*/ 370 w 483"/>
                    <a:gd name="T65" fmla="*/ 416 h 427"/>
                    <a:gd name="T66" fmla="*/ 389 w 483"/>
                    <a:gd name="T67" fmla="*/ 391 h 427"/>
                    <a:gd name="T68" fmla="*/ 396 w 483"/>
                    <a:gd name="T69" fmla="*/ 374 h 427"/>
                    <a:gd name="T70" fmla="*/ 415 w 483"/>
                    <a:gd name="T71" fmla="*/ 387 h 427"/>
                    <a:gd name="T72" fmla="*/ 443 w 483"/>
                    <a:gd name="T73" fmla="*/ 399 h 427"/>
                    <a:gd name="T74" fmla="*/ 455 w 483"/>
                    <a:gd name="T75" fmla="*/ 414 h 427"/>
                    <a:gd name="T76" fmla="*/ 473 w 483"/>
                    <a:gd name="T77" fmla="*/ 418 h 427"/>
                    <a:gd name="T78" fmla="*/ 483 w 483"/>
                    <a:gd name="T79" fmla="*/ 395 h 427"/>
                    <a:gd name="T80" fmla="*/ 447 w 483"/>
                    <a:gd name="T81" fmla="*/ 378 h 427"/>
                    <a:gd name="T82" fmla="*/ 417 w 483"/>
                    <a:gd name="T83" fmla="*/ 357 h 427"/>
                    <a:gd name="T84" fmla="*/ 430 w 483"/>
                    <a:gd name="T85" fmla="*/ 348 h 427"/>
                    <a:gd name="T86" fmla="*/ 445 w 483"/>
                    <a:gd name="T87" fmla="*/ 331 h 427"/>
                    <a:gd name="T88" fmla="*/ 426 w 483"/>
                    <a:gd name="T89" fmla="*/ 312 h 427"/>
                    <a:gd name="T90" fmla="*/ 406 w 483"/>
                    <a:gd name="T91" fmla="*/ 322 h 427"/>
                    <a:gd name="T92" fmla="*/ 417 w 483"/>
                    <a:gd name="T93" fmla="*/ 299 h 427"/>
                    <a:gd name="T94" fmla="*/ 391 w 483"/>
                    <a:gd name="T95" fmla="*/ 307 h 427"/>
                    <a:gd name="T96" fmla="*/ 346 w 483"/>
                    <a:gd name="T97" fmla="*/ 299 h 427"/>
                    <a:gd name="T98" fmla="*/ 383 w 483"/>
                    <a:gd name="T99" fmla="*/ 282 h 427"/>
                    <a:gd name="T100" fmla="*/ 411 w 483"/>
                    <a:gd name="T101" fmla="*/ 295 h 427"/>
                    <a:gd name="T102" fmla="*/ 424 w 483"/>
                    <a:gd name="T103" fmla="*/ 29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3" h="427">
                      <a:moveTo>
                        <a:pt x="421" y="288"/>
                      </a:moveTo>
                      <a:lnTo>
                        <a:pt x="417" y="282"/>
                      </a:lnTo>
                      <a:lnTo>
                        <a:pt x="417" y="278"/>
                      </a:lnTo>
                      <a:lnTo>
                        <a:pt x="413" y="271"/>
                      </a:lnTo>
                      <a:lnTo>
                        <a:pt x="411" y="263"/>
                      </a:lnTo>
                      <a:lnTo>
                        <a:pt x="402" y="256"/>
                      </a:lnTo>
                      <a:lnTo>
                        <a:pt x="398" y="248"/>
                      </a:lnTo>
                      <a:lnTo>
                        <a:pt x="394" y="241"/>
                      </a:lnTo>
                      <a:lnTo>
                        <a:pt x="398" y="230"/>
                      </a:lnTo>
                      <a:lnTo>
                        <a:pt x="402" y="216"/>
                      </a:lnTo>
                      <a:lnTo>
                        <a:pt x="404" y="209"/>
                      </a:lnTo>
                      <a:lnTo>
                        <a:pt x="402" y="207"/>
                      </a:lnTo>
                      <a:lnTo>
                        <a:pt x="317" y="214"/>
                      </a:lnTo>
                      <a:lnTo>
                        <a:pt x="227" y="218"/>
                      </a:lnTo>
                      <a:lnTo>
                        <a:pt x="233" y="213"/>
                      </a:lnTo>
                      <a:lnTo>
                        <a:pt x="229" y="205"/>
                      </a:lnTo>
                      <a:lnTo>
                        <a:pt x="229" y="198"/>
                      </a:lnTo>
                      <a:lnTo>
                        <a:pt x="225" y="190"/>
                      </a:lnTo>
                      <a:lnTo>
                        <a:pt x="235" y="188"/>
                      </a:lnTo>
                      <a:lnTo>
                        <a:pt x="236" y="183"/>
                      </a:lnTo>
                      <a:lnTo>
                        <a:pt x="231" y="177"/>
                      </a:lnTo>
                      <a:lnTo>
                        <a:pt x="238" y="177"/>
                      </a:lnTo>
                      <a:lnTo>
                        <a:pt x="236" y="162"/>
                      </a:lnTo>
                      <a:lnTo>
                        <a:pt x="242" y="156"/>
                      </a:lnTo>
                      <a:lnTo>
                        <a:pt x="244" y="154"/>
                      </a:lnTo>
                      <a:lnTo>
                        <a:pt x="236" y="154"/>
                      </a:lnTo>
                      <a:lnTo>
                        <a:pt x="244" y="149"/>
                      </a:lnTo>
                      <a:lnTo>
                        <a:pt x="246" y="143"/>
                      </a:lnTo>
                      <a:lnTo>
                        <a:pt x="252" y="136"/>
                      </a:lnTo>
                      <a:lnTo>
                        <a:pt x="248" y="132"/>
                      </a:lnTo>
                      <a:lnTo>
                        <a:pt x="250" y="126"/>
                      </a:lnTo>
                      <a:lnTo>
                        <a:pt x="255" y="122"/>
                      </a:lnTo>
                      <a:lnTo>
                        <a:pt x="272" y="105"/>
                      </a:lnTo>
                      <a:lnTo>
                        <a:pt x="272" y="104"/>
                      </a:lnTo>
                      <a:lnTo>
                        <a:pt x="265" y="102"/>
                      </a:lnTo>
                      <a:lnTo>
                        <a:pt x="272" y="102"/>
                      </a:lnTo>
                      <a:lnTo>
                        <a:pt x="272" y="98"/>
                      </a:lnTo>
                      <a:lnTo>
                        <a:pt x="278" y="90"/>
                      </a:lnTo>
                      <a:lnTo>
                        <a:pt x="270" y="92"/>
                      </a:lnTo>
                      <a:lnTo>
                        <a:pt x="263" y="90"/>
                      </a:lnTo>
                      <a:lnTo>
                        <a:pt x="267" y="85"/>
                      </a:lnTo>
                      <a:lnTo>
                        <a:pt x="274" y="81"/>
                      </a:lnTo>
                      <a:lnTo>
                        <a:pt x="280" y="75"/>
                      </a:lnTo>
                      <a:lnTo>
                        <a:pt x="285" y="75"/>
                      </a:lnTo>
                      <a:lnTo>
                        <a:pt x="285" y="73"/>
                      </a:lnTo>
                      <a:lnTo>
                        <a:pt x="285" y="72"/>
                      </a:lnTo>
                      <a:lnTo>
                        <a:pt x="278" y="70"/>
                      </a:lnTo>
                      <a:lnTo>
                        <a:pt x="276" y="64"/>
                      </a:lnTo>
                      <a:lnTo>
                        <a:pt x="270" y="60"/>
                      </a:lnTo>
                      <a:lnTo>
                        <a:pt x="267" y="55"/>
                      </a:lnTo>
                      <a:lnTo>
                        <a:pt x="267" y="53"/>
                      </a:lnTo>
                      <a:lnTo>
                        <a:pt x="274" y="55"/>
                      </a:lnTo>
                      <a:lnTo>
                        <a:pt x="268" y="47"/>
                      </a:lnTo>
                      <a:lnTo>
                        <a:pt x="274" y="42"/>
                      </a:lnTo>
                      <a:lnTo>
                        <a:pt x="263" y="43"/>
                      </a:lnTo>
                      <a:lnTo>
                        <a:pt x="261" y="40"/>
                      </a:lnTo>
                      <a:lnTo>
                        <a:pt x="268" y="30"/>
                      </a:lnTo>
                      <a:lnTo>
                        <a:pt x="261" y="26"/>
                      </a:lnTo>
                      <a:lnTo>
                        <a:pt x="259" y="19"/>
                      </a:lnTo>
                      <a:lnTo>
                        <a:pt x="265" y="13"/>
                      </a:lnTo>
                      <a:lnTo>
                        <a:pt x="265" y="6"/>
                      </a:lnTo>
                      <a:lnTo>
                        <a:pt x="259" y="6"/>
                      </a:lnTo>
                      <a:lnTo>
                        <a:pt x="253" y="10"/>
                      </a:lnTo>
                      <a:lnTo>
                        <a:pt x="253" y="4"/>
                      </a:lnTo>
                      <a:lnTo>
                        <a:pt x="257" y="0"/>
                      </a:lnTo>
                      <a:lnTo>
                        <a:pt x="111" y="8"/>
                      </a:lnTo>
                      <a:lnTo>
                        <a:pt x="0" y="11"/>
                      </a:lnTo>
                      <a:lnTo>
                        <a:pt x="3" y="120"/>
                      </a:lnTo>
                      <a:lnTo>
                        <a:pt x="17" y="132"/>
                      </a:lnTo>
                      <a:lnTo>
                        <a:pt x="20" y="137"/>
                      </a:lnTo>
                      <a:lnTo>
                        <a:pt x="26" y="152"/>
                      </a:lnTo>
                      <a:lnTo>
                        <a:pt x="24" y="162"/>
                      </a:lnTo>
                      <a:lnTo>
                        <a:pt x="30" y="169"/>
                      </a:lnTo>
                      <a:lnTo>
                        <a:pt x="33" y="177"/>
                      </a:lnTo>
                      <a:lnTo>
                        <a:pt x="35" y="179"/>
                      </a:lnTo>
                      <a:lnTo>
                        <a:pt x="39" y="184"/>
                      </a:lnTo>
                      <a:lnTo>
                        <a:pt x="39" y="192"/>
                      </a:lnTo>
                      <a:lnTo>
                        <a:pt x="50" y="205"/>
                      </a:lnTo>
                      <a:lnTo>
                        <a:pt x="52" y="207"/>
                      </a:lnTo>
                      <a:lnTo>
                        <a:pt x="52" y="213"/>
                      </a:lnTo>
                      <a:lnTo>
                        <a:pt x="54" y="220"/>
                      </a:lnTo>
                      <a:lnTo>
                        <a:pt x="50" y="226"/>
                      </a:lnTo>
                      <a:lnTo>
                        <a:pt x="54" y="231"/>
                      </a:lnTo>
                      <a:lnTo>
                        <a:pt x="50" y="239"/>
                      </a:lnTo>
                      <a:lnTo>
                        <a:pt x="52" y="246"/>
                      </a:lnTo>
                      <a:lnTo>
                        <a:pt x="49" y="252"/>
                      </a:lnTo>
                      <a:lnTo>
                        <a:pt x="47" y="260"/>
                      </a:lnTo>
                      <a:lnTo>
                        <a:pt x="41" y="267"/>
                      </a:lnTo>
                      <a:lnTo>
                        <a:pt x="39" y="275"/>
                      </a:lnTo>
                      <a:lnTo>
                        <a:pt x="41" y="288"/>
                      </a:lnTo>
                      <a:lnTo>
                        <a:pt x="35" y="295"/>
                      </a:lnTo>
                      <a:lnTo>
                        <a:pt x="39" y="303"/>
                      </a:lnTo>
                      <a:lnTo>
                        <a:pt x="43" y="320"/>
                      </a:lnTo>
                      <a:lnTo>
                        <a:pt x="41" y="327"/>
                      </a:lnTo>
                      <a:lnTo>
                        <a:pt x="33" y="335"/>
                      </a:lnTo>
                      <a:lnTo>
                        <a:pt x="33" y="335"/>
                      </a:lnTo>
                      <a:lnTo>
                        <a:pt x="33" y="335"/>
                      </a:lnTo>
                      <a:lnTo>
                        <a:pt x="35" y="342"/>
                      </a:lnTo>
                      <a:lnTo>
                        <a:pt x="33" y="350"/>
                      </a:lnTo>
                      <a:lnTo>
                        <a:pt x="28" y="354"/>
                      </a:lnTo>
                      <a:lnTo>
                        <a:pt x="26" y="361"/>
                      </a:lnTo>
                      <a:lnTo>
                        <a:pt x="33" y="367"/>
                      </a:lnTo>
                      <a:lnTo>
                        <a:pt x="39" y="361"/>
                      </a:lnTo>
                      <a:lnTo>
                        <a:pt x="73" y="357"/>
                      </a:lnTo>
                      <a:lnTo>
                        <a:pt x="75" y="354"/>
                      </a:lnTo>
                      <a:lnTo>
                        <a:pt x="67" y="350"/>
                      </a:lnTo>
                      <a:lnTo>
                        <a:pt x="75" y="344"/>
                      </a:lnTo>
                      <a:lnTo>
                        <a:pt x="77" y="327"/>
                      </a:lnTo>
                      <a:lnTo>
                        <a:pt x="82" y="333"/>
                      </a:lnTo>
                      <a:lnTo>
                        <a:pt x="84" y="340"/>
                      </a:lnTo>
                      <a:lnTo>
                        <a:pt x="84" y="346"/>
                      </a:lnTo>
                      <a:lnTo>
                        <a:pt x="79" y="350"/>
                      </a:lnTo>
                      <a:lnTo>
                        <a:pt x="77" y="354"/>
                      </a:lnTo>
                      <a:lnTo>
                        <a:pt x="82" y="355"/>
                      </a:lnTo>
                      <a:lnTo>
                        <a:pt x="90" y="357"/>
                      </a:lnTo>
                      <a:lnTo>
                        <a:pt x="103" y="359"/>
                      </a:lnTo>
                      <a:lnTo>
                        <a:pt x="118" y="365"/>
                      </a:lnTo>
                      <a:lnTo>
                        <a:pt x="126" y="369"/>
                      </a:lnTo>
                      <a:lnTo>
                        <a:pt x="137" y="374"/>
                      </a:lnTo>
                      <a:lnTo>
                        <a:pt x="171" y="378"/>
                      </a:lnTo>
                      <a:lnTo>
                        <a:pt x="178" y="378"/>
                      </a:lnTo>
                      <a:lnTo>
                        <a:pt x="188" y="372"/>
                      </a:lnTo>
                      <a:lnTo>
                        <a:pt x="195" y="372"/>
                      </a:lnTo>
                      <a:lnTo>
                        <a:pt x="189" y="363"/>
                      </a:lnTo>
                      <a:lnTo>
                        <a:pt x="184" y="357"/>
                      </a:lnTo>
                      <a:lnTo>
                        <a:pt x="191" y="355"/>
                      </a:lnTo>
                      <a:lnTo>
                        <a:pt x="193" y="354"/>
                      </a:lnTo>
                      <a:lnTo>
                        <a:pt x="201" y="350"/>
                      </a:lnTo>
                      <a:lnTo>
                        <a:pt x="214" y="346"/>
                      </a:lnTo>
                      <a:lnTo>
                        <a:pt x="214" y="354"/>
                      </a:lnTo>
                      <a:lnTo>
                        <a:pt x="214" y="357"/>
                      </a:lnTo>
                      <a:lnTo>
                        <a:pt x="220" y="355"/>
                      </a:lnTo>
                      <a:lnTo>
                        <a:pt x="235" y="354"/>
                      </a:lnTo>
                      <a:lnTo>
                        <a:pt x="236" y="361"/>
                      </a:lnTo>
                      <a:lnTo>
                        <a:pt x="242" y="365"/>
                      </a:lnTo>
                      <a:lnTo>
                        <a:pt x="246" y="374"/>
                      </a:lnTo>
                      <a:lnTo>
                        <a:pt x="253" y="374"/>
                      </a:lnTo>
                      <a:lnTo>
                        <a:pt x="267" y="378"/>
                      </a:lnTo>
                      <a:lnTo>
                        <a:pt x="270" y="372"/>
                      </a:lnTo>
                      <a:lnTo>
                        <a:pt x="272" y="371"/>
                      </a:lnTo>
                      <a:lnTo>
                        <a:pt x="272" y="367"/>
                      </a:lnTo>
                      <a:lnTo>
                        <a:pt x="274" y="372"/>
                      </a:lnTo>
                      <a:lnTo>
                        <a:pt x="272" y="374"/>
                      </a:lnTo>
                      <a:lnTo>
                        <a:pt x="272" y="380"/>
                      </a:lnTo>
                      <a:lnTo>
                        <a:pt x="276" y="387"/>
                      </a:lnTo>
                      <a:lnTo>
                        <a:pt x="283" y="391"/>
                      </a:lnTo>
                      <a:lnTo>
                        <a:pt x="287" y="399"/>
                      </a:lnTo>
                      <a:lnTo>
                        <a:pt x="285" y="406"/>
                      </a:lnTo>
                      <a:lnTo>
                        <a:pt x="289" y="410"/>
                      </a:lnTo>
                      <a:lnTo>
                        <a:pt x="297" y="406"/>
                      </a:lnTo>
                      <a:lnTo>
                        <a:pt x="310" y="416"/>
                      </a:lnTo>
                      <a:lnTo>
                        <a:pt x="317" y="412"/>
                      </a:lnTo>
                      <a:lnTo>
                        <a:pt x="319" y="412"/>
                      </a:lnTo>
                      <a:lnTo>
                        <a:pt x="327" y="416"/>
                      </a:lnTo>
                      <a:lnTo>
                        <a:pt x="332" y="412"/>
                      </a:lnTo>
                      <a:lnTo>
                        <a:pt x="332" y="402"/>
                      </a:lnTo>
                      <a:lnTo>
                        <a:pt x="334" y="395"/>
                      </a:lnTo>
                      <a:lnTo>
                        <a:pt x="342" y="395"/>
                      </a:lnTo>
                      <a:lnTo>
                        <a:pt x="347" y="393"/>
                      </a:lnTo>
                      <a:lnTo>
                        <a:pt x="351" y="391"/>
                      </a:lnTo>
                      <a:lnTo>
                        <a:pt x="355" y="399"/>
                      </a:lnTo>
                      <a:lnTo>
                        <a:pt x="361" y="395"/>
                      </a:lnTo>
                      <a:lnTo>
                        <a:pt x="368" y="399"/>
                      </a:lnTo>
                      <a:lnTo>
                        <a:pt x="368" y="408"/>
                      </a:lnTo>
                      <a:lnTo>
                        <a:pt x="370" y="416"/>
                      </a:lnTo>
                      <a:lnTo>
                        <a:pt x="377" y="412"/>
                      </a:lnTo>
                      <a:lnTo>
                        <a:pt x="383" y="406"/>
                      </a:lnTo>
                      <a:lnTo>
                        <a:pt x="387" y="401"/>
                      </a:lnTo>
                      <a:lnTo>
                        <a:pt x="381" y="393"/>
                      </a:lnTo>
                      <a:lnTo>
                        <a:pt x="389" y="391"/>
                      </a:lnTo>
                      <a:lnTo>
                        <a:pt x="387" y="378"/>
                      </a:lnTo>
                      <a:lnTo>
                        <a:pt x="372" y="371"/>
                      </a:lnTo>
                      <a:lnTo>
                        <a:pt x="372" y="365"/>
                      </a:lnTo>
                      <a:lnTo>
                        <a:pt x="372" y="363"/>
                      </a:lnTo>
                      <a:lnTo>
                        <a:pt x="396" y="374"/>
                      </a:lnTo>
                      <a:lnTo>
                        <a:pt x="404" y="374"/>
                      </a:lnTo>
                      <a:lnTo>
                        <a:pt x="409" y="378"/>
                      </a:lnTo>
                      <a:lnTo>
                        <a:pt x="413" y="380"/>
                      </a:lnTo>
                      <a:lnTo>
                        <a:pt x="409" y="387"/>
                      </a:lnTo>
                      <a:lnTo>
                        <a:pt x="415" y="387"/>
                      </a:lnTo>
                      <a:lnTo>
                        <a:pt x="423" y="386"/>
                      </a:lnTo>
                      <a:lnTo>
                        <a:pt x="426" y="393"/>
                      </a:lnTo>
                      <a:lnTo>
                        <a:pt x="436" y="395"/>
                      </a:lnTo>
                      <a:lnTo>
                        <a:pt x="441" y="393"/>
                      </a:lnTo>
                      <a:lnTo>
                        <a:pt x="443" y="399"/>
                      </a:lnTo>
                      <a:lnTo>
                        <a:pt x="449" y="406"/>
                      </a:lnTo>
                      <a:lnTo>
                        <a:pt x="455" y="408"/>
                      </a:lnTo>
                      <a:lnTo>
                        <a:pt x="456" y="399"/>
                      </a:lnTo>
                      <a:lnTo>
                        <a:pt x="458" y="406"/>
                      </a:lnTo>
                      <a:lnTo>
                        <a:pt x="455" y="414"/>
                      </a:lnTo>
                      <a:lnTo>
                        <a:pt x="449" y="427"/>
                      </a:lnTo>
                      <a:lnTo>
                        <a:pt x="456" y="421"/>
                      </a:lnTo>
                      <a:lnTo>
                        <a:pt x="458" y="414"/>
                      </a:lnTo>
                      <a:lnTo>
                        <a:pt x="464" y="406"/>
                      </a:lnTo>
                      <a:lnTo>
                        <a:pt x="473" y="418"/>
                      </a:lnTo>
                      <a:lnTo>
                        <a:pt x="473" y="412"/>
                      </a:lnTo>
                      <a:lnTo>
                        <a:pt x="477" y="404"/>
                      </a:lnTo>
                      <a:lnTo>
                        <a:pt x="477" y="401"/>
                      </a:lnTo>
                      <a:lnTo>
                        <a:pt x="483" y="399"/>
                      </a:lnTo>
                      <a:lnTo>
                        <a:pt x="483" y="395"/>
                      </a:lnTo>
                      <a:lnTo>
                        <a:pt x="475" y="393"/>
                      </a:lnTo>
                      <a:lnTo>
                        <a:pt x="473" y="387"/>
                      </a:lnTo>
                      <a:lnTo>
                        <a:pt x="468" y="384"/>
                      </a:lnTo>
                      <a:lnTo>
                        <a:pt x="453" y="382"/>
                      </a:lnTo>
                      <a:lnTo>
                        <a:pt x="447" y="378"/>
                      </a:lnTo>
                      <a:lnTo>
                        <a:pt x="438" y="378"/>
                      </a:lnTo>
                      <a:lnTo>
                        <a:pt x="434" y="371"/>
                      </a:lnTo>
                      <a:lnTo>
                        <a:pt x="426" y="367"/>
                      </a:lnTo>
                      <a:lnTo>
                        <a:pt x="419" y="365"/>
                      </a:lnTo>
                      <a:lnTo>
                        <a:pt x="417" y="357"/>
                      </a:lnTo>
                      <a:lnTo>
                        <a:pt x="423" y="355"/>
                      </a:lnTo>
                      <a:lnTo>
                        <a:pt x="421" y="352"/>
                      </a:lnTo>
                      <a:lnTo>
                        <a:pt x="428" y="350"/>
                      </a:lnTo>
                      <a:lnTo>
                        <a:pt x="436" y="354"/>
                      </a:lnTo>
                      <a:lnTo>
                        <a:pt x="430" y="348"/>
                      </a:lnTo>
                      <a:lnTo>
                        <a:pt x="426" y="340"/>
                      </a:lnTo>
                      <a:lnTo>
                        <a:pt x="434" y="335"/>
                      </a:lnTo>
                      <a:lnTo>
                        <a:pt x="441" y="335"/>
                      </a:lnTo>
                      <a:lnTo>
                        <a:pt x="443" y="337"/>
                      </a:lnTo>
                      <a:lnTo>
                        <a:pt x="445" y="331"/>
                      </a:lnTo>
                      <a:lnTo>
                        <a:pt x="445" y="324"/>
                      </a:lnTo>
                      <a:lnTo>
                        <a:pt x="440" y="320"/>
                      </a:lnTo>
                      <a:lnTo>
                        <a:pt x="438" y="312"/>
                      </a:lnTo>
                      <a:lnTo>
                        <a:pt x="436" y="307"/>
                      </a:lnTo>
                      <a:lnTo>
                        <a:pt x="426" y="312"/>
                      </a:lnTo>
                      <a:lnTo>
                        <a:pt x="424" y="320"/>
                      </a:lnTo>
                      <a:lnTo>
                        <a:pt x="423" y="327"/>
                      </a:lnTo>
                      <a:lnTo>
                        <a:pt x="415" y="327"/>
                      </a:lnTo>
                      <a:lnTo>
                        <a:pt x="413" y="320"/>
                      </a:lnTo>
                      <a:lnTo>
                        <a:pt x="406" y="322"/>
                      </a:lnTo>
                      <a:lnTo>
                        <a:pt x="400" y="318"/>
                      </a:lnTo>
                      <a:lnTo>
                        <a:pt x="400" y="316"/>
                      </a:lnTo>
                      <a:lnTo>
                        <a:pt x="415" y="307"/>
                      </a:lnTo>
                      <a:lnTo>
                        <a:pt x="417" y="299"/>
                      </a:lnTo>
                      <a:lnTo>
                        <a:pt x="417" y="299"/>
                      </a:lnTo>
                      <a:lnTo>
                        <a:pt x="409" y="303"/>
                      </a:lnTo>
                      <a:lnTo>
                        <a:pt x="409" y="297"/>
                      </a:lnTo>
                      <a:lnTo>
                        <a:pt x="404" y="303"/>
                      </a:lnTo>
                      <a:lnTo>
                        <a:pt x="398" y="299"/>
                      </a:lnTo>
                      <a:lnTo>
                        <a:pt x="391" y="307"/>
                      </a:lnTo>
                      <a:lnTo>
                        <a:pt x="385" y="308"/>
                      </a:lnTo>
                      <a:lnTo>
                        <a:pt x="364" y="310"/>
                      </a:lnTo>
                      <a:lnTo>
                        <a:pt x="355" y="310"/>
                      </a:lnTo>
                      <a:lnTo>
                        <a:pt x="346" y="307"/>
                      </a:lnTo>
                      <a:lnTo>
                        <a:pt x="346" y="299"/>
                      </a:lnTo>
                      <a:lnTo>
                        <a:pt x="351" y="293"/>
                      </a:lnTo>
                      <a:lnTo>
                        <a:pt x="361" y="278"/>
                      </a:lnTo>
                      <a:lnTo>
                        <a:pt x="366" y="277"/>
                      </a:lnTo>
                      <a:lnTo>
                        <a:pt x="376" y="278"/>
                      </a:lnTo>
                      <a:lnTo>
                        <a:pt x="383" y="282"/>
                      </a:lnTo>
                      <a:lnTo>
                        <a:pt x="391" y="288"/>
                      </a:lnTo>
                      <a:lnTo>
                        <a:pt x="396" y="288"/>
                      </a:lnTo>
                      <a:lnTo>
                        <a:pt x="402" y="292"/>
                      </a:lnTo>
                      <a:lnTo>
                        <a:pt x="404" y="290"/>
                      </a:lnTo>
                      <a:lnTo>
                        <a:pt x="411" y="295"/>
                      </a:lnTo>
                      <a:lnTo>
                        <a:pt x="417" y="295"/>
                      </a:lnTo>
                      <a:lnTo>
                        <a:pt x="421" y="295"/>
                      </a:lnTo>
                      <a:lnTo>
                        <a:pt x="421" y="297"/>
                      </a:lnTo>
                      <a:lnTo>
                        <a:pt x="428" y="293"/>
                      </a:lnTo>
                      <a:lnTo>
                        <a:pt x="424" y="292"/>
                      </a:lnTo>
                      <a:lnTo>
                        <a:pt x="421" y="288"/>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grpSp>
          <p:sp>
            <p:nvSpPr>
              <p:cNvPr id="213" name="Freeform 72">
                <a:extLst>
                  <a:ext uri="{FF2B5EF4-FFF2-40B4-BE49-F238E27FC236}">
                    <a16:creationId xmlns:a16="http://schemas.microsoft.com/office/drawing/2014/main" id="{D75A5B13-7F1E-FC12-0358-E57D010A0E11}"/>
                  </a:ext>
                </a:extLst>
              </p:cNvPr>
              <p:cNvSpPr>
                <a:spLocks/>
              </p:cNvSpPr>
              <p:nvPr/>
            </p:nvSpPr>
            <p:spPr bwMode="auto">
              <a:xfrm>
                <a:off x="3587018" y="1766723"/>
                <a:ext cx="7686" cy="5232"/>
              </a:xfrm>
              <a:custGeom>
                <a:avLst/>
                <a:gdLst>
                  <a:gd name="T0" fmla="*/ 8 w 8"/>
                  <a:gd name="T1" fmla="*/ 2 h 6"/>
                  <a:gd name="T2" fmla="*/ 8 w 8"/>
                  <a:gd name="T3" fmla="*/ 0 h 6"/>
                  <a:gd name="T4" fmla="*/ 0 w 8"/>
                  <a:gd name="T5" fmla="*/ 6 h 6"/>
                  <a:gd name="T6" fmla="*/ 8 w 8"/>
                  <a:gd name="T7" fmla="*/ 2 h 6"/>
                </a:gdLst>
                <a:ahLst/>
                <a:cxnLst>
                  <a:cxn ang="0">
                    <a:pos x="T0" y="T1"/>
                  </a:cxn>
                  <a:cxn ang="0">
                    <a:pos x="T2" y="T3"/>
                  </a:cxn>
                  <a:cxn ang="0">
                    <a:pos x="T4" y="T5"/>
                  </a:cxn>
                  <a:cxn ang="0">
                    <a:pos x="T6" y="T7"/>
                  </a:cxn>
                </a:cxnLst>
                <a:rect l="0" t="0" r="r" b="b"/>
                <a:pathLst>
                  <a:path w="8" h="6">
                    <a:moveTo>
                      <a:pt x="8" y="2"/>
                    </a:moveTo>
                    <a:lnTo>
                      <a:pt x="8" y="0"/>
                    </a:lnTo>
                    <a:lnTo>
                      <a:pt x="0" y="6"/>
                    </a:lnTo>
                    <a:lnTo>
                      <a:pt x="8" y="2"/>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14" name="Freeform 73">
                <a:extLst>
                  <a:ext uri="{FF2B5EF4-FFF2-40B4-BE49-F238E27FC236}">
                    <a16:creationId xmlns:a16="http://schemas.microsoft.com/office/drawing/2014/main" id="{C5C6806B-B370-5702-6A1C-E80C8D1DCC60}"/>
                  </a:ext>
                </a:extLst>
              </p:cNvPr>
              <p:cNvSpPr>
                <a:spLocks/>
              </p:cNvSpPr>
              <p:nvPr/>
            </p:nvSpPr>
            <p:spPr bwMode="auto">
              <a:xfrm>
                <a:off x="3587018" y="1766723"/>
                <a:ext cx="7686" cy="5232"/>
              </a:xfrm>
              <a:custGeom>
                <a:avLst/>
                <a:gdLst>
                  <a:gd name="T0" fmla="*/ 8 w 8"/>
                  <a:gd name="T1" fmla="*/ 2 h 6"/>
                  <a:gd name="T2" fmla="*/ 8 w 8"/>
                  <a:gd name="T3" fmla="*/ 0 h 6"/>
                  <a:gd name="T4" fmla="*/ 0 w 8"/>
                  <a:gd name="T5" fmla="*/ 6 h 6"/>
                  <a:gd name="T6" fmla="*/ 8 w 8"/>
                  <a:gd name="T7" fmla="*/ 2 h 6"/>
                </a:gdLst>
                <a:ahLst/>
                <a:cxnLst>
                  <a:cxn ang="0">
                    <a:pos x="T0" y="T1"/>
                  </a:cxn>
                  <a:cxn ang="0">
                    <a:pos x="T2" y="T3"/>
                  </a:cxn>
                  <a:cxn ang="0">
                    <a:pos x="T4" y="T5"/>
                  </a:cxn>
                  <a:cxn ang="0">
                    <a:pos x="T6" y="T7"/>
                  </a:cxn>
                </a:cxnLst>
                <a:rect l="0" t="0" r="r" b="b"/>
                <a:pathLst>
                  <a:path w="8" h="6">
                    <a:moveTo>
                      <a:pt x="8" y="2"/>
                    </a:moveTo>
                    <a:lnTo>
                      <a:pt x="8" y="0"/>
                    </a:lnTo>
                    <a:lnTo>
                      <a:pt x="0" y="6"/>
                    </a:lnTo>
                    <a:lnTo>
                      <a:pt x="8" y="2"/>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15" name="Freeform 74">
                <a:extLst>
                  <a:ext uri="{FF2B5EF4-FFF2-40B4-BE49-F238E27FC236}">
                    <a16:creationId xmlns:a16="http://schemas.microsoft.com/office/drawing/2014/main" id="{3B8AAFA7-6BBA-B21F-47C2-8D94C91DB1C6}"/>
                  </a:ext>
                </a:extLst>
              </p:cNvPr>
              <p:cNvSpPr>
                <a:spLocks/>
              </p:cNvSpPr>
              <p:nvPr/>
            </p:nvSpPr>
            <p:spPr bwMode="auto">
              <a:xfrm>
                <a:off x="3598547" y="1757131"/>
                <a:ext cx="2882" cy="6976"/>
              </a:xfrm>
              <a:custGeom>
                <a:avLst/>
                <a:gdLst>
                  <a:gd name="T0" fmla="*/ 3 w 3"/>
                  <a:gd name="T1" fmla="*/ 0 h 8"/>
                  <a:gd name="T2" fmla="*/ 0 w 3"/>
                  <a:gd name="T3" fmla="*/ 0 h 8"/>
                  <a:gd name="T4" fmla="*/ 2 w 3"/>
                  <a:gd name="T5" fmla="*/ 8 h 8"/>
                  <a:gd name="T6" fmla="*/ 3 w 3"/>
                  <a:gd name="T7" fmla="*/ 0 h 8"/>
                </a:gdLst>
                <a:ahLst/>
                <a:cxnLst>
                  <a:cxn ang="0">
                    <a:pos x="T0" y="T1"/>
                  </a:cxn>
                  <a:cxn ang="0">
                    <a:pos x="T2" y="T3"/>
                  </a:cxn>
                  <a:cxn ang="0">
                    <a:pos x="T4" y="T5"/>
                  </a:cxn>
                  <a:cxn ang="0">
                    <a:pos x="T6" y="T7"/>
                  </a:cxn>
                </a:cxnLst>
                <a:rect l="0" t="0" r="r" b="b"/>
                <a:pathLst>
                  <a:path w="3" h="8">
                    <a:moveTo>
                      <a:pt x="3" y="0"/>
                    </a:moveTo>
                    <a:lnTo>
                      <a:pt x="0" y="0"/>
                    </a:lnTo>
                    <a:lnTo>
                      <a:pt x="2" y="8"/>
                    </a:lnTo>
                    <a:lnTo>
                      <a:pt x="3"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16" name="Freeform 75">
                <a:extLst>
                  <a:ext uri="{FF2B5EF4-FFF2-40B4-BE49-F238E27FC236}">
                    <a16:creationId xmlns:a16="http://schemas.microsoft.com/office/drawing/2014/main" id="{AC73E36A-9182-717E-E267-C489669ACCA7}"/>
                  </a:ext>
                </a:extLst>
              </p:cNvPr>
              <p:cNvSpPr>
                <a:spLocks/>
              </p:cNvSpPr>
              <p:nvPr/>
            </p:nvSpPr>
            <p:spPr bwMode="auto">
              <a:xfrm>
                <a:off x="3598547" y="1757131"/>
                <a:ext cx="2882" cy="6976"/>
              </a:xfrm>
              <a:custGeom>
                <a:avLst/>
                <a:gdLst>
                  <a:gd name="T0" fmla="*/ 3 w 3"/>
                  <a:gd name="T1" fmla="*/ 0 h 8"/>
                  <a:gd name="T2" fmla="*/ 0 w 3"/>
                  <a:gd name="T3" fmla="*/ 0 h 8"/>
                  <a:gd name="T4" fmla="*/ 2 w 3"/>
                  <a:gd name="T5" fmla="*/ 8 h 8"/>
                  <a:gd name="T6" fmla="*/ 3 w 3"/>
                  <a:gd name="T7" fmla="*/ 0 h 8"/>
                </a:gdLst>
                <a:ahLst/>
                <a:cxnLst>
                  <a:cxn ang="0">
                    <a:pos x="T0" y="T1"/>
                  </a:cxn>
                  <a:cxn ang="0">
                    <a:pos x="T2" y="T3"/>
                  </a:cxn>
                  <a:cxn ang="0">
                    <a:pos x="T4" y="T5"/>
                  </a:cxn>
                  <a:cxn ang="0">
                    <a:pos x="T6" y="T7"/>
                  </a:cxn>
                </a:cxnLst>
                <a:rect l="0" t="0" r="r" b="b"/>
                <a:pathLst>
                  <a:path w="3" h="8">
                    <a:moveTo>
                      <a:pt x="3" y="0"/>
                    </a:moveTo>
                    <a:lnTo>
                      <a:pt x="0" y="0"/>
                    </a:lnTo>
                    <a:lnTo>
                      <a:pt x="2" y="8"/>
                    </a:lnTo>
                    <a:lnTo>
                      <a:pt x="3"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17" name="Freeform 76">
                <a:extLst>
                  <a:ext uri="{FF2B5EF4-FFF2-40B4-BE49-F238E27FC236}">
                    <a16:creationId xmlns:a16="http://schemas.microsoft.com/office/drawing/2014/main" id="{3A5D6AD4-9484-9CA7-D2B0-A052D45CAB81}"/>
                  </a:ext>
                </a:extLst>
              </p:cNvPr>
              <p:cNvSpPr>
                <a:spLocks/>
              </p:cNvSpPr>
              <p:nvPr/>
            </p:nvSpPr>
            <p:spPr bwMode="auto">
              <a:xfrm>
                <a:off x="3681166" y="1643765"/>
                <a:ext cx="47074" cy="36626"/>
              </a:xfrm>
              <a:custGeom>
                <a:avLst/>
                <a:gdLst>
                  <a:gd name="T0" fmla="*/ 10 w 49"/>
                  <a:gd name="T1" fmla="*/ 38 h 42"/>
                  <a:gd name="T2" fmla="*/ 15 w 49"/>
                  <a:gd name="T3" fmla="*/ 32 h 42"/>
                  <a:gd name="T4" fmla="*/ 19 w 49"/>
                  <a:gd name="T5" fmla="*/ 27 h 42"/>
                  <a:gd name="T6" fmla="*/ 34 w 49"/>
                  <a:gd name="T7" fmla="*/ 21 h 42"/>
                  <a:gd name="T8" fmla="*/ 40 w 49"/>
                  <a:gd name="T9" fmla="*/ 15 h 42"/>
                  <a:gd name="T10" fmla="*/ 43 w 49"/>
                  <a:gd name="T11" fmla="*/ 8 h 42"/>
                  <a:gd name="T12" fmla="*/ 49 w 49"/>
                  <a:gd name="T13" fmla="*/ 2 h 42"/>
                  <a:gd name="T14" fmla="*/ 47 w 49"/>
                  <a:gd name="T15" fmla="*/ 0 h 42"/>
                  <a:gd name="T16" fmla="*/ 40 w 49"/>
                  <a:gd name="T17" fmla="*/ 4 h 42"/>
                  <a:gd name="T18" fmla="*/ 28 w 49"/>
                  <a:gd name="T19" fmla="*/ 14 h 42"/>
                  <a:gd name="T20" fmla="*/ 13 w 49"/>
                  <a:gd name="T21" fmla="*/ 21 h 42"/>
                  <a:gd name="T22" fmla="*/ 0 w 49"/>
                  <a:gd name="T23" fmla="*/ 31 h 42"/>
                  <a:gd name="T24" fmla="*/ 0 w 49"/>
                  <a:gd name="T25" fmla="*/ 34 h 42"/>
                  <a:gd name="T26" fmla="*/ 2 w 49"/>
                  <a:gd name="T27" fmla="*/ 42 h 42"/>
                  <a:gd name="T28" fmla="*/ 10 w 49"/>
                  <a:gd name="T29" fmla="*/ 3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 h="42">
                    <a:moveTo>
                      <a:pt x="10" y="38"/>
                    </a:moveTo>
                    <a:lnTo>
                      <a:pt x="15" y="32"/>
                    </a:lnTo>
                    <a:lnTo>
                      <a:pt x="19" y="27"/>
                    </a:lnTo>
                    <a:lnTo>
                      <a:pt x="34" y="21"/>
                    </a:lnTo>
                    <a:lnTo>
                      <a:pt x="40" y="15"/>
                    </a:lnTo>
                    <a:lnTo>
                      <a:pt x="43" y="8"/>
                    </a:lnTo>
                    <a:lnTo>
                      <a:pt x="49" y="2"/>
                    </a:lnTo>
                    <a:lnTo>
                      <a:pt x="47" y="0"/>
                    </a:lnTo>
                    <a:lnTo>
                      <a:pt x="40" y="4"/>
                    </a:lnTo>
                    <a:lnTo>
                      <a:pt x="28" y="14"/>
                    </a:lnTo>
                    <a:lnTo>
                      <a:pt x="13" y="21"/>
                    </a:lnTo>
                    <a:lnTo>
                      <a:pt x="0" y="31"/>
                    </a:lnTo>
                    <a:lnTo>
                      <a:pt x="0" y="34"/>
                    </a:lnTo>
                    <a:lnTo>
                      <a:pt x="2" y="42"/>
                    </a:lnTo>
                    <a:lnTo>
                      <a:pt x="10" y="38"/>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18" name="Freeform 80">
                <a:extLst>
                  <a:ext uri="{FF2B5EF4-FFF2-40B4-BE49-F238E27FC236}">
                    <a16:creationId xmlns:a16="http://schemas.microsoft.com/office/drawing/2014/main" id="{1447B012-C020-1B65-D38A-0D4CEFB34F86}"/>
                  </a:ext>
                </a:extLst>
              </p:cNvPr>
              <p:cNvSpPr>
                <a:spLocks/>
              </p:cNvSpPr>
              <p:nvPr/>
            </p:nvSpPr>
            <p:spPr bwMode="auto">
              <a:xfrm>
                <a:off x="3432347" y="1766723"/>
                <a:ext cx="409254" cy="416835"/>
              </a:xfrm>
              <a:custGeom>
                <a:avLst/>
                <a:gdLst>
                  <a:gd name="T0" fmla="*/ 41 w 426"/>
                  <a:gd name="T1" fmla="*/ 40 h 478"/>
                  <a:gd name="T2" fmla="*/ 37 w 426"/>
                  <a:gd name="T3" fmla="*/ 109 h 478"/>
                  <a:gd name="T4" fmla="*/ 9 w 426"/>
                  <a:gd name="T5" fmla="*/ 132 h 478"/>
                  <a:gd name="T6" fmla="*/ 0 w 426"/>
                  <a:gd name="T7" fmla="*/ 153 h 478"/>
                  <a:gd name="T8" fmla="*/ 19 w 426"/>
                  <a:gd name="T9" fmla="*/ 173 h 478"/>
                  <a:gd name="T10" fmla="*/ 9 w 426"/>
                  <a:gd name="T11" fmla="*/ 213 h 478"/>
                  <a:gd name="T12" fmla="*/ 9 w 426"/>
                  <a:gd name="T13" fmla="*/ 247 h 478"/>
                  <a:gd name="T14" fmla="*/ 35 w 426"/>
                  <a:gd name="T15" fmla="*/ 264 h 478"/>
                  <a:gd name="T16" fmla="*/ 58 w 426"/>
                  <a:gd name="T17" fmla="*/ 277 h 478"/>
                  <a:gd name="T18" fmla="*/ 86 w 426"/>
                  <a:gd name="T19" fmla="*/ 301 h 478"/>
                  <a:gd name="T20" fmla="*/ 114 w 426"/>
                  <a:gd name="T21" fmla="*/ 320 h 478"/>
                  <a:gd name="T22" fmla="*/ 133 w 426"/>
                  <a:gd name="T23" fmla="*/ 339 h 478"/>
                  <a:gd name="T24" fmla="*/ 137 w 426"/>
                  <a:gd name="T25" fmla="*/ 367 h 478"/>
                  <a:gd name="T26" fmla="*/ 141 w 426"/>
                  <a:gd name="T27" fmla="*/ 382 h 478"/>
                  <a:gd name="T28" fmla="*/ 152 w 426"/>
                  <a:gd name="T29" fmla="*/ 399 h 478"/>
                  <a:gd name="T30" fmla="*/ 150 w 426"/>
                  <a:gd name="T31" fmla="*/ 435 h 478"/>
                  <a:gd name="T32" fmla="*/ 160 w 426"/>
                  <a:gd name="T33" fmla="*/ 457 h 478"/>
                  <a:gd name="T34" fmla="*/ 191 w 426"/>
                  <a:gd name="T35" fmla="*/ 478 h 478"/>
                  <a:gd name="T36" fmla="*/ 415 w 426"/>
                  <a:gd name="T37" fmla="*/ 463 h 478"/>
                  <a:gd name="T38" fmla="*/ 415 w 426"/>
                  <a:gd name="T39" fmla="*/ 435 h 478"/>
                  <a:gd name="T40" fmla="*/ 408 w 426"/>
                  <a:gd name="T41" fmla="*/ 414 h 478"/>
                  <a:gd name="T42" fmla="*/ 400 w 426"/>
                  <a:gd name="T43" fmla="*/ 384 h 478"/>
                  <a:gd name="T44" fmla="*/ 404 w 426"/>
                  <a:gd name="T45" fmla="*/ 350 h 478"/>
                  <a:gd name="T46" fmla="*/ 410 w 426"/>
                  <a:gd name="T47" fmla="*/ 329 h 478"/>
                  <a:gd name="T48" fmla="*/ 410 w 426"/>
                  <a:gd name="T49" fmla="*/ 294 h 478"/>
                  <a:gd name="T50" fmla="*/ 421 w 426"/>
                  <a:gd name="T51" fmla="*/ 277 h 478"/>
                  <a:gd name="T52" fmla="*/ 419 w 426"/>
                  <a:gd name="T53" fmla="*/ 243 h 478"/>
                  <a:gd name="T54" fmla="*/ 425 w 426"/>
                  <a:gd name="T55" fmla="*/ 209 h 478"/>
                  <a:gd name="T56" fmla="*/ 404 w 426"/>
                  <a:gd name="T57" fmla="*/ 211 h 478"/>
                  <a:gd name="T58" fmla="*/ 395 w 426"/>
                  <a:gd name="T59" fmla="*/ 232 h 478"/>
                  <a:gd name="T60" fmla="*/ 378 w 426"/>
                  <a:gd name="T61" fmla="*/ 243 h 478"/>
                  <a:gd name="T62" fmla="*/ 383 w 426"/>
                  <a:gd name="T63" fmla="*/ 213 h 478"/>
                  <a:gd name="T64" fmla="*/ 395 w 426"/>
                  <a:gd name="T65" fmla="*/ 196 h 478"/>
                  <a:gd name="T66" fmla="*/ 404 w 426"/>
                  <a:gd name="T67" fmla="*/ 181 h 478"/>
                  <a:gd name="T68" fmla="*/ 393 w 426"/>
                  <a:gd name="T69" fmla="*/ 173 h 478"/>
                  <a:gd name="T70" fmla="*/ 389 w 426"/>
                  <a:gd name="T71" fmla="*/ 153 h 478"/>
                  <a:gd name="T72" fmla="*/ 383 w 426"/>
                  <a:gd name="T73" fmla="*/ 143 h 478"/>
                  <a:gd name="T74" fmla="*/ 383 w 426"/>
                  <a:gd name="T75" fmla="*/ 121 h 478"/>
                  <a:gd name="T76" fmla="*/ 359 w 426"/>
                  <a:gd name="T77" fmla="*/ 109 h 478"/>
                  <a:gd name="T78" fmla="*/ 332 w 426"/>
                  <a:gd name="T79" fmla="*/ 91 h 478"/>
                  <a:gd name="T80" fmla="*/ 304 w 426"/>
                  <a:gd name="T81" fmla="*/ 89 h 478"/>
                  <a:gd name="T82" fmla="*/ 205 w 426"/>
                  <a:gd name="T83" fmla="*/ 64 h 478"/>
                  <a:gd name="T84" fmla="*/ 184 w 426"/>
                  <a:gd name="T85" fmla="*/ 44 h 478"/>
                  <a:gd name="T86" fmla="*/ 161 w 426"/>
                  <a:gd name="T87" fmla="*/ 36 h 478"/>
                  <a:gd name="T88" fmla="*/ 141 w 426"/>
                  <a:gd name="T89" fmla="*/ 38 h 478"/>
                  <a:gd name="T90" fmla="*/ 144 w 426"/>
                  <a:gd name="T91" fmla="*/ 21 h 478"/>
                  <a:gd name="T92" fmla="*/ 144 w 426"/>
                  <a:gd name="T93" fmla="*/ 0 h 478"/>
                  <a:gd name="T94" fmla="*/ 122 w 426"/>
                  <a:gd name="T95" fmla="*/ 14 h 478"/>
                  <a:gd name="T96" fmla="*/ 73 w 426"/>
                  <a:gd name="T97" fmla="*/ 34 h 478"/>
                  <a:gd name="T98" fmla="*/ 52 w 426"/>
                  <a:gd name="T99" fmla="*/ 29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26" h="478">
                    <a:moveTo>
                      <a:pt x="49" y="32"/>
                    </a:moveTo>
                    <a:lnTo>
                      <a:pt x="47" y="40"/>
                    </a:lnTo>
                    <a:lnTo>
                      <a:pt x="41" y="40"/>
                    </a:lnTo>
                    <a:lnTo>
                      <a:pt x="43" y="94"/>
                    </a:lnTo>
                    <a:lnTo>
                      <a:pt x="41" y="102"/>
                    </a:lnTo>
                    <a:lnTo>
                      <a:pt x="37" y="109"/>
                    </a:lnTo>
                    <a:lnTo>
                      <a:pt x="24" y="115"/>
                    </a:lnTo>
                    <a:lnTo>
                      <a:pt x="11" y="125"/>
                    </a:lnTo>
                    <a:lnTo>
                      <a:pt x="9" y="132"/>
                    </a:lnTo>
                    <a:lnTo>
                      <a:pt x="5" y="140"/>
                    </a:lnTo>
                    <a:lnTo>
                      <a:pt x="0" y="145"/>
                    </a:lnTo>
                    <a:lnTo>
                      <a:pt x="0" y="153"/>
                    </a:lnTo>
                    <a:lnTo>
                      <a:pt x="5" y="160"/>
                    </a:lnTo>
                    <a:lnTo>
                      <a:pt x="11" y="160"/>
                    </a:lnTo>
                    <a:lnTo>
                      <a:pt x="19" y="173"/>
                    </a:lnTo>
                    <a:lnTo>
                      <a:pt x="11" y="192"/>
                    </a:lnTo>
                    <a:lnTo>
                      <a:pt x="13" y="205"/>
                    </a:lnTo>
                    <a:lnTo>
                      <a:pt x="9" y="213"/>
                    </a:lnTo>
                    <a:lnTo>
                      <a:pt x="13" y="228"/>
                    </a:lnTo>
                    <a:lnTo>
                      <a:pt x="13" y="239"/>
                    </a:lnTo>
                    <a:lnTo>
                      <a:pt x="9" y="247"/>
                    </a:lnTo>
                    <a:lnTo>
                      <a:pt x="20" y="254"/>
                    </a:lnTo>
                    <a:lnTo>
                      <a:pt x="28" y="262"/>
                    </a:lnTo>
                    <a:lnTo>
                      <a:pt x="35" y="264"/>
                    </a:lnTo>
                    <a:lnTo>
                      <a:pt x="47" y="266"/>
                    </a:lnTo>
                    <a:lnTo>
                      <a:pt x="52" y="273"/>
                    </a:lnTo>
                    <a:lnTo>
                      <a:pt x="58" y="277"/>
                    </a:lnTo>
                    <a:lnTo>
                      <a:pt x="67" y="281"/>
                    </a:lnTo>
                    <a:lnTo>
                      <a:pt x="77" y="288"/>
                    </a:lnTo>
                    <a:lnTo>
                      <a:pt x="86" y="301"/>
                    </a:lnTo>
                    <a:lnTo>
                      <a:pt x="99" y="314"/>
                    </a:lnTo>
                    <a:lnTo>
                      <a:pt x="107" y="318"/>
                    </a:lnTo>
                    <a:lnTo>
                      <a:pt x="114" y="320"/>
                    </a:lnTo>
                    <a:lnTo>
                      <a:pt x="120" y="324"/>
                    </a:lnTo>
                    <a:lnTo>
                      <a:pt x="128" y="331"/>
                    </a:lnTo>
                    <a:lnTo>
                      <a:pt x="133" y="339"/>
                    </a:lnTo>
                    <a:lnTo>
                      <a:pt x="135" y="358"/>
                    </a:lnTo>
                    <a:lnTo>
                      <a:pt x="137" y="365"/>
                    </a:lnTo>
                    <a:lnTo>
                      <a:pt x="137" y="367"/>
                    </a:lnTo>
                    <a:lnTo>
                      <a:pt x="139" y="375"/>
                    </a:lnTo>
                    <a:lnTo>
                      <a:pt x="139" y="380"/>
                    </a:lnTo>
                    <a:lnTo>
                      <a:pt x="141" y="382"/>
                    </a:lnTo>
                    <a:lnTo>
                      <a:pt x="144" y="390"/>
                    </a:lnTo>
                    <a:lnTo>
                      <a:pt x="148" y="391"/>
                    </a:lnTo>
                    <a:lnTo>
                      <a:pt x="152" y="399"/>
                    </a:lnTo>
                    <a:lnTo>
                      <a:pt x="146" y="412"/>
                    </a:lnTo>
                    <a:lnTo>
                      <a:pt x="148" y="423"/>
                    </a:lnTo>
                    <a:lnTo>
                      <a:pt x="150" y="435"/>
                    </a:lnTo>
                    <a:lnTo>
                      <a:pt x="154" y="442"/>
                    </a:lnTo>
                    <a:lnTo>
                      <a:pt x="156" y="450"/>
                    </a:lnTo>
                    <a:lnTo>
                      <a:pt x="160" y="457"/>
                    </a:lnTo>
                    <a:lnTo>
                      <a:pt x="167" y="461"/>
                    </a:lnTo>
                    <a:lnTo>
                      <a:pt x="186" y="465"/>
                    </a:lnTo>
                    <a:lnTo>
                      <a:pt x="191" y="478"/>
                    </a:lnTo>
                    <a:lnTo>
                      <a:pt x="317" y="470"/>
                    </a:lnTo>
                    <a:lnTo>
                      <a:pt x="411" y="463"/>
                    </a:lnTo>
                    <a:lnTo>
                      <a:pt x="415" y="463"/>
                    </a:lnTo>
                    <a:lnTo>
                      <a:pt x="413" y="448"/>
                    </a:lnTo>
                    <a:lnTo>
                      <a:pt x="415" y="440"/>
                    </a:lnTo>
                    <a:lnTo>
                      <a:pt x="415" y="435"/>
                    </a:lnTo>
                    <a:lnTo>
                      <a:pt x="413" y="427"/>
                    </a:lnTo>
                    <a:lnTo>
                      <a:pt x="408" y="420"/>
                    </a:lnTo>
                    <a:lnTo>
                      <a:pt x="408" y="414"/>
                    </a:lnTo>
                    <a:lnTo>
                      <a:pt x="402" y="407"/>
                    </a:lnTo>
                    <a:lnTo>
                      <a:pt x="404" y="401"/>
                    </a:lnTo>
                    <a:lnTo>
                      <a:pt x="400" y="384"/>
                    </a:lnTo>
                    <a:lnTo>
                      <a:pt x="400" y="371"/>
                    </a:lnTo>
                    <a:lnTo>
                      <a:pt x="406" y="358"/>
                    </a:lnTo>
                    <a:lnTo>
                      <a:pt x="404" y="350"/>
                    </a:lnTo>
                    <a:lnTo>
                      <a:pt x="406" y="343"/>
                    </a:lnTo>
                    <a:lnTo>
                      <a:pt x="410" y="335"/>
                    </a:lnTo>
                    <a:lnTo>
                      <a:pt x="410" y="329"/>
                    </a:lnTo>
                    <a:lnTo>
                      <a:pt x="406" y="314"/>
                    </a:lnTo>
                    <a:lnTo>
                      <a:pt x="406" y="307"/>
                    </a:lnTo>
                    <a:lnTo>
                      <a:pt x="410" y="294"/>
                    </a:lnTo>
                    <a:lnTo>
                      <a:pt x="413" y="286"/>
                    </a:lnTo>
                    <a:lnTo>
                      <a:pt x="419" y="281"/>
                    </a:lnTo>
                    <a:lnTo>
                      <a:pt x="421" y="277"/>
                    </a:lnTo>
                    <a:lnTo>
                      <a:pt x="415" y="264"/>
                    </a:lnTo>
                    <a:lnTo>
                      <a:pt x="417" y="256"/>
                    </a:lnTo>
                    <a:lnTo>
                      <a:pt x="419" y="243"/>
                    </a:lnTo>
                    <a:lnTo>
                      <a:pt x="426" y="222"/>
                    </a:lnTo>
                    <a:lnTo>
                      <a:pt x="426" y="217"/>
                    </a:lnTo>
                    <a:lnTo>
                      <a:pt x="425" y="209"/>
                    </a:lnTo>
                    <a:lnTo>
                      <a:pt x="417" y="203"/>
                    </a:lnTo>
                    <a:lnTo>
                      <a:pt x="411" y="207"/>
                    </a:lnTo>
                    <a:lnTo>
                      <a:pt x="404" y="211"/>
                    </a:lnTo>
                    <a:lnTo>
                      <a:pt x="400" y="217"/>
                    </a:lnTo>
                    <a:lnTo>
                      <a:pt x="398" y="224"/>
                    </a:lnTo>
                    <a:lnTo>
                      <a:pt x="395" y="232"/>
                    </a:lnTo>
                    <a:lnTo>
                      <a:pt x="387" y="237"/>
                    </a:lnTo>
                    <a:lnTo>
                      <a:pt x="383" y="243"/>
                    </a:lnTo>
                    <a:lnTo>
                      <a:pt x="378" y="243"/>
                    </a:lnTo>
                    <a:lnTo>
                      <a:pt x="376" y="235"/>
                    </a:lnTo>
                    <a:lnTo>
                      <a:pt x="378" y="228"/>
                    </a:lnTo>
                    <a:lnTo>
                      <a:pt x="383" y="213"/>
                    </a:lnTo>
                    <a:lnTo>
                      <a:pt x="387" y="205"/>
                    </a:lnTo>
                    <a:lnTo>
                      <a:pt x="389" y="200"/>
                    </a:lnTo>
                    <a:lnTo>
                      <a:pt x="395" y="196"/>
                    </a:lnTo>
                    <a:lnTo>
                      <a:pt x="402" y="192"/>
                    </a:lnTo>
                    <a:lnTo>
                      <a:pt x="402" y="187"/>
                    </a:lnTo>
                    <a:lnTo>
                      <a:pt x="404" y="181"/>
                    </a:lnTo>
                    <a:lnTo>
                      <a:pt x="400" y="179"/>
                    </a:lnTo>
                    <a:lnTo>
                      <a:pt x="400" y="179"/>
                    </a:lnTo>
                    <a:lnTo>
                      <a:pt x="393" y="173"/>
                    </a:lnTo>
                    <a:lnTo>
                      <a:pt x="393" y="168"/>
                    </a:lnTo>
                    <a:lnTo>
                      <a:pt x="396" y="153"/>
                    </a:lnTo>
                    <a:lnTo>
                      <a:pt x="389" y="153"/>
                    </a:lnTo>
                    <a:lnTo>
                      <a:pt x="383" y="156"/>
                    </a:lnTo>
                    <a:lnTo>
                      <a:pt x="379" y="149"/>
                    </a:lnTo>
                    <a:lnTo>
                      <a:pt x="383" y="143"/>
                    </a:lnTo>
                    <a:lnTo>
                      <a:pt x="383" y="128"/>
                    </a:lnTo>
                    <a:lnTo>
                      <a:pt x="381" y="123"/>
                    </a:lnTo>
                    <a:lnTo>
                      <a:pt x="383" y="121"/>
                    </a:lnTo>
                    <a:lnTo>
                      <a:pt x="376" y="113"/>
                    </a:lnTo>
                    <a:lnTo>
                      <a:pt x="364" y="111"/>
                    </a:lnTo>
                    <a:lnTo>
                      <a:pt x="359" y="109"/>
                    </a:lnTo>
                    <a:lnTo>
                      <a:pt x="357" y="98"/>
                    </a:lnTo>
                    <a:lnTo>
                      <a:pt x="349" y="93"/>
                    </a:lnTo>
                    <a:lnTo>
                      <a:pt x="332" y="91"/>
                    </a:lnTo>
                    <a:lnTo>
                      <a:pt x="325" y="89"/>
                    </a:lnTo>
                    <a:lnTo>
                      <a:pt x="319" y="91"/>
                    </a:lnTo>
                    <a:lnTo>
                      <a:pt x="304" y="89"/>
                    </a:lnTo>
                    <a:lnTo>
                      <a:pt x="302" y="89"/>
                    </a:lnTo>
                    <a:lnTo>
                      <a:pt x="278" y="79"/>
                    </a:lnTo>
                    <a:lnTo>
                      <a:pt x="205" y="64"/>
                    </a:lnTo>
                    <a:lnTo>
                      <a:pt x="197" y="51"/>
                    </a:lnTo>
                    <a:lnTo>
                      <a:pt x="191" y="46"/>
                    </a:lnTo>
                    <a:lnTo>
                      <a:pt x="184" y="44"/>
                    </a:lnTo>
                    <a:lnTo>
                      <a:pt x="180" y="40"/>
                    </a:lnTo>
                    <a:lnTo>
                      <a:pt x="169" y="40"/>
                    </a:lnTo>
                    <a:lnTo>
                      <a:pt x="161" y="36"/>
                    </a:lnTo>
                    <a:lnTo>
                      <a:pt x="154" y="34"/>
                    </a:lnTo>
                    <a:lnTo>
                      <a:pt x="148" y="38"/>
                    </a:lnTo>
                    <a:lnTo>
                      <a:pt x="141" y="38"/>
                    </a:lnTo>
                    <a:lnTo>
                      <a:pt x="143" y="34"/>
                    </a:lnTo>
                    <a:lnTo>
                      <a:pt x="144" y="27"/>
                    </a:lnTo>
                    <a:lnTo>
                      <a:pt x="144" y="21"/>
                    </a:lnTo>
                    <a:lnTo>
                      <a:pt x="150" y="14"/>
                    </a:lnTo>
                    <a:lnTo>
                      <a:pt x="150" y="6"/>
                    </a:lnTo>
                    <a:lnTo>
                      <a:pt x="144" y="0"/>
                    </a:lnTo>
                    <a:lnTo>
                      <a:pt x="135" y="6"/>
                    </a:lnTo>
                    <a:lnTo>
                      <a:pt x="128" y="10"/>
                    </a:lnTo>
                    <a:lnTo>
                      <a:pt x="122" y="14"/>
                    </a:lnTo>
                    <a:lnTo>
                      <a:pt x="114" y="17"/>
                    </a:lnTo>
                    <a:lnTo>
                      <a:pt x="101" y="25"/>
                    </a:lnTo>
                    <a:lnTo>
                      <a:pt x="73" y="34"/>
                    </a:lnTo>
                    <a:lnTo>
                      <a:pt x="67" y="36"/>
                    </a:lnTo>
                    <a:lnTo>
                      <a:pt x="60" y="34"/>
                    </a:lnTo>
                    <a:lnTo>
                      <a:pt x="52" y="29"/>
                    </a:lnTo>
                    <a:lnTo>
                      <a:pt x="51" y="31"/>
                    </a:lnTo>
                    <a:lnTo>
                      <a:pt x="49" y="32"/>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19" name="Freeform 81">
                <a:extLst>
                  <a:ext uri="{FF2B5EF4-FFF2-40B4-BE49-F238E27FC236}">
                    <a16:creationId xmlns:a16="http://schemas.microsoft.com/office/drawing/2014/main" id="{0B8F0985-B029-906A-4B43-F59FAD37D076}"/>
                  </a:ext>
                </a:extLst>
              </p:cNvPr>
              <p:cNvSpPr>
                <a:spLocks/>
              </p:cNvSpPr>
              <p:nvPr/>
            </p:nvSpPr>
            <p:spPr bwMode="auto">
              <a:xfrm>
                <a:off x="3563962" y="2170478"/>
                <a:ext cx="326635" cy="525841"/>
              </a:xfrm>
              <a:custGeom>
                <a:avLst/>
                <a:gdLst>
                  <a:gd name="T0" fmla="*/ 54 w 340"/>
                  <a:gd name="T1" fmla="*/ 17 h 603"/>
                  <a:gd name="T2" fmla="*/ 75 w 340"/>
                  <a:gd name="T3" fmla="*/ 41 h 603"/>
                  <a:gd name="T4" fmla="*/ 96 w 340"/>
                  <a:gd name="T5" fmla="*/ 58 h 603"/>
                  <a:gd name="T6" fmla="*/ 86 w 340"/>
                  <a:gd name="T7" fmla="*/ 100 h 603"/>
                  <a:gd name="T8" fmla="*/ 64 w 340"/>
                  <a:gd name="T9" fmla="*/ 124 h 603"/>
                  <a:gd name="T10" fmla="*/ 30 w 340"/>
                  <a:gd name="T11" fmla="*/ 143 h 603"/>
                  <a:gd name="T12" fmla="*/ 41 w 340"/>
                  <a:gd name="T13" fmla="*/ 184 h 603"/>
                  <a:gd name="T14" fmla="*/ 30 w 340"/>
                  <a:gd name="T15" fmla="*/ 209 h 603"/>
                  <a:gd name="T16" fmla="*/ 6 w 340"/>
                  <a:gd name="T17" fmla="*/ 231 h 603"/>
                  <a:gd name="T18" fmla="*/ 6 w 340"/>
                  <a:gd name="T19" fmla="*/ 250 h 603"/>
                  <a:gd name="T20" fmla="*/ 0 w 340"/>
                  <a:gd name="T21" fmla="*/ 276 h 603"/>
                  <a:gd name="T22" fmla="*/ 9 w 340"/>
                  <a:gd name="T23" fmla="*/ 308 h 603"/>
                  <a:gd name="T24" fmla="*/ 24 w 340"/>
                  <a:gd name="T25" fmla="*/ 329 h 603"/>
                  <a:gd name="T26" fmla="*/ 41 w 340"/>
                  <a:gd name="T27" fmla="*/ 348 h 603"/>
                  <a:gd name="T28" fmla="*/ 70 w 340"/>
                  <a:gd name="T29" fmla="*/ 370 h 603"/>
                  <a:gd name="T30" fmla="*/ 90 w 340"/>
                  <a:gd name="T31" fmla="*/ 404 h 603"/>
                  <a:gd name="T32" fmla="*/ 103 w 340"/>
                  <a:gd name="T33" fmla="*/ 400 h 603"/>
                  <a:gd name="T34" fmla="*/ 124 w 340"/>
                  <a:gd name="T35" fmla="*/ 412 h 603"/>
                  <a:gd name="T36" fmla="*/ 115 w 340"/>
                  <a:gd name="T37" fmla="*/ 444 h 603"/>
                  <a:gd name="T38" fmla="*/ 107 w 340"/>
                  <a:gd name="T39" fmla="*/ 470 h 603"/>
                  <a:gd name="T40" fmla="*/ 141 w 340"/>
                  <a:gd name="T41" fmla="*/ 504 h 603"/>
                  <a:gd name="T42" fmla="*/ 154 w 340"/>
                  <a:gd name="T43" fmla="*/ 509 h 603"/>
                  <a:gd name="T44" fmla="*/ 177 w 340"/>
                  <a:gd name="T45" fmla="*/ 528 h 603"/>
                  <a:gd name="T46" fmla="*/ 194 w 340"/>
                  <a:gd name="T47" fmla="*/ 558 h 603"/>
                  <a:gd name="T48" fmla="*/ 195 w 340"/>
                  <a:gd name="T49" fmla="*/ 588 h 603"/>
                  <a:gd name="T50" fmla="*/ 222 w 340"/>
                  <a:gd name="T51" fmla="*/ 603 h 603"/>
                  <a:gd name="T52" fmla="*/ 229 w 340"/>
                  <a:gd name="T53" fmla="*/ 579 h 603"/>
                  <a:gd name="T54" fmla="*/ 250 w 340"/>
                  <a:gd name="T55" fmla="*/ 581 h 603"/>
                  <a:gd name="T56" fmla="*/ 274 w 340"/>
                  <a:gd name="T57" fmla="*/ 590 h 603"/>
                  <a:gd name="T58" fmla="*/ 273 w 340"/>
                  <a:gd name="T59" fmla="*/ 568 h 603"/>
                  <a:gd name="T60" fmla="*/ 280 w 340"/>
                  <a:gd name="T61" fmla="*/ 553 h 603"/>
                  <a:gd name="T62" fmla="*/ 305 w 340"/>
                  <a:gd name="T63" fmla="*/ 538 h 603"/>
                  <a:gd name="T64" fmla="*/ 303 w 340"/>
                  <a:gd name="T65" fmla="*/ 517 h 603"/>
                  <a:gd name="T66" fmla="*/ 301 w 340"/>
                  <a:gd name="T67" fmla="*/ 500 h 603"/>
                  <a:gd name="T68" fmla="*/ 306 w 340"/>
                  <a:gd name="T69" fmla="*/ 479 h 603"/>
                  <a:gd name="T70" fmla="*/ 308 w 340"/>
                  <a:gd name="T71" fmla="*/ 457 h 603"/>
                  <a:gd name="T72" fmla="*/ 329 w 340"/>
                  <a:gd name="T73" fmla="*/ 429 h 603"/>
                  <a:gd name="T74" fmla="*/ 338 w 340"/>
                  <a:gd name="T75" fmla="*/ 408 h 603"/>
                  <a:gd name="T76" fmla="*/ 336 w 340"/>
                  <a:gd name="T77" fmla="*/ 380 h 603"/>
                  <a:gd name="T78" fmla="*/ 325 w 340"/>
                  <a:gd name="T79" fmla="*/ 357 h 603"/>
                  <a:gd name="T80" fmla="*/ 333 w 340"/>
                  <a:gd name="T81" fmla="*/ 335 h 603"/>
                  <a:gd name="T82" fmla="*/ 301 w 340"/>
                  <a:gd name="T83" fmla="*/ 69 h 603"/>
                  <a:gd name="T84" fmla="*/ 293 w 340"/>
                  <a:gd name="T85" fmla="*/ 45 h 603"/>
                  <a:gd name="T86" fmla="*/ 278 w 340"/>
                  <a:gd name="T87" fmla="*/ 21 h 603"/>
                  <a:gd name="T88" fmla="*/ 274 w 340"/>
                  <a:gd name="T89" fmla="*/ 0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0" h="603">
                    <a:moveTo>
                      <a:pt x="180" y="7"/>
                    </a:moveTo>
                    <a:lnTo>
                      <a:pt x="54" y="15"/>
                    </a:lnTo>
                    <a:lnTo>
                      <a:pt x="54" y="17"/>
                    </a:lnTo>
                    <a:lnTo>
                      <a:pt x="60" y="22"/>
                    </a:lnTo>
                    <a:lnTo>
                      <a:pt x="73" y="34"/>
                    </a:lnTo>
                    <a:lnTo>
                      <a:pt x="75" y="41"/>
                    </a:lnTo>
                    <a:lnTo>
                      <a:pt x="81" y="47"/>
                    </a:lnTo>
                    <a:lnTo>
                      <a:pt x="88" y="51"/>
                    </a:lnTo>
                    <a:lnTo>
                      <a:pt x="96" y="58"/>
                    </a:lnTo>
                    <a:lnTo>
                      <a:pt x="98" y="66"/>
                    </a:lnTo>
                    <a:lnTo>
                      <a:pt x="96" y="86"/>
                    </a:lnTo>
                    <a:lnTo>
                      <a:pt x="86" y="100"/>
                    </a:lnTo>
                    <a:lnTo>
                      <a:pt x="85" y="113"/>
                    </a:lnTo>
                    <a:lnTo>
                      <a:pt x="79" y="118"/>
                    </a:lnTo>
                    <a:lnTo>
                      <a:pt x="64" y="124"/>
                    </a:lnTo>
                    <a:lnTo>
                      <a:pt x="58" y="130"/>
                    </a:lnTo>
                    <a:lnTo>
                      <a:pt x="32" y="135"/>
                    </a:lnTo>
                    <a:lnTo>
                      <a:pt x="30" y="143"/>
                    </a:lnTo>
                    <a:lnTo>
                      <a:pt x="26" y="156"/>
                    </a:lnTo>
                    <a:lnTo>
                      <a:pt x="39" y="169"/>
                    </a:lnTo>
                    <a:lnTo>
                      <a:pt x="41" y="184"/>
                    </a:lnTo>
                    <a:lnTo>
                      <a:pt x="32" y="197"/>
                    </a:lnTo>
                    <a:lnTo>
                      <a:pt x="30" y="203"/>
                    </a:lnTo>
                    <a:lnTo>
                      <a:pt x="30" y="209"/>
                    </a:lnTo>
                    <a:lnTo>
                      <a:pt x="28" y="216"/>
                    </a:lnTo>
                    <a:lnTo>
                      <a:pt x="11" y="224"/>
                    </a:lnTo>
                    <a:lnTo>
                      <a:pt x="6" y="231"/>
                    </a:lnTo>
                    <a:lnTo>
                      <a:pt x="11" y="239"/>
                    </a:lnTo>
                    <a:lnTo>
                      <a:pt x="9" y="244"/>
                    </a:lnTo>
                    <a:lnTo>
                      <a:pt x="6" y="250"/>
                    </a:lnTo>
                    <a:lnTo>
                      <a:pt x="2" y="256"/>
                    </a:lnTo>
                    <a:lnTo>
                      <a:pt x="0" y="263"/>
                    </a:lnTo>
                    <a:lnTo>
                      <a:pt x="0" y="276"/>
                    </a:lnTo>
                    <a:lnTo>
                      <a:pt x="4" y="291"/>
                    </a:lnTo>
                    <a:lnTo>
                      <a:pt x="6" y="293"/>
                    </a:lnTo>
                    <a:lnTo>
                      <a:pt x="9" y="308"/>
                    </a:lnTo>
                    <a:lnTo>
                      <a:pt x="13" y="316"/>
                    </a:lnTo>
                    <a:lnTo>
                      <a:pt x="15" y="321"/>
                    </a:lnTo>
                    <a:lnTo>
                      <a:pt x="24" y="329"/>
                    </a:lnTo>
                    <a:lnTo>
                      <a:pt x="32" y="336"/>
                    </a:lnTo>
                    <a:lnTo>
                      <a:pt x="39" y="340"/>
                    </a:lnTo>
                    <a:lnTo>
                      <a:pt x="41" y="348"/>
                    </a:lnTo>
                    <a:lnTo>
                      <a:pt x="58" y="357"/>
                    </a:lnTo>
                    <a:lnTo>
                      <a:pt x="66" y="363"/>
                    </a:lnTo>
                    <a:lnTo>
                      <a:pt x="70" y="370"/>
                    </a:lnTo>
                    <a:lnTo>
                      <a:pt x="77" y="400"/>
                    </a:lnTo>
                    <a:lnTo>
                      <a:pt x="83" y="406"/>
                    </a:lnTo>
                    <a:lnTo>
                      <a:pt x="90" y="404"/>
                    </a:lnTo>
                    <a:lnTo>
                      <a:pt x="94" y="398"/>
                    </a:lnTo>
                    <a:lnTo>
                      <a:pt x="96" y="397"/>
                    </a:lnTo>
                    <a:lnTo>
                      <a:pt x="103" y="400"/>
                    </a:lnTo>
                    <a:lnTo>
                      <a:pt x="111" y="400"/>
                    </a:lnTo>
                    <a:lnTo>
                      <a:pt x="124" y="410"/>
                    </a:lnTo>
                    <a:lnTo>
                      <a:pt x="124" y="412"/>
                    </a:lnTo>
                    <a:lnTo>
                      <a:pt x="118" y="421"/>
                    </a:lnTo>
                    <a:lnTo>
                      <a:pt x="120" y="432"/>
                    </a:lnTo>
                    <a:lnTo>
                      <a:pt x="115" y="444"/>
                    </a:lnTo>
                    <a:lnTo>
                      <a:pt x="111" y="455"/>
                    </a:lnTo>
                    <a:lnTo>
                      <a:pt x="107" y="462"/>
                    </a:lnTo>
                    <a:lnTo>
                      <a:pt x="107" y="470"/>
                    </a:lnTo>
                    <a:lnTo>
                      <a:pt x="107" y="476"/>
                    </a:lnTo>
                    <a:lnTo>
                      <a:pt x="120" y="489"/>
                    </a:lnTo>
                    <a:lnTo>
                      <a:pt x="141" y="504"/>
                    </a:lnTo>
                    <a:lnTo>
                      <a:pt x="145" y="504"/>
                    </a:lnTo>
                    <a:lnTo>
                      <a:pt x="147" y="511"/>
                    </a:lnTo>
                    <a:lnTo>
                      <a:pt x="154" y="509"/>
                    </a:lnTo>
                    <a:lnTo>
                      <a:pt x="165" y="517"/>
                    </a:lnTo>
                    <a:lnTo>
                      <a:pt x="169" y="523"/>
                    </a:lnTo>
                    <a:lnTo>
                      <a:pt x="177" y="528"/>
                    </a:lnTo>
                    <a:lnTo>
                      <a:pt x="184" y="530"/>
                    </a:lnTo>
                    <a:lnTo>
                      <a:pt x="184" y="545"/>
                    </a:lnTo>
                    <a:lnTo>
                      <a:pt x="194" y="558"/>
                    </a:lnTo>
                    <a:lnTo>
                      <a:pt x="192" y="566"/>
                    </a:lnTo>
                    <a:lnTo>
                      <a:pt x="186" y="573"/>
                    </a:lnTo>
                    <a:lnTo>
                      <a:pt x="195" y="588"/>
                    </a:lnTo>
                    <a:lnTo>
                      <a:pt x="207" y="601"/>
                    </a:lnTo>
                    <a:lnTo>
                      <a:pt x="212" y="598"/>
                    </a:lnTo>
                    <a:lnTo>
                      <a:pt x="222" y="603"/>
                    </a:lnTo>
                    <a:lnTo>
                      <a:pt x="218" y="600"/>
                    </a:lnTo>
                    <a:lnTo>
                      <a:pt x="218" y="592"/>
                    </a:lnTo>
                    <a:lnTo>
                      <a:pt x="229" y="579"/>
                    </a:lnTo>
                    <a:lnTo>
                      <a:pt x="235" y="577"/>
                    </a:lnTo>
                    <a:lnTo>
                      <a:pt x="242" y="577"/>
                    </a:lnTo>
                    <a:lnTo>
                      <a:pt x="250" y="581"/>
                    </a:lnTo>
                    <a:lnTo>
                      <a:pt x="263" y="585"/>
                    </a:lnTo>
                    <a:lnTo>
                      <a:pt x="269" y="588"/>
                    </a:lnTo>
                    <a:lnTo>
                      <a:pt x="274" y="590"/>
                    </a:lnTo>
                    <a:lnTo>
                      <a:pt x="280" y="581"/>
                    </a:lnTo>
                    <a:lnTo>
                      <a:pt x="278" y="575"/>
                    </a:lnTo>
                    <a:lnTo>
                      <a:pt x="273" y="568"/>
                    </a:lnTo>
                    <a:lnTo>
                      <a:pt x="271" y="562"/>
                    </a:lnTo>
                    <a:lnTo>
                      <a:pt x="274" y="554"/>
                    </a:lnTo>
                    <a:lnTo>
                      <a:pt x="280" y="553"/>
                    </a:lnTo>
                    <a:lnTo>
                      <a:pt x="288" y="547"/>
                    </a:lnTo>
                    <a:lnTo>
                      <a:pt x="301" y="543"/>
                    </a:lnTo>
                    <a:lnTo>
                      <a:pt x="305" y="538"/>
                    </a:lnTo>
                    <a:lnTo>
                      <a:pt x="301" y="530"/>
                    </a:lnTo>
                    <a:lnTo>
                      <a:pt x="299" y="523"/>
                    </a:lnTo>
                    <a:lnTo>
                      <a:pt x="303" y="517"/>
                    </a:lnTo>
                    <a:lnTo>
                      <a:pt x="306" y="509"/>
                    </a:lnTo>
                    <a:lnTo>
                      <a:pt x="306" y="508"/>
                    </a:lnTo>
                    <a:lnTo>
                      <a:pt x="301" y="500"/>
                    </a:lnTo>
                    <a:lnTo>
                      <a:pt x="305" y="492"/>
                    </a:lnTo>
                    <a:lnTo>
                      <a:pt x="305" y="479"/>
                    </a:lnTo>
                    <a:lnTo>
                      <a:pt x="306" y="479"/>
                    </a:lnTo>
                    <a:lnTo>
                      <a:pt x="308" y="464"/>
                    </a:lnTo>
                    <a:lnTo>
                      <a:pt x="308" y="464"/>
                    </a:lnTo>
                    <a:lnTo>
                      <a:pt x="308" y="457"/>
                    </a:lnTo>
                    <a:lnTo>
                      <a:pt x="316" y="451"/>
                    </a:lnTo>
                    <a:lnTo>
                      <a:pt x="321" y="444"/>
                    </a:lnTo>
                    <a:lnTo>
                      <a:pt x="329" y="429"/>
                    </a:lnTo>
                    <a:lnTo>
                      <a:pt x="331" y="423"/>
                    </a:lnTo>
                    <a:lnTo>
                      <a:pt x="336" y="408"/>
                    </a:lnTo>
                    <a:lnTo>
                      <a:pt x="338" y="408"/>
                    </a:lnTo>
                    <a:lnTo>
                      <a:pt x="340" y="400"/>
                    </a:lnTo>
                    <a:lnTo>
                      <a:pt x="336" y="385"/>
                    </a:lnTo>
                    <a:lnTo>
                      <a:pt x="336" y="380"/>
                    </a:lnTo>
                    <a:lnTo>
                      <a:pt x="331" y="372"/>
                    </a:lnTo>
                    <a:lnTo>
                      <a:pt x="325" y="365"/>
                    </a:lnTo>
                    <a:lnTo>
                      <a:pt x="325" y="357"/>
                    </a:lnTo>
                    <a:lnTo>
                      <a:pt x="329" y="350"/>
                    </a:lnTo>
                    <a:lnTo>
                      <a:pt x="325" y="342"/>
                    </a:lnTo>
                    <a:lnTo>
                      <a:pt x="333" y="335"/>
                    </a:lnTo>
                    <a:lnTo>
                      <a:pt x="308" y="85"/>
                    </a:lnTo>
                    <a:lnTo>
                      <a:pt x="308" y="81"/>
                    </a:lnTo>
                    <a:lnTo>
                      <a:pt x="301" y="69"/>
                    </a:lnTo>
                    <a:lnTo>
                      <a:pt x="299" y="64"/>
                    </a:lnTo>
                    <a:lnTo>
                      <a:pt x="295" y="56"/>
                    </a:lnTo>
                    <a:lnTo>
                      <a:pt x="293" y="45"/>
                    </a:lnTo>
                    <a:lnTo>
                      <a:pt x="288" y="39"/>
                    </a:lnTo>
                    <a:lnTo>
                      <a:pt x="280" y="26"/>
                    </a:lnTo>
                    <a:lnTo>
                      <a:pt x="278" y="21"/>
                    </a:lnTo>
                    <a:lnTo>
                      <a:pt x="278" y="6"/>
                    </a:lnTo>
                    <a:lnTo>
                      <a:pt x="278" y="0"/>
                    </a:lnTo>
                    <a:lnTo>
                      <a:pt x="274" y="0"/>
                    </a:lnTo>
                    <a:lnTo>
                      <a:pt x="180" y="7"/>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grpSp>
            <p:nvGrpSpPr>
              <p:cNvPr id="220" name="Group 219">
                <a:extLst>
                  <a:ext uri="{FF2B5EF4-FFF2-40B4-BE49-F238E27FC236}">
                    <a16:creationId xmlns:a16="http://schemas.microsoft.com/office/drawing/2014/main" id="{4B393760-FEC0-5241-572D-C495FD7AAE56}"/>
                  </a:ext>
                </a:extLst>
              </p:cNvPr>
              <p:cNvGrpSpPr/>
              <p:nvPr/>
            </p:nvGrpSpPr>
            <p:grpSpPr>
              <a:xfrm>
                <a:off x="3605271" y="2876831"/>
                <a:ext cx="293010" cy="472646"/>
                <a:chOff x="3605271" y="2876831"/>
                <a:chExt cx="293010" cy="472646"/>
              </a:xfrm>
              <a:grpFill/>
            </p:grpSpPr>
            <p:sp>
              <p:nvSpPr>
                <p:cNvPr id="346" name="Freeform 49">
                  <a:extLst>
                    <a:ext uri="{FF2B5EF4-FFF2-40B4-BE49-F238E27FC236}">
                      <a16:creationId xmlns:a16="http://schemas.microsoft.com/office/drawing/2014/main" id="{C7732C12-2D1E-AF2E-A52D-F7DB8934D304}"/>
                    </a:ext>
                  </a:extLst>
                </p:cNvPr>
                <p:cNvSpPr>
                  <a:spLocks/>
                </p:cNvSpPr>
                <p:nvPr/>
              </p:nvSpPr>
              <p:spPr bwMode="auto">
                <a:xfrm>
                  <a:off x="3818545" y="3342501"/>
                  <a:ext cx="8646" cy="6976"/>
                </a:xfrm>
                <a:custGeom>
                  <a:avLst/>
                  <a:gdLst>
                    <a:gd name="T0" fmla="*/ 0 w 9"/>
                    <a:gd name="T1" fmla="*/ 8 h 8"/>
                    <a:gd name="T2" fmla="*/ 6 w 9"/>
                    <a:gd name="T3" fmla="*/ 6 h 8"/>
                    <a:gd name="T4" fmla="*/ 9 w 9"/>
                    <a:gd name="T5" fmla="*/ 0 h 8"/>
                    <a:gd name="T6" fmla="*/ 2 w 9"/>
                    <a:gd name="T7" fmla="*/ 6 h 8"/>
                    <a:gd name="T8" fmla="*/ 0 w 9"/>
                    <a:gd name="T9" fmla="*/ 8 h 8"/>
                  </a:gdLst>
                  <a:ahLst/>
                  <a:cxnLst>
                    <a:cxn ang="0">
                      <a:pos x="T0" y="T1"/>
                    </a:cxn>
                    <a:cxn ang="0">
                      <a:pos x="T2" y="T3"/>
                    </a:cxn>
                    <a:cxn ang="0">
                      <a:pos x="T4" y="T5"/>
                    </a:cxn>
                    <a:cxn ang="0">
                      <a:pos x="T6" y="T7"/>
                    </a:cxn>
                    <a:cxn ang="0">
                      <a:pos x="T8" y="T9"/>
                    </a:cxn>
                  </a:cxnLst>
                  <a:rect l="0" t="0" r="r" b="b"/>
                  <a:pathLst>
                    <a:path w="9" h="8">
                      <a:moveTo>
                        <a:pt x="0" y="8"/>
                      </a:moveTo>
                      <a:lnTo>
                        <a:pt x="6" y="6"/>
                      </a:lnTo>
                      <a:lnTo>
                        <a:pt x="9" y="0"/>
                      </a:lnTo>
                      <a:lnTo>
                        <a:pt x="2" y="6"/>
                      </a:lnTo>
                      <a:lnTo>
                        <a:pt x="0" y="8"/>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47" name="Freeform 50">
                  <a:extLst>
                    <a:ext uri="{FF2B5EF4-FFF2-40B4-BE49-F238E27FC236}">
                      <a16:creationId xmlns:a16="http://schemas.microsoft.com/office/drawing/2014/main" id="{51971F92-63F4-EA88-2D65-FB4569CB2814}"/>
                    </a:ext>
                  </a:extLst>
                </p:cNvPr>
                <p:cNvSpPr>
                  <a:spLocks/>
                </p:cNvSpPr>
                <p:nvPr/>
              </p:nvSpPr>
              <p:spPr bwMode="auto">
                <a:xfrm>
                  <a:off x="3818545" y="3342501"/>
                  <a:ext cx="8646" cy="6976"/>
                </a:xfrm>
                <a:custGeom>
                  <a:avLst/>
                  <a:gdLst>
                    <a:gd name="T0" fmla="*/ 0 w 9"/>
                    <a:gd name="T1" fmla="*/ 8 h 8"/>
                    <a:gd name="T2" fmla="*/ 6 w 9"/>
                    <a:gd name="T3" fmla="*/ 6 h 8"/>
                    <a:gd name="T4" fmla="*/ 9 w 9"/>
                    <a:gd name="T5" fmla="*/ 0 h 8"/>
                    <a:gd name="T6" fmla="*/ 2 w 9"/>
                    <a:gd name="T7" fmla="*/ 6 h 8"/>
                    <a:gd name="T8" fmla="*/ 0 w 9"/>
                    <a:gd name="T9" fmla="*/ 8 h 8"/>
                  </a:gdLst>
                  <a:ahLst/>
                  <a:cxnLst>
                    <a:cxn ang="0">
                      <a:pos x="T0" y="T1"/>
                    </a:cxn>
                    <a:cxn ang="0">
                      <a:pos x="T2" y="T3"/>
                    </a:cxn>
                    <a:cxn ang="0">
                      <a:pos x="T4" y="T5"/>
                    </a:cxn>
                    <a:cxn ang="0">
                      <a:pos x="T6" y="T7"/>
                    </a:cxn>
                    <a:cxn ang="0">
                      <a:pos x="T8" y="T9"/>
                    </a:cxn>
                  </a:cxnLst>
                  <a:rect l="0" t="0" r="r" b="b"/>
                  <a:pathLst>
                    <a:path w="9" h="8">
                      <a:moveTo>
                        <a:pt x="0" y="8"/>
                      </a:moveTo>
                      <a:lnTo>
                        <a:pt x="6" y="6"/>
                      </a:lnTo>
                      <a:lnTo>
                        <a:pt x="9" y="0"/>
                      </a:lnTo>
                      <a:lnTo>
                        <a:pt x="2" y="6"/>
                      </a:lnTo>
                      <a:lnTo>
                        <a:pt x="0" y="8"/>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48" name="Freeform 51">
                  <a:extLst>
                    <a:ext uri="{FF2B5EF4-FFF2-40B4-BE49-F238E27FC236}">
                      <a16:creationId xmlns:a16="http://schemas.microsoft.com/office/drawing/2014/main" id="{E33C99A4-A352-807A-3932-6FD167523067}"/>
                    </a:ext>
                  </a:extLst>
                </p:cNvPr>
                <p:cNvSpPr>
                  <a:spLocks/>
                </p:cNvSpPr>
                <p:nvPr/>
              </p:nvSpPr>
              <p:spPr bwMode="auto">
                <a:xfrm>
                  <a:off x="3872343" y="3325932"/>
                  <a:ext cx="13450" cy="1744"/>
                </a:xfrm>
                <a:custGeom>
                  <a:avLst/>
                  <a:gdLst>
                    <a:gd name="T0" fmla="*/ 14 w 14"/>
                    <a:gd name="T1" fmla="*/ 2 h 2"/>
                    <a:gd name="T2" fmla="*/ 0 w 14"/>
                    <a:gd name="T3" fmla="*/ 0 h 2"/>
                    <a:gd name="T4" fmla="*/ 0 w 14"/>
                    <a:gd name="T5" fmla="*/ 2 h 2"/>
                    <a:gd name="T6" fmla="*/ 6 w 14"/>
                    <a:gd name="T7" fmla="*/ 2 h 2"/>
                    <a:gd name="T8" fmla="*/ 14 w 14"/>
                    <a:gd name="T9" fmla="*/ 2 h 2"/>
                  </a:gdLst>
                  <a:ahLst/>
                  <a:cxnLst>
                    <a:cxn ang="0">
                      <a:pos x="T0" y="T1"/>
                    </a:cxn>
                    <a:cxn ang="0">
                      <a:pos x="T2" y="T3"/>
                    </a:cxn>
                    <a:cxn ang="0">
                      <a:pos x="T4" y="T5"/>
                    </a:cxn>
                    <a:cxn ang="0">
                      <a:pos x="T6" y="T7"/>
                    </a:cxn>
                    <a:cxn ang="0">
                      <a:pos x="T8" y="T9"/>
                    </a:cxn>
                  </a:cxnLst>
                  <a:rect l="0" t="0" r="r" b="b"/>
                  <a:pathLst>
                    <a:path w="14" h="2">
                      <a:moveTo>
                        <a:pt x="14" y="2"/>
                      </a:moveTo>
                      <a:lnTo>
                        <a:pt x="0" y="0"/>
                      </a:lnTo>
                      <a:lnTo>
                        <a:pt x="0" y="2"/>
                      </a:lnTo>
                      <a:lnTo>
                        <a:pt x="6" y="2"/>
                      </a:lnTo>
                      <a:lnTo>
                        <a:pt x="14" y="2"/>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49" name="Freeform 52">
                  <a:extLst>
                    <a:ext uri="{FF2B5EF4-FFF2-40B4-BE49-F238E27FC236}">
                      <a16:creationId xmlns:a16="http://schemas.microsoft.com/office/drawing/2014/main" id="{BC8FF657-97E8-F841-EBBB-4544938F1D17}"/>
                    </a:ext>
                  </a:extLst>
                </p:cNvPr>
                <p:cNvSpPr>
                  <a:spLocks/>
                </p:cNvSpPr>
                <p:nvPr/>
              </p:nvSpPr>
              <p:spPr bwMode="auto">
                <a:xfrm>
                  <a:off x="3872343" y="3325932"/>
                  <a:ext cx="13450" cy="1744"/>
                </a:xfrm>
                <a:custGeom>
                  <a:avLst/>
                  <a:gdLst>
                    <a:gd name="T0" fmla="*/ 14 w 14"/>
                    <a:gd name="T1" fmla="*/ 2 h 2"/>
                    <a:gd name="T2" fmla="*/ 0 w 14"/>
                    <a:gd name="T3" fmla="*/ 0 h 2"/>
                    <a:gd name="T4" fmla="*/ 0 w 14"/>
                    <a:gd name="T5" fmla="*/ 2 h 2"/>
                    <a:gd name="T6" fmla="*/ 6 w 14"/>
                    <a:gd name="T7" fmla="*/ 2 h 2"/>
                    <a:gd name="T8" fmla="*/ 14 w 14"/>
                    <a:gd name="T9" fmla="*/ 2 h 2"/>
                  </a:gdLst>
                  <a:ahLst/>
                  <a:cxnLst>
                    <a:cxn ang="0">
                      <a:pos x="T0" y="T1"/>
                    </a:cxn>
                    <a:cxn ang="0">
                      <a:pos x="T2" y="T3"/>
                    </a:cxn>
                    <a:cxn ang="0">
                      <a:pos x="T4" y="T5"/>
                    </a:cxn>
                    <a:cxn ang="0">
                      <a:pos x="T6" y="T7"/>
                    </a:cxn>
                    <a:cxn ang="0">
                      <a:pos x="T8" y="T9"/>
                    </a:cxn>
                  </a:cxnLst>
                  <a:rect l="0" t="0" r="r" b="b"/>
                  <a:pathLst>
                    <a:path w="14" h="2">
                      <a:moveTo>
                        <a:pt x="14" y="2"/>
                      </a:moveTo>
                      <a:lnTo>
                        <a:pt x="0" y="0"/>
                      </a:lnTo>
                      <a:lnTo>
                        <a:pt x="0" y="2"/>
                      </a:lnTo>
                      <a:lnTo>
                        <a:pt x="6" y="2"/>
                      </a:lnTo>
                      <a:lnTo>
                        <a:pt x="14" y="2"/>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50" name="Freeform 83">
                  <a:extLst>
                    <a:ext uri="{FF2B5EF4-FFF2-40B4-BE49-F238E27FC236}">
                      <a16:creationId xmlns:a16="http://schemas.microsoft.com/office/drawing/2014/main" id="{5F400D9D-400F-1F74-8B42-1088B8FD4684}"/>
                    </a:ext>
                  </a:extLst>
                </p:cNvPr>
                <p:cNvSpPr>
                  <a:spLocks/>
                </p:cNvSpPr>
                <p:nvPr/>
              </p:nvSpPr>
              <p:spPr bwMode="auto">
                <a:xfrm>
                  <a:off x="3605271" y="2876831"/>
                  <a:ext cx="293010" cy="460438"/>
                </a:xfrm>
                <a:custGeom>
                  <a:avLst/>
                  <a:gdLst>
                    <a:gd name="T0" fmla="*/ 282 w 305"/>
                    <a:gd name="T1" fmla="*/ 6 h 528"/>
                    <a:gd name="T2" fmla="*/ 215 w 305"/>
                    <a:gd name="T3" fmla="*/ 6 h 528"/>
                    <a:gd name="T4" fmla="*/ 98 w 305"/>
                    <a:gd name="T5" fmla="*/ 25 h 528"/>
                    <a:gd name="T6" fmla="*/ 81 w 305"/>
                    <a:gd name="T7" fmla="*/ 30 h 528"/>
                    <a:gd name="T8" fmla="*/ 75 w 305"/>
                    <a:gd name="T9" fmla="*/ 38 h 528"/>
                    <a:gd name="T10" fmla="*/ 75 w 305"/>
                    <a:gd name="T11" fmla="*/ 55 h 528"/>
                    <a:gd name="T12" fmla="*/ 77 w 305"/>
                    <a:gd name="T13" fmla="*/ 62 h 528"/>
                    <a:gd name="T14" fmla="*/ 70 w 305"/>
                    <a:gd name="T15" fmla="*/ 83 h 528"/>
                    <a:gd name="T16" fmla="*/ 60 w 305"/>
                    <a:gd name="T17" fmla="*/ 92 h 528"/>
                    <a:gd name="T18" fmla="*/ 45 w 305"/>
                    <a:gd name="T19" fmla="*/ 102 h 528"/>
                    <a:gd name="T20" fmla="*/ 47 w 305"/>
                    <a:gd name="T21" fmla="*/ 115 h 528"/>
                    <a:gd name="T22" fmla="*/ 38 w 305"/>
                    <a:gd name="T23" fmla="*/ 132 h 528"/>
                    <a:gd name="T24" fmla="*/ 36 w 305"/>
                    <a:gd name="T25" fmla="*/ 151 h 528"/>
                    <a:gd name="T26" fmla="*/ 36 w 305"/>
                    <a:gd name="T27" fmla="*/ 158 h 528"/>
                    <a:gd name="T28" fmla="*/ 23 w 305"/>
                    <a:gd name="T29" fmla="*/ 162 h 528"/>
                    <a:gd name="T30" fmla="*/ 27 w 305"/>
                    <a:gd name="T31" fmla="*/ 181 h 528"/>
                    <a:gd name="T32" fmla="*/ 34 w 305"/>
                    <a:gd name="T33" fmla="*/ 186 h 528"/>
                    <a:gd name="T34" fmla="*/ 34 w 305"/>
                    <a:gd name="T35" fmla="*/ 192 h 528"/>
                    <a:gd name="T36" fmla="*/ 36 w 305"/>
                    <a:gd name="T37" fmla="*/ 207 h 528"/>
                    <a:gd name="T38" fmla="*/ 30 w 305"/>
                    <a:gd name="T39" fmla="*/ 220 h 528"/>
                    <a:gd name="T40" fmla="*/ 28 w 305"/>
                    <a:gd name="T41" fmla="*/ 239 h 528"/>
                    <a:gd name="T42" fmla="*/ 40 w 305"/>
                    <a:gd name="T43" fmla="*/ 241 h 528"/>
                    <a:gd name="T44" fmla="*/ 36 w 305"/>
                    <a:gd name="T45" fmla="*/ 261 h 528"/>
                    <a:gd name="T46" fmla="*/ 38 w 305"/>
                    <a:gd name="T47" fmla="*/ 278 h 528"/>
                    <a:gd name="T48" fmla="*/ 49 w 305"/>
                    <a:gd name="T49" fmla="*/ 290 h 528"/>
                    <a:gd name="T50" fmla="*/ 45 w 305"/>
                    <a:gd name="T51" fmla="*/ 295 h 528"/>
                    <a:gd name="T52" fmla="*/ 60 w 305"/>
                    <a:gd name="T53" fmla="*/ 307 h 528"/>
                    <a:gd name="T54" fmla="*/ 55 w 305"/>
                    <a:gd name="T55" fmla="*/ 310 h 528"/>
                    <a:gd name="T56" fmla="*/ 38 w 305"/>
                    <a:gd name="T57" fmla="*/ 325 h 528"/>
                    <a:gd name="T58" fmla="*/ 47 w 305"/>
                    <a:gd name="T59" fmla="*/ 333 h 528"/>
                    <a:gd name="T60" fmla="*/ 47 w 305"/>
                    <a:gd name="T61" fmla="*/ 339 h 528"/>
                    <a:gd name="T62" fmla="*/ 25 w 305"/>
                    <a:gd name="T63" fmla="*/ 361 h 528"/>
                    <a:gd name="T64" fmla="*/ 21 w 305"/>
                    <a:gd name="T65" fmla="*/ 378 h 528"/>
                    <a:gd name="T66" fmla="*/ 19 w 305"/>
                    <a:gd name="T67" fmla="*/ 389 h 528"/>
                    <a:gd name="T68" fmla="*/ 13 w 305"/>
                    <a:gd name="T69" fmla="*/ 412 h 528"/>
                    <a:gd name="T70" fmla="*/ 10 w 305"/>
                    <a:gd name="T71" fmla="*/ 423 h 528"/>
                    <a:gd name="T72" fmla="*/ 4 w 305"/>
                    <a:gd name="T73" fmla="*/ 440 h 528"/>
                    <a:gd name="T74" fmla="*/ 92 w 305"/>
                    <a:gd name="T75" fmla="*/ 449 h 528"/>
                    <a:gd name="T76" fmla="*/ 177 w 305"/>
                    <a:gd name="T77" fmla="*/ 451 h 528"/>
                    <a:gd name="T78" fmla="*/ 173 w 305"/>
                    <a:gd name="T79" fmla="*/ 483 h 528"/>
                    <a:gd name="T80" fmla="*/ 188 w 305"/>
                    <a:gd name="T81" fmla="*/ 506 h 528"/>
                    <a:gd name="T82" fmla="*/ 196 w 305"/>
                    <a:gd name="T83" fmla="*/ 523 h 528"/>
                    <a:gd name="T84" fmla="*/ 211 w 305"/>
                    <a:gd name="T85" fmla="*/ 528 h 528"/>
                    <a:gd name="T86" fmla="*/ 222 w 305"/>
                    <a:gd name="T87" fmla="*/ 512 h 528"/>
                    <a:gd name="T88" fmla="*/ 226 w 305"/>
                    <a:gd name="T89" fmla="*/ 512 h 528"/>
                    <a:gd name="T90" fmla="*/ 260 w 305"/>
                    <a:gd name="T91" fmla="*/ 502 h 528"/>
                    <a:gd name="T92" fmla="*/ 265 w 305"/>
                    <a:gd name="T93" fmla="*/ 498 h 528"/>
                    <a:gd name="T94" fmla="*/ 284 w 305"/>
                    <a:gd name="T95" fmla="*/ 502 h 528"/>
                    <a:gd name="T96" fmla="*/ 305 w 305"/>
                    <a:gd name="T97" fmla="*/ 49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5" h="528">
                      <a:moveTo>
                        <a:pt x="282" y="335"/>
                      </a:moveTo>
                      <a:lnTo>
                        <a:pt x="290" y="10"/>
                      </a:lnTo>
                      <a:lnTo>
                        <a:pt x="282" y="6"/>
                      </a:lnTo>
                      <a:lnTo>
                        <a:pt x="278" y="0"/>
                      </a:lnTo>
                      <a:lnTo>
                        <a:pt x="278" y="0"/>
                      </a:lnTo>
                      <a:lnTo>
                        <a:pt x="215" y="6"/>
                      </a:lnTo>
                      <a:lnTo>
                        <a:pt x="94" y="15"/>
                      </a:lnTo>
                      <a:lnTo>
                        <a:pt x="96" y="17"/>
                      </a:lnTo>
                      <a:lnTo>
                        <a:pt x="98" y="25"/>
                      </a:lnTo>
                      <a:lnTo>
                        <a:pt x="92" y="30"/>
                      </a:lnTo>
                      <a:lnTo>
                        <a:pt x="85" y="34"/>
                      </a:lnTo>
                      <a:lnTo>
                        <a:pt x="81" y="30"/>
                      </a:lnTo>
                      <a:lnTo>
                        <a:pt x="83" y="45"/>
                      </a:lnTo>
                      <a:lnTo>
                        <a:pt x="77" y="45"/>
                      </a:lnTo>
                      <a:lnTo>
                        <a:pt x="75" y="38"/>
                      </a:lnTo>
                      <a:lnTo>
                        <a:pt x="75" y="47"/>
                      </a:lnTo>
                      <a:lnTo>
                        <a:pt x="83" y="53"/>
                      </a:lnTo>
                      <a:lnTo>
                        <a:pt x="75" y="55"/>
                      </a:lnTo>
                      <a:lnTo>
                        <a:pt x="74" y="49"/>
                      </a:lnTo>
                      <a:lnTo>
                        <a:pt x="74" y="58"/>
                      </a:lnTo>
                      <a:lnTo>
                        <a:pt x="77" y="62"/>
                      </a:lnTo>
                      <a:lnTo>
                        <a:pt x="74" y="72"/>
                      </a:lnTo>
                      <a:lnTo>
                        <a:pt x="75" y="77"/>
                      </a:lnTo>
                      <a:lnTo>
                        <a:pt x="70" y="83"/>
                      </a:lnTo>
                      <a:lnTo>
                        <a:pt x="66" y="85"/>
                      </a:lnTo>
                      <a:lnTo>
                        <a:pt x="58" y="85"/>
                      </a:lnTo>
                      <a:lnTo>
                        <a:pt x="60" y="92"/>
                      </a:lnTo>
                      <a:lnTo>
                        <a:pt x="53" y="100"/>
                      </a:lnTo>
                      <a:lnTo>
                        <a:pt x="53" y="104"/>
                      </a:lnTo>
                      <a:lnTo>
                        <a:pt x="45" y="102"/>
                      </a:lnTo>
                      <a:lnTo>
                        <a:pt x="49" y="105"/>
                      </a:lnTo>
                      <a:lnTo>
                        <a:pt x="47" y="107"/>
                      </a:lnTo>
                      <a:lnTo>
                        <a:pt x="47" y="115"/>
                      </a:lnTo>
                      <a:lnTo>
                        <a:pt x="51" y="122"/>
                      </a:lnTo>
                      <a:lnTo>
                        <a:pt x="34" y="128"/>
                      </a:lnTo>
                      <a:lnTo>
                        <a:pt x="38" y="132"/>
                      </a:lnTo>
                      <a:lnTo>
                        <a:pt x="36" y="139"/>
                      </a:lnTo>
                      <a:lnTo>
                        <a:pt x="38" y="147"/>
                      </a:lnTo>
                      <a:lnTo>
                        <a:pt x="36" y="151"/>
                      </a:lnTo>
                      <a:lnTo>
                        <a:pt x="28" y="151"/>
                      </a:lnTo>
                      <a:lnTo>
                        <a:pt x="28" y="154"/>
                      </a:lnTo>
                      <a:lnTo>
                        <a:pt x="36" y="158"/>
                      </a:lnTo>
                      <a:lnTo>
                        <a:pt x="30" y="162"/>
                      </a:lnTo>
                      <a:lnTo>
                        <a:pt x="28" y="158"/>
                      </a:lnTo>
                      <a:lnTo>
                        <a:pt x="23" y="162"/>
                      </a:lnTo>
                      <a:lnTo>
                        <a:pt x="28" y="169"/>
                      </a:lnTo>
                      <a:lnTo>
                        <a:pt x="23" y="173"/>
                      </a:lnTo>
                      <a:lnTo>
                        <a:pt x="27" y="181"/>
                      </a:lnTo>
                      <a:lnTo>
                        <a:pt x="23" y="186"/>
                      </a:lnTo>
                      <a:lnTo>
                        <a:pt x="28" y="181"/>
                      </a:lnTo>
                      <a:lnTo>
                        <a:pt x="34" y="186"/>
                      </a:lnTo>
                      <a:lnTo>
                        <a:pt x="27" y="190"/>
                      </a:lnTo>
                      <a:lnTo>
                        <a:pt x="34" y="192"/>
                      </a:lnTo>
                      <a:lnTo>
                        <a:pt x="34" y="192"/>
                      </a:lnTo>
                      <a:lnTo>
                        <a:pt x="32" y="198"/>
                      </a:lnTo>
                      <a:lnTo>
                        <a:pt x="34" y="205"/>
                      </a:lnTo>
                      <a:lnTo>
                        <a:pt x="36" y="207"/>
                      </a:lnTo>
                      <a:lnTo>
                        <a:pt x="38" y="218"/>
                      </a:lnTo>
                      <a:lnTo>
                        <a:pt x="38" y="220"/>
                      </a:lnTo>
                      <a:lnTo>
                        <a:pt x="30" y="220"/>
                      </a:lnTo>
                      <a:lnTo>
                        <a:pt x="32" y="226"/>
                      </a:lnTo>
                      <a:lnTo>
                        <a:pt x="32" y="235"/>
                      </a:lnTo>
                      <a:lnTo>
                        <a:pt x="28" y="239"/>
                      </a:lnTo>
                      <a:lnTo>
                        <a:pt x="28" y="245"/>
                      </a:lnTo>
                      <a:lnTo>
                        <a:pt x="34" y="241"/>
                      </a:lnTo>
                      <a:lnTo>
                        <a:pt x="40" y="241"/>
                      </a:lnTo>
                      <a:lnTo>
                        <a:pt x="40" y="248"/>
                      </a:lnTo>
                      <a:lnTo>
                        <a:pt x="34" y="254"/>
                      </a:lnTo>
                      <a:lnTo>
                        <a:pt x="36" y="261"/>
                      </a:lnTo>
                      <a:lnTo>
                        <a:pt x="43" y="265"/>
                      </a:lnTo>
                      <a:lnTo>
                        <a:pt x="36" y="275"/>
                      </a:lnTo>
                      <a:lnTo>
                        <a:pt x="38" y="278"/>
                      </a:lnTo>
                      <a:lnTo>
                        <a:pt x="49" y="277"/>
                      </a:lnTo>
                      <a:lnTo>
                        <a:pt x="43" y="282"/>
                      </a:lnTo>
                      <a:lnTo>
                        <a:pt x="49" y="290"/>
                      </a:lnTo>
                      <a:lnTo>
                        <a:pt x="42" y="288"/>
                      </a:lnTo>
                      <a:lnTo>
                        <a:pt x="42" y="290"/>
                      </a:lnTo>
                      <a:lnTo>
                        <a:pt x="45" y="295"/>
                      </a:lnTo>
                      <a:lnTo>
                        <a:pt x="51" y="299"/>
                      </a:lnTo>
                      <a:lnTo>
                        <a:pt x="53" y="305"/>
                      </a:lnTo>
                      <a:lnTo>
                        <a:pt x="60" y="307"/>
                      </a:lnTo>
                      <a:lnTo>
                        <a:pt x="60" y="308"/>
                      </a:lnTo>
                      <a:lnTo>
                        <a:pt x="60" y="310"/>
                      </a:lnTo>
                      <a:lnTo>
                        <a:pt x="55" y="310"/>
                      </a:lnTo>
                      <a:lnTo>
                        <a:pt x="49" y="316"/>
                      </a:lnTo>
                      <a:lnTo>
                        <a:pt x="42" y="320"/>
                      </a:lnTo>
                      <a:lnTo>
                        <a:pt x="38" y="325"/>
                      </a:lnTo>
                      <a:lnTo>
                        <a:pt x="45" y="327"/>
                      </a:lnTo>
                      <a:lnTo>
                        <a:pt x="53" y="325"/>
                      </a:lnTo>
                      <a:lnTo>
                        <a:pt x="47" y="333"/>
                      </a:lnTo>
                      <a:lnTo>
                        <a:pt x="47" y="337"/>
                      </a:lnTo>
                      <a:lnTo>
                        <a:pt x="40" y="337"/>
                      </a:lnTo>
                      <a:lnTo>
                        <a:pt x="47" y="339"/>
                      </a:lnTo>
                      <a:lnTo>
                        <a:pt x="47" y="340"/>
                      </a:lnTo>
                      <a:lnTo>
                        <a:pt x="30" y="357"/>
                      </a:lnTo>
                      <a:lnTo>
                        <a:pt x="25" y="361"/>
                      </a:lnTo>
                      <a:lnTo>
                        <a:pt x="23" y="367"/>
                      </a:lnTo>
                      <a:lnTo>
                        <a:pt x="27" y="371"/>
                      </a:lnTo>
                      <a:lnTo>
                        <a:pt x="21" y="378"/>
                      </a:lnTo>
                      <a:lnTo>
                        <a:pt x="19" y="384"/>
                      </a:lnTo>
                      <a:lnTo>
                        <a:pt x="11" y="389"/>
                      </a:lnTo>
                      <a:lnTo>
                        <a:pt x="19" y="389"/>
                      </a:lnTo>
                      <a:lnTo>
                        <a:pt x="17" y="391"/>
                      </a:lnTo>
                      <a:lnTo>
                        <a:pt x="11" y="397"/>
                      </a:lnTo>
                      <a:lnTo>
                        <a:pt x="13" y="412"/>
                      </a:lnTo>
                      <a:lnTo>
                        <a:pt x="6" y="412"/>
                      </a:lnTo>
                      <a:lnTo>
                        <a:pt x="11" y="418"/>
                      </a:lnTo>
                      <a:lnTo>
                        <a:pt x="10" y="423"/>
                      </a:lnTo>
                      <a:lnTo>
                        <a:pt x="0" y="425"/>
                      </a:lnTo>
                      <a:lnTo>
                        <a:pt x="4" y="433"/>
                      </a:lnTo>
                      <a:lnTo>
                        <a:pt x="4" y="440"/>
                      </a:lnTo>
                      <a:lnTo>
                        <a:pt x="8" y="448"/>
                      </a:lnTo>
                      <a:lnTo>
                        <a:pt x="2" y="453"/>
                      </a:lnTo>
                      <a:lnTo>
                        <a:pt x="92" y="449"/>
                      </a:lnTo>
                      <a:lnTo>
                        <a:pt x="177" y="442"/>
                      </a:lnTo>
                      <a:lnTo>
                        <a:pt x="179" y="444"/>
                      </a:lnTo>
                      <a:lnTo>
                        <a:pt x="177" y="451"/>
                      </a:lnTo>
                      <a:lnTo>
                        <a:pt x="173" y="465"/>
                      </a:lnTo>
                      <a:lnTo>
                        <a:pt x="169" y="476"/>
                      </a:lnTo>
                      <a:lnTo>
                        <a:pt x="173" y="483"/>
                      </a:lnTo>
                      <a:lnTo>
                        <a:pt x="177" y="491"/>
                      </a:lnTo>
                      <a:lnTo>
                        <a:pt x="186" y="498"/>
                      </a:lnTo>
                      <a:lnTo>
                        <a:pt x="188" y="506"/>
                      </a:lnTo>
                      <a:lnTo>
                        <a:pt x="192" y="513"/>
                      </a:lnTo>
                      <a:lnTo>
                        <a:pt x="192" y="517"/>
                      </a:lnTo>
                      <a:lnTo>
                        <a:pt x="196" y="523"/>
                      </a:lnTo>
                      <a:lnTo>
                        <a:pt x="199" y="527"/>
                      </a:lnTo>
                      <a:lnTo>
                        <a:pt x="203" y="528"/>
                      </a:lnTo>
                      <a:lnTo>
                        <a:pt x="211" y="528"/>
                      </a:lnTo>
                      <a:lnTo>
                        <a:pt x="213" y="521"/>
                      </a:lnTo>
                      <a:lnTo>
                        <a:pt x="220" y="515"/>
                      </a:lnTo>
                      <a:lnTo>
                        <a:pt x="222" y="512"/>
                      </a:lnTo>
                      <a:lnTo>
                        <a:pt x="220" y="512"/>
                      </a:lnTo>
                      <a:lnTo>
                        <a:pt x="226" y="510"/>
                      </a:lnTo>
                      <a:lnTo>
                        <a:pt x="226" y="512"/>
                      </a:lnTo>
                      <a:lnTo>
                        <a:pt x="231" y="510"/>
                      </a:lnTo>
                      <a:lnTo>
                        <a:pt x="246" y="504"/>
                      </a:lnTo>
                      <a:lnTo>
                        <a:pt x="260" y="502"/>
                      </a:lnTo>
                      <a:lnTo>
                        <a:pt x="263" y="500"/>
                      </a:lnTo>
                      <a:lnTo>
                        <a:pt x="254" y="498"/>
                      </a:lnTo>
                      <a:lnTo>
                        <a:pt x="265" y="498"/>
                      </a:lnTo>
                      <a:lnTo>
                        <a:pt x="271" y="502"/>
                      </a:lnTo>
                      <a:lnTo>
                        <a:pt x="278" y="506"/>
                      </a:lnTo>
                      <a:lnTo>
                        <a:pt x="284" y="502"/>
                      </a:lnTo>
                      <a:lnTo>
                        <a:pt x="288" y="500"/>
                      </a:lnTo>
                      <a:lnTo>
                        <a:pt x="301" y="506"/>
                      </a:lnTo>
                      <a:lnTo>
                        <a:pt x="305" y="498"/>
                      </a:lnTo>
                      <a:lnTo>
                        <a:pt x="305" y="495"/>
                      </a:lnTo>
                      <a:lnTo>
                        <a:pt x="282" y="335"/>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grpSp>
          <p:sp>
            <p:nvSpPr>
              <p:cNvPr id="221" name="Freeform 84">
                <a:extLst>
                  <a:ext uri="{FF2B5EF4-FFF2-40B4-BE49-F238E27FC236}">
                    <a16:creationId xmlns:a16="http://schemas.microsoft.com/office/drawing/2014/main" id="{8A123F6A-60B3-C2CF-2C90-CD1814363D11}"/>
                  </a:ext>
                </a:extLst>
              </p:cNvPr>
              <p:cNvSpPr>
                <a:spLocks/>
              </p:cNvSpPr>
              <p:nvPr/>
            </p:nvSpPr>
            <p:spPr bwMode="auto">
              <a:xfrm>
                <a:off x="3695576" y="2665797"/>
                <a:ext cx="693618" cy="224114"/>
              </a:xfrm>
              <a:custGeom>
                <a:avLst/>
                <a:gdLst>
                  <a:gd name="T0" fmla="*/ 487 w 722"/>
                  <a:gd name="T1" fmla="*/ 33 h 257"/>
                  <a:gd name="T2" fmla="*/ 421 w 722"/>
                  <a:gd name="T3" fmla="*/ 39 h 257"/>
                  <a:gd name="T4" fmla="*/ 355 w 722"/>
                  <a:gd name="T5" fmla="*/ 47 h 257"/>
                  <a:gd name="T6" fmla="*/ 271 w 722"/>
                  <a:gd name="T7" fmla="*/ 54 h 257"/>
                  <a:gd name="T8" fmla="*/ 199 w 722"/>
                  <a:gd name="T9" fmla="*/ 62 h 257"/>
                  <a:gd name="T10" fmla="*/ 177 w 722"/>
                  <a:gd name="T11" fmla="*/ 60 h 257"/>
                  <a:gd name="T12" fmla="*/ 183 w 722"/>
                  <a:gd name="T13" fmla="*/ 80 h 257"/>
                  <a:gd name="T14" fmla="*/ 58 w 722"/>
                  <a:gd name="T15" fmla="*/ 96 h 257"/>
                  <a:gd name="T16" fmla="*/ 53 w 722"/>
                  <a:gd name="T17" fmla="*/ 90 h 257"/>
                  <a:gd name="T18" fmla="*/ 57 w 722"/>
                  <a:gd name="T19" fmla="*/ 105 h 257"/>
                  <a:gd name="T20" fmla="*/ 53 w 722"/>
                  <a:gd name="T21" fmla="*/ 114 h 257"/>
                  <a:gd name="T22" fmla="*/ 51 w 722"/>
                  <a:gd name="T23" fmla="*/ 127 h 257"/>
                  <a:gd name="T24" fmla="*/ 43 w 722"/>
                  <a:gd name="T25" fmla="*/ 146 h 257"/>
                  <a:gd name="T26" fmla="*/ 47 w 722"/>
                  <a:gd name="T27" fmla="*/ 156 h 257"/>
                  <a:gd name="T28" fmla="*/ 43 w 722"/>
                  <a:gd name="T29" fmla="*/ 165 h 257"/>
                  <a:gd name="T30" fmla="*/ 30 w 722"/>
                  <a:gd name="T31" fmla="*/ 174 h 257"/>
                  <a:gd name="T32" fmla="*/ 27 w 722"/>
                  <a:gd name="T33" fmla="*/ 180 h 257"/>
                  <a:gd name="T34" fmla="*/ 27 w 722"/>
                  <a:gd name="T35" fmla="*/ 191 h 257"/>
                  <a:gd name="T36" fmla="*/ 19 w 722"/>
                  <a:gd name="T37" fmla="*/ 197 h 257"/>
                  <a:gd name="T38" fmla="*/ 21 w 722"/>
                  <a:gd name="T39" fmla="*/ 210 h 257"/>
                  <a:gd name="T40" fmla="*/ 11 w 722"/>
                  <a:gd name="T41" fmla="*/ 208 h 257"/>
                  <a:gd name="T42" fmla="*/ 15 w 722"/>
                  <a:gd name="T43" fmla="*/ 214 h 257"/>
                  <a:gd name="T44" fmla="*/ 19 w 722"/>
                  <a:gd name="T45" fmla="*/ 240 h 257"/>
                  <a:gd name="T46" fmla="*/ 11 w 722"/>
                  <a:gd name="T47" fmla="*/ 244 h 257"/>
                  <a:gd name="T48" fmla="*/ 0 w 722"/>
                  <a:gd name="T49" fmla="*/ 255 h 257"/>
                  <a:gd name="T50" fmla="*/ 121 w 722"/>
                  <a:gd name="T51" fmla="*/ 248 h 257"/>
                  <a:gd name="T52" fmla="*/ 184 w 722"/>
                  <a:gd name="T53" fmla="*/ 242 h 257"/>
                  <a:gd name="T54" fmla="*/ 310 w 722"/>
                  <a:gd name="T55" fmla="*/ 231 h 257"/>
                  <a:gd name="T56" fmla="*/ 485 w 722"/>
                  <a:gd name="T57" fmla="*/ 208 h 257"/>
                  <a:gd name="T58" fmla="*/ 521 w 722"/>
                  <a:gd name="T59" fmla="*/ 178 h 257"/>
                  <a:gd name="T60" fmla="*/ 540 w 722"/>
                  <a:gd name="T61" fmla="*/ 169 h 257"/>
                  <a:gd name="T62" fmla="*/ 543 w 722"/>
                  <a:gd name="T63" fmla="*/ 152 h 257"/>
                  <a:gd name="T64" fmla="*/ 564 w 722"/>
                  <a:gd name="T65" fmla="*/ 137 h 257"/>
                  <a:gd name="T66" fmla="*/ 583 w 722"/>
                  <a:gd name="T67" fmla="*/ 133 h 257"/>
                  <a:gd name="T68" fmla="*/ 617 w 722"/>
                  <a:gd name="T69" fmla="*/ 105 h 257"/>
                  <a:gd name="T70" fmla="*/ 626 w 722"/>
                  <a:gd name="T71" fmla="*/ 99 h 257"/>
                  <a:gd name="T72" fmla="*/ 637 w 722"/>
                  <a:gd name="T73" fmla="*/ 86 h 257"/>
                  <a:gd name="T74" fmla="*/ 641 w 722"/>
                  <a:gd name="T75" fmla="*/ 77 h 257"/>
                  <a:gd name="T76" fmla="*/ 654 w 722"/>
                  <a:gd name="T77" fmla="*/ 79 h 257"/>
                  <a:gd name="T78" fmla="*/ 666 w 722"/>
                  <a:gd name="T79" fmla="*/ 71 h 257"/>
                  <a:gd name="T80" fmla="*/ 675 w 722"/>
                  <a:gd name="T81" fmla="*/ 60 h 257"/>
                  <a:gd name="T82" fmla="*/ 694 w 722"/>
                  <a:gd name="T83" fmla="*/ 60 h 257"/>
                  <a:gd name="T84" fmla="*/ 705 w 722"/>
                  <a:gd name="T85" fmla="*/ 37 h 257"/>
                  <a:gd name="T86" fmla="*/ 718 w 722"/>
                  <a:gd name="T87" fmla="*/ 28 h 257"/>
                  <a:gd name="T88" fmla="*/ 720 w 722"/>
                  <a:gd name="T89" fmla="*/ 9 h 257"/>
                  <a:gd name="T90" fmla="*/ 713 w 722"/>
                  <a:gd name="T91" fmla="*/ 0 h 257"/>
                  <a:gd name="T92" fmla="*/ 651 w 722"/>
                  <a:gd name="T93" fmla="*/ 11 h 257"/>
                  <a:gd name="T94" fmla="*/ 579 w 722"/>
                  <a:gd name="T95" fmla="*/ 20 h 257"/>
                  <a:gd name="T96" fmla="*/ 543 w 722"/>
                  <a:gd name="T97" fmla="*/ 28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22" h="257">
                    <a:moveTo>
                      <a:pt x="513" y="30"/>
                    </a:moveTo>
                    <a:lnTo>
                      <a:pt x="487" y="33"/>
                    </a:lnTo>
                    <a:lnTo>
                      <a:pt x="459" y="37"/>
                    </a:lnTo>
                    <a:lnTo>
                      <a:pt x="421" y="39"/>
                    </a:lnTo>
                    <a:lnTo>
                      <a:pt x="397" y="43"/>
                    </a:lnTo>
                    <a:lnTo>
                      <a:pt x="355" y="47"/>
                    </a:lnTo>
                    <a:lnTo>
                      <a:pt x="314" y="49"/>
                    </a:lnTo>
                    <a:lnTo>
                      <a:pt x="271" y="54"/>
                    </a:lnTo>
                    <a:lnTo>
                      <a:pt x="235" y="58"/>
                    </a:lnTo>
                    <a:lnTo>
                      <a:pt x="199" y="62"/>
                    </a:lnTo>
                    <a:lnTo>
                      <a:pt x="192" y="60"/>
                    </a:lnTo>
                    <a:lnTo>
                      <a:pt x="177" y="60"/>
                    </a:lnTo>
                    <a:lnTo>
                      <a:pt x="183" y="73"/>
                    </a:lnTo>
                    <a:lnTo>
                      <a:pt x="183" y="80"/>
                    </a:lnTo>
                    <a:lnTo>
                      <a:pt x="64" y="90"/>
                    </a:lnTo>
                    <a:lnTo>
                      <a:pt x="58" y="96"/>
                    </a:lnTo>
                    <a:lnTo>
                      <a:pt x="58" y="90"/>
                    </a:lnTo>
                    <a:lnTo>
                      <a:pt x="53" y="90"/>
                    </a:lnTo>
                    <a:lnTo>
                      <a:pt x="55" y="97"/>
                    </a:lnTo>
                    <a:lnTo>
                      <a:pt x="57" y="105"/>
                    </a:lnTo>
                    <a:lnTo>
                      <a:pt x="49" y="107"/>
                    </a:lnTo>
                    <a:lnTo>
                      <a:pt x="53" y="114"/>
                    </a:lnTo>
                    <a:lnTo>
                      <a:pt x="45" y="122"/>
                    </a:lnTo>
                    <a:lnTo>
                      <a:pt x="51" y="127"/>
                    </a:lnTo>
                    <a:lnTo>
                      <a:pt x="47" y="135"/>
                    </a:lnTo>
                    <a:lnTo>
                      <a:pt x="43" y="146"/>
                    </a:lnTo>
                    <a:lnTo>
                      <a:pt x="45" y="150"/>
                    </a:lnTo>
                    <a:lnTo>
                      <a:pt x="47" y="156"/>
                    </a:lnTo>
                    <a:lnTo>
                      <a:pt x="40" y="159"/>
                    </a:lnTo>
                    <a:lnTo>
                      <a:pt x="43" y="165"/>
                    </a:lnTo>
                    <a:lnTo>
                      <a:pt x="36" y="171"/>
                    </a:lnTo>
                    <a:lnTo>
                      <a:pt x="30" y="174"/>
                    </a:lnTo>
                    <a:lnTo>
                      <a:pt x="27" y="178"/>
                    </a:lnTo>
                    <a:lnTo>
                      <a:pt x="27" y="180"/>
                    </a:lnTo>
                    <a:lnTo>
                      <a:pt x="32" y="186"/>
                    </a:lnTo>
                    <a:lnTo>
                      <a:pt x="27" y="191"/>
                    </a:lnTo>
                    <a:lnTo>
                      <a:pt x="23" y="195"/>
                    </a:lnTo>
                    <a:lnTo>
                      <a:pt x="19" y="197"/>
                    </a:lnTo>
                    <a:lnTo>
                      <a:pt x="23" y="205"/>
                    </a:lnTo>
                    <a:lnTo>
                      <a:pt x="21" y="210"/>
                    </a:lnTo>
                    <a:lnTo>
                      <a:pt x="17" y="206"/>
                    </a:lnTo>
                    <a:lnTo>
                      <a:pt x="11" y="208"/>
                    </a:lnTo>
                    <a:lnTo>
                      <a:pt x="10" y="216"/>
                    </a:lnTo>
                    <a:lnTo>
                      <a:pt x="15" y="214"/>
                    </a:lnTo>
                    <a:lnTo>
                      <a:pt x="15" y="221"/>
                    </a:lnTo>
                    <a:lnTo>
                      <a:pt x="19" y="240"/>
                    </a:lnTo>
                    <a:lnTo>
                      <a:pt x="17" y="242"/>
                    </a:lnTo>
                    <a:lnTo>
                      <a:pt x="11" y="244"/>
                    </a:lnTo>
                    <a:lnTo>
                      <a:pt x="8" y="252"/>
                    </a:lnTo>
                    <a:lnTo>
                      <a:pt x="0" y="255"/>
                    </a:lnTo>
                    <a:lnTo>
                      <a:pt x="0" y="257"/>
                    </a:lnTo>
                    <a:lnTo>
                      <a:pt x="121" y="248"/>
                    </a:lnTo>
                    <a:lnTo>
                      <a:pt x="184" y="242"/>
                    </a:lnTo>
                    <a:lnTo>
                      <a:pt x="184" y="242"/>
                    </a:lnTo>
                    <a:lnTo>
                      <a:pt x="184" y="240"/>
                    </a:lnTo>
                    <a:lnTo>
                      <a:pt x="310" y="231"/>
                    </a:lnTo>
                    <a:lnTo>
                      <a:pt x="408" y="220"/>
                    </a:lnTo>
                    <a:lnTo>
                      <a:pt x="485" y="208"/>
                    </a:lnTo>
                    <a:lnTo>
                      <a:pt x="521" y="206"/>
                    </a:lnTo>
                    <a:lnTo>
                      <a:pt x="521" y="178"/>
                    </a:lnTo>
                    <a:lnTo>
                      <a:pt x="534" y="174"/>
                    </a:lnTo>
                    <a:lnTo>
                      <a:pt x="540" y="169"/>
                    </a:lnTo>
                    <a:lnTo>
                      <a:pt x="542" y="159"/>
                    </a:lnTo>
                    <a:lnTo>
                      <a:pt x="543" y="152"/>
                    </a:lnTo>
                    <a:lnTo>
                      <a:pt x="549" y="144"/>
                    </a:lnTo>
                    <a:lnTo>
                      <a:pt x="564" y="137"/>
                    </a:lnTo>
                    <a:lnTo>
                      <a:pt x="577" y="137"/>
                    </a:lnTo>
                    <a:lnTo>
                      <a:pt x="583" y="133"/>
                    </a:lnTo>
                    <a:lnTo>
                      <a:pt x="604" y="114"/>
                    </a:lnTo>
                    <a:lnTo>
                      <a:pt x="617" y="105"/>
                    </a:lnTo>
                    <a:lnTo>
                      <a:pt x="622" y="105"/>
                    </a:lnTo>
                    <a:lnTo>
                      <a:pt x="626" y="99"/>
                    </a:lnTo>
                    <a:lnTo>
                      <a:pt x="630" y="84"/>
                    </a:lnTo>
                    <a:lnTo>
                      <a:pt x="637" y="86"/>
                    </a:lnTo>
                    <a:lnTo>
                      <a:pt x="637" y="80"/>
                    </a:lnTo>
                    <a:lnTo>
                      <a:pt x="641" y="77"/>
                    </a:lnTo>
                    <a:lnTo>
                      <a:pt x="647" y="73"/>
                    </a:lnTo>
                    <a:lnTo>
                      <a:pt x="654" y="79"/>
                    </a:lnTo>
                    <a:lnTo>
                      <a:pt x="658" y="79"/>
                    </a:lnTo>
                    <a:lnTo>
                      <a:pt x="666" y="71"/>
                    </a:lnTo>
                    <a:lnTo>
                      <a:pt x="668" y="65"/>
                    </a:lnTo>
                    <a:lnTo>
                      <a:pt x="675" y="60"/>
                    </a:lnTo>
                    <a:lnTo>
                      <a:pt x="688" y="54"/>
                    </a:lnTo>
                    <a:lnTo>
                      <a:pt x="694" y="60"/>
                    </a:lnTo>
                    <a:lnTo>
                      <a:pt x="699" y="52"/>
                    </a:lnTo>
                    <a:lnTo>
                      <a:pt x="705" y="37"/>
                    </a:lnTo>
                    <a:lnTo>
                      <a:pt x="711" y="32"/>
                    </a:lnTo>
                    <a:lnTo>
                      <a:pt x="718" y="28"/>
                    </a:lnTo>
                    <a:lnTo>
                      <a:pt x="720" y="17"/>
                    </a:lnTo>
                    <a:lnTo>
                      <a:pt x="720" y="9"/>
                    </a:lnTo>
                    <a:lnTo>
                      <a:pt x="722" y="0"/>
                    </a:lnTo>
                    <a:lnTo>
                      <a:pt x="713" y="0"/>
                    </a:lnTo>
                    <a:lnTo>
                      <a:pt x="686" y="7"/>
                    </a:lnTo>
                    <a:lnTo>
                      <a:pt x="651" y="11"/>
                    </a:lnTo>
                    <a:lnTo>
                      <a:pt x="594" y="20"/>
                    </a:lnTo>
                    <a:lnTo>
                      <a:pt x="579" y="20"/>
                    </a:lnTo>
                    <a:lnTo>
                      <a:pt x="553" y="24"/>
                    </a:lnTo>
                    <a:lnTo>
                      <a:pt x="543" y="28"/>
                    </a:lnTo>
                    <a:lnTo>
                      <a:pt x="513" y="3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22" name="Freeform 85">
                <a:extLst>
                  <a:ext uri="{FF2B5EF4-FFF2-40B4-BE49-F238E27FC236}">
                    <a16:creationId xmlns:a16="http://schemas.microsoft.com/office/drawing/2014/main" id="{C1A6A390-13A5-CBF6-832F-D71CE85E8478}"/>
                  </a:ext>
                </a:extLst>
              </p:cNvPr>
              <p:cNvSpPr>
                <a:spLocks/>
              </p:cNvSpPr>
              <p:nvPr/>
            </p:nvSpPr>
            <p:spPr bwMode="auto">
              <a:xfrm>
                <a:off x="3746493" y="2737304"/>
                <a:ext cx="4803" cy="6976"/>
              </a:xfrm>
              <a:custGeom>
                <a:avLst/>
                <a:gdLst>
                  <a:gd name="T0" fmla="*/ 0 w 5"/>
                  <a:gd name="T1" fmla="*/ 8 h 8"/>
                  <a:gd name="T2" fmla="*/ 5 w 5"/>
                  <a:gd name="T3" fmla="*/ 8 h 8"/>
                  <a:gd name="T4" fmla="*/ 4 w 5"/>
                  <a:gd name="T5" fmla="*/ 0 h 8"/>
                  <a:gd name="T6" fmla="*/ 0 w 5"/>
                  <a:gd name="T7" fmla="*/ 8 h 8"/>
                </a:gdLst>
                <a:ahLst/>
                <a:cxnLst>
                  <a:cxn ang="0">
                    <a:pos x="T0" y="T1"/>
                  </a:cxn>
                  <a:cxn ang="0">
                    <a:pos x="T2" y="T3"/>
                  </a:cxn>
                  <a:cxn ang="0">
                    <a:pos x="T4" y="T5"/>
                  </a:cxn>
                  <a:cxn ang="0">
                    <a:pos x="T6" y="T7"/>
                  </a:cxn>
                </a:cxnLst>
                <a:rect l="0" t="0" r="r" b="b"/>
                <a:pathLst>
                  <a:path w="5" h="8">
                    <a:moveTo>
                      <a:pt x="0" y="8"/>
                    </a:moveTo>
                    <a:lnTo>
                      <a:pt x="5" y="8"/>
                    </a:lnTo>
                    <a:lnTo>
                      <a:pt x="4" y="0"/>
                    </a:lnTo>
                    <a:lnTo>
                      <a:pt x="0" y="8"/>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23" name="Freeform 86">
                <a:extLst>
                  <a:ext uri="{FF2B5EF4-FFF2-40B4-BE49-F238E27FC236}">
                    <a16:creationId xmlns:a16="http://schemas.microsoft.com/office/drawing/2014/main" id="{C9C80396-9FEC-4CC6-AF0F-A765D885D74B}"/>
                  </a:ext>
                </a:extLst>
              </p:cNvPr>
              <p:cNvSpPr>
                <a:spLocks/>
              </p:cNvSpPr>
              <p:nvPr/>
            </p:nvSpPr>
            <p:spPr bwMode="auto">
              <a:xfrm>
                <a:off x="3746493" y="2737304"/>
                <a:ext cx="4803" cy="6976"/>
              </a:xfrm>
              <a:custGeom>
                <a:avLst/>
                <a:gdLst>
                  <a:gd name="T0" fmla="*/ 0 w 5"/>
                  <a:gd name="T1" fmla="*/ 8 h 8"/>
                  <a:gd name="T2" fmla="*/ 5 w 5"/>
                  <a:gd name="T3" fmla="*/ 8 h 8"/>
                  <a:gd name="T4" fmla="*/ 4 w 5"/>
                  <a:gd name="T5" fmla="*/ 0 h 8"/>
                  <a:gd name="T6" fmla="*/ 0 w 5"/>
                  <a:gd name="T7" fmla="*/ 8 h 8"/>
                </a:gdLst>
                <a:ahLst/>
                <a:cxnLst>
                  <a:cxn ang="0">
                    <a:pos x="T0" y="T1"/>
                  </a:cxn>
                  <a:cxn ang="0">
                    <a:pos x="T2" y="T3"/>
                  </a:cxn>
                  <a:cxn ang="0">
                    <a:pos x="T4" y="T5"/>
                  </a:cxn>
                  <a:cxn ang="0">
                    <a:pos x="T6" y="T7"/>
                  </a:cxn>
                </a:cxnLst>
                <a:rect l="0" t="0" r="r" b="b"/>
                <a:pathLst>
                  <a:path w="5" h="8">
                    <a:moveTo>
                      <a:pt x="0" y="8"/>
                    </a:moveTo>
                    <a:lnTo>
                      <a:pt x="5" y="8"/>
                    </a:lnTo>
                    <a:lnTo>
                      <a:pt x="4" y="0"/>
                    </a:lnTo>
                    <a:lnTo>
                      <a:pt x="0" y="8"/>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24" name="Freeform 87">
                <a:extLst>
                  <a:ext uri="{FF2B5EF4-FFF2-40B4-BE49-F238E27FC236}">
                    <a16:creationId xmlns:a16="http://schemas.microsoft.com/office/drawing/2014/main" id="{4CF9D3B7-0E09-7B23-4F30-1D6177B850D1}"/>
                  </a:ext>
                </a:extLst>
              </p:cNvPr>
              <p:cNvSpPr>
                <a:spLocks/>
              </p:cNvSpPr>
              <p:nvPr/>
            </p:nvSpPr>
            <p:spPr bwMode="auto">
              <a:xfrm>
                <a:off x="3757060" y="2460868"/>
                <a:ext cx="592746" cy="283413"/>
              </a:xfrm>
              <a:custGeom>
                <a:avLst/>
                <a:gdLst>
                  <a:gd name="T0" fmla="*/ 568 w 617"/>
                  <a:gd name="T1" fmla="*/ 103 h 325"/>
                  <a:gd name="T2" fmla="*/ 555 w 617"/>
                  <a:gd name="T3" fmla="*/ 67 h 325"/>
                  <a:gd name="T4" fmla="*/ 551 w 617"/>
                  <a:gd name="T5" fmla="*/ 52 h 325"/>
                  <a:gd name="T6" fmla="*/ 532 w 617"/>
                  <a:gd name="T7" fmla="*/ 39 h 325"/>
                  <a:gd name="T8" fmla="*/ 513 w 617"/>
                  <a:gd name="T9" fmla="*/ 24 h 325"/>
                  <a:gd name="T10" fmla="*/ 495 w 617"/>
                  <a:gd name="T11" fmla="*/ 37 h 325"/>
                  <a:gd name="T12" fmla="*/ 472 w 617"/>
                  <a:gd name="T13" fmla="*/ 34 h 325"/>
                  <a:gd name="T14" fmla="*/ 455 w 617"/>
                  <a:gd name="T15" fmla="*/ 41 h 325"/>
                  <a:gd name="T16" fmla="*/ 423 w 617"/>
                  <a:gd name="T17" fmla="*/ 32 h 325"/>
                  <a:gd name="T18" fmla="*/ 401 w 617"/>
                  <a:gd name="T19" fmla="*/ 9 h 325"/>
                  <a:gd name="T20" fmla="*/ 367 w 617"/>
                  <a:gd name="T21" fmla="*/ 0 h 325"/>
                  <a:gd name="T22" fmla="*/ 357 w 617"/>
                  <a:gd name="T23" fmla="*/ 17 h 325"/>
                  <a:gd name="T24" fmla="*/ 361 w 617"/>
                  <a:gd name="T25" fmla="*/ 37 h 325"/>
                  <a:gd name="T26" fmla="*/ 325 w 617"/>
                  <a:gd name="T27" fmla="*/ 47 h 325"/>
                  <a:gd name="T28" fmla="*/ 312 w 617"/>
                  <a:gd name="T29" fmla="*/ 58 h 325"/>
                  <a:gd name="T30" fmla="*/ 308 w 617"/>
                  <a:gd name="T31" fmla="*/ 81 h 325"/>
                  <a:gd name="T32" fmla="*/ 291 w 617"/>
                  <a:gd name="T33" fmla="*/ 103 h 325"/>
                  <a:gd name="T34" fmla="*/ 280 w 617"/>
                  <a:gd name="T35" fmla="*/ 124 h 325"/>
                  <a:gd name="T36" fmla="*/ 260 w 617"/>
                  <a:gd name="T37" fmla="*/ 133 h 325"/>
                  <a:gd name="T38" fmla="*/ 239 w 617"/>
                  <a:gd name="T39" fmla="*/ 118 h 325"/>
                  <a:gd name="T40" fmla="*/ 229 w 617"/>
                  <a:gd name="T41" fmla="*/ 135 h 325"/>
                  <a:gd name="T42" fmla="*/ 224 w 617"/>
                  <a:gd name="T43" fmla="*/ 156 h 325"/>
                  <a:gd name="T44" fmla="*/ 205 w 617"/>
                  <a:gd name="T45" fmla="*/ 143 h 325"/>
                  <a:gd name="T46" fmla="*/ 188 w 617"/>
                  <a:gd name="T47" fmla="*/ 158 h 325"/>
                  <a:gd name="T48" fmla="*/ 177 w 617"/>
                  <a:gd name="T49" fmla="*/ 161 h 325"/>
                  <a:gd name="T50" fmla="*/ 139 w 617"/>
                  <a:gd name="T51" fmla="*/ 158 h 325"/>
                  <a:gd name="T52" fmla="*/ 134 w 617"/>
                  <a:gd name="T53" fmla="*/ 159 h 325"/>
                  <a:gd name="T54" fmla="*/ 117 w 617"/>
                  <a:gd name="T55" fmla="*/ 169 h 325"/>
                  <a:gd name="T56" fmla="*/ 105 w 617"/>
                  <a:gd name="T57" fmla="*/ 176 h 325"/>
                  <a:gd name="T58" fmla="*/ 100 w 617"/>
                  <a:gd name="T59" fmla="*/ 197 h 325"/>
                  <a:gd name="T60" fmla="*/ 87 w 617"/>
                  <a:gd name="T61" fmla="*/ 214 h 325"/>
                  <a:gd name="T62" fmla="*/ 70 w 617"/>
                  <a:gd name="T63" fmla="*/ 229 h 325"/>
                  <a:gd name="T64" fmla="*/ 79 w 617"/>
                  <a:gd name="T65" fmla="*/ 248 h 325"/>
                  <a:gd name="T66" fmla="*/ 62 w 617"/>
                  <a:gd name="T67" fmla="*/ 252 h 325"/>
                  <a:gd name="T68" fmla="*/ 34 w 617"/>
                  <a:gd name="T69" fmla="*/ 244 h 325"/>
                  <a:gd name="T70" fmla="*/ 17 w 617"/>
                  <a:gd name="T71" fmla="*/ 267 h 325"/>
                  <a:gd name="T72" fmla="*/ 21 w 617"/>
                  <a:gd name="T73" fmla="*/ 284 h 325"/>
                  <a:gd name="T74" fmla="*/ 21 w 617"/>
                  <a:gd name="T75" fmla="*/ 306 h 325"/>
                  <a:gd name="T76" fmla="*/ 2 w 617"/>
                  <a:gd name="T77" fmla="*/ 315 h 325"/>
                  <a:gd name="T78" fmla="*/ 119 w 617"/>
                  <a:gd name="T79" fmla="*/ 308 h 325"/>
                  <a:gd name="T80" fmla="*/ 135 w 617"/>
                  <a:gd name="T81" fmla="*/ 297 h 325"/>
                  <a:gd name="T82" fmla="*/ 250 w 617"/>
                  <a:gd name="T83" fmla="*/ 284 h 325"/>
                  <a:gd name="T84" fmla="*/ 357 w 617"/>
                  <a:gd name="T85" fmla="*/ 274 h 325"/>
                  <a:gd name="T86" fmla="*/ 449 w 617"/>
                  <a:gd name="T87" fmla="*/ 265 h 325"/>
                  <a:gd name="T88" fmla="*/ 502 w 617"/>
                  <a:gd name="T89" fmla="*/ 252 h 325"/>
                  <a:gd name="T90" fmla="*/ 532 w 617"/>
                  <a:gd name="T91" fmla="*/ 237 h 325"/>
                  <a:gd name="T92" fmla="*/ 547 w 617"/>
                  <a:gd name="T93" fmla="*/ 221 h 325"/>
                  <a:gd name="T94" fmla="*/ 562 w 617"/>
                  <a:gd name="T95" fmla="*/ 203 h 325"/>
                  <a:gd name="T96" fmla="*/ 590 w 617"/>
                  <a:gd name="T97" fmla="*/ 171 h 325"/>
                  <a:gd name="T98" fmla="*/ 588 w 617"/>
                  <a:gd name="T99" fmla="*/ 128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17" h="325">
                    <a:moveTo>
                      <a:pt x="588" y="128"/>
                    </a:moveTo>
                    <a:lnTo>
                      <a:pt x="575" y="109"/>
                    </a:lnTo>
                    <a:lnTo>
                      <a:pt x="568" y="103"/>
                    </a:lnTo>
                    <a:lnTo>
                      <a:pt x="566" y="96"/>
                    </a:lnTo>
                    <a:lnTo>
                      <a:pt x="551" y="81"/>
                    </a:lnTo>
                    <a:lnTo>
                      <a:pt x="555" y="67"/>
                    </a:lnTo>
                    <a:lnTo>
                      <a:pt x="555" y="60"/>
                    </a:lnTo>
                    <a:lnTo>
                      <a:pt x="551" y="58"/>
                    </a:lnTo>
                    <a:lnTo>
                      <a:pt x="551" y="52"/>
                    </a:lnTo>
                    <a:lnTo>
                      <a:pt x="545" y="47"/>
                    </a:lnTo>
                    <a:lnTo>
                      <a:pt x="540" y="39"/>
                    </a:lnTo>
                    <a:lnTo>
                      <a:pt x="532" y="39"/>
                    </a:lnTo>
                    <a:lnTo>
                      <a:pt x="526" y="34"/>
                    </a:lnTo>
                    <a:lnTo>
                      <a:pt x="521" y="20"/>
                    </a:lnTo>
                    <a:lnTo>
                      <a:pt x="513" y="24"/>
                    </a:lnTo>
                    <a:lnTo>
                      <a:pt x="506" y="32"/>
                    </a:lnTo>
                    <a:lnTo>
                      <a:pt x="502" y="37"/>
                    </a:lnTo>
                    <a:lnTo>
                      <a:pt x="495" y="37"/>
                    </a:lnTo>
                    <a:lnTo>
                      <a:pt x="489" y="41"/>
                    </a:lnTo>
                    <a:lnTo>
                      <a:pt x="481" y="35"/>
                    </a:lnTo>
                    <a:lnTo>
                      <a:pt x="472" y="34"/>
                    </a:lnTo>
                    <a:lnTo>
                      <a:pt x="466" y="35"/>
                    </a:lnTo>
                    <a:lnTo>
                      <a:pt x="461" y="41"/>
                    </a:lnTo>
                    <a:lnTo>
                      <a:pt x="455" y="41"/>
                    </a:lnTo>
                    <a:lnTo>
                      <a:pt x="440" y="32"/>
                    </a:lnTo>
                    <a:lnTo>
                      <a:pt x="436" y="30"/>
                    </a:lnTo>
                    <a:lnTo>
                      <a:pt x="423" y="32"/>
                    </a:lnTo>
                    <a:lnTo>
                      <a:pt x="416" y="30"/>
                    </a:lnTo>
                    <a:lnTo>
                      <a:pt x="404" y="17"/>
                    </a:lnTo>
                    <a:lnTo>
                      <a:pt x="401" y="9"/>
                    </a:lnTo>
                    <a:lnTo>
                      <a:pt x="384" y="2"/>
                    </a:lnTo>
                    <a:lnTo>
                      <a:pt x="372" y="5"/>
                    </a:lnTo>
                    <a:lnTo>
                      <a:pt x="367" y="0"/>
                    </a:lnTo>
                    <a:lnTo>
                      <a:pt x="357" y="5"/>
                    </a:lnTo>
                    <a:lnTo>
                      <a:pt x="354" y="9"/>
                    </a:lnTo>
                    <a:lnTo>
                      <a:pt x="357" y="17"/>
                    </a:lnTo>
                    <a:lnTo>
                      <a:pt x="355" y="24"/>
                    </a:lnTo>
                    <a:lnTo>
                      <a:pt x="363" y="32"/>
                    </a:lnTo>
                    <a:lnTo>
                      <a:pt x="361" y="37"/>
                    </a:lnTo>
                    <a:lnTo>
                      <a:pt x="346" y="41"/>
                    </a:lnTo>
                    <a:lnTo>
                      <a:pt x="333" y="52"/>
                    </a:lnTo>
                    <a:lnTo>
                      <a:pt x="325" y="47"/>
                    </a:lnTo>
                    <a:lnTo>
                      <a:pt x="318" y="50"/>
                    </a:lnTo>
                    <a:lnTo>
                      <a:pt x="312" y="50"/>
                    </a:lnTo>
                    <a:lnTo>
                      <a:pt x="312" y="58"/>
                    </a:lnTo>
                    <a:lnTo>
                      <a:pt x="316" y="65"/>
                    </a:lnTo>
                    <a:lnTo>
                      <a:pt x="312" y="73"/>
                    </a:lnTo>
                    <a:lnTo>
                      <a:pt x="308" y="81"/>
                    </a:lnTo>
                    <a:lnTo>
                      <a:pt x="301" y="84"/>
                    </a:lnTo>
                    <a:lnTo>
                      <a:pt x="299" y="97"/>
                    </a:lnTo>
                    <a:lnTo>
                      <a:pt x="291" y="103"/>
                    </a:lnTo>
                    <a:lnTo>
                      <a:pt x="284" y="103"/>
                    </a:lnTo>
                    <a:lnTo>
                      <a:pt x="280" y="116"/>
                    </a:lnTo>
                    <a:lnTo>
                      <a:pt x="280" y="124"/>
                    </a:lnTo>
                    <a:lnTo>
                      <a:pt x="278" y="131"/>
                    </a:lnTo>
                    <a:lnTo>
                      <a:pt x="273" y="135"/>
                    </a:lnTo>
                    <a:lnTo>
                      <a:pt x="260" y="133"/>
                    </a:lnTo>
                    <a:lnTo>
                      <a:pt x="252" y="131"/>
                    </a:lnTo>
                    <a:lnTo>
                      <a:pt x="246" y="120"/>
                    </a:lnTo>
                    <a:lnTo>
                      <a:pt x="239" y="118"/>
                    </a:lnTo>
                    <a:lnTo>
                      <a:pt x="243" y="124"/>
                    </a:lnTo>
                    <a:lnTo>
                      <a:pt x="235" y="129"/>
                    </a:lnTo>
                    <a:lnTo>
                      <a:pt x="229" y="135"/>
                    </a:lnTo>
                    <a:lnTo>
                      <a:pt x="231" y="143"/>
                    </a:lnTo>
                    <a:lnTo>
                      <a:pt x="226" y="150"/>
                    </a:lnTo>
                    <a:lnTo>
                      <a:pt x="224" y="156"/>
                    </a:lnTo>
                    <a:lnTo>
                      <a:pt x="216" y="152"/>
                    </a:lnTo>
                    <a:lnTo>
                      <a:pt x="211" y="150"/>
                    </a:lnTo>
                    <a:lnTo>
                      <a:pt x="205" y="143"/>
                    </a:lnTo>
                    <a:lnTo>
                      <a:pt x="199" y="148"/>
                    </a:lnTo>
                    <a:lnTo>
                      <a:pt x="192" y="152"/>
                    </a:lnTo>
                    <a:lnTo>
                      <a:pt x="188" y="158"/>
                    </a:lnTo>
                    <a:lnTo>
                      <a:pt x="188" y="161"/>
                    </a:lnTo>
                    <a:lnTo>
                      <a:pt x="184" y="167"/>
                    </a:lnTo>
                    <a:lnTo>
                      <a:pt x="177" y="161"/>
                    </a:lnTo>
                    <a:lnTo>
                      <a:pt x="156" y="154"/>
                    </a:lnTo>
                    <a:lnTo>
                      <a:pt x="149" y="158"/>
                    </a:lnTo>
                    <a:lnTo>
                      <a:pt x="139" y="158"/>
                    </a:lnTo>
                    <a:lnTo>
                      <a:pt x="143" y="165"/>
                    </a:lnTo>
                    <a:lnTo>
                      <a:pt x="135" y="167"/>
                    </a:lnTo>
                    <a:lnTo>
                      <a:pt x="134" y="159"/>
                    </a:lnTo>
                    <a:lnTo>
                      <a:pt x="128" y="163"/>
                    </a:lnTo>
                    <a:lnTo>
                      <a:pt x="113" y="161"/>
                    </a:lnTo>
                    <a:lnTo>
                      <a:pt x="117" y="169"/>
                    </a:lnTo>
                    <a:lnTo>
                      <a:pt x="113" y="175"/>
                    </a:lnTo>
                    <a:lnTo>
                      <a:pt x="105" y="175"/>
                    </a:lnTo>
                    <a:lnTo>
                      <a:pt x="105" y="176"/>
                    </a:lnTo>
                    <a:lnTo>
                      <a:pt x="102" y="184"/>
                    </a:lnTo>
                    <a:lnTo>
                      <a:pt x="98" y="190"/>
                    </a:lnTo>
                    <a:lnTo>
                      <a:pt x="100" y="197"/>
                    </a:lnTo>
                    <a:lnTo>
                      <a:pt x="104" y="205"/>
                    </a:lnTo>
                    <a:lnTo>
                      <a:pt x="100" y="210"/>
                    </a:lnTo>
                    <a:lnTo>
                      <a:pt x="87" y="214"/>
                    </a:lnTo>
                    <a:lnTo>
                      <a:pt x="79" y="220"/>
                    </a:lnTo>
                    <a:lnTo>
                      <a:pt x="73" y="221"/>
                    </a:lnTo>
                    <a:lnTo>
                      <a:pt x="70" y="229"/>
                    </a:lnTo>
                    <a:lnTo>
                      <a:pt x="72" y="235"/>
                    </a:lnTo>
                    <a:lnTo>
                      <a:pt x="77" y="242"/>
                    </a:lnTo>
                    <a:lnTo>
                      <a:pt x="79" y="248"/>
                    </a:lnTo>
                    <a:lnTo>
                      <a:pt x="73" y="257"/>
                    </a:lnTo>
                    <a:lnTo>
                      <a:pt x="68" y="255"/>
                    </a:lnTo>
                    <a:lnTo>
                      <a:pt x="62" y="252"/>
                    </a:lnTo>
                    <a:lnTo>
                      <a:pt x="49" y="248"/>
                    </a:lnTo>
                    <a:lnTo>
                      <a:pt x="41" y="244"/>
                    </a:lnTo>
                    <a:lnTo>
                      <a:pt x="34" y="244"/>
                    </a:lnTo>
                    <a:lnTo>
                      <a:pt x="28" y="246"/>
                    </a:lnTo>
                    <a:lnTo>
                      <a:pt x="17" y="259"/>
                    </a:lnTo>
                    <a:lnTo>
                      <a:pt x="17" y="267"/>
                    </a:lnTo>
                    <a:lnTo>
                      <a:pt x="21" y="270"/>
                    </a:lnTo>
                    <a:lnTo>
                      <a:pt x="23" y="276"/>
                    </a:lnTo>
                    <a:lnTo>
                      <a:pt x="21" y="284"/>
                    </a:lnTo>
                    <a:lnTo>
                      <a:pt x="23" y="293"/>
                    </a:lnTo>
                    <a:lnTo>
                      <a:pt x="17" y="299"/>
                    </a:lnTo>
                    <a:lnTo>
                      <a:pt x="21" y="306"/>
                    </a:lnTo>
                    <a:lnTo>
                      <a:pt x="17" y="315"/>
                    </a:lnTo>
                    <a:lnTo>
                      <a:pt x="10" y="314"/>
                    </a:lnTo>
                    <a:lnTo>
                      <a:pt x="2" y="315"/>
                    </a:lnTo>
                    <a:lnTo>
                      <a:pt x="0" y="325"/>
                    </a:lnTo>
                    <a:lnTo>
                      <a:pt x="119" y="315"/>
                    </a:lnTo>
                    <a:lnTo>
                      <a:pt x="119" y="308"/>
                    </a:lnTo>
                    <a:lnTo>
                      <a:pt x="113" y="295"/>
                    </a:lnTo>
                    <a:lnTo>
                      <a:pt x="128" y="295"/>
                    </a:lnTo>
                    <a:lnTo>
                      <a:pt x="135" y="297"/>
                    </a:lnTo>
                    <a:lnTo>
                      <a:pt x="171" y="293"/>
                    </a:lnTo>
                    <a:lnTo>
                      <a:pt x="207" y="289"/>
                    </a:lnTo>
                    <a:lnTo>
                      <a:pt x="250" y="284"/>
                    </a:lnTo>
                    <a:lnTo>
                      <a:pt x="291" y="282"/>
                    </a:lnTo>
                    <a:lnTo>
                      <a:pt x="333" y="278"/>
                    </a:lnTo>
                    <a:lnTo>
                      <a:pt x="357" y="274"/>
                    </a:lnTo>
                    <a:lnTo>
                      <a:pt x="395" y="272"/>
                    </a:lnTo>
                    <a:lnTo>
                      <a:pt x="423" y="268"/>
                    </a:lnTo>
                    <a:lnTo>
                      <a:pt x="449" y="265"/>
                    </a:lnTo>
                    <a:lnTo>
                      <a:pt x="479" y="263"/>
                    </a:lnTo>
                    <a:lnTo>
                      <a:pt x="489" y="259"/>
                    </a:lnTo>
                    <a:lnTo>
                      <a:pt x="502" y="252"/>
                    </a:lnTo>
                    <a:lnTo>
                      <a:pt x="510" y="250"/>
                    </a:lnTo>
                    <a:lnTo>
                      <a:pt x="517" y="244"/>
                    </a:lnTo>
                    <a:lnTo>
                      <a:pt x="532" y="237"/>
                    </a:lnTo>
                    <a:lnTo>
                      <a:pt x="534" y="231"/>
                    </a:lnTo>
                    <a:lnTo>
                      <a:pt x="542" y="225"/>
                    </a:lnTo>
                    <a:lnTo>
                      <a:pt x="547" y="221"/>
                    </a:lnTo>
                    <a:lnTo>
                      <a:pt x="553" y="214"/>
                    </a:lnTo>
                    <a:lnTo>
                      <a:pt x="553" y="208"/>
                    </a:lnTo>
                    <a:lnTo>
                      <a:pt x="562" y="203"/>
                    </a:lnTo>
                    <a:lnTo>
                      <a:pt x="562" y="195"/>
                    </a:lnTo>
                    <a:lnTo>
                      <a:pt x="566" y="188"/>
                    </a:lnTo>
                    <a:lnTo>
                      <a:pt x="590" y="171"/>
                    </a:lnTo>
                    <a:lnTo>
                      <a:pt x="617" y="139"/>
                    </a:lnTo>
                    <a:lnTo>
                      <a:pt x="604" y="139"/>
                    </a:lnTo>
                    <a:lnTo>
                      <a:pt x="588" y="128"/>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25" name="Freeform 88">
                <a:extLst>
                  <a:ext uri="{FF2B5EF4-FFF2-40B4-BE49-F238E27FC236}">
                    <a16:creationId xmlns:a16="http://schemas.microsoft.com/office/drawing/2014/main" id="{FF539F59-3737-69A7-DF59-8E5A25FCA5DB}"/>
                  </a:ext>
                </a:extLst>
              </p:cNvPr>
              <p:cNvSpPr>
                <a:spLocks/>
              </p:cNvSpPr>
              <p:nvPr/>
            </p:nvSpPr>
            <p:spPr bwMode="auto">
              <a:xfrm>
                <a:off x="3834876" y="1902761"/>
                <a:ext cx="26899" cy="46218"/>
              </a:xfrm>
              <a:custGeom>
                <a:avLst/>
                <a:gdLst>
                  <a:gd name="T0" fmla="*/ 26 w 28"/>
                  <a:gd name="T1" fmla="*/ 0 h 53"/>
                  <a:gd name="T2" fmla="*/ 21 w 28"/>
                  <a:gd name="T3" fmla="*/ 6 h 53"/>
                  <a:gd name="T4" fmla="*/ 17 w 28"/>
                  <a:gd name="T5" fmla="*/ 14 h 53"/>
                  <a:gd name="T6" fmla="*/ 9 w 28"/>
                  <a:gd name="T7" fmla="*/ 19 h 53"/>
                  <a:gd name="T8" fmla="*/ 9 w 28"/>
                  <a:gd name="T9" fmla="*/ 27 h 53"/>
                  <a:gd name="T10" fmla="*/ 4 w 28"/>
                  <a:gd name="T11" fmla="*/ 34 h 53"/>
                  <a:gd name="T12" fmla="*/ 0 w 28"/>
                  <a:gd name="T13" fmla="*/ 44 h 53"/>
                  <a:gd name="T14" fmla="*/ 4 w 28"/>
                  <a:gd name="T15" fmla="*/ 51 h 53"/>
                  <a:gd name="T16" fmla="*/ 11 w 28"/>
                  <a:gd name="T17" fmla="*/ 53 h 53"/>
                  <a:gd name="T18" fmla="*/ 15 w 28"/>
                  <a:gd name="T19" fmla="*/ 46 h 53"/>
                  <a:gd name="T20" fmla="*/ 19 w 28"/>
                  <a:gd name="T21" fmla="*/ 40 h 53"/>
                  <a:gd name="T22" fmla="*/ 19 w 28"/>
                  <a:gd name="T23" fmla="*/ 32 h 53"/>
                  <a:gd name="T24" fmla="*/ 24 w 28"/>
                  <a:gd name="T25" fmla="*/ 23 h 53"/>
                  <a:gd name="T26" fmla="*/ 23 w 28"/>
                  <a:gd name="T27" fmla="*/ 17 h 53"/>
                  <a:gd name="T28" fmla="*/ 28 w 28"/>
                  <a:gd name="T29" fmla="*/ 2 h 53"/>
                  <a:gd name="T30" fmla="*/ 26 w 28"/>
                  <a:gd name="T31"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53">
                    <a:moveTo>
                      <a:pt x="26" y="0"/>
                    </a:moveTo>
                    <a:lnTo>
                      <a:pt x="21" y="6"/>
                    </a:lnTo>
                    <a:lnTo>
                      <a:pt x="17" y="14"/>
                    </a:lnTo>
                    <a:lnTo>
                      <a:pt x="9" y="19"/>
                    </a:lnTo>
                    <a:lnTo>
                      <a:pt x="9" y="27"/>
                    </a:lnTo>
                    <a:lnTo>
                      <a:pt x="4" y="34"/>
                    </a:lnTo>
                    <a:lnTo>
                      <a:pt x="0" y="44"/>
                    </a:lnTo>
                    <a:lnTo>
                      <a:pt x="4" y="51"/>
                    </a:lnTo>
                    <a:lnTo>
                      <a:pt x="11" y="53"/>
                    </a:lnTo>
                    <a:lnTo>
                      <a:pt x="15" y="46"/>
                    </a:lnTo>
                    <a:lnTo>
                      <a:pt x="19" y="40"/>
                    </a:lnTo>
                    <a:lnTo>
                      <a:pt x="19" y="32"/>
                    </a:lnTo>
                    <a:lnTo>
                      <a:pt x="24" y="23"/>
                    </a:lnTo>
                    <a:lnTo>
                      <a:pt x="23" y="17"/>
                    </a:lnTo>
                    <a:lnTo>
                      <a:pt x="28" y="2"/>
                    </a:lnTo>
                    <a:lnTo>
                      <a:pt x="26"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26" name="Freeform 89">
                <a:extLst>
                  <a:ext uri="{FF2B5EF4-FFF2-40B4-BE49-F238E27FC236}">
                    <a16:creationId xmlns:a16="http://schemas.microsoft.com/office/drawing/2014/main" id="{9FA8D06B-C8CC-E607-EBF4-8B861630C7AF}"/>
                  </a:ext>
                </a:extLst>
              </p:cNvPr>
              <p:cNvSpPr>
                <a:spLocks/>
              </p:cNvSpPr>
              <p:nvPr/>
            </p:nvSpPr>
            <p:spPr bwMode="auto">
              <a:xfrm>
                <a:off x="3834876" y="1902761"/>
                <a:ext cx="26899" cy="46218"/>
              </a:xfrm>
              <a:custGeom>
                <a:avLst/>
                <a:gdLst>
                  <a:gd name="T0" fmla="*/ 26 w 28"/>
                  <a:gd name="T1" fmla="*/ 0 h 53"/>
                  <a:gd name="T2" fmla="*/ 21 w 28"/>
                  <a:gd name="T3" fmla="*/ 6 h 53"/>
                  <a:gd name="T4" fmla="*/ 17 w 28"/>
                  <a:gd name="T5" fmla="*/ 14 h 53"/>
                  <a:gd name="T6" fmla="*/ 9 w 28"/>
                  <a:gd name="T7" fmla="*/ 19 h 53"/>
                  <a:gd name="T8" fmla="*/ 9 w 28"/>
                  <a:gd name="T9" fmla="*/ 27 h 53"/>
                  <a:gd name="T10" fmla="*/ 4 w 28"/>
                  <a:gd name="T11" fmla="*/ 34 h 53"/>
                  <a:gd name="T12" fmla="*/ 0 w 28"/>
                  <a:gd name="T13" fmla="*/ 44 h 53"/>
                  <a:gd name="T14" fmla="*/ 4 w 28"/>
                  <a:gd name="T15" fmla="*/ 51 h 53"/>
                  <a:gd name="T16" fmla="*/ 11 w 28"/>
                  <a:gd name="T17" fmla="*/ 53 h 53"/>
                  <a:gd name="T18" fmla="*/ 15 w 28"/>
                  <a:gd name="T19" fmla="*/ 46 h 53"/>
                  <a:gd name="T20" fmla="*/ 19 w 28"/>
                  <a:gd name="T21" fmla="*/ 40 h 53"/>
                  <a:gd name="T22" fmla="*/ 19 w 28"/>
                  <a:gd name="T23" fmla="*/ 32 h 53"/>
                  <a:gd name="T24" fmla="*/ 24 w 28"/>
                  <a:gd name="T25" fmla="*/ 23 h 53"/>
                  <a:gd name="T26" fmla="*/ 23 w 28"/>
                  <a:gd name="T27" fmla="*/ 17 h 53"/>
                  <a:gd name="T28" fmla="*/ 28 w 28"/>
                  <a:gd name="T29" fmla="*/ 2 h 53"/>
                  <a:gd name="T30" fmla="*/ 26 w 28"/>
                  <a:gd name="T31"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53">
                    <a:moveTo>
                      <a:pt x="26" y="0"/>
                    </a:moveTo>
                    <a:lnTo>
                      <a:pt x="21" y="6"/>
                    </a:lnTo>
                    <a:lnTo>
                      <a:pt x="17" y="14"/>
                    </a:lnTo>
                    <a:lnTo>
                      <a:pt x="9" y="19"/>
                    </a:lnTo>
                    <a:lnTo>
                      <a:pt x="9" y="27"/>
                    </a:lnTo>
                    <a:lnTo>
                      <a:pt x="4" y="34"/>
                    </a:lnTo>
                    <a:lnTo>
                      <a:pt x="0" y="44"/>
                    </a:lnTo>
                    <a:lnTo>
                      <a:pt x="4" y="51"/>
                    </a:lnTo>
                    <a:lnTo>
                      <a:pt x="11" y="53"/>
                    </a:lnTo>
                    <a:lnTo>
                      <a:pt x="15" y="46"/>
                    </a:lnTo>
                    <a:lnTo>
                      <a:pt x="19" y="40"/>
                    </a:lnTo>
                    <a:lnTo>
                      <a:pt x="19" y="32"/>
                    </a:lnTo>
                    <a:lnTo>
                      <a:pt x="24" y="23"/>
                    </a:lnTo>
                    <a:lnTo>
                      <a:pt x="23" y="17"/>
                    </a:lnTo>
                    <a:lnTo>
                      <a:pt x="28" y="2"/>
                    </a:lnTo>
                    <a:lnTo>
                      <a:pt x="26"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27" name="Freeform 90">
                <a:extLst>
                  <a:ext uri="{FF2B5EF4-FFF2-40B4-BE49-F238E27FC236}">
                    <a16:creationId xmlns:a16="http://schemas.microsoft.com/office/drawing/2014/main" id="{5562B992-8BC9-4B3B-F6CE-177F9B069BDD}"/>
                  </a:ext>
                </a:extLst>
              </p:cNvPr>
              <p:cNvSpPr>
                <a:spLocks/>
              </p:cNvSpPr>
              <p:nvPr/>
            </p:nvSpPr>
            <p:spPr bwMode="auto">
              <a:xfrm>
                <a:off x="3957845" y="1848695"/>
                <a:ext cx="6725" cy="14825"/>
              </a:xfrm>
              <a:custGeom>
                <a:avLst/>
                <a:gdLst>
                  <a:gd name="T0" fmla="*/ 2 w 7"/>
                  <a:gd name="T1" fmla="*/ 4 h 17"/>
                  <a:gd name="T2" fmla="*/ 0 w 7"/>
                  <a:gd name="T3" fmla="*/ 10 h 17"/>
                  <a:gd name="T4" fmla="*/ 0 w 7"/>
                  <a:gd name="T5" fmla="*/ 17 h 17"/>
                  <a:gd name="T6" fmla="*/ 7 w 7"/>
                  <a:gd name="T7" fmla="*/ 15 h 17"/>
                  <a:gd name="T8" fmla="*/ 7 w 7"/>
                  <a:gd name="T9" fmla="*/ 2 h 17"/>
                  <a:gd name="T10" fmla="*/ 7 w 7"/>
                  <a:gd name="T11" fmla="*/ 0 h 17"/>
                  <a:gd name="T12" fmla="*/ 2 w 7"/>
                  <a:gd name="T13" fmla="*/ 4 h 17"/>
                </a:gdLst>
                <a:ahLst/>
                <a:cxnLst>
                  <a:cxn ang="0">
                    <a:pos x="T0" y="T1"/>
                  </a:cxn>
                  <a:cxn ang="0">
                    <a:pos x="T2" y="T3"/>
                  </a:cxn>
                  <a:cxn ang="0">
                    <a:pos x="T4" y="T5"/>
                  </a:cxn>
                  <a:cxn ang="0">
                    <a:pos x="T6" y="T7"/>
                  </a:cxn>
                  <a:cxn ang="0">
                    <a:pos x="T8" y="T9"/>
                  </a:cxn>
                  <a:cxn ang="0">
                    <a:pos x="T10" y="T11"/>
                  </a:cxn>
                  <a:cxn ang="0">
                    <a:pos x="T12" y="T13"/>
                  </a:cxn>
                </a:cxnLst>
                <a:rect l="0" t="0" r="r" b="b"/>
                <a:pathLst>
                  <a:path w="7" h="17">
                    <a:moveTo>
                      <a:pt x="2" y="4"/>
                    </a:moveTo>
                    <a:lnTo>
                      <a:pt x="0" y="10"/>
                    </a:lnTo>
                    <a:lnTo>
                      <a:pt x="0" y="17"/>
                    </a:lnTo>
                    <a:lnTo>
                      <a:pt x="7" y="15"/>
                    </a:lnTo>
                    <a:lnTo>
                      <a:pt x="7" y="2"/>
                    </a:lnTo>
                    <a:lnTo>
                      <a:pt x="7" y="0"/>
                    </a:lnTo>
                    <a:lnTo>
                      <a:pt x="2" y="4"/>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28" name="Freeform 92">
                <a:extLst>
                  <a:ext uri="{FF2B5EF4-FFF2-40B4-BE49-F238E27FC236}">
                    <a16:creationId xmlns:a16="http://schemas.microsoft.com/office/drawing/2014/main" id="{87A14212-4A33-6863-950A-0229A3CFB1E5}"/>
                  </a:ext>
                </a:extLst>
              </p:cNvPr>
              <p:cNvSpPr>
                <a:spLocks/>
              </p:cNvSpPr>
              <p:nvPr/>
            </p:nvSpPr>
            <p:spPr bwMode="auto">
              <a:xfrm>
                <a:off x="4076970" y="1801605"/>
                <a:ext cx="26899" cy="16569"/>
              </a:xfrm>
              <a:custGeom>
                <a:avLst/>
                <a:gdLst>
                  <a:gd name="T0" fmla="*/ 7 w 28"/>
                  <a:gd name="T1" fmla="*/ 19 h 19"/>
                  <a:gd name="T2" fmla="*/ 21 w 28"/>
                  <a:gd name="T3" fmla="*/ 17 h 19"/>
                  <a:gd name="T4" fmla="*/ 28 w 28"/>
                  <a:gd name="T5" fmla="*/ 13 h 19"/>
                  <a:gd name="T6" fmla="*/ 24 w 28"/>
                  <a:gd name="T7" fmla="*/ 6 h 19"/>
                  <a:gd name="T8" fmla="*/ 17 w 28"/>
                  <a:gd name="T9" fmla="*/ 0 h 19"/>
                  <a:gd name="T10" fmla="*/ 11 w 28"/>
                  <a:gd name="T11" fmla="*/ 0 h 19"/>
                  <a:gd name="T12" fmla="*/ 13 w 28"/>
                  <a:gd name="T13" fmla="*/ 6 h 19"/>
                  <a:gd name="T14" fmla="*/ 7 w 28"/>
                  <a:gd name="T15" fmla="*/ 11 h 19"/>
                  <a:gd name="T16" fmla="*/ 0 w 28"/>
                  <a:gd name="T17" fmla="*/ 13 h 19"/>
                  <a:gd name="T18" fmla="*/ 7 w 28"/>
                  <a:gd name="T19" fmla="*/ 17 h 19"/>
                  <a:gd name="T20" fmla="*/ 7 w 28"/>
                  <a:gd name="T21"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19">
                    <a:moveTo>
                      <a:pt x="7" y="19"/>
                    </a:moveTo>
                    <a:lnTo>
                      <a:pt x="21" y="17"/>
                    </a:lnTo>
                    <a:lnTo>
                      <a:pt x="28" y="13"/>
                    </a:lnTo>
                    <a:lnTo>
                      <a:pt x="24" y="6"/>
                    </a:lnTo>
                    <a:lnTo>
                      <a:pt x="17" y="0"/>
                    </a:lnTo>
                    <a:lnTo>
                      <a:pt x="11" y="0"/>
                    </a:lnTo>
                    <a:lnTo>
                      <a:pt x="13" y="6"/>
                    </a:lnTo>
                    <a:lnTo>
                      <a:pt x="7" y="11"/>
                    </a:lnTo>
                    <a:lnTo>
                      <a:pt x="0" y="13"/>
                    </a:lnTo>
                    <a:lnTo>
                      <a:pt x="7" y="17"/>
                    </a:lnTo>
                    <a:lnTo>
                      <a:pt x="7" y="19"/>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29" name="Freeform 93">
                <a:extLst>
                  <a:ext uri="{FF2B5EF4-FFF2-40B4-BE49-F238E27FC236}">
                    <a16:creationId xmlns:a16="http://schemas.microsoft.com/office/drawing/2014/main" id="{7454A985-3F50-B0AE-866B-595D21CA3665}"/>
                  </a:ext>
                </a:extLst>
              </p:cNvPr>
              <p:cNvSpPr>
                <a:spLocks/>
              </p:cNvSpPr>
              <p:nvPr/>
            </p:nvSpPr>
            <p:spPr bwMode="auto">
              <a:xfrm>
                <a:off x="4076970" y="1801605"/>
                <a:ext cx="26899" cy="16569"/>
              </a:xfrm>
              <a:custGeom>
                <a:avLst/>
                <a:gdLst>
                  <a:gd name="T0" fmla="*/ 7 w 28"/>
                  <a:gd name="T1" fmla="*/ 19 h 19"/>
                  <a:gd name="T2" fmla="*/ 21 w 28"/>
                  <a:gd name="T3" fmla="*/ 17 h 19"/>
                  <a:gd name="T4" fmla="*/ 28 w 28"/>
                  <a:gd name="T5" fmla="*/ 13 h 19"/>
                  <a:gd name="T6" fmla="*/ 24 w 28"/>
                  <a:gd name="T7" fmla="*/ 6 h 19"/>
                  <a:gd name="T8" fmla="*/ 17 w 28"/>
                  <a:gd name="T9" fmla="*/ 0 h 19"/>
                  <a:gd name="T10" fmla="*/ 11 w 28"/>
                  <a:gd name="T11" fmla="*/ 0 h 19"/>
                  <a:gd name="T12" fmla="*/ 13 w 28"/>
                  <a:gd name="T13" fmla="*/ 6 h 19"/>
                  <a:gd name="T14" fmla="*/ 7 w 28"/>
                  <a:gd name="T15" fmla="*/ 11 h 19"/>
                  <a:gd name="T16" fmla="*/ 0 w 28"/>
                  <a:gd name="T17" fmla="*/ 13 h 19"/>
                  <a:gd name="T18" fmla="*/ 7 w 28"/>
                  <a:gd name="T19" fmla="*/ 17 h 19"/>
                  <a:gd name="T20" fmla="*/ 7 w 28"/>
                  <a:gd name="T21"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19">
                    <a:moveTo>
                      <a:pt x="7" y="19"/>
                    </a:moveTo>
                    <a:lnTo>
                      <a:pt x="21" y="17"/>
                    </a:lnTo>
                    <a:lnTo>
                      <a:pt x="28" y="13"/>
                    </a:lnTo>
                    <a:lnTo>
                      <a:pt x="24" y="6"/>
                    </a:lnTo>
                    <a:lnTo>
                      <a:pt x="17" y="0"/>
                    </a:lnTo>
                    <a:lnTo>
                      <a:pt x="11" y="0"/>
                    </a:lnTo>
                    <a:lnTo>
                      <a:pt x="13" y="6"/>
                    </a:lnTo>
                    <a:lnTo>
                      <a:pt x="7" y="11"/>
                    </a:lnTo>
                    <a:lnTo>
                      <a:pt x="0" y="13"/>
                    </a:lnTo>
                    <a:lnTo>
                      <a:pt x="7" y="17"/>
                    </a:lnTo>
                    <a:lnTo>
                      <a:pt x="7" y="19"/>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30" name="Freeform 94">
                <a:extLst>
                  <a:ext uri="{FF2B5EF4-FFF2-40B4-BE49-F238E27FC236}">
                    <a16:creationId xmlns:a16="http://schemas.microsoft.com/office/drawing/2014/main" id="{8D5BE96E-3529-1488-AD52-3A5FEB037077}"/>
                  </a:ext>
                </a:extLst>
              </p:cNvPr>
              <p:cNvSpPr>
                <a:spLocks/>
              </p:cNvSpPr>
              <p:nvPr/>
            </p:nvSpPr>
            <p:spPr bwMode="auto">
              <a:xfrm>
                <a:off x="3853129" y="2216696"/>
                <a:ext cx="252661" cy="396779"/>
              </a:xfrm>
              <a:custGeom>
                <a:avLst/>
                <a:gdLst>
                  <a:gd name="T0" fmla="*/ 24 w 263"/>
                  <a:gd name="T1" fmla="*/ 289 h 455"/>
                  <a:gd name="T2" fmla="*/ 24 w 263"/>
                  <a:gd name="T3" fmla="*/ 304 h 455"/>
                  <a:gd name="T4" fmla="*/ 30 w 263"/>
                  <a:gd name="T5" fmla="*/ 319 h 455"/>
                  <a:gd name="T6" fmla="*/ 35 w 263"/>
                  <a:gd name="T7" fmla="*/ 332 h 455"/>
                  <a:gd name="T8" fmla="*/ 37 w 263"/>
                  <a:gd name="T9" fmla="*/ 355 h 455"/>
                  <a:gd name="T10" fmla="*/ 30 w 263"/>
                  <a:gd name="T11" fmla="*/ 370 h 455"/>
                  <a:gd name="T12" fmla="*/ 20 w 263"/>
                  <a:gd name="T13" fmla="*/ 391 h 455"/>
                  <a:gd name="T14" fmla="*/ 7 w 263"/>
                  <a:gd name="T15" fmla="*/ 404 h 455"/>
                  <a:gd name="T16" fmla="*/ 7 w 263"/>
                  <a:gd name="T17" fmla="*/ 411 h 455"/>
                  <a:gd name="T18" fmla="*/ 4 w 263"/>
                  <a:gd name="T19" fmla="*/ 426 h 455"/>
                  <a:gd name="T20" fmla="*/ 0 w 263"/>
                  <a:gd name="T21" fmla="*/ 447 h 455"/>
                  <a:gd name="T22" fmla="*/ 13 w 263"/>
                  <a:gd name="T23" fmla="*/ 455 h 455"/>
                  <a:gd name="T24" fmla="*/ 13 w 263"/>
                  <a:gd name="T25" fmla="*/ 441 h 455"/>
                  <a:gd name="T26" fmla="*/ 34 w 263"/>
                  <a:gd name="T27" fmla="*/ 439 h 455"/>
                  <a:gd name="T28" fmla="*/ 43 w 263"/>
                  <a:gd name="T29" fmla="*/ 445 h 455"/>
                  <a:gd name="T30" fmla="*/ 49 w 263"/>
                  <a:gd name="T31" fmla="*/ 438 h 455"/>
                  <a:gd name="T32" fmla="*/ 77 w 263"/>
                  <a:gd name="T33" fmla="*/ 441 h 455"/>
                  <a:gd name="T34" fmla="*/ 88 w 263"/>
                  <a:gd name="T35" fmla="*/ 441 h 455"/>
                  <a:gd name="T36" fmla="*/ 92 w 263"/>
                  <a:gd name="T37" fmla="*/ 432 h 455"/>
                  <a:gd name="T38" fmla="*/ 105 w 263"/>
                  <a:gd name="T39" fmla="*/ 423 h 455"/>
                  <a:gd name="T40" fmla="*/ 116 w 263"/>
                  <a:gd name="T41" fmla="*/ 432 h 455"/>
                  <a:gd name="T42" fmla="*/ 126 w 263"/>
                  <a:gd name="T43" fmla="*/ 430 h 455"/>
                  <a:gd name="T44" fmla="*/ 129 w 263"/>
                  <a:gd name="T45" fmla="*/ 415 h 455"/>
                  <a:gd name="T46" fmla="*/ 143 w 263"/>
                  <a:gd name="T47" fmla="*/ 404 h 455"/>
                  <a:gd name="T48" fmla="*/ 146 w 263"/>
                  <a:gd name="T49" fmla="*/ 400 h 455"/>
                  <a:gd name="T50" fmla="*/ 160 w 263"/>
                  <a:gd name="T51" fmla="*/ 413 h 455"/>
                  <a:gd name="T52" fmla="*/ 178 w 263"/>
                  <a:gd name="T53" fmla="*/ 411 h 455"/>
                  <a:gd name="T54" fmla="*/ 180 w 263"/>
                  <a:gd name="T55" fmla="*/ 396 h 455"/>
                  <a:gd name="T56" fmla="*/ 191 w 263"/>
                  <a:gd name="T57" fmla="*/ 383 h 455"/>
                  <a:gd name="T58" fmla="*/ 201 w 263"/>
                  <a:gd name="T59" fmla="*/ 364 h 455"/>
                  <a:gd name="T60" fmla="*/ 212 w 263"/>
                  <a:gd name="T61" fmla="*/ 353 h 455"/>
                  <a:gd name="T62" fmla="*/ 212 w 263"/>
                  <a:gd name="T63" fmla="*/ 338 h 455"/>
                  <a:gd name="T64" fmla="*/ 218 w 263"/>
                  <a:gd name="T65" fmla="*/ 330 h 455"/>
                  <a:gd name="T66" fmla="*/ 233 w 263"/>
                  <a:gd name="T67" fmla="*/ 332 h 455"/>
                  <a:gd name="T68" fmla="*/ 261 w 263"/>
                  <a:gd name="T69" fmla="*/ 317 h 455"/>
                  <a:gd name="T70" fmla="*/ 255 w 263"/>
                  <a:gd name="T71" fmla="*/ 304 h 455"/>
                  <a:gd name="T72" fmla="*/ 254 w 263"/>
                  <a:gd name="T73" fmla="*/ 289 h 455"/>
                  <a:gd name="T74" fmla="*/ 237 w 263"/>
                  <a:gd name="T75" fmla="*/ 105 h 455"/>
                  <a:gd name="T76" fmla="*/ 216 w 263"/>
                  <a:gd name="T77" fmla="*/ 0 h 455"/>
                  <a:gd name="T78" fmla="*/ 66 w 263"/>
                  <a:gd name="T79" fmla="*/ 16 h 455"/>
                  <a:gd name="T80" fmla="*/ 47 w 263"/>
                  <a:gd name="T81" fmla="*/ 28 h 455"/>
                  <a:gd name="T82" fmla="*/ 26 w 263"/>
                  <a:gd name="T83" fmla="*/ 37 h 455"/>
                  <a:gd name="T84" fmla="*/ 7 w 263"/>
                  <a:gd name="T85" fmla="*/ 28 h 455"/>
                  <a:gd name="T86" fmla="*/ 32 w 263"/>
                  <a:gd name="T87" fmla="*/ 282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3" h="455">
                    <a:moveTo>
                      <a:pt x="32" y="282"/>
                    </a:moveTo>
                    <a:lnTo>
                      <a:pt x="24" y="289"/>
                    </a:lnTo>
                    <a:lnTo>
                      <a:pt x="28" y="297"/>
                    </a:lnTo>
                    <a:lnTo>
                      <a:pt x="24" y="304"/>
                    </a:lnTo>
                    <a:lnTo>
                      <a:pt x="24" y="312"/>
                    </a:lnTo>
                    <a:lnTo>
                      <a:pt x="30" y="319"/>
                    </a:lnTo>
                    <a:lnTo>
                      <a:pt x="35" y="327"/>
                    </a:lnTo>
                    <a:lnTo>
                      <a:pt x="35" y="332"/>
                    </a:lnTo>
                    <a:lnTo>
                      <a:pt x="39" y="347"/>
                    </a:lnTo>
                    <a:lnTo>
                      <a:pt x="37" y="355"/>
                    </a:lnTo>
                    <a:lnTo>
                      <a:pt x="35" y="355"/>
                    </a:lnTo>
                    <a:lnTo>
                      <a:pt x="30" y="370"/>
                    </a:lnTo>
                    <a:lnTo>
                      <a:pt x="28" y="376"/>
                    </a:lnTo>
                    <a:lnTo>
                      <a:pt x="20" y="391"/>
                    </a:lnTo>
                    <a:lnTo>
                      <a:pt x="15" y="398"/>
                    </a:lnTo>
                    <a:lnTo>
                      <a:pt x="7" y="404"/>
                    </a:lnTo>
                    <a:lnTo>
                      <a:pt x="7" y="411"/>
                    </a:lnTo>
                    <a:lnTo>
                      <a:pt x="7" y="411"/>
                    </a:lnTo>
                    <a:lnTo>
                      <a:pt x="5" y="426"/>
                    </a:lnTo>
                    <a:lnTo>
                      <a:pt x="4" y="426"/>
                    </a:lnTo>
                    <a:lnTo>
                      <a:pt x="4" y="439"/>
                    </a:lnTo>
                    <a:lnTo>
                      <a:pt x="0" y="447"/>
                    </a:lnTo>
                    <a:lnTo>
                      <a:pt x="5" y="455"/>
                    </a:lnTo>
                    <a:lnTo>
                      <a:pt x="13" y="455"/>
                    </a:lnTo>
                    <a:lnTo>
                      <a:pt x="17" y="449"/>
                    </a:lnTo>
                    <a:lnTo>
                      <a:pt x="13" y="441"/>
                    </a:lnTo>
                    <a:lnTo>
                      <a:pt x="28" y="443"/>
                    </a:lnTo>
                    <a:lnTo>
                      <a:pt x="34" y="439"/>
                    </a:lnTo>
                    <a:lnTo>
                      <a:pt x="35" y="447"/>
                    </a:lnTo>
                    <a:lnTo>
                      <a:pt x="43" y="445"/>
                    </a:lnTo>
                    <a:lnTo>
                      <a:pt x="39" y="438"/>
                    </a:lnTo>
                    <a:lnTo>
                      <a:pt x="49" y="438"/>
                    </a:lnTo>
                    <a:lnTo>
                      <a:pt x="56" y="434"/>
                    </a:lnTo>
                    <a:lnTo>
                      <a:pt x="77" y="441"/>
                    </a:lnTo>
                    <a:lnTo>
                      <a:pt x="84" y="447"/>
                    </a:lnTo>
                    <a:lnTo>
                      <a:pt x="88" y="441"/>
                    </a:lnTo>
                    <a:lnTo>
                      <a:pt x="88" y="438"/>
                    </a:lnTo>
                    <a:lnTo>
                      <a:pt x="92" y="432"/>
                    </a:lnTo>
                    <a:lnTo>
                      <a:pt x="99" y="428"/>
                    </a:lnTo>
                    <a:lnTo>
                      <a:pt x="105" y="423"/>
                    </a:lnTo>
                    <a:lnTo>
                      <a:pt x="111" y="430"/>
                    </a:lnTo>
                    <a:lnTo>
                      <a:pt x="116" y="432"/>
                    </a:lnTo>
                    <a:lnTo>
                      <a:pt x="124" y="436"/>
                    </a:lnTo>
                    <a:lnTo>
                      <a:pt x="126" y="430"/>
                    </a:lnTo>
                    <a:lnTo>
                      <a:pt x="131" y="423"/>
                    </a:lnTo>
                    <a:lnTo>
                      <a:pt x="129" y="415"/>
                    </a:lnTo>
                    <a:lnTo>
                      <a:pt x="135" y="409"/>
                    </a:lnTo>
                    <a:lnTo>
                      <a:pt x="143" y="404"/>
                    </a:lnTo>
                    <a:lnTo>
                      <a:pt x="139" y="398"/>
                    </a:lnTo>
                    <a:lnTo>
                      <a:pt x="146" y="400"/>
                    </a:lnTo>
                    <a:lnTo>
                      <a:pt x="152" y="411"/>
                    </a:lnTo>
                    <a:lnTo>
                      <a:pt x="160" y="413"/>
                    </a:lnTo>
                    <a:lnTo>
                      <a:pt x="173" y="415"/>
                    </a:lnTo>
                    <a:lnTo>
                      <a:pt x="178" y="411"/>
                    </a:lnTo>
                    <a:lnTo>
                      <a:pt x="180" y="404"/>
                    </a:lnTo>
                    <a:lnTo>
                      <a:pt x="180" y="396"/>
                    </a:lnTo>
                    <a:lnTo>
                      <a:pt x="184" y="383"/>
                    </a:lnTo>
                    <a:lnTo>
                      <a:pt x="191" y="383"/>
                    </a:lnTo>
                    <a:lnTo>
                      <a:pt x="199" y="377"/>
                    </a:lnTo>
                    <a:lnTo>
                      <a:pt x="201" y="364"/>
                    </a:lnTo>
                    <a:lnTo>
                      <a:pt x="208" y="361"/>
                    </a:lnTo>
                    <a:lnTo>
                      <a:pt x="212" y="353"/>
                    </a:lnTo>
                    <a:lnTo>
                      <a:pt x="216" y="345"/>
                    </a:lnTo>
                    <a:lnTo>
                      <a:pt x="212" y="338"/>
                    </a:lnTo>
                    <a:lnTo>
                      <a:pt x="212" y="330"/>
                    </a:lnTo>
                    <a:lnTo>
                      <a:pt x="218" y="330"/>
                    </a:lnTo>
                    <a:lnTo>
                      <a:pt x="225" y="327"/>
                    </a:lnTo>
                    <a:lnTo>
                      <a:pt x="233" y="332"/>
                    </a:lnTo>
                    <a:lnTo>
                      <a:pt x="246" y="321"/>
                    </a:lnTo>
                    <a:lnTo>
                      <a:pt x="261" y="317"/>
                    </a:lnTo>
                    <a:lnTo>
                      <a:pt x="263" y="312"/>
                    </a:lnTo>
                    <a:lnTo>
                      <a:pt x="255" y="304"/>
                    </a:lnTo>
                    <a:lnTo>
                      <a:pt x="257" y="297"/>
                    </a:lnTo>
                    <a:lnTo>
                      <a:pt x="254" y="289"/>
                    </a:lnTo>
                    <a:lnTo>
                      <a:pt x="257" y="285"/>
                    </a:lnTo>
                    <a:lnTo>
                      <a:pt x="237" y="105"/>
                    </a:lnTo>
                    <a:lnTo>
                      <a:pt x="223" y="5"/>
                    </a:lnTo>
                    <a:lnTo>
                      <a:pt x="216" y="0"/>
                    </a:lnTo>
                    <a:lnTo>
                      <a:pt x="103" y="13"/>
                    </a:lnTo>
                    <a:lnTo>
                      <a:pt x="66" y="16"/>
                    </a:lnTo>
                    <a:lnTo>
                      <a:pt x="62" y="16"/>
                    </a:lnTo>
                    <a:lnTo>
                      <a:pt x="47" y="28"/>
                    </a:lnTo>
                    <a:lnTo>
                      <a:pt x="34" y="35"/>
                    </a:lnTo>
                    <a:lnTo>
                      <a:pt x="26" y="37"/>
                    </a:lnTo>
                    <a:lnTo>
                      <a:pt x="17" y="35"/>
                    </a:lnTo>
                    <a:lnTo>
                      <a:pt x="7" y="28"/>
                    </a:lnTo>
                    <a:lnTo>
                      <a:pt x="7" y="32"/>
                    </a:lnTo>
                    <a:lnTo>
                      <a:pt x="32" y="282"/>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grpSp>
            <p:nvGrpSpPr>
              <p:cNvPr id="231" name="Group 230">
                <a:extLst>
                  <a:ext uri="{FF2B5EF4-FFF2-40B4-BE49-F238E27FC236}">
                    <a16:creationId xmlns:a16="http://schemas.microsoft.com/office/drawing/2014/main" id="{5C3EFB65-B6D3-A2D2-E2F6-9A3573C6EDEC}"/>
                  </a:ext>
                </a:extLst>
              </p:cNvPr>
              <p:cNvGrpSpPr/>
              <p:nvPr/>
            </p:nvGrpSpPr>
            <p:grpSpPr>
              <a:xfrm>
                <a:off x="3605271" y="1704808"/>
                <a:ext cx="623488" cy="525840"/>
                <a:chOff x="3605271" y="1704808"/>
                <a:chExt cx="623488" cy="525840"/>
              </a:xfrm>
              <a:grpFill/>
            </p:grpSpPr>
            <p:sp>
              <p:nvSpPr>
                <p:cNvPr id="342" name="Freeform 79">
                  <a:extLst>
                    <a:ext uri="{FF2B5EF4-FFF2-40B4-BE49-F238E27FC236}">
                      <a16:creationId xmlns:a16="http://schemas.microsoft.com/office/drawing/2014/main" id="{6CFA7600-2E92-1B60-4E8F-BBBE55A75292}"/>
                    </a:ext>
                  </a:extLst>
                </p:cNvPr>
                <p:cNvSpPr>
                  <a:spLocks/>
                </p:cNvSpPr>
                <p:nvPr/>
              </p:nvSpPr>
              <p:spPr bwMode="auto">
                <a:xfrm>
                  <a:off x="3728240" y="1704808"/>
                  <a:ext cx="59563" cy="47962"/>
                </a:xfrm>
                <a:custGeom>
                  <a:avLst/>
                  <a:gdLst>
                    <a:gd name="T0" fmla="*/ 2 w 62"/>
                    <a:gd name="T1" fmla="*/ 41 h 55"/>
                    <a:gd name="T2" fmla="*/ 15 w 62"/>
                    <a:gd name="T3" fmla="*/ 41 h 55"/>
                    <a:gd name="T4" fmla="*/ 15 w 62"/>
                    <a:gd name="T5" fmla="*/ 34 h 55"/>
                    <a:gd name="T6" fmla="*/ 15 w 62"/>
                    <a:gd name="T7" fmla="*/ 41 h 55"/>
                    <a:gd name="T8" fmla="*/ 9 w 62"/>
                    <a:gd name="T9" fmla="*/ 49 h 55"/>
                    <a:gd name="T10" fmla="*/ 17 w 62"/>
                    <a:gd name="T11" fmla="*/ 55 h 55"/>
                    <a:gd name="T12" fmla="*/ 26 w 62"/>
                    <a:gd name="T13" fmla="*/ 36 h 55"/>
                    <a:gd name="T14" fmla="*/ 38 w 62"/>
                    <a:gd name="T15" fmla="*/ 23 h 55"/>
                    <a:gd name="T16" fmla="*/ 45 w 62"/>
                    <a:gd name="T17" fmla="*/ 17 h 55"/>
                    <a:gd name="T18" fmla="*/ 47 w 62"/>
                    <a:gd name="T19" fmla="*/ 9 h 55"/>
                    <a:gd name="T20" fmla="*/ 56 w 62"/>
                    <a:gd name="T21" fmla="*/ 9 h 55"/>
                    <a:gd name="T22" fmla="*/ 62 w 62"/>
                    <a:gd name="T23" fmla="*/ 4 h 55"/>
                    <a:gd name="T24" fmla="*/ 56 w 62"/>
                    <a:gd name="T25" fmla="*/ 0 h 55"/>
                    <a:gd name="T26" fmla="*/ 41 w 62"/>
                    <a:gd name="T27" fmla="*/ 0 h 55"/>
                    <a:gd name="T28" fmla="*/ 26 w 62"/>
                    <a:gd name="T29" fmla="*/ 6 h 55"/>
                    <a:gd name="T30" fmla="*/ 13 w 62"/>
                    <a:gd name="T31" fmla="*/ 13 h 55"/>
                    <a:gd name="T32" fmla="*/ 4 w 62"/>
                    <a:gd name="T33" fmla="*/ 28 h 55"/>
                    <a:gd name="T34" fmla="*/ 0 w 62"/>
                    <a:gd name="T35" fmla="*/ 34 h 55"/>
                    <a:gd name="T36" fmla="*/ 2 w 62"/>
                    <a:gd name="T37" fmla="*/ 4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2" h="55">
                      <a:moveTo>
                        <a:pt x="2" y="41"/>
                      </a:moveTo>
                      <a:lnTo>
                        <a:pt x="15" y="41"/>
                      </a:lnTo>
                      <a:lnTo>
                        <a:pt x="15" y="34"/>
                      </a:lnTo>
                      <a:lnTo>
                        <a:pt x="15" y="41"/>
                      </a:lnTo>
                      <a:lnTo>
                        <a:pt x="9" y="49"/>
                      </a:lnTo>
                      <a:lnTo>
                        <a:pt x="17" y="55"/>
                      </a:lnTo>
                      <a:lnTo>
                        <a:pt x="26" y="36"/>
                      </a:lnTo>
                      <a:lnTo>
                        <a:pt x="38" y="23"/>
                      </a:lnTo>
                      <a:lnTo>
                        <a:pt x="45" y="17"/>
                      </a:lnTo>
                      <a:lnTo>
                        <a:pt x="47" y="9"/>
                      </a:lnTo>
                      <a:lnTo>
                        <a:pt x="56" y="9"/>
                      </a:lnTo>
                      <a:lnTo>
                        <a:pt x="62" y="4"/>
                      </a:lnTo>
                      <a:lnTo>
                        <a:pt x="56" y="0"/>
                      </a:lnTo>
                      <a:lnTo>
                        <a:pt x="41" y="0"/>
                      </a:lnTo>
                      <a:lnTo>
                        <a:pt x="26" y="6"/>
                      </a:lnTo>
                      <a:lnTo>
                        <a:pt x="13" y="13"/>
                      </a:lnTo>
                      <a:lnTo>
                        <a:pt x="4" y="28"/>
                      </a:lnTo>
                      <a:lnTo>
                        <a:pt x="0" y="34"/>
                      </a:lnTo>
                      <a:lnTo>
                        <a:pt x="2" y="41"/>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43" name="Freeform 82">
                  <a:extLst>
                    <a:ext uri="{FF2B5EF4-FFF2-40B4-BE49-F238E27FC236}">
                      <a16:creationId xmlns:a16="http://schemas.microsoft.com/office/drawing/2014/main" id="{6B0E0051-CB1D-B504-76EF-B68573694DE9}"/>
                    </a:ext>
                  </a:extLst>
                </p:cNvPr>
                <p:cNvSpPr>
                  <a:spLocks/>
                </p:cNvSpPr>
                <p:nvPr/>
              </p:nvSpPr>
              <p:spPr bwMode="auto">
                <a:xfrm>
                  <a:off x="3605271" y="1734458"/>
                  <a:ext cx="469777" cy="190105"/>
                </a:xfrm>
                <a:custGeom>
                  <a:avLst/>
                  <a:gdLst>
                    <a:gd name="T0" fmla="*/ 25 w 489"/>
                    <a:gd name="T1" fmla="*/ 101 h 218"/>
                    <a:gd name="T2" fmla="*/ 124 w 489"/>
                    <a:gd name="T3" fmla="*/ 126 h 218"/>
                    <a:gd name="T4" fmla="*/ 152 w 489"/>
                    <a:gd name="T5" fmla="*/ 128 h 218"/>
                    <a:gd name="T6" fmla="*/ 179 w 489"/>
                    <a:gd name="T7" fmla="*/ 146 h 218"/>
                    <a:gd name="T8" fmla="*/ 203 w 489"/>
                    <a:gd name="T9" fmla="*/ 158 h 218"/>
                    <a:gd name="T10" fmla="*/ 203 w 489"/>
                    <a:gd name="T11" fmla="*/ 180 h 218"/>
                    <a:gd name="T12" fmla="*/ 209 w 489"/>
                    <a:gd name="T13" fmla="*/ 190 h 218"/>
                    <a:gd name="T14" fmla="*/ 213 w 489"/>
                    <a:gd name="T15" fmla="*/ 210 h 218"/>
                    <a:gd name="T16" fmla="*/ 224 w 489"/>
                    <a:gd name="T17" fmla="*/ 218 h 218"/>
                    <a:gd name="T18" fmla="*/ 241 w 489"/>
                    <a:gd name="T19" fmla="*/ 178 h 218"/>
                    <a:gd name="T20" fmla="*/ 254 w 489"/>
                    <a:gd name="T21" fmla="*/ 150 h 218"/>
                    <a:gd name="T22" fmla="*/ 260 w 489"/>
                    <a:gd name="T23" fmla="*/ 135 h 218"/>
                    <a:gd name="T24" fmla="*/ 273 w 489"/>
                    <a:gd name="T25" fmla="*/ 143 h 218"/>
                    <a:gd name="T26" fmla="*/ 288 w 489"/>
                    <a:gd name="T27" fmla="*/ 128 h 218"/>
                    <a:gd name="T28" fmla="*/ 288 w 489"/>
                    <a:gd name="T29" fmla="*/ 143 h 218"/>
                    <a:gd name="T30" fmla="*/ 295 w 489"/>
                    <a:gd name="T31" fmla="*/ 145 h 218"/>
                    <a:gd name="T32" fmla="*/ 310 w 489"/>
                    <a:gd name="T33" fmla="*/ 124 h 218"/>
                    <a:gd name="T34" fmla="*/ 327 w 489"/>
                    <a:gd name="T35" fmla="*/ 113 h 218"/>
                    <a:gd name="T36" fmla="*/ 354 w 489"/>
                    <a:gd name="T37" fmla="*/ 109 h 218"/>
                    <a:gd name="T38" fmla="*/ 380 w 489"/>
                    <a:gd name="T39" fmla="*/ 94 h 218"/>
                    <a:gd name="T40" fmla="*/ 408 w 489"/>
                    <a:gd name="T41" fmla="*/ 99 h 218"/>
                    <a:gd name="T42" fmla="*/ 429 w 489"/>
                    <a:gd name="T43" fmla="*/ 101 h 218"/>
                    <a:gd name="T44" fmla="*/ 444 w 489"/>
                    <a:gd name="T45" fmla="*/ 96 h 218"/>
                    <a:gd name="T46" fmla="*/ 489 w 489"/>
                    <a:gd name="T47" fmla="*/ 92 h 218"/>
                    <a:gd name="T48" fmla="*/ 478 w 489"/>
                    <a:gd name="T49" fmla="*/ 77 h 218"/>
                    <a:gd name="T50" fmla="*/ 463 w 489"/>
                    <a:gd name="T51" fmla="*/ 68 h 218"/>
                    <a:gd name="T52" fmla="*/ 455 w 489"/>
                    <a:gd name="T53" fmla="*/ 47 h 218"/>
                    <a:gd name="T54" fmla="*/ 444 w 489"/>
                    <a:gd name="T55" fmla="*/ 43 h 218"/>
                    <a:gd name="T56" fmla="*/ 429 w 489"/>
                    <a:gd name="T57" fmla="*/ 45 h 218"/>
                    <a:gd name="T58" fmla="*/ 399 w 489"/>
                    <a:gd name="T59" fmla="*/ 43 h 218"/>
                    <a:gd name="T60" fmla="*/ 378 w 489"/>
                    <a:gd name="T61" fmla="*/ 22 h 218"/>
                    <a:gd name="T62" fmla="*/ 329 w 489"/>
                    <a:gd name="T63" fmla="*/ 34 h 218"/>
                    <a:gd name="T64" fmla="*/ 305 w 489"/>
                    <a:gd name="T65" fmla="*/ 47 h 218"/>
                    <a:gd name="T66" fmla="*/ 275 w 489"/>
                    <a:gd name="T67" fmla="*/ 66 h 218"/>
                    <a:gd name="T68" fmla="*/ 254 w 489"/>
                    <a:gd name="T69" fmla="*/ 60 h 218"/>
                    <a:gd name="T70" fmla="*/ 224 w 489"/>
                    <a:gd name="T71" fmla="*/ 62 h 218"/>
                    <a:gd name="T72" fmla="*/ 203 w 489"/>
                    <a:gd name="T73" fmla="*/ 36 h 218"/>
                    <a:gd name="T74" fmla="*/ 183 w 489"/>
                    <a:gd name="T75" fmla="*/ 26 h 218"/>
                    <a:gd name="T76" fmla="*/ 158 w 489"/>
                    <a:gd name="T77" fmla="*/ 36 h 218"/>
                    <a:gd name="T78" fmla="*/ 154 w 489"/>
                    <a:gd name="T79" fmla="*/ 30 h 218"/>
                    <a:gd name="T80" fmla="*/ 143 w 489"/>
                    <a:gd name="T81" fmla="*/ 43 h 218"/>
                    <a:gd name="T82" fmla="*/ 130 w 489"/>
                    <a:gd name="T83" fmla="*/ 9 h 218"/>
                    <a:gd name="T84" fmla="*/ 107 w 489"/>
                    <a:gd name="T85" fmla="*/ 17 h 218"/>
                    <a:gd name="T86" fmla="*/ 81 w 489"/>
                    <a:gd name="T87" fmla="*/ 36 h 218"/>
                    <a:gd name="T88" fmla="*/ 60 w 489"/>
                    <a:gd name="T89" fmla="*/ 45 h 218"/>
                    <a:gd name="T90" fmla="*/ 40 w 489"/>
                    <a:gd name="T91" fmla="*/ 51 h 218"/>
                    <a:gd name="T92" fmla="*/ 0 w 489"/>
                    <a:gd name="T93" fmla="*/ 7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9" h="218">
                      <a:moveTo>
                        <a:pt x="11" y="83"/>
                      </a:moveTo>
                      <a:lnTo>
                        <a:pt x="17" y="88"/>
                      </a:lnTo>
                      <a:lnTo>
                        <a:pt x="25" y="101"/>
                      </a:lnTo>
                      <a:lnTo>
                        <a:pt x="98" y="116"/>
                      </a:lnTo>
                      <a:lnTo>
                        <a:pt x="122" y="126"/>
                      </a:lnTo>
                      <a:lnTo>
                        <a:pt x="124" y="126"/>
                      </a:lnTo>
                      <a:lnTo>
                        <a:pt x="139" y="128"/>
                      </a:lnTo>
                      <a:lnTo>
                        <a:pt x="145" y="126"/>
                      </a:lnTo>
                      <a:lnTo>
                        <a:pt x="152" y="128"/>
                      </a:lnTo>
                      <a:lnTo>
                        <a:pt x="169" y="130"/>
                      </a:lnTo>
                      <a:lnTo>
                        <a:pt x="177" y="135"/>
                      </a:lnTo>
                      <a:lnTo>
                        <a:pt x="179" y="146"/>
                      </a:lnTo>
                      <a:lnTo>
                        <a:pt x="184" y="148"/>
                      </a:lnTo>
                      <a:lnTo>
                        <a:pt x="196" y="150"/>
                      </a:lnTo>
                      <a:lnTo>
                        <a:pt x="203" y="158"/>
                      </a:lnTo>
                      <a:lnTo>
                        <a:pt x="201" y="160"/>
                      </a:lnTo>
                      <a:lnTo>
                        <a:pt x="203" y="165"/>
                      </a:lnTo>
                      <a:lnTo>
                        <a:pt x="203" y="180"/>
                      </a:lnTo>
                      <a:lnTo>
                        <a:pt x="199" y="186"/>
                      </a:lnTo>
                      <a:lnTo>
                        <a:pt x="203" y="193"/>
                      </a:lnTo>
                      <a:lnTo>
                        <a:pt x="209" y="190"/>
                      </a:lnTo>
                      <a:lnTo>
                        <a:pt x="216" y="190"/>
                      </a:lnTo>
                      <a:lnTo>
                        <a:pt x="213" y="205"/>
                      </a:lnTo>
                      <a:lnTo>
                        <a:pt x="213" y="210"/>
                      </a:lnTo>
                      <a:lnTo>
                        <a:pt x="220" y="216"/>
                      </a:lnTo>
                      <a:lnTo>
                        <a:pt x="220" y="216"/>
                      </a:lnTo>
                      <a:lnTo>
                        <a:pt x="224" y="218"/>
                      </a:lnTo>
                      <a:lnTo>
                        <a:pt x="224" y="210"/>
                      </a:lnTo>
                      <a:lnTo>
                        <a:pt x="231" y="199"/>
                      </a:lnTo>
                      <a:lnTo>
                        <a:pt x="241" y="178"/>
                      </a:lnTo>
                      <a:lnTo>
                        <a:pt x="245" y="165"/>
                      </a:lnTo>
                      <a:lnTo>
                        <a:pt x="248" y="158"/>
                      </a:lnTo>
                      <a:lnTo>
                        <a:pt x="254" y="150"/>
                      </a:lnTo>
                      <a:lnTo>
                        <a:pt x="258" y="137"/>
                      </a:lnTo>
                      <a:lnTo>
                        <a:pt x="263" y="128"/>
                      </a:lnTo>
                      <a:lnTo>
                        <a:pt x="260" y="135"/>
                      </a:lnTo>
                      <a:lnTo>
                        <a:pt x="263" y="141"/>
                      </a:lnTo>
                      <a:lnTo>
                        <a:pt x="267" y="148"/>
                      </a:lnTo>
                      <a:lnTo>
                        <a:pt x="273" y="143"/>
                      </a:lnTo>
                      <a:lnTo>
                        <a:pt x="275" y="139"/>
                      </a:lnTo>
                      <a:lnTo>
                        <a:pt x="282" y="131"/>
                      </a:lnTo>
                      <a:lnTo>
                        <a:pt x="288" y="128"/>
                      </a:lnTo>
                      <a:lnTo>
                        <a:pt x="295" y="130"/>
                      </a:lnTo>
                      <a:lnTo>
                        <a:pt x="293" y="137"/>
                      </a:lnTo>
                      <a:lnTo>
                        <a:pt x="288" y="143"/>
                      </a:lnTo>
                      <a:lnTo>
                        <a:pt x="284" y="150"/>
                      </a:lnTo>
                      <a:lnTo>
                        <a:pt x="292" y="152"/>
                      </a:lnTo>
                      <a:lnTo>
                        <a:pt x="295" y="145"/>
                      </a:lnTo>
                      <a:lnTo>
                        <a:pt x="303" y="137"/>
                      </a:lnTo>
                      <a:lnTo>
                        <a:pt x="309" y="131"/>
                      </a:lnTo>
                      <a:lnTo>
                        <a:pt x="310" y="124"/>
                      </a:lnTo>
                      <a:lnTo>
                        <a:pt x="314" y="118"/>
                      </a:lnTo>
                      <a:lnTo>
                        <a:pt x="320" y="115"/>
                      </a:lnTo>
                      <a:lnTo>
                        <a:pt x="327" y="113"/>
                      </a:lnTo>
                      <a:lnTo>
                        <a:pt x="333" y="115"/>
                      </a:lnTo>
                      <a:lnTo>
                        <a:pt x="346" y="109"/>
                      </a:lnTo>
                      <a:lnTo>
                        <a:pt x="354" y="109"/>
                      </a:lnTo>
                      <a:lnTo>
                        <a:pt x="361" y="105"/>
                      </a:lnTo>
                      <a:lnTo>
                        <a:pt x="367" y="96"/>
                      </a:lnTo>
                      <a:lnTo>
                        <a:pt x="380" y="94"/>
                      </a:lnTo>
                      <a:lnTo>
                        <a:pt x="387" y="96"/>
                      </a:lnTo>
                      <a:lnTo>
                        <a:pt x="393" y="94"/>
                      </a:lnTo>
                      <a:lnTo>
                        <a:pt x="408" y="99"/>
                      </a:lnTo>
                      <a:lnTo>
                        <a:pt x="421" y="111"/>
                      </a:lnTo>
                      <a:lnTo>
                        <a:pt x="429" y="115"/>
                      </a:lnTo>
                      <a:lnTo>
                        <a:pt x="429" y="101"/>
                      </a:lnTo>
                      <a:lnTo>
                        <a:pt x="431" y="94"/>
                      </a:lnTo>
                      <a:lnTo>
                        <a:pt x="436" y="92"/>
                      </a:lnTo>
                      <a:lnTo>
                        <a:pt x="444" y="96"/>
                      </a:lnTo>
                      <a:lnTo>
                        <a:pt x="451" y="94"/>
                      </a:lnTo>
                      <a:lnTo>
                        <a:pt x="483" y="94"/>
                      </a:lnTo>
                      <a:lnTo>
                        <a:pt x="489" y="92"/>
                      </a:lnTo>
                      <a:lnTo>
                        <a:pt x="485" y="86"/>
                      </a:lnTo>
                      <a:lnTo>
                        <a:pt x="478" y="83"/>
                      </a:lnTo>
                      <a:lnTo>
                        <a:pt x="478" y="77"/>
                      </a:lnTo>
                      <a:lnTo>
                        <a:pt x="470" y="73"/>
                      </a:lnTo>
                      <a:lnTo>
                        <a:pt x="468" y="73"/>
                      </a:lnTo>
                      <a:lnTo>
                        <a:pt x="463" y="68"/>
                      </a:lnTo>
                      <a:lnTo>
                        <a:pt x="463" y="60"/>
                      </a:lnTo>
                      <a:lnTo>
                        <a:pt x="459" y="54"/>
                      </a:lnTo>
                      <a:lnTo>
                        <a:pt x="455" y="47"/>
                      </a:lnTo>
                      <a:lnTo>
                        <a:pt x="449" y="39"/>
                      </a:lnTo>
                      <a:lnTo>
                        <a:pt x="444" y="41"/>
                      </a:lnTo>
                      <a:lnTo>
                        <a:pt x="444" y="43"/>
                      </a:lnTo>
                      <a:lnTo>
                        <a:pt x="440" y="49"/>
                      </a:lnTo>
                      <a:lnTo>
                        <a:pt x="433" y="51"/>
                      </a:lnTo>
                      <a:lnTo>
                        <a:pt x="429" y="45"/>
                      </a:lnTo>
                      <a:lnTo>
                        <a:pt x="416" y="51"/>
                      </a:lnTo>
                      <a:lnTo>
                        <a:pt x="401" y="49"/>
                      </a:lnTo>
                      <a:lnTo>
                        <a:pt x="399" y="43"/>
                      </a:lnTo>
                      <a:lnTo>
                        <a:pt x="397" y="17"/>
                      </a:lnTo>
                      <a:lnTo>
                        <a:pt x="384" y="21"/>
                      </a:lnTo>
                      <a:lnTo>
                        <a:pt x="378" y="22"/>
                      </a:lnTo>
                      <a:lnTo>
                        <a:pt x="365" y="30"/>
                      </a:lnTo>
                      <a:lnTo>
                        <a:pt x="357" y="32"/>
                      </a:lnTo>
                      <a:lnTo>
                        <a:pt x="329" y="34"/>
                      </a:lnTo>
                      <a:lnTo>
                        <a:pt x="324" y="37"/>
                      </a:lnTo>
                      <a:lnTo>
                        <a:pt x="312" y="39"/>
                      </a:lnTo>
                      <a:lnTo>
                        <a:pt x="305" y="47"/>
                      </a:lnTo>
                      <a:lnTo>
                        <a:pt x="292" y="54"/>
                      </a:lnTo>
                      <a:lnTo>
                        <a:pt x="280" y="69"/>
                      </a:lnTo>
                      <a:lnTo>
                        <a:pt x="275" y="66"/>
                      </a:lnTo>
                      <a:lnTo>
                        <a:pt x="267" y="68"/>
                      </a:lnTo>
                      <a:lnTo>
                        <a:pt x="260" y="66"/>
                      </a:lnTo>
                      <a:lnTo>
                        <a:pt x="254" y="60"/>
                      </a:lnTo>
                      <a:lnTo>
                        <a:pt x="237" y="66"/>
                      </a:lnTo>
                      <a:lnTo>
                        <a:pt x="231" y="66"/>
                      </a:lnTo>
                      <a:lnTo>
                        <a:pt x="224" y="62"/>
                      </a:lnTo>
                      <a:lnTo>
                        <a:pt x="220" y="56"/>
                      </a:lnTo>
                      <a:lnTo>
                        <a:pt x="207" y="43"/>
                      </a:lnTo>
                      <a:lnTo>
                        <a:pt x="203" y="36"/>
                      </a:lnTo>
                      <a:lnTo>
                        <a:pt x="198" y="34"/>
                      </a:lnTo>
                      <a:lnTo>
                        <a:pt x="190" y="28"/>
                      </a:lnTo>
                      <a:lnTo>
                        <a:pt x="183" y="26"/>
                      </a:lnTo>
                      <a:lnTo>
                        <a:pt x="169" y="26"/>
                      </a:lnTo>
                      <a:lnTo>
                        <a:pt x="162" y="28"/>
                      </a:lnTo>
                      <a:lnTo>
                        <a:pt x="158" y="36"/>
                      </a:lnTo>
                      <a:lnTo>
                        <a:pt x="154" y="37"/>
                      </a:lnTo>
                      <a:lnTo>
                        <a:pt x="160" y="24"/>
                      </a:lnTo>
                      <a:lnTo>
                        <a:pt x="154" y="30"/>
                      </a:lnTo>
                      <a:lnTo>
                        <a:pt x="147" y="34"/>
                      </a:lnTo>
                      <a:lnTo>
                        <a:pt x="145" y="41"/>
                      </a:lnTo>
                      <a:lnTo>
                        <a:pt x="143" y="43"/>
                      </a:lnTo>
                      <a:lnTo>
                        <a:pt x="141" y="37"/>
                      </a:lnTo>
                      <a:lnTo>
                        <a:pt x="141" y="22"/>
                      </a:lnTo>
                      <a:lnTo>
                        <a:pt x="130" y="9"/>
                      </a:lnTo>
                      <a:lnTo>
                        <a:pt x="126" y="7"/>
                      </a:lnTo>
                      <a:lnTo>
                        <a:pt x="121" y="0"/>
                      </a:lnTo>
                      <a:lnTo>
                        <a:pt x="107" y="17"/>
                      </a:lnTo>
                      <a:lnTo>
                        <a:pt x="104" y="22"/>
                      </a:lnTo>
                      <a:lnTo>
                        <a:pt x="89" y="28"/>
                      </a:lnTo>
                      <a:lnTo>
                        <a:pt x="81" y="36"/>
                      </a:lnTo>
                      <a:lnTo>
                        <a:pt x="75" y="41"/>
                      </a:lnTo>
                      <a:lnTo>
                        <a:pt x="68" y="43"/>
                      </a:lnTo>
                      <a:lnTo>
                        <a:pt x="60" y="45"/>
                      </a:lnTo>
                      <a:lnTo>
                        <a:pt x="55" y="47"/>
                      </a:lnTo>
                      <a:lnTo>
                        <a:pt x="47" y="47"/>
                      </a:lnTo>
                      <a:lnTo>
                        <a:pt x="40" y="51"/>
                      </a:lnTo>
                      <a:lnTo>
                        <a:pt x="27" y="64"/>
                      </a:lnTo>
                      <a:lnTo>
                        <a:pt x="6" y="73"/>
                      </a:lnTo>
                      <a:lnTo>
                        <a:pt x="0" y="77"/>
                      </a:lnTo>
                      <a:lnTo>
                        <a:pt x="4" y="81"/>
                      </a:lnTo>
                      <a:lnTo>
                        <a:pt x="11" y="83"/>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44" name="Freeform 91">
                  <a:extLst>
                    <a:ext uri="{FF2B5EF4-FFF2-40B4-BE49-F238E27FC236}">
                      <a16:creationId xmlns:a16="http://schemas.microsoft.com/office/drawing/2014/main" id="{08F85C31-CEF3-EB57-C5CB-9C09AEFC48FD}"/>
                    </a:ext>
                  </a:extLst>
                </p:cNvPr>
                <p:cNvSpPr>
                  <a:spLocks/>
                </p:cNvSpPr>
                <p:nvPr/>
              </p:nvSpPr>
              <p:spPr bwMode="auto">
                <a:xfrm>
                  <a:off x="3957845" y="1848695"/>
                  <a:ext cx="6725" cy="14825"/>
                </a:xfrm>
                <a:custGeom>
                  <a:avLst/>
                  <a:gdLst>
                    <a:gd name="T0" fmla="*/ 2 w 7"/>
                    <a:gd name="T1" fmla="*/ 4 h 17"/>
                    <a:gd name="T2" fmla="*/ 0 w 7"/>
                    <a:gd name="T3" fmla="*/ 10 h 17"/>
                    <a:gd name="T4" fmla="*/ 0 w 7"/>
                    <a:gd name="T5" fmla="*/ 17 h 17"/>
                    <a:gd name="T6" fmla="*/ 7 w 7"/>
                    <a:gd name="T7" fmla="*/ 15 h 17"/>
                    <a:gd name="T8" fmla="*/ 7 w 7"/>
                    <a:gd name="T9" fmla="*/ 2 h 17"/>
                    <a:gd name="T10" fmla="*/ 7 w 7"/>
                    <a:gd name="T11" fmla="*/ 0 h 17"/>
                    <a:gd name="T12" fmla="*/ 2 w 7"/>
                    <a:gd name="T13" fmla="*/ 4 h 17"/>
                  </a:gdLst>
                  <a:ahLst/>
                  <a:cxnLst>
                    <a:cxn ang="0">
                      <a:pos x="T0" y="T1"/>
                    </a:cxn>
                    <a:cxn ang="0">
                      <a:pos x="T2" y="T3"/>
                    </a:cxn>
                    <a:cxn ang="0">
                      <a:pos x="T4" y="T5"/>
                    </a:cxn>
                    <a:cxn ang="0">
                      <a:pos x="T6" y="T7"/>
                    </a:cxn>
                    <a:cxn ang="0">
                      <a:pos x="T8" y="T9"/>
                    </a:cxn>
                    <a:cxn ang="0">
                      <a:pos x="T10" y="T11"/>
                    </a:cxn>
                    <a:cxn ang="0">
                      <a:pos x="T12" y="T13"/>
                    </a:cxn>
                  </a:cxnLst>
                  <a:rect l="0" t="0" r="r" b="b"/>
                  <a:pathLst>
                    <a:path w="7" h="17">
                      <a:moveTo>
                        <a:pt x="2" y="4"/>
                      </a:moveTo>
                      <a:lnTo>
                        <a:pt x="0" y="10"/>
                      </a:lnTo>
                      <a:lnTo>
                        <a:pt x="0" y="17"/>
                      </a:lnTo>
                      <a:lnTo>
                        <a:pt x="7" y="15"/>
                      </a:lnTo>
                      <a:lnTo>
                        <a:pt x="7" y="2"/>
                      </a:lnTo>
                      <a:lnTo>
                        <a:pt x="7" y="0"/>
                      </a:lnTo>
                      <a:lnTo>
                        <a:pt x="2" y="4"/>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45" name="Freeform 96">
                  <a:extLst>
                    <a:ext uri="{FF2B5EF4-FFF2-40B4-BE49-F238E27FC236}">
                      <a16:creationId xmlns:a16="http://schemas.microsoft.com/office/drawing/2014/main" id="{FE63EB39-AE5A-E350-A65A-3BFD95C5DA3E}"/>
                    </a:ext>
                  </a:extLst>
                </p:cNvPr>
                <p:cNvSpPr>
                  <a:spLocks/>
                </p:cNvSpPr>
                <p:nvPr/>
              </p:nvSpPr>
              <p:spPr bwMode="auto">
                <a:xfrm>
                  <a:off x="3910771" y="1837358"/>
                  <a:ext cx="317988" cy="393290"/>
                </a:xfrm>
                <a:custGeom>
                  <a:avLst/>
                  <a:gdLst>
                    <a:gd name="T0" fmla="*/ 163 w 331"/>
                    <a:gd name="T1" fmla="*/ 440 h 451"/>
                    <a:gd name="T2" fmla="*/ 272 w 331"/>
                    <a:gd name="T3" fmla="*/ 408 h 451"/>
                    <a:gd name="T4" fmla="*/ 288 w 331"/>
                    <a:gd name="T5" fmla="*/ 359 h 451"/>
                    <a:gd name="T6" fmla="*/ 299 w 331"/>
                    <a:gd name="T7" fmla="*/ 350 h 451"/>
                    <a:gd name="T8" fmla="*/ 308 w 331"/>
                    <a:gd name="T9" fmla="*/ 322 h 451"/>
                    <a:gd name="T10" fmla="*/ 319 w 331"/>
                    <a:gd name="T11" fmla="*/ 316 h 451"/>
                    <a:gd name="T12" fmla="*/ 325 w 331"/>
                    <a:gd name="T13" fmla="*/ 324 h 451"/>
                    <a:gd name="T14" fmla="*/ 329 w 331"/>
                    <a:gd name="T15" fmla="*/ 295 h 451"/>
                    <a:gd name="T16" fmla="*/ 331 w 331"/>
                    <a:gd name="T17" fmla="*/ 273 h 451"/>
                    <a:gd name="T18" fmla="*/ 319 w 331"/>
                    <a:gd name="T19" fmla="*/ 254 h 451"/>
                    <a:gd name="T20" fmla="*/ 308 w 331"/>
                    <a:gd name="T21" fmla="*/ 218 h 451"/>
                    <a:gd name="T22" fmla="*/ 286 w 331"/>
                    <a:gd name="T23" fmla="*/ 171 h 451"/>
                    <a:gd name="T24" fmla="*/ 261 w 331"/>
                    <a:gd name="T25" fmla="*/ 175 h 451"/>
                    <a:gd name="T26" fmla="*/ 241 w 331"/>
                    <a:gd name="T27" fmla="*/ 186 h 451"/>
                    <a:gd name="T28" fmla="*/ 233 w 331"/>
                    <a:gd name="T29" fmla="*/ 211 h 451"/>
                    <a:gd name="T30" fmla="*/ 218 w 331"/>
                    <a:gd name="T31" fmla="*/ 222 h 451"/>
                    <a:gd name="T32" fmla="*/ 201 w 331"/>
                    <a:gd name="T33" fmla="*/ 203 h 451"/>
                    <a:gd name="T34" fmla="*/ 216 w 331"/>
                    <a:gd name="T35" fmla="*/ 183 h 451"/>
                    <a:gd name="T36" fmla="*/ 225 w 331"/>
                    <a:gd name="T37" fmla="*/ 151 h 451"/>
                    <a:gd name="T38" fmla="*/ 237 w 331"/>
                    <a:gd name="T39" fmla="*/ 119 h 451"/>
                    <a:gd name="T40" fmla="*/ 231 w 331"/>
                    <a:gd name="T41" fmla="*/ 85 h 451"/>
                    <a:gd name="T42" fmla="*/ 222 w 331"/>
                    <a:gd name="T43" fmla="*/ 64 h 451"/>
                    <a:gd name="T44" fmla="*/ 225 w 331"/>
                    <a:gd name="T45" fmla="*/ 55 h 451"/>
                    <a:gd name="T46" fmla="*/ 210 w 331"/>
                    <a:gd name="T47" fmla="*/ 36 h 451"/>
                    <a:gd name="T48" fmla="*/ 182 w 331"/>
                    <a:gd name="T49" fmla="*/ 28 h 451"/>
                    <a:gd name="T50" fmla="*/ 162 w 331"/>
                    <a:gd name="T51" fmla="*/ 23 h 451"/>
                    <a:gd name="T52" fmla="*/ 145 w 331"/>
                    <a:gd name="T53" fmla="*/ 12 h 451"/>
                    <a:gd name="T54" fmla="*/ 124 w 331"/>
                    <a:gd name="T55" fmla="*/ 8 h 451"/>
                    <a:gd name="T56" fmla="*/ 105 w 331"/>
                    <a:gd name="T57" fmla="*/ 6 h 451"/>
                    <a:gd name="T58" fmla="*/ 88 w 331"/>
                    <a:gd name="T59" fmla="*/ 25 h 451"/>
                    <a:gd name="T60" fmla="*/ 98 w 331"/>
                    <a:gd name="T61" fmla="*/ 44 h 451"/>
                    <a:gd name="T62" fmla="*/ 81 w 331"/>
                    <a:gd name="T63" fmla="*/ 53 h 451"/>
                    <a:gd name="T64" fmla="*/ 73 w 331"/>
                    <a:gd name="T65" fmla="*/ 87 h 451"/>
                    <a:gd name="T66" fmla="*/ 69 w 331"/>
                    <a:gd name="T67" fmla="*/ 107 h 451"/>
                    <a:gd name="T68" fmla="*/ 66 w 331"/>
                    <a:gd name="T69" fmla="*/ 94 h 451"/>
                    <a:gd name="T70" fmla="*/ 56 w 331"/>
                    <a:gd name="T71" fmla="*/ 115 h 451"/>
                    <a:gd name="T72" fmla="*/ 54 w 331"/>
                    <a:gd name="T73" fmla="*/ 94 h 451"/>
                    <a:gd name="T74" fmla="*/ 53 w 331"/>
                    <a:gd name="T75" fmla="*/ 75 h 451"/>
                    <a:gd name="T76" fmla="*/ 43 w 331"/>
                    <a:gd name="T77" fmla="*/ 96 h 451"/>
                    <a:gd name="T78" fmla="*/ 22 w 331"/>
                    <a:gd name="T79" fmla="*/ 113 h 451"/>
                    <a:gd name="T80" fmla="*/ 11 w 331"/>
                    <a:gd name="T81" fmla="*/ 132 h 451"/>
                    <a:gd name="T82" fmla="*/ 15 w 331"/>
                    <a:gd name="T83" fmla="*/ 164 h 451"/>
                    <a:gd name="T84" fmla="*/ 0 w 331"/>
                    <a:gd name="T85" fmla="*/ 198 h 451"/>
                    <a:gd name="T86" fmla="*/ 9 w 331"/>
                    <a:gd name="T87" fmla="*/ 232 h 451"/>
                    <a:gd name="T88" fmla="*/ 4 w 331"/>
                    <a:gd name="T89" fmla="*/ 252 h 451"/>
                    <a:gd name="T90" fmla="*/ 24 w 331"/>
                    <a:gd name="T91" fmla="*/ 294 h 451"/>
                    <a:gd name="T92" fmla="*/ 39 w 331"/>
                    <a:gd name="T93" fmla="*/ 363 h 451"/>
                    <a:gd name="T94" fmla="*/ 24 w 331"/>
                    <a:gd name="T95" fmla="*/ 408 h 451"/>
                    <a:gd name="T96" fmla="*/ 11 w 331"/>
                    <a:gd name="T97" fmla="*/ 444 h 451"/>
                    <a:gd name="T98" fmla="*/ 6 w 331"/>
                    <a:gd name="T99" fmla="*/ 451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31" h="451">
                      <a:moveTo>
                        <a:pt x="43" y="448"/>
                      </a:moveTo>
                      <a:lnTo>
                        <a:pt x="156" y="435"/>
                      </a:lnTo>
                      <a:lnTo>
                        <a:pt x="163" y="440"/>
                      </a:lnTo>
                      <a:lnTo>
                        <a:pt x="237" y="429"/>
                      </a:lnTo>
                      <a:lnTo>
                        <a:pt x="269" y="421"/>
                      </a:lnTo>
                      <a:lnTo>
                        <a:pt x="272" y="408"/>
                      </a:lnTo>
                      <a:lnTo>
                        <a:pt x="286" y="388"/>
                      </a:lnTo>
                      <a:lnTo>
                        <a:pt x="286" y="367"/>
                      </a:lnTo>
                      <a:lnTo>
                        <a:pt x="288" y="359"/>
                      </a:lnTo>
                      <a:lnTo>
                        <a:pt x="289" y="357"/>
                      </a:lnTo>
                      <a:lnTo>
                        <a:pt x="289" y="356"/>
                      </a:lnTo>
                      <a:lnTo>
                        <a:pt x="299" y="350"/>
                      </a:lnTo>
                      <a:lnTo>
                        <a:pt x="303" y="342"/>
                      </a:lnTo>
                      <a:lnTo>
                        <a:pt x="303" y="327"/>
                      </a:lnTo>
                      <a:lnTo>
                        <a:pt x="308" y="322"/>
                      </a:lnTo>
                      <a:lnTo>
                        <a:pt x="308" y="316"/>
                      </a:lnTo>
                      <a:lnTo>
                        <a:pt x="316" y="312"/>
                      </a:lnTo>
                      <a:lnTo>
                        <a:pt x="319" y="316"/>
                      </a:lnTo>
                      <a:lnTo>
                        <a:pt x="321" y="324"/>
                      </a:lnTo>
                      <a:lnTo>
                        <a:pt x="319" y="326"/>
                      </a:lnTo>
                      <a:lnTo>
                        <a:pt x="325" y="324"/>
                      </a:lnTo>
                      <a:lnTo>
                        <a:pt x="329" y="316"/>
                      </a:lnTo>
                      <a:lnTo>
                        <a:pt x="331" y="301"/>
                      </a:lnTo>
                      <a:lnTo>
                        <a:pt x="329" y="295"/>
                      </a:lnTo>
                      <a:lnTo>
                        <a:pt x="329" y="280"/>
                      </a:lnTo>
                      <a:lnTo>
                        <a:pt x="331" y="279"/>
                      </a:lnTo>
                      <a:lnTo>
                        <a:pt x="331" y="273"/>
                      </a:lnTo>
                      <a:lnTo>
                        <a:pt x="331" y="273"/>
                      </a:lnTo>
                      <a:lnTo>
                        <a:pt x="323" y="262"/>
                      </a:lnTo>
                      <a:lnTo>
                        <a:pt x="319" y="254"/>
                      </a:lnTo>
                      <a:lnTo>
                        <a:pt x="316" y="239"/>
                      </a:lnTo>
                      <a:lnTo>
                        <a:pt x="312" y="226"/>
                      </a:lnTo>
                      <a:lnTo>
                        <a:pt x="308" y="218"/>
                      </a:lnTo>
                      <a:lnTo>
                        <a:pt x="301" y="192"/>
                      </a:lnTo>
                      <a:lnTo>
                        <a:pt x="293" y="179"/>
                      </a:lnTo>
                      <a:lnTo>
                        <a:pt x="286" y="171"/>
                      </a:lnTo>
                      <a:lnTo>
                        <a:pt x="280" y="169"/>
                      </a:lnTo>
                      <a:lnTo>
                        <a:pt x="272" y="168"/>
                      </a:lnTo>
                      <a:lnTo>
                        <a:pt x="261" y="175"/>
                      </a:lnTo>
                      <a:lnTo>
                        <a:pt x="256" y="179"/>
                      </a:lnTo>
                      <a:lnTo>
                        <a:pt x="248" y="185"/>
                      </a:lnTo>
                      <a:lnTo>
                        <a:pt x="241" y="186"/>
                      </a:lnTo>
                      <a:lnTo>
                        <a:pt x="242" y="194"/>
                      </a:lnTo>
                      <a:lnTo>
                        <a:pt x="239" y="205"/>
                      </a:lnTo>
                      <a:lnTo>
                        <a:pt x="233" y="211"/>
                      </a:lnTo>
                      <a:lnTo>
                        <a:pt x="229" y="218"/>
                      </a:lnTo>
                      <a:lnTo>
                        <a:pt x="224" y="226"/>
                      </a:lnTo>
                      <a:lnTo>
                        <a:pt x="218" y="222"/>
                      </a:lnTo>
                      <a:lnTo>
                        <a:pt x="210" y="222"/>
                      </a:lnTo>
                      <a:lnTo>
                        <a:pt x="201" y="215"/>
                      </a:lnTo>
                      <a:lnTo>
                        <a:pt x="201" y="203"/>
                      </a:lnTo>
                      <a:lnTo>
                        <a:pt x="203" y="188"/>
                      </a:lnTo>
                      <a:lnTo>
                        <a:pt x="209" y="185"/>
                      </a:lnTo>
                      <a:lnTo>
                        <a:pt x="216" y="183"/>
                      </a:lnTo>
                      <a:lnTo>
                        <a:pt x="224" y="171"/>
                      </a:lnTo>
                      <a:lnTo>
                        <a:pt x="224" y="158"/>
                      </a:lnTo>
                      <a:lnTo>
                        <a:pt x="225" y="151"/>
                      </a:lnTo>
                      <a:lnTo>
                        <a:pt x="233" y="147"/>
                      </a:lnTo>
                      <a:lnTo>
                        <a:pt x="239" y="141"/>
                      </a:lnTo>
                      <a:lnTo>
                        <a:pt x="237" y="119"/>
                      </a:lnTo>
                      <a:lnTo>
                        <a:pt x="237" y="106"/>
                      </a:lnTo>
                      <a:lnTo>
                        <a:pt x="233" y="91"/>
                      </a:lnTo>
                      <a:lnTo>
                        <a:pt x="231" y="85"/>
                      </a:lnTo>
                      <a:lnTo>
                        <a:pt x="224" y="79"/>
                      </a:lnTo>
                      <a:lnTo>
                        <a:pt x="220" y="74"/>
                      </a:lnTo>
                      <a:lnTo>
                        <a:pt x="222" y="64"/>
                      </a:lnTo>
                      <a:lnTo>
                        <a:pt x="229" y="64"/>
                      </a:lnTo>
                      <a:lnTo>
                        <a:pt x="229" y="57"/>
                      </a:lnTo>
                      <a:lnTo>
                        <a:pt x="225" y="55"/>
                      </a:lnTo>
                      <a:lnTo>
                        <a:pt x="220" y="47"/>
                      </a:lnTo>
                      <a:lnTo>
                        <a:pt x="218" y="42"/>
                      </a:lnTo>
                      <a:lnTo>
                        <a:pt x="210" y="36"/>
                      </a:lnTo>
                      <a:lnTo>
                        <a:pt x="203" y="36"/>
                      </a:lnTo>
                      <a:lnTo>
                        <a:pt x="195" y="32"/>
                      </a:lnTo>
                      <a:lnTo>
                        <a:pt x="182" y="28"/>
                      </a:lnTo>
                      <a:lnTo>
                        <a:pt x="175" y="25"/>
                      </a:lnTo>
                      <a:lnTo>
                        <a:pt x="167" y="25"/>
                      </a:lnTo>
                      <a:lnTo>
                        <a:pt x="162" y="23"/>
                      </a:lnTo>
                      <a:lnTo>
                        <a:pt x="158" y="17"/>
                      </a:lnTo>
                      <a:lnTo>
                        <a:pt x="150" y="13"/>
                      </a:lnTo>
                      <a:lnTo>
                        <a:pt x="145" y="12"/>
                      </a:lnTo>
                      <a:lnTo>
                        <a:pt x="137" y="12"/>
                      </a:lnTo>
                      <a:lnTo>
                        <a:pt x="131" y="12"/>
                      </a:lnTo>
                      <a:lnTo>
                        <a:pt x="124" y="8"/>
                      </a:lnTo>
                      <a:lnTo>
                        <a:pt x="118" y="6"/>
                      </a:lnTo>
                      <a:lnTo>
                        <a:pt x="111" y="0"/>
                      </a:lnTo>
                      <a:lnTo>
                        <a:pt x="105" y="6"/>
                      </a:lnTo>
                      <a:lnTo>
                        <a:pt x="98" y="10"/>
                      </a:lnTo>
                      <a:lnTo>
                        <a:pt x="94" y="17"/>
                      </a:lnTo>
                      <a:lnTo>
                        <a:pt x="88" y="25"/>
                      </a:lnTo>
                      <a:lnTo>
                        <a:pt x="88" y="32"/>
                      </a:lnTo>
                      <a:lnTo>
                        <a:pt x="90" y="38"/>
                      </a:lnTo>
                      <a:lnTo>
                        <a:pt x="98" y="44"/>
                      </a:lnTo>
                      <a:lnTo>
                        <a:pt x="98" y="49"/>
                      </a:lnTo>
                      <a:lnTo>
                        <a:pt x="88" y="49"/>
                      </a:lnTo>
                      <a:lnTo>
                        <a:pt x="81" y="53"/>
                      </a:lnTo>
                      <a:lnTo>
                        <a:pt x="75" y="59"/>
                      </a:lnTo>
                      <a:lnTo>
                        <a:pt x="69" y="64"/>
                      </a:lnTo>
                      <a:lnTo>
                        <a:pt x="73" y="87"/>
                      </a:lnTo>
                      <a:lnTo>
                        <a:pt x="73" y="94"/>
                      </a:lnTo>
                      <a:lnTo>
                        <a:pt x="71" y="100"/>
                      </a:lnTo>
                      <a:lnTo>
                        <a:pt x="69" y="107"/>
                      </a:lnTo>
                      <a:lnTo>
                        <a:pt x="64" y="115"/>
                      </a:lnTo>
                      <a:lnTo>
                        <a:pt x="66" y="107"/>
                      </a:lnTo>
                      <a:lnTo>
                        <a:pt x="66" y="94"/>
                      </a:lnTo>
                      <a:lnTo>
                        <a:pt x="64" y="94"/>
                      </a:lnTo>
                      <a:lnTo>
                        <a:pt x="62" y="109"/>
                      </a:lnTo>
                      <a:lnTo>
                        <a:pt x="56" y="115"/>
                      </a:lnTo>
                      <a:lnTo>
                        <a:pt x="56" y="109"/>
                      </a:lnTo>
                      <a:lnTo>
                        <a:pt x="58" y="102"/>
                      </a:lnTo>
                      <a:lnTo>
                        <a:pt x="54" y="94"/>
                      </a:lnTo>
                      <a:lnTo>
                        <a:pt x="56" y="91"/>
                      </a:lnTo>
                      <a:lnTo>
                        <a:pt x="58" y="70"/>
                      </a:lnTo>
                      <a:lnTo>
                        <a:pt x="53" y="75"/>
                      </a:lnTo>
                      <a:lnTo>
                        <a:pt x="49" y="83"/>
                      </a:lnTo>
                      <a:lnTo>
                        <a:pt x="45" y="89"/>
                      </a:lnTo>
                      <a:lnTo>
                        <a:pt x="43" y="96"/>
                      </a:lnTo>
                      <a:lnTo>
                        <a:pt x="39" y="102"/>
                      </a:lnTo>
                      <a:lnTo>
                        <a:pt x="32" y="100"/>
                      </a:lnTo>
                      <a:lnTo>
                        <a:pt x="22" y="113"/>
                      </a:lnTo>
                      <a:lnTo>
                        <a:pt x="24" y="119"/>
                      </a:lnTo>
                      <a:lnTo>
                        <a:pt x="19" y="126"/>
                      </a:lnTo>
                      <a:lnTo>
                        <a:pt x="11" y="132"/>
                      </a:lnTo>
                      <a:lnTo>
                        <a:pt x="15" y="145"/>
                      </a:lnTo>
                      <a:lnTo>
                        <a:pt x="13" y="156"/>
                      </a:lnTo>
                      <a:lnTo>
                        <a:pt x="15" y="164"/>
                      </a:lnTo>
                      <a:lnTo>
                        <a:pt x="15" y="171"/>
                      </a:lnTo>
                      <a:lnTo>
                        <a:pt x="7" y="192"/>
                      </a:lnTo>
                      <a:lnTo>
                        <a:pt x="0" y="198"/>
                      </a:lnTo>
                      <a:lnTo>
                        <a:pt x="0" y="205"/>
                      </a:lnTo>
                      <a:lnTo>
                        <a:pt x="4" y="211"/>
                      </a:lnTo>
                      <a:lnTo>
                        <a:pt x="9" y="232"/>
                      </a:lnTo>
                      <a:lnTo>
                        <a:pt x="6" y="239"/>
                      </a:lnTo>
                      <a:lnTo>
                        <a:pt x="2" y="247"/>
                      </a:lnTo>
                      <a:lnTo>
                        <a:pt x="4" y="252"/>
                      </a:lnTo>
                      <a:lnTo>
                        <a:pt x="22" y="290"/>
                      </a:lnTo>
                      <a:lnTo>
                        <a:pt x="30" y="286"/>
                      </a:lnTo>
                      <a:lnTo>
                        <a:pt x="24" y="294"/>
                      </a:lnTo>
                      <a:lnTo>
                        <a:pt x="34" y="314"/>
                      </a:lnTo>
                      <a:lnTo>
                        <a:pt x="39" y="342"/>
                      </a:lnTo>
                      <a:lnTo>
                        <a:pt x="39" y="363"/>
                      </a:lnTo>
                      <a:lnTo>
                        <a:pt x="34" y="388"/>
                      </a:lnTo>
                      <a:lnTo>
                        <a:pt x="32" y="395"/>
                      </a:lnTo>
                      <a:lnTo>
                        <a:pt x="24" y="408"/>
                      </a:lnTo>
                      <a:lnTo>
                        <a:pt x="19" y="429"/>
                      </a:lnTo>
                      <a:lnTo>
                        <a:pt x="15" y="436"/>
                      </a:lnTo>
                      <a:lnTo>
                        <a:pt x="11" y="444"/>
                      </a:lnTo>
                      <a:lnTo>
                        <a:pt x="4" y="450"/>
                      </a:lnTo>
                      <a:lnTo>
                        <a:pt x="2" y="451"/>
                      </a:lnTo>
                      <a:lnTo>
                        <a:pt x="6" y="451"/>
                      </a:lnTo>
                      <a:lnTo>
                        <a:pt x="43" y="448"/>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grpSp>
          <p:grpSp>
            <p:nvGrpSpPr>
              <p:cNvPr id="232" name="Group 231">
                <a:extLst>
                  <a:ext uri="{FF2B5EF4-FFF2-40B4-BE49-F238E27FC236}">
                    <a16:creationId xmlns:a16="http://schemas.microsoft.com/office/drawing/2014/main" id="{77840BA0-20A8-0E3E-D12E-FFEC423899E0}"/>
                  </a:ext>
                </a:extLst>
              </p:cNvPr>
              <p:cNvGrpSpPr/>
              <p:nvPr/>
            </p:nvGrpSpPr>
            <p:grpSpPr>
              <a:xfrm>
                <a:off x="3961687" y="3206462"/>
                <a:ext cx="747417" cy="577291"/>
                <a:chOff x="3961687" y="3206462"/>
                <a:chExt cx="747417" cy="577291"/>
              </a:xfrm>
              <a:grpFill/>
            </p:grpSpPr>
            <p:sp>
              <p:nvSpPr>
                <p:cNvPr id="325" name="Freeform 99">
                  <a:extLst>
                    <a:ext uri="{FF2B5EF4-FFF2-40B4-BE49-F238E27FC236}">
                      <a16:creationId xmlns:a16="http://schemas.microsoft.com/office/drawing/2014/main" id="{75271D0D-39AE-BF31-8F52-6EEB64944C4E}"/>
                    </a:ext>
                  </a:extLst>
                </p:cNvPr>
                <p:cNvSpPr>
                  <a:spLocks/>
                </p:cNvSpPr>
                <p:nvPr/>
              </p:nvSpPr>
              <p:spPr bwMode="auto">
                <a:xfrm>
                  <a:off x="4598625" y="3765441"/>
                  <a:ext cx="3843" cy="3488"/>
                </a:xfrm>
                <a:custGeom>
                  <a:avLst/>
                  <a:gdLst>
                    <a:gd name="T0" fmla="*/ 4 w 4"/>
                    <a:gd name="T1" fmla="*/ 4 h 4"/>
                    <a:gd name="T2" fmla="*/ 0 w 4"/>
                    <a:gd name="T3" fmla="*/ 0 h 4"/>
                    <a:gd name="T4" fmla="*/ 4 w 4"/>
                    <a:gd name="T5" fmla="*/ 4 h 4"/>
                    <a:gd name="T6" fmla="*/ 4 w 4"/>
                    <a:gd name="T7" fmla="*/ 4 h 4"/>
                  </a:gdLst>
                  <a:ahLst/>
                  <a:cxnLst>
                    <a:cxn ang="0">
                      <a:pos x="T0" y="T1"/>
                    </a:cxn>
                    <a:cxn ang="0">
                      <a:pos x="T2" y="T3"/>
                    </a:cxn>
                    <a:cxn ang="0">
                      <a:pos x="T4" y="T5"/>
                    </a:cxn>
                    <a:cxn ang="0">
                      <a:pos x="T6" y="T7"/>
                    </a:cxn>
                  </a:cxnLst>
                  <a:rect l="0" t="0" r="r" b="b"/>
                  <a:pathLst>
                    <a:path w="4" h="4">
                      <a:moveTo>
                        <a:pt x="4" y="4"/>
                      </a:moveTo>
                      <a:lnTo>
                        <a:pt x="0" y="0"/>
                      </a:lnTo>
                      <a:lnTo>
                        <a:pt x="4" y="4"/>
                      </a:lnTo>
                      <a:lnTo>
                        <a:pt x="4" y="4"/>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26" name="Freeform 100">
                  <a:extLst>
                    <a:ext uri="{FF2B5EF4-FFF2-40B4-BE49-F238E27FC236}">
                      <a16:creationId xmlns:a16="http://schemas.microsoft.com/office/drawing/2014/main" id="{4F81DA98-96E1-C9D1-8821-7F43C14B28CF}"/>
                    </a:ext>
                  </a:extLst>
                </p:cNvPr>
                <p:cNvSpPr>
                  <a:spLocks/>
                </p:cNvSpPr>
                <p:nvPr/>
              </p:nvSpPr>
              <p:spPr bwMode="auto">
                <a:xfrm>
                  <a:off x="4598625" y="3765441"/>
                  <a:ext cx="3843" cy="3488"/>
                </a:xfrm>
                <a:custGeom>
                  <a:avLst/>
                  <a:gdLst>
                    <a:gd name="T0" fmla="*/ 4 w 4"/>
                    <a:gd name="T1" fmla="*/ 4 h 4"/>
                    <a:gd name="T2" fmla="*/ 0 w 4"/>
                    <a:gd name="T3" fmla="*/ 0 h 4"/>
                    <a:gd name="T4" fmla="*/ 4 w 4"/>
                    <a:gd name="T5" fmla="*/ 4 h 4"/>
                    <a:gd name="T6" fmla="*/ 4 w 4"/>
                    <a:gd name="T7" fmla="*/ 4 h 4"/>
                  </a:gdLst>
                  <a:ahLst/>
                  <a:cxnLst>
                    <a:cxn ang="0">
                      <a:pos x="T0" y="T1"/>
                    </a:cxn>
                    <a:cxn ang="0">
                      <a:pos x="T2" y="T3"/>
                    </a:cxn>
                    <a:cxn ang="0">
                      <a:pos x="T4" y="T5"/>
                    </a:cxn>
                    <a:cxn ang="0">
                      <a:pos x="T6" y="T7"/>
                    </a:cxn>
                  </a:cxnLst>
                  <a:rect l="0" t="0" r="r" b="b"/>
                  <a:pathLst>
                    <a:path w="4" h="4">
                      <a:moveTo>
                        <a:pt x="4" y="4"/>
                      </a:moveTo>
                      <a:lnTo>
                        <a:pt x="0" y="0"/>
                      </a:lnTo>
                      <a:lnTo>
                        <a:pt x="4" y="4"/>
                      </a:lnTo>
                      <a:lnTo>
                        <a:pt x="4" y="4"/>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27" name="Freeform 101">
                  <a:extLst>
                    <a:ext uri="{FF2B5EF4-FFF2-40B4-BE49-F238E27FC236}">
                      <a16:creationId xmlns:a16="http://schemas.microsoft.com/office/drawing/2014/main" id="{EB629688-3E7B-DCA4-02C2-D533C60DA229}"/>
                    </a:ext>
                  </a:extLst>
                </p:cNvPr>
                <p:cNvSpPr>
                  <a:spLocks/>
                </p:cNvSpPr>
                <p:nvPr/>
              </p:nvSpPr>
              <p:spPr bwMode="auto">
                <a:xfrm>
                  <a:off x="4667794" y="3735791"/>
                  <a:ext cx="4803" cy="3488"/>
                </a:xfrm>
                <a:custGeom>
                  <a:avLst/>
                  <a:gdLst>
                    <a:gd name="T0" fmla="*/ 5 w 5"/>
                    <a:gd name="T1" fmla="*/ 0 h 4"/>
                    <a:gd name="T2" fmla="*/ 0 w 5"/>
                    <a:gd name="T3" fmla="*/ 4 h 4"/>
                    <a:gd name="T4" fmla="*/ 5 w 5"/>
                    <a:gd name="T5" fmla="*/ 2 h 4"/>
                    <a:gd name="T6" fmla="*/ 5 w 5"/>
                    <a:gd name="T7" fmla="*/ 0 h 4"/>
                  </a:gdLst>
                  <a:ahLst/>
                  <a:cxnLst>
                    <a:cxn ang="0">
                      <a:pos x="T0" y="T1"/>
                    </a:cxn>
                    <a:cxn ang="0">
                      <a:pos x="T2" y="T3"/>
                    </a:cxn>
                    <a:cxn ang="0">
                      <a:pos x="T4" y="T5"/>
                    </a:cxn>
                    <a:cxn ang="0">
                      <a:pos x="T6" y="T7"/>
                    </a:cxn>
                  </a:cxnLst>
                  <a:rect l="0" t="0" r="r" b="b"/>
                  <a:pathLst>
                    <a:path w="5" h="4">
                      <a:moveTo>
                        <a:pt x="5" y="0"/>
                      </a:moveTo>
                      <a:lnTo>
                        <a:pt x="0" y="4"/>
                      </a:lnTo>
                      <a:lnTo>
                        <a:pt x="5" y="2"/>
                      </a:lnTo>
                      <a:lnTo>
                        <a:pt x="5"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28" name="Freeform 102">
                  <a:extLst>
                    <a:ext uri="{FF2B5EF4-FFF2-40B4-BE49-F238E27FC236}">
                      <a16:creationId xmlns:a16="http://schemas.microsoft.com/office/drawing/2014/main" id="{22B81535-EC54-5249-1F09-700559F69FDE}"/>
                    </a:ext>
                  </a:extLst>
                </p:cNvPr>
                <p:cNvSpPr>
                  <a:spLocks/>
                </p:cNvSpPr>
                <p:nvPr/>
              </p:nvSpPr>
              <p:spPr bwMode="auto">
                <a:xfrm>
                  <a:off x="4667794" y="3735791"/>
                  <a:ext cx="4803" cy="3488"/>
                </a:xfrm>
                <a:custGeom>
                  <a:avLst/>
                  <a:gdLst>
                    <a:gd name="T0" fmla="*/ 5 w 5"/>
                    <a:gd name="T1" fmla="*/ 0 h 4"/>
                    <a:gd name="T2" fmla="*/ 0 w 5"/>
                    <a:gd name="T3" fmla="*/ 4 h 4"/>
                    <a:gd name="T4" fmla="*/ 5 w 5"/>
                    <a:gd name="T5" fmla="*/ 2 h 4"/>
                    <a:gd name="T6" fmla="*/ 5 w 5"/>
                    <a:gd name="T7" fmla="*/ 0 h 4"/>
                  </a:gdLst>
                  <a:ahLst/>
                  <a:cxnLst>
                    <a:cxn ang="0">
                      <a:pos x="T0" y="T1"/>
                    </a:cxn>
                    <a:cxn ang="0">
                      <a:pos x="T2" y="T3"/>
                    </a:cxn>
                    <a:cxn ang="0">
                      <a:pos x="T4" y="T5"/>
                    </a:cxn>
                    <a:cxn ang="0">
                      <a:pos x="T6" y="T7"/>
                    </a:cxn>
                  </a:cxnLst>
                  <a:rect l="0" t="0" r="r" b="b"/>
                  <a:pathLst>
                    <a:path w="5" h="4">
                      <a:moveTo>
                        <a:pt x="5" y="0"/>
                      </a:moveTo>
                      <a:lnTo>
                        <a:pt x="0" y="4"/>
                      </a:lnTo>
                      <a:lnTo>
                        <a:pt x="5" y="2"/>
                      </a:lnTo>
                      <a:lnTo>
                        <a:pt x="5"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29" name="Freeform 103">
                  <a:extLst>
                    <a:ext uri="{FF2B5EF4-FFF2-40B4-BE49-F238E27FC236}">
                      <a16:creationId xmlns:a16="http://schemas.microsoft.com/office/drawing/2014/main" id="{4F51A3A3-C238-287B-052C-AE053B4151FD}"/>
                    </a:ext>
                  </a:extLst>
                </p:cNvPr>
                <p:cNvSpPr>
                  <a:spLocks/>
                </p:cNvSpPr>
                <p:nvPr/>
              </p:nvSpPr>
              <p:spPr bwMode="auto">
                <a:xfrm>
                  <a:off x="4573647" y="3780265"/>
                  <a:ext cx="6725" cy="3488"/>
                </a:xfrm>
                <a:custGeom>
                  <a:avLst/>
                  <a:gdLst>
                    <a:gd name="T0" fmla="*/ 0 w 7"/>
                    <a:gd name="T1" fmla="*/ 4 h 4"/>
                    <a:gd name="T2" fmla="*/ 7 w 7"/>
                    <a:gd name="T3" fmla="*/ 0 h 4"/>
                    <a:gd name="T4" fmla="*/ 0 w 7"/>
                    <a:gd name="T5" fmla="*/ 2 h 4"/>
                    <a:gd name="T6" fmla="*/ 0 w 7"/>
                    <a:gd name="T7" fmla="*/ 4 h 4"/>
                  </a:gdLst>
                  <a:ahLst/>
                  <a:cxnLst>
                    <a:cxn ang="0">
                      <a:pos x="T0" y="T1"/>
                    </a:cxn>
                    <a:cxn ang="0">
                      <a:pos x="T2" y="T3"/>
                    </a:cxn>
                    <a:cxn ang="0">
                      <a:pos x="T4" y="T5"/>
                    </a:cxn>
                    <a:cxn ang="0">
                      <a:pos x="T6" y="T7"/>
                    </a:cxn>
                  </a:cxnLst>
                  <a:rect l="0" t="0" r="r" b="b"/>
                  <a:pathLst>
                    <a:path w="7" h="4">
                      <a:moveTo>
                        <a:pt x="0" y="4"/>
                      </a:moveTo>
                      <a:lnTo>
                        <a:pt x="7" y="0"/>
                      </a:lnTo>
                      <a:lnTo>
                        <a:pt x="0" y="2"/>
                      </a:lnTo>
                      <a:lnTo>
                        <a:pt x="0" y="4"/>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30" name="Freeform 104">
                  <a:extLst>
                    <a:ext uri="{FF2B5EF4-FFF2-40B4-BE49-F238E27FC236}">
                      <a16:creationId xmlns:a16="http://schemas.microsoft.com/office/drawing/2014/main" id="{B0944A78-ECC9-F415-4470-C60DF5043838}"/>
                    </a:ext>
                  </a:extLst>
                </p:cNvPr>
                <p:cNvSpPr>
                  <a:spLocks/>
                </p:cNvSpPr>
                <p:nvPr/>
              </p:nvSpPr>
              <p:spPr bwMode="auto">
                <a:xfrm>
                  <a:off x="4573647" y="3780265"/>
                  <a:ext cx="6725" cy="3488"/>
                </a:xfrm>
                <a:custGeom>
                  <a:avLst/>
                  <a:gdLst>
                    <a:gd name="T0" fmla="*/ 0 w 7"/>
                    <a:gd name="T1" fmla="*/ 4 h 4"/>
                    <a:gd name="T2" fmla="*/ 7 w 7"/>
                    <a:gd name="T3" fmla="*/ 0 h 4"/>
                    <a:gd name="T4" fmla="*/ 0 w 7"/>
                    <a:gd name="T5" fmla="*/ 2 h 4"/>
                    <a:gd name="T6" fmla="*/ 0 w 7"/>
                    <a:gd name="T7" fmla="*/ 4 h 4"/>
                  </a:gdLst>
                  <a:ahLst/>
                  <a:cxnLst>
                    <a:cxn ang="0">
                      <a:pos x="T0" y="T1"/>
                    </a:cxn>
                    <a:cxn ang="0">
                      <a:pos x="T2" y="T3"/>
                    </a:cxn>
                    <a:cxn ang="0">
                      <a:pos x="T4" y="T5"/>
                    </a:cxn>
                    <a:cxn ang="0">
                      <a:pos x="T6" y="T7"/>
                    </a:cxn>
                  </a:cxnLst>
                  <a:rect l="0" t="0" r="r" b="b"/>
                  <a:pathLst>
                    <a:path w="7" h="4">
                      <a:moveTo>
                        <a:pt x="0" y="4"/>
                      </a:moveTo>
                      <a:lnTo>
                        <a:pt x="7" y="0"/>
                      </a:lnTo>
                      <a:lnTo>
                        <a:pt x="0" y="2"/>
                      </a:lnTo>
                      <a:lnTo>
                        <a:pt x="0" y="4"/>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31" name="Freeform 105">
                  <a:extLst>
                    <a:ext uri="{FF2B5EF4-FFF2-40B4-BE49-F238E27FC236}">
                      <a16:creationId xmlns:a16="http://schemas.microsoft.com/office/drawing/2014/main" id="{CE683242-5631-28D3-C3F1-93CA2FEA097F}"/>
                    </a:ext>
                  </a:extLst>
                </p:cNvPr>
                <p:cNvSpPr>
                  <a:spLocks/>
                </p:cNvSpPr>
                <p:nvPr/>
              </p:nvSpPr>
              <p:spPr bwMode="auto">
                <a:xfrm>
                  <a:off x="4608232" y="3759336"/>
                  <a:ext cx="8646" cy="7848"/>
                </a:xfrm>
                <a:custGeom>
                  <a:avLst/>
                  <a:gdLst>
                    <a:gd name="T0" fmla="*/ 5 w 9"/>
                    <a:gd name="T1" fmla="*/ 3 h 9"/>
                    <a:gd name="T2" fmla="*/ 0 w 9"/>
                    <a:gd name="T3" fmla="*/ 0 h 9"/>
                    <a:gd name="T4" fmla="*/ 5 w 9"/>
                    <a:gd name="T5" fmla="*/ 9 h 9"/>
                    <a:gd name="T6" fmla="*/ 9 w 9"/>
                    <a:gd name="T7" fmla="*/ 9 h 9"/>
                    <a:gd name="T8" fmla="*/ 5 w 9"/>
                    <a:gd name="T9" fmla="*/ 3 h 9"/>
                  </a:gdLst>
                  <a:ahLst/>
                  <a:cxnLst>
                    <a:cxn ang="0">
                      <a:pos x="T0" y="T1"/>
                    </a:cxn>
                    <a:cxn ang="0">
                      <a:pos x="T2" y="T3"/>
                    </a:cxn>
                    <a:cxn ang="0">
                      <a:pos x="T4" y="T5"/>
                    </a:cxn>
                    <a:cxn ang="0">
                      <a:pos x="T6" y="T7"/>
                    </a:cxn>
                    <a:cxn ang="0">
                      <a:pos x="T8" y="T9"/>
                    </a:cxn>
                  </a:cxnLst>
                  <a:rect l="0" t="0" r="r" b="b"/>
                  <a:pathLst>
                    <a:path w="9" h="9">
                      <a:moveTo>
                        <a:pt x="5" y="3"/>
                      </a:moveTo>
                      <a:lnTo>
                        <a:pt x="0" y="0"/>
                      </a:lnTo>
                      <a:lnTo>
                        <a:pt x="5" y="9"/>
                      </a:lnTo>
                      <a:lnTo>
                        <a:pt x="9" y="9"/>
                      </a:lnTo>
                      <a:lnTo>
                        <a:pt x="5" y="3"/>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32" name="Freeform 106">
                  <a:extLst>
                    <a:ext uri="{FF2B5EF4-FFF2-40B4-BE49-F238E27FC236}">
                      <a16:creationId xmlns:a16="http://schemas.microsoft.com/office/drawing/2014/main" id="{69EE16F6-8AC0-D9F1-1A37-FEA3C6894DE1}"/>
                    </a:ext>
                  </a:extLst>
                </p:cNvPr>
                <p:cNvSpPr>
                  <a:spLocks/>
                </p:cNvSpPr>
                <p:nvPr/>
              </p:nvSpPr>
              <p:spPr bwMode="auto">
                <a:xfrm>
                  <a:off x="4608232" y="3759336"/>
                  <a:ext cx="8646" cy="7848"/>
                </a:xfrm>
                <a:custGeom>
                  <a:avLst/>
                  <a:gdLst>
                    <a:gd name="T0" fmla="*/ 5 w 9"/>
                    <a:gd name="T1" fmla="*/ 3 h 9"/>
                    <a:gd name="T2" fmla="*/ 0 w 9"/>
                    <a:gd name="T3" fmla="*/ 0 h 9"/>
                    <a:gd name="T4" fmla="*/ 5 w 9"/>
                    <a:gd name="T5" fmla="*/ 9 h 9"/>
                    <a:gd name="T6" fmla="*/ 9 w 9"/>
                    <a:gd name="T7" fmla="*/ 9 h 9"/>
                    <a:gd name="T8" fmla="*/ 5 w 9"/>
                    <a:gd name="T9" fmla="*/ 3 h 9"/>
                  </a:gdLst>
                  <a:ahLst/>
                  <a:cxnLst>
                    <a:cxn ang="0">
                      <a:pos x="T0" y="T1"/>
                    </a:cxn>
                    <a:cxn ang="0">
                      <a:pos x="T2" y="T3"/>
                    </a:cxn>
                    <a:cxn ang="0">
                      <a:pos x="T4" y="T5"/>
                    </a:cxn>
                    <a:cxn ang="0">
                      <a:pos x="T6" y="T7"/>
                    </a:cxn>
                    <a:cxn ang="0">
                      <a:pos x="T8" y="T9"/>
                    </a:cxn>
                  </a:cxnLst>
                  <a:rect l="0" t="0" r="r" b="b"/>
                  <a:pathLst>
                    <a:path w="9" h="9">
                      <a:moveTo>
                        <a:pt x="5" y="3"/>
                      </a:moveTo>
                      <a:lnTo>
                        <a:pt x="0" y="0"/>
                      </a:lnTo>
                      <a:lnTo>
                        <a:pt x="5" y="9"/>
                      </a:lnTo>
                      <a:lnTo>
                        <a:pt x="9" y="9"/>
                      </a:lnTo>
                      <a:lnTo>
                        <a:pt x="5" y="3"/>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33" name="Freeform 107">
                  <a:extLst>
                    <a:ext uri="{FF2B5EF4-FFF2-40B4-BE49-F238E27FC236}">
                      <a16:creationId xmlns:a16="http://schemas.microsoft.com/office/drawing/2014/main" id="{3E5B3057-9C57-E610-FB08-DE11A6FDDCF8}"/>
                    </a:ext>
                  </a:extLst>
                </p:cNvPr>
                <p:cNvSpPr>
                  <a:spLocks/>
                </p:cNvSpPr>
                <p:nvPr/>
              </p:nvSpPr>
              <p:spPr bwMode="auto">
                <a:xfrm>
                  <a:off x="3961687" y="3206462"/>
                  <a:ext cx="747417" cy="514504"/>
                </a:xfrm>
                <a:custGeom>
                  <a:avLst/>
                  <a:gdLst>
                    <a:gd name="T0" fmla="*/ 516 w 778"/>
                    <a:gd name="T1" fmla="*/ 6 h 590"/>
                    <a:gd name="T2" fmla="*/ 516 w 778"/>
                    <a:gd name="T3" fmla="*/ 32 h 590"/>
                    <a:gd name="T4" fmla="*/ 490 w 778"/>
                    <a:gd name="T5" fmla="*/ 32 h 590"/>
                    <a:gd name="T6" fmla="*/ 94 w 778"/>
                    <a:gd name="T7" fmla="*/ 38 h 590"/>
                    <a:gd name="T8" fmla="*/ 16 w 778"/>
                    <a:gd name="T9" fmla="*/ 77 h 590"/>
                    <a:gd name="T10" fmla="*/ 30 w 778"/>
                    <a:gd name="T11" fmla="*/ 103 h 590"/>
                    <a:gd name="T12" fmla="*/ 31 w 778"/>
                    <a:gd name="T13" fmla="*/ 118 h 590"/>
                    <a:gd name="T14" fmla="*/ 47 w 778"/>
                    <a:gd name="T15" fmla="*/ 94 h 590"/>
                    <a:gd name="T16" fmla="*/ 62 w 778"/>
                    <a:gd name="T17" fmla="*/ 92 h 590"/>
                    <a:gd name="T18" fmla="*/ 58 w 778"/>
                    <a:gd name="T19" fmla="*/ 109 h 590"/>
                    <a:gd name="T20" fmla="*/ 116 w 778"/>
                    <a:gd name="T21" fmla="*/ 94 h 590"/>
                    <a:gd name="T22" fmla="*/ 139 w 778"/>
                    <a:gd name="T23" fmla="*/ 98 h 590"/>
                    <a:gd name="T24" fmla="*/ 116 w 778"/>
                    <a:gd name="T25" fmla="*/ 102 h 590"/>
                    <a:gd name="T26" fmla="*/ 180 w 778"/>
                    <a:gd name="T27" fmla="*/ 115 h 590"/>
                    <a:gd name="T28" fmla="*/ 195 w 778"/>
                    <a:gd name="T29" fmla="*/ 100 h 590"/>
                    <a:gd name="T30" fmla="*/ 203 w 778"/>
                    <a:gd name="T31" fmla="*/ 120 h 590"/>
                    <a:gd name="T32" fmla="*/ 188 w 778"/>
                    <a:gd name="T33" fmla="*/ 120 h 590"/>
                    <a:gd name="T34" fmla="*/ 208 w 778"/>
                    <a:gd name="T35" fmla="*/ 137 h 590"/>
                    <a:gd name="T36" fmla="*/ 221 w 778"/>
                    <a:gd name="T37" fmla="*/ 162 h 590"/>
                    <a:gd name="T38" fmla="*/ 225 w 778"/>
                    <a:gd name="T39" fmla="*/ 165 h 590"/>
                    <a:gd name="T40" fmla="*/ 257 w 778"/>
                    <a:gd name="T41" fmla="*/ 154 h 590"/>
                    <a:gd name="T42" fmla="*/ 300 w 778"/>
                    <a:gd name="T43" fmla="*/ 132 h 590"/>
                    <a:gd name="T44" fmla="*/ 312 w 778"/>
                    <a:gd name="T45" fmla="*/ 124 h 590"/>
                    <a:gd name="T46" fmla="*/ 338 w 778"/>
                    <a:gd name="T47" fmla="*/ 105 h 590"/>
                    <a:gd name="T48" fmla="*/ 389 w 778"/>
                    <a:gd name="T49" fmla="*/ 137 h 590"/>
                    <a:gd name="T50" fmla="*/ 432 w 778"/>
                    <a:gd name="T51" fmla="*/ 179 h 590"/>
                    <a:gd name="T52" fmla="*/ 475 w 778"/>
                    <a:gd name="T53" fmla="*/ 199 h 590"/>
                    <a:gd name="T54" fmla="*/ 488 w 778"/>
                    <a:gd name="T55" fmla="*/ 226 h 590"/>
                    <a:gd name="T56" fmla="*/ 486 w 778"/>
                    <a:gd name="T57" fmla="*/ 303 h 590"/>
                    <a:gd name="T58" fmla="*/ 488 w 778"/>
                    <a:gd name="T59" fmla="*/ 331 h 590"/>
                    <a:gd name="T60" fmla="*/ 503 w 778"/>
                    <a:gd name="T61" fmla="*/ 322 h 590"/>
                    <a:gd name="T62" fmla="*/ 511 w 778"/>
                    <a:gd name="T63" fmla="*/ 314 h 590"/>
                    <a:gd name="T64" fmla="*/ 515 w 778"/>
                    <a:gd name="T65" fmla="*/ 348 h 590"/>
                    <a:gd name="T66" fmla="*/ 503 w 778"/>
                    <a:gd name="T67" fmla="*/ 367 h 590"/>
                    <a:gd name="T68" fmla="*/ 539 w 778"/>
                    <a:gd name="T69" fmla="*/ 416 h 590"/>
                    <a:gd name="T70" fmla="*/ 563 w 778"/>
                    <a:gd name="T71" fmla="*/ 423 h 590"/>
                    <a:gd name="T72" fmla="*/ 577 w 778"/>
                    <a:gd name="T73" fmla="*/ 410 h 590"/>
                    <a:gd name="T74" fmla="*/ 577 w 778"/>
                    <a:gd name="T75" fmla="*/ 444 h 590"/>
                    <a:gd name="T76" fmla="*/ 594 w 778"/>
                    <a:gd name="T77" fmla="*/ 440 h 590"/>
                    <a:gd name="T78" fmla="*/ 590 w 778"/>
                    <a:gd name="T79" fmla="*/ 461 h 590"/>
                    <a:gd name="T80" fmla="*/ 627 w 778"/>
                    <a:gd name="T81" fmla="*/ 509 h 590"/>
                    <a:gd name="T82" fmla="*/ 644 w 778"/>
                    <a:gd name="T83" fmla="*/ 515 h 590"/>
                    <a:gd name="T84" fmla="*/ 678 w 778"/>
                    <a:gd name="T85" fmla="*/ 551 h 590"/>
                    <a:gd name="T86" fmla="*/ 706 w 778"/>
                    <a:gd name="T87" fmla="*/ 579 h 590"/>
                    <a:gd name="T88" fmla="*/ 695 w 778"/>
                    <a:gd name="T89" fmla="*/ 590 h 590"/>
                    <a:gd name="T90" fmla="*/ 738 w 778"/>
                    <a:gd name="T91" fmla="*/ 577 h 590"/>
                    <a:gd name="T92" fmla="*/ 763 w 778"/>
                    <a:gd name="T93" fmla="*/ 572 h 590"/>
                    <a:gd name="T94" fmla="*/ 765 w 778"/>
                    <a:gd name="T95" fmla="*/ 534 h 590"/>
                    <a:gd name="T96" fmla="*/ 772 w 778"/>
                    <a:gd name="T97" fmla="*/ 500 h 590"/>
                    <a:gd name="T98" fmla="*/ 774 w 778"/>
                    <a:gd name="T99" fmla="*/ 470 h 590"/>
                    <a:gd name="T100" fmla="*/ 759 w 778"/>
                    <a:gd name="T101" fmla="*/ 384 h 590"/>
                    <a:gd name="T102" fmla="*/ 740 w 778"/>
                    <a:gd name="T103" fmla="*/ 355 h 590"/>
                    <a:gd name="T104" fmla="*/ 673 w 778"/>
                    <a:gd name="T105" fmla="*/ 241 h 590"/>
                    <a:gd name="T106" fmla="*/ 665 w 778"/>
                    <a:gd name="T107" fmla="*/ 205 h 590"/>
                    <a:gd name="T108" fmla="*/ 686 w 778"/>
                    <a:gd name="T109" fmla="*/ 228 h 590"/>
                    <a:gd name="T110" fmla="*/ 695 w 778"/>
                    <a:gd name="T111" fmla="*/ 271 h 590"/>
                    <a:gd name="T112" fmla="*/ 688 w 778"/>
                    <a:gd name="T113" fmla="*/ 224 h 590"/>
                    <a:gd name="T114" fmla="*/ 599 w 778"/>
                    <a:gd name="T115" fmla="*/ 98 h 590"/>
                    <a:gd name="T116" fmla="*/ 573 w 778"/>
                    <a:gd name="T117" fmla="*/ 32 h 590"/>
                    <a:gd name="T118" fmla="*/ 560 w 778"/>
                    <a:gd name="T119" fmla="*/ 6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78" h="590">
                      <a:moveTo>
                        <a:pt x="554" y="8"/>
                      </a:moveTo>
                      <a:lnTo>
                        <a:pt x="547" y="6"/>
                      </a:lnTo>
                      <a:lnTo>
                        <a:pt x="530" y="2"/>
                      </a:lnTo>
                      <a:lnTo>
                        <a:pt x="522" y="0"/>
                      </a:lnTo>
                      <a:lnTo>
                        <a:pt x="516" y="6"/>
                      </a:lnTo>
                      <a:lnTo>
                        <a:pt x="513" y="6"/>
                      </a:lnTo>
                      <a:lnTo>
                        <a:pt x="511" y="13"/>
                      </a:lnTo>
                      <a:lnTo>
                        <a:pt x="513" y="19"/>
                      </a:lnTo>
                      <a:lnTo>
                        <a:pt x="516" y="26"/>
                      </a:lnTo>
                      <a:lnTo>
                        <a:pt x="516" y="32"/>
                      </a:lnTo>
                      <a:lnTo>
                        <a:pt x="516" y="47"/>
                      </a:lnTo>
                      <a:lnTo>
                        <a:pt x="511" y="51"/>
                      </a:lnTo>
                      <a:lnTo>
                        <a:pt x="503" y="51"/>
                      </a:lnTo>
                      <a:lnTo>
                        <a:pt x="498" y="38"/>
                      </a:lnTo>
                      <a:lnTo>
                        <a:pt x="490" y="32"/>
                      </a:lnTo>
                      <a:lnTo>
                        <a:pt x="255" y="49"/>
                      </a:lnTo>
                      <a:lnTo>
                        <a:pt x="250" y="43"/>
                      </a:lnTo>
                      <a:lnTo>
                        <a:pt x="248" y="36"/>
                      </a:lnTo>
                      <a:lnTo>
                        <a:pt x="238" y="21"/>
                      </a:lnTo>
                      <a:lnTo>
                        <a:pt x="94" y="38"/>
                      </a:lnTo>
                      <a:lnTo>
                        <a:pt x="9" y="47"/>
                      </a:lnTo>
                      <a:lnTo>
                        <a:pt x="1" y="53"/>
                      </a:lnTo>
                      <a:lnTo>
                        <a:pt x="0" y="60"/>
                      </a:lnTo>
                      <a:lnTo>
                        <a:pt x="11" y="75"/>
                      </a:lnTo>
                      <a:lnTo>
                        <a:pt x="16" y="77"/>
                      </a:lnTo>
                      <a:lnTo>
                        <a:pt x="24" y="85"/>
                      </a:lnTo>
                      <a:lnTo>
                        <a:pt x="20" y="94"/>
                      </a:lnTo>
                      <a:lnTo>
                        <a:pt x="22" y="98"/>
                      </a:lnTo>
                      <a:lnTo>
                        <a:pt x="24" y="102"/>
                      </a:lnTo>
                      <a:lnTo>
                        <a:pt x="30" y="103"/>
                      </a:lnTo>
                      <a:lnTo>
                        <a:pt x="30" y="107"/>
                      </a:lnTo>
                      <a:lnTo>
                        <a:pt x="24" y="113"/>
                      </a:lnTo>
                      <a:lnTo>
                        <a:pt x="20" y="120"/>
                      </a:lnTo>
                      <a:lnTo>
                        <a:pt x="24" y="120"/>
                      </a:lnTo>
                      <a:lnTo>
                        <a:pt x="31" y="118"/>
                      </a:lnTo>
                      <a:lnTo>
                        <a:pt x="39" y="115"/>
                      </a:lnTo>
                      <a:lnTo>
                        <a:pt x="45" y="105"/>
                      </a:lnTo>
                      <a:lnTo>
                        <a:pt x="48" y="98"/>
                      </a:lnTo>
                      <a:lnTo>
                        <a:pt x="47" y="96"/>
                      </a:lnTo>
                      <a:lnTo>
                        <a:pt x="47" y="94"/>
                      </a:lnTo>
                      <a:lnTo>
                        <a:pt x="50" y="90"/>
                      </a:lnTo>
                      <a:lnTo>
                        <a:pt x="52" y="100"/>
                      </a:lnTo>
                      <a:lnTo>
                        <a:pt x="58" y="94"/>
                      </a:lnTo>
                      <a:lnTo>
                        <a:pt x="60" y="85"/>
                      </a:lnTo>
                      <a:lnTo>
                        <a:pt x="62" y="92"/>
                      </a:lnTo>
                      <a:lnTo>
                        <a:pt x="69" y="98"/>
                      </a:lnTo>
                      <a:lnTo>
                        <a:pt x="63" y="105"/>
                      </a:lnTo>
                      <a:lnTo>
                        <a:pt x="52" y="107"/>
                      </a:lnTo>
                      <a:lnTo>
                        <a:pt x="50" y="109"/>
                      </a:lnTo>
                      <a:lnTo>
                        <a:pt x="58" y="109"/>
                      </a:lnTo>
                      <a:lnTo>
                        <a:pt x="78" y="103"/>
                      </a:lnTo>
                      <a:lnTo>
                        <a:pt x="97" y="102"/>
                      </a:lnTo>
                      <a:lnTo>
                        <a:pt x="99" y="100"/>
                      </a:lnTo>
                      <a:lnTo>
                        <a:pt x="114" y="88"/>
                      </a:lnTo>
                      <a:lnTo>
                        <a:pt x="116" y="94"/>
                      </a:lnTo>
                      <a:lnTo>
                        <a:pt x="122" y="90"/>
                      </a:lnTo>
                      <a:lnTo>
                        <a:pt x="129" y="88"/>
                      </a:lnTo>
                      <a:lnTo>
                        <a:pt x="142" y="94"/>
                      </a:lnTo>
                      <a:lnTo>
                        <a:pt x="144" y="100"/>
                      </a:lnTo>
                      <a:lnTo>
                        <a:pt x="139" y="98"/>
                      </a:lnTo>
                      <a:lnTo>
                        <a:pt x="131" y="96"/>
                      </a:lnTo>
                      <a:lnTo>
                        <a:pt x="125" y="96"/>
                      </a:lnTo>
                      <a:lnTo>
                        <a:pt x="124" y="100"/>
                      </a:lnTo>
                      <a:lnTo>
                        <a:pt x="110" y="100"/>
                      </a:lnTo>
                      <a:lnTo>
                        <a:pt x="116" y="102"/>
                      </a:lnTo>
                      <a:lnTo>
                        <a:pt x="124" y="102"/>
                      </a:lnTo>
                      <a:lnTo>
                        <a:pt x="152" y="107"/>
                      </a:lnTo>
                      <a:lnTo>
                        <a:pt x="169" y="113"/>
                      </a:lnTo>
                      <a:lnTo>
                        <a:pt x="182" y="122"/>
                      </a:lnTo>
                      <a:lnTo>
                        <a:pt x="180" y="115"/>
                      </a:lnTo>
                      <a:lnTo>
                        <a:pt x="174" y="111"/>
                      </a:lnTo>
                      <a:lnTo>
                        <a:pt x="171" y="105"/>
                      </a:lnTo>
                      <a:lnTo>
                        <a:pt x="178" y="105"/>
                      </a:lnTo>
                      <a:lnTo>
                        <a:pt x="184" y="107"/>
                      </a:lnTo>
                      <a:lnTo>
                        <a:pt x="195" y="100"/>
                      </a:lnTo>
                      <a:lnTo>
                        <a:pt x="193" y="107"/>
                      </a:lnTo>
                      <a:lnTo>
                        <a:pt x="188" y="109"/>
                      </a:lnTo>
                      <a:lnTo>
                        <a:pt x="186" y="115"/>
                      </a:lnTo>
                      <a:lnTo>
                        <a:pt x="195" y="120"/>
                      </a:lnTo>
                      <a:lnTo>
                        <a:pt x="203" y="120"/>
                      </a:lnTo>
                      <a:lnTo>
                        <a:pt x="206" y="128"/>
                      </a:lnTo>
                      <a:lnTo>
                        <a:pt x="214" y="126"/>
                      </a:lnTo>
                      <a:lnTo>
                        <a:pt x="210" y="132"/>
                      </a:lnTo>
                      <a:lnTo>
                        <a:pt x="203" y="126"/>
                      </a:lnTo>
                      <a:lnTo>
                        <a:pt x="188" y="120"/>
                      </a:lnTo>
                      <a:lnTo>
                        <a:pt x="195" y="128"/>
                      </a:lnTo>
                      <a:lnTo>
                        <a:pt x="201" y="132"/>
                      </a:lnTo>
                      <a:lnTo>
                        <a:pt x="204" y="134"/>
                      </a:lnTo>
                      <a:lnTo>
                        <a:pt x="201" y="134"/>
                      </a:lnTo>
                      <a:lnTo>
                        <a:pt x="208" y="137"/>
                      </a:lnTo>
                      <a:lnTo>
                        <a:pt x="216" y="139"/>
                      </a:lnTo>
                      <a:lnTo>
                        <a:pt x="221" y="147"/>
                      </a:lnTo>
                      <a:lnTo>
                        <a:pt x="225" y="154"/>
                      </a:lnTo>
                      <a:lnTo>
                        <a:pt x="227" y="160"/>
                      </a:lnTo>
                      <a:lnTo>
                        <a:pt x="221" y="162"/>
                      </a:lnTo>
                      <a:lnTo>
                        <a:pt x="218" y="154"/>
                      </a:lnTo>
                      <a:lnTo>
                        <a:pt x="218" y="149"/>
                      </a:lnTo>
                      <a:lnTo>
                        <a:pt x="216" y="156"/>
                      </a:lnTo>
                      <a:lnTo>
                        <a:pt x="219" y="162"/>
                      </a:lnTo>
                      <a:lnTo>
                        <a:pt x="225" y="165"/>
                      </a:lnTo>
                      <a:lnTo>
                        <a:pt x="233" y="164"/>
                      </a:lnTo>
                      <a:lnTo>
                        <a:pt x="236" y="162"/>
                      </a:lnTo>
                      <a:lnTo>
                        <a:pt x="250" y="158"/>
                      </a:lnTo>
                      <a:lnTo>
                        <a:pt x="257" y="158"/>
                      </a:lnTo>
                      <a:lnTo>
                        <a:pt x="257" y="154"/>
                      </a:lnTo>
                      <a:lnTo>
                        <a:pt x="265" y="149"/>
                      </a:lnTo>
                      <a:lnTo>
                        <a:pt x="266" y="152"/>
                      </a:lnTo>
                      <a:lnTo>
                        <a:pt x="272" y="150"/>
                      </a:lnTo>
                      <a:lnTo>
                        <a:pt x="293" y="134"/>
                      </a:lnTo>
                      <a:lnTo>
                        <a:pt x="300" y="132"/>
                      </a:lnTo>
                      <a:lnTo>
                        <a:pt x="306" y="130"/>
                      </a:lnTo>
                      <a:lnTo>
                        <a:pt x="313" y="132"/>
                      </a:lnTo>
                      <a:lnTo>
                        <a:pt x="310" y="124"/>
                      </a:lnTo>
                      <a:lnTo>
                        <a:pt x="302" y="120"/>
                      </a:lnTo>
                      <a:lnTo>
                        <a:pt x="312" y="124"/>
                      </a:lnTo>
                      <a:lnTo>
                        <a:pt x="308" y="120"/>
                      </a:lnTo>
                      <a:lnTo>
                        <a:pt x="312" y="113"/>
                      </a:lnTo>
                      <a:lnTo>
                        <a:pt x="317" y="109"/>
                      </a:lnTo>
                      <a:lnTo>
                        <a:pt x="330" y="107"/>
                      </a:lnTo>
                      <a:lnTo>
                        <a:pt x="338" y="105"/>
                      </a:lnTo>
                      <a:lnTo>
                        <a:pt x="342" y="105"/>
                      </a:lnTo>
                      <a:lnTo>
                        <a:pt x="359" y="113"/>
                      </a:lnTo>
                      <a:lnTo>
                        <a:pt x="364" y="115"/>
                      </a:lnTo>
                      <a:lnTo>
                        <a:pt x="377" y="122"/>
                      </a:lnTo>
                      <a:lnTo>
                        <a:pt x="389" y="137"/>
                      </a:lnTo>
                      <a:lnTo>
                        <a:pt x="404" y="143"/>
                      </a:lnTo>
                      <a:lnTo>
                        <a:pt x="406" y="150"/>
                      </a:lnTo>
                      <a:lnTo>
                        <a:pt x="407" y="158"/>
                      </a:lnTo>
                      <a:lnTo>
                        <a:pt x="426" y="171"/>
                      </a:lnTo>
                      <a:lnTo>
                        <a:pt x="432" y="179"/>
                      </a:lnTo>
                      <a:lnTo>
                        <a:pt x="439" y="181"/>
                      </a:lnTo>
                      <a:lnTo>
                        <a:pt x="443" y="188"/>
                      </a:lnTo>
                      <a:lnTo>
                        <a:pt x="451" y="190"/>
                      </a:lnTo>
                      <a:lnTo>
                        <a:pt x="464" y="188"/>
                      </a:lnTo>
                      <a:lnTo>
                        <a:pt x="475" y="199"/>
                      </a:lnTo>
                      <a:lnTo>
                        <a:pt x="475" y="205"/>
                      </a:lnTo>
                      <a:lnTo>
                        <a:pt x="479" y="212"/>
                      </a:lnTo>
                      <a:lnTo>
                        <a:pt x="486" y="214"/>
                      </a:lnTo>
                      <a:lnTo>
                        <a:pt x="488" y="222"/>
                      </a:lnTo>
                      <a:lnTo>
                        <a:pt x="488" y="226"/>
                      </a:lnTo>
                      <a:lnTo>
                        <a:pt x="490" y="246"/>
                      </a:lnTo>
                      <a:lnTo>
                        <a:pt x="492" y="252"/>
                      </a:lnTo>
                      <a:lnTo>
                        <a:pt x="492" y="261"/>
                      </a:lnTo>
                      <a:lnTo>
                        <a:pt x="485" y="295"/>
                      </a:lnTo>
                      <a:lnTo>
                        <a:pt x="486" y="303"/>
                      </a:lnTo>
                      <a:lnTo>
                        <a:pt x="486" y="316"/>
                      </a:lnTo>
                      <a:lnTo>
                        <a:pt x="483" y="327"/>
                      </a:lnTo>
                      <a:lnTo>
                        <a:pt x="488" y="335"/>
                      </a:lnTo>
                      <a:lnTo>
                        <a:pt x="494" y="340"/>
                      </a:lnTo>
                      <a:lnTo>
                        <a:pt x="488" y="331"/>
                      </a:lnTo>
                      <a:lnTo>
                        <a:pt x="501" y="340"/>
                      </a:lnTo>
                      <a:lnTo>
                        <a:pt x="501" y="342"/>
                      </a:lnTo>
                      <a:lnTo>
                        <a:pt x="505" y="337"/>
                      </a:lnTo>
                      <a:lnTo>
                        <a:pt x="509" y="322"/>
                      </a:lnTo>
                      <a:lnTo>
                        <a:pt x="503" y="322"/>
                      </a:lnTo>
                      <a:lnTo>
                        <a:pt x="501" y="320"/>
                      </a:lnTo>
                      <a:lnTo>
                        <a:pt x="501" y="314"/>
                      </a:lnTo>
                      <a:lnTo>
                        <a:pt x="496" y="308"/>
                      </a:lnTo>
                      <a:lnTo>
                        <a:pt x="496" y="306"/>
                      </a:lnTo>
                      <a:lnTo>
                        <a:pt x="511" y="314"/>
                      </a:lnTo>
                      <a:lnTo>
                        <a:pt x="513" y="322"/>
                      </a:lnTo>
                      <a:lnTo>
                        <a:pt x="520" y="314"/>
                      </a:lnTo>
                      <a:lnTo>
                        <a:pt x="526" y="322"/>
                      </a:lnTo>
                      <a:lnTo>
                        <a:pt x="526" y="327"/>
                      </a:lnTo>
                      <a:lnTo>
                        <a:pt x="515" y="348"/>
                      </a:lnTo>
                      <a:lnTo>
                        <a:pt x="513" y="359"/>
                      </a:lnTo>
                      <a:lnTo>
                        <a:pt x="505" y="361"/>
                      </a:lnTo>
                      <a:lnTo>
                        <a:pt x="505" y="367"/>
                      </a:lnTo>
                      <a:lnTo>
                        <a:pt x="500" y="361"/>
                      </a:lnTo>
                      <a:lnTo>
                        <a:pt x="503" y="367"/>
                      </a:lnTo>
                      <a:lnTo>
                        <a:pt x="516" y="374"/>
                      </a:lnTo>
                      <a:lnTo>
                        <a:pt x="522" y="382"/>
                      </a:lnTo>
                      <a:lnTo>
                        <a:pt x="520" y="384"/>
                      </a:lnTo>
                      <a:lnTo>
                        <a:pt x="535" y="408"/>
                      </a:lnTo>
                      <a:lnTo>
                        <a:pt x="539" y="416"/>
                      </a:lnTo>
                      <a:lnTo>
                        <a:pt x="550" y="427"/>
                      </a:lnTo>
                      <a:lnTo>
                        <a:pt x="558" y="429"/>
                      </a:lnTo>
                      <a:lnTo>
                        <a:pt x="563" y="429"/>
                      </a:lnTo>
                      <a:lnTo>
                        <a:pt x="567" y="429"/>
                      </a:lnTo>
                      <a:lnTo>
                        <a:pt x="563" y="423"/>
                      </a:lnTo>
                      <a:lnTo>
                        <a:pt x="560" y="416"/>
                      </a:lnTo>
                      <a:lnTo>
                        <a:pt x="554" y="412"/>
                      </a:lnTo>
                      <a:lnTo>
                        <a:pt x="562" y="412"/>
                      </a:lnTo>
                      <a:lnTo>
                        <a:pt x="563" y="417"/>
                      </a:lnTo>
                      <a:lnTo>
                        <a:pt x="577" y="410"/>
                      </a:lnTo>
                      <a:lnTo>
                        <a:pt x="579" y="412"/>
                      </a:lnTo>
                      <a:lnTo>
                        <a:pt x="571" y="416"/>
                      </a:lnTo>
                      <a:lnTo>
                        <a:pt x="575" y="423"/>
                      </a:lnTo>
                      <a:lnTo>
                        <a:pt x="575" y="436"/>
                      </a:lnTo>
                      <a:lnTo>
                        <a:pt x="577" y="444"/>
                      </a:lnTo>
                      <a:lnTo>
                        <a:pt x="580" y="451"/>
                      </a:lnTo>
                      <a:lnTo>
                        <a:pt x="579" y="455"/>
                      </a:lnTo>
                      <a:lnTo>
                        <a:pt x="586" y="455"/>
                      </a:lnTo>
                      <a:lnTo>
                        <a:pt x="592" y="447"/>
                      </a:lnTo>
                      <a:lnTo>
                        <a:pt x="594" y="440"/>
                      </a:lnTo>
                      <a:lnTo>
                        <a:pt x="603" y="432"/>
                      </a:lnTo>
                      <a:lnTo>
                        <a:pt x="595" y="444"/>
                      </a:lnTo>
                      <a:lnTo>
                        <a:pt x="594" y="451"/>
                      </a:lnTo>
                      <a:lnTo>
                        <a:pt x="590" y="457"/>
                      </a:lnTo>
                      <a:lnTo>
                        <a:pt x="590" y="461"/>
                      </a:lnTo>
                      <a:lnTo>
                        <a:pt x="595" y="463"/>
                      </a:lnTo>
                      <a:lnTo>
                        <a:pt x="603" y="468"/>
                      </a:lnTo>
                      <a:lnTo>
                        <a:pt x="610" y="494"/>
                      </a:lnTo>
                      <a:lnTo>
                        <a:pt x="622" y="509"/>
                      </a:lnTo>
                      <a:lnTo>
                        <a:pt x="627" y="509"/>
                      </a:lnTo>
                      <a:lnTo>
                        <a:pt x="620" y="511"/>
                      </a:lnTo>
                      <a:lnTo>
                        <a:pt x="627" y="515"/>
                      </a:lnTo>
                      <a:lnTo>
                        <a:pt x="635" y="513"/>
                      </a:lnTo>
                      <a:lnTo>
                        <a:pt x="641" y="513"/>
                      </a:lnTo>
                      <a:lnTo>
                        <a:pt x="644" y="515"/>
                      </a:lnTo>
                      <a:lnTo>
                        <a:pt x="659" y="521"/>
                      </a:lnTo>
                      <a:lnTo>
                        <a:pt x="661" y="526"/>
                      </a:lnTo>
                      <a:lnTo>
                        <a:pt x="667" y="532"/>
                      </a:lnTo>
                      <a:lnTo>
                        <a:pt x="676" y="543"/>
                      </a:lnTo>
                      <a:lnTo>
                        <a:pt x="678" y="551"/>
                      </a:lnTo>
                      <a:lnTo>
                        <a:pt x="691" y="564"/>
                      </a:lnTo>
                      <a:lnTo>
                        <a:pt x="697" y="566"/>
                      </a:lnTo>
                      <a:lnTo>
                        <a:pt x="704" y="566"/>
                      </a:lnTo>
                      <a:lnTo>
                        <a:pt x="710" y="572"/>
                      </a:lnTo>
                      <a:lnTo>
                        <a:pt x="706" y="579"/>
                      </a:lnTo>
                      <a:lnTo>
                        <a:pt x="699" y="573"/>
                      </a:lnTo>
                      <a:lnTo>
                        <a:pt x="691" y="570"/>
                      </a:lnTo>
                      <a:lnTo>
                        <a:pt x="686" y="575"/>
                      </a:lnTo>
                      <a:lnTo>
                        <a:pt x="689" y="583"/>
                      </a:lnTo>
                      <a:lnTo>
                        <a:pt x="695" y="590"/>
                      </a:lnTo>
                      <a:lnTo>
                        <a:pt x="710" y="585"/>
                      </a:lnTo>
                      <a:lnTo>
                        <a:pt x="718" y="579"/>
                      </a:lnTo>
                      <a:lnTo>
                        <a:pt x="725" y="581"/>
                      </a:lnTo>
                      <a:lnTo>
                        <a:pt x="733" y="581"/>
                      </a:lnTo>
                      <a:lnTo>
                        <a:pt x="738" y="577"/>
                      </a:lnTo>
                      <a:lnTo>
                        <a:pt x="744" y="572"/>
                      </a:lnTo>
                      <a:lnTo>
                        <a:pt x="751" y="568"/>
                      </a:lnTo>
                      <a:lnTo>
                        <a:pt x="757" y="572"/>
                      </a:lnTo>
                      <a:lnTo>
                        <a:pt x="753" y="568"/>
                      </a:lnTo>
                      <a:lnTo>
                        <a:pt x="763" y="572"/>
                      </a:lnTo>
                      <a:lnTo>
                        <a:pt x="759" y="564"/>
                      </a:lnTo>
                      <a:lnTo>
                        <a:pt x="763" y="556"/>
                      </a:lnTo>
                      <a:lnTo>
                        <a:pt x="766" y="551"/>
                      </a:lnTo>
                      <a:lnTo>
                        <a:pt x="763" y="538"/>
                      </a:lnTo>
                      <a:lnTo>
                        <a:pt x="765" y="534"/>
                      </a:lnTo>
                      <a:lnTo>
                        <a:pt x="763" y="526"/>
                      </a:lnTo>
                      <a:lnTo>
                        <a:pt x="766" y="519"/>
                      </a:lnTo>
                      <a:lnTo>
                        <a:pt x="766" y="513"/>
                      </a:lnTo>
                      <a:lnTo>
                        <a:pt x="772" y="506"/>
                      </a:lnTo>
                      <a:lnTo>
                        <a:pt x="772" y="500"/>
                      </a:lnTo>
                      <a:lnTo>
                        <a:pt x="774" y="493"/>
                      </a:lnTo>
                      <a:lnTo>
                        <a:pt x="776" y="500"/>
                      </a:lnTo>
                      <a:lnTo>
                        <a:pt x="778" y="493"/>
                      </a:lnTo>
                      <a:lnTo>
                        <a:pt x="776" y="485"/>
                      </a:lnTo>
                      <a:lnTo>
                        <a:pt x="774" y="470"/>
                      </a:lnTo>
                      <a:lnTo>
                        <a:pt x="774" y="451"/>
                      </a:lnTo>
                      <a:lnTo>
                        <a:pt x="772" y="444"/>
                      </a:lnTo>
                      <a:lnTo>
                        <a:pt x="770" y="412"/>
                      </a:lnTo>
                      <a:lnTo>
                        <a:pt x="763" y="385"/>
                      </a:lnTo>
                      <a:lnTo>
                        <a:pt x="759" y="384"/>
                      </a:lnTo>
                      <a:lnTo>
                        <a:pt x="759" y="374"/>
                      </a:lnTo>
                      <a:lnTo>
                        <a:pt x="748" y="361"/>
                      </a:lnTo>
                      <a:lnTo>
                        <a:pt x="740" y="357"/>
                      </a:lnTo>
                      <a:lnTo>
                        <a:pt x="738" y="359"/>
                      </a:lnTo>
                      <a:lnTo>
                        <a:pt x="740" y="355"/>
                      </a:lnTo>
                      <a:lnTo>
                        <a:pt x="740" y="350"/>
                      </a:lnTo>
                      <a:lnTo>
                        <a:pt x="731" y="337"/>
                      </a:lnTo>
                      <a:lnTo>
                        <a:pt x="719" y="312"/>
                      </a:lnTo>
                      <a:lnTo>
                        <a:pt x="693" y="275"/>
                      </a:lnTo>
                      <a:lnTo>
                        <a:pt x="673" y="241"/>
                      </a:lnTo>
                      <a:lnTo>
                        <a:pt x="669" y="235"/>
                      </a:lnTo>
                      <a:lnTo>
                        <a:pt x="661" y="214"/>
                      </a:lnTo>
                      <a:lnTo>
                        <a:pt x="656" y="201"/>
                      </a:lnTo>
                      <a:lnTo>
                        <a:pt x="659" y="201"/>
                      </a:lnTo>
                      <a:lnTo>
                        <a:pt x="665" y="205"/>
                      </a:lnTo>
                      <a:lnTo>
                        <a:pt x="663" y="211"/>
                      </a:lnTo>
                      <a:lnTo>
                        <a:pt x="671" y="218"/>
                      </a:lnTo>
                      <a:lnTo>
                        <a:pt x="678" y="214"/>
                      </a:lnTo>
                      <a:lnTo>
                        <a:pt x="684" y="220"/>
                      </a:lnTo>
                      <a:lnTo>
                        <a:pt x="686" y="228"/>
                      </a:lnTo>
                      <a:lnTo>
                        <a:pt x="684" y="241"/>
                      </a:lnTo>
                      <a:lnTo>
                        <a:pt x="688" y="261"/>
                      </a:lnTo>
                      <a:lnTo>
                        <a:pt x="703" y="284"/>
                      </a:lnTo>
                      <a:lnTo>
                        <a:pt x="710" y="291"/>
                      </a:lnTo>
                      <a:lnTo>
                        <a:pt x="695" y="271"/>
                      </a:lnTo>
                      <a:lnTo>
                        <a:pt x="691" y="263"/>
                      </a:lnTo>
                      <a:lnTo>
                        <a:pt x="688" y="250"/>
                      </a:lnTo>
                      <a:lnTo>
                        <a:pt x="686" y="237"/>
                      </a:lnTo>
                      <a:lnTo>
                        <a:pt x="691" y="231"/>
                      </a:lnTo>
                      <a:lnTo>
                        <a:pt x="688" y="224"/>
                      </a:lnTo>
                      <a:lnTo>
                        <a:pt x="684" y="216"/>
                      </a:lnTo>
                      <a:lnTo>
                        <a:pt x="671" y="203"/>
                      </a:lnTo>
                      <a:lnTo>
                        <a:pt x="631" y="154"/>
                      </a:lnTo>
                      <a:lnTo>
                        <a:pt x="609" y="118"/>
                      </a:lnTo>
                      <a:lnTo>
                        <a:pt x="599" y="98"/>
                      </a:lnTo>
                      <a:lnTo>
                        <a:pt x="588" y="71"/>
                      </a:lnTo>
                      <a:lnTo>
                        <a:pt x="586" y="64"/>
                      </a:lnTo>
                      <a:lnTo>
                        <a:pt x="579" y="51"/>
                      </a:lnTo>
                      <a:lnTo>
                        <a:pt x="577" y="38"/>
                      </a:lnTo>
                      <a:lnTo>
                        <a:pt x="573" y="32"/>
                      </a:lnTo>
                      <a:lnTo>
                        <a:pt x="567" y="24"/>
                      </a:lnTo>
                      <a:lnTo>
                        <a:pt x="563" y="17"/>
                      </a:lnTo>
                      <a:lnTo>
                        <a:pt x="567" y="23"/>
                      </a:lnTo>
                      <a:lnTo>
                        <a:pt x="569" y="8"/>
                      </a:lnTo>
                      <a:lnTo>
                        <a:pt x="560" y="6"/>
                      </a:lnTo>
                      <a:lnTo>
                        <a:pt x="558" y="6"/>
                      </a:lnTo>
                      <a:lnTo>
                        <a:pt x="554" y="8"/>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34" name="Freeform 108">
                  <a:extLst>
                    <a:ext uri="{FF2B5EF4-FFF2-40B4-BE49-F238E27FC236}">
                      <a16:creationId xmlns:a16="http://schemas.microsoft.com/office/drawing/2014/main" id="{62BA1756-6CF4-EA3C-C4FF-86961A39E007}"/>
                    </a:ext>
                  </a:extLst>
                </p:cNvPr>
                <p:cNvSpPr>
                  <a:spLocks/>
                </p:cNvSpPr>
                <p:nvPr/>
              </p:nvSpPr>
              <p:spPr bwMode="auto">
                <a:xfrm>
                  <a:off x="4643777" y="3748872"/>
                  <a:ext cx="8646" cy="6976"/>
                </a:xfrm>
                <a:custGeom>
                  <a:avLst/>
                  <a:gdLst>
                    <a:gd name="T0" fmla="*/ 9 w 9"/>
                    <a:gd name="T1" fmla="*/ 0 h 8"/>
                    <a:gd name="T2" fmla="*/ 8 w 9"/>
                    <a:gd name="T3" fmla="*/ 2 h 8"/>
                    <a:gd name="T4" fmla="*/ 0 w 9"/>
                    <a:gd name="T5" fmla="*/ 8 h 8"/>
                    <a:gd name="T6" fmla="*/ 8 w 9"/>
                    <a:gd name="T7" fmla="*/ 2 h 8"/>
                    <a:gd name="T8" fmla="*/ 9 w 9"/>
                    <a:gd name="T9" fmla="*/ 0 h 8"/>
                  </a:gdLst>
                  <a:ahLst/>
                  <a:cxnLst>
                    <a:cxn ang="0">
                      <a:pos x="T0" y="T1"/>
                    </a:cxn>
                    <a:cxn ang="0">
                      <a:pos x="T2" y="T3"/>
                    </a:cxn>
                    <a:cxn ang="0">
                      <a:pos x="T4" y="T5"/>
                    </a:cxn>
                    <a:cxn ang="0">
                      <a:pos x="T6" y="T7"/>
                    </a:cxn>
                    <a:cxn ang="0">
                      <a:pos x="T8" y="T9"/>
                    </a:cxn>
                  </a:cxnLst>
                  <a:rect l="0" t="0" r="r" b="b"/>
                  <a:pathLst>
                    <a:path w="9" h="8">
                      <a:moveTo>
                        <a:pt x="9" y="0"/>
                      </a:moveTo>
                      <a:lnTo>
                        <a:pt x="8" y="2"/>
                      </a:lnTo>
                      <a:lnTo>
                        <a:pt x="0" y="8"/>
                      </a:lnTo>
                      <a:lnTo>
                        <a:pt x="8" y="2"/>
                      </a:lnTo>
                      <a:lnTo>
                        <a:pt x="9"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35" name="Freeform 109">
                  <a:extLst>
                    <a:ext uri="{FF2B5EF4-FFF2-40B4-BE49-F238E27FC236}">
                      <a16:creationId xmlns:a16="http://schemas.microsoft.com/office/drawing/2014/main" id="{11E4DFD6-CE43-923D-635B-DCD47D65A323}"/>
                    </a:ext>
                  </a:extLst>
                </p:cNvPr>
                <p:cNvSpPr>
                  <a:spLocks/>
                </p:cNvSpPr>
                <p:nvPr/>
              </p:nvSpPr>
              <p:spPr bwMode="auto">
                <a:xfrm>
                  <a:off x="4643777" y="3748872"/>
                  <a:ext cx="8646" cy="6976"/>
                </a:xfrm>
                <a:custGeom>
                  <a:avLst/>
                  <a:gdLst>
                    <a:gd name="T0" fmla="*/ 9 w 9"/>
                    <a:gd name="T1" fmla="*/ 0 h 8"/>
                    <a:gd name="T2" fmla="*/ 8 w 9"/>
                    <a:gd name="T3" fmla="*/ 2 h 8"/>
                    <a:gd name="T4" fmla="*/ 0 w 9"/>
                    <a:gd name="T5" fmla="*/ 8 h 8"/>
                    <a:gd name="T6" fmla="*/ 8 w 9"/>
                    <a:gd name="T7" fmla="*/ 2 h 8"/>
                    <a:gd name="T8" fmla="*/ 9 w 9"/>
                    <a:gd name="T9" fmla="*/ 0 h 8"/>
                  </a:gdLst>
                  <a:ahLst/>
                  <a:cxnLst>
                    <a:cxn ang="0">
                      <a:pos x="T0" y="T1"/>
                    </a:cxn>
                    <a:cxn ang="0">
                      <a:pos x="T2" y="T3"/>
                    </a:cxn>
                    <a:cxn ang="0">
                      <a:pos x="T4" y="T5"/>
                    </a:cxn>
                    <a:cxn ang="0">
                      <a:pos x="T6" y="T7"/>
                    </a:cxn>
                    <a:cxn ang="0">
                      <a:pos x="T8" y="T9"/>
                    </a:cxn>
                  </a:cxnLst>
                  <a:rect l="0" t="0" r="r" b="b"/>
                  <a:pathLst>
                    <a:path w="9" h="8">
                      <a:moveTo>
                        <a:pt x="9" y="0"/>
                      </a:moveTo>
                      <a:lnTo>
                        <a:pt x="8" y="2"/>
                      </a:lnTo>
                      <a:lnTo>
                        <a:pt x="0" y="8"/>
                      </a:lnTo>
                      <a:lnTo>
                        <a:pt x="8" y="2"/>
                      </a:lnTo>
                      <a:lnTo>
                        <a:pt x="9"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36" name="Freeform 110">
                  <a:extLst>
                    <a:ext uri="{FF2B5EF4-FFF2-40B4-BE49-F238E27FC236}">
                      <a16:creationId xmlns:a16="http://schemas.microsoft.com/office/drawing/2014/main" id="{D284606C-1536-C6FB-1C93-028FC0C4B285}"/>
                    </a:ext>
                  </a:extLst>
                </p:cNvPr>
                <p:cNvSpPr>
                  <a:spLocks/>
                </p:cNvSpPr>
                <p:nvPr/>
              </p:nvSpPr>
              <p:spPr bwMode="auto">
                <a:xfrm>
                  <a:off x="4506399" y="3606729"/>
                  <a:ext cx="14410" cy="7848"/>
                </a:xfrm>
                <a:custGeom>
                  <a:avLst/>
                  <a:gdLst>
                    <a:gd name="T0" fmla="*/ 15 w 15"/>
                    <a:gd name="T1" fmla="*/ 5 h 9"/>
                    <a:gd name="T2" fmla="*/ 8 w 15"/>
                    <a:gd name="T3" fmla="*/ 7 h 9"/>
                    <a:gd name="T4" fmla="*/ 0 w 15"/>
                    <a:gd name="T5" fmla="*/ 0 h 9"/>
                    <a:gd name="T6" fmla="*/ 0 w 15"/>
                    <a:gd name="T7" fmla="*/ 0 h 9"/>
                    <a:gd name="T8" fmla="*/ 4 w 15"/>
                    <a:gd name="T9" fmla="*/ 7 h 9"/>
                    <a:gd name="T10" fmla="*/ 8 w 15"/>
                    <a:gd name="T11" fmla="*/ 9 h 9"/>
                    <a:gd name="T12" fmla="*/ 15 w 15"/>
                    <a:gd name="T13" fmla="*/ 5 h 9"/>
                  </a:gdLst>
                  <a:ahLst/>
                  <a:cxnLst>
                    <a:cxn ang="0">
                      <a:pos x="T0" y="T1"/>
                    </a:cxn>
                    <a:cxn ang="0">
                      <a:pos x="T2" y="T3"/>
                    </a:cxn>
                    <a:cxn ang="0">
                      <a:pos x="T4" y="T5"/>
                    </a:cxn>
                    <a:cxn ang="0">
                      <a:pos x="T6" y="T7"/>
                    </a:cxn>
                    <a:cxn ang="0">
                      <a:pos x="T8" y="T9"/>
                    </a:cxn>
                    <a:cxn ang="0">
                      <a:pos x="T10" y="T11"/>
                    </a:cxn>
                    <a:cxn ang="0">
                      <a:pos x="T12" y="T13"/>
                    </a:cxn>
                  </a:cxnLst>
                  <a:rect l="0" t="0" r="r" b="b"/>
                  <a:pathLst>
                    <a:path w="15" h="9">
                      <a:moveTo>
                        <a:pt x="15" y="5"/>
                      </a:moveTo>
                      <a:lnTo>
                        <a:pt x="8" y="7"/>
                      </a:lnTo>
                      <a:lnTo>
                        <a:pt x="0" y="0"/>
                      </a:lnTo>
                      <a:lnTo>
                        <a:pt x="0" y="0"/>
                      </a:lnTo>
                      <a:lnTo>
                        <a:pt x="4" y="7"/>
                      </a:lnTo>
                      <a:lnTo>
                        <a:pt x="8" y="9"/>
                      </a:lnTo>
                      <a:lnTo>
                        <a:pt x="15" y="5"/>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37" name="Freeform 111">
                  <a:extLst>
                    <a:ext uri="{FF2B5EF4-FFF2-40B4-BE49-F238E27FC236}">
                      <a16:creationId xmlns:a16="http://schemas.microsoft.com/office/drawing/2014/main" id="{2657A2C8-CAE0-A7BB-E4A5-F1FF39EA33ED}"/>
                    </a:ext>
                  </a:extLst>
                </p:cNvPr>
                <p:cNvSpPr>
                  <a:spLocks/>
                </p:cNvSpPr>
                <p:nvPr/>
              </p:nvSpPr>
              <p:spPr bwMode="auto">
                <a:xfrm>
                  <a:off x="4506399" y="3606729"/>
                  <a:ext cx="14410" cy="7848"/>
                </a:xfrm>
                <a:custGeom>
                  <a:avLst/>
                  <a:gdLst>
                    <a:gd name="T0" fmla="*/ 15 w 15"/>
                    <a:gd name="T1" fmla="*/ 5 h 9"/>
                    <a:gd name="T2" fmla="*/ 8 w 15"/>
                    <a:gd name="T3" fmla="*/ 7 h 9"/>
                    <a:gd name="T4" fmla="*/ 0 w 15"/>
                    <a:gd name="T5" fmla="*/ 0 h 9"/>
                    <a:gd name="T6" fmla="*/ 0 w 15"/>
                    <a:gd name="T7" fmla="*/ 0 h 9"/>
                    <a:gd name="T8" fmla="*/ 4 w 15"/>
                    <a:gd name="T9" fmla="*/ 7 h 9"/>
                    <a:gd name="T10" fmla="*/ 8 w 15"/>
                    <a:gd name="T11" fmla="*/ 9 h 9"/>
                    <a:gd name="T12" fmla="*/ 15 w 15"/>
                    <a:gd name="T13" fmla="*/ 5 h 9"/>
                  </a:gdLst>
                  <a:ahLst/>
                  <a:cxnLst>
                    <a:cxn ang="0">
                      <a:pos x="T0" y="T1"/>
                    </a:cxn>
                    <a:cxn ang="0">
                      <a:pos x="T2" y="T3"/>
                    </a:cxn>
                    <a:cxn ang="0">
                      <a:pos x="T4" y="T5"/>
                    </a:cxn>
                    <a:cxn ang="0">
                      <a:pos x="T6" y="T7"/>
                    </a:cxn>
                    <a:cxn ang="0">
                      <a:pos x="T8" y="T9"/>
                    </a:cxn>
                    <a:cxn ang="0">
                      <a:pos x="T10" y="T11"/>
                    </a:cxn>
                    <a:cxn ang="0">
                      <a:pos x="T12" y="T13"/>
                    </a:cxn>
                  </a:cxnLst>
                  <a:rect l="0" t="0" r="r" b="b"/>
                  <a:pathLst>
                    <a:path w="15" h="9">
                      <a:moveTo>
                        <a:pt x="15" y="5"/>
                      </a:moveTo>
                      <a:lnTo>
                        <a:pt x="8" y="7"/>
                      </a:lnTo>
                      <a:lnTo>
                        <a:pt x="0" y="0"/>
                      </a:lnTo>
                      <a:lnTo>
                        <a:pt x="0" y="0"/>
                      </a:lnTo>
                      <a:lnTo>
                        <a:pt x="4" y="7"/>
                      </a:lnTo>
                      <a:lnTo>
                        <a:pt x="8" y="9"/>
                      </a:lnTo>
                      <a:lnTo>
                        <a:pt x="15" y="5"/>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38" name="Freeform 112">
                  <a:extLst>
                    <a:ext uri="{FF2B5EF4-FFF2-40B4-BE49-F238E27FC236}">
                      <a16:creationId xmlns:a16="http://schemas.microsoft.com/office/drawing/2014/main" id="{0FD2D516-752C-2C81-F05D-9C0EEF54DBBD}"/>
                    </a:ext>
                  </a:extLst>
                </p:cNvPr>
                <p:cNvSpPr>
                  <a:spLocks/>
                </p:cNvSpPr>
                <p:nvPr/>
              </p:nvSpPr>
              <p:spPr bwMode="auto">
                <a:xfrm>
                  <a:off x="4680283" y="3688701"/>
                  <a:ext cx="24978" cy="40986"/>
                </a:xfrm>
                <a:custGeom>
                  <a:avLst/>
                  <a:gdLst>
                    <a:gd name="T0" fmla="*/ 26 w 26"/>
                    <a:gd name="T1" fmla="*/ 0 h 47"/>
                    <a:gd name="T2" fmla="*/ 18 w 26"/>
                    <a:gd name="T3" fmla="*/ 5 h 47"/>
                    <a:gd name="T4" fmla="*/ 18 w 26"/>
                    <a:gd name="T5" fmla="*/ 13 h 47"/>
                    <a:gd name="T6" fmla="*/ 13 w 26"/>
                    <a:gd name="T7" fmla="*/ 26 h 47"/>
                    <a:gd name="T8" fmla="*/ 3 w 26"/>
                    <a:gd name="T9" fmla="*/ 39 h 47"/>
                    <a:gd name="T10" fmla="*/ 3 w 26"/>
                    <a:gd name="T11" fmla="*/ 41 h 47"/>
                    <a:gd name="T12" fmla="*/ 0 w 26"/>
                    <a:gd name="T13" fmla="*/ 47 h 47"/>
                    <a:gd name="T14" fmla="*/ 15 w 26"/>
                    <a:gd name="T15" fmla="*/ 26 h 47"/>
                    <a:gd name="T16" fmla="*/ 26 w 26"/>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47">
                      <a:moveTo>
                        <a:pt x="26" y="0"/>
                      </a:moveTo>
                      <a:lnTo>
                        <a:pt x="18" y="5"/>
                      </a:lnTo>
                      <a:lnTo>
                        <a:pt x="18" y="13"/>
                      </a:lnTo>
                      <a:lnTo>
                        <a:pt x="13" y="26"/>
                      </a:lnTo>
                      <a:lnTo>
                        <a:pt x="3" y="39"/>
                      </a:lnTo>
                      <a:lnTo>
                        <a:pt x="3" y="41"/>
                      </a:lnTo>
                      <a:lnTo>
                        <a:pt x="0" y="47"/>
                      </a:lnTo>
                      <a:lnTo>
                        <a:pt x="15" y="26"/>
                      </a:lnTo>
                      <a:lnTo>
                        <a:pt x="26"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39" name="Freeform 113">
                  <a:extLst>
                    <a:ext uri="{FF2B5EF4-FFF2-40B4-BE49-F238E27FC236}">
                      <a16:creationId xmlns:a16="http://schemas.microsoft.com/office/drawing/2014/main" id="{A73DB7E5-5A08-9E12-86A4-CBB43D6C61AE}"/>
                    </a:ext>
                  </a:extLst>
                </p:cNvPr>
                <p:cNvSpPr>
                  <a:spLocks/>
                </p:cNvSpPr>
                <p:nvPr/>
              </p:nvSpPr>
              <p:spPr bwMode="auto">
                <a:xfrm>
                  <a:off x="4680283" y="3688701"/>
                  <a:ext cx="24978" cy="40986"/>
                </a:xfrm>
                <a:custGeom>
                  <a:avLst/>
                  <a:gdLst>
                    <a:gd name="T0" fmla="*/ 26 w 26"/>
                    <a:gd name="T1" fmla="*/ 0 h 47"/>
                    <a:gd name="T2" fmla="*/ 18 w 26"/>
                    <a:gd name="T3" fmla="*/ 5 h 47"/>
                    <a:gd name="T4" fmla="*/ 18 w 26"/>
                    <a:gd name="T5" fmla="*/ 13 h 47"/>
                    <a:gd name="T6" fmla="*/ 13 w 26"/>
                    <a:gd name="T7" fmla="*/ 26 h 47"/>
                    <a:gd name="T8" fmla="*/ 3 w 26"/>
                    <a:gd name="T9" fmla="*/ 39 h 47"/>
                    <a:gd name="T10" fmla="*/ 3 w 26"/>
                    <a:gd name="T11" fmla="*/ 41 h 47"/>
                    <a:gd name="T12" fmla="*/ 0 w 26"/>
                    <a:gd name="T13" fmla="*/ 47 h 47"/>
                    <a:gd name="T14" fmla="*/ 15 w 26"/>
                    <a:gd name="T15" fmla="*/ 26 h 47"/>
                    <a:gd name="T16" fmla="*/ 26 w 26"/>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47">
                      <a:moveTo>
                        <a:pt x="26" y="0"/>
                      </a:moveTo>
                      <a:lnTo>
                        <a:pt x="18" y="5"/>
                      </a:lnTo>
                      <a:lnTo>
                        <a:pt x="18" y="13"/>
                      </a:lnTo>
                      <a:lnTo>
                        <a:pt x="13" y="26"/>
                      </a:lnTo>
                      <a:lnTo>
                        <a:pt x="3" y="39"/>
                      </a:lnTo>
                      <a:lnTo>
                        <a:pt x="3" y="41"/>
                      </a:lnTo>
                      <a:lnTo>
                        <a:pt x="0" y="47"/>
                      </a:lnTo>
                      <a:lnTo>
                        <a:pt x="15" y="26"/>
                      </a:lnTo>
                      <a:lnTo>
                        <a:pt x="26"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40" name="Freeform 114">
                  <a:extLst>
                    <a:ext uri="{FF2B5EF4-FFF2-40B4-BE49-F238E27FC236}">
                      <a16:creationId xmlns:a16="http://schemas.microsoft.com/office/drawing/2014/main" id="{E64E2104-386E-DDD7-72A1-0B9E573C1035}"/>
                    </a:ext>
                  </a:extLst>
                </p:cNvPr>
                <p:cNvSpPr>
                  <a:spLocks/>
                </p:cNvSpPr>
                <p:nvPr/>
              </p:nvSpPr>
              <p:spPr bwMode="auto">
                <a:xfrm>
                  <a:off x="4707183" y="3673876"/>
                  <a:ext cx="1921" cy="6104"/>
                </a:xfrm>
                <a:custGeom>
                  <a:avLst/>
                  <a:gdLst>
                    <a:gd name="T0" fmla="*/ 0 w 2"/>
                    <a:gd name="T1" fmla="*/ 7 h 7"/>
                    <a:gd name="T2" fmla="*/ 2 w 2"/>
                    <a:gd name="T3" fmla="*/ 0 h 7"/>
                    <a:gd name="T4" fmla="*/ 0 w 2"/>
                    <a:gd name="T5" fmla="*/ 0 h 7"/>
                    <a:gd name="T6" fmla="*/ 0 w 2"/>
                    <a:gd name="T7" fmla="*/ 7 h 7"/>
                  </a:gdLst>
                  <a:ahLst/>
                  <a:cxnLst>
                    <a:cxn ang="0">
                      <a:pos x="T0" y="T1"/>
                    </a:cxn>
                    <a:cxn ang="0">
                      <a:pos x="T2" y="T3"/>
                    </a:cxn>
                    <a:cxn ang="0">
                      <a:pos x="T4" y="T5"/>
                    </a:cxn>
                    <a:cxn ang="0">
                      <a:pos x="T6" y="T7"/>
                    </a:cxn>
                  </a:cxnLst>
                  <a:rect l="0" t="0" r="r" b="b"/>
                  <a:pathLst>
                    <a:path w="2" h="7">
                      <a:moveTo>
                        <a:pt x="0" y="7"/>
                      </a:moveTo>
                      <a:lnTo>
                        <a:pt x="2" y="0"/>
                      </a:lnTo>
                      <a:lnTo>
                        <a:pt x="0" y="0"/>
                      </a:lnTo>
                      <a:lnTo>
                        <a:pt x="0" y="7"/>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41" name="Freeform 115">
                  <a:extLst>
                    <a:ext uri="{FF2B5EF4-FFF2-40B4-BE49-F238E27FC236}">
                      <a16:creationId xmlns:a16="http://schemas.microsoft.com/office/drawing/2014/main" id="{7BE95715-270E-A6B5-79B8-3F3F4D6A5B5C}"/>
                    </a:ext>
                  </a:extLst>
                </p:cNvPr>
                <p:cNvSpPr>
                  <a:spLocks/>
                </p:cNvSpPr>
                <p:nvPr/>
              </p:nvSpPr>
              <p:spPr bwMode="auto">
                <a:xfrm>
                  <a:off x="4707183" y="3673876"/>
                  <a:ext cx="1921" cy="6104"/>
                </a:xfrm>
                <a:custGeom>
                  <a:avLst/>
                  <a:gdLst>
                    <a:gd name="T0" fmla="*/ 0 w 2"/>
                    <a:gd name="T1" fmla="*/ 7 h 7"/>
                    <a:gd name="T2" fmla="*/ 2 w 2"/>
                    <a:gd name="T3" fmla="*/ 0 h 7"/>
                    <a:gd name="T4" fmla="*/ 0 w 2"/>
                    <a:gd name="T5" fmla="*/ 0 h 7"/>
                    <a:gd name="T6" fmla="*/ 0 w 2"/>
                    <a:gd name="T7" fmla="*/ 7 h 7"/>
                  </a:gdLst>
                  <a:ahLst/>
                  <a:cxnLst>
                    <a:cxn ang="0">
                      <a:pos x="T0" y="T1"/>
                    </a:cxn>
                    <a:cxn ang="0">
                      <a:pos x="T2" y="T3"/>
                    </a:cxn>
                    <a:cxn ang="0">
                      <a:pos x="T4" y="T5"/>
                    </a:cxn>
                    <a:cxn ang="0">
                      <a:pos x="T6" y="T7"/>
                    </a:cxn>
                  </a:cxnLst>
                  <a:rect l="0" t="0" r="r" b="b"/>
                  <a:pathLst>
                    <a:path w="2" h="7">
                      <a:moveTo>
                        <a:pt x="0" y="7"/>
                      </a:moveTo>
                      <a:lnTo>
                        <a:pt x="2" y="0"/>
                      </a:lnTo>
                      <a:lnTo>
                        <a:pt x="0" y="0"/>
                      </a:lnTo>
                      <a:lnTo>
                        <a:pt x="0" y="7"/>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grpSp>
          <p:grpSp>
            <p:nvGrpSpPr>
              <p:cNvPr id="233" name="Group 232">
                <a:extLst>
                  <a:ext uri="{FF2B5EF4-FFF2-40B4-BE49-F238E27FC236}">
                    <a16:creationId xmlns:a16="http://schemas.microsoft.com/office/drawing/2014/main" id="{DFC16E7B-6EEE-4F99-A030-576DABC0AFA5}"/>
                  </a:ext>
                </a:extLst>
              </p:cNvPr>
              <p:cNvGrpSpPr/>
              <p:nvPr/>
            </p:nvGrpSpPr>
            <p:grpSpPr>
              <a:xfrm>
                <a:off x="3872343" y="2857646"/>
                <a:ext cx="317988" cy="466542"/>
                <a:chOff x="3872343" y="2857646"/>
                <a:chExt cx="317988" cy="466542"/>
              </a:xfrm>
              <a:grpFill/>
            </p:grpSpPr>
            <p:sp>
              <p:nvSpPr>
                <p:cNvPr id="320" name="Freeform 95">
                  <a:extLst>
                    <a:ext uri="{FF2B5EF4-FFF2-40B4-BE49-F238E27FC236}">
                      <a16:creationId xmlns:a16="http://schemas.microsoft.com/office/drawing/2014/main" id="{9D7A4A5E-81FA-0E07-AEDB-E4E5A04E6EB6}"/>
                    </a:ext>
                  </a:extLst>
                </p:cNvPr>
                <p:cNvSpPr>
                  <a:spLocks/>
                </p:cNvSpPr>
                <p:nvPr/>
              </p:nvSpPr>
              <p:spPr bwMode="auto">
                <a:xfrm>
                  <a:off x="3872343" y="2857646"/>
                  <a:ext cx="317988" cy="465670"/>
                </a:xfrm>
                <a:custGeom>
                  <a:avLst/>
                  <a:gdLst>
                    <a:gd name="T0" fmla="*/ 117 w 331"/>
                    <a:gd name="T1" fmla="*/ 485 h 534"/>
                    <a:gd name="T2" fmla="*/ 104 w 331"/>
                    <a:gd name="T3" fmla="*/ 475 h 534"/>
                    <a:gd name="T4" fmla="*/ 94 w 331"/>
                    <a:gd name="T5" fmla="*/ 453 h 534"/>
                    <a:gd name="T6" fmla="*/ 187 w 331"/>
                    <a:gd name="T7" fmla="*/ 438 h 534"/>
                    <a:gd name="T8" fmla="*/ 331 w 331"/>
                    <a:gd name="T9" fmla="*/ 417 h 534"/>
                    <a:gd name="T10" fmla="*/ 320 w 331"/>
                    <a:gd name="T11" fmla="*/ 400 h 534"/>
                    <a:gd name="T12" fmla="*/ 320 w 331"/>
                    <a:gd name="T13" fmla="*/ 377 h 534"/>
                    <a:gd name="T14" fmla="*/ 320 w 331"/>
                    <a:gd name="T15" fmla="*/ 364 h 534"/>
                    <a:gd name="T16" fmla="*/ 312 w 331"/>
                    <a:gd name="T17" fmla="*/ 347 h 534"/>
                    <a:gd name="T18" fmla="*/ 309 w 331"/>
                    <a:gd name="T19" fmla="*/ 321 h 534"/>
                    <a:gd name="T20" fmla="*/ 312 w 331"/>
                    <a:gd name="T21" fmla="*/ 300 h 534"/>
                    <a:gd name="T22" fmla="*/ 322 w 331"/>
                    <a:gd name="T23" fmla="*/ 289 h 534"/>
                    <a:gd name="T24" fmla="*/ 314 w 331"/>
                    <a:gd name="T25" fmla="*/ 278 h 534"/>
                    <a:gd name="T26" fmla="*/ 312 w 331"/>
                    <a:gd name="T27" fmla="*/ 261 h 534"/>
                    <a:gd name="T28" fmla="*/ 303 w 331"/>
                    <a:gd name="T29" fmla="*/ 250 h 534"/>
                    <a:gd name="T30" fmla="*/ 292 w 331"/>
                    <a:gd name="T31" fmla="*/ 229 h 534"/>
                    <a:gd name="T32" fmla="*/ 288 w 331"/>
                    <a:gd name="T33" fmla="*/ 218 h 534"/>
                    <a:gd name="T34" fmla="*/ 224 w 331"/>
                    <a:gd name="T35" fmla="*/ 0 h 534"/>
                    <a:gd name="T36" fmla="*/ 0 w 331"/>
                    <a:gd name="T37" fmla="*/ 20 h 534"/>
                    <a:gd name="T38" fmla="*/ 4 w 331"/>
                    <a:gd name="T39" fmla="*/ 28 h 534"/>
                    <a:gd name="T40" fmla="*/ 4 w 331"/>
                    <a:gd name="T41" fmla="*/ 357 h 534"/>
                    <a:gd name="T42" fmla="*/ 27 w 331"/>
                    <a:gd name="T43" fmla="*/ 520 h 534"/>
                    <a:gd name="T44" fmla="*/ 47 w 331"/>
                    <a:gd name="T45" fmla="*/ 520 h 534"/>
                    <a:gd name="T46" fmla="*/ 55 w 331"/>
                    <a:gd name="T47" fmla="*/ 496 h 534"/>
                    <a:gd name="T48" fmla="*/ 59 w 331"/>
                    <a:gd name="T49" fmla="*/ 483 h 534"/>
                    <a:gd name="T50" fmla="*/ 62 w 331"/>
                    <a:gd name="T51" fmla="*/ 485 h 534"/>
                    <a:gd name="T52" fmla="*/ 70 w 331"/>
                    <a:gd name="T53" fmla="*/ 492 h 534"/>
                    <a:gd name="T54" fmla="*/ 68 w 331"/>
                    <a:gd name="T55" fmla="*/ 505 h 534"/>
                    <a:gd name="T56" fmla="*/ 79 w 331"/>
                    <a:gd name="T57" fmla="*/ 517 h 534"/>
                    <a:gd name="T58" fmla="*/ 85 w 331"/>
                    <a:gd name="T59" fmla="*/ 522 h 534"/>
                    <a:gd name="T60" fmla="*/ 76 w 331"/>
                    <a:gd name="T61" fmla="*/ 532 h 534"/>
                    <a:gd name="T62" fmla="*/ 64 w 331"/>
                    <a:gd name="T63" fmla="*/ 534 h 534"/>
                    <a:gd name="T64" fmla="*/ 100 w 331"/>
                    <a:gd name="T65" fmla="*/ 528 h 534"/>
                    <a:gd name="T66" fmla="*/ 100 w 331"/>
                    <a:gd name="T67" fmla="*/ 518 h 534"/>
                    <a:gd name="T68" fmla="*/ 115 w 331"/>
                    <a:gd name="T69" fmla="*/ 513 h 534"/>
                    <a:gd name="T70" fmla="*/ 115 w 331"/>
                    <a:gd name="T71" fmla="*/ 498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1" h="534">
                      <a:moveTo>
                        <a:pt x="113" y="494"/>
                      </a:moveTo>
                      <a:lnTo>
                        <a:pt x="117" y="485"/>
                      </a:lnTo>
                      <a:lnTo>
                        <a:pt x="109" y="477"/>
                      </a:lnTo>
                      <a:lnTo>
                        <a:pt x="104" y="475"/>
                      </a:lnTo>
                      <a:lnTo>
                        <a:pt x="93" y="460"/>
                      </a:lnTo>
                      <a:lnTo>
                        <a:pt x="94" y="453"/>
                      </a:lnTo>
                      <a:lnTo>
                        <a:pt x="102" y="447"/>
                      </a:lnTo>
                      <a:lnTo>
                        <a:pt x="187" y="438"/>
                      </a:lnTo>
                      <a:lnTo>
                        <a:pt x="331" y="421"/>
                      </a:lnTo>
                      <a:lnTo>
                        <a:pt x="331" y="417"/>
                      </a:lnTo>
                      <a:lnTo>
                        <a:pt x="326" y="408"/>
                      </a:lnTo>
                      <a:lnTo>
                        <a:pt x="320" y="400"/>
                      </a:lnTo>
                      <a:lnTo>
                        <a:pt x="318" y="393"/>
                      </a:lnTo>
                      <a:lnTo>
                        <a:pt x="320" y="377"/>
                      </a:lnTo>
                      <a:lnTo>
                        <a:pt x="318" y="372"/>
                      </a:lnTo>
                      <a:lnTo>
                        <a:pt x="320" y="364"/>
                      </a:lnTo>
                      <a:lnTo>
                        <a:pt x="318" y="355"/>
                      </a:lnTo>
                      <a:lnTo>
                        <a:pt x="312" y="347"/>
                      </a:lnTo>
                      <a:lnTo>
                        <a:pt x="307" y="334"/>
                      </a:lnTo>
                      <a:lnTo>
                        <a:pt x="309" y="321"/>
                      </a:lnTo>
                      <a:lnTo>
                        <a:pt x="312" y="314"/>
                      </a:lnTo>
                      <a:lnTo>
                        <a:pt x="312" y="300"/>
                      </a:lnTo>
                      <a:lnTo>
                        <a:pt x="316" y="293"/>
                      </a:lnTo>
                      <a:lnTo>
                        <a:pt x="322" y="289"/>
                      </a:lnTo>
                      <a:lnTo>
                        <a:pt x="320" y="282"/>
                      </a:lnTo>
                      <a:lnTo>
                        <a:pt x="314" y="278"/>
                      </a:lnTo>
                      <a:lnTo>
                        <a:pt x="316" y="268"/>
                      </a:lnTo>
                      <a:lnTo>
                        <a:pt x="312" y="261"/>
                      </a:lnTo>
                      <a:lnTo>
                        <a:pt x="311" y="257"/>
                      </a:lnTo>
                      <a:lnTo>
                        <a:pt x="303" y="250"/>
                      </a:lnTo>
                      <a:lnTo>
                        <a:pt x="297" y="236"/>
                      </a:lnTo>
                      <a:lnTo>
                        <a:pt x="292" y="229"/>
                      </a:lnTo>
                      <a:lnTo>
                        <a:pt x="290" y="221"/>
                      </a:lnTo>
                      <a:lnTo>
                        <a:pt x="288" y="218"/>
                      </a:lnTo>
                      <a:lnTo>
                        <a:pt x="256" y="101"/>
                      </a:lnTo>
                      <a:lnTo>
                        <a:pt x="224" y="0"/>
                      </a:lnTo>
                      <a:lnTo>
                        <a:pt x="126" y="11"/>
                      </a:lnTo>
                      <a:lnTo>
                        <a:pt x="0" y="20"/>
                      </a:lnTo>
                      <a:lnTo>
                        <a:pt x="0" y="22"/>
                      </a:lnTo>
                      <a:lnTo>
                        <a:pt x="4" y="28"/>
                      </a:lnTo>
                      <a:lnTo>
                        <a:pt x="12" y="32"/>
                      </a:lnTo>
                      <a:lnTo>
                        <a:pt x="4" y="357"/>
                      </a:lnTo>
                      <a:lnTo>
                        <a:pt x="27" y="517"/>
                      </a:lnTo>
                      <a:lnTo>
                        <a:pt x="27" y="520"/>
                      </a:lnTo>
                      <a:lnTo>
                        <a:pt x="34" y="518"/>
                      </a:lnTo>
                      <a:lnTo>
                        <a:pt x="47" y="520"/>
                      </a:lnTo>
                      <a:lnTo>
                        <a:pt x="53" y="520"/>
                      </a:lnTo>
                      <a:lnTo>
                        <a:pt x="55" y="496"/>
                      </a:lnTo>
                      <a:lnTo>
                        <a:pt x="57" y="488"/>
                      </a:lnTo>
                      <a:lnTo>
                        <a:pt x="59" y="483"/>
                      </a:lnTo>
                      <a:lnTo>
                        <a:pt x="59" y="481"/>
                      </a:lnTo>
                      <a:lnTo>
                        <a:pt x="62" y="485"/>
                      </a:lnTo>
                      <a:lnTo>
                        <a:pt x="64" y="487"/>
                      </a:lnTo>
                      <a:lnTo>
                        <a:pt x="70" y="492"/>
                      </a:lnTo>
                      <a:lnTo>
                        <a:pt x="70" y="500"/>
                      </a:lnTo>
                      <a:lnTo>
                        <a:pt x="68" y="505"/>
                      </a:lnTo>
                      <a:lnTo>
                        <a:pt x="72" y="513"/>
                      </a:lnTo>
                      <a:lnTo>
                        <a:pt x="79" y="517"/>
                      </a:lnTo>
                      <a:lnTo>
                        <a:pt x="81" y="515"/>
                      </a:lnTo>
                      <a:lnTo>
                        <a:pt x="85" y="522"/>
                      </a:lnTo>
                      <a:lnTo>
                        <a:pt x="83" y="530"/>
                      </a:lnTo>
                      <a:lnTo>
                        <a:pt x="76" y="532"/>
                      </a:lnTo>
                      <a:lnTo>
                        <a:pt x="70" y="532"/>
                      </a:lnTo>
                      <a:lnTo>
                        <a:pt x="64" y="534"/>
                      </a:lnTo>
                      <a:lnTo>
                        <a:pt x="93" y="530"/>
                      </a:lnTo>
                      <a:lnTo>
                        <a:pt x="100" y="528"/>
                      </a:lnTo>
                      <a:lnTo>
                        <a:pt x="102" y="520"/>
                      </a:lnTo>
                      <a:lnTo>
                        <a:pt x="100" y="518"/>
                      </a:lnTo>
                      <a:lnTo>
                        <a:pt x="108" y="520"/>
                      </a:lnTo>
                      <a:lnTo>
                        <a:pt x="115" y="513"/>
                      </a:lnTo>
                      <a:lnTo>
                        <a:pt x="117" y="502"/>
                      </a:lnTo>
                      <a:lnTo>
                        <a:pt x="115" y="498"/>
                      </a:lnTo>
                      <a:lnTo>
                        <a:pt x="113" y="494"/>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21" name="Freeform 97">
                  <a:extLst>
                    <a:ext uri="{FF2B5EF4-FFF2-40B4-BE49-F238E27FC236}">
                      <a16:creationId xmlns:a16="http://schemas.microsoft.com/office/drawing/2014/main" id="{3E0EE5CA-BBDC-F2FB-73C6-88DCBE8A5B88}"/>
                    </a:ext>
                  </a:extLst>
                </p:cNvPr>
                <p:cNvSpPr>
                  <a:spLocks/>
                </p:cNvSpPr>
                <p:nvPr/>
              </p:nvSpPr>
              <p:spPr bwMode="auto">
                <a:xfrm>
                  <a:off x="3912692" y="3321572"/>
                  <a:ext cx="8646" cy="2616"/>
                </a:xfrm>
                <a:custGeom>
                  <a:avLst/>
                  <a:gdLst>
                    <a:gd name="T0" fmla="*/ 9 w 9"/>
                    <a:gd name="T1" fmla="*/ 0 h 3"/>
                    <a:gd name="T2" fmla="*/ 0 w 9"/>
                    <a:gd name="T3" fmla="*/ 3 h 3"/>
                    <a:gd name="T4" fmla="*/ 5 w 9"/>
                    <a:gd name="T5" fmla="*/ 2 h 3"/>
                    <a:gd name="T6" fmla="*/ 9 w 9"/>
                    <a:gd name="T7" fmla="*/ 0 h 3"/>
                  </a:gdLst>
                  <a:ahLst/>
                  <a:cxnLst>
                    <a:cxn ang="0">
                      <a:pos x="T0" y="T1"/>
                    </a:cxn>
                    <a:cxn ang="0">
                      <a:pos x="T2" y="T3"/>
                    </a:cxn>
                    <a:cxn ang="0">
                      <a:pos x="T4" y="T5"/>
                    </a:cxn>
                    <a:cxn ang="0">
                      <a:pos x="T6" y="T7"/>
                    </a:cxn>
                  </a:cxnLst>
                  <a:rect l="0" t="0" r="r" b="b"/>
                  <a:pathLst>
                    <a:path w="9" h="3">
                      <a:moveTo>
                        <a:pt x="9" y="0"/>
                      </a:moveTo>
                      <a:lnTo>
                        <a:pt x="0" y="3"/>
                      </a:lnTo>
                      <a:lnTo>
                        <a:pt x="5" y="2"/>
                      </a:lnTo>
                      <a:lnTo>
                        <a:pt x="9"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22" name="Freeform 98">
                  <a:extLst>
                    <a:ext uri="{FF2B5EF4-FFF2-40B4-BE49-F238E27FC236}">
                      <a16:creationId xmlns:a16="http://schemas.microsoft.com/office/drawing/2014/main" id="{2EBAA466-523C-67B6-DB73-35131C501CAC}"/>
                    </a:ext>
                  </a:extLst>
                </p:cNvPr>
                <p:cNvSpPr>
                  <a:spLocks/>
                </p:cNvSpPr>
                <p:nvPr/>
              </p:nvSpPr>
              <p:spPr bwMode="auto">
                <a:xfrm>
                  <a:off x="3912692" y="3321572"/>
                  <a:ext cx="8646" cy="2616"/>
                </a:xfrm>
                <a:custGeom>
                  <a:avLst/>
                  <a:gdLst>
                    <a:gd name="T0" fmla="*/ 9 w 9"/>
                    <a:gd name="T1" fmla="*/ 0 h 3"/>
                    <a:gd name="T2" fmla="*/ 0 w 9"/>
                    <a:gd name="T3" fmla="*/ 3 h 3"/>
                    <a:gd name="T4" fmla="*/ 5 w 9"/>
                    <a:gd name="T5" fmla="*/ 2 h 3"/>
                    <a:gd name="T6" fmla="*/ 9 w 9"/>
                    <a:gd name="T7" fmla="*/ 0 h 3"/>
                  </a:gdLst>
                  <a:ahLst/>
                  <a:cxnLst>
                    <a:cxn ang="0">
                      <a:pos x="T0" y="T1"/>
                    </a:cxn>
                    <a:cxn ang="0">
                      <a:pos x="T2" y="T3"/>
                    </a:cxn>
                    <a:cxn ang="0">
                      <a:pos x="T4" y="T5"/>
                    </a:cxn>
                    <a:cxn ang="0">
                      <a:pos x="T6" y="T7"/>
                    </a:cxn>
                  </a:cxnLst>
                  <a:rect l="0" t="0" r="r" b="b"/>
                  <a:pathLst>
                    <a:path w="9" h="3">
                      <a:moveTo>
                        <a:pt x="9" y="0"/>
                      </a:moveTo>
                      <a:lnTo>
                        <a:pt x="0" y="3"/>
                      </a:lnTo>
                      <a:lnTo>
                        <a:pt x="5" y="2"/>
                      </a:lnTo>
                      <a:lnTo>
                        <a:pt x="9"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23" name="Freeform 116">
                  <a:extLst>
                    <a:ext uri="{FF2B5EF4-FFF2-40B4-BE49-F238E27FC236}">
                      <a16:creationId xmlns:a16="http://schemas.microsoft.com/office/drawing/2014/main" id="{AED54029-4110-C681-8C95-6AF17D9819D7}"/>
                    </a:ext>
                  </a:extLst>
                </p:cNvPr>
                <p:cNvSpPr>
                  <a:spLocks/>
                </p:cNvSpPr>
                <p:nvPr/>
              </p:nvSpPr>
              <p:spPr bwMode="auto">
                <a:xfrm>
                  <a:off x="3997233" y="3295411"/>
                  <a:ext cx="63406" cy="13081"/>
                </a:xfrm>
                <a:custGeom>
                  <a:avLst/>
                  <a:gdLst>
                    <a:gd name="T0" fmla="*/ 28 w 66"/>
                    <a:gd name="T1" fmla="*/ 7 h 15"/>
                    <a:gd name="T2" fmla="*/ 23 w 66"/>
                    <a:gd name="T3" fmla="*/ 7 h 15"/>
                    <a:gd name="T4" fmla="*/ 15 w 66"/>
                    <a:gd name="T5" fmla="*/ 11 h 15"/>
                    <a:gd name="T6" fmla="*/ 0 w 66"/>
                    <a:gd name="T7" fmla="*/ 15 h 15"/>
                    <a:gd name="T8" fmla="*/ 8 w 66"/>
                    <a:gd name="T9" fmla="*/ 15 h 15"/>
                    <a:gd name="T10" fmla="*/ 51 w 66"/>
                    <a:gd name="T11" fmla="*/ 1 h 15"/>
                    <a:gd name="T12" fmla="*/ 66 w 66"/>
                    <a:gd name="T13" fmla="*/ 0 h 15"/>
                    <a:gd name="T14" fmla="*/ 60 w 66"/>
                    <a:gd name="T15" fmla="*/ 0 h 15"/>
                    <a:gd name="T16" fmla="*/ 45 w 66"/>
                    <a:gd name="T17" fmla="*/ 1 h 15"/>
                    <a:gd name="T18" fmla="*/ 28 w 66"/>
                    <a:gd name="T19"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15">
                      <a:moveTo>
                        <a:pt x="28" y="7"/>
                      </a:moveTo>
                      <a:lnTo>
                        <a:pt x="23" y="7"/>
                      </a:lnTo>
                      <a:lnTo>
                        <a:pt x="15" y="11"/>
                      </a:lnTo>
                      <a:lnTo>
                        <a:pt x="0" y="15"/>
                      </a:lnTo>
                      <a:lnTo>
                        <a:pt x="8" y="15"/>
                      </a:lnTo>
                      <a:lnTo>
                        <a:pt x="51" y="1"/>
                      </a:lnTo>
                      <a:lnTo>
                        <a:pt x="66" y="0"/>
                      </a:lnTo>
                      <a:lnTo>
                        <a:pt x="60" y="0"/>
                      </a:lnTo>
                      <a:lnTo>
                        <a:pt x="45" y="1"/>
                      </a:lnTo>
                      <a:lnTo>
                        <a:pt x="28" y="7"/>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24" name="Freeform 117">
                  <a:extLst>
                    <a:ext uri="{FF2B5EF4-FFF2-40B4-BE49-F238E27FC236}">
                      <a16:creationId xmlns:a16="http://schemas.microsoft.com/office/drawing/2014/main" id="{C4328E0C-FBB7-1559-C983-FABF37F9E9A5}"/>
                    </a:ext>
                  </a:extLst>
                </p:cNvPr>
                <p:cNvSpPr>
                  <a:spLocks/>
                </p:cNvSpPr>
                <p:nvPr/>
              </p:nvSpPr>
              <p:spPr bwMode="auto">
                <a:xfrm>
                  <a:off x="3997233" y="3295411"/>
                  <a:ext cx="63406" cy="13081"/>
                </a:xfrm>
                <a:custGeom>
                  <a:avLst/>
                  <a:gdLst>
                    <a:gd name="T0" fmla="*/ 28 w 66"/>
                    <a:gd name="T1" fmla="*/ 7 h 15"/>
                    <a:gd name="T2" fmla="*/ 23 w 66"/>
                    <a:gd name="T3" fmla="*/ 7 h 15"/>
                    <a:gd name="T4" fmla="*/ 15 w 66"/>
                    <a:gd name="T5" fmla="*/ 11 h 15"/>
                    <a:gd name="T6" fmla="*/ 0 w 66"/>
                    <a:gd name="T7" fmla="*/ 15 h 15"/>
                    <a:gd name="T8" fmla="*/ 8 w 66"/>
                    <a:gd name="T9" fmla="*/ 15 h 15"/>
                    <a:gd name="T10" fmla="*/ 51 w 66"/>
                    <a:gd name="T11" fmla="*/ 1 h 15"/>
                    <a:gd name="T12" fmla="*/ 66 w 66"/>
                    <a:gd name="T13" fmla="*/ 0 h 15"/>
                    <a:gd name="T14" fmla="*/ 60 w 66"/>
                    <a:gd name="T15" fmla="*/ 0 h 15"/>
                    <a:gd name="T16" fmla="*/ 45 w 66"/>
                    <a:gd name="T17" fmla="*/ 1 h 15"/>
                    <a:gd name="T18" fmla="*/ 28 w 66"/>
                    <a:gd name="T19"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15">
                      <a:moveTo>
                        <a:pt x="28" y="7"/>
                      </a:moveTo>
                      <a:lnTo>
                        <a:pt x="23" y="7"/>
                      </a:lnTo>
                      <a:lnTo>
                        <a:pt x="15" y="11"/>
                      </a:lnTo>
                      <a:lnTo>
                        <a:pt x="0" y="15"/>
                      </a:lnTo>
                      <a:lnTo>
                        <a:pt x="8" y="15"/>
                      </a:lnTo>
                      <a:lnTo>
                        <a:pt x="51" y="1"/>
                      </a:lnTo>
                      <a:lnTo>
                        <a:pt x="66" y="0"/>
                      </a:lnTo>
                      <a:lnTo>
                        <a:pt x="60" y="0"/>
                      </a:lnTo>
                      <a:lnTo>
                        <a:pt x="45" y="1"/>
                      </a:lnTo>
                      <a:lnTo>
                        <a:pt x="28" y="7"/>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grpSp>
          <p:sp>
            <p:nvSpPr>
              <p:cNvPr id="234" name="Freeform 118">
                <a:extLst>
                  <a:ext uri="{FF2B5EF4-FFF2-40B4-BE49-F238E27FC236}">
                    <a16:creationId xmlns:a16="http://schemas.microsoft.com/office/drawing/2014/main" id="{8C955E60-F158-6D5F-B4E3-A95973A0066F}"/>
                  </a:ext>
                </a:extLst>
              </p:cNvPr>
              <p:cNvSpPr>
                <a:spLocks/>
              </p:cNvSpPr>
              <p:nvPr/>
            </p:nvSpPr>
            <p:spPr bwMode="auto">
              <a:xfrm>
                <a:off x="4067363" y="2150421"/>
                <a:ext cx="343927" cy="355793"/>
              </a:xfrm>
              <a:custGeom>
                <a:avLst/>
                <a:gdLst>
                  <a:gd name="T0" fmla="*/ 14 w 358"/>
                  <a:gd name="T1" fmla="*/ 181 h 408"/>
                  <a:gd name="T2" fmla="*/ 44 w 358"/>
                  <a:gd name="T3" fmla="*/ 356 h 408"/>
                  <a:gd name="T4" fmla="*/ 61 w 358"/>
                  <a:gd name="T5" fmla="*/ 358 h 408"/>
                  <a:gd name="T6" fmla="*/ 81 w 358"/>
                  <a:gd name="T7" fmla="*/ 373 h 408"/>
                  <a:gd name="T8" fmla="*/ 100 w 358"/>
                  <a:gd name="T9" fmla="*/ 388 h 408"/>
                  <a:gd name="T10" fmla="*/ 117 w 358"/>
                  <a:gd name="T11" fmla="*/ 388 h 408"/>
                  <a:gd name="T12" fmla="*/ 138 w 358"/>
                  <a:gd name="T13" fmla="*/ 397 h 408"/>
                  <a:gd name="T14" fmla="*/ 149 w 358"/>
                  <a:gd name="T15" fmla="*/ 390 h 408"/>
                  <a:gd name="T16" fmla="*/ 166 w 358"/>
                  <a:gd name="T17" fmla="*/ 397 h 408"/>
                  <a:gd name="T18" fmla="*/ 179 w 358"/>
                  <a:gd name="T19" fmla="*/ 393 h 408"/>
                  <a:gd name="T20" fmla="*/ 190 w 358"/>
                  <a:gd name="T21" fmla="*/ 380 h 408"/>
                  <a:gd name="T22" fmla="*/ 203 w 358"/>
                  <a:gd name="T23" fmla="*/ 390 h 408"/>
                  <a:gd name="T24" fmla="*/ 217 w 358"/>
                  <a:gd name="T25" fmla="*/ 395 h 408"/>
                  <a:gd name="T26" fmla="*/ 228 w 358"/>
                  <a:gd name="T27" fmla="*/ 408 h 408"/>
                  <a:gd name="T28" fmla="*/ 235 w 358"/>
                  <a:gd name="T29" fmla="*/ 408 h 408"/>
                  <a:gd name="T30" fmla="*/ 250 w 358"/>
                  <a:gd name="T31" fmla="*/ 397 h 408"/>
                  <a:gd name="T32" fmla="*/ 258 w 358"/>
                  <a:gd name="T33" fmla="*/ 384 h 408"/>
                  <a:gd name="T34" fmla="*/ 254 w 358"/>
                  <a:gd name="T35" fmla="*/ 367 h 408"/>
                  <a:gd name="T36" fmla="*/ 258 w 358"/>
                  <a:gd name="T37" fmla="*/ 358 h 408"/>
                  <a:gd name="T38" fmla="*/ 260 w 358"/>
                  <a:gd name="T39" fmla="*/ 344 h 408"/>
                  <a:gd name="T40" fmla="*/ 271 w 358"/>
                  <a:gd name="T41" fmla="*/ 339 h 408"/>
                  <a:gd name="T42" fmla="*/ 282 w 358"/>
                  <a:gd name="T43" fmla="*/ 343 h 408"/>
                  <a:gd name="T44" fmla="*/ 281 w 358"/>
                  <a:gd name="T45" fmla="*/ 329 h 408"/>
                  <a:gd name="T46" fmla="*/ 284 w 358"/>
                  <a:gd name="T47" fmla="*/ 314 h 408"/>
                  <a:gd name="T48" fmla="*/ 297 w 358"/>
                  <a:gd name="T49" fmla="*/ 303 h 408"/>
                  <a:gd name="T50" fmla="*/ 303 w 358"/>
                  <a:gd name="T51" fmla="*/ 288 h 408"/>
                  <a:gd name="T52" fmla="*/ 329 w 358"/>
                  <a:gd name="T53" fmla="*/ 280 h 408"/>
                  <a:gd name="T54" fmla="*/ 346 w 358"/>
                  <a:gd name="T55" fmla="*/ 258 h 408"/>
                  <a:gd name="T56" fmla="*/ 348 w 358"/>
                  <a:gd name="T57" fmla="*/ 237 h 408"/>
                  <a:gd name="T58" fmla="*/ 348 w 358"/>
                  <a:gd name="T59" fmla="*/ 224 h 408"/>
                  <a:gd name="T60" fmla="*/ 352 w 358"/>
                  <a:gd name="T61" fmla="*/ 215 h 408"/>
                  <a:gd name="T62" fmla="*/ 354 w 358"/>
                  <a:gd name="T63" fmla="*/ 186 h 408"/>
                  <a:gd name="T64" fmla="*/ 352 w 358"/>
                  <a:gd name="T65" fmla="*/ 160 h 408"/>
                  <a:gd name="T66" fmla="*/ 348 w 358"/>
                  <a:gd name="T67" fmla="*/ 147 h 408"/>
                  <a:gd name="T68" fmla="*/ 358 w 358"/>
                  <a:gd name="T69" fmla="*/ 143 h 408"/>
                  <a:gd name="T70" fmla="*/ 333 w 358"/>
                  <a:gd name="T71" fmla="*/ 0 h 408"/>
                  <a:gd name="T72" fmla="*/ 279 w 358"/>
                  <a:gd name="T73" fmla="*/ 34 h 408"/>
                  <a:gd name="T74" fmla="*/ 265 w 358"/>
                  <a:gd name="T75" fmla="*/ 45 h 408"/>
                  <a:gd name="T76" fmla="*/ 245 w 358"/>
                  <a:gd name="T77" fmla="*/ 68 h 408"/>
                  <a:gd name="T78" fmla="*/ 224 w 358"/>
                  <a:gd name="T79" fmla="*/ 70 h 408"/>
                  <a:gd name="T80" fmla="*/ 203 w 358"/>
                  <a:gd name="T81" fmla="*/ 81 h 408"/>
                  <a:gd name="T82" fmla="*/ 190 w 358"/>
                  <a:gd name="T83" fmla="*/ 89 h 408"/>
                  <a:gd name="T84" fmla="*/ 175 w 358"/>
                  <a:gd name="T85" fmla="*/ 83 h 408"/>
                  <a:gd name="T86" fmla="*/ 155 w 358"/>
                  <a:gd name="T87" fmla="*/ 89 h 408"/>
                  <a:gd name="T88" fmla="*/ 155 w 358"/>
                  <a:gd name="T89" fmla="*/ 81 h 408"/>
                  <a:gd name="T90" fmla="*/ 158 w 358"/>
                  <a:gd name="T91" fmla="*/ 72 h 408"/>
                  <a:gd name="T92" fmla="*/ 145 w 358"/>
                  <a:gd name="T93" fmla="*/ 77 h 408"/>
                  <a:gd name="T94" fmla="*/ 128 w 358"/>
                  <a:gd name="T95" fmla="*/ 70 h 408"/>
                  <a:gd name="T96" fmla="*/ 108 w 358"/>
                  <a:gd name="T97" fmla="*/ 66 h 408"/>
                  <a:gd name="T98" fmla="*/ 74 w 358"/>
                  <a:gd name="T99" fmla="*/ 7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8" h="408">
                    <a:moveTo>
                      <a:pt x="0" y="81"/>
                    </a:moveTo>
                    <a:lnTo>
                      <a:pt x="14" y="181"/>
                    </a:lnTo>
                    <a:lnTo>
                      <a:pt x="34" y="361"/>
                    </a:lnTo>
                    <a:lnTo>
                      <a:pt x="44" y="356"/>
                    </a:lnTo>
                    <a:lnTo>
                      <a:pt x="49" y="361"/>
                    </a:lnTo>
                    <a:lnTo>
                      <a:pt x="61" y="358"/>
                    </a:lnTo>
                    <a:lnTo>
                      <a:pt x="78" y="365"/>
                    </a:lnTo>
                    <a:lnTo>
                      <a:pt x="81" y="373"/>
                    </a:lnTo>
                    <a:lnTo>
                      <a:pt x="93" y="386"/>
                    </a:lnTo>
                    <a:lnTo>
                      <a:pt x="100" y="388"/>
                    </a:lnTo>
                    <a:lnTo>
                      <a:pt x="113" y="386"/>
                    </a:lnTo>
                    <a:lnTo>
                      <a:pt x="117" y="388"/>
                    </a:lnTo>
                    <a:lnTo>
                      <a:pt x="132" y="397"/>
                    </a:lnTo>
                    <a:lnTo>
                      <a:pt x="138" y="397"/>
                    </a:lnTo>
                    <a:lnTo>
                      <a:pt x="143" y="391"/>
                    </a:lnTo>
                    <a:lnTo>
                      <a:pt x="149" y="390"/>
                    </a:lnTo>
                    <a:lnTo>
                      <a:pt x="158" y="391"/>
                    </a:lnTo>
                    <a:lnTo>
                      <a:pt x="166" y="397"/>
                    </a:lnTo>
                    <a:lnTo>
                      <a:pt x="172" y="393"/>
                    </a:lnTo>
                    <a:lnTo>
                      <a:pt x="179" y="393"/>
                    </a:lnTo>
                    <a:lnTo>
                      <a:pt x="183" y="388"/>
                    </a:lnTo>
                    <a:lnTo>
                      <a:pt x="190" y="380"/>
                    </a:lnTo>
                    <a:lnTo>
                      <a:pt x="198" y="376"/>
                    </a:lnTo>
                    <a:lnTo>
                      <a:pt x="203" y="390"/>
                    </a:lnTo>
                    <a:lnTo>
                      <a:pt x="209" y="395"/>
                    </a:lnTo>
                    <a:lnTo>
                      <a:pt x="217" y="395"/>
                    </a:lnTo>
                    <a:lnTo>
                      <a:pt x="222" y="403"/>
                    </a:lnTo>
                    <a:lnTo>
                      <a:pt x="228" y="408"/>
                    </a:lnTo>
                    <a:lnTo>
                      <a:pt x="228" y="408"/>
                    </a:lnTo>
                    <a:lnTo>
                      <a:pt x="235" y="408"/>
                    </a:lnTo>
                    <a:lnTo>
                      <a:pt x="245" y="403"/>
                    </a:lnTo>
                    <a:lnTo>
                      <a:pt x="250" y="397"/>
                    </a:lnTo>
                    <a:lnTo>
                      <a:pt x="250" y="390"/>
                    </a:lnTo>
                    <a:lnTo>
                      <a:pt x="258" y="384"/>
                    </a:lnTo>
                    <a:lnTo>
                      <a:pt x="256" y="371"/>
                    </a:lnTo>
                    <a:lnTo>
                      <a:pt x="254" y="367"/>
                    </a:lnTo>
                    <a:lnTo>
                      <a:pt x="256" y="359"/>
                    </a:lnTo>
                    <a:lnTo>
                      <a:pt x="258" y="358"/>
                    </a:lnTo>
                    <a:lnTo>
                      <a:pt x="258" y="350"/>
                    </a:lnTo>
                    <a:lnTo>
                      <a:pt x="260" y="344"/>
                    </a:lnTo>
                    <a:lnTo>
                      <a:pt x="265" y="337"/>
                    </a:lnTo>
                    <a:lnTo>
                      <a:pt x="271" y="339"/>
                    </a:lnTo>
                    <a:lnTo>
                      <a:pt x="279" y="350"/>
                    </a:lnTo>
                    <a:lnTo>
                      <a:pt x="282" y="343"/>
                    </a:lnTo>
                    <a:lnTo>
                      <a:pt x="286" y="335"/>
                    </a:lnTo>
                    <a:lnTo>
                      <a:pt x="281" y="329"/>
                    </a:lnTo>
                    <a:lnTo>
                      <a:pt x="284" y="322"/>
                    </a:lnTo>
                    <a:lnTo>
                      <a:pt x="284" y="314"/>
                    </a:lnTo>
                    <a:lnTo>
                      <a:pt x="288" y="309"/>
                    </a:lnTo>
                    <a:lnTo>
                      <a:pt x="297" y="303"/>
                    </a:lnTo>
                    <a:lnTo>
                      <a:pt x="297" y="296"/>
                    </a:lnTo>
                    <a:lnTo>
                      <a:pt x="303" y="288"/>
                    </a:lnTo>
                    <a:lnTo>
                      <a:pt x="314" y="292"/>
                    </a:lnTo>
                    <a:lnTo>
                      <a:pt x="329" y="280"/>
                    </a:lnTo>
                    <a:lnTo>
                      <a:pt x="337" y="265"/>
                    </a:lnTo>
                    <a:lnTo>
                      <a:pt x="346" y="258"/>
                    </a:lnTo>
                    <a:lnTo>
                      <a:pt x="348" y="245"/>
                    </a:lnTo>
                    <a:lnTo>
                      <a:pt x="348" y="237"/>
                    </a:lnTo>
                    <a:lnTo>
                      <a:pt x="348" y="232"/>
                    </a:lnTo>
                    <a:lnTo>
                      <a:pt x="348" y="224"/>
                    </a:lnTo>
                    <a:lnTo>
                      <a:pt x="352" y="224"/>
                    </a:lnTo>
                    <a:lnTo>
                      <a:pt x="352" y="215"/>
                    </a:lnTo>
                    <a:lnTo>
                      <a:pt x="350" y="207"/>
                    </a:lnTo>
                    <a:lnTo>
                      <a:pt x="354" y="186"/>
                    </a:lnTo>
                    <a:lnTo>
                      <a:pt x="356" y="181"/>
                    </a:lnTo>
                    <a:lnTo>
                      <a:pt x="352" y="160"/>
                    </a:lnTo>
                    <a:lnTo>
                      <a:pt x="346" y="153"/>
                    </a:lnTo>
                    <a:lnTo>
                      <a:pt x="348" y="147"/>
                    </a:lnTo>
                    <a:lnTo>
                      <a:pt x="352" y="147"/>
                    </a:lnTo>
                    <a:lnTo>
                      <a:pt x="358" y="143"/>
                    </a:lnTo>
                    <a:lnTo>
                      <a:pt x="333" y="4"/>
                    </a:lnTo>
                    <a:lnTo>
                      <a:pt x="333" y="0"/>
                    </a:lnTo>
                    <a:lnTo>
                      <a:pt x="292" y="25"/>
                    </a:lnTo>
                    <a:lnTo>
                      <a:pt x="279" y="34"/>
                    </a:lnTo>
                    <a:lnTo>
                      <a:pt x="271" y="40"/>
                    </a:lnTo>
                    <a:lnTo>
                      <a:pt x="265" y="45"/>
                    </a:lnTo>
                    <a:lnTo>
                      <a:pt x="258" y="57"/>
                    </a:lnTo>
                    <a:lnTo>
                      <a:pt x="245" y="68"/>
                    </a:lnTo>
                    <a:lnTo>
                      <a:pt x="232" y="70"/>
                    </a:lnTo>
                    <a:lnTo>
                      <a:pt x="224" y="70"/>
                    </a:lnTo>
                    <a:lnTo>
                      <a:pt x="209" y="76"/>
                    </a:lnTo>
                    <a:lnTo>
                      <a:pt x="203" y="81"/>
                    </a:lnTo>
                    <a:lnTo>
                      <a:pt x="196" y="83"/>
                    </a:lnTo>
                    <a:lnTo>
                      <a:pt x="190" y="89"/>
                    </a:lnTo>
                    <a:lnTo>
                      <a:pt x="183" y="87"/>
                    </a:lnTo>
                    <a:lnTo>
                      <a:pt x="175" y="83"/>
                    </a:lnTo>
                    <a:lnTo>
                      <a:pt x="160" y="83"/>
                    </a:lnTo>
                    <a:lnTo>
                      <a:pt x="155" y="89"/>
                    </a:lnTo>
                    <a:lnTo>
                      <a:pt x="147" y="89"/>
                    </a:lnTo>
                    <a:lnTo>
                      <a:pt x="155" y="81"/>
                    </a:lnTo>
                    <a:lnTo>
                      <a:pt x="166" y="79"/>
                    </a:lnTo>
                    <a:lnTo>
                      <a:pt x="158" y="72"/>
                    </a:lnTo>
                    <a:lnTo>
                      <a:pt x="153" y="79"/>
                    </a:lnTo>
                    <a:lnTo>
                      <a:pt x="145" y="77"/>
                    </a:lnTo>
                    <a:lnTo>
                      <a:pt x="138" y="72"/>
                    </a:lnTo>
                    <a:lnTo>
                      <a:pt x="128" y="70"/>
                    </a:lnTo>
                    <a:lnTo>
                      <a:pt x="123" y="68"/>
                    </a:lnTo>
                    <a:lnTo>
                      <a:pt x="108" y="66"/>
                    </a:lnTo>
                    <a:lnTo>
                      <a:pt x="106" y="62"/>
                    </a:lnTo>
                    <a:lnTo>
                      <a:pt x="74" y="70"/>
                    </a:lnTo>
                    <a:lnTo>
                      <a:pt x="0" y="81"/>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35" name="Freeform 119">
                <a:extLst>
                  <a:ext uri="{FF2B5EF4-FFF2-40B4-BE49-F238E27FC236}">
                    <a16:creationId xmlns:a16="http://schemas.microsoft.com/office/drawing/2014/main" id="{389BB607-AF69-897D-9700-EADF76F85F98}"/>
                  </a:ext>
                </a:extLst>
              </p:cNvPr>
              <p:cNvSpPr>
                <a:spLocks/>
              </p:cNvSpPr>
              <p:nvPr/>
            </p:nvSpPr>
            <p:spPr bwMode="auto">
              <a:xfrm>
                <a:off x="4087538" y="2831485"/>
                <a:ext cx="447682" cy="419452"/>
              </a:xfrm>
              <a:custGeom>
                <a:avLst/>
                <a:gdLst>
                  <a:gd name="T0" fmla="*/ 436 w 466"/>
                  <a:gd name="T1" fmla="*/ 274 h 481"/>
                  <a:gd name="T2" fmla="*/ 431 w 466"/>
                  <a:gd name="T3" fmla="*/ 253 h 481"/>
                  <a:gd name="T4" fmla="*/ 412 w 466"/>
                  <a:gd name="T5" fmla="*/ 236 h 481"/>
                  <a:gd name="T6" fmla="*/ 404 w 466"/>
                  <a:gd name="T7" fmla="*/ 218 h 481"/>
                  <a:gd name="T8" fmla="*/ 391 w 466"/>
                  <a:gd name="T9" fmla="*/ 193 h 481"/>
                  <a:gd name="T10" fmla="*/ 363 w 466"/>
                  <a:gd name="T11" fmla="*/ 176 h 481"/>
                  <a:gd name="T12" fmla="*/ 355 w 466"/>
                  <a:gd name="T13" fmla="*/ 165 h 481"/>
                  <a:gd name="T14" fmla="*/ 346 w 466"/>
                  <a:gd name="T15" fmla="*/ 150 h 481"/>
                  <a:gd name="T16" fmla="*/ 323 w 466"/>
                  <a:gd name="T17" fmla="*/ 137 h 481"/>
                  <a:gd name="T18" fmla="*/ 307 w 466"/>
                  <a:gd name="T19" fmla="*/ 118 h 481"/>
                  <a:gd name="T20" fmla="*/ 261 w 466"/>
                  <a:gd name="T21" fmla="*/ 80 h 481"/>
                  <a:gd name="T22" fmla="*/ 250 w 466"/>
                  <a:gd name="T23" fmla="*/ 60 h 481"/>
                  <a:gd name="T24" fmla="*/ 218 w 466"/>
                  <a:gd name="T25" fmla="*/ 43 h 481"/>
                  <a:gd name="T26" fmla="*/ 201 w 466"/>
                  <a:gd name="T27" fmla="*/ 31 h 481"/>
                  <a:gd name="T28" fmla="*/ 218 w 466"/>
                  <a:gd name="T29" fmla="*/ 0 h 481"/>
                  <a:gd name="T30" fmla="*/ 0 w 466"/>
                  <a:gd name="T31" fmla="*/ 30 h 481"/>
                  <a:gd name="T32" fmla="*/ 66 w 466"/>
                  <a:gd name="T33" fmla="*/ 251 h 481"/>
                  <a:gd name="T34" fmla="*/ 79 w 466"/>
                  <a:gd name="T35" fmla="*/ 280 h 481"/>
                  <a:gd name="T36" fmla="*/ 92 w 466"/>
                  <a:gd name="T37" fmla="*/ 298 h 481"/>
                  <a:gd name="T38" fmla="*/ 98 w 466"/>
                  <a:gd name="T39" fmla="*/ 319 h 481"/>
                  <a:gd name="T40" fmla="*/ 88 w 466"/>
                  <a:gd name="T41" fmla="*/ 344 h 481"/>
                  <a:gd name="T42" fmla="*/ 88 w 466"/>
                  <a:gd name="T43" fmla="*/ 377 h 481"/>
                  <a:gd name="T44" fmla="*/ 94 w 466"/>
                  <a:gd name="T45" fmla="*/ 402 h 481"/>
                  <a:gd name="T46" fmla="*/ 96 w 466"/>
                  <a:gd name="T47" fmla="*/ 430 h 481"/>
                  <a:gd name="T48" fmla="*/ 107 w 466"/>
                  <a:gd name="T49" fmla="*/ 451 h 481"/>
                  <a:gd name="T50" fmla="*/ 124 w 466"/>
                  <a:gd name="T51" fmla="*/ 479 h 481"/>
                  <a:gd name="T52" fmla="*/ 372 w 466"/>
                  <a:gd name="T53" fmla="*/ 481 h 481"/>
                  <a:gd name="T54" fmla="*/ 385 w 466"/>
                  <a:gd name="T55" fmla="*/ 462 h 481"/>
                  <a:gd name="T56" fmla="*/ 380 w 466"/>
                  <a:gd name="T57" fmla="*/ 443 h 481"/>
                  <a:gd name="T58" fmla="*/ 391 w 466"/>
                  <a:gd name="T59" fmla="*/ 430 h 481"/>
                  <a:gd name="T60" fmla="*/ 423 w 466"/>
                  <a:gd name="T61" fmla="*/ 438 h 481"/>
                  <a:gd name="T62" fmla="*/ 431 w 466"/>
                  <a:gd name="T63" fmla="*/ 428 h 481"/>
                  <a:gd name="T64" fmla="*/ 431 w 466"/>
                  <a:gd name="T65" fmla="*/ 409 h 481"/>
                  <a:gd name="T66" fmla="*/ 423 w 466"/>
                  <a:gd name="T67" fmla="*/ 396 h 481"/>
                  <a:gd name="T68" fmla="*/ 423 w 466"/>
                  <a:gd name="T69" fmla="*/ 392 h 481"/>
                  <a:gd name="T70" fmla="*/ 438 w 466"/>
                  <a:gd name="T71" fmla="*/ 379 h 481"/>
                  <a:gd name="T72" fmla="*/ 427 w 466"/>
                  <a:gd name="T73" fmla="*/ 370 h 481"/>
                  <a:gd name="T74" fmla="*/ 429 w 466"/>
                  <a:gd name="T75" fmla="*/ 368 h 481"/>
                  <a:gd name="T76" fmla="*/ 440 w 466"/>
                  <a:gd name="T77" fmla="*/ 360 h 481"/>
                  <a:gd name="T78" fmla="*/ 434 w 466"/>
                  <a:gd name="T79" fmla="*/ 345 h 481"/>
                  <a:gd name="T80" fmla="*/ 444 w 466"/>
                  <a:gd name="T81" fmla="*/ 338 h 481"/>
                  <a:gd name="T82" fmla="*/ 440 w 466"/>
                  <a:gd name="T83" fmla="*/ 330 h 481"/>
                  <a:gd name="T84" fmla="*/ 451 w 466"/>
                  <a:gd name="T85" fmla="*/ 315 h 481"/>
                  <a:gd name="T86" fmla="*/ 451 w 466"/>
                  <a:gd name="T87" fmla="*/ 306 h 481"/>
                  <a:gd name="T88" fmla="*/ 464 w 466"/>
                  <a:gd name="T89" fmla="*/ 295 h 481"/>
                  <a:gd name="T90" fmla="*/ 459 w 466"/>
                  <a:gd name="T91" fmla="*/ 285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66" h="481">
                    <a:moveTo>
                      <a:pt x="455" y="283"/>
                    </a:moveTo>
                    <a:lnTo>
                      <a:pt x="442" y="282"/>
                    </a:lnTo>
                    <a:lnTo>
                      <a:pt x="436" y="274"/>
                    </a:lnTo>
                    <a:lnTo>
                      <a:pt x="436" y="268"/>
                    </a:lnTo>
                    <a:lnTo>
                      <a:pt x="436" y="261"/>
                    </a:lnTo>
                    <a:lnTo>
                      <a:pt x="431" y="253"/>
                    </a:lnTo>
                    <a:lnTo>
                      <a:pt x="427" y="248"/>
                    </a:lnTo>
                    <a:lnTo>
                      <a:pt x="423" y="240"/>
                    </a:lnTo>
                    <a:lnTo>
                      <a:pt x="412" y="236"/>
                    </a:lnTo>
                    <a:lnTo>
                      <a:pt x="406" y="231"/>
                    </a:lnTo>
                    <a:lnTo>
                      <a:pt x="404" y="223"/>
                    </a:lnTo>
                    <a:lnTo>
                      <a:pt x="404" y="218"/>
                    </a:lnTo>
                    <a:lnTo>
                      <a:pt x="401" y="210"/>
                    </a:lnTo>
                    <a:lnTo>
                      <a:pt x="393" y="199"/>
                    </a:lnTo>
                    <a:lnTo>
                      <a:pt x="391" y="193"/>
                    </a:lnTo>
                    <a:lnTo>
                      <a:pt x="378" y="184"/>
                    </a:lnTo>
                    <a:lnTo>
                      <a:pt x="370" y="182"/>
                    </a:lnTo>
                    <a:lnTo>
                      <a:pt x="363" y="176"/>
                    </a:lnTo>
                    <a:lnTo>
                      <a:pt x="363" y="174"/>
                    </a:lnTo>
                    <a:lnTo>
                      <a:pt x="357" y="171"/>
                    </a:lnTo>
                    <a:lnTo>
                      <a:pt x="355" y="165"/>
                    </a:lnTo>
                    <a:lnTo>
                      <a:pt x="348" y="161"/>
                    </a:lnTo>
                    <a:lnTo>
                      <a:pt x="346" y="154"/>
                    </a:lnTo>
                    <a:lnTo>
                      <a:pt x="346" y="150"/>
                    </a:lnTo>
                    <a:lnTo>
                      <a:pt x="340" y="146"/>
                    </a:lnTo>
                    <a:lnTo>
                      <a:pt x="331" y="139"/>
                    </a:lnTo>
                    <a:lnTo>
                      <a:pt x="323" y="137"/>
                    </a:lnTo>
                    <a:lnTo>
                      <a:pt x="318" y="133"/>
                    </a:lnTo>
                    <a:lnTo>
                      <a:pt x="314" y="125"/>
                    </a:lnTo>
                    <a:lnTo>
                      <a:pt x="307" y="118"/>
                    </a:lnTo>
                    <a:lnTo>
                      <a:pt x="293" y="110"/>
                    </a:lnTo>
                    <a:lnTo>
                      <a:pt x="280" y="101"/>
                    </a:lnTo>
                    <a:lnTo>
                      <a:pt x="261" y="80"/>
                    </a:lnTo>
                    <a:lnTo>
                      <a:pt x="260" y="73"/>
                    </a:lnTo>
                    <a:lnTo>
                      <a:pt x="252" y="65"/>
                    </a:lnTo>
                    <a:lnTo>
                      <a:pt x="250" y="60"/>
                    </a:lnTo>
                    <a:lnTo>
                      <a:pt x="243" y="52"/>
                    </a:lnTo>
                    <a:lnTo>
                      <a:pt x="231" y="54"/>
                    </a:lnTo>
                    <a:lnTo>
                      <a:pt x="218" y="43"/>
                    </a:lnTo>
                    <a:lnTo>
                      <a:pt x="213" y="43"/>
                    </a:lnTo>
                    <a:lnTo>
                      <a:pt x="205" y="39"/>
                    </a:lnTo>
                    <a:lnTo>
                      <a:pt x="201" y="31"/>
                    </a:lnTo>
                    <a:lnTo>
                      <a:pt x="203" y="24"/>
                    </a:lnTo>
                    <a:lnTo>
                      <a:pt x="216" y="5"/>
                    </a:lnTo>
                    <a:lnTo>
                      <a:pt x="218" y="0"/>
                    </a:lnTo>
                    <a:lnTo>
                      <a:pt x="113" y="16"/>
                    </a:lnTo>
                    <a:lnTo>
                      <a:pt x="77" y="18"/>
                    </a:lnTo>
                    <a:lnTo>
                      <a:pt x="0" y="30"/>
                    </a:lnTo>
                    <a:lnTo>
                      <a:pt x="32" y="131"/>
                    </a:lnTo>
                    <a:lnTo>
                      <a:pt x="64" y="248"/>
                    </a:lnTo>
                    <a:lnTo>
                      <a:pt x="66" y="251"/>
                    </a:lnTo>
                    <a:lnTo>
                      <a:pt x="68" y="259"/>
                    </a:lnTo>
                    <a:lnTo>
                      <a:pt x="73" y="266"/>
                    </a:lnTo>
                    <a:lnTo>
                      <a:pt x="79" y="280"/>
                    </a:lnTo>
                    <a:lnTo>
                      <a:pt x="87" y="287"/>
                    </a:lnTo>
                    <a:lnTo>
                      <a:pt x="88" y="291"/>
                    </a:lnTo>
                    <a:lnTo>
                      <a:pt x="92" y="298"/>
                    </a:lnTo>
                    <a:lnTo>
                      <a:pt x="90" y="308"/>
                    </a:lnTo>
                    <a:lnTo>
                      <a:pt x="96" y="312"/>
                    </a:lnTo>
                    <a:lnTo>
                      <a:pt x="98" y="319"/>
                    </a:lnTo>
                    <a:lnTo>
                      <a:pt x="92" y="323"/>
                    </a:lnTo>
                    <a:lnTo>
                      <a:pt x="88" y="330"/>
                    </a:lnTo>
                    <a:lnTo>
                      <a:pt x="88" y="344"/>
                    </a:lnTo>
                    <a:lnTo>
                      <a:pt x="85" y="351"/>
                    </a:lnTo>
                    <a:lnTo>
                      <a:pt x="83" y="364"/>
                    </a:lnTo>
                    <a:lnTo>
                      <a:pt x="88" y="377"/>
                    </a:lnTo>
                    <a:lnTo>
                      <a:pt x="94" y="385"/>
                    </a:lnTo>
                    <a:lnTo>
                      <a:pt x="96" y="394"/>
                    </a:lnTo>
                    <a:lnTo>
                      <a:pt x="94" y="402"/>
                    </a:lnTo>
                    <a:lnTo>
                      <a:pt x="96" y="407"/>
                    </a:lnTo>
                    <a:lnTo>
                      <a:pt x="94" y="423"/>
                    </a:lnTo>
                    <a:lnTo>
                      <a:pt x="96" y="430"/>
                    </a:lnTo>
                    <a:lnTo>
                      <a:pt x="102" y="438"/>
                    </a:lnTo>
                    <a:lnTo>
                      <a:pt x="107" y="447"/>
                    </a:lnTo>
                    <a:lnTo>
                      <a:pt x="107" y="451"/>
                    </a:lnTo>
                    <a:lnTo>
                      <a:pt x="117" y="466"/>
                    </a:lnTo>
                    <a:lnTo>
                      <a:pt x="119" y="473"/>
                    </a:lnTo>
                    <a:lnTo>
                      <a:pt x="124" y="479"/>
                    </a:lnTo>
                    <a:lnTo>
                      <a:pt x="359" y="462"/>
                    </a:lnTo>
                    <a:lnTo>
                      <a:pt x="367" y="468"/>
                    </a:lnTo>
                    <a:lnTo>
                      <a:pt x="372" y="481"/>
                    </a:lnTo>
                    <a:lnTo>
                      <a:pt x="380" y="481"/>
                    </a:lnTo>
                    <a:lnTo>
                      <a:pt x="385" y="477"/>
                    </a:lnTo>
                    <a:lnTo>
                      <a:pt x="385" y="462"/>
                    </a:lnTo>
                    <a:lnTo>
                      <a:pt x="385" y="456"/>
                    </a:lnTo>
                    <a:lnTo>
                      <a:pt x="382" y="449"/>
                    </a:lnTo>
                    <a:lnTo>
                      <a:pt x="380" y="443"/>
                    </a:lnTo>
                    <a:lnTo>
                      <a:pt x="382" y="436"/>
                    </a:lnTo>
                    <a:lnTo>
                      <a:pt x="385" y="436"/>
                    </a:lnTo>
                    <a:lnTo>
                      <a:pt x="391" y="430"/>
                    </a:lnTo>
                    <a:lnTo>
                      <a:pt x="399" y="432"/>
                    </a:lnTo>
                    <a:lnTo>
                      <a:pt x="416" y="436"/>
                    </a:lnTo>
                    <a:lnTo>
                      <a:pt x="423" y="438"/>
                    </a:lnTo>
                    <a:lnTo>
                      <a:pt x="427" y="436"/>
                    </a:lnTo>
                    <a:lnTo>
                      <a:pt x="429" y="436"/>
                    </a:lnTo>
                    <a:lnTo>
                      <a:pt x="431" y="428"/>
                    </a:lnTo>
                    <a:lnTo>
                      <a:pt x="425" y="423"/>
                    </a:lnTo>
                    <a:lnTo>
                      <a:pt x="427" y="415"/>
                    </a:lnTo>
                    <a:lnTo>
                      <a:pt x="431" y="409"/>
                    </a:lnTo>
                    <a:lnTo>
                      <a:pt x="425" y="409"/>
                    </a:lnTo>
                    <a:lnTo>
                      <a:pt x="429" y="402"/>
                    </a:lnTo>
                    <a:lnTo>
                      <a:pt x="423" y="396"/>
                    </a:lnTo>
                    <a:lnTo>
                      <a:pt x="429" y="400"/>
                    </a:lnTo>
                    <a:lnTo>
                      <a:pt x="432" y="392"/>
                    </a:lnTo>
                    <a:lnTo>
                      <a:pt x="423" y="392"/>
                    </a:lnTo>
                    <a:lnTo>
                      <a:pt x="427" y="385"/>
                    </a:lnTo>
                    <a:lnTo>
                      <a:pt x="432" y="389"/>
                    </a:lnTo>
                    <a:lnTo>
                      <a:pt x="438" y="379"/>
                    </a:lnTo>
                    <a:lnTo>
                      <a:pt x="440" y="372"/>
                    </a:lnTo>
                    <a:lnTo>
                      <a:pt x="432" y="370"/>
                    </a:lnTo>
                    <a:lnTo>
                      <a:pt x="427" y="370"/>
                    </a:lnTo>
                    <a:lnTo>
                      <a:pt x="419" y="366"/>
                    </a:lnTo>
                    <a:lnTo>
                      <a:pt x="423" y="366"/>
                    </a:lnTo>
                    <a:lnTo>
                      <a:pt x="429" y="368"/>
                    </a:lnTo>
                    <a:lnTo>
                      <a:pt x="436" y="368"/>
                    </a:lnTo>
                    <a:lnTo>
                      <a:pt x="436" y="360"/>
                    </a:lnTo>
                    <a:lnTo>
                      <a:pt x="440" y="360"/>
                    </a:lnTo>
                    <a:lnTo>
                      <a:pt x="444" y="347"/>
                    </a:lnTo>
                    <a:lnTo>
                      <a:pt x="438" y="349"/>
                    </a:lnTo>
                    <a:lnTo>
                      <a:pt x="434" y="345"/>
                    </a:lnTo>
                    <a:lnTo>
                      <a:pt x="440" y="340"/>
                    </a:lnTo>
                    <a:lnTo>
                      <a:pt x="438" y="334"/>
                    </a:lnTo>
                    <a:lnTo>
                      <a:pt x="444" y="338"/>
                    </a:lnTo>
                    <a:lnTo>
                      <a:pt x="448" y="330"/>
                    </a:lnTo>
                    <a:lnTo>
                      <a:pt x="448" y="329"/>
                    </a:lnTo>
                    <a:lnTo>
                      <a:pt x="440" y="330"/>
                    </a:lnTo>
                    <a:lnTo>
                      <a:pt x="438" y="323"/>
                    </a:lnTo>
                    <a:lnTo>
                      <a:pt x="446" y="323"/>
                    </a:lnTo>
                    <a:lnTo>
                      <a:pt x="451" y="315"/>
                    </a:lnTo>
                    <a:lnTo>
                      <a:pt x="444" y="310"/>
                    </a:lnTo>
                    <a:lnTo>
                      <a:pt x="444" y="302"/>
                    </a:lnTo>
                    <a:lnTo>
                      <a:pt x="451" y="306"/>
                    </a:lnTo>
                    <a:lnTo>
                      <a:pt x="459" y="306"/>
                    </a:lnTo>
                    <a:lnTo>
                      <a:pt x="457" y="298"/>
                    </a:lnTo>
                    <a:lnTo>
                      <a:pt x="464" y="295"/>
                    </a:lnTo>
                    <a:lnTo>
                      <a:pt x="466" y="287"/>
                    </a:lnTo>
                    <a:lnTo>
                      <a:pt x="463" y="287"/>
                    </a:lnTo>
                    <a:lnTo>
                      <a:pt x="459" y="285"/>
                    </a:lnTo>
                    <a:lnTo>
                      <a:pt x="455" y="283"/>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36" name="Freeform 123">
                <a:extLst>
                  <a:ext uri="{FF2B5EF4-FFF2-40B4-BE49-F238E27FC236}">
                    <a16:creationId xmlns:a16="http://schemas.microsoft.com/office/drawing/2014/main" id="{773557C4-3055-6AB1-7032-35DB28A5EA0B}"/>
                  </a:ext>
                </a:extLst>
              </p:cNvPr>
              <p:cNvSpPr>
                <a:spLocks/>
              </p:cNvSpPr>
              <p:nvPr/>
            </p:nvSpPr>
            <p:spPr bwMode="auto">
              <a:xfrm>
                <a:off x="4286401" y="2275123"/>
                <a:ext cx="365062" cy="333120"/>
              </a:xfrm>
              <a:custGeom>
                <a:avLst/>
                <a:gdLst>
                  <a:gd name="T0" fmla="*/ 124 w 380"/>
                  <a:gd name="T1" fmla="*/ 17 h 382"/>
                  <a:gd name="T2" fmla="*/ 122 w 380"/>
                  <a:gd name="T3" fmla="*/ 64 h 382"/>
                  <a:gd name="T4" fmla="*/ 120 w 380"/>
                  <a:gd name="T5" fmla="*/ 81 h 382"/>
                  <a:gd name="T6" fmla="*/ 120 w 380"/>
                  <a:gd name="T7" fmla="*/ 102 h 382"/>
                  <a:gd name="T8" fmla="*/ 101 w 380"/>
                  <a:gd name="T9" fmla="*/ 137 h 382"/>
                  <a:gd name="T10" fmla="*/ 69 w 380"/>
                  <a:gd name="T11" fmla="*/ 153 h 382"/>
                  <a:gd name="T12" fmla="*/ 56 w 380"/>
                  <a:gd name="T13" fmla="*/ 171 h 382"/>
                  <a:gd name="T14" fmla="*/ 58 w 380"/>
                  <a:gd name="T15" fmla="*/ 192 h 382"/>
                  <a:gd name="T16" fmla="*/ 43 w 380"/>
                  <a:gd name="T17" fmla="*/ 196 h 382"/>
                  <a:gd name="T18" fmla="*/ 30 w 380"/>
                  <a:gd name="T19" fmla="*/ 207 h 382"/>
                  <a:gd name="T20" fmla="*/ 26 w 380"/>
                  <a:gd name="T21" fmla="*/ 224 h 382"/>
                  <a:gd name="T22" fmla="*/ 22 w 380"/>
                  <a:gd name="T23" fmla="*/ 247 h 382"/>
                  <a:gd name="T24" fmla="*/ 7 w 380"/>
                  <a:gd name="T25" fmla="*/ 265 h 382"/>
                  <a:gd name="T26" fmla="*/ 0 w 380"/>
                  <a:gd name="T27" fmla="*/ 271 h 382"/>
                  <a:gd name="T28" fmla="*/ 0 w 380"/>
                  <a:gd name="T29" fmla="*/ 294 h 382"/>
                  <a:gd name="T30" fmla="*/ 24 w 380"/>
                  <a:gd name="T31" fmla="*/ 322 h 382"/>
                  <a:gd name="T32" fmla="*/ 66 w 380"/>
                  <a:gd name="T33" fmla="*/ 352 h 382"/>
                  <a:gd name="T34" fmla="*/ 79 w 380"/>
                  <a:gd name="T35" fmla="*/ 372 h 382"/>
                  <a:gd name="T36" fmla="*/ 116 w 380"/>
                  <a:gd name="T37" fmla="*/ 372 h 382"/>
                  <a:gd name="T38" fmla="*/ 137 w 380"/>
                  <a:gd name="T39" fmla="*/ 371 h 382"/>
                  <a:gd name="T40" fmla="*/ 162 w 380"/>
                  <a:gd name="T41" fmla="*/ 356 h 382"/>
                  <a:gd name="T42" fmla="*/ 184 w 380"/>
                  <a:gd name="T43" fmla="*/ 341 h 382"/>
                  <a:gd name="T44" fmla="*/ 207 w 380"/>
                  <a:gd name="T45" fmla="*/ 331 h 382"/>
                  <a:gd name="T46" fmla="*/ 205 w 380"/>
                  <a:gd name="T47" fmla="*/ 310 h 382"/>
                  <a:gd name="T48" fmla="*/ 222 w 380"/>
                  <a:gd name="T49" fmla="*/ 275 h 382"/>
                  <a:gd name="T50" fmla="*/ 229 w 380"/>
                  <a:gd name="T51" fmla="*/ 247 h 382"/>
                  <a:gd name="T52" fmla="*/ 237 w 380"/>
                  <a:gd name="T53" fmla="*/ 224 h 382"/>
                  <a:gd name="T54" fmla="*/ 252 w 380"/>
                  <a:gd name="T55" fmla="*/ 213 h 382"/>
                  <a:gd name="T56" fmla="*/ 272 w 380"/>
                  <a:gd name="T57" fmla="*/ 216 h 382"/>
                  <a:gd name="T58" fmla="*/ 282 w 380"/>
                  <a:gd name="T59" fmla="*/ 188 h 382"/>
                  <a:gd name="T60" fmla="*/ 293 w 380"/>
                  <a:gd name="T61" fmla="*/ 171 h 382"/>
                  <a:gd name="T62" fmla="*/ 312 w 380"/>
                  <a:gd name="T63" fmla="*/ 156 h 382"/>
                  <a:gd name="T64" fmla="*/ 327 w 380"/>
                  <a:gd name="T65" fmla="*/ 128 h 382"/>
                  <a:gd name="T66" fmla="*/ 327 w 380"/>
                  <a:gd name="T67" fmla="*/ 100 h 382"/>
                  <a:gd name="T68" fmla="*/ 376 w 380"/>
                  <a:gd name="T69" fmla="*/ 111 h 382"/>
                  <a:gd name="T70" fmla="*/ 372 w 380"/>
                  <a:gd name="T71" fmla="*/ 89 h 382"/>
                  <a:gd name="T72" fmla="*/ 366 w 380"/>
                  <a:gd name="T73" fmla="*/ 72 h 382"/>
                  <a:gd name="T74" fmla="*/ 346 w 380"/>
                  <a:gd name="T75" fmla="*/ 68 h 382"/>
                  <a:gd name="T76" fmla="*/ 329 w 380"/>
                  <a:gd name="T77" fmla="*/ 75 h 382"/>
                  <a:gd name="T78" fmla="*/ 314 w 380"/>
                  <a:gd name="T79" fmla="*/ 89 h 382"/>
                  <a:gd name="T80" fmla="*/ 289 w 380"/>
                  <a:gd name="T81" fmla="*/ 83 h 382"/>
                  <a:gd name="T82" fmla="*/ 278 w 380"/>
                  <a:gd name="T83" fmla="*/ 104 h 382"/>
                  <a:gd name="T84" fmla="*/ 263 w 380"/>
                  <a:gd name="T85" fmla="*/ 111 h 382"/>
                  <a:gd name="T86" fmla="*/ 246 w 380"/>
                  <a:gd name="T87" fmla="*/ 132 h 382"/>
                  <a:gd name="T88" fmla="*/ 147 w 380"/>
                  <a:gd name="T89" fmla="*/ 98 h 382"/>
                  <a:gd name="T90" fmla="*/ 120 w 380"/>
                  <a:gd name="T91" fmla="*/ 4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80" h="382">
                    <a:moveTo>
                      <a:pt x="120" y="4"/>
                    </a:moveTo>
                    <a:lnTo>
                      <a:pt x="118" y="10"/>
                    </a:lnTo>
                    <a:lnTo>
                      <a:pt x="124" y="17"/>
                    </a:lnTo>
                    <a:lnTo>
                      <a:pt x="128" y="38"/>
                    </a:lnTo>
                    <a:lnTo>
                      <a:pt x="126" y="43"/>
                    </a:lnTo>
                    <a:lnTo>
                      <a:pt x="122" y="64"/>
                    </a:lnTo>
                    <a:lnTo>
                      <a:pt x="124" y="72"/>
                    </a:lnTo>
                    <a:lnTo>
                      <a:pt x="124" y="81"/>
                    </a:lnTo>
                    <a:lnTo>
                      <a:pt x="120" y="81"/>
                    </a:lnTo>
                    <a:lnTo>
                      <a:pt x="120" y="89"/>
                    </a:lnTo>
                    <a:lnTo>
                      <a:pt x="120" y="94"/>
                    </a:lnTo>
                    <a:lnTo>
                      <a:pt x="120" y="102"/>
                    </a:lnTo>
                    <a:lnTo>
                      <a:pt x="118" y="115"/>
                    </a:lnTo>
                    <a:lnTo>
                      <a:pt x="109" y="122"/>
                    </a:lnTo>
                    <a:lnTo>
                      <a:pt x="101" y="137"/>
                    </a:lnTo>
                    <a:lnTo>
                      <a:pt x="86" y="149"/>
                    </a:lnTo>
                    <a:lnTo>
                      <a:pt x="75" y="145"/>
                    </a:lnTo>
                    <a:lnTo>
                      <a:pt x="69" y="153"/>
                    </a:lnTo>
                    <a:lnTo>
                      <a:pt x="69" y="160"/>
                    </a:lnTo>
                    <a:lnTo>
                      <a:pt x="60" y="166"/>
                    </a:lnTo>
                    <a:lnTo>
                      <a:pt x="56" y="171"/>
                    </a:lnTo>
                    <a:lnTo>
                      <a:pt x="56" y="179"/>
                    </a:lnTo>
                    <a:lnTo>
                      <a:pt x="53" y="186"/>
                    </a:lnTo>
                    <a:lnTo>
                      <a:pt x="58" y="192"/>
                    </a:lnTo>
                    <a:lnTo>
                      <a:pt x="54" y="200"/>
                    </a:lnTo>
                    <a:lnTo>
                      <a:pt x="51" y="207"/>
                    </a:lnTo>
                    <a:lnTo>
                      <a:pt x="43" y="196"/>
                    </a:lnTo>
                    <a:lnTo>
                      <a:pt x="37" y="194"/>
                    </a:lnTo>
                    <a:lnTo>
                      <a:pt x="32" y="201"/>
                    </a:lnTo>
                    <a:lnTo>
                      <a:pt x="30" y="207"/>
                    </a:lnTo>
                    <a:lnTo>
                      <a:pt x="30" y="215"/>
                    </a:lnTo>
                    <a:lnTo>
                      <a:pt x="28" y="216"/>
                    </a:lnTo>
                    <a:lnTo>
                      <a:pt x="26" y="224"/>
                    </a:lnTo>
                    <a:lnTo>
                      <a:pt x="28" y="228"/>
                    </a:lnTo>
                    <a:lnTo>
                      <a:pt x="30" y="241"/>
                    </a:lnTo>
                    <a:lnTo>
                      <a:pt x="22" y="247"/>
                    </a:lnTo>
                    <a:lnTo>
                      <a:pt x="22" y="254"/>
                    </a:lnTo>
                    <a:lnTo>
                      <a:pt x="17" y="260"/>
                    </a:lnTo>
                    <a:lnTo>
                      <a:pt x="7" y="265"/>
                    </a:lnTo>
                    <a:lnTo>
                      <a:pt x="0" y="265"/>
                    </a:lnTo>
                    <a:lnTo>
                      <a:pt x="0" y="265"/>
                    </a:lnTo>
                    <a:lnTo>
                      <a:pt x="0" y="271"/>
                    </a:lnTo>
                    <a:lnTo>
                      <a:pt x="4" y="273"/>
                    </a:lnTo>
                    <a:lnTo>
                      <a:pt x="4" y="280"/>
                    </a:lnTo>
                    <a:lnTo>
                      <a:pt x="0" y="294"/>
                    </a:lnTo>
                    <a:lnTo>
                      <a:pt x="15" y="309"/>
                    </a:lnTo>
                    <a:lnTo>
                      <a:pt x="17" y="316"/>
                    </a:lnTo>
                    <a:lnTo>
                      <a:pt x="24" y="322"/>
                    </a:lnTo>
                    <a:lnTo>
                      <a:pt x="37" y="341"/>
                    </a:lnTo>
                    <a:lnTo>
                      <a:pt x="53" y="352"/>
                    </a:lnTo>
                    <a:lnTo>
                      <a:pt x="66" y="352"/>
                    </a:lnTo>
                    <a:lnTo>
                      <a:pt x="66" y="357"/>
                    </a:lnTo>
                    <a:lnTo>
                      <a:pt x="71" y="365"/>
                    </a:lnTo>
                    <a:lnTo>
                      <a:pt x="79" y="372"/>
                    </a:lnTo>
                    <a:lnTo>
                      <a:pt x="92" y="380"/>
                    </a:lnTo>
                    <a:lnTo>
                      <a:pt x="103" y="382"/>
                    </a:lnTo>
                    <a:lnTo>
                      <a:pt x="116" y="372"/>
                    </a:lnTo>
                    <a:lnTo>
                      <a:pt x="118" y="367"/>
                    </a:lnTo>
                    <a:lnTo>
                      <a:pt x="130" y="371"/>
                    </a:lnTo>
                    <a:lnTo>
                      <a:pt x="137" y="371"/>
                    </a:lnTo>
                    <a:lnTo>
                      <a:pt x="152" y="363"/>
                    </a:lnTo>
                    <a:lnTo>
                      <a:pt x="160" y="361"/>
                    </a:lnTo>
                    <a:lnTo>
                      <a:pt x="162" y="356"/>
                    </a:lnTo>
                    <a:lnTo>
                      <a:pt x="162" y="348"/>
                    </a:lnTo>
                    <a:lnTo>
                      <a:pt x="171" y="352"/>
                    </a:lnTo>
                    <a:lnTo>
                      <a:pt x="184" y="341"/>
                    </a:lnTo>
                    <a:lnTo>
                      <a:pt x="192" y="342"/>
                    </a:lnTo>
                    <a:lnTo>
                      <a:pt x="205" y="333"/>
                    </a:lnTo>
                    <a:lnTo>
                      <a:pt x="207" y="331"/>
                    </a:lnTo>
                    <a:lnTo>
                      <a:pt x="205" y="324"/>
                    </a:lnTo>
                    <a:lnTo>
                      <a:pt x="210" y="318"/>
                    </a:lnTo>
                    <a:lnTo>
                      <a:pt x="205" y="310"/>
                    </a:lnTo>
                    <a:lnTo>
                      <a:pt x="207" y="297"/>
                    </a:lnTo>
                    <a:lnTo>
                      <a:pt x="214" y="284"/>
                    </a:lnTo>
                    <a:lnTo>
                      <a:pt x="222" y="275"/>
                    </a:lnTo>
                    <a:lnTo>
                      <a:pt x="224" y="262"/>
                    </a:lnTo>
                    <a:lnTo>
                      <a:pt x="225" y="254"/>
                    </a:lnTo>
                    <a:lnTo>
                      <a:pt x="229" y="247"/>
                    </a:lnTo>
                    <a:lnTo>
                      <a:pt x="233" y="233"/>
                    </a:lnTo>
                    <a:lnTo>
                      <a:pt x="237" y="230"/>
                    </a:lnTo>
                    <a:lnTo>
                      <a:pt x="237" y="224"/>
                    </a:lnTo>
                    <a:lnTo>
                      <a:pt x="237" y="209"/>
                    </a:lnTo>
                    <a:lnTo>
                      <a:pt x="244" y="207"/>
                    </a:lnTo>
                    <a:lnTo>
                      <a:pt x="252" y="213"/>
                    </a:lnTo>
                    <a:lnTo>
                      <a:pt x="252" y="216"/>
                    </a:lnTo>
                    <a:lnTo>
                      <a:pt x="267" y="218"/>
                    </a:lnTo>
                    <a:lnTo>
                      <a:pt x="272" y="216"/>
                    </a:lnTo>
                    <a:lnTo>
                      <a:pt x="276" y="209"/>
                    </a:lnTo>
                    <a:lnTo>
                      <a:pt x="278" y="194"/>
                    </a:lnTo>
                    <a:lnTo>
                      <a:pt x="282" y="188"/>
                    </a:lnTo>
                    <a:lnTo>
                      <a:pt x="284" y="179"/>
                    </a:lnTo>
                    <a:lnTo>
                      <a:pt x="286" y="171"/>
                    </a:lnTo>
                    <a:lnTo>
                      <a:pt x="293" y="171"/>
                    </a:lnTo>
                    <a:lnTo>
                      <a:pt x="301" y="169"/>
                    </a:lnTo>
                    <a:lnTo>
                      <a:pt x="306" y="156"/>
                    </a:lnTo>
                    <a:lnTo>
                      <a:pt x="312" y="156"/>
                    </a:lnTo>
                    <a:lnTo>
                      <a:pt x="318" y="149"/>
                    </a:lnTo>
                    <a:lnTo>
                      <a:pt x="321" y="136"/>
                    </a:lnTo>
                    <a:lnTo>
                      <a:pt x="327" y="128"/>
                    </a:lnTo>
                    <a:lnTo>
                      <a:pt x="325" y="115"/>
                    </a:lnTo>
                    <a:lnTo>
                      <a:pt x="329" y="107"/>
                    </a:lnTo>
                    <a:lnTo>
                      <a:pt x="327" y="100"/>
                    </a:lnTo>
                    <a:lnTo>
                      <a:pt x="335" y="98"/>
                    </a:lnTo>
                    <a:lnTo>
                      <a:pt x="372" y="119"/>
                    </a:lnTo>
                    <a:lnTo>
                      <a:pt x="376" y="111"/>
                    </a:lnTo>
                    <a:lnTo>
                      <a:pt x="380" y="98"/>
                    </a:lnTo>
                    <a:lnTo>
                      <a:pt x="378" y="94"/>
                    </a:lnTo>
                    <a:lnTo>
                      <a:pt x="372" y="89"/>
                    </a:lnTo>
                    <a:lnTo>
                      <a:pt x="370" y="81"/>
                    </a:lnTo>
                    <a:lnTo>
                      <a:pt x="365" y="79"/>
                    </a:lnTo>
                    <a:lnTo>
                      <a:pt x="366" y="72"/>
                    </a:lnTo>
                    <a:lnTo>
                      <a:pt x="366" y="72"/>
                    </a:lnTo>
                    <a:lnTo>
                      <a:pt x="351" y="74"/>
                    </a:lnTo>
                    <a:lnTo>
                      <a:pt x="346" y="68"/>
                    </a:lnTo>
                    <a:lnTo>
                      <a:pt x="338" y="66"/>
                    </a:lnTo>
                    <a:lnTo>
                      <a:pt x="333" y="68"/>
                    </a:lnTo>
                    <a:lnTo>
                      <a:pt x="329" y="75"/>
                    </a:lnTo>
                    <a:lnTo>
                      <a:pt x="321" y="75"/>
                    </a:lnTo>
                    <a:lnTo>
                      <a:pt x="316" y="83"/>
                    </a:lnTo>
                    <a:lnTo>
                      <a:pt x="314" y="89"/>
                    </a:lnTo>
                    <a:lnTo>
                      <a:pt x="304" y="90"/>
                    </a:lnTo>
                    <a:lnTo>
                      <a:pt x="297" y="89"/>
                    </a:lnTo>
                    <a:lnTo>
                      <a:pt x="289" y="83"/>
                    </a:lnTo>
                    <a:lnTo>
                      <a:pt x="288" y="83"/>
                    </a:lnTo>
                    <a:lnTo>
                      <a:pt x="288" y="90"/>
                    </a:lnTo>
                    <a:lnTo>
                      <a:pt x="278" y="104"/>
                    </a:lnTo>
                    <a:lnTo>
                      <a:pt x="271" y="102"/>
                    </a:lnTo>
                    <a:lnTo>
                      <a:pt x="265" y="106"/>
                    </a:lnTo>
                    <a:lnTo>
                      <a:pt x="263" y="111"/>
                    </a:lnTo>
                    <a:lnTo>
                      <a:pt x="256" y="119"/>
                    </a:lnTo>
                    <a:lnTo>
                      <a:pt x="252" y="126"/>
                    </a:lnTo>
                    <a:lnTo>
                      <a:pt x="246" y="132"/>
                    </a:lnTo>
                    <a:lnTo>
                      <a:pt x="241" y="139"/>
                    </a:lnTo>
                    <a:lnTo>
                      <a:pt x="231" y="83"/>
                    </a:lnTo>
                    <a:lnTo>
                      <a:pt x="147" y="98"/>
                    </a:lnTo>
                    <a:lnTo>
                      <a:pt x="130" y="0"/>
                    </a:lnTo>
                    <a:lnTo>
                      <a:pt x="124" y="4"/>
                    </a:lnTo>
                    <a:lnTo>
                      <a:pt x="120" y="4"/>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37" name="Freeform 124">
                <a:extLst>
                  <a:ext uri="{FF2B5EF4-FFF2-40B4-BE49-F238E27FC236}">
                    <a16:creationId xmlns:a16="http://schemas.microsoft.com/office/drawing/2014/main" id="{EE77EAF9-5BB3-AF45-CBC2-97AC042C4C5E}"/>
                  </a:ext>
                </a:extLst>
              </p:cNvPr>
              <p:cNvSpPr>
                <a:spLocks/>
              </p:cNvSpPr>
              <p:nvPr/>
            </p:nvSpPr>
            <p:spPr bwMode="auto">
              <a:xfrm>
                <a:off x="4280636" y="2793115"/>
                <a:ext cx="414057" cy="288645"/>
              </a:xfrm>
              <a:custGeom>
                <a:avLst/>
                <a:gdLst>
                  <a:gd name="T0" fmla="*/ 218 w 431"/>
                  <a:gd name="T1" fmla="*/ 28 h 331"/>
                  <a:gd name="T2" fmla="*/ 203 w 431"/>
                  <a:gd name="T3" fmla="*/ 4 h 331"/>
                  <a:gd name="T4" fmla="*/ 162 w 431"/>
                  <a:gd name="T5" fmla="*/ 2 h 331"/>
                  <a:gd name="T6" fmla="*/ 72 w 431"/>
                  <a:gd name="T7" fmla="*/ 17 h 331"/>
                  <a:gd name="T8" fmla="*/ 40 w 431"/>
                  <a:gd name="T9" fmla="*/ 32 h 331"/>
                  <a:gd name="T10" fmla="*/ 2 w 431"/>
                  <a:gd name="T11" fmla="*/ 68 h 331"/>
                  <a:gd name="T12" fmla="*/ 12 w 431"/>
                  <a:gd name="T13" fmla="*/ 87 h 331"/>
                  <a:gd name="T14" fmla="*/ 42 w 431"/>
                  <a:gd name="T15" fmla="*/ 96 h 331"/>
                  <a:gd name="T16" fmla="*/ 59 w 431"/>
                  <a:gd name="T17" fmla="*/ 117 h 331"/>
                  <a:gd name="T18" fmla="*/ 92 w 431"/>
                  <a:gd name="T19" fmla="*/ 154 h 331"/>
                  <a:gd name="T20" fmla="*/ 117 w 431"/>
                  <a:gd name="T21" fmla="*/ 177 h 331"/>
                  <a:gd name="T22" fmla="*/ 139 w 431"/>
                  <a:gd name="T23" fmla="*/ 190 h 331"/>
                  <a:gd name="T24" fmla="*/ 147 w 431"/>
                  <a:gd name="T25" fmla="*/ 205 h 331"/>
                  <a:gd name="T26" fmla="*/ 162 w 431"/>
                  <a:gd name="T27" fmla="*/ 218 h 331"/>
                  <a:gd name="T28" fmla="*/ 177 w 431"/>
                  <a:gd name="T29" fmla="*/ 228 h 331"/>
                  <a:gd name="T30" fmla="*/ 200 w 431"/>
                  <a:gd name="T31" fmla="*/ 254 h 331"/>
                  <a:gd name="T32" fmla="*/ 205 w 431"/>
                  <a:gd name="T33" fmla="*/ 275 h 331"/>
                  <a:gd name="T34" fmla="*/ 226 w 431"/>
                  <a:gd name="T35" fmla="*/ 292 h 331"/>
                  <a:gd name="T36" fmla="*/ 235 w 431"/>
                  <a:gd name="T37" fmla="*/ 312 h 331"/>
                  <a:gd name="T38" fmla="*/ 254 w 431"/>
                  <a:gd name="T39" fmla="*/ 327 h 331"/>
                  <a:gd name="T40" fmla="*/ 263 w 431"/>
                  <a:gd name="T41" fmla="*/ 316 h 331"/>
                  <a:gd name="T42" fmla="*/ 271 w 431"/>
                  <a:gd name="T43" fmla="*/ 316 h 331"/>
                  <a:gd name="T44" fmla="*/ 265 w 431"/>
                  <a:gd name="T45" fmla="*/ 299 h 331"/>
                  <a:gd name="T46" fmla="*/ 263 w 431"/>
                  <a:gd name="T47" fmla="*/ 284 h 331"/>
                  <a:gd name="T48" fmla="*/ 273 w 431"/>
                  <a:gd name="T49" fmla="*/ 284 h 331"/>
                  <a:gd name="T50" fmla="*/ 292 w 431"/>
                  <a:gd name="T51" fmla="*/ 295 h 331"/>
                  <a:gd name="T52" fmla="*/ 294 w 431"/>
                  <a:gd name="T53" fmla="*/ 284 h 331"/>
                  <a:gd name="T54" fmla="*/ 277 w 431"/>
                  <a:gd name="T55" fmla="*/ 277 h 331"/>
                  <a:gd name="T56" fmla="*/ 294 w 431"/>
                  <a:gd name="T57" fmla="*/ 273 h 331"/>
                  <a:gd name="T58" fmla="*/ 312 w 431"/>
                  <a:gd name="T59" fmla="*/ 263 h 331"/>
                  <a:gd name="T60" fmla="*/ 322 w 431"/>
                  <a:gd name="T61" fmla="*/ 258 h 331"/>
                  <a:gd name="T62" fmla="*/ 335 w 431"/>
                  <a:gd name="T63" fmla="*/ 248 h 331"/>
                  <a:gd name="T64" fmla="*/ 329 w 431"/>
                  <a:gd name="T65" fmla="*/ 228 h 331"/>
                  <a:gd name="T66" fmla="*/ 344 w 431"/>
                  <a:gd name="T67" fmla="*/ 233 h 331"/>
                  <a:gd name="T68" fmla="*/ 359 w 431"/>
                  <a:gd name="T69" fmla="*/ 218 h 331"/>
                  <a:gd name="T70" fmla="*/ 369 w 431"/>
                  <a:gd name="T71" fmla="*/ 205 h 331"/>
                  <a:gd name="T72" fmla="*/ 382 w 431"/>
                  <a:gd name="T73" fmla="*/ 190 h 331"/>
                  <a:gd name="T74" fmla="*/ 389 w 431"/>
                  <a:gd name="T75" fmla="*/ 183 h 331"/>
                  <a:gd name="T76" fmla="*/ 378 w 431"/>
                  <a:gd name="T77" fmla="*/ 164 h 331"/>
                  <a:gd name="T78" fmla="*/ 380 w 431"/>
                  <a:gd name="T79" fmla="*/ 168 h 331"/>
                  <a:gd name="T80" fmla="*/ 389 w 431"/>
                  <a:gd name="T81" fmla="*/ 154 h 331"/>
                  <a:gd name="T82" fmla="*/ 423 w 431"/>
                  <a:gd name="T83" fmla="*/ 106 h 331"/>
                  <a:gd name="T84" fmla="*/ 427 w 431"/>
                  <a:gd name="T85" fmla="*/ 94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31" h="331">
                    <a:moveTo>
                      <a:pt x="316" y="15"/>
                    </a:moveTo>
                    <a:lnTo>
                      <a:pt x="220" y="30"/>
                    </a:lnTo>
                    <a:lnTo>
                      <a:pt x="218" y="28"/>
                    </a:lnTo>
                    <a:lnTo>
                      <a:pt x="218" y="23"/>
                    </a:lnTo>
                    <a:lnTo>
                      <a:pt x="215" y="15"/>
                    </a:lnTo>
                    <a:lnTo>
                      <a:pt x="203" y="4"/>
                    </a:lnTo>
                    <a:lnTo>
                      <a:pt x="198" y="8"/>
                    </a:lnTo>
                    <a:lnTo>
                      <a:pt x="190" y="0"/>
                    </a:lnTo>
                    <a:lnTo>
                      <a:pt x="162" y="2"/>
                    </a:lnTo>
                    <a:lnTo>
                      <a:pt x="85" y="12"/>
                    </a:lnTo>
                    <a:lnTo>
                      <a:pt x="77" y="13"/>
                    </a:lnTo>
                    <a:lnTo>
                      <a:pt x="72" y="17"/>
                    </a:lnTo>
                    <a:lnTo>
                      <a:pt x="57" y="23"/>
                    </a:lnTo>
                    <a:lnTo>
                      <a:pt x="45" y="32"/>
                    </a:lnTo>
                    <a:lnTo>
                      <a:pt x="40" y="32"/>
                    </a:lnTo>
                    <a:lnTo>
                      <a:pt x="17" y="44"/>
                    </a:lnTo>
                    <a:lnTo>
                      <a:pt x="15" y="49"/>
                    </a:lnTo>
                    <a:lnTo>
                      <a:pt x="2" y="68"/>
                    </a:lnTo>
                    <a:lnTo>
                      <a:pt x="0" y="75"/>
                    </a:lnTo>
                    <a:lnTo>
                      <a:pt x="4" y="83"/>
                    </a:lnTo>
                    <a:lnTo>
                      <a:pt x="12" y="87"/>
                    </a:lnTo>
                    <a:lnTo>
                      <a:pt x="17" y="87"/>
                    </a:lnTo>
                    <a:lnTo>
                      <a:pt x="30" y="98"/>
                    </a:lnTo>
                    <a:lnTo>
                      <a:pt x="42" y="96"/>
                    </a:lnTo>
                    <a:lnTo>
                      <a:pt x="49" y="104"/>
                    </a:lnTo>
                    <a:lnTo>
                      <a:pt x="51" y="109"/>
                    </a:lnTo>
                    <a:lnTo>
                      <a:pt x="59" y="117"/>
                    </a:lnTo>
                    <a:lnTo>
                      <a:pt x="60" y="124"/>
                    </a:lnTo>
                    <a:lnTo>
                      <a:pt x="79" y="145"/>
                    </a:lnTo>
                    <a:lnTo>
                      <a:pt x="92" y="154"/>
                    </a:lnTo>
                    <a:lnTo>
                      <a:pt x="106" y="162"/>
                    </a:lnTo>
                    <a:lnTo>
                      <a:pt x="113" y="169"/>
                    </a:lnTo>
                    <a:lnTo>
                      <a:pt x="117" y="177"/>
                    </a:lnTo>
                    <a:lnTo>
                      <a:pt x="122" y="181"/>
                    </a:lnTo>
                    <a:lnTo>
                      <a:pt x="130" y="183"/>
                    </a:lnTo>
                    <a:lnTo>
                      <a:pt x="139" y="190"/>
                    </a:lnTo>
                    <a:lnTo>
                      <a:pt x="145" y="194"/>
                    </a:lnTo>
                    <a:lnTo>
                      <a:pt x="145" y="198"/>
                    </a:lnTo>
                    <a:lnTo>
                      <a:pt x="147" y="205"/>
                    </a:lnTo>
                    <a:lnTo>
                      <a:pt x="154" y="209"/>
                    </a:lnTo>
                    <a:lnTo>
                      <a:pt x="156" y="215"/>
                    </a:lnTo>
                    <a:lnTo>
                      <a:pt x="162" y="218"/>
                    </a:lnTo>
                    <a:lnTo>
                      <a:pt x="162" y="220"/>
                    </a:lnTo>
                    <a:lnTo>
                      <a:pt x="169" y="226"/>
                    </a:lnTo>
                    <a:lnTo>
                      <a:pt x="177" y="228"/>
                    </a:lnTo>
                    <a:lnTo>
                      <a:pt x="190" y="237"/>
                    </a:lnTo>
                    <a:lnTo>
                      <a:pt x="192" y="243"/>
                    </a:lnTo>
                    <a:lnTo>
                      <a:pt x="200" y="254"/>
                    </a:lnTo>
                    <a:lnTo>
                      <a:pt x="203" y="262"/>
                    </a:lnTo>
                    <a:lnTo>
                      <a:pt x="203" y="267"/>
                    </a:lnTo>
                    <a:lnTo>
                      <a:pt x="205" y="275"/>
                    </a:lnTo>
                    <a:lnTo>
                      <a:pt x="211" y="280"/>
                    </a:lnTo>
                    <a:lnTo>
                      <a:pt x="222" y="284"/>
                    </a:lnTo>
                    <a:lnTo>
                      <a:pt x="226" y="292"/>
                    </a:lnTo>
                    <a:lnTo>
                      <a:pt x="230" y="297"/>
                    </a:lnTo>
                    <a:lnTo>
                      <a:pt x="235" y="305"/>
                    </a:lnTo>
                    <a:lnTo>
                      <a:pt x="235" y="312"/>
                    </a:lnTo>
                    <a:lnTo>
                      <a:pt x="235" y="318"/>
                    </a:lnTo>
                    <a:lnTo>
                      <a:pt x="241" y="326"/>
                    </a:lnTo>
                    <a:lnTo>
                      <a:pt x="254" y="327"/>
                    </a:lnTo>
                    <a:lnTo>
                      <a:pt x="258" y="329"/>
                    </a:lnTo>
                    <a:lnTo>
                      <a:pt x="262" y="331"/>
                    </a:lnTo>
                    <a:lnTo>
                      <a:pt x="263" y="316"/>
                    </a:lnTo>
                    <a:lnTo>
                      <a:pt x="267" y="310"/>
                    </a:lnTo>
                    <a:lnTo>
                      <a:pt x="267" y="316"/>
                    </a:lnTo>
                    <a:lnTo>
                      <a:pt x="271" y="316"/>
                    </a:lnTo>
                    <a:lnTo>
                      <a:pt x="277" y="309"/>
                    </a:lnTo>
                    <a:lnTo>
                      <a:pt x="269" y="305"/>
                    </a:lnTo>
                    <a:lnTo>
                      <a:pt x="265" y="299"/>
                    </a:lnTo>
                    <a:lnTo>
                      <a:pt x="263" y="294"/>
                    </a:lnTo>
                    <a:lnTo>
                      <a:pt x="258" y="280"/>
                    </a:lnTo>
                    <a:lnTo>
                      <a:pt x="263" y="284"/>
                    </a:lnTo>
                    <a:lnTo>
                      <a:pt x="265" y="292"/>
                    </a:lnTo>
                    <a:lnTo>
                      <a:pt x="273" y="297"/>
                    </a:lnTo>
                    <a:lnTo>
                      <a:pt x="273" y="284"/>
                    </a:lnTo>
                    <a:lnTo>
                      <a:pt x="278" y="295"/>
                    </a:lnTo>
                    <a:lnTo>
                      <a:pt x="284" y="301"/>
                    </a:lnTo>
                    <a:lnTo>
                      <a:pt x="292" y="295"/>
                    </a:lnTo>
                    <a:lnTo>
                      <a:pt x="295" y="284"/>
                    </a:lnTo>
                    <a:lnTo>
                      <a:pt x="288" y="290"/>
                    </a:lnTo>
                    <a:lnTo>
                      <a:pt x="294" y="284"/>
                    </a:lnTo>
                    <a:lnTo>
                      <a:pt x="292" y="280"/>
                    </a:lnTo>
                    <a:lnTo>
                      <a:pt x="284" y="280"/>
                    </a:lnTo>
                    <a:lnTo>
                      <a:pt x="277" y="277"/>
                    </a:lnTo>
                    <a:lnTo>
                      <a:pt x="271" y="279"/>
                    </a:lnTo>
                    <a:lnTo>
                      <a:pt x="284" y="271"/>
                    </a:lnTo>
                    <a:lnTo>
                      <a:pt x="294" y="273"/>
                    </a:lnTo>
                    <a:lnTo>
                      <a:pt x="299" y="271"/>
                    </a:lnTo>
                    <a:lnTo>
                      <a:pt x="307" y="269"/>
                    </a:lnTo>
                    <a:lnTo>
                      <a:pt x="312" y="263"/>
                    </a:lnTo>
                    <a:lnTo>
                      <a:pt x="309" y="260"/>
                    </a:lnTo>
                    <a:lnTo>
                      <a:pt x="316" y="263"/>
                    </a:lnTo>
                    <a:lnTo>
                      <a:pt x="322" y="258"/>
                    </a:lnTo>
                    <a:lnTo>
                      <a:pt x="329" y="256"/>
                    </a:lnTo>
                    <a:lnTo>
                      <a:pt x="329" y="252"/>
                    </a:lnTo>
                    <a:lnTo>
                      <a:pt x="335" y="248"/>
                    </a:lnTo>
                    <a:lnTo>
                      <a:pt x="339" y="241"/>
                    </a:lnTo>
                    <a:lnTo>
                      <a:pt x="333" y="239"/>
                    </a:lnTo>
                    <a:lnTo>
                      <a:pt x="329" y="228"/>
                    </a:lnTo>
                    <a:lnTo>
                      <a:pt x="335" y="228"/>
                    </a:lnTo>
                    <a:lnTo>
                      <a:pt x="339" y="235"/>
                    </a:lnTo>
                    <a:lnTo>
                      <a:pt x="344" y="233"/>
                    </a:lnTo>
                    <a:lnTo>
                      <a:pt x="352" y="228"/>
                    </a:lnTo>
                    <a:lnTo>
                      <a:pt x="356" y="220"/>
                    </a:lnTo>
                    <a:lnTo>
                      <a:pt x="359" y="218"/>
                    </a:lnTo>
                    <a:lnTo>
                      <a:pt x="357" y="211"/>
                    </a:lnTo>
                    <a:lnTo>
                      <a:pt x="361" y="203"/>
                    </a:lnTo>
                    <a:lnTo>
                      <a:pt x="369" y="205"/>
                    </a:lnTo>
                    <a:lnTo>
                      <a:pt x="374" y="203"/>
                    </a:lnTo>
                    <a:lnTo>
                      <a:pt x="378" y="198"/>
                    </a:lnTo>
                    <a:lnTo>
                      <a:pt x="382" y="190"/>
                    </a:lnTo>
                    <a:lnTo>
                      <a:pt x="378" y="186"/>
                    </a:lnTo>
                    <a:lnTo>
                      <a:pt x="384" y="188"/>
                    </a:lnTo>
                    <a:lnTo>
                      <a:pt x="389" y="183"/>
                    </a:lnTo>
                    <a:lnTo>
                      <a:pt x="386" y="175"/>
                    </a:lnTo>
                    <a:lnTo>
                      <a:pt x="378" y="171"/>
                    </a:lnTo>
                    <a:lnTo>
                      <a:pt x="378" y="164"/>
                    </a:lnTo>
                    <a:lnTo>
                      <a:pt x="382" y="156"/>
                    </a:lnTo>
                    <a:lnTo>
                      <a:pt x="386" y="154"/>
                    </a:lnTo>
                    <a:lnTo>
                      <a:pt x="380" y="168"/>
                    </a:lnTo>
                    <a:lnTo>
                      <a:pt x="387" y="171"/>
                    </a:lnTo>
                    <a:lnTo>
                      <a:pt x="389" y="177"/>
                    </a:lnTo>
                    <a:lnTo>
                      <a:pt x="389" y="154"/>
                    </a:lnTo>
                    <a:lnTo>
                      <a:pt x="393" y="149"/>
                    </a:lnTo>
                    <a:lnTo>
                      <a:pt x="408" y="121"/>
                    </a:lnTo>
                    <a:lnTo>
                      <a:pt x="423" y="106"/>
                    </a:lnTo>
                    <a:lnTo>
                      <a:pt x="431" y="100"/>
                    </a:lnTo>
                    <a:lnTo>
                      <a:pt x="431" y="96"/>
                    </a:lnTo>
                    <a:lnTo>
                      <a:pt x="427" y="94"/>
                    </a:lnTo>
                    <a:lnTo>
                      <a:pt x="316" y="15"/>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38" name="Freeform 126">
                <a:extLst>
                  <a:ext uri="{FF2B5EF4-FFF2-40B4-BE49-F238E27FC236}">
                    <a16:creationId xmlns:a16="http://schemas.microsoft.com/office/drawing/2014/main" id="{F349D510-9561-573F-0CC9-C0114F5C5226}"/>
                  </a:ext>
                </a:extLst>
              </p:cNvPr>
              <p:cNvSpPr>
                <a:spLocks/>
              </p:cNvSpPr>
              <p:nvPr/>
            </p:nvSpPr>
            <p:spPr bwMode="auto">
              <a:xfrm>
                <a:off x="4387273" y="2078914"/>
                <a:ext cx="475542" cy="281669"/>
              </a:xfrm>
              <a:custGeom>
                <a:avLst/>
                <a:gdLst>
                  <a:gd name="T0" fmla="*/ 478 w 495"/>
                  <a:gd name="T1" fmla="*/ 203 h 323"/>
                  <a:gd name="T2" fmla="*/ 491 w 495"/>
                  <a:gd name="T3" fmla="*/ 188 h 323"/>
                  <a:gd name="T4" fmla="*/ 478 w 495"/>
                  <a:gd name="T5" fmla="*/ 169 h 323"/>
                  <a:gd name="T6" fmla="*/ 468 w 495"/>
                  <a:gd name="T7" fmla="*/ 161 h 323"/>
                  <a:gd name="T8" fmla="*/ 461 w 495"/>
                  <a:gd name="T9" fmla="*/ 150 h 323"/>
                  <a:gd name="T10" fmla="*/ 448 w 495"/>
                  <a:gd name="T11" fmla="*/ 141 h 323"/>
                  <a:gd name="T12" fmla="*/ 449 w 495"/>
                  <a:gd name="T13" fmla="*/ 122 h 323"/>
                  <a:gd name="T14" fmla="*/ 449 w 495"/>
                  <a:gd name="T15" fmla="*/ 109 h 323"/>
                  <a:gd name="T16" fmla="*/ 444 w 495"/>
                  <a:gd name="T17" fmla="*/ 103 h 323"/>
                  <a:gd name="T18" fmla="*/ 459 w 495"/>
                  <a:gd name="T19" fmla="*/ 79 h 323"/>
                  <a:gd name="T20" fmla="*/ 461 w 495"/>
                  <a:gd name="T21" fmla="*/ 65 h 323"/>
                  <a:gd name="T22" fmla="*/ 468 w 495"/>
                  <a:gd name="T23" fmla="*/ 54 h 323"/>
                  <a:gd name="T24" fmla="*/ 453 w 495"/>
                  <a:gd name="T25" fmla="*/ 49 h 323"/>
                  <a:gd name="T26" fmla="*/ 434 w 495"/>
                  <a:gd name="T27" fmla="*/ 37 h 323"/>
                  <a:gd name="T28" fmla="*/ 427 w 495"/>
                  <a:gd name="T29" fmla="*/ 15 h 323"/>
                  <a:gd name="T30" fmla="*/ 414 w 495"/>
                  <a:gd name="T31" fmla="*/ 11 h 323"/>
                  <a:gd name="T32" fmla="*/ 402 w 495"/>
                  <a:gd name="T33" fmla="*/ 2 h 323"/>
                  <a:gd name="T34" fmla="*/ 329 w 495"/>
                  <a:gd name="T35" fmla="*/ 17 h 323"/>
                  <a:gd name="T36" fmla="*/ 122 w 495"/>
                  <a:gd name="T37" fmla="*/ 58 h 323"/>
                  <a:gd name="T38" fmla="*/ 55 w 495"/>
                  <a:gd name="T39" fmla="*/ 45 h 323"/>
                  <a:gd name="T40" fmla="*/ 30 w 495"/>
                  <a:gd name="T41" fmla="*/ 60 h 323"/>
                  <a:gd name="T42" fmla="*/ 23 w 495"/>
                  <a:gd name="T43" fmla="*/ 65 h 323"/>
                  <a:gd name="T44" fmla="*/ 0 w 495"/>
                  <a:gd name="T45" fmla="*/ 82 h 323"/>
                  <a:gd name="T46" fmla="*/ 25 w 495"/>
                  <a:gd name="T47" fmla="*/ 225 h 323"/>
                  <a:gd name="T48" fmla="*/ 126 w 495"/>
                  <a:gd name="T49" fmla="*/ 308 h 323"/>
                  <a:gd name="T50" fmla="*/ 421 w 495"/>
                  <a:gd name="T51" fmla="*/ 248 h 323"/>
                  <a:gd name="T52" fmla="*/ 429 w 495"/>
                  <a:gd name="T53" fmla="*/ 235 h 323"/>
                  <a:gd name="T54" fmla="*/ 442 w 495"/>
                  <a:gd name="T55" fmla="*/ 229 h 323"/>
                  <a:gd name="T56" fmla="*/ 449 w 495"/>
                  <a:gd name="T57" fmla="*/ 233 h 323"/>
                  <a:gd name="T58" fmla="*/ 463 w 495"/>
                  <a:gd name="T59" fmla="*/ 223 h 323"/>
                  <a:gd name="T60" fmla="*/ 470 w 495"/>
                  <a:gd name="T61" fmla="*/ 210 h 323"/>
                  <a:gd name="T62" fmla="*/ 476 w 495"/>
                  <a:gd name="T63" fmla="*/ 205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5" h="323">
                    <a:moveTo>
                      <a:pt x="476" y="203"/>
                    </a:moveTo>
                    <a:lnTo>
                      <a:pt x="478" y="203"/>
                    </a:lnTo>
                    <a:lnTo>
                      <a:pt x="483" y="195"/>
                    </a:lnTo>
                    <a:lnTo>
                      <a:pt x="491" y="188"/>
                    </a:lnTo>
                    <a:lnTo>
                      <a:pt x="495" y="182"/>
                    </a:lnTo>
                    <a:lnTo>
                      <a:pt x="478" y="169"/>
                    </a:lnTo>
                    <a:lnTo>
                      <a:pt x="472" y="163"/>
                    </a:lnTo>
                    <a:lnTo>
                      <a:pt x="468" y="161"/>
                    </a:lnTo>
                    <a:lnTo>
                      <a:pt x="461" y="158"/>
                    </a:lnTo>
                    <a:lnTo>
                      <a:pt x="461" y="150"/>
                    </a:lnTo>
                    <a:lnTo>
                      <a:pt x="453" y="148"/>
                    </a:lnTo>
                    <a:lnTo>
                      <a:pt x="448" y="141"/>
                    </a:lnTo>
                    <a:lnTo>
                      <a:pt x="444" y="129"/>
                    </a:lnTo>
                    <a:lnTo>
                      <a:pt x="449" y="122"/>
                    </a:lnTo>
                    <a:lnTo>
                      <a:pt x="451" y="116"/>
                    </a:lnTo>
                    <a:lnTo>
                      <a:pt x="449" y="109"/>
                    </a:lnTo>
                    <a:lnTo>
                      <a:pt x="446" y="107"/>
                    </a:lnTo>
                    <a:lnTo>
                      <a:pt x="444" y="103"/>
                    </a:lnTo>
                    <a:lnTo>
                      <a:pt x="449" y="96"/>
                    </a:lnTo>
                    <a:lnTo>
                      <a:pt x="459" y="79"/>
                    </a:lnTo>
                    <a:lnTo>
                      <a:pt x="459" y="71"/>
                    </a:lnTo>
                    <a:lnTo>
                      <a:pt x="461" y="65"/>
                    </a:lnTo>
                    <a:lnTo>
                      <a:pt x="468" y="56"/>
                    </a:lnTo>
                    <a:lnTo>
                      <a:pt x="468" y="54"/>
                    </a:lnTo>
                    <a:lnTo>
                      <a:pt x="461" y="50"/>
                    </a:lnTo>
                    <a:lnTo>
                      <a:pt x="453" y="49"/>
                    </a:lnTo>
                    <a:lnTo>
                      <a:pt x="440" y="45"/>
                    </a:lnTo>
                    <a:lnTo>
                      <a:pt x="434" y="37"/>
                    </a:lnTo>
                    <a:lnTo>
                      <a:pt x="433" y="30"/>
                    </a:lnTo>
                    <a:lnTo>
                      <a:pt x="427" y="15"/>
                    </a:lnTo>
                    <a:lnTo>
                      <a:pt x="419" y="9"/>
                    </a:lnTo>
                    <a:lnTo>
                      <a:pt x="414" y="11"/>
                    </a:lnTo>
                    <a:lnTo>
                      <a:pt x="410" y="3"/>
                    </a:lnTo>
                    <a:lnTo>
                      <a:pt x="402" y="2"/>
                    </a:lnTo>
                    <a:lnTo>
                      <a:pt x="402" y="0"/>
                    </a:lnTo>
                    <a:lnTo>
                      <a:pt x="329" y="17"/>
                    </a:lnTo>
                    <a:lnTo>
                      <a:pt x="220" y="39"/>
                    </a:lnTo>
                    <a:lnTo>
                      <a:pt x="122" y="58"/>
                    </a:lnTo>
                    <a:lnTo>
                      <a:pt x="58" y="69"/>
                    </a:lnTo>
                    <a:lnTo>
                      <a:pt x="55" y="45"/>
                    </a:lnTo>
                    <a:lnTo>
                      <a:pt x="53" y="43"/>
                    </a:lnTo>
                    <a:lnTo>
                      <a:pt x="30" y="60"/>
                    </a:lnTo>
                    <a:lnTo>
                      <a:pt x="30" y="58"/>
                    </a:lnTo>
                    <a:lnTo>
                      <a:pt x="23" y="65"/>
                    </a:lnTo>
                    <a:lnTo>
                      <a:pt x="10" y="77"/>
                    </a:lnTo>
                    <a:lnTo>
                      <a:pt x="0" y="82"/>
                    </a:lnTo>
                    <a:lnTo>
                      <a:pt x="0" y="86"/>
                    </a:lnTo>
                    <a:lnTo>
                      <a:pt x="25" y="225"/>
                    </a:lnTo>
                    <a:lnTo>
                      <a:pt x="42" y="323"/>
                    </a:lnTo>
                    <a:lnTo>
                      <a:pt x="126" y="308"/>
                    </a:lnTo>
                    <a:lnTo>
                      <a:pt x="265" y="282"/>
                    </a:lnTo>
                    <a:lnTo>
                      <a:pt x="421" y="248"/>
                    </a:lnTo>
                    <a:lnTo>
                      <a:pt x="425" y="242"/>
                    </a:lnTo>
                    <a:lnTo>
                      <a:pt x="429" y="235"/>
                    </a:lnTo>
                    <a:lnTo>
                      <a:pt x="434" y="231"/>
                    </a:lnTo>
                    <a:lnTo>
                      <a:pt x="442" y="229"/>
                    </a:lnTo>
                    <a:lnTo>
                      <a:pt x="448" y="231"/>
                    </a:lnTo>
                    <a:lnTo>
                      <a:pt x="449" y="233"/>
                    </a:lnTo>
                    <a:lnTo>
                      <a:pt x="455" y="225"/>
                    </a:lnTo>
                    <a:lnTo>
                      <a:pt x="463" y="223"/>
                    </a:lnTo>
                    <a:lnTo>
                      <a:pt x="470" y="218"/>
                    </a:lnTo>
                    <a:lnTo>
                      <a:pt x="470" y="210"/>
                    </a:lnTo>
                    <a:lnTo>
                      <a:pt x="474" y="205"/>
                    </a:lnTo>
                    <a:lnTo>
                      <a:pt x="476" y="205"/>
                    </a:lnTo>
                    <a:lnTo>
                      <a:pt x="476" y="203"/>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39" name="Freeform 130">
                <a:extLst>
                  <a:ext uri="{FF2B5EF4-FFF2-40B4-BE49-F238E27FC236}">
                    <a16:creationId xmlns:a16="http://schemas.microsoft.com/office/drawing/2014/main" id="{7C9BC5F0-716D-5C70-1B8C-0758258D1EA3}"/>
                  </a:ext>
                </a:extLst>
              </p:cNvPr>
              <p:cNvSpPr>
                <a:spLocks/>
              </p:cNvSpPr>
              <p:nvPr/>
            </p:nvSpPr>
            <p:spPr bwMode="auto">
              <a:xfrm>
                <a:off x="4791723" y="2278611"/>
                <a:ext cx="88383" cy="132550"/>
              </a:xfrm>
              <a:custGeom>
                <a:avLst/>
                <a:gdLst>
                  <a:gd name="T0" fmla="*/ 21 w 92"/>
                  <a:gd name="T1" fmla="*/ 0 h 152"/>
                  <a:gd name="T2" fmla="*/ 13 w 92"/>
                  <a:gd name="T3" fmla="*/ 2 h 152"/>
                  <a:gd name="T4" fmla="*/ 8 w 92"/>
                  <a:gd name="T5" fmla="*/ 6 h 152"/>
                  <a:gd name="T6" fmla="*/ 4 w 92"/>
                  <a:gd name="T7" fmla="*/ 13 h 152"/>
                  <a:gd name="T8" fmla="*/ 0 w 92"/>
                  <a:gd name="T9" fmla="*/ 19 h 152"/>
                  <a:gd name="T10" fmla="*/ 23 w 92"/>
                  <a:gd name="T11" fmla="*/ 98 h 152"/>
                  <a:gd name="T12" fmla="*/ 34 w 92"/>
                  <a:gd name="T13" fmla="*/ 145 h 152"/>
                  <a:gd name="T14" fmla="*/ 40 w 92"/>
                  <a:gd name="T15" fmla="*/ 152 h 152"/>
                  <a:gd name="T16" fmla="*/ 89 w 92"/>
                  <a:gd name="T17" fmla="*/ 141 h 152"/>
                  <a:gd name="T18" fmla="*/ 90 w 92"/>
                  <a:gd name="T19" fmla="*/ 139 h 152"/>
                  <a:gd name="T20" fmla="*/ 92 w 92"/>
                  <a:gd name="T21" fmla="*/ 139 h 152"/>
                  <a:gd name="T22" fmla="*/ 87 w 92"/>
                  <a:gd name="T23" fmla="*/ 126 h 152"/>
                  <a:gd name="T24" fmla="*/ 79 w 92"/>
                  <a:gd name="T25" fmla="*/ 128 h 152"/>
                  <a:gd name="T26" fmla="*/ 77 w 92"/>
                  <a:gd name="T27" fmla="*/ 130 h 152"/>
                  <a:gd name="T28" fmla="*/ 83 w 92"/>
                  <a:gd name="T29" fmla="*/ 122 h 152"/>
                  <a:gd name="T30" fmla="*/ 79 w 92"/>
                  <a:gd name="T31" fmla="*/ 120 h 152"/>
                  <a:gd name="T32" fmla="*/ 79 w 92"/>
                  <a:gd name="T33" fmla="*/ 115 h 152"/>
                  <a:gd name="T34" fmla="*/ 81 w 92"/>
                  <a:gd name="T35" fmla="*/ 107 h 152"/>
                  <a:gd name="T36" fmla="*/ 79 w 92"/>
                  <a:gd name="T37" fmla="*/ 103 h 152"/>
                  <a:gd name="T38" fmla="*/ 72 w 92"/>
                  <a:gd name="T39" fmla="*/ 105 h 152"/>
                  <a:gd name="T40" fmla="*/ 59 w 92"/>
                  <a:gd name="T41" fmla="*/ 94 h 152"/>
                  <a:gd name="T42" fmla="*/ 57 w 92"/>
                  <a:gd name="T43" fmla="*/ 86 h 152"/>
                  <a:gd name="T44" fmla="*/ 49 w 92"/>
                  <a:gd name="T45" fmla="*/ 81 h 152"/>
                  <a:gd name="T46" fmla="*/ 45 w 92"/>
                  <a:gd name="T47" fmla="*/ 71 h 152"/>
                  <a:gd name="T48" fmla="*/ 43 w 92"/>
                  <a:gd name="T49" fmla="*/ 64 h 152"/>
                  <a:gd name="T50" fmla="*/ 40 w 92"/>
                  <a:gd name="T51" fmla="*/ 56 h 152"/>
                  <a:gd name="T52" fmla="*/ 32 w 92"/>
                  <a:gd name="T53" fmla="*/ 51 h 152"/>
                  <a:gd name="T54" fmla="*/ 27 w 92"/>
                  <a:gd name="T55" fmla="*/ 45 h 152"/>
                  <a:gd name="T56" fmla="*/ 23 w 92"/>
                  <a:gd name="T57" fmla="*/ 38 h 152"/>
                  <a:gd name="T58" fmla="*/ 23 w 92"/>
                  <a:gd name="T59" fmla="*/ 32 h 152"/>
                  <a:gd name="T60" fmla="*/ 19 w 92"/>
                  <a:gd name="T61" fmla="*/ 24 h 152"/>
                  <a:gd name="T62" fmla="*/ 21 w 92"/>
                  <a:gd name="T63" fmla="*/ 21 h 152"/>
                  <a:gd name="T64" fmla="*/ 25 w 92"/>
                  <a:gd name="T65" fmla="*/ 13 h 152"/>
                  <a:gd name="T66" fmla="*/ 25 w 92"/>
                  <a:gd name="T67" fmla="*/ 6 h 152"/>
                  <a:gd name="T68" fmla="*/ 28 w 92"/>
                  <a:gd name="T69" fmla="*/ 4 h 152"/>
                  <a:gd name="T70" fmla="*/ 27 w 92"/>
                  <a:gd name="T71" fmla="*/ 2 h 152"/>
                  <a:gd name="T72" fmla="*/ 21 w 92"/>
                  <a:gd name="T73"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2" h="152">
                    <a:moveTo>
                      <a:pt x="21" y="0"/>
                    </a:moveTo>
                    <a:lnTo>
                      <a:pt x="13" y="2"/>
                    </a:lnTo>
                    <a:lnTo>
                      <a:pt x="8" y="6"/>
                    </a:lnTo>
                    <a:lnTo>
                      <a:pt x="4" y="13"/>
                    </a:lnTo>
                    <a:lnTo>
                      <a:pt x="0" y="19"/>
                    </a:lnTo>
                    <a:lnTo>
                      <a:pt x="23" y="98"/>
                    </a:lnTo>
                    <a:lnTo>
                      <a:pt x="34" y="145"/>
                    </a:lnTo>
                    <a:lnTo>
                      <a:pt x="40" y="152"/>
                    </a:lnTo>
                    <a:lnTo>
                      <a:pt x="89" y="141"/>
                    </a:lnTo>
                    <a:lnTo>
                      <a:pt x="90" y="139"/>
                    </a:lnTo>
                    <a:lnTo>
                      <a:pt x="92" y="139"/>
                    </a:lnTo>
                    <a:lnTo>
                      <a:pt x="87" y="126"/>
                    </a:lnTo>
                    <a:lnTo>
                      <a:pt x="79" y="128"/>
                    </a:lnTo>
                    <a:lnTo>
                      <a:pt x="77" y="130"/>
                    </a:lnTo>
                    <a:lnTo>
                      <a:pt x="83" y="122"/>
                    </a:lnTo>
                    <a:lnTo>
                      <a:pt x="79" y="120"/>
                    </a:lnTo>
                    <a:lnTo>
                      <a:pt x="79" y="115"/>
                    </a:lnTo>
                    <a:lnTo>
                      <a:pt x="81" y="107"/>
                    </a:lnTo>
                    <a:lnTo>
                      <a:pt x="79" y="103"/>
                    </a:lnTo>
                    <a:lnTo>
                      <a:pt x="72" y="105"/>
                    </a:lnTo>
                    <a:lnTo>
                      <a:pt x="59" y="94"/>
                    </a:lnTo>
                    <a:lnTo>
                      <a:pt x="57" y="86"/>
                    </a:lnTo>
                    <a:lnTo>
                      <a:pt x="49" y="81"/>
                    </a:lnTo>
                    <a:lnTo>
                      <a:pt x="45" y="71"/>
                    </a:lnTo>
                    <a:lnTo>
                      <a:pt x="43" y="64"/>
                    </a:lnTo>
                    <a:lnTo>
                      <a:pt x="40" y="56"/>
                    </a:lnTo>
                    <a:lnTo>
                      <a:pt x="32" y="51"/>
                    </a:lnTo>
                    <a:lnTo>
                      <a:pt x="27" y="45"/>
                    </a:lnTo>
                    <a:lnTo>
                      <a:pt x="23" y="38"/>
                    </a:lnTo>
                    <a:lnTo>
                      <a:pt x="23" y="32"/>
                    </a:lnTo>
                    <a:lnTo>
                      <a:pt x="19" y="24"/>
                    </a:lnTo>
                    <a:lnTo>
                      <a:pt x="21" y="21"/>
                    </a:lnTo>
                    <a:lnTo>
                      <a:pt x="25" y="13"/>
                    </a:lnTo>
                    <a:lnTo>
                      <a:pt x="25" y="6"/>
                    </a:lnTo>
                    <a:lnTo>
                      <a:pt x="28" y="4"/>
                    </a:lnTo>
                    <a:lnTo>
                      <a:pt x="27" y="2"/>
                    </a:lnTo>
                    <a:lnTo>
                      <a:pt x="21"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grpSp>
            <p:nvGrpSpPr>
              <p:cNvPr id="240" name="Group 239">
                <a:extLst>
                  <a:ext uri="{FF2B5EF4-FFF2-40B4-BE49-F238E27FC236}">
                    <a16:creationId xmlns:a16="http://schemas.microsoft.com/office/drawing/2014/main" id="{8CA1645F-C21F-6CA1-9BA9-E9C1FCBC5631}"/>
                  </a:ext>
                </a:extLst>
              </p:cNvPr>
              <p:cNvGrpSpPr/>
              <p:nvPr/>
            </p:nvGrpSpPr>
            <p:grpSpPr>
              <a:xfrm>
                <a:off x="4226838" y="2360583"/>
                <a:ext cx="636937" cy="326143"/>
                <a:chOff x="4226838" y="2360583"/>
                <a:chExt cx="636937" cy="326143"/>
              </a:xfrm>
              <a:grpFill/>
            </p:grpSpPr>
            <p:sp>
              <p:nvSpPr>
                <p:cNvPr id="318" name="Freeform 122">
                  <a:extLst>
                    <a:ext uri="{FF2B5EF4-FFF2-40B4-BE49-F238E27FC236}">
                      <a16:creationId xmlns:a16="http://schemas.microsoft.com/office/drawing/2014/main" id="{0826572B-11D4-8EBC-9384-FC3F2C6C239E}"/>
                    </a:ext>
                  </a:extLst>
                </p:cNvPr>
                <p:cNvSpPr>
                  <a:spLocks/>
                </p:cNvSpPr>
                <p:nvPr/>
              </p:nvSpPr>
              <p:spPr bwMode="auto">
                <a:xfrm>
                  <a:off x="4226838" y="2360583"/>
                  <a:ext cx="632134" cy="326143"/>
                </a:xfrm>
                <a:custGeom>
                  <a:avLst/>
                  <a:gdLst>
                    <a:gd name="T0" fmla="*/ 472 w 658"/>
                    <a:gd name="T1" fmla="*/ 23 h 374"/>
                    <a:gd name="T2" fmla="*/ 455 w 658"/>
                    <a:gd name="T3" fmla="*/ 0 h 374"/>
                    <a:gd name="T4" fmla="*/ 397 w 658"/>
                    <a:gd name="T5" fmla="*/ 0 h 374"/>
                    <a:gd name="T6" fmla="*/ 389 w 658"/>
                    <a:gd name="T7" fmla="*/ 30 h 374"/>
                    <a:gd name="T8" fmla="*/ 368 w 658"/>
                    <a:gd name="T9" fmla="*/ 58 h 374"/>
                    <a:gd name="T10" fmla="*/ 346 w 658"/>
                    <a:gd name="T11" fmla="*/ 81 h 374"/>
                    <a:gd name="T12" fmla="*/ 334 w 658"/>
                    <a:gd name="T13" fmla="*/ 118 h 374"/>
                    <a:gd name="T14" fmla="*/ 306 w 658"/>
                    <a:gd name="T15" fmla="*/ 109 h 374"/>
                    <a:gd name="T16" fmla="*/ 295 w 658"/>
                    <a:gd name="T17" fmla="*/ 135 h 374"/>
                    <a:gd name="T18" fmla="*/ 284 w 658"/>
                    <a:gd name="T19" fmla="*/ 177 h 374"/>
                    <a:gd name="T20" fmla="*/ 272 w 658"/>
                    <a:gd name="T21" fmla="*/ 220 h 374"/>
                    <a:gd name="T22" fmla="*/ 254 w 658"/>
                    <a:gd name="T23" fmla="*/ 244 h 374"/>
                    <a:gd name="T24" fmla="*/ 224 w 658"/>
                    <a:gd name="T25" fmla="*/ 258 h 374"/>
                    <a:gd name="T26" fmla="*/ 192 w 658"/>
                    <a:gd name="T27" fmla="*/ 273 h 374"/>
                    <a:gd name="T28" fmla="*/ 154 w 658"/>
                    <a:gd name="T29" fmla="*/ 282 h 374"/>
                    <a:gd name="T30" fmla="*/ 128 w 658"/>
                    <a:gd name="T31" fmla="*/ 254 h 374"/>
                    <a:gd name="T32" fmla="*/ 73 w 658"/>
                    <a:gd name="T33" fmla="*/ 318 h 374"/>
                    <a:gd name="T34" fmla="*/ 53 w 658"/>
                    <a:gd name="T35" fmla="*/ 340 h 374"/>
                    <a:gd name="T36" fmla="*/ 21 w 658"/>
                    <a:gd name="T37" fmla="*/ 365 h 374"/>
                    <a:gd name="T38" fmla="*/ 41 w 658"/>
                    <a:gd name="T39" fmla="*/ 370 h 374"/>
                    <a:gd name="T40" fmla="*/ 169 w 658"/>
                    <a:gd name="T41" fmla="*/ 350 h 374"/>
                    <a:gd name="T42" fmla="*/ 466 w 658"/>
                    <a:gd name="T43" fmla="*/ 303 h 374"/>
                    <a:gd name="T44" fmla="*/ 645 w 658"/>
                    <a:gd name="T45" fmla="*/ 265 h 374"/>
                    <a:gd name="T46" fmla="*/ 652 w 658"/>
                    <a:gd name="T47" fmla="*/ 256 h 374"/>
                    <a:gd name="T48" fmla="*/ 641 w 658"/>
                    <a:gd name="T49" fmla="*/ 227 h 374"/>
                    <a:gd name="T50" fmla="*/ 615 w 658"/>
                    <a:gd name="T51" fmla="*/ 239 h 374"/>
                    <a:gd name="T52" fmla="*/ 598 w 658"/>
                    <a:gd name="T53" fmla="*/ 235 h 374"/>
                    <a:gd name="T54" fmla="*/ 579 w 658"/>
                    <a:gd name="T55" fmla="*/ 216 h 374"/>
                    <a:gd name="T56" fmla="*/ 556 w 658"/>
                    <a:gd name="T57" fmla="*/ 211 h 374"/>
                    <a:gd name="T58" fmla="*/ 530 w 658"/>
                    <a:gd name="T59" fmla="*/ 205 h 374"/>
                    <a:gd name="T60" fmla="*/ 556 w 658"/>
                    <a:gd name="T61" fmla="*/ 199 h 374"/>
                    <a:gd name="T62" fmla="*/ 581 w 658"/>
                    <a:gd name="T63" fmla="*/ 212 h 374"/>
                    <a:gd name="T64" fmla="*/ 605 w 658"/>
                    <a:gd name="T65" fmla="*/ 224 h 374"/>
                    <a:gd name="T66" fmla="*/ 601 w 658"/>
                    <a:gd name="T67" fmla="*/ 207 h 374"/>
                    <a:gd name="T68" fmla="*/ 573 w 658"/>
                    <a:gd name="T69" fmla="*/ 190 h 374"/>
                    <a:gd name="T70" fmla="*/ 592 w 658"/>
                    <a:gd name="T71" fmla="*/ 197 h 374"/>
                    <a:gd name="T72" fmla="*/ 600 w 658"/>
                    <a:gd name="T73" fmla="*/ 182 h 374"/>
                    <a:gd name="T74" fmla="*/ 598 w 658"/>
                    <a:gd name="T75" fmla="*/ 169 h 374"/>
                    <a:gd name="T76" fmla="*/ 579 w 658"/>
                    <a:gd name="T77" fmla="*/ 160 h 374"/>
                    <a:gd name="T78" fmla="*/ 551 w 658"/>
                    <a:gd name="T79" fmla="*/ 137 h 374"/>
                    <a:gd name="T80" fmla="*/ 522 w 658"/>
                    <a:gd name="T81" fmla="*/ 115 h 374"/>
                    <a:gd name="T82" fmla="*/ 537 w 658"/>
                    <a:gd name="T83" fmla="*/ 122 h 374"/>
                    <a:gd name="T84" fmla="*/ 562 w 658"/>
                    <a:gd name="T85" fmla="*/ 141 h 374"/>
                    <a:gd name="T86" fmla="*/ 590 w 658"/>
                    <a:gd name="T87" fmla="*/ 156 h 374"/>
                    <a:gd name="T88" fmla="*/ 596 w 658"/>
                    <a:gd name="T89" fmla="*/ 133 h 374"/>
                    <a:gd name="T90" fmla="*/ 575 w 658"/>
                    <a:gd name="T91" fmla="*/ 118 h 374"/>
                    <a:gd name="T92" fmla="*/ 560 w 658"/>
                    <a:gd name="T93" fmla="*/ 105 h 374"/>
                    <a:gd name="T94" fmla="*/ 534 w 658"/>
                    <a:gd name="T95" fmla="*/ 107 h 374"/>
                    <a:gd name="T96" fmla="*/ 507 w 658"/>
                    <a:gd name="T97" fmla="*/ 96 h 374"/>
                    <a:gd name="T98" fmla="*/ 496 w 658"/>
                    <a:gd name="T99" fmla="*/ 90 h 374"/>
                    <a:gd name="T100" fmla="*/ 504 w 658"/>
                    <a:gd name="T101" fmla="*/ 66 h 374"/>
                    <a:gd name="T102" fmla="*/ 509 w 658"/>
                    <a:gd name="T103" fmla="*/ 45 h 374"/>
                    <a:gd name="T104" fmla="*/ 492 w 658"/>
                    <a:gd name="T105" fmla="*/ 28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58" h="374">
                      <a:moveTo>
                        <a:pt x="492" y="28"/>
                      </a:moveTo>
                      <a:lnTo>
                        <a:pt x="489" y="24"/>
                      </a:lnTo>
                      <a:lnTo>
                        <a:pt x="481" y="23"/>
                      </a:lnTo>
                      <a:lnTo>
                        <a:pt x="472" y="23"/>
                      </a:lnTo>
                      <a:lnTo>
                        <a:pt x="464" y="17"/>
                      </a:lnTo>
                      <a:lnTo>
                        <a:pt x="466" y="11"/>
                      </a:lnTo>
                      <a:lnTo>
                        <a:pt x="462" y="4"/>
                      </a:lnTo>
                      <a:lnTo>
                        <a:pt x="455" y="0"/>
                      </a:lnTo>
                      <a:lnTo>
                        <a:pt x="442" y="0"/>
                      </a:lnTo>
                      <a:lnTo>
                        <a:pt x="438" y="13"/>
                      </a:lnTo>
                      <a:lnTo>
                        <a:pt x="434" y="21"/>
                      </a:lnTo>
                      <a:lnTo>
                        <a:pt x="397" y="0"/>
                      </a:lnTo>
                      <a:lnTo>
                        <a:pt x="389" y="2"/>
                      </a:lnTo>
                      <a:lnTo>
                        <a:pt x="391" y="9"/>
                      </a:lnTo>
                      <a:lnTo>
                        <a:pt x="387" y="17"/>
                      </a:lnTo>
                      <a:lnTo>
                        <a:pt x="389" y="30"/>
                      </a:lnTo>
                      <a:lnTo>
                        <a:pt x="383" y="38"/>
                      </a:lnTo>
                      <a:lnTo>
                        <a:pt x="380" y="51"/>
                      </a:lnTo>
                      <a:lnTo>
                        <a:pt x="374" y="58"/>
                      </a:lnTo>
                      <a:lnTo>
                        <a:pt x="368" y="58"/>
                      </a:lnTo>
                      <a:lnTo>
                        <a:pt x="363" y="71"/>
                      </a:lnTo>
                      <a:lnTo>
                        <a:pt x="355" y="73"/>
                      </a:lnTo>
                      <a:lnTo>
                        <a:pt x="348" y="73"/>
                      </a:lnTo>
                      <a:lnTo>
                        <a:pt x="346" y="81"/>
                      </a:lnTo>
                      <a:lnTo>
                        <a:pt x="344" y="90"/>
                      </a:lnTo>
                      <a:lnTo>
                        <a:pt x="340" y="96"/>
                      </a:lnTo>
                      <a:lnTo>
                        <a:pt x="338" y="111"/>
                      </a:lnTo>
                      <a:lnTo>
                        <a:pt x="334" y="118"/>
                      </a:lnTo>
                      <a:lnTo>
                        <a:pt x="329" y="120"/>
                      </a:lnTo>
                      <a:lnTo>
                        <a:pt x="314" y="118"/>
                      </a:lnTo>
                      <a:lnTo>
                        <a:pt x="314" y="115"/>
                      </a:lnTo>
                      <a:lnTo>
                        <a:pt x="306" y="109"/>
                      </a:lnTo>
                      <a:lnTo>
                        <a:pt x="299" y="111"/>
                      </a:lnTo>
                      <a:lnTo>
                        <a:pt x="299" y="126"/>
                      </a:lnTo>
                      <a:lnTo>
                        <a:pt x="299" y="132"/>
                      </a:lnTo>
                      <a:lnTo>
                        <a:pt x="295" y="135"/>
                      </a:lnTo>
                      <a:lnTo>
                        <a:pt x="291" y="149"/>
                      </a:lnTo>
                      <a:lnTo>
                        <a:pt x="287" y="156"/>
                      </a:lnTo>
                      <a:lnTo>
                        <a:pt x="286" y="164"/>
                      </a:lnTo>
                      <a:lnTo>
                        <a:pt x="284" y="177"/>
                      </a:lnTo>
                      <a:lnTo>
                        <a:pt x="276" y="186"/>
                      </a:lnTo>
                      <a:lnTo>
                        <a:pt x="269" y="199"/>
                      </a:lnTo>
                      <a:lnTo>
                        <a:pt x="267" y="212"/>
                      </a:lnTo>
                      <a:lnTo>
                        <a:pt x="272" y="220"/>
                      </a:lnTo>
                      <a:lnTo>
                        <a:pt x="267" y="226"/>
                      </a:lnTo>
                      <a:lnTo>
                        <a:pt x="269" y="233"/>
                      </a:lnTo>
                      <a:lnTo>
                        <a:pt x="267" y="235"/>
                      </a:lnTo>
                      <a:lnTo>
                        <a:pt x="254" y="244"/>
                      </a:lnTo>
                      <a:lnTo>
                        <a:pt x="246" y="243"/>
                      </a:lnTo>
                      <a:lnTo>
                        <a:pt x="233" y="254"/>
                      </a:lnTo>
                      <a:lnTo>
                        <a:pt x="224" y="250"/>
                      </a:lnTo>
                      <a:lnTo>
                        <a:pt x="224" y="258"/>
                      </a:lnTo>
                      <a:lnTo>
                        <a:pt x="222" y="263"/>
                      </a:lnTo>
                      <a:lnTo>
                        <a:pt x="214" y="265"/>
                      </a:lnTo>
                      <a:lnTo>
                        <a:pt x="199" y="273"/>
                      </a:lnTo>
                      <a:lnTo>
                        <a:pt x="192" y="273"/>
                      </a:lnTo>
                      <a:lnTo>
                        <a:pt x="180" y="269"/>
                      </a:lnTo>
                      <a:lnTo>
                        <a:pt x="178" y="274"/>
                      </a:lnTo>
                      <a:lnTo>
                        <a:pt x="165" y="284"/>
                      </a:lnTo>
                      <a:lnTo>
                        <a:pt x="154" y="282"/>
                      </a:lnTo>
                      <a:lnTo>
                        <a:pt x="141" y="274"/>
                      </a:lnTo>
                      <a:lnTo>
                        <a:pt x="133" y="267"/>
                      </a:lnTo>
                      <a:lnTo>
                        <a:pt x="128" y="259"/>
                      </a:lnTo>
                      <a:lnTo>
                        <a:pt x="128" y="254"/>
                      </a:lnTo>
                      <a:lnTo>
                        <a:pt x="101" y="286"/>
                      </a:lnTo>
                      <a:lnTo>
                        <a:pt x="77" y="303"/>
                      </a:lnTo>
                      <a:lnTo>
                        <a:pt x="73" y="310"/>
                      </a:lnTo>
                      <a:lnTo>
                        <a:pt x="73" y="318"/>
                      </a:lnTo>
                      <a:lnTo>
                        <a:pt x="64" y="323"/>
                      </a:lnTo>
                      <a:lnTo>
                        <a:pt x="64" y="329"/>
                      </a:lnTo>
                      <a:lnTo>
                        <a:pt x="58" y="336"/>
                      </a:lnTo>
                      <a:lnTo>
                        <a:pt x="53" y="340"/>
                      </a:lnTo>
                      <a:lnTo>
                        <a:pt x="45" y="346"/>
                      </a:lnTo>
                      <a:lnTo>
                        <a:pt x="43" y="352"/>
                      </a:lnTo>
                      <a:lnTo>
                        <a:pt x="28" y="359"/>
                      </a:lnTo>
                      <a:lnTo>
                        <a:pt x="21" y="365"/>
                      </a:lnTo>
                      <a:lnTo>
                        <a:pt x="13" y="367"/>
                      </a:lnTo>
                      <a:lnTo>
                        <a:pt x="0" y="374"/>
                      </a:lnTo>
                      <a:lnTo>
                        <a:pt x="26" y="370"/>
                      </a:lnTo>
                      <a:lnTo>
                        <a:pt x="41" y="370"/>
                      </a:lnTo>
                      <a:lnTo>
                        <a:pt x="98" y="361"/>
                      </a:lnTo>
                      <a:lnTo>
                        <a:pt x="133" y="357"/>
                      </a:lnTo>
                      <a:lnTo>
                        <a:pt x="160" y="350"/>
                      </a:lnTo>
                      <a:lnTo>
                        <a:pt x="169" y="350"/>
                      </a:lnTo>
                      <a:lnTo>
                        <a:pt x="184" y="350"/>
                      </a:lnTo>
                      <a:lnTo>
                        <a:pt x="210" y="348"/>
                      </a:lnTo>
                      <a:lnTo>
                        <a:pt x="278" y="336"/>
                      </a:lnTo>
                      <a:lnTo>
                        <a:pt x="466" y="303"/>
                      </a:lnTo>
                      <a:lnTo>
                        <a:pt x="560" y="284"/>
                      </a:lnTo>
                      <a:lnTo>
                        <a:pt x="643" y="265"/>
                      </a:lnTo>
                      <a:lnTo>
                        <a:pt x="641" y="261"/>
                      </a:lnTo>
                      <a:lnTo>
                        <a:pt x="645" y="265"/>
                      </a:lnTo>
                      <a:lnTo>
                        <a:pt x="648" y="263"/>
                      </a:lnTo>
                      <a:lnTo>
                        <a:pt x="647" y="258"/>
                      </a:lnTo>
                      <a:lnTo>
                        <a:pt x="647" y="250"/>
                      </a:lnTo>
                      <a:lnTo>
                        <a:pt x="652" y="256"/>
                      </a:lnTo>
                      <a:lnTo>
                        <a:pt x="656" y="263"/>
                      </a:lnTo>
                      <a:lnTo>
                        <a:pt x="658" y="261"/>
                      </a:lnTo>
                      <a:lnTo>
                        <a:pt x="647" y="241"/>
                      </a:lnTo>
                      <a:lnTo>
                        <a:pt x="641" y="227"/>
                      </a:lnTo>
                      <a:lnTo>
                        <a:pt x="620" y="227"/>
                      </a:lnTo>
                      <a:lnTo>
                        <a:pt x="615" y="226"/>
                      </a:lnTo>
                      <a:lnTo>
                        <a:pt x="613" y="235"/>
                      </a:lnTo>
                      <a:lnTo>
                        <a:pt x="615" y="239"/>
                      </a:lnTo>
                      <a:lnTo>
                        <a:pt x="609" y="235"/>
                      </a:lnTo>
                      <a:lnTo>
                        <a:pt x="603" y="235"/>
                      </a:lnTo>
                      <a:lnTo>
                        <a:pt x="596" y="241"/>
                      </a:lnTo>
                      <a:lnTo>
                        <a:pt x="598" y="235"/>
                      </a:lnTo>
                      <a:lnTo>
                        <a:pt x="592" y="227"/>
                      </a:lnTo>
                      <a:lnTo>
                        <a:pt x="584" y="224"/>
                      </a:lnTo>
                      <a:lnTo>
                        <a:pt x="584" y="224"/>
                      </a:lnTo>
                      <a:lnTo>
                        <a:pt x="579" y="216"/>
                      </a:lnTo>
                      <a:lnTo>
                        <a:pt x="577" y="211"/>
                      </a:lnTo>
                      <a:lnTo>
                        <a:pt x="569" y="212"/>
                      </a:lnTo>
                      <a:lnTo>
                        <a:pt x="562" y="211"/>
                      </a:lnTo>
                      <a:lnTo>
                        <a:pt x="556" y="211"/>
                      </a:lnTo>
                      <a:lnTo>
                        <a:pt x="543" y="207"/>
                      </a:lnTo>
                      <a:lnTo>
                        <a:pt x="522" y="207"/>
                      </a:lnTo>
                      <a:lnTo>
                        <a:pt x="524" y="203"/>
                      </a:lnTo>
                      <a:lnTo>
                        <a:pt x="530" y="205"/>
                      </a:lnTo>
                      <a:lnTo>
                        <a:pt x="545" y="201"/>
                      </a:lnTo>
                      <a:lnTo>
                        <a:pt x="553" y="207"/>
                      </a:lnTo>
                      <a:lnTo>
                        <a:pt x="556" y="207"/>
                      </a:lnTo>
                      <a:lnTo>
                        <a:pt x="556" y="199"/>
                      </a:lnTo>
                      <a:lnTo>
                        <a:pt x="562" y="207"/>
                      </a:lnTo>
                      <a:lnTo>
                        <a:pt x="569" y="211"/>
                      </a:lnTo>
                      <a:lnTo>
                        <a:pt x="575" y="205"/>
                      </a:lnTo>
                      <a:lnTo>
                        <a:pt x="581" y="212"/>
                      </a:lnTo>
                      <a:lnTo>
                        <a:pt x="588" y="218"/>
                      </a:lnTo>
                      <a:lnTo>
                        <a:pt x="596" y="220"/>
                      </a:lnTo>
                      <a:lnTo>
                        <a:pt x="601" y="227"/>
                      </a:lnTo>
                      <a:lnTo>
                        <a:pt x="605" y="224"/>
                      </a:lnTo>
                      <a:lnTo>
                        <a:pt x="609" y="222"/>
                      </a:lnTo>
                      <a:lnTo>
                        <a:pt x="611" y="216"/>
                      </a:lnTo>
                      <a:lnTo>
                        <a:pt x="609" y="209"/>
                      </a:lnTo>
                      <a:lnTo>
                        <a:pt x="601" y="207"/>
                      </a:lnTo>
                      <a:lnTo>
                        <a:pt x="600" y="199"/>
                      </a:lnTo>
                      <a:lnTo>
                        <a:pt x="592" y="201"/>
                      </a:lnTo>
                      <a:lnTo>
                        <a:pt x="579" y="196"/>
                      </a:lnTo>
                      <a:lnTo>
                        <a:pt x="573" y="190"/>
                      </a:lnTo>
                      <a:lnTo>
                        <a:pt x="558" y="179"/>
                      </a:lnTo>
                      <a:lnTo>
                        <a:pt x="566" y="179"/>
                      </a:lnTo>
                      <a:lnTo>
                        <a:pt x="579" y="192"/>
                      </a:lnTo>
                      <a:lnTo>
                        <a:pt x="592" y="197"/>
                      </a:lnTo>
                      <a:lnTo>
                        <a:pt x="596" y="190"/>
                      </a:lnTo>
                      <a:lnTo>
                        <a:pt x="590" y="184"/>
                      </a:lnTo>
                      <a:lnTo>
                        <a:pt x="592" y="182"/>
                      </a:lnTo>
                      <a:lnTo>
                        <a:pt x="600" y="182"/>
                      </a:lnTo>
                      <a:lnTo>
                        <a:pt x="605" y="188"/>
                      </a:lnTo>
                      <a:lnTo>
                        <a:pt x="607" y="182"/>
                      </a:lnTo>
                      <a:lnTo>
                        <a:pt x="603" y="169"/>
                      </a:lnTo>
                      <a:lnTo>
                        <a:pt x="598" y="169"/>
                      </a:lnTo>
                      <a:lnTo>
                        <a:pt x="590" y="167"/>
                      </a:lnTo>
                      <a:lnTo>
                        <a:pt x="594" y="165"/>
                      </a:lnTo>
                      <a:lnTo>
                        <a:pt x="586" y="160"/>
                      </a:lnTo>
                      <a:lnTo>
                        <a:pt x="579" y="160"/>
                      </a:lnTo>
                      <a:lnTo>
                        <a:pt x="573" y="154"/>
                      </a:lnTo>
                      <a:lnTo>
                        <a:pt x="571" y="150"/>
                      </a:lnTo>
                      <a:lnTo>
                        <a:pt x="556" y="145"/>
                      </a:lnTo>
                      <a:lnTo>
                        <a:pt x="551" y="137"/>
                      </a:lnTo>
                      <a:lnTo>
                        <a:pt x="545" y="133"/>
                      </a:lnTo>
                      <a:lnTo>
                        <a:pt x="539" y="130"/>
                      </a:lnTo>
                      <a:lnTo>
                        <a:pt x="536" y="124"/>
                      </a:lnTo>
                      <a:lnTo>
                        <a:pt x="522" y="115"/>
                      </a:lnTo>
                      <a:lnTo>
                        <a:pt x="517" y="115"/>
                      </a:lnTo>
                      <a:lnTo>
                        <a:pt x="522" y="113"/>
                      </a:lnTo>
                      <a:lnTo>
                        <a:pt x="530" y="117"/>
                      </a:lnTo>
                      <a:lnTo>
                        <a:pt x="537" y="122"/>
                      </a:lnTo>
                      <a:lnTo>
                        <a:pt x="545" y="130"/>
                      </a:lnTo>
                      <a:lnTo>
                        <a:pt x="551" y="132"/>
                      </a:lnTo>
                      <a:lnTo>
                        <a:pt x="556" y="139"/>
                      </a:lnTo>
                      <a:lnTo>
                        <a:pt x="562" y="141"/>
                      </a:lnTo>
                      <a:lnTo>
                        <a:pt x="575" y="150"/>
                      </a:lnTo>
                      <a:lnTo>
                        <a:pt x="583" y="152"/>
                      </a:lnTo>
                      <a:lnTo>
                        <a:pt x="583" y="154"/>
                      </a:lnTo>
                      <a:lnTo>
                        <a:pt x="590" y="156"/>
                      </a:lnTo>
                      <a:lnTo>
                        <a:pt x="594" y="147"/>
                      </a:lnTo>
                      <a:lnTo>
                        <a:pt x="594" y="139"/>
                      </a:lnTo>
                      <a:lnTo>
                        <a:pt x="588" y="132"/>
                      </a:lnTo>
                      <a:lnTo>
                        <a:pt x="596" y="133"/>
                      </a:lnTo>
                      <a:lnTo>
                        <a:pt x="596" y="126"/>
                      </a:lnTo>
                      <a:lnTo>
                        <a:pt x="581" y="120"/>
                      </a:lnTo>
                      <a:lnTo>
                        <a:pt x="575" y="120"/>
                      </a:lnTo>
                      <a:lnTo>
                        <a:pt x="575" y="118"/>
                      </a:lnTo>
                      <a:lnTo>
                        <a:pt x="568" y="118"/>
                      </a:lnTo>
                      <a:lnTo>
                        <a:pt x="568" y="115"/>
                      </a:lnTo>
                      <a:lnTo>
                        <a:pt x="562" y="109"/>
                      </a:lnTo>
                      <a:lnTo>
                        <a:pt x="560" y="105"/>
                      </a:lnTo>
                      <a:lnTo>
                        <a:pt x="547" y="109"/>
                      </a:lnTo>
                      <a:lnTo>
                        <a:pt x="545" y="107"/>
                      </a:lnTo>
                      <a:lnTo>
                        <a:pt x="537" y="107"/>
                      </a:lnTo>
                      <a:lnTo>
                        <a:pt x="534" y="107"/>
                      </a:lnTo>
                      <a:lnTo>
                        <a:pt x="522" y="96"/>
                      </a:lnTo>
                      <a:lnTo>
                        <a:pt x="522" y="90"/>
                      </a:lnTo>
                      <a:lnTo>
                        <a:pt x="515" y="90"/>
                      </a:lnTo>
                      <a:lnTo>
                        <a:pt x="507" y="96"/>
                      </a:lnTo>
                      <a:lnTo>
                        <a:pt x="502" y="98"/>
                      </a:lnTo>
                      <a:lnTo>
                        <a:pt x="496" y="98"/>
                      </a:lnTo>
                      <a:lnTo>
                        <a:pt x="492" y="90"/>
                      </a:lnTo>
                      <a:lnTo>
                        <a:pt x="496" y="90"/>
                      </a:lnTo>
                      <a:lnTo>
                        <a:pt x="494" y="83"/>
                      </a:lnTo>
                      <a:lnTo>
                        <a:pt x="498" y="62"/>
                      </a:lnTo>
                      <a:lnTo>
                        <a:pt x="502" y="66"/>
                      </a:lnTo>
                      <a:lnTo>
                        <a:pt x="504" y="66"/>
                      </a:lnTo>
                      <a:lnTo>
                        <a:pt x="506" y="62"/>
                      </a:lnTo>
                      <a:lnTo>
                        <a:pt x="504" y="58"/>
                      </a:lnTo>
                      <a:lnTo>
                        <a:pt x="511" y="53"/>
                      </a:lnTo>
                      <a:lnTo>
                        <a:pt x="509" y="45"/>
                      </a:lnTo>
                      <a:lnTo>
                        <a:pt x="507" y="41"/>
                      </a:lnTo>
                      <a:lnTo>
                        <a:pt x="506" y="34"/>
                      </a:lnTo>
                      <a:lnTo>
                        <a:pt x="500" y="30"/>
                      </a:lnTo>
                      <a:lnTo>
                        <a:pt x="492" y="28"/>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19" name="Freeform 132">
                  <a:extLst>
                    <a:ext uri="{FF2B5EF4-FFF2-40B4-BE49-F238E27FC236}">
                      <a16:creationId xmlns:a16="http://schemas.microsoft.com/office/drawing/2014/main" id="{9C9000CD-FE53-A37C-EFEF-F49B4F538391}"/>
                    </a:ext>
                  </a:extLst>
                </p:cNvPr>
                <p:cNvSpPr>
                  <a:spLocks/>
                </p:cNvSpPr>
                <p:nvPr/>
              </p:nvSpPr>
              <p:spPr bwMode="auto">
                <a:xfrm>
                  <a:off x="4830151" y="2444299"/>
                  <a:ext cx="33624" cy="89820"/>
                </a:xfrm>
                <a:custGeom>
                  <a:avLst/>
                  <a:gdLst>
                    <a:gd name="T0" fmla="*/ 15 w 35"/>
                    <a:gd name="T1" fmla="*/ 13 h 103"/>
                    <a:gd name="T2" fmla="*/ 9 w 35"/>
                    <a:gd name="T3" fmla="*/ 19 h 103"/>
                    <a:gd name="T4" fmla="*/ 15 w 35"/>
                    <a:gd name="T5" fmla="*/ 24 h 103"/>
                    <a:gd name="T6" fmla="*/ 13 w 35"/>
                    <a:gd name="T7" fmla="*/ 32 h 103"/>
                    <a:gd name="T8" fmla="*/ 7 w 35"/>
                    <a:gd name="T9" fmla="*/ 32 h 103"/>
                    <a:gd name="T10" fmla="*/ 5 w 35"/>
                    <a:gd name="T11" fmla="*/ 45 h 103"/>
                    <a:gd name="T12" fmla="*/ 2 w 35"/>
                    <a:gd name="T13" fmla="*/ 56 h 103"/>
                    <a:gd name="T14" fmla="*/ 0 w 35"/>
                    <a:gd name="T15" fmla="*/ 71 h 103"/>
                    <a:gd name="T16" fmla="*/ 2 w 35"/>
                    <a:gd name="T17" fmla="*/ 79 h 103"/>
                    <a:gd name="T18" fmla="*/ 0 w 35"/>
                    <a:gd name="T19" fmla="*/ 81 h 103"/>
                    <a:gd name="T20" fmla="*/ 0 w 35"/>
                    <a:gd name="T21" fmla="*/ 94 h 103"/>
                    <a:gd name="T22" fmla="*/ 7 w 35"/>
                    <a:gd name="T23" fmla="*/ 103 h 103"/>
                    <a:gd name="T24" fmla="*/ 13 w 35"/>
                    <a:gd name="T25" fmla="*/ 90 h 103"/>
                    <a:gd name="T26" fmla="*/ 13 w 35"/>
                    <a:gd name="T27" fmla="*/ 79 h 103"/>
                    <a:gd name="T28" fmla="*/ 13 w 35"/>
                    <a:gd name="T29" fmla="*/ 71 h 103"/>
                    <a:gd name="T30" fmla="*/ 17 w 35"/>
                    <a:gd name="T31" fmla="*/ 64 h 103"/>
                    <a:gd name="T32" fmla="*/ 19 w 35"/>
                    <a:gd name="T33" fmla="*/ 58 h 103"/>
                    <a:gd name="T34" fmla="*/ 24 w 35"/>
                    <a:gd name="T35" fmla="*/ 62 h 103"/>
                    <a:gd name="T36" fmla="*/ 26 w 35"/>
                    <a:gd name="T37" fmla="*/ 62 h 103"/>
                    <a:gd name="T38" fmla="*/ 28 w 35"/>
                    <a:gd name="T39" fmla="*/ 54 h 103"/>
                    <a:gd name="T40" fmla="*/ 26 w 35"/>
                    <a:gd name="T41" fmla="*/ 41 h 103"/>
                    <a:gd name="T42" fmla="*/ 30 w 35"/>
                    <a:gd name="T43" fmla="*/ 28 h 103"/>
                    <a:gd name="T44" fmla="*/ 34 w 35"/>
                    <a:gd name="T45" fmla="*/ 17 h 103"/>
                    <a:gd name="T46" fmla="*/ 34 w 35"/>
                    <a:gd name="T47" fmla="*/ 11 h 103"/>
                    <a:gd name="T48" fmla="*/ 35 w 35"/>
                    <a:gd name="T49" fmla="*/ 0 h 103"/>
                    <a:gd name="T50" fmla="*/ 20 w 35"/>
                    <a:gd name="T51" fmla="*/ 6 h 103"/>
                    <a:gd name="T52" fmla="*/ 15 w 35"/>
                    <a:gd name="T53" fmla="*/ 1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103">
                      <a:moveTo>
                        <a:pt x="15" y="13"/>
                      </a:moveTo>
                      <a:lnTo>
                        <a:pt x="9" y="19"/>
                      </a:lnTo>
                      <a:lnTo>
                        <a:pt x="15" y="24"/>
                      </a:lnTo>
                      <a:lnTo>
                        <a:pt x="13" y="32"/>
                      </a:lnTo>
                      <a:lnTo>
                        <a:pt x="7" y="32"/>
                      </a:lnTo>
                      <a:lnTo>
                        <a:pt x="5" y="45"/>
                      </a:lnTo>
                      <a:lnTo>
                        <a:pt x="2" y="56"/>
                      </a:lnTo>
                      <a:lnTo>
                        <a:pt x="0" y="71"/>
                      </a:lnTo>
                      <a:lnTo>
                        <a:pt x="2" y="79"/>
                      </a:lnTo>
                      <a:lnTo>
                        <a:pt x="0" y="81"/>
                      </a:lnTo>
                      <a:lnTo>
                        <a:pt x="0" y="94"/>
                      </a:lnTo>
                      <a:lnTo>
                        <a:pt x="7" y="103"/>
                      </a:lnTo>
                      <a:lnTo>
                        <a:pt x="13" y="90"/>
                      </a:lnTo>
                      <a:lnTo>
                        <a:pt x="13" y="79"/>
                      </a:lnTo>
                      <a:lnTo>
                        <a:pt x="13" y="71"/>
                      </a:lnTo>
                      <a:lnTo>
                        <a:pt x="17" y="64"/>
                      </a:lnTo>
                      <a:lnTo>
                        <a:pt x="19" y="58"/>
                      </a:lnTo>
                      <a:lnTo>
                        <a:pt x="24" y="62"/>
                      </a:lnTo>
                      <a:lnTo>
                        <a:pt x="26" y="62"/>
                      </a:lnTo>
                      <a:lnTo>
                        <a:pt x="28" y="54"/>
                      </a:lnTo>
                      <a:lnTo>
                        <a:pt x="26" y="41"/>
                      </a:lnTo>
                      <a:lnTo>
                        <a:pt x="30" y="28"/>
                      </a:lnTo>
                      <a:lnTo>
                        <a:pt x="34" y="17"/>
                      </a:lnTo>
                      <a:lnTo>
                        <a:pt x="34" y="11"/>
                      </a:lnTo>
                      <a:lnTo>
                        <a:pt x="35" y="0"/>
                      </a:lnTo>
                      <a:lnTo>
                        <a:pt x="20" y="6"/>
                      </a:lnTo>
                      <a:lnTo>
                        <a:pt x="15" y="13"/>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grpSp>
          <p:sp>
            <p:nvSpPr>
              <p:cNvPr id="241" name="Freeform 133">
                <a:extLst>
                  <a:ext uri="{FF2B5EF4-FFF2-40B4-BE49-F238E27FC236}">
                    <a16:creationId xmlns:a16="http://schemas.microsoft.com/office/drawing/2014/main" id="{D852EBF0-EA39-54DB-F83C-A008B981A904}"/>
                  </a:ext>
                </a:extLst>
              </p:cNvPr>
              <p:cNvSpPr>
                <a:spLocks/>
              </p:cNvSpPr>
              <p:nvPr/>
            </p:nvSpPr>
            <p:spPr bwMode="auto">
              <a:xfrm>
                <a:off x="4846483" y="1740562"/>
                <a:ext cx="137379" cy="234579"/>
              </a:xfrm>
              <a:custGeom>
                <a:avLst/>
                <a:gdLst>
                  <a:gd name="T0" fmla="*/ 2 w 143"/>
                  <a:gd name="T1" fmla="*/ 44 h 269"/>
                  <a:gd name="T2" fmla="*/ 2 w 143"/>
                  <a:gd name="T3" fmla="*/ 51 h 269"/>
                  <a:gd name="T4" fmla="*/ 7 w 143"/>
                  <a:gd name="T5" fmla="*/ 59 h 269"/>
                  <a:gd name="T6" fmla="*/ 7 w 143"/>
                  <a:gd name="T7" fmla="*/ 76 h 269"/>
                  <a:gd name="T8" fmla="*/ 9 w 143"/>
                  <a:gd name="T9" fmla="*/ 83 h 269"/>
                  <a:gd name="T10" fmla="*/ 17 w 143"/>
                  <a:gd name="T11" fmla="*/ 89 h 269"/>
                  <a:gd name="T12" fmla="*/ 18 w 143"/>
                  <a:gd name="T13" fmla="*/ 96 h 269"/>
                  <a:gd name="T14" fmla="*/ 18 w 143"/>
                  <a:gd name="T15" fmla="*/ 102 h 269"/>
                  <a:gd name="T16" fmla="*/ 20 w 143"/>
                  <a:gd name="T17" fmla="*/ 109 h 269"/>
                  <a:gd name="T18" fmla="*/ 20 w 143"/>
                  <a:gd name="T19" fmla="*/ 117 h 269"/>
                  <a:gd name="T20" fmla="*/ 18 w 143"/>
                  <a:gd name="T21" fmla="*/ 121 h 269"/>
                  <a:gd name="T22" fmla="*/ 18 w 143"/>
                  <a:gd name="T23" fmla="*/ 134 h 269"/>
                  <a:gd name="T24" fmla="*/ 22 w 143"/>
                  <a:gd name="T25" fmla="*/ 147 h 269"/>
                  <a:gd name="T26" fmla="*/ 28 w 143"/>
                  <a:gd name="T27" fmla="*/ 155 h 269"/>
                  <a:gd name="T28" fmla="*/ 32 w 143"/>
                  <a:gd name="T29" fmla="*/ 168 h 269"/>
                  <a:gd name="T30" fmla="*/ 30 w 143"/>
                  <a:gd name="T31" fmla="*/ 181 h 269"/>
                  <a:gd name="T32" fmla="*/ 33 w 143"/>
                  <a:gd name="T33" fmla="*/ 188 h 269"/>
                  <a:gd name="T34" fmla="*/ 35 w 143"/>
                  <a:gd name="T35" fmla="*/ 179 h 269"/>
                  <a:gd name="T36" fmla="*/ 47 w 143"/>
                  <a:gd name="T37" fmla="*/ 188 h 269"/>
                  <a:gd name="T38" fmla="*/ 62 w 143"/>
                  <a:gd name="T39" fmla="*/ 258 h 269"/>
                  <a:gd name="T40" fmla="*/ 62 w 143"/>
                  <a:gd name="T41" fmla="*/ 264 h 269"/>
                  <a:gd name="T42" fmla="*/ 65 w 143"/>
                  <a:gd name="T43" fmla="*/ 269 h 269"/>
                  <a:gd name="T44" fmla="*/ 126 w 143"/>
                  <a:gd name="T45" fmla="*/ 258 h 269"/>
                  <a:gd name="T46" fmla="*/ 120 w 143"/>
                  <a:gd name="T47" fmla="*/ 250 h 269"/>
                  <a:gd name="T48" fmla="*/ 116 w 143"/>
                  <a:gd name="T49" fmla="*/ 243 h 269"/>
                  <a:gd name="T50" fmla="*/ 116 w 143"/>
                  <a:gd name="T51" fmla="*/ 235 h 269"/>
                  <a:gd name="T52" fmla="*/ 120 w 143"/>
                  <a:gd name="T53" fmla="*/ 228 h 269"/>
                  <a:gd name="T54" fmla="*/ 114 w 143"/>
                  <a:gd name="T55" fmla="*/ 207 h 269"/>
                  <a:gd name="T56" fmla="*/ 114 w 143"/>
                  <a:gd name="T57" fmla="*/ 194 h 269"/>
                  <a:gd name="T58" fmla="*/ 109 w 143"/>
                  <a:gd name="T59" fmla="*/ 170 h 269"/>
                  <a:gd name="T60" fmla="*/ 112 w 143"/>
                  <a:gd name="T61" fmla="*/ 164 h 269"/>
                  <a:gd name="T62" fmla="*/ 111 w 143"/>
                  <a:gd name="T63" fmla="*/ 153 h 269"/>
                  <a:gd name="T64" fmla="*/ 114 w 143"/>
                  <a:gd name="T65" fmla="*/ 145 h 269"/>
                  <a:gd name="T66" fmla="*/ 116 w 143"/>
                  <a:gd name="T67" fmla="*/ 139 h 269"/>
                  <a:gd name="T68" fmla="*/ 116 w 143"/>
                  <a:gd name="T69" fmla="*/ 132 h 269"/>
                  <a:gd name="T70" fmla="*/ 120 w 143"/>
                  <a:gd name="T71" fmla="*/ 124 h 269"/>
                  <a:gd name="T72" fmla="*/ 118 w 143"/>
                  <a:gd name="T73" fmla="*/ 117 h 269"/>
                  <a:gd name="T74" fmla="*/ 120 w 143"/>
                  <a:gd name="T75" fmla="*/ 106 h 269"/>
                  <a:gd name="T76" fmla="*/ 116 w 143"/>
                  <a:gd name="T77" fmla="*/ 91 h 269"/>
                  <a:gd name="T78" fmla="*/ 116 w 143"/>
                  <a:gd name="T79" fmla="*/ 85 h 269"/>
                  <a:gd name="T80" fmla="*/ 122 w 143"/>
                  <a:gd name="T81" fmla="*/ 77 h 269"/>
                  <a:gd name="T82" fmla="*/ 126 w 143"/>
                  <a:gd name="T83" fmla="*/ 77 h 269"/>
                  <a:gd name="T84" fmla="*/ 137 w 143"/>
                  <a:gd name="T85" fmla="*/ 64 h 269"/>
                  <a:gd name="T86" fmla="*/ 143 w 143"/>
                  <a:gd name="T87" fmla="*/ 53 h 269"/>
                  <a:gd name="T88" fmla="*/ 143 w 143"/>
                  <a:gd name="T89" fmla="*/ 47 h 269"/>
                  <a:gd name="T90" fmla="*/ 141 w 143"/>
                  <a:gd name="T91" fmla="*/ 40 h 269"/>
                  <a:gd name="T92" fmla="*/ 135 w 143"/>
                  <a:gd name="T93" fmla="*/ 34 h 269"/>
                  <a:gd name="T94" fmla="*/ 133 w 143"/>
                  <a:gd name="T95" fmla="*/ 27 h 269"/>
                  <a:gd name="T96" fmla="*/ 137 w 143"/>
                  <a:gd name="T97" fmla="*/ 14 h 269"/>
                  <a:gd name="T98" fmla="*/ 133 w 143"/>
                  <a:gd name="T99" fmla="*/ 2 h 269"/>
                  <a:gd name="T100" fmla="*/ 135 w 143"/>
                  <a:gd name="T101" fmla="*/ 0 h 269"/>
                  <a:gd name="T102" fmla="*/ 26 w 143"/>
                  <a:gd name="T103" fmla="*/ 29 h 269"/>
                  <a:gd name="T104" fmla="*/ 0 w 143"/>
                  <a:gd name="T105" fmla="*/ 36 h 269"/>
                  <a:gd name="T106" fmla="*/ 0 w 143"/>
                  <a:gd name="T107" fmla="*/ 40 h 269"/>
                  <a:gd name="T108" fmla="*/ 2 w 143"/>
                  <a:gd name="T109" fmla="*/ 44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3" h="269">
                    <a:moveTo>
                      <a:pt x="2" y="44"/>
                    </a:moveTo>
                    <a:lnTo>
                      <a:pt x="2" y="51"/>
                    </a:lnTo>
                    <a:lnTo>
                      <a:pt x="7" y="59"/>
                    </a:lnTo>
                    <a:lnTo>
                      <a:pt x="7" y="76"/>
                    </a:lnTo>
                    <a:lnTo>
                      <a:pt x="9" y="83"/>
                    </a:lnTo>
                    <a:lnTo>
                      <a:pt x="17" y="89"/>
                    </a:lnTo>
                    <a:lnTo>
                      <a:pt x="18" y="96"/>
                    </a:lnTo>
                    <a:lnTo>
                      <a:pt x="18" y="102"/>
                    </a:lnTo>
                    <a:lnTo>
                      <a:pt x="20" y="109"/>
                    </a:lnTo>
                    <a:lnTo>
                      <a:pt x="20" y="117"/>
                    </a:lnTo>
                    <a:lnTo>
                      <a:pt x="18" y="121"/>
                    </a:lnTo>
                    <a:lnTo>
                      <a:pt x="18" y="134"/>
                    </a:lnTo>
                    <a:lnTo>
                      <a:pt x="22" y="147"/>
                    </a:lnTo>
                    <a:lnTo>
                      <a:pt x="28" y="155"/>
                    </a:lnTo>
                    <a:lnTo>
                      <a:pt x="32" y="168"/>
                    </a:lnTo>
                    <a:lnTo>
                      <a:pt x="30" y="181"/>
                    </a:lnTo>
                    <a:lnTo>
                      <a:pt x="33" y="188"/>
                    </a:lnTo>
                    <a:lnTo>
                      <a:pt x="35" y="179"/>
                    </a:lnTo>
                    <a:lnTo>
                      <a:pt x="47" y="188"/>
                    </a:lnTo>
                    <a:lnTo>
                      <a:pt x="62" y="258"/>
                    </a:lnTo>
                    <a:lnTo>
                      <a:pt x="62" y="264"/>
                    </a:lnTo>
                    <a:lnTo>
                      <a:pt x="65" y="269"/>
                    </a:lnTo>
                    <a:lnTo>
                      <a:pt x="126" y="258"/>
                    </a:lnTo>
                    <a:lnTo>
                      <a:pt x="120" y="250"/>
                    </a:lnTo>
                    <a:lnTo>
                      <a:pt x="116" y="243"/>
                    </a:lnTo>
                    <a:lnTo>
                      <a:pt x="116" y="235"/>
                    </a:lnTo>
                    <a:lnTo>
                      <a:pt x="120" y="228"/>
                    </a:lnTo>
                    <a:lnTo>
                      <a:pt x="114" y="207"/>
                    </a:lnTo>
                    <a:lnTo>
                      <a:pt x="114" y="194"/>
                    </a:lnTo>
                    <a:lnTo>
                      <a:pt x="109" y="170"/>
                    </a:lnTo>
                    <a:lnTo>
                      <a:pt x="112" y="164"/>
                    </a:lnTo>
                    <a:lnTo>
                      <a:pt x="111" y="153"/>
                    </a:lnTo>
                    <a:lnTo>
                      <a:pt x="114" y="145"/>
                    </a:lnTo>
                    <a:lnTo>
                      <a:pt x="116" y="139"/>
                    </a:lnTo>
                    <a:lnTo>
                      <a:pt x="116" y="132"/>
                    </a:lnTo>
                    <a:lnTo>
                      <a:pt x="120" y="124"/>
                    </a:lnTo>
                    <a:lnTo>
                      <a:pt x="118" y="117"/>
                    </a:lnTo>
                    <a:lnTo>
                      <a:pt x="120" y="106"/>
                    </a:lnTo>
                    <a:lnTo>
                      <a:pt x="116" y="91"/>
                    </a:lnTo>
                    <a:lnTo>
                      <a:pt x="116" y="85"/>
                    </a:lnTo>
                    <a:lnTo>
                      <a:pt x="122" y="77"/>
                    </a:lnTo>
                    <a:lnTo>
                      <a:pt x="126" y="77"/>
                    </a:lnTo>
                    <a:lnTo>
                      <a:pt x="137" y="64"/>
                    </a:lnTo>
                    <a:lnTo>
                      <a:pt x="143" y="53"/>
                    </a:lnTo>
                    <a:lnTo>
                      <a:pt x="143" y="47"/>
                    </a:lnTo>
                    <a:lnTo>
                      <a:pt x="141" y="40"/>
                    </a:lnTo>
                    <a:lnTo>
                      <a:pt x="135" y="34"/>
                    </a:lnTo>
                    <a:lnTo>
                      <a:pt x="133" y="27"/>
                    </a:lnTo>
                    <a:lnTo>
                      <a:pt x="137" y="14"/>
                    </a:lnTo>
                    <a:lnTo>
                      <a:pt x="133" y="2"/>
                    </a:lnTo>
                    <a:lnTo>
                      <a:pt x="135" y="0"/>
                    </a:lnTo>
                    <a:lnTo>
                      <a:pt x="26" y="29"/>
                    </a:lnTo>
                    <a:lnTo>
                      <a:pt x="0" y="36"/>
                    </a:lnTo>
                    <a:lnTo>
                      <a:pt x="0" y="40"/>
                    </a:lnTo>
                    <a:lnTo>
                      <a:pt x="2" y="44"/>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grpSp>
            <p:nvGrpSpPr>
              <p:cNvPr id="242" name="Group 241">
                <a:extLst>
                  <a:ext uri="{FF2B5EF4-FFF2-40B4-BE49-F238E27FC236}">
                    <a16:creationId xmlns:a16="http://schemas.microsoft.com/office/drawing/2014/main" id="{FA006277-26B6-552E-223D-2C673CDDD31D}"/>
                  </a:ext>
                </a:extLst>
              </p:cNvPr>
              <p:cNvGrpSpPr/>
              <p:nvPr/>
            </p:nvGrpSpPr>
            <p:grpSpPr>
              <a:xfrm>
                <a:off x="4196096" y="2578593"/>
                <a:ext cx="720518" cy="298238"/>
                <a:chOff x="4196096" y="2578593"/>
                <a:chExt cx="720518" cy="298238"/>
              </a:xfrm>
              <a:grpFill/>
            </p:grpSpPr>
            <p:sp>
              <p:nvSpPr>
                <p:cNvPr id="298" name="Freeform 5">
                  <a:extLst>
                    <a:ext uri="{FF2B5EF4-FFF2-40B4-BE49-F238E27FC236}">
                      <a16:creationId xmlns:a16="http://schemas.microsoft.com/office/drawing/2014/main" id="{55C6FBD2-C429-E83F-32AE-6F254EC83EAF}"/>
                    </a:ext>
                  </a:extLst>
                </p:cNvPr>
                <p:cNvSpPr>
                  <a:spLocks/>
                </p:cNvSpPr>
                <p:nvPr/>
              </p:nvSpPr>
              <p:spPr bwMode="auto">
                <a:xfrm>
                  <a:off x="4793645" y="2624811"/>
                  <a:ext cx="3843" cy="4360"/>
                </a:xfrm>
                <a:custGeom>
                  <a:avLst/>
                  <a:gdLst>
                    <a:gd name="T0" fmla="*/ 0 w 4"/>
                    <a:gd name="T1" fmla="*/ 0 h 5"/>
                    <a:gd name="T2" fmla="*/ 4 w 4"/>
                    <a:gd name="T3" fmla="*/ 5 h 5"/>
                    <a:gd name="T4" fmla="*/ 4 w 4"/>
                    <a:gd name="T5" fmla="*/ 3 h 5"/>
                    <a:gd name="T6" fmla="*/ 0 w 4"/>
                    <a:gd name="T7" fmla="*/ 0 h 5"/>
                  </a:gdLst>
                  <a:ahLst/>
                  <a:cxnLst>
                    <a:cxn ang="0">
                      <a:pos x="T0" y="T1"/>
                    </a:cxn>
                    <a:cxn ang="0">
                      <a:pos x="T2" y="T3"/>
                    </a:cxn>
                    <a:cxn ang="0">
                      <a:pos x="T4" y="T5"/>
                    </a:cxn>
                    <a:cxn ang="0">
                      <a:pos x="T6" y="T7"/>
                    </a:cxn>
                  </a:cxnLst>
                  <a:rect l="0" t="0" r="r" b="b"/>
                  <a:pathLst>
                    <a:path w="4" h="5">
                      <a:moveTo>
                        <a:pt x="0" y="0"/>
                      </a:moveTo>
                      <a:lnTo>
                        <a:pt x="4" y="5"/>
                      </a:lnTo>
                      <a:lnTo>
                        <a:pt x="4" y="3"/>
                      </a:lnTo>
                      <a:lnTo>
                        <a:pt x="0"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99" name="Freeform 55">
                  <a:extLst>
                    <a:ext uri="{FF2B5EF4-FFF2-40B4-BE49-F238E27FC236}">
                      <a16:creationId xmlns:a16="http://schemas.microsoft.com/office/drawing/2014/main" id="{69F71928-B7BE-76AA-616A-907C55731D3C}"/>
                    </a:ext>
                  </a:extLst>
                </p:cNvPr>
                <p:cNvSpPr>
                  <a:spLocks/>
                </p:cNvSpPr>
                <p:nvPr/>
              </p:nvSpPr>
              <p:spPr bwMode="auto">
                <a:xfrm>
                  <a:off x="4762903" y="2800091"/>
                  <a:ext cx="18253" cy="17441"/>
                </a:xfrm>
                <a:custGeom>
                  <a:avLst/>
                  <a:gdLst>
                    <a:gd name="T0" fmla="*/ 17 w 19"/>
                    <a:gd name="T1" fmla="*/ 0 h 20"/>
                    <a:gd name="T2" fmla="*/ 11 w 19"/>
                    <a:gd name="T3" fmla="*/ 5 h 20"/>
                    <a:gd name="T4" fmla="*/ 4 w 19"/>
                    <a:gd name="T5" fmla="*/ 13 h 20"/>
                    <a:gd name="T6" fmla="*/ 0 w 19"/>
                    <a:gd name="T7" fmla="*/ 20 h 20"/>
                    <a:gd name="T8" fmla="*/ 6 w 19"/>
                    <a:gd name="T9" fmla="*/ 13 h 20"/>
                    <a:gd name="T10" fmla="*/ 19 w 19"/>
                    <a:gd name="T11" fmla="*/ 0 h 20"/>
                    <a:gd name="T12" fmla="*/ 17 w 19"/>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19" h="20">
                      <a:moveTo>
                        <a:pt x="17" y="0"/>
                      </a:moveTo>
                      <a:lnTo>
                        <a:pt x="11" y="5"/>
                      </a:lnTo>
                      <a:lnTo>
                        <a:pt x="4" y="13"/>
                      </a:lnTo>
                      <a:lnTo>
                        <a:pt x="0" y="20"/>
                      </a:lnTo>
                      <a:lnTo>
                        <a:pt x="6" y="13"/>
                      </a:lnTo>
                      <a:lnTo>
                        <a:pt x="19" y="0"/>
                      </a:lnTo>
                      <a:lnTo>
                        <a:pt x="17"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00" name="Freeform 56">
                  <a:extLst>
                    <a:ext uri="{FF2B5EF4-FFF2-40B4-BE49-F238E27FC236}">
                      <a16:creationId xmlns:a16="http://schemas.microsoft.com/office/drawing/2014/main" id="{96A3814D-D242-826B-EC1F-745F2B9CB4CF}"/>
                    </a:ext>
                  </a:extLst>
                </p:cNvPr>
                <p:cNvSpPr>
                  <a:spLocks/>
                </p:cNvSpPr>
                <p:nvPr/>
              </p:nvSpPr>
              <p:spPr bwMode="auto">
                <a:xfrm>
                  <a:off x="4762903" y="2800091"/>
                  <a:ext cx="18253" cy="17441"/>
                </a:xfrm>
                <a:custGeom>
                  <a:avLst/>
                  <a:gdLst>
                    <a:gd name="T0" fmla="*/ 17 w 19"/>
                    <a:gd name="T1" fmla="*/ 0 h 20"/>
                    <a:gd name="T2" fmla="*/ 11 w 19"/>
                    <a:gd name="T3" fmla="*/ 5 h 20"/>
                    <a:gd name="T4" fmla="*/ 4 w 19"/>
                    <a:gd name="T5" fmla="*/ 13 h 20"/>
                    <a:gd name="T6" fmla="*/ 0 w 19"/>
                    <a:gd name="T7" fmla="*/ 20 h 20"/>
                    <a:gd name="T8" fmla="*/ 6 w 19"/>
                    <a:gd name="T9" fmla="*/ 13 h 20"/>
                    <a:gd name="T10" fmla="*/ 19 w 19"/>
                    <a:gd name="T11" fmla="*/ 0 h 20"/>
                    <a:gd name="T12" fmla="*/ 17 w 19"/>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19" h="20">
                      <a:moveTo>
                        <a:pt x="17" y="0"/>
                      </a:moveTo>
                      <a:lnTo>
                        <a:pt x="11" y="5"/>
                      </a:lnTo>
                      <a:lnTo>
                        <a:pt x="4" y="13"/>
                      </a:lnTo>
                      <a:lnTo>
                        <a:pt x="0" y="20"/>
                      </a:lnTo>
                      <a:lnTo>
                        <a:pt x="6" y="13"/>
                      </a:lnTo>
                      <a:lnTo>
                        <a:pt x="19" y="0"/>
                      </a:lnTo>
                      <a:lnTo>
                        <a:pt x="17"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01" name="Freeform 57">
                  <a:extLst>
                    <a:ext uri="{FF2B5EF4-FFF2-40B4-BE49-F238E27FC236}">
                      <a16:creationId xmlns:a16="http://schemas.microsoft.com/office/drawing/2014/main" id="{04EA3C5F-7378-3DE9-5379-F3C06820C634}"/>
                    </a:ext>
                  </a:extLst>
                </p:cNvPr>
                <p:cNvSpPr>
                  <a:spLocks/>
                </p:cNvSpPr>
                <p:nvPr/>
              </p:nvSpPr>
              <p:spPr bwMode="auto">
                <a:xfrm>
                  <a:off x="4804212" y="2773930"/>
                  <a:ext cx="27860" cy="7848"/>
                </a:xfrm>
                <a:custGeom>
                  <a:avLst/>
                  <a:gdLst>
                    <a:gd name="T0" fmla="*/ 29 w 29"/>
                    <a:gd name="T1" fmla="*/ 0 h 9"/>
                    <a:gd name="T2" fmla="*/ 27 w 29"/>
                    <a:gd name="T3" fmla="*/ 0 h 9"/>
                    <a:gd name="T4" fmla="*/ 19 w 29"/>
                    <a:gd name="T5" fmla="*/ 0 h 9"/>
                    <a:gd name="T6" fmla="*/ 6 w 29"/>
                    <a:gd name="T7" fmla="*/ 5 h 9"/>
                    <a:gd name="T8" fmla="*/ 0 w 29"/>
                    <a:gd name="T9" fmla="*/ 9 h 9"/>
                    <a:gd name="T10" fmla="*/ 15 w 29"/>
                    <a:gd name="T11" fmla="*/ 3 h 9"/>
                    <a:gd name="T12" fmla="*/ 29 w 2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9" h="9">
                      <a:moveTo>
                        <a:pt x="29" y="0"/>
                      </a:moveTo>
                      <a:lnTo>
                        <a:pt x="27" y="0"/>
                      </a:lnTo>
                      <a:lnTo>
                        <a:pt x="19" y="0"/>
                      </a:lnTo>
                      <a:lnTo>
                        <a:pt x="6" y="5"/>
                      </a:lnTo>
                      <a:lnTo>
                        <a:pt x="0" y="9"/>
                      </a:lnTo>
                      <a:lnTo>
                        <a:pt x="15" y="3"/>
                      </a:lnTo>
                      <a:lnTo>
                        <a:pt x="29"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02" name="Freeform 58">
                  <a:extLst>
                    <a:ext uri="{FF2B5EF4-FFF2-40B4-BE49-F238E27FC236}">
                      <a16:creationId xmlns:a16="http://schemas.microsoft.com/office/drawing/2014/main" id="{9CFB6A45-669C-B85A-27FC-B2AB0D713610}"/>
                    </a:ext>
                  </a:extLst>
                </p:cNvPr>
                <p:cNvSpPr>
                  <a:spLocks/>
                </p:cNvSpPr>
                <p:nvPr/>
              </p:nvSpPr>
              <p:spPr bwMode="auto">
                <a:xfrm>
                  <a:off x="4804212" y="2773930"/>
                  <a:ext cx="27860" cy="7848"/>
                </a:xfrm>
                <a:custGeom>
                  <a:avLst/>
                  <a:gdLst>
                    <a:gd name="T0" fmla="*/ 29 w 29"/>
                    <a:gd name="T1" fmla="*/ 0 h 9"/>
                    <a:gd name="T2" fmla="*/ 27 w 29"/>
                    <a:gd name="T3" fmla="*/ 0 h 9"/>
                    <a:gd name="T4" fmla="*/ 19 w 29"/>
                    <a:gd name="T5" fmla="*/ 0 h 9"/>
                    <a:gd name="T6" fmla="*/ 6 w 29"/>
                    <a:gd name="T7" fmla="*/ 5 h 9"/>
                    <a:gd name="T8" fmla="*/ 0 w 29"/>
                    <a:gd name="T9" fmla="*/ 9 h 9"/>
                    <a:gd name="T10" fmla="*/ 15 w 29"/>
                    <a:gd name="T11" fmla="*/ 3 h 9"/>
                    <a:gd name="T12" fmla="*/ 29 w 2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9" h="9">
                      <a:moveTo>
                        <a:pt x="29" y="0"/>
                      </a:moveTo>
                      <a:lnTo>
                        <a:pt x="27" y="0"/>
                      </a:lnTo>
                      <a:lnTo>
                        <a:pt x="19" y="0"/>
                      </a:lnTo>
                      <a:lnTo>
                        <a:pt x="6" y="5"/>
                      </a:lnTo>
                      <a:lnTo>
                        <a:pt x="0" y="9"/>
                      </a:lnTo>
                      <a:lnTo>
                        <a:pt x="15" y="3"/>
                      </a:lnTo>
                      <a:lnTo>
                        <a:pt x="29"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03" name="Freeform 59">
                  <a:extLst>
                    <a:ext uri="{FF2B5EF4-FFF2-40B4-BE49-F238E27FC236}">
                      <a16:creationId xmlns:a16="http://schemas.microsoft.com/office/drawing/2014/main" id="{C69CF518-CFA0-BEBC-E558-33782610CBDA}"/>
                    </a:ext>
                  </a:extLst>
                </p:cNvPr>
                <p:cNvSpPr>
                  <a:spLocks/>
                </p:cNvSpPr>
                <p:nvPr/>
              </p:nvSpPr>
              <p:spPr bwMode="auto">
                <a:xfrm>
                  <a:off x="4848404" y="2746025"/>
                  <a:ext cx="17292" cy="32266"/>
                </a:xfrm>
                <a:custGeom>
                  <a:avLst/>
                  <a:gdLst>
                    <a:gd name="T0" fmla="*/ 18 w 18"/>
                    <a:gd name="T1" fmla="*/ 0 h 37"/>
                    <a:gd name="T2" fmla="*/ 11 w 18"/>
                    <a:gd name="T3" fmla="*/ 7 h 37"/>
                    <a:gd name="T4" fmla="*/ 7 w 18"/>
                    <a:gd name="T5" fmla="*/ 13 h 37"/>
                    <a:gd name="T6" fmla="*/ 5 w 18"/>
                    <a:gd name="T7" fmla="*/ 20 h 37"/>
                    <a:gd name="T8" fmla="*/ 0 w 18"/>
                    <a:gd name="T9" fmla="*/ 37 h 37"/>
                    <a:gd name="T10" fmla="*/ 7 w 18"/>
                    <a:gd name="T11" fmla="*/ 15 h 37"/>
                    <a:gd name="T12" fmla="*/ 18 w 18"/>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18" h="37">
                      <a:moveTo>
                        <a:pt x="18" y="0"/>
                      </a:moveTo>
                      <a:lnTo>
                        <a:pt x="11" y="7"/>
                      </a:lnTo>
                      <a:lnTo>
                        <a:pt x="7" y="13"/>
                      </a:lnTo>
                      <a:lnTo>
                        <a:pt x="5" y="20"/>
                      </a:lnTo>
                      <a:lnTo>
                        <a:pt x="0" y="37"/>
                      </a:lnTo>
                      <a:lnTo>
                        <a:pt x="7" y="15"/>
                      </a:lnTo>
                      <a:lnTo>
                        <a:pt x="18"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04" name="Freeform 60">
                  <a:extLst>
                    <a:ext uri="{FF2B5EF4-FFF2-40B4-BE49-F238E27FC236}">
                      <a16:creationId xmlns:a16="http://schemas.microsoft.com/office/drawing/2014/main" id="{FD2EA0C8-E7AE-01C9-351A-5B40948A0E98}"/>
                    </a:ext>
                  </a:extLst>
                </p:cNvPr>
                <p:cNvSpPr>
                  <a:spLocks/>
                </p:cNvSpPr>
                <p:nvPr/>
              </p:nvSpPr>
              <p:spPr bwMode="auto">
                <a:xfrm>
                  <a:off x="4848404" y="2746025"/>
                  <a:ext cx="17292" cy="32266"/>
                </a:xfrm>
                <a:custGeom>
                  <a:avLst/>
                  <a:gdLst>
                    <a:gd name="T0" fmla="*/ 18 w 18"/>
                    <a:gd name="T1" fmla="*/ 0 h 37"/>
                    <a:gd name="T2" fmla="*/ 11 w 18"/>
                    <a:gd name="T3" fmla="*/ 7 h 37"/>
                    <a:gd name="T4" fmla="*/ 7 w 18"/>
                    <a:gd name="T5" fmla="*/ 13 h 37"/>
                    <a:gd name="T6" fmla="*/ 5 w 18"/>
                    <a:gd name="T7" fmla="*/ 20 h 37"/>
                    <a:gd name="T8" fmla="*/ 0 w 18"/>
                    <a:gd name="T9" fmla="*/ 37 h 37"/>
                    <a:gd name="T10" fmla="*/ 7 w 18"/>
                    <a:gd name="T11" fmla="*/ 15 h 37"/>
                    <a:gd name="T12" fmla="*/ 18 w 18"/>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18" h="37">
                      <a:moveTo>
                        <a:pt x="18" y="0"/>
                      </a:moveTo>
                      <a:lnTo>
                        <a:pt x="11" y="7"/>
                      </a:lnTo>
                      <a:lnTo>
                        <a:pt x="7" y="13"/>
                      </a:lnTo>
                      <a:lnTo>
                        <a:pt x="5" y="20"/>
                      </a:lnTo>
                      <a:lnTo>
                        <a:pt x="0" y="37"/>
                      </a:lnTo>
                      <a:lnTo>
                        <a:pt x="7" y="15"/>
                      </a:lnTo>
                      <a:lnTo>
                        <a:pt x="18"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05" name="Freeform 61">
                  <a:extLst>
                    <a:ext uri="{FF2B5EF4-FFF2-40B4-BE49-F238E27FC236}">
                      <a16:creationId xmlns:a16="http://schemas.microsoft.com/office/drawing/2014/main" id="{0E508F24-D5DD-8832-CA18-2FECD423BA8F}"/>
                    </a:ext>
                  </a:extLst>
                </p:cNvPr>
                <p:cNvSpPr>
                  <a:spLocks/>
                </p:cNvSpPr>
                <p:nvPr/>
              </p:nvSpPr>
              <p:spPr bwMode="auto">
                <a:xfrm>
                  <a:off x="4871461" y="2731200"/>
                  <a:ext cx="5764" cy="4360"/>
                </a:xfrm>
                <a:custGeom>
                  <a:avLst/>
                  <a:gdLst>
                    <a:gd name="T0" fmla="*/ 0 w 6"/>
                    <a:gd name="T1" fmla="*/ 5 h 5"/>
                    <a:gd name="T2" fmla="*/ 6 w 6"/>
                    <a:gd name="T3" fmla="*/ 0 h 5"/>
                    <a:gd name="T4" fmla="*/ 4 w 6"/>
                    <a:gd name="T5" fmla="*/ 0 h 5"/>
                    <a:gd name="T6" fmla="*/ 0 w 6"/>
                    <a:gd name="T7" fmla="*/ 5 h 5"/>
                  </a:gdLst>
                  <a:ahLst/>
                  <a:cxnLst>
                    <a:cxn ang="0">
                      <a:pos x="T0" y="T1"/>
                    </a:cxn>
                    <a:cxn ang="0">
                      <a:pos x="T2" y="T3"/>
                    </a:cxn>
                    <a:cxn ang="0">
                      <a:pos x="T4" y="T5"/>
                    </a:cxn>
                    <a:cxn ang="0">
                      <a:pos x="T6" y="T7"/>
                    </a:cxn>
                  </a:cxnLst>
                  <a:rect l="0" t="0" r="r" b="b"/>
                  <a:pathLst>
                    <a:path w="6" h="5">
                      <a:moveTo>
                        <a:pt x="0" y="5"/>
                      </a:moveTo>
                      <a:lnTo>
                        <a:pt x="6" y="0"/>
                      </a:lnTo>
                      <a:lnTo>
                        <a:pt x="4" y="0"/>
                      </a:lnTo>
                      <a:lnTo>
                        <a:pt x="0" y="5"/>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06" name="Freeform 62">
                  <a:extLst>
                    <a:ext uri="{FF2B5EF4-FFF2-40B4-BE49-F238E27FC236}">
                      <a16:creationId xmlns:a16="http://schemas.microsoft.com/office/drawing/2014/main" id="{DEF84673-F1D6-32AE-CC71-384C7B065851}"/>
                    </a:ext>
                  </a:extLst>
                </p:cNvPr>
                <p:cNvSpPr>
                  <a:spLocks/>
                </p:cNvSpPr>
                <p:nvPr/>
              </p:nvSpPr>
              <p:spPr bwMode="auto">
                <a:xfrm>
                  <a:off x="4871461" y="2731200"/>
                  <a:ext cx="5764" cy="4360"/>
                </a:xfrm>
                <a:custGeom>
                  <a:avLst/>
                  <a:gdLst>
                    <a:gd name="T0" fmla="*/ 0 w 6"/>
                    <a:gd name="T1" fmla="*/ 5 h 5"/>
                    <a:gd name="T2" fmla="*/ 6 w 6"/>
                    <a:gd name="T3" fmla="*/ 0 h 5"/>
                    <a:gd name="T4" fmla="*/ 4 w 6"/>
                    <a:gd name="T5" fmla="*/ 0 h 5"/>
                    <a:gd name="T6" fmla="*/ 0 w 6"/>
                    <a:gd name="T7" fmla="*/ 5 h 5"/>
                  </a:gdLst>
                  <a:ahLst/>
                  <a:cxnLst>
                    <a:cxn ang="0">
                      <a:pos x="T0" y="T1"/>
                    </a:cxn>
                    <a:cxn ang="0">
                      <a:pos x="T2" y="T3"/>
                    </a:cxn>
                    <a:cxn ang="0">
                      <a:pos x="T4" y="T5"/>
                    </a:cxn>
                    <a:cxn ang="0">
                      <a:pos x="T6" y="T7"/>
                    </a:cxn>
                  </a:cxnLst>
                  <a:rect l="0" t="0" r="r" b="b"/>
                  <a:pathLst>
                    <a:path w="6" h="5">
                      <a:moveTo>
                        <a:pt x="0" y="5"/>
                      </a:moveTo>
                      <a:lnTo>
                        <a:pt x="6" y="0"/>
                      </a:lnTo>
                      <a:lnTo>
                        <a:pt x="4" y="0"/>
                      </a:lnTo>
                      <a:lnTo>
                        <a:pt x="0" y="5"/>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07" name="Freeform 63">
                  <a:extLst>
                    <a:ext uri="{FF2B5EF4-FFF2-40B4-BE49-F238E27FC236}">
                      <a16:creationId xmlns:a16="http://schemas.microsoft.com/office/drawing/2014/main" id="{1E61E4BA-2BF2-2B6E-27B6-96924E3DF953}"/>
                    </a:ext>
                  </a:extLst>
                </p:cNvPr>
                <p:cNvSpPr>
                  <a:spLocks/>
                </p:cNvSpPr>
                <p:nvPr/>
              </p:nvSpPr>
              <p:spPr bwMode="auto">
                <a:xfrm>
                  <a:off x="4882028" y="2712887"/>
                  <a:ext cx="12489" cy="11337"/>
                </a:xfrm>
                <a:custGeom>
                  <a:avLst/>
                  <a:gdLst>
                    <a:gd name="T0" fmla="*/ 13 w 13"/>
                    <a:gd name="T1" fmla="*/ 0 h 13"/>
                    <a:gd name="T2" fmla="*/ 13 w 13"/>
                    <a:gd name="T3" fmla="*/ 2 h 13"/>
                    <a:gd name="T4" fmla="*/ 6 w 13"/>
                    <a:gd name="T5" fmla="*/ 8 h 13"/>
                    <a:gd name="T6" fmla="*/ 0 w 13"/>
                    <a:gd name="T7" fmla="*/ 13 h 13"/>
                    <a:gd name="T8" fmla="*/ 13 w 13"/>
                    <a:gd name="T9" fmla="*/ 2 h 13"/>
                    <a:gd name="T10" fmla="*/ 13 w 13"/>
                    <a:gd name="T11" fmla="*/ 0 h 13"/>
                  </a:gdLst>
                  <a:ahLst/>
                  <a:cxnLst>
                    <a:cxn ang="0">
                      <a:pos x="T0" y="T1"/>
                    </a:cxn>
                    <a:cxn ang="0">
                      <a:pos x="T2" y="T3"/>
                    </a:cxn>
                    <a:cxn ang="0">
                      <a:pos x="T4" y="T5"/>
                    </a:cxn>
                    <a:cxn ang="0">
                      <a:pos x="T6" y="T7"/>
                    </a:cxn>
                    <a:cxn ang="0">
                      <a:pos x="T8" y="T9"/>
                    </a:cxn>
                    <a:cxn ang="0">
                      <a:pos x="T10" y="T11"/>
                    </a:cxn>
                  </a:cxnLst>
                  <a:rect l="0" t="0" r="r" b="b"/>
                  <a:pathLst>
                    <a:path w="13" h="13">
                      <a:moveTo>
                        <a:pt x="13" y="0"/>
                      </a:moveTo>
                      <a:lnTo>
                        <a:pt x="13" y="2"/>
                      </a:lnTo>
                      <a:lnTo>
                        <a:pt x="6" y="8"/>
                      </a:lnTo>
                      <a:lnTo>
                        <a:pt x="0" y="13"/>
                      </a:lnTo>
                      <a:lnTo>
                        <a:pt x="13" y="2"/>
                      </a:lnTo>
                      <a:lnTo>
                        <a:pt x="13"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08" name="Freeform 64">
                  <a:extLst>
                    <a:ext uri="{FF2B5EF4-FFF2-40B4-BE49-F238E27FC236}">
                      <a16:creationId xmlns:a16="http://schemas.microsoft.com/office/drawing/2014/main" id="{70C4FB29-DB07-2506-F9B0-7CCB4D7BD38C}"/>
                    </a:ext>
                  </a:extLst>
                </p:cNvPr>
                <p:cNvSpPr>
                  <a:spLocks/>
                </p:cNvSpPr>
                <p:nvPr/>
              </p:nvSpPr>
              <p:spPr bwMode="auto">
                <a:xfrm>
                  <a:off x="4882028" y="2712887"/>
                  <a:ext cx="12489" cy="11337"/>
                </a:xfrm>
                <a:custGeom>
                  <a:avLst/>
                  <a:gdLst>
                    <a:gd name="T0" fmla="*/ 13 w 13"/>
                    <a:gd name="T1" fmla="*/ 0 h 13"/>
                    <a:gd name="T2" fmla="*/ 13 w 13"/>
                    <a:gd name="T3" fmla="*/ 2 h 13"/>
                    <a:gd name="T4" fmla="*/ 6 w 13"/>
                    <a:gd name="T5" fmla="*/ 8 h 13"/>
                    <a:gd name="T6" fmla="*/ 0 w 13"/>
                    <a:gd name="T7" fmla="*/ 13 h 13"/>
                    <a:gd name="T8" fmla="*/ 13 w 13"/>
                    <a:gd name="T9" fmla="*/ 2 h 13"/>
                    <a:gd name="T10" fmla="*/ 13 w 13"/>
                    <a:gd name="T11" fmla="*/ 0 h 13"/>
                  </a:gdLst>
                  <a:ahLst/>
                  <a:cxnLst>
                    <a:cxn ang="0">
                      <a:pos x="T0" y="T1"/>
                    </a:cxn>
                    <a:cxn ang="0">
                      <a:pos x="T2" y="T3"/>
                    </a:cxn>
                    <a:cxn ang="0">
                      <a:pos x="T4" y="T5"/>
                    </a:cxn>
                    <a:cxn ang="0">
                      <a:pos x="T6" y="T7"/>
                    </a:cxn>
                    <a:cxn ang="0">
                      <a:pos x="T8" y="T9"/>
                    </a:cxn>
                    <a:cxn ang="0">
                      <a:pos x="T10" y="T11"/>
                    </a:cxn>
                  </a:cxnLst>
                  <a:rect l="0" t="0" r="r" b="b"/>
                  <a:pathLst>
                    <a:path w="13" h="13">
                      <a:moveTo>
                        <a:pt x="13" y="0"/>
                      </a:moveTo>
                      <a:lnTo>
                        <a:pt x="13" y="2"/>
                      </a:lnTo>
                      <a:lnTo>
                        <a:pt x="6" y="8"/>
                      </a:lnTo>
                      <a:lnTo>
                        <a:pt x="0" y="13"/>
                      </a:lnTo>
                      <a:lnTo>
                        <a:pt x="13" y="2"/>
                      </a:lnTo>
                      <a:lnTo>
                        <a:pt x="13"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09" name="Freeform 65">
                  <a:extLst>
                    <a:ext uri="{FF2B5EF4-FFF2-40B4-BE49-F238E27FC236}">
                      <a16:creationId xmlns:a16="http://schemas.microsoft.com/office/drawing/2014/main" id="{241AE45F-BB25-6034-BDC1-D8B7C69C15C1}"/>
                    </a:ext>
                  </a:extLst>
                </p:cNvPr>
                <p:cNvSpPr>
                  <a:spLocks/>
                </p:cNvSpPr>
                <p:nvPr/>
              </p:nvSpPr>
              <p:spPr bwMode="auto">
                <a:xfrm>
                  <a:off x="4906046" y="2655333"/>
                  <a:ext cx="10568" cy="53194"/>
                </a:xfrm>
                <a:custGeom>
                  <a:avLst/>
                  <a:gdLst>
                    <a:gd name="T0" fmla="*/ 0 w 11"/>
                    <a:gd name="T1" fmla="*/ 61 h 61"/>
                    <a:gd name="T2" fmla="*/ 2 w 11"/>
                    <a:gd name="T3" fmla="*/ 61 h 61"/>
                    <a:gd name="T4" fmla="*/ 9 w 11"/>
                    <a:gd name="T5" fmla="*/ 57 h 61"/>
                    <a:gd name="T6" fmla="*/ 11 w 11"/>
                    <a:gd name="T7" fmla="*/ 44 h 61"/>
                    <a:gd name="T8" fmla="*/ 9 w 11"/>
                    <a:gd name="T9" fmla="*/ 23 h 61"/>
                    <a:gd name="T10" fmla="*/ 7 w 11"/>
                    <a:gd name="T11" fmla="*/ 15 h 61"/>
                    <a:gd name="T12" fmla="*/ 2 w 11"/>
                    <a:gd name="T13" fmla="*/ 0 h 61"/>
                    <a:gd name="T14" fmla="*/ 2 w 11"/>
                    <a:gd name="T15" fmla="*/ 8 h 61"/>
                    <a:gd name="T16" fmla="*/ 5 w 11"/>
                    <a:gd name="T17" fmla="*/ 15 h 61"/>
                    <a:gd name="T18" fmla="*/ 7 w 11"/>
                    <a:gd name="T19" fmla="*/ 21 h 61"/>
                    <a:gd name="T20" fmla="*/ 9 w 11"/>
                    <a:gd name="T21" fmla="*/ 47 h 61"/>
                    <a:gd name="T22" fmla="*/ 5 w 11"/>
                    <a:gd name="T23" fmla="*/ 55 h 61"/>
                    <a:gd name="T24" fmla="*/ 0 w 11"/>
                    <a:gd name="T25"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61">
                      <a:moveTo>
                        <a:pt x="0" y="61"/>
                      </a:moveTo>
                      <a:lnTo>
                        <a:pt x="2" y="61"/>
                      </a:lnTo>
                      <a:lnTo>
                        <a:pt x="9" y="57"/>
                      </a:lnTo>
                      <a:lnTo>
                        <a:pt x="11" y="44"/>
                      </a:lnTo>
                      <a:lnTo>
                        <a:pt x="9" y="23"/>
                      </a:lnTo>
                      <a:lnTo>
                        <a:pt x="7" y="15"/>
                      </a:lnTo>
                      <a:lnTo>
                        <a:pt x="2" y="0"/>
                      </a:lnTo>
                      <a:lnTo>
                        <a:pt x="2" y="8"/>
                      </a:lnTo>
                      <a:lnTo>
                        <a:pt x="5" y="15"/>
                      </a:lnTo>
                      <a:lnTo>
                        <a:pt x="7" y="21"/>
                      </a:lnTo>
                      <a:lnTo>
                        <a:pt x="9" y="47"/>
                      </a:lnTo>
                      <a:lnTo>
                        <a:pt x="5" y="55"/>
                      </a:lnTo>
                      <a:lnTo>
                        <a:pt x="0" y="61"/>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10" name="Freeform 66">
                  <a:extLst>
                    <a:ext uri="{FF2B5EF4-FFF2-40B4-BE49-F238E27FC236}">
                      <a16:creationId xmlns:a16="http://schemas.microsoft.com/office/drawing/2014/main" id="{29F1A4BC-B6FD-58A3-FD85-91D7AA41137A}"/>
                    </a:ext>
                  </a:extLst>
                </p:cNvPr>
                <p:cNvSpPr>
                  <a:spLocks/>
                </p:cNvSpPr>
                <p:nvPr/>
              </p:nvSpPr>
              <p:spPr bwMode="auto">
                <a:xfrm>
                  <a:off x="4906046" y="2655333"/>
                  <a:ext cx="10568" cy="53194"/>
                </a:xfrm>
                <a:custGeom>
                  <a:avLst/>
                  <a:gdLst>
                    <a:gd name="T0" fmla="*/ 0 w 11"/>
                    <a:gd name="T1" fmla="*/ 61 h 61"/>
                    <a:gd name="T2" fmla="*/ 2 w 11"/>
                    <a:gd name="T3" fmla="*/ 61 h 61"/>
                    <a:gd name="T4" fmla="*/ 9 w 11"/>
                    <a:gd name="T5" fmla="*/ 57 h 61"/>
                    <a:gd name="T6" fmla="*/ 11 w 11"/>
                    <a:gd name="T7" fmla="*/ 44 h 61"/>
                    <a:gd name="T8" fmla="*/ 9 w 11"/>
                    <a:gd name="T9" fmla="*/ 23 h 61"/>
                    <a:gd name="T10" fmla="*/ 7 w 11"/>
                    <a:gd name="T11" fmla="*/ 15 h 61"/>
                    <a:gd name="T12" fmla="*/ 2 w 11"/>
                    <a:gd name="T13" fmla="*/ 0 h 61"/>
                    <a:gd name="T14" fmla="*/ 2 w 11"/>
                    <a:gd name="T15" fmla="*/ 8 h 61"/>
                    <a:gd name="T16" fmla="*/ 5 w 11"/>
                    <a:gd name="T17" fmla="*/ 15 h 61"/>
                    <a:gd name="T18" fmla="*/ 7 w 11"/>
                    <a:gd name="T19" fmla="*/ 21 h 61"/>
                    <a:gd name="T20" fmla="*/ 9 w 11"/>
                    <a:gd name="T21" fmla="*/ 47 h 61"/>
                    <a:gd name="T22" fmla="*/ 5 w 11"/>
                    <a:gd name="T23" fmla="*/ 55 h 61"/>
                    <a:gd name="T24" fmla="*/ 0 w 11"/>
                    <a:gd name="T25"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61">
                      <a:moveTo>
                        <a:pt x="0" y="61"/>
                      </a:moveTo>
                      <a:lnTo>
                        <a:pt x="2" y="61"/>
                      </a:lnTo>
                      <a:lnTo>
                        <a:pt x="9" y="57"/>
                      </a:lnTo>
                      <a:lnTo>
                        <a:pt x="11" y="44"/>
                      </a:lnTo>
                      <a:lnTo>
                        <a:pt x="9" y="23"/>
                      </a:lnTo>
                      <a:lnTo>
                        <a:pt x="7" y="15"/>
                      </a:lnTo>
                      <a:lnTo>
                        <a:pt x="2" y="0"/>
                      </a:lnTo>
                      <a:lnTo>
                        <a:pt x="2" y="8"/>
                      </a:lnTo>
                      <a:lnTo>
                        <a:pt x="5" y="15"/>
                      </a:lnTo>
                      <a:lnTo>
                        <a:pt x="7" y="21"/>
                      </a:lnTo>
                      <a:lnTo>
                        <a:pt x="9" y="47"/>
                      </a:lnTo>
                      <a:lnTo>
                        <a:pt x="5" y="55"/>
                      </a:lnTo>
                      <a:lnTo>
                        <a:pt x="0" y="61"/>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11" name="Freeform 120">
                  <a:extLst>
                    <a:ext uri="{FF2B5EF4-FFF2-40B4-BE49-F238E27FC236}">
                      <a16:creationId xmlns:a16="http://schemas.microsoft.com/office/drawing/2014/main" id="{A88A1AA5-6D27-96CE-3197-AF931BB4FC08}"/>
                    </a:ext>
                  </a:extLst>
                </p:cNvPr>
                <p:cNvSpPr>
                  <a:spLocks/>
                </p:cNvSpPr>
                <p:nvPr/>
              </p:nvSpPr>
              <p:spPr bwMode="auto">
                <a:xfrm>
                  <a:off x="4196096" y="2591674"/>
                  <a:ext cx="693618" cy="285157"/>
                </a:xfrm>
                <a:custGeom>
                  <a:avLst/>
                  <a:gdLst>
                    <a:gd name="T0" fmla="*/ 216 w 722"/>
                    <a:gd name="T1" fmla="*/ 85 h 327"/>
                    <a:gd name="T2" fmla="*/ 197 w 722"/>
                    <a:gd name="T3" fmla="*/ 113 h 327"/>
                    <a:gd name="T4" fmla="*/ 173 w 722"/>
                    <a:gd name="T5" fmla="*/ 145 h 327"/>
                    <a:gd name="T6" fmla="*/ 145 w 722"/>
                    <a:gd name="T7" fmla="*/ 156 h 327"/>
                    <a:gd name="T8" fmla="*/ 120 w 722"/>
                    <a:gd name="T9" fmla="*/ 162 h 327"/>
                    <a:gd name="T10" fmla="*/ 105 w 722"/>
                    <a:gd name="T11" fmla="*/ 184 h 327"/>
                    <a:gd name="T12" fmla="*/ 62 w 722"/>
                    <a:gd name="T13" fmla="*/ 218 h 327"/>
                    <a:gd name="T14" fmla="*/ 22 w 722"/>
                    <a:gd name="T15" fmla="*/ 237 h 327"/>
                    <a:gd name="T16" fmla="*/ 0 w 722"/>
                    <a:gd name="T17" fmla="*/ 263 h 327"/>
                    <a:gd name="T18" fmla="*/ 133 w 722"/>
                    <a:gd name="T19" fmla="*/ 263 h 327"/>
                    <a:gd name="T20" fmla="*/ 173 w 722"/>
                    <a:gd name="T21" fmla="*/ 243 h 327"/>
                    <a:gd name="T22" fmla="*/ 291 w 722"/>
                    <a:gd name="T23" fmla="*/ 235 h 327"/>
                    <a:gd name="T24" fmla="*/ 308 w 722"/>
                    <a:gd name="T25" fmla="*/ 261 h 327"/>
                    <a:gd name="T26" fmla="*/ 522 w 722"/>
                    <a:gd name="T27" fmla="*/ 327 h 327"/>
                    <a:gd name="T28" fmla="*/ 568 w 722"/>
                    <a:gd name="T29" fmla="*/ 314 h 327"/>
                    <a:gd name="T30" fmla="*/ 569 w 722"/>
                    <a:gd name="T31" fmla="*/ 291 h 327"/>
                    <a:gd name="T32" fmla="*/ 581 w 722"/>
                    <a:gd name="T33" fmla="*/ 267 h 327"/>
                    <a:gd name="T34" fmla="*/ 605 w 722"/>
                    <a:gd name="T35" fmla="*/ 228 h 327"/>
                    <a:gd name="T36" fmla="*/ 611 w 722"/>
                    <a:gd name="T37" fmla="*/ 235 h 327"/>
                    <a:gd name="T38" fmla="*/ 632 w 722"/>
                    <a:gd name="T39" fmla="*/ 216 h 327"/>
                    <a:gd name="T40" fmla="*/ 662 w 722"/>
                    <a:gd name="T41" fmla="*/ 197 h 327"/>
                    <a:gd name="T42" fmla="*/ 677 w 722"/>
                    <a:gd name="T43" fmla="*/ 201 h 327"/>
                    <a:gd name="T44" fmla="*/ 688 w 722"/>
                    <a:gd name="T45" fmla="*/ 169 h 327"/>
                    <a:gd name="T46" fmla="*/ 679 w 722"/>
                    <a:gd name="T47" fmla="*/ 171 h 327"/>
                    <a:gd name="T48" fmla="*/ 669 w 722"/>
                    <a:gd name="T49" fmla="*/ 173 h 327"/>
                    <a:gd name="T50" fmla="*/ 635 w 722"/>
                    <a:gd name="T51" fmla="*/ 184 h 327"/>
                    <a:gd name="T52" fmla="*/ 632 w 722"/>
                    <a:gd name="T53" fmla="*/ 173 h 327"/>
                    <a:gd name="T54" fmla="*/ 663 w 722"/>
                    <a:gd name="T55" fmla="*/ 164 h 327"/>
                    <a:gd name="T56" fmla="*/ 665 w 722"/>
                    <a:gd name="T57" fmla="*/ 152 h 327"/>
                    <a:gd name="T58" fmla="*/ 616 w 722"/>
                    <a:gd name="T59" fmla="*/ 132 h 327"/>
                    <a:gd name="T60" fmla="*/ 643 w 722"/>
                    <a:gd name="T61" fmla="*/ 132 h 327"/>
                    <a:gd name="T62" fmla="*/ 650 w 722"/>
                    <a:gd name="T63" fmla="*/ 117 h 327"/>
                    <a:gd name="T64" fmla="*/ 667 w 722"/>
                    <a:gd name="T65" fmla="*/ 130 h 327"/>
                    <a:gd name="T66" fmla="*/ 694 w 722"/>
                    <a:gd name="T67" fmla="*/ 130 h 327"/>
                    <a:gd name="T68" fmla="*/ 716 w 722"/>
                    <a:gd name="T69" fmla="*/ 98 h 327"/>
                    <a:gd name="T70" fmla="*/ 714 w 722"/>
                    <a:gd name="T71" fmla="*/ 64 h 327"/>
                    <a:gd name="T72" fmla="*/ 695 w 722"/>
                    <a:gd name="T73" fmla="*/ 68 h 327"/>
                    <a:gd name="T74" fmla="*/ 688 w 722"/>
                    <a:gd name="T75" fmla="*/ 92 h 327"/>
                    <a:gd name="T76" fmla="*/ 690 w 722"/>
                    <a:gd name="T77" fmla="*/ 68 h 327"/>
                    <a:gd name="T78" fmla="*/ 669 w 722"/>
                    <a:gd name="T79" fmla="*/ 71 h 327"/>
                    <a:gd name="T80" fmla="*/ 635 w 722"/>
                    <a:gd name="T81" fmla="*/ 77 h 327"/>
                    <a:gd name="T82" fmla="*/ 622 w 722"/>
                    <a:gd name="T83" fmla="*/ 49 h 327"/>
                    <a:gd name="T84" fmla="*/ 626 w 722"/>
                    <a:gd name="T85" fmla="*/ 43 h 327"/>
                    <a:gd name="T86" fmla="*/ 639 w 722"/>
                    <a:gd name="T87" fmla="*/ 64 h 327"/>
                    <a:gd name="T88" fmla="*/ 662 w 722"/>
                    <a:gd name="T89" fmla="*/ 49 h 327"/>
                    <a:gd name="T90" fmla="*/ 679 w 722"/>
                    <a:gd name="T91" fmla="*/ 45 h 327"/>
                    <a:gd name="T92" fmla="*/ 673 w 722"/>
                    <a:gd name="T93" fmla="*/ 30 h 327"/>
                    <a:gd name="T94" fmla="*/ 684 w 722"/>
                    <a:gd name="T95" fmla="*/ 25 h 327"/>
                    <a:gd name="T96" fmla="*/ 690 w 722"/>
                    <a:gd name="T97" fmla="*/ 17 h 327"/>
                    <a:gd name="T98" fmla="*/ 675 w 722"/>
                    <a:gd name="T99" fmla="*/ 0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22" h="327">
                      <a:moveTo>
                        <a:pt x="498" y="38"/>
                      </a:moveTo>
                      <a:lnTo>
                        <a:pt x="310" y="71"/>
                      </a:lnTo>
                      <a:lnTo>
                        <a:pt x="242" y="83"/>
                      </a:lnTo>
                      <a:lnTo>
                        <a:pt x="216" y="85"/>
                      </a:lnTo>
                      <a:lnTo>
                        <a:pt x="201" y="85"/>
                      </a:lnTo>
                      <a:lnTo>
                        <a:pt x="199" y="94"/>
                      </a:lnTo>
                      <a:lnTo>
                        <a:pt x="199" y="102"/>
                      </a:lnTo>
                      <a:lnTo>
                        <a:pt x="197" y="113"/>
                      </a:lnTo>
                      <a:lnTo>
                        <a:pt x="190" y="117"/>
                      </a:lnTo>
                      <a:lnTo>
                        <a:pt x="184" y="122"/>
                      </a:lnTo>
                      <a:lnTo>
                        <a:pt x="178" y="137"/>
                      </a:lnTo>
                      <a:lnTo>
                        <a:pt x="173" y="145"/>
                      </a:lnTo>
                      <a:lnTo>
                        <a:pt x="167" y="139"/>
                      </a:lnTo>
                      <a:lnTo>
                        <a:pt x="154" y="145"/>
                      </a:lnTo>
                      <a:lnTo>
                        <a:pt x="147" y="150"/>
                      </a:lnTo>
                      <a:lnTo>
                        <a:pt x="145" y="156"/>
                      </a:lnTo>
                      <a:lnTo>
                        <a:pt x="137" y="164"/>
                      </a:lnTo>
                      <a:lnTo>
                        <a:pt x="133" y="164"/>
                      </a:lnTo>
                      <a:lnTo>
                        <a:pt x="126" y="158"/>
                      </a:lnTo>
                      <a:lnTo>
                        <a:pt x="120" y="162"/>
                      </a:lnTo>
                      <a:lnTo>
                        <a:pt x="116" y="165"/>
                      </a:lnTo>
                      <a:lnTo>
                        <a:pt x="116" y="171"/>
                      </a:lnTo>
                      <a:lnTo>
                        <a:pt x="109" y="169"/>
                      </a:lnTo>
                      <a:lnTo>
                        <a:pt x="105" y="184"/>
                      </a:lnTo>
                      <a:lnTo>
                        <a:pt x="101" y="190"/>
                      </a:lnTo>
                      <a:lnTo>
                        <a:pt x="96" y="190"/>
                      </a:lnTo>
                      <a:lnTo>
                        <a:pt x="83" y="199"/>
                      </a:lnTo>
                      <a:lnTo>
                        <a:pt x="62" y="218"/>
                      </a:lnTo>
                      <a:lnTo>
                        <a:pt x="56" y="222"/>
                      </a:lnTo>
                      <a:lnTo>
                        <a:pt x="43" y="222"/>
                      </a:lnTo>
                      <a:lnTo>
                        <a:pt x="28" y="229"/>
                      </a:lnTo>
                      <a:lnTo>
                        <a:pt x="22" y="237"/>
                      </a:lnTo>
                      <a:lnTo>
                        <a:pt x="21" y="244"/>
                      </a:lnTo>
                      <a:lnTo>
                        <a:pt x="19" y="254"/>
                      </a:lnTo>
                      <a:lnTo>
                        <a:pt x="13" y="259"/>
                      </a:lnTo>
                      <a:lnTo>
                        <a:pt x="0" y="263"/>
                      </a:lnTo>
                      <a:lnTo>
                        <a:pt x="0" y="291"/>
                      </a:lnTo>
                      <a:lnTo>
                        <a:pt x="105" y="275"/>
                      </a:lnTo>
                      <a:lnTo>
                        <a:pt x="128" y="263"/>
                      </a:lnTo>
                      <a:lnTo>
                        <a:pt x="133" y="263"/>
                      </a:lnTo>
                      <a:lnTo>
                        <a:pt x="145" y="254"/>
                      </a:lnTo>
                      <a:lnTo>
                        <a:pt x="160" y="248"/>
                      </a:lnTo>
                      <a:lnTo>
                        <a:pt x="165" y="244"/>
                      </a:lnTo>
                      <a:lnTo>
                        <a:pt x="173" y="243"/>
                      </a:lnTo>
                      <a:lnTo>
                        <a:pt x="250" y="233"/>
                      </a:lnTo>
                      <a:lnTo>
                        <a:pt x="278" y="231"/>
                      </a:lnTo>
                      <a:lnTo>
                        <a:pt x="286" y="239"/>
                      </a:lnTo>
                      <a:lnTo>
                        <a:pt x="291" y="235"/>
                      </a:lnTo>
                      <a:lnTo>
                        <a:pt x="303" y="246"/>
                      </a:lnTo>
                      <a:lnTo>
                        <a:pt x="306" y="254"/>
                      </a:lnTo>
                      <a:lnTo>
                        <a:pt x="306" y="259"/>
                      </a:lnTo>
                      <a:lnTo>
                        <a:pt x="308" y="261"/>
                      </a:lnTo>
                      <a:lnTo>
                        <a:pt x="404" y="246"/>
                      </a:lnTo>
                      <a:lnTo>
                        <a:pt x="515" y="325"/>
                      </a:lnTo>
                      <a:lnTo>
                        <a:pt x="519" y="327"/>
                      </a:lnTo>
                      <a:lnTo>
                        <a:pt x="522" y="327"/>
                      </a:lnTo>
                      <a:lnTo>
                        <a:pt x="536" y="322"/>
                      </a:lnTo>
                      <a:lnTo>
                        <a:pt x="549" y="318"/>
                      </a:lnTo>
                      <a:lnTo>
                        <a:pt x="560" y="318"/>
                      </a:lnTo>
                      <a:lnTo>
                        <a:pt x="568" y="314"/>
                      </a:lnTo>
                      <a:lnTo>
                        <a:pt x="569" y="299"/>
                      </a:lnTo>
                      <a:lnTo>
                        <a:pt x="564" y="286"/>
                      </a:lnTo>
                      <a:lnTo>
                        <a:pt x="566" y="286"/>
                      </a:lnTo>
                      <a:lnTo>
                        <a:pt x="569" y="291"/>
                      </a:lnTo>
                      <a:lnTo>
                        <a:pt x="573" y="308"/>
                      </a:lnTo>
                      <a:lnTo>
                        <a:pt x="573" y="288"/>
                      </a:lnTo>
                      <a:lnTo>
                        <a:pt x="575" y="280"/>
                      </a:lnTo>
                      <a:lnTo>
                        <a:pt x="581" y="267"/>
                      </a:lnTo>
                      <a:lnTo>
                        <a:pt x="590" y="254"/>
                      </a:lnTo>
                      <a:lnTo>
                        <a:pt x="605" y="241"/>
                      </a:lnTo>
                      <a:lnTo>
                        <a:pt x="601" y="233"/>
                      </a:lnTo>
                      <a:lnTo>
                        <a:pt x="605" y="228"/>
                      </a:lnTo>
                      <a:lnTo>
                        <a:pt x="601" y="222"/>
                      </a:lnTo>
                      <a:lnTo>
                        <a:pt x="609" y="226"/>
                      </a:lnTo>
                      <a:lnTo>
                        <a:pt x="603" y="231"/>
                      </a:lnTo>
                      <a:lnTo>
                        <a:pt x="611" y="235"/>
                      </a:lnTo>
                      <a:lnTo>
                        <a:pt x="613" y="233"/>
                      </a:lnTo>
                      <a:lnTo>
                        <a:pt x="618" y="226"/>
                      </a:lnTo>
                      <a:lnTo>
                        <a:pt x="624" y="212"/>
                      </a:lnTo>
                      <a:lnTo>
                        <a:pt x="632" y="216"/>
                      </a:lnTo>
                      <a:lnTo>
                        <a:pt x="648" y="207"/>
                      </a:lnTo>
                      <a:lnTo>
                        <a:pt x="654" y="207"/>
                      </a:lnTo>
                      <a:lnTo>
                        <a:pt x="656" y="203"/>
                      </a:lnTo>
                      <a:lnTo>
                        <a:pt x="662" y="197"/>
                      </a:lnTo>
                      <a:lnTo>
                        <a:pt x="663" y="205"/>
                      </a:lnTo>
                      <a:lnTo>
                        <a:pt x="667" y="197"/>
                      </a:lnTo>
                      <a:lnTo>
                        <a:pt x="675" y="201"/>
                      </a:lnTo>
                      <a:lnTo>
                        <a:pt x="677" y="201"/>
                      </a:lnTo>
                      <a:lnTo>
                        <a:pt x="682" y="188"/>
                      </a:lnTo>
                      <a:lnTo>
                        <a:pt x="688" y="181"/>
                      </a:lnTo>
                      <a:lnTo>
                        <a:pt x="692" y="175"/>
                      </a:lnTo>
                      <a:lnTo>
                        <a:pt x="688" y="169"/>
                      </a:lnTo>
                      <a:lnTo>
                        <a:pt x="686" y="169"/>
                      </a:lnTo>
                      <a:lnTo>
                        <a:pt x="682" y="177"/>
                      </a:lnTo>
                      <a:lnTo>
                        <a:pt x="677" y="179"/>
                      </a:lnTo>
                      <a:lnTo>
                        <a:pt x="679" y="171"/>
                      </a:lnTo>
                      <a:lnTo>
                        <a:pt x="675" y="165"/>
                      </a:lnTo>
                      <a:lnTo>
                        <a:pt x="673" y="171"/>
                      </a:lnTo>
                      <a:lnTo>
                        <a:pt x="673" y="173"/>
                      </a:lnTo>
                      <a:lnTo>
                        <a:pt x="669" y="173"/>
                      </a:lnTo>
                      <a:lnTo>
                        <a:pt x="671" y="181"/>
                      </a:lnTo>
                      <a:lnTo>
                        <a:pt x="663" y="177"/>
                      </a:lnTo>
                      <a:lnTo>
                        <a:pt x="650" y="186"/>
                      </a:lnTo>
                      <a:lnTo>
                        <a:pt x="635" y="184"/>
                      </a:lnTo>
                      <a:lnTo>
                        <a:pt x="624" y="173"/>
                      </a:lnTo>
                      <a:lnTo>
                        <a:pt x="618" y="167"/>
                      </a:lnTo>
                      <a:lnTo>
                        <a:pt x="626" y="171"/>
                      </a:lnTo>
                      <a:lnTo>
                        <a:pt x="632" y="173"/>
                      </a:lnTo>
                      <a:lnTo>
                        <a:pt x="641" y="179"/>
                      </a:lnTo>
                      <a:lnTo>
                        <a:pt x="648" y="181"/>
                      </a:lnTo>
                      <a:lnTo>
                        <a:pt x="652" y="177"/>
                      </a:lnTo>
                      <a:lnTo>
                        <a:pt x="663" y="164"/>
                      </a:lnTo>
                      <a:lnTo>
                        <a:pt x="663" y="156"/>
                      </a:lnTo>
                      <a:lnTo>
                        <a:pt x="656" y="158"/>
                      </a:lnTo>
                      <a:lnTo>
                        <a:pt x="658" y="152"/>
                      </a:lnTo>
                      <a:lnTo>
                        <a:pt x="665" y="152"/>
                      </a:lnTo>
                      <a:lnTo>
                        <a:pt x="669" y="145"/>
                      </a:lnTo>
                      <a:lnTo>
                        <a:pt x="654" y="139"/>
                      </a:lnTo>
                      <a:lnTo>
                        <a:pt x="647" y="139"/>
                      </a:lnTo>
                      <a:lnTo>
                        <a:pt x="616" y="132"/>
                      </a:lnTo>
                      <a:lnTo>
                        <a:pt x="615" y="128"/>
                      </a:lnTo>
                      <a:lnTo>
                        <a:pt x="615" y="128"/>
                      </a:lnTo>
                      <a:lnTo>
                        <a:pt x="630" y="132"/>
                      </a:lnTo>
                      <a:lnTo>
                        <a:pt x="643" y="132"/>
                      </a:lnTo>
                      <a:lnTo>
                        <a:pt x="650" y="130"/>
                      </a:lnTo>
                      <a:lnTo>
                        <a:pt x="654" y="130"/>
                      </a:lnTo>
                      <a:lnTo>
                        <a:pt x="652" y="124"/>
                      </a:lnTo>
                      <a:lnTo>
                        <a:pt x="650" y="117"/>
                      </a:lnTo>
                      <a:lnTo>
                        <a:pt x="658" y="117"/>
                      </a:lnTo>
                      <a:lnTo>
                        <a:pt x="654" y="120"/>
                      </a:lnTo>
                      <a:lnTo>
                        <a:pt x="660" y="128"/>
                      </a:lnTo>
                      <a:lnTo>
                        <a:pt x="667" y="130"/>
                      </a:lnTo>
                      <a:lnTo>
                        <a:pt x="669" y="122"/>
                      </a:lnTo>
                      <a:lnTo>
                        <a:pt x="673" y="128"/>
                      </a:lnTo>
                      <a:lnTo>
                        <a:pt x="679" y="130"/>
                      </a:lnTo>
                      <a:lnTo>
                        <a:pt x="694" y="130"/>
                      </a:lnTo>
                      <a:lnTo>
                        <a:pt x="699" y="124"/>
                      </a:lnTo>
                      <a:lnTo>
                        <a:pt x="709" y="103"/>
                      </a:lnTo>
                      <a:lnTo>
                        <a:pt x="709" y="96"/>
                      </a:lnTo>
                      <a:lnTo>
                        <a:pt x="716" y="98"/>
                      </a:lnTo>
                      <a:lnTo>
                        <a:pt x="722" y="92"/>
                      </a:lnTo>
                      <a:lnTo>
                        <a:pt x="720" y="85"/>
                      </a:lnTo>
                      <a:lnTo>
                        <a:pt x="718" y="71"/>
                      </a:lnTo>
                      <a:lnTo>
                        <a:pt x="714" y="64"/>
                      </a:lnTo>
                      <a:lnTo>
                        <a:pt x="707" y="58"/>
                      </a:lnTo>
                      <a:lnTo>
                        <a:pt x="707" y="62"/>
                      </a:lnTo>
                      <a:lnTo>
                        <a:pt x="707" y="68"/>
                      </a:lnTo>
                      <a:lnTo>
                        <a:pt x="695" y="68"/>
                      </a:lnTo>
                      <a:lnTo>
                        <a:pt x="695" y="75"/>
                      </a:lnTo>
                      <a:lnTo>
                        <a:pt x="697" y="88"/>
                      </a:lnTo>
                      <a:lnTo>
                        <a:pt x="692" y="96"/>
                      </a:lnTo>
                      <a:lnTo>
                        <a:pt x="688" y="92"/>
                      </a:lnTo>
                      <a:lnTo>
                        <a:pt x="694" y="85"/>
                      </a:lnTo>
                      <a:lnTo>
                        <a:pt x="686" y="83"/>
                      </a:lnTo>
                      <a:lnTo>
                        <a:pt x="690" y="75"/>
                      </a:lnTo>
                      <a:lnTo>
                        <a:pt x="690" y="68"/>
                      </a:lnTo>
                      <a:lnTo>
                        <a:pt x="688" y="62"/>
                      </a:lnTo>
                      <a:lnTo>
                        <a:pt x="682" y="60"/>
                      </a:lnTo>
                      <a:lnTo>
                        <a:pt x="671" y="64"/>
                      </a:lnTo>
                      <a:lnTo>
                        <a:pt x="669" y="71"/>
                      </a:lnTo>
                      <a:lnTo>
                        <a:pt x="656" y="68"/>
                      </a:lnTo>
                      <a:lnTo>
                        <a:pt x="648" y="73"/>
                      </a:lnTo>
                      <a:lnTo>
                        <a:pt x="641" y="75"/>
                      </a:lnTo>
                      <a:lnTo>
                        <a:pt x="635" y="77"/>
                      </a:lnTo>
                      <a:lnTo>
                        <a:pt x="633" y="70"/>
                      </a:lnTo>
                      <a:lnTo>
                        <a:pt x="628" y="62"/>
                      </a:lnTo>
                      <a:lnTo>
                        <a:pt x="624" y="56"/>
                      </a:lnTo>
                      <a:lnTo>
                        <a:pt x="622" y="49"/>
                      </a:lnTo>
                      <a:lnTo>
                        <a:pt x="626" y="43"/>
                      </a:lnTo>
                      <a:lnTo>
                        <a:pt x="622" y="38"/>
                      </a:lnTo>
                      <a:lnTo>
                        <a:pt x="626" y="41"/>
                      </a:lnTo>
                      <a:lnTo>
                        <a:pt x="626" y="43"/>
                      </a:lnTo>
                      <a:lnTo>
                        <a:pt x="626" y="45"/>
                      </a:lnTo>
                      <a:lnTo>
                        <a:pt x="626" y="51"/>
                      </a:lnTo>
                      <a:lnTo>
                        <a:pt x="632" y="64"/>
                      </a:lnTo>
                      <a:lnTo>
                        <a:pt x="639" y="64"/>
                      </a:lnTo>
                      <a:lnTo>
                        <a:pt x="647" y="68"/>
                      </a:lnTo>
                      <a:lnTo>
                        <a:pt x="662" y="55"/>
                      </a:lnTo>
                      <a:lnTo>
                        <a:pt x="654" y="49"/>
                      </a:lnTo>
                      <a:lnTo>
                        <a:pt x="662" y="49"/>
                      </a:lnTo>
                      <a:lnTo>
                        <a:pt x="671" y="51"/>
                      </a:lnTo>
                      <a:lnTo>
                        <a:pt x="665" y="45"/>
                      </a:lnTo>
                      <a:lnTo>
                        <a:pt x="673" y="47"/>
                      </a:lnTo>
                      <a:lnTo>
                        <a:pt x="679" y="45"/>
                      </a:lnTo>
                      <a:lnTo>
                        <a:pt x="679" y="40"/>
                      </a:lnTo>
                      <a:lnTo>
                        <a:pt x="673" y="34"/>
                      </a:lnTo>
                      <a:lnTo>
                        <a:pt x="665" y="30"/>
                      </a:lnTo>
                      <a:lnTo>
                        <a:pt x="673" y="30"/>
                      </a:lnTo>
                      <a:lnTo>
                        <a:pt x="686" y="38"/>
                      </a:lnTo>
                      <a:lnTo>
                        <a:pt x="695" y="38"/>
                      </a:lnTo>
                      <a:lnTo>
                        <a:pt x="688" y="32"/>
                      </a:lnTo>
                      <a:lnTo>
                        <a:pt x="684" y="25"/>
                      </a:lnTo>
                      <a:lnTo>
                        <a:pt x="697" y="36"/>
                      </a:lnTo>
                      <a:lnTo>
                        <a:pt x="703" y="45"/>
                      </a:lnTo>
                      <a:lnTo>
                        <a:pt x="703" y="38"/>
                      </a:lnTo>
                      <a:lnTo>
                        <a:pt x="690" y="17"/>
                      </a:lnTo>
                      <a:lnTo>
                        <a:pt x="690" y="15"/>
                      </a:lnTo>
                      <a:lnTo>
                        <a:pt x="682" y="13"/>
                      </a:lnTo>
                      <a:lnTo>
                        <a:pt x="677" y="6"/>
                      </a:lnTo>
                      <a:lnTo>
                        <a:pt x="675" y="0"/>
                      </a:lnTo>
                      <a:lnTo>
                        <a:pt x="592" y="19"/>
                      </a:lnTo>
                      <a:lnTo>
                        <a:pt x="498" y="38"/>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12" name="Freeform 134">
                  <a:extLst>
                    <a:ext uri="{FF2B5EF4-FFF2-40B4-BE49-F238E27FC236}">
                      <a16:creationId xmlns:a16="http://schemas.microsoft.com/office/drawing/2014/main" id="{456A3388-B29D-3BF6-FCEE-4E5A42215F7D}"/>
                    </a:ext>
                  </a:extLst>
                </p:cNvPr>
                <p:cNvSpPr>
                  <a:spLocks/>
                </p:cNvSpPr>
                <p:nvPr/>
              </p:nvSpPr>
              <p:spPr bwMode="auto">
                <a:xfrm>
                  <a:off x="4846483" y="2589930"/>
                  <a:ext cx="8646" cy="6976"/>
                </a:xfrm>
                <a:custGeom>
                  <a:avLst/>
                  <a:gdLst>
                    <a:gd name="T0" fmla="*/ 7 w 9"/>
                    <a:gd name="T1" fmla="*/ 8 h 8"/>
                    <a:gd name="T2" fmla="*/ 9 w 9"/>
                    <a:gd name="T3" fmla="*/ 0 h 8"/>
                    <a:gd name="T4" fmla="*/ 3 w 9"/>
                    <a:gd name="T5" fmla="*/ 0 h 8"/>
                    <a:gd name="T6" fmla="*/ 0 w 9"/>
                    <a:gd name="T7" fmla="*/ 2 h 8"/>
                    <a:gd name="T8" fmla="*/ 7 w 9"/>
                    <a:gd name="T9" fmla="*/ 8 h 8"/>
                  </a:gdLst>
                  <a:ahLst/>
                  <a:cxnLst>
                    <a:cxn ang="0">
                      <a:pos x="T0" y="T1"/>
                    </a:cxn>
                    <a:cxn ang="0">
                      <a:pos x="T2" y="T3"/>
                    </a:cxn>
                    <a:cxn ang="0">
                      <a:pos x="T4" y="T5"/>
                    </a:cxn>
                    <a:cxn ang="0">
                      <a:pos x="T6" y="T7"/>
                    </a:cxn>
                    <a:cxn ang="0">
                      <a:pos x="T8" y="T9"/>
                    </a:cxn>
                  </a:cxnLst>
                  <a:rect l="0" t="0" r="r" b="b"/>
                  <a:pathLst>
                    <a:path w="9" h="8">
                      <a:moveTo>
                        <a:pt x="7" y="8"/>
                      </a:moveTo>
                      <a:lnTo>
                        <a:pt x="9" y="0"/>
                      </a:lnTo>
                      <a:lnTo>
                        <a:pt x="3" y="0"/>
                      </a:lnTo>
                      <a:lnTo>
                        <a:pt x="0" y="2"/>
                      </a:lnTo>
                      <a:lnTo>
                        <a:pt x="7" y="8"/>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13" name="Freeform 135">
                  <a:extLst>
                    <a:ext uri="{FF2B5EF4-FFF2-40B4-BE49-F238E27FC236}">
                      <a16:creationId xmlns:a16="http://schemas.microsoft.com/office/drawing/2014/main" id="{90DB36CE-E033-9993-9986-F3E67812F9A0}"/>
                    </a:ext>
                  </a:extLst>
                </p:cNvPr>
                <p:cNvSpPr>
                  <a:spLocks/>
                </p:cNvSpPr>
                <p:nvPr/>
              </p:nvSpPr>
              <p:spPr bwMode="auto">
                <a:xfrm>
                  <a:off x="4846483" y="2589930"/>
                  <a:ext cx="8646" cy="6976"/>
                </a:xfrm>
                <a:custGeom>
                  <a:avLst/>
                  <a:gdLst>
                    <a:gd name="T0" fmla="*/ 7 w 9"/>
                    <a:gd name="T1" fmla="*/ 8 h 8"/>
                    <a:gd name="T2" fmla="*/ 9 w 9"/>
                    <a:gd name="T3" fmla="*/ 0 h 8"/>
                    <a:gd name="T4" fmla="*/ 3 w 9"/>
                    <a:gd name="T5" fmla="*/ 0 h 8"/>
                    <a:gd name="T6" fmla="*/ 0 w 9"/>
                    <a:gd name="T7" fmla="*/ 2 h 8"/>
                    <a:gd name="T8" fmla="*/ 7 w 9"/>
                    <a:gd name="T9" fmla="*/ 8 h 8"/>
                  </a:gdLst>
                  <a:ahLst/>
                  <a:cxnLst>
                    <a:cxn ang="0">
                      <a:pos x="T0" y="T1"/>
                    </a:cxn>
                    <a:cxn ang="0">
                      <a:pos x="T2" y="T3"/>
                    </a:cxn>
                    <a:cxn ang="0">
                      <a:pos x="T4" y="T5"/>
                    </a:cxn>
                    <a:cxn ang="0">
                      <a:pos x="T6" y="T7"/>
                    </a:cxn>
                    <a:cxn ang="0">
                      <a:pos x="T8" y="T9"/>
                    </a:cxn>
                  </a:cxnLst>
                  <a:rect l="0" t="0" r="r" b="b"/>
                  <a:pathLst>
                    <a:path w="9" h="8">
                      <a:moveTo>
                        <a:pt x="7" y="8"/>
                      </a:moveTo>
                      <a:lnTo>
                        <a:pt x="9" y="0"/>
                      </a:lnTo>
                      <a:lnTo>
                        <a:pt x="3" y="0"/>
                      </a:lnTo>
                      <a:lnTo>
                        <a:pt x="0" y="2"/>
                      </a:lnTo>
                      <a:lnTo>
                        <a:pt x="7" y="8"/>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14" name="Freeform 136">
                  <a:extLst>
                    <a:ext uri="{FF2B5EF4-FFF2-40B4-BE49-F238E27FC236}">
                      <a16:creationId xmlns:a16="http://schemas.microsoft.com/office/drawing/2014/main" id="{EBF083F0-D528-DD9A-8748-DBDB92901861}"/>
                    </a:ext>
                  </a:extLst>
                </p:cNvPr>
                <p:cNvSpPr>
                  <a:spLocks/>
                </p:cNvSpPr>
                <p:nvPr/>
              </p:nvSpPr>
              <p:spPr bwMode="auto">
                <a:xfrm>
                  <a:off x="4848404" y="2578593"/>
                  <a:ext cx="8646" cy="11337"/>
                </a:xfrm>
                <a:custGeom>
                  <a:avLst/>
                  <a:gdLst>
                    <a:gd name="T0" fmla="*/ 0 w 9"/>
                    <a:gd name="T1" fmla="*/ 0 h 13"/>
                    <a:gd name="T2" fmla="*/ 0 w 9"/>
                    <a:gd name="T3" fmla="*/ 8 h 13"/>
                    <a:gd name="T4" fmla="*/ 1 w 9"/>
                    <a:gd name="T5" fmla="*/ 13 h 13"/>
                    <a:gd name="T6" fmla="*/ 9 w 9"/>
                    <a:gd name="T7" fmla="*/ 13 h 13"/>
                    <a:gd name="T8" fmla="*/ 5 w 9"/>
                    <a:gd name="T9" fmla="*/ 6 h 13"/>
                    <a:gd name="T10" fmla="*/ 0 w 9"/>
                    <a:gd name="T11" fmla="*/ 0 h 13"/>
                  </a:gdLst>
                  <a:ahLst/>
                  <a:cxnLst>
                    <a:cxn ang="0">
                      <a:pos x="T0" y="T1"/>
                    </a:cxn>
                    <a:cxn ang="0">
                      <a:pos x="T2" y="T3"/>
                    </a:cxn>
                    <a:cxn ang="0">
                      <a:pos x="T4" y="T5"/>
                    </a:cxn>
                    <a:cxn ang="0">
                      <a:pos x="T6" y="T7"/>
                    </a:cxn>
                    <a:cxn ang="0">
                      <a:pos x="T8" y="T9"/>
                    </a:cxn>
                    <a:cxn ang="0">
                      <a:pos x="T10" y="T11"/>
                    </a:cxn>
                  </a:cxnLst>
                  <a:rect l="0" t="0" r="r" b="b"/>
                  <a:pathLst>
                    <a:path w="9" h="13">
                      <a:moveTo>
                        <a:pt x="0" y="0"/>
                      </a:moveTo>
                      <a:lnTo>
                        <a:pt x="0" y="8"/>
                      </a:lnTo>
                      <a:lnTo>
                        <a:pt x="1" y="13"/>
                      </a:lnTo>
                      <a:lnTo>
                        <a:pt x="9" y="13"/>
                      </a:lnTo>
                      <a:lnTo>
                        <a:pt x="5" y="6"/>
                      </a:lnTo>
                      <a:lnTo>
                        <a:pt x="0"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15" name="Freeform 137">
                  <a:extLst>
                    <a:ext uri="{FF2B5EF4-FFF2-40B4-BE49-F238E27FC236}">
                      <a16:creationId xmlns:a16="http://schemas.microsoft.com/office/drawing/2014/main" id="{68F8D5AC-86B8-A139-3ACF-536D9EEB9FEF}"/>
                    </a:ext>
                  </a:extLst>
                </p:cNvPr>
                <p:cNvSpPr>
                  <a:spLocks/>
                </p:cNvSpPr>
                <p:nvPr/>
              </p:nvSpPr>
              <p:spPr bwMode="auto">
                <a:xfrm>
                  <a:off x="4848404" y="2578593"/>
                  <a:ext cx="8646" cy="11337"/>
                </a:xfrm>
                <a:custGeom>
                  <a:avLst/>
                  <a:gdLst>
                    <a:gd name="T0" fmla="*/ 0 w 9"/>
                    <a:gd name="T1" fmla="*/ 0 h 13"/>
                    <a:gd name="T2" fmla="*/ 0 w 9"/>
                    <a:gd name="T3" fmla="*/ 8 h 13"/>
                    <a:gd name="T4" fmla="*/ 1 w 9"/>
                    <a:gd name="T5" fmla="*/ 13 h 13"/>
                    <a:gd name="T6" fmla="*/ 9 w 9"/>
                    <a:gd name="T7" fmla="*/ 13 h 13"/>
                    <a:gd name="T8" fmla="*/ 5 w 9"/>
                    <a:gd name="T9" fmla="*/ 6 h 13"/>
                    <a:gd name="T10" fmla="*/ 0 w 9"/>
                    <a:gd name="T11" fmla="*/ 0 h 13"/>
                  </a:gdLst>
                  <a:ahLst/>
                  <a:cxnLst>
                    <a:cxn ang="0">
                      <a:pos x="T0" y="T1"/>
                    </a:cxn>
                    <a:cxn ang="0">
                      <a:pos x="T2" y="T3"/>
                    </a:cxn>
                    <a:cxn ang="0">
                      <a:pos x="T4" y="T5"/>
                    </a:cxn>
                    <a:cxn ang="0">
                      <a:pos x="T6" y="T7"/>
                    </a:cxn>
                    <a:cxn ang="0">
                      <a:pos x="T8" y="T9"/>
                    </a:cxn>
                    <a:cxn ang="0">
                      <a:pos x="T10" y="T11"/>
                    </a:cxn>
                  </a:cxnLst>
                  <a:rect l="0" t="0" r="r" b="b"/>
                  <a:pathLst>
                    <a:path w="9" h="13">
                      <a:moveTo>
                        <a:pt x="0" y="0"/>
                      </a:moveTo>
                      <a:lnTo>
                        <a:pt x="0" y="8"/>
                      </a:lnTo>
                      <a:lnTo>
                        <a:pt x="1" y="13"/>
                      </a:lnTo>
                      <a:lnTo>
                        <a:pt x="9" y="13"/>
                      </a:lnTo>
                      <a:lnTo>
                        <a:pt x="5" y="6"/>
                      </a:lnTo>
                      <a:lnTo>
                        <a:pt x="0"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16" name="Freeform 138">
                  <a:extLst>
                    <a:ext uri="{FF2B5EF4-FFF2-40B4-BE49-F238E27FC236}">
                      <a16:creationId xmlns:a16="http://schemas.microsoft.com/office/drawing/2014/main" id="{AA6E0746-A723-0381-6621-8F4F670D9D1E}"/>
                    </a:ext>
                  </a:extLst>
                </p:cNvPr>
                <p:cNvSpPr>
                  <a:spLocks/>
                </p:cNvSpPr>
                <p:nvPr/>
              </p:nvSpPr>
              <p:spPr bwMode="auto">
                <a:xfrm>
                  <a:off x="4857050" y="2588186"/>
                  <a:ext cx="43231" cy="64531"/>
                </a:xfrm>
                <a:custGeom>
                  <a:avLst/>
                  <a:gdLst>
                    <a:gd name="T0" fmla="*/ 13 w 45"/>
                    <a:gd name="T1" fmla="*/ 29 h 74"/>
                    <a:gd name="T2" fmla="*/ 17 w 45"/>
                    <a:gd name="T3" fmla="*/ 34 h 74"/>
                    <a:gd name="T4" fmla="*/ 22 w 45"/>
                    <a:gd name="T5" fmla="*/ 47 h 74"/>
                    <a:gd name="T6" fmla="*/ 30 w 45"/>
                    <a:gd name="T7" fmla="*/ 53 h 74"/>
                    <a:gd name="T8" fmla="*/ 28 w 45"/>
                    <a:gd name="T9" fmla="*/ 57 h 74"/>
                    <a:gd name="T10" fmla="*/ 34 w 45"/>
                    <a:gd name="T11" fmla="*/ 59 h 74"/>
                    <a:gd name="T12" fmla="*/ 41 w 45"/>
                    <a:gd name="T13" fmla="*/ 66 h 74"/>
                    <a:gd name="T14" fmla="*/ 45 w 45"/>
                    <a:gd name="T15" fmla="*/ 74 h 74"/>
                    <a:gd name="T16" fmla="*/ 45 w 45"/>
                    <a:gd name="T17" fmla="*/ 72 h 74"/>
                    <a:gd name="T18" fmla="*/ 41 w 45"/>
                    <a:gd name="T19" fmla="*/ 64 h 74"/>
                    <a:gd name="T20" fmla="*/ 24 w 45"/>
                    <a:gd name="T21" fmla="*/ 44 h 74"/>
                    <a:gd name="T22" fmla="*/ 15 w 45"/>
                    <a:gd name="T23" fmla="*/ 30 h 74"/>
                    <a:gd name="T24" fmla="*/ 4 w 45"/>
                    <a:gd name="T25" fmla="*/ 2 h 74"/>
                    <a:gd name="T26" fmla="*/ 2 w 45"/>
                    <a:gd name="T27" fmla="*/ 0 h 74"/>
                    <a:gd name="T28" fmla="*/ 0 w 45"/>
                    <a:gd name="T29" fmla="*/ 2 h 74"/>
                    <a:gd name="T30" fmla="*/ 13 w 45"/>
                    <a:gd name="T31" fmla="*/ 2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74">
                      <a:moveTo>
                        <a:pt x="13" y="29"/>
                      </a:moveTo>
                      <a:lnTo>
                        <a:pt x="17" y="34"/>
                      </a:lnTo>
                      <a:lnTo>
                        <a:pt x="22" y="47"/>
                      </a:lnTo>
                      <a:lnTo>
                        <a:pt x="30" y="53"/>
                      </a:lnTo>
                      <a:lnTo>
                        <a:pt x="28" y="57"/>
                      </a:lnTo>
                      <a:lnTo>
                        <a:pt x="34" y="59"/>
                      </a:lnTo>
                      <a:lnTo>
                        <a:pt x="41" y="66"/>
                      </a:lnTo>
                      <a:lnTo>
                        <a:pt x="45" y="74"/>
                      </a:lnTo>
                      <a:lnTo>
                        <a:pt x="45" y="72"/>
                      </a:lnTo>
                      <a:lnTo>
                        <a:pt x="41" y="64"/>
                      </a:lnTo>
                      <a:lnTo>
                        <a:pt x="24" y="44"/>
                      </a:lnTo>
                      <a:lnTo>
                        <a:pt x="15" y="30"/>
                      </a:lnTo>
                      <a:lnTo>
                        <a:pt x="4" y="2"/>
                      </a:lnTo>
                      <a:lnTo>
                        <a:pt x="2" y="0"/>
                      </a:lnTo>
                      <a:lnTo>
                        <a:pt x="0" y="2"/>
                      </a:lnTo>
                      <a:lnTo>
                        <a:pt x="13" y="29"/>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17" name="Freeform 139">
                  <a:extLst>
                    <a:ext uri="{FF2B5EF4-FFF2-40B4-BE49-F238E27FC236}">
                      <a16:creationId xmlns:a16="http://schemas.microsoft.com/office/drawing/2014/main" id="{2DAA73EF-42C6-E45F-D7F2-9245457BAD15}"/>
                    </a:ext>
                  </a:extLst>
                </p:cNvPr>
                <p:cNvSpPr>
                  <a:spLocks/>
                </p:cNvSpPr>
                <p:nvPr/>
              </p:nvSpPr>
              <p:spPr bwMode="auto">
                <a:xfrm>
                  <a:off x="4857050" y="2588186"/>
                  <a:ext cx="43231" cy="64531"/>
                </a:xfrm>
                <a:custGeom>
                  <a:avLst/>
                  <a:gdLst>
                    <a:gd name="T0" fmla="*/ 13 w 45"/>
                    <a:gd name="T1" fmla="*/ 29 h 74"/>
                    <a:gd name="T2" fmla="*/ 17 w 45"/>
                    <a:gd name="T3" fmla="*/ 34 h 74"/>
                    <a:gd name="T4" fmla="*/ 22 w 45"/>
                    <a:gd name="T5" fmla="*/ 47 h 74"/>
                    <a:gd name="T6" fmla="*/ 30 w 45"/>
                    <a:gd name="T7" fmla="*/ 53 h 74"/>
                    <a:gd name="T8" fmla="*/ 28 w 45"/>
                    <a:gd name="T9" fmla="*/ 57 h 74"/>
                    <a:gd name="T10" fmla="*/ 34 w 45"/>
                    <a:gd name="T11" fmla="*/ 59 h 74"/>
                    <a:gd name="T12" fmla="*/ 41 w 45"/>
                    <a:gd name="T13" fmla="*/ 66 h 74"/>
                    <a:gd name="T14" fmla="*/ 45 w 45"/>
                    <a:gd name="T15" fmla="*/ 74 h 74"/>
                    <a:gd name="T16" fmla="*/ 45 w 45"/>
                    <a:gd name="T17" fmla="*/ 72 h 74"/>
                    <a:gd name="T18" fmla="*/ 41 w 45"/>
                    <a:gd name="T19" fmla="*/ 64 h 74"/>
                    <a:gd name="T20" fmla="*/ 24 w 45"/>
                    <a:gd name="T21" fmla="*/ 44 h 74"/>
                    <a:gd name="T22" fmla="*/ 15 w 45"/>
                    <a:gd name="T23" fmla="*/ 30 h 74"/>
                    <a:gd name="T24" fmla="*/ 4 w 45"/>
                    <a:gd name="T25" fmla="*/ 2 h 74"/>
                    <a:gd name="T26" fmla="*/ 2 w 45"/>
                    <a:gd name="T27" fmla="*/ 0 h 74"/>
                    <a:gd name="T28" fmla="*/ 0 w 45"/>
                    <a:gd name="T29" fmla="*/ 2 h 74"/>
                    <a:gd name="T30" fmla="*/ 13 w 45"/>
                    <a:gd name="T31" fmla="*/ 2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74">
                      <a:moveTo>
                        <a:pt x="13" y="29"/>
                      </a:moveTo>
                      <a:lnTo>
                        <a:pt x="17" y="34"/>
                      </a:lnTo>
                      <a:lnTo>
                        <a:pt x="22" y="47"/>
                      </a:lnTo>
                      <a:lnTo>
                        <a:pt x="30" y="53"/>
                      </a:lnTo>
                      <a:lnTo>
                        <a:pt x="28" y="57"/>
                      </a:lnTo>
                      <a:lnTo>
                        <a:pt x="34" y="59"/>
                      </a:lnTo>
                      <a:lnTo>
                        <a:pt x="41" y="66"/>
                      </a:lnTo>
                      <a:lnTo>
                        <a:pt x="45" y="74"/>
                      </a:lnTo>
                      <a:lnTo>
                        <a:pt x="45" y="72"/>
                      </a:lnTo>
                      <a:lnTo>
                        <a:pt x="41" y="64"/>
                      </a:lnTo>
                      <a:lnTo>
                        <a:pt x="24" y="44"/>
                      </a:lnTo>
                      <a:lnTo>
                        <a:pt x="15" y="30"/>
                      </a:lnTo>
                      <a:lnTo>
                        <a:pt x="4" y="2"/>
                      </a:lnTo>
                      <a:lnTo>
                        <a:pt x="2" y="0"/>
                      </a:lnTo>
                      <a:lnTo>
                        <a:pt x="0" y="2"/>
                      </a:lnTo>
                      <a:lnTo>
                        <a:pt x="13" y="29"/>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grpSp>
          <p:grpSp>
            <p:nvGrpSpPr>
              <p:cNvPr id="243" name="Group 242">
                <a:extLst>
                  <a:ext uri="{FF2B5EF4-FFF2-40B4-BE49-F238E27FC236}">
                    <a16:creationId xmlns:a16="http://schemas.microsoft.com/office/drawing/2014/main" id="{92F60F91-FAAA-120F-7235-FE45A99C8212}"/>
                  </a:ext>
                </a:extLst>
              </p:cNvPr>
              <p:cNvGrpSpPr/>
              <p:nvPr/>
            </p:nvGrpSpPr>
            <p:grpSpPr>
              <a:xfrm>
                <a:off x="4508320" y="2295180"/>
                <a:ext cx="369866" cy="163944"/>
                <a:chOff x="4508320" y="2295180"/>
                <a:chExt cx="369866" cy="163944"/>
              </a:xfrm>
              <a:grpFill/>
            </p:grpSpPr>
            <p:sp>
              <p:nvSpPr>
                <p:cNvPr id="291" name="Freeform 127">
                  <a:extLst>
                    <a:ext uri="{FF2B5EF4-FFF2-40B4-BE49-F238E27FC236}">
                      <a16:creationId xmlns:a16="http://schemas.microsoft.com/office/drawing/2014/main" id="{834B4A54-D3B3-D2C5-C9BA-13B79F05F224}"/>
                    </a:ext>
                  </a:extLst>
                </p:cNvPr>
                <p:cNvSpPr>
                  <a:spLocks/>
                </p:cNvSpPr>
                <p:nvPr/>
              </p:nvSpPr>
              <p:spPr bwMode="auto">
                <a:xfrm>
                  <a:off x="4508320" y="2295180"/>
                  <a:ext cx="369866" cy="163944"/>
                </a:xfrm>
                <a:custGeom>
                  <a:avLst/>
                  <a:gdLst>
                    <a:gd name="T0" fmla="*/ 295 w 385"/>
                    <a:gd name="T1" fmla="*/ 0 h 188"/>
                    <a:gd name="T2" fmla="*/ 10 w 385"/>
                    <a:gd name="T3" fmla="*/ 116 h 188"/>
                    <a:gd name="T4" fmla="*/ 25 w 385"/>
                    <a:gd name="T5" fmla="*/ 96 h 188"/>
                    <a:gd name="T6" fmla="*/ 40 w 385"/>
                    <a:gd name="T7" fmla="*/ 79 h 188"/>
                    <a:gd name="T8" fmla="*/ 57 w 385"/>
                    <a:gd name="T9" fmla="*/ 60 h 188"/>
                    <a:gd name="T10" fmla="*/ 73 w 385"/>
                    <a:gd name="T11" fmla="*/ 67 h 188"/>
                    <a:gd name="T12" fmla="*/ 90 w 385"/>
                    <a:gd name="T13" fmla="*/ 52 h 188"/>
                    <a:gd name="T14" fmla="*/ 107 w 385"/>
                    <a:gd name="T15" fmla="*/ 43 h 188"/>
                    <a:gd name="T16" fmla="*/ 135 w 385"/>
                    <a:gd name="T17" fmla="*/ 49 h 188"/>
                    <a:gd name="T18" fmla="*/ 139 w 385"/>
                    <a:gd name="T19" fmla="*/ 58 h 188"/>
                    <a:gd name="T20" fmla="*/ 149 w 385"/>
                    <a:gd name="T21" fmla="*/ 75 h 188"/>
                    <a:gd name="T22" fmla="*/ 173 w 385"/>
                    <a:gd name="T23" fmla="*/ 86 h 188"/>
                    <a:gd name="T24" fmla="*/ 188 w 385"/>
                    <a:gd name="T25" fmla="*/ 98 h 188"/>
                    <a:gd name="T26" fmla="*/ 207 w 385"/>
                    <a:gd name="T27" fmla="*/ 105 h 188"/>
                    <a:gd name="T28" fmla="*/ 222 w 385"/>
                    <a:gd name="T29" fmla="*/ 113 h 188"/>
                    <a:gd name="T30" fmla="*/ 214 w 385"/>
                    <a:gd name="T31" fmla="*/ 133 h 188"/>
                    <a:gd name="T32" fmla="*/ 207 w 385"/>
                    <a:gd name="T33" fmla="*/ 148 h 188"/>
                    <a:gd name="T34" fmla="*/ 213 w 385"/>
                    <a:gd name="T35" fmla="*/ 169 h 188"/>
                    <a:gd name="T36" fmla="*/ 226 w 385"/>
                    <a:gd name="T37" fmla="*/ 154 h 188"/>
                    <a:gd name="T38" fmla="*/ 243 w 385"/>
                    <a:gd name="T39" fmla="*/ 173 h 188"/>
                    <a:gd name="T40" fmla="*/ 246 w 385"/>
                    <a:gd name="T41" fmla="*/ 169 h 188"/>
                    <a:gd name="T42" fmla="*/ 267 w 385"/>
                    <a:gd name="T43" fmla="*/ 173 h 188"/>
                    <a:gd name="T44" fmla="*/ 282 w 385"/>
                    <a:gd name="T45" fmla="*/ 178 h 188"/>
                    <a:gd name="T46" fmla="*/ 282 w 385"/>
                    <a:gd name="T47" fmla="*/ 165 h 188"/>
                    <a:gd name="T48" fmla="*/ 258 w 385"/>
                    <a:gd name="T49" fmla="*/ 150 h 188"/>
                    <a:gd name="T50" fmla="*/ 248 w 385"/>
                    <a:gd name="T51" fmla="*/ 126 h 188"/>
                    <a:gd name="T52" fmla="*/ 265 w 385"/>
                    <a:gd name="T53" fmla="*/ 152 h 188"/>
                    <a:gd name="T54" fmla="*/ 278 w 385"/>
                    <a:gd name="T55" fmla="*/ 152 h 188"/>
                    <a:gd name="T56" fmla="*/ 258 w 385"/>
                    <a:gd name="T57" fmla="*/ 116 h 188"/>
                    <a:gd name="T58" fmla="*/ 258 w 385"/>
                    <a:gd name="T59" fmla="*/ 90 h 188"/>
                    <a:gd name="T60" fmla="*/ 261 w 385"/>
                    <a:gd name="T61" fmla="*/ 86 h 188"/>
                    <a:gd name="T62" fmla="*/ 258 w 385"/>
                    <a:gd name="T63" fmla="*/ 75 h 188"/>
                    <a:gd name="T64" fmla="*/ 252 w 385"/>
                    <a:gd name="T65" fmla="*/ 64 h 188"/>
                    <a:gd name="T66" fmla="*/ 258 w 385"/>
                    <a:gd name="T67" fmla="*/ 60 h 188"/>
                    <a:gd name="T68" fmla="*/ 260 w 385"/>
                    <a:gd name="T69" fmla="*/ 43 h 188"/>
                    <a:gd name="T70" fmla="*/ 267 w 385"/>
                    <a:gd name="T71" fmla="*/ 36 h 188"/>
                    <a:gd name="T72" fmla="*/ 280 w 385"/>
                    <a:gd name="T73" fmla="*/ 34 h 188"/>
                    <a:gd name="T74" fmla="*/ 282 w 385"/>
                    <a:gd name="T75" fmla="*/ 20 h 188"/>
                    <a:gd name="T76" fmla="*/ 291 w 385"/>
                    <a:gd name="T77" fmla="*/ 20 h 188"/>
                    <a:gd name="T78" fmla="*/ 293 w 385"/>
                    <a:gd name="T79" fmla="*/ 37 h 188"/>
                    <a:gd name="T80" fmla="*/ 275 w 385"/>
                    <a:gd name="T81" fmla="*/ 49 h 188"/>
                    <a:gd name="T82" fmla="*/ 278 w 385"/>
                    <a:gd name="T83" fmla="*/ 71 h 188"/>
                    <a:gd name="T84" fmla="*/ 282 w 385"/>
                    <a:gd name="T85" fmla="*/ 81 h 188"/>
                    <a:gd name="T86" fmla="*/ 269 w 385"/>
                    <a:gd name="T87" fmla="*/ 101 h 188"/>
                    <a:gd name="T88" fmla="*/ 278 w 385"/>
                    <a:gd name="T89" fmla="*/ 88 h 188"/>
                    <a:gd name="T90" fmla="*/ 286 w 385"/>
                    <a:gd name="T91" fmla="*/ 101 h 188"/>
                    <a:gd name="T92" fmla="*/ 276 w 385"/>
                    <a:gd name="T93" fmla="*/ 105 h 188"/>
                    <a:gd name="T94" fmla="*/ 278 w 385"/>
                    <a:gd name="T95" fmla="*/ 113 h 188"/>
                    <a:gd name="T96" fmla="*/ 291 w 385"/>
                    <a:gd name="T97" fmla="*/ 120 h 188"/>
                    <a:gd name="T98" fmla="*/ 303 w 385"/>
                    <a:gd name="T99" fmla="*/ 126 h 188"/>
                    <a:gd name="T100" fmla="*/ 291 w 385"/>
                    <a:gd name="T101" fmla="*/ 128 h 188"/>
                    <a:gd name="T102" fmla="*/ 293 w 385"/>
                    <a:gd name="T103" fmla="*/ 156 h 188"/>
                    <a:gd name="T104" fmla="*/ 305 w 385"/>
                    <a:gd name="T105" fmla="*/ 158 h 188"/>
                    <a:gd name="T106" fmla="*/ 312 w 385"/>
                    <a:gd name="T107" fmla="*/ 146 h 188"/>
                    <a:gd name="T108" fmla="*/ 322 w 385"/>
                    <a:gd name="T109" fmla="*/ 143 h 188"/>
                    <a:gd name="T110" fmla="*/ 320 w 385"/>
                    <a:gd name="T111" fmla="*/ 165 h 188"/>
                    <a:gd name="T112" fmla="*/ 331 w 385"/>
                    <a:gd name="T113" fmla="*/ 173 h 188"/>
                    <a:gd name="T114" fmla="*/ 329 w 385"/>
                    <a:gd name="T115" fmla="*/ 184 h 188"/>
                    <a:gd name="T116" fmla="*/ 350 w 385"/>
                    <a:gd name="T117" fmla="*/ 184 h 188"/>
                    <a:gd name="T118" fmla="*/ 370 w 385"/>
                    <a:gd name="T119" fmla="*/ 165 h 188"/>
                    <a:gd name="T120" fmla="*/ 382 w 385"/>
                    <a:gd name="T121" fmla="*/ 146 h 188"/>
                    <a:gd name="T122" fmla="*/ 382 w 385"/>
                    <a:gd name="T123" fmla="*/ 124 h 188"/>
                    <a:gd name="T124" fmla="*/ 329 w 385"/>
                    <a:gd name="T125" fmla="*/ 126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5" h="188">
                      <a:moveTo>
                        <a:pt x="329" y="126"/>
                      </a:moveTo>
                      <a:lnTo>
                        <a:pt x="318" y="79"/>
                      </a:lnTo>
                      <a:lnTo>
                        <a:pt x="295" y="0"/>
                      </a:lnTo>
                      <a:lnTo>
                        <a:pt x="139" y="34"/>
                      </a:lnTo>
                      <a:lnTo>
                        <a:pt x="0" y="60"/>
                      </a:lnTo>
                      <a:lnTo>
                        <a:pt x="10" y="116"/>
                      </a:lnTo>
                      <a:lnTo>
                        <a:pt x="15" y="109"/>
                      </a:lnTo>
                      <a:lnTo>
                        <a:pt x="21" y="103"/>
                      </a:lnTo>
                      <a:lnTo>
                        <a:pt x="25" y="96"/>
                      </a:lnTo>
                      <a:lnTo>
                        <a:pt x="32" y="88"/>
                      </a:lnTo>
                      <a:lnTo>
                        <a:pt x="34" y="83"/>
                      </a:lnTo>
                      <a:lnTo>
                        <a:pt x="40" y="79"/>
                      </a:lnTo>
                      <a:lnTo>
                        <a:pt x="47" y="81"/>
                      </a:lnTo>
                      <a:lnTo>
                        <a:pt x="57" y="67"/>
                      </a:lnTo>
                      <a:lnTo>
                        <a:pt x="57" y="60"/>
                      </a:lnTo>
                      <a:lnTo>
                        <a:pt x="58" y="60"/>
                      </a:lnTo>
                      <a:lnTo>
                        <a:pt x="66" y="66"/>
                      </a:lnTo>
                      <a:lnTo>
                        <a:pt x="73" y="67"/>
                      </a:lnTo>
                      <a:lnTo>
                        <a:pt x="83" y="66"/>
                      </a:lnTo>
                      <a:lnTo>
                        <a:pt x="85" y="60"/>
                      </a:lnTo>
                      <a:lnTo>
                        <a:pt x="90" y="52"/>
                      </a:lnTo>
                      <a:lnTo>
                        <a:pt x="98" y="52"/>
                      </a:lnTo>
                      <a:lnTo>
                        <a:pt x="102" y="45"/>
                      </a:lnTo>
                      <a:lnTo>
                        <a:pt x="107" y="43"/>
                      </a:lnTo>
                      <a:lnTo>
                        <a:pt x="115" y="45"/>
                      </a:lnTo>
                      <a:lnTo>
                        <a:pt x="120" y="51"/>
                      </a:lnTo>
                      <a:lnTo>
                        <a:pt x="135" y="49"/>
                      </a:lnTo>
                      <a:lnTo>
                        <a:pt x="135" y="49"/>
                      </a:lnTo>
                      <a:lnTo>
                        <a:pt x="134" y="56"/>
                      </a:lnTo>
                      <a:lnTo>
                        <a:pt x="139" y="58"/>
                      </a:lnTo>
                      <a:lnTo>
                        <a:pt x="141" y="66"/>
                      </a:lnTo>
                      <a:lnTo>
                        <a:pt x="147" y="71"/>
                      </a:lnTo>
                      <a:lnTo>
                        <a:pt x="149" y="75"/>
                      </a:lnTo>
                      <a:lnTo>
                        <a:pt x="162" y="75"/>
                      </a:lnTo>
                      <a:lnTo>
                        <a:pt x="169" y="79"/>
                      </a:lnTo>
                      <a:lnTo>
                        <a:pt x="173" y="86"/>
                      </a:lnTo>
                      <a:lnTo>
                        <a:pt x="171" y="92"/>
                      </a:lnTo>
                      <a:lnTo>
                        <a:pt x="179" y="98"/>
                      </a:lnTo>
                      <a:lnTo>
                        <a:pt x="188" y="98"/>
                      </a:lnTo>
                      <a:lnTo>
                        <a:pt x="196" y="99"/>
                      </a:lnTo>
                      <a:lnTo>
                        <a:pt x="199" y="103"/>
                      </a:lnTo>
                      <a:lnTo>
                        <a:pt x="207" y="105"/>
                      </a:lnTo>
                      <a:lnTo>
                        <a:pt x="214" y="101"/>
                      </a:lnTo>
                      <a:lnTo>
                        <a:pt x="222" y="107"/>
                      </a:lnTo>
                      <a:lnTo>
                        <a:pt x="222" y="113"/>
                      </a:lnTo>
                      <a:lnTo>
                        <a:pt x="218" y="118"/>
                      </a:lnTo>
                      <a:lnTo>
                        <a:pt x="220" y="126"/>
                      </a:lnTo>
                      <a:lnTo>
                        <a:pt x="214" y="133"/>
                      </a:lnTo>
                      <a:lnTo>
                        <a:pt x="213" y="141"/>
                      </a:lnTo>
                      <a:lnTo>
                        <a:pt x="209" y="146"/>
                      </a:lnTo>
                      <a:lnTo>
                        <a:pt x="207" y="148"/>
                      </a:lnTo>
                      <a:lnTo>
                        <a:pt x="205" y="154"/>
                      </a:lnTo>
                      <a:lnTo>
                        <a:pt x="207" y="161"/>
                      </a:lnTo>
                      <a:lnTo>
                        <a:pt x="213" y="169"/>
                      </a:lnTo>
                      <a:lnTo>
                        <a:pt x="218" y="161"/>
                      </a:lnTo>
                      <a:lnTo>
                        <a:pt x="218" y="156"/>
                      </a:lnTo>
                      <a:lnTo>
                        <a:pt x="226" y="154"/>
                      </a:lnTo>
                      <a:lnTo>
                        <a:pt x="229" y="161"/>
                      </a:lnTo>
                      <a:lnTo>
                        <a:pt x="235" y="167"/>
                      </a:lnTo>
                      <a:lnTo>
                        <a:pt x="243" y="173"/>
                      </a:lnTo>
                      <a:lnTo>
                        <a:pt x="243" y="165"/>
                      </a:lnTo>
                      <a:lnTo>
                        <a:pt x="243" y="161"/>
                      </a:lnTo>
                      <a:lnTo>
                        <a:pt x="246" y="169"/>
                      </a:lnTo>
                      <a:lnTo>
                        <a:pt x="252" y="175"/>
                      </a:lnTo>
                      <a:lnTo>
                        <a:pt x="260" y="173"/>
                      </a:lnTo>
                      <a:lnTo>
                        <a:pt x="267" y="173"/>
                      </a:lnTo>
                      <a:lnTo>
                        <a:pt x="273" y="180"/>
                      </a:lnTo>
                      <a:lnTo>
                        <a:pt x="275" y="178"/>
                      </a:lnTo>
                      <a:lnTo>
                        <a:pt x="282" y="178"/>
                      </a:lnTo>
                      <a:lnTo>
                        <a:pt x="288" y="184"/>
                      </a:lnTo>
                      <a:lnTo>
                        <a:pt x="290" y="178"/>
                      </a:lnTo>
                      <a:lnTo>
                        <a:pt x="282" y="165"/>
                      </a:lnTo>
                      <a:lnTo>
                        <a:pt x="275" y="161"/>
                      </a:lnTo>
                      <a:lnTo>
                        <a:pt x="267" y="156"/>
                      </a:lnTo>
                      <a:lnTo>
                        <a:pt x="258" y="150"/>
                      </a:lnTo>
                      <a:lnTo>
                        <a:pt x="254" y="145"/>
                      </a:lnTo>
                      <a:lnTo>
                        <a:pt x="248" y="131"/>
                      </a:lnTo>
                      <a:lnTo>
                        <a:pt x="248" y="126"/>
                      </a:lnTo>
                      <a:lnTo>
                        <a:pt x="250" y="133"/>
                      </a:lnTo>
                      <a:lnTo>
                        <a:pt x="258" y="146"/>
                      </a:lnTo>
                      <a:lnTo>
                        <a:pt x="265" y="152"/>
                      </a:lnTo>
                      <a:lnTo>
                        <a:pt x="271" y="154"/>
                      </a:lnTo>
                      <a:lnTo>
                        <a:pt x="275" y="158"/>
                      </a:lnTo>
                      <a:lnTo>
                        <a:pt x="278" y="152"/>
                      </a:lnTo>
                      <a:lnTo>
                        <a:pt x="265" y="139"/>
                      </a:lnTo>
                      <a:lnTo>
                        <a:pt x="261" y="124"/>
                      </a:lnTo>
                      <a:lnTo>
                        <a:pt x="258" y="116"/>
                      </a:lnTo>
                      <a:lnTo>
                        <a:pt x="260" y="111"/>
                      </a:lnTo>
                      <a:lnTo>
                        <a:pt x="258" y="103"/>
                      </a:lnTo>
                      <a:lnTo>
                        <a:pt x="258" y="90"/>
                      </a:lnTo>
                      <a:lnTo>
                        <a:pt x="252" y="86"/>
                      </a:lnTo>
                      <a:lnTo>
                        <a:pt x="254" y="86"/>
                      </a:lnTo>
                      <a:lnTo>
                        <a:pt x="261" y="86"/>
                      </a:lnTo>
                      <a:lnTo>
                        <a:pt x="263" y="86"/>
                      </a:lnTo>
                      <a:lnTo>
                        <a:pt x="258" y="83"/>
                      </a:lnTo>
                      <a:lnTo>
                        <a:pt x="258" y="75"/>
                      </a:lnTo>
                      <a:lnTo>
                        <a:pt x="243" y="66"/>
                      </a:lnTo>
                      <a:lnTo>
                        <a:pt x="248" y="64"/>
                      </a:lnTo>
                      <a:lnTo>
                        <a:pt x="252" y="64"/>
                      </a:lnTo>
                      <a:lnTo>
                        <a:pt x="258" y="64"/>
                      </a:lnTo>
                      <a:lnTo>
                        <a:pt x="252" y="58"/>
                      </a:lnTo>
                      <a:lnTo>
                        <a:pt x="258" y="60"/>
                      </a:lnTo>
                      <a:lnTo>
                        <a:pt x="258" y="51"/>
                      </a:lnTo>
                      <a:lnTo>
                        <a:pt x="258" y="47"/>
                      </a:lnTo>
                      <a:lnTo>
                        <a:pt x="260" y="43"/>
                      </a:lnTo>
                      <a:lnTo>
                        <a:pt x="265" y="51"/>
                      </a:lnTo>
                      <a:lnTo>
                        <a:pt x="265" y="39"/>
                      </a:lnTo>
                      <a:lnTo>
                        <a:pt x="267" y="36"/>
                      </a:lnTo>
                      <a:lnTo>
                        <a:pt x="269" y="43"/>
                      </a:lnTo>
                      <a:lnTo>
                        <a:pt x="275" y="41"/>
                      </a:lnTo>
                      <a:lnTo>
                        <a:pt x="280" y="34"/>
                      </a:lnTo>
                      <a:lnTo>
                        <a:pt x="276" y="26"/>
                      </a:lnTo>
                      <a:lnTo>
                        <a:pt x="276" y="22"/>
                      </a:lnTo>
                      <a:lnTo>
                        <a:pt x="282" y="20"/>
                      </a:lnTo>
                      <a:lnTo>
                        <a:pt x="288" y="19"/>
                      </a:lnTo>
                      <a:lnTo>
                        <a:pt x="286" y="26"/>
                      </a:lnTo>
                      <a:lnTo>
                        <a:pt x="291" y="20"/>
                      </a:lnTo>
                      <a:lnTo>
                        <a:pt x="293" y="22"/>
                      </a:lnTo>
                      <a:lnTo>
                        <a:pt x="284" y="37"/>
                      </a:lnTo>
                      <a:lnTo>
                        <a:pt x="293" y="37"/>
                      </a:lnTo>
                      <a:lnTo>
                        <a:pt x="288" y="41"/>
                      </a:lnTo>
                      <a:lnTo>
                        <a:pt x="280" y="43"/>
                      </a:lnTo>
                      <a:lnTo>
                        <a:pt x="275" y="49"/>
                      </a:lnTo>
                      <a:lnTo>
                        <a:pt x="271" y="69"/>
                      </a:lnTo>
                      <a:lnTo>
                        <a:pt x="276" y="77"/>
                      </a:lnTo>
                      <a:lnTo>
                        <a:pt x="278" y="71"/>
                      </a:lnTo>
                      <a:lnTo>
                        <a:pt x="282" y="71"/>
                      </a:lnTo>
                      <a:lnTo>
                        <a:pt x="282" y="77"/>
                      </a:lnTo>
                      <a:lnTo>
                        <a:pt x="282" y="81"/>
                      </a:lnTo>
                      <a:lnTo>
                        <a:pt x="276" y="86"/>
                      </a:lnTo>
                      <a:lnTo>
                        <a:pt x="269" y="88"/>
                      </a:lnTo>
                      <a:lnTo>
                        <a:pt x="269" y="101"/>
                      </a:lnTo>
                      <a:lnTo>
                        <a:pt x="271" y="96"/>
                      </a:lnTo>
                      <a:lnTo>
                        <a:pt x="276" y="90"/>
                      </a:lnTo>
                      <a:lnTo>
                        <a:pt x="278" y="88"/>
                      </a:lnTo>
                      <a:lnTo>
                        <a:pt x="284" y="96"/>
                      </a:lnTo>
                      <a:lnTo>
                        <a:pt x="290" y="96"/>
                      </a:lnTo>
                      <a:lnTo>
                        <a:pt x="286" y="101"/>
                      </a:lnTo>
                      <a:lnTo>
                        <a:pt x="290" y="109"/>
                      </a:lnTo>
                      <a:lnTo>
                        <a:pt x="282" y="103"/>
                      </a:lnTo>
                      <a:lnTo>
                        <a:pt x="276" y="105"/>
                      </a:lnTo>
                      <a:lnTo>
                        <a:pt x="275" y="113"/>
                      </a:lnTo>
                      <a:lnTo>
                        <a:pt x="278" y="120"/>
                      </a:lnTo>
                      <a:lnTo>
                        <a:pt x="278" y="113"/>
                      </a:lnTo>
                      <a:lnTo>
                        <a:pt x="286" y="111"/>
                      </a:lnTo>
                      <a:lnTo>
                        <a:pt x="290" y="113"/>
                      </a:lnTo>
                      <a:lnTo>
                        <a:pt x="291" y="120"/>
                      </a:lnTo>
                      <a:lnTo>
                        <a:pt x="301" y="122"/>
                      </a:lnTo>
                      <a:lnTo>
                        <a:pt x="307" y="120"/>
                      </a:lnTo>
                      <a:lnTo>
                        <a:pt x="303" y="126"/>
                      </a:lnTo>
                      <a:lnTo>
                        <a:pt x="286" y="124"/>
                      </a:lnTo>
                      <a:lnTo>
                        <a:pt x="284" y="131"/>
                      </a:lnTo>
                      <a:lnTo>
                        <a:pt x="291" y="128"/>
                      </a:lnTo>
                      <a:lnTo>
                        <a:pt x="288" y="141"/>
                      </a:lnTo>
                      <a:lnTo>
                        <a:pt x="288" y="148"/>
                      </a:lnTo>
                      <a:lnTo>
                        <a:pt x="293" y="156"/>
                      </a:lnTo>
                      <a:lnTo>
                        <a:pt x="291" y="148"/>
                      </a:lnTo>
                      <a:lnTo>
                        <a:pt x="299" y="152"/>
                      </a:lnTo>
                      <a:lnTo>
                        <a:pt x="305" y="158"/>
                      </a:lnTo>
                      <a:lnTo>
                        <a:pt x="312" y="160"/>
                      </a:lnTo>
                      <a:lnTo>
                        <a:pt x="310" y="154"/>
                      </a:lnTo>
                      <a:lnTo>
                        <a:pt x="312" y="146"/>
                      </a:lnTo>
                      <a:lnTo>
                        <a:pt x="312" y="154"/>
                      </a:lnTo>
                      <a:lnTo>
                        <a:pt x="316" y="156"/>
                      </a:lnTo>
                      <a:lnTo>
                        <a:pt x="322" y="143"/>
                      </a:lnTo>
                      <a:lnTo>
                        <a:pt x="322" y="156"/>
                      </a:lnTo>
                      <a:lnTo>
                        <a:pt x="325" y="158"/>
                      </a:lnTo>
                      <a:lnTo>
                        <a:pt x="320" y="165"/>
                      </a:lnTo>
                      <a:lnTo>
                        <a:pt x="322" y="171"/>
                      </a:lnTo>
                      <a:lnTo>
                        <a:pt x="327" y="167"/>
                      </a:lnTo>
                      <a:lnTo>
                        <a:pt x="331" y="173"/>
                      </a:lnTo>
                      <a:lnTo>
                        <a:pt x="337" y="169"/>
                      </a:lnTo>
                      <a:lnTo>
                        <a:pt x="335" y="177"/>
                      </a:lnTo>
                      <a:lnTo>
                        <a:pt x="329" y="184"/>
                      </a:lnTo>
                      <a:lnTo>
                        <a:pt x="329" y="188"/>
                      </a:lnTo>
                      <a:lnTo>
                        <a:pt x="344" y="184"/>
                      </a:lnTo>
                      <a:lnTo>
                        <a:pt x="350" y="184"/>
                      </a:lnTo>
                      <a:lnTo>
                        <a:pt x="355" y="177"/>
                      </a:lnTo>
                      <a:lnTo>
                        <a:pt x="370" y="171"/>
                      </a:lnTo>
                      <a:lnTo>
                        <a:pt x="370" y="165"/>
                      </a:lnTo>
                      <a:lnTo>
                        <a:pt x="374" y="158"/>
                      </a:lnTo>
                      <a:lnTo>
                        <a:pt x="378" y="145"/>
                      </a:lnTo>
                      <a:lnTo>
                        <a:pt x="382" y="146"/>
                      </a:lnTo>
                      <a:lnTo>
                        <a:pt x="385" y="133"/>
                      </a:lnTo>
                      <a:lnTo>
                        <a:pt x="378" y="126"/>
                      </a:lnTo>
                      <a:lnTo>
                        <a:pt x="382" y="124"/>
                      </a:lnTo>
                      <a:lnTo>
                        <a:pt x="384" y="122"/>
                      </a:lnTo>
                      <a:lnTo>
                        <a:pt x="335" y="133"/>
                      </a:lnTo>
                      <a:lnTo>
                        <a:pt x="329" y="126"/>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92" name="Freeform 128">
                  <a:extLst>
                    <a:ext uri="{FF2B5EF4-FFF2-40B4-BE49-F238E27FC236}">
                      <a16:creationId xmlns:a16="http://schemas.microsoft.com/office/drawing/2014/main" id="{34A6ED10-F229-8D92-9AE7-D9B3CD525114}"/>
                    </a:ext>
                  </a:extLst>
                </p:cNvPr>
                <p:cNvSpPr>
                  <a:spLocks/>
                </p:cNvSpPr>
                <p:nvPr/>
              </p:nvSpPr>
              <p:spPr bwMode="auto">
                <a:xfrm>
                  <a:off x="4707183" y="2383256"/>
                  <a:ext cx="14410" cy="14825"/>
                </a:xfrm>
                <a:custGeom>
                  <a:avLst/>
                  <a:gdLst>
                    <a:gd name="T0" fmla="*/ 15 w 15"/>
                    <a:gd name="T1" fmla="*/ 6 h 17"/>
                    <a:gd name="T2" fmla="*/ 7 w 15"/>
                    <a:gd name="T3" fmla="*/ 0 h 17"/>
                    <a:gd name="T4" fmla="*/ 0 w 15"/>
                    <a:gd name="T5" fmla="*/ 4 h 17"/>
                    <a:gd name="T6" fmla="*/ 6 w 15"/>
                    <a:gd name="T7" fmla="*/ 8 h 17"/>
                    <a:gd name="T8" fmla="*/ 9 w 15"/>
                    <a:gd name="T9" fmla="*/ 12 h 17"/>
                    <a:gd name="T10" fmla="*/ 11 w 15"/>
                    <a:gd name="T11" fmla="*/ 17 h 17"/>
                    <a:gd name="T12" fmla="*/ 15 w 15"/>
                    <a:gd name="T13" fmla="*/ 12 h 17"/>
                    <a:gd name="T14" fmla="*/ 15 w 15"/>
                    <a:gd name="T15" fmla="*/ 6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7">
                      <a:moveTo>
                        <a:pt x="15" y="6"/>
                      </a:moveTo>
                      <a:lnTo>
                        <a:pt x="7" y="0"/>
                      </a:lnTo>
                      <a:lnTo>
                        <a:pt x="0" y="4"/>
                      </a:lnTo>
                      <a:lnTo>
                        <a:pt x="6" y="8"/>
                      </a:lnTo>
                      <a:lnTo>
                        <a:pt x="9" y="12"/>
                      </a:lnTo>
                      <a:lnTo>
                        <a:pt x="11" y="17"/>
                      </a:lnTo>
                      <a:lnTo>
                        <a:pt x="15" y="12"/>
                      </a:lnTo>
                      <a:lnTo>
                        <a:pt x="15" y="6"/>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93" name="Freeform 129">
                  <a:extLst>
                    <a:ext uri="{FF2B5EF4-FFF2-40B4-BE49-F238E27FC236}">
                      <a16:creationId xmlns:a16="http://schemas.microsoft.com/office/drawing/2014/main" id="{9E1018CB-2135-1C66-B801-2F89FDA90B57}"/>
                    </a:ext>
                  </a:extLst>
                </p:cNvPr>
                <p:cNvSpPr>
                  <a:spLocks/>
                </p:cNvSpPr>
                <p:nvPr/>
              </p:nvSpPr>
              <p:spPr bwMode="auto">
                <a:xfrm>
                  <a:off x="4707183" y="2383256"/>
                  <a:ext cx="14410" cy="14825"/>
                </a:xfrm>
                <a:custGeom>
                  <a:avLst/>
                  <a:gdLst>
                    <a:gd name="T0" fmla="*/ 15 w 15"/>
                    <a:gd name="T1" fmla="*/ 6 h 17"/>
                    <a:gd name="T2" fmla="*/ 7 w 15"/>
                    <a:gd name="T3" fmla="*/ 0 h 17"/>
                    <a:gd name="T4" fmla="*/ 0 w 15"/>
                    <a:gd name="T5" fmla="*/ 4 h 17"/>
                    <a:gd name="T6" fmla="*/ 6 w 15"/>
                    <a:gd name="T7" fmla="*/ 8 h 17"/>
                    <a:gd name="T8" fmla="*/ 9 w 15"/>
                    <a:gd name="T9" fmla="*/ 12 h 17"/>
                    <a:gd name="T10" fmla="*/ 11 w 15"/>
                    <a:gd name="T11" fmla="*/ 17 h 17"/>
                    <a:gd name="T12" fmla="*/ 15 w 15"/>
                    <a:gd name="T13" fmla="*/ 12 h 17"/>
                    <a:gd name="T14" fmla="*/ 15 w 15"/>
                    <a:gd name="T15" fmla="*/ 6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7">
                      <a:moveTo>
                        <a:pt x="15" y="6"/>
                      </a:moveTo>
                      <a:lnTo>
                        <a:pt x="7" y="0"/>
                      </a:lnTo>
                      <a:lnTo>
                        <a:pt x="0" y="4"/>
                      </a:lnTo>
                      <a:lnTo>
                        <a:pt x="6" y="8"/>
                      </a:lnTo>
                      <a:lnTo>
                        <a:pt x="9" y="12"/>
                      </a:lnTo>
                      <a:lnTo>
                        <a:pt x="11" y="17"/>
                      </a:lnTo>
                      <a:lnTo>
                        <a:pt x="15" y="12"/>
                      </a:lnTo>
                      <a:lnTo>
                        <a:pt x="15" y="6"/>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94" name="Freeform 140">
                  <a:extLst>
                    <a:ext uri="{FF2B5EF4-FFF2-40B4-BE49-F238E27FC236}">
                      <a16:creationId xmlns:a16="http://schemas.microsoft.com/office/drawing/2014/main" id="{0E84BC66-87FA-36AA-68B5-37639B054F67}"/>
                    </a:ext>
                  </a:extLst>
                </p:cNvPr>
                <p:cNvSpPr>
                  <a:spLocks/>
                </p:cNvSpPr>
                <p:nvPr/>
              </p:nvSpPr>
              <p:spPr bwMode="auto">
                <a:xfrm>
                  <a:off x="4865697" y="2440811"/>
                  <a:ext cx="9607" cy="18313"/>
                </a:xfrm>
                <a:custGeom>
                  <a:avLst/>
                  <a:gdLst>
                    <a:gd name="T0" fmla="*/ 4 w 10"/>
                    <a:gd name="T1" fmla="*/ 8 h 21"/>
                    <a:gd name="T2" fmla="*/ 4 w 10"/>
                    <a:gd name="T3" fmla="*/ 15 h 21"/>
                    <a:gd name="T4" fmla="*/ 0 w 10"/>
                    <a:gd name="T5" fmla="*/ 21 h 21"/>
                    <a:gd name="T6" fmla="*/ 6 w 10"/>
                    <a:gd name="T7" fmla="*/ 15 h 21"/>
                    <a:gd name="T8" fmla="*/ 10 w 10"/>
                    <a:gd name="T9" fmla="*/ 0 h 21"/>
                    <a:gd name="T10" fmla="*/ 8 w 10"/>
                    <a:gd name="T11" fmla="*/ 2 h 21"/>
                    <a:gd name="T12" fmla="*/ 4 w 10"/>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10" h="21">
                      <a:moveTo>
                        <a:pt x="4" y="8"/>
                      </a:moveTo>
                      <a:lnTo>
                        <a:pt x="4" y="15"/>
                      </a:lnTo>
                      <a:lnTo>
                        <a:pt x="0" y="21"/>
                      </a:lnTo>
                      <a:lnTo>
                        <a:pt x="6" y="15"/>
                      </a:lnTo>
                      <a:lnTo>
                        <a:pt x="10" y="0"/>
                      </a:lnTo>
                      <a:lnTo>
                        <a:pt x="8" y="2"/>
                      </a:lnTo>
                      <a:lnTo>
                        <a:pt x="4" y="8"/>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95" name="Freeform 141">
                  <a:extLst>
                    <a:ext uri="{FF2B5EF4-FFF2-40B4-BE49-F238E27FC236}">
                      <a16:creationId xmlns:a16="http://schemas.microsoft.com/office/drawing/2014/main" id="{8855CE82-FCB1-2709-4762-5EF475A03692}"/>
                    </a:ext>
                  </a:extLst>
                </p:cNvPr>
                <p:cNvSpPr>
                  <a:spLocks/>
                </p:cNvSpPr>
                <p:nvPr/>
              </p:nvSpPr>
              <p:spPr bwMode="auto">
                <a:xfrm>
                  <a:off x="4865697" y="2440811"/>
                  <a:ext cx="9607" cy="18313"/>
                </a:xfrm>
                <a:custGeom>
                  <a:avLst/>
                  <a:gdLst>
                    <a:gd name="T0" fmla="*/ 4 w 10"/>
                    <a:gd name="T1" fmla="*/ 8 h 21"/>
                    <a:gd name="T2" fmla="*/ 4 w 10"/>
                    <a:gd name="T3" fmla="*/ 15 h 21"/>
                    <a:gd name="T4" fmla="*/ 0 w 10"/>
                    <a:gd name="T5" fmla="*/ 21 h 21"/>
                    <a:gd name="T6" fmla="*/ 6 w 10"/>
                    <a:gd name="T7" fmla="*/ 15 h 21"/>
                    <a:gd name="T8" fmla="*/ 10 w 10"/>
                    <a:gd name="T9" fmla="*/ 0 h 21"/>
                    <a:gd name="T10" fmla="*/ 8 w 10"/>
                    <a:gd name="T11" fmla="*/ 2 h 21"/>
                    <a:gd name="T12" fmla="*/ 4 w 10"/>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10" h="21">
                      <a:moveTo>
                        <a:pt x="4" y="8"/>
                      </a:moveTo>
                      <a:lnTo>
                        <a:pt x="4" y="15"/>
                      </a:lnTo>
                      <a:lnTo>
                        <a:pt x="0" y="21"/>
                      </a:lnTo>
                      <a:lnTo>
                        <a:pt x="6" y="15"/>
                      </a:lnTo>
                      <a:lnTo>
                        <a:pt x="10" y="0"/>
                      </a:lnTo>
                      <a:lnTo>
                        <a:pt x="8" y="2"/>
                      </a:lnTo>
                      <a:lnTo>
                        <a:pt x="4" y="8"/>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96" name="Freeform 142">
                  <a:extLst>
                    <a:ext uri="{FF2B5EF4-FFF2-40B4-BE49-F238E27FC236}">
                      <a16:creationId xmlns:a16="http://schemas.microsoft.com/office/drawing/2014/main" id="{512D9C55-0CFC-8880-E3AD-A46F3D354A7E}"/>
                    </a:ext>
                  </a:extLst>
                </p:cNvPr>
                <p:cNvSpPr>
                  <a:spLocks/>
                </p:cNvSpPr>
                <p:nvPr/>
              </p:nvSpPr>
              <p:spPr bwMode="auto">
                <a:xfrm>
                  <a:off x="4873382" y="2416393"/>
                  <a:ext cx="4803" cy="26161"/>
                </a:xfrm>
                <a:custGeom>
                  <a:avLst/>
                  <a:gdLst>
                    <a:gd name="T0" fmla="*/ 0 w 5"/>
                    <a:gd name="T1" fmla="*/ 30 h 30"/>
                    <a:gd name="T2" fmla="*/ 2 w 5"/>
                    <a:gd name="T3" fmla="*/ 28 h 30"/>
                    <a:gd name="T4" fmla="*/ 4 w 5"/>
                    <a:gd name="T5" fmla="*/ 21 h 30"/>
                    <a:gd name="T6" fmla="*/ 5 w 5"/>
                    <a:gd name="T7" fmla="*/ 0 h 30"/>
                    <a:gd name="T8" fmla="*/ 4 w 5"/>
                    <a:gd name="T9" fmla="*/ 7 h 30"/>
                    <a:gd name="T10" fmla="*/ 0 w 5"/>
                    <a:gd name="T11" fmla="*/ 30 h 30"/>
                  </a:gdLst>
                  <a:ahLst/>
                  <a:cxnLst>
                    <a:cxn ang="0">
                      <a:pos x="T0" y="T1"/>
                    </a:cxn>
                    <a:cxn ang="0">
                      <a:pos x="T2" y="T3"/>
                    </a:cxn>
                    <a:cxn ang="0">
                      <a:pos x="T4" y="T5"/>
                    </a:cxn>
                    <a:cxn ang="0">
                      <a:pos x="T6" y="T7"/>
                    </a:cxn>
                    <a:cxn ang="0">
                      <a:pos x="T8" y="T9"/>
                    </a:cxn>
                    <a:cxn ang="0">
                      <a:pos x="T10" y="T11"/>
                    </a:cxn>
                  </a:cxnLst>
                  <a:rect l="0" t="0" r="r" b="b"/>
                  <a:pathLst>
                    <a:path w="5" h="30">
                      <a:moveTo>
                        <a:pt x="0" y="30"/>
                      </a:moveTo>
                      <a:lnTo>
                        <a:pt x="2" y="28"/>
                      </a:lnTo>
                      <a:lnTo>
                        <a:pt x="4" y="21"/>
                      </a:lnTo>
                      <a:lnTo>
                        <a:pt x="5" y="0"/>
                      </a:lnTo>
                      <a:lnTo>
                        <a:pt x="4" y="7"/>
                      </a:lnTo>
                      <a:lnTo>
                        <a:pt x="0" y="3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97" name="Freeform 143">
                  <a:extLst>
                    <a:ext uri="{FF2B5EF4-FFF2-40B4-BE49-F238E27FC236}">
                      <a16:creationId xmlns:a16="http://schemas.microsoft.com/office/drawing/2014/main" id="{BFE3C031-21B3-FB25-B642-96CF8352744E}"/>
                    </a:ext>
                  </a:extLst>
                </p:cNvPr>
                <p:cNvSpPr>
                  <a:spLocks/>
                </p:cNvSpPr>
                <p:nvPr/>
              </p:nvSpPr>
              <p:spPr bwMode="auto">
                <a:xfrm>
                  <a:off x="4873382" y="2416393"/>
                  <a:ext cx="4803" cy="26161"/>
                </a:xfrm>
                <a:custGeom>
                  <a:avLst/>
                  <a:gdLst>
                    <a:gd name="T0" fmla="*/ 0 w 5"/>
                    <a:gd name="T1" fmla="*/ 30 h 30"/>
                    <a:gd name="T2" fmla="*/ 2 w 5"/>
                    <a:gd name="T3" fmla="*/ 28 h 30"/>
                    <a:gd name="T4" fmla="*/ 4 w 5"/>
                    <a:gd name="T5" fmla="*/ 21 h 30"/>
                    <a:gd name="T6" fmla="*/ 5 w 5"/>
                    <a:gd name="T7" fmla="*/ 0 h 30"/>
                    <a:gd name="T8" fmla="*/ 4 w 5"/>
                    <a:gd name="T9" fmla="*/ 7 h 30"/>
                    <a:gd name="T10" fmla="*/ 0 w 5"/>
                    <a:gd name="T11" fmla="*/ 30 h 30"/>
                  </a:gdLst>
                  <a:ahLst/>
                  <a:cxnLst>
                    <a:cxn ang="0">
                      <a:pos x="T0" y="T1"/>
                    </a:cxn>
                    <a:cxn ang="0">
                      <a:pos x="T2" y="T3"/>
                    </a:cxn>
                    <a:cxn ang="0">
                      <a:pos x="T4" y="T5"/>
                    </a:cxn>
                    <a:cxn ang="0">
                      <a:pos x="T6" y="T7"/>
                    </a:cxn>
                    <a:cxn ang="0">
                      <a:pos x="T8" y="T9"/>
                    </a:cxn>
                    <a:cxn ang="0">
                      <a:pos x="T10" y="T11"/>
                    </a:cxn>
                  </a:cxnLst>
                  <a:rect l="0" t="0" r="r" b="b"/>
                  <a:pathLst>
                    <a:path w="5" h="30">
                      <a:moveTo>
                        <a:pt x="0" y="30"/>
                      </a:moveTo>
                      <a:lnTo>
                        <a:pt x="2" y="28"/>
                      </a:lnTo>
                      <a:lnTo>
                        <a:pt x="4" y="21"/>
                      </a:lnTo>
                      <a:lnTo>
                        <a:pt x="5" y="0"/>
                      </a:lnTo>
                      <a:lnTo>
                        <a:pt x="4" y="7"/>
                      </a:lnTo>
                      <a:lnTo>
                        <a:pt x="0" y="3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grpSp>
          <p:sp>
            <p:nvSpPr>
              <p:cNvPr id="244" name="Freeform 145">
                <a:extLst>
                  <a:ext uri="{FF2B5EF4-FFF2-40B4-BE49-F238E27FC236}">
                    <a16:creationId xmlns:a16="http://schemas.microsoft.com/office/drawing/2014/main" id="{049F50BD-695D-300F-FFA7-EBB55DF14E2E}"/>
                  </a:ext>
                </a:extLst>
              </p:cNvPr>
              <p:cNvSpPr>
                <a:spLocks/>
              </p:cNvSpPr>
              <p:nvPr/>
            </p:nvSpPr>
            <p:spPr bwMode="auto">
              <a:xfrm>
                <a:off x="4910849" y="2017871"/>
                <a:ext cx="141221" cy="124702"/>
              </a:xfrm>
              <a:custGeom>
                <a:avLst/>
                <a:gdLst>
                  <a:gd name="T0" fmla="*/ 145 w 147"/>
                  <a:gd name="T1" fmla="*/ 68 h 143"/>
                  <a:gd name="T2" fmla="*/ 147 w 147"/>
                  <a:gd name="T3" fmla="*/ 62 h 143"/>
                  <a:gd name="T4" fmla="*/ 145 w 147"/>
                  <a:gd name="T5" fmla="*/ 55 h 143"/>
                  <a:gd name="T6" fmla="*/ 130 w 147"/>
                  <a:gd name="T7" fmla="*/ 0 h 143"/>
                  <a:gd name="T8" fmla="*/ 126 w 147"/>
                  <a:gd name="T9" fmla="*/ 0 h 143"/>
                  <a:gd name="T10" fmla="*/ 117 w 147"/>
                  <a:gd name="T11" fmla="*/ 2 h 143"/>
                  <a:gd name="T12" fmla="*/ 77 w 147"/>
                  <a:gd name="T13" fmla="*/ 11 h 143"/>
                  <a:gd name="T14" fmla="*/ 70 w 147"/>
                  <a:gd name="T15" fmla="*/ 15 h 143"/>
                  <a:gd name="T16" fmla="*/ 66 w 147"/>
                  <a:gd name="T17" fmla="*/ 15 h 143"/>
                  <a:gd name="T18" fmla="*/ 53 w 147"/>
                  <a:gd name="T19" fmla="*/ 19 h 143"/>
                  <a:gd name="T20" fmla="*/ 45 w 147"/>
                  <a:gd name="T21" fmla="*/ 19 h 143"/>
                  <a:gd name="T22" fmla="*/ 0 w 147"/>
                  <a:gd name="T23" fmla="*/ 30 h 143"/>
                  <a:gd name="T24" fmla="*/ 13 w 147"/>
                  <a:gd name="T25" fmla="*/ 107 h 143"/>
                  <a:gd name="T26" fmla="*/ 19 w 147"/>
                  <a:gd name="T27" fmla="*/ 115 h 143"/>
                  <a:gd name="T28" fmla="*/ 19 w 147"/>
                  <a:gd name="T29" fmla="*/ 120 h 143"/>
                  <a:gd name="T30" fmla="*/ 8 w 147"/>
                  <a:gd name="T31" fmla="*/ 132 h 143"/>
                  <a:gd name="T32" fmla="*/ 8 w 147"/>
                  <a:gd name="T33" fmla="*/ 135 h 143"/>
                  <a:gd name="T34" fmla="*/ 13 w 147"/>
                  <a:gd name="T35" fmla="*/ 143 h 143"/>
                  <a:gd name="T36" fmla="*/ 21 w 147"/>
                  <a:gd name="T37" fmla="*/ 139 h 143"/>
                  <a:gd name="T38" fmla="*/ 34 w 147"/>
                  <a:gd name="T39" fmla="*/ 126 h 143"/>
                  <a:gd name="T40" fmla="*/ 42 w 147"/>
                  <a:gd name="T41" fmla="*/ 122 h 143"/>
                  <a:gd name="T42" fmla="*/ 45 w 147"/>
                  <a:gd name="T43" fmla="*/ 115 h 143"/>
                  <a:gd name="T44" fmla="*/ 49 w 147"/>
                  <a:gd name="T45" fmla="*/ 117 h 143"/>
                  <a:gd name="T46" fmla="*/ 60 w 147"/>
                  <a:gd name="T47" fmla="*/ 103 h 143"/>
                  <a:gd name="T48" fmla="*/ 68 w 147"/>
                  <a:gd name="T49" fmla="*/ 102 h 143"/>
                  <a:gd name="T50" fmla="*/ 74 w 147"/>
                  <a:gd name="T51" fmla="*/ 98 h 143"/>
                  <a:gd name="T52" fmla="*/ 81 w 147"/>
                  <a:gd name="T53" fmla="*/ 98 h 143"/>
                  <a:gd name="T54" fmla="*/ 85 w 147"/>
                  <a:gd name="T55" fmla="*/ 94 h 143"/>
                  <a:gd name="T56" fmla="*/ 106 w 147"/>
                  <a:gd name="T57" fmla="*/ 90 h 143"/>
                  <a:gd name="T58" fmla="*/ 106 w 147"/>
                  <a:gd name="T59" fmla="*/ 85 h 143"/>
                  <a:gd name="T60" fmla="*/ 104 w 147"/>
                  <a:gd name="T61" fmla="*/ 81 h 143"/>
                  <a:gd name="T62" fmla="*/ 107 w 147"/>
                  <a:gd name="T63" fmla="*/ 81 h 143"/>
                  <a:gd name="T64" fmla="*/ 107 w 147"/>
                  <a:gd name="T65" fmla="*/ 85 h 143"/>
                  <a:gd name="T66" fmla="*/ 115 w 147"/>
                  <a:gd name="T67" fmla="*/ 85 h 143"/>
                  <a:gd name="T68" fmla="*/ 128 w 147"/>
                  <a:gd name="T69" fmla="*/ 77 h 143"/>
                  <a:gd name="T70" fmla="*/ 141 w 147"/>
                  <a:gd name="T71" fmla="*/ 72 h 143"/>
                  <a:gd name="T72" fmla="*/ 147 w 147"/>
                  <a:gd name="T73" fmla="*/ 73 h 143"/>
                  <a:gd name="T74" fmla="*/ 145 w 147"/>
                  <a:gd name="T75" fmla="*/ 70 h 143"/>
                  <a:gd name="T76" fmla="*/ 145 w 147"/>
                  <a:gd name="T77" fmla="*/ 6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7" h="143">
                    <a:moveTo>
                      <a:pt x="145" y="68"/>
                    </a:moveTo>
                    <a:lnTo>
                      <a:pt x="147" y="62"/>
                    </a:lnTo>
                    <a:lnTo>
                      <a:pt x="145" y="55"/>
                    </a:lnTo>
                    <a:lnTo>
                      <a:pt x="130" y="0"/>
                    </a:lnTo>
                    <a:lnTo>
                      <a:pt x="126" y="0"/>
                    </a:lnTo>
                    <a:lnTo>
                      <a:pt x="117" y="2"/>
                    </a:lnTo>
                    <a:lnTo>
                      <a:pt x="77" y="11"/>
                    </a:lnTo>
                    <a:lnTo>
                      <a:pt x="70" y="15"/>
                    </a:lnTo>
                    <a:lnTo>
                      <a:pt x="66" y="15"/>
                    </a:lnTo>
                    <a:lnTo>
                      <a:pt x="53" y="19"/>
                    </a:lnTo>
                    <a:lnTo>
                      <a:pt x="45" y="19"/>
                    </a:lnTo>
                    <a:lnTo>
                      <a:pt x="0" y="30"/>
                    </a:lnTo>
                    <a:lnTo>
                      <a:pt x="13" y="107"/>
                    </a:lnTo>
                    <a:lnTo>
                      <a:pt x="19" y="115"/>
                    </a:lnTo>
                    <a:lnTo>
                      <a:pt x="19" y="120"/>
                    </a:lnTo>
                    <a:lnTo>
                      <a:pt x="8" y="132"/>
                    </a:lnTo>
                    <a:lnTo>
                      <a:pt x="8" y="135"/>
                    </a:lnTo>
                    <a:lnTo>
                      <a:pt x="13" y="143"/>
                    </a:lnTo>
                    <a:lnTo>
                      <a:pt x="21" y="139"/>
                    </a:lnTo>
                    <a:lnTo>
                      <a:pt x="34" y="126"/>
                    </a:lnTo>
                    <a:lnTo>
                      <a:pt x="42" y="122"/>
                    </a:lnTo>
                    <a:lnTo>
                      <a:pt x="45" y="115"/>
                    </a:lnTo>
                    <a:lnTo>
                      <a:pt x="49" y="117"/>
                    </a:lnTo>
                    <a:lnTo>
                      <a:pt x="60" y="103"/>
                    </a:lnTo>
                    <a:lnTo>
                      <a:pt x="68" y="102"/>
                    </a:lnTo>
                    <a:lnTo>
                      <a:pt x="74" y="98"/>
                    </a:lnTo>
                    <a:lnTo>
                      <a:pt x="81" y="98"/>
                    </a:lnTo>
                    <a:lnTo>
                      <a:pt x="85" y="94"/>
                    </a:lnTo>
                    <a:lnTo>
                      <a:pt x="106" y="90"/>
                    </a:lnTo>
                    <a:lnTo>
                      <a:pt x="106" y="85"/>
                    </a:lnTo>
                    <a:lnTo>
                      <a:pt x="104" y="81"/>
                    </a:lnTo>
                    <a:lnTo>
                      <a:pt x="107" y="81"/>
                    </a:lnTo>
                    <a:lnTo>
                      <a:pt x="107" y="85"/>
                    </a:lnTo>
                    <a:lnTo>
                      <a:pt x="115" y="85"/>
                    </a:lnTo>
                    <a:lnTo>
                      <a:pt x="128" y="77"/>
                    </a:lnTo>
                    <a:lnTo>
                      <a:pt x="141" y="72"/>
                    </a:lnTo>
                    <a:lnTo>
                      <a:pt x="147" y="73"/>
                    </a:lnTo>
                    <a:lnTo>
                      <a:pt x="145" y="70"/>
                    </a:lnTo>
                    <a:lnTo>
                      <a:pt x="145" y="68"/>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45" name="Freeform 146">
                <a:extLst>
                  <a:ext uri="{FF2B5EF4-FFF2-40B4-BE49-F238E27FC236}">
                    <a16:creationId xmlns:a16="http://schemas.microsoft.com/office/drawing/2014/main" id="{448D7A6C-E1DD-C4A3-C4E5-AA876AF5B011}"/>
                  </a:ext>
                </a:extLst>
              </p:cNvPr>
              <p:cNvSpPr>
                <a:spLocks/>
              </p:cNvSpPr>
              <p:nvPr/>
            </p:nvSpPr>
            <p:spPr bwMode="auto">
              <a:xfrm>
                <a:off x="4951198" y="1706552"/>
                <a:ext cx="137379" cy="258996"/>
              </a:xfrm>
              <a:custGeom>
                <a:avLst/>
                <a:gdLst>
                  <a:gd name="T0" fmla="*/ 129 w 143"/>
                  <a:gd name="T1" fmla="*/ 216 h 297"/>
                  <a:gd name="T2" fmla="*/ 127 w 143"/>
                  <a:gd name="T3" fmla="*/ 209 h 297"/>
                  <a:gd name="T4" fmla="*/ 120 w 143"/>
                  <a:gd name="T5" fmla="*/ 205 h 297"/>
                  <a:gd name="T6" fmla="*/ 114 w 143"/>
                  <a:gd name="T7" fmla="*/ 199 h 297"/>
                  <a:gd name="T8" fmla="*/ 111 w 143"/>
                  <a:gd name="T9" fmla="*/ 194 h 297"/>
                  <a:gd name="T10" fmla="*/ 109 w 143"/>
                  <a:gd name="T11" fmla="*/ 186 h 297"/>
                  <a:gd name="T12" fmla="*/ 109 w 143"/>
                  <a:gd name="T13" fmla="*/ 178 h 297"/>
                  <a:gd name="T14" fmla="*/ 101 w 143"/>
                  <a:gd name="T15" fmla="*/ 158 h 297"/>
                  <a:gd name="T16" fmla="*/ 50 w 143"/>
                  <a:gd name="T17" fmla="*/ 4 h 297"/>
                  <a:gd name="T18" fmla="*/ 49 w 143"/>
                  <a:gd name="T19" fmla="*/ 0 h 297"/>
                  <a:gd name="T20" fmla="*/ 41 w 143"/>
                  <a:gd name="T21" fmla="*/ 7 h 297"/>
                  <a:gd name="T22" fmla="*/ 35 w 143"/>
                  <a:gd name="T23" fmla="*/ 6 h 297"/>
                  <a:gd name="T24" fmla="*/ 28 w 143"/>
                  <a:gd name="T25" fmla="*/ 11 h 297"/>
                  <a:gd name="T26" fmla="*/ 28 w 143"/>
                  <a:gd name="T27" fmla="*/ 17 h 297"/>
                  <a:gd name="T28" fmla="*/ 26 w 143"/>
                  <a:gd name="T29" fmla="*/ 32 h 297"/>
                  <a:gd name="T30" fmla="*/ 26 w 143"/>
                  <a:gd name="T31" fmla="*/ 37 h 297"/>
                  <a:gd name="T32" fmla="*/ 26 w 143"/>
                  <a:gd name="T33" fmla="*/ 39 h 297"/>
                  <a:gd name="T34" fmla="*/ 24 w 143"/>
                  <a:gd name="T35" fmla="*/ 41 h 297"/>
                  <a:gd name="T36" fmla="*/ 28 w 143"/>
                  <a:gd name="T37" fmla="*/ 53 h 297"/>
                  <a:gd name="T38" fmla="*/ 24 w 143"/>
                  <a:gd name="T39" fmla="*/ 66 h 297"/>
                  <a:gd name="T40" fmla="*/ 26 w 143"/>
                  <a:gd name="T41" fmla="*/ 73 h 297"/>
                  <a:gd name="T42" fmla="*/ 32 w 143"/>
                  <a:gd name="T43" fmla="*/ 79 h 297"/>
                  <a:gd name="T44" fmla="*/ 34 w 143"/>
                  <a:gd name="T45" fmla="*/ 86 h 297"/>
                  <a:gd name="T46" fmla="*/ 34 w 143"/>
                  <a:gd name="T47" fmla="*/ 92 h 297"/>
                  <a:gd name="T48" fmla="*/ 28 w 143"/>
                  <a:gd name="T49" fmla="*/ 103 h 297"/>
                  <a:gd name="T50" fmla="*/ 17 w 143"/>
                  <a:gd name="T51" fmla="*/ 116 h 297"/>
                  <a:gd name="T52" fmla="*/ 13 w 143"/>
                  <a:gd name="T53" fmla="*/ 116 h 297"/>
                  <a:gd name="T54" fmla="*/ 7 w 143"/>
                  <a:gd name="T55" fmla="*/ 124 h 297"/>
                  <a:gd name="T56" fmla="*/ 7 w 143"/>
                  <a:gd name="T57" fmla="*/ 130 h 297"/>
                  <a:gd name="T58" fmla="*/ 11 w 143"/>
                  <a:gd name="T59" fmla="*/ 145 h 297"/>
                  <a:gd name="T60" fmla="*/ 9 w 143"/>
                  <a:gd name="T61" fmla="*/ 156 h 297"/>
                  <a:gd name="T62" fmla="*/ 11 w 143"/>
                  <a:gd name="T63" fmla="*/ 163 h 297"/>
                  <a:gd name="T64" fmla="*/ 7 w 143"/>
                  <a:gd name="T65" fmla="*/ 171 h 297"/>
                  <a:gd name="T66" fmla="*/ 7 w 143"/>
                  <a:gd name="T67" fmla="*/ 178 h 297"/>
                  <a:gd name="T68" fmla="*/ 5 w 143"/>
                  <a:gd name="T69" fmla="*/ 184 h 297"/>
                  <a:gd name="T70" fmla="*/ 2 w 143"/>
                  <a:gd name="T71" fmla="*/ 192 h 297"/>
                  <a:gd name="T72" fmla="*/ 3 w 143"/>
                  <a:gd name="T73" fmla="*/ 203 h 297"/>
                  <a:gd name="T74" fmla="*/ 0 w 143"/>
                  <a:gd name="T75" fmla="*/ 209 h 297"/>
                  <a:gd name="T76" fmla="*/ 5 w 143"/>
                  <a:gd name="T77" fmla="*/ 233 h 297"/>
                  <a:gd name="T78" fmla="*/ 5 w 143"/>
                  <a:gd name="T79" fmla="*/ 246 h 297"/>
                  <a:gd name="T80" fmla="*/ 11 w 143"/>
                  <a:gd name="T81" fmla="*/ 267 h 297"/>
                  <a:gd name="T82" fmla="*/ 7 w 143"/>
                  <a:gd name="T83" fmla="*/ 274 h 297"/>
                  <a:gd name="T84" fmla="*/ 7 w 143"/>
                  <a:gd name="T85" fmla="*/ 282 h 297"/>
                  <a:gd name="T86" fmla="*/ 11 w 143"/>
                  <a:gd name="T87" fmla="*/ 289 h 297"/>
                  <a:gd name="T88" fmla="*/ 17 w 143"/>
                  <a:gd name="T89" fmla="*/ 297 h 297"/>
                  <a:gd name="T90" fmla="*/ 105 w 143"/>
                  <a:gd name="T91" fmla="*/ 276 h 297"/>
                  <a:gd name="T92" fmla="*/ 114 w 143"/>
                  <a:gd name="T93" fmla="*/ 265 h 297"/>
                  <a:gd name="T94" fmla="*/ 118 w 143"/>
                  <a:gd name="T95" fmla="*/ 259 h 297"/>
                  <a:gd name="T96" fmla="*/ 120 w 143"/>
                  <a:gd name="T97" fmla="*/ 259 h 297"/>
                  <a:gd name="T98" fmla="*/ 124 w 143"/>
                  <a:gd name="T99" fmla="*/ 252 h 297"/>
                  <a:gd name="T100" fmla="*/ 131 w 143"/>
                  <a:gd name="T101" fmla="*/ 248 h 297"/>
                  <a:gd name="T102" fmla="*/ 135 w 143"/>
                  <a:gd name="T103" fmla="*/ 246 h 297"/>
                  <a:gd name="T104" fmla="*/ 139 w 143"/>
                  <a:gd name="T105" fmla="*/ 246 h 297"/>
                  <a:gd name="T106" fmla="*/ 139 w 143"/>
                  <a:gd name="T107" fmla="*/ 241 h 297"/>
                  <a:gd name="T108" fmla="*/ 143 w 143"/>
                  <a:gd name="T109" fmla="*/ 225 h 297"/>
                  <a:gd name="T110" fmla="*/ 139 w 143"/>
                  <a:gd name="T111" fmla="*/ 224 h 297"/>
                  <a:gd name="T112" fmla="*/ 135 w 143"/>
                  <a:gd name="T113" fmla="*/ 222 h 297"/>
                  <a:gd name="T114" fmla="*/ 129 w 143"/>
                  <a:gd name="T115" fmla="*/ 216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3" h="297">
                    <a:moveTo>
                      <a:pt x="129" y="216"/>
                    </a:moveTo>
                    <a:lnTo>
                      <a:pt x="127" y="209"/>
                    </a:lnTo>
                    <a:lnTo>
                      <a:pt x="120" y="205"/>
                    </a:lnTo>
                    <a:lnTo>
                      <a:pt x="114" y="199"/>
                    </a:lnTo>
                    <a:lnTo>
                      <a:pt x="111" y="194"/>
                    </a:lnTo>
                    <a:lnTo>
                      <a:pt x="109" y="186"/>
                    </a:lnTo>
                    <a:lnTo>
                      <a:pt x="109" y="178"/>
                    </a:lnTo>
                    <a:lnTo>
                      <a:pt x="101" y="158"/>
                    </a:lnTo>
                    <a:lnTo>
                      <a:pt x="50" y="4"/>
                    </a:lnTo>
                    <a:lnTo>
                      <a:pt x="49" y="0"/>
                    </a:lnTo>
                    <a:lnTo>
                      <a:pt x="41" y="7"/>
                    </a:lnTo>
                    <a:lnTo>
                      <a:pt x="35" y="6"/>
                    </a:lnTo>
                    <a:lnTo>
                      <a:pt x="28" y="11"/>
                    </a:lnTo>
                    <a:lnTo>
                      <a:pt x="28" y="17"/>
                    </a:lnTo>
                    <a:lnTo>
                      <a:pt x="26" y="32"/>
                    </a:lnTo>
                    <a:lnTo>
                      <a:pt x="26" y="37"/>
                    </a:lnTo>
                    <a:lnTo>
                      <a:pt x="26" y="39"/>
                    </a:lnTo>
                    <a:lnTo>
                      <a:pt x="24" y="41"/>
                    </a:lnTo>
                    <a:lnTo>
                      <a:pt x="28" y="53"/>
                    </a:lnTo>
                    <a:lnTo>
                      <a:pt x="24" y="66"/>
                    </a:lnTo>
                    <a:lnTo>
                      <a:pt x="26" y="73"/>
                    </a:lnTo>
                    <a:lnTo>
                      <a:pt x="32" y="79"/>
                    </a:lnTo>
                    <a:lnTo>
                      <a:pt x="34" y="86"/>
                    </a:lnTo>
                    <a:lnTo>
                      <a:pt x="34" y="92"/>
                    </a:lnTo>
                    <a:lnTo>
                      <a:pt x="28" y="103"/>
                    </a:lnTo>
                    <a:lnTo>
                      <a:pt x="17" y="116"/>
                    </a:lnTo>
                    <a:lnTo>
                      <a:pt x="13" y="116"/>
                    </a:lnTo>
                    <a:lnTo>
                      <a:pt x="7" y="124"/>
                    </a:lnTo>
                    <a:lnTo>
                      <a:pt x="7" y="130"/>
                    </a:lnTo>
                    <a:lnTo>
                      <a:pt x="11" y="145"/>
                    </a:lnTo>
                    <a:lnTo>
                      <a:pt x="9" y="156"/>
                    </a:lnTo>
                    <a:lnTo>
                      <a:pt x="11" y="163"/>
                    </a:lnTo>
                    <a:lnTo>
                      <a:pt x="7" y="171"/>
                    </a:lnTo>
                    <a:lnTo>
                      <a:pt x="7" y="178"/>
                    </a:lnTo>
                    <a:lnTo>
                      <a:pt x="5" y="184"/>
                    </a:lnTo>
                    <a:lnTo>
                      <a:pt x="2" y="192"/>
                    </a:lnTo>
                    <a:lnTo>
                      <a:pt x="3" y="203"/>
                    </a:lnTo>
                    <a:lnTo>
                      <a:pt x="0" y="209"/>
                    </a:lnTo>
                    <a:lnTo>
                      <a:pt x="5" y="233"/>
                    </a:lnTo>
                    <a:lnTo>
                      <a:pt x="5" y="246"/>
                    </a:lnTo>
                    <a:lnTo>
                      <a:pt x="11" y="267"/>
                    </a:lnTo>
                    <a:lnTo>
                      <a:pt x="7" y="274"/>
                    </a:lnTo>
                    <a:lnTo>
                      <a:pt x="7" y="282"/>
                    </a:lnTo>
                    <a:lnTo>
                      <a:pt x="11" y="289"/>
                    </a:lnTo>
                    <a:lnTo>
                      <a:pt x="17" y="297"/>
                    </a:lnTo>
                    <a:lnTo>
                      <a:pt x="105" y="276"/>
                    </a:lnTo>
                    <a:lnTo>
                      <a:pt x="114" y="265"/>
                    </a:lnTo>
                    <a:lnTo>
                      <a:pt x="118" y="259"/>
                    </a:lnTo>
                    <a:lnTo>
                      <a:pt x="120" y="259"/>
                    </a:lnTo>
                    <a:lnTo>
                      <a:pt x="124" y="252"/>
                    </a:lnTo>
                    <a:lnTo>
                      <a:pt x="131" y="248"/>
                    </a:lnTo>
                    <a:lnTo>
                      <a:pt x="135" y="246"/>
                    </a:lnTo>
                    <a:lnTo>
                      <a:pt x="139" y="246"/>
                    </a:lnTo>
                    <a:lnTo>
                      <a:pt x="139" y="241"/>
                    </a:lnTo>
                    <a:lnTo>
                      <a:pt x="143" y="225"/>
                    </a:lnTo>
                    <a:lnTo>
                      <a:pt x="139" y="224"/>
                    </a:lnTo>
                    <a:lnTo>
                      <a:pt x="135" y="222"/>
                    </a:lnTo>
                    <a:lnTo>
                      <a:pt x="129" y="216"/>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46" name="Freeform 148">
                <a:extLst>
                  <a:ext uri="{FF2B5EF4-FFF2-40B4-BE49-F238E27FC236}">
                    <a16:creationId xmlns:a16="http://schemas.microsoft.com/office/drawing/2014/main" id="{9981B116-2297-F6C4-AE5C-B062609583E5}"/>
                  </a:ext>
                </a:extLst>
              </p:cNvPr>
              <p:cNvSpPr>
                <a:spLocks/>
              </p:cNvSpPr>
              <p:nvPr/>
            </p:nvSpPr>
            <p:spPr bwMode="auto">
              <a:xfrm>
                <a:off x="5035739" y="2011767"/>
                <a:ext cx="43231" cy="69763"/>
              </a:xfrm>
              <a:custGeom>
                <a:avLst/>
                <a:gdLst>
                  <a:gd name="T0" fmla="*/ 41 w 45"/>
                  <a:gd name="T1" fmla="*/ 18 h 80"/>
                  <a:gd name="T2" fmla="*/ 39 w 45"/>
                  <a:gd name="T3" fmla="*/ 13 h 80"/>
                  <a:gd name="T4" fmla="*/ 36 w 45"/>
                  <a:gd name="T5" fmla="*/ 11 h 80"/>
                  <a:gd name="T6" fmla="*/ 34 w 45"/>
                  <a:gd name="T7" fmla="*/ 5 h 80"/>
                  <a:gd name="T8" fmla="*/ 26 w 45"/>
                  <a:gd name="T9" fmla="*/ 0 h 80"/>
                  <a:gd name="T10" fmla="*/ 0 w 45"/>
                  <a:gd name="T11" fmla="*/ 7 h 80"/>
                  <a:gd name="T12" fmla="*/ 15 w 45"/>
                  <a:gd name="T13" fmla="*/ 62 h 80"/>
                  <a:gd name="T14" fmla="*/ 17 w 45"/>
                  <a:gd name="T15" fmla="*/ 69 h 80"/>
                  <a:gd name="T16" fmla="*/ 15 w 45"/>
                  <a:gd name="T17" fmla="*/ 75 h 80"/>
                  <a:gd name="T18" fmla="*/ 15 w 45"/>
                  <a:gd name="T19" fmla="*/ 77 h 80"/>
                  <a:gd name="T20" fmla="*/ 17 w 45"/>
                  <a:gd name="T21" fmla="*/ 80 h 80"/>
                  <a:gd name="T22" fmla="*/ 23 w 45"/>
                  <a:gd name="T23" fmla="*/ 77 h 80"/>
                  <a:gd name="T24" fmla="*/ 43 w 45"/>
                  <a:gd name="T25" fmla="*/ 63 h 80"/>
                  <a:gd name="T26" fmla="*/ 43 w 45"/>
                  <a:gd name="T27" fmla="*/ 56 h 80"/>
                  <a:gd name="T28" fmla="*/ 41 w 45"/>
                  <a:gd name="T29" fmla="*/ 48 h 80"/>
                  <a:gd name="T30" fmla="*/ 41 w 45"/>
                  <a:gd name="T31" fmla="*/ 41 h 80"/>
                  <a:gd name="T32" fmla="*/ 36 w 45"/>
                  <a:gd name="T33" fmla="*/ 33 h 80"/>
                  <a:gd name="T34" fmla="*/ 39 w 45"/>
                  <a:gd name="T35" fmla="*/ 28 h 80"/>
                  <a:gd name="T36" fmla="*/ 38 w 45"/>
                  <a:gd name="T37" fmla="*/ 20 h 80"/>
                  <a:gd name="T38" fmla="*/ 43 w 45"/>
                  <a:gd name="T39" fmla="*/ 28 h 80"/>
                  <a:gd name="T40" fmla="*/ 45 w 45"/>
                  <a:gd name="T41" fmla="*/ 24 h 80"/>
                  <a:gd name="T42" fmla="*/ 45 w 45"/>
                  <a:gd name="T43" fmla="*/ 22 h 80"/>
                  <a:gd name="T44" fmla="*/ 41 w 45"/>
                  <a:gd name="T45" fmla="*/ 1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5" h="80">
                    <a:moveTo>
                      <a:pt x="41" y="18"/>
                    </a:moveTo>
                    <a:lnTo>
                      <a:pt x="39" y="13"/>
                    </a:lnTo>
                    <a:lnTo>
                      <a:pt x="36" y="11"/>
                    </a:lnTo>
                    <a:lnTo>
                      <a:pt x="34" y="5"/>
                    </a:lnTo>
                    <a:lnTo>
                      <a:pt x="26" y="0"/>
                    </a:lnTo>
                    <a:lnTo>
                      <a:pt x="0" y="7"/>
                    </a:lnTo>
                    <a:lnTo>
                      <a:pt x="15" y="62"/>
                    </a:lnTo>
                    <a:lnTo>
                      <a:pt x="17" y="69"/>
                    </a:lnTo>
                    <a:lnTo>
                      <a:pt x="15" y="75"/>
                    </a:lnTo>
                    <a:lnTo>
                      <a:pt x="15" y="77"/>
                    </a:lnTo>
                    <a:lnTo>
                      <a:pt x="17" y="80"/>
                    </a:lnTo>
                    <a:lnTo>
                      <a:pt x="23" y="77"/>
                    </a:lnTo>
                    <a:lnTo>
                      <a:pt x="43" y="63"/>
                    </a:lnTo>
                    <a:lnTo>
                      <a:pt x="43" y="56"/>
                    </a:lnTo>
                    <a:lnTo>
                      <a:pt x="41" y="48"/>
                    </a:lnTo>
                    <a:lnTo>
                      <a:pt x="41" y="41"/>
                    </a:lnTo>
                    <a:lnTo>
                      <a:pt x="36" y="33"/>
                    </a:lnTo>
                    <a:lnTo>
                      <a:pt x="39" y="28"/>
                    </a:lnTo>
                    <a:lnTo>
                      <a:pt x="38" y="20"/>
                    </a:lnTo>
                    <a:lnTo>
                      <a:pt x="43" y="28"/>
                    </a:lnTo>
                    <a:lnTo>
                      <a:pt x="45" y="24"/>
                    </a:lnTo>
                    <a:lnTo>
                      <a:pt x="45" y="22"/>
                    </a:lnTo>
                    <a:lnTo>
                      <a:pt x="41" y="18"/>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47" name="Freeform 149">
                <a:extLst>
                  <a:ext uri="{FF2B5EF4-FFF2-40B4-BE49-F238E27FC236}">
                    <a16:creationId xmlns:a16="http://schemas.microsoft.com/office/drawing/2014/main" id="{E57CDF94-7ADE-6A16-FA39-56B22A40773E}"/>
                  </a:ext>
                </a:extLst>
              </p:cNvPr>
              <p:cNvSpPr>
                <a:spLocks/>
              </p:cNvSpPr>
              <p:nvPr/>
            </p:nvSpPr>
            <p:spPr bwMode="auto">
              <a:xfrm>
                <a:off x="5078970" y="2032696"/>
                <a:ext cx="5764" cy="6976"/>
              </a:xfrm>
              <a:custGeom>
                <a:avLst/>
                <a:gdLst>
                  <a:gd name="T0" fmla="*/ 2 w 6"/>
                  <a:gd name="T1" fmla="*/ 8 h 8"/>
                  <a:gd name="T2" fmla="*/ 6 w 6"/>
                  <a:gd name="T3" fmla="*/ 4 h 8"/>
                  <a:gd name="T4" fmla="*/ 0 w 6"/>
                  <a:gd name="T5" fmla="*/ 0 h 8"/>
                  <a:gd name="T6" fmla="*/ 2 w 6"/>
                  <a:gd name="T7" fmla="*/ 8 h 8"/>
                </a:gdLst>
                <a:ahLst/>
                <a:cxnLst>
                  <a:cxn ang="0">
                    <a:pos x="T0" y="T1"/>
                  </a:cxn>
                  <a:cxn ang="0">
                    <a:pos x="T2" y="T3"/>
                  </a:cxn>
                  <a:cxn ang="0">
                    <a:pos x="T4" y="T5"/>
                  </a:cxn>
                  <a:cxn ang="0">
                    <a:pos x="T6" y="T7"/>
                  </a:cxn>
                </a:cxnLst>
                <a:rect l="0" t="0" r="r" b="b"/>
                <a:pathLst>
                  <a:path w="6" h="8">
                    <a:moveTo>
                      <a:pt x="2" y="8"/>
                    </a:moveTo>
                    <a:lnTo>
                      <a:pt x="6" y="4"/>
                    </a:lnTo>
                    <a:lnTo>
                      <a:pt x="0" y="0"/>
                    </a:lnTo>
                    <a:lnTo>
                      <a:pt x="2" y="8"/>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48" name="Freeform 150">
                <a:extLst>
                  <a:ext uri="{FF2B5EF4-FFF2-40B4-BE49-F238E27FC236}">
                    <a16:creationId xmlns:a16="http://schemas.microsoft.com/office/drawing/2014/main" id="{F43A297F-1FF5-CB91-67DD-8B63704D58CD}"/>
                  </a:ext>
                </a:extLst>
              </p:cNvPr>
              <p:cNvSpPr>
                <a:spLocks/>
              </p:cNvSpPr>
              <p:nvPr/>
            </p:nvSpPr>
            <p:spPr bwMode="auto">
              <a:xfrm>
                <a:off x="5078970" y="2032696"/>
                <a:ext cx="5764" cy="6976"/>
              </a:xfrm>
              <a:custGeom>
                <a:avLst/>
                <a:gdLst>
                  <a:gd name="T0" fmla="*/ 2 w 6"/>
                  <a:gd name="T1" fmla="*/ 8 h 8"/>
                  <a:gd name="T2" fmla="*/ 6 w 6"/>
                  <a:gd name="T3" fmla="*/ 4 h 8"/>
                  <a:gd name="T4" fmla="*/ 0 w 6"/>
                  <a:gd name="T5" fmla="*/ 0 h 8"/>
                  <a:gd name="T6" fmla="*/ 2 w 6"/>
                  <a:gd name="T7" fmla="*/ 8 h 8"/>
                </a:gdLst>
                <a:ahLst/>
                <a:cxnLst>
                  <a:cxn ang="0">
                    <a:pos x="T0" y="T1"/>
                  </a:cxn>
                  <a:cxn ang="0">
                    <a:pos x="T2" y="T3"/>
                  </a:cxn>
                  <a:cxn ang="0">
                    <a:pos x="T4" y="T5"/>
                  </a:cxn>
                  <a:cxn ang="0">
                    <a:pos x="T6" y="T7"/>
                  </a:cxn>
                </a:cxnLst>
                <a:rect l="0" t="0" r="r" b="b"/>
                <a:pathLst>
                  <a:path w="6" h="8">
                    <a:moveTo>
                      <a:pt x="2" y="8"/>
                    </a:moveTo>
                    <a:lnTo>
                      <a:pt x="6" y="4"/>
                    </a:lnTo>
                    <a:lnTo>
                      <a:pt x="0" y="0"/>
                    </a:lnTo>
                    <a:lnTo>
                      <a:pt x="2" y="8"/>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49" name="Freeform 151">
                <a:extLst>
                  <a:ext uri="{FF2B5EF4-FFF2-40B4-BE49-F238E27FC236}">
                    <a16:creationId xmlns:a16="http://schemas.microsoft.com/office/drawing/2014/main" id="{730BB740-8460-EC0C-FCDD-79D4CD7A98CE}"/>
                  </a:ext>
                </a:extLst>
              </p:cNvPr>
              <p:cNvSpPr>
                <a:spLocks/>
              </p:cNvSpPr>
              <p:nvPr/>
            </p:nvSpPr>
            <p:spPr bwMode="auto">
              <a:xfrm>
                <a:off x="5084734" y="2025719"/>
                <a:ext cx="6725" cy="12209"/>
              </a:xfrm>
              <a:custGeom>
                <a:avLst/>
                <a:gdLst>
                  <a:gd name="T0" fmla="*/ 7 w 7"/>
                  <a:gd name="T1" fmla="*/ 0 h 14"/>
                  <a:gd name="T2" fmla="*/ 5 w 7"/>
                  <a:gd name="T3" fmla="*/ 6 h 14"/>
                  <a:gd name="T4" fmla="*/ 0 w 7"/>
                  <a:gd name="T5" fmla="*/ 12 h 14"/>
                  <a:gd name="T6" fmla="*/ 5 w 7"/>
                  <a:gd name="T7" fmla="*/ 14 h 14"/>
                  <a:gd name="T8" fmla="*/ 7 w 7"/>
                  <a:gd name="T9" fmla="*/ 8 h 14"/>
                  <a:gd name="T10" fmla="*/ 7 w 7"/>
                  <a:gd name="T11" fmla="*/ 0 h 14"/>
                </a:gdLst>
                <a:ahLst/>
                <a:cxnLst>
                  <a:cxn ang="0">
                    <a:pos x="T0" y="T1"/>
                  </a:cxn>
                  <a:cxn ang="0">
                    <a:pos x="T2" y="T3"/>
                  </a:cxn>
                  <a:cxn ang="0">
                    <a:pos x="T4" y="T5"/>
                  </a:cxn>
                  <a:cxn ang="0">
                    <a:pos x="T6" y="T7"/>
                  </a:cxn>
                  <a:cxn ang="0">
                    <a:pos x="T8" y="T9"/>
                  </a:cxn>
                  <a:cxn ang="0">
                    <a:pos x="T10" y="T11"/>
                  </a:cxn>
                </a:cxnLst>
                <a:rect l="0" t="0" r="r" b="b"/>
                <a:pathLst>
                  <a:path w="7" h="14">
                    <a:moveTo>
                      <a:pt x="7" y="0"/>
                    </a:moveTo>
                    <a:lnTo>
                      <a:pt x="5" y="6"/>
                    </a:lnTo>
                    <a:lnTo>
                      <a:pt x="0" y="12"/>
                    </a:lnTo>
                    <a:lnTo>
                      <a:pt x="5" y="14"/>
                    </a:lnTo>
                    <a:lnTo>
                      <a:pt x="7" y="8"/>
                    </a:lnTo>
                    <a:lnTo>
                      <a:pt x="7"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50" name="Freeform 152">
                <a:extLst>
                  <a:ext uri="{FF2B5EF4-FFF2-40B4-BE49-F238E27FC236}">
                    <a16:creationId xmlns:a16="http://schemas.microsoft.com/office/drawing/2014/main" id="{914F618A-5DFB-17E4-802C-DF50909E7F28}"/>
                  </a:ext>
                </a:extLst>
              </p:cNvPr>
              <p:cNvSpPr>
                <a:spLocks/>
              </p:cNvSpPr>
              <p:nvPr/>
            </p:nvSpPr>
            <p:spPr bwMode="auto">
              <a:xfrm>
                <a:off x="5084734" y="2025719"/>
                <a:ext cx="6725" cy="12209"/>
              </a:xfrm>
              <a:custGeom>
                <a:avLst/>
                <a:gdLst>
                  <a:gd name="T0" fmla="*/ 7 w 7"/>
                  <a:gd name="T1" fmla="*/ 0 h 14"/>
                  <a:gd name="T2" fmla="*/ 5 w 7"/>
                  <a:gd name="T3" fmla="*/ 6 h 14"/>
                  <a:gd name="T4" fmla="*/ 0 w 7"/>
                  <a:gd name="T5" fmla="*/ 12 h 14"/>
                  <a:gd name="T6" fmla="*/ 5 w 7"/>
                  <a:gd name="T7" fmla="*/ 14 h 14"/>
                  <a:gd name="T8" fmla="*/ 7 w 7"/>
                  <a:gd name="T9" fmla="*/ 8 h 14"/>
                  <a:gd name="T10" fmla="*/ 7 w 7"/>
                  <a:gd name="T11" fmla="*/ 0 h 14"/>
                </a:gdLst>
                <a:ahLst/>
                <a:cxnLst>
                  <a:cxn ang="0">
                    <a:pos x="T0" y="T1"/>
                  </a:cxn>
                  <a:cxn ang="0">
                    <a:pos x="T2" y="T3"/>
                  </a:cxn>
                  <a:cxn ang="0">
                    <a:pos x="T4" y="T5"/>
                  </a:cxn>
                  <a:cxn ang="0">
                    <a:pos x="T6" y="T7"/>
                  </a:cxn>
                  <a:cxn ang="0">
                    <a:pos x="T8" y="T9"/>
                  </a:cxn>
                  <a:cxn ang="0">
                    <a:pos x="T10" y="T11"/>
                  </a:cxn>
                </a:cxnLst>
                <a:rect l="0" t="0" r="r" b="b"/>
                <a:pathLst>
                  <a:path w="7" h="14">
                    <a:moveTo>
                      <a:pt x="7" y="0"/>
                    </a:moveTo>
                    <a:lnTo>
                      <a:pt x="5" y="6"/>
                    </a:lnTo>
                    <a:lnTo>
                      <a:pt x="0" y="12"/>
                    </a:lnTo>
                    <a:lnTo>
                      <a:pt x="5" y="14"/>
                    </a:lnTo>
                    <a:lnTo>
                      <a:pt x="7" y="8"/>
                    </a:lnTo>
                    <a:lnTo>
                      <a:pt x="7"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51" name="Freeform 153">
                <a:extLst>
                  <a:ext uri="{FF2B5EF4-FFF2-40B4-BE49-F238E27FC236}">
                    <a16:creationId xmlns:a16="http://schemas.microsoft.com/office/drawing/2014/main" id="{AD9FC9D0-CDD7-FC4E-8A86-E11FCE2B602F}"/>
                  </a:ext>
                </a:extLst>
              </p:cNvPr>
              <p:cNvSpPr>
                <a:spLocks/>
              </p:cNvSpPr>
              <p:nvPr/>
            </p:nvSpPr>
            <p:spPr bwMode="auto">
              <a:xfrm>
                <a:off x="5089537" y="2037928"/>
                <a:ext cx="9607" cy="19185"/>
              </a:xfrm>
              <a:custGeom>
                <a:avLst/>
                <a:gdLst>
                  <a:gd name="T0" fmla="*/ 6 w 10"/>
                  <a:gd name="T1" fmla="*/ 2 h 22"/>
                  <a:gd name="T2" fmla="*/ 0 w 10"/>
                  <a:gd name="T3" fmla="*/ 0 h 22"/>
                  <a:gd name="T4" fmla="*/ 2 w 10"/>
                  <a:gd name="T5" fmla="*/ 15 h 22"/>
                  <a:gd name="T6" fmla="*/ 6 w 10"/>
                  <a:gd name="T7" fmla="*/ 22 h 22"/>
                  <a:gd name="T8" fmla="*/ 10 w 10"/>
                  <a:gd name="T9" fmla="*/ 17 h 22"/>
                  <a:gd name="T10" fmla="*/ 10 w 10"/>
                  <a:gd name="T11" fmla="*/ 13 h 22"/>
                  <a:gd name="T12" fmla="*/ 6 w 10"/>
                  <a:gd name="T13" fmla="*/ 2 h 22"/>
                </a:gdLst>
                <a:ahLst/>
                <a:cxnLst>
                  <a:cxn ang="0">
                    <a:pos x="T0" y="T1"/>
                  </a:cxn>
                  <a:cxn ang="0">
                    <a:pos x="T2" y="T3"/>
                  </a:cxn>
                  <a:cxn ang="0">
                    <a:pos x="T4" y="T5"/>
                  </a:cxn>
                  <a:cxn ang="0">
                    <a:pos x="T6" y="T7"/>
                  </a:cxn>
                  <a:cxn ang="0">
                    <a:pos x="T8" y="T9"/>
                  </a:cxn>
                  <a:cxn ang="0">
                    <a:pos x="T10" y="T11"/>
                  </a:cxn>
                  <a:cxn ang="0">
                    <a:pos x="T12" y="T13"/>
                  </a:cxn>
                </a:cxnLst>
                <a:rect l="0" t="0" r="r" b="b"/>
                <a:pathLst>
                  <a:path w="10" h="22">
                    <a:moveTo>
                      <a:pt x="6" y="2"/>
                    </a:moveTo>
                    <a:lnTo>
                      <a:pt x="0" y="0"/>
                    </a:lnTo>
                    <a:lnTo>
                      <a:pt x="2" y="15"/>
                    </a:lnTo>
                    <a:lnTo>
                      <a:pt x="6" y="22"/>
                    </a:lnTo>
                    <a:lnTo>
                      <a:pt x="10" y="17"/>
                    </a:lnTo>
                    <a:lnTo>
                      <a:pt x="10" y="13"/>
                    </a:lnTo>
                    <a:lnTo>
                      <a:pt x="6" y="2"/>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52" name="Freeform 154">
                <a:extLst>
                  <a:ext uri="{FF2B5EF4-FFF2-40B4-BE49-F238E27FC236}">
                    <a16:creationId xmlns:a16="http://schemas.microsoft.com/office/drawing/2014/main" id="{EBB9CC8E-13E3-2F4D-C362-D90B8595C0CE}"/>
                  </a:ext>
                </a:extLst>
              </p:cNvPr>
              <p:cNvSpPr>
                <a:spLocks/>
              </p:cNvSpPr>
              <p:nvPr/>
            </p:nvSpPr>
            <p:spPr bwMode="auto">
              <a:xfrm>
                <a:off x="5089537" y="2037928"/>
                <a:ext cx="9607" cy="19185"/>
              </a:xfrm>
              <a:custGeom>
                <a:avLst/>
                <a:gdLst>
                  <a:gd name="T0" fmla="*/ 6 w 10"/>
                  <a:gd name="T1" fmla="*/ 2 h 22"/>
                  <a:gd name="T2" fmla="*/ 0 w 10"/>
                  <a:gd name="T3" fmla="*/ 0 h 22"/>
                  <a:gd name="T4" fmla="*/ 2 w 10"/>
                  <a:gd name="T5" fmla="*/ 15 h 22"/>
                  <a:gd name="T6" fmla="*/ 6 w 10"/>
                  <a:gd name="T7" fmla="*/ 22 h 22"/>
                  <a:gd name="T8" fmla="*/ 10 w 10"/>
                  <a:gd name="T9" fmla="*/ 17 h 22"/>
                  <a:gd name="T10" fmla="*/ 10 w 10"/>
                  <a:gd name="T11" fmla="*/ 13 h 22"/>
                  <a:gd name="T12" fmla="*/ 6 w 10"/>
                  <a:gd name="T13" fmla="*/ 2 h 22"/>
                </a:gdLst>
                <a:ahLst/>
                <a:cxnLst>
                  <a:cxn ang="0">
                    <a:pos x="T0" y="T1"/>
                  </a:cxn>
                  <a:cxn ang="0">
                    <a:pos x="T2" y="T3"/>
                  </a:cxn>
                  <a:cxn ang="0">
                    <a:pos x="T4" y="T5"/>
                  </a:cxn>
                  <a:cxn ang="0">
                    <a:pos x="T6" y="T7"/>
                  </a:cxn>
                  <a:cxn ang="0">
                    <a:pos x="T8" y="T9"/>
                  </a:cxn>
                  <a:cxn ang="0">
                    <a:pos x="T10" y="T11"/>
                  </a:cxn>
                  <a:cxn ang="0">
                    <a:pos x="T12" y="T13"/>
                  </a:cxn>
                </a:cxnLst>
                <a:rect l="0" t="0" r="r" b="b"/>
                <a:pathLst>
                  <a:path w="10" h="22">
                    <a:moveTo>
                      <a:pt x="6" y="2"/>
                    </a:moveTo>
                    <a:lnTo>
                      <a:pt x="0" y="0"/>
                    </a:lnTo>
                    <a:lnTo>
                      <a:pt x="2" y="15"/>
                    </a:lnTo>
                    <a:lnTo>
                      <a:pt x="6" y="22"/>
                    </a:lnTo>
                    <a:lnTo>
                      <a:pt x="10" y="17"/>
                    </a:lnTo>
                    <a:lnTo>
                      <a:pt x="10" y="13"/>
                    </a:lnTo>
                    <a:lnTo>
                      <a:pt x="6" y="2"/>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grpSp>
            <p:nvGrpSpPr>
              <p:cNvPr id="253" name="Group 252">
                <a:extLst>
                  <a:ext uri="{FF2B5EF4-FFF2-40B4-BE49-F238E27FC236}">
                    <a16:creationId xmlns:a16="http://schemas.microsoft.com/office/drawing/2014/main" id="{401D8E96-903C-BBAC-60B6-8464BB4ABA42}"/>
                  </a:ext>
                </a:extLst>
              </p:cNvPr>
              <p:cNvGrpSpPr/>
              <p:nvPr/>
            </p:nvGrpSpPr>
            <p:grpSpPr>
              <a:xfrm>
                <a:off x="1028701" y="1983861"/>
                <a:ext cx="665758" cy="1012439"/>
                <a:chOff x="1028701" y="1983861"/>
                <a:chExt cx="665758" cy="1012439"/>
              </a:xfrm>
              <a:grpFill/>
            </p:grpSpPr>
            <p:sp>
              <p:nvSpPr>
                <p:cNvPr id="275" name="Freeform 14">
                  <a:extLst>
                    <a:ext uri="{FF2B5EF4-FFF2-40B4-BE49-F238E27FC236}">
                      <a16:creationId xmlns:a16="http://schemas.microsoft.com/office/drawing/2014/main" id="{382DDF29-4073-2288-355B-7F131407C752}"/>
                    </a:ext>
                  </a:extLst>
                </p:cNvPr>
                <p:cNvSpPr>
                  <a:spLocks/>
                </p:cNvSpPr>
                <p:nvPr/>
              </p:nvSpPr>
              <p:spPr bwMode="auto">
                <a:xfrm>
                  <a:off x="1028701" y="1983861"/>
                  <a:ext cx="665758" cy="1012439"/>
                </a:xfrm>
                <a:custGeom>
                  <a:avLst/>
                  <a:gdLst>
                    <a:gd name="T0" fmla="*/ 628 w 693"/>
                    <a:gd name="T1" fmla="*/ 1156 h 1161"/>
                    <a:gd name="T2" fmla="*/ 628 w 693"/>
                    <a:gd name="T3" fmla="*/ 1129 h 1161"/>
                    <a:gd name="T4" fmla="*/ 624 w 693"/>
                    <a:gd name="T5" fmla="*/ 1105 h 1161"/>
                    <a:gd name="T6" fmla="*/ 643 w 693"/>
                    <a:gd name="T7" fmla="*/ 1071 h 1161"/>
                    <a:gd name="T8" fmla="*/ 654 w 693"/>
                    <a:gd name="T9" fmla="*/ 1030 h 1161"/>
                    <a:gd name="T10" fmla="*/ 693 w 693"/>
                    <a:gd name="T11" fmla="*/ 1000 h 1161"/>
                    <a:gd name="T12" fmla="*/ 673 w 693"/>
                    <a:gd name="T13" fmla="*/ 964 h 1161"/>
                    <a:gd name="T14" fmla="*/ 661 w 693"/>
                    <a:gd name="T15" fmla="*/ 926 h 1161"/>
                    <a:gd name="T16" fmla="*/ 325 w 693"/>
                    <a:gd name="T17" fmla="*/ 327 h 1161"/>
                    <a:gd name="T18" fmla="*/ 62 w 693"/>
                    <a:gd name="T19" fmla="*/ 0 h 1161"/>
                    <a:gd name="T20" fmla="*/ 58 w 693"/>
                    <a:gd name="T21" fmla="*/ 35 h 1161"/>
                    <a:gd name="T22" fmla="*/ 39 w 693"/>
                    <a:gd name="T23" fmla="*/ 94 h 1161"/>
                    <a:gd name="T24" fmla="*/ 30 w 693"/>
                    <a:gd name="T25" fmla="*/ 120 h 1161"/>
                    <a:gd name="T26" fmla="*/ 13 w 693"/>
                    <a:gd name="T27" fmla="*/ 137 h 1161"/>
                    <a:gd name="T28" fmla="*/ 0 w 693"/>
                    <a:gd name="T29" fmla="*/ 176 h 1161"/>
                    <a:gd name="T30" fmla="*/ 24 w 693"/>
                    <a:gd name="T31" fmla="*/ 233 h 1161"/>
                    <a:gd name="T32" fmla="*/ 24 w 693"/>
                    <a:gd name="T33" fmla="*/ 261 h 1161"/>
                    <a:gd name="T34" fmla="*/ 13 w 693"/>
                    <a:gd name="T35" fmla="*/ 319 h 1161"/>
                    <a:gd name="T36" fmla="*/ 30 w 693"/>
                    <a:gd name="T37" fmla="*/ 374 h 1161"/>
                    <a:gd name="T38" fmla="*/ 45 w 693"/>
                    <a:gd name="T39" fmla="*/ 402 h 1161"/>
                    <a:gd name="T40" fmla="*/ 52 w 693"/>
                    <a:gd name="T41" fmla="*/ 421 h 1161"/>
                    <a:gd name="T42" fmla="*/ 43 w 693"/>
                    <a:gd name="T43" fmla="*/ 436 h 1161"/>
                    <a:gd name="T44" fmla="*/ 56 w 693"/>
                    <a:gd name="T45" fmla="*/ 453 h 1161"/>
                    <a:gd name="T46" fmla="*/ 81 w 693"/>
                    <a:gd name="T47" fmla="*/ 468 h 1161"/>
                    <a:gd name="T48" fmla="*/ 84 w 693"/>
                    <a:gd name="T49" fmla="*/ 441 h 1161"/>
                    <a:gd name="T50" fmla="*/ 111 w 693"/>
                    <a:gd name="T51" fmla="*/ 455 h 1161"/>
                    <a:gd name="T52" fmla="*/ 143 w 693"/>
                    <a:gd name="T53" fmla="*/ 460 h 1161"/>
                    <a:gd name="T54" fmla="*/ 146 w 693"/>
                    <a:gd name="T55" fmla="*/ 464 h 1161"/>
                    <a:gd name="T56" fmla="*/ 165 w 693"/>
                    <a:gd name="T57" fmla="*/ 473 h 1161"/>
                    <a:gd name="T58" fmla="*/ 120 w 693"/>
                    <a:gd name="T59" fmla="*/ 456 h 1161"/>
                    <a:gd name="T60" fmla="*/ 90 w 693"/>
                    <a:gd name="T61" fmla="*/ 455 h 1161"/>
                    <a:gd name="T62" fmla="*/ 92 w 693"/>
                    <a:gd name="T63" fmla="*/ 483 h 1161"/>
                    <a:gd name="T64" fmla="*/ 103 w 693"/>
                    <a:gd name="T65" fmla="*/ 518 h 1161"/>
                    <a:gd name="T66" fmla="*/ 79 w 693"/>
                    <a:gd name="T67" fmla="*/ 498 h 1161"/>
                    <a:gd name="T68" fmla="*/ 82 w 693"/>
                    <a:gd name="T69" fmla="*/ 475 h 1161"/>
                    <a:gd name="T70" fmla="*/ 66 w 693"/>
                    <a:gd name="T71" fmla="*/ 502 h 1161"/>
                    <a:gd name="T72" fmla="*/ 66 w 693"/>
                    <a:gd name="T73" fmla="*/ 534 h 1161"/>
                    <a:gd name="T74" fmla="*/ 86 w 693"/>
                    <a:gd name="T75" fmla="*/ 573 h 1161"/>
                    <a:gd name="T76" fmla="*/ 101 w 693"/>
                    <a:gd name="T77" fmla="*/ 601 h 1161"/>
                    <a:gd name="T78" fmla="*/ 82 w 693"/>
                    <a:gd name="T79" fmla="*/ 643 h 1161"/>
                    <a:gd name="T80" fmla="*/ 105 w 693"/>
                    <a:gd name="T81" fmla="*/ 684 h 1161"/>
                    <a:gd name="T82" fmla="*/ 118 w 693"/>
                    <a:gd name="T83" fmla="*/ 725 h 1161"/>
                    <a:gd name="T84" fmla="*/ 144 w 693"/>
                    <a:gd name="T85" fmla="*/ 767 h 1161"/>
                    <a:gd name="T86" fmla="*/ 150 w 693"/>
                    <a:gd name="T87" fmla="*/ 787 h 1161"/>
                    <a:gd name="T88" fmla="*/ 148 w 693"/>
                    <a:gd name="T89" fmla="*/ 825 h 1161"/>
                    <a:gd name="T90" fmla="*/ 141 w 693"/>
                    <a:gd name="T91" fmla="*/ 853 h 1161"/>
                    <a:gd name="T92" fmla="*/ 176 w 693"/>
                    <a:gd name="T93" fmla="*/ 872 h 1161"/>
                    <a:gd name="T94" fmla="*/ 210 w 693"/>
                    <a:gd name="T95" fmla="*/ 889 h 1161"/>
                    <a:gd name="T96" fmla="*/ 248 w 693"/>
                    <a:gd name="T97" fmla="*/ 911 h 1161"/>
                    <a:gd name="T98" fmla="*/ 306 w 693"/>
                    <a:gd name="T99" fmla="*/ 951 h 1161"/>
                    <a:gd name="T100" fmla="*/ 312 w 693"/>
                    <a:gd name="T101" fmla="*/ 979 h 1161"/>
                    <a:gd name="T102" fmla="*/ 329 w 693"/>
                    <a:gd name="T103" fmla="*/ 987 h 1161"/>
                    <a:gd name="T104" fmla="*/ 355 w 693"/>
                    <a:gd name="T105" fmla="*/ 1015 h 1161"/>
                    <a:gd name="T106" fmla="*/ 391 w 693"/>
                    <a:gd name="T107" fmla="*/ 1086 h 1161"/>
                    <a:gd name="T108" fmla="*/ 389 w 693"/>
                    <a:gd name="T109" fmla="*/ 1116 h 1161"/>
                    <a:gd name="T110" fmla="*/ 393 w 693"/>
                    <a:gd name="T111" fmla="*/ 1128 h 1161"/>
                    <a:gd name="T112" fmla="*/ 613 w 693"/>
                    <a:gd name="T113" fmla="*/ 1160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3" h="1161">
                      <a:moveTo>
                        <a:pt x="616" y="1160"/>
                      </a:moveTo>
                      <a:lnTo>
                        <a:pt x="620" y="1161"/>
                      </a:lnTo>
                      <a:lnTo>
                        <a:pt x="626" y="1161"/>
                      </a:lnTo>
                      <a:lnTo>
                        <a:pt x="628" y="1156"/>
                      </a:lnTo>
                      <a:lnTo>
                        <a:pt x="635" y="1150"/>
                      </a:lnTo>
                      <a:lnTo>
                        <a:pt x="635" y="1139"/>
                      </a:lnTo>
                      <a:lnTo>
                        <a:pt x="635" y="1133"/>
                      </a:lnTo>
                      <a:lnTo>
                        <a:pt x="628" y="1129"/>
                      </a:lnTo>
                      <a:lnTo>
                        <a:pt x="620" y="1126"/>
                      </a:lnTo>
                      <a:lnTo>
                        <a:pt x="620" y="1120"/>
                      </a:lnTo>
                      <a:lnTo>
                        <a:pt x="622" y="1113"/>
                      </a:lnTo>
                      <a:lnTo>
                        <a:pt x="624" y="1105"/>
                      </a:lnTo>
                      <a:lnTo>
                        <a:pt x="620" y="1097"/>
                      </a:lnTo>
                      <a:lnTo>
                        <a:pt x="624" y="1092"/>
                      </a:lnTo>
                      <a:lnTo>
                        <a:pt x="631" y="1086"/>
                      </a:lnTo>
                      <a:lnTo>
                        <a:pt x="643" y="1071"/>
                      </a:lnTo>
                      <a:lnTo>
                        <a:pt x="646" y="1062"/>
                      </a:lnTo>
                      <a:lnTo>
                        <a:pt x="650" y="1056"/>
                      </a:lnTo>
                      <a:lnTo>
                        <a:pt x="650" y="1043"/>
                      </a:lnTo>
                      <a:lnTo>
                        <a:pt x="654" y="1030"/>
                      </a:lnTo>
                      <a:lnTo>
                        <a:pt x="660" y="1026"/>
                      </a:lnTo>
                      <a:lnTo>
                        <a:pt x="663" y="1020"/>
                      </a:lnTo>
                      <a:lnTo>
                        <a:pt x="686" y="1007"/>
                      </a:lnTo>
                      <a:lnTo>
                        <a:pt x="693" y="1000"/>
                      </a:lnTo>
                      <a:lnTo>
                        <a:pt x="688" y="994"/>
                      </a:lnTo>
                      <a:lnTo>
                        <a:pt x="675" y="979"/>
                      </a:lnTo>
                      <a:lnTo>
                        <a:pt x="676" y="972"/>
                      </a:lnTo>
                      <a:lnTo>
                        <a:pt x="673" y="964"/>
                      </a:lnTo>
                      <a:lnTo>
                        <a:pt x="673" y="958"/>
                      </a:lnTo>
                      <a:lnTo>
                        <a:pt x="669" y="949"/>
                      </a:lnTo>
                      <a:lnTo>
                        <a:pt x="661" y="934"/>
                      </a:lnTo>
                      <a:lnTo>
                        <a:pt x="661" y="926"/>
                      </a:lnTo>
                      <a:lnTo>
                        <a:pt x="663" y="921"/>
                      </a:lnTo>
                      <a:lnTo>
                        <a:pt x="556" y="765"/>
                      </a:lnTo>
                      <a:lnTo>
                        <a:pt x="306" y="398"/>
                      </a:lnTo>
                      <a:lnTo>
                        <a:pt x="325" y="327"/>
                      </a:lnTo>
                      <a:lnTo>
                        <a:pt x="383" y="84"/>
                      </a:lnTo>
                      <a:lnTo>
                        <a:pt x="238" y="47"/>
                      </a:lnTo>
                      <a:lnTo>
                        <a:pt x="66" y="0"/>
                      </a:lnTo>
                      <a:lnTo>
                        <a:pt x="62" y="0"/>
                      </a:lnTo>
                      <a:lnTo>
                        <a:pt x="58" y="13"/>
                      </a:lnTo>
                      <a:lnTo>
                        <a:pt x="54" y="20"/>
                      </a:lnTo>
                      <a:lnTo>
                        <a:pt x="58" y="28"/>
                      </a:lnTo>
                      <a:lnTo>
                        <a:pt x="58" y="35"/>
                      </a:lnTo>
                      <a:lnTo>
                        <a:pt x="58" y="48"/>
                      </a:lnTo>
                      <a:lnTo>
                        <a:pt x="58" y="50"/>
                      </a:lnTo>
                      <a:lnTo>
                        <a:pt x="56" y="64"/>
                      </a:lnTo>
                      <a:lnTo>
                        <a:pt x="39" y="94"/>
                      </a:lnTo>
                      <a:lnTo>
                        <a:pt x="41" y="99"/>
                      </a:lnTo>
                      <a:lnTo>
                        <a:pt x="37" y="107"/>
                      </a:lnTo>
                      <a:lnTo>
                        <a:pt x="34" y="112"/>
                      </a:lnTo>
                      <a:lnTo>
                        <a:pt x="30" y="120"/>
                      </a:lnTo>
                      <a:lnTo>
                        <a:pt x="32" y="122"/>
                      </a:lnTo>
                      <a:lnTo>
                        <a:pt x="24" y="127"/>
                      </a:lnTo>
                      <a:lnTo>
                        <a:pt x="19" y="131"/>
                      </a:lnTo>
                      <a:lnTo>
                        <a:pt x="13" y="137"/>
                      </a:lnTo>
                      <a:lnTo>
                        <a:pt x="7" y="144"/>
                      </a:lnTo>
                      <a:lnTo>
                        <a:pt x="2" y="158"/>
                      </a:lnTo>
                      <a:lnTo>
                        <a:pt x="2" y="169"/>
                      </a:lnTo>
                      <a:lnTo>
                        <a:pt x="0" y="176"/>
                      </a:lnTo>
                      <a:lnTo>
                        <a:pt x="13" y="197"/>
                      </a:lnTo>
                      <a:lnTo>
                        <a:pt x="13" y="205"/>
                      </a:lnTo>
                      <a:lnTo>
                        <a:pt x="19" y="210"/>
                      </a:lnTo>
                      <a:lnTo>
                        <a:pt x="24" y="233"/>
                      </a:lnTo>
                      <a:lnTo>
                        <a:pt x="24" y="238"/>
                      </a:lnTo>
                      <a:lnTo>
                        <a:pt x="26" y="246"/>
                      </a:lnTo>
                      <a:lnTo>
                        <a:pt x="24" y="252"/>
                      </a:lnTo>
                      <a:lnTo>
                        <a:pt x="24" y="261"/>
                      </a:lnTo>
                      <a:lnTo>
                        <a:pt x="20" y="268"/>
                      </a:lnTo>
                      <a:lnTo>
                        <a:pt x="13" y="282"/>
                      </a:lnTo>
                      <a:lnTo>
                        <a:pt x="15" y="308"/>
                      </a:lnTo>
                      <a:lnTo>
                        <a:pt x="13" y="319"/>
                      </a:lnTo>
                      <a:lnTo>
                        <a:pt x="7" y="327"/>
                      </a:lnTo>
                      <a:lnTo>
                        <a:pt x="13" y="340"/>
                      </a:lnTo>
                      <a:lnTo>
                        <a:pt x="22" y="353"/>
                      </a:lnTo>
                      <a:lnTo>
                        <a:pt x="30" y="374"/>
                      </a:lnTo>
                      <a:lnTo>
                        <a:pt x="34" y="381"/>
                      </a:lnTo>
                      <a:lnTo>
                        <a:pt x="39" y="389"/>
                      </a:lnTo>
                      <a:lnTo>
                        <a:pt x="43" y="394"/>
                      </a:lnTo>
                      <a:lnTo>
                        <a:pt x="45" y="402"/>
                      </a:lnTo>
                      <a:lnTo>
                        <a:pt x="43" y="409"/>
                      </a:lnTo>
                      <a:lnTo>
                        <a:pt x="45" y="406"/>
                      </a:lnTo>
                      <a:lnTo>
                        <a:pt x="45" y="408"/>
                      </a:lnTo>
                      <a:lnTo>
                        <a:pt x="52" y="421"/>
                      </a:lnTo>
                      <a:lnTo>
                        <a:pt x="54" y="434"/>
                      </a:lnTo>
                      <a:lnTo>
                        <a:pt x="49" y="421"/>
                      </a:lnTo>
                      <a:lnTo>
                        <a:pt x="47" y="428"/>
                      </a:lnTo>
                      <a:lnTo>
                        <a:pt x="43" y="436"/>
                      </a:lnTo>
                      <a:lnTo>
                        <a:pt x="41" y="443"/>
                      </a:lnTo>
                      <a:lnTo>
                        <a:pt x="47" y="438"/>
                      </a:lnTo>
                      <a:lnTo>
                        <a:pt x="54" y="445"/>
                      </a:lnTo>
                      <a:lnTo>
                        <a:pt x="56" y="453"/>
                      </a:lnTo>
                      <a:lnTo>
                        <a:pt x="64" y="456"/>
                      </a:lnTo>
                      <a:lnTo>
                        <a:pt x="67" y="464"/>
                      </a:lnTo>
                      <a:lnTo>
                        <a:pt x="75" y="471"/>
                      </a:lnTo>
                      <a:lnTo>
                        <a:pt x="81" y="468"/>
                      </a:lnTo>
                      <a:lnTo>
                        <a:pt x="77" y="460"/>
                      </a:lnTo>
                      <a:lnTo>
                        <a:pt x="82" y="455"/>
                      </a:lnTo>
                      <a:lnTo>
                        <a:pt x="81" y="447"/>
                      </a:lnTo>
                      <a:lnTo>
                        <a:pt x="84" y="441"/>
                      </a:lnTo>
                      <a:lnTo>
                        <a:pt x="92" y="438"/>
                      </a:lnTo>
                      <a:lnTo>
                        <a:pt x="99" y="443"/>
                      </a:lnTo>
                      <a:lnTo>
                        <a:pt x="103" y="451"/>
                      </a:lnTo>
                      <a:lnTo>
                        <a:pt x="111" y="455"/>
                      </a:lnTo>
                      <a:lnTo>
                        <a:pt x="116" y="453"/>
                      </a:lnTo>
                      <a:lnTo>
                        <a:pt x="124" y="453"/>
                      </a:lnTo>
                      <a:lnTo>
                        <a:pt x="129" y="458"/>
                      </a:lnTo>
                      <a:lnTo>
                        <a:pt x="143" y="460"/>
                      </a:lnTo>
                      <a:lnTo>
                        <a:pt x="148" y="455"/>
                      </a:lnTo>
                      <a:lnTo>
                        <a:pt x="146" y="458"/>
                      </a:lnTo>
                      <a:lnTo>
                        <a:pt x="141" y="464"/>
                      </a:lnTo>
                      <a:lnTo>
                        <a:pt x="146" y="464"/>
                      </a:lnTo>
                      <a:lnTo>
                        <a:pt x="154" y="460"/>
                      </a:lnTo>
                      <a:lnTo>
                        <a:pt x="156" y="460"/>
                      </a:lnTo>
                      <a:lnTo>
                        <a:pt x="161" y="468"/>
                      </a:lnTo>
                      <a:lnTo>
                        <a:pt x="165" y="473"/>
                      </a:lnTo>
                      <a:lnTo>
                        <a:pt x="165" y="475"/>
                      </a:lnTo>
                      <a:lnTo>
                        <a:pt x="156" y="460"/>
                      </a:lnTo>
                      <a:lnTo>
                        <a:pt x="141" y="466"/>
                      </a:lnTo>
                      <a:lnTo>
                        <a:pt x="120" y="456"/>
                      </a:lnTo>
                      <a:lnTo>
                        <a:pt x="111" y="456"/>
                      </a:lnTo>
                      <a:lnTo>
                        <a:pt x="103" y="453"/>
                      </a:lnTo>
                      <a:lnTo>
                        <a:pt x="97" y="455"/>
                      </a:lnTo>
                      <a:lnTo>
                        <a:pt x="90" y="455"/>
                      </a:lnTo>
                      <a:lnTo>
                        <a:pt x="86" y="462"/>
                      </a:lnTo>
                      <a:lnTo>
                        <a:pt x="92" y="468"/>
                      </a:lnTo>
                      <a:lnTo>
                        <a:pt x="90" y="475"/>
                      </a:lnTo>
                      <a:lnTo>
                        <a:pt x="92" y="483"/>
                      </a:lnTo>
                      <a:lnTo>
                        <a:pt x="96" y="485"/>
                      </a:lnTo>
                      <a:lnTo>
                        <a:pt x="97" y="498"/>
                      </a:lnTo>
                      <a:lnTo>
                        <a:pt x="97" y="511"/>
                      </a:lnTo>
                      <a:lnTo>
                        <a:pt x="103" y="518"/>
                      </a:lnTo>
                      <a:lnTo>
                        <a:pt x="97" y="517"/>
                      </a:lnTo>
                      <a:lnTo>
                        <a:pt x="90" y="509"/>
                      </a:lnTo>
                      <a:lnTo>
                        <a:pt x="86" y="502"/>
                      </a:lnTo>
                      <a:lnTo>
                        <a:pt x="79" y="498"/>
                      </a:lnTo>
                      <a:lnTo>
                        <a:pt x="81" y="490"/>
                      </a:lnTo>
                      <a:lnTo>
                        <a:pt x="84" y="485"/>
                      </a:lnTo>
                      <a:lnTo>
                        <a:pt x="82" y="477"/>
                      </a:lnTo>
                      <a:lnTo>
                        <a:pt x="82" y="475"/>
                      </a:lnTo>
                      <a:lnTo>
                        <a:pt x="75" y="475"/>
                      </a:lnTo>
                      <a:lnTo>
                        <a:pt x="71" y="481"/>
                      </a:lnTo>
                      <a:lnTo>
                        <a:pt x="71" y="487"/>
                      </a:lnTo>
                      <a:lnTo>
                        <a:pt x="66" y="502"/>
                      </a:lnTo>
                      <a:lnTo>
                        <a:pt x="69" y="507"/>
                      </a:lnTo>
                      <a:lnTo>
                        <a:pt x="69" y="522"/>
                      </a:lnTo>
                      <a:lnTo>
                        <a:pt x="67" y="528"/>
                      </a:lnTo>
                      <a:lnTo>
                        <a:pt x="66" y="534"/>
                      </a:lnTo>
                      <a:lnTo>
                        <a:pt x="66" y="539"/>
                      </a:lnTo>
                      <a:lnTo>
                        <a:pt x="67" y="547"/>
                      </a:lnTo>
                      <a:lnTo>
                        <a:pt x="79" y="567"/>
                      </a:lnTo>
                      <a:lnTo>
                        <a:pt x="86" y="573"/>
                      </a:lnTo>
                      <a:lnTo>
                        <a:pt x="99" y="573"/>
                      </a:lnTo>
                      <a:lnTo>
                        <a:pt x="103" y="588"/>
                      </a:lnTo>
                      <a:lnTo>
                        <a:pt x="103" y="603"/>
                      </a:lnTo>
                      <a:lnTo>
                        <a:pt x="101" y="601"/>
                      </a:lnTo>
                      <a:lnTo>
                        <a:pt x="97" y="607"/>
                      </a:lnTo>
                      <a:lnTo>
                        <a:pt x="84" y="614"/>
                      </a:lnTo>
                      <a:lnTo>
                        <a:pt x="84" y="629"/>
                      </a:lnTo>
                      <a:lnTo>
                        <a:pt x="82" y="643"/>
                      </a:lnTo>
                      <a:lnTo>
                        <a:pt x="86" y="650"/>
                      </a:lnTo>
                      <a:lnTo>
                        <a:pt x="97" y="663"/>
                      </a:lnTo>
                      <a:lnTo>
                        <a:pt x="99" y="678"/>
                      </a:lnTo>
                      <a:lnTo>
                        <a:pt x="105" y="684"/>
                      </a:lnTo>
                      <a:lnTo>
                        <a:pt x="107" y="697"/>
                      </a:lnTo>
                      <a:lnTo>
                        <a:pt x="114" y="710"/>
                      </a:lnTo>
                      <a:lnTo>
                        <a:pt x="114" y="718"/>
                      </a:lnTo>
                      <a:lnTo>
                        <a:pt x="118" y="725"/>
                      </a:lnTo>
                      <a:lnTo>
                        <a:pt x="126" y="733"/>
                      </a:lnTo>
                      <a:lnTo>
                        <a:pt x="129" y="746"/>
                      </a:lnTo>
                      <a:lnTo>
                        <a:pt x="143" y="759"/>
                      </a:lnTo>
                      <a:lnTo>
                        <a:pt x="144" y="767"/>
                      </a:lnTo>
                      <a:lnTo>
                        <a:pt x="139" y="770"/>
                      </a:lnTo>
                      <a:lnTo>
                        <a:pt x="137" y="778"/>
                      </a:lnTo>
                      <a:lnTo>
                        <a:pt x="143" y="785"/>
                      </a:lnTo>
                      <a:lnTo>
                        <a:pt x="150" y="787"/>
                      </a:lnTo>
                      <a:lnTo>
                        <a:pt x="156" y="795"/>
                      </a:lnTo>
                      <a:lnTo>
                        <a:pt x="156" y="802"/>
                      </a:lnTo>
                      <a:lnTo>
                        <a:pt x="148" y="812"/>
                      </a:lnTo>
                      <a:lnTo>
                        <a:pt x="148" y="825"/>
                      </a:lnTo>
                      <a:lnTo>
                        <a:pt x="144" y="832"/>
                      </a:lnTo>
                      <a:lnTo>
                        <a:pt x="146" y="840"/>
                      </a:lnTo>
                      <a:lnTo>
                        <a:pt x="141" y="847"/>
                      </a:lnTo>
                      <a:lnTo>
                        <a:pt x="141" y="853"/>
                      </a:lnTo>
                      <a:lnTo>
                        <a:pt x="146" y="855"/>
                      </a:lnTo>
                      <a:lnTo>
                        <a:pt x="150" y="862"/>
                      </a:lnTo>
                      <a:lnTo>
                        <a:pt x="156" y="870"/>
                      </a:lnTo>
                      <a:lnTo>
                        <a:pt x="176" y="872"/>
                      </a:lnTo>
                      <a:lnTo>
                        <a:pt x="184" y="876"/>
                      </a:lnTo>
                      <a:lnTo>
                        <a:pt x="191" y="876"/>
                      </a:lnTo>
                      <a:lnTo>
                        <a:pt x="205" y="885"/>
                      </a:lnTo>
                      <a:lnTo>
                        <a:pt x="210" y="889"/>
                      </a:lnTo>
                      <a:lnTo>
                        <a:pt x="225" y="889"/>
                      </a:lnTo>
                      <a:lnTo>
                        <a:pt x="237" y="898"/>
                      </a:lnTo>
                      <a:lnTo>
                        <a:pt x="240" y="906"/>
                      </a:lnTo>
                      <a:lnTo>
                        <a:pt x="248" y="911"/>
                      </a:lnTo>
                      <a:lnTo>
                        <a:pt x="250" y="925"/>
                      </a:lnTo>
                      <a:lnTo>
                        <a:pt x="265" y="938"/>
                      </a:lnTo>
                      <a:lnTo>
                        <a:pt x="278" y="945"/>
                      </a:lnTo>
                      <a:lnTo>
                        <a:pt x="306" y="951"/>
                      </a:lnTo>
                      <a:lnTo>
                        <a:pt x="308" y="953"/>
                      </a:lnTo>
                      <a:lnTo>
                        <a:pt x="312" y="966"/>
                      </a:lnTo>
                      <a:lnTo>
                        <a:pt x="314" y="973"/>
                      </a:lnTo>
                      <a:lnTo>
                        <a:pt x="312" y="979"/>
                      </a:lnTo>
                      <a:lnTo>
                        <a:pt x="312" y="987"/>
                      </a:lnTo>
                      <a:lnTo>
                        <a:pt x="319" y="990"/>
                      </a:lnTo>
                      <a:lnTo>
                        <a:pt x="323" y="985"/>
                      </a:lnTo>
                      <a:lnTo>
                        <a:pt x="329" y="987"/>
                      </a:lnTo>
                      <a:lnTo>
                        <a:pt x="336" y="990"/>
                      </a:lnTo>
                      <a:lnTo>
                        <a:pt x="344" y="1002"/>
                      </a:lnTo>
                      <a:lnTo>
                        <a:pt x="348" y="1009"/>
                      </a:lnTo>
                      <a:lnTo>
                        <a:pt x="355" y="1015"/>
                      </a:lnTo>
                      <a:lnTo>
                        <a:pt x="378" y="1043"/>
                      </a:lnTo>
                      <a:lnTo>
                        <a:pt x="385" y="1058"/>
                      </a:lnTo>
                      <a:lnTo>
                        <a:pt x="389" y="1073"/>
                      </a:lnTo>
                      <a:lnTo>
                        <a:pt x="391" y="1086"/>
                      </a:lnTo>
                      <a:lnTo>
                        <a:pt x="389" y="1101"/>
                      </a:lnTo>
                      <a:lnTo>
                        <a:pt x="387" y="1114"/>
                      </a:lnTo>
                      <a:lnTo>
                        <a:pt x="387" y="1122"/>
                      </a:lnTo>
                      <a:lnTo>
                        <a:pt x="389" y="1116"/>
                      </a:lnTo>
                      <a:lnTo>
                        <a:pt x="394" y="1120"/>
                      </a:lnTo>
                      <a:lnTo>
                        <a:pt x="393" y="1128"/>
                      </a:lnTo>
                      <a:lnTo>
                        <a:pt x="389" y="1120"/>
                      </a:lnTo>
                      <a:lnTo>
                        <a:pt x="393" y="1128"/>
                      </a:lnTo>
                      <a:lnTo>
                        <a:pt x="394" y="1137"/>
                      </a:lnTo>
                      <a:lnTo>
                        <a:pt x="398" y="1139"/>
                      </a:lnTo>
                      <a:lnTo>
                        <a:pt x="611" y="1160"/>
                      </a:lnTo>
                      <a:lnTo>
                        <a:pt x="613" y="1160"/>
                      </a:lnTo>
                      <a:lnTo>
                        <a:pt x="616" y="116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76" name="Freeform 309">
                  <a:extLst>
                    <a:ext uri="{FF2B5EF4-FFF2-40B4-BE49-F238E27FC236}">
                      <a16:creationId xmlns:a16="http://schemas.microsoft.com/office/drawing/2014/main" id="{76646E21-E795-22FB-D06D-9BEB3015BD20}"/>
                    </a:ext>
                  </a:extLst>
                </p:cNvPr>
                <p:cNvSpPr>
                  <a:spLocks/>
                </p:cNvSpPr>
                <p:nvPr/>
              </p:nvSpPr>
              <p:spPr bwMode="auto">
                <a:xfrm>
                  <a:off x="1182411" y="2787011"/>
                  <a:ext cx="17292" cy="9592"/>
                </a:xfrm>
                <a:custGeom>
                  <a:avLst/>
                  <a:gdLst>
                    <a:gd name="T0" fmla="*/ 7 w 18"/>
                    <a:gd name="T1" fmla="*/ 0 h 11"/>
                    <a:gd name="T2" fmla="*/ 0 w 18"/>
                    <a:gd name="T3" fmla="*/ 4 h 11"/>
                    <a:gd name="T4" fmla="*/ 3 w 18"/>
                    <a:gd name="T5" fmla="*/ 9 h 11"/>
                    <a:gd name="T6" fmla="*/ 11 w 18"/>
                    <a:gd name="T7" fmla="*/ 11 h 11"/>
                    <a:gd name="T8" fmla="*/ 18 w 18"/>
                    <a:gd name="T9" fmla="*/ 11 h 11"/>
                    <a:gd name="T10" fmla="*/ 18 w 18"/>
                    <a:gd name="T11" fmla="*/ 5 h 11"/>
                    <a:gd name="T12" fmla="*/ 15 w 18"/>
                    <a:gd name="T13" fmla="*/ 0 h 11"/>
                    <a:gd name="T14" fmla="*/ 7 w 18"/>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1">
                      <a:moveTo>
                        <a:pt x="7" y="0"/>
                      </a:moveTo>
                      <a:lnTo>
                        <a:pt x="0" y="4"/>
                      </a:lnTo>
                      <a:lnTo>
                        <a:pt x="3" y="9"/>
                      </a:lnTo>
                      <a:lnTo>
                        <a:pt x="11" y="11"/>
                      </a:lnTo>
                      <a:lnTo>
                        <a:pt x="18" y="11"/>
                      </a:lnTo>
                      <a:lnTo>
                        <a:pt x="18" y="5"/>
                      </a:lnTo>
                      <a:lnTo>
                        <a:pt x="15" y="0"/>
                      </a:lnTo>
                      <a:lnTo>
                        <a:pt x="7"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77" name="Freeform 310">
                  <a:extLst>
                    <a:ext uri="{FF2B5EF4-FFF2-40B4-BE49-F238E27FC236}">
                      <a16:creationId xmlns:a16="http://schemas.microsoft.com/office/drawing/2014/main" id="{32B255BC-A08A-1A43-3BE2-FE0ED83AA026}"/>
                    </a:ext>
                  </a:extLst>
                </p:cNvPr>
                <p:cNvSpPr>
                  <a:spLocks/>
                </p:cNvSpPr>
                <p:nvPr/>
              </p:nvSpPr>
              <p:spPr bwMode="auto">
                <a:xfrm>
                  <a:off x="1182411" y="2787011"/>
                  <a:ext cx="17292" cy="9592"/>
                </a:xfrm>
                <a:custGeom>
                  <a:avLst/>
                  <a:gdLst>
                    <a:gd name="T0" fmla="*/ 7 w 18"/>
                    <a:gd name="T1" fmla="*/ 0 h 11"/>
                    <a:gd name="T2" fmla="*/ 0 w 18"/>
                    <a:gd name="T3" fmla="*/ 4 h 11"/>
                    <a:gd name="T4" fmla="*/ 3 w 18"/>
                    <a:gd name="T5" fmla="*/ 9 h 11"/>
                    <a:gd name="T6" fmla="*/ 11 w 18"/>
                    <a:gd name="T7" fmla="*/ 11 h 11"/>
                    <a:gd name="T8" fmla="*/ 18 w 18"/>
                    <a:gd name="T9" fmla="*/ 11 h 11"/>
                    <a:gd name="T10" fmla="*/ 18 w 18"/>
                    <a:gd name="T11" fmla="*/ 5 h 11"/>
                    <a:gd name="T12" fmla="*/ 15 w 18"/>
                    <a:gd name="T13" fmla="*/ 0 h 11"/>
                    <a:gd name="T14" fmla="*/ 7 w 18"/>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1">
                      <a:moveTo>
                        <a:pt x="7" y="0"/>
                      </a:moveTo>
                      <a:lnTo>
                        <a:pt x="0" y="4"/>
                      </a:lnTo>
                      <a:lnTo>
                        <a:pt x="3" y="9"/>
                      </a:lnTo>
                      <a:lnTo>
                        <a:pt x="11" y="11"/>
                      </a:lnTo>
                      <a:lnTo>
                        <a:pt x="18" y="11"/>
                      </a:lnTo>
                      <a:lnTo>
                        <a:pt x="18" y="5"/>
                      </a:lnTo>
                      <a:lnTo>
                        <a:pt x="15" y="0"/>
                      </a:lnTo>
                      <a:lnTo>
                        <a:pt x="7"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78" name="Freeform 311">
                  <a:extLst>
                    <a:ext uri="{FF2B5EF4-FFF2-40B4-BE49-F238E27FC236}">
                      <a16:creationId xmlns:a16="http://schemas.microsoft.com/office/drawing/2014/main" id="{8194A366-686E-82F9-0654-855308B93991}"/>
                    </a:ext>
                  </a:extLst>
                </p:cNvPr>
                <p:cNvSpPr>
                  <a:spLocks/>
                </p:cNvSpPr>
                <p:nvPr/>
              </p:nvSpPr>
              <p:spPr bwMode="auto">
                <a:xfrm>
                  <a:off x="1182411" y="2787011"/>
                  <a:ext cx="17292" cy="9592"/>
                </a:xfrm>
                <a:custGeom>
                  <a:avLst/>
                  <a:gdLst>
                    <a:gd name="T0" fmla="*/ 7 w 18"/>
                    <a:gd name="T1" fmla="*/ 0 h 11"/>
                    <a:gd name="T2" fmla="*/ 0 w 18"/>
                    <a:gd name="T3" fmla="*/ 4 h 11"/>
                    <a:gd name="T4" fmla="*/ 3 w 18"/>
                    <a:gd name="T5" fmla="*/ 9 h 11"/>
                    <a:gd name="T6" fmla="*/ 11 w 18"/>
                    <a:gd name="T7" fmla="*/ 11 h 11"/>
                    <a:gd name="T8" fmla="*/ 18 w 18"/>
                    <a:gd name="T9" fmla="*/ 11 h 11"/>
                    <a:gd name="T10" fmla="*/ 18 w 18"/>
                    <a:gd name="T11" fmla="*/ 5 h 11"/>
                    <a:gd name="T12" fmla="*/ 15 w 18"/>
                    <a:gd name="T13" fmla="*/ 0 h 11"/>
                    <a:gd name="T14" fmla="*/ 7 w 18"/>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1">
                      <a:moveTo>
                        <a:pt x="7" y="0"/>
                      </a:moveTo>
                      <a:lnTo>
                        <a:pt x="0" y="4"/>
                      </a:lnTo>
                      <a:lnTo>
                        <a:pt x="3" y="9"/>
                      </a:lnTo>
                      <a:lnTo>
                        <a:pt x="11" y="11"/>
                      </a:lnTo>
                      <a:lnTo>
                        <a:pt x="18" y="11"/>
                      </a:lnTo>
                      <a:lnTo>
                        <a:pt x="18" y="5"/>
                      </a:lnTo>
                      <a:lnTo>
                        <a:pt x="15" y="0"/>
                      </a:lnTo>
                      <a:lnTo>
                        <a:pt x="7"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79" name="Freeform 312">
                  <a:extLst>
                    <a:ext uri="{FF2B5EF4-FFF2-40B4-BE49-F238E27FC236}">
                      <a16:creationId xmlns:a16="http://schemas.microsoft.com/office/drawing/2014/main" id="{0AB8D4F1-79A2-5EAE-5DFF-B4DBB5DDB2C3}"/>
                    </a:ext>
                  </a:extLst>
                </p:cNvPr>
                <p:cNvSpPr>
                  <a:spLocks/>
                </p:cNvSpPr>
                <p:nvPr/>
              </p:nvSpPr>
              <p:spPr bwMode="auto">
                <a:xfrm>
                  <a:off x="1212192" y="2785267"/>
                  <a:ext cx="27860" cy="13081"/>
                </a:xfrm>
                <a:custGeom>
                  <a:avLst/>
                  <a:gdLst>
                    <a:gd name="T0" fmla="*/ 8 w 29"/>
                    <a:gd name="T1" fmla="*/ 6 h 15"/>
                    <a:gd name="T2" fmla="*/ 0 w 29"/>
                    <a:gd name="T3" fmla="*/ 0 h 15"/>
                    <a:gd name="T4" fmla="*/ 0 w 29"/>
                    <a:gd name="T5" fmla="*/ 6 h 15"/>
                    <a:gd name="T6" fmla="*/ 0 w 29"/>
                    <a:gd name="T7" fmla="*/ 13 h 15"/>
                    <a:gd name="T8" fmla="*/ 8 w 29"/>
                    <a:gd name="T9" fmla="*/ 15 h 15"/>
                    <a:gd name="T10" fmla="*/ 21 w 29"/>
                    <a:gd name="T11" fmla="*/ 15 h 15"/>
                    <a:gd name="T12" fmla="*/ 29 w 29"/>
                    <a:gd name="T13" fmla="*/ 11 h 15"/>
                    <a:gd name="T14" fmla="*/ 21 w 29"/>
                    <a:gd name="T15" fmla="*/ 11 h 15"/>
                    <a:gd name="T16" fmla="*/ 8 w 29"/>
                    <a:gd name="T17"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5">
                      <a:moveTo>
                        <a:pt x="8" y="6"/>
                      </a:moveTo>
                      <a:lnTo>
                        <a:pt x="0" y="0"/>
                      </a:lnTo>
                      <a:lnTo>
                        <a:pt x="0" y="6"/>
                      </a:lnTo>
                      <a:lnTo>
                        <a:pt x="0" y="13"/>
                      </a:lnTo>
                      <a:lnTo>
                        <a:pt x="8" y="15"/>
                      </a:lnTo>
                      <a:lnTo>
                        <a:pt x="21" y="15"/>
                      </a:lnTo>
                      <a:lnTo>
                        <a:pt x="29" y="11"/>
                      </a:lnTo>
                      <a:lnTo>
                        <a:pt x="21" y="11"/>
                      </a:lnTo>
                      <a:lnTo>
                        <a:pt x="8" y="6"/>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80" name="Freeform 313">
                  <a:extLst>
                    <a:ext uri="{FF2B5EF4-FFF2-40B4-BE49-F238E27FC236}">
                      <a16:creationId xmlns:a16="http://schemas.microsoft.com/office/drawing/2014/main" id="{CEE7BDB0-7E39-9368-B8B0-5550EFD04592}"/>
                    </a:ext>
                  </a:extLst>
                </p:cNvPr>
                <p:cNvSpPr>
                  <a:spLocks/>
                </p:cNvSpPr>
                <p:nvPr/>
              </p:nvSpPr>
              <p:spPr bwMode="auto">
                <a:xfrm>
                  <a:off x="1212192" y="2785267"/>
                  <a:ext cx="27860" cy="13081"/>
                </a:xfrm>
                <a:custGeom>
                  <a:avLst/>
                  <a:gdLst>
                    <a:gd name="T0" fmla="*/ 8 w 29"/>
                    <a:gd name="T1" fmla="*/ 6 h 15"/>
                    <a:gd name="T2" fmla="*/ 0 w 29"/>
                    <a:gd name="T3" fmla="*/ 0 h 15"/>
                    <a:gd name="T4" fmla="*/ 0 w 29"/>
                    <a:gd name="T5" fmla="*/ 6 h 15"/>
                    <a:gd name="T6" fmla="*/ 0 w 29"/>
                    <a:gd name="T7" fmla="*/ 13 h 15"/>
                    <a:gd name="T8" fmla="*/ 8 w 29"/>
                    <a:gd name="T9" fmla="*/ 15 h 15"/>
                    <a:gd name="T10" fmla="*/ 21 w 29"/>
                    <a:gd name="T11" fmla="*/ 15 h 15"/>
                    <a:gd name="T12" fmla="*/ 29 w 29"/>
                    <a:gd name="T13" fmla="*/ 11 h 15"/>
                    <a:gd name="T14" fmla="*/ 21 w 29"/>
                    <a:gd name="T15" fmla="*/ 11 h 15"/>
                    <a:gd name="T16" fmla="*/ 8 w 29"/>
                    <a:gd name="T17"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5">
                      <a:moveTo>
                        <a:pt x="8" y="6"/>
                      </a:moveTo>
                      <a:lnTo>
                        <a:pt x="0" y="0"/>
                      </a:lnTo>
                      <a:lnTo>
                        <a:pt x="0" y="6"/>
                      </a:lnTo>
                      <a:lnTo>
                        <a:pt x="0" y="13"/>
                      </a:lnTo>
                      <a:lnTo>
                        <a:pt x="8" y="15"/>
                      </a:lnTo>
                      <a:lnTo>
                        <a:pt x="21" y="15"/>
                      </a:lnTo>
                      <a:lnTo>
                        <a:pt x="29" y="11"/>
                      </a:lnTo>
                      <a:lnTo>
                        <a:pt x="21" y="11"/>
                      </a:lnTo>
                      <a:lnTo>
                        <a:pt x="8" y="6"/>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81" name="Freeform 314">
                  <a:extLst>
                    <a:ext uri="{FF2B5EF4-FFF2-40B4-BE49-F238E27FC236}">
                      <a16:creationId xmlns:a16="http://schemas.microsoft.com/office/drawing/2014/main" id="{0F3A5B2C-519E-8DDF-66D5-C45BDEB46C49}"/>
                    </a:ext>
                  </a:extLst>
                </p:cNvPr>
                <p:cNvSpPr>
                  <a:spLocks/>
                </p:cNvSpPr>
                <p:nvPr/>
              </p:nvSpPr>
              <p:spPr bwMode="auto">
                <a:xfrm>
                  <a:off x="1212192" y="2785267"/>
                  <a:ext cx="27860" cy="13081"/>
                </a:xfrm>
                <a:custGeom>
                  <a:avLst/>
                  <a:gdLst>
                    <a:gd name="T0" fmla="*/ 8 w 29"/>
                    <a:gd name="T1" fmla="*/ 6 h 15"/>
                    <a:gd name="T2" fmla="*/ 0 w 29"/>
                    <a:gd name="T3" fmla="*/ 0 h 15"/>
                    <a:gd name="T4" fmla="*/ 0 w 29"/>
                    <a:gd name="T5" fmla="*/ 6 h 15"/>
                    <a:gd name="T6" fmla="*/ 0 w 29"/>
                    <a:gd name="T7" fmla="*/ 13 h 15"/>
                    <a:gd name="T8" fmla="*/ 8 w 29"/>
                    <a:gd name="T9" fmla="*/ 15 h 15"/>
                    <a:gd name="T10" fmla="*/ 21 w 29"/>
                    <a:gd name="T11" fmla="*/ 15 h 15"/>
                    <a:gd name="T12" fmla="*/ 29 w 29"/>
                    <a:gd name="T13" fmla="*/ 11 h 15"/>
                    <a:gd name="T14" fmla="*/ 21 w 29"/>
                    <a:gd name="T15" fmla="*/ 11 h 15"/>
                    <a:gd name="T16" fmla="*/ 8 w 29"/>
                    <a:gd name="T17"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5">
                      <a:moveTo>
                        <a:pt x="8" y="6"/>
                      </a:moveTo>
                      <a:lnTo>
                        <a:pt x="0" y="0"/>
                      </a:lnTo>
                      <a:lnTo>
                        <a:pt x="0" y="6"/>
                      </a:lnTo>
                      <a:lnTo>
                        <a:pt x="0" y="13"/>
                      </a:lnTo>
                      <a:lnTo>
                        <a:pt x="8" y="15"/>
                      </a:lnTo>
                      <a:lnTo>
                        <a:pt x="21" y="15"/>
                      </a:lnTo>
                      <a:lnTo>
                        <a:pt x="29" y="11"/>
                      </a:lnTo>
                      <a:lnTo>
                        <a:pt x="21" y="11"/>
                      </a:lnTo>
                      <a:lnTo>
                        <a:pt x="8" y="6"/>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82" name="Freeform 315">
                  <a:extLst>
                    <a:ext uri="{FF2B5EF4-FFF2-40B4-BE49-F238E27FC236}">
                      <a16:creationId xmlns:a16="http://schemas.microsoft.com/office/drawing/2014/main" id="{1A50FED0-DD11-3764-4860-6102B115C1F4}"/>
                    </a:ext>
                  </a:extLst>
                </p:cNvPr>
                <p:cNvSpPr>
                  <a:spLocks/>
                </p:cNvSpPr>
                <p:nvPr/>
              </p:nvSpPr>
              <p:spPr bwMode="auto">
                <a:xfrm>
                  <a:off x="1217957" y="2865495"/>
                  <a:ext cx="10568" cy="6976"/>
                </a:xfrm>
                <a:custGeom>
                  <a:avLst/>
                  <a:gdLst>
                    <a:gd name="T0" fmla="*/ 0 w 11"/>
                    <a:gd name="T1" fmla="*/ 0 h 8"/>
                    <a:gd name="T2" fmla="*/ 6 w 11"/>
                    <a:gd name="T3" fmla="*/ 8 h 8"/>
                    <a:gd name="T4" fmla="*/ 11 w 11"/>
                    <a:gd name="T5" fmla="*/ 8 h 8"/>
                    <a:gd name="T6" fmla="*/ 8 w 11"/>
                    <a:gd name="T7" fmla="*/ 2 h 8"/>
                    <a:gd name="T8" fmla="*/ 0 w 11"/>
                    <a:gd name="T9" fmla="*/ 0 h 8"/>
                  </a:gdLst>
                  <a:ahLst/>
                  <a:cxnLst>
                    <a:cxn ang="0">
                      <a:pos x="T0" y="T1"/>
                    </a:cxn>
                    <a:cxn ang="0">
                      <a:pos x="T2" y="T3"/>
                    </a:cxn>
                    <a:cxn ang="0">
                      <a:pos x="T4" y="T5"/>
                    </a:cxn>
                    <a:cxn ang="0">
                      <a:pos x="T6" y="T7"/>
                    </a:cxn>
                    <a:cxn ang="0">
                      <a:pos x="T8" y="T9"/>
                    </a:cxn>
                  </a:cxnLst>
                  <a:rect l="0" t="0" r="r" b="b"/>
                  <a:pathLst>
                    <a:path w="11" h="8">
                      <a:moveTo>
                        <a:pt x="0" y="0"/>
                      </a:moveTo>
                      <a:lnTo>
                        <a:pt x="6" y="8"/>
                      </a:lnTo>
                      <a:lnTo>
                        <a:pt x="11" y="8"/>
                      </a:lnTo>
                      <a:lnTo>
                        <a:pt x="8" y="2"/>
                      </a:lnTo>
                      <a:lnTo>
                        <a:pt x="0"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83" name="Freeform 316">
                  <a:extLst>
                    <a:ext uri="{FF2B5EF4-FFF2-40B4-BE49-F238E27FC236}">
                      <a16:creationId xmlns:a16="http://schemas.microsoft.com/office/drawing/2014/main" id="{873E6367-9DF8-4CFA-02FE-D88E3CB6B9C2}"/>
                    </a:ext>
                  </a:extLst>
                </p:cNvPr>
                <p:cNvSpPr>
                  <a:spLocks/>
                </p:cNvSpPr>
                <p:nvPr/>
              </p:nvSpPr>
              <p:spPr bwMode="auto">
                <a:xfrm>
                  <a:off x="1217957" y="2865495"/>
                  <a:ext cx="10568" cy="6976"/>
                </a:xfrm>
                <a:custGeom>
                  <a:avLst/>
                  <a:gdLst>
                    <a:gd name="T0" fmla="*/ 0 w 11"/>
                    <a:gd name="T1" fmla="*/ 0 h 8"/>
                    <a:gd name="T2" fmla="*/ 6 w 11"/>
                    <a:gd name="T3" fmla="*/ 8 h 8"/>
                    <a:gd name="T4" fmla="*/ 11 w 11"/>
                    <a:gd name="T5" fmla="*/ 8 h 8"/>
                    <a:gd name="T6" fmla="*/ 8 w 11"/>
                    <a:gd name="T7" fmla="*/ 2 h 8"/>
                    <a:gd name="T8" fmla="*/ 0 w 11"/>
                    <a:gd name="T9" fmla="*/ 0 h 8"/>
                  </a:gdLst>
                  <a:ahLst/>
                  <a:cxnLst>
                    <a:cxn ang="0">
                      <a:pos x="T0" y="T1"/>
                    </a:cxn>
                    <a:cxn ang="0">
                      <a:pos x="T2" y="T3"/>
                    </a:cxn>
                    <a:cxn ang="0">
                      <a:pos x="T4" y="T5"/>
                    </a:cxn>
                    <a:cxn ang="0">
                      <a:pos x="T6" y="T7"/>
                    </a:cxn>
                    <a:cxn ang="0">
                      <a:pos x="T8" y="T9"/>
                    </a:cxn>
                  </a:cxnLst>
                  <a:rect l="0" t="0" r="r" b="b"/>
                  <a:pathLst>
                    <a:path w="11" h="8">
                      <a:moveTo>
                        <a:pt x="0" y="0"/>
                      </a:moveTo>
                      <a:lnTo>
                        <a:pt x="6" y="8"/>
                      </a:lnTo>
                      <a:lnTo>
                        <a:pt x="11" y="8"/>
                      </a:lnTo>
                      <a:lnTo>
                        <a:pt x="8" y="2"/>
                      </a:lnTo>
                      <a:lnTo>
                        <a:pt x="0"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84" name="Freeform 317">
                  <a:extLst>
                    <a:ext uri="{FF2B5EF4-FFF2-40B4-BE49-F238E27FC236}">
                      <a16:creationId xmlns:a16="http://schemas.microsoft.com/office/drawing/2014/main" id="{FDD13989-D508-4A48-1EB8-769CA3EF6877}"/>
                    </a:ext>
                  </a:extLst>
                </p:cNvPr>
                <p:cNvSpPr>
                  <a:spLocks/>
                </p:cNvSpPr>
                <p:nvPr/>
              </p:nvSpPr>
              <p:spPr bwMode="auto">
                <a:xfrm>
                  <a:off x="1217957" y="2865495"/>
                  <a:ext cx="10568" cy="6976"/>
                </a:xfrm>
                <a:custGeom>
                  <a:avLst/>
                  <a:gdLst>
                    <a:gd name="T0" fmla="*/ 0 w 11"/>
                    <a:gd name="T1" fmla="*/ 0 h 8"/>
                    <a:gd name="T2" fmla="*/ 6 w 11"/>
                    <a:gd name="T3" fmla="*/ 8 h 8"/>
                    <a:gd name="T4" fmla="*/ 11 w 11"/>
                    <a:gd name="T5" fmla="*/ 8 h 8"/>
                    <a:gd name="T6" fmla="*/ 8 w 11"/>
                    <a:gd name="T7" fmla="*/ 2 h 8"/>
                    <a:gd name="T8" fmla="*/ 0 w 11"/>
                    <a:gd name="T9" fmla="*/ 0 h 8"/>
                  </a:gdLst>
                  <a:ahLst/>
                  <a:cxnLst>
                    <a:cxn ang="0">
                      <a:pos x="T0" y="T1"/>
                    </a:cxn>
                    <a:cxn ang="0">
                      <a:pos x="T2" y="T3"/>
                    </a:cxn>
                    <a:cxn ang="0">
                      <a:pos x="T4" y="T5"/>
                    </a:cxn>
                    <a:cxn ang="0">
                      <a:pos x="T6" y="T7"/>
                    </a:cxn>
                    <a:cxn ang="0">
                      <a:pos x="T8" y="T9"/>
                    </a:cxn>
                  </a:cxnLst>
                  <a:rect l="0" t="0" r="r" b="b"/>
                  <a:pathLst>
                    <a:path w="11" h="8">
                      <a:moveTo>
                        <a:pt x="0" y="0"/>
                      </a:moveTo>
                      <a:lnTo>
                        <a:pt x="6" y="8"/>
                      </a:lnTo>
                      <a:lnTo>
                        <a:pt x="11" y="8"/>
                      </a:lnTo>
                      <a:lnTo>
                        <a:pt x="8" y="2"/>
                      </a:lnTo>
                      <a:lnTo>
                        <a:pt x="0"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85" name="Freeform 318">
                  <a:extLst>
                    <a:ext uri="{FF2B5EF4-FFF2-40B4-BE49-F238E27FC236}">
                      <a16:creationId xmlns:a16="http://schemas.microsoft.com/office/drawing/2014/main" id="{7E6C2A05-5B38-C914-B797-D68A76E1482F}"/>
                    </a:ext>
                  </a:extLst>
                </p:cNvPr>
                <p:cNvSpPr>
                  <a:spLocks/>
                </p:cNvSpPr>
                <p:nvPr/>
              </p:nvSpPr>
              <p:spPr bwMode="auto">
                <a:xfrm>
                  <a:off x="1293851" y="2902993"/>
                  <a:ext cx="16332" cy="24417"/>
                </a:xfrm>
                <a:custGeom>
                  <a:avLst/>
                  <a:gdLst>
                    <a:gd name="T0" fmla="*/ 4 w 17"/>
                    <a:gd name="T1" fmla="*/ 8 h 28"/>
                    <a:gd name="T2" fmla="*/ 0 w 17"/>
                    <a:gd name="T3" fmla="*/ 0 h 28"/>
                    <a:gd name="T4" fmla="*/ 2 w 17"/>
                    <a:gd name="T5" fmla="*/ 8 h 28"/>
                    <a:gd name="T6" fmla="*/ 4 w 17"/>
                    <a:gd name="T7" fmla="*/ 23 h 28"/>
                    <a:gd name="T8" fmla="*/ 11 w 17"/>
                    <a:gd name="T9" fmla="*/ 28 h 28"/>
                    <a:gd name="T10" fmla="*/ 17 w 17"/>
                    <a:gd name="T11" fmla="*/ 28 h 28"/>
                    <a:gd name="T12" fmla="*/ 8 w 17"/>
                    <a:gd name="T13" fmla="*/ 15 h 28"/>
                    <a:gd name="T14" fmla="*/ 4 w 17"/>
                    <a:gd name="T15" fmla="*/ 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8">
                      <a:moveTo>
                        <a:pt x="4" y="8"/>
                      </a:moveTo>
                      <a:lnTo>
                        <a:pt x="0" y="0"/>
                      </a:lnTo>
                      <a:lnTo>
                        <a:pt x="2" y="8"/>
                      </a:lnTo>
                      <a:lnTo>
                        <a:pt x="4" y="23"/>
                      </a:lnTo>
                      <a:lnTo>
                        <a:pt x="11" y="28"/>
                      </a:lnTo>
                      <a:lnTo>
                        <a:pt x="17" y="28"/>
                      </a:lnTo>
                      <a:lnTo>
                        <a:pt x="8" y="15"/>
                      </a:lnTo>
                      <a:lnTo>
                        <a:pt x="4" y="8"/>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86" name="Freeform 319">
                  <a:extLst>
                    <a:ext uri="{FF2B5EF4-FFF2-40B4-BE49-F238E27FC236}">
                      <a16:creationId xmlns:a16="http://schemas.microsoft.com/office/drawing/2014/main" id="{A114C794-2993-3271-9169-1BA74395DC56}"/>
                    </a:ext>
                  </a:extLst>
                </p:cNvPr>
                <p:cNvSpPr>
                  <a:spLocks/>
                </p:cNvSpPr>
                <p:nvPr/>
              </p:nvSpPr>
              <p:spPr bwMode="auto">
                <a:xfrm>
                  <a:off x="1293851" y="2902993"/>
                  <a:ext cx="16332" cy="24417"/>
                </a:xfrm>
                <a:custGeom>
                  <a:avLst/>
                  <a:gdLst>
                    <a:gd name="T0" fmla="*/ 4 w 17"/>
                    <a:gd name="T1" fmla="*/ 8 h 28"/>
                    <a:gd name="T2" fmla="*/ 0 w 17"/>
                    <a:gd name="T3" fmla="*/ 0 h 28"/>
                    <a:gd name="T4" fmla="*/ 2 w 17"/>
                    <a:gd name="T5" fmla="*/ 8 h 28"/>
                    <a:gd name="T6" fmla="*/ 4 w 17"/>
                    <a:gd name="T7" fmla="*/ 23 h 28"/>
                    <a:gd name="T8" fmla="*/ 11 w 17"/>
                    <a:gd name="T9" fmla="*/ 28 h 28"/>
                    <a:gd name="T10" fmla="*/ 17 w 17"/>
                    <a:gd name="T11" fmla="*/ 28 h 28"/>
                    <a:gd name="T12" fmla="*/ 8 w 17"/>
                    <a:gd name="T13" fmla="*/ 15 h 28"/>
                    <a:gd name="T14" fmla="*/ 4 w 17"/>
                    <a:gd name="T15" fmla="*/ 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8">
                      <a:moveTo>
                        <a:pt x="4" y="8"/>
                      </a:moveTo>
                      <a:lnTo>
                        <a:pt x="0" y="0"/>
                      </a:lnTo>
                      <a:lnTo>
                        <a:pt x="2" y="8"/>
                      </a:lnTo>
                      <a:lnTo>
                        <a:pt x="4" y="23"/>
                      </a:lnTo>
                      <a:lnTo>
                        <a:pt x="11" y="28"/>
                      </a:lnTo>
                      <a:lnTo>
                        <a:pt x="17" y="28"/>
                      </a:lnTo>
                      <a:lnTo>
                        <a:pt x="8" y="15"/>
                      </a:lnTo>
                      <a:lnTo>
                        <a:pt x="4" y="8"/>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87" name="Freeform 320">
                  <a:extLst>
                    <a:ext uri="{FF2B5EF4-FFF2-40B4-BE49-F238E27FC236}">
                      <a16:creationId xmlns:a16="http://schemas.microsoft.com/office/drawing/2014/main" id="{017EA88D-76DF-2BE5-ED7E-D5CA9A8195A5}"/>
                    </a:ext>
                  </a:extLst>
                </p:cNvPr>
                <p:cNvSpPr>
                  <a:spLocks/>
                </p:cNvSpPr>
                <p:nvPr/>
              </p:nvSpPr>
              <p:spPr bwMode="auto">
                <a:xfrm>
                  <a:off x="1293851" y="2902993"/>
                  <a:ext cx="16332" cy="24417"/>
                </a:xfrm>
                <a:custGeom>
                  <a:avLst/>
                  <a:gdLst>
                    <a:gd name="T0" fmla="*/ 4 w 17"/>
                    <a:gd name="T1" fmla="*/ 8 h 28"/>
                    <a:gd name="T2" fmla="*/ 0 w 17"/>
                    <a:gd name="T3" fmla="*/ 0 h 28"/>
                    <a:gd name="T4" fmla="*/ 2 w 17"/>
                    <a:gd name="T5" fmla="*/ 8 h 28"/>
                    <a:gd name="T6" fmla="*/ 4 w 17"/>
                    <a:gd name="T7" fmla="*/ 23 h 28"/>
                    <a:gd name="T8" fmla="*/ 11 w 17"/>
                    <a:gd name="T9" fmla="*/ 28 h 28"/>
                    <a:gd name="T10" fmla="*/ 17 w 17"/>
                    <a:gd name="T11" fmla="*/ 28 h 28"/>
                    <a:gd name="T12" fmla="*/ 8 w 17"/>
                    <a:gd name="T13" fmla="*/ 15 h 28"/>
                    <a:gd name="T14" fmla="*/ 4 w 17"/>
                    <a:gd name="T15" fmla="*/ 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8">
                      <a:moveTo>
                        <a:pt x="4" y="8"/>
                      </a:moveTo>
                      <a:lnTo>
                        <a:pt x="0" y="0"/>
                      </a:lnTo>
                      <a:lnTo>
                        <a:pt x="2" y="8"/>
                      </a:lnTo>
                      <a:lnTo>
                        <a:pt x="4" y="23"/>
                      </a:lnTo>
                      <a:lnTo>
                        <a:pt x="11" y="28"/>
                      </a:lnTo>
                      <a:lnTo>
                        <a:pt x="17" y="28"/>
                      </a:lnTo>
                      <a:lnTo>
                        <a:pt x="8" y="15"/>
                      </a:lnTo>
                      <a:lnTo>
                        <a:pt x="4" y="8"/>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88" name="Freeform 321">
                  <a:extLst>
                    <a:ext uri="{FF2B5EF4-FFF2-40B4-BE49-F238E27FC236}">
                      <a16:creationId xmlns:a16="http://schemas.microsoft.com/office/drawing/2014/main" id="{C2ADA091-F2DF-2150-BFCD-130EB2582264}"/>
                    </a:ext>
                  </a:extLst>
                </p:cNvPr>
                <p:cNvSpPr>
                  <a:spLocks/>
                </p:cNvSpPr>
                <p:nvPr/>
              </p:nvSpPr>
              <p:spPr bwMode="auto">
                <a:xfrm>
                  <a:off x="1304419" y="2862007"/>
                  <a:ext cx="22096" cy="20057"/>
                </a:xfrm>
                <a:custGeom>
                  <a:avLst/>
                  <a:gdLst>
                    <a:gd name="T0" fmla="*/ 14 w 23"/>
                    <a:gd name="T1" fmla="*/ 10 h 23"/>
                    <a:gd name="T2" fmla="*/ 8 w 23"/>
                    <a:gd name="T3" fmla="*/ 4 h 23"/>
                    <a:gd name="T4" fmla="*/ 0 w 23"/>
                    <a:gd name="T5" fmla="*/ 0 h 23"/>
                    <a:gd name="T6" fmla="*/ 6 w 23"/>
                    <a:gd name="T7" fmla="*/ 8 h 23"/>
                    <a:gd name="T8" fmla="*/ 14 w 23"/>
                    <a:gd name="T9" fmla="*/ 21 h 23"/>
                    <a:gd name="T10" fmla="*/ 23 w 23"/>
                    <a:gd name="T11" fmla="*/ 23 h 23"/>
                    <a:gd name="T12" fmla="*/ 21 w 23"/>
                    <a:gd name="T13" fmla="*/ 15 h 23"/>
                    <a:gd name="T14" fmla="*/ 14 w 23"/>
                    <a:gd name="T15" fmla="*/ 10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23">
                      <a:moveTo>
                        <a:pt x="14" y="10"/>
                      </a:moveTo>
                      <a:lnTo>
                        <a:pt x="8" y="4"/>
                      </a:lnTo>
                      <a:lnTo>
                        <a:pt x="0" y="0"/>
                      </a:lnTo>
                      <a:lnTo>
                        <a:pt x="6" y="8"/>
                      </a:lnTo>
                      <a:lnTo>
                        <a:pt x="14" y="21"/>
                      </a:lnTo>
                      <a:lnTo>
                        <a:pt x="23" y="23"/>
                      </a:lnTo>
                      <a:lnTo>
                        <a:pt x="21" y="15"/>
                      </a:lnTo>
                      <a:lnTo>
                        <a:pt x="14" y="1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89" name="Freeform 322">
                  <a:extLst>
                    <a:ext uri="{FF2B5EF4-FFF2-40B4-BE49-F238E27FC236}">
                      <a16:creationId xmlns:a16="http://schemas.microsoft.com/office/drawing/2014/main" id="{9150D7FF-ECE5-7ECF-9611-FADCC79E6F75}"/>
                    </a:ext>
                  </a:extLst>
                </p:cNvPr>
                <p:cNvSpPr>
                  <a:spLocks/>
                </p:cNvSpPr>
                <p:nvPr/>
              </p:nvSpPr>
              <p:spPr bwMode="auto">
                <a:xfrm>
                  <a:off x="1304419" y="2862007"/>
                  <a:ext cx="22096" cy="20057"/>
                </a:xfrm>
                <a:custGeom>
                  <a:avLst/>
                  <a:gdLst>
                    <a:gd name="T0" fmla="*/ 14 w 23"/>
                    <a:gd name="T1" fmla="*/ 10 h 23"/>
                    <a:gd name="T2" fmla="*/ 8 w 23"/>
                    <a:gd name="T3" fmla="*/ 4 h 23"/>
                    <a:gd name="T4" fmla="*/ 0 w 23"/>
                    <a:gd name="T5" fmla="*/ 0 h 23"/>
                    <a:gd name="T6" fmla="*/ 6 w 23"/>
                    <a:gd name="T7" fmla="*/ 8 h 23"/>
                    <a:gd name="T8" fmla="*/ 14 w 23"/>
                    <a:gd name="T9" fmla="*/ 21 h 23"/>
                    <a:gd name="T10" fmla="*/ 23 w 23"/>
                    <a:gd name="T11" fmla="*/ 23 h 23"/>
                    <a:gd name="T12" fmla="*/ 21 w 23"/>
                    <a:gd name="T13" fmla="*/ 15 h 23"/>
                    <a:gd name="T14" fmla="*/ 14 w 23"/>
                    <a:gd name="T15" fmla="*/ 10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23">
                      <a:moveTo>
                        <a:pt x="14" y="10"/>
                      </a:moveTo>
                      <a:lnTo>
                        <a:pt x="8" y="4"/>
                      </a:lnTo>
                      <a:lnTo>
                        <a:pt x="0" y="0"/>
                      </a:lnTo>
                      <a:lnTo>
                        <a:pt x="6" y="8"/>
                      </a:lnTo>
                      <a:lnTo>
                        <a:pt x="14" y="21"/>
                      </a:lnTo>
                      <a:lnTo>
                        <a:pt x="23" y="23"/>
                      </a:lnTo>
                      <a:lnTo>
                        <a:pt x="21" y="15"/>
                      </a:lnTo>
                      <a:lnTo>
                        <a:pt x="14" y="1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90" name="Freeform 323">
                  <a:extLst>
                    <a:ext uri="{FF2B5EF4-FFF2-40B4-BE49-F238E27FC236}">
                      <a16:creationId xmlns:a16="http://schemas.microsoft.com/office/drawing/2014/main" id="{1AC9A76C-720C-591A-25DA-2F2E8E6437DE}"/>
                    </a:ext>
                  </a:extLst>
                </p:cNvPr>
                <p:cNvSpPr>
                  <a:spLocks/>
                </p:cNvSpPr>
                <p:nvPr/>
              </p:nvSpPr>
              <p:spPr bwMode="auto">
                <a:xfrm>
                  <a:off x="1304419" y="2862007"/>
                  <a:ext cx="22096" cy="20057"/>
                </a:xfrm>
                <a:custGeom>
                  <a:avLst/>
                  <a:gdLst>
                    <a:gd name="T0" fmla="*/ 14 w 23"/>
                    <a:gd name="T1" fmla="*/ 10 h 23"/>
                    <a:gd name="T2" fmla="*/ 8 w 23"/>
                    <a:gd name="T3" fmla="*/ 4 h 23"/>
                    <a:gd name="T4" fmla="*/ 0 w 23"/>
                    <a:gd name="T5" fmla="*/ 0 h 23"/>
                    <a:gd name="T6" fmla="*/ 6 w 23"/>
                    <a:gd name="T7" fmla="*/ 8 h 23"/>
                    <a:gd name="T8" fmla="*/ 14 w 23"/>
                    <a:gd name="T9" fmla="*/ 21 h 23"/>
                    <a:gd name="T10" fmla="*/ 23 w 23"/>
                    <a:gd name="T11" fmla="*/ 23 h 23"/>
                    <a:gd name="T12" fmla="*/ 21 w 23"/>
                    <a:gd name="T13" fmla="*/ 15 h 23"/>
                    <a:gd name="T14" fmla="*/ 14 w 23"/>
                    <a:gd name="T15" fmla="*/ 10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23">
                      <a:moveTo>
                        <a:pt x="14" y="10"/>
                      </a:moveTo>
                      <a:lnTo>
                        <a:pt x="8" y="4"/>
                      </a:lnTo>
                      <a:lnTo>
                        <a:pt x="0" y="0"/>
                      </a:lnTo>
                      <a:lnTo>
                        <a:pt x="6" y="8"/>
                      </a:lnTo>
                      <a:lnTo>
                        <a:pt x="14" y="21"/>
                      </a:lnTo>
                      <a:lnTo>
                        <a:pt x="23" y="23"/>
                      </a:lnTo>
                      <a:lnTo>
                        <a:pt x="21" y="15"/>
                      </a:lnTo>
                      <a:lnTo>
                        <a:pt x="14" y="1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grpSp>
          <p:grpSp>
            <p:nvGrpSpPr>
              <p:cNvPr id="254" name="Group 253">
                <a:extLst>
                  <a:ext uri="{FF2B5EF4-FFF2-40B4-BE49-F238E27FC236}">
                    <a16:creationId xmlns:a16="http://schemas.microsoft.com/office/drawing/2014/main" id="{426BB402-C1C6-557C-5C92-7FAAA1ADB621}"/>
                  </a:ext>
                </a:extLst>
              </p:cNvPr>
              <p:cNvGrpSpPr/>
              <p:nvPr/>
            </p:nvGrpSpPr>
            <p:grpSpPr>
              <a:xfrm>
                <a:off x="4813819" y="2127748"/>
                <a:ext cx="108558" cy="225859"/>
                <a:chOff x="4813819" y="2127748"/>
                <a:chExt cx="108558" cy="225859"/>
              </a:xfrm>
              <a:grpFill/>
            </p:grpSpPr>
            <p:sp>
              <p:nvSpPr>
                <p:cNvPr id="272" name="Freeform 131">
                  <a:extLst>
                    <a:ext uri="{FF2B5EF4-FFF2-40B4-BE49-F238E27FC236}">
                      <a16:creationId xmlns:a16="http://schemas.microsoft.com/office/drawing/2014/main" id="{B8F43E6E-932C-EC3E-BAB7-C54145AC0DFB}"/>
                    </a:ext>
                  </a:extLst>
                </p:cNvPr>
                <p:cNvSpPr>
                  <a:spLocks/>
                </p:cNvSpPr>
                <p:nvPr/>
              </p:nvSpPr>
              <p:spPr bwMode="auto">
                <a:xfrm>
                  <a:off x="4813819" y="2127748"/>
                  <a:ext cx="108558" cy="225859"/>
                </a:xfrm>
                <a:custGeom>
                  <a:avLst/>
                  <a:gdLst>
                    <a:gd name="T0" fmla="*/ 15 w 113"/>
                    <a:gd name="T1" fmla="*/ 15 h 259"/>
                    <a:gd name="T2" fmla="*/ 5 w 113"/>
                    <a:gd name="T3" fmla="*/ 40 h 259"/>
                    <a:gd name="T4" fmla="*/ 2 w 113"/>
                    <a:gd name="T5" fmla="*/ 51 h 259"/>
                    <a:gd name="T6" fmla="*/ 7 w 113"/>
                    <a:gd name="T7" fmla="*/ 60 h 259"/>
                    <a:gd name="T8" fmla="*/ 0 w 113"/>
                    <a:gd name="T9" fmla="*/ 73 h 259"/>
                    <a:gd name="T10" fmla="*/ 9 w 113"/>
                    <a:gd name="T11" fmla="*/ 92 h 259"/>
                    <a:gd name="T12" fmla="*/ 17 w 113"/>
                    <a:gd name="T13" fmla="*/ 102 h 259"/>
                    <a:gd name="T14" fmla="*/ 28 w 113"/>
                    <a:gd name="T15" fmla="*/ 107 h 259"/>
                    <a:gd name="T16" fmla="*/ 51 w 113"/>
                    <a:gd name="T17" fmla="*/ 126 h 259"/>
                    <a:gd name="T18" fmla="*/ 39 w 113"/>
                    <a:gd name="T19" fmla="*/ 139 h 259"/>
                    <a:gd name="T20" fmla="*/ 32 w 113"/>
                    <a:gd name="T21" fmla="*/ 147 h 259"/>
                    <a:gd name="T22" fmla="*/ 30 w 113"/>
                    <a:gd name="T23" fmla="*/ 149 h 259"/>
                    <a:gd name="T24" fmla="*/ 28 w 113"/>
                    <a:gd name="T25" fmla="*/ 162 h 259"/>
                    <a:gd name="T26" fmla="*/ 19 w 113"/>
                    <a:gd name="T27" fmla="*/ 169 h 259"/>
                    <a:gd name="T28" fmla="*/ 7 w 113"/>
                    <a:gd name="T29" fmla="*/ 177 h 259"/>
                    <a:gd name="T30" fmla="*/ 2 w 113"/>
                    <a:gd name="T31" fmla="*/ 194 h 259"/>
                    <a:gd name="T32" fmla="*/ 0 w 113"/>
                    <a:gd name="T33" fmla="*/ 199 h 259"/>
                    <a:gd name="T34" fmla="*/ 4 w 113"/>
                    <a:gd name="T35" fmla="*/ 207 h 259"/>
                    <a:gd name="T36" fmla="*/ 17 w 113"/>
                    <a:gd name="T37" fmla="*/ 222 h 259"/>
                    <a:gd name="T38" fmla="*/ 30 w 113"/>
                    <a:gd name="T39" fmla="*/ 228 h 259"/>
                    <a:gd name="T40" fmla="*/ 49 w 113"/>
                    <a:gd name="T41" fmla="*/ 233 h 259"/>
                    <a:gd name="T42" fmla="*/ 66 w 113"/>
                    <a:gd name="T43" fmla="*/ 241 h 259"/>
                    <a:gd name="T44" fmla="*/ 64 w 113"/>
                    <a:gd name="T45" fmla="*/ 259 h 259"/>
                    <a:gd name="T46" fmla="*/ 73 w 113"/>
                    <a:gd name="T47" fmla="*/ 254 h 259"/>
                    <a:gd name="T48" fmla="*/ 79 w 113"/>
                    <a:gd name="T49" fmla="*/ 239 h 259"/>
                    <a:gd name="T50" fmla="*/ 86 w 113"/>
                    <a:gd name="T51" fmla="*/ 218 h 259"/>
                    <a:gd name="T52" fmla="*/ 83 w 113"/>
                    <a:gd name="T53" fmla="*/ 214 h 259"/>
                    <a:gd name="T54" fmla="*/ 96 w 113"/>
                    <a:gd name="T55" fmla="*/ 207 h 259"/>
                    <a:gd name="T56" fmla="*/ 96 w 113"/>
                    <a:gd name="T57" fmla="*/ 194 h 259"/>
                    <a:gd name="T58" fmla="*/ 99 w 113"/>
                    <a:gd name="T59" fmla="*/ 184 h 259"/>
                    <a:gd name="T60" fmla="*/ 105 w 113"/>
                    <a:gd name="T61" fmla="*/ 169 h 259"/>
                    <a:gd name="T62" fmla="*/ 105 w 113"/>
                    <a:gd name="T63" fmla="*/ 156 h 259"/>
                    <a:gd name="T64" fmla="*/ 105 w 113"/>
                    <a:gd name="T65" fmla="*/ 139 h 259"/>
                    <a:gd name="T66" fmla="*/ 105 w 113"/>
                    <a:gd name="T67" fmla="*/ 132 h 259"/>
                    <a:gd name="T68" fmla="*/ 111 w 113"/>
                    <a:gd name="T69" fmla="*/ 130 h 259"/>
                    <a:gd name="T70" fmla="*/ 111 w 113"/>
                    <a:gd name="T71" fmla="*/ 150 h 259"/>
                    <a:gd name="T72" fmla="*/ 111 w 113"/>
                    <a:gd name="T73" fmla="*/ 124 h 259"/>
                    <a:gd name="T74" fmla="*/ 109 w 113"/>
                    <a:gd name="T75" fmla="*/ 96 h 259"/>
                    <a:gd name="T76" fmla="*/ 92 w 113"/>
                    <a:gd name="T77" fmla="*/ 85 h 259"/>
                    <a:gd name="T78" fmla="*/ 81 w 113"/>
                    <a:gd name="T79" fmla="*/ 85 h 259"/>
                    <a:gd name="T80" fmla="*/ 84 w 113"/>
                    <a:gd name="T81" fmla="*/ 58 h 259"/>
                    <a:gd name="T82" fmla="*/ 94 w 113"/>
                    <a:gd name="T83" fmla="*/ 53 h 259"/>
                    <a:gd name="T84" fmla="*/ 96 w 113"/>
                    <a:gd name="T85" fmla="*/ 38 h 259"/>
                    <a:gd name="T86" fmla="*/ 96 w 113"/>
                    <a:gd name="T87" fmla="*/ 23 h 259"/>
                    <a:gd name="T88" fmla="*/ 17 w 113"/>
                    <a:gd name="T89" fmla="*/ 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3" h="259">
                      <a:moveTo>
                        <a:pt x="17" y="9"/>
                      </a:moveTo>
                      <a:lnTo>
                        <a:pt x="15" y="15"/>
                      </a:lnTo>
                      <a:lnTo>
                        <a:pt x="15" y="23"/>
                      </a:lnTo>
                      <a:lnTo>
                        <a:pt x="5" y="40"/>
                      </a:lnTo>
                      <a:lnTo>
                        <a:pt x="0" y="47"/>
                      </a:lnTo>
                      <a:lnTo>
                        <a:pt x="2" y="51"/>
                      </a:lnTo>
                      <a:lnTo>
                        <a:pt x="5" y="53"/>
                      </a:lnTo>
                      <a:lnTo>
                        <a:pt x="7" y="60"/>
                      </a:lnTo>
                      <a:lnTo>
                        <a:pt x="5" y="66"/>
                      </a:lnTo>
                      <a:lnTo>
                        <a:pt x="0" y="73"/>
                      </a:lnTo>
                      <a:lnTo>
                        <a:pt x="4" y="85"/>
                      </a:lnTo>
                      <a:lnTo>
                        <a:pt x="9" y="92"/>
                      </a:lnTo>
                      <a:lnTo>
                        <a:pt x="17" y="94"/>
                      </a:lnTo>
                      <a:lnTo>
                        <a:pt x="17" y="102"/>
                      </a:lnTo>
                      <a:lnTo>
                        <a:pt x="24" y="105"/>
                      </a:lnTo>
                      <a:lnTo>
                        <a:pt x="28" y="107"/>
                      </a:lnTo>
                      <a:lnTo>
                        <a:pt x="34" y="113"/>
                      </a:lnTo>
                      <a:lnTo>
                        <a:pt x="51" y="126"/>
                      </a:lnTo>
                      <a:lnTo>
                        <a:pt x="47" y="132"/>
                      </a:lnTo>
                      <a:lnTo>
                        <a:pt x="39" y="139"/>
                      </a:lnTo>
                      <a:lnTo>
                        <a:pt x="34" y="147"/>
                      </a:lnTo>
                      <a:lnTo>
                        <a:pt x="32" y="147"/>
                      </a:lnTo>
                      <a:lnTo>
                        <a:pt x="32" y="149"/>
                      </a:lnTo>
                      <a:lnTo>
                        <a:pt x="30" y="149"/>
                      </a:lnTo>
                      <a:lnTo>
                        <a:pt x="28" y="156"/>
                      </a:lnTo>
                      <a:lnTo>
                        <a:pt x="28" y="162"/>
                      </a:lnTo>
                      <a:lnTo>
                        <a:pt x="20" y="167"/>
                      </a:lnTo>
                      <a:lnTo>
                        <a:pt x="19" y="169"/>
                      </a:lnTo>
                      <a:lnTo>
                        <a:pt x="13" y="171"/>
                      </a:lnTo>
                      <a:lnTo>
                        <a:pt x="7" y="177"/>
                      </a:lnTo>
                      <a:lnTo>
                        <a:pt x="4" y="184"/>
                      </a:lnTo>
                      <a:lnTo>
                        <a:pt x="2" y="194"/>
                      </a:lnTo>
                      <a:lnTo>
                        <a:pt x="0" y="197"/>
                      </a:lnTo>
                      <a:lnTo>
                        <a:pt x="0" y="199"/>
                      </a:lnTo>
                      <a:lnTo>
                        <a:pt x="4" y="207"/>
                      </a:lnTo>
                      <a:lnTo>
                        <a:pt x="4" y="207"/>
                      </a:lnTo>
                      <a:lnTo>
                        <a:pt x="4" y="211"/>
                      </a:lnTo>
                      <a:lnTo>
                        <a:pt x="17" y="222"/>
                      </a:lnTo>
                      <a:lnTo>
                        <a:pt x="22" y="224"/>
                      </a:lnTo>
                      <a:lnTo>
                        <a:pt x="30" y="228"/>
                      </a:lnTo>
                      <a:lnTo>
                        <a:pt x="41" y="237"/>
                      </a:lnTo>
                      <a:lnTo>
                        <a:pt x="49" y="233"/>
                      </a:lnTo>
                      <a:lnTo>
                        <a:pt x="62" y="233"/>
                      </a:lnTo>
                      <a:lnTo>
                        <a:pt x="66" y="241"/>
                      </a:lnTo>
                      <a:lnTo>
                        <a:pt x="62" y="252"/>
                      </a:lnTo>
                      <a:lnTo>
                        <a:pt x="64" y="259"/>
                      </a:lnTo>
                      <a:lnTo>
                        <a:pt x="69" y="258"/>
                      </a:lnTo>
                      <a:lnTo>
                        <a:pt x="73" y="254"/>
                      </a:lnTo>
                      <a:lnTo>
                        <a:pt x="75" y="246"/>
                      </a:lnTo>
                      <a:lnTo>
                        <a:pt x="79" y="239"/>
                      </a:lnTo>
                      <a:lnTo>
                        <a:pt x="83" y="226"/>
                      </a:lnTo>
                      <a:lnTo>
                        <a:pt x="86" y="218"/>
                      </a:lnTo>
                      <a:lnTo>
                        <a:pt x="83" y="218"/>
                      </a:lnTo>
                      <a:lnTo>
                        <a:pt x="83" y="214"/>
                      </a:lnTo>
                      <a:lnTo>
                        <a:pt x="88" y="207"/>
                      </a:lnTo>
                      <a:lnTo>
                        <a:pt x="96" y="207"/>
                      </a:lnTo>
                      <a:lnTo>
                        <a:pt x="92" y="201"/>
                      </a:lnTo>
                      <a:lnTo>
                        <a:pt x="96" y="194"/>
                      </a:lnTo>
                      <a:lnTo>
                        <a:pt x="94" y="188"/>
                      </a:lnTo>
                      <a:lnTo>
                        <a:pt x="99" y="184"/>
                      </a:lnTo>
                      <a:lnTo>
                        <a:pt x="101" y="177"/>
                      </a:lnTo>
                      <a:lnTo>
                        <a:pt x="105" y="169"/>
                      </a:lnTo>
                      <a:lnTo>
                        <a:pt x="109" y="164"/>
                      </a:lnTo>
                      <a:lnTo>
                        <a:pt x="105" y="156"/>
                      </a:lnTo>
                      <a:lnTo>
                        <a:pt x="107" y="150"/>
                      </a:lnTo>
                      <a:lnTo>
                        <a:pt x="105" y="139"/>
                      </a:lnTo>
                      <a:lnTo>
                        <a:pt x="103" y="132"/>
                      </a:lnTo>
                      <a:lnTo>
                        <a:pt x="105" y="132"/>
                      </a:lnTo>
                      <a:lnTo>
                        <a:pt x="107" y="124"/>
                      </a:lnTo>
                      <a:lnTo>
                        <a:pt x="111" y="130"/>
                      </a:lnTo>
                      <a:lnTo>
                        <a:pt x="109" y="137"/>
                      </a:lnTo>
                      <a:lnTo>
                        <a:pt x="111" y="150"/>
                      </a:lnTo>
                      <a:lnTo>
                        <a:pt x="113" y="143"/>
                      </a:lnTo>
                      <a:lnTo>
                        <a:pt x="111" y="124"/>
                      </a:lnTo>
                      <a:lnTo>
                        <a:pt x="109" y="117"/>
                      </a:lnTo>
                      <a:lnTo>
                        <a:pt x="109" y="96"/>
                      </a:lnTo>
                      <a:lnTo>
                        <a:pt x="107" y="87"/>
                      </a:lnTo>
                      <a:lnTo>
                        <a:pt x="92" y="85"/>
                      </a:lnTo>
                      <a:lnTo>
                        <a:pt x="86" y="87"/>
                      </a:lnTo>
                      <a:lnTo>
                        <a:pt x="81" y="85"/>
                      </a:lnTo>
                      <a:lnTo>
                        <a:pt x="81" y="66"/>
                      </a:lnTo>
                      <a:lnTo>
                        <a:pt x="84" y="58"/>
                      </a:lnTo>
                      <a:lnTo>
                        <a:pt x="86" y="58"/>
                      </a:lnTo>
                      <a:lnTo>
                        <a:pt x="94" y="53"/>
                      </a:lnTo>
                      <a:lnTo>
                        <a:pt x="92" y="47"/>
                      </a:lnTo>
                      <a:lnTo>
                        <a:pt x="96" y="38"/>
                      </a:lnTo>
                      <a:lnTo>
                        <a:pt x="96" y="30"/>
                      </a:lnTo>
                      <a:lnTo>
                        <a:pt x="96" y="23"/>
                      </a:lnTo>
                      <a:lnTo>
                        <a:pt x="24" y="0"/>
                      </a:lnTo>
                      <a:lnTo>
                        <a:pt x="17" y="9"/>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73" name="Freeform 324">
                  <a:extLst>
                    <a:ext uri="{FF2B5EF4-FFF2-40B4-BE49-F238E27FC236}">
                      <a16:creationId xmlns:a16="http://schemas.microsoft.com/office/drawing/2014/main" id="{DDB786CC-FB3E-7AAF-3637-4EAD7F4A6001}"/>
                    </a:ext>
                  </a:extLst>
                </p:cNvPr>
                <p:cNvSpPr>
                  <a:spLocks/>
                </p:cNvSpPr>
                <p:nvPr/>
              </p:nvSpPr>
              <p:spPr bwMode="auto">
                <a:xfrm>
                  <a:off x="4914692" y="2269019"/>
                  <a:ext cx="5764" cy="17441"/>
                </a:xfrm>
                <a:custGeom>
                  <a:avLst/>
                  <a:gdLst>
                    <a:gd name="T0" fmla="*/ 6 w 6"/>
                    <a:gd name="T1" fmla="*/ 0 h 20"/>
                    <a:gd name="T2" fmla="*/ 0 w 6"/>
                    <a:gd name="T3" fmla="*/ 20 h 20"/>
                    <a:gd name="T4" fmla="*/ 6 w 6"/>
                    <a:gd name="T5" fmla="*/ 5 h 20"/>
                    <a:gd name="T6" fmla="*/ 6 w 6"/>
                    <a:gd name="T7" fmla="*/ 0 h 20"/>
                  </a:gdLst>
                  <a:ahLst/>
                  <a:cxnLst>
                    <a:cxn ang="0">
                      <a:pos x="T0" y="T1"/>
                    </a:cxn>
                    <a:cxn ang="0">
                      <a:pos x="T2" y="T3"/>
                    </a:cxn>
                    <a:cxn ang="0">
                      <a:pos x="T4" y="T5"/>
                    </a:cxn>
                    <a:cxn ang="0">
                      <a:pos x="T6" y="T7"/>
                    </a:cxn>
                  </a:cxnLst>
                  <a:rect l="0" t="0" r="r" b="b"/>
                  <a:pathLst>
                    <a:path w="6" h="20">
                      <a:moveTo>
                        <a:pt x="6" y="0"/>
                      </a:moveTo>
                      <a:lnTo>
                        <a:pt x="0" y="20"/>
                      </a:lnTo>
                      <a:lnTo>
                        <a:pt x="6" y="5"/>
                      </a:lnTo>
                      <a:lnTo>
                        <a:pt x="6"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74" name="Freeform 325">
                  <a:extLst>
                    <a:ext uri="{FF2B5EF4-FFF2-40B4-BE49-F238E27FC236}">
                      <a16:creationId xmlns:a16="http://schemas.microsoft.com/office/drawing/2014/main" id="{6DF00E44-F38E-0B7D-C8CB-846143AE42E4}"/>
                    </a:ext>
                  </a:extLst>
                </p:cNvPr>
                <p:cNvSpPr>
                  <a:spLocks/>
                </p:cNvSpPr>
                <p:nvPr/>
              </p:nvSpPr>
              <p:spPr bwMode="auto">
                <a:xfrm>
                  <a:off x="4914692" y="2269019"/>
                  <a:ext cx="5764" cy="17441"/>
                </a:xfrm>
                <a:custGeom>
                  <a:avLst/>
                  <a:gdLst>
                    <a:gd name="T0" fmla="*/ 6 w 6"/>
                    <a:gd name="T1" fmla="*/ 0 h 20"/>
                    <a:gd name="T2" fmla="*/ 0 w 6"/>
                    <a:gd name="T3" fmla="*/ 20 h 20"/>
                    <a:gd name="T4" fmla="*/ 6 w 6"/>
                    <a:gd name="T5" fmla="*/ 5 h 20"/>
                    <a:gd name="T6" fmla="*/ 6 w 6"/>
                    <a:gd name="T7" fmla="*/ 0 h 20"/>
                  </a:gdLst>
                  <a:ahLst/>
                  <a:cxnLst>
                    <a:cxn ang="0">
                      <a:pos x="T0" y="T1"/>
                    </a:cxn>
                    <a:cxn ang="0">
                      <a:pos x="T2" y="T3"/>
                    </a:cxn>
                    <a:cxn ang="0">
                      <a:pos x="T4" y="T5"/>
                    </a:cxn>
                    <a:cxn ang="0">
                      <a:pos x="T6" y="T7"/>
                    </a:cxn>
                  </a:cxnLst>
                  <a:rect l="0" t="0" r="r" b="b"/>
                  <a:pathLst>
                    <a:path w="6" h="20">
                      <a:moveTo>
                        <a:pt x="6" y="0"/>
                      </a:moveTo>
                      <a:lnTo>
                        <a:pt x="0" y="20"/>
                      </a:lnTo>
                      <a:lnTo>
                        <a:pt x="6" y="5"/>
                      </a:lnTo>
                      <a:lnTo>
                        <a:pt x="6"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grpSp>
          <p:grpSp>
            <p:nvGrpSpPr>
              <p:cNvPr id="255" name="Group 254">
                <a:extLst>
                  <a:ext uri="{FF2B5EF4-FFF2-40B4-BE49-F238E27FC236}">
                    <a16:creationId xmlns:a16="http://schemas.microsoft.com/office/drawing/2014/main" id="{2DAEFBCA-462D-80D4-20FB-9382E8EC2AEB}"/>
                  </a:ext>
                </a:extLst>
              </p:cNvPr>
              <p:cNvGrpSpPr/>
              <p:nvPr/>
            </p:nvGrpSpPr>
            <p:grpSpPr>
              <a:xfrm>
                <a:off x="4438189" y="1771956"/>
                <a:ext cx="613881" cy="415091"/>
                <a:chOff x="4438189" y="1771956"/>
                <a:chExt cx="613881" cy="415091"/>
              </a:xfrm>
              <a:grpFill/>
            </p:grpSpPr>
            <p:sp>
              <p:nvSpPr>
                <p:cNvPr id="270" name="Freeform 326">
                  <a:extLst>
                    <a:ext uri="{FF2B5EF4-FFF2-40B4-BE49-F238E27FC236}">
                      <a16:creationId xmlns:a16="http://schemas.microsoft.com/office/drawing/2014/main" id="{06CD0213-32AF-9D21-A670-5991EB791E94}"/>
                    </a:ext>
                  </a:extLst>
                </p:cNvPr>
                <p:cNvSpPr>
                  <a:spLocks/>
                </p:cNvSpPr>
                <p:nvPr/>
              </p:nvSpPr>
              <p:spPr bwMode="auto">
                <a:xfrm>
                  <a:off x="4438189" y="1771956"/>
                  <a:ext cx="490913" cy="398523"/>
                </a:xfrm>
                <a:custGeom>
                  <a:avLst/>
                  <a:gdLst>
                    <a:gd name="T0" fmla="*/ 511 w 511"/>
                    <a:gd name="T1" fmla="*/ 402 h 457"/>
                    <a:gd name="T2" fmla="*/ 505 w 511"/>
                    <a:gd name="T3" fmla="*/ 389 h 457"/>
                    <a:gd name="T4" fmla="*/ 489 w 511"/>
                    <a:gd name="T5" fmla="*/ 307 h 457"/>
                    <a:gd name="T6" fmla="*/ 490 w 511"/>
                    <a:gd name="T7" fmla="*/ 233 h 457"/>
                    <a:gd name="T8" fmla="*/ 487 w 511"/>
                    <a:gd name="T9" fmla="*/ 222 h 457"/>
                    <a:gd name="T10" fmla="*/ 460 w 511"/>
                    <a:gd name="T11" fmla="*/ 143 h 457"/>
                    <a:gd name="T12" fmla="*/ 455 w 511"/>
                    <a:gd name="T13" fmla="*/ 145 h 457"/>
                    <a:gd name="T14" fmla="*/ 453 w 511"/>
                    <a:gd name="T15" fmla="*/ 119 h 457"/>
                    <a:gd name="T16" fmla="*/ 443 w 511"/>
                    <a:gd name="T17" fmla="*/ 98 h 457"/>
                    <a:gd name="T18" fmla="*/ 445 w 511"/>
                    <a:gd name="T19" fmla="*/ 81 h 457"/>
                    <a:gd name="T20" fmla="*/ 443 w 511"/>
                    <a:gd name="T21" fmla="*/ 66 h 457"/>
                    <a:gd name="T22" fmla="*/ 442 w 511"/>
                    <a:gd name="T23" fmla="*/ 53 h 457"/>
                    <a:gd name="T24" fmla="*/ 432 w 511"/>
                    <a:gd name="T25" fmla="*/ 40 h 457"/>
                    <a:gd name="T26" fmla="*/ 427 w 511"/>
                    <a:gd name="T27" fmla="*/ 15 h 457"/>
                    <a:gd name="T28" fmla="*/ 425 w 511"/>
                    <a:gd name="T29" fmla="*/ 4 h 457"/>
                    <a:gd name="T30" fmla="*/ 372 w 511"/>
                    <a:gd name="T31" fmla="*/ 15 h 457"/>
                    <a:gd name="T32" fmla="*/ 317 w 511"/>
                    <a:gd name="T33" fmla="*/ 25 h 457"/>
                    <a:gd name="T34" fmla="*/ 278 w 511"/>
                    <a:gd name="T35" fmla="*/ 58 h 457"/>
                    <a:gd name="T36" fmla="*/ 257 w 511"/>
                    <a:gd name="T37" fmla="*/ 103 h 457"/>
                    <a:gd name="T38" fmla="*/ 244 w 511"/>
                    <a:gd name="T39" fmla="*/ 122 h 457"/>
                    <a:gd name="T40" fmla="*/ 223 w 511"/>
                    <a:gd name="T41" fmla="*/ 143 h 457"/>
                    <a:gd name="T42" fmla="*/ 229 w 511"/>
                    <a:gd name="T43" fmla="*/ 154 h 457"/>
                    <a:gd name="T44" fmla="*/ 229 w 511"/>
                    <a:gd name="T45" fmla="*/ 150 h 457"/>
                    <a:gd name="T46" fmla="*/ 237 w 511"/>
                    <a:gd name="T47" fmla="*/ 158 h 457"/>
                    <a:gd name="T48" fmla="*/ 242 w 511"/>
                    <a:gd name="T49" fmla="*/ 160 h 457"/>
                    <a:gd name="T50" fmla="*/ 235 w 511"/>
                    <a:gd name="T51" fmla="*/ 169 h 457"/>
                    <a:gd name="T52" fmla="*/ 242 w 511"/>
                    <a:gd name="T53" fmla="*/ 188 h 457"/>
                    <a:gd name="T54" fmla="*/ 246 w 511"/>
                    <a:gd name="T55" fmla="*/ 201 h 457"/>
                    <a:gd name="T56" fmla="*/ 233 w 511"/>
                    <a:gd name="T57" fmla="*/ 209 h 457"/>
                    <a:gd name="T58" fmla="*/ 218 w 511"/>
                    <a:gd name="T59" fmla="*/ 222 h 457"/>
                    <a:gd name="T60" fmla="*/ 208 w 511"/>
                    <a:gd name="T61" fmla="*/ 237 h 457"/>
                    <a:gd name="T62" fmla="*/ 197 w 511"/>
                    <a:gd name="T63" fmla="*/ 246 h 457"/>
                    <a:gd name="T64" fmla="*/ 177 w 511"/>
                    <a:gd name="T65" fmla="*/ 246 h 457"/>
                    <a:gd name="T66" fmla="*/ 148 w 511"/>
                    <a:gd name="T67" fmla="*/ 258 h 457"/>
                    <a:gd name="T68" fmla="*/ 103 w 511"/>
                    <a:gd name="T69" fmla="*/ 250 h 457"/>
                    <a:gd name="T70" fmla="*/ 62 w 511"/>
                    <a:gd name="T71" fmla="*/ 261 h 457"/>
                    <a:gd name="T72" fmla="*/ 49 w 511"/>
                    <a:gd name="T73" fmla="*/ 269 h 457"/>
                    <a:gd name="T74" fmla="*/ 36 w 511"/>
                    <a:gd name="T75" fmla="*/ 276 h 457"/>
                    <a:gd name="T76" fmla="*/ 39 w 511"/>
                    <a:gd name="T77" fmla="*/ 290 h 457"/>
                    <a:gd name="T78" fmla="*/ 52 w 511"/>
                    <a:gd name="T79" fmla="*/ 297 h 457"/>
                    <a:gd name="T80" fmla="*/ 51 w 511"/>
                    <a:gd name="T81" fmla="*/ 305 h 457"/>
                    <a:gd name="T82" fmla="*/ 58 w 511"/>
                    <a:gd name="T83" fmla="*/ 327 h 457"/>
                    <a:gd name="T84" fmla="*/ 43 w 511"/>
                    <a:gd name="T85" fmla="*/ 348 h 457"/>
                    <a:gd name="T86" fmla="*/ 30 w 511"/>
                    <a:gd name="T87" fmla="*/ 363 h 457"/>
                    <a:gd name="T88" fmla="*/ 4 w 511"/>
                    <a:gd name="T89" fmla="*/ 393 h 457"/>
                    <a:gd name="T90" fmla="*/ 2 w 511"/>
                    <a:gd name="T91" fmla="*/ 397 h 457"/>
                    <a:gd name="T92" fmla="*/ 69 w 511"/>
                    <a:gd name="T93" fmla="*/ 410 h 457"/>
                    <a:gd name="T94" fmla="*/ 276 w 511"/>
                    <a:gd name="T95" fmla="*/ 369 h 457"/>
                    <a:gd name="T96" fmla="*/ 349 w 511"/>
                    <a:gd name="T97" fmla="*/ 354 h 457"/>
                    <a:gd name="T98" fmla="*/ 361 w 511"/>
                    <a:gd name="T99" fmla="*/ 363 h 457"/>
                    <a:gd name="T100" fmla="*/ 374 w 511"/>
                    <a:gd name="T101" fmla="*/ 367 h 457"/>
                    <a:gd name="T102" fmla="*/ 381 w 511"/>
                    <a:gd name="T103" fmla="*/ 389 h 457"/>
                    <a:gd name="T104" fmla="*/ 400 w 511"/>
                    <a:gd name="T105" fmla="*/ 401 h 457"/>
                    <a:gd name="T106" fmla="*/ 415 w 511"/>
                    <a:gd name="T107" fmla="*/ 406 h 457"/>
                    <a:gd name="T108" fmla="*/ 487 w 511"/>
                    <a:gd name="T109" fmla="*/ 431 h 457"/>
                    <a:gd name="T110" fmla="*/ 475 w 511"/>
                    <a:gd name="T111" fmla="*/ 408 h 457"/>
                    <a:gd name="T112" fmla="*/ 475 w 511"/>
                    <a:gd name="T113" fmla="*/ 399 h 457"/>
                    <a:gd name="T114" fmla="*/ 483 w 511"/>
                    <a:gd name="T115" fmla="*/ 410 h 457"/>
                    <a:gd name="T116" fmla="*/ 489 w 511"/>
                    <a:gd name="T117" fmla="*/ 442 h 457"/>
                    <a:gd name="T118" fmla="*/ 489 w 511"/>
                    <a:gd name="T119" fmla="*/ 457 h 457"/>
                    <a:gd name="T120" fmla="*/ 498 w 511"/>
                    <a:gd name="T121" fmla="*/ 448 h 457"/>
                    <a:gd name="T122" fmla="*/ 505 w 511"/>
                    <a:gd name="T123" fmla="*/ 425 h 457"/>
                    <a:gd name="T124" fmla="*/ 500 w 511"/>
                    <a:gd name="T125" fmla="*/ 414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11" h="457">
                      <a:moveTo>
                        <a:pt x="500" y="414"/>
                      </a:moveTo>
                      <a:lnTo>
                        <a:pt x="511" y="402"/>
                      </a:lnTo>
                      <a:lnTo>
                        <a:pt x="511" y="397"/>
                      </a:lnTo>
                      <a:lnTo>
                        <a:pt x="505" y="389"/>
                      </a:lnTo>
                      <a:lnTo>
                        <a:pt x="492" y="312"/>
                      </a:lnTo>
                      <a:lnTo>
                        <a:pt x="489" y="307"/>
                      </a:lnTo>
                      <a:lnTo>
                        <a:pt x="490" y="241"/>
                      </a:lnTo>
                      <a:lnTo>
                        <a:pt x="490" y="233"/>
                      </a:lnTo>
                      <a:lnTo>
                        <a:pt x="487" y="228"/>
                      </a:lnTo>
                      <a:lnTo>
                        <a:pt x="487" y="222"/>
                      </a:lnTo>
                      <a:lnTo>
                        <a:pt x="472" y="152"/>
                      </a:lnTo>
                      <a:lnTo>
                        <a:pt x="460" y="143"/>
                      </a:lnTo>
                      <a:lnTo>
                        <a:pt x="458" y="152"/>
                      </a:lnTo>
                      <a:lnTo>
                        <a:pt x="455" y="145"/>
                      </a:lnTo>
                      <a:lnTo>
                        <a:pt x="457" y="132"/>
                      </a:lnTo>
                      <a:lnTo>
                        <a:pt x="453" y="119"/>
                      </a:lnTo>
                      <a:lnTo>
                        <a:pt x="447" y="111"/>
                      </a:lnTo>
                      <a:lnTo>
                        <a:pt x="443" y="98"/>
                      </a:lnTo>
                      <a:lnTo>
                        <a:pt x="443" y="85"/>
                      </a:lnTo>
                      <a:lnTo>
                        <a:pt x="445" y="81"/>
                      </a:lnTo>
                      <a:lnTo>
                        <a:pt x="445" y="73"/>
                      </a:lnTo>
                      <a:lnTo>
                        <a:pt x="443" y="66"/>
                      </a:lnTo>
                      <a:lnTo>
                        <a:pt x="443" y="60"/>
                      </a:lnTo>
                      <a:lnTo>
                        <a:pt x="442" y="53"/>
                      </a:lnTo>
                      <a:lnTo>
                        <a:pt x="434" y="47"/>
                      </a:lnTo>
                      <a:lnTo>
                        <a:pt x="432" y="40"/>
                      </a:lnTo>
                      <a:lnTo>
                        <a:pt x="432" y="23"/>
                      </a:lnTo>
                      <a:lnTo>
                        <a:pt x="427" y="15"/>
                      </a:lnTo>
                      <a:lnTo>
                        <a:pt x="427" y="8"/>
                      </a:lnTo>
                      <a:lnTo>
                        <a:pt x="425" y="4"/>
                      </a:lnTo>
                      <a:lnTo>
                        <a:pt x="425" y="0"/>
                      </a:lnTo>
                      <a:lnTo>
                        <a:pt x="372" y="15"/>
                      </a:lnTo>
                      <a:lnTo>
                        <a:pt x="323" y="25"/>
                      </a:lnTo>
                      <a:lnTo>
                        <a:pt x="317" y="25"/>
                      </a:lnTo>
                      <a:lnTo>
                        <a:pt x="302" y="32"/>
                      </a:lnTo>
                      <a:lnTo>
                        <a:pt x="278" y="58"/>
                      </a:lnTo>
                      <a:lnTo>
                        <a:pt x="257" y="96"/>
                      </a:lnTo>
                      <a:lnTo>
                        <a:pt x="257" y="103"/>
                      </a:lnTo>
                      <a:lnTo>
                        <a:pt x="246" y="119"/>
                      </a:lnTo>
                      <a:lnTo>
                        <a:pt x="244" y="122"/>
                      </a:lnTo>
                      <a:lnTo>
                        <a:pt x="237" y="130"/>
                      </a:lnTo>
                      <a:lnTo>
                        <a:pt x="223" y="143"/>
                      </a:lnTo>
                      <a:lnTo>
                        <a:pt x="223" y="149"/>
                      </a:lnTo>
                      <a:lnTo>
                        <a:pt x="229" y="154"/>
                      </a:lnTo>
                      <a:lnTo>
                        <a:pt x="231" y="158"/>
                      </a:lnTo>
                      <a:lnTo>
                        <a:pt x="229" y="150"/>
                      </a:lnTo>
                      <a:lnTo>
                        <a:pt x="237" y="147"/>
                      </a:lnTo>
                      <a:lnTo>
                        <a:pt x="237" y="158"/>
                      </a:lnTo>
                      <a:lnTo>
                        <a:pt x="246" y="152"/>
                      </a:lnTo>
                      <a:lnTo>
                        <a:pt x="242" y="160"/>
                      </a:lnTo>
                      <a:lnTo>
                        <a:pt x="240" y="166"/>
                      </a:lnTo>
                      <a:lnTo>
                        <a:pt x="235" y="169"/>
                      </a:lnTo>
                      <a:lnTo>
                        <a:pt x="240" y="182"/>
                      </a:lnTo>
                      <a:lnTo>
                        <a:pt x="242" y="188"/>
                      </a:lnTo>
                      <a:lnTo>
                        <a:pt x="244" y="194"/>
                      </a:lnTo>
                      <a:lnTo>
                        <a:pt x="246" y="201"/>
                      </a:lnTo>
                      <a:lnTo>
                        <a:pt x="240" y="209"/>
                      </a:lnTo>
                      <a:lnTo>
                        <a:pt x="233" y="209"/>
                      </a:lnTo>
                      <a:lnTo>
                        <a:pt x="225" y="216"/>
                      </a:lnTo>
                      <a:lnTo>
                        <a:pt x="218" y="222"/>
                      </a:lnTo>
                      <a:lnTo>
                        <a:pt x="214" y="229"/>
                      </a:lnTo>
                      <a:lnTo>
                        <a:pt x="208" y="237"/>
                      </a:lnTo>
                      <a:lnTo>
                        <a:pt x="201" y="241"/>
                      </a:lnTo>
                      <a:lnTo>
                        <a:pt x="197" y="246"/>
                      </a:lnTo>
                      <a:lnTo>
                        <a:pt x="192" y="244"/>
                      </a:lnTo>
                      <a:lnTo>
                        <a:pt x="177" y="246"/>
                      </a:lnTo>
                      <a:lnTo>
                        <a:pt x="163" y="248"/>
                      </a:lnTo>
                      <a:lnTo>
                        <a:pt x="148" y="258"/>
                      </a:lnTo>
                      <a:lnTo>
                        <a:pt x="131" y="250"/>
                      </a:lnTo>
                      <a:lnTo>
                        <a:pt x="103" y="250"/>
                      </a:lnTo>
                      <a:lnTo>
                        <a:pt x="77" y="256"/>
                      </a:lnTo>
                      <a:lnTo>
                        <a:pt x="62" y="261"/>
                      </a:lnTo>
                      <a:lnTo>
                        <a:pt x="56" y="267"/>
                      </a:lnTo>
                      <a:lnTo>
                        <a:pt x="49" y="269"/>
                      </a:lnTo>
                      <a:lnTo>
                        <a:pt x="41" y="273"/>
                      </a:lnTo>
                      <a:lnTo>
                        <a:pt x="36" y="276"/>
                      </a:lnTo>
                      <a:lnTo>
                        <a:pt x="36" y="276"/>
                      </a:lnTo>
                      <a:lnTo>
                        <a:pt x="39" y="290"/>
                      </a:lnTo>
                      <a:lnTo>
                        <a:pt x="37" y="295"/>
                      </a:lnTo>
                      <a:lnTo>
                        <a:pt x="52" y="297"/>
                      </a:lnTo>
                      <a:lnTo>
                        <a:pt x="52" y="301"/>
                      </a:lnTo>
                      <a:lnTo>
                        <a:pt x="51" y="305"/>
                      </a:lnTo>
                      <a:lnTo>
                        <a:pt x="58" y="320"/>
                      </a:lnTo>
                      <a:lnTo>
                        <a:pt x="58" y="327"/>
                      </a:lnTo>
                      <a:lnTo>
                        <a:pt x="47" y="340"/>
                      </a:lnTo>
                      <a:lnTo>
                        <a:pt x="43" y="348"/>
                      </a:lnTo>
                      <a:lnTo>
                        <a:pt x="37" y="354"/>
                      </a:lnTo>
                      <a:lnTo>
                        <a:pt x="30" y="363"/>
                      </a:lnTo>
                      <a:lnTo>
                        <a:pt x="19" y="376"/>
                      </a:lnTo>
                      <a:lnTo>
                        <a:pt x="4" y="393"/>
                      </a:lnTo>
                      <a:lnTo>
                        <a:pt x="0" y="395"/>
                      </a:lnTo>
                      <a:lnTo>
                        <a:pt x="2" y="397"/>
                      </a:lnTo>
                      <a:lnTo>
                        <a:pt x="5" y="421"/>
                      </a:lnTo>
                      <a:lnTo>
                        <a:pt x="69" y="410"/>
                      </a:lnTo>
                      <a:lnTo>
                        <a:pt x="167" y="391"/>
                      </a:lnTo>
                      <a:lnTo>
                        <a:pt x="276" y="369"/>
                      </a:lnTo>
                      <a:lnTo>
                        <a:pt x="349" y="352"/>
                      </a:lnTo>
                      <a:lnTo>
                        <a:pt x="349" y="354"/>
                      </a:lnTo>
                      <a:lnTo>
                        <a:pt x="357" y="355"/>
                      </a:lnTo>
                      <a:lnTo>
                        <a:pt x="361" y="363"/>
                      </a:lnTo>
                      <a:lnTo>
                        <a:pt x="366" y="361"/>
                      </a:lnTo>
                      <a:lnTo>
                        <a:pt x="374" y="367"/>
                      </a:lnTo>
                      <a:lnTo>
                        <a:pt x="380" y="382"/>
                      </a:lnTo>
                      <a:lnTo>
                        <a:pt x="381" y="389"/>
                      </a:lnTo>
                      <a:lnTo>
                        <a:pt x="387" y="397"/>
                      </a:lnTo>
                      <a:lnTo>
                        <a:pt x="400" y="401"/>
                      </a:lnTo>
                      <a:lnTo>
                        <a:pt x="408" y="402"/>
                      </a:lnTo>
                      <a:lnTo>
                        <a:pt x="415" y="406"/>
                      </a:lnTo>
                      <a:lnTo>
                        <a:pt x="415" y="408"/>
                      </a:lnTo>
                      <a:lnTo>
                        <a:pt x="487" y="431"/>
                      </a:lnTo>
                      <a:lnTo>
                        <a:pt x="481" y="414"/>
                      </a:lnTo>
                      <a:lnTo>
                        <a:pt x="475" y="408"/>
                      </a:lnTo>
                      <a:lnTo>
                        <a:pt x="474" y="401"/>
                      </a:lnTo>
                      <a:lnTo>
                        <a:pt x="475" y="399"/>
                      </a:lnTo>
                      <a:lnTo>
                        <a:pt x="477" y="406"/>
                      </a:lnTo>
                      <a:lnTo>
                        <a:pt x="483" y="410"/>
                      </a:lnTo>
                      <a:lnTo>
                        <a:pt x="487" y="421"/>
                      </a:lnTo>
                      <a:lnTo>
                        <a:pt x="489" y="442"/>
                      </a:lnTo>
                      <a:lnTo>
                        <a:pt x="485" y="457"/>
                      </a:lnTo>
                      <a:lnTo>
                        <a:pt x="489" y="457"/>
                      </a:lnTo>
                      <a:lnTo>
                        <a:pt x="490" y="449"/>
                      </a:lnTo>
                      <a:lnTo>
                        <a:pt x="498" y="448"/>
                      </a:lnTo>
                      <a:lnTo>
                        <a:pt x="500" y="440"/>
                      </a:lnTo>
                      <a:lnTo>
                        <a:pt x="505" y="425"/>
                      </a:lnTo>
                      <a:lnTo>
                        <a:pt x="500" y="417"/>
                      </a:lnTo>
                      <a:lnTo>
                        <a:pt x="500" y="414"/>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71" name="Freeform 329">
                  <a:extLst>
                    <a:ext uri="{FF2B5EF4-FFF2-40B4-BE49-F238E27FC236}">
                      <a16:creationId xmlns:a16="http://schemas.microsoft.com/office/drawing/2014/main" id="{12CB990C-1635-5E78-14B7-0117B39CE0DA}"/>
                    </a:ext>
                  </a:extLst>
                </p:cNvPr>
                <p:cNvSpPr>
                  <a:spLocks/>
                </p:cNvSpPr>
                <p:nvPr/>
              </p:nvSpPr>
              <p:spPr bwMode="auto">
                <a:xfrm>
                  <a:off x="4906045" y="2105075"/>
                  <a:ext cx="146025" cy="81972"/>
                </a:xfrm>
                <a:custGeom>
                  <a:avLst/>
                  <a:gdLst>
                    <a:gd name="T0" fmla="*/ 139 w 152"/>
                    <a:gd name="T1" fmla="*/ 11 h 94"/>
                    <a:gd name="T2" fmla="*/ 135 w 152"/>
                    <a:gd name="T3" fmla="*/ 9 h 94"/>
                    <a:gd name="T4" fmla="*/ 129 w 152"/>
                    <a:gd name="T5" fmla="*/ 11 h 94"/>
                    <a:gd name="T6" fmla="*/ 122 w 152"/>
                    <a:gd name="T7" fmla="*/ 15 h 94"/>
                    <a:gd name="T8" fmla="*/ 112 w 152"/>
                    <a:gd name="T9" fmla="*/ 28 h 94"/>
                    <a:gd name="T10" fmla="*/ 109 w 152"/>
                    <a:gd name="T11" fmla="*/ 30 h 94"/>
                    <a:gd name="T12" fmla="*/ 101 w 152"/>
                    <a:gd name="T13" fmla="*/ 32 h 94"/>
                    <a:gd name="T14" fmla="*/ 107 w 152"/>
                    <a:gd name="T15" fmla="*/ 24 h 94"/>
                    <a:gd name="T16" fmla="*/ 114 w 152"/>
                    <a:gd name="T17" fmla="*/ 19 h 94"/>
                    <a:gd name="T18" fmla="*/ 114 w 152"/>
                    <a:gd name="T19" fmla="*/ 11 h 94"/>
                    <a:gd name="T20" fmla="*/ 120 w 152"/>
                    <a:gd name="T21" fmla="*/ 0 h 94"/>
                    <a:gd name="T22" fmla="*/ 99 w 152"/>
                    <a:gd name="T23" fmla="*/ 24 h 94"/>
                    <a:gd name="T24" fmla="*/ 86 w 152"/>
                    <a:gd name="T25" fmla="*/ 30 h 94"/>
                    <a:gd name="T26" fmla="*/ 65 w 152"/>
                    <a:gd name="T27" fmla="*/ 35 h 94"/>
                    <a:gd name="T28" fmla="*/ 60 w 152"/>
                    <a:gd name="T29" fmla="*/ 37 h 94"/>
                    <a:gd name="T30" fmla="*/ 56 w 152"/>
                    <a:gd name="T31" fmla="*/ 43 h 94"/>
                    <a:gd name="T32" fmla="*/ 49 w 152"/>
                    <a:gd name="T33" fmla="*/ 43 h 94"/>
                    <a:gd name="T34" fmla="*/ 35 w 152"/>
                    <a:gd name="T35" fmla="*/ 50 h 94"/>
                    <a:gd name="T36" fmla="*/ 30 w 152"/>
                    <a:gd name="T37" fmla="*/ 50 h 94"/>
                    <a:gd name="T38" fmla="*/ 22 w 152"/>
                    <a:gd name="T39" fmla="*/ 54 h 94"/>
                    <a:gd name="T40" fmla="*/ 24 w 152"/>
                    <a:gd name="T41" fmla="*/ 62 h 94"/>
                    <a:gd name="T42" fmla="*/ 17 w 152"/>
                    <a:gd name="T43" fmla="*/ 60 h 94"/>
                    <a:gd name="T44" fmla="*/ 15 w 152"/>
                    <a:gd name="T45" fmla="*/ 67 h 94"/>
                    <a:gd name="T46" fmla="*/ 2 w 152"/>
                    <a:gd name="T47" fmla="*/ 75 h 94"/>
                    <a:gd name="T48" fmla="*/ 0 w 152"/>
                    <a:gd name="T49" fmla="*/ 84 h 94"/>
                    <a:gd name="T50" fmla="*/ 0 w 152"/>
                    <a:gd name="T51" fmla="*/ 90 h 94"/>
                    <a:gd name="T52" fmla="*/ 2 w 152"/>
                    <a:gd name="T53" fmla="*/ 92 h 94"/>
                    <a:gd name="T54" fmla="*/ 15 w 152"/>
                    <a:gd name="T55" fmla="*/ 88 h 94"/>
                    <a:gd name="T56" fmla="*/ 7 w 152"/>
                    <a:gd name="T57" fmla="*/ 94 h 94"/>
                    <a:gd name="T58" fmla="*/ 22 w 152"/>
                    <a:gd name="T59" fmla="*/ 88 h 94"/>
                    <a:gd name="T60" fmla="*/ 47 w 152"/>
                    <a:gd name="T61" fmla="*/ 73 h 94"/>
                    <a:gd name="T62" fmla="*/ 49 w 152"/>
                    <a:gd name="T63" fmla="*/ 73 h 94"/>
                    <a:gd name="T64" fmla="*/ 58 w 152"/>
                    <a:gd name="T65" fmla="*/ 67 h 94"/>
                    <a:gd name="T66" fmla="*/ 64 w 152"/>
                    <a:gd name="T67" fmla="*/ 64 h 94"/>
                    <a:gd name="T68" fmla="*/ 79 w 152"/>
                    <a:gd name="T69" fmla="*/ 56 h 94"/>
                    <a:gd name="T70" fmla="*/ 86 w 152"/>
                    <a:gd name="T71" fmla="*/ 52 h 94"/>
                    <a:gd name="T72" fmla="*/ 94 w 152"/>
                    <a:gd name="T73" fmla="*/ 49 h 94"/>
                    <a:gd name="T74" fmla="*/ 99 w 152"/>
                    <a:gd name="T75" fmla="*/ 47 h 94"/>
                    <a:gd name="T76" fmla="*/ 112 w 152"/>
                    <a:gd name="T77" fmla="*/ 37 h 94"/>
                    <a:gd name="T78" fmla="*/ 114 w 152"/>
                    <a:gd name="T79" fmla="*/ 32 h 94"/>
                    <a:gd name="T80" fmla="*/ 122 w 152"/>
                    <a:gd name="T81" fmla="*/ 30 h 94"/>
                    <a:gd name="T82" fmla="*/ 135 w 152"/>
                    <a:gd name="T83" fmla="*/ 19 h 94"/>
                    <a:gd name="T84" fmla="*/ 143 w 152"/>
                    <a:gd name="T85" fmla="*/ 15 h 94"/>
                    <a:gd name="T86" fmla="*/ 152 w 152"/>
                    <a:gd name="T87" fmla="*/ 3 h 94"/>
                    <a:gd name="T88" fmla="*/ 144 w 152"/>
                    <a:gd name="T89" fmla="*/ 7 h 94"/>
                    <a:gd name="T90" fmla="*/ 139 w 152"/>
                    <a:gd name="T91" fmla="*/ 1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2" h="94">
                      <a:moveTo>
                        <a:pt x="139" y="11"/>
                      </a:moveTo>
                      <a:lnTo>
                        <a:pt x="135" y="9"/>
                      </a:lnTo>
                      <a:lnTo>
                        <a:pt x="129" y="11"/>
                      </a:lnTo>
                      <a:lnTo>
                        <a:pt x="122" y="15"/>
                      </a:lnTo>
                      <a:lnTo>
                        <a:pt x="112" y="28"/>
                      </a:lnTo>
                      <a:lnTo>
                        <a:pt x="109" y="30"/>
                      </a:lnTo>
                      <a:lnTo>
                        <a:pt x="101" y="32"/>
                      </a:lnTo>
                      <a:lnTo>
                        <a:pt x="107" y="24"/>
                      </a:lnTo>
                      <a:lnTo>
                        <a:pt x="114" y="19"/>
                      </a:lnTo>
                      <a:lnTo>
                        <a:pt x="114" y="11"/>
                      </a:lnTo>
                      <a:lnTo>
                        <a:pt x="120" y="0"/>
                      </a:lnTo>
                      <a:lnTo>
                        <a:pt x="99" y="24"/>
                      </a:lnTo>
                      <a:lnTo>
                        <a:pt x="86" y="30"/>
                      </a:lnTo>
                      <a:lnTo>
                        <a:pt x="65" y="35"/>
                      </a:lnTo>
                      <a:lnTo>
                        <a:pt x="60" y="37"/>
                      </a:lnTo>
                      <a:lnTo>
                        <a:pt x="56" y="43"/>
                      </a:lnTo>
                      <a:lnTo>
                        <a:pt x="49" y="43"/>
                      </a:lnTo>
                      <a:lnTo>
                        <a:pt x="35" y="50"/>
                      </a:lnTo>
                      <a:lnTo>
                        <a:pt x="30" y="50"/>
                      </a:lnTo>
                      <a:lnTo>
                        <a:pt x="22" y="54"/>
                      </a:lnTo>
                      <a:lnTo>
                        <a:pt x="24" y="62"/>
                      </a:lnTo>
                      <a:lnTo>
                        <a:pt x="17" y="60"/>
                      </a:lnTo>
                      <a:lnTo>
                        <a:pt x="15" y="67"/>
                      </a:lnTo>
                      <a:lnTo>
                        <a:pt x="2" y="75"/>
                      </a:lnTo>
                      <a:lnTo>
                        <a:pt x="0" y="84"/>
                      </a:lnTo>
                      <a:lnTo>
                        <a:pt x="0" y="90"/>
                      </a:lnTo>
                      <a:lnTo>
                        <a:pt x="2" y="92"/>
                      </a:lnTo>
                      <a:lnTo>
                        <a:pt x="15" y="88"/>
                      </a:lnTo>
                      <a:lnTo>
                        <a:pt x="7" y="94"/>
                      </a:lnTo>
                      <a:lnTo>
                        <a:pt x="22" y="88"/>
                      </a:lnTo>
                      <a:lnTo>
                        <a:pt x="47" y="73"/>
                      </a:lnTo>
                      <a:lnTo>
                        <a:pt x="49" y="73"/>
                      </a:lnTo>
                      <a:lnTo>
                        <a:pt x="58" y="67"/>
                      </a:lnTo>
                      <a:lnTo>
                        <a:pt x="64" y="64"/>
                      </a:lnTo>
                      <a:lnTo>
                        <a:pt x="79" y="56"/>
                      </a:lnTo>
                      <a:lnTo>
                        <a:pt x="86" y="52"/>
                      </a:lnTo>
                      <a:lnTo>
                        <a:pt x="94" y="49"/>
                      </a:lnTo>
                      <a:lnTo>
                        <a:pt x="99" y="47"/>
                      </a:lnTo>
                      <a:lnTo>
                        <a:pt x="112" y="37"/>
                      </a:lnTo>
                      <a:lnTo>
                        <a:pt x="114" y="32"/>
                      </a:lnTo>
                      <a:lnTo>
                        <a:pt x="122" y="30"/>
                      </a:lnTo>
                      <a:lnTo>
                        <a:pt x="135" y="19"/>
                      </a:lnTo>
                      <a:lnTo>
                        <a:pt x="143" y="15"/>
                      </a:lnTo>
                      <a:lnTo>
                        <a:pt x="152" y="3"/>
                      </a:lnTo>
                      <a:lnTo>
                        <a:pt x="144" y="7"/>
                      </a:lnTo>
                      <a:lnTo>
                        <a:pt x="139" y="11"/>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grpSp>
          <p:grpSp>
            <p:nvGrpSpPr>
              <p:cNvPr id="256" name="Group 255">
                <a:extLst>
                  <a:ext uri="{FF2B5EF4-FFF2-40B4-BE49-F238E27FC236}">
                    <a16:creationId xmlns:a16="http://schemas.microsoft.com/office/drawing/2014/main" id="{0FCE160D-D2E7-E904-4D5A-2B9E0619C397}"/>
                  </a:ext>
                </a:extLst>
              </p:cNvPr>
              <p:cNvGrpSpPr/>
              <p:nvPr/>
            </p:nvGrpSpPr>
            <p:grpSpPr>
              <a:xfrm>
                <a:off x="4907967" y="1921074"/>
                <a:ext cx="285325" cy="141272"/>
                <a:chOff x="4907967" y="1921074"/>
                <a:chExt cx="285325" cy="141272"/>
              </a:xfrm>
              <a:grpFill/>
            </p:grpSpPr>
            <p:sp>
              <p:nvSpPr>
                <p:cNvPr id="263" name="Freeform 144">
                  <a:extLst>
                    <a:ext uri="{FF2B5EF4-FFF2-40B4-BE49-F238E27FC236}">
                      <a16:creationId xmlns:a16="http://schemas.microsoft.com/office/drawing/2014/main" id="{3D679B68-10FD-14C4-1EE3-2BBC3E0F1666}"/>
                    </a:ext>
                  </a:extLst>
                </p:cNvPr>
                <p:cNvSpPr>
                  <a:spLocks/>
                </p:cNvSpPr>
                <p:nvPr/>
              </p:nvSpPr>
              <p:spPr bwMode="auto">
                <a:xfrm>
                  <a:off x="4907967" y="1921074"/>
                  <a:ext cx="273797" cy="131678"/>
                </a:xfrm>
                <a:custGeom>
                  <a:avLst/>
                  <a:gdLst>
                    <a:gd name="T0" fmla="*/ 169 w 285"/>
                    <a:gd name="T1" fmla="*/ 6 h 151"/>
                    <a:gd name="T2" fmla="*/ 163 w 285"/>
                    <a:gd name="T3" fmla="*/ 13 h 151"/>
                    <a:gd name="T4" fmla="*/ 150 w 285"/>
                    <a:gd name="T5" fmla="*/ 30 h 151"/>
                    <a:gd name="T6" fmla="*/ 1 w 285"/>
                    <a:gd name="T7" fmla="*/ 62 h 151"/>
                    <a:gd name="T8" fmla="*/ 0 w 285"/>
                    <a:gd name="T9" fmla="*/ 136 h 151"/>
                    <a:gd name="T10" fmla="*/ 48 w 285"/>
                    <a:gd name="T11" fmla="*/ 130 h 151"/>
                    <a:gd name="T12" fmla="*/ 69 w 285"/>
                    <a:gd name="T13" fmla="*/ 126 h 151"/>
                    <a:gd name="T14" fmla="*/ 80 w 285"/>
                    <a:gd name="T15" fmla="*/ 122 h 151"/>
                    <a:gd name="T16" fmla="*/ 129 w 285"/>
                    <a:gd name="T17" fmla="*/ 111 h 151"/>
                    <a:gd name="T18" fmla="*/ 159 w 285"/>
                    <a:gd name="T19" fmla="*/ 104 h 151"/>
                    <a:gd name="T20" fmla="*/ 169 w 285"/>
                    <a:gd name="T21" fmla="*/ 115 h 151"/>
                    <a:gd name="T22" fmla="*/ 174 w 285"/>
                    <a:gd name="T23" fmla="*/ 122 h 151"/>
                    <a:gd name="T24" fmla="*/ 178 w 285"/>
                    <a:gd name="T25" fmla="*/ 128 h 151"/>
                    <a:gd name="T26" fmla="*/ 189 w 285"/>
                    <a:gd name="T27" fmla="*/ 126 h 151"/>
                    <a:gd name="T28" fmla="*/ 191 w 285"/>
                    <a:gd name="T29" fmla="*/ 128 h 151"/>
                    <a:gd name="T30" fmla="*/ 195 w 285"/>
                    <a:gd name="T31" fmla="*/ 136 h 151"/>
                    <a:gd name="T32" fmla="*/ 199 w 285"/>
                    <a:gd name="T33" fmla="*/ 151 h 151"/>
                    <a:gd name="T34" fmla="*/ 210 w 285"/>
                    <a:gd name="T35" fmla="*/ 143 h 151"/>
                    <a:gd name="T36" fmla="*/ 221 w 285"/>
                    <a:gd name="T37" fmla="*/ 126 h 151"/>
                    <a:gd name="T38" fmla="*/ 231 w 285"/>
                    <a:gd name="T39" fmla="*/ 115 h 151"/>
                    <a:gd name="T40" fmla="*/ 235 w 285"/>
                    <a:gd name="T41" fmla="*/ 136 h 151"/>
                    <a:gd name="T42" fmla="*/ 248 w 285"/>
                    <a:gd name="T43" fmla="*/ 130 h 151"/>
                    <a:gd name="T44" fmla="*/ 253 w 285"/>
                    <a:gd name="T45" fmla="*/ 122 h 151"/>
                    <a:gd name="T46" fmla="*/ 282 w 285"/>
                    <a:gd name="T47" fmla="*/ 109 h 151"/>
                    <a:gd name="T48" fmla="*/ 282 w 285"/>
                    <a:gd name="T49" fmla="*/ 89 h 151"/>
                    <a:gd name="T50" fmla="*/ 265 w 285"/>
                    <a:gd name="T51" fmla="*/ 72 h 151"/>
                    <a:gd name="T52" fmla="*/ 250 w 285"/>
                    <a:gd name="T53" fmla="*/ 70 h 151"/>
                    <a:gd name="T54" fmla="*/ 265 w 285"/>
                    <a:gd name="T55" fmla="*/ 75 h 151"/>
                    <a:gd name="T56" fmla="*/ 274 w 285"/>
                    <a:gd name="T57" fmla="*/ 83 h 151"/>
                    <a:gd name="T58" fmla="*/ 270 w 285"/>
                    <a:gd name="T59" fmla="*/ 100 h 151"/>
                    <a:gd name="T60" fmla="*/ 250 w 285"/>
                    <a:gd name="T61" fmla="*/ 109 h 151"/>
                    <a:gd name="T62" fmla="*/ 238 w 285"/>
                    <a:gd name="T63" fmla="*/ 107 h 151"/>
                    <a:gd name="T64" fmla="*/ 225 w 285"/>
                    <a:gd name="T65" fmla="*/ 92 h 151"/>
                    <a:gd name="T66" fmla="*/ 219 w 285"/>
                    <a:gd name="T67" fmla="*/ 83 h 151"/>
                    <a:gd name="T68" fmla="*/ 219 w 285"/>
                    <a:gd name="T69" fmla="*/ 79 h 151"/>
                    <a:gd name="T70" fmla="*/ 199 w 285"/>
                    <a:gd name="T71" fmla="*/ 64 h 151"/>
                    <a:gd name="T72" fmla="*/ 186 w 285"/>
                    <a:gd name="T73" fmla="*/ 64 h 151"/>
                    <a:gd name="T74" fmla="*/ 188 w 285"/>
                    <a:gd name="T75" fmla="*/ 58 h 151"/>
                    <a:gd name="T76" fmla="*/ 191 w 285"/>
                    <a:gd name="T77" fmla="*/ 43 h 151"/>
                    <a:gd name="T78" fmla="*/ 193 w 285"/>
                    <a:gd name="T79" fmla="*/ 34 h 151"/>
                    <a:gd name="T80" fmla="*/ 208 w 285"/>
                    <a:gd name="T81" fmla="*/ 19 h 151"/>
                    <a:gd name="T82" fmla="*/ 203 w 285"/>
                    <a:gd name="T83" fmla="*/ 21 h 151"/>
                    <a:gd name="T84" fmla="*/ 189 w 285"/>
                    <a:gd name="T85" fmla="*/ 17 h 151"/>
                    <a:gd name="T86" fmla="*/ 182 w 285"/>
                    <a:gd name="T87" fmla="*/ 8 h 151"/>
                    <a:gd name="T88" fmla="*/ 180 w 285"/>
                    <a:gd name="T89"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5" h="151">
                      <a:moveTo>
                        <a:pt x="176" y="2"/>
                      </a:moveTo>
                      <a:lnTo>
                        <a:pt x="169" y="6"/>
                      </a:lnTo>
                      <a:lnTo>
                        <a:pt x="165" y="13"/>
                      </a:lnTo>
                      <a:lnTo>
                        <a:pt x="163" y="13"/>
                      </a:lnTo>
                      <a:lnTo>
                        <a:pt x="159" y="19"/>
                      </a:lnTo>
                      <a:lnTo>
                        <a:pt x="150" y="30"/>
                      </a:lnTo>
                      <a:lnTo>
                        <a:pt x="62" y="51"/>
                      </a:lnTo>
                      <a:lnTo>
                        <a:pt x="1" y="62"/>
                      </a:lnTo>
                      <a:lnTo>
                        <a:pt x="1" y="70"/>
                      </a:lnTo>
                      <a:lnTo>
                        <a:pt x="0" y="136"/>
                      </a:lnTo>
                      <a:lnTo>
                        <a:pt x="3" y="141"/>
                      </a:lnTo>
                      <a:lnTo>
                        <a:pt x="48" y="130"/>
                      </a:lnTo>
                      <a:lnTo>
                        <a:pt x="56" y="130"/>
                      </a:lnTo>
                      <a:lnTo>
                        <a:pt x="69" y="126"/>
                      </a:lnTo>
                      <a:lnTo>
                        <a:pt x="73" y="126"/>
                      </a:lnTo>
                      <a:lnTo>
                        <a:pt x="80" y="122"/>
                      </a:lnTo>
                      <a:lnTo>
                        <a:pt x="120" y="113"/>
                      </a:lnTo>
                      <a:lnTo>
                        <a:pt x="129" y="111"/>
                      </a:lnTo>
                      <a:lnTo>
                        <a:pt x="133" y="111"/>
                      </a:lnTo>
                      <a:lnTo>
                        <a:pt x="159" y="104"/>
                      </a:lnTo>
                      <a:lnTo>
                        <a:pt x="167" y="109"/>
                      </a:lnTo>
                      <a:lnTo>
                        <a:pt x="169" y="115"/>
                      </a:lnTo>
                      <a:lnTo>
                        <a:pt x="172" y="117"/>
                      </a:lnTo>
                      <a:lnTo>
                        <a:pt x="174" y="122"/>
                      </a:lnTo>
                      <a:lnTo>
                        <a:pt x="178" y="126"/>
                      </a:lnTo>
                      <a:lnTo>
                        <a:pt x="178" y="128"/>
                      </a:lnTo>
                      <a:lnTo>
                        <a:pt x="184" y="132"/>
                      </a:lnTo>
                      <a:lnTo>
                        <a:pt x="189" y="126"/>
                      </a:lnTo>
                      <a:lnTo>
                        <a:pt x="191" y="120"/>
                      </a:lnTo>
                      <a:lnTo>
                        <a:pt x="191" y="128"/>
                      </a:lnTo>
                      <a:lnTo>
                        <a:pt x="189" y="134"/>
                      </a:lnTo>
                      <a:lnTo>
                        <a:pt x="195" y="136"/>
                      </a:lnTo>
                      <a:lnTo>
                        <a:pt x="199" y="147"/>
                      </a:lnTo>
                      <a:lnTo>
                        <a:pt x="199" y="151"/>
                      </a:lnTo>
                      <a:lnTo>
                        <a:pt x="203" y="143"/>
                      </a:lnTo>
                      <a:lnTo>
                        <a:pt x="210" y="143"/>
                      </a:lnTo>
                      <a:lnTo>
                        <a:pt x="214" y="132"/>
                      </a:lnTo>
                      <a:lnTo>
                        <a:pt x="221" y="126"/>
                      </a:lnTo>
                      <a:lnTo>
                        <a:pt x="223" y="120"/>
                      </a:lnTo>
                      <a:lnTo>
                        <a:pt x="231" y="115"/>
                      </a:lnTo>
                      <a:lnTo>
                        <a:pt x="231" y="122"/>
                      </a:lnTo>
                      <a:lnTo>
                        <a:pt x="235" y="136"/>
                      </a:lnTo>
                      <a:lnTo>
                        <a:pt x="242" y="134"/>
                      </a:lnTo>
                      <a:lnTo>
                        <a:pt x="248" y="130"/>
                      </a:lnTo>
                      <a:lnTo>
                        <a:pt x="250" y="122"/>
                      </a:lnTo>
                      <a:lnTo>
                        <a:pt x="253" y="122"/>
                      </a:lnTo>
                      <a:lnTo>
                        <a:pt x="272" y="111"/>
                      </a:lnTo>
                      <a:lnTo>
                        <a:pt x="282" y="109"/>
                      </a:lnTo>
                      <a:lnTo>
                        <a:pt x="285" y="102"/>
                      </a:lnTo>
                      <a:lnTo>
                        <a:pt x="282" y="89"/>
                      </a:lnTo>
                      <a:lnTo>
                        <a:pt x="272" y="75"/>
                      </a:lnTo>
                      <a:lnTo>
                        <a:pt x="265" y="72"/>
                      </a:lnTo>
                      <a:lnTo>
                        <a:pt x="257" y="68"/>
                      </a:lnTo>
                      <a:lnTo>
                        <a:pt x="250" y="70"/>
                      </a:lnTo>
                      <a:lnTo>
                        <a:pt x="257" y="72"/>
                      </a:lnTo>
                      <a:lnTo>
                        <a:pt x="265" y="75"/>
                      </a:lnTo>
                      <a:lnTo>
                        <a:pt x="268" y="83"/>
                      </a:lnTo>
                      <a:lnTo>
                        <a:pt x="274" y="83"/>
                      </a:lnTo>
                      <a:lnTo>
                        <a:pt x="278" y="94"/>
                      </a:lnTo>
                      <a:lnTo>
                        <a:pt x="270" y="100"/>
                      </a:lnTo>
                      <a:lnTo>
                        <a:pt x="257" y="111"/>
                      </a:lnTo>
                      <a:lnTo>
                        <a:pt x="250" y="109"/>
                      </a:lnTo>
                      <a:lnTo>
                        <a:pt x="244" y="109"/>
                      </a:lnTo>
                      <a:lnTo>
                        <a:pt x="238" y="107"/>
                      </a:lnTo>
                      <a:lnTo>
                        <a:pt x="233" y="94"/>
                      </a:lnTo>
                      <a:lnTo>
                        <a:pt x="225" y="92"/>
                      </a:lnTo>
                      <a:lnTo>
                        <a:pt x="219" y="89"/>
                      </a:lnTo>
                      <a:lnTo>
                        <a:pt x="219" y="83"/>
                      </a:lnTo>
                      <a:lnTo>
                        <a:pt x="225" y="87"/>
                      </a:lnTo>
                      <a:lnTo>
                        <a:pt x="219" y="79"/>
                      </a:lnTo>
                      <a:lnTo>
                        <a:pt x="206" y="66"/>
                      </a:lnTo>
                      <a:lnTo>
                        <a:pt x="199" y="64"/>
                      </a:lnTo>
                      <a:lnTo>
                        <a:pt x="191" y="68"/>
                      </a:lnTo>
                      <a:lnTo>
                        <a:pt x="186" y="64"/>
                      </a:lnTo>
                      <a:lnTo>
                        <a:pt x="180" y="58"/>
                      </a:lnTo>
                      <a:lnTo>
                        <a:pt x="188" y="58"/>
                      </a:lnTo>
                      <a:lnTo>
                        <a:pt x="186" y="51"/>
                      </a:lnTo>
                      <a:lnTo>
                        <a:pt x="191" y="43"/>
                      </a:lnTo>
                      <a:lnTo>
                        <a:pt x="189" y="42"/>
                      </a:lnTo>
                      <a:lnTo>
                        <a:pt x="193" y="34"/>
                      </a:lnTo>
                      <a:lnTo>
                        <a:pt x="206" y="26"/>
                      </a:lnTo>
                      <a:lnTo>
                        <a:pt x="208" y="19"/>
                      </a:lnTo>
                      <a:lnTo>
                        <a:pt x="201" y="19"/>
                      </a:lnTo>
                      <a:lnTo>
                        <a:pt x="203" y="21"/>
                      </a:lnTo>
                      <a:lnTo>
                        <a:pt x="195" y="23"/>
                      </a:lnTo>
                      <a:lnTo>
                        <a:pt x="189" y="17"/>
                      </a:lnTo>
                      <a:lnTo>
                        <a:pt x="188" y="10"/>
                      </a:lnTo>
                      <a:lnTo>
                        <a:pt x="182" y="8"/>
                      </a:lnTo>
                      <a:lnTo>
                        <a:pt x="184" y="0"/>
                      </a:lnTo>
                      <a:lnTo>
                        <a:pt x="180" y="0"/>
                      </a:lnTo>
                      <a:lnTo>
                        <a:pt x="176" y="2"/>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64" name="Freeform 330">
                  <a:extLst>
                    <a:ext uri="{FF2B5EF4-FFF2-40B4-BE49-F238E27FC236}">
                      <a16:creationId xmlns:a16="http://schemas.microsoft.com/office/drawing/2014/main" id="{318B8FA3-8D52-3688-B420-E79ED2604B0A}"/>
                    </a:ext>
                  </a:extLst>
                </p:cNvPr>
                <p:cNvSpPr>
                  <a:spLocks/>
                </p:cNvSpPr>
                <p:nvPr/>
              </p:nvSpPr>
              <p:spPr bwMode="auto">
                <a:xfrm>
                  <a:off x="5127965" y="2045777"/>
                  <a:ext cx="20174" cy="16569"/>
                </a:xfrm>
                <a:custGeom>
                  <a:avLst/>
                  <a:gdLst>
                    <a:gd name="T0" fmla="*/ 9 w 21"/>
                    <a:gd name="T1" fmla="*/ 0 h 19"/>
                    <a:gd name="T2" fmla="*/ 6 w 21"/>
                    <a:gd name="T3" fmla="*/ 6 h 19"/>
                    <a:gd name="T4" fmla="*/ 0 w 21"/>
                    <a:gd name="T5" fmla="*/ 19 h 19"/>
                    <a:gd name="T6" fmla="*/ 13 w 21"/>
                    <a:gd name="T7" fmla="*/ 11 h 19"/>
                    <a:gd name="T8" fmla="*/ 21 w 21"/>
                    <a:gd name="T9" fmla="*/ 6 h 19"/>
                    <a:gd name="T10" fmla="*/ 15 w 21"/>
                    <a:gd name="T11" fmla="*/ 0 h 19"/>
                    <a:gd name="T12" fmla="*/ 9 w 21"/>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21" h="19">
                      <a:moveTo>
                        <a:pt x="9" y="0"/>
                      </a:moveTo>
                      <a:lnTo>
                        <a:pt x="6" y="6"/>
                      </a:lnTo>
                      <a:lnTo>
                        <a:pt x="0" y="19"/>
                      </a:lnTo>
                      <a:lnTo>
                        <a:pt x="13" y="11"/>
                      </a:lnTo>
                      <a:lnTo>
                        <a:pt x="21" y="6"/>
                      </a:lnTo>
                      <a:lnTo>
                        <a:pt x="15" y="0"/>
                      </a:lnTo>
                      <a:lnTo>
                        <a:pt x="9"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65" name="Freeform 331">
                  <a:extLst>
                    <a:ext uri="{FF2B5EF4-FFF2-40B4-BE49-F238E27FC236}">
                      <a16:creationId xmlns:a16="http://schemas.microsoft.com/office/drawing/2014/main" id="{4B6C0A75-F622-9BB6-A0BE-E7D3906D1494}"/>
                    </a:ext>
                  </a:extLst>
                </p:cNvPr>
                <p:cNvSpPr>
                  <a:spLocks/>
                </p:cNvSpPr>
                <p:nvPr/>
              </p:nvSpPr>
              <p:spPr bwMode="auto">
                <a:xfrm>
                  <a:off x="5127965" y="2045777"/>
                  <a:ext cx="20174" cy="16569"/>
                </a:xfrm>
                <a:custGeom>
                  <a:avLst/>
                  <a:gdLst>
                    <a:gd name="T0" fmla="*/ 9 w 21"/>
                    <a:gd name="T1" fmla="*/ 0 h 19"/>
                    <a:gd name="T2" fmla="*/ 6 w 21"/>
                    <a:gd name="T3" fmla="*/ 6 h 19"/>
                    <a:gd name="T4" fmla="*/ 0 w 21"/>
                    <a:gd name="T5" fmla="*/ 19 h 19"/>
                    <a:gd name="T6" fmla="*/ 13 w 21"/>
                    <a:gd name="T7" fmla="*/ 11 h 19"/>
                    <a:gd name="T8" fmla="*/ 21 w 21"/>
                    <a:gd name="T9" fmla="*/ 6 h 19"/>
                    <a:gd name="T10" fmla="*/ 15 w 21"/>
                    <a:gd name="T11" fmla="*/ 0 h 19"/>
                    <a:gd name="T12" fmla="*/ 9 w 21"/>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21" h="19">
                      <a:moveTo>
                        <a:pt x="9" y="0"/>
                      </a:moveTo>
                      <a:lnTo>
                        <a:pt x="6" y="6"/>
                      </a:lnTo>
                      <a:lnTo>
                        <a:pt x="0" y="19"/>
                      </a:lnTo>
                      <a:lnTo>
                        <a:pt x="13" y="11"/>
                      </a:lnTo>
                      <a:lnTo>
                        <a:pt x="21" y="6"/>
                      </a:lnTo>
                      <a:lnTo>
                        <a:pt x="15" y="0"/>
                      </a:lnTo>
                      <a:lnTo>
                        <a:pt x="9"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66" name="Freeform 332">
                  <a:extLst>
                    <a:ext uri="{FF2B5EF4-FFF2-40B4-BE49-F238E27FC236}">
                      <a16:creationId xmlns:a16="http://schemas.microsoft.com/office/drawing/2014/main" id="{3B0CFFD3-B153-0676-559D-45995AD50A7D}"/>
                    </a:ext>
                  </a:extLst>
                </p:cNvPr>
                <p:cNvSpPr>
                  <a:spLocks/>
                </p:cNvSpPr>
                <p:nvPr/>
              </p:nvSpPr>
              <p:spPr bwMode="auto">
                <a:xfrm>
                  <a:off x="5127965" y="2045777"/>
                  <a:ext cx="20174" cy="16569"/>
                </a:xfrm>
                <a:custGeom>
                  <a:avLst/>
                  <a:gdLst>
                    <a:gd name="T0" fmla="*/ 9 w 21"/>
                    <a:gd name="T1" fmla="*/ 0 h 19"/>
                    <a:gd name="T2" fmla="*/ 6 w 21"/>
                    <a:gd name="T3" fmla="*/ 6 h 19"/>
                    <a:gd name="T4" fmla="*/ 0 w 21"/>
                    <a:gd name="T5" fmla="*/ 19 h 19"/>
                    <a:gd name="T6" fmla="*/ 13 w 21"/>
                    <a:gd name="T7" fmla="*/ 11 h 19"/>
                    <a:gd name="T8" fmla="*/ 21 w 21"/>
                    <a:gd name="T9" fmla="*/ 6 h 19"/>
                    <a:gd name="T10" fmla="*/ 15 w 21"/>
                    <a:gd name="T11" fmla="*/ 0 h 19"/>
                    <a:gd name="T12" fmla="*/ 9 w 21"/>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21" h="19">
                      <a:moveTo>
                        <a:pt x="9" y="0"/>
                      </a:moveTo>
                      <a:lnTo>
                        <a:pt x="6" y="6"/>
                      </a:lnTo>
                      <a:lnTo>
                        <a:pt x="0" y="19"/>
                      </a:lnTo>
                      <a:lnTo>
                        <a:pt x="13" y="11"/>
                      </a:lnTo>
                      <a:lnTo>
                        <a:pt x="21" y="6"/>
                      </a:lnTo>
                      <a:lnTo>
                        <a:pt x="15" y="0"/>
                      </a:lnTo>
                      <a:lnTo>
                        <a:pt x="9"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67" name="Freeform 333">
                  <a:extLst>
                    <a:ext uri="{FF2B5EF4-FFF2-40B4-BE49-F238E27FC236}">
                      <a16:creationId xmlns:a16="http://schemas.microsoft.com/office/drawing/2014/main" id="{C26FBC2F-74A4-9304-F8B8-D0271010A94F}"/>
                    </a:ext>
                  </a:extLst>
                </p:cNvPr>
                <p:cNvSpPr>
                  <a:spLocks/>
                </p:cNvSpPr>
                <p:nvPr/>
              </p:nvSpPr>
              <p:spPr bwMode="auto">
                <a:xfrm>
                  <a:off x="5176960" y="2042288"/>
                  <a:ext cx="16332" cy="13081"/>
                </a:xfrm>
                <a:custGeom>
                  <a:avLst/>
                  <a:gdLst>
                    <a:gd name="T0" fmla="*/ 7 w 17"/>
                    <a:gd name="T1" fmla="*/ 0 h 15"/>
                    <a:gd name="T2" fmla="*/ 7 w 17"/>
                    <a:gd name="T3" fmla="*/ 2 h 15"/>
                    <a:gd name="T4" fmla="*/ 7 w 17"/>
                    <a:gd name="T5" fmla="*/ 10 h 15"/>
                    <a:gd name="T6" fmla="*/ 0 w 17"/>
                    <a:gd name="T7" fmla="*/ 15 h 15"/>
                    <a:gd name="T8" fmla="*/ 13 w 17"/>
                    <a:gd name="T9" fmla="*/ 13 h 15"/>
                    <a:gd name="T10" fmla="*/ 17 w 17"/>
                    <a:gd name="T11" fmla="*/ 12 h 15"/>
                    <a:gd name="T12" fmla="*/ 11 w 17"/>
                    <a:gd name="T13" fmla="*/ 4 h 15"/>
                    <a:gd name="T14" fmla="*/ 7 w 17"/>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5">
                      <a:moveTo>
                        <a:pt x="7" y="0"/>
                      </a:moveTo>
                      <a:lnTo>
                        <a:pt x="7" y="2"/>
                      </a:lnTo>
                      <a:lnTo>
                        <a:pt x="7" y="10"/>
                      </a:lnTo>
                      <a:lnTo>
                        <a:pt x="0" y="15"/>
                      </a:lnTo>
                      <a:lnTo>
                        <a:pt x="13" y="13"/>
                      </a:lnTo>
                      <a:lnTo>
                        <a:pt x="17" y="12"/>
                      </a:lnTo>
                      <a:lnTo>
                        <a:pt x="11" y="4"/>
                      </a:lnTo>
                      <a:lnTo>
                        <a:pt x="7"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68" name="Freeform 334">
                  <a:extLst>
                    <a:ext uri="{FF2B5EF4-FFF2-40B4-BE49-F238E27FC236}">
                      <a16:creationId xmlns:a16="http://schemas.microsoft.com/office/drawing/2014/main" id="{F398BB9F-635D-CCA7-6933-61792EEED0D0}"/>
                    </a:ext>
                  </a:extLst>
                </p:cNvPr>
                <p:cNvSpPr>
                  <a:spLocks/>
                </p:cNvSpPr>
                <p:nvPr/>
              </p:nvSpPr>
              <p:spPr bwMode="auto">
                <a:xfrm>
                  <a:off x="5176960" y="2042288"/>
                  <a:ext cx="16332" cy="13081"/>
                </a:xfrm>
                <a:custGeom>
                  <a:avLst/>
                  <a:gdLst>
                    <a:gd name="T0" fmla="*/ 7 w 17"/>
                    <a:gd name="T1" fmla="*/ 0 h 15"/>
                    <a:gd name="T2" fmla="*/ 7 w 17"/>
                    <a:gd name="T3" fmla="*/ 2 h 15"/>
                    <a:gd name="T4" fmla="*/ 7 w 17"/>
                    <a:gd name="T5" fmla="*/ 10 h 15"/>
                    <a:gd name="T6" fmla="*/ 0 w 17"/>
                    <a:gd name="T7" fmla="*/ 15 h 15"/>
                    <a:gd name="T8" fmla="*/ 13 w 17"/>
                    <a:gd name="T9" fmla="*/ 13 h 15"/>
                    <a:gd name="T10" fmla="*/ 17 w 17"/>
                    <a:gd name="T11" fmla="*/ 12 h 15"/>
                    <a:gd name="T12" fmla="*/ 11 w 17"/>
                    <a:gd name="T13" fmla="*/ 4 h 15"/>
                    <a:gd name="T14" fmla="*/ 7 w 17"/>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5">
                      <a:moveTo>
                        <a:pt x="7" y="0"/>
                      </a:moveTo>
                      <a:lnTo>
                        <a:pt x="7" y="2"/>
                      </a:lnTo>
                      <a:lnTo>
                        <a:pt x="7" y="10"/>
                      </a:lnTo>
                      <a:lnTo>
                        <a:pt x="0" y="15"/>
                      </a:lnTo>
                      <a:lnTo>
                        <a:pt x="13" y="13"/>
                      </a:lnTo>
                      <a:lnTo>
                        <a:pt x="17" y="12"/>
                      </a:lnTo>
                      <a:lnTo>
                        <a:pt x="11" y="4"/>
                      </a:lnTo>
                      <a:lnTo>
                        <a:pt x="7"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69" name="Freeform 335">
                  <a:extLst>
                    <a:ext uri="{FF2B5EF4-FFF2-40B4-BE49-F238E27FC236}">
                      <a16:creationId xmlns:a16="http://schemas.microsoft.com/office/drawing/2014/main" id="{CFB5E6B6-B7A3-2805-88EB-B7A72A658584}"/>
                    </a:ext>
                  </a:extLst>
                </p:cNvPr>
                <p:cNvSpPr>
                  <a:spLocks/>
                </p:cNvSpPr>
                <p:nvPr/>
              </p:nvSpPr>
              <p:spPr bwMode="auto">
                <a:xfrm>
                  <a:off x="5176960" y="2042288"/>
                  <a:ext cx="16332" cy="13081"/>
                </a:xfrm>
                <a:custGeom>
                  <a:avLst/>
                  <a:gdLst>
                    <a:gd name="T0" fmla="*/ 7 w 17"/>
                    <a:gd name="T1" fmla="*/ 0 h 15"/>
                    <a:gd name="T2" fmla="*/ 7 w 17"/>
                    <a:gd name="T3" fmla="*/ 2 h 15"/>
                    <a:gd name="T4" fmla="*/ 7 w 17"/>
                    <a:gd name="T5" fmla="*/ 10 h 15"/>
                    <a:gd name="T6" fmla="*/ 0 w 17"/>
                    <a:gd name="T7" fmla="*/ 15 h 15"/>
                    <a:gd name="T8" fmla="*/ 13 w 17"/>
                    <a:gd name="T9" fmla="*/ 13 h 15"/>
                    <a:gd name="T10" fmla="*/ 17 w 17"/>
                    <a:gd name="T11" fmla="*/ 12 h 15"/>
                    <a:gd name="T12" fmla="*/ 11 w 17"/>
                    <a:gd name="T13" fmla="*/ 4 h 15"/>
                    <a:gd name="T14" fmla="*/ 7 w 17"/>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5">
                      <a:moveTo>
                        <a:pt x="7" y="0"/>
                      </a:moveTo>
                      <a:lnTo>
                        <a:pt x="7" y="2"/>
                      </a:lnTo>
                      <a:lnTo>
                        <a:pt x="7" y="10"/>
                      </a:lnTo>
                      <a:lnTo>
                        <a:pt x="0" y="15"/>
                      </a:lnTo>
                      <a:lnTo>
                        <a:pt x="13" y="13"/>
                      </a:lnTo>
                      <a:lnTo>
                        <a:pt x="17" y="12"/>
                      </a:lnTo>
                      <a:lnTo>
                        <a:pt x="11" y="4"/>
                      </a:lnTo>
                      <a:lnTo>
                        <a:pt x="7"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grpSp>
          <p:grpSp>
            <p:nvGrpSpPr>
              <p:cNvPr id="257" name="Group 256">
                <a:extLst>
                  <a:ext uri="{FF2B5EF4-FFF2-40B4-BE49-F238E27FC236}">
                    <a16:creationId xmlns:a16="http://schemas.microsoft.com/office/drawing/2014/main" id="{738DD8DD-1284-CA7A-7216-B4700ECA0B22}"/>
                  </a:ext>
                </a:extLst>
              </p:cNvPr>
              <p:cNvGrpSpPr/>
              <p:nvPr/>
            </p:nvGrpSpPr>
            <p:grpSpPr>
              <a:xfrm>
                <a:off x="4998272" y="1471973"/>
                <a:ext cx="320870" cy="429916"/>
                <a:chOff x="4998272" y="1471973"/>
                <a:chExt cx="320870" cy="429916"/>
              </a:xfrm>
              <a:grpFill/>
            </p:grpSpPr>
            <p:sp>
              <p:nvSpPr>
                <p:cNvPr id="258" name="Freeform 147">
                  <a:extLst>
                    <a:ext uri="{FF2B5EF4-FFF2-40B4-BE49-F238E27FC236}">
                      <a16:creationId xmlns:a16="http://schemas.microsoft.com/office/drawing/2014/main" id="{8B9B4F75-293F-ED11-8E72-BED92857E4E7}"/>
                    </a:ext>
                  </a:extLst>
                </p:cNvPr>
                <p:cNvSpPr>
                  <a:spLocks/>
                </p:cNvSpPr>
                <p:nvPr/>
              </p:nvSpPr>
              <p:spPr bwMode="auto">
                <a:xfrm>
                  <a:off x="4998272" y="1471973"/>
                  <a:ext cx="299735" cy="429916"/>
                </a:xfrm>
                <a:custGeom>
                  <a:avLst/>
                  <a:gdLst>
                    <a:gd name="T0" fmla="*/ 295 w 312"/>
                    <a:gd name="T1" fmla="*/ 226 h 493"/>
                    <a:gd name="T2" fmla="*/ 291 w 312"/>
                    <a:gd name="T3" fmla="*/ 199 h 493"/>
                    <a:gd name="T4" fmla="*/ 280 w 312"/>
                    <a:gd name="T5" fmla="*/ 197 h 493"/>
                    <a:gd name="T6" fmla="*/ 263 w 312"/>
                    <a:gd name="T7" fmla="*/ 190 h 493"/>
                    <a:gd name="T8" fmla="*/ 255 w 312"/>
                    <a:gd name="T9" fmla="*/ 171 h 493"/>
                    <a:gd name="T10" fmla="*/ 246 w 312"/>
                    <a:gd name="T11" fmla="*/ 162 h 493"/>
                    <a:gd name="T12" fmla="*/ 225 w 312"/>
                    <a:gd name="T13" fmla="*/ 158 h 493"/>
                    <a:gd name="T14" fmla="*/ 219 w 312"/>
                    <a:gd name="T15" fmla="*/ 139 h 493"/>
                    <a:gd name="T16" fmla="*/ 182 w 312"/>
                    <a:gd name="T17" fmla="*/ 19 h 493"/>
                    <a:gd name="T18" fmla="*/ 148 w 312"/>
                    <a:gd name="T19" fmla="*/ 2 h 493"/>
                    <a:gd name="T20" fmla="*/ 127 w 312"/>
                    <a:gd name="T21" fmla="*/ 9 h 493"/>
                    <a:gd name="T22" fmla="*/ 109 w 312"/>
                    <a:gd name="T23" fmla="*/ 23 h 493"/>
                    <a:gd name="T24" fmla="*/ 86 w 312"/>
                    <a:gd name="T25" fmla="*/ 23 h 493"/>
                    <a:gd name="T26" fmla="*/ 69 w 312"/>
                    <a:gd name="T27" fmla="*/ 9 h 493"/>
                    <a:gd name="T28" fmla="*/ 35 w 312"/>
                    <a:gd name="T29" fmla="*/ 141 h 493"/>
                    <a:gd name="T30" fmla="*/ 35 w 312"/>
                    <a:gd name="T31" fmla="*/ 182 h 493"/>
                    <a:gd name="T32" fmla="*/ 37 w 312"/>
                    <a:gd name="T33" fmla="*/ 209 h 493"/>
                    <a:gd name="T34" fmla="*/ 20 w 312"/>
                    <a:gd name="T35" fmla="*/ 237 h 493"/>
                    <a:gd name="T36" fmla="*/ 20 w 312"/>
                    <a:gd name="T37" fmla="*/ 248 h 493"/>
                    <a:gd name="T38" fmla="*/ 18 w 312"/>
                    <a:gd name="T39" fmla="*/ 263 h 493"/>
                    <a:gd name="T40" fmla="*/ 0 w 312"/>
                    <a:gd name="T41" fmla="*/ 269 h 493"/>
                    <a:gd name="T42" fmla="*/ 60 w 312"/>
                    <a:gd name="T43" fmla="*/ 447 h 493"/>
                    <a:gd name="T44" fmla="*/ 65 w 312"/>
                    <a:gd name="T45" fmla="*/ 468 h 493"/>
                    <a:gd name="T46" fmla="*/ 80 w 312"/>
                    <a:gd name="T47" fmla="*/ 485 h 493"/>
                    <a:gd name="T48" fmla="*/ 95 w 312"/>
                    <a:gd name="T49" fmla="*/ 487 h 493"/>
                    <a:gd name="T50" fmla="*/ 95 w 312"/>
                    <a:gd name="T51" fmla="*/ 464 h 493"/>
                    <a:gd name="T52" fmla="*/ 105 w 312"/>
                    <a:gd name="T53" fmla="*/ 440 h 493"/>
                    <a:gd name="T54" fmla="*/ 109 w 312"/>
                    <a:gd name="T55" fmla="*/ 417 h 493"/>
                    <a:gd name="T56" fmla="*/ 125 w 312"/>
                    <a:gd name="T57" fmla="*/ 408 h 493"/>
                    <a:gd name="T58" fmla="*/ 129 w 312"/>
                    <a:gd name="T59" fmla="*/ 400 h 493"/>
                    <a:gd name="T60" fmla="*/ 139 w 312"/>
                    <a:gd name="T61" fmla="*/ 408 h 493"/>
                    <a:gd name="T62" fmla="*/ 129 w 312"/>
                    <a:gd name="T63" fmla="*/ 382 h 493"/>
                    <a:gd name="T64" fmla="*/ 131 w 312"/>
                    <a:gd name="T65" fmla="*/ 376 h 493"/>
                    <a:gd name="T66" fmla="*/ 139 w 312"/>
                    <a:gd name="T67" fmla="*/ 385 h 493"/>
                    <a:gd name="T68" fmla="*/ 148 w 312"/>
                    <a:gd name="T69" fmla="*/ 382 h 493"/>
                    <a:gd name="T70" fmla="*/ 150 w 312"/>
                    <a:gd name="T71" fmla="*/ 378 h 493"/>
                    <a:gd name="T72" fmla="*/ 152 w 312"/>
                    <a:gd name="T73" fmla="*/ 376 h 493"/>
                    <a:gd name="T74" fmla="*/ 159 w 312"/>
                    <a:gd name="T75" fmla="*/ 380 h 493"/>
                    <a:gd name="T76" fmla="*/ 169 w 312"/>
                    <a:gd name="T77" fmla="*/ 367 h 493"/>
                    <a:gd name="T78" fmla="*/ 184 w 312"/>
                    <a:gd name="T79" fmla="*/ 355 h 493"/>
                    <a:gd name="T80" fmla="*/ 182 w 312"/>
                    <a:gd name="T81" fmla="*/ 335 h 493"/>
                    <a:gd name="T82" fmla="*/ 180 w 312"/>
                    <a:gd name="T83" fmla="*/ 314 h 493"/>
                    <a:gd name="T84" fmla="*/ 193 w 312"/>
                    <a:gd name="T85" fmla="*/ 303 h 493"/>
                    <a:gd name="T86" fmla="*/ 199 w 312"/>
                    <a:gd name="T87" fmla="*/ 316 h 493"/>
                    <a:gd name="T88" fmla="*/ 219 w 312"/>
                    <a:gd name="T89" fmla="*/ 323 h 493"/>
                    <a:gd name="T90" fmla="*/ 216 w 312"/>
                    <a:gd name="T91" fmla="*/ 303 h 493"/>
                    <a:gd name="T92" fmla="*/ 227 w 312"/>
                    <a:gd name="T93" fmla="*/ 297 h 493"/>
                    <a:gd name="T94" fmla="*/ 248 w 312"/>
                    <a:gd name="T95" fmla="*/ 303 h 493"/>
                    <a:gd name="T96" fmla="*/ 253 w 312"/>
                    <a:gd name="T97" fmla="*/ 286 h 493"/>
                    <a:gd name="T98" fmla="*/ 257 w 312"/>
                    <a:gd name="T99" fmla="*/ 291 h 493"/>
                    <a:gd name="T100" fmla="*/ 261 w 312"/>
                    <a:gd name="T101" fmla="*/ 271 h 493"/>
                    <a:gd name="T102" fmla="*/ 272 w 312"/>
                    <a:gd name="T103" fmla="*/ 271 h 493"/>
                    <a:gd name="T104" fmla="*/ 283 w 312"/>
                    <a:gd name="T105" fmla="*/ 261 h 493"/>
                    <a:gd name="T106" fmla="*/ 291 w 312"/>
                    <a:gd name="T107" fmla="*/ 258 h 493"/>
                    <a:gd name="T108" fmla="*/ 304 w 312"/>
                    <a:gd name="T109" fmla="*/ 248 h 493"/>
                    <a:gd name="T110" fmla="*/ 304 w 312"/>
                    <a:gd name="T111" fmla="*/ 22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2" h="493">
                      <a:moveTo>
                        <a:pt x="306" y="224"/>
                      </a:moveTo>
                      <a:lnTo>
                        <a:pt x="302" y="231"/>
                      </a:lnTo>
                      <a:lnTo>
                        <a:pt x="295" y="226"/>
                      </a:lnTo>
                      <a:lnTo>
                        <a:pt x="304" y="214"/>
                      </a:lnTo>
                      <a:lnTo>
                        <a:pt x="291" y="201"/>
                      </a:lnTo>
                      <a:lnTo>
                        <a:pt x="291" y="199"/>
                      </a:lnTo>
                      <a:lnTo>
                        <a:pt x="289" y="199"/>
                      </a:lnTo>
                      <a:lnTo>
                        <a:pt x="285" y="197"/>
                      </a:lnTo>
                      <a:lnTo>
                        <a:pt x="280" y="197"/>
                      </a:lnTo>
                      <a:lnTo>
                        <a:pt x="274" y="205"/>
                      </a:lnTo>
                      <a:lnTo>
                        <a:pt x="266" y="197"/>
                      </a:lnTo>
                      <a:lnTo>
                        <a:pt x="263" y="190"/>
                      </a:lnTo>
                      <a:lnTo>
                        <a:pt x="263" y="184"/>
                      </a:lnTo>
                      <a:lnTo>
                        <a:pt x="257" y="177"/>
                      </a:lnTo>
                      <a:lnTo>
                        <a:pt x="255" y="171"/>
                      </a:lnTo>
                      <a:lnTo>
                        <a:pt x="257" y="164"/>
                      </a:lnTo>
                      <a:lnTo>
                        <a:pt x="253" y="160"/>
                      </a:lnTo>
                      <a:lnTo>
                        <a:pt x="246" y="162"/>
                      </a:lnTo>
                      <a:lnTo>
                        <a:pt x="240" y="162"/>
                      </a:lnTo>
                      <a:lnTo>
                        <a:pt x="233" y="158"/>
                      </a:lnTo>
                      <a:lnTo>
                        <a:pt x="225" y="158"/>
                      </a:lnTo>
                      <a:lnTo>
                        <a:pt x="223" y="152"/>
                      </a:lnTo>
                      <a:lnTo>
                        <a:pt x="223" y="147"/>
                      </a:lnTo>
                      <a:lnTo>
                        <a:pt x="219" y="139"/>
                      </a:lnTo>
                      <a:lnTo>
                        <a:pt x="219" y="132"/>
                      </a:lnTo>
                      <a:lnTo>
                        <a:pt x="212" y="109"/>
                      </a:lnTo>
                      <a:lnTo>
                        <a:pt x="182" y="19"/>
                      </a:lnTo>
                      <a:lnTo>
                        <a:pt x="176" y="17"/>
                      </a:lnTo>
                      <a:lnTo>
                        <a:pt x="161" y="8"/>
                      </a:lnTo>
                      <a:lnTo>
                        <a:pt x="148" y="2"/>
                      </a:lnTo>
                      <a:lnTo>
                        <a:pt x="141" y="0"/>
                      </a:lnTo>
                      <a:lnTo>
                        <a:pt x="133" y="2"/>
                      </a:lnTo>
                      <a:lnTo>
                        <a:pt x="127" y="9"/>
                      </a:lnTo>
                      <a:lnTo>
                        <a:pt x="120" y="13"/>
                      </a:lnTo>
                      <a:lnTo>
                        <a:pt x="114" y="21"/>
                      </a:lnTo>
                      <a:lnTo>
                        <a:pt x="109" y="23"/>
                      </a:lnTo>
                      <a:lnTo>
                        <a:pt x="101" y="30"/>
                      </a:lnTo>
                      <a:lnTo>
                        <a:pt x="94" y="28"/>
                      </a:lnTo>
                      <a:lnTo>
                        <a:pt x="86" y="23"/>
                      </a:lnTo>
                      <a:lnTo>
                        <a:pt x="82" y="8"/>
                      </a:lnTo>
                      <a:lnTo>
                        <a:pt x="75" y="8"/>
                      </a:lnTo>
                      <a:lnTo>
                        <a:pt x="69" y="9"/>
                      </a:lnTo>
                      <a:lnTo>
                        <a:pt x="37" y="103"/>
                      </a:lnTo>
                      <a:lnTo>
                        <a:pt x="41" y="132"/>
                      </a:lnTo>
                      <a:lnTo>
                        <a:pt x="35" y="141"/>
                      </a:lnTo>
                      <a:lnTo>
                        <a:pt x="31" y="162"/>
                      </a:lnTo>
                      <a:lnTo>
                        <a:pt x="35" y="169"/>
                      </a:lnTo>
                      <a:lnTo>
                        <a:pt x="35" y="182"/>
                      </a:lnTo>
                      <a:lnTo>
                        <a:pt x="43" y="188"/>
                      </a:lnTo>
                      <a:lnTo>
                        <a:pt x="33" y="203"/>
                      </a:lnTo>
                      <a:lnTo>
                        <a:pt x="37" y="209"/>
                      </a:lnTo>
                      <a:lnTo>
                        <a:pt x="26" y="222"/>
                      </a:lnTo>
                      <a:lnTo>
                        <a:pt x="22" y="229"/>
                      </a:lnTo>
                      <a:lnTo>
                        <a:pt x="20" y="237"/>
                      </a:lnTo>
                      <a:lnTo>
                        <a:pt x="20" y="239"/>
                      </a:lnTo>
                      <a:lnTo>
                        <a:pt x="26" y="252"/>
                      </a:lnTo>
                      <a:lnTo>
                        <a:pt x="20" y="248"/>
                      </a:lnTo>
                      <a:lnTo>
                        <a:pt x="18" y="250"/>
                      </a:lnTo>
                      <a:lnTo>
                        <a:pt x="16" y="256"/>
                      </a:lnTo>
                      <a:lnTo>
                        <a:pt x="18" y="263"/>
                      </a:lnTo>
                      <a:lnTo>
                        <a:pt x="11" y="265"/>
                      </a:lnTo>
                      <a:lnTo>
                        <a:pt x="5" y="263"/>
                      </a:lnTo>
                      <a:lnTo>
                        <a:pt x="0" y="269"/>
                      </a:lnTo>
                      <a:lnTo>
                        <a:pt x="1" y="273"/>
                      </a:lnTo>
                      <a:lnTo>
                        <a:pt x="52" y="427"/>
                      </a:lnTo>
                      <a:lnTo>
                        <a:pt x="60" y="447"/>
                      </a:lnTo>
                      <a:lnTo>
                        <a:pt x="60" y="455"/>
                      </a:lnTo>
                      <a:lnTo>
                        <a:pt x="62" y="463"/>
                      </a:lnTo>
                      <a:lnTo>
                        <a:pt x="65" y="468"/>
                      </a:lnTo>
                      <a:lnTo>
                        <a:pt x="71" y="474"/>
                      </a:lnTo>
                      <a:lnTo>
                        <a:pt x="78" y="478"/>
                      </a:lnTo>
                      <a:lnTo>
                        <a:pt x="80" y="485"/>
                      </a:lnTo>
                      <a:lnTo>
                        <a:pt x="86" y="491"/>
                      </a:lnTo>
                      <a:lnTo>
                        <a:pt x="90" y="493"/>
                      </a:lnTo>
                      <a:lnTo>
                        <a:pt x="95" y="487"/>
                      </a:lnTo>
                      <a:lnTo>
                        <a:pt x="97" y="479"/>
                      </a:lnTo>
                      <a:lnTo>
                        <a:pt x="95" y="472"/>
                      </a:lnTo>
                      <a:lnTo>
                        <a:pt x="95" y="464"/>
                      </a:lnTo>
                      <a:lnTo>
                        <a:pt x="103" y="459"/>
                      </a:lnTo>
                      <a:lnTo>
                        <a:pt x="109" y="446"/>
                      </a:lnTo>
                      <a:lnTo>
                        <a:pt x="105" y="440"/>
                      </a:lnTo>
                      <a:lnTo>
                        <a:pt x="114" y="425"/>
                      </a:lnTo>
                      <a:lnTo>
                        <a:pt x="109" y="423"/>
                      </a:lnTo>
                      <a:lnTo>
                        <a:pt x="109" y="417"/>
                      </a:lnTo>
                      <a:lnTo>
                        <a:pt x="110" y="410"/>
                      </a:lnTo>
                      <a:lnTo>
                        <a:pt x="122" y="395"/>
                      </a:lnTo>
                      <a:lnTo>
                        <a:pt x="125" y="408"/>
                      </a:lnTo>
                      <a:lnTo>
                        <a:pt x="125" y="400"/>
                      </a:lnTo>
                      <a:lnTo>
                        <a:pt x="125" y="408"/>
                      </a:lnTo>
                      <a:lnTo>
                        <a:pt x="129" y="400"/>
                      </a:lnTo>
                      <a:lnTo>
                        <a:pt x="131" y="393"/>
                      </a:lnTo>
                      <a:lnTo>
                        <a:pt x="133" y="395"/>
                      </a:lnTo>
                      <a:lnTo>
                        <a:pt x="139" y="408"/>
                      </a:lnTo>
                      <a:lnTo>
                        <a:pt x="141" y="400"/>
                      </a:lnTo>
                      <a:lnTo>
                        <a:pt x="131" y="380"/>
                      </a:lnTo>
                      <a:lnTo>
                        <a:pt x="129" y="382"/>
                      </a:lnTo>
                      <a:lnTo>
                        <a:pt x="129" y="376"/>
                      </a:lnTo>
                      <a:lnTo>
                        <a:pt x="133" y="369"/>
                      </a:lnTo>
                      <a:lnTo>
                        <a:pt x="131" y="376"/>
                      </a:lnTo>
                      <a:lnTo>
                        <a:pt x="142" y="399"/>
                      </a:lnTo>
                      <a:lnTo>
                        <a:pt x="144" y="393"/>
                      </a:lnTo>
                      <a:lnTo>
                        <a:pt x="139" y="385"/>
                      </a:lnTo>
                      <a:lnTo>
                        <a:pt x="141" y="376"/>
                      </a:lnTo>
                      <a:lnTo>
                        <a:pt x="144" y="374"/>
                      </a:lnTo>
                      <a:lnTo>
                        <a:pt x="148" y="382"/>
                      </a:lnTo>
                      <a:lnTo>
                        <a:pt x="146" y="387"/>
                      </a:lnTo>
                      <a:lnTo>
                        <a:pt x="154" y="391"/>
                      </a:lnTo>
                      <a:lnTo>
                        <a:pt x="150" y="378"/>
                      </a:lnTo>
                      <a:lnTo>
                        <a:pt x="150" y="370"/>
                      </a:lnTo>
                      <a:lnTo>
                        <a:pt x="152" y="369"/>
                      </a:lnTo>
                      <a:lnTo>
                        <a:pt x="152" y="376"/>
                      </a:lnTo>
                      <a:lnTo>
                        <a:pt x="154" y="384"/>
                      </a:lnTo>
                      <a:lnTo>
                        <a:pt x="159" y="387"/>
                      </a:lnTo>
                      <a:lnTo>
                        <a:pt x="159" y="380"/>
                      </a:lnTo>
                      <a:lnTo>
                        <a:pt x="159" y="372"/>
                      </a:lnTo>
                      <a:lnTo>
                        <a:pt x="161" y="367"/>
                      </a:lnTo>
                      <a:lnTo>
                        <a:pt x="169" y="367"/>
                      </a:lnTo>
                      <a:lnTo>
                        <a:pt x="176" y="370"/>
                      </a:lnTo>
                      <a:lnTo>
                        <a:pt x="178" y="363"/>
                      </a:lnTo>
                      <a:lnTo>
                        <a:pt x="184" y="355"/>
                      </a:lnTo>
                      <a:lnTo>
                        <a:pt x="182" y="348"/>
                      </a:lnTo>
                      <a:lnTo>
                        <a:pt x="182" y="340"/>
                      </a:lnTo>
                      <a:lnTo>
                        <a:pt x="182" y="335"/>
                      </a:lnTo>
                      <a:lnTo>
                        <a:pt x="184" y="327"/>
                      </a:lnTo>
                      <a:lnTo>
                        <a:pt x="184" y="320"/>
                      </a:lnTo>
                      <a:lnTo>
                        <a:pt x="180" y="314"/>
                      </a:lnTo>
                      <a:lnTo>
                        <a:pt x="189" y="308"/>
                      </a:lnTo>
                      <a:lnTo>
                        <a:pt x="188" y="297"/>
                      </a:lnTo>
                      <a:lnTo>
                        <a:pt x="193" y="303"/>
                      </a:lnTo>
                      <a:lnTo>
                        <a:pt x="193" y="310"/>
                      </a:lnTo>
                      <a:lnTo>
                        <a:pt x="199" y="308"/>
                      </a:lnTo>
                      <a:lnTo>
                        <a:pt x="199" y="316"/>
                      </a:lnTo>
                      <a:lnTo>
                        <a:pt x="195" y="320"/>
                      </a:lnTo>
                      <a:lnTo>
                        <a:pt x="208" y="320"/>
                      </a:lnTo>
                      <a:lnTo>
                        <a:pt x="219" y="323"/>
                      </a:lnTo>
                      <a:lnTo>
                        <a:pt x="214" y="316"/>
                      </a:lnTo>
                      <a:lnTo>
                        <a:pt x="214" y="310"/>
                      </a:lnTo>
                      <a:lnTo>
                        <a:pt x="216" y="303"/>
                      </a:lnTo>
                      <a:lnTo>
                        <a:pt x="214" y="297"/>
                      </a:lnTo>
                      <a:lnTo>
                        <a:pt x="221" y="303"/>
                      </a:lnTo>
                      <a:lnTo>
                        <a:pt x="227" y="297"/>
                      </a:lnTo>
                      <a:lnTo>
                        <a:pt x="225" y="290"/>
                      </a:lnTo>
                      <a:lnTo>
                        <a:pt x="244" y="295"/>
                      </a:lnTo>
                      <a:lnTo>
                        <a:pt x="248" y="303"/>
                      </a:lnTo>
                      <a:lnTo>
                        <a:pt x="251" y="295"/>
                      </a:lnTo>
                      <a:lnTo>
                        <a:pt x="248" y="290"/>
                      </a:lnTo>
                      <a:lnTo>
                        <a:pt x="253" y="286"/>
                      </a:lnTo>
                      <a:lnTo>
                        <a:pt x="255" y="291"/>
                      </a:lnTo>
                      <a:lnTo>
                        <a:pt x="255" y="286"/>
                      </a:lnTo>
                      <a:lnTo>
                        <a:pt x="257" y="291"/>
                      </a:lnTo>
                      <a:lnTo>
                        <a:pt x="259" y="286"/>
                      </a:lnTo>
                      <a:lnTo>
                        <a:pt x="257" y="278"/>
                      </a:lnTo>
                      <a:lnTo>
                        <a:pt x="261" y="271"/>
                      </a:lnTo>
                      <a:lnTo>
                        <a:pt x="266" y="278"/>
                      </a:lnTo>
                      <a:lnTo>
                        <a:pt x="270" y="278"/>
                      </a:lnTo>
                      <a:lnTo>
                        <a:pt x="272" y="271"/>
                      </a:lnTo>
                      <a:lnTo>
                        <a:pt x="278" y="271"/>
                      </a:lnTo>
                      <a:lnTo>
                        <a:pt x="278" y="265"/>
                      </a:lnTo>
                      <a:lnTo>
                        <a:pt x="283" y="261"/>
                      </a:lnTo>
                      <a:lnTo>
                        <a:pt x="285" y="261"/>
                      </a:lnTo>
                      <a:lnTo>
                        <a:pt x="285" y="258"/>
                      </a:lnTo>
                      <a:lnTo>
                        <a:pt x="291" y="258"/>
                      </a:lnTo>
                      <a:lnTo>
                        <a:pt x="287" y="252"/>
                      </a:lnTo>
                      <a:lnTo>
                        <a:pt x="298" y="252"/>
                      </a:lnTo>
                      <a:lnTo>
                        <a:pt x="304" y="248"/>
                      </a:lnTo>
                      <a:lnTo>
                        <a:pt x="312" y="235"/>
                      </a:lnTo>
                      <a:lnTo>
                        <a:pt x="312" y="228"/>
                      </a:lnTo>
                      <a:lnTo>
                        <a:pt x="304" y="222"/>
                      </a:lnTo>
                      <a:lnTo>
                        <a:pt x="306" y="224"/>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59" name="Freeform 336">
                  <a:extLst>
                    <a:ext uri="{FF2B5EF4-FFF2-40B4-BE49-F238E27FC236}">
                      <a16:creationId xmlns:a16="http://schemas.microsoft.com/office/drawing/2014/main" id="{EA4DEBD1-FBD4-F619-AD13-B46A7066C308}"/>
                    </a:ext>
                  </a:extLst>
                </p:cNvPr>
                <p:cNvSpPr>
                  <a:spLocks/>
                </p:cNvSpPr>
                <p:nvPr/>
              </p:nvSpPr>
              <p:spPr bwMode="auto">
                <a:xfrm>
                  <a:off x="5212505" y="1730970"/>
                  <a:ext cx="16332" cy="18313"/>
                </a:xfrm>
                <a:custGeom>
                  <a:avLst/>
                  <a:gdLst>
                    <a:gd name="T0" fmla="*/ 8 w 17"/>
                    <a:gd name="T1" fmla="*/ 0 h 21"/>
                    <a:gd name="T2" fmla="*/ 0 w 17"/>
                    <a:gd name="T3" fmla="*/ 13 h 21"/>
                    <a:gd name="T4" fmla="*/ 2 w 17"/>
                    <a:gd name="T5" fmla="*/ 21 h 21"/>
                    <a:gd name="T6" fmla="*/ 17 w 17"/>
                    <a:gd name="T7" fmla="*/ 13 h 21"/>
                    <a:gd name="T8" fmla="*/ 17 w 17"/>
                    <a:gd name="T9" fmla="*/ 6 h 21"/>
                    <a:gd name="T10" fmla="*/ 10 w 17"/>
                    <a:gd name="T11" fmla="*/ 2 h 21"/>
                    <a:gd name="T12" fmla="*/ 8 w 17"/>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17" h="21">
                      <a:moveTo>
                        <a:pt x="8" y="0"/>
                      </a:moveTo>
                      <a:lnTo>
                        <a:pt x="0" y="13"/>
                      </a:lnTo>
                      <a:lnTo>
                        <a:pt x="2" y="21"/>
                      </a:lnTo>
                      <a:lnTo>
                        <a:pt x="17" y="13"/>
                      </a:lnTo>
                      <a:lnTo>
                        <a:pt x="17" y="6"/>
                      </a:lnTo>
                      <a:lnTo>
                        <a:pt x="10" y="2"/>
                      </a:lnTo>
                      <a:lnTo>
                        <a:pt x="8"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60" name="Freeform 337">
                  <a:extLst>
                    <a:ext uri="{FF2B5EF4-FFF2-40B4-BE49-F238E27FC236}">
                      <a16:creationId xmlns:a16="http://schemas.microsoft.com/office/drawing/2014/main" id="{7CACE6B4-1AFA-3067-FC00-5E3C668FDA79}"/>
                    </a:ext>
                  </a:extLst>
                </p:cNvPr>
                <p:cNvSpPr>
                  <a:spLocks/>
                </p:cNvSpPr>
                <p:nvPr/>
              </p:nvSpPr>
              <p:spPr bwMode="auto">
                <a:xfrm>
                  <a:off x="5212505" y="1730970"/>
                  <a:ext cx="16332" cy="18313"/>
                </a:xfrm>
                <a:custGeom>
                  <a:avLst/>
                  <a:gdLst>
                    <a:gd name="T0" fmla="*/ 8 w 17"/>
                    <a:gd name="T1" fmla="*/ 0 h 21"/>
                    <a:gd name="T2" fmla="*/ 0 w 17"/>
                    <a:gd name="T3" fmla="*/ 13 h 21"/>
                    <a:gd name="T4" fmla="*/ 2 w 17"/>
                    <a:gd name="T5" fmla="*/ 21 h 21"/>
                    <a:gd name="T6" fmla="*/ 17 w 17"/>
                    <a:gd name="T7" fmla="*/ 13 h 21"/>
                    <a:gd name="T8" fmla="*/ 17 w 17"/>
                    <a:gd name="T9" fmla="*/ 6 h 21"/>
                    <a:gd name="T10" fmla="*/ 10 w 17"/>
                    <a:gd name="T11" fmla="*/ 2 h 21"/>
                    <a:gd name="T12" fmla="*/ 8 w 17"/>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17" h="21">
                      <a:moveTo>
                        <a:pt x="8" y="0"/>
                      </a:moveTo>
                      <a:lnTo>
                        <a:pt x="0" y="13"/>
                      </a:lnTo>
                      <a:lnTo>
                        <a:pt x="2" y="21"/>
                      </a:lnTo>
                      <a:lnTo>
                        <a:pt x="17" y="13"/>
                      </a:lnTo>
                      <a:lnTo>
                        <a:pt x="17" y="6"/>
                      </a:lnTo>
                      <a:lnTo>
                        <a:pt x="10" y="2"/>
                      </a:lnTo>
                      <a:lnTo>
                        <a:pt x="8"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61" name="Freeform 338">
                  <a:extLst>
                    <a:ext uri="{FF2B5EF4-FFF2-40B4-BE49-F238E27FC236}">
                      <a16:creationId xmlns:a16="http://schemas.microsoft.com/office/drawing/2014/main" id="{24A9979E-A81D-4B78-FDA3-EAA4E8A41AFB}"/>
                    </a:ext>
                  </a:extLst>
                </p:cNvPr>
                <p:cNvSpPr>
                  <a:spLocks/>
                </p:cNvSpPr>
                <p:nvPr/>
              </p:nvSpPr>
              <p:spPr bwMode="auto">
                <a:xfrm>
                  <a:off x="5310496" y="1669055"/>
                  <a:ext cx="8646" cy="17441"/>
                </a:xfrm>
                <a:custGeom>
                  <a:avLst/>
                  <a:gdLst>
                    <a:gd name="T0" fmla="*/ 4 w 9"/>
                    <a:gd name="T1" fmla="*/ 0 h 20"/>
                    <a:gd name="T2" fmla="*/ 0 w 9"/>
                    <a:gd name="T3" fmla="*/ 7 h 20"/>
                    <a:gd name="T4" fmla="*/ 0 w 9"/>
                    <a:gd name="T5" fmla="*/ 15 h 20"/>
                    <a:gd name="T6" fmla="*/ 4 w 9"/>
                    <a:gd name="T7" fmla="*/ 20 h 20"/>
                    <a:gd name="T8" fmla="*/ 9 w 9"/>
                    <a:gd name="T9" fmla="*/ 15 h 20"/>
                    <a:gd name="T10" fmla="*/ 9 w 9"/>
                    <a:gd name="T11" fmla="*/ 7 h 20"/>
                    <a:gd name="T12" fmla="*/ 4 w 9"/>
                    <a:gd name="T13" fmla="*/ 2 h 20"/>
                    <a:gd name="T14" fmla="*/ 4 w 9"/>
                    <a:gd name="T15" fmla="*/ 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0">
                      <a:moveTo>
                        <a:pt x="4" y="0"/>
                      </a:moveTo>
                      <a:lnTo>
                        <a:pt x="0" y="7"/>
                      </a:lnTo>
                      <a:lnTo>
                        <a:pt x="0" y="15"/>
                      </a:lnTo>
                      <a:lnTo>
                        <a:pt x="4" y="20"/>
                      </a:lnTo>
                      <a:lnTo>
                        <a:pt x="9" y="15"/>
                      </a:lnTo>
                      <a:lnTo>
                        <a:pt x="9" y="7"/>
                      </a:lnTo>
                      <a:lnTo>
                        <a:pt x="4" y="2"/>
                      </a:lnTo>
                      <a:lnTo>
                        <a:pt x="4"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62" name="Freeform 339">
                  <a:extLst>
                    <a:ext uri="{FF2B5EF4-FFF2-40B4-BE49-F238E27FC236}">
                      <a16:creationId xmlns:a16="http://schemas.microsoft.com/office/drawing/2014/main" id="{C6ED1581-D8A3-265B-7ACF-33E5A450A1D5}"/>
                    </a:ext>
                  </a:extLst>
                </p:cNvPr>
                <p:cNvSpPr>
                  <a:spLocks/>
                </p:cNvSpPr>
                <p:nvPr/>
              </p:nvSpPr>
              <p:spPr bwMode="auto">
                <a:xfrm>
                  <a:off x="5310496" y="1669055"/>
                  <a:ext cx="8646" cy="17441"/>
                </a:xfrm>
                <a:custGeom>
                  <a:avLst/>
                  <a:gdLst>
                    <a:gd name="T0" fmla="*/ 4 w 9"/>
                    <a:gd name="T1" fmla="*/ 0 h 20"/>
                    <a:gd name="T2" fmla="*/ 0 w 9"/>
                    <a:gd name="T3" fmla="*/ 7 h 20"/>
                    <a:gd name="T4" fmla="*/ 0 w 9"/>
                    <a:gd name="T5" fmla="*/ 15 h 20"/>
                    <a:gd name="T6" fmla="*/ 4 w 9"/>
                    <a:gd name="T7" fmla="*/ 20 h 20"/>
                    <a:gd name="T8" fmla="*/ 9 w 9"/>
                    <a:gd name="T9" fmla="*/ 15 h 20"/>
                    <a:gd name="T10" fmla="*/ 9 w 9"/>
                    <a:gd name="T11" fmla="*/ 7 h 20"/>
                    <a:gd name="T12" fmla="*/ 4 w 9"/>
                    <a:gd name="T13" fmla="*/ 2 h 20"/>
                    <a:gd name="T14" fmla="*/ 4 w 9"/>
                    <a:gd name="T15" fmla="*/ 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0">
                      <a:moveTo>
                        <a:pt x="4" y="0"/>
                      </a:moveTo>
                      <a:lnTo>
                        <a:pt x="0" y="7"/>
                      </a:lnTo>
                      <a:lnTo>
                        <a:pt x="0" y="15"/>
                      </a:lnTo>
                      <a:lnTo>
                        <a:pt x="4" y="20"/>
                      </a:lnTo>
                      <a:lnTo>
                        <a:pt x="9" y="15"/>
                      </a:lnTo>
                      <a:lnTo>
                        <a:pt x="9" y="7"/>
                      </a:lnTo>
                      <a:lnTo>
                        <a:pt x="4" y="2"/>
                      </a:lnTo>
                      <a:lnTo>
                        <a:pt x="4"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grpSp>
        </p:grpSp>
        <p:grpSp>
          <p:nvGrpSpPr>
            <p:cNvPr id="133" name="Group 132">
              <a:extLst>
                <a:ext uri="{FF2B5EF4-FFF2-40B4-BE49-F238E27FC236}">
                  <a16:creationId xmlns:a16="http://schemas.microsoft.com/office/drawing/2014/main" id="{F2AB2572-BCF4-67B8-8CE0-9F001474717F}"/>
                </a:ext>
              </a:extLst>
            </p:cNvPr>
            <p:cNvGrpSpPr/>
            <p:nvPr/>
          </p:nvGrpSpPr>
          <p:grpSpPr>
            <a:xfrm>
              <a:off x="701874" y="473770"/>
              <a:ext cx="7221137" cy="4158491"/>
              <a:chOff x="701874" y="473770"/>
              <a:chExt cx="7221137" cy="4158491"/>
            </a:xfrm>
            <a:grpFill/>
          </p:grpSpPr>
          <p:sp>
            <p:nvSpPr>
              <p:cNvPr id="134" name="Freeform 5">
                <a:extLst>
                  <a:ext uri="{FF2B5EF4-FFF2-40B4-BE49-F238E27FC236}">
                    <a16:creationId xmlns:a16="http://schemas.microsoft.com/office/drawing/2014/main" id="{6C2E0793-8DF4-0D71-C195-9A6B9CA74863}"/>
                  </a:ext>
                </a:extLst>
              </p:cNvPr>
              <p:cNvSpPr>
                <a:spLocks/>
              </p:cNvSpPr>
              <p:nvPr/>
            </p:nvSpPr>
            <p:spPr bwMode="auto">
              <a:xfrm>
                <a:off x="985460" y="478516"/>
                <a:ext cx="19011" cy="25308"/>
              </a:xfrm>
              <a:custGeom>
                <a:avLst/>
                <a:gdLst>
                  <a:gd name="T0" fmla="*/ 16 w 19"/>
                  <a:gd name="T1" fmla="*/ 27 h 27"/>
                  <a:gd name="T2" fmla="*/ 16 w 19"/>
                  <a:gd name="T3" fmla="*/ 27 h 27"/>
                  <a:gd name="T4" fmla="*/ 19 w 19"/>
                  <a:gd name="T5" fmla="*/ 14 h 27"/>
                  <a:gd name="T6" fmla="*/ 9 w 19"/>
                  <a:gd name="T7" fmla="*/ 6 h 27"/>
                  <a:gd name="T8" fmla="*/ 3 w 19"/>
                  <a:gd name="T9" fmla="*/ 0 h 27"/>
                  <a:gd name="T10" fmla="*/ 0 w 19"/>
                  <a:gd name="T11" fmla="*/ 14 h 27"/>
                  <a:gd name="T12" fmla="*/ 5 w 19"/>
                  <a:gd name="T13" fmla="*/ 27 h 27"/>
                  <a:gd name="T14" fmla="*/ 16 w 19"/>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27">
                    <a:moveTo>
                      <a:pt x="16" y="27"/>
                    </a:moveTo>
                    <a:lnTo>
                      <a:pt x="16" y="27"/>
                    </a:lnTo>
                    <a:lnTo>
                      <a:pt x="19" y="14"/>
                    </a:lnTo>
                    <a:lnTo>
                      <a:pt x="9" y="6"/>
                    </a:lnTo>
                    <a:lnTo>
                      <a:pt x="3" y="0"/>
                    </a:lnTo>
                    <a:lnTo>
                      <a:pt x="0" y="14"/>
                    </a:lnTo>
                    <a:lnTo>
                      <a:pt x="5" y="27"/>
                    </a:lnTo>
                    <a:lnTo>
                      <a:pt x="16" y="27"/>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35" name="Freeform 6">
                <a:extLst>
                  <a:ext uri="{FF2B5EF4-FFF2-40B4-BE49-F238E27FC236}">
                    <a16:creationId xmlns:a16="http://schemas.microsoft.com/office/drawing/2014/main" id="{29930BD8-FBEB-B56D-1E5A-D426484B2C72}"/>
                  </a:ext>
                </a:extLst>
              </p:cNvPr>
              <p:cNvSpPr>
                <a:spLocks/>
              </p:cNvSpPr>
              <p:nvPr/>
            </p:nvSpPr>
            <p:spPr bwMode="auto">
              <a:xfrm>
                <a:off x="1013977" y="473770"/>
                <a:ext cx="22180" cy="17400"/>
              </a:xfrm>
              <a:custGeom>
                <a:avLst/>
                <a:gdLst>
                  <a:gd name="T0" fmla="*/ 12 w 23"/>
                  <a:gd name="T1" fmla="*/ 9 h 19"/>
                  <a:gd name="T2" fmla="*/ 12 w 23"/>
                  <a:gd name="T3" fmla="*/ 9 h 19"/>
                  <a:gd name="T4" fmla="*/ 15 w 23"/>
                  <a:gd name="T5" fmla="*/ 19 h 19"/>
                  <a:gd name="T6" fmla="*/ 23 w 23"/>
                  <a:gd name="T7" fmla="*/ 9 h 19"/>
                  <a:gd name="T8" fmla="*/ 12 w 23"/>
                  <a:gd name="T9" fmla="*/ 0 h 19"/>
                  <a:gd name="T10" fmla="*/ 5 w 23"/>
                  <a:gd name="T11" fmla="*/ 0 h 19"/>
                  <a:gd name="T12" fmla="*/ 0 w 23"/>
                  <a:gd name="T13" fmla="*/ 12 h 19"/>
                  <a:gd name="T14" fmla="*/ 8 w 23"/>
                  <a:gd name="T15" fmla="*/ 19 h 19"/>
                  <a:gd name="T16" fmla="*/ 12 w 23"/>
                  <a:gd name="T17"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9">
                    <a:moveTo>
                      <a:pt x="12" y="9"/>
                    </a:moveTo>
                    <a:lnTo>
                      <a:pt x="12" y="9"/>
                    </a:lnTo>
                    <a:lnTo>
                      <a:pt x="15" y="19"/>
                    </a:lnTo>
                    <a:lnTo>
                      <a:pt x="23" y="9"/>
                    </a:lnTo>
                    <a:lnTo>
                      <a:pt x="12" y="0"/>
                    </a:lnTo>
                    <a:lnTo>
                      <a:pt x="5" y="0"/>
                    </a:lnTo>
                    <a:lnTo>
                      <a:pt x="0" y="12"/>
                    </a:lnTo>
                    <a:lnTo>
                      <a:pt x="8" y="19"/>
                    </a:lnTo>
                    <a:lnTo>
                      <a:pt x="12" y="9"/>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36" name="Freeform 7">
                <a:extLst>
                  <a:ext uri="{FF2B5EF4-FFF2-40B4-BE49-F238E27FC236}">
                    <a16:creationId xmlns:a16="http://schemas.microsoft.com/office/drawing/2014/main" id="{2B3E58B1-3692-0F76-2DD8-E1C4755F34E1}"/>
                  </a:ext>
                </a:extLst>
              </p:cNvPr>
              <p:cNvSpPr>
                <a:spLocks/>
              </p:cNvSpPr>
              <p:nvPr/>
            </p:nvSpPr>
            <p:spPr bwMode="auto">
              <a:xfrm>
                <a:off x="1017145" y="530714"/>
                <a:ext cx="36439" cy="79089"/>
              </a:xfrm>
              <a:custGeom>
                <a:avLst/>
                <a:gdLst>
                  <a:gd name="T0" fmla="*/ 35 w 39"/>
                  <a:gd name="T1" fmla="*/ 12 h 83"/>
                  <a:gd name="T2" fmla="*/ 35 w 39"/>
                  <a:gd name="T3" fmla="*/ 12 h 83"/>
                  <a:gd name="T4" fmla="*/ 28 w 39"/>
                  <a:gd name="T5" fmla="*/ 0 h 83"/>
                  <a:gd name="T6" fmla="*/ 27 w 39"/>
                  <a:gd name="T7" fmla="*/ 0 h 83"/>
                  <a:gd name="T8" fmla="*/ 12 w 39"/>
                  <a:gd name="T9" fmla="*/ 8 h 83"/>
                  <a:gd name="T10" fmla="*/ 0 w 39"/>
                  <a:gd name="T11" fmla="*/ 21 h 83"/>
                  <a:gd name="T12" fmla="*/ 5 w 39"/>
                  <a:gd name="T13" fmla="*/ 34 h 83"/>
                  <a:gd name="T14" fmla="*/ 16 w 39"/>
                  <a:gd name="T15" fmla="*/ 45 h 83"/>
                  <a:gd name="T16" fmla="*/ 12 w 39"/>
                  <a:gd name="T17" fmla="*/ 55 h 83"/>
                  <a:gd name="T18" fmla="*/ 16 w 39"/>
                  <a:gd name="T19" fmla="*/ 66 h 83"/>
                  <a:gd name="T20" fmla="*/ 28 w 39"/>
                  <a:gd name="T21" fmla="*/ 79 h 83"/>
                  <a:gd name="T22" fmla="*/ 28 w 39"/>
                  <a:gd name="T23" fmla="*/ 83 h 83"/>
                  <a:gd name="T24" fmla="*/ 39 w 39"/>
                  <a:gd name="T25" fmla="*/ 79 h 83"/>
                  <a:gd name="T26" fmla="*/ 39 w 39"/>
                  <a:gd name="T27" fmla="*/ 69 h 83"/>
                  <a:gd name="T28" fmla="*/ 32 w 39"/>
                  <a:gd name="T29" fmla="*/ 58 h 83"/>
                  <a:gd name="T30" fmla="*/ 20 w 39"/>
                  <a:gd name="T31" fmla="*/ 58 h 83"/>
                  <a:gd name="T32" fmla="*/ 20 w 39"/>
                  <a:gd name="T33" fmla="*/ 34 h 83"/>
                  <a:gd name="T34" fmla="*/ 9 w 39"/>
                  <a:gd name="T35" fmla="*/ 21 h 83"/>
                  <a:gd name="T36" fmla="*/ 23 w 39"/>
                  <a:gd name="T37" fmla="*/ 15 h 83"/>
                  <a:gd name="T38" fmla="*/ 35 w 39"/>
                  <a:gd name="T39" fmla="*/ 1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83">
                    <a:moveTo>
                      <a:pt x="35" y="12"/>
                    </a:moveTo>
                    <a:lnTo>
                      <a:pt x="35" y="12"/>
                    </a:lnTo>
                    <a:lnTo>
                      <a:pt x="28" y="0"/>
                    </a:lnTo>
                    <a:lnTo>
                      <a:pt x="27" y="0"/>
                    </a:lnTo>
                    <a:lnTo>
                      <a:pt x="12" y="8"/>
                    </a:lnTo>
                    <a:lnTo>
                      <a:pt x="0" y="21"/>
                    </a:lnTo>
                    <a:lnTo>
                      <a:pt x="5" y="34"/>
                    </a:lnTo>
                    <a:lnTo>
                      <a:pt x="16" y="45"/>
                    </a:lnTo>
                    <a:lnTo>
                      <a:pt x="12" y="55"/>
                    </a:lnTo>
                    <a:lnTo>
                      <a:pt x="16" y="66"/>
                    </a:lnTo>
                    <a:lnTo>
                      <a:pt x="28" y="79"/>
                    </a:lnTo>
                    <a:lnTo>
                      <a:pt x="28" y="83"/>
                    </a:lnTo>
                    <a:lnTo>
                      <a:pt x="39" y="79"/>
                    </a:lnTo>
                    <a:lnTo>
                      <a:pt x="39" y="69"/>
                    </a:lnTo>
                    <a:lnTo>
                      <a:pt x="32" y="58"/>
                    </a:lnTo>
                    <a:lnTo>
                      <a:pt x="20" y="58"/>
                    </a:lnTo>
                    <a:lnTo>
                      <a:pt x="20" y="34"/>
                    </a:lnTo>
                    <a:lnTo>
                      <a:pt x="9" y="21"/>
                    </a:lnTo>
                    <a:lnTo>
                      <a:pt x="23" y="15"/>
                    </a:lnTo>
                    <a:lnTo>
                      <a:pt x="35" y="12"/>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37" name="Freeform 8">
                <a:extLst>
                  <a:ext uri="{FF2B5EF4-FFF2-40B4-BE49-F238E27FC236}">
                    <a16:creationId xmlns:a16="http://schemas.microsoft.com/office/drawing/2014/main" id="{ED6EF811-FCB2-8138-080B-F84748C127C8}"/>
                  </a:ext>
                </a:extLst>
              </p:cNvPr>
              <p:cNvSpPr>
                <a:spLocks/>
              </p:cNvSpPr>
              <p:nvPr/>
            </p:nvSpPr>
            <p:spPr bwMode="auto">
              <a:xfrm>
                <a:off x="4054205" y="4447193"/>
                <a:ext cx="1585" cy="4746"/>
              </a:xfrm>
              <a:custGeom>
                <a:avLst/>
                <a:gdLst>
                  <a:gd name="T0" fmla="*/ 1 w 2"/>
                  <a:gd name="T1" fmla="*/ 5 h 5"/>
                  <a:gd name="T2" fmla="*/ 1 w 2"/>
                  <a:gd name="T3" fmla="*/ 5 h 5"/>
                  <a:gd name="T4" fmla="*/ 2 w 2"/>
                  <a:gd name="T5" fmla="*/ 2 h 5"/>
                  <a:gd name="T6" fmla="*/ 0 w 2"/>
                  <a:gd name="T7" fmla="*/ 0 h 5"/>
                  <a:gd name="T8" fmla="*/ 1 w 2"/>
                  <a:gd name="T9" fmla="*/ 5 h 5"/>
                </a:gdLst>
                <a:ahLst/>
                <a:cxnLst>
                  <a:cxn ang="0">
                    <a:pos x="T0" y="T1"/>
                  </a:cxn>
                  <a:cxn ang="0">
                    <a:pos x="T2" y="T3"/>
                  </a:cxn>
                  <a:cxn ang="0">
                    <a:pos x="T4" y="T5"/>
                  </a:cxn>
                  <a:cxn ang="0">
                    <a:pos x="T6" y="T7"/>
                  </a:cxn>
                  <a:cxn ang="0">
                    <a:pos x="T8" y="T9"/>
                  </a:cxn>
                </a:cxnLst>
                <a:rect l="0" t="0" r="r" b="b"/>
                <a:pathLst>
                  <a:path w="2" h="5">
                    <a:moveTo>
                      <a:pt x="1" y="5"/>
                    </a:moveTo>
                    <a:lnTo>
                      <a:pt x="1" y="5"/>
                    </a:lnTo>
                    <a:lnTo>
                      <a:pt x="2" y="2"/>
                    </a:lnTo>
                    <a:lnTo>
                      <a:pt x="0" y="0"/>
                    </a:lnTo>
                    <a:lnTo>
                      <a:pt x="1" y="5"/>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38" name="Freeform 9">
                <a:extLst>
                  <a:ext uri="{FF2B5EF4-FFF2-40B4-BE49-F238E27FC236}">
                    <a16:creationId xmlns:a16="http://schemas.microsoft.com/office/drawing/2014/main" id="{A2851553-ED8E-4FD5-1499-FD28B17A5366}"/>
                  </a:ext>
                </a:extLst>
              </p:cNvPr>
              <p:cNvSpPr>
                <a:spLocks/>
              </p:cNvSpPr>
              <p:nvPr/>
            </p:nvSpPr>
            <p:spPr bwMode="auto">
              <a:xfrm>
                <a:off x="4052621" y="4451938"/>
                <a:ext cx="25348" cy="71180"/>
              </a:xfrm>
              <a:custGeom>
                <a:avLst/>
                <a:gdLst>
                  <a:gd name="T0" fmla="*/ 2 w 26"/>
                  <a:gd name="T1" fmla="*/ 0 h 75"/>
                  <a:gd name="T2" fmla="*/ 2 w 26"/>
                  <a:gd name="T3" fmla="*/ 0 h 75"/>
                  <a:gd name="T4" fmla="*/ 0 w 26"/>
                  <a:gd name="T5" fmla="*/ 10 h 75"/>
                  <a:gd name="T6" fmla="*/ 8 w 26"/>
                  <a:gd name="T7" fmla="*/ 31 h 75"/>
                  <a:gd name="T8" fmla="*/ 8 w 26"/>
                  <a:gd name="T9" fmla="*/ 40 h 75"/>
                  <a:gd name="T10" fmla="*/ 15 w 26"/>
                  <a:gd name="T11" fmla="*/ 51 h 75"/>
                  <a:gd name="T12" fmla="*/ 26 w 26"/>
                  <a:gd name="T13" fmla="*/ 75 h 75"/>
                  <a:gd name="T14" fmla="*/ 23 w 26"/>
                  <a:gd name="T15" fmla="*/ 55 h 75"/>
                  <a:gd name="T16" fmla="*/ 2 w 26"/>
                  <a:gd name="T17"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75">
                    <a:moveTo>
                      <a:pt x="2" y="0"/>
                    </a:moveTo>
                    <a:lnTo>
                      <a:pt x="2" y="0"/>
                    </a:lnTo>
                    <a:lnTo>
                      <a:pt x="0" y="10"/>
                    </a:lnTo>
                    <a:lnTo>
                      <a:pt x="8" y="31"/>
                    </a:lnTo>
                    <a:lnTo>
                      <a:pt x="8" y="40"/>
                    </a:lnTo>
                    <a:lnTo>
                      <a:pt x="15" y="51"/>
                    </a:lnTo>
                    <a:lnTo>
                      <a:pt x="26" y="75"/>
                    </a:lnTo>
                    <a:lnTo>
                      <a:pt x="23" y="55"/>
                    </a:lnTo>
                    <a:lnTo>
                      <a:pt x="2"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39" name="Freeform 10">
                <a:extLst>
                  <a:ext uri="{FF2B5EF4-FFF2-40B4-BE49-F238E27FC236}">
                    <a16:creationId xmlns:a16="http://schemas.microsoft.com/office/drawing/2014/main" id="{F1234490-7C42-8490-DFC6-652E4519CABA}"/>
                  </a:ext>
                </a:extLst>
              </p:cNvPr>
              <p:cNvSpPr>
                <a:spLocks/>
              </p:cNvSpPr>
              <p:nvPr/>
            </p:nvSpPr>
            <p:spPr bwMode="auto">
              <a:xfrm>
                <a:off x="4077969" y="4523118"/>
                <a:ext cx="6337" cy="33218"/>
              </a:xfrm>
              <a:custGeom>
                <a:avLst/>
                <a:gdLst>
                  <a:gd name="T0" fmla="*/ 0 w 7"/>
                  <a:gd name="T1" fmla="*/ 24 h 34"/>
                  <a:gd name="T2" fmla="*/ 0 w 7"/>
                  <a:gd name="T3" fmla="*/ 24 h 34"/>
                  <a:gd name="T4" fmla="*/ 7 w 7"/>
                  <a:gd name="T5" fmla="*/ 34 h 34"/>
                  <a:gd name="T6" fmla="*/ 0 w 7"/>
                  <a:gd name="T7" fmla="*/ 0 h 34"/>
                  <a:gd name="T8" fmla="*/ 0 w 7"/>
                  <a:gd name="T9" fmla="*/ 24 h 34"/>
                </a:gdLst>
                <a:ahLst/>
                <a:cxnLst>
                  <a:cxn ang="0">
                    <a:pos x="T0" y="T1"/>
                  </a:cxn>
                  <a:cxn ang="0">
                    <a:pos x="T2" y="T3"/>
                  </a:cxn>
                  <a:cxn ang="0">
                    <a:pos x="T4" y="T5"/>
                  </a:cxn>
                  <a:cxn ang="0">
                    <a:pos x="T6" y="T7"/>
                  </a:cxn>
                  <a:cxn ang="0">
                    <a:pos x="T8" y="T9"/>
                  </a:cxn>
                </a:cxnLst>
                <a:rect l="0" t="0" r="r" b="b"/>
                <a:pathLst>
                  <a:path w="7" h="34">
                    <a:moveTo>
                      <a:pt x="0" y="24"/>
                    </a:moveTo>
                    <a:lnTo>
                      <a:pt x="0" y="24"/>
                    </a:lnTo>
                    <a:lnTo>
                      <a:pt x="7" y="34"/>
                    </a:lnTo>
                    <a:lnTo>
                      <a:pt x="0" y="0"/>
                    </a:lnTo>
                    <a:lnTo>
                      <a:pt x="0" y="24"/>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40" name="Freeform 11">
                <a:extLst>
                  <a:ext uri="{FF2B5EF4-FFF2-40B4-BE49-F238E27FC236}">
                    <a16:creationId xmlns:a16="http://schemas.microsoft.com/office/drawing/2014/main" id="{4BD494A0-EE16-4540-24DC-75776232D57D}"/>
                  </a:ext>
                </a:extLst>
              </p:cNvPr>
              <p:cNvSpPr>
                <a:spLocks/>
              </p:cNvSpPr>
              <p:nvPr/>
            </p:nvSpPr>
            <p:spPr bwMode="auto">
              <a:xfrm>
                <a:off x="4046284" y="4387085"/>
                <a:ext cx="7922" cy="60108"/>
              </a:xfrm>
              <a:custGeom>
                <a:avLst/>
                <a:gdLst>
                  <a:gd name="T0" fmla="*/ 0 w 8"/>
                  <a:gd name="T1" fmla="*/ 24 h 63"/>
                  <a:gd name="T2" fmla="*/ 0 w 8"/>
                  <a:gd name="T3" fmla="*/ 24 h 63"/>
                  <a:gd name="T4" fmla="*/ 3 w 8"/>
                  <a:gd name="T5" fmla="*/ 36 h 63"/>
                  <a:gd name="T6" fmla="*/ 0 w 8"/>
                  <a:gd name="T7" fmla="*/ 57 h 63"/>
                  <a:gd name="T8" fmla="*/ 8 w 8"/>
                  <a:gd name="T9" fmla="*/ 63 h 63"/>
                  <a:gd name="T10" fmla="*/ 7 w 8"/>
                  <a:gd name="T11" fmla="*/ 60 h 63"/>
                  <a:gd name="T12" fmla="*/ 3 w 8"/>
                  <a:gd name="T13" fmla="*/ 20 h 63"/>
                  <a:gd name="T14" fmla="*/ 3 w 8"/>
                  <a:gd name="T15" fmla="*/ 0 h 63"/>
                  <a:gd name="T16" fmla="*/ 0 w 8"/>
                  <a:gd name="T17" fmla="*/ 2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3">
                    <a:moveTo>
                      <a:pt x="0" y="24"/>
                    </a:moveTo>
                    <a:lnTo>
                      <a:pt x="0" y="24"/>
                    </a:lnTo>
                    <a:lnTo>
                      <a:pt x="3" y="36"/>
                    </a:lnTo>
                    <a:lnTo>
                      <a:pt x="0" y="57"/>
                    </a:lnTo>
                    <a:lnTo>
                      <a:pt x="8" y="63"/>
                    </a:lnTo>
                    <a:lnTo>
                      <a:pt x="7" y="60"/>
                    </a:lnTo>
                    <a:lnTo>
                      <a:pt x="3" y="20"/>
                    </a:lnTo>
                    <a:lnTo>
                      <a:pt x="3" y="0"/>
                    </a:lnTo>
                    <a:lnTo>
                      <a:pt x="0" y="24"/>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41" name="Freeform 12">
                <a:extLst>
                  <a:ext uri="{FF2B5EF4-FFF2-40B4-BE49-F238E27FC236}">
                    <a16:creationId xmlns:a16="http://schemas.microsoft.com/office/drawing/2014/main" id="{818EBE42-28D4-5439-C7D8-225D2CEB99E9}"/>
                  </a:ext>
                </a:extLst>
              </p:cNvPr>
              <p:cNvSpPr>
                <a:spLocks/>
              </p:cNvSpPr>
              <p:nvPr/>
            </p:nvSpPr>
            <p:spPr bwMode="auto">
              <a:xfrm>
                <a:off x="4049452" y="4281107"/>
                <a:ext cx="42776" cy="96489"/>
              </a:xfrm>
              <a:custGeom>
                <a:avLst/>
                <a:gdLst>
                  <a:gd name="T0" fmla="*/ 27 w 46"/>
                  <a:gd name="T1" fmla="*/ 32 h 101"/>
                  <a:gd name="T2" fmla="*/ 27 w 46"/>
                  <a:gd name="T3" fmla="*/ 32 h 101"/>
                  <a:gd name="T4" fmla="*/ 11 w 46"/>
                  <a:gd name="T5" fmla="*/ 59 h 101"/>
                  <a:gd name="T6" fmla="*/ 0 w 46"/>
                  <a:gd name="T7" fmla="*/ 80 h 101"/>
                  <a:gd name="T8" fmla="*/ 0 w 46"/>
                  <a:gd name="T9" fmla="*/ 101 h 101"/>
                  <a:gd name="T10" fmla="*/ 12 w 46"/>
                  <a:gd name="T11" fmla="*/ 69 h 101"/>
                  <a:gd name="T12" fmla="*/ 23 w 46"/>
                  <a:gd name="T13" fmla="*/ 48 h 101"/>
                  <a:gd name="T14" fmla="*/ 46 w 46"/>
                  <a:gd name="T15" fmla="*/ 12 h 101"/>
                  <a:gd name="T16" fmla="*/ 46 w 46"/>
                  <a:gd name="T17" fmla="*/ 0 h 101"/>
                  <a:gd name="T18" fmla="*/ 34 w 46"/>
                  <a:gd name="T19" fmla="*/ 24 h 101"/>
                  <a:gd name="T20" fmla="*/ 27 w 46"/>
                  <a:gd name="T21" fmla="*/ 3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101">
                    <a:moveTo>
                      <a:pt x="27" y="32"/>
                    </a:moveTo>
                    <a:lnTo>
                      <a:pt x="27" y="32"/>
                    </a:lnTo>
                    <a:lnTo>
                      <a:pt x="11" y="59"/>
                    </a:lnTo>
                    <a:lnTo>
                      <a:pt x="0" y="80"/>
                    </a:lnTo>
                    <a:lnTo>
                      <a:pt x="0" y="101"/>
                    </a:lnTo>
                    <a:lnTo>
                      <a:pt x="12" y="69"/>
                    </a:lnTo>
                    <a:lnTo>
                      <a:pt x="23" y="48"/>
                    </a:lnTo>
                    <a:lnTo>
                      <a:pt x="46" y="12"/>
                    </a:lnTo>
                    <a:lnTo>
                      <a:pt x="46" y="0"/>
                    </a:lnTo>
                    <a:lnTo>
                      <a:pt x="34" y="24"/>
                    </a:lnTo>
                    <a:lnTo>
                      <a:pt x="27" y="32"/>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42" name="Freeform 13">
                <a:extLst>
                  <a:ext uri="{FF2B5EF4-FFF2-40B4-BE49-F238E27FC236}">
                    <a16:creationId xmlns:a16="http://schemas.microsoft.com/office/drawing/2014/main" id="{9842A8A2-D430-33D0-552D-5E40773F9492}"/>
                  </a:ext>
                </a:extLst>
              </p:cNvPr>
              <p:cNvSpPr>
                <a:spLocks/>
              </p:cNvSpPr>
              <p:nvPr/>
            </p:nvSpPr>
            <p:spPr bwMode="auto">
              <a:xfrm>
                <a:off x="4413836" y="4028022"/>
                <a:ext cx="44360" cy="39545"/>
              </a:xfrm>
              <a:custGeom>
                <a:avLst/>
                <a:gdLst>
                  <a:gd name="T0" fmla="*/ 16 w 46"/>
                  <a:gd name="T1" fmla="*/ 24 h 40"/>
                  <a:gd name="T2" fmla="*/ 16 w 46"/>
                  <a:gd name="T3" fmla="*/ 24 h 40"/>
                  <a:gd name="T4" fmla="*/ 7 w 46"/>
                  <a:gd name="T5" fmla="*/ 30 h 40"/>
                  <a:gd name="T6" fmla="*/ 0 w 46"/>
                  <a:gd name="T7" fmla="*/ 40 h 40"/>
                  <a:gd name="T8" fmla="*/ 37 w 46"/>
                  <a:gd name="T9" fmla="*/ 13 h 40"/>
                  <a:gd name="T10" fmla="*/ 46 w 46"/>
                  <a:gd name="T11" fmla="*/ 0 h 40"/>
                  <a:gd name="T12" fmla="*/ 33 w 46"/>
                  <a:gd name="T13" fmla="*/ 10 h 40"/>
                  <a:gd name="T14" fmla="*/ 16 w 46"/>
                  <a:gd name="T15" fmla="*/ 24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0">
                    <a:moveTo>
                      <a:pt x="16" y="24"/>
                    </a:moveTo>
                    <a:lnTo>
                      <a:pt x="16" y="24"/>
                    </a:lnTo>
                    <a:lnTo>
                      <a:pt x="7" y="30"/>
                    </a:lnTo>
                    <a:lnTo>
                      <a:pt x="0" y="40"/>
                    </a:lnTo>
                    <a:lnTo>
                      <a:pt x="37" y="13"/>
                    </a:lnTo>
                    <a:lnTo>
                      <a:pt x="46" y="0"/>
                    </a:lnTo>
                    <a:lnTo>
                      <a:pt x="33" y="10"/>
                    </a:lnTo>
                    <a:lnTo>
                      <a:pt x="16" y="24"/>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43" name="Freeform 14">
                <a:extLst>
                  <a:ext uri="{FF2B5EF4-FFF2-40B4-BE49-F238E27FC236}">
                    <a16:creationId xmlns:a16="http://schemas.microsoft.com/office/drawing/2014/main" id="{3E7C210F-9C0B-D883-E0AB-E7B137F13E8A}"/>
                  </a:ext>
                </a:extLst>
              </p:cNvPr>
              <p:cNvSpPr>
                <a:spLocks/>
              </p:cNvSpPr>
              <p:nvPr/>
            </p:nvSpPr>
            <p:spPr bwMode="auto">
              <a:xfrm>
                <a:off x="4111239" y="4232071"/>
                <a:ext cx="25348" cy="33218"/>
              </a:xfrm>
              <a:custGeom>
                <a:avLst/>
                <a:gdLst>
                  <a:gd name="T0" fmla="*/ 11 w 28"/>
                  <a:gd name="T1" fmla="*/ 11 h 35"/>
                  <a:gd name="T2" fmla="*/ 11 w 28"/>
                  <a:gd name="T3" fmla="*/ 11 h 35"/>
                  <a:gd name="T4" fmla="*/ 7 w 28"/>
                  <a:gd name="T5" fmla="*/ 21 h 35"/>
                  <a:gd name="T6" fmla="*/ 0 w 28"/>
                  <a:gd name="T7" fmla="*/ 32 h 35"/>
                  <a:gd name="T8" fmla="*/ 0 w 28"/>
                  <a:gd name="T9" fmla="*/ 35 h 35"/>
                  <a:gd name="T10" fmla="*/ 21 w 28"/>
                  <a:gd name="T11" fmla="*/ 15 h 35"/>
                  <a:gd name="T12" fmla="*/ 28 w 28"/>
                  <a:gd name="T13" fmla="*/ 2 h 35"/>
                  <a:gd name="T14" fmla="*/ 21 w 28"/>
                  <a:gd name="T15" fmla="*/ 0 h 35"/>
                  <a:gd name="T16" fmla="*/ 11 w 28"/>
                  <a:gd name="T17" fmla="*/ 1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35">
                    <a:moveTo>
                      <a:pt x="11" y="11"/>
                    </a:moveTo>
                    <a:lnTo>
                      <a:pt x="11" y="11"/>
                    </a:lnTo>
                    <a:lnTo>
                      <a:pt x="7" y="21"/>
                    </a:lnTo>
                    <a:lnTo>
                      <a:pt x="0" y="32"/>
                    </a:lnTo>
                    <a:lnTo>
                      <a:pt x="0" y="35"/>
                    </a:lnTo>
                    <a:lnTo>
                      <a:pt x="21" y="15"/>
                    </a:lnTo>
                    <a:lnTo>
                      <a:pt x="28" y="2"/>
                    </a:lnTo>
                    <a:lnTo>
                      <a:pt x="21" y="0"/>
                    </a:lnTo>
                    <a:lnTo>
                      <a:pt x="11" y="11"/>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44" name="Freeform 15">
                <a:extLst>
                  <a:ext uri="{FF2B5EF4-FFF2-40B4-BE49-F238E27FC236}">
                    <a16:creationId xmlns:a16="http://schemas.microsoft.com/office/drawing/2014/main" id="{0519999D-D150-55FC-DA71-66574530F0FB}"/>
                  </a:ext>
                </a:extLst>
              </p:cNvPr>
              <p:cNvSpPr>
                <a:spLocks/>
              </p:cNvSpPr>
              <p:nvPr/>
            </p:nvSpPr>
            <p:spPr bwMode="auto">
              <a:xfrm>
                <a:off x="4142925" y="4186200"/>
                <a:ext cx="63371" cy="45872"/>
              </a:xfrm>
              <a:custGeom>
                <a:avLst/>
                <a:gdLst>
                  <a:gd name="T0" fmla="*/ 49 w 67"/>
                  <a:gd name="T1" fmla="*/ 11 h 48"/>
                  <a:gd name="T2" fmla="*/ 49 w 67"/>
                  <a:gd name="T3" fmla="*/ 11 h 48"/>
                  <a:gd name="T4" fmla="*/ 26 w 67"/>
                  <a:gd name="T5" fmla="*/ 24 h 48"/>
                  <a:gd name="T6" fmla="*/ 17 w 67"/>
                  <a:gd name="T7" fmla="*/ 32 h 48"/>
                  <a:gd name="T8" fmla="*/ 3 w 67"/>
                  <a:gd name="T9" fmla="*/ 35 h 48"/>
                  <a:gd name="T10" fmla="*/ 0 w 67"/>
                  <a:gd name="T11" fmla="*/ 35 h 48"/>
                  <a:gd name="T12" fmla="*/ 3 w 67"/>
                  <a:gd name="T13" fmla="*/ 48 h 48"/>
                  <a:gd name="T14" fmla="*/ 40 w 67"/>
                  <a:gd name="T15" fmla="*/ 24 h 48"/>
                  <a:gd name="T16" fmla="*/ 63 w 67"/>
                  <a:gd name="T17" fmla="*/ 11 h 48"/>
                  <a:gd name="T18" fmla="*/ 67 w 67"/>
                  <a:gd name="T19" fmla="*/ 2 h 48"/>
                  <a:gd name="T20" fmla="*/ 63 w 67"/>
                  <a:gd name="T21" fmla="*/ 0 h 48"/>
                  <a:gd name="T22" fmla="*/ 49 w 67"/>
                  <a:gd name="T23" fmla="*/ 1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 h="48">
                    <a:moveTo>
                      <a:pt x="49" y="11"/>
                    </a:moveTo>
                    <a:lnTo>
                      <a:pt x="49" y="11"/>
                    </a:lnTo>
                    <a:lnTo>
                      <a:pt x="26" y="24"/>
                    </a:lnTo>
                    <a:lnTo>
                      <a:pt x="17" y="32"/>
                    </a:lnTo>
                    <a:lnTo>
                      <a:pt x="3" y="35"/>
                    </a:lnTo>
                    <a:lnTo>
                      <a:pt x="0" y="35"/>
                    </a:lnTo>
                    <a:lnTo>
                      <a:pt x="3" y="48"/>
                    </a:lnTo>
                    <a:lnTo>
                      <a:pt x="40" y="24"/>
                    </a:lnTo>
                    <a:lnTo>
                      <a:pt x="63" y="11"/>
                    </a:lnTo>
                    <a:lnTo>
                      <a:pt x="67" y="2"/>
                    </a:lnTo>
                    <a:lnTo>
                      <a:pt x="63" y="0"/>
                    </a:lnTo>
                    <a:lnTo>
                      <a:pt x="49" y="11"/>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45" name="Freeform 16">
                <a:extLst>
                  <a:ext uri="{FF2B5EF4-FFF2-40B4-BE49-F238E27FC236}">
                    <a16:creationId xmlns:a16="http://schemas.microsoft.com/office/drawing/2014/main" id="{58874F22-E45D-65D3-740C-690EE0CEFF5A}"/>
                  </a:ext>
                </a:extLst>
              </p:cNvPr>
              <p:cNvSpPr>
                <a:spLocks/>
              </p:cNvSpPr>
              <p:nvPr/>
            </p:nvSpPr>
            <p:spPr bwMode="auto">
              <a:xfrm>
                <a:off x="5969596" y="3868262"/>
                <a:ext cx="41191" cy="17400"/>
              </a:xfrm>
              <a:custGeom>
                <a:avLst/>
                <a:gdLst>
                  <a:gd name="T0" fmla="*/ 26 w 44"/>
                  <a:gd name="T1" fmla="*/ 8 h 18"/>
                  <a:gd name="T2" fmla="*/ 26 w 44"/>
                  <a:gd name="T3" fmla="*/ 8 h 18"/>
                  <a:gd name="T4" fmla="*/ 12 w 44"/>
                  <a:gd name="T5" fmla="*/ 15 h 18"/>
                  <a:gd name="T6" fmla="*/ 0 w 44"/>
                  <a:gd name="T7" fmla="*/ 15 h 18"/>
                  <a:gd name="T8" fmla="*/ 9 w 44"/>
                  <a:gd name="T9" fmla="*/ 18 h 18"/>
                  <a:gd name="T10" fmla="*/ 23 w 44"/>
                  <a:gd name="T11" fmla="*/ 11 h 18"/>
                  <a:gd name="T12" fmla="*/ 30 w 44"/>
                  <a:gd name="T13" fmla="*/ 8 h 18"/>
                  <a:gd name="T14" fmla="*/ 44 w 44"/>
                  <a:gd name="T15" fmla="*/ 0 h 18"/>
                  <a:gd name="T16" fmla="*/ 35 w 44"/>
                  <a:gd name="T17" fmla="*/ 3 h 18"/>
                  <a:gd name="T18" fmla="*/ 26 w 44"/>
                  <a:gd name="T19"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18">
                    <a:moveTo>
                      <a:pt x="26" y="8"/>
                    </a:moveTo>
                    <a:lnTo>
                      <a:pt x="26" y="8"/>
                    </a:lnTo>
                    <a:lnTo>
                      <a:pt x="12" y="15"/>
                    </a:lnTo>
                    <a:lnTo>
                      <a:pt x="0" y="15"/>
                    </a:lnTo>
                    <a:lnTo>
                      <a:pt x="9" y="18"/>
                    </a:lnTo>
                    <a:lnTo>
                      <a:pt x="23" y="11"/>
                    </a:lnTo>
                    <a:lnTo>
                      <a:pt x="30" y="8"/>
                    </a:lnTo>
                    <a:lnTo>
                      <a:pt x="44" y="0"/>
                    </a:lnTo>
                    <a:lnTo>
                      <a:pt x="35" y="3"/>
                    </a:lnTo>
                    <a:lnTo>
                      <a:pt x="26" y="8"/>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46" name="Freeform 17">
                <a:extLst>
                  <a:ext uri="{FF2B5EF4-FFF2-40B4-BE49-F238E27FC236}">
                    <a16:creationId xmlns:a16="http://schemas.microsoft.com/office/drawing/2014/main" id="{43FE9877-4BF6-B883-7C8E-0A2AC3B9ECE9}"/>
                  </a:ext>
                </a:extLst>
              </p:cNvPr>
              <p:cNvSpPr>
                <a:spLocks/>
              </p:cNvSpPr>
              <p:nvPr/>
            </p:nvSpPr>
            <p:spPr bwMode="auto">
              <a:xfrm>
                <a:off x="6015541" y="3854027"/>
                <a:ext cx="11090" cy="11073"/>
              </a:xfrm>
              <a:custGeom>
                <a:avLst/>
                <a:gdLst>
                  <a:gd name="T0" fmla="*/ 0 w 12"/>
                  <a:gd name="T1" fmla="*/ 10 h 12"/>
                  <a:gd name="T2" fmla="*/ 0 w 12"/>
                  <a:gd name="T3" fmla="*/ 10 h 12"/>
                  <a:gd name="T4" fmla="*/ 0 w 12"/>
                  <a:gd name="T5" fmla="*/ 12 h 12"/>
                  <a:gd name="T6" fmla="*/ 4 w 12"/>
                  <a:gd name="T7" fmla="*/ 10 h 12"/>
                  <a:gd name="T8" fmla="*/ 12 w 12"/>
                  <a:gd name="T9" fmla="*/ 0 h 12"/>
                  <a:gd name="T10" fmla="*/ 0 w 12"/>
                  <a:gd name="T11" fmla="*/ 10 h 12"/>
                </a:gdLst>
                <a:ahLst/>
                <a:cxnLst>
                  <a:cxn ang="0">
                    <a:pos x="T0" y="T1"/>
                  </a:cxn>
                  <a:cxn ang="0">
                    <a:pos x="T2" y="T3"/>
                  </a:cxn>
                  <a:cxn ang="0">
                    <a:pos x="T4" y="T5"/>
                  </a:cxn>
                  <a:cxn ang="0">
                    <a:pos x="T6" y="T7"/>
                  </a:cxn>
                  <a:cxn ang="0">
                    <a:pos x="T8" y="T9"/>
                  </a:cxn>
                  <a:cxn ang="0">
                    <a:pos x="T10" y="T11"/>
                  </a:cxn>
                </a:cxnLst>
                <a:rect l="0" t="0" r="r" b="b"/>
                <a:pathLst>
                  <a:path w="12" h="12">
                    <a:moveTo>
                      <a:pt x="0" y="10"/>
                    </a:moveTo>
                    <a:lnTo>
                      <a:pt x="0" y="10"/>
                    </a:lnTo>
                    <a:lnTo>
                      <a:pt x="0" y="12"/>
                    </a:lnTo>
                    <a:lnTo>
                      <a:pt x="4" y="10"/>
                    </a:lnTo>
                    <a:lnTo>
                      <a:pt x="12" y="0"/>
                    </a:lnTo>
                    <a:lnTo>
                      <a:pt x="0" y="1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47" name="Freeform 18">
                <a:extLst>
                  <a:ext uri="{FF2B5EF4-FFF2-40B4-BE49-F238E27FC236}">
                    <a16:creationId xmlns:a16="http://schemas.microsoft.com/office/drawing/2014/main" id="{48DE3542-D511-96D5-3C9F-1957AC5746C7}"/>
                  </a:ext>
                </a:extLst>
              </p:cNvPr>
              <p:cNvSpPr>
                <a:spLocks/>
              </p:cNvSpPr>
              <p:nvPr/>
            </p:nvSpPr>
            <p:spPr bwMode="auto">
              <a:xfrm>
                <a:off x="6010788" y="3865099"/>
                <a:ext cx="4753" cy="3164"/>
              </a:xfrm>
              <a:custGeom>
                <a:avLst/>
                <a:gdLst>
                  <a:gd name="T0" fmla="*/ 0 w 5"/>
                  <a:gd name="T1" fmla="*/ 4 h 4"/>
                  <a:gd name="T2" fmla="*/ 0 w 5"/>
                  <a:gd name="T3" fmla="*/ 4 h 4"/>
                  <a:gd name="T4" fmla="*/ 5 w 5"/>
                  <a:gd name="T5" fmla="*/ 1 h 4"/>
                  <a:gd name="T6" fmla="*/ 5 w 5"/>
                  <a:gd name="T7" fmla="*/ 0 h 4"/>
                  <a:gd name="T8" fmla="*/ 0 w 5"/>
                  <a:gd name="T9" fmla="*/ 4 h 4"/>
                </a:gdLst>
                <a:ahLst/>
                <a:cxnLst>
                  <a:cxn ang="0">
                    <a:pos x="T0" y="T1"/>
                  </a:cxn>
                  <a:cxn ang="0">
                    <a:pos x="T2" y="T3"/>
                  </a:cxn>
                  <a:cxn ang="0">
                    <a:pos x="T4" y="T5"/>
                  </a:cxn>
                  <a:cxn ang="0">
                    <a:pos x="T6" y="T7"/>
                  </a:cxn>
                  <a:cxn ang="0">
                    <a:pos x="T8" y="T9"/>
                  </a:cxn>
                </a:cxnLst>
                <a:rect l="0" t="0" r="r" b="b"/>
                <a:pathLst>
                  <a:path w="5" h="4">
                    <a:moveTo>
                      <a:pt x="0" y="4"/>
                    </a:moveTo>
                    <a:lnTo>
                      <a:pt x="0" y="4"/>
                    </a:lnTo>
                    <a:lnTo>
                      <a:pt x="5" y="1"/>
                    </a:lnTo>
                    <a:lnTo>
                      <a:pt x="5" y="0"/>
                    </a:lnTo>
                    <a:lnTo>
                      <a:pt x="0" y="4"/>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48" name="Freeform 19">
                <a:extLst>
                  <a:ext uri="{FF2B5EF4-FFF2-40B4-BE49-F238E27FC236}">
                    <a16:creationId xmlns:a16="http://schemas.microsoft.com/office/drawing/2014/main" id="{DD425930-460C-98E1-376F-EEC5DD2A6C5A}"/>
                  </a:ext>
                </a:extLst>
              </p:cNvPr>
              <p:cNvSpPr>
                <a:spLocks/>
              </p:cNvSpPr>
              <p:nvPr/>
            </p:nvSpPr>
            <p:spPr bwMode="auto">
              <a:xfrm>
                <a:off x="4887535" y="3966333"/>
                <a:ext cx="49113" cy="23727"/>
              </a:xfrm>
              <a:custGeom>
                <a:avLst/>
                <a:gdLst>
                  <a:gd name="T0" fmla="*/ 27 w 53"/>
                  <a:gd name="T1" fmla="*/ 0 h 24"/>
                  <a:gd name="T2" fmla="*/ 27 w 53"/>
                  <a:gd name="T3" fmla="*/ 0 h 24"/>
                  <a:gd name="T4" fmla="*/ 0 w 53"/>
                  <a:gd name="T5" fmla="*/ 6 h 24"/>
                  <a:gd name="T6" fmla="*/ 7 w 53"/>
                  <a:gd name="T7" fmla="*/ 14 h 24"/>
                  <a:gd name="T8" fmla="*/ 20 w 53"/>
                  <a:gd name="T9" fmla="*/ 17 h 24"/>
                  <a:gd name="T10" fmla="*/ 34 w 53"/>
                  <a:gd name="T11" fmla="*/ 24 h 24"/>
                  <a:gd name="T12" fmla="*/ 46 w 53"/>
                  <a:gd name="T13" fmla="*/ 20 h 24"/>
                  <a:gd name="T14" fmla="*/ 53 w 53"/>
                  <a:gd name="T15" fmla="*/ 11 h 24"/>
                  <a:gd name="T16" fmla="*/ 50 w 53"/>
                  <a:gd name="T17" fmla="*/ 8 h 24"/>
                  <a:gd name="T18" fmla="*/ 27 w 53"/>
                  <a:gd name="T1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24">
                    <a:moveTo>
                      <a:pt x="27" y="0"/>
                    </a:moveTo>
                    <a:lnTo>
                      <a:pt x="27" y="0"/>
                    </a:lnTo>
                    <a:lnTo>
                      <a:pt x="0" y="6"/>
                    </a:lnTo>
                    <a:lnTo>
                      <a:pt x="7" y="14"/>
                    </a:lnTo>
                    <a:lnTo>
                      <a:pt x="20" y="17"/>
                    </a:lnTo>
                    <a:lnTo>
                      <a:pt x="34" y="24"/>
                    </a:lnTo>
                    <a:lnTo>
                      <a:pt x="46" y="20"/>
                    </a:lnTo>
                    <a:lnTo>
                      <a:pt x="53" y="11"/>
                    </a:lnTo>
                    <a:lnTo>
                      <a:pt x="50" y="8"/>
                    </a:lnTo>
                    <a:lnTo>
                      <a:pt x="27"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49" name="Freeform 20">
                <a:extLst>
                  <a:ext uri="{FF2B5EF4-FFF2-40B4-BE49-F238E27FC236}">
                    <a16:creationId xmlns:a16="http://schemas.microsoft.com/office/drawing/2014/main" id="{10020A8E-A5CA-1BD0-96B3-6764156859AA}"/>
                  </a:ext>
                </a:extLst>
              </p:cNvPr>
              <p:cNvSpPr>
                <a:spLocks/>
              </p:cNvSpPr>
              <p:nvPr/>
            </p:nvSpPr>
            <p:spPr bwMode="auto">
              <a:xfrm>
                <a:off x="5003187" y="4002714"/>
                <a:ext cx="25348" cy="23727"/>
              </a:xfrm>
              <a:custGeom>
                <a:avLst/>
                <a:gdLst>
                  <a:gd name="T0" fmla="*/ 14 w 26"/>
                  <a:gd name="T1" fmla="*/ 0 h 24"/>
                  <a:gd name="T2" fmla="*/ 14 w 26"/>
                  <a:gd name="T3" fmla="*/ 0 h 24"/>
                  <a:gd name="T4" fmla="*/ 3 w 26"/>
                  <a:gd name="T5" fmla="*/ 13 h 24"/>
                  <a:gd name="T6" fmla="*/ 0 w 26"/>
                  <a:gd name="T7" fmla="*/ 16 h 24"/>
                  <a:gd name="T8" fmla="*/ 14 w 26"/>
                  <a:gd name="T9" fmla="*/ 24 h 24"/>
                  <a:gd name="T10" fmla="*/ 24 w 26"/>
                  <a:gd name="T11" fmla="*/ 24 h 24"/>
                  <a:gd name="T12" fmla="*/ 26 w 26"/>
                  <a:gd name="T13" fmla="*/ 21 h 24"/>
                  <a:gd name="T14" fmla="*/ 24 w 26"/>
                  <a:gd name="T15" fmla="*/ 13 h 24"/>
                  <a:gd name="T16" fmla="*/ 14 w 26"/>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4">
                    <a:moveTo>
                      <a:pt x="14" y="0"/>
                    </a:moveTo>
                    <a:lnTo>
                      <a:pt x="14" y="0"/>
                    </a:lnTo>
                    <a:lnTo>
                      <a:pt x="3" y="13"/>
                    </a:lnTo>
                    <a:lnTo>
                      <a:pt x="0" y="16"/>
                    </a:lnTo>
                    <a:lnTo>
                      <a:pt x="14" y="24"/>
                    </a:lnTo>
                    <a:lnTo>
                      <a:pt x="24" y="24"/>
                    </a:lnTo>
                    <a:lnTo>
                      <a:pt x="26" y="21"/>
                    </a:lnTo>
                    <a:lnTo>
                      <a:pt x="24" y="13"/>
                    </a:lnTo>
                    <a:lnTo>
                      <a:pt x="14"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50" name="Freeform 21">
                <a:extLst>
                  <a:ext uri="{FF2B5EF4-FFF2-40B4-BE49-F238E27FC236}">
                    <a16:creationId xmlns:a16="http://schemas.microsoft.com/office/drawing/2014/main" id="{6012715D-B595-42FB-0639-03394E8E3EB9}"/>
                  </a:ext>
                </a:extLst>
              </p:cNvPr>
              <p:cNvSpPr>
                <a:spLocks/>
              </p:cNvSpPr>
              <p:nvPr/>
            </p:nvSpPr>
            <p:spPr bwMode="auto">
              <a:xfrm>
                <a:off x="4898625" y="1111226"/>
                <a:ext cx="14259" cy="9491"/>
              </a:xfrm>
              <a:custGeom>
                <a:avLst/>
                <a:gdLst>
                  <a:gd name="T0" fmla="*/ 0 w 14"/>
                  <a:gd name="T1" fmla="*/ 10 h 10"/>
                  <a:gd name="T2" fmla="*/ 0 w 14"/>
                  <a:gd name="T3" fmla="*/ 10 h 10"/>
                  <a:gd name="T4" fmla="*/ 14 w 14"/>
                  <a:gd name="T5" fmla="*/ 3 h 10"/>
                  <a:gd name="T6" fmla="*/ 14 w 14"/>
                  <a:gd name="T7" fmla="*/ 0 h 10"/>
                  <a:gd name="T8" fmla="*/ 0 w 14"/>
                  <a:gd name="T9" fmla="*/ 10 h 10"/>
                </a:gdLst>
                <a:ahLst/>
                <a:cxnLst>
                  <a:cxn ang="0">
                    <a:pos x="T0" y="T1"/>
                  </a:cxn>
                  <a:cxn ang="0">
                    <a:pos x="T2" y="T3"/>
                  </a:cxn>
                  <a:cxn ang="0">
                    <a:pos x="T4" y="T5"/>
                  </a:cxn>
                  <a:cxn ang="0">
                    <a:pos x="T6" y="T7"/>
                  </a:cxn>
                  <a:cxn ang="0">
                    <a:pos x="T8" y="T9"/>
                  </a:cxn>
                </a:cxnLst>
                <a:rect l="0" t="0" r="r" b="b"/>
                <a:pathLst>
                  <a:path w="14" h="10">
                    <a:moveTo>
                      <a:pt x="0" y="10"/>
                    </a:moveTo>
                    <a:lnTo>
                      <a:pt x="0" y="10"/>
                    </a:lnTo>
                    <a:lnTo>
                      <a:pt x="14" y="3"/>
                    </a:lnTo>
                    <a:lnTo>
                      <a:pt x="14" y="0"/>
                    </a:lnTo>
                    <a:lnTo>
                      <a:pt x="0" y="1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51" name="Freeform 22">
                <a:extLst>
                  <a:ext uri="{FF2B5EF4-FFF2-40B4-BE49-F238E27FC236}">
                    <a16:creationId xmlns:a16="http://schemas.microsoft.com/office/drawing/2014/main" id="{4930D494-5504-2B5A-CBEA-AE68F05601FF}"/>
                  </a:ext>
                </a:extLst>
              </p:cNvPr>
              <p:cNvSpPr>
                <a:spLocks/>
              </p:cNvSpPr>
              <p:nvPr/>
            </p:nvSpPr>
            <p:spPr bwMode="auto">
              <a:xfrm>
                <a:off x="4919221" y="1093826"/>
                <a:ext cx="4753" cy="12654"/>
              </a:xfrm>
              <a:custGeom>
                <a:avLst/>
                <a:gdLst>
                  <a:gd name="T0" fmla="*/ 0 w 5"/>
                  <a:gd name="T1" fmla="*/ 0 h 12"/>
                  <a:gd name="T2" fmla="*/ 0 w 5"/>
                  <a:gd name="T3" fmla="*/ 0 h 12"/>
                  <a:gd name="T4" fmla="*/ 3 w 5"/>
                  <a:gd name="T5" fmla="*/ 12 h 12"/>
                  <a:gd name="T6" fmla="*/ 5 w 5"/>
                  <a:gd name="T7" fmla="*/ 0 h 12"/>
                  <a:gd name="T8" fmla="*/ 0 w 5"/>
                  <a:gd name="T9" fmla="*/ 0 h 12"/>
                </a:gdLst>
                <a:ahLst/>
                <a:cxnLst>
                  <a:cxn ang="0">
                    <a:pos x="T0" y="T1"/>
                  </a:cxn>
                  <a:cxn ang="0">
                    <a:pos x="T2" y="T3"/>
                  </a:cxn>
                  <a:cxn ang="0">
                    <a:pos x="T4" y="T5"/>
                  </a:cxn>
                  <a:cxn ang="0">
                    <a:pos x="T6" y="T7"/>
                  </a:cxn>
                  <a:cxn ang="0">
                    <a:pos x="T8" y="T9"/>
                  </a:cxn>
                </a:cxnLst>
                <a:rect l="0" t="0" r="r" b="b"/>
                <a:pathLst>
                  <a:path w="5" h="12">
                    <a:moveTo>
                      <a:pt x="0" y="0"/>
                    </a:moveTo>
                    <a:lnTo>
                      <a:pt x="0" y="0"/>
                    </a:lnTo>
                    <a:lnTo>
                      <a:pt x="3" y="12"/>
                    </a:lnTo>
                    <a:lnTo>
                      <a:pt x="5" y="0"/>
                    </a:lnTo>
                    <a:lnTo>
                      <a:pt x="0"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52" name="Freeform 23">
                <a:extLst>
                  <a:ext uri="{FF2B5EF4-FFF2-40B4-BE49-F238E27FC236}">
                    <a16:creationId xmlns:a16="http://schemas.microsoft.com/office/drawing/2014/main" id="{12164340-9E3D-255C-A483-7D2F5F9620F8}"/>
                  </a:ext>
                </a:extLst>
              </p:cNvPr>
              <p:cNvSpPr>
                <a:spLocks/>
              </p:cNvSpPr>
              <p:nvPr/>
            </p:nvSpPr>
            <p:spPr bwMode="auto">
              <a:xfrm>
                <a:off x="5302616" y="3863518"/>
                <a:ext cx="15843" cy="11073"/>
              </a:xfrm>
              <a:custGeom>
                <a:avLst/>
                <a:gdLst>
                  <a:gd name="T0" fmla="*/ 3 w 16"/>
                  <a:gd name="T1" fmla="*/ 9 h 13"/>
                  <a:gd name="T2" fmla="*/ 3 w 16"/>
                  <a:gd name="T3" fmla="*/ 9 h 13"/>
                  <a:gd name="T4" fmla="*/ 0 w 16"/>
                  <a:gd name="T5" fmla="*/ 13 h 13"/>
                  <a:gd name="T6" fmla="*/ 11 w 16"/>
                  <a:gd name="T7" fmla="*/ 9 h 13"/>
                  <a:gd name="T8" fmla="*/ 16 w 16"/>
                  <a:gd name="T9" fmla="*/ 0 h 13"/>
                  <a:gd name="T10" fmla="*/ 3 w 16"/>
                  <a:gd name="T11" fmla="*/ 9 h 13"/>
                </a:gdLst>
                <a:ahLst/>
                <a:cxnLst>
                  <a:cxn ang="0">
                    <a:pos x="T0" y="T1"/>
                  </a:cxn>
                  <a:cxn ang="0">
                    <a:pos x="T2" y="T3"/>
                  </a:cxn>
                  <a:cxn ang="0">
                    <a:pos x="T4" y="T5"/>
                  </a:cxn>
                  <a:cxn ang="0">
                    <a:pos x="T6" y="T7"/>
                  </a:cxn>
                  <a:cxn ang="0">
                    <a:pos x="T8" y="T9"/>
                  </a:cxn>
                  <a:cxn ang="0">
                    <a:pos x="T10" y="T11"/>
                  </a:cxn>
                </a:cxnLst>
                <a:rect l="0" t="0" r="r" b="b"/>
                <a:pathLst>
                  <a:path w="16" h="13">
                    <a:moveTo>
                      <a:pt x="3" y="9"/>
                    </a:moveTo>
                    <a:lnTo>
                      <a:pt x="3" y="9"/>
                    </a:lnTo>
                    <a:lnTo>
                      <a:pt x="0" y="13"/>
                    </a:lnTo>
                    <a:lnTo>
                      <a:pt x="11" y="9"/>
                    </a:lnTo>
                    <a:lnTo>
                      <a:pt x="16" y="0"/>
                    </a:lnTo>
                    <a:lnTo>
                      <a:pt x="3" y="9"/>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53" name="Freeform 24">
                <a:extLst>
                  <a:ext uri="{FF2B5EF4-FFF2-40B4-BE49-F238E27FC236}">
                    <a16:creationId xmlns:a16="http://schemas.microsoft.com/office/drawing/2014/main" id="{9EB582C6-8854-765F-C337-85D9EF772AFD}"/>
                  </a:ext>
                </a:extLst>
              </p:cNvPr>
              <p:cNvSpPr>
                <a:spLocks/>
              </p:cNvSpPr>
              <p:nvPr/>
            </p:nvSpPr>
            <p:spPr bwMode="auto">
              <a:xfrm>
                <a:off x="5397673" y="3833463"/>
                <a:ext cx="22180" cy="3164"/>
              </a:xfrm>
              <a:custGeom>
                <a:avLst/>
                <a:gdLst>
                  <a:gd name="T0" fmla="*/ 0 w 24"/>
                  <a:gd name="T1" fmla="*/ 3 h 3"/>
                  <a:gd name="T2" fmla="*/ 0 w 24"/>
                  <a:gd name="T3" fmla="*/ 3 h 3"/>
                  <a:gd name="T4" fmla="*/ 10 w 24"/>
                  <a:gd name="T5" fmla="*/ 3 h 3"/>
                  <a:gd name="T6" fmla="*/ 24 w 24"/>
                  <a:gd name="T7" fmla="*/ 3 h 3"/>
                  <a:gd name="T8" fmla="*/ 0 w 24"/>
                  <a:gd name="T9" fmla="*/ 0 h 3"/>
                  <a:gd name="T10" fmla="*/ 0 w 24"/>
                  <a:gd name="T11" fmla="*/ 3 h 3"/>
                </a:gdLst>
                <a:ahLst/>
                <a:cxnLst>
                  <a:cxn ang="0">
                    <a:pos x="T0" y="T1"/>
                  </a:cxn>
                  <a:cxn ang="0">
                    <a:pos x="T2" y="T3"/>
                  </a:cxn>
                  <a:cxn ang="0">
                    <a:pos x="T4" y="T5"/>
                  </a:cxn>
                  <a:cxn ang="0">
                    <a:pos x="T6" y="T7"/>
                  </a:cxn>
                  <a:cxn ang="0">
                    <a:pos x="T8" y="T9"/>
                  </a:cxn>
                  <a:cxn ang="0">
                    <a:pos x="T10" y="T11"/>
                  </a:cxn>
                </a:cxnLst>
                <a:rect l="0" t="0" r="r" b="b"/>
                <a:pathLst>
                  <a:path w="24" h="3">
                    <a:moveTo>
                      <a:pt x="0" y="3"/>
                    </a:moveTo>
                    <a:lnTo>
                      <a:pt x="0" y="3"/>
                    </a:lnTo>
                    <a:lnTo>
                      <a:pt x="10" y="3"/>
                    </a:lnTo>
                    <a:lnTo>
                      <a:pt x="24" y="3"/>
                    </a:lnTo>
                    <a:lnTo>
                      <a:pt x="0" y="0"/>
                    </a:lnTo>
                    <a:lnTo>
                      <a:pt x="0" y="3"/>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54" name="Freeform 25">
                <a:extLst>
                  <a:ext uri="{FF2B5EF4-FFF2-40B4-BE49-F238E27FC236}">
                    <a16:creationId xmlns:a16="http://schemas.microsoft.com/office/drawing/2014/main" id="{103E0588-8748-0A0C-9F1C-F67A23EE28AD}"/>
                  </a:ext>
                </a:extLst>
              </p:cNvPr>
              <p:cNvSpPr>
                <a:spLocks/>
              </p:cNvSpPr>
              <p:nvPr/>
            </p:nvSpPr>
            <p:spPr bwMode="auto">
              <a:xfrm>
                <a:off x="5331133" y="1348493"/>
                <a:ext cx="47528" cy="80671"/>
              </a:xfrm>
              <a:custGeom>
                <a:avLst/>
                <a:gdLst>
                  <a:gd name="T0" fmla="*/ 46 w 49"/>
                  <a:gd name="T1" fmla="*/ 0 h 84"/>
                  <a:gd name="T2" fmla="*/ 46 w 49"/>
                  <a:gd name="T3" fmla="*/ 0 h 84"/>
                  <a:gd name="T4" fmla="*/ 37 w 49"/>
                  <a:gd name="T5" fmla="*/ 9 h 84"/>
                  <a:gd name="T6" fmla="*/ 30 w 49"/>
                  <a:gd name="T7" fmla="*/ 22 h 84"/>
                  <a:gd name="T8" fmla="*/ 16 w 49"/>
                  <a:gd name="T9" fmla="*/ 30 h 84"/>
                  <a:gd name="T10" fmla="*/ 16 w 49"/>
                  <a:gd name="T11" fmla="*/ 43 h 84"/>
                  <a:gd name="T12" fmla="*/ 7 w 49"/>
                  <a:gd name="T13" fmla="*/ 54 h 84"/>
                  <a:gd name="T14" fmla="*/ 0 w 49"/>
                  <a:gd name="T15" fmla="*/ 70 h 84"/>
                  <a:gd name="T16" fmla="*/ 7 w 49"/>
                  <a:gd name="T17" fmla="*/ 81 h 84"/>
                  <a:gd name="T18" fmla="*/ 19 w 49"/>
                  <a:gd name="T19" fmla="*/ 84 h 84"/>
                  <a:gd name="T20" fmla="*/ 26 w 49"/>
                  <a:gd name="T21" fmla="*/ 73 h 84"/>
                  <a:gd name="T22" fmla="*/ 33 w 49"/>
                  <a:gd name="T23" fmla="*/ 63 h 84"/>
                  <a:gd name="T24" fmla="*/ 33 w 49"/>
                  <a:gd name="T25" fmla="*/ 51 h 84"/>
                  <a:gd name="T26" fmla="*/ 42 w 49"/>
                  <a:gd name="T27" fmla="*/ 36 h 84"/>
                  <a:gd name="T28" fmla="*/ 40 w 49"/>
                  <a:gd name="T29" fmla="*/ 27 h 84"/>
                  <a:gd name="T30" fmla="*/ 49 w 49"/>
                  <a:gd name="T31" fmla="*/ 3 h 84"/>
                  <a:gd name="T32" fmla="*/ 46 w 49"/>
                  <a:gd name="T33"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84">
                    <a:moveTo>
                      <a:pt x="46" y="0"/>
                    </a:moveTo>
                    <a:lnTo>
                      <a:pt x="46" y="0"/>
                    </a:lnTo>
                    <a:lnTo>
                      <a:pt x="37" y="9"/>
                    </a:lnTo>
                    <a:lnTo>
                      <a:pt x="30" y="22"/>
                    </a:lnTo>
                    <a:lnTo>
                      <a:pt x="16" y="30"/>
                    </a:lnTo>
                    <a:lnTo>
                      <a:pt x="16" y="43"/>
                    </a:lnTo>
                    <a:lnTo>
                      <a:pt x="7" y="54"/>
                    </a:lnTo>
                    <a:lnTo>
                      <a:pt x="0" y="70"/>
                    </a:lnTo>
                    <a:lnTo>
                      <a:pt x="7" y="81"/>
                    </a:lnTo>
                    <a:lnTo>
                      <a:pt x="19" y="84"/>
                    </a:lnTo>
                    <a:lnTo>
                      <a:pt x="26" y="73"/>
                    </a:lnTo>
                    <a:lnTo>
                      <a:pt x="33" y="63"/>
                    </a:lnTo>
                    <a:lnTo>
                      <a:pt x="33" y="51"/>
                    </a:lnTo>
                    <a:lnTo>
                      <a:pt x="42" y="36"/>
                    </a:lnTo>
                    <a:lnTo>
                      <a:pt x="40" y="27"/>
                    </a:lnTo>
                    <a:lnTo>
                      <a:pt x="49" y="3"/>
                    </a:lnTo>
                    <a:lnTo>
                      <a:pt x="46"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55" name="Freeform 26">
                <a:extLst>
                  <a:ext uri="{FF2B5EF4-FFF2-40B4-BE49-F238E27FC236}">
                    <a16:creationId xmlns:a16="http://schemas.microsoft.com/office/drawing/2014/main" id="{327A23F8-A3E5-6D9D-8212-D839CCB3400B}"/>
                  </a:ext>
                </a:extLst>
              </p:cNvPr>
              <p:cNvSpPr>
                <a:spLocks/>
              </p:cNvSpPr>
              <p:nvPr/>
            </p:nvSpPr>
            <p:spPr bwMode="auto">
              <a:xfrm>
                <a:off x="5754135" y="1171334"/>
                <a:ext cx="47528" cy="30054"/>
              </a:xfrm>
              <a:custGeom>
                <a:avLst/>
                <a:gdLst>
                  <a:gd name="T0" fmla="*/ 12 w 49"/>
                  <a:gd name="T1" fmla="*/ 31 h 31"/>
                  <a:gd name="T2" fmla="*/ 12 w 49"/>
                  <a:gd name="T3" fmla="*/ 31 h 31"/>
                  <a:gd name="T4" fmla="*/ 37 w 49"/>
                  <a:gd name="T5" fmla="*/ 27 h 31"/>
                  <a:gd name="T6" fmla="*/ 49 w 49"/>
                  <a:gd name="T7" fmla="*/ 21 h 31"/>
                  <a:gd name="T8" fmla="*/ 42 w 49"/>
                  <a:gd name="T9" fmla="*/ 10 h 31"/>
                  <a:gd name="T10" fmla="*/ 29 w 49"/>
                  <a:gd name="T11" fmla="*/ 0 h 31"/>
                  <a:gd name="T12" fmla="*/ 19 w 49"/>
                  <a:gd name="T13" fmla="*/ 0 h 31"/>
                  <a:gd name="T14" fmla="*/ 22 w 49"/>
                  <a:gd name="T15" fmla="*/ 10 h 31"/>
                  <a:gd name="T16" fmla="*/ 12 w 49"/>
                  <a:gd name="T17" fmla="*/ 18 h 31"/>
                  <a:gd name="T18" fmla="*/ 0 w 49"/>
                  <a:gd name="T19" fmla="*/ 21 h 31"/>
                  <a:gd name="T20" fmla="*/ 12 w 49"/>
                  <a:gd name="T21" fmla="*/ 27 h 31"/>
                  <a:gd name="T22" fmla="*/ 12 w 49"/>
                  <a:gd name="T23"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31">
                    <a:moveTo>
                      <a:pt x="12" y="31"/>
                    </a:moveTo>
                    <a:lnTo>
                      <a:pt x="12" y="31"/>
                    </a:lnTo>
                    <a:lnTo>
                      <a:pt x="37" y="27"/>
                    </a:lnTo>
                    <a:lnTo>
                      <a:pt x="49" y="21"/>
                    </a:lnTo>
                    <a:lnTo>
                      <a:pt x="42" y="10"/>
                    </a:lnTo>
                    <a:lnTo>
                      <a:pt x="29" y="0"/>
                    </a:lnTo>
                    <a:lnTo>
                      <a:pt x="19" y="0"/>
                    </a:lnTo>
                    <a:lnTo>
                      <a:pt x="22" y="10"/>
                    </a:lnTo>
                    <a:lnTo>
                      <a:pt x="12" y="18"/>
                    </a:lnTo>
                    <a:lnTo>
                      <a:pt x="0" y="21"/>
                    </a:lnTo>
                    <a:lnTo>
                      <a:pt x="12" y="27"/>
                    </a:lnTo>
                    <a:lnTo>
                      <a:pt x="12" y="31"/>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56" name="Freeform 27">
                <a:extLst>
                  <a:ext uri="{FF2B5EF4-FFF2-40B4-BE49-F238E27FC236}">
                    <a16:creationId xmlns:a16="http://schemas.microsoft.com/office/drawing/2014/main" id="{B3E9105B-61F6-4A53-BB70-61AD918BD780}"/>
                  </a:ext>
                </a:extLst>
              </p:cNvPr>
              <p:cNvSpPr>
                <a:spLocks/>
              </p:cNvSpPr>
              <p:nvPr/>
            </p:nvSpPr>
            <p:spPr bwMode="auto">
              <a:xfrm>
                <a:off x="5063390" y="896105"/>
                <a:ext cx="80799" cy="63271"/>
              </a:xfrm>
              <a:custGeom>
                <a:avLst/>
                <a:gdLst>
                  <a:gd name="T0" fmla="*/ 18 w 86"/>
                  <a:gd name="T1" fmla="*/ 61 h 67"/>
                  <a:gd name="T2" fmla="*/ 18 w 86"/>
                  <a:gd name="T3" fmla="*/ 61 h 67"/>
                  <a:gd name="T4" fmla="*/ 27 w 86"/>
                  <a:gd name="T5" fmla="*/ 51 h 67"/>
                  <a:gd name="T6" fmla="*/ 34 w 86"/>
                  <a:gd name="T7" fmla="*/ 43 h 67"/>
                  <a:gd name="T8" fmla="*/ 60 w 86"/>
                  <a:gd name="T9" fmla="*/ 33 h 67"/>
                  <a:gd name="T10" fmla="*/ 71 w 86"/>
                  <a:gd name="T11" fmla="*/ 24 h 67"/>
                  <a:gd name="T12" fmla="*/ 76 w 86"/>
                  <a:gd name="T13" fmla="*/ 13 h 67"/>
                  <a:gd name="T14" fmla="*/ 86 w 86"/>
                  <a:gd name="T15" fmla="*/ 3 h 67"/>
                  <a:gd name="T16" fmla="*/ 83 w 86"/>
                  <a:gd name="T17" fmla="*/ 0 h 67"/>
                  <a:gd name="T18" fmla="*/ 71 w 86"/>
                  <a:gd name="T19" fmla="*/ 6 h 67"/>
                  <a:gd name="T20" fmla="*/ 50 w 86"/>
                  <a:gd name="T21" fmla="*/ 22 h 67"/>
                  <a:gd name="T22" fmla="*/ 23 w 86"/>
                  <a:gd name="T23" fmla="*/ 33 h 67"/>
                  <a:gd name="T24" fmla="*/ 0 w 86"/>
                  <a:gd name="T25" fmla="*/ 49 h 67"/>
                  <a:gd name="T26" fmla="*/ 0 w 86"/>
                  <a:gd name="T27" fmla="*/ 54 h 67"/>
                  <a:gd name="T28" fmla="*/ 4 w 86"/>
                  <a:gd name="T29" fmla="*/ 67 h 67"/>
                  <a:gd name="T30" fmla="*/ 18 w 86"/>
                  <a:gd name="T31" fmla="*/ 6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6" h="67">
                    <a:moveTo>
                      <a:pt x="18" y="61"/>
                    </a:moveTo>
                    <a:lnTo>
                      <a:pt x="18" y="61"/>
                    </a:lnTo>
                    <a:lnTo>
                      <a:pt x="27" y="51"/>
                    </a:lnTo>
                    <a:lnTo>
                      <a:pt x="34" y="43"/>
                    </a:lnTo>
                    <a:lnTo>
                      <a:pt x="60" y="33"/>
                    </a:lnTo>
                    <a:lnTo>
                      <a:pt x="71" y="24"/>
                    </a:lnTo>
                    <a:lnTo>
                      <a:pt x="76" y="13"/>
                    </a:lnTo>
                    <a:lnTo>
                      <a:pt x="86" y="3"/>
                    </a:lnTo>
                    <a:lnTo>
                      <a:pt x="83" y="0"/>
                    </a:lnTo>
                    <a:lnTo>
                      <a:pt x="71" y="6"/>
                    </a:lnTo>
                    <a:lnTo>
                      <a:pt x="50" y="22"/>
                    </a:lnTo>
                    <a:lnTo>
                      <a:pt x="23" y="33"/>
                    </a:lnTo>
                    <a:lnTo>
                      <a:pt x="0" y="49"/>
                    </a:lnTo>
                    <a:lnTo>
                      <a:pt x="0" y="54"/>
                    </a:lnTo>
                    <a:lnTo>
                      <a:pt x="4" y="67"/>
                    </a:lnTo>
                    <a:lnTo>
                      <a:pt x="18" y="61"/>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57" name="Freeform 28">
                <a:extLst>
                  <a:ext uri="{FF2B5EF4-FFF2-40B4-BE49-F238E27FC236}">
                    <a16:creationId xmlns:a16="http://schemas.microsoft.com/office/drawing/2014/main" id="{1B15D6FE-1712-E8DE-6027-6D6ADB46D94B}"/>
                  </a:ext>
                </a:extLst>
              </p:cNvPr>
              <p:cNvSpPr>
                <a:spLocks/>
              </p:cNvSpPr>
              <p:nvPr/>
            </p:nvSpPr>
            <p:spPr bwMode="auto">
              <a:xfrm>
                <a:off x="5144188" y="1003666"/>
                <a:ext cx="106147" cy="83835"/>
              </a:xfrm>
              <a:custGeom>
                <a:avLst/>
                <a:gdLst>
                  <a:gd name="T0" fmla="*/ 4 w 110"/>
                  <a:gd name="T1" fmla="*/ 65 h 88"/>
                  <a:gd name="T2" fmla="*/ 4 w 110"/>
                  <a:gd name="T3" fmla="*/ 65 h 88"/>
                  <a:gd name="T4" fmla="*/ 27 w 110"/>
                  <a:gd name="T5" fmla="*/ 65 h 88"/>
                  <a:gd name="T6" fmla="*/ 16 w 110"/>
                  <a:gd name="T7" fmla="*/ 78 h 88"/>
                  <a:gd name="T8" fmla="*/ 30 w 110"/>
                  <a:gd name="T9" fmla="*/ 88 h 88"/>
                  <a:gd name="T10" fmla="*/ 46 w 110"/>
                  <a:gd name="T11" fmla="*/ 57 h 88"/>
                  <a:gd name="T12" fmla="*/ 67 w 110"/>
                  <a:gd name="T13" fmla="*/ 37 h 88"/>
                  <a:gd name="T14" fmla="*/ 80 w 110"/>
                  <a:gd name="T15" fmla="*/ 27 h 88"/>
                  <a:gd name="T16" fmla="*/ 83 w 110"/>
                  <a:gd name="T17" fmla="*/ 14 h 88"/>
                  <a:gd name="T18" fmla="*/ 99 w 110"/>
                  <a:gd name="T19" fmla="*/ 14 h 88"/>
                  <a:gd name="T20" fmla="*/ 110 w 110"/>
                  <a:gd name="T21" fmla="*/ 6 h 88"/>
                  <a:gd name="T22" fmla="*/ 99 w 110"/>
                  <a:gd name="T23" fmla="*/ 0 h 88"/>
                  <a:gd name="T24" fmla="*/ 73 w 110"/>
                  <a:gd name="T25" fmla="*/ 0 h 88"/>
                  <a:gd name="T26" fmla="*/ 46 w 110"/>
                  <a:gd name="T27" fmla="*/ 9 h 88"/>
                  <a:gd name="T28" fmla="*/ 23 w 110"/>
                  <a:gd name="T29" fmla="*/ 21 h 88"/>
                  <a:gd name="T30" fmla="*/ 8 w 110"/>
                  <a:gd name="T31" fmla="*/ 45 h 88"/>
                  <a:gd name="T32" fmla="*/ 0 w 110"/>
                  <a:gd name="T33" fmla="*/ 54 h 88"/>
                  <a:gd name="T34" fmla="*/ 4 w 110"/>
                  <a:gd name="T35" fmla="*/ 6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88">
                    <a:moveTo>
                      <a:pt x="4" y="65"/>
                    </a:moveTo>
                    <a:lnTo>
                      <a:pt x="4" y="65"/>
                    </a:lnTo>
                    <a:lnTo>
                      <a:pt x="27" y="65"/>
                    </a:lnTo>
                    <a:lnTo>
                      <a:pt x="16" y="78"/>
                    </a:lnTo>
                    <a:lnTo>
                      <a:pt x="30" y="88"/>
                    </a:lnTo>
                    <a:lnTo>
                      <a:pt x="46" y="57"/>
                    </a:lnTo>
                    <a:lnTo>
                      <a:pt x="67" y="37"/>
                    </a:lnTo>
                    <a:lnTo>
                      <a:pt x="80" y="27"/>
                    </a:lnTo>
                    <a:lnTo>
                      <a:pt x="83" y="14"/>
                    </a:lnTo>
                    <a:lnTo>
                      <a:pt x="99" y="14"/>
                    </a:lnTo>
                    <a:lnTo>
                      <a:pt x="110" y="6"/>
                    </a:lnTo>
                    <a:lnTo>
                      <a:pt x="99" y="0"/>
                    </a:lnTo>
                    <a:lnTo>
                      <a:pt x="73" y="0"/>
                    </a:lnTo>
                    <a:lnTo>
                      <a:pt x="46" y="9"/>
                    </a:lnTo>
                    <a:lnTo>
                      <a:pt x="23" y="21"/>
                    </a:lnTo>
                    <a:lnTo>
                      <a:pt x="8" y="45"/>
                    </a:lnTo>
                    <a:lnTo>
                      <a:pt x="0" y="54"/>
                    </a:lnTo>
                    <a:lnTo>
                      <a:pt x="4" y="65"/>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58" name="Freeform 29">
                <a:extLst>
                  <a:ext uri="{FF2B5EF4-FFF2-40B4-BE49-F238E27FC236}">
                    <a16:creationId xmlns:a16="http://schemas.microsoft.com/office/drawing/2014/main" id="{FEC904FE-0F10-F9B6-FD07-F5D225173E07}"/>
                  </a:ext>
                </a:extLst>
              </p:cNvPr>
              <p:cNvSpPr>
                <a:spLocks/>
              </p:cNvSpPr>
              <p:nvPr/>
            </p:nvSpPr>
            <p:spPr bwMode="auto">
              <a:xfrm>
                <a:off x="5546595" y="1253586"/>
                <a:ext cx="11090" cy="26891"/>
              </a:xfrm>
              <a:custGeom>
                <a:avLst/>
                <a:gdLst>
                  <a:gd name="T0" fmla="*/ 4 w 13"/>
                  <a:gd name="T1" fmla="*/ 7 h 28"/>
                  <a:gd name="T2" fmla="*/ 4 w 13"/>
                  <a:gd name="T3" fmla="*/ 7 h 28"/>
                  <a:gd name="T4" fmla="*/ 0 w 13"/>
                  <a:gd name="T5" fmla="*/ 16 h 28"/>
                  <a:gd name="T6" fmla="*/ 0 w 13"/>
                  <a:gd name="T7" fmla="*/ 28 h 28"/>
                  <a:gd name="T8" fmla="*/ 13 w 13"/>
                  <a:gd name="T9" fmla="*/ 24 h 28"/>
                  <a:gd name="T10" fmla="*/ 13 w 13"/>
                  <a:gd name="T11" fmla="*/ 4 h 28"/>
                  <a:gd name="T12" fmla="*/ 13 w 13"/>
                  <a:gd name="T13" fmla="*/ 0 h 28"/>
                  <a:gd name="T14" fmla="*/ 4 w 13"/>
                  <a:gd name="T15" fmla="*/ 7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8">
                    <a:moveTo>
                      <a:pt x="4" y="7"/>
                    </a:moveTo>
                    <a:lnTo>
                      <a:pt x="4" y="7"/>
                    </a:lnTo>
                    <a:lnTo>
                      <a:pt x="0" y="16"/>
                    </a:lnTo>
                    <a:lnTo>
                      <a:pt x="0" y="28"/>
                    </a:lnTo>
                    <a:lnTo>
                      <a:pt x="13" y="24"/>
                    </a:lnTo>
                    <a:lnTo>
                      <a:pt x="13" y="4"/>
                    </a:lnTo>
                    <a:lnTo>
                      <a:pt x="13" y="0"/>
                    </a:lnTo>
                    <a:lnTo>
                      <a:pt x="4" y="7"/>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59" name="Freeform 30">
                <a:extLst>
                  <a:ext uri="{FF2B5EF4-FFF2-40B4-BE49-F238E27FC236}">
                    <a16:creationId xmlns:a16="http://schemas.microsoft.com/office/drawing/2014/main" id="{B18797A4-7075-A986-A5E2-794EB0C4F8BC}"/>
                  </a:ext>
                </a:extLst>
              </p:cNvPr>
              <p:cNvSpPr>
                <a:spLocks/>
              </p:cNvSpPr>
              <p:nvPr/>
            </p:nvSpPr>
            <p:spPr bwMode="auto">
              <a:xfrm>
                <a:off x="6785500" y="4550009"/>
                <a:ext cx="7922" cy="6327"/>
              </a:xfrm>
              <a:custGeom>
                <a:avLst/>
                <a:gdLst>
                  <a:gd name="T0" fmla="*/ 0 w 9"/>
                  <a:gd name="T1" fmla="*/ 6 h 6"/>
                  <a:gd name="T2" fmla="*/ 0 w 9"/>
                  <a:gd name="T3" fmla="*/ 6 h 6"/>
                  <a:gd name="T4" fmla="*/ 9 w 9"/>
                  <a:gd name="T5" fmla="*/ 3 h 6"/>
                  <a:gd name="T6" fmla="*/ 9 w 9"/>
                  <a:gd name="T7" fmla="*/ 0 h 6"/>
                  <a:gd name="T8" fmla="*/ 0 w 9"/>
                  <a:gd name="T9" fmla="*/ 6 h 6"/>
                </a:gdLst>
                <a:ahLst/>
                <a:cxnLst>
                  <a:cxn ang="0">
                    <a:pos x="T0" y="T1"/>
                  </a:cxn>
                  <a:cxn ang="0">
                    <a:pos x="T2" y="T3"/>
                  </a:cxn>
                  <a:cxn ang="0">
                    <a:pos x="T4" y="T5"/>
                  </a:cxn>
                  <a:cxn ang="0">
                    <a:pos x="T6" y="T7"/>
                  </a:cxn>
                  <a:cxn ang="0">
                    <a:pos x="T8" y="T9"/>
                  </a:cxn>
                </a:cxnLst>
                <a:rect l="0" t="0" r="r" b="b"/>
                <a:pathLst>
                  <a:path w="9" h="6">
                    <a:moveTo>
                      <a:pt x="0" y="6"/>
                    </a:moveTo>
                    <a:lnTo>
                      <a:pt x="0" y="6"/>
                    </a:lnTo>
                    <a:lnTo>
                      <a:pt x="9" y="3"/>
                    </a:lnTo>
                    <a:lnTo>
                      <a:pt x="9" y="0"/>
                    </a:lnTo>
                    <a:lnTo>
                      <a:pt x="0" y="6"/>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60" name="Freeform 31">
                <a:extLst>
                  <a:ext uri="{FF2B5EF4-FFF2-40B4-BE49-F238E27FC236}">
                    <a16:creationId xmlns:a16="http://schemas.microsoft.com/office/drawing/2014/main" id="{DC6A88B1-F4D7-C50C-85E5-33C45C0D0BED}"/>
                  </a:ext>
                </a:extLst>
              </p:cNvPr>
              <p:cNvSpPr>
                <a:spLocks/>
              </p:cNvSpPr>
              <p:nvPr/>
            </p:nvSpPr>
            <p:spPr bwMode="auto">
              <a:xfrm>
                <a:off x="6620735" y="4627515"/>
                <a:ext cx="12674" cy="4746"/>
              </a:xfrm>
              <a:custGeom>
                <a:avLst/>
                <a:gdLst>
                  <a:gd name="T0" fmla="*/ 0 w 12"/>
                  <a:gd name="T1" fmla="*/ 3 h 6"/>
                  <a:gd name="T2" fmla="*/ 0 w 12"/>
                  <a:gd name="T3" fmla="*/ 3 h 6"/>
                  <a:gd name="T4" fmla="*/ 0 w 12"/>
                  <a:gd name="T5" fmla="*/ 6 h 6"/>
                  <a:gd name="T6" fmla="*/ 12 w 12"/>
                  <a:gd name="T7" fmla="*/ 0 h 6"/>
                  <a:gd name="T8" fmla="*/ 0 w 12"/>
                  <a:gd name="T9" fmla="*/ 3 h 6"/>
                </a:gdLst>
                <a:ahLst/>
                <a:cxnLst>
                  <a:cxn ang="0">
                    <a:pos x="T0" y="T1"/>
                  </a:cxn>
                  <a:cxn ang="0">
                    <a:pos x="T2" y="T3"/>
                  </a:cxn>
                  <a:cxn ang="0">
                    <a:pos x="T4" y="T5"/>
                  </a:cxn>
                  <a:cxn ang="0">
                    <a:pos x="T6" y="T7"/>
                  </a:cxn>
                  <a:cxn ang="0">
                    <a:pos x="T8" y="T9"/>
                  </a:cxn>
                </a:cxnLst>
                <a:rect l="0" t="0" r="r" b="b"/>
                <a:pathLst>
                  <a:path w="12" h="6">
                    <a:moveTo>
                      <a:pt x="0" y="3"/>
                    </a:moveTo>
                    <a:lnTo>
                      <a:pt x="0" y="3"/>
                    </a:lnTo>
                    <a:lnTo>
                      <a:pt x="0" y="6"/>
                    </a:lnTo>
                    <a:lnTo>
                      <a:pt x="12" y="0"/>
                    </a:lnTo>
                    <a:lnTo>
                      <a:pt x="0" y="3"/>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61" name="Freeform 32">
                <a:extLst>
                  <a:ext uri="{FF2B5EF4-FFF2-40B4-BE49-F238E27FC236}">
                    <a16:creationId xmlns:a16="http://schemas.microsoft.com/office/drawing/2014/main" id="{DAE570B2-F3CC-696C-9571-781B2B2E0D70}"/>
                  </a:ext>
                </a:extLst>
              </p:cNvPr>
              <p:cNvSpPr>
                <a:spLocks/>
              </p:cNvSpPr>
              <p:nvPr/>
            </p:nvSpPr>
            <p:spPr bwMode="auto">
              <a:xfrm>
                <a:off x="6680937" y="4591135"/>
                <a:ext cx="15843" cy="12654"/>
              </a:xfrm>
              <a:custGeom>
                <a:avLst/>
                <a:gdLst>
                  <a:gd name="T0" fmla="*/ 0 w 16"/>
                  <a:gd name="T1" fmla="*/ 0 h 14"/>
                  <a:gd name="T2" fmla="*/ 0 w 16"/>
                  <a:gd name="T3" fmla="*/ 0 h 14"/>
                  <a:gd name="T4" fmla="*/ 9 w 16"/>
                  <a:gd name="T5" fmla="*/ 14 h 14"/>
                  <a:gd name="T6" fmla="*/ 16 w 16"/>
                  <a:gd name="T7" fmla="*/ 14 h 14"/>
                  <a:gd name="T8" fmla="*/ 9 w 16"/>
                  <a:gd name="T9" fmla="*/ 5 h 14"/>
                  <a:gd name="T10" fmla="*/ 0 w 16"/>
                  <a:gd name="T11" fmla="*/ 0 h 14"/>
                </a:gdLst>
                <a:ahLst/>
                <a:cxnLst>
                  <a:cxn ang="0">
                    <a:pos x="T0" y="T1"/>
                  </a:cxn>
                  <a:cxn ang="0">
                    <a:pos x="T2" y="T3"/>
                  </a:cxn>
                  <a:cxn ang="0">
                    <a:pos x="T4" y="T5"/>
                  </a:cxn>
                  <a:cxn ang="0">
                    <a:pos x="T6" y="T7"/>
                  </a:cxn>
                  <a:cxn ang="0">
                    <a:pos x="T8" y="T9"/>
                  </a:cxn>
                  <a:cxn ang="0">
                    <a:pos x="T10" y="T11"/>
                  </a:cxn>
                </a:cxnLst>
                <a:rect l="0" t="0" r="r" b="b"/>
                <a:pathLst>
                  <a:path w="16" h="14">
                    <a:moveTo>
                      <a:pt x="0" y="0"/>
                    </a:moveTo>
                    <a:lnTo>
                      <a:pt x="0" y="0"/>
                    </a:lnTo>
                    <a:lnTo>
                      <a:pt x="9" y="14"/>
                    </a:lnTo>
                    <a:lnTo>
                      <a:pt x="16" y="14"/>
                    </a:lnTo>
                    <a:lnTo>
                      <a:pt x="9" y="5"/>
                    </a:lnTo>
                    <a:lnTo>
                      <a:pt x="0"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62" name="Freeform 33">
                <a:extLst>
                  <a:ext uri="{FF2B5EF4-FFF2-40B4-BE49-F238E27FC236}">
                    <a16:creationId xmlns:a16="http://schemas.microsoft.com/office/drawing/2014/main" id="{6AB0A592-78EF-9D21-9D6C-5DBC2C956B97}"/>
                  </a:ext>
                </a:extLst>
              </p:cNvPr>
              <p:cNvSpPr>
                <a:spLocks/>
              </p:cNvSpPr>
              <p:nvPr/>
            </p:nvSpPr>
            <p:spPr bwMode="auto">
              <a:xfrm>
                <a:off x="6503498" y="4323814"/>
                <a:ext cx="25348" cy="14236"/>
              </a:xfrm>
              <a:custGeom>
                <a:avLst/>
                <a:gdLst>
                  <a:gd name="T0" fmla="*/ 0 w 27"/>
                  <a:gd name="T1" fmla="*/ 0 h 14"/>
                  <a:gd name="T2" fmla="*/ 0 w 27"/>
                  <a:gd name="T3" fmla="*/ 0 h 14"/>
                  <a:gd name="T4" fmla="*/ 8 w 27"/>
                  <a:gd name="T5" fmla="*/ 11 h 14"/>
                  <a:gd name="T6" fmla="*/ 15 w 27"/>
                  <a:gd name="T7" fmla="*/ 14 h 14"/>
                  <a:gd name="T8" fmla="*/ 27 w 27"/>
                  <a:gd name="T9" fmla="*/ 8 h 14"/>
                  <a:gd name="T10" fmla="*/ 15 w 27"/>
                  <a:gd name="T11" fmla="*/ 11 h 14"/>
                  <a:gd name="T12" fmla="*/ 0 w 27"/>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7" h="14">
                    <a:moveTo>
                      <a:pt x="0" y="0"/>
                    </a:moveTo>
                    <a:lnTo>
                      <a:pt x="0" y="0"/>
                    </a:lnTo>
                    <a:lnTo>
                      <a:pt x="8" y="11"/>
                    </a:lnTo>
                    <a:lnTo>
                      <a:pt x="15" y="14"/>
                    </a:lnTo>
                    <a:lnTo>
                      <a:pt x="27" y="8"/>
                    </a:lnTo>
                    <a:lnTo>
                      <a:pt x="15" y="11"/>
                    </a:lnTo>
                    <a:lnTo>
                      <a:pt x="0"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63" name="Freeform 34">
                <a:extLst>
                  <a:ext uri="{FF2B5EF4-FFF2-40B4-BE49-F238E27FC236}">
                    <a16:creationId xmlns:a16="http://schemas.microsoft.com/office/drawing/2014/main" id="{13B8B5D2-F980-FF95-D89A-6D37BAF9576F}"/>
                  </a:ext>
                </a:extLst>
              </p:cNvPr>
              <p:cNvSpPr>
                <a:spLocks/>
              </p:cNvSpPr>
              <p:nvPr/>
            </p:nvSpPr>
            <p:spPr bwMode="auto">
              <a:xfrm>
                <a:off x="6807680" y="4467756"/>
                <a:ext cx="42776" cy="71180"/>
              </a:xfrm>
              <a:custGeom>
                <a:avLst/>
                <a:gdLst>
                  <a:gd name="T0" fmla="*/ 32 w 46"/>
                  <a:gd name="T1" fmla="*/ 21 h 75"/>
                  <a:gd name="T2" fmla="*/ 32 w 46"/>
                  <a:gd name="T3" fmla="*/ 21 h 75"/>
                  <a:gd name="T4" fmla="*/ 23 w 46"/>
                  <a:gd name="T5" fmla="*/ 42 h 75"/>
                  <a:gd name="T6" fmla="*/ 5 w 46"/>
                  <a:gd name="T7" fmla="*/ 63 h 75"/>
                  <a:gd name="T8" fmla="*/ 5 w 46"/>
                  <a:gd name="T9" fmla="*/ 66 h 75"/>
                  <a:gd name="T10" fmla="*/ 0 w 46"/>
                  <a:gd name="T11" fmla="*/ 75 h 75"/>
                  <a:gd name="T12" fmla="*/ 27 w 46"/>
                  <a:gd name="T13" fmla="*/ 42 h 75"/>
                  <a:gd name="T14" fmla="*/ 46 w 46"/>
                  <a:gd name="T15" fmla="*/ 0 h 75"/>
                  <a:gd name="T16" fmla="*/ 32 w 46"/>
                  <a:gd name="T17" fmla="*/ 8 h 75"/>
                  <a:gd name="T18" fmla="*/ 32 w 46"/>
                  <a:gd name="T19" fmla="*/ 2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75">
                    <a:moveTo>
                      <a:pt x="32" y="21"/>
                    </a:moveTo>
                    <a:lnTo>
                      <a:pt x="32" y="21"/>
                    </a:lnTo>
                    <a:lnTo>
                      <a:pt x="23" y="42"/>
                    </a:lnTo>
                    <a:lnTo>
                      <a:pt x="5" y="63"/>
                    </a:lnTo>
                    <a:lnTo>
                      <a:pt x="5" y="66"/>
                    </a:lnTo>
                    <a:lnTo>
                      <a:pt x="0" y="75"/>
                    </a:lnTo>
                    <a:lnTo>
                      <a:pt x="27" y="42"/>
                    </a:lnTo>
                    <a:lnTo>
                      <a:pt x="46" y="0"/>
                    </a:lnTo>
                    <a:lnTo>
                      <a:pt x="32" y="8"/>
                    </a:lnTo>
                    <a:lnTo>
                      <a:pt x="32" y="21"/>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64" name="Freeform 35">
                <a:extLst>
                  <a:ext uri="{FF2B5EF4-FFF2-40B4-BE49-F238E27FC236}">
                    <a16:creationId xmlns:a16="http://schemas.microsoft.com/office/drawing/2014/main" id="{A983A84D-0D14-4011-0C2F-AAFB16A76607}"/>
                  </a:ext>
                </a:extLst>
              </p:cNvPr>
              <p:cNvSpPr>
                <a:spLocks/>
              </p:cNvSpPr>
              <p:nvPr/>
            </p:nvSpPr>
            <p:spPr bwMode="auto">
              <a:xfrm>
                <a:off x="6853623" y="4440866"/>
                <a:ext cx="3169" cy="11073"/>
              </a:xfrm>
              <a:custGeom>
                <a:avLst/>
                <a:gdLst>
                  <a:gd name="T0" fmla="*/ 0 w 4"/>
                  <a:gd name="T1" fmla="*/ 0 h 11"/>
                  <a:gd name="T2" fmla="*/ 0 w 4"/>
                  <a:gd name="T3" fmla="*/ 0 h 11"/>
                  <a:gd name="T4" fmla="*/ 0 w 4"/>
                  <a:gd name="T5" fmla="*/ 11 h 11"/>
                  <a:gd name="T6" fmla="*/ 4 w 4"/>
                  <a:gd name="T7" fmla="*/ 0 h 11"/>
                  <a:gd name="T8" fmla="*/ 0 w 4"/>
                  <a:gd name="T9" fmla="*/ 0 h 11"/>
                </a:gdLst>
                <a:ahLst/>
                <a:cxnLst>
                  <a:cxn ang="0">
                    <a:pos x="T0" y="T1"/>
                  </a:cxn>
                  <a:cxn ang="0">
                    <a:pos x="T2" y="T3"/>
                  </a:cxn>
                  <a:cxn ang="0">
                    <a:pos x="T4" y="T5"/>
                  </a:cxn>
                  <a:cxn ang="0">
                    <a:pos x="T6" y="T7"/>
                  </a:cxn>
                  <a:cxn ang="0">
                    <a:pos x="T8" y="T9"/>
                  </a:cxn>
                </a:cxnLst>
                <a:rect l="0" t="0" r="r" b="b"/>
                <a:pathLst>
                  <a:path w="4" h="11">
                    <a:moveTo>
                      <a:pt x="0" y="0"/>
                    </a:moveTo>
                    <a:lnTo>
                      <a:pt x="0" y="0"/>
                    </a:lnTo>
                    <a:lnTo>
                      <a:pt x="0" y="11"/>
                    </a:lnTo>
                    <a:lnTo>
                      <a:pt x="4" y="0"/>
                    </a:lnTo>
                    <a:lnTo>
                      <a:pt x="0"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65" name="Freeform 36">
                <a:extLst>
                  <a:ext uri="{FF2B5EF4-FFF2-40B4-BE49-F238E27FC236}">
                    <a16:creationId xmlns:a16="http://schemas.microsoft.com/office/drawing/2014/main" id="{FCB79F2E-7478-2871-2C50-B88EE3291400}"/>
                  </a:ext>
                </a:extLst>
              </p:cNvPr>
              <p:cNvSpPr>
                <a:spLocks/>
              </p:cNvSpPr>
              <p:nvPr/>
            </p:nvSpPr>
            <p:spPr bwMode="auto">
              <a:xfrm>
                <a:off x="5467381" y="3827136"/>
                <a:ext cx="14259" cy="3164"/>
              </a:xfrm>
              <a:custGeom>
                <a:avLst/>
                <a:gdLst>
                  <a:gd name="T0" fmla="*/ 0 w 16"/>
                  <a:gd name="T1" fmla="*/ 4 h 4"/>
                  <a:gd name="T2" fmla="*/ 0 w 16"/>
                  <a:gd name="T3" fmla="*/ 4 h 4"/>
                  <a:gd name="T4" fmla="*/ 9 w 16"/>
                  <a:gd name="T5" fmla="*/ 3 h 4"/>
                  <a:gd name="T6" fmla="*/ 16 w 16"/>
                  <a:gd name="T7" fmla="*/ 0 h 4"/>
                  <a:gd name="T8" fmla="*/ 0 w 16"/>
                  <a:gd name="T9" fmla="*/ 4 h 4"/>
                </a:gdLst>
                <a:ahLst/>
                <a:cxnLst>
                  <a:cxn ang="0">
                    <a:pos x="T0" y="T1"/>
                  </a:cxn>
                  <a:cxn ang="0">
                    <a:pos x="T2" y="T3"/>
                  </a:cxn>
                  <a:cxn ang="0">
                    <a:pos x="T4" y="T5"/>
                  </a:cxn>
                  <a:cxn ang="0">
                    <a:pos x="T6" y="T7"/>
                  </a:cxn>
                  <a:cxn ang="0">
                    <a:pos x="T8" y="T9"/>
                  </a:cxn>
                </a:cxnLst>
                <a:rect l="0" t="0" r="r" b="b"/>
                <a:pathLst>
                  <a:path w="16" h="4">
                    <a:moveTo>
                      <a:pt x="0" y="4"/>
                    </a:moveTo>
                    <a:lnTo>
                      <a:pt x="0" y="4"/>
                    </a:lnTo>
                    <a:lnTo>
                      <a:pt x="9" y="3"/>
                    </a:lnTo>
                    <a:lnTo>
                      <a:pt x="16" y="0"/>
                    </a:lnTo>
                    <a:lnTo>
                      <a:pt x="0" y="4"/>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66" name="Freeform 37">
                <a:extLst>
                  <a:ext uri="{FF2B5EF4-FFF2-40B4-BE49-F238E27FC236}">
                    <a16:creationId xmlns:a16="http://schemas.microsoft.com/office/drawing/2014/main" id="{1334DE31-2F42-623F-3E4B-6CA9EE9027E9}"/>
                  </a:ext>
                </a:extLst>
              </p:cNvPr>
              <p:cNvSpPr>
                <a:spLocks/>
              </p:cNvSpPr>
              <p:nvPr/>
            </p:nvSpPr>
            <p:spPr bwMode="auto">
              <a:xfrm>
                <a:off x="5614718" y="3781265"/>
                <a:ext cx="110899" cy="22145"/>
              </a:xfrm>
              <a:custGeom>
                <a:avLst/>
                <a:gdLst>
                  <a:gd name="T0" fmla="*/ 80 w 117"/>
                  <a:gd name="T1" fmla="*/ 1 h 24"/>
                  <a:gd name="T2" fmla="*/ 80 w 117"/>
                  <a:gd name="T3" fmla="*/ 1 h 24"/>
                  <a:gd name="T4" fmla="*/ 50 w 117"/>
                  <a:gd name="T5" fmla="*/ 11 h 24"/>
                  <a:gd name="T6" fmla="*/ 41 w 117"/>
                  <a:gd name="T7" fmla="*/ 11 h 24"/>
                  <a:gd name="T8" fmla="*/ 27 w 117"/>
                  <a:gd name="T9" fmla="*/ 17 h 24"/>
                  <a:gd name="T10" fmla="*/ 0 w 117"/>
                  <a:gd name="T11" fmla="*/ 24 h 24"/>
                  <a:gd name="T12" fmla="*/ 14 w 117"/>
                  <a:gd name="T13" fmla="*/ 24 h 24"/>
                  <a:gd name="T14" fmla="*/ 90 w 117"/>
                  <a:gd name="T15" fmla="*/ 1 h 24"/>
                  <a:gd name="T16" fmla="*/ 117 w 117"/>
                  <a:gd name="T17" fmla="*/ 0 h 24"/>
                  <a:gd name="T18" fmla="*/ 106 w 117"/>
                  <a:gd name="T19" fmla="*/ 0 h 24"/>
                  <a:gd name="T20" fmla="*/ 80 w 117"/>
                  <a:gd name="T21"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24">
                    <a:moveTo>
                      <a:pt x="80" y="1"/>
                    </a:moveTo>
                    <a:lnTo>
                      <a:pt x="80" y="1"/>
                    </a:lnTo>
                    <a:lnTo>
                      <a:pt x="50" y="11"/>
                    </a:lnTo>
                    <a:lnTo>
                      <a:pt x="41" y="11"/>
                    </a:lnTo>
                    <a:lnTo>
                      <a:pt x="27" y="17"/>
                    </a:lnTo>
                    <a:lnTo>
                      <a:pt x="0" y="24"/>
                    </a:lnTo>
                    <a:lnTo>
                      <a:pt x="14" y="24"/>
                    </a:lnTo>
                    <a:lnTo>
                      <a:pt x="90" y="1"/>
                    </a:lnTo>
                    <a:lnTo>
                      <a:pt x="117" y="0"/>
                    </a:lnTo>
                    <a:lnTo>
                      <a:pt x="106" y="0"/>
                    </a:lnTo>
                    <a:lnTo>
                      <a:pt x="80" y="1"/>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67" name="Freeform 38">
                <a:extLst>
                  <a:ext uri="{FF2B5EF4-FFF2-40B4-BE49-F238E27FC236}">
                    <a16:creationId xmlns:a16="http://schemas.microsoft.com/office/drawing/2014/main" id="{BDC10F6D-2BBE-940A-890D-58DE4AB175A8}"/>
                  </a:ext>
                </a:extLst>
              </p:cNvPr>
              <p:cNvSpPr>
                <a:spLocks/>
              </p:cNvSpPr>
              <p:nvPr/>
            </p:nvSpPr>
            <p:spPr bwMode="auto">
              <a:xfrm>
                <a:off x="7023141" y="2870162"/>
                <a:ext cx="49113" cy="12654"/>
              </a:xfrm>
              <a:custGeom>
                <a:avLst/>
                <a:gdLst>
                  <a:gd name="T0" fmla="*/ 34 w 51"/>
                  <a:gd name="T1" fmla="*/ 0 h 14"/>
                  <a:gd name="T2" fmla="*/ 34 w 51"/>
                  <a:gd name="T3" fmla="*/ 0 h 14"/>
                  <a:gd name="T4" fmla="*/ 11 w 51"/>
                  <a:gd name="T5" fmla="*/ 8 h 14"/>
                  <a:gd name="T6" fmla="*/ 0 w 51"/>
                  <a:gd name="T7" fmla="*/ 14 h 14"/>
                  <a:gd name="T8" fmla="*/ 27 w 51"/>
                  <a:gd name="T9" fmla="*/ 5 h 14"/>
                  <a:gd name="T10" fmla="*/ 51 w 51"/>
                  <a:gd name="T11" fmla="*/ 0 h 14"/>
                  <a:gd name="T12" fmla="*/ 48 w 51"/>
                  <a:gd name="T13" fmla="*/ 0 h 14"/>
                  <a:gd name="T14" fmla="*/ 34 w 51"/>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14">
                    <a:moveTo>
                      <a:pt x="34" y="0"/>
                    </a:moveTo>
                    <a:lnTo>
                      <a:pt x="34" y="0"/>
                    </a:lnTo>
                    <a:lnTo>
                      <a:pt x="11" y="8"/>
                    </a:lnTo>
                    <a:lnTo>
                      <a:pt x="0" y="14"/>
                    </a:lnTo>
                    <a:lnTo>
                      <a:pt x="27" y="5"/>
                    </a:lnTo>
                    <a:lnTo>
                      <a:pt x="51" y="0"/>
                    </a:lnTo>
                    <a:lnTo>
                      <a:pt x="48" y="0"/>
                    </a:lnTo>
                    <a:lnTo>
                      <a:pt x="34"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68" name="Freeform 39">
                <a:extLst>
                  <a:ext uri="{FF2B5EF4-FFF2-40B4-BE49-F238E27FC236}">
                    <a16:creationId xmlns:a16="http://schemas.microsoft.com/office/drawing/2014/main" id="{429F0D16-9579-D45A-38C5-FE53DC07644C}"/>
                  </a:ext>
                </a:extLst>
              </p:cNvPr>
              <p:cNvSpPr>
                <a:spLocks/>
              </p:cNvSpPr>
              <p:nvPr/>
            </p:nvSpPr>
            <p:spPr bwMode="auto">
              <a:xfrm>
                <a:off x="7100771" y="2821126"/>
                <a:ext cx="30102" cy="56944"/>
              </a:xfrm>
              <a:custGeom>
                <a:avLst/>
                <a:gdLst>
                  <a:gd name="T0" fmla="*/ 13 w 32"/>
                  <a:gd name="T1" fmla="*/ 21 h 59"/>
                  <a:gd name="T2" fmla="*/ 13 w 32"/>
                  <a:gd name="T3" fmla="*/ 21 h 59"/>
                  <a:gd name="T4" fmla="*/ 9 w 32"/>
                  <a:gd name="T5" fmla="*/ 32 h 59"/>
                  <a:gd name="T6" fmla="*/ 0 w 32"/>
                  <a:gd name="T7" fmla="*/ 59 h 59"/>
                  <a:gd name="T8" fmla="*/ 13 w 32"/>
                  <a:gd name="T9" fmla="*/ 24 h 59"/>
                  <a:gd name="T10" fmla="*/ 32 w 32"/>
                  <a:gd name="T11" fmla="*/ 0 h 59"/>
                  <a:gd name="T12" fmla="*/ 20 w 32"/>
                  <a:gd name="T13" fmla="*/ 11 h 59"/>
                  <a:gd name="T14" fmla="*/ 13 w 32"/>
                  <a:gd name="T15" fmla="*/ 21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59">
                    <a:moveTo>
                      <a:pt x="13" y="21"/>
                    </a:moveTo>
                    <a:lnTo>
                      <a:pt x="13" y="21"/>
                    </a:lnTo>
                    <a:lnTo>
                      <a:pt x="9" y="32"/>
                    </a:lnTo>
                    <a:lnTo>
                      <a:pt x="0" y="59"/>
                    </a:lnTo>
                    <a:lnTo>
                      <a:pt x="13" y="24"/>
                    </a:lnTo>
                    <a:lnTo>
                      <a:pt x="32" y="0"/>
                    </a:lnTo>
                    <a:lnTo>
                      <a:pt x="20" y="11"/>
                    </a:lnTo>
                    <a:lnTo>
                      <a:pt x="13" y="21"/>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69" name="Freeform 40">
                <a:extLst>
                  <a:ext uri="{FF2B5EF4-FFF2-40B4-BE49-F238E27FC236}">
                    <a16:creationId xmlns:a16="http://schemas.microsoft.com/office/drawing/2014/main" id="{86168200-A720-EF07-C021-00565ABF9A37}"/>
                  </a:ext>
                </a:extLst>
              </p:cNvPr>
              <p:cNvSpPr>
                <a:spLocks/>
              </p:cNvSpPr>
              <p:nvPr/>
            </p:nvSpPr>
            <p:spPr bwMode="auto">
              <a:xfrm>
                <a:off x="7140378" y="2795818"/>
                <a:ext cx="11090" cy="7909"/>
              </a:xfrm>
              <a:custGeom>
                <a:avLst/>
                <a:gdLst>
                  <a:gd name="T0" fmla="*/ 7 w 11"/>
                  <a:gd name="T1" fmla="*/ 0 h 8"/>
                  <a:gd name="T2" fmla="*/ 7 w 11"/>
                  <a:gd name="T3" fmla="*/ 0 h 8"/>
                  <a:gd name="T4" fmla="*/ 0 w 11"/>
                  <a:gd name="T5" fmla="*/ 8 h 8"/>
                  <a:gd name="T6" fmla="*/ 11 w 11"/>
                  <a:gd name="T7" fmla="*/ 0 h 8"/>
                  <a:gd name="T8" fmla="*/ 7 w 11"/>
                  <a:gd name="T9" fmla="*/ 0 h 8"/>
                </a:gdLst>
                <a:ahLst/>
                <a:cxnLst>
                  <a:cxn ang="0">
                    <a:pos x="T0" y="T1"/>
                  </a:cxn>
                  <a:cxn ang="0">
                    <a:pos x="T2" y="T3"/>
                  </a:cxn>
                  <a:cxn ang="0">
                    <a:pos x="T4" y="T5"/>
                  </a:cxn>
                  <a:cxn ang="0">
                    <a:pos x="T6" y="T7"/>
                  </a:cxn>
                  <a:cxn ang="0">
                    <a:pos x="T8" y="T9"/>
                  </a:cxn>
                </a:cxnLst>
                <a:rect l="0" t="0" r="r" b="b"/>
                <a:pathLst>
                  <a:path w="11" h="8">
                    <a:moveTo>
                      <a:pt x="7" y="0"/>
                    </a:moveTo>
                    <a:lnTo>
                      <a:pt x="7" y="0"/>
                    </a:lnTo>
                    <a:lnTo>
                      <a:pt x="0" y="8"/>
                    </a:lnTo>
                    <a:lnTo>
                      <a:pt x="11" y="0"/>
                    </a:lnTo>
                    <a:lnTo>
                      <a:pt x="7"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70" name="Freeform 41">
                <a:extLst>
                  <a:ext uri="{FF2B5EF4-FFF2-40B4-BE49-F238E27FC236}">
                    <a16:creationId xmlns:a16="http://schemas.microsoft.com/office/drawing/2014/main" id="{D2E45DF6-BECA-AFA2-409E-183FA82CAF97}"/>
                  </a:ext>
                </a:extLst>
              </p:cNvPr>
              <p:cNvSpPr>
                <a:spLocks/>
              </p:cNvSpPr>
              <p:nvPr/>
            </p:nvSpPr>
            <p:spPr bwMode="auto">
              <a:xfrm>
                <a:off x="7159389" y="2765765"/>
                <a:ext cx="22180" cy="17400"/>
              </a:xfrm>
              <a:custGeom>
                <a:avLst/>
                <a:gdLst>
                  <a:gd name="T0" fmla="*/ 10 w 23"/>
                  <a:gd name="T1" fmla="*/ 10 h 18"/>
                  <a:gd name="T2" fmla="*/ 10 w 23"/>
                  <a:gd name="T3" fmla="*/ 10 h 18"/>
                  <a:gd name="T4" fmla="*/ 23 w 23"/>
                  <a:gd name="T5" fmla="*/ 0 h 18"/>
                  <a:gd name="T6" fmla="*/ 0 w 23"/>
                  <a:gd name="T7" fmla="*/ 18 h 18"/>
                  <a:gd name="T8" fmla="*/ 10 w 23"/>
                  <a:gd name="T9" fmla="*/ 10 h 18"/>
                </a:gdLst>
                <a:ahLst/>
                <a:cxnLst>
                  <a:cxn ang="0">
                    <a:pos x="T0" y="T1"/>
                  </a:cxn>
                  <a:cxn ang="0">
                    <a:pos x="T2" y="T3"/>
                  </a:cxn>
                  <a:cxn ang="0">
                    <a:pos x="T4" y="T5"/>
                  </a:cxn>
                  <a:cxn ang="0">
                    <a:pos x="T6" y="T7"/>
                  </a:cxn>
                  <a:cxn ang="0">
                    <a:pos x="T8" y="T9"/>
                  </a:cxn>
                </a:cxnLst>
                <a:rect l="0" t="0" r="r" b="b"/>
                <a:pathLst>
                  <a:path w="23" h="18">
                    <a:moveTo>
                      <a:pt x="10" y="10"/>
                    </a:moveTo>
                    <a:lnTo>
                      <a:pt x="10" y="10"/>
                    </a:lnTo>
                    <a:lnTo>
                      <a:pt x="23" y="0"/>
                    </a:lnTo>
                    <a:lnTo>
                      <a:pt x="0" y="18"/>
                    </a:lnTo>
                    <a:lnTo>
                      <a:pt x="10" y="1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71" name="Freeform 42">
                <a:extLst>
                  <a:ext uri="{FF2B5EF4-FFF2-40B4-BE49-F238E27FC236}">
                    <a16:creationId xmlns:a16="http://schemas.microsoft.com/office/drawing/2014/main" id="{E40E70CF-F8D9-5313-7CBC-66331B1729DF}"/>
                  </a:ext>
                </a:extLst>
              </p:cNvPr>
              <p:cNvSpPr>
                <a:spLocks/>
              </p:cNvSpPr>
              <p:nvPr/>
            </p:nvSpPr>
            <p:spPr bwMode="auto">
              <a:xfrm>
                <a:off x="7200580" y="2662949"/>
                <a:ext cx="19011" cy="91743"/>
              </a:xfrm>
              <a:custGeom>
                <a:avLst/>
                <a:gdLst>
                  <a:gd name="T0" fmla="*/ 12 w 19"/>
                  <a:gd name="T1" fmla="*/ 24 h 97"/>
                  <a:gd name="T2" fmla="*/ 12 w 19"/>
                  <a:gd name="T3" fmla="*/ 24 h 97"/>
                  <a:gd name="T4" fmla="*/ 3 w 19"/>
                  <a:gd name="T5" fmla="*/ 0 h 97"/>
                  <a:gd name="T6" fmla="*/ 3 w 19"/>
                  <a:gd name="T7" fmla="*/ 12 h 97"/>
                  <a:gd name="T8" fmla="*/ 9 w 19"/>
                  <a:gd name="T9" fmla="*/ 24 h 97"/>
                  <a:gd name="T10" fmla="*/ 12 w 19"/>
                  <a:gd name="T11" fmla="*/ 33 h 97"/>
                  <a:gd name="T12" fmla="*/ 16 w 19"/>
                  <a:gd name="T13" fmla="*/ 75 h 97"/>
                  <a:gd name="T14" fmla="*/ 9 w 19"/>
                  <a:gd name="T15" fmla="*/ 88 h 97"/>
                  <a:gd name="T16" fmla="*/ 0 w 19"/>
                  <a:gd name="T17" fmla="*/ 97 h 97"/>
                  <a:gd name="T18" fmla="*/ 3 w 19"/>
                  <a:gd name="T19" fmla="*/ 97 h 97"/>
                  <a:gd name="T20" fmla="*/ 16 w 19"/>
                  <a:gd name="T21" fmla="*/ 91 h 97"/>
                  <a:gd name="T22" fmla="*/ 19 w 19"/>
                  <a:gd name="T23" fmla="*/ 70 h 97"/>
                  <a:gd name="T24" fmla="*/ 16 w 19"/>
                  <a:gd name="T25" fmla="*/ 36 h 97"/>
                  <a:gd name="T26" fmla="*/ 12 w 19"/>
                  <a:gd name="T27" fmla="*/ 2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97">
                    <a:moveTo>
                      <a:pt x="12" y="24"/>
                    </a:moveTo>
                    <a:lnTo>
                      <a:pt x="12" y="24"/>
                    </a:lnTo>
                    <a:lnTo>
                      <a:pt x="3" y="0"/>
                    </a:lnTo>
                    <a:lnTo>
                      <a:pt x="3" y="12"/>
                    </a:lnTo>
                    <a:lnTo>
                      <a:pt x="9" y="24"/>
                    </a:lnTo>
                    <a:lnTo>
                      <a:pt x="12" y="33"/>
                    </a:lnTo>
                    <a:lnTo>
                      <a:pt x="16" y="75"/>
                    </a:lnTo>
                    <a:lnTo>
                      <a:pt x="9" y="88"/>
                    </a:lnTo>
                    <a:lnTo>
                      <a:pt x="0" y="97"/>
                    </a:lnTo>
                    <a:lnTo>
                      <a:pt x="3" y="97"/>
                    </a:lnTo>
                    <a:lnTo>
                      <a:pt x="16" y="91"/>
                    </a:lnTo>
                    <a:lnTo>
                      <a:pt x="19" y="70"/>
                    </a:lnTo>
                    <a:lnTo>
                      <a:pt x="16" y="36"/>
                    </a:lnTo>
                    <a:lnTo>
                      <a:pt x="12" y="24"/>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72" name="Freeform 43">
                <a:extLst>
                  <a:ext uri="{FF2B5EF4-FFF2-40B4-BE49-F238E27FC236}">
                    <a16:creationId xmlns:a16="http://schemas.microsoft.com/office/drawing/2014/main" id="{3754CC00-4037-F21C-7C02-5C43B136F89F}"/>
                  </a:ext>
                </a:extLst>
              </p:cNvPr>
              <p:cNvSpPr>
                <a:spLocks/>
              </p:cNvSpPr>
              <p:nvPr/>
            </p:nvSpPr>
            <p:spPr bwMode="auto">
              <a:xfrm>
                <a:off x="7130872" y="2288068"/>
                <a:ext cx="15843" cy="31636"/>
              </a:xfrm>
              <a:custGeom>
                <a:avLst/>
                <a:gdLst>
                  <a:gd name="T0" fmla="*/ 7 w 17"/>
                  <a:gd name="T1" fmla="*/ 12 h 33"/>
                  <a:gd name="T2" fmla="*/ 7 w 17"/>
                  <a:gd name="T3" fmla="*/ 12 h 33"/>
                  <a:gd name="T4" fmla="*/ 7 w 17"/>
                  <a:gd name="T5" fmla="*/ 23 h 33"/>
                  <a:gd name="T6" fmla="*/ 0 w 17"/>
                  <a:gd name="T7" fmla="*/ 33 h 33"/>
                  <a:gd name="T8" fmla="*/ 10 w 17"/>
                  <a:gd name="T9" fmla="*/ 23 h 33"/>
                  <a:gd name="T10" fmla="*/ 17 w 17"/>
                  <a:gd name="T11" fmla="*/ 0 h 33"/>
                  <a:gd name="T12" fmla="*/ 14 w 17"/>
                  <a:gd name="T13" fmla="*/ 3 h 33"/>
                  <a:gd name="T14" fmla="*/ 7 w 17"/>
                  <a:gd name="T15" fmla="*/ 12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33">
                    <a:moveTo>
                      <a:pt x="7" y="12"/>
                    </a:moveTo>
                    <a:lnTo>
                      <a:pt x="7" y="12"/>
                    </a:lnTo>
                    <a:lnTo>
                      <a:pt x="7" y="23"/>
                    </a:lnTo>
                    <a:lnTo>
                      <a:pt x="0" y="33"/>
                    </a:lnTo>
                    <a:lnTo>
                      <a:pt x="10" y="23"/>
                    </a:lnTo>
                    <a:lnTo>
                      <a:pt x="17" y="0"/>
                    </a:lnTo>
                    <a:lnTo>
                      <a:pt x="14" y="3"/>
                    </a:lnTo>
                    <a:lnTo>
                      <a:pt x="7" y="12"/>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73" name="Freeform 44">
                <a:extLst>
                  <a:ext uri="{FF2B5EF4-FFF2-40B4-BE49-F238E27FC236}">
                    <a16:creationId xmlns:a16="http://schemas.microsoft.com/office/drawing/2014/main" id="{236E1DFE-A0D9-8B1C-1A5A-7F7490A6FF62}"/>
                  </a:ext>
                </a:extLst>
              </p:cNvPr>
              <p:cNvSpPr>
                <a:spLocks/>
              </p:cNvSpPr>
              <p:nvPr/>
            </p:nvSpPr>
            <p:spPr bwMode="auto">
              <a:xfrm>
                <a:off x="7143546" y="2245360"/>
                <a:ext cx="9506" cy="45872"/>
              </a:xfrm>
              <a:custGeom>
                <a:avLst/>
                <a:gdLst>
                  <a:gd name="T0" fmla="*/ 7 w 9"/>
                  <a:gd name="T1" fmla="*/ 11 h 48"/>
                  <a:gd name="T2" fmla="*/ 7 w 9"/>
                  <a:gd name="T3" fmla="*/ 11 h 48"/>
                  <a:gd name="T4" fmla="*/ 0 w 9"/>
                  <a:gd name="T5" fmla="*/ 48 h 48"/>
                  <a:gd name="T6" fmla="*/ 3 w 9"/>
                  <a:gd name="T7" fmla="*/ 45 h 48"/>
                  <a:gd name="T8" fmla="*/ 7 w 9"/>
                  <a:gd name="T9" fmla="*/ 33 h 48"/>
                  <a:gd name="T10" fmla="*/ 9 w 9"/>
                  <a:gd name="T11" fmla="*/ 0 h 48"/>
                  <a:gd name="T12" fmla="*/ 7 w 9"/>
                  <a:gd name="T13" fmla="*/ 11 h 48"/>
                </a:gdLst>
                <a:ahLst/>
                <a:cxnLst>
                  <a:cxn ang="0">
                    <a:pos x="T0" y="T1"/>
                  </a:cxn>
                  <a:cxn ang="0">
                    <a:pos x="T2" y="T3"/>
                  </a:cxn>
                  <a:cxn ang="0">
                    <a:pos x="T4" y="T5"/>
                  </a:cxn>
                  <a:cxn ang="0">
                    <a:pos x="T6" y="T7"/>
                  </a:cxn>
                  <a:cxn ang="0">
                    <a:pos x="T8" y="T9"/>
                  </a:cxn>
                  <a:cxn ang="0">
                    <a:pos x="T10" y="T11"/>
                  </a:cxn>
                  <a:cxn ang="0">
                    <a:pos x="T12" y="T13"/>
                  </a:cxn>
                </a:cxnLst>
                <a:rect l="0" t="0" r="r" b="b"/>
                <a:pathLst>
                  <a:path w="9" h="48">
                    <a:moveTo>
                      <a:pt x="7" y="11"/>
                    </a:moveTo>
                    <a:lnTo>
                      <a:pt x="7" y="11"/>
                    </a:lnTo>
                    <a:lnTo>
                      <a:pt x="0" y="48"/>
                    </a:lnTo>
                    <a:lnTo>
                      <a:pt x="3" y="45"/>
                    </a:lnTo>
                    <a:lnTo>
                      <a:pt x="7" y="33"/>
                    </a:lnTo>
                    <a:lnTo>
                      <a:pt x="9" y="0"/>
                    </a:lnTo>
                    <a:lnTo>
                      <a:pt x="7" y="11"/>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74" name="Freeform 45">
                <a:extLst>
                  <a:ext uri="{FF2B5EF4-FFF2-40B4-BE49-F238E27FC236}">
                    <a16:creationId xmlns:a16="http://schemas.microsoft.com/office/drawing/2014/main" id="{E0620975-141F-8573-1B1C-01551944FED2}"/>
                  </a:ext>
                </a:extLst>
              </p:cNvPr>
              <p:cNvSpPr>
                <a:spLocks/>
              </p:cNvSpPr>
              <p:nvPr/>
            </p:nvSpPr>
            <p:spPr bwMode="auto">
              <a:xfrm>
                <a:off x="7520605" y="1584177"/>
                <a:ext cx="17428" cy="33218"/>
              </a:xfrm>
              <a:custGeom>
                <a:avLst/>
                <a:gdLst>
                  <a:gd name="T0" fmla="*/ 4 w 18"/>
                  <a:gd name="T1" fmla="*/ 24 h 35"/>
                  <a:gd name="T2" fmla="*/ 4 w 18"/>
                  <a:gd name="T3" fmla="*/ 24 h 35"/>
                  <a:gd name="T4" fmla="*/ 11 w 18"/>
                  <a:gd name="T5" fmla="*/ 35 h 35"/>
                  <a:gd name="T6" fmla="*/ 18 w 18"/>
                  <a:gd name="T7" fmla="*/ 27 h 35"/>
                  <a:gd name="T8" fmla="*/ 18 w 18"/>
                  <a:gd name="T9" fmla="*/ 21 h 35"/>
                  <a:gd name="T10" fmla="*/ 11 w 18"/>
                  <a:gd name="T11" fmla="*/ 3 h 35"/>
                  <a:gd name="T12" fmla="*/ 0 w 18"/>
                  <a:gd name="T13" fmla="*/ 0 h 35"/>
                  <a:gd name="T14" fmla="*/ 4 w 18"/>
                  <a:gd name="T15" fmla="*/ 24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35">
                    <a:moveTo>
                      <a:pt x="4" y="24"/>
                    </a:moveTo>
                    <a:lnTo>
                      <a:pt x="4" y="24"/>
                    </a:lnTo>
                    <a:lnTo>
                      <a:pt x="11" y="35"/>
                    </a:lnTo>
                    <a:lnTo>
                      <a:pt x="18" y="27"/>
                    </a:lnTo>
                    <a:lnTo>
                      <a:pt x="18" y="21"/>
                    </a:lnTo>
                    <a:lnTo>
                      <a:pt x="11" y="3"/>
                    </a:lnTo>
                    <a:lnTo>
                      <a:pt x="0" y="0"/>
                    </a:lnTo>
                    <a:lnTo>
                      <a:pt x="4" y="24"/>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75" name="Freeform 46">
                <a:extLst>
                  <a:ext uri="{FF2B5EF4-FFF2-40B4-BE49-F238E27FC236}">
                    <a16:creationId xmlns:a16="http://schemas.microsoft.com/office/drawing/2014/main" id="{96D61B99-F71C-381C-4200-BA5BCC1DFC8E}"/>
                  </a:ext>
                </a:extLst>
              </p:cNvPr>
              <p:cNvSpPr>
                <a:spLocks/>
              </p:cNvSpPr>
              <p:nvPr/>
            </p:nvSpPr>
            <p:spPr bwMode="auto">
              <a:xfrm>
                <a:off x="701874" y="2892307"/>
                <a:ext cx="30102" cy="17400"/>
              </a:xfrm>
              <a:custGeom>
                <a:avLst/>
                <a:gdLst>
                  <a:gd name="T0" fmla="*/ 13 w 32"/>
                  <a:gd name="T1" fmla="*/ 0 h 18"/>
                  <a:gd name="T2" fmla="*/ 13 w 32"/>
                  <a:gd name="T3" fmla="*/ 0 h 18"/>
                  <a:gd name="T4" fmla="*/ 0 w 32"/>
                  <a:gd name="T5" fmla="*/ 6 h 18"/>
                  <a:gd name="T6" fmla="*/ 5 w 32"/>
                  <a:gd name="T7" fmla="*/ 14 h 18"/>
                  <a:gd name="T8" fmla="*/ 20 w 32"/>
                  <a:gd name="T9" fmla="*/ 18 h 18"/>
                  <a:gd name="T10" fmla="*/ 32 w 32"/>
                  <a:gd name="T11" fmla="*/ 18 h 18"/>
                  <a:gd name="T12" fmla="*/ 32 w 32"/>
                  <a:gd name="T13" fmla="*/ 8 h 18"/>
                  <a:gd name="T14" fmla="*/ 27 w 32"/>
                  <a:gd name="T15" fmla="*/ 0 h 18"/>
                  <a:gd name="T16" fmla="*/ 13 w 32"/>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18">
                    <a:moveTo>
                      <a:pt x="13" y="0"/>
                    </a:moveTo>
                    <a:lnTo>
                      <a:pt x="13" y="0"/>
                    </a:lnTo>
                    <a:lnTo>
                      <a:pt x="0" y="6"/>
                    </a:lnTo>
                    <a:lnTo>
                      <a:pt x="5" y="14"/>
                    </a:lnTo>
                    <a:lnTo>
                      <a:pt x="20" y="18"/>
                    </a:lnTo>
                    <a:lnTo>
                      <a:pt x="32" y="18"/>
                    </a:lnTo>
                    <a:lnTo>
                      <a:pt x="32" y="8"/>
                    </a:lnTo>
                    <a:lnTo>
                      <a:pt x="27" y="0"/>
                    </a:lnTo>
                    <a:lnTo>
                      <a:pt x="13"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76" name="Freeform 47">
                <a:extLst>
                  <a:ext uri="{FF2B5EF4-FFF2-40B4-BE49-F238E27FC236}">
                    <a16:creationId xmlns:a16="http://schemas.microsoft.com/office/drawing/2014/main" id="{C3E13575-B625-AC42-871D-42A8066746B4}"/>
                  </a:ext>
                </a:extLst>
              </p:cNvPr>
              <p:cNvSpPr>
                <a:spLocks/>
              </p:cNvSpPr>
              <p:nvPr/>
            </p:nvSpPr>
            <p:spPr bwMode="auto">
              <a:xfrm>
                <a:off x="754155" y="2889143"/>
                <a:ext cx="49113" cy="23727"/>
              </a:xfrm>
              <a:custGeom>
                <a:avLst/>
                <a:gdLst>
                  <a:gd name="T0" fmla="*/ 14 w 51"/>
                  <a:gd name="T1" fmla="*/ 9 h 24"/>
                  <a:gd name="T2" fmla="*/ 14 w 51"/>
                  <a:gd name="T3" fmla="*/ 9 h 24"/>
                  <a:gd name="T4" fmla="*/ 0 w 51"/>
                  <a:gd name="T5" fmla="*/ 0 h 24"/>
                  <a:gd name="T6" fmla="*/ 0 w 51"/>
                  <a:gd name="T7" fmla="*/ 9 h 24"/>
                  <a:gd name="T8" fmla="*/ 0 w 51"/>
                  <a:gd name="T9" fmla="*/ 21 h 24"/>
                  <a:gd name="T10" fmla="*/ 14 w 51"/>
                  <a:gd name="T11" fmla="*/ 24 h 24"/>
                  <a:gd name="T12" fmla="*/ 37 w 51"/>
                  <a:gd name="T13" fmla="*/ 24 h 24"/>
                  <a:gd name="T14" fmla="*/ 51 w 51"/>
                  <a:gd name="T15" fmla="*/ 17 h 24"/>
                  <a:gd name="T16" fmla="*/ 37 w 51"/>
                  <a:gd name="T17" fmla="*/ 17 h 24"/>
                  <a:gd name="T18" fmla="*/ 14 w 51"/>
                  <a:gd name="T19" fmla="*/ 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24">
                    <a:moveTo>
                      <a:pt x="14" y="9"/>
                    </a:moveTo>
                    <a:lnTo>
                      <a:pt x="14" y="9"/>
                    </a:lnTo>
                    <a:lnTo>
                      <a:pt x="0" y="0"/>
                    </a:lnTo>
                    <a:lnTo>
                      <a:pt x="0" y="9"/>
                    </a:lnTo>
                    <a:lnTo>
                      <a:pt x="0" y="21"/>
                    </a:lnTo>
                    <a:lnTo>
                      <a:pt x="14" y="24"/>
                    </a:lnTo>
                    <a:lnTo>
                      <a:pt x="37" y="24"/>
                    </a:lnTo>
                    <a:lnTo>
                      <a:pt x="51" y="17"/>
                    </a:lnTo>
                    <a:lnTo>
                      <a:pt x="37" y="17"/>
                    </a:lnTo>
                    <a:lnTo>
                      <a:pt x="14" y="9"/>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77" name="Freeform 48">
                <a:extLst>
                  <a:ext uri="{FF2B5EF4-FFF2-40B4-BE49-F238E27FC236}">
                    <a16:creationId xmlns:a16="http://schemas.microsoft.com/office/drawing/2014/main" id="{A4C71067-8A82-9AF4-5194-30AA5B70555C}"/>
                  </a:ext>
                </a:extLst>
              </p:cNvPr>
              <p:cNvSpPr>
                <a:spLocks/>
              </p:cNvSpPr>
              <p:nvPr/>
            </p:nvSpPr>
            <p:spPr bwMode="auto">
              <a:xfrm>
                <a:off x="763661" y="3029921"/>
                <a:ext cx="19011" cy="12654"/>
              </a:xfrm>
              <a:custGeom>
                <a:avLst/>
                <a:gdLst>
                  <a:gd name="T0" fmla="*/ 11 w 20"/>
                  <a:gd name="T1" fmla="*/ 13 h 13"/>
                  <a:gd name="T2" fmla="*/ 11 w 20"/>
                  <a:gd name="T3" fmla="*/ 13 h 13"/>
                  <a:gd name="T4" fmla="*/ 20 w 20"/>
                  <a:gd name="T5" fmla="*/ 13 h 13"/>
                  <a:gd name="T6" fmla="*/ 14 w 20"/>
                  <a:gd name="T7" fmla="*/ 3 h 13"/>
                  <a:gd name="T8" fmla="*/ 0 w 20"/>
                  <a:gd name="T9" fmla="*/ 0 h 13"/>
                  <a:gd name="T10" fmla="*/ 11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11" y="13"/>
                    </a:moveTo>
                    <a:lnTo>
                      <a:pt x="11" y="13"/>
                    </a:lnTo>
                    <a:lnTo>
                      <a:pt x="20" y="13"/>
                    </a:lnTo>
                    <a:lnTo>
                      <a:pt x="14" y="3"/>
                    </a:lnTo>
                    <a:lnTo>
                      <a:pt x="0" y="0"/>
                    </a:lnTo>
                    <a:lnTo>
                      <a:pt x="11" y="13"/>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78" name="Freeform 49">
                <a:extLst>
                  <a:ext uri="{FF2B5EF4-FFF2-40B4-BE49-F238E27FC236}">
                    <a16:creationId xmlns:a16="http://schemas.microsoft.com/office/drawing/2014/main" id="{90C5A5B4-5AB8-8F4A-A99F-46B13EA10663}"/>
                  </a:ext>
                </a:extLst>
              </p:cNvPr>
              <p:cNvSpPr>
                <a:spLocks/>
              </p:cNvSpPr>
              <p:nvPr/>
            </p:nvSpPr>
            <p:spPr bwMode="auto">
              <a:xfrm>
                <a:off x="896740" y="3094774"/>
                <a:ext cx="28517" cy="42708"/>
              </a:xfrm>
              <a:custGeom>
                <a:avLst/>
                <a:gdLst>
                  <a:gd name="T0" fmla="*/ 7 w 30"/>
                  <a:gd name="T1" fmla="*/ 13 h 45"/>
                  <a:gd name="T2" fmla="*/ 7 w 30"/>
                  <a:gd name="T3" fmla="*/ 13 h 45"/>
                  <a:gd name="T4" fmla="*/ 0 w 30"/>
                  <a:gd name="T5" fmla="*/ 0 h 45"/>
                  <a:gd name="T6" fmla="*/ 4 w 30"/>
                  <a:gd name="T7" fmla="*/ 13 h 45"/>
                  <a:gd name="T8" fmla="*/ 7 w 30"/>
                  <a:gd name="T9" fmla="*/ 37 h 45"/>
                  <a:gd name="T10" fmla="*/ 20 w 30"/>
                  <a:gd name="T11" fmla="*/ 45 h 45"/>
                  <a:gd name="T12" fmla="*/ 30 w 30"/>
                  <a:gd name="T13" fmla="*/ 45 h 45"/>
                  <a:gd name="T14" fmla="*/ 14 w 30"/>
                  <a:gd name="T15" fmla="*/ 24 h 45"/>
                  <a:gd name="T16" fmla="*/ 7 w 30"/>
                  <a:gd name="T17" fmla="*/ 1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45">
                    <a:moveTo>
                      <a:pt x="7" y="13"/>
                    </a:moveTo>
                    <a:lnTo>
                      <a:pt x="7" y="13"/>
                    </a:lnTo>
                    <a:lnTo>
                      <a:pt x="0" y="0"/>
                    </a:lnTo>
                    <a:lnTo>
                      <a:pt x="4" y="13"/>
                    </a:lnTo>
                    <a:lnTo>
                      <a:pt x="7" y="37"/>
                    </a:lnTo>
                    <a:lnTo>
                      <a:pt x="20" y="45"/>
                    </a:lnTo>
                    <a:lnTo>
                      <a:pt x="30" y="45"/>
                    </a:lnTo>
                    <a:lnTo>
                      <a:pt x="14" y="24"/>
                    </a:lnTo>
                    <a:lnTo>
                      <a:pt x="7" y="13"/>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79" name="Freeform 50">
                <a:extLst>
                  <a:ext uri="{FF2B5EF4-FFF2-40B4-BE49-F238E27FC236}">
                    <a16:creationId xmlns:a16="http://schemas.microsoft.com/office/drawing/2014/main" id="{A968FC69-B21E-8142-79AA-D500A930AA0E}"/>
                  </a:ext>
                </a:extLst>
              </p:cNvPr>
              <p:cNvSpPr>
                <a:spLocks/>
              </p:cNvSpPr>
              <p:nvPr/>
            </p:nvSpPr>
            <p:spPr bwMode="auto">
              <a:xfrm>
                <a:off x="915751" y="3023594"/>
                <a:ext cx="38023" cy="34799"/>
              </a:xfrm>
              <a:custGeom>
                <a:avLst/>
                <a:gdLst>
                  <a:gd name="T0" fmla="*/ 24 w 40"/>
                  <a:gd name="T1" fmla="*/ 16 h 37"/>
                  <a:gd name="T2" fmla="*/ 24 w 40"/>
                  <a:gd name="T3" fmla="*/ 16 h 37"/>
                  <a:gd name="T4" fmla="*/ 14 w 40"/>
                  <a:gd name="T5" fmla="*/ 7 h 37"/>
                  <a:gd name="T6" fmla="*/ 0 w 40"/>
                  <a:gd name="T7" fmla="*/ 0 h 37"/>
                  <a:gd name="T8" fmla="*/ 10 w 40"/>
                  <a:gd name="T9" fmla="*/ 13 h 37"/>
                  <a:gd name="T10" fmla="*/ 24 w 40"/>
                  <a:gd name="T11" fmla="*/ 34 h 37"/>
                  <a:gd name="T12" fmla="*/ 40 w 40"/>
                  <a:gd name="T13" fmla="*/ 37 h 37"/>
                  <a:gd name="T14" fmla="*/ 37 w 40"/>
                  <a:gd name="T15" fmla="*/ 24 h 37"/>
                  <a:gd name="T16" fmla="*/ 24 w 40"/>
                  <a:gd name="T17" fmla="*/ 1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37">
                    <a:moveTo>
                      <a:pt x="24" y="16"/>
                    </a:moveTo>
                    <a:lnTo>
                      <a:pt x="24" y="16"/>
                    </a:lnTo>
                    <a:lnTo>
                      <a:pt x="14" y="7"/>
                    </a:lnTo>
                    <a:lnTo>
                      <a:pt x="0" y="0"/>
                    </a:lnTo>
                    <a:lnTo>
                      <a:pt x="10" y="13"/>
                    </a:lnTo>
                    <a:lnTo>
                      <a:pt x="24" y="34"/>
                    </a:lnTo>
                    <a:lnTo>
                      <a:pt x="40" y="37"/>
                    </a:lnTo>
                    <a:lnTo>
                      <a:pt x="37" y="24"/>
                    </a:lnTo>
                    <a:lnTo>
                      <a:pt x="24" y="16"/>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80" name="Freeform 51">
                <a:extLst>
                  <a:ext uri="{FF2B5EF4-FFF2-40B4-BE49-F238E27FC236}">
                    <a16:creationId xmlns:a16="http://schemas.microsoft.com/office/drawing/2014/main" id="{565FB885-E705-3E73-9920-AC782D8CBD83}"/>
                  </a:ext>
                </a:extLst>
              </p:cNvPr>
              <p:cNvSpPr>
                <a:spLocks/>
              </p:cNvSpPr>
              <p:nvPr/>
            </p:nvSpPr>
            <p:spPr bwMode="auto">
              <a:xfrm>
                <a:off x="7216423" y="1987531"/>
                <a:ext cx="9506" cy="31636"/>
              </a:xfrm>
              <a:custGeom>
                <a:avLst/>
                <a:gdLst>
                  <a:gd name="T0" fmla="*/ 0 w 10"/>
                  <a:gd name="T1" fmla="*/ 32 h 32"/>
                  <a:gd name="T2" fmla="*/ 0 w 10"/>
                  <a:gd name="T3" fmla="*/ 32 h 32"/>
                  <a:gd name="T4" fmla="*/ 10 w 10"/>
                  <a:gd name="T5" fmla="*/ 8 h 32"/>
                  <a:gd name="T6" fmla="*/ 10 w 10"/>
                  <a:gd name="T7" fmla="*/ 0 h 32"/>
                  <a:gd name="T8" fmla="*/ 0 w 10"/>
                  <a:gd name="T9" fmla="*/ 32 h 32"/>
                </a:gdLst>
                <a:ahLst/>
                <a:cxnLst>
                  <a:cxn ang="0">
                    <a:pos x="T0" y="T1"/>
                  </a:cxn>
                  <a:cxn ang="0">
                    <a:pos x="T2" y="T3"/>
                  </a:cxn>
                  <a:cxn ang="0">
                    <a:pos x="T4" y="T5"/>
                  </a:cxn>
                  <a:cxn ang="0">
                    <a:pos x="T6" y="T7"/>
                  </a:cxn>
                  <a:cxn ang="0">
                    <a:pos x="T8" y="T9"/>
                  </a:cxn>
                </a:cxnLst>
                <a:rect l="0" t="0" r="r" b="b"/>
                <a:pathLst>
                  <a:path w="10" h="32">
                    <a:moveTo>
                      <a:pt x="0" y="32"/>
                    </a:moveTo>
                    <a:lnTo>
                      <a:pt x="0" y="32"/>
                    </a:lnTo>
                    <a:lnTo>
                      <a:pt x="10" y="8"/>
                    </a:lnTo>
                    <a:lnTo>
                      <a:pt x="10" y="0"/>
                    </a:lnTo>
                    <a:lnTo>
                      <a:pt x="0" y="32"/>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81" name="Freeform 52">
                <a:extLst>
                  <a:ext uri="{FF2B5EF4-FFF2-40B4-BE49-F238E27FC236}">
                    <a16:creationId xmlns:a16="http://schemas.microsoft.com/office/drawing/2014/main" id="{0E044F09-0952-9930-5554-C8CAFFDA5A88}"/>
                  </a:ext>
                </a:extLst>
              </p:cNvPr>
              <p:cNvSpPr>
                <a:spLocks/>
              </p:cNvSpPr>
              <p:nvPr/>
            </p:nvSpPr>
            <p:spPr bwMode="auto">
              <a:xfrm>
                <a:off x="7588728" y="1598414"/>
                <a:ext cx="34854" cy="28472"/>
              </a:xfrm>
              <a:custGeom>
                <a:avLst/>
                <a:gdLst>
                  <a:gd name="T0" fmla="*/ 15 w 36"/>
                  <a:gd name="T1" fmla="*/ 0 h 30"/>
                  <a:gd name="T2" fmla="*/ 15 w 36"/>
                  <a:gd name="T3" fmla="*/ 0 h 30"/>
                  <a:gd name="T4" fmla="*/ 10 w 36"/>
                  <a:gd name="T5" fmla="*/ 9 h 30"/>
                  <a:gd name="T6" fmla="*/ 0 w 36"/>
                  <a:gd name="T7" fmla="*/ 30 h 30"/>
                  <a:gd name="T8" fmla="*/ 22 w 36"/>
                  <a:gd name="T9" fmla="*/ 17 h 30"/>
                  <a:gd name="T10" fmla="*/ 36 w 36"/>
                  <a:gd name="T11" fmla="*/ 9 h 30"/>
                  <a:gd name="T12" fmla="*/ 26 w 36"/>
                  <a:gd name="T13" fmla="*/ 0 h 30"/>
                  <a:gd name="T14" fmla="*/ 15 w 36"/>
                  <a:gd name="T15" fmla="*/ 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30">
                    <a:moveTo>
                      <a:pt x="15" y="0"/>
                    </a:moveTo>
                    <a:lnTo>
                      <a:pt x="15" y="0"/>
                    </a:lnTo>
                    <a:lnTo>
                      <a:pt x="10" y="9"/>
                    </a:lnTo>
                    <a:lnTo>
                      <a:pt x="0" y="30"/>
                    </a:lnTo>
                    <a:lnTo>
                      <a:pt x="22" y="17"/>
                    </a:lnTo>
                    <a:lnTo>
                      <a:pt x="36" y="9"/>
                    </a:lnTo>
                    <a:lnTo>
                      <a:pt x="26" y="0"/>
                    </a:lnTo>
                    <a:lnTo>
                      <a:pt x="15"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82" name="Freeform 53">
                <a:extLst>
                  <a:ext uri="{FF2B5EF4-FFF2-40B4-BE49-F238E27FC236}">
                    <a16:creationId xmlns:a16="http://schemas.microsoft.com/office/drawing/2014/main" id="{9079D10B-0CC0-E041-3E40-EA895168664A}"/>
                  </a:ext>
                </a:extLst>
              </p:cNvPr>
              <p:cNvSpPr>
                <a:spLocks/>
              </p:cNvSpPr>
              <p:nvPr/>
            </p:nvSpPr>
            <p:spPr bwMode="auto">
              <a:xfrm>
                <a:off x="7674279" y="1592086"/>
                <a:ext cx="28517" cy="22145"/>
              </a:xfrm>
              <a:custGeom>
                <a:avLst/>
                <a:gdLst>
                  <a:gd name="T0" fmla="*/ 13 w 30"/>
                  <a:gd name="T1" fmla="*/ 0 h 24"/>
                  <a:gd name="T2" fmla="*/ 13 w 30"/>
                  <a:gd name="T3" fmla="*/ 0 h 24"/>
                  <a:gd name="T4" fmla="*/ 13 w 30"/>
                  <a:gd name="T5" fmla="*/ 3 h 24"/>
                  <a:gd name="T6" fmla="*/ 13 w 30"/>
                  <a:gd name="T7" fmla="*/ 16 h 24"/>
                  <a:gd name="T8" fmla="*/ 0 w 30"/>
                  <a:gd name="T9" fmla="*/ 24 h 24"/>
                  <a:gd name="T10" fmla="*/ 23 w 30"/>
                  <a:gd name="T11" fmla="*/ 21 h 24"/>
                  <a:gd name="T12" fmla="*/ 30 w 30"/>
                  <a:gd name="T13" fmla="*/ 19 h 24"/>
                  <a:gd name="T14" fmla="*/ 20 w 30"/>
                  <a:gd name="T15" fmla="*/ 7 h 24"/>
                  <a:gd name="T16" fmla="*/ 13 w 30"/>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24">
                    <a:moveTo>
                      <a:pt x="13" y="0"/>
                    </a:moveTo>
                    <a:lnTo>
                      <a:pt x="13" y="0"/>
                    </a:lnTo>
                    <a:lnTo>
                      <a:pt x="13" y="3"/>
                    </a:lnTo>
                    <a:lnTo>
                      <a:pt x="13" y="16"/>
                    </a:lnTo>
                    <a:lnTo>
                      <a:pt x="0" y="24"/>
                    </a:lnTo>
                    <a:lnTo>
                      <a:pt x="23" y="21"/>
                    </a:lnTo>
                    <a:lnTo>
                      <a:pt x="30" y="19"/>
                    </a:lnTo>
                    <a:lnTo>
                      <a:pt x="20" y="7"/>
                    </a:lnTo>
                    <a:lnTo>
                      <a:pt x="13"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83" name="Freeform 55">
                <a:extLst>
                  <a:ext uri="{FF2B5EF4-FFF2-40B4-BE49-F238E27FC236}">
                    <a16:creationId xmlns:a16="http://schemas.microsoft.com/office/drawing/2014/main" id="{06A0E6F4-5F8C-B71C-8F0D-25F7272B40A8}"/>
                  </a:ext>
                </a:extLst>
              </p:cNvPr>
              <p:cNvSpPr>
                <a:spLocks/>
              </p:cNvSpPr>
              <p:nvPr/>
            </p:nvSpPr>
            <p:spPr bwMode="auto">
              <a:xfrm>
                <a:off x="7736066" y="1047955"/>
                <a:ext cx="28517" cy="31636"/>
              </a:xfrm>
              <a:custGeom>
                <a:avLst/>
                <a:gdLst>
                  <a:gd name="T0" fmla="*/ 15 w 30"/>
                  <a:gd name="T1" fmla="*/ 0 h 33"/>
                  <a:gd name="T2" fmla="*/ 15 w 30"/>
                  <a:gd name="T3" fmla="*/ 0 h 33"/>
                  <a:gd name="T4" fmla="*/ 0 w 30"/>
                  <a:gd name="T5" fmla="*/ 20 h 33"/>
                  <a:gd name="T6" fmla="*/ 4 w 30"/>
                  <a:gd name="T7" fmla="*/ 33 h 33"/>
                  <a:gd name="T8" fmla="*/ 30 w 30"/>
                  <a:gd name="T9" fmla="*/ 20 h 33"/>
                  <a:gd name="T10" fmla="*/ 30 w 30"/>
                  <a:gd name="T11" fmla="*/ 9 h 33"/>
                  <a:gd name="T12" fmla="*/ 18 w 30"/>
                  <a:gd name="T13" fmla="*/ 3 h 33"/>
                  <a:gd name="T14" fmla="*/ 15 w 30"/>
                  <a:gd name="T15" fmla="*/ 0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33">
                    <a:moveTo>
                      <a:pt x="15" y="0"/>
                    </a:moveTo>
                    <a:lnTo>
                      <a:pt x="15" y="0"/>
                    </a:lnTo>
                    <a:lnTo>
                      <a:pt x="0" y="20"/>
                    </a:lnTo>
                    <a:lnTo>
                      <a:pt x="4" y="33"/>
                    </a:lnTo>
                    <a:lnTo>
                      <a:pt x="30" y="20"/>
                    </a:lnTo>
                    <a:lnTo>
                      <a:pt x="30" y="9"/>
                    </a:lnTo>
                    <a:lnTo>
                      <a:pt x="18" y="3"/>
                    </a:lnTo>
                    <a:lnTo>
                      <a:pt x="15" y="0"/>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84" name="Freeform 56">
                <a:extLst>
                  <a:ext uri="{FF2B5EF4-FFF2-40B4-BE49-F238E27FC236}">
                    <a16:creationId xmlns:a16="http://schemas.microsoft.com/office/drawing/2014/main" id="{D4E7F101-684F-8823-EC49-24C3CDBA3CD2}"/>
                  </a:ext>
                </a:extLst>
              </p:cNvPr>
              <p:cNvSpPr>
                <a:spLocks/>
              </p:cNvSpPr>
              <p:nvPr/>
            </p:nvSpPr>
            <p:spPr bwMode="auto">
              <a:xfrm>
                <a:off x="7907168" y="940395"/>
                <a:ext cx="15843" cy="30054"/>
              </a:xfrm>
              <a:custGeom>
                <a:avLst/>
                <a:gdLst>
                  <a:gd name="T0" fmla="*/ 0 w 16"/>
                  <a:gd name="T1" fmla="*/ 11 h 32"/>
                  <a:gd name="T2" fmla="*/ 0 w 16"/>
                  <a:gd name="T3" fmla="*/ 11 h 32"/>
                  <a:gd name="T4" fmla="*/ 0 w 16"/>
                  <a:gd name="T5" fmla="*/ 24 h 32"/>
                  <a:gd name="T6" fmla="*/ 7 w 16"/>
                  <a:gd name="T7" fmla="*/ 32 h 32"/>
                  <a:gd name="T8" fmla="*/ 16 w 16"/>
                  <a:gd name="T9" fmla="*/ 24 h 32"/>
                  <a:gd name="T10" fmla="*/ 16 w 16"/>
                  <a:gd name="T11" fmla="*/ 11 h 32"/>
                  <a:gd name="T12" fmla="*/ 7 w 16"/>
                  <a:gd name="T13" fmla="*/ 3 h 32"/>
                  <a:gd name="T14" fmla="*/ 7 w 16"/>
                  <a:gd name="T15" fmla="*/ 0 h 32"/>
                  <a:gd name="T16" fmla="*/ 0 w 16"/>
                  <a:gd name="T17"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32">
                    <a:moveTo>
                      <a:pt x="0" y="11"/>
                    </a:moveTo>
                    <a:lnTo>
                      <a:pt x="0" y="11"/>
                    </a:lnTo>
                    <a:lnTo>
                      <a:pt x="0" y="24"/>
                    </a:lnTo>
                    <a:lnTo>
                      <a:pt x="7" y="32"/>
                    </a:lnTo>
                    <a:lnTo>
                      <a:pt x="16" y="24"/>
                    </a:lnTo>
                    <a:lnTo>
                      <a:pt x="16" y="11"/>
                    </a:lnTo>
                    <a:lnTo>
                      <a:pt x="7" y="3"/>
                    </a:lnTo>
                    <a:lnTo>
                      <a:pt x="7" y="0"/>
                    </a:lnTo>
                    <a:lnTo>
                      <a:pt x="0" y="11"/>
                    </a:lnTo>
                    <a:close/>
                  </a:path>
                </a:pathLst>
              </a:custGeom>
              <a:grpFill/>
              <a:ln w="0"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grpSp>
      </p:grpSp>
      <p:sp>
        <p:nvSpPr>
          <p:cNvPr id="377" name="Shape 3613">
            <a:extLst>
              <a:ext uri="{FF2B5EF4-FFF2-40B4-BE49-F238E27FC236}">
                <a16:creationId xmlns:a16="http://schemas.microsoft.com/office/drawing/2014/main" id="{7F71FDAD-C7C0-6471-7874-88416CCD282C}"/>
              </a:ext>
            </a:extLst>
          </p:cNvPr>
          <p:cNvSpPr/>
          <p:nvPr/>
        </p:nvSpPr>
        <p:spPr>
          <a:xfrm>
            <a:off x="1585692" y="3161699"/>
            <a:ext cx="293114" cy="293114"/>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tx1"/>
          </a:solidFill>
          <a:ln w="12700">
            <a:miter lim="400000"/>
          </a:ln>
        </p:spPr>
        <p:txBody>
          <a:bodyPr lIns="38100" tIns="38100" rIns="38100" bIns="38100" anchor="ctr"/>
          <a:lstStyle/>
          <a:p>
            <a:endParaRPr sz="1600">
              <a:solidFill>
                <a:prstClr val="black"/>
              </a:solidFill>
            </a:endParaRPr>
          </a:p>
        </p:txBody>
      </p:sp>
      <p:sp>
        <p:nvSpPr>
          <p:cNvPr id="378" name="TextBox 377">
            <a:extLst>
              <a:ext uri="{FF2B5EF4-FFF2-40B4-BE49-F238E27FC236}">
                <a16:creationId xmlns:a16="http://schemas.microsoft.com/office/drawing/2014/main" id="{4FD95277-CB0E-7E2F-6A5E-D1EEA05F49EC}"/>
              </a:ext>
            </a:extLst>
          </p:cNvPr>
          <p:cNvSpPr txBox="1"/>
          <p:nvPr/>
        </p:nvSpPr>
        <p:spPr>
          <a:xfrm>
            <a:off x="1572992" y="3639803"/>
            <a:ext cx="3684814" cy="191847"/>
          </a:xfrm>
          <a:prstGeom prst="rect">
            <a:avLst/>
          </a:prstGeom>
          <a:noFill/>
        </p:spPr>
        <p:txBody>
          <a:bodyPr wrap="square" lIns="0" tIns="0" rIns="0" bIns="0" rtlCol="0">
            <a:spAutoFit/>
          </a:bodyPr>
          <a:lstStyle/>
          <a:p>
            <a:pPr>
              <a:lnSpc>
                <a:spcPct val="120000"/>
              </a:lnSpc>
            </a:pPr>
            <a:r>
              <a:rPr lang="en-US" sz="1100" b="1" dirty="0">
                <a:latin typeface="Poppins" panose="00000500000000000000" pitchFamily="2" charset="0"/>
                <a:ea typeface="Titillium" charset="0"/>
                <a:cs typeface="Poppins" panose="00000500000000000000" pitchFamily="2" charset="0"/>
              </a:rPr>
              <a:t>Accomplishments</a:t>
            </a:r>
          </a:p>
        </p:txBody>
      </p:sp>
      <p:sp>
        <p:nvSpPr>
          <p:cNvPr id="380" name="Shape 3613">
            <a:extLst>
              <a:ext uri="{FF2B5EF4-FFF2-40B4-BE49-F238E27FC236}">
                <a16:creationId xmlns:a16="http://schemas.microsoft.com/office/drawing/2014/main" id="{AFC0C98F-E57C-C932-9A9D-F3420C14FCFB}"/>
              </a:ext>
            </a:extLst>
          </p:cNvPr>
          <p:cNvSpPr/>
          <p:nvPr/>
        </p:nvSpPr>
        <p:spPr>
          <a:xfrm>
            <a:off x="1585692" y="4744694"/>
            <a:ext cx="293114" cy="293114"/>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tx1"/>
          </a:solidFill>
          <a:ln w="12700">
            <a:miter lim="400000"/>
          </a:ln>
        </p:spPr>
        <p:txBody>
          <a:bodyPr lIns="38100" tIns="38100" rIns="38100" bIns="38100" anchor="ctr"/>
          <a:lstStyle/>
          <a:p>
            <a:endParaRPr sz="1600">
              <a:solidFill>
                <a:prstClr val="black"/>
              </a:solidFill>
            </a:endParaRPr>
          </a:p>
        </p:txBody>
      </p:sp>
      <p:sp>
        <p:nvSpPr>
          <p:cNvPr id="381" name="TextBox 380">
            <a:extLst>
              <a:ext uri="{FF2B5EF4-FFF2-40B4-BE49-F238E27FC236}">
                <a16:creationId xmlns:a16="http://schemas.microsoft.com/office/drawing/2014/main" id="{078C207D-87AA-24A6-0642-787AF6774669}"/>
              </a:ext>
            </a:extLst>
          </p:cNvPr>
          <p:cNvSpPr txBox="1"/>
          <p:nvPr/>
        </p:nvSpPr>
        <p:spPr>
          <a:xfrm>
            <a:off x="1582517" y="5196209"/>
            <a:ext cx="3684814" cy="191847"/>
          </a:xfrm>
          <a:prstGeom prst="rect">
            <a:avLst/>
          </a:prstGeom>
          <a:noFill/>
        </p:spPr>
        <p:txBody>
          <a:bodyPr wrap="square" lIns="0" tIns="0" rIns="0" bIns="0" rtlCol="0">
            <a:spAutoFit/>
          </a:bodyPr>
          <a:lstStyle/>
          <a:p>
            <a:pPr>
              <a:lnSpc>
                <a:spcPct val="120000"/>
              </a:lnSpc>
            </a:pPr>
            <a:r>
              <a:rPr lang="en-US" sz="1100" b="1" dirty="0">
                <a:latin typeface="Poppins" panose="00000500000000000000" pitchFamily="2" charset="0"/>
                <a:ea typeface="Titillium" charset="0"/>
                <a:cs typeface="Poppins" panose="00000500000000000000" pitchFamily="2" charset="0"/>
              </a:rPr>
              <a:t>Awards &amp; Grants</a:t>
            </a:r>
          </a:p>
        </p:txBody>
      </p:sp>
      <p:sp>
        <p:nvSpPr>
          <p:cNvPr id="382" name="TextBox 381">
            <a:extLst>
              <a:ext uri="{FF2B5EF4-FFF2-40B4-BE49-F238E27FC236}">
                <a16:creationId xmlns:a16="http://schemas.microsoft.com/office/drawing/2014/main" id="{900789FE-AE16-F60F-BD46-F396012AFF30}"/>
              </a:ext>
            </a:extLst>
          </p:cNvPr>
          <p:cNvSpPr txBox="1"/>
          <p:nvPr/>
        </p:nvSpPr>
        <p:spPr>
          <a:xfrm>
            <a:off x="1585692" y="5443869"/>
            <a:ext cx="2904229" cy="373244"/>
          </a:xfrm>
          <a:prstGeom prst="rect">
            <a:avLst/>
          </a:prstGeom>
          <a:noFill/>
        </p:spPr>
        <p:txBody>
          <a:bodyPr wrap="square" lIns="0" tIns="0" rIns="91440" bIns="0" rtlCol="0">
            <a:spAutoFit/>
          </a:bodyPr>
          <a:lstStyle/>
          <a:p>
            <a:pPr>
              <a:lnSpc>
                <a:spcPts val="1500"/>
              </a:lnSpc>
            </a:pPr>
            <a:r>
              <a:rPr lang="en-US" sz="1000" dirty="0">
                <a:solidFill>
                  <a:schemeClr val="tx1">
                    <a:lumMod val="75000"/>
                    <a:lumOff val="25000"/>
                  </a:schemeClr>
                </a:solidFill>
                <a:latin typeface="DM Sans" pitchFamily="2" charset="0"/>
                <a:ea typeface="Titillium" charset="0"/>
                <a:cs typeface="Titillium" charset="0"/>
              </a:rPr>
              <a:t>There are many variations Passages</a:t>
            </a:r>
          </a:p>
          <a:p>
            <a:pPr>
              <a:lnSpc>
                <a:spcPts val="1500"/>
              </a:lnSpc>
            </a:pPr>
            <a:r>
              <a:rPr lang="en-US" sz="1000" dirty="0">
                <a:solidFill>
                  <a:schemeClr val="tx1">
                    <a:lumMod val="75000"/>
                    <a:lumOff val="25000"/>
                  </a:schemeClr>
                </a:solidFill>
                <a:latin typeface="DM Sans" pitchFamily="2" charset="0"/>
                <a:ea typeface="Titillium" charset="0"/>
                <a:cs typeface="Titillium" charset="0"/>
              </a:rPr>
              <a:t>Lorem Ipsum available.</a:t>
            </a:r>
          </a:p>
        </p:txBody>
      </p:sp>
      <p:sp>
        <p:nvSpPr>
          <p:cNvPr id="383" name="TextBox 382">
            <a:extLst>
              <a:ext uri="{FF2B5EF4-FFF2-40B4-BE49-F238E27FC236}">
                <a16:creationId xmlns:a16="http://schemas.microsoft.com/office/drawing/2014/main" id="{F5D5E7BC-F412-2908-288C-9015A945EA78}"/>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384" name="Straight Connector 383">
            <a:extLst>
              <a:ext uri="{FF2B5EF4-FFF2-40B4-BE49-F238E27FC236}">
                <a16:creationId xmlns:a16="http://schemas.microsoft.com/office/drawing/2014/main" id="{66E19671-894C-8A0D-114C-16C108610B32}"/>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85" name="TextBox 384">
            <a:extLst>
              <a:ext uri="{FF2B5EF4-FFF2-40B4-BE49-F238E27FC236}">
                <a16:creationId xmlns:a16="http://schemas.microsoft.com/office/drawing/2014/main" id="{17B337C6-D1A9-77F4-805A-75086002BA12}"/>
              </a:ext>
            </a:extLst>
          </p:cNvPr>
          <p:cNvSpPr txBox="1"/>
          <p:nvPr/>
        </p:nvSpPr>
        <p:spPr>
          <a:xfrm>
            <a:off x="1465942" y="1350785"/>
            <a:ext cx="2569029"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United</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States</a:t>
            </a:r>
          </a:p>
        </p:txBody>
      </p:sp>
      <p:sp>
        <p:nvSpPr>
          <p:cNvPr id="386" name="TextBox 385">
            <a:extLst>
              <a:ext uri="{FF2B5EF4-FFF2-40B4-BE49-F238E27FC236}">
                <a16:creationId xmlns:a16="http://schemas.microsoft.com/office/drawing/2014/main" id="{5E0D1534-6EBE-95C7-84B1-4B11E82E7F41}"/>
              </a:ext>
            </a:extLst>
          </p:cNvPr>
          <p:cNvSpPr txBox="1"/>
          <p:nvPr/>
        </p:nvSpPr>
        <p:spPr>
          <a:xfrm>
            <a:off x="1484992" y="3837190"/>
            <a:ext cx="3222813" cy="657937"/>
          </a:xfrm>
          <a:prstGeom prst="rect">
            <a:avLst/>
          </a:prstGeom>
          <a:noFill/>
        </p:spPr>
        <p:txBody>
          <a:bodyPr wrap="square" rtlCol="0">
            <a:spAutoFit/>
          </a:bodyPr>
          <a:lstStyle/>
          <a:p>
            <a:pPr>
              <a:lnSpc>
                <a:spcPts val="1500"/>
              </a:lnSpc>
            </a:pPr>
            <a:r>
              <a:rPr lang="en-US" sz="1000" dirty="0">
                <a:solidFill>
                  <a:schemeClr val="tx1">
                    <a:lumMod val="85000"/>
                    <a:lumOff val="15000"/>
                  </a:schemeClr>
                </a:solidFill>
                <a:latin typeface="DM Sans" pitchFamily="2" charset="0"/>
                <a:ea typeface="Open Sans" panose="020B0606030504020204" pitchFamily="34" charset="0"/>
                <a:cs typeface="KoHo" panose="00000500000000000000" pitchFamily="2" charset="-34"/>
              </a:rPr>
              <a:t>Have them for one grass to for </a:t>
            </a:r>
          </a:p>
          <a:p>
            <a:pPr>
              <a:lnSpc>
                <a:spcPts val="1500"/>
              </a:lnSpc>
            </a:pPr>
            <a:r>
              <a:rPr lang="en-US" sz="1000" dirty="0">
                <a:solidFill>
                  <a:schemeClr val="tx1">
                    <a:lumMod val="85000"/>
                    <a:lumOff val="15000"/>
                  </a:schemeClr>
                </a:solidFill>
                <a:latin typeface="DM Sans" pitchFamily="2" charset="0"/>
                <a:ea typeface="Open Sans" panose="020B0606030504020204" pitchFamily="34" charset="0"/>
                <a:cs typeface="KoHo" panose="00000500000000000000" pitchFamily="2" charset="-34"/>
              </a:rPr>
              <a:t>gathered waters winged </a:t>
            </a:r>
            <a:r>
              <a:rPr lang="en-US" sz="1000" i="0" dirty="0">
                <a:solidFill>
                  <a:schemeClr val="tx1">
                    <a:lumMod val="85000"/>
                    <a:lumOff val="15000"/>
                  </a:schemeClr>
                </a:solidFill>
                <a:effectLst/>
                <a:latin typeface="DM Sans" pitchFamily="2" charset="0"/>
                <a:ea typeface="Jost" pitchFamily="2" charset="0"/>
                <a:cs typeface="Open Sans" panose="020B0606030504020204" pitchFamily="34" charset="0"/>
              </a:rPr>
              <a:t>passages </a:t>
            </a:r>
          </a:p>
          <a:p>
            <a:pPr>
              <a:lnSpc>
                <a:spcPts val="1500"/>
              </a:lnSpc>
            </a:pPr>
            <a:r>
              <a:rPr lang="en-US" sz="1000" i="0" dirty="0">
                <a:solidFill>
                  <a:schemeClr val="tx1">
                    <a:lumMod val="85000"/>
                    <a:lumOff val="15000"/>
                  </a:schemeClr>
                </a:solidFill>
                <a:effectLst/>
                <a:latin typeface="DM Sans" pitchFamily="2" charset="0"/>
                <a:ea typeface="Jost" pitchFamily="2" charset="0"/>
                <a:cs typeface="Open Sans" panose="020B0606030504020204" pitchFamily="34" charset="0"/>
              </a:rPr>
              <a:t>Ipsum available.</a:t>
            </a:r>
            <a:endParaRPr lang="en-US" sz="1000" dirty="0">
              <a:solidFill>
                <a:schemeClr val="tx1">
                  <a:lumMod val="85000"/>
                  <a:lumOff val="15000"/>
                </a:schemeClr>
              </a:solidFill>
              <a:latin typeface="DM Sans" pitchFamily="2" charset="0"/>
              <a:ea typeface="Jost" pitchFamily="2" charset="0"/>
              <a:cs typeface="Open Sans" panose="020B0606030504020204" pitchFamily="34" charset="0"/>
            </a:endParaRPr>
          </a:p>
        </p:txBody>
      </p:sp>
    </p:spTree>
    <p:extLst>
      <p:ext uri="{BB962C8B-B14F-4D97-AF65-F5344CB8AC3E}">
        <p14:creationId xmlns:p14="http://schemas.microsoft.com/office/powerpoint/2010/main" val="393701000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383" name="TextBox 382">
            <a:extLst>
              <a:ext uri="{FF2B5EF4-FFF2-40B4-BE49-F238E27FC236}">
                <a16:creationId xmlns:a16="http://schemas.microsoft.com/office/drawing/2014/main" id="{F5D5E7BC-F412-2908-288C-9015A945EA78}"/>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bg1"/>
                </a:solidFill>
                <a:latin typeface="Poppins Medium" panose="00000600000000000000" pitchFamily="2" charset="0"/>
                <a:cs typeface="Poppins Medium" panose="00000600000000000000" pitchFamily="2" charset="0"/>
              </a:rPr>
              <a:t>Mnml</a:t>
            </a:r>
            <a:r>
              <a:rPr lang="en-US" sz="1600" cap="all" spc="400" dirty="0">
                <a:solidFill>
                  <a:schemeClr val="bg1"/>
                </a:solidFill>
                <a:latin typeface="Poppins Medium" panose="00000600000000000000" pitchFamily="2" charset="0"/>
                <a:cs typeface="Poppins Medium" panose="00000600000000000000" pitchFamily="2" charset="0"/>
              </a:rPr>
              <a:t>_</a:t>
            </a:r>
          </a:p>
        </p:txBody>
      </p:sp>
      <p:cxnSp>
        <p:nvCxnSpPr>
          <p:cNvPr id="384" name="Straight Connector 383">
            <a:extLst>
              <a:ext uri="{FF2B5EF4-FFF2-40B4-BE49-F238E27FC236}">
                <a16:creationId xmlns:a16="http://schemas.microsoft.com/office/drawing/2014/main" id="{66E19671-894C-8A0D-114C-16C108610B32}"/>
              </a:ext>
            </a:extLst>
          </p:cNvPr>
          <p:cNvCxnSpPr>
            <a:cxnSpLocks/>
          </p:cNvCxnSpPr>
          <p:nvPr/>
        </p:nvCxnSpPr>
        <p:spPr>
          <a:xfrm>
            <a:off x="0" y="1607549"/>
            <a:ext cx="951593"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385" name="TextBox 384">
            <a:extLst>
              <a:ext uri="{FF2B5EF4-FFF2-40B4-BE49-F238E27FC236}">
                <a16:creationId xmlns:a16="http://schemas.microsoft.com/office/drawing/2014/main" id="{17B337C6-D1A9-77F4-805A-75086002BA12}"/>
              </a:ext>
            </a:extLst>
          </p:cNvPr>
          <p:cNvSpPr txBox="1"/>
          <p:nvPr/>
        </p:nvSpPr>
        <p:spPr>
          <a:xfrm>
            <a:off x="1465942" y="1350785"/>
            <a:ext cx="2569029" cy="1025922"/>
          </a:xfrm>
          <a:prstGeom prst="rect">
            <a:avLst/>
          </a:prstGeom>
          <a:noFill/>
        </p:spPr>
        <p:txBody>
          <a:bodyPr wrap="square" numCol="1" spcCol="0" rtlCol="0" anchor="ctr">
            <a:spAutoFit/>
          </a:bodyPr>
          <a:lstStyle/>
          <a:p>
            <a:pPr>
              <a:lnSpc>
                <a:spcPts val="3600"/>
              </a:lnSpc>
            </a:pPr>
            <a:r>
              <a:rPr lang="en-US" sz="3500" kern="0" dirty="0">
                <a:solidFill>
                  <a:schemeClr val="bg1"/>
                </a:solidFill>
                <a:latin typeface="Poppins SemiBold" panose="00000700000000000000" pitchFamily="2" charset="0"/>
                <a:ea typeface="Montserrat Hairline" charset="0"/>
                <a:cs typeface="Poppins SemiBold" panose="00000700000000000000" pitchFamily="2" charset="0"/>
              </a:rPr>
              <a:t>Russia</a:t>
            </a:r>
          </a:p>
          <a:p>
            <a:pPr>
              <a:lnSpc>
                <a:spcPts val="3600"/>
              </a:lnSpc>
            </a:pPr>
            <a:r>
              <a:rPr lang="en-US" sz="3500" kern="0" dirty="0">
                <a:solidFill>
                  <a:schemeClr val="bg1"/>
                </a:solidFill>
                <a:latin typeface="Poppins SemiBold" panose="00000700000000000000" pitchFamily="2" charset="0"/>
                <a:ea typeface="Montserrat Hairline" charset="0"/>
                <a:cs typeface="Poppins SemiBold" panose="00000700000000000000" pitchFamily="2" charset="0"/>
              </a:rPr>
              <a:t>Map</a:t>
            </a:r>
          </a:p>
        </p:txBody>
      </p:sp>
      <p:grpSp>
        <p:nvGrpSpPr>
          <p:cNvPr id="3" name="Group 4">
            <a:extLst>
              <a:ext uri="{FF2B5EF4-FFF2-40B4-BE49-F238E27FC236}">
                <a16:creationId xmlns:a16="http://schemas.microsoft.com/office/drawing/2014/main" id="{B585CB34-0111-2020-ABED-01A3C425531E}"/>
              </a:ext>
            </a:extLst>
          </p:cNvPr>
          <p:cNvGrpSpPr>
            <a:grpSpLocks noChangeAspect="1"/>
          </p:cNvGrpSpPr>
          <p:nvPr/>
        </p:nvGrpSpPr>
        <p:grpSpPr bwMode="auto">
          <a:xfrm>
            <a:off x="1619554" y="1332643"/>
            <a:ext cx="9106503" cy="4696610"/>
            <a:chOff x="762" y="1755"/>
            <a:chExt cx="4362" cy="2567"/>
          </a:xfrm>
          <a:solidFill>
            <a:schemeClr val="bg1"/>
          </a:solidFill>
        </p:grpSpPr>
        <p:sp>
          <p:nvSpPr>
            <p:cNvPr id="4" name="Freeform 9">
              <a:extLst>
                <a:ext uri="{FF2B5EF4-FFF2-40B4-BE49-F238E27FC236}">
                  <a16:creationId xmlns:a16="http://schemas.microsoft.com/office/drawing/2014/main" id="{A209F7F5-A48D-8BE1-B090-24114A37CF5E}"/>
                </a:ext>
              </a:extLst>
            </p:cNvPr>
            <p:cNvSpPr>
              <a:spLocks/>
            </p:cNvSpPr>
            <p:nvPr/>
          </p:nvSpPr>
          <p:spPr bwMode="auto">
            <a:xfrm>
              <a:off x="1229" y="2907"/>
              <a:ext cx="31" cy="31"/>
            </a:xfrm>
            <a:custGeom>
              <a:avLst/>
              <a:gdLst>
                <a:gd name="T0" fmla="*/ 3 w 15"/>
                <a:gd name="T1" fmla="*/ 1 h 15"/>
                <a:gd name="T2" fmla="*/ 6 w 15"/>
                <a:gd name="T3" fmla="*/ 6 h 15"/>
                <a:gd name="T4" fmla="*/ 9 w 15"/>
                <a:gd name="T5" fmla="*/ 0 h 15"/>
                <a:gd name="T6" fmla="*/ 15 w 15"/>
                <a:gd name="T7" fmla="*/ 7 h 15"/>
                <a:gd name="T8" fmla="*/ 8 w 15"/>
                <a:gd name="T9" fmla="*/ 15 h 15"/>
                <a:gd name="T10" fmla="*/ 0 w 15"/>
                <a:gd name="T11" fmla="*/ 7 h 15"/>
                <a:gd name="T12" fmla="*/ 3 w 15"/>
                <a:gd name="T13" fmla="*/ 1 h 15"/>
              </a:gdLst>
              <a:ahLst/>
              <a:cxnLst>
                <a:cxn ang="0">
                  <a:pos x="T0" y="T1"/>
                </a:cxn>
                <a:cxn ang="0">
                  <a:pos x="T2" y="T3"/>
                </a:cxn>
                <a:cxn ang="0">
                  <a:pos x="T4" y="T5"/>
                </a:cxn>
                <a:cxn ang="0">
                  <a:pos x="T6" y="T7"/>
                </a:cxn>
                <a:cxn ang="0">
                  <a:pos x="T8" y="T9"/>
                </a:cxn>
                <a:cxn ang="0">
                  <a:pos x="T10" y="T11"/>
                </a:cxn>
                <a:cxn ang="0">
                  <a:pos x="T12" y="T13"/>
                </a:cxn>
              </a:cxnLst>
              <a:rect l="0" t="0" r="r" b="b"/>
              <a:pathLst>
                <a:path w="15" h="15">
                  <a:moveTo>
                    <a:pt x="3" y="1"/>
                  </a:moveTo>
                  <a:cubicBezTo>
                    <a:pt x="5" y="3"/>
                    <a:pt x="5" y="5"/>
                    <a:pt x="6" y="6"/>
                  </a:cubicBezTo>
                  <a:cubicBezTo>
                    <a:pt x="6" y="7"/>
                    <a:pt x="11" y="4"/>
                    <a:pt x="9" y="0"/>
                  </a:cubicBezTo>
                  <a:cubicBezTo>
                    <a:pt x="12" y="0"/>
                    <a:pt x="15" y="4"/>
                    <a:pt x="15" y="7"/>
                  </a:cubicBezTo>
                  <a:cubicBezTo>
                    <a:pt x="15" y="11"/>
                    <a:pt x="12" y="15"/>
                    <a:pt x="8" y="15"/>
                  </a:cubicBezTo>
                  <a:cubicBezTo>
                    <a:pt x="4" y="15"/>
                    <a:pt x="0" y="11"/>
                    <a:pt x="0" y="7"/>
                  </a:cubicBezTo>
                  <a:cubicBezTo>
                    <a:pt x="0" y="5"/>
                    <a:pt x="2" y="3"/>
                    <a:pt x="3" y="1"/>
                  </a:cubicBez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5" name="Freeform 10">
              <a:extLst>
                <a:ext uri="{FF2B5EF4-FFF2-40B4-BE49-F238E27FC236}">
                  <a16:creationId xmlns:a16="http://schemas.microsoft.com/office/drawing/2014/main" id="{48A7C8F4-FAF7-4DE7-257B-D75E3B45F137}"/>
                </a:ext>
              </a:extLst>
            </p:cNvPr>
            <p:cNvSpPr>
              <a:spLocks/>
            </p:cNvSpPr>
            <p:nvPr/>
          </p:nvSpPr>
          <p:spPr bwMode="auto">
            <a:xfrm>
              <a:off x="4234" y="2453"/>
              <a:ext cx="421" cy="565"/>
            </a:xfrm>
            <a:custGeom>
              <a:avLst/>
              <a:gdLst>
                <a:gd name="T0" fmla="*/ 193 w 202"/>
                <a:gd name="T1" fmla="*/ 56 h 271"/>
                <a:gd name="T2" fmla="*/ 200 w 202"/>
                <a:gd name="T3" fmla="*/ 95 h 271"/>
                <a:gd name="T4" fmla="*/ 181 w 202"/>
                <a:gd name="T5" fmla="*/ 88 h 271"/>
                <a:gd name="T6" fmla="*/ 164 w 202"/>
                <a:gd name="T7" fmla="*/ 88 h 271"/>
                <a:gd name="T8" fmla="*/ 155 w 202"/>
                <a:gd name="T9" fmla="*/ 104 h 271"/>
                <a:gd name="T10" fmla="*/ 154 w 202"/>
                <a:gd name="T11" fmla="*/ 124 h 271"/>
                <a:gd name="T12" fmla="*/ 164 w 202"/>
                <a:gd name="T13" fmla="*/ 144 h 271"/>
                <a:gd name="T14" fmla="*/ 167 w 202"/>
                <a:gd name="T15" fmla="*/ 169 h 271"/>
                <a:gd name="T16" fmla="*/ 176 w 202"/>
                <a:gd name="T17" fmla="*/ 184 h 271"/>
                <a:gd name="T18" fmla="*/ 193 w 202"/>
                <a:gd name="T19" fmla="*/ 181 h 271"/>
                <a:gd name="T20" fmla="*/ 187 w 202"/>
                <a:gd name="T21" fmla="*/ 198 h 271"/>
                <a:gd name="T22" fmla="*/ 178 w 202"/>
                <a:gd name="T23" fmla="*/ 213 h 271"/>
                <a:gd name="T24" fmla="*/ 163 w 202"/>
                <a:gd name="T25" fmla="*/ 231 h 271"/>
                <a:gd name="T26" fmla="*/ 161 w 202"/>
                <a:gd name="T27" fmla="*/ 217 h 271"/>
                <a:gd name="T28" fmla="*/ 147 w 202"/>
                <a:gd name="T29" fmla="*/ 227 h 271"/>
                <a:gd name="T30" fmla="*/ 127 w 202"/>
                <a:gd name="T31" fmla="*/ 241 h 271"/>
                <a:gd name="T32" fmla="*/ 130 w 202"/>
                <a:gd name="T33" fmla="*/ 255 h 271"/>
                <a:gd name="T34" fmla="*/ 113 w 202"/>
                <a:gd name="T35" fmla="*/ 269 h 271"/>
                <a:gd name="T36" fmla="*/ 103 w 202"/>
                <a:gd name="T37" fmla="*/ 260 h 271"/>
                <a:gd name="T38" fmla="*/ 89 w 202"/>
                <a:gd name="T39" fmla="*/ 260 h 271"/>
                <a:gd name="T40" fmla="*/ 74 w 202"/>
                <a:gd name="T41" fmla="*/ 266 h 271"/>
                <a:gd name="T42" fmla="*/ 75 w 202"/>
                <a:gd name="T43" fmla="*/ 253 h 271"/>
                <a:gd name="T44" fmla="*/ 75 w 202"/>
                <a:gd name="T45" fmla="*/ 245 h 271"/>
                <a:gd name="T46" fmla="*/ 59 w 202"/>
                <a:gd name="T47" fmla="*/ 230 h 271"/>
                <a:gd name="T48" fmla="*/ 36 w 202"/>
                <a:gd name="T49" fmla="*/ 238 h 271"/>
                <a:gd name="T50" fmla="*/ 30 w 202"/>
                <a:gd name="T51" fmla="*/ 227 h 271"/>
                <a:gd name="T52" fmla="*/ 10 w 202"/>
                <a:gd name="T53" fmla="*/ 208 h 271"/>
                <a:gd name="T54" fmla="*/ 4 w 202"/>
                <a:gd name="T55" fmla="*/ 189 h 271"/>
                <a:gd name="T56" fmla="*/ 7 w 202"/>
                <a:gd name="T57" fmla="*/ 176 h 271"/>
                <a:gd name="T58" fmla="*/ 18 w 202"/>
                <a:gd name="T59" fmla="*/ 171 h 271"/>
                <a:gd name="T60" fmla="*/ 9 w 202"/>
                <a:gd name="T61" fmla="*/ 159 h 271"/>
                <a:gd name="T62" fmla="*/ 22 w 202"/>
                <a:gd name="T63" fmla="*/ 149 h 271"/>
                <a:gd name="T64" fmla="*/ 30 w 202"/>
                <a:gd name="T65" fmla="*/ 142 h 271"/>
                <a:gd name="T66" fmla="*/ 39 w 202"/>
                <a:gd name="T67" fmla="*/ 131 h 271"/>
                <a:gd name="T68" fmla="*/ 48 w 202"/>
                <a:gd name="T69" fmla="*/ 119 h 271"/>
                <a:gd name="T70" fmla="*/ 34 w 202"/>
                <a:gd name="T71" fmla="*/ 101 h 271"/>
                <a:gd name="T72" fmla="*/ 25 w 202"/>
                <a:gd name="T73" fmla="*/ 79 h 271"/>
                <a:gd name="T74" fmla="*/ 25 w 202"/>
                <a:gd name="T75" fmla="*/ 69 h 271"/>
                <a:gd name="T76" fmla="*/ 29 w 202"/>
                <a:gd name="T77" fmla="*/ 61 h 271"/>
                <a:gd name="T78" fmla="*/ 38 w 202"/>
                <a:gd name="T79" fmla="*/ 51 h 271"/>
                <a:gd name="T80" fmla="*/ 50 w 202"/>
                <a:gd name="T81" fmla="*/ 43 h 271"/>
                <a:gd name="T82" fmla="*/ 50 w 202"/>
                <a:gd name="T83" fmla="*/ 26 h 271"/>
                <a:gd name="T84" fmla="*/ 55 w 202"/>
                <a:gd name="T85" fmla="*/ 17 h 271"/>
                <a:gd name="T86" fmla="*/ 72 w 202"/>
                <a:gd name="T87" fmla="*/ 27 h 271"/>
                <a:gd name="T88" fmla="*/ 94 w 202"/>
                <a:gd name="T89" fmla="*/ 24 h 271"/>
                <a:gd name="T90" fmla="*/ 109 w 202"/>
                <a:gd name="T91" fmla="*/ 14 h 271"/>
                <a:gd name="T92" fmla="*/ 131 w 202"/>
                <a:gd name="T93" fmla="*/ 2 h 271"/>
                <a:gd name="T94" fmla="*/ 139 w 202"/>
                <a:gd name="T95" fmla="*/ 16 h 271"/>
                <a:gd name="T96" fmla="*/ 147 w 202"/>
                <a:gd name="T97" fmla="*/ 20 h 271"/>
                <a:gd name="T98" fmla="*/ 157 w 202"/>
                <a:gd name="T99" fmla="*/ 32 h 271"/>
                <a:gd name="T100" fmla="*/ 174 w 202"/>
                <a:gd name="T101" fmla="*/ 35 h 271"/>
                <a:gd name="T102" fmla="*/ 179 w 202"/>
                <a:gd name="T103" fmla="*/ 52 h 271"/>
                <a:gd name="T104" fmla="*/ 187 w 202"/>
                <a:gd name="T105" fmla="*/ 54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2" h="271">
                  <a:moveTo>
                    <a:pt x="193" y="55"/>
                  </a:moveTo>
                  <a:cubicBezTo>
                    <a:pt x="193" y="55"/>
                    <a:pt x="193" y="55"/>
                    <a:pt x="193" y="56"/>
                  </a:cubicBezTo>
                  <a:cubicBezTo>
                    <a:pt x="194" y="58"/>
                    <a:pt x="199" y="80"/>
                    <a:pt x="200" y="84"/>
                  </a:cubicBezTo>
                  <a:cubicBezTo>
                    <a:pt x="201" y="89"/>
                    <a:pt x="202" y="94"/>
                    <a:pt x="200" y="95"/>
                  </a:cubicBezTo>
                  <a:cubicBezTo>
                    <a:pt x="199" y="95"/>
                    <a:pt x="195" y="89"/>
                    <a:pt x="192" y="90"/>
                  </a:cubicBezTo>
                  <a:cubicBezTo>
                    <a:pt x="189" y="92"/>
                    <a:pt x="184" y="91"/>
                    <a:pt x="181" y="88"/>
                  </a:cubicBezTo>
                  <a:cubicBezTo>
                    <a:pt x="178" y="86"/>
                    <a:pt x="175" y="76"/>
                    <a:pt x="171" y="78"/>
                  </a:cubicBezTo>
                  <a:cubicBezTo>
                    <a:pt x="168" y="81"/>
                    <a:pt x="166" y="88"/>
                    <a:pt x="164" y="88"/>
                  </a:cubicBezTo>
                  <a:cubicBezTo>
                    <a:pt x="162" y="88"/>
                    <a:pt x="160" y="90"/>
                    <a:pt x="158" y="93"/>
                  </a:cubicBezTo>
                  <a:cubicBezTo>
                    <a:pt x="156" y="95"/>
                    <a:pt x="158" y="101"/>
                    <a:pt x="155" y="104"/>
                  </a:cubicBezTo>
                  <a:cubicBezTo>
                    <a:pt x="152" y="107"/>
                    <a:pt x="151" y="109"/>
                    <a:pt x="151" y="114"/>
                  </a:cubicBezTo>
                  <a:cubicBezTo>
                    <a:pt x="152" y="118"/>
                    <a:pt x="149" y="119"/>
                    <a:pt x="154" y="124"/>
                  </a:cubicBezTo>
                  <a:cubicBezTo>
                    <a:pt x="160" y="128"/>
                    <a:pt x="159" y="129"/>
                    <a:pt x="160" y="133"/>
                  </a:cubicBezTo>
                  <a:cubicBezTo>
                    <a:pt x="160" y="137"/>
                    <a:pt x="161" y="140"/>
                    <a:pt x="164" y="144"/>
                  </a:cubicBezTo>
                  <a:cubicBezTo>
                    <a:pt x="166" y="149"/>
                    <a:pt x="163" y="151"/>
                    <a:pt x="163" y="155"/>
                  </a:cubicBezTo>
                  <a:cubicBezTo>
                    <a:pt x="162" y="159"/>
                    <a:pt x="164" y="164"/>
                    <a:pt x="167" y="169"/>
                  </a:cubicBezTo>
                  <a:cubicBezTo>
                    <a:pt x="170" y="173"/>
                    <a:pt x="171" y="175"/>
                    <a:pt x="171" y="178"/>
                  </a:cubicBezTo>
                  <a:cubicBezTo>
                    <a:pt x="171" y="182"/>
                    <a:pt x="175" y="184"/>
                    <a:pt x="176" y="184"/>
                  </a:cubicBezTo>
                  <a:cubicBezTo>
                    <a:pt x="178" y="184"/>
                    <a:pt x="181" y="181"/>
                    <a:pt x="182" y="178"/>
                  </a:cubicBezTo>
                  <a:cubicBezTo>
                    <a:pt x="182" y="174"/>
                    <a:pt x="191" y="175"/>
                    <a:pt x="193" y="181"/>
                  </a:cubicBezTo>
                  <a:cubicBezTo>
                    <a:pt x="194" y="186"/>
                    <a:pt x="189" y="186"/>
                    <a:pt x="187" y="189"/>
                  </a:cubicBezTo>
                  <a:cubicBezTo>
                    <a:pt x="186" y="193"/>
                    <a:pt x="191" y="197"/>
                    <a:pt x="187" y="198"/>
                  </a:cubicBezTo>
                  <a:cubicBezTo>
                    <a:pt x="183" y="199"/>
                    <a:pt x="180" y="200"/>
                    <a:pt x="179" y="203"/>
                  </a:cubicBezTo>
                  <a:cubicBezTo>
                    <a:pt x="178" y="206"/>
                    <a:pt x="178" y="209"/>
                    <a:pt x="178" y="213"/>
                  </a:cubicBezTo>
                  <a:cubicBezTo>
                    <a:pt x="177" y="216"/>
                    <a:pt x="173" y="214"/>
                    <a:pt x="172" y="218"/>
                  </a:cubicBezTo>
                  <a:cubicBezTo>
                    <a:pt x="171" y="223"/>
                    <a:pt x="168" y="231"/>
                    <a:pt x="163" y="231"/>
                  </a:cubicBezTo>
                  <a:cubicBezTo>
                    <a:pt x="158" y="230"/>
                    <a:pt x="155" y="228"/>
                    <a:pt x="158" y="224"/>
                  </a:cubicBezTo>
                  <a:cubicBezTo>
                    <a:pt x="161" y="221"/>
                    <a:pt x="165" y="217"/>
                    <a:pt x="161" y="217"/>
                  </a:cubicBezTo>
                  <a:cubicBezTo>
                    <a:pt x="158" y="217"/>
                    <a:pt x="155" y="216"/>
                    <a:pt x="150" y="219"/>
                  </a:cubicBezTo>
                  <a:cubicBezTo>
                    <a:pt x="145" y="222"/>
                    <a:pt x="152" y="227"/>
                    <a:pt x="147" y="227"/>
                  </a:cubicBezTo>
                  <a:cubicBezTo>
                    <a:pt x="142" y="227"/>
                    <a:pt x="133" y="229"/>
                    <a:pt x="130" y="232"/>
                  </a:cubicBezTo>
                  <a:cubicBezTo>
                    <a:pt x="127" y="235"/>
                    <a:pt x="126" y="236"/>
                    <a:pt x="127" y="241"/>
                  </a:cubicBezTo>
                  <a:cubicBezTo>
                    <a:pt x="128" y="246"/>
                    <a:pt x="131" y="245"/>
                    <a:pt x="129" y="247"/>
                  </a:cubicBezTo>
                  <a:cubicBezTo>
                    <a:pt x="127" y="249"/>
                    <a:pt x="136" y="251"/>
                    <a:pt x="130" y="255"/>
                  </a:cubicBezTo>
                  <a:cubicBezTo>
                    <a:pt x="125" y="259"/>
                    <a:pt x="121" y="255"/>
                    <a:pt x="120" y="260"/>
                  </a:cubicBezTo>
                  <a:cubicBezTo>
                    <a:pt x="119" y="265"/>
                    <a:pt x="117" y="266"/>
                    <a:pt x="113" y="269"/>
                  </a:cubicBezTo>
                  <a:cubicBezTo>
                    <a:pt x="111" y="270"/>
                    <a:pt x="110" y="271"/>
                    <a:pt x="108" y="271"/>
                  </a:cubicBezTo>
                  <a:cubicBezTo>
                    <a:pt x="103" y="260"/>
                    <a:pt x="103" y="260"/>
                    <a:pt x="103" y="260"/>
                  </a:cubicBezTo>
                  <a:cubicBezTo>
                    <a:pt x="98" y="264"/>
                    <a:pt x="98" y="264"/>
                    <a:pt x="98" y="264"/>
                  </a:cubicBezTo>
                  <a:cubicBezTo>
                    <a:pt x="89" y="260"/>
                    <a:pt x="89" y="260"/>
                    <a:pt x="89" y="260"/>
                  </a:cubicBezTo>
                  <a:cubicBezTo>
                    <a:pt x="81" y="268"/>
                    <a:pt x="81" y="268"/>
                    <a:pt x="81" y="268"/>
                  </a:cubicBezTo>
                  <a:cubicBezTo>
                    <a:pt x="74" y="266"/>
                    <a:pt x="74" y="266"/>
                    <a:pt x="74" y="266"/>
                  </a:cubicBezTo>
                  <a:cubicBezTo>
                    <a:pt x="72" y="259"/>
                    <a:pt x="72" y="259"/>
                    <a:pt x="72" y="259"/>
                  </a:cubicBezTo>
                  <a:cubicBezTo>
                    <a:pt x="75" y="253"/>
                    <a:pt x="75" y="253"/>
                    <a:pt x="75" y="253"/>
                  </a:cubicBezTo>
                  <a:cubicBezTo>
                    <a:pt x="80" y="251"/>
                    <a:pt x="80" y="251"/>
                    <a:pt x="80" y="251"/>
                  </a:cubicBezTo>
                  <a:cubicBezTo>
                    <a:pt x="75" y="245"/>
                    <a:pt x="75" y="245"/>
                    <a:pt x="75" y="245"/>
                  </a:cubicBezTo>
                  <a:cubicBezTo>
                    <a:pt x="75" y="240"/>
                    <a:pt x="75" y="240"/>
                    <a:pt x="75" y="240"/>
                  </a:cubicBezTo>
                  <a:cubicBezTo>
                    <a:pt x="59" y="230"/>
                    <a:pt x="59" y="230"/>
                    <a:pt x="59" y="230"/>
                  </a:cubicBezTo>
                  <a:cubicBezTo>
                    <a:pt x="44" y="229"/>
                    <a:pt x="44" y="229"/>
                    <a:pt x="44" y="229"/>
                  </a:cubicBezTo>
                  <a:cubicBezTo>
                    <a:pt x="36" y="238"/>
                    <a:pt x="36" y="238"/>
                    <a:pt x="36" y="238"/>
                  </a:cubicBezTo>
                  <a:cubicBezTo>
                    <a:pt x="32" y="238"/>
                    <a:pt x="32" y="238"/>
                    <a:pt x="32" y="238"/>
                  </a:cubicBezTo>
                  <a:cubicBezTo>
                    <a:pt x="30" y="227"/>
                    <a:pt x="30" y="227"/>
                    <a:pt x="30" y="227"/>
                  </a:cubicBezTo>
                  <a:cubicBezTo>
                    <a:pt x="21" y="220"/>
                    <a:pt x="21" y="220"/>
                    <a:pt x="21" y="220"/>
                  </a:cubicBezTo>
                  <a:cubicBezTo>
                    <a:pt x="10" y="208"/>
                    <a:pt x="10" y="208"/>
                    <a:pt x="10" y="208"/>
                  </a:cubicBezTo>
                  <a:cubicBezTo>
                    <a:pt x="5" y="197"/>
                    <a:pt x="5" y="197"/>
                    <a:pt x="5" y="197"/>
                  </a:cubicBezTo>
                  <a:cubicBezTo>
                    <a:pt x="4" y="189"/>
                    <a:pt x="4" y="189"/>
                    <a:pt x="4" y="189"/>
                  </a:cubicBezTo>
                  <a:cubicBezTo>
                    <a:pt x="0" y="183"/>
                    <a:pt x="0" y="183"/>
                    <a:pt x="0" y="183"/>
                  </a:cubicBezTo>
                  <a:cubicBezTo>
                    <a:pt x="7" y="176"/>
                    <a:pt x="7" y="176"/>
                    <a:pt x="7" y="176"/>
                  </a:cubicBezTo>
                  <a:cubicBezTo>
                    <a:pt x="15" y="172"/>
                    <a:pt x="15" y="172"/>
                    <a:pt x="15" y="172"/>
                  </a:cubicBezTo>
                  <a:cubicBezTo>
                    <a:pt x="18" y="171"/>
                    <a:pt x="18" y="171"/>
                    <a:pt x="18" y="171"/>
                  </a:cubicBezTo>
                  <a:cubicBezTo>
                    <a:pt x="22" y="165"/>
                    <a:pt x="22" y="165"/>
                    <a:pt x="22" y="165"/>
                  </a:cubicBezTo>
                  <a:cubicBezTo>
                    <a:pt x="9" y="159"/>
                    <a:pt x="9" y="159"/>
                    <a:pt x="9" y="159"/>
                  </a:cubicBezTo>
                  <a:cubicBezTo>
                    <a:pt x="15" y="154"/>
                    <a:pt x="15" y="154"/>
                    <a:pt x="15" y="154"/>
                  </a:cubicBezTo>
                  <a:cubicBezTo>
                    <a:pt x="22" y="149"/>
                    <a:pt x="22" y="149"/>
                    <a:pt x="22" y="149"/>
                  </a:cubicBezTo>
                  <a:cubicBezTo>
                    <a:pt x="23" y="141"/>
                    <a:pt x="23" y="141"/>
                    <a:pt x="23" y="141"/>
                  </a:cubicBezTo>
                  <a:cubicBezTo>
                    <a:pt x="30" y="142"/>
                    <a:pt x="30" y="142"/>
                    <a:pt x="30" y="142"/>
                  </a:cubicBezTo>
                  <a:cubicBezTo>
                    <a:pt x="37" y="142"/>
                    <a:pt x="37" y="142"/>
                    <a:pt x="37" y="142"/>
                  </a:cubicBezTo>
                  <a:cubicBezTo>
                    <a:pt x="39" y="131"/>
                    <a:pt x="39" y="131"/>
                    <a:pt x="39" y="131"/>
                  </a:cubicBezTo>
                  <a:cubicBezTo>
                    <a:pt x="42" y="122"/>
                    <a:pt x="42" y="122"/>
                    <a:pt x="42" y="122"/>
                  </a:cubicBezTo>
                  <a:cubicBezTo>
                    <a:pt x="48" y="119"/>
                    <a:pt x="48" y="119"/>
                    <a:pt x="48" y="119"/>
                  </a:cubicBezTo>
                  <a:cubicBezTo>
                    <a:pt x="46" y="111"/>
                    <a:pt x="46" y="111"/>
                    <a:pt x="46" y="111"/>
                  </a:cubicBezTo>
                  <a:cubicBezTo>
                    <a:pt x="34" y="101"/>
                    <a:pt x="34" y="101"/>
                    <a:pt x="34" y="101"/>
                  </a:cubicBezTo>
                  <a:cubicBezTo>
                    <a:pt x="35" y="88"/>
                    <a:pt x="35" y="88"/>
                    <a:pt x="35" y="88"/>
                  </a:cubicBezTo>
                  <a:cubicBezTo>
                    <a:pt x="25" y="79"/>
                    <a:pt x="25" y="79"/>
                    <a:pt x="25" y="79"/>
                  </a:cubicBezTo>
                  <a:cubicBezTo>
                    <a:pt x="33" y="73"/>
                    <a:pt x="33" y="73"/>
                    <a:pt x="33" y="73"/>
                  </a:cubicBezTo>
                  <a:cubicBezTo>
                    <a:pt x="25" y="69"/>
                    <a:pt x="25" y="69"/>
                    <a:pt x="25" y="69"/>
                  </a:cubicBezTo>
                  <a:cubicBezTo>
                    <a:pt x="23" y="64"/>
                    <a:pt x="23" y="64"/>
                    <a:pt x="23" y="64"/>
                  </a:cubicBezTo>
                  <a:cubicBezTo>
                    <a:pt x="29" y="61"/>
                    <a:pt x="29" y="61"/>
                    <a:pt x="29" y="61"/>
                  </a:cubicBezTo>
                  <a:cubicBezTo>
                    <a:pt x="30" y="51"/>
                    <a:pt x="30" y="51"/>
                    <a:pt x="30" y="51"/>
                  </a:cubicBezTo>
                  <a:cubicBezTo>
                    <a:pt x="38" y="51"/>
                    <a:pt x="38" y="51"/>
                    <a:pt x="38" y="51"/>
                  </a:cubicBezTo>
                  <a:cubicBezTo>
                    <a:pt x="38" y="43"/>
                    <a:pt x="38" y="43"/>
                    <a:pt x="38" y="43"/>
                  </a:cubicBezTo>
                  <a:cubicBezTo>
                    <a:pt x="50" y="43"/>
                    <a:pt x="50" y="43"/>
                    <a:pt x="50" y="43"/>
                  </a:cubicBezTo>
                  <a:cubicBezTo>
                    <a:pt x="51" y="36"/>
                    <a:pt x="51" y="36"/>
                    <a:pt x="51" y="36"/>
                  </a:cubicBezTo>
                  <a:cubicBezTo>
                    <a:pt x="50" y="26"/>
                    <a:pt x="50" y="26"/>
                    <a:pt x="50" y="26"/>
                  </a:cubicBezTo>
                  <a:cubicBezTo>
                    <a:pt x="46" y="21"/>
                    <a:pt x="46" y="21"/>
                    <a:pt x="46" y="21"/>
                  </a:cubicBezTo>
                  <a:cubicBezTo>
                    <a:pt x="55" y="17"/>
                    <a:pt x="55" y="17"/>
                    <a:pt x="55" y="17"/>
                  </a:cubicBezTo>
                  <a:cubicBezTo>
                    <a:pt x="65" y="28"/>
                    <a:pt x="65" y="28"/>
                    <a:pt x="65" y="28"/>
                  </a:cubicBezTo>
                  <a:cubicBezTo>
                    <a:pt x="72" y="27"/>
                    <a:pt x="72" y="27"/>
                    <a:pt x="72" y="27"/>
                  </a:cubicBezTo>
                  <a:cubicBezTo>
                    <a:pt x="76" y="22"/>
                    <a:pt x="76" y="22"/>
                    <a:pt x="76" y="22"/>
                  </a:cubicBezTo>
                  <a:cubicBezTo>
                    <a:pt x="94" y="24"/>
                    <a:pt x="94" y="24"/>
                    <a:pt x="94" y="24"/>
                  </a:cubicBezTo>
                  <a:cubicBezTo>
                    <a:pt x="98" y="12"/>
                    <a:pt x="98" y="12"/>
                    <a:pt x="98" y="12"/>
                  </a:cubicBezTo>
                  <a:cubicBezTo>
                    <a:pt x="109" y="14"/>
                    <a:pt x="109" y="14"/>
                    <a:pt x="109" y="14"/>
                  </a:cubicBezTo>
                  <a:cubicBezTo>
                    <a:pt x="120" y="0"/>
                    <a:pt x="120" y="0"/>
                    <a:pt x="120" y="0"/>
                  </a:cubicBezTo>
                  <a:cubicBezTo>
                    <a:pt x="131" y="2"/>
                    <a:pt x="131" y="2"/>
                    <a:pt x="131" y="2"/>
                  </a:cubicBezTo>
                  <a:cubicBezTo>
                    <a:pt x="132" y="12"/>
                    <a:pt x="132" y="12"/>
                    <a:pt x="132" y="12"/>
                  </a:cubicBezTo>
                  <a:cubicBezTo>
                    <a:pt x="139" y="16"/>
                    <a:pt x="139" y="16"/>
                    <a:pt x="139" y="16"/>
                  </a:cubicBezTo>
                  <a:cubicBezTo>
                    <a:pt x="140" y="20"/>
                    <a:pt x="140" y="20"/>
                    <a:pt x="140" y="20"/>
                  </a:cubicBezTo>
                  <a:cubicBezTo>
                    <a:pt x="147" y="20"/>
                    <a:pt x="147" y="20"/>
                    <a:pt x="147" y="20"/>
                  </a:cubicBezTo>
                  <a:cubicBezTo>
                    <a:pt x="154" y="27"/>
                    <a:pt x="154" y="27"/>
                    <a:pt x="154" y="27"/>
                  </a:cubicBezTo>
                  <a:cubicBezTo>
                    <a:pt x="157" y="32"/>
                    <a:pt x="157" y="32"/>
                    <a:pt x="157" y="32"/>
                  </a:cubicBezTo>
                  <a:cubicBezTo>
                    <a:pt x="166" y="37"/>
                    <a:pt x="166" y="37"/>
                    <a:pt x="166" y="37"/>
                  </a:cubicBezTo>
                  <a:cubicBezTo>
                    <a:pt x="174" y="35"/>
                    <a:pt x="174" y="35"/>
                    <a:pt x="174" y="35"/>
                  </a:cubicBezTo>
                  <a:cubicBezTo>
                    <a:pt x="177" y="41"/>
                    <a:pt x="177" y="41"/>
                    <a:pt x="177" y="41"/>
                  </a:cubicBezTo>
                  <a:cubicBezTo>
                    <a:pt x="179" y="52"/>
                    <a:pt x="179" y="52"/>
                    <a:pt x="179" y="52"/>
                  </a:cubicBezTo>
                  <a:cubicBezTo>
                    <a:pt x="187" y="50"/>
                    <a:pt x="187" y="50"/>
                    <a:pt x="187" y="50"/>
                  </a:cubicBezTo>
                  <a:cubicBezTo>
                    <a:pt x="187" y="54"/>
                    <a:pt x="187" y="54"/>
                    <a:pt x="187" y="54"/>
                  </a:cubicBezTo>
                  <a:lnTo>
                    <a:pt x="193" y="55"/>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6" name="Freeform 11">
              <a:extLst>
                <a:ext uri="{FF2B5EF4-FFF2-40B4-BE49-F238E27FC236}">
                  <a16:creationId xmlns:a16="http://schemas.microsoft.com/office/drawing/2014/main" id="{AAD93BC9-8C59-80FF-8590-AC4BCD196730}"/>
                </a:ext>
              </a:extLst>
            </p:cNvPr>
            <p:cNvSpPr>
              <a:spLocks/>
            </p:cNvSpPr>
            <p:nvPr/>
          </p:nvSpPr>
          <p:spPr bwMode="auto">
            <a:xfrm>
              <a:off x="4574" y="3326"/>
              <a:ext cx="375" cy="409"/>
            </a:xfrm>
            <a:custGeom>
              <a:avLst/>
              <a:gdLst>
                <a:gd name="T0" fmla="*/ 1 w 180"/>
                <a:gd name="T1" fmla="*/ 5 h 196"/>
                <a:gd name="T2" fmla="*/ 7 w 180"/>
                <a:gd name="T3" fmla="*/ 13 h 196"/>
                <a:gd name="T4" fmla="*/ 15 w 180"/>
                <a:gd name="T5" fmla="*/ 20 h 196"/>
                <a:gd name="T6" fmla="*/ 16 w 180"/>
                <a:gd name="T7" fmla="*/ 27 h 196"/>
                <a:gd name="T8" fmla="*/ 11 w 180"/>
                <a:gd name="T9" fmla="*/ 37 h 196"/>
                <a:gd name="T10" fmla="*/ 22 w 180"/>
                <a:gd name="T11" fmla="*/ 47 h 196"/>
                <a:gd name="T12" fmla="*/ 38 w 180"/>
                <a:gd name="T13" fmla="*/ 68 h 196"/>
                <a:gd name="T14" fmla="*/ 58 w 180"/>
                <a:gd name="T15" fmla="*/ 74 h 196"/>
                <a:gd name="T16" fmla="*/ 66 w 180"/>
                <a:gd name="T17" fmla="*/ 89 h 196"/>
                <a:gd name="T18" fmla="*/ 83 w 180"/>
                <a:gd name="T19" fmla="*/ 104 h 196"/>
                <a:gd name="T20" fmla="*/ 103 w 180"/>
                <a:gd name="T21" fmla="*/ 133 h 196"/>
                <a:gd name="T22" fmla="*/ 116 w 180"/>
                <a:gd name="T23" fmla="*/ 141 h 196"/>
                <a:gd name="T24" fmla="*/ 127 w 180"/>
                <a:gd name="T25" fmla="*/ 156 h 196"/>
                <a:gd name="T26" fmla="*/ 136 w 180"/>
                <a:gd name="T27" fmla="*/ 166 h 196"/>
                <a:gd name="T28" fmla="*/ 143 w 180"/>
                <a:gd name="T29" fmla="*/ 179 h 196"/>
                <a:gd name="T30" fmla="*/ 159 w 180"/>
                <a:gd name="T31" fmla="*/ 193 h 196"/>
                <a:gd name="T32" fmla="*/ 162 w 180"/>
                <a:gd name="T33" fmla="*/ 186 h 196"/>
                <a:gd name="T34" fmla="*/ 155 w 180"/>
                <a:gd name="T35" fmla="*/ 172 h 196"/>
                <a:gd name="T36" fmla="*/ 161 w 180"/>
                <a:gd name="T37" fmla="*/ 167 h 196"/>
                <a:gd name="T38" fmla="*/ 166 w 180"/>
                <a:gd name="T39" fmla="*/ 163 h 196"/>
                <a:gd name="T40" fmla="*/ 178 w 180"/>
                <a:gd name="T41" fmla="*/ 168 h 196"/>
                <a:gd name="T42" fmla="*/ 170 w 180"/>
                <a:gd name="T43" fmla="*/ 156 h 196"/>
                <a:gd name="T44" fmla="*/ 162 w 180"/>
                <a:gd name="T45" fmla="*/ 158 h 196"/>
                <a:gd name="T46" fmla="*/ 153 w 180"/>
                <a:gd name="T47" fmla="*/ 152 h 196"/>
                <a:gd name="T48" fmla="*/ 138 w 180"/>
                <a:gd name="T49" fmla="*/ 150 h 196"/>
                <a:gd name="T50" fmla="*/ 124 w 180"/>
                <a:gd name="T51" fmla="*/ 133 h 196"/>
                <a:gd name="T52" fmla="*/ 114 w 180"/>
                <a:gd name="T53" fmla="*/ 114 h 196"/>
                <a:gd name="T54" fmla="*/ 114 w 180"/>
                <a:gd name="T55" fmla="*/ 100 h 196"/>
                <a:gd name="T56" fmla="*/ 128 w 180"/>
                <a:gd name="T57" fmla="*/ 94 h 196"/>
                <a:gd name="T58" fmla="*/ 137 w 180"/>
                <a:gd name="T59" fmla="*/ 95 h 196"/>
                <a:gd name="T60" fmla="*/ 120 w 180"/>
                <a:gd name="T61" fmla="*/ 88 h 196"/>
                <a:gd name="T62" fmla="*/ 74 w 180"/>
                <a:gd name="T63" fmla="*/ 58 h 196"/>
                <a:gd name="T64" fmla="*/ 61 w 180"/>
                <a:gd name="T65" fmla="*/ 50 h 196"/>
                <a:gd name="T66" fmla="*/ 51 w 180"/>
                <a:gd name="T67" fmla="*/ 42 h 196"/>
                <a:gd name="T68" fmla="*/ 43 w 180"/>
                <a:gd name="T69" fmla="*/ 30 h 196"/>
                <a:gd name="T70" fmla="*/ 25 w 180"/>
                <a:gd name="T71" fmla="*/ 16 h 196"/>
                <a:gd name="T72" fmla="*/ 12 w 180"/>
                <a:gd name="T73" fmla="*/ 7 h 196"/>
                <a:gd name="T74" fmla="*/ 5 w 180"/>
                <a:gd name="T75" fmla="*/ 0 h 196"/>
                <a:gd name="T76" fmla="*/ 1 w 180"/>
                <a:gd name="T77" fmla="*/ 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0" h="196">
                  <a:moveTo>
                    <a:pt x="1" y="5"/>
                  </a:moveTo>
                  <a:cubicBezTo>
                    <a:pt x="0" y="7"/>
                    <a:pt x="3" y="13"/>
                    <a:pt x="7" y="13"/>
                  </a:cubicBezTo>
                  <a:cubicBezTo>
                    <a:pt x="10" y="13"/>
                    <a:pt x="12" y="15"/>
                    <a:pt x="15" y="20"/>
                  </a:cubicBezTo>
                  <a:cubicBezTo>
                    <a:pt x="18" y="24"/>
                    <a:pt x="20" y="27"/>
                    <a:pt x="16" y="27"/>
                  </a:cubicBezTo>
                  <a:cubicBezTo>
                    <a:pt x="12" y="27"/>
                    <a:pt x="9" y="33"/>
                    <a:pt x="11" y="37"/>
                  </a:cubicBezTo>
                  <a:cubicBezTo>
                    <a:pt x="13" y="41"/>
                    <a:pt x="20" y="44"/>
                    <a:pt x="22" y="47"/>
                  </a:cubicBezTo>
                  <a:cubicBezTo>
                    <a:pt x="25" y="50"/>
                    <a:pt x="33" y="64"/>
                    <a:pt x="38" y="68"/>
                  </a:cubicBezTo>
                  <a:cubicBezTo>
                    <a:pt x="42" y="72"/>
                    <a:pt x="51" y="70"/>
                    <a:pt x="58" y="74"/>
                  </a:cubicBezTo>
                  <a:cubicBezTo>
                    <a:pt x="64" y="77"/>
                    <a:pt x="65" y="84"/>
                    <a:pt x="66" y="89"/>
                  </a:cubicBezTo>
                  <a:cubicBezTo>
                    <a:pt x="67" y="95"/>
                    <a:pt x="79" y="99"/>
                    <a:pt x="83" y="104"/>
                  </a:cubicBezTo>
                  <a:cubicBezTo>
                    <a:pt x="87" y="108"/>
                    <a:pt x="101" y="128"/>
                    <a:pt x="103" y="133"/>
                  </a:cubicBezTo>
                  <a:cubicBezTo>
                    <a:pt x="105" y="139"/>
                    <a:pt x="112" y="138"/>
                    <a:pt x="116" y="141"/>
                  </a:cubicBezTo>
                  <a:cubicBezTo>
                    <a:pt x="121" y="143"/>
                    <a:pt x="126" y="153"/>
                    <a:pt x="127" y="156"/>
                  </a:cubicBezTo>
                  <a:cubicBezTo>
                    <a:pt x="128" y="160"/>
                    <a:pt x="132" y="162"/>
                    <a:pt x="136" y="166"/>
                  </a:cubicBezTo>
                  <a:cubicBezTo>
                    <a:pt x="141" y="170"/>
                    <a:pt x="142" y="172"/>
                    <a:pt x="143" y="179"/>
                  </a:cubicBezTo>
                  <a:cubicBezTo>
                    <a:pt x="143" y="187"/>
                    <a:pt x="155" y="190"/>
                    <a:pt x="159" y="193"/>
                  </a:cubicBezTo>
                  <a:cubicBezTo>
                    <a:pt x="162" y="196"/>
                    <a:pt x="165" y="189"/>
                    <a:pt x="162" y="186"/>
                  </a:cubicBezTo>
                  <a:cubicBezTo>
                    <a:pt x="160" y="183"/>
                    <a:pt x="155" y="175"/>
                    <a:pt x="155" y="172"/>
                  </a:cubicBezTo>
                  <a:cubicBezTo>
                    <a:pt x="155" y="168"/>
                    <a:pt x="158" y="167"/>
                    <a:pt x="161" y="167"/>
                  </a:cubicBezTo>
                  <a:cubicBezTo>
                    <a:pt x="163" y="166"/>
                    <a:pt x="161" y="162"/>
                    <a:pt x="166" y="163"/>
                  </a:cubicBezTo>
                  <a:cubicBezTo>
                    <a:pt x="172" y="164"/>
                    <a:pt x="177" y="172"/>
                    <a:pt x="178" y="168"/>
                  </a:cubicBezTo>
                  <a:cubicBezTo>
                    <a:pt x="180" y="164"/>
                    <a:pt x="172" y="159"/>
                    <a:pt x="170" y="156"/>
                  </a:cubicBezTo>
                  <a:cubicBezTo>
                    <a:pt x="167" y="153"/>
                    <a:pt x="165" y="160"/>
                    <a:pt x="162" y="158"/>
                  </a:cubicBezTo>
                  <a:cubicBezTo>
                    <a:pt x="159" y="156"/>
                    <a:pt x="155" y="154"/>
                    <a:pt x="153" y="152"/>
                  </a:cubicBezTo>
                  <a:cubicBezTo>
                    <a:pt x="151" y="150"/>
                    <a:pt x="142" y="153"/>
                    <a:pt x="138" y="150"/>
                  </a:cubicBezTo>
                  <a:cubicBezTo>
                    <a:pt x="134" y="147"/>
                    <a:pt x="128" y="139"/>
                    <a:pt x="124" y="133"/>
                  </a:cubicBezTo>
                  <a:cubicBezTo>
                    <a:pt x="119" y="127"/>
                    <a:pt x="117" y="119"/>
                    <a:pt x="114" y="114"/>
                  </a:cubicBezTo>
                  <a:cubicBezTo>
                    <a:pt x="112" y="109"/>
                    <a:pt x="111" y="103"/>
                    <a:pt x="114" y="100"/>
                  </a:cubicBezTo>
                  <a:cubicBezTo>
                    <a:pt x="117" y="97"/>
                    <a:pt x="121" y="91"/>
                    <a:pt x="128" y="94"/>
                  </a:cubicBezTo>
                  <a:cubicBezTo>
                    <a:pt x="136" y="97"/>
                    <a:pt x="139" y="96"/>
                    <a:pt x="137" y="95"/>
                  </a:cubicBezTo>
                  <a:cubicBezTo>
                    <a:pt x="136" y="93"/>
                    <a:pt x="125" y="91"/>
                    <a:pt x="120" y="88"/>
                  </a:cubicBezTo>
                  <a:cubicBezTo>
                    <a:pt x="116" y="85"/>
                    <a:pt x="78" y="62"/>
                    <a:pt x="74" y="58"/>
                  </a:cubicBezTo>
                  <a:cubicBezTo>
                    <a:pt x="70" y="54"/>
                    <a:pt x="64" y="53"/>
                    <a:pt x="61" y="50"/>
                  </a:cubicBezTo>
                  <a:cubicBezTo>
                    <a:pt x="57" y="47"/>
                    <a:pt x="55" y="48"/>
                    <a:pt x="51" y="42"/>
                  </a:cubicBezTo>
                  <a:cubicBezTo>
                    <a:pt x="47" y="36"/>
                    <a:pt x="46" y="34"/>
                    <a:pt x="43" y="30"/>
                  </a:cubicBezTo>
                  <a:cubicBezTo>
                    <a:pt x="39" y="26"/>
                    <a:pt x="29" y="19"/>
                    <a:pt x="25" y="16"/>
                  </a:cubicBezTo>
                  <a:cubicBezTo>
                    <a:pt x="20" y="13"/>
                    <a:pt x="16" y="12"/>
                    <a:pt x="12" y="7"/>
                  </a:cubicBezTo>
                  <a:cubicBezTo>
                    <a:pt x="8" y="2"/>
                    <a:pt x="8" y="0"/>
                    <a:pt x="5" y="0"/>
                  </a:cubicBezTo>
                  <a:cubicBezTo>
                    <a:pt x="1" y="1"/>
                    <a:pt x="1" y="5"/>
                    <a:pt x="1" y="5"/>
                  </a:cubicBez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7" name="Freeform 12">
              <a:extLst>
                <a:ext uri="{FF2B5EF4-FFF2-40B4-BE49-F238E27FC236}">
                  <a16:creationId xmlns:a16="http://schemas.microsoft.com/office/drawing/2014/main" id="{894BE177-103C-BF7C-3891-361847F4FC73}"/>
                </a:ext>
              </a:extLst>
            </p:cNvPr>
            <p:cNvSpPr>
              <a:spLocks/>
            </p:cNvSpPr>
            <p:nvPr/>
          </p:nvSpPr>
          <p:spPr bwMode="auto">
            <a:xfrm>
              <a:off x="4432" y="3782"/>
              <a:ext cx="163" cy="148"/>
            </a:xfrm>
            <a:custGeom>
              <a:avLst/>
              <a:gdLst>
                <a:gd name="T0" fmla="*/ 77 w 78"/>
                <a:gd name="T1" fmla="*/ 27 h 71"/>
                <a:gd name="T2" fmla="*/ 73 w 78"/>
                <a:gd name="T3" fmla="*/ 20 h 71"/>
                <a:gd name="T4" fmla="*/ 65 w 78"/>
                <a:gd name="T5" fmla="*/ 15 h 71"/>
                <a:gd name="T6" fmla="*/ 55 w 78"/>
                <a:gd name="T7" fmla="*/ 29 h 71"/>
                <a:gd name="T8" fmla="*/ 50 w 78"/>
                <a:gd name="T9" fmla="*/ 37 h 71"/>
                <a:gd name="T10" fmla="*/ 45 w 78"/>
                <a:gd name="T11" fmla="*/ 48 h 71"/>
                <a:gd name="T12" fmla="*/ 41 w 78"/>
                <a:gd name="T13" fmla="*/ 57 h 71"/>
                <a:gd name="T14" fmla="*/ 23 w 78"/>
                <a:gd name="T15" fmla="*/ 69 h 71"/>
                <a:gd name="T16" fmla="*/ 12 w 78"/>
                <a:gd name="T17" fmla="*/ 66 h 71"/>
                <a:gd name="T18" fmla="*/ 8 w 78"/>
                <a:gd name="T19" fmla="*/ 59 h 71"/>
                <a:gd name="T20" fmla="*/ 0 w 78"/>
                <a:gd name="T21" fmla="*/ 53 h 71"/>
                <a:gd name="T22" fmla="*/ 0 w 78"/>
                <a:gd name="T23" fmla="*/ 53 h 71"/>
                <a:gd name="T24" fmla="*/ 0 w 78"/>
                <a:gd name="T25" fmla="*/ 46 h 71"/>
                <a:gd name="T26" fmla="*/ 0 w 78"/>
                <a:gd name="T27" fmla="*/ 37 h 71"/>
                <a:gd name="T28" fmla="*/ 3 w 78"/>
                <a:gd name="T29" fmla="*/ 34 h 71"/>
                <a:gd name="T30" fmla="*/ 9 w 78"/>
                <a:gd name="T31" fmla="*/ 33 h 71"/>
                <a:gd name="T32" fmla="*/ 15 w 78"/>
                <a:gd name="T33" fmla="*/ 27 h 71"/>
                <a:gd name="T34" fmla="*/ 15 w 78"/>
                <a:gd name="T35" fmla="*/ 17 h 71"/>
                <a:gd name="T36" fmla="*/ 26 w 78"/>
                <a:gd name="T37" fmla="*/ 18 h 71"/>
                <a:gd name="T38" fmla="*/ 32 w 78"/>
                <a:gd name="T39" fmla="*/ 15 h 71"/>
                <a:gd name="T40" fmla="*/ 41 w 78"/>
                <a:gd name="T41" fmla="*/ 20 h 71"/>
                <a:gd name="T42" fmla="*/ 47 w 78"/>
                <a:gd name="T43" fmla="*/ 16 h 71"/>
                <a:gd name="T44" fmla="*/ 52 w 78"/>
                <a:gd name="T45" fmla="*/ 15 h 71"/>
                <a:gd name="T46" fmla="*/ 57 w 78"/>
                <a:gd name="T47" fmla="*/ 8 h 71"/>
                <a:gd name="T48" fmla="*/ 69 w 78"/>
                <a:gd name="T49" fmla="*/ 6 h 71"/>
                <a:gd name="T50" fmla="*/ 75 w 78"/>
                <a:gd name="T51" fmla="*/ 0 h 71"/>
                <a:gd name="T52" fmla="*/ 78 w 78"/>
                <a:gd name="T53" fmla="*/ 1 h 71"/>
                <a:gd name="T54" fmla="*/ 77 w 78"/>
                <a:gd name="T55" fmla="*/ 2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 h="71">
                  <a:moveTo>
                    <a:pt x="77" y="27"/>
                  </a:moveTo>
                  <a:cubicBezTo>
                    <a:pt x="74" y="25"/>
                    <a:pt x="73" y="21"/>
                    <a:pt x="73" y="20"/>
                  </a:cubicBezTo>
                  <a:cubicBezTo>
                    <a:pt x="72" y="18"/>
                    <a:pt x="68" y="11"/>
                    <a:pt x="65" y="15"/>
                  </a:cubicBezTo>
                  <a:cubicBezTo>
                    <a:pt x="63" y="19"/>
                    <a:pt x="55" y="24"/>
                    <a:pt x="55" y="29"/>
                  </a:cubicBezTo>
                  <a:cubicBezTo>
                    <a:pt x="55" y="33"/>
                    <a:pt x="53" y="33"/>
                    <a:pt x="50" y="37"/>
                  </a:cubicBezTo>
                  <a:cubicBezTo>
                    <a:pt x="46" y="40"/>
                    <a:pt x="44" y="44"/>
                    <a:pt x="45" y="48"/>
                  </a:cubicBezTo>
                  <a:cubicBezTo>
                    <a:pt x="45" y="51"/>
                    <a:pt x="44" y="54"/>
                    <a:pt x="41" y="57"/>
                  </a:cubicBezTo>
                  <a:cubicBezTo>
                    <a:pt x="37" y="59"/>
                    <a:pt x="26" y="67"/>
                    <a:pt x="23" y="69"/>
                  </a:cubicBezTo>
                  <a:cubicBezTo>
                    <a:pt x="19" y="71"/>
                    <a:pt x="15" y="69"/>
                    <a:pt x="12" y="66"/>
                  </a:cubicBezTo>
                  <a:cubicBezTo>
                    <a:pt x="9" y="63"/>
                    <a:pt x="11" y="59"/>
                    <a:pt x="8" y="59"/>
                  </a:cubicBezTo>
                  <a:cubicBezTo>
                    <a:pt x="4" y="58"/>
                    <a:pt x="1" y="56"/>
                    <a:pt x="0" y="53"/>
                  </a:cubicBezTo>
                  <a:cubicBezTo>
                    <a:pt x="0" y="53"/>
                    <a:pt x="0" y="53"/>
                    <a:pt x="0" y="53"/>
                  </a:cubicBezTo>
                  <a:cubicBezTo>
                    <a:pt x="0" y="46"/>
                    <a:pt x="0" y="46"/>
                    <a:pt x="0" y="46"/>
                  </a:cubicBezTo>
                  <a:cubicBezTo>
                    <a:pt x="0" y="46"/>
                    <a:pt x="0" y="37"/>
                    <a:pt x="0" y="37"/>
                  </a:cubicBezTo>
                  <a:cubicBezTo>
                    <a:pt x="0" y="36"/>
                    <a:pt x="3" y="34"/>
                    <a:pt x="3" y="34"/>
                  </a:cubicBezTo>
                  <a:cubicBezTo>
                    <a:pt x="9" y="33"/>
                    <a:pt x="9" y="33"/>
                    <a:pt x="9" y="33"/>
                  </a:cubicBezTo>
                  <a:cubicBezTo>
                    <a:pt x="15" y="27"/>
                    <a:pt x="15" y="27"/>
                    <a:pt x="15" y="27"/>
                  </a:cubicBezTo>
                  <a:cubicBezTo>
                    <a:pt x="15" y="17"/>
                    <a:pt x="15" y="17"/>
                    <a:pt x="15" y="17"/>
                  </a:cubicBezTo>
                  <a:cubicBezTo>
                    <a:pt x="26" y="18"/>
                    <a:pt x="26" y="18"/>
                    <a:pt x="26" y="18"/>
                  </a:cubicBezTo>
                  <a:cubicBezTo>
                    <a:pt x="32" y="15"/>
                    <a:pt x="32" y="15"/>
                    <a:pt x="32" y="15"/>
                  </a:cubicBezTo>
                  <a:cubicBezTo>
                    <a:pt x="41" y="20"/>
                    <a:pt x="41" y="20"/>
                    <a:pt x="41" y="20"/>
                  </a:cubicBezTo>
                  <a:cubicBezTo>
                    <a:pt x="47" y="16"/>
                    <a:pt x="47" y="16"/>
                    <a:pt x="47" y="16"/>
                  </a:cubicBezTo>
                  <a:cubicBezTo>
                    <a:pt x="52" y="15"/>
                    <a:pt x="52" y="15"/>
                    <a:pt x="52" y="15"/>
                  </a:cubicBezTo>
                  <a:cubicBezTo>
                    <a:pt x="57" y="8"/>
                    <a:pt x="57" y="8"/>
                    <a:pt x="57" y="8"/>
                  </a:cubicBezTo>
                  <a:cubicBezTo>
                    <a:pt x="69" y="6"/>
                    <a:pt x="69" y="6"/>
                    <a:pt x="69" y="6"/>
                  </a:cubicBezTo>
                  <a:cubicBezTo>
                    <a:pt x="75" y="0"/>
                    <a:pt x="75" y="0"/>
                    <a:pt x="75" y="0"/>
                  </a:cubicBezTo>
                  <a:cubicBezTo>
                    <a:pt x="78" y="1"/>
                    <a:pt x="78" y="1"/>
                    <a:pt x="78" y="1"/>
                  </a:cubicBezTo>
                  <a:lnTo>
                    <a:pt x="77" y="27"/>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8" name="Freeform 13">
              <a:extLst>
                <a:ext uri="{FF2B5EF4-FFF2-40B4-BE49-F238E27FC236}">
                  <a16:creationId xmlns:a16="http://schemas.microsoft.com/office/drawing/2014/main" id="{2781AE9B-682C-61A6-492F-47A299A6B16A}"/>
                </a:ext>
              </a:extLst>
            </p:cNvPr>
            <p:cNvSpPr>
              <a:spLocks/>
            </p:cNvSpPr>
            <p:nvPr/>
          </p:nvSpPr>
          <p:spPr bwMode="auto">
            <a:xfrm>
              <a:off x="3840" y="3505"/>
              <a:ext cx="600" cy="396"/>
            </a:xfrm>
            <a:custGeom>
              <a:avLst/>
              <a:gdLst>
                <a:gd name="T0" fmla="*/ 283 w 288"/>
                <a:gd name="T1" fmla="*/ 184 h 190"/>
                <a:gd name="T2" fmla="*/ 259 w 288"/>
                <a:gd name="T3" fmla="*/ 180 h 190"/>
                <a:gd name="T4" fmla="*/ 235 w 288"/>
                <a:gd name="T5" fmla="*/ 182 h 190"/>
                <a:gd name="T6" fmla="*/ 210 w 288"/>
                <a:gd name="T7" fmla="*/ 181 h 190"/>
                <a:gd name="T8" fmla="*/ 194 w 288"/>
                <a:gd name="T9" fmla="*/ 166 h 190"/>
                <a:gd name="T10" fmla="*/ 166 w 288"/>
                <a:gd name="T11" fmla="*/ 142 h 190"/>
                <a:gd name="T12" fmla="*/ 139 w 288"/>
                <a:gd name="T13" fmla="*/ 124 h 190"/>
                <a:gd name="T14" fmla="*/ 102 w 288"/>
                <a:gd name="T15" fmla="*/ 125 h 190"/>
                <a:gd name="T16" fmla="*/ 76 w 288"/>
                <a:gd name="T17" fmla="*/ 142 h 190"/>
                <a:gd name="T18" fmla="*/ 64 w 288"/>
                <a:gd name="T19" fmla="*/ 131 h 190"/>
                <a:gd name="T20" fmla="*/ 64 w 288"/>
                <a:gd name="T21" fmla="*/ 119 h 190"/>
                <a:gd name="T22" fmla="*/ 54 w 288"/>
                <a:gd name="T23" fmla="*/ 111 h 190"/>
                <a:gd name="T24" fmla="*/ 49 w 288"/>
                <a:gd name="T25" fmla="*/ 92 h 190"/>
                <a:gd name="T26" fmla="*/ 41 w 288"/>
                <a:gd name="T27" fmla="*/ 93 h 190"/>
                <a:gd name="T28" fmla="*/ 35 w 288"/>
                <a:gd name="T29" fmla="*/ 86 h 190"/>
                <a:gd name="T30" fmla="*/ 23 w 288"/>
                <a:gd name="T31" fmla="*/ 89 h 190"/>
                <a:gd name="T32" fmla="*/ 14 w 288"/>
                <a:gd name="T33" fmla="*/ 87 h 190"/>
                <a:gd name="T34" fmla="*/ 16 w 288"/>
                <a:gd name="T35" fmla="*/ 77 h 190"/>
                <a:gd name="T36" fmla="*/ 5 w 288"/>
                <a:gd name="T37" fmla="*/ 76 h 190"/>
                <a:gd name="T38" fmla="*/ 0 w 288"/>
                <a:gd name="T39" fmla="*/ 69 h 190"/>
                <a:gd name="T40" fmla="*/ 19 w 288"/>
                <a:gd name="T41" fmla="*/ 58 h 190"/>
                <a:gd name="T42" fmla="*/ 29 w 288"/>
                <a:gd name="T43" fmla="*/ 59 h 190"/>
                <a:gd name="T44" fmla="*/ 44 w 288"/>
                <a:gd name="T45" fmla="*/ 60 h 190"/>
                <a:gd name="T46" fmla="*/ 60 w 288"/>
                <a:gd name="T47" fmla="*/ 58 h 190"/>
                <a:gd name="T48" fmla="*/ 71 w 288"/>
                <a:gd name="T49" fmla="*/ 54 h 190"/>
                <a:gd name="T50" fmla="*/ 92 w 288"/>
                <a:gd name="T51" fmla="*/ 58 h 190"/>
                <a:gd name="T52" fmla="*/ 99 w 288"/>
                <a:gd name="T53" fmla="*/ 57 h 190"/>
                <a:gd name="T54" fmla="*/ 109 w 288"/>
                <a:gd name="T55" fmla="*/ 57 h 190"/>
                <a:gd name="T56" fmla="*/ 131 w 288"/>
                <a:gd name="T57" fmla="*/ 45 h 190"/>
                <a:gd name="T58" fmla="*/ 137 w 288"/>
                <a:gd name="T59" fmla="*/ 38 h 190"/>
                <a:gd name="T60" fmla="*/ 153 w 288"/>
                <a:gd name="T61" fmla="*/ 33 h 190"/>
                <a:gd name="T62" fmla="*/ 172 w 288"/>
                <a:gd name="T63" fmla="*/ 13 h 190"/>
                <a:gd name="T64" fmla="*/ 184 w 288"/>
                <a:gd name="T65" fmla="*/ 8 h 190"/>
                <a:gd name="T66" fmla="*/ 197 w 288"/>
                <a:gd name="T67" fmla="*/ 1 h 190"/>
                <a:gd name="T68" fmla="*/ 207 w 288"/>
                <a:gd name="T69" fmla="*/ 2 h 190"/>
                <a:gd name="T70" fmla="*/ 201 w 288"/>
                <a:gd name="T71" fmla="*/ 20 h 190"/>
                <a:gd name="T72" fmla="*/ 197 w 288"/>
                <a:gd name="T73" fmla="*/ 35 h 190"/>
                <a:gd name="T74" fmla="*/ 194 w 288"/>
                <a:gd name="T75" fmla="*/ 52 h 190"/>
                <a:gd name="T76" fmla="*/ 207 w 288"/>
                <a:gd name="T77" fmla="*/ 60 h 190"/>
                <a:gd name="T78" fmla="*/ 226 w 288"/>
                <a:gd name="T79" fmla="*/ 70 h 190"/>
                <a:gd name="T80" fmla="*/ 241 w 288"/>
                <a:gd name="T81" fmla="*/ 54 h 190"/>
                <a:gd name="T82" fmla="*/ 248 w 288"/>
                <a:gd name="T83" fmla="*/ 44 h 190"/>
                <a:gd name="T84" fmla="*/ 256 w 288"/>
                <a:gd name="T85" fmla="*/ 37 h 190"/>
                <a:gd name="T86" fmla="*/ 269 w 288"/>
                <a:gd name="T87" fmla="*/ 29 h 190"/>
                <a:gd name="T88" fmla="*/ 280 w 288"/>
                <a:gd name="T89" fmla="*/ 47 h 190"/>
                <a:gd name="T90" fmla="*/ 269 w 288"/>
                <a:gd name="T91" fmla="*/ 60 h 190"/>
                <a:gd name="T92" fmla="*/ 259 w 288"/>
                <a:gd name="T93" fmla="*/ 63 h 190"/>
                <a:gd name="T94" fmla="*/ 267 w 288"/>
                <a:gd name="T95" fmla="*/ 76 h 190"/>
                <a:gd name="T96" fmla="*/ 261 w 288"/>
                <a:gd name="T97" fmla="*/ 91 h 190"/>
                <a:gd name="T98" fmla="*/ 254 w 288"/>
                <a:gd name="T99" fmla="*/ 102 h 190"/>
                <a:gd name="T100" fmla="*/ 251 w 288"/>
                <a:gd name="T101" fmla="*/ 113 h 190"/>
                <a:gd name="T102" fmla="*/ 252 w 288"/>
                <a:gd name="T103" fmla="*/ 133 h 190"/>
                <a:gd name="T104" fmla="*/ 264 w 288"/>
                <a:gd name="T105" fmla="*/ 143 h 190"/>
                <a:gd name="T106" fmla="*/ 274 w 288"/>
                <a:gd name="T107" fmla="*/ 141 h 190"/>
                <a:gd name="T108" fmla="*/ 279 w 288"/>
                <a:gd name="T109" fmla="*/ 151 h 190"/>
                <a:gd name="T110" fmla="*/ 288 w 288"/>
                <a:gd name="T111" fmla="*/ 158 h 190"/>
                <a:gd name="T112" fmla="*/ 284 w 288"/>
                <a:gd name="T113" fmla="*/ 170 h 190"/>
                <a:gd name="T114" fmla="*/ 284 w 288"/>
                <a:gd name="T115" fmla="*/ 18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8" h="190">
                  <a:moveTo>
                    <a:pt x="284" y="186"/>
                  </a:moveTo>
                  <a:cubicBezTo>
                    <a:pt x="283" y="185"/>
                    <a:pt x="283" y="185"/>
                    <a:pt x="283" y="184"/>
                  </a:cubicBezTo>
                  <a:cubicBezTo>
                    <a:pt x="282" y="180"/>
                    <a:pt x="278" y="179"/>
                    <a:pt x="277" y="182"/>
                  </a:cubicBezTo>
                  <a:cubicBezTo>
                    <a:pt x="275" y="186"/>
                    <a:pt x="264" y="185"/>
                    <a:pt x="259" y="180"/>
                  </a:cubicBezTo>
                  <a:cubicBezTo>
                    <a:pt x="254" y="175"/>
                    <a:pt x="252" y="178"/>
                    <a:pt x="247" y="182"/>
                  </a:cubicBezTo>
                  <a:cubicBezTo>
                    <a:pt x="242" y="186"/>
                    <a:pt x="239" y="178"/>
                    <a:pt x="235" y="182"/>
                  </a:cubicBezTo>
                  <a:cubicBezTo>
                    <a:pt x="231" y="185"/>
                    <a:pt x="226" y="190"/>
                    <a:pt x="222" y="190"/>
                  </a:cubicBezTo>
                  <a:cubicBezTo>
                    <a:pt x="218" y="189"/>
                    <a:pt x="214" y="188"/>
                    <a:pt x="210" y="181"/>
                  </a:cubicBezTo>
                  <a:cubicBezTo>
                    <a:pt x="207" y="174"/>
                    <a:pt x="205" y="180"/>
                    <a:pt x="204" y="177"/>
                  </a:cubicBezTo>
                  <a:cubicBezTo>
                    <a:pt x="203" y="174"/>
                    <a:pt x="196" y="167"/>
                    <a:pt x="194" y="166"/>
                  </a:cubicBezTo>
                  <a:cubicBezTo>
                    <a:pt x="191" y="165"/>
                    <a:pt x="184" y="158"/>
                    <a:pt x="181" y="155"/>
                  </a:cubicBezTo>
                  <a:cubicBezTo>
                    <a:pt x="179" y="152"/>
                    <a:pt x="167" y="145"/>
                    <a:pt x="166" y="142"/>
                  </a:cubicBezTo>
                  <a:cubicBezTo>
                    <a:pt x="165" y="139"/>
                    <a:pt x="155" y="137"/>
                    <a:pt x="153" y="132"/>
                  </a:cubicBezTo>
                  <a:cubicBezTo>
                    <a:pt x="151" y="127"/>
                    <a:pt x="142" y="126"/>
                    <a:pt x="139" y="124"/>
                  </a:cubicBezTo>
                  <a:cubicBezTo>
                    <a:pt x="136" y="121"/>
                    <a:pt x="124" y="124"/>
                    <a:pt x="119" y="127"/>
                  </a:cubicBezTo>
                  <a:cubicBezTo>
                    <a:pt x="114" y="131"/>
                    <a:pt x="107" y="127"/>
                    <a:pt x="102" y="125"/>
                  </a:cubicBezTo>
                  <a:cubicBezTo>
                    <a:pt x="96" y="124"/>
                    <a:pt x="93" y="131"/>
                    <a:pt x="88" y="134"/>
                  </a:cubicBezTo>
                  <a:cubicBezTo>
                    <a:pt x="84" y="137"/>
                    <a:pt x="80" y="139"/>
                    <a:pt x="76" y="142"/>
                  </a:cubicBezTo>
                  <a:cubicBezTo>
                    <a:pt x="71" y="133"/>
                    <a:pt x="71" y="133"/>
                    <a:pt x="71" y="133"/>
                  </a:cubicBezTo>
                  <a:cubicBezTo>
                    <a:pt x="64" y="131"/>
                    <a:pt x="64" y="131"/>
                    <a:pt x="64" y="131"/>
                  </a:cubicBezTo>
                  <a:cubicBezTo>
                    <a:pt x="58" y="122"/>
                    <a:pt x="58" y="122"/>
                    <a:pt x="58" y="122"/>
                  </a:cubicBezTo>
                  <a:cubicBezTo>
                    <a:pt x="64" y="119"/>
                    <a:pt x="64" y="119"/>
                    <a:pt x="64" y="119"/>
                  </a:cubicBezTo>
                  <a:cubicBezTo>
                    <a:pt x="59" y="112"/>
                    <a:pt x="59" y="112"/>
                    <a:pt x="59" y="112"/>
                  </a:cubicBezTo>
                  <a:cubicBezTo>
                    <a:pt x="54" y="111"/>
                    <a:pt x="54" y="111"/>
                    <a:pt x="54" y="111"/>
                  </a:cubicBezTo>
                  <a:cubicBezTo>
                    <a:pt x="54" y="100"/>
                    <a:pt x="54" y="100"/>
                    <a:pt x="54" y="100"/>
                  </a:cubicBezTo>
                  <a:cubicBezTo>
                    <a:pt x="49" y="92"/>
                    <a:pt x="49" y="92"/>
                    <a:pt x="49" y="92"/>
                  </a:cubicBezTo>
                  <a:cubicBezTo>
                    <a:pt x="45" y="89"/>
                    <a:pt x="45" y="89"/>
                    <a:pt x="45" y="89"/>
                  </a:cubicBezTo>
                  <a:cubicBezTo>
                    <a:pt x="41" y="93"/>
                    <a:pt x="41" y="93"/>
                    <a:pt x="41" y="93"/>
                  </a:cubicBezTo>
                  <a:cubicBezTo>
                    <a:pt x="37" y="92"/>
                    <a:pt x="37" y="92"/>
                    <a:pt x="37" y="92"/>
                  </a:cubicBezTo>
                  <a:cubicBezTo>
                    <a:pt x="35" y="86"/>
                    <a:pt x="35" y="86"/>
                    <a:pt x="35" y="86"/>
                  </a:cubicBezTo>
                  <a:cubicBezTo>
                    <a:pt x="30" y="83"/>
                    <a:pt x="30" y="83"/>
                    <a:pt x="30" y="83"/>
                  </a:cubicBezTo>
                  <a:cubicBezTo>
                    <a:pt x="23" y="89"/>
                    <a:pt x="23" y="89"/>
                    <a:pt x="23" y="89"/>
                  </a:cubicBezTo>
                  <a:cubicBezTo>
                    <a:pt x="22" y="92"/>
                    <a:pt x="22" y="92"/>
                    <a:pt x="22" y="92"/>
                  </a:cubicBezTo>
                  <a:cubicBezTo>
                    <a:pt x="14" y="87"/>
                    <a:pt x="14" y="87"/>
                    <a:pt x="14" y="87"/>
                  </a:cubicBezTo>
                  <a:cubicBezTo>
                    <a:pt x="19" y="81"/>
                    <a:pt x="19" y="81"/>
                    <a:pt x="19" y="81"/>
                  </a:cubicBezTo>
                  <a:cubicBezTo>
                    <a:pt x="16" y="77"/>
                    <a:pt x="16" y="77"/>
                    <a:pt x="16" y="77"/>
                  </a:cubicBezTo>
                  <a:cubicBezTo>
                    <a:pt x="10" y="78"/>
                    <a:pt x="10" y="78"/>
                    <a:pt x="10" y="78"/>
                  </a:cubicBezTo>
                  <a:cubicBezTo>
                    <a:pt x="5" y="76"/>
                    <a:pt x="5" y="76"/>
                    <a:pt x="5" y="76"/>
                  </a:cubicBezTo>
                  <a:cubicBezTo>
                    <a:pt x="1" y="72"/>
                    <a:pt x="1" y="72"/>
                    <a:pt x="1" y="72"/>
                  </a:cubicBezTo>
                  <a:cubicBezTo>
                    <a:pt x="0" y="69"/>
                    <a:pt x="0" y="69"/>
                    <a:pt x="0" y="69"/>
                  </a:cubicBezTo>
                  <a:cubicBezTo>
                    <a:pt x="11" y="58"/>
                    <a:pt x="11" y="58"/>
                    <a:pt x="11" y="58"/>
                  </a:cubicBezTo>
                  <a:cubicBezTo>
                    <a:pt x="19" y="58"/>
                    <a:pt x="19" y="58"/>
                    <a:pt x="19" y="58"/>
                  </a:cubicBezTo>
                  <a:cubicBezTo>
                    <a:pt x="22" y="53"/>
                    <a:pt x="22" y="53"/>
                    <a:pt x="22" y="53"/>
                  </a:cubicBezTo>
                  <a:cubicBezTo>
                    <a:pt x="29" y="59"/>
                    <a:pt x="29" y="59"/>
                    <a:pt x="29" y="59"/>
                  </a:cubicBezTo>
                  <a:cubicBezTo>
                    <a:pt x="35" y="56"/>
                    <a:pt x="35" y="56"/>
                    <a:pt x="35" y="56"/>
                  </a:cubicBezTo>
                  <a:cubicBezTo>
                    <a:pt x="44" y="60"/>
                    <a:pt x="44" y="60"/>
                    <a:pt x="44" y="60"/>
                  </a:cubicBezTo>
                  <a:cubicBezTo>
                    <a:pt x="49" y="54"/>
                    <a:pt x="49" y="54"/>
                    <a:pt x="49" y="54"/>
                  </a:cubicBezTo>
                  <a:cubicBezTo>
                    <a:pt x="60" y="58"/>
                    <a:pt x="60" y="58"/>
                    <a:pt x="60" y="58"/>
                  </a:cubicBezTo>
                  <a:cubicBezTo>
                    <a:pt x="63" y="53"/>
                    <a:pt x="63" y="53"/>
                    <a:pt x="63" y="53"/>
                  </a:cubicBezTo>
                  <a:cubicBezTo>
                    <a:pt x="71" y="54"/>
                    <a:pt x="71" y="54"/>
                    <a:pt x="71" y="54"/>
                  </a:cubicBezTo>
                  <a:cubicBezTo>
                    <a:pt x="82" y="63"/>
                    <a:pt x="82" y="63"/>
                    <a:pt x="82" y="63"/>
                  </a:cubicBezTo>
                  <a:cubicBezTo>
                    <a:pt x="92" y="58"/>
                    <a:pt x="92" y="58"/>
                    <a:pt x="92" y="58"/>
                  </a:cubicBezTo>
                  <a:cubicBezTo>
                    <a:pt x="95" y="54"/>
                    <a:pt x="95" y="54"/>
                    <a:pt x="95" y="54"/>
                  </a:cubicBezTo>
                  <a:cubicBezTo>
                    <a:pt x="99" y="57"/>
                    <a:pt x="99" y="57"/>
                    <a:pt x="99" y="57"/>
                  </a:cubicBezTo>
                  <a:cubicBezTo>
                    <a:pt x="103" y="53"/>
                    <a:pt x="103" y="53"/>
                    <a:pt x="103" y="53"/>
                  </a:cubicBezTo>
                  <a:cubicBezTo>
                    <a:pt x="109" y="57"/>
                    <a:pt x="109" y="57"/>
                    <a:pt x="109" y="57"/>
                  </a:cubicBezTo>
                  <a:cubicBezTo>
                    <a:pt x="121" y="43"/>
                    <a:pt x="121" y="43"/>
                    <a:pt x="121" y="43"/>
                  </a:cubicBezTo>
                  <a:cubicBezTo>
                    <a:pt x="131" y="45"/>
                    <a:pt x="131" y="45"/>
                    <a:pt x="131" y="45"/>
                  </a:cubicBezTo>
                  <a:cubicBezTo>
                    <a:pt x="132" y="40"/>
                    <a:pt x="132" y="40"/>
                    <a:pt x="132" y="40"/>
                  </a:cubicBezTo>
                  <a:cubicBezTo>
                    <a:pt x="137" y="38"/>
                    <a:pt x="137" y="38"/>
                    <a:pt x="137" y="38"/>
                  </a:cubicBezTo>
                  <a:cubicBezTo>
                    <a:pt x="145" y="38"/>
                    <a:pt x="145" y="38"/>
                    <a:pt x="145" y="38"/>
                  </a:cubicBezTo>
                  <a:cubicBezTo>
                    <a:pt x="153" y="33"/>
                    <a:pt x="153" y="33"/>
                    <a:pt x="153" y="33"/>
                  </a:cubicBezTo>
                  <a:cubicBezTo>
                    <a:pt x="152" y="28"/>
                    <a:pt x="152" y="28"/>
                    <a:pt x="152" y="28"/>
                  </a:cubicBezTo>
                  <a:cubicBezTo>
                    <a:pt x="172" y="13"/>
                    <a:pt x="172" y="13"/>
                    <a:pt x="172" y="13"/>
                  </a:cubicBezTo>
                  <a:cubicBezTo>
                    <a:pt x="178" y="12"/>
                    <a:pt x="178" y="12"/>
                    <a:pt x="178" y="12"/>
                  </a:cubicBezTo>
                  <a:cubicBezTo>
                    <a:pt x="184" y="8"/>
                    <a:pt x="184" y="8"/>
                    <a:pt x="184" y="8"/>
                  </a:cubicBezTo>
                  <a:cubicBezTo>
                    <a:pt x="190" y="6"/>
                    <a:pt x="190" y="6"/>
                    <a:pt x="190" y="6"/>
                  </a:cubicBezTo>
                  <a:cubicBezTo>
                    <a:pt x="197" y="1"/>
                    <a:pt x="197" y="1"/>
                    <a:pt x="197" y="1"/>
                  </a:cubicBezTo>
                  <a:cubicBezTo>
                    <a:pt x="204" y="0"/>
                    <a:pt x="204" y="0"/>
                    <a:pt x="204" y="0"/>
                  </a:cubicBezTo>
                  <a:cubicBezTo>
                    <a:pt x="207" y="2"/>
                    <a:pt x="207" y="2"/>
                    <a:pt x="207" y="2"/>
                  </a:cubicBezTo>
                  <a:cubicBezTo>
                    <a:pt x="204" y="16"/>
                    <a:pt x="204" y="16"/>
                    <a:pt x="204" y="16"/>
                  </a:cubicBezTo>
                  <a:cubicBezTo>
                    <a:pt x="201" y="20"/>
                    <a:pt x="201" y="20"/>
                    <a:pt x="201" y="20"/>
                  </a:cubicBezTo>
                  <a:cubicBezTo>
                    <a:pt x="202" y="30"/>
                    <a:pt x="202" y="30"/>
                    <a:pt x="202" y="30"/>
                  </a:cubicBezTo>
                  <a:cubicBezTo>
                    <a:pt x="197" y="35"/>
                    <a:pt x="197" y="35"/>
                    <a:pt x="197" y="35"/>
                  </a:cubicBezTo>
                  <a:cubicBezTo>
                    <a:pt x="201" y="42"/>
                    <a:pt x="201" y="42"/>
                    <a:pt x="201" y="42"/>
                  </a:cubicBezTo>
                  <a:cubicBezTo>
                    <a:pt x="194" y="52"/>
                    <a:pt x="194" y="52"/>
                    <a:pt x="194" y="52"/>
                  </a:cubicBezTo>
                  <a:cubicBezTo>
                    <a:pt x="199" y="58"/>
                    <a:pt x="199" y="58"/>
                    <a:pt x="199" y="58"/>
                  </a:cubicBezTo>
                  <a:cubicBezTo>
                    <a:pt x="207" y="60"/>
                    <a:pt x="207" y="60"/>
                    <a:pt x="207" y="60"/>
                  </a:cubicBezTo>
                  <a:cubicBezTo>
                    <a:pt x="217" y="55"/>
                    <a:pt x="217" y="55"/>
                    <a:pt x="217" y="55"/>
                  </a:cubicBezTo>
                  <a:cubicBezTo>
                    <a:pt x="226" y="70"/>
                    <a:pt x="226" y="70"/>
                    <a:pt x="226" y="70"/>
                  </a:cubicBezTo>
                  <a:cubicBezTo>
                    <a:pt x="233" y="65"/>
                    <a:pt x="233" y="65"/>
                    <a:pt x="233" y="65"/>
                  </a:cubicBezTo>
                  <a:cubicBezTo>
                    <a:pt x="241" y="54"/>
                    <a:pt x="241" y="54"/>
                    <a:pt x="241" y="54"/>
                  </a:cubicBezTo>
                  <a:cubicBezTo>
                    <a:pt x="247" y="53"/>
                    <a:pt x="247" y="53"/>
                    <a:pt x="247" y="53"/>
                  </a:cubicBezTo>
                  <a:cubicBezTo>
                    <a:pt x="248" y="44"/>
                    <a:pt x="248" y="44"/>
                    <a:pt x="248" y="44"/>
                  </a:cubicBezTo>
                  <a:cubicBezTo>
                    <a:pt x="251" y="38"/>
                    <a:pt x="251" y="38"/>
                    <a:pt x="251" y="38"/>
                  </a:cubicBezTo>
                  <a:cubicBezTo>
                    <a:pt x="256" y="37"/>
                    <a:pt x="256" y="37"/>
                    <a:pt x="256" y="37"/>
                  </a:cubicBezTo>
                  <a:cubicBezTo>
                    <a:pt x="261" y="29"/>
                    <a:pt x="261" y="29"/>
                    <a:pt x="261" y="29"/>
                  </a:cubicBezTo>
                  <a:cubicBezTo>
                    <a:pt x="269" y="29"/>
                    <a:pt x="269" y="29"/>
                    <a:pt x="269" y="29"/>
                  </a:cubicBezTo>
                  <a:cubicBezTo>
                    <a:pt x="275" y="38"/>
                    <a:pt x="275" y="38"/>
                    <a:pt x="275" y="38"/>
                  </a:cubicBezTo>
                  <a:cubicBezTo>
                    <a:pt x="280" y="47"/>
                    <a:pt x="280" y="47"/>
                    <a:pt x="280" y="47"/>
                  </a:cubicBezTo>
                  <a:cubicBezTo>
                    <a:pt x="279" y="56"/>
                    <a:pt x="279" y="56"/>
                    <a:pt x="279" y="56"/>
                  </a:cubicBezTo>
                  <a:cubicBezTo>
                    <a:pt x="269" y="60"/>
                    <a:pt x="269" y="60"/>
                    <a:pt x="269" y="60"/>
                  </a:cubicBezTo>
                  <a:cubicBezTo>
                    <a:pt x="262" y="59"/>
                    <a:pt x="262" y="59"/>
                    <a:pt x="262" y="59"/>
                  </a:cubicBezTo>
                  <a:cubicBezTo>
                    <a:pt x="259" y="63"/>
                    <a:pt x="259" y="63"/>
                    <a:pt x="259" y="63"/>
                  </a:cubicBezTo>
                  <a:cubicBezTo>
                    <a:pt x="267" y="71"/>
                    <a:pt x="267" y="71"/>
                    <a:pt x="267" y="71"/>
                  </a:cubicBezTo>
                  <a:cubicBezTo>
                    <a:pt x="267" y="76"/>
                    <a:pt x="267" y="76"/>
                    <a:pt x="267" y="76"/>
                  </a:cubicBezTo>
                  <a:cubicBezTo>
                    <a:pt x="260" y="80"/>
                    <a:pt x="260" y="80"/>
                    <a:pt x="260" y="80"/>
                  </a:cubicBezTo>
                  <a:cubicBezTo>
                    <a:pt x="261" y="91"/>
                    <a:pt x="261" y="91"/>
                    <a:pt x="261" y="91"/>
                  </a:cubicBezTo>
                  <a:cubicBezTo>
                    <a:pt x="254" y="96"/>
                    <a:pt x="254" y="96"/>
                    <a:pt x="254" y="96"/>
                  </a:cubicBezTo>
                  <a:cubicBezTo>
                    <a:pt x="254" y="102"/>
                    <a:pt x="254" y="102"/>
                    <a:pt x="254" y="102"/>
                  </a:cubicBezTo>
                  <a:cubicBezTo>
                    <a:pt x="249" y="107"/>
                    <a:pt x="249" y="107"/>
                    <a:pt x="249" y="107"/>
                  </a:cubicBezTo>
                  <a:cubicBezTo>
                    <a:pt x="251" y="113"/>
                    <a:pt x="251" y="113"/>
                    <a:pt x="251" y="113"/>
                  </a:cubicBezTo>
                  <a:cubicBezTo>
                    <a:pt x="249" y="121"/>
                    <a:pt x="249" y="121"/>
                    <a:pt x="249" y="121"/>
                  </a:cubicBezTo>
                  <a:cubicBezTo>
                    <a:pt x="252" y="133"/>
                    <a:pt x="252" y="133"/>
                    <a:pt x="252" y="133"/>
                  </a:cubicBezTo>
                  <a:cubicBezTo>
                    <a:pt x="260" y="137"/>
                    <a:pt x="260" y="137"/>
                    <a:pt x="260" y="137"/>
                  </a:cubicBezTo>
                  <a:cubicBezTo>
                    <a:pt x="264" y="143"/>
                    <a:pt x="264" y="143"/>
                    <a:pt x="264" y="143"/>
                  </a:cubicBezTo>
                  <a:cubicBezTo>
                    <a:pt x="269" y="139"/>
                    <a:pt x="269" y="139"/>
                    <a:pt x="269" y="139"/>
                  </a:cubicBezTo>
                  <a:cubicBezTo>
                    <a:pt x="274" y="141"/>
                    <a:pt x="274" y="141"/>
                    <a:pt x="274" y="141"/>
                  </a:cubicBezTo>
                  <a:cubicBezTo>
                    <a:pt x="275" y="146"/>
                    <a:pt x="275" y="146"/>
                    <a:pt x="275" y="146"/>
                  </a:cubicBezTo>
                  <a:cubicBezTo>
                    <a:pt x="279" y="151"/>
                    <a:pt x="279" y="151"/>
                    <a:pt x="279" y="151"/>
                  </a:cubicBezTo>
                  <a:cubicBezTo>
                    <a:pt x="281" y="156"/>
                    <a:pt x="281" y="156"/>
                    <a:pt x="281" y="156"/>
                  </a:cubicBezTo>
                  <a:cubicBezTo>
                    <a:pt x="288" y="158"/>
                    <a:pt x="288" y="158"/>
                    <a:pt x="288" y="158"/>
                  </a:cubicBezTo>
                  <a:cubicBezTo>
                    <a:pt x="287" y="167"/>
                    <a:pt x="287" y="167"/>
                    <a:pt x="287" y="167"/>
                  </a:cubicBezTo>
                  <a:cubicBezTo>
                    <a:pt x="287" y="167"/>
                    <a:pt x="284" y="169"/>
                    <a:pt x="284" y="170"/>
                  </a:cubicBezTo>
                  <a:cubicBezTo>
                    <a:pt x="284" y="170"/>
                    <a:pt x="284" y="179"/>
                    <a:pt x="284" y="179"/>
                  </a:cubicBezTo>
                  <a:lnTo>
                    <a:pt x="284" y="186"/>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9" name="Freeform 14">
              <a:extLst>
                <a:ext uri="{FF2B5EF4-FFF2-40B4-BE49-F238E27FC236}">
                  <a16:creationId xmlns:a16="http://schemas.microsoft.com/office/drawing/2014/main" id="{29670EB6-3981-B536-9D8F-4AD76C8B6877}"/>
                </a:ext>
              </a:extLst>
            </p:cNvPr>
            <p:cNvSpPr>
              <a:spLocks noEditPoints="1"/>
            </p:cNvSpPr>
            <p:nvPr/>
          </p:nvSpPr>
          <p:spPr bwMode="auto">
            <a:xfrm>
              <a:off x="2125" y="2153"/>
              <a:ext cx="477" cy="690"/>
            </a:xfrm>
            <a:custGeom>
              <a:avLst/>
              <a:gdLst>
                <a:gd name="T0" fmla="*/ 126 w 229"/>
                <a:gd name="T1" fmla="*/ 16 h 331"/>
                <a:gd name="T2" fmla="*/ 140 w 229"/>
                <a:gd name="T3" fmla="*/ 12 h 331"/>
                <a:gd name="T4" fmla="*/ 123 w 229"/>
                <a:gd name="T5" fmla="*/ 3 h 331"/>
                <a:gd name="T6" fmla="*/ 171 w 229"/>
                <a:gd name="T7" fmla="*/ 48 h 331"/>
                <a:gd name="T8" fmla="*/ 173 w 229"/>
                <a:gd name="T9" fmla="*/ 58 h 331"/>
                <a:gd name="T10" fmla="*/ 187 w 229"/>
                <a:gd name="T11" fmla="*/ 52 h 331"/>
                <a:gd name="T12" fmla="*/ 206 w 229"/>
                <a:gd name="T13" fmla="*/ 50 h 331"/>
                <a:gd name="T14" fmla="*/ 227 w 229"/>
                <a:gd name="T15" fmla="*/ 51 h 331"/>
                <a:gd name="T16" fmla="*/ 212 w 229"/>
                <a:gd name="T17" fmla="*/ 46 h 331"/>
                <a:gd name="T18" fmla="*/ 211 w 229"/>
                <a:gd name="T19" fmla="*/ 39 h 331"/>
                <a:gd name="T20" fmla="*/ 201 w 229"/>
                <a:gd name="T21" fmla="*/ 43 h 331"/>
                <a:gd name="T22" fmla="*/ 188 w 229"/>
                <a:gd name="T23" fmla="*/ 50 h 331"/>
                <a:gd name="T24" fmla="*/ 171 w 229"/>
                <a:gd name="T25" fmla="*/ 48 h 331"/>
                <a:gd name="T26" fmla="*/ 171 w 229"/>
                <a:gd name="T27" fmla="*/ 24 h 331"/>
                <a:gd name="T28" fmla="*/ 181 w 229"/>
                <a:gd name="T29" fmla="*/ 22 h 331"/>
                <a:gd name="T30" fmla="*/ 192 w 229"/>
                <a:gd name="T31" fmla="*/ 15 h 331"/>
                <a:gd name="T32" fmla="*/ 194 w 229"/>
                <a:gd name="T33" fmla="*/ 22 h 331"/>
                <a:gd name="T34" fmla="*/ 188 w 229"/>
                <a:gd name="T35" fmla="*/ 35 h 331"/>
                <a:gd name="T36" fmla="*/ 172 w 229"/>
                <a:gd name="T37" fmla="*/ 34 h 331"/>
                <a:gd name="T38" fmla="*/ 125 w 229"/>
                <a:gd name="T39" fmla="*/ 22 h 331"/>
                <a:gd name="T40" fmla="*/ 138 w 229"/>
                <a:gd name="T41" fmla="*/ 21 h 331"/>
                <a:gd name="T42" fmla="*/ 153 w 229"/>
                <a:gd name="T43" fmla="*/ 18 h 331"/>
                <a:gd name="T44" fmla="*/ 143 w 229"/>
                <a:gd name="T45" fmla="*/ 28 h 331"/>
                <a:gd name="T46" fmla="*/ 126 w 229"/>
                <a:gd name="T47" fmla="*/ 31 h 331"/>
                <a:gd name="T48" fmla="*/ 125 w 229"/>
                <a:gd name="T49" fmla="*/ 22 h 331"/>
                <a:gd name="T50" fmla="*/ 21 w 229"/>
                <a:gd name="T51" fmla="*/ 263 h 331"/>
                <a:gd name="T52" fmla="*/ 1 w 229"/>
                <a:gd name="T53" fmla="*/ 272 h 331"/>
                <a:gd name="T54" fmla="*/ 10 w 229"/>
                <a:gd name="T55" fmla="*/ 285 h 331"/>
                <a:gd name="T56" fmla="*/ 3 w 229"/>
                <a:gd name="T57" fmla="*/ 297 h 331"/>
                <a:gd name="T58" fmla="*/ 14 w 229"/>
                <a:gd name="T59" fmla="*/ 290 h 331"/>
                <a:gd name="T60" fmla="*/ 6 w 229"/>
                <a:gd name="T61" fmla="*/ 306 h 331"/>
                <a:gd name="T62" fmla="*/ 21 w 229"/>
                <a:gd name="T63" fmla="*/ 323 h 331"/>
                <a:gd name="T64" fmla="*/ 40 w 229"/>
                <a:gd name="T65" fmla="*/ 323 h 331"/>
                <a:gd name="T66" fmla="*/ 39 w 229"/>
                <a:gd name="T67" fmla="*/ 292 h 331"/>
                <a:gd name="T68" fmla="*/ 55 w 229"/>
                <a:gd name="T69" fmla="*/ 265 h 331"/>
                <a:gd name="T70" fmla="*/ 76 w 229"/>
                <a:gd name="T71" fmla="*/ 253 h 331"/>
                <a:gd name="T72" fmla="*/ 105 w 229"/>
                <a:gd name="T73" fmla="*/ 231 h 331"/>
                <a:gd name="T74" fmla="*/ 134 w 229"/>
                <a:gd name="T75" fmla="*/ 214 h 331"/>
                <a:gd name="T76" fmla="*/ 188 w 229"/>
                <a:gd name="T77" fmla="*/ 204 h 331"/>
                <a:gd name="T78" fmla="*/ 195 w 229"/>
                <a:gd name="T79" fmla="*/ 180 h 331"/>
                <a:gd name="T80" fmla="*/ 158 w 229"/>
                <a:gd name="T81" fmla="*/ 190 h 331"/>
                <a:gd name="T82" fmla="*/ 124 w 229"/>
                <a:gd name="T83" fmla="*/ 188 h 331"/>
                <a:gd name="T84" fmla="*/ 93 w 229"/>
                <a:gd name="T85" fmla="*/ 200 h 331"/>
                <a:gd name="T86" fmla="*/ 79 w 229"/>
                <a:gd name="T87" fmla="*/ 214 h 331"/>
                <a:gd name="T88" fmla="*/ 53 w 229"/>
                <a:gd name="T89" fmla="*/ 227 h 331"/>
                <a:gd name="T90" fmla="*/ 48 w 229"/>
                <a:gd name="T91" fmla="*/ 242 h 331"/>
                <a:gd name="T92" fmla="*/ 30 w 229"/>
                <a:gd name="T93" fmla="*/ 247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 h="331">
                  <a:moveTo>
                    <a:pt x="123" y="10"/>
                  </a:moveTo>
                  <a:cubicBezTo>
                    <a:pt x="124" y="12"/>
                    <a:pt x="122" y="18"/>
                    <a:pt x="126" y="16"/>
                  </a:cubicBezTo>
                  <a:cubicBezTo>
                    <a:pt x="130" y="15"/>
                    <a:pt x="134" y="12"/>
                    <a:pt x="135" y="14"/>
                  </a:cubicBezTo>
                  <a:cubicBezTo>
                    <a:pt x="136" y="16"/>
                    <a:pt x="143" y="16"/>
                    <a:pt x="140" y="12"/>
                  </a:cubicBezTo>
                  <a:cubicBezTo>
                    <a:pt x="138" y="8"/>
                    <a:pt x="132" y="7"/>
                    <a:pt x="129" y="7"/>
                  </a:cubicBezTo>
                  <a:cubicBezTo>
                    <a:pt x="127" y="7"/>
                    <a:pt x="124" y="0"/>
                    <a:pt x="123" y="3"/>
                  </a:cubicBezTo>
                  <a:cubicBezTo>
                    <a:pt x="122" y="6"/>
                    <a:pt x="123" y="10"/>
                    <a:pt x="123" y="10"/>
                  </a:cubicBezTo>
                  <a:close/>
                  <a:moveTo>
                    <a:pt x="171" y="48"/>
                  </a:moveTo>
                  <a:cubicBezTo>
                    <a:pt x="169" y="48"/>
                    <a:pt x="164" y="51"/>
                    <a:pt x="166" y="55"/>
                  </a:cubicBezTo>
                  <a:cubicBezTo>
                    <a:pt x="167" y="58"/>
                    <a:pt x="170" y="59"/>
                    <a:pt x="173" y="58"/>
                  </a:cubicBezTo>
                  <a:cubicBezTo>
                    <a:pt x="176" y="57"/>
                    <a:pt x="179" y="60"/>
                    <a:pt x="180" y="58"/>
                  </a:cubicBezTo>
                  <a:cubicBezTo>
                    <a:pt x="182" y="55"/>
                    <a:pt x="185" y="49"/>
                    <a:pt x="187" y="52"/>
                  </a:cubicBezTo>
                  <a:cubicBezTo>
                    <a:pt x="189" y="54"/>
                    <a:pt x="195" y="58"/>
                    <a:pt x="197" y="58"/>
                  </a:cubicBezTo>
                  <a:cubicBezTo>
                    <a:pt x="200" y="58"/>
                    <a:pt x="202" y="51"/>
                    <a:pt x="206" y="50"/>
                  </a:cubicBezTo>
                  <a:cubicBezTo>
                    <a:pt x="210" y="49"/>
                    <a:pt x="211" y="55"/>
                    <a:pt x="214" y="56"/>
                  </a:cubicBezTo>
                  <a:cubicBezTo>
                    <a:pt x="217" y="57"/>
                    <a:pt x="225" y="58"/>
                    <a:pt x="227" y="51"/>
                  </a:cubicBezTo>
                  <a:cubicBezTo>
                    <a:pt x="229" y="45"/>
                    <a:pt x="228" y="39"/>
                    <a:pt x="225" y="41"/>
                  </a:cubicBezTo>
                  <a:cubicBezTo>
                    <a:pt x="221" y="42"/>
                    <a:pt x="214" y="46"/>
                    <a:pt x="212" y="46"/>
                  </a:cubicBezTo>
                  <a:cubicBezTo>
                    <a:pt x="210" y="46"/>
                    <a:pt x="207" y="48"/>
                    <a:pt x="206" y="45"/>
                  </a:cubicBezTo>
                  <a:cubicBezTo>
                    <a:pt x="205" y="43"/>
                    <a:pt x="212" y="43"/>
                    <a:pt x="211" y="39"/>
                  </a:cubicBezTo>
                  <a:cubicBezTo>
                    <a:pt x="210" y="35"/>
                    <a:pt x="201" y="35"/>
                    <a:pt x="200" y="37"/>
                  </a:cubicBezTo>
                  <a:cubicBezTo>
                    <a:pt x="200" y="40"/>
                    <a:pt x="204" y="42"/>
                    <a:pt x="201" y="43"/>
                  </a:cubicBezTo>
                  <a:cubicBezTo>
                    <a:pt x="198" y="44"/>
                    <a:pt x="199" y="42"/>
                    <a:pt x="195" y="43"/>
                  </a:cubicBezTo>
                  <a:cubicBezTo>
                    <a:pt x="190" y="44"/>
                    <a:pt x="191" y="49"/>
                    <a:pt x="188" y="50"/>
                  </a:cubicBezTo>
                  <a:cubicBezTo>
                    <a:pt x="186" y="50"/>
                    <a:pt x="182" y="49"/>
                    <a:pt x="180" y="49"/>
                  </a:cubicBezTo>
                  <a:cubicBezTo>
                    <a:pt x="178" y="49"/>
                    <a:pt x="171" y="48"/>
                    <a:pt x="171" y="48"/>
                  </a:cubicBezTo>
                  <a:close/>
                  <a:moveTo>
                    <a:pt x="168" y="28"/>
                  </a:moveTo>
                  <a:cubicBezTo>
                    <a:pt x="168" y="28"/>
                    <a:pt x="172" y="27"/>
                    <a:pt x="171" y="24"/>
                  </a:cubicBezTo>
                  <a:cubicBezTo>
                    <a:pt x="170" y="21"/>
                    <a:pt x="176" y="21"/>
                    <a:pt x="176" y="21"/>
                  </a:cubicBezTo>
                  <a:cubicBezTo>
                    <a:pt x="176" y="21"/>
                    <a:pt x="177" y="23"/>
                    <a:pt x="181" y="22"/>
                  </a:cubicBezTo>
                  <a:cubicBezTo>
                    <a:pt x="184" y="20"/>
                    <a:pt x="181" y="18"/>
                    <a:pt x="183" y="18"/>
                  </a:cubicBezTo>
                  <a:cubicBezTo>
                    <a:pt x="185" y="18"/>
                    <a:pt x="191" y="17"/>
                    <a:pt x="192" y="15"/>
                  </a:cubicBezTo>
                  <a:cubicBezTo>
                    <a:pt x="193" y="12"/>
                    <a:pt x="196" y="13"/>
                    <a:pt x="199" y="18"/>
                  </a:cubicBezTo>
                  <a:cubicBezTo>
                    <a:pt x="201" y="23"/>
                    <a:pt x="196" y="23"/>
                    <a:pt x="194" y="22"/>
                  </a:cubicBezTo>
                  <a:cubicBezTo>
                    <a:pt x="192" y="21"/>
                    <a:pt x="191" y="24"/>
                    <a:pt x="189" y="27"/>
                  </a:cubicBezTo>
                  <a:cubicBezTo>
                    <a:pt x="187" y="30"/>
                    <a:pt x="189" y="31"/>
                    <a:pt x="188" y="35"/>
                  </a:cubicBezTo>
                  <a:cubicBezTo>
                    <a:pt x="186" y="38"/>
                    <a:pt x="182" y="41"/>
                    <a:pt x="178" y="41"/>
                  </a:cubicBezTo>
                  <a:cubicBezTo>
                    <a:pt x="175" y="41"/>
                    <a:pt x="174" y="38"/>
                    <a:pt x="172" y="34"/>
                  </a:cubicBezTo>
                  <a:cubicBezTo>
                    <a:pt x="171" y="30"/>
                    <a:pt x="165" y="29"/>
                    <a:pt x="168" y="28"/>
                  </a:cubicBezTo>
                  <a:close/>
                  <a:moveTo>
                    <a:pt x="125" y="22"/>
                  </a:moveTo>
                  <a:cubicBezTo>
                    <a:pt x="126" y="23"/>
                    <a:pt x="130" y="22"/>
                    <a:pt x="130" y="20"/>
                  </a:cubicBezTo>
                  <a:cubicBezTo>
                    <a:pt x="131" y="17"/>
                    <a:pt x="136" y="19"/>
                    <a:pt x="138" y="21"/>
                  </a:cubicBezTo>
                  <a:cubicBezTo>
                    <a:pt x="140" y="23"/>
                    <a:pt x="144" y="20"/>
                    <a:pt x="145" y="16"/>
                  </a:cubicBezTo>
                  <a:cubicBezTo>
                    <a:pt x="146" y="12"/>
                    <a:pt x="154" y="16"/>
                    <a:pt x="153" y="18"/>
                  </a:cubicBezTo>
                  <a:cubicBezTo>
                    <a:pt x="152" y="21"/>
                    <a:pt x="154" y="22"/>
                    <a:pt x="154" y="24"/>
                  </a:cubicBezTo>
                  <a:cubicBezTo>
                    <a:pt x="153" y="25"/>
                    <a:pt x="146" y="28"/>
                    <a:pt x="143" y="28"/>
                  </a:cubicBezTo>
                  <a:cubicBezTo>
                    <a:pt x="140" y="28"/>
                    <a:pt x="138" y="31"/>
                    <a:pt x="135" y="32"/>
                  </a:cubicBezTo>
                  <a:cubicBezTo>
                    <a:pt x="132" y="34"/>
                    <a:pt x="128" y="34"/>
                    <a:pt x="126" y="31"/>
                  </a:cubicBezTo>
                  <a:cubicBezTo>
                    <a:pt x="123" y="28"/>
                    <a:pt x="120" y="28"/>
                    <a:pt x="121" y="25"/>
                  </a:cubicBezTo>
                  <a:cubicBezTo>
                    <a:pt x="122" y="22"/>
                    <a:pt x="125" y="22"/>
                    <a:pt x="125" y="22"/>
                  </a:cubicBezTo>
                  <a:close/>
                  <a:moveTo>
                    <a:pt x="27" y="254"/>
                  </a:moveTo>
                  <a:cubicBezTo>
                    <a:pt x="24" y="257"/>
                    <a:pt x="25" y="261"/>
                    <a:pt x="21" y="263"/>
                  </a:cubicBezTo>
                  <a:cubicBezTo>
                    <a:pt x="16" y="265"/>
                    <a:pt x="16" y="265"/>
                    <a:pt x="11" y="263"/>
                  </a:cubicBezTo>
                  <a:cubicBezTo>
                    <a:pt x="7" y="261"/>
                    <a:pt x="3" y="269"/>
                    <a:pt x="1" y="272"/>
                  </a:cubicBezTo>
                  <a:cubicBezTo>
                    <a:pt x="0" y="276"/>
                    <a:pt x="1" y="281"/>
                    <a:pt x="3" y="281"/>
                  </a:cubicBezTo>
                  <a:cubicBezTo>
                    <a:pt x="6" y="281"/>
                    <a:pt x="10" y="284"/>
                    <a:pt x="10" y="285"/>
                  </a:cubicBezTo>
                  <a:cubicBezTo>
                    <a:pt x="11" y="286"/>
                    <a:pt x="7" y="282"/>
                    <a:pt x="4" y="286"/>
                  </a:cubicBezTo>
                  <a:cubicBezTo>
                    <a:pt x="1" y="291"/>
                    <a:pt x="2" y="296"/>
                    <a:pt x="3" y="297"/>
                  </a:cubicBezTo>
                  <a:cubicBezTo>
                    <a:pt x="4" y="299"/>
                    <a:pt x="10" y="293"/>
                    <a:pt x="11" y="290"/>
                  </a:cubicBezTo>
                  <a:cubicBezTo>
                    <a:pt x="11" y="287"/>
                    <a:pt x="13" y="287"/>
                    <a:pt x="14" y="290"/>
                  </a:cubicBezTo>
                  <a:cubicBezTo>
                    <a:pt x="14" y="293"/>
                    <a:pt x="15" y="299"/>
                    <a:pt x="12" y="301"/>
                  </a:cubicBezTo>
                  <a:cubicBezTo>
                    <a:pt x="9" y="302"/>
                    <a:pt x="6" y="304"/>
                    <a:pt x="6" y="306"/>
                  </a:cubicBezTo>
                  <a:cubicBezTo>
                    <a:pt x="7" y="309"/>
                    <a:pt x="10" y="314"/>
                    <a:pt x="11" y="315"/>
                  </a:cubicBezTo>
                  <a:cubicBezTo>
                    <a:pt x="13" y="316"/>
                    <a:pt x="18" y="320"/>
                    <a:pt x="21" y="323"/>
                  </a:cubicBezTo>
                  <a:cubicBezTo>
                    <a:pt x="25" y="326"/>
                    <a:pt x="31" y="328"/>
                    <a:pt x="33" y="330"/>
                  </a:cubicBezTo>
                  <a:cubicBezTo>
                    <a:pt x="36" y="331"/>
                    <a:pt x="44" y="329"/>
                    <a:pt x="40" y="323"/>
                  </a:cubicBezTo>
                  <a:cubicBezTo>
                    <a:pt x="36" y="318"/>
                    <a:pt x="36" y="310"/>
                    <a:pt x="37" y="306"/>
                  </a:cubicBezTo>
                  <a:cubicBezTo>
                    <a:pt x="37" y="303"/>
                    <a:pt x="38" y="298"/>
                    <a:pt x="39" y="292"/>
                  </a:cubicBezTo>
                  <a:cubicBezTo>
                    <a:pt x="39" y="287"/>
                    <a:pt x="39" y="282"/>
                    <a:pt x="43" y="277"/>
                  </a:cubicBezTo>
                  <a:cubicBezTo>
                    <a:pt x="47" y="273"/>
                    <a:pt x="50" y="269"/>
                    <a:pt x="55" y="265"/>
                  </a:cubicBezTo>
                  <a:cubicBezTo>
                    <a:pt x="59" y="260"/>
                    <a:pt x="63" y="259"/>
                    <a:pt x="65" y="256"/>
                  </a:cubicBezTo>
                  <a:cubicBezTo>
                    <a:pt x="67" y="254"/>
                    <a:pt x="74" y="255"/>
                    <a:pt x="76" y="253"/>
                  </a:cubicBezTo>
                  <a:cubicBezTo>
                    <a:pt x="77" y="251"/>
                    <a:pt x="90" y="241"/>
                    <a:pt x="93" y="239"/>
                  </a:cubicBezTo>
                  <a:cubicBezTo>
                    <a:pt x="96" y="237"/>
                    <a:pt x="103" y="232"/>
                    <a:pt x="105" y="231"/>
                  </a:cubicBezTo>
                  <a:cubicBezTo>
                    <a:pt x="108" y="230"/>
                    <a:pt x="117" y="227"/>
                    <a:pt x="120" y="224"/>
                  </a:cubicBezTo>
                  <a:cubicBezTo>
                    <a:pt x="123" y="222"/>
                    <a:pt x="121" y="217"/>
                    <a:pt x="134" y="214"/>
                  </a:cubicBezTo>
                  <a:cubicBezTo>
                    <a:pt x="147" y="210"/>
                    <a:pt x="155" y="210"/>
                    <a:pt x="163" y="211"/>
                  </a:cubicBezTo>
                  <a:cubicBezTo>
                    <a:pt x="171" y="211"/>
                    <a:pt x="185" y="204"/>
                    <a:pt x="188" y="204"/>
                  </a:cubicBezTo>
                  <a:cubicBezTo>
                    <a:pt x="191" y="204"/>
                    <a:pt x="199" y="201"/>
                    <a:pt x="201" y="195"/>
                  </a:cubicBezTo>
                  <a:cubicBezTo>
                    <a:pt x="203" y="188"/>
                    <a:pt x="203" y="179"/>
                    <a:pt x="195" y="180"/>
                  </a:cubicBezTo>
                  <a:cubicBezTo>
                    <a:pt x="187" y="181"/>
                    <a:pt x="185" y="184"/>
                    <a:pt x="176" y="188"/>
                  </a:cubicBezTo>
                  <a:cubicBezTo>
                    <a:pt x="168" y="192"/>
                    <a:pt x="162" y="193"/>
                    <a:pt x="158" y="190"/>
                  </a:cubicBezTo>
                  <a:cubicBezTo>
                    <a:pt x="153" y="187"/>
                    <a:pt x="146" y="179"/>
                    <a:pt x="141" y="183"/>
                  </a:cubicBezTo>
                  <a:cubicBezTo>
                    <a:pt x="135" y="187"/>
                    <a:pt x="132" y="188"/>
                    <a:pt x="124" y="188"/>
                  </a:cubicBezTo>
                  <a:cubicBezTo>
                    <a:pt x="116" y="188"/>
                    <a:pt x="107" y="191"/>
                    <a:pt x="102" y="195"/>
                  </a:cubicBezTo>
                  <a:cubicBezTo>
                    <a:pt x="98" y="199"/>
                    <a:pt x="96" y="202"/>
                    <a:pt x="93" y="200"/>
                  </a:cubicBezTo>
                  <a:cubicBezTo>
                    <a:pt x="90" y="198"/>
                    <a:pt x="89" y="202"/>
                    <a:pt x="88" y="207"/>
                  </a:cubicBezTo>
                  <a:cubicBezTo>
                    <a:pt x="87" y="213"/>
                    <a:pt x="84" y="212"/>
                    <a:pt x="79" y="214"/>
                  </a:cubicBezTo>
                  <a:cubicBezTo>
                    <a:pt x="74" y="217"/>
                    <a:pt x="73" y="221"/>
                    <a:pt x="67" y="223"/>
                  </a:cubicBezTo>
                  <a:cubicBezTo>
                    <a:pt x="62" y="225"/>
                    <a:pt x="55" y="224"/>
                    <a:pt x="53" y="227"/>
                  </a:cubicBezTo>
                  <a:cubicBezTo>
                    <a:pt x="52" y="231"/>
                    <a:pt x="56" y="234"/>
                    <a:pt x="53" y="236"/>
                  </a:cubicBezTo>
                  <a:cubicBezTo>
                    <a:pt x="49" y="238"/>
                    <a:pt x="56" y="241"/>
                    <a:pt x="48" y="242"/>
                  </a:cubicBezTo>
                  <a:cubicBezTo>
                    <a:pt x="40" y="242"/>
                    <a:pt x="37" y="243"/>
                    <a:pt x="36" y="244"/>
                  </a:cubicBezTo>
                  <a:cubicBezTo>
                    <a:pt x="35" y="246"/>
                    <a:pt x="32" y="246"/>
                    <a:pt x="30" y="247"/>
                  </a:cubicBezTo>
                  <a:cubicBezTo>
                    <a:pt x="28" y="249"/>
                    <a:pt x="27" y="254"/>
                    <a:pt x="27" y="254"/>
                  </a:cubicBez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0" name="Freeform 15">
              <a:extLst>
                <a:ext uri="{FF2B5EF4-FFF2-40B4-BE49-F238E27FC236}">
                  <a16:creationId xmlns:a16="http://schemas.microsoft.com/office/drawing/2014/main" id="{2A997E64-1A90-2992-7884-F565803156EB}"/>
                </a:ext>
              </a:extLst>
            </p:cNvPr>
            <p:cNvSpPr>
              <a:spLocks/>
            </p:cNvSpPr>
            <p:nvPr/>
          </p:nvSpPr>
          <p:spPr bwMode="auto">
            <a:xfrm>
              <a:off x="1460" y="2832"/>
              <a:ext cx="432" cy="421"/>
            </a:xfrm>
            <a:custGeom>
              <a:avLst/>
              <a:gdLst>
                <a:gd name="T0" fmla="*/ 50 w 207"/>
                <a:gd name="T1" fmla="*/ 36 h 202"/>
                <a:gd name="T2" fmla="*/ 66 w 207"/>
                <a:gd name="T3" fmla="*/ 31 h 202"/>
                <a:gd name="T4" fmla="*/ 62 w 207"/>
                <a:gd name="T5" fmla="*/ 9 h 202"/>
                <a:gd name="T6" fmla="*/ 77 w 207"/>
                <a:gd name="T7" fmla="*/ 8 h 202"/>
                <a:gd name="T8" fmla="*/ 84 w 207"/>
                <a:gd name="T9" fmla="*/ 34 h 202"/>
                <a:gd name="T10" fmla="*/ 100 w 207"/>
                <a:gd name="T11" fmla="*/ 43 h 202"/>
                <a:gd name="T12" fmla="*/ 109 w 207"/>
                <a:gd name="T13" fmla="*/ 20 h 202"/>
                <a:gd name="T14" fmla="*/ 138 w 207"/>
                <a:gd name="T15" fmla="*/ 20 h 202"/>
                <a:gd name="T16" fmla="*/ 158 w 207"/>
                <a:gd name="T17" fmla="*/ 30 h 202"/>
                <a:gd name="T18" fmla="*/ 166 w 207"/>
                <a:gd name="T19" fmla="*/ 34 h 202"/>
                <a:gd name="T20" fmla="*/ 172 w 207"/>
                <a:gd name="T21" fmla="*/ 54 h 202"/>
                <a:gd name="T22" fmla="*/ 182 w 207"/>
                <a:gd name="T23" fmla="*/ 69 h 202"/>
                <a:gd name="T24" fmla="*/ 196 w 207"/>
                <a:gd name="T25" fmla="*/ 76 h 202"/>
                <a:gd name="T26" fmla="*/ 207 w 207"/>
                <a:gd name="T27" fmla="*/ 77 h 202"/>
                <a:gd name="T28" fmla="*/ 195 w 207"/>
                <a:gd name="T29" fmla="*/ 96 h 202"/>
                <a:gd name="T30" fmla="*/ 198 w 207"/>
                <a:gd name="T31" fmla="*/ 112 h 202"/>
                <a:gd name="T32" fmla="*/ 195 w 207"/>
                <a:gd name="T33" fmla="*/ 127 h 202"/>
                <a:gd name="T34" fmla="*/ 171 w 207"/>
                <a:gd name="T35" fmla="*/ 123 h 202"/>
                <a:gd name="T36" fmla="*/ 157 w 207"/>
                <a:gd name="T37" fmla="*/ 109 h 202"/>
                <a:gd name="T38" fmla="*/ 141 w 207"/>
                <a:gd name="T39" fmla="*/ 100 h 202"/>
                <a:gd name="T40" fmla="*/ 139 w 207"/>
                <a:gd name="T41" fmla="*/ 110 h 202"/>
                <a:gd name="T42" fmla="*/ 144 w 207"/>
                <a:gd name="T43" fmla="*/ 126 h 202"/>
                <a:gd name="T44" fmla="*/ 138 w 207"/>
                <a:gd name="T45" fmla="*/ 134 h 202"/>
                <a:gd name="T46" fmla="*/ 141 w 207"/>
                <a:gd name="T47" fmla="*/ 144 h 202"/>
                <a:gd name="T48" fmla="*/ 129 w 207"/>
                <a:gd name="T49" fmla="*/ 152 h 202"/>
                <a:gd name="T50" fmla="*/ 126 w 207"/>
                <a:gd name="T51" fmla="*/ 163 h 202"/>
                <a:gd name="T52" fmla="*/ 140 w 207"/>
                <a:gd name="T53" fmla="*/ 161 h 202"/>
                <a:gd name="T54" fmla="*/ 154 w 207"/>
                <a:gd name="T55" fmla="*/ 159 h 202"/>
                <a:gd name="T56" fmla="*/ 135 w 207"/>
                <a:gd name="T57" fmla="*/ 187 h 202"/>
                <a:gd name="T58" fmla="*/ 129 w 207"/>
                <a:gd name="T59" fmla="*/ 202 h 202"/>
                <a:gd name="T60" fmla="*/ 113 w 207"/>
                <a:gd name="T61" fmla="*/ 202 h 202"/>
                <a:gd name="T62" fmla="*/ 112 w 207"/>
                <a:gd name="T63" fmla="*/ 196 h 202"/>
                <a:gd name="T64" fmla="*/ 98 w 207"/>
                <a:gd name="T65" fmla="*/ 193 h 202"/>
                <a:gd name="T66" fmla="*/ 95 w 207"/>
                <a:gd name="T67" fmla="*/ 184 h 202"/>
                <a:gd name="T68" fmla="*/ 88 w 207"/>
                <a:gd name="T69" fmla="*/ 175 h 202"/>
                <a:gd name="T70" fmla="*/ 78 w 207"/>
                <a:gd name="T71" fmla="*/ 176 h 202"/>
                <a:gd name="T72" fmla="*/ 68 w 207"/>
                <a:gd name="T73" fmla="*/ 163 h 202"/>
                <a:gd name="T74" fmla="*/ 54 w 207"/>
                <a:gd name="T75" fmla="*/ 165 h 202"/>
                <a:gd name="T76" fmla="*/ 44 w 207"/>
                <a:gd name="T77" fmla="*/ 150 h 202"/>
                <a:gd name="T78" fmla="*/ 35 w 207"/>
                <a:gd name="T79" fmla="*/ 143 h 202"/>
                <a:gd name="T80" fmla="*/ 22 w 207"/>
                <a:gd name="T81" fmla="*/ 137 h 202"/>
                <a:gd name="T82" fmla="*/ 10 w 207"/>
                <a:gd name="T83" fmla="*/ 129 h 202"/>
                <a:gd name="T84" fmla="*/ 5 w 207"/>
                <a:gd name="T85" fmla="*/ 122 h 202"/>
                <a:gd name="T86" fmla="*/ 0 w 207"/>
                <a:gd name="T87" fmla="*/ 110 h 202"/>
                <a:gd name="T88" fmla="*/ 8 w 207"/>
                <a:gd name="T89" fmla="*/ 95 h 202"/>
                <a:gd name="T90" fmla="*/ 19 w 207"/>
                <a:gd name="T91" fmla="*/ 83 h 202"/>
                <a:gd name="T92" fmla="*/ 25 w 207"/>
                <a:gd name="T93" fmla="*/ 70 h 202"/>
                <a:gd name="T94" fmla="*/ 22 w 207"/>
                <a:gd name="T95" fmla="*/ 60 h 202"/>
                <a:gd name="T96" fmla="*/ 30 w 207"/>
                <a:gd name="T97" fmla="*/ 43 h 202"/>
                <a:gd name="T98" fmla="*/ 38 w 207"/>
                <a:gd name="T99" fmla="*/ 3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7" h="202">
                  <a:moveTo>
                    <a:pt x="46" y="29"/>
                  </a:moveTo>
                  <a:cubicBezTo>
                    <a:pt x="47" y="32"/>
                    <a:pt x="49" y="34"/>
                    <a:pt x="50" y="36"/>
                  </a:cubicBezTo>
                  <a:cubicBezTo>
                    <a:pt x="52" y="41"/>
                    <a:pt x="55" y="42"/>
                    <a:pt x="59" y="40"/>
                  </a:cubicBezTo>
                  <a:cubicBezTo>
                    <a:pt x="64" y="39"/>
                    <a:pt x="68" y="34"/>
                    <a:pt x="66" y="31"/>
                  </a:cubicBezTo>
                  <a:cubicBezTo>
                    <a:pt x="64" y="28"/>
                    <a:pt x="59" y="29"/>
                    <a:pt x="60" y="22"/>
                  </a:cubicBezTo>
                  <a:cubicBezTo>
                    <a:pt x="62" y="16"/>
                    <a:pt x="62" y="11"/>
                    <a:pt x="62" y="9"/>
                  </a:cubicBezTo>
                  <a:cubicBezTo>
                    <a:pt x="61" y="8"/>
                    <a:pt x="66" y="5"/>
                    <a:pt x="69" y="7"/>
                  </a:cubicBezTo>
                  <a:cubicBezTo>
                    <a:pt x="73" y="8"/>
                    <a:pt x="75" y="0"/>
                    <a:pt x="77" y="8"/>
                  </a:cubicBezTo>
                  <a:cubicBezTo>
                    <a:pt x="79" y="15"/>
                    <a:pt x="78" y="21"/>
                    <a:pt x="79" y="24"/>
                  </a:cubicBezTo>
                  <a:cubicBezTo>
                    <a:pt x="80" y="27"/>
                    <a:pt x="84" y="30"/>
                    <a:pt x="84" y="34"/>
                  </a:cubicBezTo>
                  <a:cubicBezTo>
                    <a:pt x="85" y="39"/>
                    <a:pt x="89" y="44"/>
                    <a:pt x="90" y="44"/>
                  </a:cubicBezTo>
                  <a:cubicBezTo>
                    <a:pt x="91" y="45"/>
                    <a:pt x="99" y="50"/>
                    <a:pt x="100" y="43"/>
                  </a:cubicBezTo>
                  <a:cubicBezTo>
                    <a:pt x="102" y="37"/>
                    <a:pt x="101" y="32"/>
                    <a:pt x="104" y="27"/>
                  </a:cubicBezTo>
                  <a:cubicBezTo>
                    <a:pt x="106" y="21"/>
                    <a:pt x="104" y="20"/>
                    <a:pt x="109" y="20"/>
                  </a:cubicBezTo>
                  <a:cubicBezTo>
                    <a:pt x="115" y="20"/>
                    <a:pt x="123" y="20"/>
                    <a:pt x="127" y="20"/>
                  </a:cubicBezTo>
                  <a:cubicBezTo>
                    <a:pt x="131" y="21"/>
                    <a:pt x="136" y="22"/>
                    <a:pt x="138" y="20"/>
                  </a:cubicBezTo>
                  <a:cubicBezTo>
                    <a:pt x="141" y="19"/>
                    <a:pt x="146" y="15"/>
                    <a:pt x="150" y="18"/>
                  </a:cubicBezTo>
                  <a:cubicBezTo>
                    <a:pt x="154" y="22"/>
                    <a:pt x="157" y="27"/>
                    <a:pt x="158" y="30"/>
                  </a:cubicBezTo>
                  <a:cubicBezTo>
                    <a:pt x="159" y="33"/>
                    <a:pt x="157" y="35"/>
                    <a:pt x="157" y="38"/>
                  </a:cubicBezTo>
                  <a:cubicBezTo>
                    <a:pt x="158" y="40"/>
                    <a:pt x="162" y="38"/>
                    <a:pt x="166" y="34"/>
                  </a:cubicBezTo>
                  <a:cubicBezTo>
                    <a:pt x="171" y="48"/>
                    <a:pt x="171" y="48"/>
                    <a:pt x="171" y="48"/>
                  </a:cubicBezTo>
                  <a:cubicBezTo>
                    <a:pt x="172" y="54"/>
                    <a:pt x="172" y="54"/>
                    <a:pt x="172" y="54"/>
                  </a:cubicBezTo>
                  <a:cubicBezTo>
                    <a:pt x="181" y="63"/>
                    <a:pt x="181" y="63"/>
                    <a:pt x="181" y="63"/>
                  </a:cubicBezTo>
                  <a:cubicBezTo>
                    <a:pt x="182" y="69"/>
                    <a:pt x="182" y="69"/>
                    <a:pt x="182" y="69"/>
                  </a:cubicBezTo>
                  <a:cubicBezTo>
                    <a:pt x="190" y="76"/>
                    <a:pt x="190" y="76"/>
                    <a:pt x="190" y="76"/>
                  </a:cubicBezTo>
                  <a:cubicBezTo>
                    <a:pt x="196" y="76"/>
                    <a:pt x="196" y="76"/>
                    <a:pt x="196" y="76"/>
                  </a:cubicBezTo>
                  <a:cubicBezTo>
                    <a:pt x="198" y="71"/>
                    <a:pt x="198" y="71"/>
                    <a:pt x="198" y="71"/>
                  </a:cubicBezTo>
                  <a:cubicBezTo>
                    <a:pt x="207" y="77"/>
                    <a:pt x="207" y="77"/>
                    <a:pt x="207" y="77"/>
                  </a:cubicBezTo>
                  <a:cubicBezTo>
                    <a:pt x="201" y="86"/>
                    <a:pt x="201" y="86"/>
                    <a:pt x="201" y="86"/>
                  </a:cubicBezTo>
                  <a:cubicBezTo>
                    <a:pt x="195" y="96"/>
                    <a:pt x="195" y="96"/>
                    <a:pt x="195" y="96"/>
                  </a:cubicBezTo>
                  <a:cubicBezTo>
                    <a:pt x="200" y="105"/>
                    <a:pt x="200" y="105"/>
                    <a:pt x="200" y="105"/>
                  </a:cubicBezTo>
                  <a:cubicBezTo>
                    <a:pt x="198" y="112"/>
                    <a:pt x="198" y="112"/>
                    <a:pt x="198" y="112"/>
                  </a:cubicBezTo>
                  <a:cubicBezTo>
                    <a:pt x="202" y="119"/>
                    <a:pt x="202" y="119"/>
                    <a:pt x="202" y="119"/>
                  </a:cubicBezTo>
                  <a:cubicBezTo>
                    <a:pt x="195" y="127"/>
                    <a:pt x="195" y="127"/>
                    <a:pt x="195" y="127"/>
                  </a:cubicBezTo>
                  <a:cubicBezTo>
                    <a:pt x="181" y="119"/>
                    <a:pt x="181" y="119"/>
                    <a:pt x="181" y="119"/>
                  </a:cubicBezTo>
                  <a:cubicBezTo>
                    <a:pt x="171" y="123"/>
                    <a:pt x="171" y="123"/>
                    <a:pt x="171" y="123"/>
                  </a:cubicBezTo>
                  <a:cubicBezTo>
                    <a:pt x="167" y="114"/>
                    <a:pt x="167" y="114"/>
                    <a:pt x="167" y="114"/>
                  </a:cubicBezTo>
                  <a:cubicBezTo>
                    <a:pt x="157" y="109"/>
                    <a:pt x="157" y="109"/>
                    <a:pt x="157" y="109"/>
                  </a:cubicBezTo>
                  <a:cubicBezTo>
                    <a:pt x="148" y="103"/>
                    <a:pt x="148" y="103"/>
                    <a:pt x="148" y="103"/>
                  </a:cubicBezTo>
                  <a:cubicBezTo>
                    <a:pt x="141" y="100"/>
                    <a:pt x="141" y="100"/>
                    <a:pt x="141" y="100"/>
                  </a:cubicBezTo>
                  <a:cubicBezTo>
                    <a:pt x="138" y="100"/>
                    <a:pt x="138" y="100"/>
                    <a:pt x="138" y="100"/>
                  </a:cubicBezTo>
                  <a:cubicBezTo>
                    <a:pt x="139" y="110"/>
                    <a:pt x="139" y="110"/>
                    <a:pt x="139" y="110"/>
                  </a:cubicBezTo>
                  <a:cubicBezTo>
                    <a:pt x="145" y="115"/>
                    <a:pt x="145" y="115"/>
                    <a:pt x="145" y="115"/>
                  </a:cubicBezTo>
                  <a:cubicBezTo>
                    <a:pt x="144" y="126"/>
                    <a:pt x="144" y="126"/>
                    <a:pt x="144" y="126"/>
                  </a:cubicBezTo>
                  <a:cubicBezTo>
                    <a:pt x="138" y="130"/>
                    <a:pt x="138" y="130"/>
                    <a:pt x="138" y="130"/>
                  </a:cubicBezTo>
                  <a:cubicBezTo>
                    <a:pt x="138" y="134"/>
                    <a:pt x="138" y="134"/>
                    <a:pt x="138" y="134"/>
                  </a:cubicBezTo>
                  <a:cubicBezTo>
                    <a:pt x="141" y="138"/>
                    <a:pt x="141" y="138"/>
                    <a:pt x="141" y="138"/>
                  </a:cubicBezTo>
                  <a:cubicBezTo>
                    <a:pt x="141" y="144"/>
                    <a:pt x="141" y="144"/>
                    <a:pt x="141" y="144"/>
                  </a:cubicBezTo>
                  <a:cubicBezTo>
                    <a:pt x="132" y="145"/>
                    <a:pt x="132" y="145"/>
                    <a:pt x="132" y="145"/>
                  </a:cubicBezTo>
                  <a:cubicBezTo>
                    <a:pt x="129" y="152"/>
                    <a:pt x="129" y="152"/>
                    <a:pt x="129" y="152"/>
                  </a:cubicBezTo>
                  <a:cubicBezTo>
                    <a:pt x="125" y="157"/>
                    <a:pt x="125" y="157"/>
                    <a:pt x="125" y="157"/>
                  </a:cubicBezTo>
                  <a:cubicBezTo>
                    <a:pt x="126" y="163"/>
                    <a:pt x="126" y="163"/>
                    <a:pt x="126" y="163"/>
                  </a:cubicBezTo>
                  <a:cubicBezTo>
                    <a:pt x="135" y="166"/>
                    <a:pt x="135" y="166"/>
                    <a:pt x="135" y="166"/>
                  </a:cubicBezTo>
                  <a:cubicBezTo>
                    <a:pt x="140" y="161"/>
                    <a:pt x="140" y="161"/>
                    <a:pt x="140" y="161"/>
                  </a:cubicBezTo>
                  <a:cubicBezTo>
                    <a:pt x="145" y="158"/>
                    <a:pt x="145" y="158"/>
                    <a:pt x="145" y="158"/>
                  </a:cubicBezTo>
                  <a:cubicBezTo>
                    <a:pt x="154" y="159"/>
                    <a:pt x="154" y="159"/>
                    <a:pt x="154" y="159"/>
                  </a:cubicBezTo>
                  <a:cubicBezTo>
                    <a:pt x="159" y="166"/>
                    <a:pt x="159" y="166"/>
                    <a:pt x="159" y="166"/>
                  </a:cubicBezTo>
                  <a:cubicBezTo>
                    <a:pt x="135" y="187"/>
                    <a:pt x="135" y="187"/>
                    <a:pt x="135" y="187"/>
                  </a:cubicBezTo>
                  <a:cubicBezTo>
                    <a:pt x="139" y="191"/>
                    <a:pt x="139" y="191"/>
                    <a:pt x="139" y="191"/>
                  </a:cubicBezTo>
                  <a:cubicBezTo>
                    <a:pt x="129" y="202"/>
                    <a:pt x="129" y="202"/>
                    <a:pt x="129" y="202"/>
                  </a:cubicBezTo>
                  <a:cubicBezTo>
                    <a:pt x="124" y="198"/>
                    <a:pt x="124" y="198"/>
                    <a:pt x="124" y="198"/>
                  </a:cubicBezTo>
                  <a:cubicBezTo>
                    <a:pt x="113" y="202"/>
                    <a:pt x="113" y="202"/>
                    <a:pt x="113" y="202"/>
                  </a:cubicBezTo>
                  <a:cubicBezTo>
                    <a:pt x="111" y="201"/>
                    <a:pt x="111" y="201"/>
                    <a:pt x="111" y="201"/>
                  </a:cubicBezTo>
                  <a:cubicBezTo>
                    <a:pt x="112" y="196"/>
                    <a:pt x="112" y="196"/>
                    <a:pt x="112" y="196"/>
                  </a:cubicBezTo>
                  <a:cubicBezTo>
                    <a:pt x="103" y="188"/>
                    <a:pt x="103" y="188"/>
                    <a:pt x="103" y="188"/>
                  </a:cubicBezTo>
                  <a:cubicBezTo>
                    <a:pt x="98" y="193"/>
                    <a:pt x="98" y="193"/>
                    <a:pt x="98" y="193"/>
                  </a:cubicBezTo>
                  <a:cubicBezTo>
                    <a:pt x="96" y="188"/>
                    <a:pt x="96" y="188"/>
                    <a:pt x="96" y="188"/>
                  </a:cubicBezTo>
                  <a:cubicBezTo>
                    <a:pt x="95" y="184"/>
                    <a:pt x="95" y="184"/>
                    <a:pt x="95" y="184"/>
                  </a:cubicBezTo>
                  <a:cubicBezTo>
                    <a:pt x="85" y="178"/>
                    <a:pt x="85" y="178"/>
                    <a:pt x="85" y="178"/>
                  </a:cubicBezTo>
                  <a:cubicBezTo>
                    <a:pt x="88" y="175"/>
                    <a:pt x="88" y="175"/>
                    <a:pt x="88" y="175"/>
                  </a:cubicBezTo>
                  <a:cubicBezTo>
                    <a:pt x="81" y="170"/>
                    <a:pt x="81" y="170"/>
                    <a:pt x="81" y="170"/>
                  </a:cubicBezTo>
                  <a:cubicBezTo>
                    <a:pt x="78" y="176"/>
                    <a:pt x="78" y="176"/>
                    <a:pt x="78" y="176"/>
                  </a:cubicBezTo>
                  <a:cubicBezTo>
                    <a:pt x="70" y="170"/>
                    <a:pt x="70" y="170"/>
                    <a:pt x="70" y="170"/>
                  </a:cubicBezTo>
                  <a:cubicBezTo>
                    <a:pt x="68" y="163"/>
                    <a:pt x="68" y="163"/>
                    <a:pt x="68" y="163"/>
                  </a:cubicBezTo>
                  <a:cubicBezTo>
                    <a:pt x="61" y="163"/>
                    <a:pt x="61" y="163"/>
                    <a:pt x="61" y="163"/>
                  </a:cubicBezTo>
                  <a:cubicBezTo>
                    <a:pt x="54" y="165"/>
                    <a:pt x="54" y="165"/>
                    <a:pt x="54" y="165"/>
                  </a:cubicBezTo>
                  <a:cubicBezTo>
                    <a:pt x="52" y="158"/>
                    <a:pt x="52" y="158"/>
                    <a:pt x="52" y="158"/>
                  </a:cubicBezTo>
                  <a:cubicBezTo>
                    <a:pt x="44" y="150"/>
                    <a:pt x="44" y="150"/>
                    <a:pt x="44" y="150"/>
                  </a:cubicBezTo>
                  <a:cubicBezTo>
                    <a:pt x="39" y="148"/>
                    <a:pt x="39" y="148"/>
                    <a:pt x="39" y="148"/>
                  </a:cubicBezTo>
                  <a:cubicBezTo>
                    <a:pt x="35" y="143"/>
                    <a:pt x="35" y="143"/>
                    <a:pt x="35" y="143"/>
                  </a:cubicBezTo>
                  <a:cubicBezTo>
                    <a:pt x="23" y="144"/>
                    <a:pt x="23" y="144"/>
                    <a:pt x="23" y="144"/>
                  </a:cubicBezTo>
                  <a:cubicBezTo>
                    <a:pt x="22" y="137"/>
                    <a:pt x="22" y="137"/>
                    <a:pt x="22" y="137"/>
                  </a:cubicBezTo>
                  <a:cubicBezTo>
                    <a:pt x="14" y="136"/>
                    <a:pt x="14" y="136"/>
                    <a:pt x="14" y="136"/>
                  </a:cubicBezTo>
                  <a:cubicBezTo>
                    <a:pt x="10" y="129"/>
                    <a:pt x="10" y="129"/>
                    <a:pt x="10" y="129"/>
                  </a:cubicBezTo>
                  <a:cubicBezTo>
                    <a:pt x="5" y="127"/>
                    <a:pt x="5" y="127"/>
                    <a:pt x="5" y="127"/>
                  </a:cubicBezTo>
                  <a:cubicBezTo>
                    <a:pt x="5" y="122"/>
                    <a:pt x="5" y="122"/>
                    <a:pt x="5" y="122"/>
                  </a:cubicBezTo>
                  <a:cubicBezTo>
                    <a:pt x="0" y="117"/>
                    <a:pt x="0" y="117"/>
                    <a:pt x="0" y="117"/>
                  </a:cubicBezTo>
                  <a:cubicBezTo>
                    <a:pt x="0" y="110"/>
                    <a:pt x="0" y="110"/>
                    <a:pt x="0" y="110"/>
                  </a:cubicBezTo>
                  <a:cubicBezTo>
                    <a:pt x="3" y="102"/>
                    <a:pt x="3" y="102"/>
                    <a:pt x="3" y="102"/>
                  </a:cubicBezTo>
                  <a:cubicBezTo>
                    <a:pt x="8" y="95"/>
                    <a:pt x="8" y="95"/>
                    <a:pt x="8" y="95"/>
                  </a:cubicBezTo>
                  <a:cubicBezTo>
                    <a:pt x="6" y="92"/>
                    <a:pt x="6" y="92"/>
                    <a:pt x="6" y="92"/>
                  </a:cubicBezTo>
                  <a:cubicBezTo>
                    <a:pt x="19" y="83"/>
                    <a:pt x="19" y="83"/>
                    <a:pt x="19" y="83"/>
                  </a:cubicBezTo>
                  <a:cubicBezTo>
                    <a:pt x="18" y="74"/>
                    <a:pt x="18" y="74"/>
                    <a:pt x="18" y="74"/>
                  </a:cubicBezTo>
                  <a:cubicBezTo>
                    <a:pt x="25" y="70"/>
                    <a:pt x="25" y="70"/>
                    <a:pt x="25" y="70"/>
                  </a:cubicBezTo>
                  <a:cubicBezTo>
                    <a:pt x="28" y="65"/>
                    <a:pt x="28" y="65"/>
                    <a:pt x="28" y="65"/>
                  </a:cubicBezTo>
                  <a:cubicBezTo>
                    <a:pt x="22" y="60"/>
                    <a:pt x="22" y="60"/>
                    <a:pt x="22" y="60"/>
                  </a:cubicBezTo>
                  <a:cubicBezTo>
                    <a:pt x="21" y="50"/>
                    <a:pt x="21" y="50"/>
                    <a:pt x="21" y="50"/>
                  </a:cubicBezTo>
                  <a:cubicBezTo>
                    <a:pt x="30" y="43"/>
                    <a:pt x="30" y="43"/>
                    <a:pt x="30" y="43"/>
                  </a:cubicBezTo>
                  <a:cubicBezTo>
                    <a:pt x="29" y="33"/>
                    <a:pt x="29" y="33"/>
                    <a:pt x="29" y="33"/>
                  </a:cubicBezTo>
                  <a:cubicBezTo>
                    <a:pt x="38" y="37"/>
                    <a:pt x="38" y="37"/>
                    <a:pt x="38" y="37"/>
                  </a:cubicBezTo>
                  <a:lnTo>
                    <a:pt x="46" y="29"/>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1" name="Freeform 16">
              <a:extLst>
                <a:ext uri="{FF2B5EF4-FFF2-40B4-BE49-F238E27FC236}">
                  <a16:creationId xmlns:a16="http://schemas.microsoft.com/office/drawing/2014/main" id="{06AFA92C-D783-B47B-8098-15334DF26A21}"/>
                </a:ext>
              </a:extLst>
            </p:cNvPr>
            <p:cNvSpPr>
              <a:spLocks/>
            </p:cNvSpPr>
            <p:nvPr/>
          </p:nvSpPr>
          <p:spPr bwMode="auto">
            <a:xfrm>
              <a:off x="1544" y="2528"/>
              <a:ext cx="252" cy="317"/>
            </a:xfrm>
            <a:custGeom>
              <a:avLst/>
              <a:gdLst>
                <a:gd name="T0" fmla="*/ 0 w 121"/>
                <a:gd name="T1" fmla="*/ 59 h 152"/>
                <a:gd name="T2" fmla="*/ 6 w 121"/>
                <a:gd name="T3" fmla="*/ 48 h 152"/>
                <a:gd name="T4" fmla="*/ 25 w 121"/>
                <a:gd name="T5" fmla="*/ 45 h 152"/>
                <a:gd name="T6" fmla="*/ 31 w 121"/>
                <a:gd name="T7" fmla="*/ 35 h 152"/>
                <a:gd name="T8" fmla="*/ 34 w 121"/>
                <a:gd name="T9" fmla="*/ 26 h 152"/>
                <a:gd name="T10" fmla="*/ 37 w 121"/>
                <a:gd name="T11" fmla="*/ 15 h 152"/>
                <a:gd name="T12" fmla="*/ 49 w 121"/>
                <a:gd name="T13" fmla="*/ 8 h 152"/>
                <a:gd name="T14" fmla="*/ 56 w 121"/>
                <a:gd name="T15" fmla="*/ 2 h 152"/>
                <a:gd name="T16" fmla="*/ 62 w 121"/>
                <a:gd name="T17" fmla="*/ 5 h 152"/>
                <a:gd name="T18" fmla="*/ 72 w 121"/>
                <a:gd name="T19" fmla="*/ 6 h 152"/>
                <a:gd name="T20" fmla="*/ 80 w 121"/>
                <a:gd name="T21" fmla="*/ 11 h 152"/>
                <a:gd name="T22" fmla="*/ 86 w 121"/>
                <a:gd name="T23" fmla="*/ 6 h 152"/>
                <a:gd name="T24" fmla="*/ 90 w 121"/>
                <a:gd name="T25" fmla="*/ 10 h 152"/>
                <a:gd name="T26" fmla="*/ 98 w 121"/>
                <a:gd name="T27" fmla="*/ 14 h 152"/>
                <a:gd name="T28" fmla="*/ 98 w 121"/>
                <a:gd name="T29" fmla="*/ 23 h 152"/>
                <a:gd name="T30" fmla="*/ 91 w 121"/>
                <a:gd name="T31" fmla="*/ 22 h 152"/>
                <a:gd name="T32" fmla="*/ 95 w 121"/>
                <a:gd name="T33" fmla="*/ 33 h 152"/>
                <a:gd name="T34" fmla="*/ 105 w 121"/>
                <a:gd name="T35" fmla="*/ 49 h 152"/>
                <a:gd name="T36" fmla="*/ 113 w 121"/>
                <a:gd name="T37" fmla="*/ 65 h 152"/>
                <a:gd name="T38" fmla="*/ 114 w 121"/>
                <a:gd name="T39" fmla="*/ 92 h 152"/>
                <a:gd name="T40" fmla="*/ 118 w 121"/>
                <a:gd name="T41" fmla="*/ 112 h 152"/>
                <a:gd name="T42" fmla="*/ 120 w 121"/>
                <a:gd name="T43" fmla="*/ 128 h 152"/>
                <a:gd name="T44" fmla="*/ 113 w 121"/>
                <a:gd name="T45" fmla="*/ 144 h 152"/>
                <a:gd name="T46" fmla="*/ 82 w 121"/>
                <a:gd name="T47" fmla="*/ 152 h 152"/>
                <a:gd name="T48" fmla="*/ 65 w 121"/>
                <a:gd name="T49" fmla="*/ 144 h 152"/>
                <a:gd name="T50" fmla="*/ 56 w 121"/>
                <a:gd name="T51" fmla="*/ 124 h 152"/>
                <a:gd name="T52" fmla="*/ 46 w 121"/>
                <a:gd name="T53" fmla="*/ 109 h 152"/>
                <a:gd name="T54" fmla="*/ 39 w 121"/>
                <a:gd name="T55" fmla="*/ 91 h 152"/>
                <a:gd name="T56" fmla="*/ 37 w 121"/>
                <a:gd name="T57" fmla="*/ 78 h 152"/>
                <a:gd name="T58" fmla="*/ 34 w 121"/>
                <a:gd name="T59" fmla="*/ 74 h 152"/>
                <a:gd name="T60" fmla="*/ 32 w 121"/>
                <a:gd name="T61" fmla="*/ 91 h 152"/>
                <a:gd name="T62" fmla="*/ 32 w 121"/>
                <a:gd name="T63" fmla="*/ 93 h 152"/>
                <a:gd name="T64" fmla="*/ 17 w 121"/>
                <a:gd name="T65" fmla="*/ 87 h 152"/>
                <a:gd name="T66" fmla="*/ 13 w 121"/>
                <a:gd name="T67" fmla="*/ 82 h 152"/>
                <a:gd name="T68" fmla="*/ 15 w 121"/>
                <a:gd name="T69" fmla="*/ 71 h 152"/>
                <a:gd name="T70" fmla="*/ 0 w 121"/>
                <a:gd name="T71" fmla="*/ 5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1" h="152">
                  <a:moveTo>
                    <a:pt x="0" y="59"/>
                  </a:moveTo>
                  <a:cubicBezTo>
                    <a:pt x="3" y="54"/>
                    <a:pt x="5" y="50"/>
                    <a:pt x="6" y="48"/>
                  </a:cubicBezTo>
                  <a:cubicBezTo>
                    <a:pt x="9" y="43"/>
                    <a:pt x="18" y="45"/>
                    <a:pt x="25" y="45"/>
                  </a:cubicBezTo>
                  <a:cubicBezTo>
                    <a:pt x="33" y="45"/>
                    <a:pt x="31" y="39"/>
                    <a:pt x="31" y="35"/>
                  </a:cubicBezTo>
                  <a:cubicBezTo>
                    <a:pt x="31" y="32"/>
                    <a:pt x="36" y="29"/>
                    <a:pt x="34" y="26"/>
                  </a:cubicBezTo>
                  <a:cubicBezTo>
                    <a:pt x="32" y="22"/>
                    <a:pt x="34" y="17"/>
                    <a:pt x="37" y="15"/>
                  </a:cubicBezTo>
                  <a:cubicBezTo>
                    <a:pt x="40" y="13"/>
                    <a:pt x="43" y="8"/>
                    <a:pt x="49" y="8"/>
                  </a:cubicBezTo>
                  <a:cubicBezTo>
                    <a:pt x="54" y="7"/>
                    <a:pt x="53" y="5"/>
                    <a:pt x="56" y="2"/>
                  </a:cubicBezTo>
                  <a:cubicBezTo>
                    <a:pt x="60" y="0"/>
                    <a:pt x="62" y="5"/>
                    <a:pt x="62" y="5"/>
                  </a:cubicBezTo>
                  <a:cubicBezTo>
                    <a:pt x="62" y="5"/>
                    <a:pt x="68" y="10"/>
                    <a:pt x="72" y="6"/>
                  </a:cubicBezTo>
                  <a:cubicBezTo>
                    <a:pt x="75" y="3"/>
                    <a:pt x="77" y="11"/>
                    <a:pt x="80" y="11"/>
                  </a:cubicBezTo>
                  <a:cubicBezTo>
                    <a:pt x="82" y="11"/>
                    <a:pt x="85" y="8"/>
                    <a:pt x="86" y="6"/>
                  </a:cubicBezTo>
                  <a:cubicBezTo>
                    <a:pt x="88" y="9"/>
                    <a:pt x="85" y="11"/>
                    <a:pt x="90" y="10"/>
                  </a:cubicBezTo>
                  <a:cubicBezTo>
                    <a:pt x="95" y="10"/>
                    <a:pt x="97" y="10"/>
                    <a:pt x="98" y="14"/>
                  </a:cubicBezTo>
                  <a:cubicBezTo>
                    <a:pt x="100" y="17"/>
                    <a:pt x="101" y="24"/>
                    <a:pt x="98" y="23"/>
                  </a:cubicBezTo>
                  <a:cubicBezTo>
                    <a:pt x="95" y="22"/>
                    <a:pt x="93" y="21"/>
                    <a:pt x="91" y="22"/>
                  </a:cubicBezTo>
                  <a:cubicBezTo>
                    <a:pt x="89" y="24"/>
                    <a:pt x="93" y="29"/>
                    <a:pt x="95" y="33"/>
                  </a:cubicBezTo>
                  <a:cubicBezTo>
                    <a:pt x="98" y="37"/>
                    <a:pt x="99" y="45"/>
                    <a:pt x="105" y="49"/>
                  </a:cubicBezTo>
                  <a:cubicBezTo>
                    <a:pt x="111" y="53"/>
                    <a:pt x="113" y="61"/>
                    <a:pt x="113" y="65"/>
                  </a:cubicBezTo>
                  <a:cubicBezTo>
                    <a:pt x="112" y="70"/>
                    <a:pt x="113" y="86"/>
                    <a:pt x="114" y="92"/>
                  </a:cubicBezTo>
                  <a:cubicBezTo>
                    <a:pt x="114" y="98"/>
                    <a:pt x="114" y="104"/>
                    <a:pt x="118" y="112"/>
                  </a:cubicBezTo>
                  <a:cubicBezTo>
                    <a:pt x="121" y="120"/>
                    <a:pt x="121" y="125"/>
                    <a:pt x="120" y="128"/>
                  </a:cubicBezTo>
                  <a:cubicBezTo>
                    <a:pt x="119" y="131"/>
                    <a:pt x="115" y="140"/>
                    <a:pt x="113" y="144"/>
                  </a:cubicBezTo>
                  <a:cubicBezTo>
                    <a:pt x="111" y="149"/>
                    <a:pt x="89" y="152"/>
                    <a:pt x="82" y="152"/>
                  </a:cubicBezTo>
                  <a:cubicBezTo>
                    <a:pt x="75" y="152"/>
                    <a:pt x="69" y="148"/>
                    <a:pt x="65" y="144"/>
                  </a:cubicBezTo>
                  <a:cubicBezTo>
                    <a:pt x="61" y="139"/>
                    <a:pt x="60" y="129"/>
                    <a:pt x="56" y="124"/>
                  </a:cubicBezTo>
                  <a:cubicBezTo>
                    <a:pt x="52" y="118"/>
                    <a:pt x="45" y="115"/>
                    <a:pt x="46" y="109"/>
                  </a:cubicBezTo>
                  <a:cubicBezTo>
                    <a:pt x="46" y="103"/>
                    <a:pt x="41" y="96"/>
                    <a:pt x="39" y="91"/>
                  </a:cubicBezTo>
                  <a:cubicBezTo>
                    <a:pt x="37" y="87"/>
                    <a:pt x="38" y="82"/>
                    <a:pt x="37" y="78"/>
                  </a:cubicBezTo>
                  <a:cubicBezTo>
                    <a:pt x="36" y="74"/>
                    <a:pt x="35" y="69"/>
                    <a:pt x="34" y="74"/>
                  </a:cubicBezTo>
                  <a:cubicBezTo>
                    <a:pt x="32" y="78"/>
                    <a:pt x="34" y="85"/>
                    <a:pt x="32" y="91"/>
                  </a:cubicBezTo>
                  <a:cubicBezTo>
                    <a:pt x="32" y="92"/>
                    <a:pt x="32" y="92"/>
                    <a:pt x="32" y="93"/>
                  </a:cubicBezTo>
                  <a:cubicBezTo>
                    <a:pt x="17" y="87"/>
                    <a:pt x="17" y="87"/>
                    <a:pt x="17" y="87"/>
                  </a:cubicBezTo>
                  <a:cubicBezTo>
                    <a:pt x="13" y="82"/>
                    <a:pt x="13" y="82"/>
                    <a:pt x="13" y="82"/>
                  </a:cubicBezTo>
                  <a:cubicBezTo>
                    <a:pt x="15" y="71"/>
                    <a:pt x="15" y="71"/>
                    <a:pt x="15" y="71"/>
                  </a:cubicBezTo>
                  <a:lnTo>
                    <a:pt x="0" y="59"/>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2" name="Freeform 17">
              <a:extLst>
                <a:ext uri="{FF2B5EF4-FFF2-40B4-BE49-F238E27FC236}">
                  <a16:creationId xmlns:a16="http://schemas.microsoft.com/office/drawing/2014/main" id="{DAF3F7FE-EEF9-D2E5-37DC-FBFFBE50EFCC}"/>
                </a:ext>
              </a:extLst>
            </p:cNvPr>
            <p:cNvSpPr>
              <a:spLocks/>
            </p:cNvSpPr>
            <p:nvPr/>
          </p:nvSpPr>
          <p:spPr bwMode="auto">
            <a:xfrm>
              <a:off x="1298" y="2999"/>
              <a:ext cx="367" cy="300"/>
            </a:xfrm>
            <a:custGeom>
              <a:avLst/>
              <a:gdLst>
                <a:gd name="T0" fmla="*/ 344 w 367"/>
                <a:gd name="T1" fmla="*/ 258 h 300"/>
                <a:gd name="T2" fmla="*/ 321 w 367"/>
                <a:gd name="T3" fmla="*/ 258 h 300"/>
                <a:gd name="T4" fmla="*/ 327 w 367"/>
                <a:gd name="T5" fmla="*/ 281 h 300"/>
                <a:gd name="T6" fmla="*/ 323 w 367"/>
                <a:gd name="T7" fmla="*/ 298 h 300"/>
                <a:gd name="T8" fmla="*/ 296 w 367"/>
                <a:gd name="T9" fmla="*/ 298 h 300"/>
                <a:gd name="T10" fmla="*/ 275 w 367"/>
                <a:gd name="T11" fmla="*/ 300 h 300"/>
                <a:gd name="T12" fmla="*/ 241 w 367"/>
                <a:gd name="T13" fmla="*/ 271 h 300"/>
                <a:gd name="T14" fmla="*/ 223 w 367"/>
                <a:gd name="T15" fmla="*/ 246 h 300"/>
                <a:gd name="T16" fmla="*/ 191 w 367"/>
                <a:gd name="T17" fmla="*/ 219 h 300"/>
                <a:gd name="T18" fmla="*/ 158 w 367"/>
                <a:gd name="T19" fmla="*/ 221 h 300"/>
                <a:gd name="T20" fmla="*/ 112 w 367"/>
                <a:gd name="T21" fmla="*/ 212 h 300"/>
                <a:gd name="T22" fmla="*/ 104 w 367"/>
                <a:gd name="T23" fmla="*/ 175 h 300"/>
                <a:gd name="T24" fmla="*/ 73 w 367"/>
                <a:gd name="T25" fmla="*/ 160 h 300"/>
                <a:gd name="T26" fmla="*/ 46 w 367"/>
                <a:gd name="T27" fmla="*/ 133 h 300"/>
                <a:gd name="T28" fmla="*/ 16 w 367"/>
                <a:gd name="T29" fmla="*/ 131 h 300"/>
                <a:gd name="T30" fmla="*/ 14 w 367"/>
                <a:gd name="T31" fmla="*/ 104 h 300"/>
                <a:gd name="T32" fmla="*/ 8 w 367"/>
                <a:gd name="T33" fmla="*/ 79 h 300"/>
                <a:gd name="T34" fmla="*/ 19 w 367"/>
                <a:gd name="T35" fmla="*/ 75 h 300"/>
                <a:gd name="T36" fmla="*/ 62 w 367"/>
                <a:gd name="T37" fmla="*/ 33 h 300"/>
                <a:gd name="T38" fmla="*/ 89 w 367"/>
                <a:gd name="T39" fmla="*/ 8 h 300"/>
                <a:gd name="T40" fmla="*/ 112 w 367"/>
                <a:gd name="T41" fmla="*/ 4 h 300"/>
                <a:gd name="T42" fmla="*/ 139 w 367"/>
                <a:gd name="T43" fmla="*/ 8 h 300"/>
                <a:gd name="T44" fmla="*/ 166 w 367"/>
                <a:gd name="T45" fmla="*/ 8 h 300"/>
                <a:gd name="T46" fmla="*/ 169 w 367"/>
                <a:gd name="T47" fmla="*/ 46 h 300"/>
                <a:gd name="T48" fmla="*/ 162 w 367"/>
                <a:gd name="T49" fmla="*/ 77 h 300"/>
                <a:gd name="T50" fmla="*/ 173 w 367"/>
                <a:gd name="T51" fmla="*/ 98 h 300"/>
                <a:gd name="T52" fmla="*/ 191 w 367"/>
                <a:gd name="T53" fmla="*/ 117 h 300"/>
                <a:gd name="T54" fmla="*/ 210 w 367"/>
                <a:gd name="T55" fmla="*/ 133 h 300"/>
                <a:gd name="T56" fmla="*/ 244 w 367"/>
                <a:gd name="T57" fmla="*/ 142 h 300"/>
                <a:gd name="T58" fmla="*/ 271 w 367"/>
                <a:gd name="T59" fmla="*/ 162 h 300"/>
                <a:gd name="T60" fmla="*/ 289 w 367"/>
                <a:gd name="T61" fmla="*/ 173 h 300"/>
                <a:gd name="T62" fmla="*/ 308 w 367"/>
                <a:gd name="T63" fmla="*/ 187 h 300"/>
                <a:gd name="T64" fmla="*/ 331 w 367"/>
                <a:gd name="T65" fmla="*/ 187 h 300"/>
                <a:gd name="T66" fmla="*/ 339 w 367"/>
                <a:gd name="T67" fmla="*/ 204 h 300"/>
                <a:gd name="T68" fmla="*/ 362 w 367"/>
                <a:gd name="T69" fmla="*/ 22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300">
                  <a:moveTo>
                    <a:pt x="367" y="235"/>
                  </a:moveTo>
                  <a:lnTo>
                    <a:pt x="344" y="258"/>
                  </a:lnTo>
                  <a:lnTo>
                    <a:pt x="331" y="250"/>
                  </a:lnTo>
                  <a:lnTo>
                    <a:pt x="321" y="258"/>
                  </a:lnTo>
                  <a:lnTo>
                    <a:pt x="337" y="273"/>
                  </a:lnTo>
                  <a:lnTo>
                    <a:pt x="327" y="281"/>
                  </a:lnTo>
                  <a:lnTo>
                    <a:pt x="327" y="292"/>
                  </a:lnTo>
                  <a:lnTo>
                    <a:pt x="323" y="298"/>
                  </a:lnTo>
                  <a:lnTo>
                    <a:pt x="306" y="281"/>
                  </a:lnTo>
                  <a:lnTo>
                    <a:pt x="296" y="298"/>
                  </a:lnTo>
                  <a:lnTo>
                    <a:pt x="283" y="294"/>
                  </a:lnTo>
                  <a:lnTo>
                    <a:pt x="275" y="300"/>
                  </a:lnTo>
                  <a:lnTo>
                    <a:pt x="264" y="281"/>
                  </a:lnTo>
                  <a:lnTo>
                    <a:pt x="241" y="271"/>
                  </a:lnTo>
                  <a:lnTo>
                    <a:pt x="237" y="260"/>
                  </a:lnTo>
                  <a:lnTo>
                    <a:pt x="223" y="246"/>
                  </a:lnTo>
                  <a:lnTo>
                    <a:pt x="206" y="242"/>
                  </a:lnTo>
                  <a:lnTo>
                    <a:pt x="191" y="219"/>
                  </a:lnTo>
                  <a:lnTo>
                    <a:pt x="179" y="225"/>
                  </a:lnTo>
                  <a:lnTo>
                    <a:pt x="158" y="221"/>
                  </a:lnTo>
                  <a:lnTo>
                    <a:pt x="131" y="231"/>
                  </a:lnTo>
                  <a:lnTo>
                    <a:pt x="112" y="212"/>
                  </a:lnTo>
                  <a:lnTo>
                    <a:pt x="112" y="185"/>
                  </a:lnTo>
                  <a:lnTo>
                    <a:pt x="104" y="175"/>
                  </a:lnTo>
                  <a:lnTo>
                    <a:pt x="96" y="181"/>
                  </a:lnTo>
                  <a:lnTo>
                    <a:pt x="73" y="160"/>
                  </a:lnTo>
                  <a:lnTo>
                    <a:pt x="48" y="160"/>
                  </a:lnTo>
                  <a:lnTo>
                    <a:pt x="46" y="133"/>
                  </a:lnTo>
                  <a:lnTo>
                    <a:pt x="19" y="133"/>
                  </a:lnTo>
                  <a:lnTo>
                    <a:pt x="16" y="131"/>
                  </a:lnTo>
                  <a:lnTo>
                    <a:pt x="21" y="117"/>
                  </a:lnTo>
                  <a:lnTo>
                    <a:pt x="14" y="104"/>
                  </a:lnTo>
                  <a:lnTo>
                    <a:pt x="0" y="96"/>
                  </a:lnTo>
                  <a:lnTo>
                    <a:pt x="8" y="79"/>
                  </a:lnTo>
                  <a:lnTo>
                    <a:pt x="8" y="75"/>
                  </a:lnTo>
                  <a:lnTo>
                    <a:pt x="19" y="75"/>
                  </a:lnTo>
                  <a:lnTo>
                    <a:pt x="41" y="71"/>
                  </a:lnTo>
                  <a:lnTo>
                    <a:pt x="62" y="33"/>
                  </a:lnTo>
                  <a:lnTo>
                    <a:pt x="81" y="23"/>
                  </a:lnTo>
                  <a:lnTo>
                    <a:pt x="89" y="8"/>
                  </a:lnTo>
                  <a:lnTo>
                    <a:pt x="100" y="12"/>
                  </a:lnTo>
                  <a:lnTo>
                    <a:pt x="112" y="4"/>
                  </a:lnTo>
                  <a:lnTo>
                    <a:pt x="131" y="0"/>
                  </a:lnTo>
                  <a:lnTo>
                    <a:pt x="139" y="8"/>
                  </a:lnTo>
                  <a:lnTo>
                    <a:pt x="150" y="6"/>
                  </a:lnTo>
                  <a:lnTo>
                    <a:pt x="166" y="8"/>
                  </a:lnTo>
                  <a:lnTo>
                    <a:pt x="179" y="31"/>
                  </a:lnTo>
                  <a:lnTo>
                    <a:pt x="169" y="46"/>
                  </a:lnTo>
                  <a:lnTo>
                    <a:pt x="162" y="62"/>
                  </a:lnTo>
                  <a:lnTo>
                    <a:pt x="162" y="77"/>
                  </a:lnTo>
                  <a:lnTo>
                    <a:pt x="173" y="87"/>
                  </a:lnTo>
                  <a:lnTo>
                    <a:pt x="173" y="98"/>
                  </a:lnTo>
                  <a:lnTo>
                    <a:pt x="183" y="102"/>
                  </a:lnTo>
                  <a:lnTo>
                    <a:pt x="191" y="117"/>
                  </a:lnTo>
                  <a:lnTo>
                    <a:pt x="208" y="119"/>
                  </a:lnTo>
                  <a:lnTo>
                    <a:pt x="210" y="133"/>
                  </a:lnTo>
                  <a:lnTo>
                    <a:pt x="235" y="131"/>
                  </a:lnTo>
                  <a:lnTo>
                    <a:pt x="244" y="142"/>
                  </a:lnTo>
                  <a:lnTo>
                    <a:pt x="254" y="146"/>
                  </a:lnTo>
                  <a:lnTo>
                    <a:pt x="271" y="162"/>
                  </a:lnTo>
                  <a:lnTo>
                    <a:pt x="275" y="177"/>
                  </a:lnTo>
                  <a:lnTo>
                    <a:pt x="289" y="173"/>
                  </a:lnTo>
                  <a:lnTo>
                    <a:pt x="304" y="173"/>
                  </a:lnTo>
                  <a:lnTo>
                    <a:pt x="308" y="187"/>
                  </a:lnTo>
                  <a:lnTo>
                    <a:pt x="325" y="200"/>
                  </a:lnTo>
                  <a:lnTo>
                    <a:pt x="331" y="187"/>
                  </a:lnTo>
                  <a:lnTo>
                    <a:pt x="346" y="198"/>
                  </a:lnTo>
                  <a:lnTo>
                    <a:pt x="339" y="204"/>
                  </a:lnTo>
                  <a:lnTo>
                    <a:pt x="360" y="217"/>
                  </a:lnTo>
                  <a:lnTo>
                    <a:pt x="362" y="225"/>
                  </a:lnTo>
                  <a:lnTo>
                    <a:pt x="367" y="235"/>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3" name="Freeform 18">
              <a:extLst>
                <a:ext uri="{FF2B5EF4-FFF2-40B4-BE49-F238E27FC236}">
                  <a16:creationId xmlns:a16="http://schemas.microsoft.com/office/drawing/2014/main" id="{6DBBD8AF-4C4F-D6E9-58A5-AEF7C4B0D0E5}"/>
                </a:ext>
              </a:extLst>
            </p:cNvPr>
            <p:cNvSpPr>
              <a:spLocks/>
            </p:cNvSpPr>
            <p:nvPr/>
          </p:nvSpPr>
          <p:spPr bwMode="auto">
            <a:xfrm>
              <a:off x="1152" y="2855"/>
              <a:ext cx="208" cy="219"/>
            </a:xfrm>
            <a:custGeom>
              <a:avLst/>
              <a:gdLst>
                <a:gd name="T0" fmla="*/ 16 w 100"/>
                <a:gd name="T1" fmla="*/ 18 h 105"/>
                <a:gd name="T2" fmla="*/ 20 w 100"/>
                <a:gd name="T3" fmla="*/ 15 h 105"/>
                <a:gd name="T4" fmla="*/ 30 w 100"/>
                <a:gd name="T5" fmla="*/ 19 h 105"/>
                <a:gd name="T6" fmla="*/ 37 w 100"/>
                <a:gd name="T7" fmla="*/ 23 h 105"/>
                <a:gd name="T8" fmla="*/ 40 w 100"/>
                <a:gd name="T9" fmla="*/ 26 h 105"/>
                <a:gd name="T10" fmla="*/ 37 w 100"/>
                <a:gd name="T11" fmla="*/ 32 h 105"/>
                <a:gd name="T12" fmla="*/ 45 w 100"/>
                <a:gd name="T13" fmla="*/ 40 h 105"/>
                <a:gd name="T14" fmla="*/ 52 w 100"/>
                <a:gd name="T15" fmla="*/ 32 h 105"/>
                <a:gd name="T16" fmla="*/ 46 w 100"/>
                <a:gd name="T17" fmla="*/ 25 h 105"/>
                <a:gd name="T18" fmla="*/ 45 w 100"/>
                <a:gd name="T19" fmla="*/ 23 h 105"/>
                <a:gd name="T20" fmla="*/ 40 w 100"/>
                <a:gd name="T21" fmla="*/ 14 h 105"/>
                <a:gd name="T22" fmla="*/ 39 w 100"/>
                <a:gd name="T23" fmla="*/ 3 h 105"/>
                <a:gd name="T24" fmla="*/ 35 w 100"/>
                <a:gd name="T25" fmla="*/ 0 h 105"/>
                <a:gd name="T26" fmla="*/ 67 w 100"/>
                <a:gd name="T27" fmla="*/ 0 h 105"/>
                <a:gd name="T28" fmla="*/ 68 w 100"/>
                <a:gd name="T29" fmla="*/ 0 h 105"/>
                <a:gd name="T30" fmla="*/ 68 w 100"/>
                <a:gd name="T31" fmla="*/ 13 h 105"/>
                <a:gd name="T32" fmla="*/ 83 w 100"/>
                <a:gd name="T33" fmla="*/ 58 h 105"/>
                <a:gd name="T34" fmla="*/ 92 w 100"/>
                <a:gd name="T35" fmla="*/ 62 h 105"/>
                <a:gd name="T36" fmla="*/ 100 w 100"/>
                <a:gd name="T37" fmla="*/ 85 h 105"/>
                <a:gd name="T38" fmla="*/ 90 w 100"/>
                <a:gd name="T39" fmla="*/ 103 h 105"/>
                <a:gd name="T40" fmla="*/ 79 w 100"/>
                <a:gd name="T41" fmla="*/ 105 h 105"/>
                <a:gd name="T42" fmla="*/ 74 w 100"/>
                <a:gd name="T43" fmla="*/ 105 h 105"/>
                <a:gd name="T44" fmla="*/ 72 w 100"/>
                <a:gd name="T45" fmla="*/ 97 h 105"/>
                <a:gd name="T46" fmla="*/ 64 w 100"/>
                <a:gd name="T47" fmla="*/ 94 h 105"/>
                <a:gd name="T48" fmla="*/ 68 w 100"/>
                <a:gd name="T49" fmla="*/ 85 h 105"/>
                <a:gd name="T50" fmla="*/ 63 w 100"/>
                <a:gd name="T51" fmla="*/ 83 h 105"/>
                <a:gd name="T52" fmla="*/ 64 w 100"/>
                <a:gd name="T53" fmla="*/ 79 h 105"/>
                <a:gd name="T54" fmla="*/ 57 w 100"/>
                <a:gd name="T55" fmla="*/ 79 h 105"/>
                <a:gd name="T56" fmla="*/ 55 w 100"/>
                <a:gd name="T57" fmla="*/ 81 h 105"/>
                <a:gd name="T58" fmla="*/ 52 w 100"/>
                <a:gd name="T59" fmla="*/ 78 h 105"/>
                <a:gd name="T60" fmla="*/ 54 w 100"/>
                <a:gd name="T61" fmla="*/ 70 h 105"/>
                <a:gd name="T62" fmla="*/ 46 w 100"/>
                <a:gd name="T63" fmla="*/ 64 h 105"/>
                <a:gd name="T64" fmla="*/ 42 w 100"/>
                <a:gd name="T65" fmla="*/ 67 h 105"/>
                <a:gd name="T66" fmla="*/ 38 w 100"/>
                <a:gd name="T67" fmla="*/ 68 h 105"/>
                <a:gd name="T68" fmla="*/ 32 w 100"/>
                <a:gd name="T69" fmla="*/ 65 h 105"/>
                <a:gd name="T70" fmla="*/ 21 w 100"/>
                <a:gd name="T71" fmla="*/ 65 h 105"/>
                <a:gd name="T72" fmla="*/ 20 w 100"/>
                <a:gd name="T73" fmla="*/ 60 h 105"/>
                <a:gd name="T74" fmla="*/ 14 w 100"/>
                <a:gd name="T75" fmla="*/ 64 h 105"/>
                <a:gd name="T76" fmla="*/ 9 w 100"/>
                <a:gd name="T77" fmla="*/ 63 h 105"/>
                <a:gd name="T78" fmla="*/ 9 w 100"/>
                <a:gd name="T79" fmla="*/ 63 h 105"/>
                <a:gd name="T80" fmla="*/ 7 w 100"/>
                <a:gd name="T81" fmla="*/ 56 h 105"/>
                <a:gd name="T82" fmla="*/ 9 w 100"/>
                <a:gd name="T83" fmla="*/ 50 h 105"/>
                <a:gd name="T84" fmla="*/ 8 w 100"/>
                <a:gd name="T85" fmla="*/ 42 h 105"/>
                <a:gd name="T86" fmla="*/ 2 w 100"/>
                <a:gd name="T87" fmla="*/ 35 h 105"/>
                <a:gd name="T88" fmla="*/ 4 w 100"/>
                <a:gd name="T89" fmla="*/ 31 h 105"/>
                <a:gd name="T90" fmla="*/ 0 w 100"/>
                <a:gd name="T91" fmla="*/ 27 h 105"/>
                <a:gd name="T92" fmla="*/ 16 w 100"/>
                <a:gd name="T93" fmla="*/ 26 h 105"/>
                <a:gd name="T94" fmla="*/ 16 w 100"/>
                <a:gd name="T95" fmla="*/ 1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05">
                  <a:moveTo>
                    <a:pt x="16" y="18"/>
                  </a:moveTo>
                  <a:cubicBezTo>
                    <a:pt x="18" y="18"/>
                    <a:pt x="19" y="16"/>
                    <a:pt x="20" y="15"/>
                  </a:cubicBezTo>
                  <a:cubicBezTo>
                    <a:pt x="22" y="11"/>
                    <a:pt x="29" y="16"/>
                    <a:pt x="30" y="19"/>
                  </a:cubicBezTo>
                  <a:cubicBezTo>
                    <a:pt x="32" y="23"/>
                    <a:pt x="35" y="22"/>
                    <a:pt x="37" y="23"/>
                  </a:cubicBezTo>
                  <a:cubicBezTo>
                    <a:pt x="38" y="23"/>
                    <a:pt x="39" y="25"/>
                    <a:pt x="40" y="26"/>
                  </a:cubicBezTo>
                  <a:cubicBezTo>
                    <a:pt x="39" y="28"/>
                    <a:pt x="37" y="30"/>
                    <a:pt x="37" y="32"/>
                  </a:cubicBezTo>
                  <a:cubicBezTo>
                    <a:pt x="37" y="36"/>
                    <a:pt x="41" y="40"/>
                    <a:pt x="45" y="40"/>
                  </a:cubicBezTo>
                  <a:cubicBezTo>
                    <a:pt x="49" y="40"/>
                    <a:pt x="52" y="36"/>
                    <a:pt x="52" y="32"/>
                  </a:cubicBezTo>
                  <a:cubicBezTo>
                    <a:pt x="52" y="29"/>
                    <a:pt x="49" y="25"/>
                    <a:pt x="46" y="25"/>
                  </a:cubicBezTo>
                  <a:cubicBezTo>
                    <a:pt x="45" y="24"/>
                    <a:pt x="45" y="24"/>
                    <a:pt x="45" y="23"/>
                  </a:cubicBezTo>
                  <a:cubicBezTo>
                    <a:pt x="40" y="19"/>
                    <a:pt x="39" y="17"/>
                    <a:pt x="40" y="14"/>
                  </a:cubicBezTo>
                  <a:cubicBezTo>
                    <a:pt x="41" y="10"/>
                    <a:pt x="48" y="9"/>
                    <a:pt x="39" y="3"/>
                  </a:cubicBezTo>
                  <a:cubicBezTo>
                    <a:pt x="37" y="2"/>
                    <a:pt x="36" y="1"/>
                    <a:pt x="35" y="0"/>
                  </a:cubicBezTo>
                  <a:cubicBezTo>
                    <a:pt x="46" y="0"/>
                    <a:pt x="60" y="0"/>
                    <a:pt x="67" y="0"/>
                  </a:cubicBezTo>
                  <a:cubicBezTo>
                    <a:pt x="68" y="0"/>
                    <a:pt x="68" y="0"/>
                    <a:pt x="68" y="0"/>
                  </a:cubicBezTo>
                  <a:cubicBezTo>
                    <a:pt x="68" y="13"/>
                    <a:pt x="68" y="13"/>
                    <a:pt x="68" y="13"/>
                  </a:cubicBezTo>
                  <a:cubicBezTo>
                    <a:pt x="83" y="58"/>
                    <a:pt x="83" y="58"/>
                    <a:pt x="83" y="58"/>
                  </a:cubicBezTo>
                  <a:cubicBezTo>
                    <a:pt x="92" y="62"/>
                    <a:pt x="92" y="62"/>
                    <a:pt x="92" y="62"/>
                  </a:cubicBezTo>
                  <a:cubicBezTo>
                    <a:pt x="100" y="85"/>
                    <a:pt x="100" y="85"/>
                    <a:pt x="100" y="85"/>
                  </a:cubicBezTo>
                  <a:cubicBezTo>
                    <a:pt x="90" y="103"/>
                    <a:pt x="90" y="103"/>
                    <a:pt x="90" y="103"/>
                  </a:cubicBezTo>
                  <a:cubicBezTo>
                    <a:pt x="79" y="105"/>
                    <a:pt x="79" y="105"/>
                    <a:pt x="79" y="105"/>
                  </a:cubicBezTo>
                  <a:cubicBezTo>
                    <a:pt x="74" y="105"/>
                    <a:pt x="74" y="105"/>
                    <a:pt x="74" y="105"/>
                  </a:cubicBezTo>
                  <a:cubicBezTo>
                    <a:pt x="72" y="97"/>
                    <a:pt x="72" y="97"/>
                    <a:pt x="72" y="97"/>
                  </a:cubicBezTo>
                  <a:cubicBezTo>
                    <a:pt x="64" y="94"/>
                    <a:pt x="64" y="94"/>
                    <a:pt x="64" y="94"/>
                  </a:cubicBezTo>
                  <a:cubicBezTo>
                    <a:pt x="68" y="85"/>
                    <a:pt x="68" y="85"/>
                    <a:pt x="68" y="85"/>
                  </a:cubicBezTo>
                  <a:cubicBezTo>
                    <a:pt x="63" y="83"/>
                    <a:pt x="63" y="83"/>
                    <a:pt x="63" y="83"/>
                  </a:cubicBezTo>
                  <a:cubicBezTo>
                    <a:pt x="64" y="79"/>
                    <a:pt x="64" y="79"/>
                    <a:pt x="64" y="79"/>
                  </a:cubicBezTo>
                  <a:cubicBezTo>
                    <a:pt x="57" y="79"/>
                    <a:pt x="57" y="79"/>
                    <a:pt x="57" y="79"/>
                  </a:cubicBezTo>
                  <a:cubicBezTo>
                    <a:pt x="55" y="81"/>
                    <a:pt x="55" y="81"/>
                    <a:pt x="55" y="81"/>
                  </a:cubicBezTo>
                  <a:cubicBezTo>
                    <a:pt x="52" y="78"/>
                    <a:pt x="52" y="78"/>
                    <a:pt x="52" y="78"/>
                  </a:cubicBezTo>
                  <a:cubicBezTo>
                    <a:pt x="54" y="70"/>
                    <a:pt x="54" y="70"/>
                    <a:pt x="54" y="70"/>
                  </a:cubicBezTo>
                  <a:cubicBezTo>
                    <a:pt x="46" y="64"/>
                    <a:pt x="46" y="64"/>
                    <a:pt x="46" y="64"/>
                  </a:cubicBezTo>
                  <a:cubicBezTo>
                    <a:pt x="42" y="67"/>
                    <a:pt x="42" y="67"/>
                    <a:pt x="42" y="67"/>
                  </a:cubicBezTo>
                  <a:cubicBezTo>
                    <a:pt x="38" y="68"/>
                    <a:pt x="38" y="68"/>
                    <a:pt x="38" y="68"/>
                  </a:cubicBezTo>
                  <a:cubicBezTo>
                    <a:pt x="32" y="65"/>
                    <a:pt x="32" y="65"/>
                    <a:pt x="32" y="65"/>
                  </a:cubicBezTo>
                  <a:cubicBezTo>
                    <a:pt x="21" y="65"/>
                    <a:pt x="21" y="65"/>
                    <a:pt x="21" y="65"/>
                  </a:cubicBezTo>
                  <a:cubicBezTo>
                    <a:pt x="20" y="60"/>
                    <a:pt x="20" y="60"/>
                    <a:pt x="20" y="60"/>
                  </a:cubicBezTo>
                  <a:cubicBezTo>
                    <a:pt x="14" y="64"/>
                    <a:pt x="14" y="64"/>
                    <a:pt x="14" y="64"/>
                  </a:cubicBezTo>
                  <a:cubicBezTo>
                    <a:pt x="9" y="63"/>
                    <a:pt x="9" y="63"/>
                    <a:pt x="9" y="63"/>
                  </a:cubicBezTo>
                  <a:cubicBezTo>
                    <a:pt x="9" y="63"/>
                    <a:pt x="9" y="63"/>
                    <a:pt x="9" y="63"/>
                  </a:cubicBezTo>
                  <a:cubicBezTo>
                    <a:pt x="7" y="56"/>
                    <a:pt x="7" y="56"/>
                    <a:pt x="7" y="56"/>
                  </a:cubicBezTo>
                  <a:cubicBezTo>
                    <a:pt x="9" y="50"/>
                    <a:pt x="9" y="50"/>
                    <a:pt x="9" y="50"/>
                  </a:cubicBezTo>
                  <a:cubicBezTo>
                    <a:pt x="8" y="42"/>
                    <a:pt x="8" y="42"/>
                    <a:pt x="8" y="42"/>
                  </a:cubicBezTo>
                  <a:cubicBezTo>
                    <a:pt x="2" y="35"/>
                    <a:pt x="2" y="35"/>
                    <a:pt x="2" y="35"/>
                  </a:cubicBezTo>
                  <a:cubicBezTo>
                    <a:pt x="4" y="31"/>
                    <a:pt x="4" y="31"/>
                    <a:pt x="4" y="31"/>
                  </a:cubicBezTo>
                  <a:cubicBezTo>
                    <a:pt x="0" y="27"/>
                    <a:pt x="0" y="27"/>
                    <a:pt x="0" y="27"/>
                  </a:cubicBezTo>
                  <a:cubicBezTo>
                    <a:pt x="6" y="27"/>
                    <a:pt x="13" y="27"/>
                    <a:pt x="16" y="26"/>
                  </a:cubicBezTo>
                  <a:cubicBezTo>
                    <a:pt x="17" y="25"/>
                    <a:pt x="17" y="22"/>
                    <a:pt x="16" y="18"/>
                  </a:cubicBez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4" name="Freeform 19">
              <a:extLst>
                <a:ext uri="{FF2B5EF4-FFF2-40B4-BE49-F238E27FC236}">
                  <a16:creationId xmlns:a16="http://schemas.microsoft.com/office/drawing/2014/main" id="{F9EB857B-4165-AE85-E728-F97170B3EA89}"/>
                </a:ext>
              </a:extLst>
            </p:cNvPr>
            <p:cNvSpPr>
              <a:spLocks/>
            </p:cNvSpPr>
            <p:nvPr/>
          </p:nvSpPr>
          <p:spPr bwMode="auto">
            <a:xfrm>
              <a:off x="1121" y="2980"/>
              <a:ext cx="198" cy="150"/>
            </a:xfrm>
            <a:custGeom>
              <a:avLst/>
              <a:gdLst>
                <a:gd name="T0" fmla="*/ 193 w 198"/>
                <a:gd name="T1" fmla="*/ 150 h 150"/>
                <a:gd name="T2" fmla="*/ 164 w 198"/>
                <a:gd name="T3" fmla="*/ 134 h 150"/>
                <a:gd name="T4" fmla="*/ 164 w 198"/>
                <a:gd name="T5" fmla="*/ 138 h 150"/>
                <a:gd name="T6" fmla="*/ 158 w 198"/>
                <a:gd name="T7" fmla="*/ 142 h 150"/>
                <a:gd name="T8" fmla="*/ 148 w 198"/>
                <a:gd name="T9" fmla="*/ 131 h 150"/>
                <a:gd name="T10" fmla="*/ 137 w 198"/>
                <a:gd name="T11" fmla="*/ 131 h 150"/>
                <a:gd name="T12" fmla="*/ 131 w 198"/>
                <a:gd name="T13" fmla="*/ 121 h 150"/>
                <a:gd name="T14" fmla="*/ 129 w 198"/>
                <a:gd name="T15" fmla="*/ 111 h 150"/>
                <a:gd name="T16" fmla="*/ 114 w 198"/>
                <a:gd name="T17" fmla="*/ 108 h 150"/>
                <a:gd name="T18" fmla="*/ 106 w 198"/>
                <a:gd name="T19" fmla="*/ 117 h 150"/>
                <a:gd name="T20" fmla="*/ 93 w 198"/>
                <a:gd name="T21" fmla="*/ 115 h 150"/>
                <a:gd name="T22" fmla="*/ 85 w 198"/>
                <a:gd name="T23" fmla="*/ 123 h 150"/>
                <a:gd name="T24" fmla="*/ 79 w 198"/>
                <a:gd name="T25" fmla="*/ 123 h 150"/>
                <a:gd name="T26" fmla="*/ 68 w 198"/>
                <a:gd name="T27" fmla="*/ 117 h 150"/>
                <a:gd name="T28" fmla="*/ 52 w 198"/>
                <a:gd name="T29" fmla="*/ 117 h 150"/>
                <a:gd name="T30" fmla="*/ 50 w 198"/>
                <a:gd name="T31" fmla="*/ 111 h 150"/>
                <a:gd name="T32" fmla="*/ 37 w 198"/>
                <a:gd name="T33" fmla="*/ 111 h 150"/>
                <a:gd name="T34" fmla="*/ 31 w 198"/>
                <a:gd name="T35" fmla="*/ 104 h 150"/>
                <a:gd name="T36" fmla="*/ 10 w 198"/>
                <a:gd name="T37" fmla="*/ 100 h 150"/>
                <a:gd name="T38" fmla="*/ 0 w 198"/>
                <a:gd name="T39" fmla="*/ 92 h 150"/>
                <a:gd name="T40" fmla="*/ 2 w 198"/>
                <a:gd name="T41" fmla="*/ 77 h 150"/>
                <a:gd name="T42" fmla="*/ 12 w 198"/>
                <a:gd name="T43" fmla="*/ 75 h 150"/>
                <a:gd name="T44" fmla="*/ 14 w 198"/>
                <a:gd name="T45" fmla="*/ 63 h 150"/>
                <a:gd name="T46" fmla="*/ 27 w 198"/>
                <a:gd name="T47" fmla="*/ 54 h 150"/>
                <a:gd name="T48" fmla="*/ 37 w 198"/>
                <a:gd name="T49" fmla="*/ 42 h 150"/>
                <a:gd name="T50" fmla="*/ 29 w 198"/>
                <a:gd name="T51" fmla="*/ 27 h 150"/>
                <a:gd name="T52" fmla="*/ 33 w 198"/>
                <a:gd name="T53" fmla="*/ 17 h 150"/>
                <a:gd name="T54" fmla="*/ 39 w 198"/>
                <a:gd name="T55" fmla="*/ 11 h 150"/>
                <a:gd name="T56" fmla="*/ 50 w 198"/>
                <a:gd name="T57" fmla="*/ 6 h 150"/>
                <a:gd name="T58" fmla="*/ 50 w 198"/>
                <a:gd name="T59" fmla="*/ 6 h 150"/>
                <a:gd name="T60" fmla="*/ 60 w 198"/>
                <a:gd name="T61" fmla="*/ 8 h 150"/>
                <a:gd name="T62" fmla="*/ 73 w 198"/>
                <a:gd name="T63" fmla="*/ 0 h 150"/>
                <a:gd name="T64" fmla="*/ 75 w 198"/>
                <a:gd name="T65" fmla="*/ 11 h 150"/>
                <a:gd name="T66" fmla="*/ 98 w 198"/>
                <a:gd name="T67" fmla="*/ 11 h 150"/>
                <a:gd name="T68" fmla="*/ 110 w 198"/>
                <a:gd name="T69" fmla="*/ 17 h 150"/>
                <a:gd name="T70" fmla="*/ 118 w 198"/>
                <a:gd name="T71" fmla="*/ 15 h 150"/>
                <a:gd name="T72" fmla="*/ 127 w 198"/>
                <a:gd name="T73" fmla="*/ 8 h 150"/>
                <a:gd name="T74" fmla="*/ 143 w 198"/>
                <a:gd name="T75" fmla="*/ 21 h 150"/>
                <a:gd name="T76" fmla="*/ 139 w 198"/>
                <a:gd name="T77" fmla="*/ 38 h 150"/>
                <a:gd name="T78" fmla="*/ 145 w 198"/>
                <a:gd name="T79" fmla="*/ 44 h 150"/>
                <a:gd name="T80" fmla="*/ 150 w 198"/>
                <a:gd name="T81" fmla="*/ 40 h 150"/>
                <a:gd name="T82" fmla="*/ 164 w 198"/>
                <a:gd name="T83" fmla="*/ 40 h 150"/>
                <a:gd name="T84" fmla="*/ 162 w 198"/>
                <a:gd name="T85" fmla="*/ 48 h 150"/>
                <a:gd name="T86" fmla="*/ 173 w 198"/>
                <a:gd name="T87" fmla="*/ 52 h 150"/>
                <a:gd name="T88" fmla="*/ 164 w 198"/>
                <a:gd name="T89" fmla="*/ 71 h 150"/>
                <a:gd name="T90" fmla="*/ 181 w 198"/>
                <a:gd name="T91" fmla="*/ 77 h 150"/>
                <a:gd name="T92" fmla="*/ 185 w 198"/>
                <a:gd name="T93" fmla="*/ 98 h 150"/>
                <a:gd name="T94" fmla="*/ 177 w 198"/>
                <a:gd name="T95" fmla="*/ 115 h 150"/>
                <a:gd name="T96" fmla="*/ 191 w 198"/>
                <a:gd name="T97" fmla="*/ 123 h 150"/>
                <a:gd name="T98" fmla="*/ 198 w 198"/>
                <a:gd name="T99" fmla="*/ 136 h 150"/>
                <a:gd name="T100" fmla="*/ 193 w 198"/>
                <a:gd name="T101"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8" h="150">
                  <a:moveTo>
                    <a:pt x="193" y="150"/>
                  </a:moveTo>
                  <a:lnTo>
                    <a:pt x="164" y="134"/>
                  </a:lnTo>
                  <a:lnTo>
                    <a:pt x="164" y="138"/>
                  </a:lnTo>
                  <a:lnTo>
                    <a:pt x="158" y="142"/>
                  </a:lnTo>
                  <a:lnTo>
                    <a:pt x="148" y="131"/>
                  </a:lnTo>
                  <a:lnTo>
                    <a:pt x="137" y="131"/>
                  </a:lnTo>
                  <a:lnTo>
                    <a:pt x="131" y="121"/>
                  </a:lnTo>
                  <a:lnTo>
                    <a:pt x="129" y="111"/>
                  </a:lnTo>
                  <a:lnTo>
                    <a:pt x="114" y="108"/>
                  </a:lnTo>
                  <a:lnTo>
                    <a:pt x="106" y="117"/>
                  </a:lnTo>
                  <a:lnTo>
                    <a:pt x="93" y="115"/>
                  </a:lnTo>
                  <a:lnTo>
                    <a:pt x="85" y="123"/>
                  </a:lnTo>
                  <a:lnTo>
                    <a:pt x="79" y="123"/>
                  </a:lnTo>
                  <a:lnTo>
                    <a:pt x="68" y="117"/>
                  </a:lnTo>
                  <a:lnTo>
                    <a:pt x="52" y="117"/>
                  </a:lnTo>
                  <a:lnTo>
                    <a:pt x="50" y="111"/>
                  </a:lnTo>
                  <a:lnTo>
                    <a:pt x="37" y="111"/>
                  </a:lnTo>
                  <a:lnTo>
                    <a:pt x="31" y="104"/>
                  </a:lnTo>
                  <a:lnTo>
                    <a:pt x="10" y="100"/>
                  </a:lnTo>
                  <a:lnTo>
                    <a:pt x="0" y="92"/>
                  </a:lnTo>
                  <a:lnTo>
                    <a:pt x="2" y="77"/>
                  </a:lnTo>
                  <a:lnTo>
                    <a:pt x="12" y="75"/>
                  </a:lnTo>
                  <a:lnTo>
                    <a:pt x="14" y="63"/>
                  </a:lnTo>
                  <a:lnTo>
                    <a:pt x="27" y="54"/>
                  </a:lnTo>
                  <a:lnTo>
                    <a:pt x="37" y="42"/>
                  </a:lnTo>
                  <a:lnTo>
                    <a:pt x="29" y="27"/>
                  </a:lnTo>
                  <a:lnTo>
                    <a:pt x="33" y="17"/>
                  </a:lnTo>
                  <a:lnTo>
                    <a:pt x="39" y="11"/>
                  </a:lnTo>
                  <a:lnTo>
                    <a:pt x="50" y="6"/>
                  </a:lnTo>
                  <a:lnTo>
                    <a:pt x="50" y="6"/>
                  </a:lnTo>
                  <a:lnTo>
                    <a:pt x="60" y="8"/>
                  </a:lnTo>
                  <a:lnTo>
                    <a:pt x="73" y="0"/>
                  </a:lnTo>
                  <a:lnTo>
                    <a:pt x="75" y="11"/>
                  </a:lnTo>
                  <a:lnTo>
                    <a:pt x="98" y="11"/>
                  </a:lnTo>
                  <a:lnTo>
                    <a:pt x="110" y="17"/>
                  </a:lnTo>
                  <a:lnTo>
                    <a:pt x="118" y="15"/>
                  </a:lnTo>
                  <a:lnTo>
                    <a:pt x="127" y="8"/>
                  </a:lnTo>
                  <a:lnTo>
                    <a:pt x="143" y="21"/>
                  </a:lnTo>
                  <a:lnTo>
                    <a:pt x="139" y="38"/>
                  </a:lnTo>
                  <a:lnTo>
                    <a:pt x="145" y="44"/>
                  </a:lnTo>
                  <a:lnTo>
                    <a:pt x="150" y="40"/>
                  </a:lnTo>
                  <a:lnTo>
                    <a:pt x="164" y="40"/>
                  </a:lnTo>
                  <a:lnTo>
                    <a:pt x="162" y="48"/>
                  </a:lnTo>
                  <a:lnTo>
                    <a:pt x="173" y="52"/>
                  </a:lnTo>
                  <a:lnTo>
                    <a:pt x="164" y="71"/>
                  </a:lnTo>
                  <a:lnTo>
                    <a:pt x="181" y="77"/>
                  </a:lnTo>
                  <a:lnTo>
                    <a:pt x="185" y="98"/>
                  </a:lnTo>
                  <a:lnTo>
                    <a:pt x="177" y="115"/>
                  </a:lnTo>
                  <a:lnTo>
                    <a:pt x="191" y="123"/>
                  </a:lnTo>
                  <a:lnTo>
                    <a:pt x="198" y="136"/>
                  </a:lnTo>
                  <a:lnTo>
                    <a:pt x="193" y="150"/>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5" name="Freeform 20">
              <a:extLst>
                <a:ext uri="{FF2B5EF4-FFF2-40B4-BE49-F238E27FC236}">
                  <a16:creationId xmlns:a16="http://schemas.microsoft.com/office/drawing/2014/main" id="{290B0009-CD87-DB6B-F9AE-2B8632EDA147}"/>
                </a:ext>
              </a:extLst>
            </p:cNvPr>
            <p:cNvSpPr>
              <a:spLocks/>
            </p:cNvSpPr>
            <p:nvPr/>
          </p:nvSpPr>
          <p:spPr bwMode="auto">
            <a:xfrm>
              <a:off x="1029" y="2911"/>
              <a:ext cx="142" cy="225"/>
            </a:xfrm>
            <a:custGeom>
              <a:avLst/>
              <a:gdLst>
                <a:gd name="T0" fmla="*/ 44 w 68"/>
                <a:gd name="T1" fmla="*/ 77 h 108"/>
                <a:gd name="T2" fmla="*/ 42 w 68"/>
                <a:gd name="T3" fmla="*/ 83 h 108"/>
                <a:gd name="T4" fmla="*/ 37 w 68"/>
                <a:gd name="T5" fmla="*/ 86 h 108"/>
                <a:gd name="T6" fmla="*/ 38 w 68"/>
                <a:gd name="T7" fmla="*/ 93 h 108"/>
                <a:gd name="T8" fmla="*/ 34 w 68"/>
                <a:gd name="T9" fmla="*/ 100 h 108"/>
                <a:gd name="T10" fmla="*/ 29 w 68"/>
                <a:gd name="T11" fmla="*/ 102 h 108"/>
                <a:gd name="T12" fmla="*/ 26 w 68"/>
                <a:gd name="T13" fmla="*/ 108 h 108"/>
                <a:gd name="T14" fmla="*/ 23 w 68"/>
                <a:gd name="T15" fmla="*/ 102 h 108"/>
                <a:gd name="T16" fmla="*/ 18 w 68"/>
                <a:gd name="T17" fmla="*/ 102 h 108"/>
                <a:gd name="T18" fmla="*/ 17 w 68"/>
                <a:gd name="T19" fmla="*/ 95 h 108"/>
                <a:gd name="T20" fmla="*/ 10 w 68"/>
                <a:gd name="T21" fmla="*/ 85 h 108"/>
                <a:gd name="T22" fmla="*/ 8 w 68"/>
                <a:gd name="T23" fmla="*/ 79 h 108"/>
                <a:gd name="T24" fmla="*/ 3 w 68"/>
                <a:gd name="T25" fmla="*/ 69 h 108"/>
                <a:gd name="T26" fmla="*/ 1 w 68"/>
                <a:gd name="T27" fmla="*/ 60 h 108"/>
                <a:gd name="T28" fmla="*/ 11 w 68"/>
                <a:gd name="T29" fmla="*/ 49 h 108"/>
                <a:gd name="T30" fmla="*/ 13 w 68"/>
                <a:gd name="T31" fmla="*/ 37 h 108"/>
                <a:gd name="T32" fmla="*/ 24 w 68"/>
                <a:gd name="T33" fmla="*/ 34 h 108"/>
                <a:gd name="T34" fmla="*/ 26 w 68"/>
                <a:gd name="T35" fmla="*/ 21 h 108"/>
                <a:gd name="T36" fmla="*/ 38 w 68"/>
                <a:gd name="T37" fmla="*/ 20 h 108"/>
                <a:gd name="T38" fmla="*/ 44 w 68"/>
                <a:gd name="T39" fmla="*/ 11 h 108"/>
                <a:gd name="T40" fmla="*/ 56 w 68"/>
                <a:gd name="T41" fmla="*/ 1 h 108"/>
                <a:gd name="T42" fmla="*/ 59 w 68"/>
                <a:gd name="T43" fmla="*/ 0 h 108"/>
                <a:gd name="T44" fmla="*/ 63 w 68"/>
                <a:gd name="T45" fmla="*/ 4 h 108"/>
                <a:gd name="T46" fmla="*/ 61 w 68"/>
                <a:gd name="T47" fmla="*/ 8 h 108"/>
                <a:gd name="T48" fmla="*/ 67 w 68"/>
                <a:gd name="T49" fmla="*/ 15 h 108"/>
                <a:gd name="T50" fmla="*/ 68 w 68"/>
                <a:gd name="T51" fmla="*/ 23 h 108"/>
                <a:gd name="T52" fmla="*/ 66 w 68"/>
                <a:gd name="T53" fmla="*/ 29 h 108"/>
                <a:gd name="T54" fmla="*/ 68 w 68"/>
                <a:gd name="T55" fmla="*/ 36 h 108"/>
                <a:gd name="T56" fmla="*/ 63 w 68"/>
                <a:gd name="T57" fmla="*/ 38 h 108"/>
                <a:gd name="T58" fmla="*/ 60 w 68"/>
                <a:gd name="T59" fmla="*/ 41 h 108"/>
                <a:gd name="T60" fmla="*/ 58 w 68"/>
                <a:gd name="T61" fmla="*/ 46 h 108"/>
                <a:gd name="T62" fmla="*/ 62 w 68"/>
                <a:gd name="T63" fmla="*/ 53 h 108"/>
                <a:gd name="T64" fmla="*/ 57 w 68"/>
                <a:gd name="T65" fmla="*/ 59 h 108"/>
                <a:gd name="T66" fmla="*/ 51 w 68"/>
                <a:gd name="T67" fmla="*/ 63 h 108"/>
                <a:gd name="T68" fmla="*/ 50 w 68"/>
                <a:gd name="T69" fmla="*/ 69 h 108"/>
                <a:gd name="T70" fmla="*/ 45 w 68"/>
                <a:gd name="T71" fmla="*/ 70 h 108"/>
                <a:gd name="T72" fmla="*/ 44 w 68"/>
                <a:gd name="T73" fmla="*/ 7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 h="108">
                  <a:moveTo>
                    <a:pt x="44" y="77"/>
                  </a:moveTo>
                  <a:cubicBezTo>
                    <a:pt x="42" y="83"/>
                    <a:pt x="42" y="83"/>
                    <a:pt x="42" y="83"/>
                  </a:cubicBezTo>
                  <a:cubicBezTo>
                    <a:pt x="37" y="86"/>
                    <a:pt x="37" y="86"/>
                    <a:pt x="37" y="86"/>
                  </a:cubicBezTo>
                  <a:cubicBezTo>
                    <a:pt x="38" y="93"/>
                    <a:pt x="38" y="93"/>
                    <a:pt x="38" y="93"/>
                  </a:cubicBezTo>
                  <a:cubicBezTo>
                    <a:pt x="34" y="100"/>
                    <a:pt x="34" y="100"/>
                    <a:pt x="34" y="100"/>
                  </a:cubicBezTo>
                  <a:cubicBezTo>
                    <a:pt x="29" y="102"/>
                    <a:pt x="29" y="102"/>
                    <a:pt x="29" y="102"/>
                  </a:cubicBezTo>
                  <a:cubicBezTo>
                    <a:pt x="26" y="108"/>
                    <a:pt x="26" y="108"/>
                    <a:pt x="26" y="108"/>
                  </a:cubicBezTo>
                  <a:cubicBezTo>
                    <a:pt x="23" y="102"/>
                    <a:pt x="23" y="102"/>
                    <a:pt x="23" y="102"/>
                  </a:cubicBezTo>
                  <a:cubicBezTo>
                    <a:pt x="18" y="102"/>
                    <a:pt x="18" y="102"/>
                    <a:pt x="18" y="102"/>
                  </a:cubicBezTo>
                  <a:cubicBezTo>
                    <a:pt x="18" y="101"/>
                    <a:pt x="17" y="98"/>
                    <a:pt x="17" y="95"/>
                  </a:cubicBezTo>
                  <a:cubicBezTo>
                    <a:pt x="17" y="88"/>
                    <a:pt x="15" y="86"/>
                    <a:pt x="10" y="85"/>
                  </a:cubicBezTo>
                  <a:cubicBezTo>
                    <a:pt x="6" y="84"/>
                    <a:pt x="5" y="82"/>
                    <a:pt x="8" y="79"/>
                  </a:cubicBezTo>
                  <a:cubicBezTo>
                    <a:pt x="12" y="75"/>
                    <a:pt x="6" y="72"/>
                    <a:pt x="3" y="69"/>
                  </a:cubicBezTo>
                  <a:cubicBezTo>
                    <a:pt x="1" y="66"/>
                    <a:pt x="2" y="62"/>
                    <a:pt x="1" y="60"/>
                  </a:cubicBezTo>
                  <a:cubicBezTo>
                    <a:pt x="0" y="57"/>
                    <a:pt x="7" y="53"/>
                    <a:pt x="11" y="49"/>
                  </a:cubicBezTo>
                  <a:cubicBezTo>
                    <a:pt x="14" y="44"/>
                    <a:pt x="12" y="40"/>
                    <a:pt x="13" y="37"/>
                  </a:cubicBezTo>
                  <a:cubicBezTo>
                    <a:pt x="14" y="35"/>
                    <a:pt x="22" y="36"/>
                    <a:pt x="24" y="34"/>
                  </a:cubicBezTo>
                  <a:cubicBezTo>
                    <a:pt x="25" y="32"/>
                    <a:pt x="26" y="21"/>
                    <a:pt x="26" y="21"/>
                  </a:cubicBezTo>
                  <a:cubicBezTo>
                    <a:pt x="26" y="21"/>
                    <a:pt x="34" y="20"/>
                    <a:pt x="38" y="20"/>
                  </a:cubicBezTo>
                  <a:cubicBezTo>
                    <a:pt x="42" y="19"/>
                    <a:pt x="43" y="16"/>
                    <a:pt x="44" y="11"/>
                  </a:cubicBezTo>
                  <a:cubicBezTo>
                    <a:pt x="44" y="6"/>
                    <a:pt x="50" y="2"/>
                    <a:pt x="56" y="1"/>
                  </a:cubicBezTo>
                  <a:cubicBezTo>
                    <a:pt x="57" y="1"/>
                    <a:pt x="58" y="0"/>
                    <a:pt x="59" y="0"/>
                  </a:cubicBezTo>
                  <a:cubicBezTo>
                    <a:pt x="63" y="4"/>
                    <a:pt x="63" y="4"/>
                    <a:pt x="63" y="4"/>
                  </a:cubicBezTo>
                  <a:cubicBezTo>
                    <a:pt x="61" y="8"/>
                    <a:pt x="61" y="8"/>
                    <a:pt x="61" y="8"/>
                  </a:cubicBezTo>
                  <a:cubicBezTo>
                    <a:pt x="67" y="15"/>
                    <a:pt x="67" y="15"/>
                    <a:pt x="67" y="15"/>
                  </a:cubicBezTo>
                  <a:cubicBezTo>
                    <a:pt x="68" y="23"/>
                    <a:pt x="68" y="23"/>
                    <a:pt x="68" y="23"/>
                  </a:cubicBezTo>
                  <a:cubicBezTo>
                    <a:pt x="66" y="29"/>
                    <a:pt x="66" y="29"/>
                    <a:pt x="66" y="29"/>
                  </a:cubicBezTo>
                  <a:cubicBezTo>
                    <a:pt x="68" y="36"/>
                    <a:pt x="68" y="36"/>
                    <a:pt x="68" y="36"/>
                  </a:cubicBezTo>
                  <a:cubicBezTo>
                    <a:pt x="63" y="38"/>
                    <a:pt x="63" y="38"/>
                    <a:pt x="63" y="38"/>
                  </a:cubicBezTo>
                  <a:cubicBezTo>
                    <a:pt x="60" y="41"/>
                    <a:pt x="60" y="41"/>
                    <a:pt x="60" y="41"/>
                  </a:cubicBezTo>
                  <a:cubicBezTo>
                    <a:pt x="58" y="46"/>
                    <a:pt x="58" y="46"/>
                    <a:pt x="58" y="46"/>
                  </a:cubicBezTo>
                  <a:cubicBezTo>
                    <a:pt x="62" y="53"/>
                    <a:pt x="62" y="53"/>
                    <a:pt x="62" y="53"/>
                  </a:cubicBezTo>
                  <a:cubicBezTo>
                    <a:pt x="57" y="59"/>
                    <a:pt x="57" y="59"/>
                    <a:pt x="57" y="59"/>
                  </a:cubicBezTo>
                  <a:cubicBezTo>
                    <a:pt x="51" y="63"/>
                    <a:pt x="51" y="63"/>
                    <a:pt x="51" y="63"/>
                  </a:cubicBezTo>
                  <a:cubicBezTo>
                    <a:pt x="50" y="69"/>
                    <a:pt x="50" y="69"/>
                    <a:pt x="50" y="69"/>
                  </a:cubicBezTo>
                  <a:cubicBezTo>
                    <a:pt x="45" y="70"/>
                    <a:pt x="45" y="70"/>
                    <a:pt x="45" y="70"/>
                  </a:cubicBezTo>
                  <a:lnTo>
                    <a:pt x="44" y="77"/>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6" name="Freeform 22">
              <a:extLst>
                <a:ext uri="{FF2B5EF4-FFF2-40B4-BE49-F238E27FC236}">
                  <a16:creationId xmlns:a16="http://schemas.microsoft.com/office/drawing/2014/main" id="{566A055C-1DF3-8249-DC16-400F582D21B7}"/>
                </a:ext>
              </a:extLst>
            </p:cNvPr>
            <p:cNvSpPr>
              <a:spLocks/>
            </p:cNvSpPr>
            <p:nvPr/>
          </p:nvSpPr>
          <p:spPr bwMode="auto">
            <a:xfrm>
              <a:off x="1046" y="3595"/>
              <a:ext cx="256" cy="237"/>
            </a:xfrm>
            <a:custGeom>
              <a:avLst/>
              <a:gdLst>
                <a:gd name="T0" fmla="*/ 123 w 123"/>
                <a:gd name="T1" fmla="*/ 83 h 114"/>
                <a:gd name="T2" fmla="*/ 120 w 123"/>
                <a:gd name="T3" fmla="*/ 87 h 114"/>
                <a:gd name="T4" fmla="*/ 108 w 123"/>
                <a:gd name="T5" fmla="*/ 92 h 114"/>
                <a:gd name="T6" fmla="*/ 101 w 123"/>
                <a:gd name="T7" fmla="*/ 108 h 114"/>
                <a:gd name="T8" fmla="*/ 87 w 123"/>
                <a:gd name="T9" fmla="*/ 114 h 114"/>
                <a:gd name="T10" fmla="*/ 83 w 123"/>
                <a:gd name="T11" fmla="*/ 104 h 114"/>
                <a:gd name="T12" fmla="*/ 72 w 123"/>
                <a:gd name="T13" fmla="*/ 105 h 114"/>
                <a:gd name="T14" fmla="*/ 65 w 123"/>
                <a:gd name="T15" fmla="*/ 103 h 114"/>
                <a:gd name="T16" fmla="*/ 64 w 123"/>
                <a:gd name="T17" fmla="*/ 101 h 114"/>
                <a:gd name="T18" fmla="*/ 54 w 123"/>
                <a:gd name="T19" fmla="*/ 102 h 114"/>
                <a:gd name="T20" fmla="*/ 51 w 123"/>
                <a:gd name="T21" fmla="*/ 108 h 114"/>
                <a:gd name="T22" fmla="*/ 47 w 123"/>
                <a:gd name="T23" fmla="*/ 107 h 114"/>
                <a:gd name="T24" fmla="*/ 42 w 123"/>
                <a:gd name="T25" fmla="*/ 104 h 114"/>
                <a:gd name="T26" fmla="*/ 42 w 123"/>
                <a:gd name="T27" fmla="*/ 97 h 114"/>
                <a:gd name="T28" fmla="*/ 39 w 123"/>
                <a:gd name="T29" fmla="*/ 96 h 114"/>
                <a:gd name="T30" fmla="*/ 37 w 123"/>
                <a:gd name="T31" fmla="*/ 101 h 114"/>
                <a:gd name="T32" fmla="*/ 35 w 123"/>
                <a:gd name="T33" fmla="*/ 106 h 114"/>
                <a:gd name="T34" fmla="*/ 31 w 123"/>
                <a:gd name="T35" fmla="*/ 103 h 114"/>
                <a:gd name="T36" fmla="*/ 24 w 123"/>
                <a:gd name="T37" fmla="*/ 104 h 114"/>
                <a:gd name="T38" fmla="*/ 20 w 123"/>
                <a:gd name="T39" fmla="*/ 101 h 114"/>
                <a:gd name="T40" fmla="*/ 15 w 123"/>
                <a:gd name="T41" fmla="*/ 106 h 114"/>
                <a:gd name="T42" fmla="*/ 15 w 123"/>
                <a:gd name="T43" fmla="*/ 106 h 114"/>
                <a:gd name="T44" fmla="*/ 14 w 123"/>
                <a:gd name="T45" fmla="*/ 104 h 114"/>
                <a:gd name="T46" fmla="*/ 9 w 123"/>
                <a:gd name="T47" fmla="*/ 97 h 114"/>
                <a:gd name="T48" fmla="*/ 9 w 123"/>
                <a:gd name="T49" fmla="*/ 89 h 114"/>
                <a:gd name="T50" fmla="*/ 8 w 123"/>
                <a:gd name="T51" fmla="*/ 80 h 114"/>
                <a:gd name="T52" fmla="*/ 2 w 123"/>
                <a:gd name="T53" fmla="*/ 75 h 114"/>
                <a:gd name="T54" fmla="*/ 6 w 123"/>
                <a:gd name="T55" fmla="*/ 69 h 114"/>
                <a:gd name="T56" fmla="*/ 12 w 123"/>
                <a:gd name="T57" fmla="*/ 65 h 114"/>
                <a:gd name="T58" fmla="*/ 18 w 123"/>
                <a:gd name="T59" fmla="*/ 69 h 114"/>
                <a:gd name="T60" fmla="*/ 25 w 123"/>
                <a:gd name="T61" fmla="*/ 66 h 114"/>
                <a:gd name="T62" fmla="*/ 27 w 123"/>
                <a:gd name="T63" fmla="*/ 56 h 114"/>
                <a:gd name="T64" fmla="*/ 25 w 123"/>
                <a:gd name="T65" fmla="*/ 46 h 114"/>
                <a:gd name="T66" fmla="*/ 34 w 123"/>
                <a:gd name="T67" fmla="*/ 36 h 114"/>
                <a:gd name="T68" fmla="*/ 35 w 123"/>
                <a:gd name="T69" fmla="*/ 31 h 114"/>
                <a:gd name="T70" fmla="*/ 30 w 123"/>
                <a:gd name="T71" fmla="*/ 19 h 114"/>
                <a:gd name="T72" fmla="*/ 31 w 123"/>
                <a:gd name="T73" fmla="*/ 19 h 114"/>
                <a:gd name="T74" fmla="*/ 40 w 123"/>
                <a:gd name="T75" fmla="*/ 8 h 114"/>
                <a:gd name="T76" fmla="*/ 40 w 123"/>
                <a:gd name="T77" fmla="*/ 3 h 114"/>
                <a:gd name="T78" fmla="*/ 51 w 123"/>
                <a:gd name="T79" fmla="*/ 3 h 114"/>
                <a:gd name="T80" fmla="*/ 56 w 123"/>
                <a:gd name="T81" fmla="*/ 0 h 114"/>
                <a:gd name="T82" fmla="*/ 62 w 123"/>
                <a:gd name="T83" fmla="*/ 3 h 114"/>
                <a:gd name="T84" fmla="*/ 67 w 123"/>
                <a:gd name="T85" fmla="*/ 6 h 114"/>
                <a:gd name="T86" fmla="*/ 73 w 123"/>
                <a:gd name="T87" fmla="*/ 7 h 114"/>
                <a:gd name="T88" fmla="*/ 75 w 123"/>
                <a:gd name="T89" fmla="*/ 21 h 114"/>
                <a:gd name="T90" fmla="*/ 81 w 123"/>
                <a:gd name="T91" fmla="*/ 22 h 114"/>
                <a:gd name="T92" fmla="*/ 87 w 123"/>
                <a:gd name="T93" fmla="*/ 25 h 114"/>
                <a:gd name="T94" fmla="*/ 88 w 123"/>
                <a:gd name="T95" fmla="*/ 29 h 114"/>
                <a:gd name="T96" fmla="*/ 92 w 123"/>
                <a:gd name="T97" fmla="*/ 27 h 114"/>
                <a:gd name="T98" fmla="*/ 103 w 123"/>
                <a:gd name="T99" fmla="*/ 37 h 114"/>
                <a:gd name="T100" fmla="*/ 102 w 123"/>
                <a:gd name="T101" fmla="*/ 45 h 114"/>
                <a:gd name="T102" fmla="*/ 97 w 123"/>
                <a:gd name="T103" fmla="*/ 51 h 114"/>
                <a:gd name="T104" fmla="*/ 101 w 123"/>
                <a:gd name="T105" fmla="*/ 56 h 114"/>
                <a:gd name="T106" fmla="*/ 105 w 123"/>
                <a:gd name="T107" fmla="*/ 54 h 114"/>
                <a:gd name="T108" fmla="*/ 110 w 123"/>
                <a:gd name="T109" fmla="*/ 56 h 114"/>
                <a:gd name="T110" fmla="*/ 110 w 123"/>
                <a:gd name="T111" fmla="*/ 62 h 114"/>
                <a:gd name="T112" fmla="*/ 113 w 123"/>
                <a:gd name="T113" fmla="*/ 64 h 114"/>
                <a:gd name="T114" fmla="*/ 118 w 123"/>
                <a:gd name="T115" fmla="*/ 65 h 114"/>
                <a:gd name="T116" fmla="*/ 119 w 123"/>
                <a:gd name="T117" fmla="*/ 70 h 114"/>
                <a:gd name="T118" fmla="*/ 122 w 123"/>
                <a:gd name="T119" fmla="*/ 73 h 114"/>
                <a:gd name="T120" fmla="*/ 123 w 123"/>
                <a:gd name="T121" fmla="*/ 8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3" h="114">
                  <a:moveTo>
                    <a:pt x="123" y="83"/>
                  </a:moveTo>
                  <a:cubicBezTo>
                    <a:pt x="122" y="84"/>
                    <a:pt x="121" y="86"/>
                    <a:pt x="120" y="87"/>
                  </a:cubicBezTo>
                  <a:cubicBezTo>
                    <a:pt x="115" y="92"/>
                    <a:pt x="113" y="88"/>
                    <a:pt x="108" y="92"/>
                  </a:cubicBezTo>
                  <a:cubicBezTo>
                    <a:pt x="103" y="96"/>
                    <a:pt x="104" y="102"/>
                    <a:pt x="101" y="108"/>
                  </a:cubicBezTo>
                  <a:cubicBezTo>
                    <a:pt x="99" y="113"/>
                    <a:pt x="93" y="110"/>
                    <a:pt x="87" y="114"/>
                  </a:cubicBezTo>
                  <a:cubicBezTo>
                    <a:pt x="83" y="104"/>
                    <a:pt x="83" y="104"/>
                    <a:pt x="83" y="104"/>
                  </a:cubicBezTo>
                  <a:cubicBezTo>
                    <a:pt x="72" y="105"/>
                    <a:pt x="72" y="105"/>
                    <a:pt x="72" y="105"/>
                  </a:cubicBezTo>
                  <a:cubicBezTo>
                    <a:pt x="65" y="103"/>
                    <a:pt x="65" y="103"/>
                    <a:pt x="65" y="103"/>
                  </a:cubicBezTo>
                  <a:cubicBezTo>
                    <a:pt x="64" y="101"/>
                    <a:pt x="64" y="101"/>
                    <a:pt x="64" y="101"/>
                  </a:cubicBezTo>
                  <a:cubicBezTo>
                    <a:pt x="54" y="102"/>
                    <a:pt x="54" y="102"/>
                    <a:pt x="54" y="102"/>
                  </a:cubicBezTo>
                  <a:cubicBezTo>
                    <a:pt x="51" y="108"/>
                    <a:pt x="51" y="108"/>
                    <a:pt x="51" y="108"/>
                  </a:cubicBezTo>
                  <a:cubicBezTo>
                    <a:pt x="47" y="107"/>
                    <a:pt x="47" y="107"/>
                    <a:pt x="47" y="107"/>
                  </a:cubicBezTo>
                  <a:cubicBezTo>
                    <a:pt x="42" y="104"/>
                    <a:pt x="42" y="104"/>
                    <a:pt x="42" y="104"/>
                  </a:cubicBezTo>
                  <a:cubicBezTo>
                    <a:pt x="42" y="97"/>
                    <a:pt x="42" y="97"/>
                    <a:pt x="42" y="97"/>
                  </a:cubicBezTo>
                  <a:cubicBezTo>
                    <a:pt x="39" y="96"/>
                    <a:pt x="39" y="96"/>
                    <a:pt x="39" y="96"/>
                  </a:cubicBezTo>
                  <a:cubicBezTo>
                    <a:pt x="37" y="101"/>
                    <a:pt x="37" y="101"/>
                    <a:pt x="37" y="101"/>
                  </a:cubicBezTo>
                  <a:cubicBezTo>
                    <a:pt x="35" y="106"/>
                    <a:pt x="35" y="106"/>
                    <a:pt x="35" y="106"/>
                  </a:cubicBezTo>
                  <a:cubicBezTo>
                    <a:pt x="31" y="103"/>
                    <a:pt x="31" y="103"/>
                    <a:pt x="31" y="103"/>
                  </a:cubicBezTo>
                  <a:cubicBezTo>
                    <a:pt x="24" y="104"/>
                    <a:pt x="24" y="104"/>
                    <a:pt x="24" y="104"/>
                  </a:cubicBezTo>
                  <a:cubicBezTo>
                    <a:pt x="20" y="101"/>
                    <a:pt x="20" y="101"/>
                    <a:pt x="20" y="101"/>
                  </a:cubicBezTo>
                  <a:cubicBezTo>
                    <a:pt x="15" y="106"/>
                    <a:pt x="15" y="106"/>
                    <a:pt x="15" y="106"/>
                  </a:cubicBezTo>
                  <a:cubicBezTo>
                    <a:pt x="15" y="106"/>
                    <a:pt x="15" y="106"/>
                    <a:pt x="15" y="106"/>
                  </a:cubicBezTo>
                  <a:cubicBezTo>
                    <a:pt x="15" y="105"/>
                    <a:pt x="15" y="104"/>
                    <a:pt x="14" y="104"/>
                  </a:cubicBezTo>
                  <a:cubicBezTo>
                    <a:pt x="13" y="104"/>
                    <a:pt x="9" y="100"/>
                    <a:pt x="9" y="97"/>
                  </a:cubicBezTo>
                  <a:cubicBezTo>
                    <a:pt x="8" y="94"/>
                    <a:pt x="8" y="92"/>
                    <a:pt x="9" y="89"/>
                  </a:cubicBezTo>
                  <a:cubicBezTo>
                    <a:pt x="10" y="86"/>
                    <a:pt x="10" y="82"/>
                    <a:pt x="8" y="80"/>
                  </a:cubicBezTo>
                  <a:cubicBezTo>
                    <a:pt x="5" y="78"/>
                    <a:pt x="0" y="77"/>
                    <a:pt x="2" y="75"/>
                  </a:cubicBezTo>
                  <a:cubicBezTo>
                    <a:pt x="3" y="74"/>
                    <a:pt x="6" y="72"/>
                    <a:pt x="6" y="69"/>
                  </a:cubicBezTo>
                  <a:cubicBezTo>
                    <a:pt x="6" y="66"/>
                    <a:pt x="11" y="64"/>
                    <a:pt x="12" y="65"/>
                  </a:cubicBezTo>
                  <a:cubicBezTo>
                    <a:pt x="13" y="66"/>
                    <a:pt x="13" y="69"/>
                    <a:pt x="18" y="69"/>
                  </a:cubicBezTo>
                  <a:cubicBezTo>
                    <a:pt x="23" y="69"/>
                    <a:pt x="22" y="70"/>
                    <a:pt x="25" y="66"/>
                  </a:cubicBezTo>
                  <a:cubicBezTo>
                    <a:pt x="27" y="61"/>
                    <a:pt x="29" y="59"/>
                    <a:pt x="27" y="56"/>
                  </a:cubicBezTo>
                  <a:cubicBezTo>
                    <a:pt x="26" y="52"/>
                    <a:pt x="23" y="48"/>
                    <a:pt x="25" y="46"/>
                  </a:cubicBezTo>
                  <a:cubicBezTo>
                    <a:pt x="27" y="44"/>
                    <a:pt x="33" y="38"/>
                    <a:pt x="34" y="36"/>
                  </a:cubicBezTo>
                  <a:cubicBezTo>
                    <a:pt x="35" y="34"/>
                    <a:pt x="36" y="33"/>
                    <a:pt x="35" y="31"/>
                  </a:cubicBezTo>
                  <a:cubicBezTo>
                    <a:pt x="33" y="29"/>
                    <a:pt x="31" y="22"/>
                    <a:pt x="30" y="19"/>
                  </a:cubicBezTo>
                  <a:cubicBezTo>
                    <a:pt x="31" y="19"/>
                    <a:pt x="31" y="19"/>
                    <a:pt x="31" y="19"/>
                  </a:cubicBezTo>
                  <a:cubicBezTo>
                    <a:pt x="31" y="19"/>
                    <a:pt x="41" y="11"/>
                    <a:pt x="40" y="8"/>
                  </a:cubicBezTo>
                  <a:cubicBezTo>
                    <a:pt x="40" y="6"/>
                    <a:pt x="40" y="3"/>
                    <a:pt x="40" y="3"/>
                  </a:cubicBezTo>
                  <a:cubicBezTo>
                    <a:pt x="51" y="3"/>
                    <a:pt x="51" y="3"/>
                    <a:pt x="51" y="3"/>
                  </a:cubicBezTo>
                  <a:cubicBezTo>
                    <a:pt x="51" y="3"/>
                    <a:pt x="53" y="0"/>
                    <a:pt x="56" y="0"/>
                  </a:cubicBezTo>
                  <a:cubicBezTo>
                    <a:pt x="58" y="0"/>
                    <a:pt x="62" y="0"/>
                    <a:pt x="62" y="3"/>
                  </a:cubicBezTo>
                  <a:cubicBezTo>
                    <a:pt x="62" y="5"/>
                    <a:pt x="66" y="6"/>
                    <a:pt x="67" y="6"/>
                  </a:cubicBezTo>
                  <a:cubicBezTo>
                    <a:pt x="67" y="6"/>
                    <a:pt x="73" y="7"/>
                    <a:pt x="73" y="7"/>
                  </a:cubicBezTo>
                  <a:cubicBezTo>
                    <a:pt x="75" y="21"/>
                    <a:pt x="75" y="21"/>
                    <a:pt x="75" y="21"/>
                  </a:cubicBezTo>
                  <a:cubicBezTo>
                    <a:pt x="75" y="21"/>
                    <a:pt x="79" y="20"/>
                    <a:pt x="81" y="22"/>
                  </a:cubicBezTo>
                  <a:cubicBezTo>
                    <a:pt x="84" y="24"/>
                    <a:pt x="87" y="25"/>
                    <a:pt x="87" y="25"/>
                  </a:cubicBezTo>
                  <a:cubicBezTo>
                    <a:pt x="88" y="29"/>
                    <a:pt x="88" y="29"/>
                    <a:pt x="88" y="29"/>
                  </a:cubicBezTo>
                  <a:cubicBezTo>
                    <a:pt x="92" y="27"/>
                    <a:pt x="92" y="27"/>
                    <a:pt x="92" y="27"/>
                  </a:cubicBezTo>
                  <a:cubicBezTo>
                    <a:pt x="103" y="37"/>
                    <a:pt x="103" y="37"/>
                    <a:pt x="103" y="37"/>
                  </a:cubicBezTo>
                  <a:cubicBezTo>
                    <a:pt x="102" y="45"/>
                    <a:pt x="102" y="45"/>
                    <a:pt x="102" y="45"/>
                  </a:cubicBezTo>
                  <a:cubicBezTo>
                    <a:pt x="97" y="51"/>
                    <a:pt x="97" y="51"/>
                    <a:pt x="97" y="51"/>
                  </a:cubicBezTo>
                  <a:cubicBezTo>
                    <a:pt x="101" y="56"/>
                    <a:pt x="101" y="56"/>
                    <a:pt x="101" y="56"/>
                  </a:cubicBezTo>
                  <a:cubicBezTo>
                    <a:pt x="105" y="54"/>
                    <a:pt x="105" y="54"/>
                    <a:pt x="105" y="54"/>
                  </a:cubicBezTo>
                  <a:cubicBezTo>
                    <a:pt x="110" y="56"/>
                    <a:pt x="110" y="56"/>
                    <a:pt x="110" y="56"/>
                  </a:cubicBezTo>
                  <a:cubicBezTo>
                    <a:pt x="110" y="62"/>
                    <a:pt x="110" y="62"/>
                    <a:pt x="110" y="62"/>
                  </a:cubicBezTo>
                  <a:cubicBezTo>
                    <a:pt x="113" y="64"/>
                    <a:pt x="113" y="64"/>
                    <a:pt x="113" y="64"/>
                  </a:cubicBezTo>
                  <a:cubicBezTo>
                    <a:pt x="118" y="65"/>
                    <a:pt x="118" y="65"/>
                    <a:pt x="118" y="65"/>
                  </a:cubicBezTo>
                  <a:cubicBezTo>
                    <a:pt x="119" y="70"/>
                    <a:pt x="119" y="70"/>
                    <a:pt x="119" y="70"/>
                  </a:cubicBezTo>
                  <a:cubicBezTo>
                    <a:pt x="122" y="73"/>
                    <a:pt x="122" y="73"/>
                    <a:pt x="122" y="73"/>
                  </a:cubicBezTo>
                  <a:lnTo>
                    <a:pt x="123" y="83"/>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7" name="Freeform 23">
              <a:extLst>
                <a:ext uri="{FF2B5EF4-FFF2-40B4-BE49-F238E27FC236}">
                  <a16:creationId xmlns:a16="http://schemas.microsoft.com/office/drawing/2014/main" id="{82411F35-D4A8-43D0-6ED1-43E4DB51A354}"/>
                </a:ext>
              </a:extLst>
            </p:cNvPr>
            <p:cNvSpPr>
              <a:spLocks noEditPoints="1"/>
            </p:cNvSpPr>
            <p:nvPr/>
          </p:nvSpPr>
          <p:spPr bwMode="auto">
            <a:xfrm>
              <a:off x="1133" y="3805"/>
              <a:ext cx="115" cy="213"/>
            </a:xfrm>
            <a:custGeom>
              <a:avLst/>
              <a:gdLst>
                <a:gd name="T0" fmla="*/ 45 w 55"/>
                <a:gd name="T1" fmla="*/ 13 h 102"/>
                <a:gd name="T2" fmla="*/ 44 w 55"/>
                <a:gd name="T3" fmla="*/ 13 h 102"/>
                <a:gd name="T4" fmla="*/ 45 w 55"/>
                <a:gd name="T5" fmla="*/ 29 h 102"/>
                <a:gd name="T6" fmla="*/ 40 w 55"/>
                <a:gd name="T7" fmla="*/ 39 h 102"/>
                <a:gd name="T8" fmla="*/ 51 w 55"/>
                <a:gd name="T9" fmla="*/ 46 h 102"/>
                <a:gd name="T10" fmla="*/ 54 w 55"/>
                <a:gd name="T11" fmla="*/ 58 h 102"/>
                <a:gd name="T12" fmla="*/ 53 w 55"/>
                <a:gd name="T13" fmla="*/ 76 h 102"/>
                <a:gd name="T14" fmla="*/ 47 w 55"/>
                <a:gd name="T15" fmla="*/ 83 h 102"/>
                <a:gd name="T16" fmla="*/ 44 w 55"/>
                <a:gd name="T17" fmla="*/ 85 h 102"/>
                <a:gd name="T18" fmla="*/ 49 w 55"/>
                <a:gd name="T19" fmla="*/ 98 h 102"/>
                <a:gd name="T20" fmla="*/ 41 w 55"/>
                <a:gd name="T21" fmla="*/ 100 h 102"/>
                <a:gd name="T22" fmla="*/ 31 w 55"/>
                <a:gd name="T23" fmla="*/ 102 h 102"/>
                <a:gd name="T24" fmla="*/ 24 w 55"/>
                <a:gd name="T25" fmla="*/ 100 h 102"/>
                <a:gd name="T26" fmla="*/ 13 w 55"/>
                <a:gd name="T27" fmla="*/ 97 h 102"/>
                <a:gd name="T28" fmla="*/ 6 w 55"/>
                <a:gd name="T29" fmla="*/ 94 h 102"/>
                <a:gd name="T30" fmla="*/ 6 w 55"/>
                <a:gd name="T31" fmla="*/ 94 h 102"/>
                <a:gd name="T32" fmla="*/ 6 w 55"/>
                <a:gd name="T33" fmla="*/ 81 h 102"/>
                <a:gd name="T34" fmla="*/ 5 w 55"/>
                <a:gd name="T35" fmla="*/ 77 h 102"/>
                <a:gd name="T36" fmla="*/ 2 w 55"/>
                <a:gd name="T37" fmla="*/ 71 h 102"/>
                <a:gd name="T38" fmla="*/ 3 w 55"/>
                <a:gd name="T39" fmla="*/ 67 h 102"/>
                <a:gd name="T40" fmla="*/ 6 w 55"/>
                <a:gd name="T41" fmla="*/ 66 h 102"/>
                <a:gd name="T42" fmla="*/ 11 w 55"/>
                <a:gd name="T43" fmla="*/ 68 h 102"/>
                <a:gd name="T44" fmla="*/ 11 w 55"/>
                <a:gd name="T45" fmla="*/ 66 h 102"/>
                <a:gd name="T46" fmla="*/ 18 w 55"/>
                <a:gd name="T47" fmla="*/ 65 h 102"/>
                <a:gd name="T48" fmla="*/ 20 w 55"/>
                <a:gd name="T49" fmla="*/ 61 h 102"/>
                <a:gd name="T50" fmla="*/ 18 w 55"/>
                <a:gd name="T51" fmla="*/ 59 h 102"/>
                <a:gd name="T52" fmla="*/ 18 w 55"/>
                <a:gd name="T53" fmla="*/ 57 h 102"/>
                <a:gd name="T54" fmla="*/ 19 w 55"/>
                <a:gd name="T55" fmla="*/ 54 h 102"/>
                <a:gd name="T56" fmla="*/ 20 w 55"/>
                <a:gd name="T57" fmla="*/ 49 h 102"/>
                <a:gd name="T58" fmla="*/ 24 w 55"/>
                <a:gd name="T59" fmla="*/ 45 h 102"/>
                <a:gd name="T60" fmla="*/ 25 w 55"/>
                <a:gd name="T61" fmla="*/ 39 h 102"/>
                <a:gd name="T62" fmla="*/ 18 w 55"/>
                <a:gd name="T63" fmla="*/ 40 h 102"/>
                <a:gd name="T64" fmla="*/ 14 w 55"/>
                <a:gd name="T65" fmla="*/ 34 h 102"/>
                <a:gd name="T66" fmla="*/ 13 w 55"/>
                <a:gd name="T67" fmla="*/ 25 h 102"/>
                <a:gd name="T68" fmla="*/ 16 w 55"/>
                <a:gd name="T69" fmla="*/ 18 h 102"/>
                <a:gd name="T70" fmla="*/ 13 w 55"/>
                <a:gd name="T71" fmla="*/ 16 h 102"/>
                <a:gd name="T72" fmla="*/ 10 w 55"/>
                <a:gd name="T73" fmla="*/ 7 h 102"/>
                <a:gd name="T74" fmla="*/ 9 w 55"/>
                <a:gd name="T75" fmla="*/ 7 h 102"/>
                <a:gd name="T76" fmla="*/ 12 w 55"/>
                <a:gd name="T77" fmla="*/ 1 h 102"/>
                <a:gd name="T78" fmla="*/ 22 w 55"/>
                <a:gd name="T79" fmla="*/ 0 h 102"/>
                <a:gd name="T80" fmla="*/ 23 w 55"/>
                <a:gd name="T81" fmla="*/ 2 h 102"/>
                <a:gd name="T82" fmla="*/ 30 w 55"/>
                <a:gd name="T83" fmla="*/ 4 h 102"/>
                <a:gd name="T84" fmla="*/ 41 w 55"/>
                <a:gd name="T85" fmla="*/ 3 h 102"/>
                <a:gd name="T86" fmla="*/ 45 w 55"/>
                <a:gd name="T87" fmla="*/ 13 h 102"/>
                <a:gd name="T88" fmla="*/ 0 w 55"/>
                <a:gd name="T89" fmla="*/ 100 h 102"/>
                <a:gd name="T90" fmla="*/ 0 w 55"/>
                <a:gd name="T91" fmla="*/ 100 h 102"/>
                <a:gd name="T92" fmla="*/ 0 w 55"/>
                <a:gd name="T93" fmla="*/ 10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5" h="102">
                  <a:moveTo>
                    <a:pt x="45" y="13"/>
                  </a:moveTo>
                  <a:cubicBezTo>
                    <a:pt x="44" y="13"/>
                    <a:pt x="44" y="13"/>
                    <a:pt x="44" y="13"/>
                  </a:cubicBezTo>
                  <a:cubicBezTo>
                    <a:pt x="37" y="18"/>
                    <a:pt x="42" y="23"/>
                    <a:pt x="45" y="29"/>
                  </a:cubicBezTo>
                  <a:cubicBezTo>
                    <a:pt x="47" y="35"/>
                    <a:pt x="38" y="35"/>
                    <a:pt x="40" y="39"/>
                  </a:cubicBezTo>
                  <a:cubicBezTo>
                    <a:pt x="41" y="44"/>
                    <a:pt x="48" y="44"/>
                    <a:pt x="51" y="46"/>
                  </a:cubicBezTo>
                  <a:cubicBezTo>
                    <a:pt x="55" y="48"/>
                    <a:pt x="54" y="54"/>
                    <a:pt x="54" y="58"/>
                  </a:cubicBezTo>
                  <a:cubicBezTo>
                    <a:pt x="54" y="62"/>
                    <a:pt x="53" y="65"/>
                    <a:pt x="53" y="76"/>
                  </a:cubicBezTo>
                  <a:cubicBezTo>
                    <a:pt x="53" y="87"/>
                    <a:pt x="48" y="85"/>
                    <a:pt x="47" y="83"/>
                  </a:cubicBezTo>
                  <a:cubicBezTo>
                    <a:pt x="47" y="81"/>
                    <a:pt x="41" y="79"/>
                    <a:pt x="44" y="85"/>
                  </a:cubicBezTo>
                  <a:cubicBezTo>
                    <a:pt x="46" y="88"/>
                    <a:pt x="48" y="94"/>
                    <a:pt x="49" y="98"/>
                  </a:cubicBezTo>
                  <a:cubicBezTo>
                    <a:pt x="47" y="100"/>
                    <a:pt x="43" y="100"/>
                    <a:pt x="41" y="100"/>
                  </a:cubicBezTo>
                  <a:cubicBezTo>
                    <a:pt x="38" y="99"/>
                    <a:pt x="36" y="101"/>
                    <a:pt x="31" y="102"/>
                  </a:cubicBezTo>
                  <a:cubicBezTo>
                    <a:pt x="27" y="102"/>
                    <a:pt x="32" y="100"/>
                    <a:pt x="24" y="100"/>
                  </a:cubicBezTo>
                  <a:cubicBezTo>
                    <a:pt x="17" y="99"/>
                    <a:pt x="15" y="99"/>
                    <a:pt x="13" y="97"/>
                  </a:cubicBezTo>
                  <a:cubicBezTo>
                    <a:pt x="11" y="95"/>
                    <a:pt x="11" y="93"/>
                    <a:pt x="6" y="94"/>
                  </a:cubicBezTo>
                  <a:cubicBezTo>
                    <a:pt x="6" y="94"/>
                    <a:pt x="6" y="94"/>
                    <a:pt x="6" y="94"/>
                  </a:cubicBezTo>
                  <a:cubicBezTo>
                    <a:pt x="6" y="81"/>
                    <a:pt x="6" y="81"/>
                    <a:pt x="6" y="81"/>
                  </a:cubicBezTo>
                  <a:cubicBezTo>
                    <a:pt x="5" y="77"/>
                    <a:pt x="5" y="77"/>
                    <a:pt x="5" y="77"/>
                  </a:cubicBezTo>
                  <a:cubicBezTo>
                    <a:pt x="2" y="71"/>
                    <a:pt x="2" y="71"/>
                    <a:pt x="2" y="71"/>
                  </a:cubicBezTo>
                  <a:cubicBezTo>
                    <a:pt x="3" y="67"/>
                    <a:pt x="3" y="67"/>
                    <a:pt x="3" y="67"/>
                  </a:cubicBezTo>
                  <a:cubicBezTo>
                    <a:pt x="6" y="66"/>
                    <a:pt x="6" y="66"/>
                    <a:pt x="6" y="66"/>
                  </a:cubicBezTo>
                  <a:cubicBezTo>
                    <a:pt x="11" y="68"/>
                    <a:pt x="11" y="68"/>
                    <a:pt x="11" y="68"/>
                  </a:cubicBezTo>
                  <a:cubicBezTo>
                    <a:pt x="11" y="66"/>
                    <a:pt x="11" y="66"/>
                    <a:pt x="11" y="66"/>
                  </a:cubicBezTo>
                  <a:cubicBezTo>
                    <a:pt x="18" y="65"/>
                    <a:pt x="18" y="65"/>
                    <a:pt x="18" y="65"/>
                  </a:cubicBezTo>
                  <a:cubicBezTo>
                    <a:pt x="20" y="61"/>
                    <a:pt x="20" y="61"/>
                    <a:pt x="20" y="61"/>
                  </a:cubicBezTo>
                  <a:cubicBezTo>
                    <a:pt x="18" y="59"/>
                    <a:pt x="18" y="59"/>
                    <a:pt x="18" y="59"/>
                  </a:cubicBezTo>
                  <a:cubicBezTo>
                    <a:pt x="18" y="57"/>
                    <a:pt x="18" y="57"/>
                    <a:pt x="18" y="57"/>
                  </a:cubicBezTo>
                  <a:cubicBezTo>
                    <a:pt x="19" y="54"/>
                    <a:pt x="19" y="54"/>
                    <a:pt x="19" y="54"/>
                  </a:cubicBezTo>
                  <a:cubicBezTo>
                    <a:pt x="20" y="49"/>
                    <a:pt x="20" y="49"/>
                    <a:pt x="20" y="49"/>
                  </a:cubicBezTo>
                  <a:cubicBezTo>
                    <a:pt x="24" y="45"/>
                    <a:pt x="24" y="45"/>
                    <a:pt x="24" y="45"/>
                  </a:cubicBezTo>
                  <a:cubicBezTo>
                    <a:pt x="25" y="39"/>
                    <a:pt x="25" y="39"/>
                    <a:pt x="25" y="39"/>
                  </a:cubicBezTo>
                  <a:cubicBezTo>
                    <a:pt x="18" y="40"/>
                    <a:pt x="18" y="40"/>
                    <a:pt x="18" y="40"/>
                  </a:cubicBezTo>
                  <a:cubicBezTo>
                    <a:pt x="14" y="34"/>
                    <a:pt x="14" y="34"/>
                    <a:pt x="14" y="34"/>
                  </a:cubicBezTo>
                  <a:cubicBezTo>
                    <a:pt x="13" y="25"/>
                    <a:pt x="13" y="25"/>
                    <a:pt x="13" y="25"/>
                  </a:cubicBezTo>
                  <a:cubicBezTo>
                    <a:pt x="16" y="18"/>
                    <a:pt x="16" y="18"/>
                    <a:pt x="16" y="18"/>
                  </a:cubicBezTo>
                  <a:cubicBezTo>
                    <a:pt x="13" y="16"/>
                    <a:pt x="13" y="16"/>
                    <a:pt x="13" y="16"/>
                  </a:cubicBezTo>
                  <a:cubicBezTo>
                    <a:pt x="10" y="7"/>
                    <a:pt x="10" y="7"/>
                    <a:pt x="10" y="7"/>
                  </a:cubicBezTo>
                  <a:cubicBezTo>
                    <a:pt x="9" y="7"/>
                    <a:pt x="9" y="7"/>
                    <a:pt x="9" y="7"/>
                  </a:cubicBezTo>
                  <a:cubicBezTo>
                    <a:pt x="12" y="1"/>
                    <a:pt x="12" y="1"/>
                    <a:pt x="12" y="1"/>
                  </a:cubicBezTo>
                  <a:cubicBezTo>
                    <a:pt x="22" y="0"/>
                    <a:pt x="22" y="0"/>
                    <a:pt x="22" y="0"/>
                  </a:cubicBezTo>
                  <a:cubicBezTo>
                    <a:pt x="23" y="2"/>
                    <a:pt x="23" y="2"/>
                    <a:pt x="23" y="2"/>
                  </a:cubicBezTo>
                  <a:cubicBezTo>
                    <a:pt x="30" y="4"/>
                    <a:pt x="30" y="4"/>
                    <a:pt x="30" y="4"/>
                  </a:cubicBezTo>
                  <a:cubicBezTo>
                    <a:pt x="41" y="3"/>
                    <a:pt x="41" y="3"/>
                    <a:pt x="41" y="3"/>
                  </a:cubicBezTo>
                  <a:cubicBezTo>
                    <a:pt x="45" y="13"/>
                    <a:pt x="45" y="13"/>
                    <a:pt x="45" y="13"/>
                  </a:cubicBezTo>
                  <a:close/>
                  <a:moveTo>
                    <a:pt x="0" y="100"/>
                  </a:moveTo>
                  <a:cubicBezTo>
                    <a:pt x="0" y="100"/>
                    <a:pt x="0" y="100"/>
                    <a:pt x="0" y="100"/>
                  </a:cubicBezTo>
                  <a:cubicBezTo>
                    <a:pt x="0" y="100"/>
                    <a:pt x="0" y="100"/>
                    <a:pt x="0" y="100"/>
                  </a:cubicBez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8" name="Freeform 24">
              <a:extLst>
                <a:ext uri="{FF2B5EF4-FFF2-40B4-BE49-F238E27FC236}">
                  <a16:creationId xmlns:a16="http://schemas.microsoft.com/office/drawing/2014/main" id="{EF6977C7-919C-5187-6B3C-24C8251A2EAA}"/>
                </a:ext>
              </a:extLst>
            </p:cNvPr>
            <p:cNvSpPr>
              <a:spLocks/>
            </p:cNvSpPr>
            <p:nvPr/>
          </p:nvSpPr>
          <p:spPr bwMode="auto">
            <a:xfrm>
              <a:off x="889" y="3622"/>
              <a:ext cx="232" cy="254"/>
            </a:xfrm>
            <a:custGeom>
              <a:avLst/>
              <a:gdLst>
                <a:gd name="T0" fmla="*/ 31 w 111"/>
                <a:gd name="T1" fmla="*/ 101 h 122"/>
                <a:gd name="T2" fmla="*/ 27 w 111"/>
                <a:gd name="T3" fmla="*/ 99 h 122"/>
                <a:gd name="T4" fmla="*/ 27 w 111"/>
                <a:gd name="T5" fmla="*/ 100 h 122"/>
                <a:gd name="T6" fmla="*/ 28 w 111"/>
                <a:gd name="T7" fmla="*/ 88 h 122"/>
                <a:gd name="T8" fmla="*/ 17 w 111"/>
                <a:gd name="T9" fmla="*/ 76 h 122"/>
                <a:gd name="T10" fmla="*/ 19 w 111"/>
                <a:gd name="T11" fmla="*/ 68 h 122"/>
                <a:gd name="T12" fmla="*/ 21 w 111"/>
                <a:gd name="T13" fmla="*/ 64 h 122"/>
                <a:gd name="T14" fmla="*/ 11 w 111"/>
                <a:gd name="T15" fmla="*/ 54 h 122"/>
                <a:gd name="T16" fmla="*/ 3 w 111"/>
                <a:gd name="T17" fmla="*/ 53 h 122"/>
                <a:gd name="T18" fmla="*/ 0 w 111"/>
                <a:gd name="T19" fmla="*/ 36 h 122"/>
                <a:gd name="T20" fmla="*/ 7 w 111"/>
                <a:gd name="T21" fmla="*/ 41 h 122"/>
                <a:gd name="T22" fmla="*/ 19 w 111"/>
                <a:gd name="T23" fmla="*/ 42 h 122"/>
                <a:gd name="T24" fmla="*/ 6 w 111"/>
                <a:gd name="T25" fmla="*/ 32 h 122"/>
                <a:gd name="T26" fmla="*/ 4 w 111"/>
                <a:gd name="T27" fmla="*/ 31 h 122"/>
                <a:gd name="T28" fmla="*/ 9 w 111"/>
                <a:gd name="T29" fmla="*/ 25 h 122"/>
                <a:gd name="T30" fmla="*/ 16 w 111"/>
                <a:gd name="T31" fmla="*/ 22 h 122"/>
                <a:gd name="T32" fmla="*/ 24 w 111"/>
                <a:gd name="T33" fmla="*/ 24 h 122"/>
                <a:gd name="T34" fmla="*/ 33 w 111"/>
                <a:gd name="T35" fmla="*/ 28 h 122"/>
                <a:gd name="T36" fmla="*/ 41 w 111"/>
                <a:gd name="T37" fmla="*/ 35 h 122"/>
                <a:gd name="T38" fmla="*/ 51 w 111"/>
                <a:gd name="T39" fmla="*/ 27 h 122"/>
                <a:gd name="T40" fmla="*/ 57 w 111"/>
                <a:gd name="T41" fmla="*/ 17 h 122"/>
                <a:gd name="T42" fmla="*/ 62 w 111"/>
                <a:gd name="T43" fmla="*/ 11 h 122"/>
                <a:gd name="T44" fmla="*/ 71 w 111"/>
                <a:gd name="T45" fmla="*/ 10 h 122"/>
                <a:gd name="T46" fmla="*/ 77 w 111"/>
                <a:gd name="T47" fmla="*/ 4 h 122"/>
                <a:gd name="T48" fmla="*/ 77 w 111"/>
                <a:gd name="T49" fmla="*/ 1 h 122"/>
                <a:gd name="T50" fmla="*/ 80 w 111"/>
                <a:gd name="T51" fmla="*/ 0 h 122"/>
                <a:gd name="T52" fmla="*/ 81 w 111"/>
                <a:gd name="T53" fmla="*/ 5 h 122"/>
                <a:gd name="T54" fmla="*/ 87 w 111"/>
                <a:gd name="T55" fmla="*/ 6 h 122"/>
                <a:gd name="T56" fmla="*/ 90 w 111"/>
                <a:gd name="T57" fmla="*/ 10 h 122"/>
                <a:gd name="T58" fmla="*/ 95 w 111"/>
                <a:gd name="T59" fmla="*/ 8 h 122"/>
                <a:gd name="T60" fmla="*/ 97 w 111"/>
                <a:gd name="T61" fmla="*/ 6 h 122"/>
                <a:gd name="T62" fmla="*/ 105 w 111"/>
                <a:gd name="T63" fmla="*/ 6 h 122"/>
                <a:gd name="T64" fmla="*/ 110 w 111"/>
                <a:gd name="T65" fmla="*/ 18 h 122"/>
                <a:gd name="T66" fmla="*/ 109 w 111"/>
                <a:gd name="T67" fmla="*/ 23 h 122"/>
                <a:gd name="T68" fmla="*/ 100 w 111"/>
                <a:gd name="T69" fmla="*/ 33 h 122"/>
                <a:gd name="T70" fmla="*/ 102 w 111"/>
                <a:gd name="T71" fmla="*/ 43 h 122"/>
                <a:gd name="T72" fmla="*/ 100 w 111"/>
                <a:gd name="T73" fmla="*/ 53 h 122"/>
                <a:gd name="T74" fmla="*/ 93 w 111"/>
                <a:gd name="T75" fmla="*/ 56 h 122"/>
                <a:gd name="T76" fmla="*/ 87 w 111"/>
                <a:gd name="T77" fmla="*/ 52 h 122"/>
                <a:gd name="T78" fmla="*/ 81 w 111"/>
                <a:gd name="T79" fmla="*/ 56 h 122"/>
                <a:gd name="T80" fmla="*/ 77 w 111"/>
                <a:gd name="T81" fmla="*/ 62 h 122"/>
                <a:gd name="T82" fmla="*/ 83 w 111"/>
                <a:gd name="T83" fmla="*/ 67 h 122"/>
                <a:gd name="T84" fmla="*/ 84 w 111"/>
                <a:gd name="T85" fmla="*/ 76 h 122"/>
                <a:gd name="T86" fmla="*/ 84 w 111"/>
                <a:gd name="T87" fmla="*/ 84 h 122"/>
                <a:gd name="T88" fmla="*/ 89 w 111"/>
                <a:gd name="T89" fmla="*/ 91 h 122"/>
                <a:gd name="T90" fmla="*/ 91 w 111"/>
                <a:gd name="T91" fmla="*/ 99 h 122"/>
                <a:gd name="T92" fmla="*/ 95 w 111"/>
                <a:gd name="T93" fmla="*/ 100 h 122"/>
                <a:gd name="T94" fmla="*/ 100 w 111"/>
                <a:gd name="T95" fmla="*/ 101 h 122"/>
                <a:gd name="T96" fmla="*/ 96 w 111"/>
                <a:gd name="T97" fmla="*/ 109 h 122"/>
                <a:gd name="T98" fmla="*/ 86 w 111"/>
                <a:gd name="T99" fmla="*/ 114 h 122"/>
                <a:gd name="T100" fmla="*/ 79 w 111"/>
                <a:gd name="T101" fmla="*/ 116 h 122"/>
                <a:gd name="T102" fmla="*/ 74 w 111"/>
                <a:gd name="T103" fmla="*/ 121 h 122"/>
                <a:gd name="T104" fmla="*/ 65 w 111"/>
                <a:gd name="T105" fmla="*/ 119 h 122"/>
                <a:gd name="T106" fmla="*/ 61 w 111"/>
                <a:gd name="T107" fmla="*/ 107 h 122"/>
                <a:gd name="T108" fmla="*/ 54 w 111"/>
                <a:gd name="T109" fmla="*/ 104 h 122"/>
                <a:gd name="T110" fmla="*/ 53 w 111"/>
                <a:gd name="T111" fmla="*/ 96 h 122"/>
                <a:gd name="T112" fmla="*/ 48 w 111"/>
                <a:gd name="T113" fmla="*/ 98 h 122"/>
                <a:gd name="T114" fmla="*/ 41 w 111"/>
                <a:gd name="T115" fmla="*/ 100 h 122"/>
                <a:gd name="T116" fmla="*/ 35 w 111"/>
                <a:gd name="T117" fmla="*/ 99 h 122"/>
                <a:gd name="T118" fmla="*/ 31 w 111"/>
                <a:gd name="T11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22">
                  <a:moveTo>
                    <a:pt x="31" y="101"/>
                  </a:moveTo>
                  <a:cubicBezTo>
                    <a:pt x="30" y="100"/>
                    <a:pt x="29" y="99"/>
                    <a:pt x="27" y="99"/>
                  </a:cubicBezTo>
                  <a:cubicBezTo>
                    <a:pt x="27" y="99"/>
                    <a:pt x="27" y="99"/>
                    <a:pt x="27" y="100"/>
                  </a:cubicBezTo>
                  <a:cubicBezTo>
                    <a:pt x="28" y="88"/>
                    <a:pt x="28" y="88"/>
                    <a:pt x="28" y="88"/>
                  </a:cubicBezTo>
                  <a:cubicBezTo>
                    <a:pt x="28" y="88"/>
                    <a:pt x="16" y="76"/>
                    <a:pt x="17" y="76"/>
                  </a:cubicBezTo>
                  <a:cubicBezTo>
                    <a:pt x="19" y="76"/>
                    <a:pt x="19" y="69"/>
                    <a:pt x="19" y="68"/>
                  </a:cubicBezTo>
                  <a:cubicBezTo>
                    <a:pt x="19" y="67"/>
                    <a:pt x="21" y="64"/>
                    <a:pt x="21" y="64"/>
                  </a:cubicBezTo>
                  <a:cubicBezTo>
                    <a:pt x="21" y="64"/>
                    <a:pt x="14" y="53"/>
                    <a:pt x="11" y="54"/>
                  </a:cubicBezTo>
                  <a:cubicBezTo>
                    <a:pt x="9" y="55"/>
                    <a:pt x="4" y="55"/>
                    <a:pt x="3" y="53"/>
                  </a:cubicBezTo>
                  <a:cubicBezTo>
                    <a:pt x="3" y="52"/>
                    <a:pt x="1" y="41"/>
                    <a:pt x="0" y="36"/>
                  </a:cubicBezTo>
                  <a:cubicBezTo>
                    <a:pt x="2" y="36"/>
                    <a:pt x="5" y="40"/>
                    <a:pt x="7" y="41"/>
                  </a:cubicBezTo>
                  <a:cubicBezTo>
                    <a:pt x="9" y="42"/>
                    <a:pt x="18" y="46"/>
                    <a:pt x="19" y="42"/>
                  </a:cubicBezTo>
                  <a:cubicBezTo>
                    <a:pt x="19" y="39"/>
                    <a:pt x="10" y="34"/>
                    <a:pt x="6" y="32"/>
                  </a:cubicBezTo>
                  <a:cubicBezTo>
                    <a:pt x="5" y="32"/>
                    <a:pt x="5" y="32"/>
                    <a:pt x="4" y="31"/>
                  </a:cubicBezTo>
                  <a:cubicBezTo>
                    <a:pt x="6" y="29"/>
                    <a:pt x="8" y="26"/>
                    <a:pt x="9" y="25"/>
                  </a:cubicBezTo>
                  <a:cubicBezTo>
                    <a:pt x="10" y="22"/>
                    <a:pt x="12" y="21"/>
                    <a:pt x="16" y="22"/>
                  </a:cubicBezTo>
                  <a:cubicBezTo>
                    <a:pt x="21" y="23"/>
                    <a:pt x="20" y="24"/>
                    <a:pt x="24" y="24"/>
                  </a:cubicBezTo>
                  <a:cubicBezTo>
                    <a:pt x="28" y="23"/>
                    <a:pt x="31" y="25"/>
                    <a:pt x="33" y="28"/>
                  </a:cubicBezTo>
                  <a:cubicBezTo>
                    <a:pt x="35" y="32"/>
                    <a:pt x="37" y="33"/>
                    <a:pt x="41" y="35"/>
                  </a:cubicBezTo>
                  <a:cubicBezTo>
                    <a:pt x="44" y="36"/>
                    <a:pt x="49" y="29"/>
                    <a:pt x="51" y="27"/>
                  </a:cubicBezTo>
                  <a:cubicBezTo>
                    <a:pt x="54" y="25"/>
                    <a:pt x="56" y="20"/>
                    <a:pt x="57" y="17"/>
                  </a:cubicBezTo>
                  <a:cubicBezTo>
                    <a:pt x="57" y="14"/>
                    <a:pt x="58" y="14"/>
                    <a:pt x="62" y="11"/>
                  </a:cubicBezTo>
                  <a:cubicBezTo>
                    <a:pt x="65" y="7"/>
                    <a:pt x="67" y="10"/>
                    <a:pt x="71" y="10"/>
                  </a:cubicBezTo>
                  <a:cubicBezTo>
                    <a:pt x="75" y="10"/>
                    <a:pt x="75" y="8"/>
                    <a:pt x="77" y="4"/>
                  </a:cubicBezTo>
                  <a:cubicBezTo>
                    <a:pt x="77" y="2"/>
                    <a:pt x="77" y="2"/>
                    <a:pt x="77" y="1"/>
                  </a:cubicBezTo>
                  <a:cubicBezTo>
                    <a:pt x="80" y="0"/>
                    <a:pt x="80" y="0"/>
                    <a:pt x="80" y="0"/>
                  </a:cubicBezTo>
                  <a:cubicBezTo>
                    <a:pt x="81" y="5"/>
                    <a:pt x="81" y="5"/>
                    <a:pt x="81" y="5"/>
                  </a:cubicBezTo>
                  <a:cubicBezTo>
                    <a:pt x="87" y="6"/>
                    <a:pt x="87" y="6"/>
                    <a:pt x="87" y="6"/>
                  </a:cubicBezTo>
                  <a:cubicBezTo>
                    <a:pt x="87" y="6"/>
                    <a:pt x="89" y="10"/>
                    <a:pt x="90" y="10"/>
                  </a:cubicBezTo>
                  <a:cubicBezTo>
                    <a:pt x="92" y="10"/>
                    <a:pt x="95" y="10"/>
                    <a:pt x="95" y="8"/>
                  </a:cubicBezTo>
                  <a:cubicBezTo>
                    <a:pt x="95" y="7"/>
                    <a:pt x="97" y="6"/>
                    <a:pt x="97" y="6"/>
                  </a:cubicBezTo>
                  <a:cubicBezTo>
                    <a:pt x="105" y="6"/>
                    <a:pt x="105" y="6"/>
                    <a:pt x="105" y="6"/>
                  </a:cubicBezTo>
                  <a:cubicBezTo>
                    <a:pt x="106" y="9"/>
                    <a:pt x="108" y="16"/>
                    <a:pt x="110" y="18"/>
                  </a:cubicBezTo>
                  <a:cubicBezTo>
                    <a:pt x="111" y="20"/>
                    <a:pt x="110" y="21"/>
                    <a:pt x="109" y="23"/>
                  </a:cubicBezTo>
                  <a:cubicBezTo>
                    <a:pt x="108" y="25"/>
                    <a:pt x="102" y="31"/>
                    <a:pt x="100" y="33"/>
                  </a:cubicBezTo>
                  <a:cubicBezTo>
                    <a:pt x="98" y="35"/>
                    <a:pt x="101" y="39"/>
                    <a:pt x="102" y="43"/>
                  </a:cubicBezTo>
                  <a:cubicBezTo>
                    <a:pt x="104" y="46"/>
                    <a:pt x="102" y="48"/>
                    <a:pt x="100" y="53"/>
                  </a:cubicBezTo>
                  <a:cubicBezTo>
                    <a:pt x="97" y="57"/>
                    <a:pt x="98" y="56"/>
                    <a:pt x="93" y="56"/>
                  </a:cubicBezTo>
                  <a:cubicBezTo>
                    <a:pt x="88" y="56"/>
                    <a:pt x="88" y="53"/>
                    <a:pt x="87" y="52"/>
                  </a:cubicBezTo>
                  <a:cubicBezTo>
                    <a:pt x="86" y="51"/>
                    <a:pt x="81" y="53"/>
                    <a:pt x="81" y="56"/>
                  </a:cubicBezTo>
                  <a:cubicBezTo>
                    <a:pt x="81" y="59"/>
                    <a:pt x="78" y="61"/>
                    <a:pt x="77" y="62"/>
                  </a:cubicBezTo>
                  <a:cubicBezTo>
                    <a:pt x="75" y="64"/>
                    <a:pt x="80" y="65"/>
                    <a:pt x="83" y="67"/>
                  </a:cubicBezTo>
                  <a:cubicBezTo>
                    <a:pt x="85" y="69"/>
                    <a:pt x="85" y="73"/>
                    <a:pt x="84" y="76"/>
                  </a:cubicBezTo>
                  <a:cubicBezTo>
                    <a:pt x="83" y="79"/>
                    <a:pt x="83" y="81"/>
                    <a:pt x="84" y="84"/>
                  </a:cubicBezTo>
                  <a:cubicBezTo>
                    <a:pt x="84" y="87"/>
                    <a:pt x="88" y="91"/>
                    <a:pt x="89" y="91"/>
                  </a:cubicBezTo>
                  <a:cubicBezTo>
                    <a:pt x="91" y="92"/>
                    <a:pt x="91" y="96"/>
                    <a:pt x="91" y="99"/>
                  </a:cubicBezTo>
                  <a:cubicBezTo>
                    <a:pt x="90" y="101"/>
                    <a:pt x="92" y="101"/>
                    <a:pt x="95" y="100"/>
                  </a:cubicBezTo>
                  <a:cubicBezTo>
                    <a:pt x="98" y="99"/>
                    <a:pt x="100" y="98"/>
                    <a:pt x="100" y="101"/>
                  </a:cubicBezTo>
                  <a:cubicBezTo>
                    <a:pt x="100" y="103"/>
                    <a:pt x="99" y="106"/>
                    <a:pt x="96" y="109"/>
                  </a:cubicBezTo>
                  <a:cubicBezTo>
                    <a:pt x="93" y="112"/>
                    <a:pt x="92" y="116"/>
                    <a:pt x="86" y="114"/>
                  </a:cubicBezTo>
                  <a:cubicBezTo>
                    <a:pt x="80" y="113"/>
                    <a:pt x="80" y="114"/>
                    <a:pt x="79" y="116"/>
                  </a:cubicBezTo>
                  <a:cubicBezTo>
                    <a:pt x="78" y="118"/>
                    <a:pt x="77" y="120"/>
                    <a:pt x="74" y="121"/>
                  </a:cubicBezTo>
                  <a:cubicBezTo>
                    <a:pt x="70" y="122"/>
                    <a:pt x="68" y="122"/>
                    <a:pt x="65" y="119"/>
                  </a:cubicBezTo>
                  <a:cubicBezTo>
                    <a:pt x="62" y="117"/>
                    <a:pt x="62" y="110"/>
                    <a:pt x="61" y="107"/>
                  </a:cubicBezTo>
                  <a:cubicBezTo>
                    <a:pt x="61" y="104"/>
                    <a:pt x="54" y="105"/>
                    <a:pt x="54" y="104"/>
                  </a:cubicBezTo>
                  <a:cubicBezTo>
                    <a:pt x="53" y="103"/>
                    <a:pt x="53" y="99"/>
                    <a:pt x="53" y="96"/>
                  </a:cubicBezTo>
                  <a:cubicBezTo>
                    <a:pt x="53" y="93"/>
                    <a:pt x="48" y="96"/>
                    <a:pt x="48" y="98"/>
                  </a:cubicBezTo>
                  <a:cubicBezTo>
                    <a:pt x="48" y="101"/>
                    <a:pt x="44" y="100"/>
                    <a:pt x="41" y="100"/>
                  </a:cubicBezTo>
                  <a:cubicBezTo>
                    <a:pt x="38" y="99"/>
                    <a:pt x="35" y="99"/>
                    <a:pt x="35" y="99"/>
                  </a:cubicBezTo>
                  <a:lnTo>
                    <a:pt x="31" y="101"/>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9" name="Freeform 25">
              <a:extLst>
                <a:ext uri="{FF2B5EF4-FFF2-40B4-BE49-F238E27FC236}">
                  <a16:creationId xmlns:a16="http://schemas.microsoft.com/office/drawing/2014/main" id="{27411F53-5990-1868-81B3-791A90908B9E}"/>
                </a:ext>
              </a:extLst>
            </p:cNvPr>
            <p:cNvSpPr>
              <a:spLocks/>
            </p:cNvSpPr>
            <p:nvPr/>
          </p:nvSpPr>
          <p:spPr bwMode="auto">
            <a:xfrm>
              <a:off x="1519" y="3224"/>
              <a:ext cx="287" cy="317"/>
            </a:xfrm>
            <a:custGeom>
              <a:avLst/>
              <a:gdLst>
                <a:gd name="T0" fmla="*/ 39 w 287"/>
                <a:gd name="T1" fmla="*/ 121 h 317"/>
                <a:gd name="T2" fmla="*/ 62 w 287"/>
                <a:gd name="T3" fmla="*/ 121 h 317"/>
                <a:gd name="T4" fmla="*/ 93 w 287"/>
                <a:gd name="T5" fmla="*/ 115 h 317"/>
                <a:gd name="T6" fmla="*/ 106 w 287"/>
                <a:gd name="T7" fmla="*/ 67 h 317"/>
                <a:gd name="T8" fmla="*/ 116 w 287"/>
                <a:gd name="T9" fmla="*/ 48 h 317"/>
                <a:gd name="T10" fmla="*/ 110 w 287"/>
                <a:gd name="T11" fmla="*/ 25 h 317"/>
                <a:gd name="T12" fmla="*/ 156 w 287"/>
                <a:gd name="T13" fmla="*/ 0 h 317"/>
                <a:gd name="T14" fmla="*/ 173 w 287"/>
                <a:gd name="T15" fmla="*/ 27 h 317"/>
                <a:gd name="T16" fmla="*/ 173 w 287"/>
                <a:gd name="T17" fmla="*/ 46 h 317"/>
                <a:gd name="T18" fmla="*/ 158 w 287"/>
                <a:gd name="T19" fmla="*/ 62 h 317"/>
                <a:gd name="T20" fmla="*/ 148 w 287"/>
                <a:gd name="T21" fmla="*/ 85 h 317"/>
                <a:gd name="T22" fmla="*/ 156 w 287"/>
                <a:gd name="T23" fmla="*/ 104 h 317"/>
                <a:gd name="T24" fmla="*/ 154 w 287"/>
                <a:gd name="T25" fmla="*/ 133 h 317"/>
                <a:gd name="T26" fmla="*/ 171 w 287"/>
                <a:gd name="T27" fmla="*/ 127 h 317"/>
                <a:gd name="T28" fmla="*/ 185 w 287"/>
                <a:gd name="T29" fmla="*/ 110 h 317"/>
                <a:gd name="T30" fmla="*/ 206 w 287"/>
                <a:gd name="T31" fmla="*/ 125 h 317"/>
                <a:gd name="T32" fmla="*/ 227 w 287"/>
                <a:gd name="T33" fmla="*/ 129 h 317"/>
                <a:gd name="T34" fmla="*/ 241 w 287"/>
                <a:gd name="T35" fmla="*/ 121 h 317"/>
                <a:gd name="T36" fmla="*/ 275 w 287"/>
                <a:gd name="T37" fmla="*/ 137 h 317"/>
                <a:gd name="T38" fmla="*/ 287 w 287"/>
                <a:gd name="T39" fmla="*/ 162 h 317"/>
                <a:gd name="T40" fmla="*/ 254 w 287"/>
                <a:gd name="T41" fmla="*/ 196 h 317"/>
                <a:gd name="T42" fmla="*/ 258 w 287"/>
                <a:gd name="T43" fmla="*/ 213 h 317"/>
                <a:gd name="T44" fmla="*/ 243 w 287"/>
                <a:gd name="T45" fmla="*/ 242 h 317"/>
                <a:gd name="T46" fmla="*/ 231 w 287"/>
                <a:gd name="T47" fmla="*/ 225 h 317"/>
                <a:gd name="T48" fmla="*/ 193 w 287"/>
                <a:gd name="T49" fmla="*/ 210 h 317"/>
                <a:gd name="T50" fmla="*/ 168 w 287"/>
                <a:gd name="T51" fmla="*/ 254 h 317"/>
                <a:gd name="T52" fmla="*/ 143 w 287"/>
                <a:gd name="T53" fmla="*/ 248 h 317"/>
                <a:gd name="T54" fmla="*/ 127 w 287"/>
                <a:gd name="T55" fmla="*/ 281 h 317"/>
                <a:gd name="T56" fmla="*/ 102 w 287"/>
                <a:gd name="T57" fmla="*/ 317 h 317"/>
                <a:gd name="T58" fmla="*/ 85 w 287"/>
                <a:gd name="T59" fmla="*/ 279 h 317"/>
                <a:gd name="T60" fmla="*/ 87 w 287"/>
                <a:gd name="T61" fmla="*/ 242 h 317"/>
                <a:gd name="T62" fmla="*/ 71 w 287"/>
                <a:gd name="T63" fmla="*/ 221 h 317"/>
                <a:gd name="T64" fmla="*/ 46 w 287"/>
                <a:gd name="T65" fmla="*/ 208 h 317"/>
                <a:gd name="T66" fmla="*/ 31 w 287"/>
                <a:gd name="T67" fmla="*/ 213 h 317"/>
                <a:gd name="T68" fmla="*/ 0 w 287"/>
                <a:gd name="T69" fmla="*/ 198 h 317"/>
                <a:gd name="T70" fmla="*/ 27 w 287"/>
                <a:gd name="T71" fmla="*/ 177 h 317"/>
                <a:gd name="T72" fmla="*/ 62 w 287"/>
                <a:gd name="T73" fmla="*/ 165 h 317"/>
                <a:gd name="T74" fmla="*/ 29 w 287"/>
                <a:gd name="T75" fmla="*/ 133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7" h="317">
                  <a:moveTo>
                    <a:pt x="29" y="133"/>
                  </a:moveTo>
                  <a:lnTo>
                    <a:pt x="39" y="121"/>
                  </a:lnTo>
                  <a:lnTo>
                    <a:pt x="56" y="117"/>
                  </a:lnTo>
                  <a:lnTo>
                    <a:pt x="62" y="121"/>
                  </a:lnTo>
                  <a:lnTo>
                    <a:pt x="73" y="115"/>
                  </a:lnTo>
                  <a:lnTo>
                    <a:pt x="93" y="115"/>
                  </a:lnTo>
                  <a:lnTo>
                    <a:pt x="96" y="79"/>
                  </a:lnTo>
                  <a:lnTo>
                    <a:pt x="106" y="67"/>
                  </a:lnTo>
                  <a:lnTo>
                    <a:pt x="106" y="56"/>
                  </a:lnTo>
                  <a:lnTo>
                    <a:pt x="116" y="48"/>
                  </a:lnTo>
                  <a:lnTo>
                    <a:pt x="100" y="33"/>
                  </a:lnTo>
                  <a:lnTo>
                    <a:pt x="110" y="25"/>
                  </a:lnTo>
                  <a:lnTo>
                    <a:pt x="123" y="33"/>
                  </a:lnTo>
                  <a:lnTo>
                    <a:pt x="156" y="0"/>
                  </a:lnTo>
                  <a:lnTo>
                    <a:pt x="175" y="17"/>
                  </a:lnTo>
                  <a:lnTo>
                    <a:pt x="173" y="27"/>
                  </a:lnTo>
                  <a:lnTo>
                    <a:pt x="181" y="33"/>
                  </a:lnTo>
                  <a:lnTo>
                    <a:pt x="173" y="46"/>
                  </a:lnTo>
                  <a:lnTo>
                    <a:pt x="171" y="62"/>
                  </a:lnTo>
                  <a:lnTo>
                    <a:pt x="158" y="62"/>
                  </a:lnTo>
                  <a:lnTo>
                    <a:pt x="154" y="75"/>
                  </a:lnTo>
                  <a:lnTo>
                    <a:pt x="148" y="85"/>
                  </a:lnTo>
                  <a:lnTo>
                    <a:pt x="146" y="96"/>
                  </a:lnTo>
                  <a:lnTo>
                    <a:pt x="156" y="104"/>
                  </a:lnTo>
                  <a:lnTo>
                    <a:pt x="156" y="125"/>
                  </a:lnTo>
                  <a:lnTo>
                    <a:pt x="154" y="133"/>
                  </a:lnTo>
                  <a:lnTo>
                    <a:pt x="160" y="137"/>
                  </a:lnTo>
                  <a:lnTo>
                    <a:pt x="171" y="127"/>
                  </a:lnTo>
                  <a:lnTo>
                    <a:pt x="173" y="115"/>
                  </a:lnTo>
                  <a:lnTo>
                    <a:pt x="185" y="110"/>
                  </a:lnTo>
                  <a:lnTo>
                    <a:pt x="200" y="121"/>
                  </a:lnTo>
                  <a:lnTo>
                    <a:pt x="206" y="125"/>
                  </a:lnTo>
                  <a:lnTo>
                    <a:pt x="218" y="115"/>
                  </a:lnTo>
                  <a:lnTo>
                    <a:pt x="227" y="129"/>
                  </a:lnTo>
                  <a:lnTo>
                    <a:pt x="235" y="129"/>
                  </a:lnTo>
                  <a:lnTo>
                    <a:pt x="241" y="121"/>
                  </a:lnTo>
                  <a:lnTo>
                    <a:pt x="252" y="121"/>
                  </a:lnTo>
                  <a:lnTo>
                    <a:pt x="275" y="137"/>
                  </a:lnTo>
                  <a:lnTo>
                    <a:pt x="287" y="148"/>
                  </a:lnTo>
                  <a:lnTo>
                    <a:pt x="287" y="162"/>
                  </a:lnTo>
                  <a:lnTo>
                    <a:pt x="262" y="183"/>
                  </a:lnTo>
                  <a:lnTo>
                    <a:pt x="254" y="196"/>
                  </a:lnTo>
                  <a:lnTo>
                    <a:pt x="258" y="204"/>
                  </a:lnTo>
                  <a:lnTo>
                    <a:pt x="258" y="213"/>
                  </a:lnTo>
                  <a:lnTo>
                    <a:pt x="256" y="229"/>
                  </a:lnTo>
                  <a:lnTo>
                    <a:pt x="243" y="242"/>
                  </a:lnTo>
                  <a:lnTo>
                    <a:pt x="227" y="238"/>
                  </a:lnTo>
                  <a:lnTo>
                    <a:pt x="231" y="225"/>
                  </a:lnTo>
                  <a:lnTo>
                    <a:pt x="210" y="221"/>
                  </a:lnTo>
                  <a:lnTo>
                    <a:pt x="193" y="210"/>
                  </a:lnTo>
                  <a:lnTo>
                    <a:pt x="175" y="233"/>
                  </a:lnTo>
                  <a:lnTo>
                    <a:pt x="168" y="254"/>
                  </a:lnTo>
                  <a:lnTo>
                    <a:pt x="156" y="256"/>
                  </a:lnTo>
                  <a:lnTo>
                    <a:pt x="143" y="248"/>
                  </a:lnTo>
                  <a:lnTo>
                    <a:pt x="129" y="256"/>
                  </a:lnTo>
                  <a:lnTo>
                    <a:pt x="127" y="281"/>
                  </a:lnTo>
                  <a:lnTo>
                    <a:pt x="112" y="306"/>
                  </a:lnTo>
                  <a:lnTo>
                    <a:pt x="102" y="317"/>
                  </a:lnTo>
                  <a:lnTo>
                    <a:pt x="91" y="302"/>
                  </a:lnTo>
                  <a:lnTo>
                    <a:pt x="85" y="279"/>
                  </a:lnTo>
                  <a:lnTo>
                    <a:pt x="85" y="265"/>
                  </a:lnTo>
                  <a:lnTo>
                    <a:pt x="87" y="242"/>
                  </a:lnTo>
                  <a:lnTo>
                    <a:pt x="73" y="238"/>
                  </a:lnTo>
                  <a:lnTo>
                    <a:pt x="71" y="221"/>
                  </a:lnTo>
                  <a:lnTo>
                    <a:pt x="58" y="221"/>
                  </a:lnTo>
                  <a:lnTo>
                    <a:pt x="46" y="208"/>
                  </a:lnTo>
                  <a:lnTo>
                    <a:pt x="37" y="219"/>
                  </a:lnTo>
                  <a:lnTo>
                    <a:pt x="31" y="213"/>
                  </a:lnTo>
                  <a:lnTo>
                    <a:pt x="16" y="219"/>
                  </a:lnTo>
                  <a:lnTo>
                    <a:pt x="0" y="198"/>
                  </a:lnTo>
                  <a:lnTo>
                    <a:pt x="18" y="177"/>
                  </a:lnTo>
                  <a:lnTo>
                    <a:pt x="27" y="177"/>
                  </a:lnTo>
                  <a:lnTo>
                    <a:pt x="43" y="181"/>
                  </a:lnTo>
                  <a:lnTo>
                    <a:pt x="62" y="165"/>
                  </a:lnTo>
                  <a:lnTo>
                    <a:pt x="29" y="131"/>
                  </a:lnTo>
                  <a:lnTo>
                    <a:pt x="29" y="133"/>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0" name="Freeform 26">
              <a:extLst>
                <a:ext uri="{FF2B5EF4-FFF2-40B4-BE49-F238E27FC236}">
                  <a16:creationId xmlns:a16="http://schemas.microsoft.com/office/drawing/2014/main" id="{4A4C2642-C658-5D4E-EB90-A1AF3E0F2ECF}"/>
                </a:ext>
              </a:extLst>
            </p:cNvPr>
            <p:cNvSpPr>
              <a:spLocks/>
            </p:cNvSpPr>
            <p:nvPr/>
          </p:nvSpPr>
          <p:spPr bwMode="auto">
            <a:xfrm>
              <a:off x="1317" y="3332"/>
              <a:ext cx="264" cy="175"/>
            </a:xfrm>
            <a:custGeom>
              <a:avLst/>
              <a:gdLst>
                <a:gd name="T0" fmla="*/ 12 w 264"/>
                <a:gd name="T1" fmla="*/ 113 h 175"/>
                <a:gd name="T2" fmla="*/ 12 w 264"/>
                <a:gd name="T3" fmla="*/ 100 h 175"/>
                <a:gd name="T4" fmla="*/ 0 w 264"/>
                <a:gd name="T5" fmla="*/ 88 h 175"/>
                <a:gd name="T6" fmla="*/ 2 w 264"/>
                <a:gd name="T7" fmla="*/ 73 h 175"/>
                <a:gd name="T8" fmla="*/ 12 w 264"/>
                <a:gd name="T9" fmla="*/ 65 h 175"/>
                <a:gd name="T10" fmla="*/ 20 w 264"/>
                <a:gd name="T11" fmla="*/ 65 h 175"/>
                <a:gd name="T12" fmla="*/ 29 w 264"/>
                <a:gd name="T13" fmla="*/ 57 h 175"/>
                <a:gd name="T14" fmla="*/ 43 w 264"/>
                <a:gd name="T15" fmla="*/ 54 h 175"/>
                <a:gd name="T16" fmla="*/ 56 w 264"/>
                <a:gd name="T17" fmla="*/ 50 h 175"/>
                <a:gd name="T18" fmla="*/ 72 w 264"/>
                <a:gd name="T19" fmla="*/ 48 h 175"/>
                <a:gd name="T20" fmla="*/ 83 w 264"/>
                <a:gd name="T21" fmla="*/ 38 h 175"/>
                <a:gd name="T22" fmla="*/ 87 w 264"/>
                <a:gd name="T23" fmla="*/ 23 h 175"/>
                <a:gd name="T24" fmla="*/ 95 w 264"/>
                <a:gd name="T25" fmla="*/ 15 h 175"/>
                <a:gd name="T26" fmla="*/ 106 w 264"/>
                <a:gd name="T27" fmla="*/ 25 h 175"/>
                <a:gd name="T28" fmla="*/ 122 w 264"/>
                <a:gd name="T29" fmla="*/ 25 h 175"/>
                <a:gd name="T30" fmla="*/ 122 w 264"/>
                <a:gd name="T31" fmla="*/ 13 h 175"/>
                <a:gd name="T32" fmla="*/ 150 w 264"/>
                <a:gd name="T33" fmla="*/ 13 h 175"/>
                <a:gd name="T34" fmla="*/ 158 w 264"/>
                <a:gd name="T35" fmla="*/ 17 h 175"/>
                <a:gd name="T36" fmla="*/ 162 w 264"/>
                <a:gd name="T37" fmla="*/ 9 h 175"/>
                <a:gd name="T38" fmla="*/ 172 w 264"/>
                <a:gd name="T39" fmla="*/ 11 h 175"/>
                <a:gd name="T40" fmla="*/ 187 w 264"/>
                <a:gd name="T41" fmla="*/ 0 h 175"/>
                <a:gd name="T42" fmla="*/ 197 w 264"/>
                <a:gd name="T43" fmla="*/ 2 h 175"/>
                <a:gd name="T44" fmla="*/ 208 w 264"/>
                <a:gd name="T45" fmla="*/ 19 h 175"/>
                <a:gd name="T46" fmla="*/ 227 w 264"/>
                <a:gd name="T47" fmla="*/ 19 h 175"/>
                <a:gd name="T48" fmla="*/ 231 w 264"/>
                <a:gd name="T49" fmla="*/ 25 h 175"/>
                <a:gd name="T50" fmla="*/ 231 w 264"/>
                <a:gd name="T51" fmla="*/ 23 h 175"/>
                <a:gd name="T52" fmla="*/ 264 w 264"/>
                <a:gd name="T53" fmla="*/ 57 h 175"/>
                <a:gd name="T54" fmla="*/ 245 w 264"/>
                <a:gd name="T55" fmla="*/ 73 h 175"/>
                <a:gd name="T56" fmla="*/ 229 w 264"/>
                <a:gd name="T57" fmla="*/ 69 h 175"/>
                <a:gd name="T58" fmla="*/ 220 w 264"/>
                <a:gd name="T59" fmla="*/ 69 h 175"/>
                <a:gd name="T60" fmla="*/ 202 w 264"/>
                <a:gd name="T61" fmla="*/ 90 h 175"/>
                <a:gd name="T62" fmla="*/ 181 w 264"/>
                <a:gd name="T63" fmla="*/ 77 h 175"/>
                <a:gd name="T64" fmla="*/ 175 w 264"/>
                <a:gd name="T65" fmla="*/ 88 h 175"/>
                <a:gd name="T66" fmla="*/ 156 w 264"/>
                <a:gd name="T67" fmla="*/ 88 h 175"/>
                <a:gd name="T68" fmla="*/ 158 w 264"/>
                <a:gd name="T69" fmla="*/ 100 h 175"/>
                <a:gd name="T70" fmla="*/ 147 w 264"/>
                <a:gd name="T71" fmla="*/ 111 h 175"/>
                <a:gd name="T72" fmla="*/ 156 w 264"/>
                <a:gd name="T73" fmla="*/ 123 h 175"/>
                <a:gd name="T74" fmla="*/ 135 w 264"/>
                <a:gd name="T75" fmla="*/ 138 h 175"/>
                <a:gd name="T76" fmla="*/ 135 w 264"/>
                <a:gd name="T77" fmla="*/ 155 h 175"/>
                <a:gd name="T78" fmla="*/ 112 w 264"/>
                <a:gd name="T79" fmla="*/ 173 h 175"/>
                <a:gd name="T80" fmla="*/ 118 w 264"/>
                <a:gd name="T81" fmla="*/ 175 h 175"/>
                <a:gd name="T82" fmla="*/ 108 w 264"/>
                <a:gd name="T83" fmla="*/ 171 h 175"/>
                <a:gd name="T84" fmla="*/ 108 w 264"/>
                <a:gd name="T85" fmla="*/ 159 h 175"/>
                <a:gd name="T86" fmla="*/ 95 w 264"/>
                <a:gd name="T87" fmla="*/ 157 h 175"/>
                <a:gd name="T88" fmla="*/ 91 w 264"/>
                <a:gd name="T89" fmla="*/ 165 h 175"/>
                <a:gd name="T90" fmla="*/ 79 w 264"/>
                <a:gd name="T91" fmla="*/ 163 h 175"/>
                <a:gd name="T92" fmla="*/ 68 w 264"/>
                <a:gd name="T93" fmla="*/ 169 h 175"/>
                <a:gd name="T94" fmla="*/ 56 w 264"/>
                <a:gd name="T95" fmla="*/ 169 h 175"/>
                <a:gd name="T96" fmla="*/ 56 w 264"/>
                <a:gd name="T97" fmla="*/ 161 h 175"/>
                <a:gd name="T98" fmla="*/ 45 w 264"/>
                <a:gd name="T99" fmla="*/ 150 h 175"/>
                <a:gd name="T100" fmla="*/ 45 w 264"/>
                <a:gd name="T101" fmla="*/ 136 h 175"/>
                <a:gd name="T102" fmla="*/ 35 w 264"/>
                <a:gd name="T103" fmla="*/ 127 h 175"/>
                <a:gd name="T104" fmla="*/ 35 w 264"/>
                <a:gd name="T105" fmla="*/ 117 h 175"/>
                <a:gd name="T106" fmla="*/ 20 w 264"/>
                <a:gd name="T107" fmla="*/ 117 h 175"/>
                <a:gd name="T108" fmla="*/ 12 w 264"/>
                <a:gd name="T109" fmla="*/ 11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4" h="175">
                  <a:moveTo>
                    <a:pt x="12" y="113"/>
                  </a:moveTo>
                  <a:lnTo>
                    <a:pt x="12" y="100"/>
                  </a:lnTo>
                  <a:lnTo>
                    <a:pt x="0" y="88"/>
                  </a:lnTo>
                  <a:lnTo>
                    <a:pt x="2" y="73"/>
                  </a:lnTo>
                  <a:lnTo>
                    <a:pt x="12" y="65"/>
                  </a:lnTo>
                  <a:lnTo>
                    <a:pt x="20" y="65"/>
                  </a:lnTo>
                  <a:lnTo>
                    <a:pt x="29" y="57"/>
                  </a:lnTo>
                  <a:lnTo>
                    <a:pt x="43" y="54"/>
                  </a:lnTo>
                  <a:lnTo>
                    <a:pt x="56" y="50"/>
                  </a:lnTo>
                  <a:lnTo>
                    <a:pt x="72" y="48"/>
                  </a:lnTo>
                  <a:lnTo>
                    <a:pt x="83" y="38"/>
                  </a:lnTo>
                  <a:lnTo>
                    <a:pt x="87" y="23"/>
                  </a:lnTo>
                  <a:lnTo>
                    <a:pt x="95" y="15"/>
                  </a:lnTo>
                  <a:lnTo>
                    <a:pt x="106" y="25"/>
                  </a:lnTo>
                  <a:lnTo>
                    <a:pt x="122" y="25"/>
                  </a:lnTo>
                  <a:lnTo>
                    <a:pt x="122" y="13"/>
                  </a:lnTo>
                  <a:lnTo>
                    <a:pt x="150" y="13"/>
                  </a:lnTo>
                  <a:lnTo>
                    <a:pt x="158" y="17"/>
                  </a:lnTo>
                  <a:lnTo>
                    <a:pt x="162" y="9"/>
                  </a:lnTo>
                  <a:lnTo>
                    <a:pt x="172" y="11"/>
                  </a:lnTo>
                  <a:lnTo>
                    <a:pt x="187" y="0"/>
                  </a:lnTo>
                  <a:lnTo>
                    <a:pt x="197" y="2"/>
                  </a:lnTo>
                  <a:lnTo>
                    <a:pt x="208" y="19"/>
                  </a:lnTo>
                  <a:lnTo>
                    <a:pt x="227" y="19"/>
                  </a:lnTo>
                  <a:lnTo>
                    <a:pt x="231" y="25"/>
                  </a:lnTo>
                  <a:lnTo>
                    <a:pt x="231" y="23"/>
                  </a:lnTo>
                  <a:lnTo>
                    <a:pt x="264" y="57"/>
                  </a:lnTo>
                  <a:lnTo>
                    <a:pt x="245" y="73"/>
                  </a:lnTo>
                  <a:lnTo>
                    <a:pt x="229" y="69"/>
                  </a:lnTo>
                  <a:lnTo>
                    <a:pt x="220" y="69"/>
                  </a:lnTo>
                  <a:lnTo>
                    <a:pt x="202" y="90"/>
                  </a:lnTo>
                  <a:lnTo>
                    <a:pt x="181" y="77"/>
                  </a:lnTo>
                  <a:lnTo>
                    <a:pt x="175" y="88"/>
                  </a:lnTo>
                  <a:lnTo>
                    <a:pt x="156" y="88"/>
                  </a:lnTo>
                  <a:lnTo>
                    <a:pt x="158" y="100"/>
                  </a:lnTo>
                  <a:lnTo>
                    <a:pt x="147" y="111"/>
                  </a:lnTo>
                  <a:lnTo>
                    <a:pt x="156" y="123"/>
                  </a:lnTo>
                  <a:lnTo>
                    <a:pt x="135" y="138"/>
                  </a:lnTo>
                  <a:lnTo>
                    <a:pt x="135" y="155"/>
                  </a:lnTo>
                  <a:lnTo>
                    <a:pt x="112" y="173"/>
                  </a:lnTo>
                  <a:lnTo>
                    <a:pt x="118" y="175"/>
                  </a:lnTo>
                  <a:lnTo>
                    <a:pt x="108" y="171"/>
                  </a:lnTo>
                  <a:lnTo>
                    <a:pt x="108" y="159"/>
                  </a:lnTo>
                  <a:lnTo>
                    <a:pt x="95" y="157"/>
                  </a:lnTo>
                  <a:lnTo>
                    <a:pt x="91" y="165"/>
                  </a:lnTo>
                  <a:lnTo>
                    <a:pt x="79" y="163"/>
                  </a:lnTo>
                  <a:lnTo>
                    <a:pt x="68" y="169"/>
                  </a:lnTo>
                  <a:lnTo>
                    <a:pt x="56" y="169"/>
                  </a:lnTo>
                  <a:lnTo>
                    <a:pt x="56" y="161"/>
                  </a:lnTo>
                  <a:lnTo>
                    <a:pt x="45" y="150"/>
                  </a:lnTo>
                  <a:lnTo>
                    <a:pt x="45" y="136"/>
                  </a:lnTo>
                  <a:lnTo>
                    <a:pt x="35" y="127"/>
                  </a:lnTo>
                  <a:lnTo>
                    <a:pt x="35" y="117"/>
                  </a:lnTo>
                  <a:lnTo>
                    <a:pt x="20" y="117"/>
                  </a:lnTo>
                  <a:lnTo>
                    <a:pt x="12" y="113"/>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1" name="Freeform 27">
              <a:extLst>
                <a:ext uri="{FF2B5EF4-FFF2-40B4-BE49-F238E27FC236}">
                  <a16:creationId xmlns:a16="http://schemas.microsoft.com/office/drawing/2014/main" id="{C18DEFF3-750A-FD12-FD51-A814E0DFA25B}"/>
                </a:ext>
              </a:extLst>
            </p:cNvPr>
            <p:cNvSpPr>
              <a:spLocks/>
            </p:cNvSpPr>
            <p:nvPr/>
          </p:nvSpPr>
          <p:spPr bwMode="auto">
            <a:xfrm>
              <a:off x="1248" y="3478"/>
              <a:ext cx="148" cy="156"/>
            </a:xfrm>
            <a:custGeom>
              <a:avLst/>
              <a:gdLst>
                <a:gd name="T0" fmla="*/ 0 w 71"/>
                <a:gd name="T1" fmla="*/ 37 h 75"/>
                <a:gd name="T2" fmla="*/ 0 w 71"/>
                <a:gd name="T3" fmla="*/ 36 h 75"/>
                <a:gd name="T4" fmla="*/ 8 w 71"/>
                <a:gd name="T5" fmla="*/ 37 h 75"/>
                <a:gd name="T6" fmla="*/ 8 w 71"/>
                <a:gd name="T7" fmla="*/ 27 h 75"/>
                <a:gd name="T8" fmla="*/ 5 w 71"/>
                <a:gd name="T9" fmla="*/ 22 h 75"/>
                <a:gd name="T10" fmla="*/ 7 w 71"/>
                <a:gd name="T11" fmla="*/ 12 h 75"/>
                <a:gd name="T12" fmla="*/ 6 w 71"/>
                <a:gd name="T13" fmla="*/ 6 h 75"/>
                <a:gd name="T14" fmla="*/ 12 w 71"/>
                <a:gd name="T15" fmla="*/ 0 h 75"/>
                <a:gd name="T16" fmla="*/ 16 w 71"/>
                <a:gd name="T17" fmla="*/ 0 h 75"/>
                <a:gd name="T18" fmla="*/ 18 w 71"/>
                <a:gd name="T19" fmla="*/ 5 h 75"/>
                <a:gd name="T20" fmla="*/ 22 w 71"/>
                <a:gd name="T21" fmla="*/ 5 h 75"/>
                <a:gd name="T22" fmla="*/ 27 w 71"/>
                <a:gd name="T23" fmla="*/ 9 h 75"/>
                <a:gd name="T24" fmla="*/ 34 w 71"/>
                <a:gd name="T25" fmla="*/ 10 h 75"/>
                <a:gd name="T26" fmla="*/ 39 w 71"/>
                <a:gd name="T27" fmla="*/ 14 h 75"/>
                <a:gd name="T28" fmla="*/ 39 w 71"/>
                <a:gd name="T29" fmla="*/ 22 h 75"/>
                <a:gd name="T30" fmla="*/ 45 w 71"/>
                <a:gd name="T31" fmla="*/ 28 h 75"/>
                <a:gd name="T32" fmla="*/ 49 w 71"/>
                <a:gd name="T33" fmla="*/ 27 h 75"/>
                <a:gd name="T34" fmla="*/ 56 w 71"/>
                <a:gd name="T35" fmla="*/ 28 h 75"/>
                <a:gd name="T36" fmla="*/ 62 w 71"/>
                <a:gd name="T37" fmla="*/ 34 h 75"/>
                <a:gd name="T38" fmla="*/ 69 w 71"/>
                <a:gd name="T39" fmla="*/ 36 h 75"/>
                <a:gd name="T40" fmla="*/ 71 w 71"/>
                <a:gd name="T41" fmla="*/ 43 h 75"/>
                <a:gd name="T42" fmla="*/ 69 w 71"/>
                <a:gd name="T43" fmla="*/ 49 h 75"/>
                <a:gd name="T44" fmla="*/ 67 w 71"/>
                <a:gd name="T45" fmla="*/ 55 h 75"/>
                <a:gd name="T46" fmla="*/ 71 w 71"/>
                <a:gd name="T47" fmla="*/ 58 h 75"/>
                <a:gd name="T48" fmla="*/ 68 w 71"/>
                <a:gd name="T49" fmla="*/ 64 h 75"/>
                <a:gd name="T50" fmla="*/ 59 w 71"/>
                <a:gd name="T51" fmla="*/ 75 h 75"/>
                <a:gd name="T52" fmla="*/ 55 w 71"/>
                <a:gd name="T53" fmla="*/ 71 h 75"/>
                <a:gd name="T54" fmla="*/ 52 w 71"/>
                <a:gd name="T55" fmla="*/ 72 h 75"/>
                <a:gd name="T56" fmla="*/ 46 w 71"/>
                <a:gd name="T57" fmla="*/ 73 h 75"/>
                <a:gd name="T58" fmla="*/ 28 w 71"/>
                <a:gd name="T59" fmla="*/ 62 h 75"/>
                <a:gd name="T60" fmla="*/ 24 w 71"/>
                <a:gd name="T61" fmla="*/ 56 h 75"/>
                <a:gd name="T62" fmla="*/ 17 w 71"/>
                <a:gd name="T63" fmla="*/ 56 h 75"/>
                <a:gd name="T64" fmla="*/ 6 w 71"/>
                <a:gd name="T65" fmla="*/ 49 h 75"/>
                <a:gd name="T66" fmla="*/ 6 w 71"/>
                <a:gd name="T67" fmla="*/ 44 h 75"/>
                <a:gd name="T68" fmla="*/ 3 w 71"/>
                <a:gd name="T69" fmla="*/ 42 h 75"/>
                <a:gd name="T70" fmla="*/ 0 w 71"/>
                <a:gd name="T71" fmla="*/ 3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1" h="75">
                  <a:moveTo>
                    <a:pt x="0" y="37"/>
                  </a:moveTo>
                  <a:cubicBezTo>
                    <a:pt x="0" y="36"/>
                    <a:pt x="0" y="36"/>
                    <a:pt x="0" y="36"/>
                  </a:cubicBezTo>
                  <a:cubicBezTo>
                    <a:pt x="8" y="37"/>
                    <a:pt x="8" y="37"/>
                    <a:pt x="8" y="37"/>
                  </a:cubicBezTo>
                  <a:cubicBezTo>
                    <a:pt x="8" y="27"/>
                    <a:pt x="8" y="27"/>
                    <a:pt x="8" y="27"/>
                  </a:cubicBezTo>
                  <a:cubicBezTo>
                    <a:pt x="5" y="22"/>
                    <a:pt x="5" y="22"/>
                    <a:pt x="5" y="22"/>
                  </a:cubicBezTo>
                  <a:cubicBezTo>
                    <a:pt x="7" y="12"/>
                    <a:pt x="7" y="12"/>
                    <a:pt x="7" y="12"/>
                  </a:cubicBezTo>
                  <a:cubicBezTo>
                    <a:pt x="6" y="6"/>
                    <a:pt x="6" y="6"/>
                    <a:pt x="6" y="6"/>
                  </a:cubicBezTo>
                  <a:cubicBezTo>
                    <a:pt x="12" y="0"/>
                    <a:pt x="12" y="0"/>
                    <a:pt x="12" y="0"/>
                  </a:cubicBezTo>
                  <a:cubicBezTo>
                    <a:pt x="16" y="0"/>
                    <a:pt x="16" y="0"/>
                    <a:pt x="16" y="0"/>
                  </a:cubicBezTo>
                  <a:cubicBezTo>
                    <a:pt x="18" y="5"/>
                    <a:pt x="18" y="5"/>
                    <a:pt x="18" y="5"/>
                  </a:cubicBezTo>
                  <a:cubicBezTo>
                    <a:pt x="22" y="5"/>
                    <a:pt x="22" y="5"/>
                    <a:pt x="22" y="5"/>
                  </a:cubicBezTo>
                  <a:cubicBezTo>
                    <a:pt x="27" y="9"/>
                    <a:pt x="27" y="9"/>
                    <a:pt x="27" y="9"/>
                  </a:cubicBezTo>
                  <a:cubicBezTo>
                    <a:pt x="34" y="10"/>
                    <a:pt x="34" y="10"/>
                    <a:pt x="34" y="10"/>
                  </a:cubicBezTo>
                  <a:cubicBezTo>
                    <a:pt x="39" y="14"/>
                    <a:pt x="39" y="14"/>
                    <a:pt x="39" y="14"/>
                  </a:cubicBezTo>
                  <a:cubicBezTo>
                    <a:pt x="39" y="22"/>
                    <a:pt x="39" y="22"/>
                    <a:pt x="39" y="22"/>
                  </a:cubicBezTo>
                  <a:cubicBezTo>
                    <a:pt x="45" y="28"/>
                    <a:pt x="45" y="28"/>
                    <a:pt x="45" y="28"/>
                  </a:cubicBezTo>
                  <a:cubicBezTo>
                    <a:pt x="49" y="27"/>
                    <a:pt x="49" y="27"/>
                    <a:pt x="49" y="27"/>
                  </a:cubicBezTo>
                  <a:cubicBezTo>
                    <a:pt x="56" y="28"/>
                    <a:pt x="56" y="28"/>
                    <a:pt x="56" y="28"/>
                  </a:cubicBezTo>
                  <a:cubicBezTo>
                    <a:pt x="62" y="34"/>
                    <a:pt x="62" y="34"/>
                    <a:pt x="62" y="34"/>
                  </a:cubicBezTo>
                  <a:cubicBezTo>
                    <a:pt x="69" y="36"/>
                    <a:pt x="69" y="36"/>
                    <a:pt x="69" y="36"/>
                  </a:cubicBezTo>
                  <a:cubicBezTo>
                    <a:pt x="69" y="36"/>
                    <a:pt x="71" y="42"/>
                    <a:pt x="71" y="43"/>
                  </a:cubicBezTo>
                  <a:cubicBezTo>
                    <a:pt x="71" y="43"/>
                    <a:pt x="69" y="49"/>
                    <a:pt x="69" y="49"/>
                  </a:cubicBezTo>
                  <a:cubicBezTo>
                    <a:pt x="67" y="55"/>
                    <a:pt x="67" y="55"/>
                    <a:pt x="67" y="55"/>
                  </a:cubicBezTo>
                  <a:cubicBezTo>
                    <a:pt x="71" y="58"/>
                    <a:pt x="71" y="58"/>
                    <a:pt x="71" y="58"/>
                  </a:cubicBezTo>
                  <a:cubicBezTo>
                    <a:pt x="68" y="64"/>
                    <a:pt x="68" y="64"/>
                    <a:pt x="68" y="64"/>
                  </a:cubicBezTo>
                  <a:cubicBezTo>
                    <a:pt x="59" y="75"/>
                    <a:pt x="59" y="75"/>
                    <a:pt x="59" y="75"/>
                  </a:cubicBezTo>
                  <a:cubicBezTo>
                    <a:pt x="55" y="71"/>
                    <a:pt x="55" y="71"/>
                    <a:pt x="55" y="71"/>
                  </a:cubicBezTo>
                  <a:cubicBezTo>
                    <a:pt x="52" y="72"/>
                    <a:pt x="52" y="72"/>
                    <a:pt x="52" y="72"/>
                  </a:cubicBezTo>
                  <a:cubicBezTo>
                    <a:pt x="46" y="73"/>
                    <a:pt x="46" y="73"/>
                    <a:pt x="46" y="73"/>
                  </a:cubicBezTo>
                  <a:cubicBezTo>
                    <a:pt x="28" y="62"/>
                    <a:pt x="28" y="62"/>
                    <a:pt x="28" y="62"/>
                  </a:cubicBezTo>
                  <a:cubicBezTo>
                    <a:pt x="24" y="56"/>
                    <a:pt x="24" y="56"/>
                    <a:pt x="24" y="56"/>
                  </a:cubicBezTo>
                  <a:cubicBezTo>
                    <a:pt x="17" y="56"/>
                    <a:pt x="17" y="56"/>
                    <a:pt x="17" y="56"/>
                  </a:cubicBezTo>
                  <a:cubicBezTo>
                    <a:pt x="6" y="49"/>
                    <a:pt x="6" y="49"/>
                    <a:pt x="6" y="49"/>
                  </a:cubicBezTo>
                  <a:cubicBezTo>
                    <a:pt x="6" y="44"/>
                    <a:pt x="6" y="44"/>
                    <a:pt x="6" y="44"/>
                  </a:cubicBezTo>
                  <a:cubicBezTo>
                    <a:pt x="3" y="42"/>
                    <a:pt x="3" y="42"/>
                    <a:pt x="3" y="42"/>
                  </a:cubicBezTo>
                  <a:lnTo>
                    <a:pt x="0" y="37"/>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2" name="Freeform 28">
              <a:extLst>
                <a:ext uri="{FF2B5EF4-FFF2-40B4-BE49-F238E27FC236}">
                  <a16:creationId xmlns:a16="http://schemas.microsoft.com/office/drawing/2014/main" id="{47517C24-8F60-BFC7-E3F9-2EAE92B148B7}"/>
                </a:ext>
              </a:extLst>
            </p:cNvPr>
            <p:cNvSpPr>
              <a:spLocks/>
            </p:cNvSpPr>
            <p:nvPr/>
          </p:nvSpPr>
          <p:spPr bwMode="auto">
            <a:xfrm>
              <a:off x="1467" y="3662"/>
              <a:ext cx="352" cy="341"/>
            </a:xfrm>
            <a:custGeom>
              <a:avLst/>
              <a:gdLst>
                <a:gd name="T0" fmla="*/ 150 w 169"/>
                <a:gd name="T1" fmla="*/ 121 h 164"/>
                <a:gd name="T2" fmla="*/ 165 w 169"/>
                <a:gd name="T3" fmla="*/ 144 h 164"/>
                <a:gd name="T4" fmla="*/ 154 w 169"/>
                <a:gd name="T5" fmla="*/ 163 h 164"/>
                <a:gd name="T6" fmla="*/ 135 w 169"/>
                <a:gd name="T7" fmla="*/ 151 h 164"/>
                <a:gd name="T8" fmla="*/ 117 w 169"/>
                <a:gd name="T9" fmla="*/ 145 h 164"/>
                <a:gd name="T10" fmla="*/ 108 w 169"/>
                <a:gd name="T11" fmla="*/ 130 h 164"/>
                <a:gd name="T12" fmla="*/ 92 w 169"/>
                <a:gd name="T13" fmla="*/ 132 h 164"/>
                <a:gd name="T14" fmla="*/ 74 w 169"/>
                <a:gd name="T15" fmla="*/ 120 h 164"/>
                <a:gd name="T16" fmla="*/ 53 w 169"/>
                <a:gd name="T17" fmla="*/ 108 h 164"/>
                <a:gd name="T18" fmla="*/ 40 w 169"/>
                <a:gd name="T19" fmla="*/ 110 h 164"/>
                <a:gd name="T20" fmla="*/ 38 w 169"/>
                <a:gd name="T21" fmla="*/ 86 h 164"/>
                <a:gd name="T22" fmla="*/ 24 w 169"/>
                <a:gd name="T23" fmla="*/ 66 h 164"/>
                <a:gd name="T24" fmla="*/ 7 w 169"/>
                <a:gd name="T25" fmla="*/ 61 h 164"/>
                <a:gd name="T26" fmla="*/ 0 w 169"/>
                <a:gd name="T27" fmla="*/ 50 h 164"/>
                <a:gd name="T28" fmla="*/ 0 w 169"/>
                <a:gd name="T29" fmla="*/ 46 h 164"/>
                <a:gd name="T30" fmla="*/ 14 w 169"/>
                <a:gd name="T31" fmla="*/ 46 h 164"/>
                <a:gd name="T32" fmla="*/ 27 w 169"/>
                <a:gd name="T33" fmla="*/ 36 h 164"/>
                <a:gd name="T34" fmla="*/ 37 w 169"/>
                <a:gd name="T35" fmla="*/ 31 h 164"/>
                <a:gd name="T36" fmla="*/ 55 w 169"/>
                <a:gd name="T37" fmla="*/ 11 h 164"/>
                <a:gd name="T38" fmla="*/ 59 w 169"/>
                <a:gd name="T39" fmla="*/ 0 h 164"/>
                <a:gd name="T40" fmla="*/ 69 w 169"/>
                <a:gd name="T41" fmla="*/ 5 h 164"/>
                <a:gd name="T42" fmla="*/ 71 w 169"/>
                <a:gd name="T43" fmla="*/ 14 h 164"/>
                <a:gd name="T44" fmla="*/ 75 w 169"/>
                <a:gd name="T45" fmla="*/ 29 h 164"/>
                <a:gd name="T46" fmla="*/ 72 w 169"/>
                <a:gd name="T47" fmla="*/ 36 h 164"/>
                <a:gd name="T48" fmla="*/ 84 w 169"/>
                <a:gd name="T49" fmla="*/ 51 h 164"/>
                <a:gd name="T50" fmla="*/ 86 w 169"/>
                <a:gd name="T51" fmla="*/ 66 h 164"/>
                <a:gd name="T52" fmla="*/ 83 w 169"/>
                <a:gd name="T53" fmla="*/ 77 h 164"/>
                <a:gd name="T54" fmla="*/ 92 w 169"/>
                <a:gd name="T55" fmla="*/ 78 h 164"/>
                <a:gd name="T56" fmla="*/ 98 w 169"/>
                <a:gd name="T57" fmla="*/ 84 h 164"/>
                <a:gd name="T58" fmla="*/ 90 w 169"/>
                <a:gd name="T59" fmla="*/ 91 h 164"/>
                <a:gd name="T60" fmla="*/ 92 w 169"/>
                <a:gd name="T61" fmla="*/ 98 h 164"/>
                <a:gd name="T62" fmla="*/ 94 w 169"/>
                <a:gd name="T63" fmla="*/ 106 h 164"/>
                <a:gd name="T64" fmla="*/ 104 w 169"/>
                <a:gd name="T65" fmla="*/ 112 h 164"/>
                <a:gd name="T66" fmla="*/ 119 w 169"/>
                <a:gd name="T67" fmla="*/ 116 h 164"/>
                <a:gd name="T68" fmla="*/ 130 w 169"/>
                <a:gd name="T69" fmla="*/ 104 h 164"/>
                <a:gd name="T70" fmla="*/ 139 w 169"/>
                <a:gd name="T71" fmla="*/ 107 h 164"/>
                <a:gd name="T72" fmla="*/ 152 w 169"/>
                <a:gd name="T73" fmla="*/ 107 h 164"/>
                <a:gd name="T74" fmla="*/ 151 w 169"/>
                <a:gd name="T75" fmla="*/ 117 h 164"/>
                <a:gd name="T76" fmla="*/ 151 w 169"/>
                <a:gd name="T77" fmla="*/ 12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9" h="164">
                  <a:moveTo>
                    <a:pt x="151" y="121"/>
                  </a:moveTo>
                  <a:cubicBezTo>
                    <a:pt x="151" y="121"/>
                    <a:pt x="151" y="121"/>
                    <a:pt x="150" y="121"/>
                  </a:cubicBezTo>
                  <a:cubicBezTo>
                    <a:pt x="147" y="123"/>
                    <a:pt x="155" y="130"/>
                    <a:pt x="157" y="134"/>
                  </a:cubicBezTo>
                  <a:cubicBezTo>
                    <a:pt x="159" y="137"/>
                    <a:pt x="161" y="140"/>
                    <a:pt x="165" y="144"/>
                  </a:cubicBezTo>
                  <a:cubicBezTo>
                    <a:pt x="169" y="148"/>
                    <a:pt x="167" y="151"/>
                    <a:pt x="164" y="155"/>
                  </a:cubicBezTo>
                  <a:cubicBezTo>
                    <a:pt x="162" y="160"/>
                    <a:pt x="161" y="164"/>
                    <a:pt x="154" y="163"/>
                  </a:cubicBezTo>
                  <a:cubicBezTo>
                    <a:pt x="147" y="162"/>
                    <a:pt x="139" y="159"/>
                    <a:pt x="139" y="156"/>
                  </a:cubicBezTo>
                  <a:cubicBezTo>
                    <a:pt x="139" y="154"/>
                    <a:pt x="137" y="151"/>
                    <a:pt x="135" y="151"/>
                  </a:cubicBezTo>
                  <a:cubicBezTo>
                    <a:pt x="134" y="151"/>
                    <a:pt x="132" y="155"/>
                    <a:pt x="129" y="155"/>
                  </a:cubicBezTo>
                  <a:cubicBezTo>
                    <a:pt x="127" y="155"/>
                    <a:pt x="119" y="148"/>
                    <a:pt x="117" y="145"/>
                  </a:cubicBezTo>
                  <a:cubicBezTo>
                    <a:pt x="115" y="142"/>
                    <a:pt x="113" y="141"/>
                    <a:pt x="115" y="136"/>
                  </a:cubicBezTo>
                  <a:cubicBezTo>
                    <a:pt x="117" y="132"/>
                    <a:pt x="111" y="134"/>
                    <a:pt x="108" y="130"/>
                  </a:cubicBezTo>
                  <a:cubicBezTo>
                    <a:pt x="105" y="127"/>
                    <a:pt x="103" y="127"/>
                    <a:pt x="102" y="129"/>
                  </a:cubicBezTo>
                  <a:cubicBezTo>
                    <a:pt x="101" y="132"/>
                    <a:pt x="92" y="135"/>
                    <a:pt x="92" y="132"/>
                  </a:cubicBezTo>
                  <a:cubicBezTo>
                    <a:pt x="91" y="129"/>
                    <a:pt x="90" y="124"/>
                    <a:pt x="88" y="121"/>
                  </a:cubicBezTo>
                  <a:cubicBezTo>
                    <a:pt x="85" y="117"/>
                    <a:pt x="79" y="116"/>
                    <a:pt x="74" y="120"/>
                  </a:cubicBezTo>
                  <a:cubicBezTo>
                    <a:pt x="69" y="123"/>
                    <a:pt x="60" y="126"/>
                    <a:pt x="60" y="123"/>
                  </a:cubicBezTo>
                  <a:cubicBezTo>
                    <a:pt x="59" y="119"/>
                    <a:pt x="53" y="112"/>
                    <a:pt x="53" y="108"/>
                  </a:cubicBezTo>
                  <a:cubicBezTo>
                    <a:pt x="52" y="104"/>
                    <a:pt x="47" y="104"/>
                    <a:pt x="46" y="109"/>
                  </a:cubicBezTo>
                  <a:cubicBezTo>
                    <a:pt x="46" y="114"/>
                    <a:pt x="38" y="116"/>
                    <a:pt x="40" y="110"/>
                  </a:cubicBezTo>
                  <a:cubicBezTo>
                    <a:pt x="42" y="104"/>
                    <a:pt x="43" y="102"/>
                    <a:pt x="42" y="100"/>
                  </a:cubicBezTo>
                  <a:cubicBezTo>
                    <a:pt x="41" y="97"/>
                    <a:pt x="39" y="91"/>
                    <a:pt x="38" y="86"/>
                  </a:cubicBezTo>
                  <a:cubicBezTo>
                    <a:pt x="38" y="80"/>
                    <a:pt x="35" y="80"/>
                    <a:pt x="28" y="76"/>
                  </a:cubicBezTo>
                  <a:cubicBezTo>
                    <a:pt x="20" y="71"/>
                    <a:pt x="24" y="70"/>
                    <a:pt x="24" y="66"/>
                  </a:cubicBezTo>
                  <a:cubicBezTo>
                    <a:pt x="24" y="62"/>
                    <a:pt x="19" y="61"/>
                    <a:pt x="15" y="62"/>
                  </a:cubicBezTo>
                  <a:cubicBezTo>
                    <a:pt x="12" y="63"/>
                    <a:pt x="7" y="64"/>
                    <a:pt x="7" y="61"/>
                  </a:cubicBezTo>
                  <a:cubicBezTo>
                    <a:pt x="6" y="59"/>
                    <a:pt x="7" y="57"/>
                    <a:pt x="3" y="52"/>
                  </a:cubicBezTo>
                  <a:cubicBezTo>
                    <a:pt x="2" y="51"/>
                    <a:pt x="1" y="50"/>
                    <a:pt x="0" y="50"/>
                  </a:cubicBezTo>
                  <a:cubicBezTo>
                    <a:pt x="0" y="50"/>
                    <a:pt x="0" y="50"/>
                    <a:pt x="0" y="50"/>
                  </a:cubicBezTo>
                  <a:cubicBezTo>
                    <a:pt x="0" y="46"/>
                    <a:pt x="0" y="46"/>
                    <a:pt x="0" y="46"/>
                  </a:cubicBezTo>
                  <a:cubicBezTo>
                    <a:pt x="0" y="46"/>
                    <a:pt x="0" y="46"/>
                    <a:pt x="0" y="46"/>
                  </a:cubicBezTo>
                  <a:cubicBezTo>
                    <a:pt x="14" y="46"/>
                    <a:pt x="14" y="46"/>
                    <a:pt x="14" y="46"/>
                  </a:cubicBezTo>
                  <a:cubicBezTo>
                    <a:pt x="19" y="38"/>
                    <a:pt x="19" y="38"/>
                    <a:pt x="19" y="38"/>
                  </a:cubicBezTo>
                  <a:cubicBezTo>
                    <a:pt x="27" y="36"/>
                    <a:pt x="27" y="36"/>
                    <a:pt x="27" y="36"/>
                  </a:cubicBezTo>
                  <a:cubicBezTo>
                    <a:pt x="29" y="33"/>
                    <a:pt x="29" y="33"/>
                    <a:pt x="29" y="33"/>
                  </a:cubicBezTo>
                  <a:cubicBezTo>
                    <a:pt x="37" y="31"/>
                    <a:pt x="37" y="31"/>
                    <a:pt x="37" y="31"/>
                  </a:cubicBezTo>
                  <a:cubicBezTo>
                    <a:pt x="43" y="21"/>
                    <a:pt x="43" y="21"/>
                    <a:pt x="43" y="21"/>
                  </a:cubicBezTo>
                  <a:cubicBezTo>
                    <a:pt x="55" y="11"/>
                    <a:pt x="55" y="11"/>
                    <a:pt x="55" y="11"/>
                  </a:cubicBezTo>
                  <a:cubicBezTo>
                    <a:pt x="58" y="6"/>
                    <a:pt x="58" y="6"/>
                    <a:pt x="58" y="6"/>
                  </a:cubicBezTo>
                  <a:cubicBezTo>
                    <a:pt x="59" y="0"/>
                    <a:pt x="59" y="0"/>
                    <a:pt x="59" y="0"/>
                  </a:cubicBezTo>
                  <a:cubicBezTo>
                    <a:pt x="66" y="0"/>
                    <a:pt x="66" y="0"/>
                    <a:pt x="66" y="0"/>
                  </a:cubicBezTo>
                  <a:cubicBezTo>
                    <a:pt x="69" y="5"/>
                    <a:pt x="69" y="5"/>
                    <a:pt x="69" y="5"/>
                  </a:cubicBezTo>
                  <a:cubicBezTo>
                    <a:pt x="66" y="10"/>
                    <a:pt x="66" y="10"/>
                    <a:pt x="66" y="10"/>
                  </a:cubicBezTo>
                  <a:cubicBezTo>
                    <a:pt x="71" y="14"/>
                    <a:pt x="71" y="14"/>
                    <a:pt x="71" y="14"/>
                  </a:cubicBezTo>
                  <a:cubicBezTo>
                    <a:pt x="72" y="25"/>
                    <a:pt x="72" y="25"/>
                    <a:pt x="72" y="25"/>
                  </a:cubicBezTo>
                  <a:cubicBezTo>
                    <a:pt x="75" y="29"/>
                    <a:pt x="75" y="29"/>
                    <a:pt x="75" y="29"/>
                  </a:cubicBezTo>
                  <a:cubicBezTo>
                    <a:pt x="72" y="32"/>
                    <a:pt x="72" y="32"/>
                    <a:pt x="72" y="32"/>
                  </a:cubicBezTo>
                  <a:cubicBezTo>
                    <a:pt x="72" y="36"/>
                    <a:pt x="72" y="36"/>
                    <a:pt x="72" y="36"/>
                  </a:cubicBezTo>
                  <a:cubicBezTo>
                    <a:pt x="80" y="43"/>
                    <a:pt x="80" y="43"/>
                    <a:pt x="80" y="43"/>
                  </a:cubicBezTo>
                  <a:cubicBezTo>
                    <a:pt x="84" y="51"/>
                    <a:pt x="84" y="51"/>
                    <a:pt x="84" y="51"/>
                  </a:cubicBezTo>
                  <a:cubicBezTo>
                    <a:pt x="83" y="60"/>
                    <a:pt x="83" y="60"/>
                    <a:pt x="83" y="60"/>
                  </a:cubicBezTo>
                  <a:cubicBezTo>
                    <a:pt x="86" y="66"/>
                    <a:pt x="86" y="66"/>
                    <a:pt x="86" y="66"/>
                  </a:cubicBezTo>
                  <a:cubicBezTo>
                    <a:pt x="83" y="72"/>
                    <a:pt x="83" y="72"/>
                    <a:pt x="83" y="72"/>
                  </a:cubicBezTo>
                  <a:cubicBezTo>
                    <a:pt x="83" y="77"/>
                    <a:pt x="83" y="77"/>
                    <a:pt x="83" y="77"/>
                  </a:cubicBezTo>
                  <a:cubicBezTo>
                    <a:pt x="88" y="80"/>
                    <a:pt x="88" y="80"/>
                    <a:pt x="88" y="80"/>
                  </a:cubicBezTo>
                  <a:cubicBezTo>
                    <a:pt x="92" y="78"/>
                    <a:pt x="92" y="78"/>
                    <a:pt x="92" y="78"/>
                  </a:cubicBezTo>
                  <a:cubicBezTo>
                    <a:pt x="98" y="78"/>
                    <a:pt x="98" y="78"/>
                    <a:pt x="98" y="78"/>
                  </a:cubicBezTo>
                  <a:cubicBezTo>
                    <a:pt x="98" y="84"/>
                    <a:pt x="98" y="84"/>
                    <a:pt x="98" y="84"/>
                  </a:cubicBezTo>
                  <a:cubicBezTo>
                    <a:pt x="91" y="87"/>
                    <a:pt x="91" y="87"/>
                    <a:pt x="91" y="87"/>
                  </a:cubicBezTo>
                  <a:cubicBezTo>
                    <a:pt x="90" y="91"/>
                    <a:pt x="90" y="91"/>
                    <a:pt x="90" y="91"/>
                  </a:cubicBezTo>
                  <a:cubicBezTo>
                    <a:pt x="90" y="91"/>
                    <a:pt x="97" y="92"/>
                    <a:pt x="96" y="93"/>
                  </a:cubicBezTo>
                  <a:cubicBezTo>
                    <a:pt x="96" y="94"/>
                    <a:pt x="92" y="98"/>
                    <a:pt x="92" y="98"/>
                  </a:cubicBezTo>
                  <a:cubicBezTo>
                    <a:pt x="92" y="104"/>
                    <a:pt x="92" y="104"/>
                    <a:pt x="92" y="104"/>
                  </a:cubicBezTo>
                  <a:cubicBezTo>
                    <a:pt x="94" y="106"/>
                    <a:pt x="94" y="106"/>
                    <a:pt x="94" y="106"/>
                  </a:cubicBezTo>
                  <a:cubicBezTo>
                    <a:pt x="96" y="108"/>
                    <a:pt x="96" y="108"/>
                    <a:pt x="96" y="108"/>
                  </a:cubicBezTo>
                  <a:cubicBezTo>
                    <a:pt x="104" y="112"/>
                    <a:pt x="104" y="112"/>
                    <a:pt x="104" y="112"/>
                  </a:cubicBezTo>
                  <a:cubicBezTo>
                    <a:pt x="109" y="108"/>
                    <a:pt x="109" y="108"/>
                    <a:pt x="109" y="108"/>
                  </a:cubicBezTo>
                  <a:cubicBezTo>
                    <a:pt x="119" y="116"/>
                    <a:pt x="119" y="116"/>
                    <a:pt x="119" y="116"/>
                  </a:cubicBezTo>
                  <a:cubicBezTo>
                    <a:pt x="129" y="104"/>
                    <a:pt x="129" y="104"/>
                    <a:pt x="129" y="104"/>
                  </a:cubicBezTo>
                  <a:cubicBezTo>
                    <a:pt x="130" y="104"/>
                    <a:pt x="130" y="104"/>
                    <a:pt x="130" y="104"/>
                  </a:cubicBezTo>
                  <a:cubicBezTo>
                    <a:pt x="129" y="105"/>
                    <a:pt x="129" y="105"/>
                    <a:pt x="129" y="105"/>
                  </a:cubicBezTo>
                  <a:cubicBezTo>
                    <a:pt x="139" y="107"/>
                    <a:pt x="139" y="107"/>
                    <a:pt x="139" y="107"/>
                  </a:cubicBezTo>
                  <a:cubicBezTo>
                    <a:pt x="145" y="105"/>
                    <a:pt x="145" y="105"/>
                    <a:pt x="145" y="105"/>
                  </a:cubicBezTo>
                  <a:cubicBezTo>
                    <a:pt x="152" y="107"/>
                    <a:pt x="152" y="107"/>
                    <a:pt x="152" y="107"/>
                  </a:cubicBezTo>
                  <a:cubicBezTo>
                    <a:pt x="154" y="111"/>
                    <a:pt x="154" y="111"/>
                    <a:pt x="154" y="111"/>
                  </a:cubicBezTo>
                  <a:cubicBezTo>
                    <a:pt x="151" y="117"/>
                    <a:pt x="151" y="117"/>
                    <a:pt x="151" y="117"/>
                  </a:cubicBezTo>
                  <a:cubicBezTo>
                    <a:pt x="148" y="119"/>
                    <a:pt x="148" y="119"/>
                    <a:pt x="148" y="119"/>
                  </a:cubicBezTo>
                  <a:lnTo>
                    <a:pt x="151" y="121"/>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3" name="Freeform 29">
              <a:extLst>
                <a:ext uri="{FF2B5EF4-FFF2-40B4-BE49-F238E27FC236}">
                  <a16:creationId xmlns:a16="http://schemas.microsoft.com/office/drawing/2014/main" id="{00B99C37-585D-C2AF-267B-17DFB20ACF50}"/>
                </a:ext>
              </a:extLst>
            </p:cNvPr>
            <p:cNvSpPr>
              <a:spLocks/>
            </p:cNvSpPr>
            <p:nvPr/>
          </p:nvSpPr>
          <p:spPr bwMode="auto">
            <a:xfrm>
              <a:off x="1198" y="3555"/>
              <a:ext cx="269" cy="271"/>
            </a:xfrm>
            <a:custGeom>
              <a:avLst/>
              <a:gdLst>
                <a:gd name="T0" fmla="*/ 129 w 129"/>
                <a:gd name="T1" fmla="*/ 101 h 130"/>
                <a:gd name="T2" fmla="*/ 119 w 129"/>
                <a:gd name="T3" fmla="*/ 105 h 130"/>
                <a:gd name="T4" fmla="*/ 102 w 129"/>
                <a:gd name="T5" fmla="*/ 105 h 130"/>
                <a:gd name="T6" fmla="*/ 95 w 129"/>
                <a:gd name="T7" fmla="*/ 105 h 130"/>
                <a:gd name="T8" fmla="*/ 83 w 129"/>
                <a:gd name="T9" fmla="*/ 107 h 130"/>
                <a:gd name="T10" fmla="*/ 73 w 129"/>
                <a:gd name="T11" fmla="*/ 121 h 130"/>
                <a:gd name="T12" fmla="*/ 58 w 129"/>
                <a:gd name="T13" fmla="*/ 119 h 130"/>
                <a:gd name="T14" fmla="*/ 58 w 129"/>
                <a:gd name="T15" fmla="*/ 100 h 130"/>
                <a:gd name="T16" fmla="*/ 50 w 129"/>
                <a:gd name="T17" fmla="*/ 102 h 130"/>
                <a:gd name="T18" fmla="*/ 49 w 129"/>
                <a:gd name="T19" fmla="*/ 92 h 130"/>
                <a:gd name="T20" fmla="*/ 46 w 129"/>
                <a:gd name="T21" fmla="*/ 89 h 130"/>
                <a:gd name="T22" fmla="*/ 45 w 129"/>
                <a:gd name="T23" fmla="*/ 84 h 130"/>
                <a:gd name="T24" fmla="*/ 40 w 129"/>
                <a:gd name="T25" fmla="*/ 83 h 130"/>
                <a:gd name="T26" fmla="*/ 37 w 129"/>
                <a:gd name="T27" fmla="*/ 81 h 130"/>
                <a:gd name="T28" fmla="*/ 37 w 129"/>
                <a:gd name="T29" fmla="*/ 75 h 130"/>
                <a:gd name="T30" fmla="*/ 32 w 129"/>
                <a:gd name="T31" fmla="*/ 73 h 130"/>
                <a:gd name="T32" fmla="*/ 28 w 129"/>
                <a:gd name="T33" fmla="*/ 75 h 130"/>
                <a:gd name="T34" fmla="*/ 24 w 129"/>
                <a:gd name="T35" fmla="*/ 70 h 130"/>
                <a:gd name="T36" fmla="*/ 29 w 129"/>
                <a:gd name="T37" fmla="*/ 64 h 130"/>
                <a:gd name="T38" fmla="*/ 30 w 129"/>
                <a:gd name="T39" fmla="*/ 56 h 130"/>
                <a:gd name="T40" fmla="*/ 19 w 129"/>
                <a:gd name="T41" fmla="*/ 46 h 130"/>
                <a:gd name="T42" fmla="*/ 15 w 129"/>
                <a:gd name="T43" fmla="*/ 48 h 130"/>
                <a:gd name="T44" fmla="*/ 14 w 129"/>
                <a:gd name="T45" fmla="*/ 44 h 130"/>
                <a:gd name="T46" fmla="*/ 8 w 129"/>
                <a:gd name="T47" fmla="*/ 41 h 130"/>
                <a:gd name="T48" fmla="*/ 2 w 129"/>
                <a:gd name="T49" fmla="*/ 40 h 130"/>
                <a:gd name="T50" fmla="*/ 0 w 129"/>
                <a:gd name="T51" fmla="*/ 26 h 130"/>
                <a:gd name="T52" fmla="*/ 0 w 129"/>
                <a:gd name="T53" fmla="*/ 26 h 130"/>
                <a:gd name="T54" fmla="*/ 3 w 129"/>
                <a:gd name="T55" fmla="*/ 23 h 130"/>
                <a:gd name="T56" fmla="*/ 0 w 129"/>
                <a:gd name="T57" fmla="*/ 17 h 130"/>
                <a:gd name="T58" fmla="*/ 7 w 129"/>
                <a:gd name="T59" fmla="*/ 15 h 130"/>
                <a:gd name="T60" fmla="*/ 22 w 129"/>
                <a:gd name="T61" fmla="*/ 4 h 130"/>
                <a:gd name="T62" fmla="*/ 24 w 129"/>
                <a:gd name="T63" fmla="*/ 0 h 130"/>
                <a:gd name="T64" fmla="*/ 27 w 129"/>
                <a:gd name="T65" fmla="*/ 5 h 130"/>
                <a:gd name="T66" fmla="*/ 30 w 129"/>
                <a:gd name="T67" fmla="*/ 7 h 130"/>
                <a:gd name="T68" fmla="*/ 30 w 129"/>
                <a:gd name="T69" fmla="*/ 12 h 130"/>
                <a:gd name="T70" fmla="*/ 41 w 129"/>
                <a:gd name="T71" fmla="*/ 19 h 130"/>
                <a:gd name="T72" fmla="*/ 48 w 129"/>
                <a:gd name="T73" fmla="*/ 19 h 130"/>
                <a:gd name="T74" fmla="*/ 52 w 129"/>
                <a:gd name="T75" fmla="*/ 25 h 130"/>
                <a:gd name="T76" fmla="*/ 70 w 129"/>
                <a:gd name="T77" fmla="*/ 36 h 130"/>
                <a:gd name="T78" fmla="*/ 76 w 129"/>
                <a:gd name="T79" fmla="*/ 35 h 130"/>
                <a:gd name="T80" fmla="*/ 79 w 129"/>
                <a:gd name="T81" fmla="*/ 34 h 130"/>
                <a:gd name="T82" fmla="*/ 83 w 129"/>
                <a:gd name="T83" fmla="*/ 38 h 130"/>
                <a:gd name="T84" fmla="*/ 90 w 129"/>
                <a:gd name="T85" fmla="*/ 49 h 130"/>
                <a:gd name="T86" fmla="*/ 102 w 129"/>
                <a:gd name="T87" fmla="*/ 49 h 130"/>
                <a:gd name="T88" fmla="*/ 108 w 129"/>
                <a:gd name="T89" fmla="*/ 56 h 130"/>
                <a:gd name="T90" fmla="*/ 110 w 129"/>
                <a:gd name="T91" fmla="*/ 65 h 130"/>
                <a:gd name="T92" fmla="*/ 115 w 129"/>
                <a:gd name="T93" fmla="*/ 67 h 130"/>
                <a:gd name="T94" fmla="*/ 119 w 129"/>
                <a:gd name="T95" fmla="*/ 76 h 130"/>
                <a:gd name="T96" fmla="*/ 124 w 129"/>
                <a:gd name="T97" fmla="*/ 82 h 130"/>
                <a:gd name="T98" fmla="*/ 123 w 129"/>
                <a:gd name="T99" fmla="*/ 87 h 130"/>
                <a:gd name="T100" fmla="*/ 129 w 129"/>
                <a:gd name="T101" fmla="*/ 97 h 130"/>
                <a:gd name="T102" fmla="*/ 129 w 129"/>
                <a:gd name="T103" fmla="*/ 10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130">
                  <a:moveTo>
                    <a:pt x="129" y="101"/>
                  </a:moveTo>
                  <a:cubicBezTo>
                    <a:pt x="126" y="100"/>
                    <a:pt x="122" y="103"/>
                    <a:pt x="119" y="105"/>
                  </a:cubicBezTo>
                  <a:cubicBezTo>
                    <a:pt x="114" y="107"/>
                    <a:pt x="103" y="107"/>
                    <a:pt x="102" y="105"/>
                  </a:cubicBezTo>
                  <a:cubicBezTo>
                    <a:pt x="101" y="103"/>
                    <a:pt x="97" y="101"/>
                    <a:pt x="95" y="105"/>
                  </a:cubicBezTo>
                  <a:cubicBezTo>
                    <a:pt x="93" y="110"/>
                    <a:pt x="90" y="108"/>
                    <a:pt x="83" y="107"/>
                  </a:cubicBezTo>
                  <a:cubicBezTo>
                    <a:pt x="76" y="105"/>
                    <a:pt x="74" y="112"/>
                    <a:pt x="73" y="121"/>
                  </a:cubicBezTo>
                  <a:cubicBezTo>
                    <a:pt x="71" y="130"/>
                    <a:pt x="58" y="123"/>
                    <a:pt x="58" y="119"/>
                  </a:cubicBezTo>
                  <a:cubicBezTo>
                    <a:pt x="59" y="115"/>
                    <a:pt x="59" y="106"/>
                    <a:pt x="58" y="100"/>
                  </a:cubicBezTo>
                  <a:cubicBezTo>
                    <a:pt x="57" y="96"/>
                    <a:pt x="54" y="99"/>
                    <a:pt x="50" y="102"/>
                  </a:cubicBezTo>
                  <a:cubicBezTo>
                    <a:pt x="49" y="92"/>
                    <a:pt x="49" y="92"/>
                    <a:pt x="49" y="92"/>
                  </a:cubicBezTo>
                  <a:cubicBezTo>
                    <a:pt x="46" y="89"/>
                    <a:pt x="46" y="89"/>
                    <a:pt x="46" y="89"/>
                  </a:cubicBezTo>
                  <a:cubicBezTo>
                    <a:pt x="45" y="84"/>
                    <a:pt x="45" y="84"/>
                    <a:pt x="45" y="84"/>
                  </a:cubicBezTo>
                  <a:cubicBezTo>
                    <a:pt x="40" y="83"/>
                    <a:pt x="40" y="83"/>
                    <a:pt x="40" y="83"/>
                  </a:cubicBezTo>
                  <a:cubicBezTo>
                    <a:pt x="37" y="81"/>
                    <a:pt x="37" y="81"/>
                    <a:pt x="37" y="81"/>
                  </a:cubicBezTo>
                  <a:cubicBezTo>
                    <a:pt x="37" y="75"/>
                    <a:pt x="37" y="75"/>
                    <a:pt x="37" y="75"/>
                  </a:cubicBezTo>
                  <a:cubicBezTo>
                    <a:pt x="32" y="73"/>
                    <a:pt x="32" y="73"/>
                    <a:pt x="32" y="73"/>
                  </a:cubicBezTo>
                  <a:cubicBezTo>
                    <a:pt x="28" y="75"/>
                    <a:pt x="28" y="75"/>
                    <a:pt x="28" y="75"/>
                  </a:cubicBezTo>
                  <a:cubicBezTo>
                    <a:pt x="24" y="70"/>
                    <a:pt x="24" y="70"/>
                    <a:pt x="24" y="70"/>
                  </a:cubicBezTo>
                  <a:cubicBezTo>
                    <a:pt x="29" y="64"/>
                    <a:pt x="29" y="64"/>
                    <a:pt x="29" y="64"/>
                  </a:cubicBezTo>
                  <a:cubicBezTo>
                    <a:pt x="30" y="56"/>
                    <a:pt x="30" y="56"/>
                    <a:pt x="30" y="56"/>
                  </a:cubicBezTo>
                  <a:cubicBezTo>
                    <a:pt x="19" y="46"/>
                    <a:pt x="19" y="46"/>
                    <a:pt x="19" y="46"/>
                  </a:cubicBezTo>
                  <a:cubicBezTo>
                    <a:pt x="15" y="48"/>
                    <a:pt x="15" y="48"/>
                    <a:pt x="15" y="48"/>
                  </a:cubicBezTo>
                  <a:cubicBezTo>
                    <a:pt x="14" y="44"/>
                    <a:pt x="14" y="44"/>
                    <a:pt x="14" y="44"/>
                  </a:cubicBezTo>
                  <a:cubicBezTo>
                    <a:pt x="14" y="44"/>
                    <a:pt x="11" y="43"/>
                    <a:pt x="8" y="41"/>
                  </a:cubicBezTo>
                  <a:cubicBezTo>
                    <a:pt x="6" y="39"/>
                    <a:pt x="2" y="40"/>
                    <a:pt x="2" y="40"/>
                  </a:cubicBezTo>
                  <a:cubicBezTo>
                    <a:pt x="0" y="26"/>
                    <a:pt x="0" y="26"/>
                    <a:pt x="0" y="26"/>
                  </a:cubicBezTo>
                  <a:cubicBezTo>
                    <a:pt x="0" y="26"/>
                    <a:pt x="0" y="26"/>
                    <a:pt x="0" y="26"/>
                  </a:cubicBezTo>
                  <a:cubicBezTo>
                    <a:pt x="3" y="23"/>
                    <a:pt x="3" y="23"/>
                    <a:pt x="3" y="23"/>
                  </a:cubicBezTo>
                  <a:cubicBezTo>
                    <a:pt x="0" y="17"/>
                    <a:pt x="0" y="17"/>
                    <a:pt x="0" y="17"/>
                  </a:cubicBezTo>
                  <a:cubicBezTo>
                    <a:pt x="7" y="15"/>
                    <a:pt x="7" y="15"/>
                    <a:pt x="7" y="15"/>
                  </a:cubicBezTo>
                  <a:cubicBezTo>
                    <a:pt x="22" y="4"/>
                    <a:pt x="22" y="4"/>
                    <a:pt x="22" y="4"/>
                  </a:cubicBezTo>
                  <a:cubicBezTo>
                    <a:pt x="24" y="0"/>
                    <a:pt x="24" y="0"/>
                    <a:pt x="24" y="0"/>
                  </a:cubicBezTo>
                  <a:cubicBezTo>
                    <a:pt x="27" y="5"/>
                    <a:pt x="27" y="5"/>
                    <a:pt x="27" y="5"/>
                  </a:cubicBezTo>
                  <a:cubicBezTo>
                    <a:pt x="30" y="7"/>
                    <a:pt x="30" y="7"/>
                    <a:pt x="30" y="7"/>
                  </a:cubicBezTo>
                  <a:cubicBezTo>
                    <a:pt x="30" y="12"/>
                    <a:pt x="30" y="12"/>
                    <a:pt x="30" y="12"/>
                  </a:cubicBezTo>
                  <a:cubicBezTo>
                    <a:pt x="41" y="19"/>
                    <a:pt x="41" y="19"/>
                    <a:pt x="41" y="19"/>
                  </a:cubicBezTo>
                  <a:cubicBezTo>
                    <a:pt x="48" y="19"/>
                    <a:pt x="48" y="19"/>
                    <a:pt x="48" y="19"/>
                  </a:cubicBezTo>
                  <a:cubicBezTo>
                    <a:pt x="52" y="25"/>
                    <a:pt x="52" y="25"/>
                    <a:pt x="52" y="25"/>
                  </a:cubicBezTo>
                  <a:cubicBezTo>
                    <a:pt x="70" y="36"/>
                    <a:pt x="70" y="36"/>
                    <a:pt x="70" y="36"/>
                  </a:cubicBezTo>
                  <a:cubicBezTo>
                    <a:pt x="76" y="35"/>
                    <a:pt x="76" y="35"/>
                    <a:pt x="76" y="35"/>
                  </a:cubicBezTo>
                  <a:cubicBezTo>
                    <a:pt x="79" y="34"/>
                    <a:pt x="79" y="34"/>
                    <a:pt x="79" y="34"/>
                  </a:cubicBezTo>
                  <a:cubicBezTo>
                    <a:pt x="83" y="38"/>
                    <a:pt x="83" y="38"/>
                    <a:pt x="83" y="38"/>
                  </a:cubicBezTo>
                  <a:cubicBezTo>
                    <a:pt x="90" y="49"/>
                    <a:pt x="90" y="49"/>
                    <a:pt x="90" y="49"/>
                  </a:cubicBezTo>
                  <a:cubicBezTo>
                    <a:pt x="102" y="49"/>
                    <a:pt x="102" y="49"/>
                    <a:pt x="102" y="49"/>
                  </a:cubicBezTo>
                  <a:cubicBezTo>
                    <a:pt x="108" y="56"/>
                    <a:pt x="108" y="56"/>
                    <a:pt x="108" y="56"/>
                  </a:cubicBezTo>
                  <a:cubicBezTo>
                    <a:pt x="110" y="65"/>
                    <a:pt x="110" y="65"/>
                    <a:pt x="110" y="65"/>
                  </a:cubicBezTo>
                  <a:cubicBezTo>
                    <a:pt x="115" y="67"/>
                    <a:pt x="115" y="67"/>
                    <a:pt x="115" y="67"/>
                  </a:cubicBezTo>
                  <a:cubicBezTo>
                    <a:pt x="119" y="76"/>
                    <a:pt x="119" y="76"/>
                    <a:pt x="119" y="76"/>
                  </a:cubicBezTo>
                  <a:cubicBezTo>
                    <a:pt x="124" y="82"/>
                    <a:pt x="124" y="82"/>
                    <a:pt x="124" y="82"/>
                  </a:cubicBezTo>
                  <a:cubicBezTo>
                    <a:pt x="123" y="87"/>
                    <a:pt x="123" y="87"/>
                    <a:pt x="123" y="87"/>
                  </a:cubicBezTo>
                  <a:cubicBezTo>
                    <a:pt x="129" y="97"/>
                    <a:pt x="129" y="97"/>
                    <a:pt x="129" y="97"/>
                  </a:cubicBezTo>
                  <a:lnTo>
                    <a:pt x="129" y="101"/>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4" name="Freeform 30">
              <a:extLst>
                <a:ext uri="{FF2B5EF4-FFF2-40B4-BE49-F238E27FC236}">
                  <a16:creationId xmlns:a16="http://schemas.microsoft.com/office/drawing/2014/main" id="{99E26355-73ED-DA82-3195-55ABD745953C}"/>
                </a:ext>
              </a:extLst>
            </p:cNvPr>
            <p:cNvSpPr>
              <a:spLocks/>
            </p:cNvSpPr>
            <p:nvPr/>
          </p:nvSpPr>
          <p:spPr bwMode="auto">
            <a:xfrm>
              <a:off x="1417" y="3614"/>
              <a:ext cx="173" cy="143"/>
            </a:xfrm>
            <a:custGeom>
              <a:avLst/>
              <a:gdLst>
                <a:gd name="T0" fmla="*/ 0 w 83"/>
                <a:gd name="T1" fmla="*/ 24 h 69"/>
                <a:gd name="T2" fmla="*/ 8 w 83"/>
                <a:gd name="T3" fmla="*/ 22 h 69"/>
                <a:gd name="T4" fmla="*/ 7 w 83"/>
                <a:gd name="T5" fmla="*/ 17 h 69"/>
                <a:gd name="T6" fmla="*/ 4 w 83"/>
                <a:gd name="T7" fmla="*/ 11 h 69"/>
                <a:gd name="T8" fmla="*/ 7 w 83"/>
                <a:gd name="T9" fmla="*/ 5 h 69"/>
                <a:gd name="T10" fmla="*/ 13 w 83"/>
                <a:gd name="T11" fmla="*/ 4 h 69"/>
                <a:gd name="T12" fmla="*/ 20 w 83"/>
                <a:gd name="T13" fmla="*/ 0 h 69"/>
                <a:gd name="T14" fmla="*/ 24 w 83"/>
                <a:gd name="T15" fmla="*/ 6 h 69"/>
                <a:gd name="T16" fmla="*/ 30 w 83"/>
                <a:gd name="T17" fmla="*/ 3 h 69"/>
                <a:gd name="T18" fmla="*/ 36 w 83"/>
                <a:gd name="T19" fmla="*/ 6 h 69"/>
                <a:gd name="T20" fmla="*/ 41 w 83"/>
                <a:gd name="T21" fmla="*/ 14 h 69"/>
                <a:gd name="T22" fmla="*/ 50 w 83"/>
                <a:gd name="T23" fmla="*/ 8 h 69"/>
                <a:gd name="T24" fmla="*/ 55 w 83"/>
                <a:gd name="T25" fmla="*/ 0 h 69"/>
                <a:gd name="T26" fmla="*/ 64 w 83"/>
                <a:gd name="T27" fmla="*/ 9 h 69"/>
                <a:gd name="T28" fmla="*/ 70 w 83"/>
                <a:gd name="T29" fmla="*/ 4 h 69"/>
                <a:gd name="T30" fmla="*/ 83 w 83"/>
                <a:gd name="T31" fmla="*/ 12 h 69"/>
                <a:gd name="T32" fmla="*/ 81 w 83"/>
                <a:gd name="T33" fmla="*/ 18 h 69"/>
                <a:gd name="T34" fmla="*/ 83 w 83"/>
                <a:gd name="T35" fmla="*/ 23 h 69"/>
                <a:gd name="T36" fmla="*/ 83 w 83"/>
                <a:gd name="T37" fmla="*/ 23 h 69"/>
                <a:gd name="T38" fmla="*/ 82 w 83"/>
                <a:gd name="T39" fmla="*/ 29 h 69"/>
                <a:gd name="T40" fmla="*/ 79 w 83"/>
                <a:gd name="T41" fmla="*/ 34 h 69"/>
                <a:gd name="T42" fmla="*/ 67 w 83"/>
                <a:gd name="T43" fmla="*/ 44 h 69"/>
                <a:gd name="T44" fmla="*/ 61 w 83"/>
                <a:gd name="T45" fmla="*/ 54 h 69"/>
                <a:gd name="T46" fmla="*/ 53 w 83"/>
                <a:gd name="T47" fmla="*/ 56 h 69"/>
                <a:gd name="T48" fmla="*/ 51 w 83"/>
                <a:gd name="T49" fmla="*/ 59 h 69"/>
                <a:gd name="T50" fmla="*/ 43 w 83"/>
                <a:gd name="T51" fmla="*/ 61 h 69"/>
                <a:gd name="T52" fmla="*/ 38 w 83"/>
                <a:gd name="T53" fmla="*/ 69 h 69"/>
                <a:gd name="T54" fmla="*/ 24 w 83"/>
                <a:gd name="T55" fmla="*/ 69 h 69"/>
                <a:gd name="T56" fmla="*/ 24 w 83"/>
                <a:gd name="T57" fmla="*/ 69 h 69"/>
                <a:gd name="T58" fmla="*/ 18 w 83"/>
                <a:gd name="T59" fmla="*/ 59 h 69"/>
                <a:gd name="T60" fmla="*/ 19 w 83"/>
                <a:gd name="T61" fmla="*/ 54 h 69"/>
                <a:gd name="T62" fmla="*/ 14 w 83"/>
                <a:gd name="T63" fmla="*/ 48 h 69"/>
                <a:gd name="T64" fmla="*/ 10 w 83"/>
                <a:gd name="T65" fmla="*/ 39 h 69"/>
                <a:gd name="T66" fmla="*/ 5 w 83"/>
                <a:gd name="T67" fmla="*/ 37 h 69"/>
                <a:gd name="T68" fmla="*/ 3 w 83"/>
                <a:gd name="T69" fmla="*/ 28 h 69"/>
                <a:gd name="T70" fmla="*/ 0 w 83"/>
                <a:gd name="T71" fmla="*/ 2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69">
                  <a:moveTo>
                    <a:pt x="0" y="24"/>
                  </a:moveTo>
                  <a:cubicBezTo>
                    <a:pt x="8" y="22"/>
                    <a:pt x="8" y="22"/>
                    <a:pt x="8" y="22"/>
                  </a:cubicBezTo>
                  <a:cubicBezTo>
                    <a:pt x="7" y="17"/>
                    <a:pt x="7" y="17"/>
                    <a:pt x="7" y="17"/>
                  </a:cubicBezTo>
                  <a:cubicBezTo>
                    <a:pt x="7" y="17"/>
                    <a:pt x="4" y="12"/>
                    <a:pt x="4" y="11"/>
                  </a:cubicBezTo>
                  <a:cubicBezTo>
                    <a:pt x="4" y="10"/>
                    <a:pt x="7" y="5"/>
                    <a:pt x="7" y="5"/>
                  </a:cubicBezTo>
                  <a:cubicBezTo>
                    <a:pt x="13" y="4"/>
                    <a:pt x="13" y="4"/>
                    <a:pt x="13" y="4"/>
                  </a:cubicBezTo>
                  <a:cubicBezTo>
                    <a:pt x="20" y="0"/>
                    <a:pt x="20" y="0"/>
                    <a:pt x="20" y="0"/>
                  </a:cubicBezTo>
                  <a:cubicBezTo>
                    <a:pt x="24" y="6"/>
                    <a:pt x="24" y="6"/>
                    <a:pt x="24" y="6"/>
                  </a:cubicBezTo>
                  <a:cubicBezTo>
                    <a:pt x="30" y="3"/>
                    <a:pt x="30" y="3"/>
                    <a:pt x="30" y="3"/>
                  </a:cubicBezTo>
                  <a:cubicBezTo>
                    <a:pt x="36" y="6"/>
                    <a:pt x="36" y="6"/>
                    <a:pt x="36" y="6"/>
                  </a:cubicBezTo>
                  <a:cubicBezTo>
                    <a:pt x="41" y="14"/>
                    <a:pt x="41" y="14"/>
                    <a:pt x="41" y="14"/>
                  </a:cubicBezTo>
                  <a:cubicBezTo>
                    <a:pt x="50" y="8"/>
                    <a:pt x="50" y="8"/>
                    <a:pt x="50" y="8"/>
                  </a:cubicBezTo>
                  <a:cubicBezTo>
                    <a:pt x="55" y="0"/>
                    <a:pt x="55" y="0"/>
                    <a:pt x="55" y="0"/>
                  </a:cubicBezTo>
                  <a:cubicBezTo>
                    <a:pt x="64" y="9"/>
                    <a:pt x="64" y="9"/>
                    <a:pt x="64" y="9"/>
                  </a:cubicBezTo>
                  <a:cubicBezTo>
                    <a:pt x="70" y="4"/>
                    <a:pt x="70" y="4"/>
                    <a:pt x="70" y="4"/>
                  </a:cubicBezTo>
                  <a:cubicBezTo>
                    <a:pt x="83" y="12"/>
                    <a:pt x="83" y="12"/>
                    <a:pt x="83" y="12"/>
                  </a:cubicBezTo>
                  <a:cubicBezTo>
                    <a:pt x="81" y="18"/>
                    <a:pt x="81" y="18"/>
                    <a:pt x="81" y="18"/>
                  </a:cubicBezTo>
                  <a:cubicBezTo>
                    <a:pt x="83" y="23"/>
                    <a:pt x="83" y="23"/>
                    <a:pt x="83" y="23"/>
                  </a:cubicBezTo>
                  <a:cubicBezTo>
                    <a:pt x="83" y="23"/>
                    <a:pt x="83" y="23"/>
                    <a:pt x="83" y="23"/>
                  </a:cubicBezTo>
                  <a:cubicBezTo>
                    <a:pt x="82" y="29"/>
                    <a:pt x="82" y="29"/>
                    <a:pt x="82" y="29"/>
                  </a:cubicBezTo>
                  <a:cubicBezTo>
                    <a:pt x="79" y="34"/>
                    <a:pt x="79" y="34"/>
                    <a:pt x="79" y="34"/>
                  </a:cubicBezTo>
                  <a:cubicBezTo>
                    <a:pt x="67" y="44"/>
                    <a:pt x="67" y="44"/>
                    <a:pt x="67" y="44"/>
                  </a:cubicBezTo>
                  <a:cubicBezTo>
                    <a:pt x="61" y="54"/>
                    <a:pt x="61" y="54"/>
                    <a:pt x="61" y="54"/>
                  </a:cubicBezTo>
                  <a:cubicBezTo>
                    <a:pt x="53" y="56"/>
                    <a:pt x="53" y="56"/>
                    <a:pt x="53" y="56"/>
                  </a:cubicBezTo>
                  <a:cubicBezTo>
                    <a:pt x="51" y="59"/>
                    <a:pt x="51" y="59"/>
                    <a:pt x="51" y="59"/>
                  </a:cubicBezTo>
                  <a:cubicBezTo>
                    <a:pt x="43" y="61"/>
                    <a:pt x="43" y="61"/>
                    <a:pt x="43" y="61"/>
                  </a:cubicBezTo>
                  <a:cubicBezTo>
                    <a:pt x="38" y="69"/>
                    <a:pt x="38" y="69"/>
                    <a:pt x="38" y="69"/>
                  </a:cubicBezTo>
                  <a:cubicBezTo>
                    <a:pt x="24" y="69"/>
                    <a:pt x="24" y="69"/>
                    <a:pt x="24" y="69"/>
                  </a:cubicBezTo>
                  <a:cubicBezTo>
                    <a:pt x="24" y="69"/>
                    <a:pt x="24" y="69"/>
                    <a:pt x="24" y="69"/>
                  </a:cubicBezTo>
                  <a:cubicBezTo>
                    <a:pt x="18" y="59"/>
                    <a:pt x="18" y="59"/>
                    <a:pt x="18" y="59"/>
                  </a:cubicBezTo>
                  <a:cubicBezTo>
                    <a:pt x="19" y="54"/>
                    <a:pt x="19" y="54"/>
                    <a:pt x="19" y="54"/>
                  </a:cubicBezTo>
                  <a:cubicBezTo>
                    <a:pt x="14" y="48"/>
                    <a:pt x="14" y="48"/>
                    <a:pt x="14" y="48"/>
                  </a:cubicBezTo>
                  <a:cubicBezTo>
                    <a:pt x="10" y="39"/>
                    <a:pt x="10" y="39"/>
                    <a:pt x="10" y="39"/>
                  </a:cubicBezTo>
                  <a:cubicBezTo>
                    <a:pt x="5" y="37"/>
                    <a:pt x="5" y="37"/>
                    <a:pt x="5" y="37"/>
                  </a:cubicBezTo>
                  <a:cubicBezTo>
                    <a:pt x="3" y="28"/>
                    <a:pt x="3" y="28"/>
                    <a:pt x="3" y="28"/>
                  </a:cubicBezTo>
                  <a:lnTo>
                    <a:pt x="0" y="24"/>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5" name="Freeform 31">
              <a:extLst>
                <a:ext uri="{FF2B5EF4-FFF2-40B4-BE49-F238E27FC236}">
                  <a16:creationId xmlns:a16="http://schemas.microsoft.com/office/drawing/2014/main" id="{03850D64-5DAC-6222-943A-01046BF606F5}"/>
                </a:ext>
              </a:extLst>
            </p:cNvPr>
            <p:cNvSpPr>
              <a:spLocks/>
            </p:cNvSpPr>
            <p:nvPr/>
          </p:nvSpPr>
          <p:spPr bwMode="auto">
            <a:xfrm>
              <a:off x="1371" y="3532"/>
              <a:ext cx="160" cy="132"/>
            </a:xfrm>
            <a:custGeom>
              <a:avLst/>
              <a:gdLst>
                <a:gd name="T0" fmla="*/ 7 w 77"/>
                <a:gd name="T1" fmla="*/ 9 h 63"/>
                <a:gd name="T2" fmla="*/ 12 w 77"/>
                <a:gd name="T3" fmla="*/ 4 h 63"/>
                <a:gd name="T4" fmla="*/ 18 w 77"/>
                <a:gd name="T5" fmla="*/ 9 h 63"/>
                <a:gd name="T6" fmla="*/ 28 w 77"/>
                <a:gd name="T7" fmla="*/ 8 h 63"/>
                <a:gd name="T8" fmla="*/ 27 w 77"/>
                <a:gd name="T9" fmla="*/ 2 h 63"/>
                <a:gd name="T10" fmla="*/ 30 w 77"/>
                <a:gd name="T11" fmla="*/ 0 h 63"/>
                <a:gd name="T12" fmla="*/ 39 w 77"/>
                <a:gd name="T13" fmla="*/ 6 h 63"/>
                <a:gd name="T14" fmla="*/ 39 w 77"/>
                <a:gd name="T15" fmla="*/ 11 h 63"/>
                <a:gd name="T16" fmla="*/ 45 w 77"/>
                <a:gd name="T17" fmla="*/ 10 h 63"/>
                <a:gd name="T18" fmla="*/ 49 w 77"/>
                <a:gd name="T19" fmla="*/ 11 h 63"/>
                <a:gd name="T20" fmla="*/ 61 w 77"/>
                <a:gd name="T21" fmla="*/ 22 h 63"/>
                <a:gd name="T22" fmla="*/ 64 w 77"/>
                <a:gd name="T23" fmla="*/ 21 h 63"/>
                <a:gd name="T24" fmla="*/ 67 w 77"/>
                <a:gd name="T25" fmla="*/ 19 h 63"/>
                <a:gd name="T26" fmla="*/ 70 w 77"/>
                <a:gd name="T27" fmla="*/ 24 h 63"/>
                <a:gd name="T28" fmla="*/ 71 w 77"/>
                <a:gd name="T29" fmla="*/ 30 h 63"/>
                <a:gd name="T30" fmla="*/ 77 w 77"/>
                <a:gd name="T31" fmla="*/ 37 h 63"/>
                <a:gd name="T32" fmla="*/ 77 w 77"/>
                <a:gd name="T33" fmla="*/ 40 h 63"/>
                <a:gd name="T34" fmla="*/ 77 w 77"/>
                <a:gd name="T35" fmla="*/ 39 h 63"/>
                <a:gd name="T36" fmla="*/ 72 w 77"/>
                <a:gd name="T37" fmla="*/ 47 h 63"/>
                <a:gd name="T38" fmla="*/ 63 w 77"/>
                <a:gd name="T39" fmla="*/ 53 h 63"/>
                <a:gd name="T40" fmla="*/ 58 w 77"/>
                <a:gd name="T41" fmla="*/ 45 h 63"/>
                <a:gd name="T42" fmla="*/ 52 w 77"/>
                <a:gd name="T43" fmla="*/ 42 h 63"/>
                <a:gd name="T44" fmla="*/ 46 w 77"/>
                <a:gd name="T45" fmla="*/ 45 h 63"/>
                <a:gd name="T46" fmla="*/ 42 w 77"/>
                <a:gd name="T47" fmla="*/ 39 h 63"/>
                <a:gd name="T48" fmla="*/ 35 w 77"/>
                <a:gd name="T49" fmla="*/ 43 h 63"/>
                <a:gd name="T50" fmla="*/ 29 w 77"/>
                <a:gd name="T51" fmla="*/ 44 h 63"/>
                <a:gd name="T52" fmla="*/ 26 w 77"/>
                <a:gd name="T53" fmla="*/ 50 h 63"/>
                <a:gd name="T54" fmla="*/ 29 w 77"/>
                <a:gd name="T55" fmla="*/ 56 h 63"/>
                <a:gd name="T56" fmla="*/ 30 w 77"/>
                <a:gd name="T57" fmla="*/ 61 h 63"/>
                <a:gd name="T58" fmla="*/ 22 w 77"/>
                <a:gd name="T59" fmla="*/ 63 h 63"/>
                <a:gd name="T60" fmla="*/ 19 w 77"/>
                <a:gd name="T61" fmla="*/ 60 h 63"/>
                <a:gd name="T62" fmla="*/ 7 w 77"/>
                <a:gd name="T63" fmla="*/ 60 h 63"/>
                <a:gd name="T64" fmla="*/ 0 w 77"/>
                <a:gd name="T65" fmla="*/ 49 h 63"/>
                <a:gd name="T66" fmla="*/ 0 w 77"/>
                <a:gd name="T67" fmla="*/ 49 h 63"/>
                <a:gd name="T68" fmla="*/ 9 w 77"/>
                <a:gd name="T69" fmla="*/ 38 h 63"/>
                <a:gd name="T70" fmla="*/ 12 w 77"/>
                <a:gd name="T71" fmla="*/ 32 h 63"/>
                <a:gd name="T72" fmla="*/ 8 w 77"/>
                <a:gd name="T73" fmla="*/ 29 h 63"/>
                <a:gd name="T74" fmla="*/ 10 w 77"/>
                <a:gd name="T75" fmla="*/ 23 h 63"/>
                <a:gd name="T76" fmla="*/ 12 w 77"/>
                <a:gd name="T77" fmla="*/ 17 h 63"/>
                <a:gd name="T78" fmla="*/ 10 w 77"/>
                <a:gd name="T79" fmla="*/ 10 h 63"/>
                <a:gd name="T80" fmla="*/ 7 w 77"/>
                <a:gd name="T8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63">
                  <a:moveTo>
                    <a:pt x="7" y="9"/>
                  </a:moveTo>
                  <a:cubicBezTo>
                    <a:pt x="12" y="4"/>
                    <a:pt x="12" y="4"/>
                    <a:pt x="12" y="4"/>
                  </a:cubicBezTo>
                  <a:cubicBezTo>
                    <a:pt x="18" y="9"/>
                    <a:pt x="18" y="9"/>
                    <a:pt x="18" y="9"/>
                  </a:cubicBezTo>
                  <a:cubicBezTo>
                    <a:pt x="28" y="8"/>
                    <a:pt x="28" y="8"/>
                    <a:pt x="28" y="8"/>
                  </a:cubicBezTo>
                  <a:cubicBezTo>
                    <a:pt x="27" y="2"/>
                    <a:pt x="27" y="2"/>
                    <a:pt x="27" y="2"/>
                  </a:cubicBezTo>
                  <a:cubicBezTo>
                    <a:pt x="30" y="0"/>
                    <a:pt x="30" y="0"/>
                    <a:pt x="30" y="0"/>
                  </a:cubicBezTo>
                  <a:cubicBezTo>
                    <a:pt x="39" y="6"/>
                    <a:pt x="39" y="6"/>
                    <a:pt x="39" y="6"/>
                  </a:cubicBezTo>
                  <a:cubicBezTo>
                    <a:pt x="39" y="11"/>
                    <a:pt x="39" y="11"/>
                    <a:pt x="39" y="11"/>
                  </a:cubicBezTo>
                  <a:cubicBezTo>
                    <a:pt x="45" y="10"/>
                    <a:pt x="45" y="10"/>
                    <a:pt x="45" y="10"/>
                  </a:cubicBezTo>
                  <a:cubicBezTo>
                    <a:pt x="49" y="11"/>
                    <a:pt x="49" y="11"/>
                    <a:pt x="49" y="11"/>
                  </a:cubicBezTo>
                  <a:cubicBezTo>
                    <a:pt x="61" y="22"/>
                    <a:pt x="61" y="22"/>
                    <a:pt x="61" y="22"/>
                  </a:cubicBezTo>
                  <a:cubicBezTo>
                    <a:pt x="64" y="21"/>
                    <a:pt x="64" y="21"/>
                    <a:pt x="64" y="21"/>
                  </a:cubicBezTo>
                  <a:cubicBezTo>
                    <a:pt x="67" y="19"/>
                    <a:pt x="67" y="19"/>
                    <a:pt x="67" y="19"/>
                  </a:cubicBezTo>
                  <a:cubicBezTo>
                    <a:pt x="70" y="24"/>
                    <a:pt x="70" y="24"/>
                    <a:pt x="70" y="24"/>
                  </a:cubicBezTo>
                  <a:cubicBezTo>
                    <a:pt x="71" y="30"/>
                    <a:pt x="71" y="30"/>
                    <a:pt x="71" y="30"/>
                  </a:cubicBezTo>
                  <a:cubicBezTo>
                    <a:pt x="77" y="37"/>
                    <a:pt x="77" y="37"/>
                    <a:pt x="77" y="37"/>
                  </a:cubicBezTo>
                  <a:cubicBezTo>
                    <a:pt x="77" y="40"/>
                    <a:pt x="77" y="40"/>
                    <a:pt x="77" y="40"/>
                  </a:cubicBezTo>
                  <a:cubicBezTo>
                    <a:pt x="77" y="39"/>
                    <a:pt x="77" y="39"/>
                    <a:pt x="77" y="39"/>
                  </a:cubicBezTo>
                  <a:cubicBezTo>
                    <a:pt x="72" y="47"/>
                    <a:pt x="72" y="47"/>
                    <a:pt x="72" y="47"/>
                  </a:cubicBezTo>
                  <a:cubicBezTo>
                    <a:pt x="63" y="53"/>
                    <a:pt x="63" y="53"/>
                    <a:pt x="63" y="53"/>
                  </a:cubicBezTo>
                  <a:cubicBezTo>
                    <a:pt x="58" y="45"/>
                    <a:pt x="58" y="45"/>
                    <a:pt x="58" y="45"/>
                  </a:cubicBezTo>
                  <a:cubicBezTo>
                    <a:pt x="52" y="42"/>
                    <a:pt x="52" y="42"/>
                    <a:pt x="52" y="42"/>
                  </a:cubicBezTo>
                  <a:cubicBezTo>
                    <a:pt x="46" y="45"/>
                    <a:pt x="46" y="45"/>
                    <a:pt x="46" y="45"/>
                  </a:cubicBezTo>
                  <a:cubicBezTo>
                    <a:pt x="42" y="39"/>
                    <a:pt x="42" y="39"/>
                    <a:pt x="42" y="39"/>
                  </a:cubicBezTo>
                  <a:cubicBezTo>
                    <a:pt x="35" y="43"/>
                    <a:pt x="35" y="43"/>
                    <a:pt x="35" y="43"/>
                  </a:cubicBezTo>
                  <a:cubicBezTo>
                    <a:pt x="29" y="44"/>
                    <a:pt x="29" y="44"/>
                    <a:pt x="29" y="44"/>
                  </a:cubicBezTo>
                  <a:cubicBezTo>
                    <a:pt x="29" y="44"/>
                    <a:pt x="26" y="49"/>
                    <a:pt x="26" y="50"/>
                  </a:cubicBezTo>
                  <a:cubicBezTo>
                    <a:pt x="26" y="51"/>
                    <a:pt x="29" y="56"/>
                    <a:pt x="29" y="56"/>
                  </a:cubicBezTo>
                  <a:cubicBezTo>
                    <a:pt x="30" y="61"/>
                    <a:pt x="30" y="61"/>
                    <a:pt x="30" y="61"/>
                  </a:cubicBezTo>
                  <a:cubicBezTo>
                    <a:pt x="22" y="63"/>
                    <a:pt x="22" y="63"/>
                    <a:pt x="22" y="63"/>
                  </a:cubicBezTo>
                  <a:cubicBezTo>
                    <a:pt x="19" y="60"/>
                    <a:pt x="19" y="60"/>
                    <a:pt x="19" y="60"/>
                  </a:cubicBezTo>
                  <a:cubicBezTo>
                    <a:pt x="7" y="60"/>
                    <a:pt x="7" y="60"/>
                    <a:pt x="7" y="60"/>
                  </a:cubicBezTo>
                  <a:cubicBezTo>
                    <a:pt x="0" y="49"/>
                    <a:pt x="0" y="49"/>
                    <a:pt x="0" y="49"/>
                  </a:cubicBezTo>
                  <a:cubicBezTo>
                    <a:pt x="0" y="49"/>
                    <a:pt x="0" y="49"/>
                    <a:pt x="0" y="49"/>
                  </a:cubicBezTo>
                  <a:cubicBezTo>
                    <a:pt x="9" y="38"/>
                    <a:pt x="9" y="38"/>
                    <a:pt x="9" y="38"/>
                  </a:cubicBezTo>
                  <a:cubicBezTo>
                    <a:pt x="12" y="32"/>
                    <a:pt x="12" y="32"/>
                    <a:pt x="12" y="32"/>
                  </a:cubicBezTo>
                  <a:cubicBezTo>
                    <a:pt x="8" y="29"/>
                    <a:pt x="8" y="29"/>
                    <a:pt x="8" y="29"/>
                  </a:cubicBezTo>
                  <a:cubicBezTo>
                    <a:pt x="10" y="23"/>
                    <a:pt x="10" y="23"/>
                    <a:pt x="10" y="23"/>
                  </a:cubicBezTo>
                  <a:cubicBezTo>
                    <a:pt x="10" y="23"/>
                    <a:pt x="12" y="17"/>
                    <a:pt x="12" y="17"/>
                  </a:cubicBezTo>
                  <a:cubicBezTo>
                    <a:pt x="12" y="16"/>
                    <a:pt x="10" y="10"/>
                    <a:pt x="10" y="10"/>
                  </a:cubicBezTo>
                  <a:lnTo>
                    <a:pt x="7" y="9"/>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6" name="Freeform 32">
              <a:extLst>
                <a:ext uri="{FF2B5EF4-FFF2-40B4-BE49-F238E27FC236}">
                  <a16:creationId xmlns:a16="http://schemas.microsoft.com/office/drawing/2014/main" id="{0186A0B0-8B62-BECD-954A-FF4543EEBE3A}"/>
                </a:ext>
              </a:extLst>
            </p:cNvPr>
            <p:cNvSpPr>
              <a:spLocks/>
            </p:cNvSpPr>
            <p:nvPr/>
          </p:nvSpPr>
          <p:spPr bwMode="auto">
            <a:xfrm>
              <a:off x="1373" y="3218"/>
              <a:ext cx="248" cy="139"/>
            </a:xfrm>
            <a:custGeom>
              <a:avLst/>
              <a:gdLst>
                <a:gd name="T0" fmla="*/ 56 w 248"/>
                <a:gd name="T1" fmla="*/ 12 h 139"/>
                <a:gd name="T2" fmla="*/ 83 w 248"/>
                <a:gd name="T3" fmla="*/ 2 h 139"/>
                <a:gd name="T4" fmla="*/ 104 w 248"/>
                <a:gd name="T5" fmla="*/ 6 h 139"/>
                <a:gd name="T6" fmla="*/ 116 w 248"/>
                <a:gd name="T7" fmla="*/ 0 h 139"/>
                <a:gd name="T8" fmla="*/ 131 w 248"/>
                <a:gd name="T9" fmla="*/ 23 h 139"/>
                <a:gd name="T10" fmla="*/ 148 w 248"/>
                <a:gd name="T11" fmla="*/ 27 h 139"/>
                <a:gd name="T12" fmla="*/ 162 w 248"/>
                <a:gd name="T13" fmla="*/ 41 h 139"/>
                <a:gd name="T14" fmla="*/ 166 w 248"/>
                <a:gd name="T15" fmla="*/ 52 h 139"/>
                <a:gd name="T16" fmla="*/ 189 w 248"/>
                <a:gd name="T17" fmla="*/ 62 h 139"/>
                <a:gd name="T18" fmla="*/ 200 w 248"/>
                <a:gd name="T19" fmla="*/ 81 h 139"/>
                <a:gd name="T20" fmla="*/ 208 w 248"/>
                <a:gd name="T21" fmla="*/ 75 h 139"/>
                <a:gd name="T22" fmla="*/ 221 w 248"/>
                <a:gd name="T23" fmla="*/ 79 h 139"/>
                <a:gd name="T24" fmla="*/ 231 w 248"/>
                <a:gd name="T25" fmla="*/ 62 h 139"/>
                <a:gd name="T26" fmla="*/ 248 w 248"/>
                <a:gd name="T27" fmla="*/ 79 h 139"/>
                <a:gd name="T28" fmla="*/ 242 w 248"/>
                <a:gd name="T29" fmla="*/ 85 h 139"/>
                <a:gd name="T30" fmla="*/ 239 w 248"/>
                <a:gd name="T31" fmla="*/ 121 h 139"/>
                <a:gd name="T32" fmla="*/ 219 w 248"/>
                <a:gd name="T33" fmla="*/ 121 h 139"/>
                <a:gd name="T34" fmla="*/ 208 w 248"/>
                <a:gd name="T35" fmla="*/ 127 h 139"/>
                <a:gd name="T36" fmla="*/ 202 w 248"/>
                <a:gd name="T37" fmla="*/ 123 h 139"/>
                <a:gd name="T38" fmla="*/ 185 w 248"/>
                <a:gd name="T39" fmla="*/ 127 h 139"/>
                <a:gd name="T40" fmla="*/ 175 w 248"/>
                <a:gd name="T41" fmla="*/ 139 h 139"/>
                <a:gd name="T42" fmla="*/ 171 w 248"/>
                <a:gd name="T43" fmla="*/ 133 h 139"/>
                <a:gd name="T44" fmla="*/ 152 w 248"/>
                <a:gd name="T45" fmla="*/ 133 h 139"/>
                <a:gd name="T46" fmla="*/ 141 w 248"/>
                <a:gd name="T47" fmla="*/ 116 h 139"/>
                <a:gd name="T48" fmla="*/ 131 w 248"/>
                <a:gd name="T49" fmla="*/ 114 h 139"/>
                <a:gd name="T50" fmla="*/ 116 w 248"/>
                <a:gd name="T51" fmla="*/ 125 h 139"/>
                <a:gd name="T52" fmla="*/ 106 w 248"/>
                <a:gd name="T53" fmla="*/ 123 h 139"/>
                <a:gd name="T54" fmla="*/ 102 w 248"/>
                <a:gd name="T55" fmla="*/ 131 h 139"/>
                <a:gd name="T56" fmla="*/ 94 w 248"/>
                <a:gd name="T57" fmla="*/ 127 h 139"/>
                <a:gd name="T58" fmla="*/ 83 w 248"/>
                <a:gd name="T59" fmla="*/ 127 h 139"/>
                <a:gd name="T60" fmla="*/ 85 w 248"/>
                <a:gd name="T61" fmla="*/ 112 h 139"/>
                <a:gd name="T62" fmla="*/ 69 w 248"/>
                <a:gd name="T63" fmla="*/ 102 h 139"/>
                <a:gd name="T64" fmla="*/ 73 w 248"/>
                <a:gd name="T65" fmla="*/ 87 h 139"/>
                <a:gd name="T66" fmla="*/ 58 w 248"/>
                <a:gd name="T67" fmla="*/ 87 h 139"/>
                <a:gd name="T68" fmla="*/ 44 w 248"/>
                <a:gd name="T69" fmla="*/ 75 h 139"/>
                <a:gd name="T70" fmla="*/ 41 w 248"/>
                <a:gd name="T71" fmla="*/ 64 h 139"/>
                <a:gd name="T72" fmla="*/ 35 w 248"/>
                <a:gd name="T73" fmla="*/ 64 h 139"/>
                <a:gd name="T74" fmla="*/ 27 w 248"/>
                <a:gd name="T75" fmla="*/ 73 h 139"/>
                <a:gd name="T76" fmla="*/ 19 w 248"/>
                <a:gd name="T77" fmla="*/ 68 h 139"/>
                <a:gd name="T78" fmla="*/ 8 w 248"/>
                <a:gd name="T79" fmla="*/ 68 h 139"/>
                <a:gd name="T80" fmla="*/ 0 w 248"/>
                <a:gd name="T81" fmla="*/ 54 h 139"/>
                <a:gd name="T82" fmla="*/ 2 w 248"/>
                <a:gd name="T83" fmla="*/ 50 h 139"/>
                <a:gd name="T84" fmla="*/ 12 w 248"/>
                <a:gd name="T85" fmla="*/ 50 h 139"/>
                <a:gd name="T86" fmla="*/ 27 w 248"/>
                <a:gd name="T87" fmla="*/ 33 h 139"/>
                <a:gd name="T88" fmla="*/ 35 w 248"/>
                <a:gd name="T89" fmla="*/ 35 h 139"/>
                <a:gd name="T90" fmla="*/ 39 w 248"/>
                <a:gd name="T91" fmla="*/ 25 h 139"/>
                <a:gd name="T92" fmla="*/ 54 w 248"/>
                <a:gd name="T93" fmla="*/ 25 h 139"/>
                <a:gd name="T94" fmla="*/ 56 w 248"/>
                <a:gd name="T95" fmla="*/ 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8" h="139">
                  <a:moveTo>
                    <a:pt x="56" y="12"/>
                  </a:moveTo>
                  <a:lnTo>
                    <a:pt x="83" y="2"/>
                  </a:lnTo>
                  <a:lnTo>
                    <a:pt x="104" y="6"/>
                  </a:lnTo>
                  <a:lnTo>
                    <a:pt x="116" y="0"/>
                  </a:lnTo>
                  <a:lnTo>
                    <a:pt x="131" y="23"/>
                  </a:lnTo>
                  <a:lnTo>
                    <a:pt x="148" y="27"/>
                  </a:lnTo>
                  <a:lnTo>
                    <a:pt x="162" y="41"/>
                  </a:lnTo>
                  <a:lnTo>
                    <a:pt x="166" y="52"/>
                  </a:lnTo>
                  <a:lnTo>
                    <a:pt x="189" y="62"/>
                  </a:lnTo>
                  <a:lnTo>
                    <a:pt x="200" y="81"/>
                  </a:lnTo>
                  <a:lnTo>
                    <a:pt x="208" y="75"/>
                  </a:lnTo>
                  <a:lnTo>
                    <a:pt x="221" y="79"/>
                  </a:lnTo>
                  <a:lnTo>
                    <a:pt x="231" y="62"/>
                  </a:lnTo>
                  <a:lnTo>
                    <a:pt x="248" y="79"/>
                  </a:lnTo>
                  <a:lnTo>
                    <a:pt x="242" y="85"/>
                  </a:lnTo>
                  <a:lnTo>
                    <a:pt x="239" y="121"/>
                  </a:lnTo>
                  <a:lnTo>
                    <a:pt x="219" y="121"/>
                  </a:lnTo>
                  <a:lnTo>
                    <a:pt x="208" y="127"/>
                  </a:lnTo>
                  <a:lnTo>
                    <a:pt x="202" y="123"/>
                  </a:lnTo>
                  <a:lnTo>
                    <a:pt x="185" y="127"/>
                  </a:lnTo>
                  <a:lnTo>
                    <a:pt x="175" y="139"/>
                  </a:lnTo>
                  <a:lnTo>
                    <a:pt x="171" y="133"/>
                  </a:lnTo>
                  <a:lnTo>
                    <a:pt x="152" y="133"/>
                  </a:lnTo>
                  <a:lnTo>
                    <a:pt x="141" y="116"/>
                  </a:lnTo>
                  <a:lnTo>
                    <a:pt x="131" y="114"/>
                  </a:lnTo>
                  <a:lnTo>
                    <a:pt x="116" y="125"/>
                  </a:lnTo>
                  <a:lnTo>
                    <a:pt x="106" y="123"/>
                  </a:lnTo>
                  <a:lnTo>
                    <a:pt x="102" y="131"/>
                  </a:lnTo>
                  <a:lnTo>
                    <a:pt x="94" y="127"/>
                  </a:lnTo>
                  <a:lnTo>
                    <a:pt x="83" y="127"/>
                  </a:lnTo>
                  <a:lnTo>
                    <a:pt x="85" y="112"/>
                  </a:lnTo>
                  <a:lnTo>
                    <a:pt x="69" y="102"/>
                  </a:lnTo>
                  <a:lnTo>
                    <a:pt x="73" y="87"/>
                  </a:lnTo>
                  <a:lnTo>
                    <a:pt x="58" y="87"/>
                  </a:lnTo>
                  <a:lnTo>
                    <a:pt x="44" y="75"/>
                  </a:lnTo>
                  <a:lnTo>
                    <a:pt x="41" y="64"/>
                  </a:lnTo>
                  <a:lnTo>
                    <a:pt x="35" y="64"/>
                  </a:lnTo>
                  <a:lnTo>
                    <a:pt x="27" y="73"/>
                  </a:lnTo>
                  <a:lnTo>
                    <a:pt x="19" y="68"/>
                  </a:lnTo>
                  <a:lnTo>
                    <a:pt x="8" y="68"/>
                  </a:lnTo>
                  <a:lnTo>
                    <a:pt x="0" y="54"/>
                  </a:lnTo>
                  <a:lnTo>
                    <a:pt x="2" y="50"/>
                  </a:lnTo>
                  <a:lnTo>
                    <a:pt x="12" y="50"/>
                  </a:lnTo>
                  <a:lnTo>
                    <a:pt x="27" y="33"/>
                  </a:lnTo>
                  <a:lnTo>
                    <a:pt x="35" y="35"/>
                  </a:lnTo>
                  <a:lnTo>
                    <a:pt x="39" y="25"/>
                  </a:lnTo>
                  <a:lnTo>
                    <a:pt x="54" y="25"/>
                  </a:lnTo>
                  <a:lnTo>
                    <a:pt x="56" y="12"/>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7" name="Freeform 33">
              <a:extLst>
                <a:ext uri="{FF2B5EF4-FFF2-40B4-BE49-F238E27FC236}">
                  <a16:creationId xmlns:a16="http://schemas.microsoft.com/office/drawing/2014/main" id="{D5F6767F-AAE8-3878-FD78-F1F98C91F4B2}"/>
                </a:ext>
              </a:extLst>
            </p:cNvPr>
            <p:cNvSpPr>
              <a:spLocks/>
            </p:cNvSpPr>
            <p:nvPr/>
          </p:nvSpPr>
          <p:spPr bwMode="auto">
            <a:xfrm>
              <a:off x="1323" y="3268"/>
              <a:ext cx="135" cy="118"/>
            </a:xfrm>
            <a:custGeom>
              <a:avLst/>
              <a:gdLst>
                <a:gd name="T0" fmla="*/ 133 w 135"/>
                <a:gd name="T1" fmla="*/ 77 h 118"/>
                <a:gd name="T2" fmla="*/ 116 w 135"/>
                <a:gd name="T3" fmla="*/ 77 h 118"/>
                <a:gd name="T4" fmla="*/ 116 w 135"/>
                <a:gd name="T5" fmla="*/ 89 h 118"/>
                <a:gd name="T6" fmla="*/ 100 w 135"/>
                <a:gd name="T7" fmla="*/ 89 h 118"/>
                <a:gd name="T8" fmla="*/ 89 w 135"/>
                <a:gd name="T9" fmla="*/ 79 h 118"/>
                <a:gd name="T10" fmla="*/ 81 w 135"/>
                <a:gd name="T11" fmla="*/ 87 h 118"/>
                <a:gd name="T12" fmla="*/ 77 w 135"/>
                <a:gd name="T13" fmla="*/ 102 h 118"/>
                <a:gd name="T14" fmla="*/ 66 w 135"/>
                <a:gd name="T15" fmla="*/ 112 h 118"/>
                <a:gd name="T16" fmla="*/ 50 w 135"/>
                <a:gd name="T17" fmla="*/ 114 h 118"/>
                <a:gd name="T18" fmla="*/ 37 w 135"/>
                <a:gd name="T19" fmla="*/ 118 h 118"/>
                <a:gd name="T20" fmla="*/ 41 w 135"/>
                <a:gd name="T21" fmla="*/ 116 h 118"/>
                <a:gd name="T22" fmla="*/ 48 w 135"/>
                <a:gd name="T23" fmla="*/ 75 h 118"/>
                <a:gd name="T24" fmla="*/ 21 w 135"/>
                <a:gd name="T25" fmla="*/ 46 h 118"/>
                <a:gd name="T26" fmla="*/ 4 w 135"/>
                <a:gd name="T27" fmla="*/ 41 h 118"/>
                <a:gd name="T28" fmla="*/ 4 w 135"/>
                <a:gd name="T29" fmla="*/ 31 h 118"/>
                <a:gd name="T30" fmla="*/ 8 w 135"/>
                <a:gd name="T31" fmla="*/ 16 h 118"/>
                <a:gd name="T32" fmla="*/ 0 w 135"/>
                <a:gd name="T33" fmla="*/ 8 h 118"/>
                <a:gd name="T34" fmla="*/ 10 w 135"/>
                <a:gd name="T35" fmla="*/ 0 h 118"/>
                <a:gd name="T36" fmla="*/ 31 w 135"/>
                <a:gd name="T37" fmla="*/ 0 h 118"/>
                <a:gd name="T38" fmla="*/ 35 w 135"/>
                <a:gd name="T39" fmla="*/ 6 h 118"/>
                <a:gd name="T40" fmla="*/ 50 w 135"/>
                <a:gd name="T41" fmla="*/ 8 h 118"/>
                <a:gd name="T42" fmla="*/ 50 w 135"/>
                <a:gd name="T43" fmla="*/ 4 h 118"/>
                <a:gd name="T44" fmla="*/ 58 w 135"/>
                <a:gd name="T45" fmla="*/ 18 h 118"/>
                <a:gd name="T46" fmla="*/ 69 w 135"/>
                <a:gd name="T47" fmla="*/ 18 h 118"/>
                <a:gd name="T48" fmla="*/ 77 w 135"/>
                <a:gd name="T49" fmla="*/ 23 h 118"/>
                <a:gd name="T50" fmla="*/ 85 w 135"/>
                <a:gd name="T51" fmla="*/ 14 h 118"/>
                <a:gd name="T52" fmla="*/ 91 w 135"/>
                <a:gd name="T53" fmla="*/ 14 h 118"/>
                <a:gd name="T54" fmla="*/ 94 w 135"/>
                <a:gd name="T55" fmla="*/ 25 h 118"/>
                <a:gd name="T56" fmla="*/ 108 w 135"/>
                <a:gd name="T57" fmla="*/ 37 h 118"/>
                <a:gd name="T58" fmla="*/ 123 w 135"/>
                <a:gd name="T59" fmla="*/ 37 h 118"/>
                <a:gd name="T60" fmla="*/ 119 w 135"/>
                <a:gd name="T61" fmla="*/ 52 h 118"/>
                <a:gd name="T62" fmla="*/ 135 w 135"/>
                <a:gd name="T63" fmla="*/ 62 h 118"/>
                <a:gd name="T64" fmla="*/ 133 w 135"/>
                <a:gd name="T65" fmla="*/ 7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5" h="118">
                  <a:moveTo>
                    <a:pt x="133" y="77"/>
                  </a:moveTo>
                  <a:lnTo>
                    <a:pt x="116" y="77"/>
                  </a:lnTo>
                  <a:lnTo>
                    <a:pt x="116" y="89"/>
                  </a:lnTo>
                  <a:lnTo>
                    <a:pt x="100" y="89"/>
                  </a:lnTo>
                  <a:lnTo>
                    <a:pt x="89" y="79"/>
                  </a:lnTo>
                  <a:lnTo>
                    <a:pt x="81" y="87"/>
                  </a:lnTo>
                  <a:lnTo>
                    <a:pt x="77" y="102"/>
                  </a:lnTo>
                  <a:lnTo>
                    <a:pt x="66" y="112"/>
                  </a:lnTo>
                  <a:lnTo>
                    <a:pt x="50" y="114"/>
                  </a:lnTo>
                  <a:lnTo>
                    <a:pt x="37" y="118"/>
                  </a:lnTo>
                  <a:lnTo>
                    <a:pt x="41" y="116"/>
                  </a:lnTo>
                  <a:lnTo>
                    <a:pt x="48" y="75"/>
                  </a:lnTo>
                  <a:lnTo>
                    <a:pt x="21" y="46"/>
                  </a:lnTo>
                  <a:lnTo>
                    <a:pt x="4" y="41"/>
                  </a:lnTo>
                  <a:lnTo>
                    <a:pt x="4" y="31"/>
                  </a:lnTo>
                  <a:lnTo>
                    <a:pt x="8" y="16"/>
                  </a:lnTo>
                  <a:lnTo>
                    <a:pt x="0" y="8"/>
                  </a:lnTo>
                  <a:lnTo>
                    <a:pt x="10" y="0"/>
                  </a:lnTo>
                  <a:lnTo>
                    <a:pt x="31" y="0"/>
                  </a:lnTo>
                  <a:lnTo>
                    <a:pt x="35" y="6"/>
                  </a:lnTo>
                  <a:lnTo>
                    <a:pt x="50" y="8"/>
                  </a:lnTo>
                  <a:lnTo>
                    <a:pt x="50" y="4"/>
                  </a:lnTo>
                  <a:lnTo>
                    <a:pt x="58" y="18"/>
                  </a:lnTo>
                  <a:lnTo>
                    <a:pt x="69" y="18"/>
                  </a:lnTo>
                  <a:lnTo>
                    <a:pt x="77" y="23"/>
                  </a:lnTo>
                  <a:lnTo>
                    <a:pt x="85" y="14"/>
                  </a:lnTo>
                  <a:lnTo>
                    <a:pt x="91" y="14"/>
                  </a:lnTo>
                  <a:lnTo>
                    <a:pt x="94" y="25"/>
                  </a:lnTo>
                  <a:lnTo>
                    <a:pt x="108" y="37"/>
                  </a:lnTo>
                  <a:lnTo>
                    <a:pt x="123" y="37"/>
                  </a:lnTo>
                  <a:lnTo>
                    <a:pt x="119" y="52"/>
                  </a:lnTo>
                  <a:lnTo>
                    <a:pt x="135" y="62"/>
                  </a:lnTo>
                  <a:lnTo>
                    <a:pt x="133" y="77"/>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8" name="Freeform 34">
              <a:extLst>
                <a:ext uri="{FF2B5EF4-FFF2-40B4-BE49-F238E27FC236}">
                  <a16:creationId xmlns:a16="http://schemas.microsoft.com/office/drawing/2014/main" id="{DCA54C95-CBEE-587E-8637-2C4F1D505CDA}"/>
                </a:ext>
              </a:extLst>
            </p:cNvPr>
            <p:cNvSpPr>
              <a:spLocks/>
            </p:cNvSpPr>
            <p:nvPr/>
          </p:nvSpPr>
          <p:spPr bwMode="auto">
            <a:xfrm>
              <a:off x="1262" y="3264"/>
              <a:ext cx="109" cy="139"/>
            </a:xfrm>
            <a:custGeom>
              <a:avLst/>
              <a:gdLst>
                <a:gd name="T0" fmla="*/ 102 w 109"/>
                <a:gd name="T1" fmla="*/ 120 h 139"/>
                <a:gd name="T2" fmla="*/ 98 w 109"/>
                <a:gd name="T3" fmla="*/ 122 h 139"/>
                <a:gd name="T4" fmla="*/ 84 w 109"/>
                <a:gd name="T5" fmla="*/ 125 h 139"/>
                <a:gd name="T6" fmla="*/ 75 w 109"/>
                <a:gd name="T7" fmla="*/ 133 h 139"/>
                <a:gd name="T8" fmla="*/ 67 w 109"/>
                <a:gd name="T9" fmla="*/ 133 h 139"/>
                <a:gd name="T10" fmla="*/ 59 w 109"/>
                <a:gd name="T11" fmla="*/ 139 h 139"/>
                <a:gd name="T12" fmla="*/ 50 w 109"/>
                <a:gd name="T13" fmla="*/ 135 h 139"/>
                <a:gd name="T14" fmla="*/ 38 w 109"/>
                <a:gd name="T15" fmla="*/ 125 h 139"/>
                <a:gd name="T16" fmla="*/ 36 w 109"/>
                <a:gd name="T17" fmla="*/ 116 h 139"/>
                <a:gd name="T18" fmla="*/ 27 w 109"/>
                <a:gd name="T19" fmla="*/ 110 h 139"/>
                <a:gd name="T20" fmla="*/ 21 w 109"/>
                <a:gd name="T21" fmla="*/ 100 h 139"/>
                <a:gd name="T22" fmla="*/ 19 w 109"/>
                <a:gd name="T23" fmla="*/ 100 h 139"/>
                <a:gd name="T24" fmla="*/ 21 w 109"/>
                <a:gd name="T25" fmla="*/ 87 h 139"/>
                <a:gd name="T26" fmla="*/ 27 w 109"/>
                <a:gd name="T27" fmla="*/ 75 h 139"/>
                <a:gd name="T28" fmla="*/ 27 w 109"/>
                <a:gd name="T29" fmla="*/ 64 h 139"/>
                <a:gd name="T30" fmla="*/ 13 w 109"/>
                <a:gd name="T31" fmla="*/ 58 h 139"/>
                <a:gd name="T32" fmla="*/ 13 w 109"/>
                <a:gd name="T33" fmla="*/ 41 h 139"/>
                <a:gd name="T34" fmla="*/ 4 w 109"/>
                <a:gd name="T35" fmla="*/ 43 h 139"/>
                <a:gd name="T36" fmla="*/ 0 w 109"/>
                <a:gd name="T37" fmla="*/ 33 h 139"/>
                <a:gd name="T38" fmla="*/ 9 w 109"/>
                <a:gd name="T39" fmla="*/ 27 h 139"/>
                <a:gd name="T40" fmla="*/ 11 w 109"/>
                <a:gd name="T41" fmla="*/ 18 h 139"/>
                <a:gd name="T42" fmla="*/ 15 w 109"/>
                <a:gd name="T43" fmla="*/ 10 h 139"/>
                <a:gd name="T44" fmla="*/ 21 w 109"/>
                <a:gd name="T45" fmla="*/ 0 h 139"/>
                <a:gd name="T46" fmla="*/ 44 w 109"/>
                <a:gd name="T47" fmla="*/ 16 h 139"/>
                <a:gd name="T48" fmla="*/ 61 w 109"/>
                <a:gd name="T49" fmla="*/ 12 h 139"/>
                <a:gd name="T50" fmla="*/ 69 w 109"/>
                <a:gd name="T51" fmla="*/ 20 h 139"/>
                <a:gd name="T52" fmla="*/ 65 w 109"/>
                <a:gd name="T53" fmla="*/ 35 h 139"/>
                <a:gd name="T54" fmla="*/ 65 w 109"/>
                <a:gd name="T55" fmla="*/ 45 h 139"/>
                <a:gd name="T56" fmla="*/ 82 w 109"/>
                <a:gd name="T57" fmla="*/ 50 h 139"/>
                <a:gd name="T58" fmla="*/ 109 w 109"/>
                <a:gd name="T59" fmla="*/ 79 h 139"/>
                <a:gd name="T60" fmla="*/ 102 w 109"/>
                <a:gd name="T61" fmla="*/ 12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39">
                  <a:moveTo>
                    <a:pt x="102" y="120"/>
                  </a:moveTo>
                  <a:lnTo>
                    <a:pt x="98" y="122"/>
                  </a:lnTo>
                  <a:lnTo>
                    <a:pt x="84" y="125"/>
                  </a:lnTo>
                  <a:lnTo>
                    <a:pt x="75" y="133"/>
                  </a:lnTo>
                  <a:lnTo>
                    <a:pt x="67" y="133"/>
                  </a:lnTo>
                  <a:lnTo>
                    <a:pt x="59" y="139"/>
                  </a:lnTo>
                  <a:lnTo>
                    <a:pt x="50" y="135"/>
                  </a:lnTo>
                  <a:lnTo>
                    <a:pt x="38" y="125"/>
                  </a:lnTo>
                  <a:lnTo>
                    <a:pt x="36" y="116"/>
                  </a:lnTo>
                  <a:lnTo>
                    <a:pt x="27" y="110"/>
                  </a:lnTo>
                  <a:lnTo>
                    <a:pt x="21" y="100"/>
                  </a:lnTo>
                  <a:lnTo>
                    <a:pt x="19" y="100"/>
                  </a:lnTo>
                  <a:lnTo>
                    <a:pt x="21" y="87"/>
                  </a:lnTo>
                  <a:lnTo>
                    <a:pt x="27" y="75"/>
                  </a:lnTo>
                  <a:lnTo>
                    <a:pt x="27" y="64"/>
                  </a:lnTo>
                  <a:lnTo>
                    <a:pt x="13" y="58"/>
                  </a:lnTo>
                  <a:lnTo>
                    <a:pt x="13" y="41"/>
                  </a:lnTo>
                  <a:lnTo>
                    <a:pt x="4" y="43"/>
                  </a:lnTo>
                  <a:lnTo>
                    <a:pt x="0" y="33"/>
                  </a:lnTo>
                  <a:lnTo>
                    <a:pt x="9" y="27"/>
                  </a:lnTo>
                  <a:lnTo>
                    <a:pt x="11" y="18"/>
                  </a:lnTo>
                  <a:lnTo>
                    <a:pt x="15" y="10"/>
                  </a:lnTo>
                  <a:lnTo>
                    <a:pt x="21" y="0"/>
                  </a:lnTo>
                  <a:lnTo>
                    <a:pt x="44" y="16"/>
                  </a:lnTo>
                  <a:lnTo>
                    <a:pt x="61" y="12"/>
                  </a:lnTo>
                  <a:lnTo>
                    <a:pt x="69" y="20"/>
                  </a:lnTo>
                  <a:lnTo>
                    <a:pt x="65" y="35"/>
                  </a:lnTo>
                  <a:lnTo>
                    <a:pt x="65" y="45"/>
                  </a:lnTo>
                  <a:lnTo>
                    <a:pt x="82" y="50"/>
                  </a:lnTo>
                  <a:lnTo>
                    <a:pt x="109" y="79"/>
                  </a:lnTo>
                  <a:lnTo>
                    <a:pt x="102" y="120"/>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9" name="Freeform 35">
              <a:extLst>
                <a:ext uri="{FF2B5EF4-FFF2-40B4-BE49-F238E27FC236}">
                  <a16:creationId xmlns:a16="http://schemas.microsoft.com/office/drawing/2014/main" id="{94E0E83A-41C4-683B-9819-EE7AED9BC922}"/>
                </a:ext>
              </a:extLst>
            </p:cNvPr>
            <p:cNvSpPr>
              <a:spLocks/>
            </p:cNvSpPr>
            <p:nvPr/>
          </p:nvSpPr>
          <p:spPr bwMode="auto">
            <a:xfrm>
              <a:off x="1283" y="3159"/>
              <a:ext cx="146" cy="121"/>
            </a:xfrm>
            <a:custGeom>
              <a:avLst/>
              <a:gdLst>
                <a:gd name="T0" fmla="*/ 63 w 146"/>
                <a:gd name="T1" fmla="*/ 0 h 121"/>
                <a:gd name="T2" fmla="*/ 88 w 146"/>
                <a:gd name="T3" fmla="*/ 0 h 121"/>
                <a:gd name="T4" fmla="*/ 111 w 146"/>
                <a:gd name="T5" fmla="*/ 21 h 121"/>
                <a:gd name="T6" fmla="*/ 119 w 146"/>
                <a:gd name="T7" fmla="*/ 15 h 121"/>
                <a:gd name="T8" fmla="*/ 127 w 146"/>
                <a:gd name="T9" fmla="*/ 25 h 121"/>
                <a:gd name="T10" fmla="*/ 127 w 146"/>
                <a:gd name="T11" fmla="*/ 52 h 121"/>
                <a:gd name="T12" fmla="*/ 146 w 146"/>
                <a:gd name="T13" fmla="*/ 71 h 121"/>
                <a:gd name="T14" fmla="*/ 144 w 146"/>
                <a:gd name="T15" fmla="*/ 84 h 121"/>
                <a:gd name="T16" fmla="*/ 129 w 146"/>
                <a:gd name="T17" fmla="*/ 84 h 121"/>
                <a:gd name="T18" fmla="*/ 125 w 146"/>
                <a:gd name="T19" fmla="*/ 94 h 121"/>
                <a:gd name="T20" fmla="*/ 117 w 146"/>
                <a:gd name="T21" fmla="*/ 92 h 121"/>
                <a:gd name="T22" fmla="*/ 102 w 146"/>
                <a:gd name="T23" fmla="*/ 109 h 121"/>
                <a:gd name="T24" fmla="*/ 92 w 146"/>
                <a:gd name="T25" fmla="*/ 109 h 121"/>
                <a:gd name="T26" fmla="*/ 90 w 146"/>
                <a:gd name="T27" fmla="*/ 117 h 121"/>
                <a:gd name="T28" fmla="*/ 75 w 146"/>
                <a:gd name="T29" fmla="*/ 115 h 121"/>
                <a:gd name="T30" fmla="*/ 71 w 146"/>
                <a:gd name="T31" fmla="*/ 109 h 121"/>
                <a:gd name="T32" fmla="*/ 50 w 146"/>
                <a:gd name="T33" fmla="*/ 109 h 121"/>
                <a:gd name="T34" fmla="*/ 40 w 146"/>
                <a:gd name="T35" fmla="*/ 117 h 121"/>
                <a:gd name="T36" fmla="*/ 23 w 146"/>
                <a:gd name="T37" fmla="*/ 121 h 121"/>
                <a:gd name="T38" fmla="*/ 0 w 146"/>
                <a:gd name="T39" fmla="*/ 105 h 121"/>
                <a:gd name="T40" fmla="*/ 2 w 146"/>
                <a:gd name="T41" fmla="*/ 100 h 121"/>
                <a:gd name="T42" fmla="*/ 6 w 146"/>
                <a:gd name="T43" fmla="*/ 86 h 121"/>
                <a:gd name="T44" fmla="*/ 29 w 146"/>
                <a:gd name="T45" fmla="*/ 71 h 121"/>
                <a:gd name="T46" fmla="*/ 23 w 146"/>
                <a:gd name="T47" fmla="*/ 55 h 121"/>
                <a:gd name="T48" fmla="*/ 31 w 146"/>
                <a:gd name="T49" fmla="*/ 48 h 121"/>
                <a:gd name="T50" fmla="*/ 29 w 146"/>
                <a:gd name="T51" fmla="*/ 30 h 121"/>
                <a:gd name="T52" fmla="*/ 40 w 146"/>
                <a:gd name="T53" fmla="*/ 23 h 121"/>
                <a:gd name="T54" fmla="*/ 44 w 146"/>
                <a:gd name="T55" fmla="*/ 23 h 121"/>
                <a:gd name="T56" fmla="*/ 50 w 146"/>
                <a:gd name="T57" fmla="*/ 9 h 121"/>
                <a:gd name="T58" fmla="*/ 63 w 146"/>
                <a:gd name="T59"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21">
                  <a:moveTo>
                    <a:pt x="63" y="0"/>
                  </a:moveTo>
                  <a:lnTo>
                    <a:pt x="88" y="0"/>
                  </a:lnTo>
                  <a:lnTo>
                    <a:pt x="111" y="21"/>
                  </a:lnTo>
                  <a:lnTo>
                    <a:pt x="119" y="15"/>
                  </a:lnTo>
                  <a:lnTo>
                    <a:pt x="127" y="25"/>
                  </a:lnTo>
                  <a:lnTo>
                    <a:pt x="127" y="52"/>
                  </a:lnTo>
                  <a:lnTo>
                    <a:pt x="146" y="71"/>
                  </a:lnTo>
                  <a:lnTo>
                    <a:pt x="144" y="84"/>
                  </a:lnTo>
                  <a:lnTo>
                    <a:pt x="129" y="84"/>
                  </a:lnTo>
                  <a:lnTo>
                    <a:pt x="125" y="94"/>
                  </a:lnTo>
                  <a:lnTo>
                    <a:pt x="117" y="92"/>
                  </a:lnTo>
                  <a:lnTo>
                    <a:pt x="102" y="109"/>
                  </a:lnTo>
                  <a:lnTo>
                    <a:pt x="92" y="109"/>
                  </a:lnTo>
                  <a:lnTo>
                    <a:pt x="90" y="117"/>
                  </a:lnTo>
                  <a:lnTo>
                    <a:pt x="75" y="115"/>
                  </a:lnTo>
                  <a:lnTo>
                    <a:pt x="71" y="109"/>
                  </a:lnTo>
                  <a:lnTo>
                    <a:pt x="50" y="109"/>
                  </a:lnTo>
                  <a:lnTo>
                    <a:pt x="40" y="117"/>
                  </a:lnTo>
                  <a:lnTo>
                    <a:pt x="23" y="121"/>
                  </a:lnTo>
                  <a:lnTo>
                    <a:pt x="0" y="105"/>
                  </a:lnTo>
                  <a:lnTo>
                    <a:pt x="2" y="100"/>
                  </a:lnTo>
                  <a:lnTo>
                    <a:pt x="6" y="86"/>
                  </a:lnTo>
                  <a:lnTo>
                    <a:pt x="29" y="71"/>
                  </a:lnTo>
                  <a:lnTo>
                    <a:pt x="23" y="55"/>
                  </a:lnTo>
                  <a:lnTo>
                    <a:pt x="31" y="48"/>
                  </a:lnTo>
                  <a:lnTo>
                    <a:pt x="29" y="30"/>
                  </a:lnTo>
                  <a:lnTo>
                    <a:pt x="40" y="23"/>
                  </a:lnTo>
                  <a:lnTo>
                    <a:pt x="44" y="23"/>
                  </a:lnTo>
                  <a:lnTo>
                    <a:pt x="50" y="9"/>
                  </a:lnTo>
                  <a:lnTo>
                    <a:pt x="63" y="0"/>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0" name="Freeform 36">
              <a:extLst>
                <a:ext uri="{FF2B5EF4-FFF2-40B4-BE49-F238E27FC236}">
                  <a16:creationId xmlns:a16="http://schemas.microsoft.com/office/drawing/2014/main" id="{10476861-97DB-C6FC-8B23-D9AE6CE45AD0}"/>
                </a:ext>
              </a:extLst>
            </p:cNvPr>
            <p:cNvSpPr>
              <a:spLocks/>
            </p:cNvSpPr>
            <p:nvPr/>
          </p:nvSpPr>
          <p:spPr bwMode="auto">
            <a:xfrm>
              <a:off x="1083" y="3072"/>
              <a:ext cx="263" cy="173"/>
            </a:xfrm>
            <a:custGeom>
              <a:avLst/>
              <a:gdLst>
                <a:gd name="T0" fmla="*/ 0 w 263"/>
                <a:gd name="T1" fmla="*/ 64 h 173"/>
                <a:gd name="T2" fmla="*/ 6 w 263"/>
                <a:gd name="T3" fmla="*/ 52 h 173"/>
                <a:gd name="T4" fmla="*/ 17 w 263"/>
                <a:gd name="T5" fmla="*/ 48 h 173"/>
                <a:gd name="T6" fmla="*/ 25 w 263"/>
                <a:gd name="T7" fmla="*/ 33 h 173"/>
                <a:gd name="T8" fmla="*/ 23 w 263"/>
                <a:gd name="T9" fmla="*/ 19 h 173"/>
                <a:gd name="T10" fmla="*/ 33 w 263"/>
                <a:gd name="T11" fmla="*/ 12 h 173"/>
                <a:gd name="T12" fmla="*/ 38 w 263"/>
                <a:gd name="T13" fmla="*/ 0 h 173"/>
                <a:gd name="T14" fmla="*/ 48 w 263"/>
                <a:gd name="T15" fmla="*/ 8 h 173"/>
                <a:gd name="T16" fmla="*/ 69 w 263"/>
                <a:gd name="T17" fmla="*/ 12 h 173"/>
                <a:gd name="T18" fmla="*/ 75 w 263"/>
                <a:gd name="T19" fmla="*/ 19 h 173"/>
                <a:gd name="T20" fmla="*/ 88 w 263"/>
                <a:gd name="T21" fmla="*/ 19 h 173"/>
                <a:gd name="T22" fmla="*/ 90 w 263"/>
                <a:gd name="T23" fmla="*/ 25 h 173"/>
                <a:gd name="T24" fmla="*/ 106 w 263"/>
                <a:gd name="T25" fmla="*/ 25 h 173"/>
                <a:gd name="T26" fmla="*/ 117 w 263"/>
                <a:gd name="T27" fmla="*/ 31 h 173"/>
                <a:gd name="T28" fmla="*/ 123 w 263"/>
                <a:gd name="T29" fmla="*/ 31 h 173"/>
                <a:gd name="T30" fmla="*/ 131 w 263"/>
                <a:gd name="T31" fmla="*/ 23 h 173"/>
                <a:gd name="T32" fmla="*/ 144 w 263"/>
                <a:gd name="T33" fmla="*/ 25 h 173"/>
                <a:gd name="T34" fmla="*/ 152 w 263"/>
                <a:gd name="T35" fmla="*/ 16 h 173"/>
                <a:gd name="T36" fmla="*/ 167 w 263"/>
                <a:gd name="T37" fmla="*/ 19 h 173"/>
                <a:gd name="T38" fmla="*/ 169 w 263"/>
                <a:gd name="T39" fmla="*/ 29 h 173"/>
                <a:gd name="T40" fmla="*/ 175 w 263"/>
                <a:gd name="T41" fmla="*/ 39 h 173"/>
                <a:gd name="T42" fmla="*/ 186 w 263"/>
                <a:gd name="T43" fmla="*/ 39 h 173"/>
                <a:gd name="T44" fmla="*/ 196 w 263"/>
                <a:gd name="T45" fmla="*/ 50 h 173"/>
                <a:gd name="T46" fmla="*/ 202 w 263"/>
                <a:gd name="T47" fmla="*/ 46 h 173"/>
                <a:gd name="T48" fmla="*/ 202 w 263"/>
                <a:gd name="T49" fmla="*/ 42 h 173"/>
                <a:gd name="T50" fmla="*/ 234 w 263"/>
                <a:gd name="T51" fmla="*/ 60 h 173"/>
                <a:gd name="T52" fmla="*/ 261 w 263"/>
                <a:gd name="T53" fmla="*/ 60 h 173"/>
                <a:gd name="T54" fmla="*/ 263 w 263"/>
                <a:gd name="T55" fmla="*/ 87 h 173"/>
                <a:gd name="T56" fmla="*/ 250 w 263"/>
                <a:gd name="T57" fmla="*/ 96 h 173"/>
                <a:gd name="T58" fmla="*/ 244 w 263"/>
                <a:gd name="T59" fmla="*/ 110 h 173"/>
                <a:gd name="T60" fmla="*/ 240 w 263"/>
                <a:gd name="T61" fmla="*/ 110 h 173"/>
                <a:gd name="T62" fmla="*/ 229 w 263"/>
                <a:gd name="T63" fmla="*/ 117 h 173"/>
                <a:gd name="T64" fmla="*/ 231 w 263"/>
                <a:gd name="T65" fmla="*/ 135 h 173"/>
                <a:gd name="T66" fmla="*/ 223 w 263"/>
                <a:gd name="T67" fmla="*/ 142 h 173"/>
                <a:gd name="T68" fmla="*/ 229 w 263"/>
                <a:gd name="T69" fmla="*/ 158 h 173"/>
                <a:gd name="T70" fmla="*/ 206 w 263"/>
                <a:gd name="T71" fmla="*/ 173 h 173"/>
                <a:gd name="T72" fmla="*/ 190 w 263"/>
                <a:gd name="T73" fmla="*/ 169 h 173"/>
                <a:gd name="T74" fmla="*/ 171 w 263"/>
                <a:gd name="T75" fmla="*/ 160 h 173"/>
                <a:gd name="T76" fmla="*/ 163 w 263"/>
                <a:gd name="T77" fmla="*/ 160 h 173"/>
                <a:gd name="T78" fmla="*/ 146 w 263"/>
                <a:gd name="T79" fmla="*/ 152 h 173"/>
                <a:gd name="T80" fmla="*/ 133 w 263"/>
                <a:gd name="T81" fmla="*/ 150 h 173"/>
                <a:gd name="T82" fmla="*/ 125 w 263"/>
                <a:gd name="T83" fmla="*/ 133 h 173"/>
                <a:gd name="T84" fmla="*/ 113 w 263"/>
                <a:gd name="T85" fmla="*/ 144 h 173"/>
                <a:gd name="T86" fmla="*/ 100 w 263"/>
                <a:gd name="T87" fmla="*/ 144 h 173"/>
                <a:gd name="T88" fmla="*/ 100 w 263"/>
                <a:gd name="T89" fmla="*/ 146 h 173"/>
                <a:gd name="T90" fmla="*/ 90 w 263"/>
                <a:gd name="T91" fmla="*/ 131 h 173"/>
                <a:gd name="T92" fmla="*/ 77 w 263"/>
                <a:gd name="T93" fmla="*/ 121 h 173"/>
                <a:gd name="T94" fmla="*/ 75 w 263"/>
                <a:gd name="T95" fmla="*/ 110 h 173"/>
                <a:gd name="T96" fmla="*/ 69 w 263"/>
                <a:gd name="T97" fmla="*/ 108 h 173"/>
                <a:gd name="T98" fmla="*/ 58 w 263"/>
                <a:gd name="T99" fmla="*/ 110 h 173"/>
                <a:gd name="T100" fmla="*/ 46 w 263"/>
                <a:gd name="T101" fmla="*/ 112 h 173"/>
                <a:gd name="T102" fmla="*/ 15 w 263"/>
                <a:gd name="T103" fmla="*/ 87 h 173"/>
                <a:gd name="T104" fmla="*/ 15 w 263"/>
                <a:gd name="T105" fmla="*/ 75 h 173"/>
                <a:gd name="T106" fmla="*/ 0 w 263"/>
                <a:gd name="T107" fmla="*/ 64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3" h="173">
                  <a:moveTo>
                    <a:pt x="0" y="64"/>
                  </a:moveTo>
                  <a:lnTo>
                    <a:pt x="6" y="52"/>
                  </a:lnTo>
                  <a:lnTo>
                    <a:pt x="17" y="48"/>
                  </a:lnTo>
                  <a:lnTo>
                    <a:pt x="25" y="33"/>
                  </a:lnTo>
                  <a:lnTo>
                    <a:pt x="23" y="19"/>
                  </a:lnTo>
                  <a:lnTo>
                    <a:pt x="33" y="12"/>
                  </a:lnTo>
                  <a:lnTo>
                    <a:pt x="38" y="0"/>
                  </a:lnTo>
                  <a:lnTo>
                    <a:pt x="48" y="8"/>
                  </a:lnTo>
                  <a:lnTo>
                    <a:pt x="69" y="12"/>
                  </a:lnTo>
                  <a:lnTo>
                    <a:pt x="75" y="19"/>
                  </a:lnTo>
                  <a:lnTo>
                    <a:pt x="88" y="19"/>
                  </a:lnTo>
                  <a:lnTo>
                    <a:pt x="90" y="25"/>
                  </a:lnTo>
                  <a:lnTo>
                    <a:pt x="106" y="25"/>
                  </a:lnTo>
                  <a:lnTo>
                    <a:pt x="117" y="31"/>
                  </a:lnTo>
                  <a:lnTo>
                    <a:pt x="123" y="31"/>
                  </a:lnTo>
                  <a:lnTo>
                    <a:pt x="131" y="23"/>
                  </a:lnTo>
                  <a:lnTo>
                    <a:pt x="144" y="25"/>
                  </a:lnTo>
                  <a:lnTo>
                    <a:pt x="152" y="16"/>
                  </a:lnTo>
                  <a:lnTo>
                    <a:pt x="167" y="19"/>
                  </a:lnTo>
                  <a:lnTo>
                    <a:pt x="169" y="29"/>
                  </a:lnTo>
                  <a:lnTo>
                    <a:pt x="175" y="39"/>
                  </a:lnTo>
                  <a:lnTo>
                    <a:pt x="186" y="39"/>
                  </a:lnTo>
                  <a:lnTo>
                    <a:pt x="196" y="50"/>
                  </a:lnTo>
                  <a:lnTo>
                    <a:pt x="202" y="46"/>
                  </a:lnTo>
                  <a:lnTo>
                    <a:pt x="202" y="42"/>
                  </a:lnTo>
                  <a:lnTo>
                    <a:pt x="234" y="60"/>
                  </a:lnTo>
                  <a:lnTo>
                    <a:pt x="261" y="60"/>
                  </a:lnTo>
                  <a:lnTo>
                    <a:pt x="263" y="87"/>
                  </a:lnTo>
                  <a:lnTo>
                    <a:pt x="250" y="96"/>
                  </a:lnTo>
                  <a:lnTo>
                    <a:pt x="244" y="110"/>
                  </a:lnTo>
                  <a:lnTo>
                    <a:pt x="240" y="110"/>
                  </a:lnTo>
                  <a:lnTo>
                    <a:pt x="229" y="117"/>
                  </a:lnTo>
                  <a:lnTo>
                    <a:pt x="231" y="135"/>
                  </a:lnTo>
                  <a:lnTo>
                    <a:pt x="223" y="142"/>
                  </a:lnTo>
                  <a:lnTo>
                    <a:pt x="229" y="158"/>
                  </a:lnTo>
                  <a:lnTo>
                    <a:pt x="206" y="173"/>
                  </a:lnTo>
                  <a:lnTo>
                    <a:pt x="190" y="169"/>
                  </a:lnTo>
                  <a:lnTo>
                    <a:pt x="171" y="160"/>
                  </a:lnTo>
                  <a:lnTo>
                    <a:pt x="163" y="160"/>
                  </a:lnTo>
                  <a:lnTo>
                    <a:pt x="146" y="152"/>
                  </a:lnTo>
                  <a:lnTo>
                    <a:pt x="133" y="150"/>
                  </a:lnTo>
                  <a:lnTo>
                    <a:pt x="125" y="133"/>
                  </a:lnTo>
                  <a:lnTo>
                    <a:pt x="113" y="144"/>
                  </a:lnTo>
                  <a:lnTo>
                    <a:pt x="100" y="144"/>
                  </a:lnTo>
                  <a:lnTo>
                    <a:pt x="100" y="146"/>
                  </a:lnTo>
                  <a:lnTo>
                    <a:pt x="90" y="131"/>
                  </a:lnTo>
                  <a:lnTo>
                    <a:pt x="77" y="121"/>
                  </a:lnTo>
                  <a:lnTo>
                    <a:pt x="75" y="110"/>
                  </a:lnTo>
                  <a:lnTo>
                    <a:pt x="69" y="108"/>
                  </a:lnTo>
                  <a:lnTo>
                    <a:pt x="58" y="110"/>
                  </a:lnTo>
                  <a:lnTo>
                    <a:pt x="46" y="112"/>
                  </a:lnTo>
                  <a:lnTo>
                    <a:pt x="15" y="87"/>
                  </a:lnTo>
                  <a:lnTo>
                    <a:pt x="15" y="75"/>
                  </a:lnTo>
                  <a:lnTo>
                    <a:pt x="0" y="64"/>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1" name="Freeform 37">
              <a:extLst>
                <a:ext uri="{FF2B5EF4-FFF2-40B4-BE49-F238E27FC236}">
                  <a16:creationId xmlns:a16="http://schemas.microsoft.com/office/drawing/2014/main" id="{ECA11D28-2E36-1672-CE4D-B94A6DFA5BA1}"/>
                </a:ext>
              </a:extLst>
            </p:cNvPr>
            <p:cNvSpPr>
              <a:spLocks/>
            </p:cNvSpPr>
            <p:nvPr/>
          </p:nvSpPr>
          <p:spPr bwMode="auto">
            <a:xfrm>
              <a:off x="1006" y="3124"/>
              <a:ext cx="177" cy="156"/>
            </a:xfrm>
            <a:custGeom>
              <a:avLst/>
              <a:gdLst>
                <a:gd name="T0" fmla="*/ 3 w 85"/>
                <a:gd name="T1" fmla="*/ 66 h 75"/>
                <a:gd name="T2" fmla="*/ 5 w 85"/>
                <a:gd name="T3" fmla="*/ 61 h 75"/>
                <a:gd name="T4" fmla="*/ 6 w 85"/>
                <a:gd name="T5" fmla="*/ 54 h 75"/>
                <a:gd name="T6" fmla="*/ 1 w 85"/>
                <a:gd name="T7" fmla="*/ 47 h 75"/>
                <a:gd name="T8" fmla="*/ 5 w 85"/>
                <a:gd name="T9" fmla="*/ 41 h 75"/>
                <a:gd name="T10" fmla="*/ 4 w 85"/>
                <a:gd name="T11" fmla="*/ 34 h 75"/>
                <a:gd name="T12" fmla="*/ 10 w 85"/>
                <a:gd name="T13" fmla="*/ 25 h 75"/>
                <a:gd name="T14" fmla="*/ 10 w 85"/>
                <a:gd name="T15" fmla="*/ 16 h 75"/>
                <a:gd name="T16" fmla="*/ 20 w 85"/>
                <a:gd name="T17" fmla="*/ 12 h 75"/>
                <a:gd name="T18" fmla="*/ 26 w 85"/>
                <a:gd name="T19" fmla="*/ 4 h 75"/>
                <a:gd name="T20" fmla="*/ 29 w 85"/>
                <a:gd name="T21" fmla="*/ 0 h 75"/>
                <a:gd name="T22" fmla="*/ 34 w 85"/>
                <a:gd name="T23" fmla="*/ 0 h 75"/>
                <a:gd name="T24" fmla="*/ 37 w 85"/>
                <a:gd name="T25" fmla="*/ 6 h 75"/>
                <a:gd name="T26" fmla="*/ 44 w 85"/>
                <a:gd name="T27" fmla="*/ 11 h 75"/>
                <a:gd name="T28" fmla="*/ 44 w 85"/>
                <a:gd name="T29" fmla="*/ 17 h 75"/>
                <a:gd name="T30" fmla="*/ 59 w 85"/>
                <a:gd name="T31" fmla="*/ 29 h 75"/>
                <a:gd name="T32" fmla="*/ 65 w 85"/>
                <a:gd name="T33" fmla="*/ 28 h 75"/>
                <a:gd name="T34" fmla="*/ 70 w 85"/>
                <a:gd name="T35" fmla="*/ 27 h 75"/>
                <a:gd name="T36" fmla="*/ 73 w 85"/>
                <a:gd name="T37" fmla="*/ 28 h 75"/>
                <a:gd name="T38" fmla="*/ 74 w 85"/>
                <a:gd name="T39" fmla="*/ 33 h 75"/>
                <a:gd name="T40" fmla="*/ 80 w 85"/>
                <a:gd name="T41" fmla="*/ 38 h 75"/>
                <a:gd name="T42" fmla="*/ 85 w 85"/>
                <a:gd name="T43" fmla="*/ 45 h 75"/>
                <a:gd name="T44" fmla="*/ 84 w 85"/>
                <a:gd name="T45" fmla="*/ 53 h 75"/>
                <a:gd name="T46" fmla="*/ 77 w 85"/>
                <a:gd name="T47" fmla="*/ 55 h 75"/>
                <a:gd name="T48" fmla="*/ 70 w 85"/>
                <a:gd name="T49" fmla="*/ 65 h 75"/>
                <a:gd name="T50" fmla="*/ 62 w 85"/>
                <a:gd name="T51" fmla="*/ 64 h 75"/>
                <a:gd name="T52" fmla="*/ 54 w 85"/>
                <a:gd name="T53" fmla="*/ 69 h 75"/>
                <a:gd name="T54" fmla="*/ 47 w 85"/>
                <a:gd name="T55" fmla="*/ 63 h 75"/>
                <a:gd name="T56" fmla="*/ 42 w 85"/>
                <a:gd name="T57" fmla="*/ 65 h 75"/>
                <a:gd name="T58" fmla="*/ 38 w 85"/>
                <a:gd name="T59" fmla="*/ 57 h 75"/>
                <a:gd name="T60" fmla="*/ 32 w 85"/>
                <a:gd name="T61" fmla="*/ 57 h 75"/>
                <a:gd name="T62" fmla="*/ 29 w 85"/>
                <a:gd name="T63" fmla="*/ 61 h 75"/>
                <a:gd name="T64" fmla="*/ 25 w 85"/>
                <a:gd name="T65" fmla="*/ 62 h 75"/>
                <a:gd name="T66" fmla="*/ 23 w 85"/>
                <a:gd name="T67" fmla="*/ 64 h 75"/>
                <a:gd name="T68" fmla="*/ 23 w 85"/>
                <a:gd name="T69" fmla="*/ 63 h 75"/>
                <a:gd name="T70" fmla="*/ 13 w 85"/>
                <a:gd name="T71" fmla="*/ 67 h 75"/>
                <a:gd name="T72" fmla="*/ 7 w 85"/>
                <a:gd name="T73" fmla="*/ 75 h 75"/>
                <a:gd name="T74" fmla="*/ 5 w 85"/>
                <a:gd name="T75" fmla="*/ 68 h 75"/>
                <a:gd name="T76" fmla="*/ 3 w 85"/>
                <a:gd name="T77" fmla="*/ 6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75">
                  <a:moveTo>
                    <a:pt x="3" y="66"/>
                  </a:moveTo>
                  <a:cubicBezTo>
                    <a:pt x="4" y="65"/>
                    <a:pt x="4" y="64"/>
                    <a:pt x="5" y="61"/>
                  </a:cubicBezTo>
                  <a:cubicBezTo>
                    <a:pt x="5" y="56"/>
                    <a:pt x="6" y="57"/>
                    <a:pt x="6" y="54"/>
                  </a:cubicBezTo>
                  <a:cubicBezTo>
                    <a:pt x="6" y="51"/>
                    <a:pt x="2" y="50"/>
                    <a:pt x="1" y="47"/>
                  </a:cubicBezTo>
                  <a:cubicBezTo>
                    <a:pt x="0" y="43"/>
                    <a:pt x="5" y="43"/>
                    <a:pt x="5" y="41"/>
                  </a:cubicBezTo>
                  <a:cubicBezTo>
                    <a:pt x="6" y="39"/>
                    <a:pt x="4" y="36"/>
                    <a:pt x="4" y="34"/>
                  </a:cubicBezTo>
                  <a:cubicBezTo>
                    <a:pt x="3" y="31"/>
                    <a:pt x="8" y="27"/>
                    <a:pt x="10" y="25"/>
                  </a:cubicBezTo>
                  <a:cubicBezTo>
                    <a:pt x="11" y="23"/>
                    <a:pt x="10" y="18"/>
                    <a:pt x="10" y="16"/>
                  </a:cubicBezTo>
                  <a:cubicBezTo>
                    <a:pt x="11" y="13"/>
                    <a:pt x="17" y="13"/>
                    <a:pt x="20" y="12"/>
                  </a:cubicBezTo>
                  <a:cubicBezTo>
                    <a:pt x="24" y="11"/>
                    <a:pt x="21" y="6"/>
                    <a:pt x="26" y="4"/>
                  </a:cubicBezTo>
                  <a:cubicBezTo>
                    <a:pt x="28" y="3"/>
                    <a:pt x="29" y="2"/>
                    <a:pt x="29" y="0"/>
                  </a:cubicBezTo>
                  <a:cubicBezTo>
                    <a:pt x="34" y="0"/>
                    <a:pt x="34" y="0"/>
                    <a:pt x="34" y="0"/>
                  </a:cubicBezTo>
                  <a:cubicBezTo>
                    <a:pt x="37" y="6"/>
                    <a:pt x="37" y="6"/>
                    <a:pt x="37" y="6"/>
                  </a:cubicBezTo>
                  <a:cubicBezTo>
                    <a:pt x="44" y="11"/>
                    <a:pt x="44" y="11"/>
                    <a:pt x="44" y="11"/>
                  </a:cubicBezTo>
                  <a:cubicBezTo>
                    <a:pt x="44" y="17"/>
                    <a:pt x="44" y="17"/>
                    <a:pt x="44" y="17"/>
                  </a:cubicBezTo>
                  <a:cubicBezTo>
                    <a:pt x="59" y="29"/>
                    <a:pt x="59" y="29"/>
                    <a:pt x="59" y="29"/>
                  </a:cubicBezTo>
                  <a:cubicBezTo>
                    <a:pt x="65" y="28"/>
                    <a:pt x="65" y="28"/>
                    <a:pt x="65" y="28"/>
                  </a:cubicBezTo>
                  <a:cubicBezTo>
                    <a:pt x="70" y="27"/>
                    <a:pt x="70" y="27"/>
                    <a:pt x="70" y="27"/>
                  </a:cubicBezTo>
                  <a:cubicBezTo>
                    <a:pt x="73" y="28"/>
                    <a:pt x="73" y="28"/>
                    <a:pt x="73" y="28"/>
                  </a:cubicBezTo>
                  <a:cubicBezTo>
                    <a:pt x="74" y="33"/>
                    <a:pt x="74" y="33"/>
                    <a:pt x="74" y="33"/>
                  </a:cubicBezTo>
                  <a:cubicBezTo>
                    <a:pt x="80" y="38"/>
                    <a:pt x="80" y="38"/>
                    <a:pt x="80" y="38"/>
                  </a:cubicBezTo>
                  <a:cubicBezTo>
                    <a:pt x="85" y="45"/>
                    <a:pt x="85" y="45"/>
                    <a:pt x="85" y="45"/>
                  </a:cubicBezTo>
                  <a:cubicBezTo>
                    <a:pt x="84" y="53"/>
                    <a:pt x="84" y="53"/>
                    <a:pt x="84" y="53"/>
                  </a:cubicBezTo>
                  <a:cubicBezTo>
                    <a:pt x="77" y="55"/>
                    <a:pt x="77" y="55"/>
                    <a:pt x="77" y="55"/>
                  </a:cubicBezTo>
                  <a:cubicBezTo>
                    <a:pt x="70" y="65"/>
                    <a:pt x="70" y="65"/>
                    <a:pt x="70" y="65"/>
                  </a:cubicBezTo>
                  <a:cubicBezTo>
                    <a:pt x="62" y="64"/>
                    <a:pt x="62" y="64"/>
                    <a:pt x="62" y="64"/>
                  </a:cubicBezTo>
                  <a:cubicBezTo>
                    <a:pt x="54" y="69"/>
                    <a:pt x="54" y="69"/>
                    <a:pt x="54" y="69"/>
                  </a:cubicBezTo>
                  <a:cubicBezTo>
                    <a:pt x="47" y="63"/>
                    <a:pt x="47" y="63"/>
                    <a:pt x="47" y="63"/>
                  </a:cubicBezTo>
                  <a:cubicBezTo>
                    <a:pt x="42" y="65"/>
                    <a:pt x="42" y="65"/>
                    <a:pt x="42" y="65"/>
                  </a:cubicBezTo>
                  <a:cubicBezTo>
                    <a:pt x="38" y="57"/>
                    <a:pt x="38" y="57"/>
                    <a:pt x="38" y="57"/>
                  </a:cubicBezTo>
                  <a:cubicBezTo>
                    <a:pt x="32" y="57"/>
                    <a:pt x="32" y="57"/>
                    <a:pt x="32" y="57"/>
                  </a:cubicBezTo>
                  <a:cubicBezTo>
                    <a:pt x="29" y="61"/>
                    <a:pt x="29" y="61"/>
                    <a:pt x="29" y="61"/>
                  </a:cubicBezTo>
                  <a:cubicBezTo>
                    <a:pt x="25" y="62"/>
                    <a:pt x="25" y="62"/>
                    <a:pt x="25" y="62"/>
                  </a:cubicBezTo>
                  <a:cubicBezTo>
                    <a:pt x="23" y="64"/>
                    <a:pt x="23" y="64"/>
                    <a:pt x="23" y="64"/>
                  </a:cubicBezTo>
                  <a:cubicBezTo>
                    <a:pt x="23" y="63"/>
                    <a:pt x="23" y="63"/>
                    <a:pt x="23" y="63"/>
                  </a:cubicBezTo>
                  <a:cubicBezTo>
                    <a:pt x="13" y="67"/>
                    <a:pt x="13" y="67"/>
                    <a:pt x="13" y="67"/>
                  </a:cubicBezTo>
                  <a:cubicBezTo>
                    <a:pt x="7" y="75"/>
                    <a:pt x="7" y="75"/>
                    <a:pt x="7" y="75"/>
                  </a:cubicBezTo>
                  <a:cubicBezTo>
                    <a:pt x="5" y="68"/>
                    <a:pt x="5" y="68"/>
                    <a:pt x="5" y="68"/>
                  </a:cubicBezTo>
                  <a:lnTo>
                    <a:pt x="3" y="66"/>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2" name="Freeform 38">
              <a:extLst>
                <a:ext uri="{FF2B5EF4-FFF2-40B4-BE49-F238E27FC236}">
                  <a16:creationId xmlns:a16="http://schemas.microsoft.com/office/drawing/2014/main" id="{52E4C897-59FA-1919-87DA-1DF421C52AC6}"/>
                </a:ext>
              </a:extLst>
            </p:cNvPr>
            <p:cNvSpPr>
              <a:spLocks/>
            </p:cNvSpPr>
            <p:nvPr/>
          </p:nvSpPr>
          <p:spPr bwMode="auto">
            <a:xfrm>
              <a:off x="931" y="3236"/>
              <a:ext cx="135" cy="132"/>
            </a:xfrm>
            <a:custGeom>
              <a:avLst/>
              <a:gdLst>
                <a:gd name="T0" fmla="*/ 28 w 65"/>
                <a:gd name="T1" fmla="*/ 59 h 63"/>
                <a:gd name="T2" fmla="*/ 29 w 65"/>
                <a:gd name="T3" fmla="*/ 47 h 63"/>
                <a:gd name="T4" fmla="*/ 23 w 65"/>
                <a:gd name="T5" fmla="*/ 40 h 63"/>
                <a:gd name="T6" fmla="*/ 14 w 65"/>
                <a:gd name="T7" fmla="*/ 37 h 63"/>
                <a:gd name="T8" fmla="*/ 11 w 65"/>
                <a:gd name="T9" fmla="*/ 31 h 63"/>
                <a:gd name="T10" fmla="*/ 5 w 65"/>
                <a:gd name="T11" fmla="*/ 31 h 63"/>
                <a:gd name="T12" fmla="*/ 1 w 65"/>
                <a:gd name="T13" fmla="*/ 27 h 63"/>
                <a:gd name="T14" fmla="*/ 5 w 65"/>
                <a:gd name="T15" fmla="*/ 18 h 63"/>
                <a:gd name="T16" fmla="*/ 12 w 65"/>
                <a:gd name="T17" fmla="*/ 7 h 63"/>
                <a:gd name="T18" fmla="*/ 18 w 65"/>
                <a:gd name="T19" fmla="*/ 1 h 63"/>
                <a:gd name="T20" fmla="*/ 23 w 65"/>
                <a:gd name="T21" fmla="*/ 8 h 63"/>
                <a:gd name="T22" fmla="*/ 34 w 65"/>
                <a:gd name="T23" fmla="*/ 13 h 63"/>
                <a:gd name="T24" fmla="*/ 39 w 65"/>
                <a:gd name="T25" fmla="*/ 12 h 63"/>
                <a:gd name="T26" fmla="*/ 41 w 65"/>
                <a:gd name="T27" fmla="*/ 14 h 63"/>
                <a:gd name="T28" fmla="*/ 43 w 65"/>
                <a:gd name="T29" fmla="*/ 21 h 63"/>
                <a:gd name="T30" fmla="*/ 49 w 65"/>
                <a:gd name="T31" fmla="*/ 13 h 63"/>
                <a:gd name="T32" fmla="*/ 59 w 65"/>
                <a:gd name="T33" fmla="*/ 9 h 63"/>
                <a:gd name="T34" fmla="*/ 61 w 65"/>
                <a:gd name="T35" fmla="*/ 10 h 63"/>
                <a:gd name="T36" fmla="*/ 62 w 65"/>
                <a:gd name="T37" fmla="*/ 18 h 63"/>
                <a:gd name="T38" fmla="*/ 63 w 65"/>
                <a:gd name="T39" fmla="*/ 23 h 63"/>
                <a:gd name="T40" fmla="*/ 63 w 65"/>
                <a:gd name="T41" fmla="*/ 29 h 63"/>
                <a:gd name="T42" fmla="*/ 59 w 65"/>
                <a:gd name="T43" fmla="*/ 32 h 63"/>
                <a:gd name="T44" fmla="*/ 60 w 65"/>
                <a:gd name="T45" fmla="*/ 36 h 63"/>
                <a:gd name="T46" fmla="*/ 65 w 65"/>
                <a:gd name="T47" fmla="*/ 41 h 63"/>
                <a:gd name="T48" fmla="*/ 65 w 65"/>
                <a:gd name="T49" fmla="*/ 45 h 63"/>
                <a:gd name="T50" fmla="*/ 62 w 65"/>
                <a:gd name="T51" fmla="*/ 46 h 63"/>
                <a:gd name="T52" fmla="*/ 62 w 65"/>
                <a:gd name="T53" fmla="*/ 51 h 63"/>
                <a:gd name="T54" fmla="*/ 59 w 65"/>
                <a:gd name="T55" fmla="*/ 53 h 63"/>
                <a:gd name="T56" fmla="*/ 56 w 65"/>
                <a:gd name="T57" fmla="*/ 49 h 63"/>
                <a:gd name="T58" fmla="*/ 50 w 65"/>
                <a:gd name="T59" fmla="*/ 51 h 63"/>
                <a:gd name="T60" fmla="*/ 50 w 65"/>
                <a:gd name="T61" fmla="*/ 57 h 63"/>
                <a:gd name="T62" fmla="*/ 44 w 65"/>
                <a:gd name="T63" fmla="*/ 59 h 63"/>
                <a:gd name="T64" fmla="*/ 43 w 65"/>
                <a:gd name="T65" fmla="*/ 63 h 63"/>
                <a:gd name="T66" fmla="*/ 38 w 65"/>
                <a:gd name="T67" fmla="*/ 61 h 63"/>
                <a:gd name="T68" fmla="*/ 32 w 65"/>
                <a:gd name="T69" fmla="*/ 60 h 63"/>
                <a:gd name="T70" fmla="*/ 27 w 65"/>
                <a:gd name="T71" fmla="*/ 60 h 63"/>
                <a:gd name="T72" fmla="*/ 28 w 65"/>
                <a:gd name="T73" fmla="*/ 5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 h="63">
                  <a:moveTo>
                    <a:pt x="28" y="59"/>
                  </a:moveTo>
                  <a:cubicBezTo>
                    <a:pt x="30" y="56"/>
                    <a:pt x="30" y="51"/>
                    <a:pt x="29" y="47"/>
                  </a:cubicBezTo>
                  <a:cubicBezTo>
                    <a:pt x="29" y="43"/>
                    <a:pt x="25" y="43"/>
                    <a:pt x="23" y="40"/>
                  </a:cubicBezTo>
                  <a:cubicBezTo>
                    <a:pt x="21" y="37"/>
                    <a:pt x="15" y="40"/>
                    <a:pt x="14" y="37"/>
                  </a:cubicBezTo>
                  <a:cubicBezTo>
                    <a:pt x="14" y="34"/>
                    <a:pt x="12" y="31"/>
                    <a:pt x="11" y="31"/>
                  </a:cubicBezTo>
                  <a:cubicBezTo>
                    <a:pt x="10" y="31"/>
                    <a:pt x="8" y="31"/>
                    <a:pt x="5" y="31"/>
                  </a:cubicBezTo>
                  <a:cubicBezTo>
                    <a:pt x="2" y="32"/>
                    <a:pt x="0" y="31"/>
                    <a:pt x="1" y="27"/>
                  </a:cubicBezTo>
                  <a:cubicBezTo>
                    <a:pt x="1" y="23"/>
                    <a:pt x="4" y="21"/>
                    <a:pt x="5" y="18"/>
                  </a:cubicBezTo>
                  <a:cubicBezTo>
                    <a:pt x="5" y="15"/>
                    <a:pt x="12" y="14"/>
                    <a:pt x="12" y="7"/>
                  </a:cubicBezTo>
                  <a:cubicBezTo>
                    <a:pt x="12" y="0"/>
                    <a:pt x="15" y="1"/>
                    <a:pt x="18" y="1"/>
                  </a:cubicBezTo>
                  <a:cubicBezTo>
                    <a:pt x="21" y="1"/>
                    <a:pt x="23" y="2"/>
                    <a:pt x="23" y="8"/>
                  </a:cubicBezTo>
                  <a:cubicBezTo>
                    <a:pt x="23" y="14"/>
                    <a:pt x="29" y="13"/>
                    <a:pt x="34" y="13"/>
                  </a:cubicBezTo>
                  <a:cubicBezTo>
                    <a:pt x="36" y="13"/>
                    <a:pt x="38" y="13"/>
                    <a:pt x="39" y="12"/>
                  </a:cubicBezTo>
                  <a:cubicBezTo>
                    <a:pt x="41" y="14"/>
                    <a:pt x="41" y="14"/>
                    <a:pt x="41" y="14"/>
                  </a:cubicBezTo>
                  <a:cubicBezTo>
                    <a:pt x="43" y="21"/>
                    <a:pt x="43" y="21"/>
                    <a:pt x="43" y="21"/>
                  </a:cubicBezTo>
                  <a:cubicBezTo>
                    <a:pt x="49" y="13"/>
                    <a:pt x="49" y="13"/>
                    <a:pt x="49" y="13"/>
                  </a:cubicBezTo>
                  <a:cubicBezTo>
                    <a:pt x="59" y="9"/>
                    <a:pt x="59" y="9"/>
                    <a:pt x="59" y="9"/>
                  </a:cubicBezTo>
                  <a:cubicBezTo>
                    <a:pt x="61" y="10"/>
                    <a:pt x="61" y="10"/>
                    <a:pt x="61" y="10"/>
                  </a:cubicBezTo>
                  <a:cubicBezTo>
                    <a:pt x="62" y="18"/>
                    <a:pt x="62" y="18"/>
                    <a:pt x="62" y="18"/>
                  </a:cubicBezTo>
                  <a:cubicBezTo>
                    <a:pt x="63" y="23"/>
                    <a:pt x="63" y="23"/>
                    <a:pt x="63" y="23"/>
                  </a:cubicBezTo>
                  <a:cubicBezTo>
                    <a:pt x="63" y="29"/>
                    <a:pt x="63" y="29"/>
                    <a:pt x="63" y="29"/>
                  </a:cubicBezTo>
                  <a:cubicBezTo>
                    <a:pt x="59" y="32"/>
                    <a:pt x="59" y="32"/>
                    <a:pt x="59" y="32"/>
                  </a:cubicBezTo>
                  <a:cubicBezTo>
                    <a:pt x="60" y="36"/>
                    <a:pt x="60" y="36"/>
                    <a:pt x="60" y="36"/>
                  </a:cubicBezTo>
                  <a:cubicBezTo>
                    <a:pt x="65" y="41"/>
                    <a:pt x="65" y="41"/>
                    <a:pt x="65" y="41"/>
                  </a:cubicBezTo>
                  <a:cubicBezTo>
                    <a:pt x="65" y="45"/>
                    <a:pt x="65" y="45"/>
                    <a:pt x="65" y="45"/>
                  </a:cubicBezTo>
                  <a:cubicBezTo>
                    <a:pt x="62" y="46"/>
                    <a:pt x="62" y="46"/>
                    <a:pt x="62" y="46"/>
                  </a:cubicBezTo>
                  <a:cubicBezTo>
                    <a:pt x="62" y="51"/>
                    <a:pt x="62" y="51"/>
                    <a:pt x="62" y="51"/>
                  </a:cubicBezTo>
                  <a:cubicBezTo>
                    <a:pt x="59" y="53"/>
                    <a:pt x="59" y="53"/>
                    <a:pt x="59" y="53"/>
                  </a:cubicBezTo>
                  <a:cubicBezTo>
                    <a:pt x="56" y="49"/>
                    <a:pt x="56" y="49"/>
                    <a:pt x="56" y="49"/>
                  </a:cubicBezTo>
                  <a:cubicBezTo>
                    <a:pt x="50" y="51"/>
                    <a:pt x="50" y="51"/>
                    <a:pt x="50" y="51"/>
                  </a:cubicBezTo>
                  <a:cubicBezTo>
                    <a:pt x="50" y="57"/>
                    <a:pt x="50" y="57"/>
                    <a:pt x="50" y="57"/>
                  </a:cubicBezTo>
                  <a:cubicBezTo>
                    <a:pt x="44" y="59"/>
                    <a:pt x="44" y="59"/>
                    <a:pt x="44" y="59"/>
                  </a:cubicBezTo>
                  <a:cubicBezTo>
                    <a:pt x="43" y="63"/>
                    <a:pt x="43" y="63"/>
                    <a:pt x="43" y="63"/>
                  </a:cubicBezTo>
                  <a:cubicBezTo>
                    <a:pt x="38" y="61"/>
                    <a:pt x="38" y="61"/>
                    <a:pt x="38" y="61"/>
                  </a:cubicBezTo>
                  <a:cubicBezTo>
                    <a:pt x="32" y="60"/>
                    <a:pt x="32" y="60"/>
                    <a:pt x="32" y="60"/>
                  </a:cubicBezTo>
                  <a:cubicBezTo>
                    <a:pt x="27" y="60"/>
                    <a:pt x="27" y="60"/>
                    <a:pt x="27" y="60"/>
                  </a:cubicBezTo>
                  <a:lnTo>
                    <a:pt x="28" y="59"/>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3" name="Freeform 39">
              <a:extLst>
                <a:ext uri="{FF2B5EF4-FFF2-40B4-BE49-F238E27FC236}">
                  <a16:creationId xmlns:a16="http://schemas.microsoft.com/office/drawing/2014/main" id="{F3D4D80B-099D-6984-95EA-057BE93CC74F}"/>
                </a:ext>
              </a:extLst>
            </p:cNvPr>
            <p:cNvSpPr>
              <a:spLocks/>
            </p:cNvSpPr>
            <p:nvPr/>
          </p:nvSpPr>
          <p:spPr bwMode="auto">
            <a:xfrm>
              <a:off x="958" y="3361"/>
              <a:ext cx="138" cy="138"/>
            </a:xfrm>
            <a:custGeom>
              <a:avLst/>
              <a:gdLst>
                <a:gd name="T0" fmla="*/ 4 w 66"/>
                <a:gd name="T1" fmla="*/ 42 h 66"/>
                <a:gd name="T2" fmla="*/ 6 w 66"/>
                <a:gd name="T3" fmla="*/ 40 h 66"/>
                <a:gd name="T4" fmla="*/ 8 w 66"/>
                <a:gd name="T5" fmla="*/ 28 h 66"/>
                <a:gd name="T6" fmla="*/ 2 w 66"/>
                <a:gd name="T7" fmla="*/ 20 h 66"/>
                <a:gd name="T8" fmla="*/ 5 w 66"/>
                <a:gd name="T9" fmla="*/ 8 h 66"/>
                <a:gd name="T10" fmla="*/ 11 w 66"/>
                <a:gd name="T11" fmla="*/ 7 h 66"/>
                <a:gd name="T12" fmla="*/ 14 w 66"/>
                <a:gd name="T13" fmla="*/ 0 h 66"/>
                <a:gd name="T14" fmla="*/ 19 w 66"/>
                <a:gd name="T15" fmla="*/ 0 h 66"/>
                <a:gd name="T16" fmla="*/ 25 w 66"/>
                <a:gd name="T17" fmla="*/ 1 h 66"/>
                <a:gd name="T18" fmla="*/ 30 w 66"/>
                <a:gd name="T19" fmla="*/ 3 h 66"/>
                <a:gd name="T20" fmla="*/ 37 w 66"/>
                <a:gd name="T21" fmla="*/ 7 h 66"/>
                <a:gd name="T22" fmla="*/ 39 w 66"/>
                <a:gd name="T23" fmla="*/ 15 h 66"/>
                <a:gd name="T24" fmla="*/ 43 w 66"/>
                <a:gd name="T25" fmla="*/ 15 h 66"/>
                <a:gd name="T26" fmla="*/ 46 w 66"/>
                <a:gd name="T27" fmla="*/ 22 h 66"/>
                <a:gd name="T28" fmla="*/ 50 w 66"/>
                <a:gd name="T29" fmla="*/ 31 h 66"/>
                <a:gd name="T30" fmla="*/ 51 w 66"/>
                <a:gd name="T31" fmla="*/ 38 h 66"/>
                <a:gd name="T32" fmla="*/ 59 w 66"/>
                <a:gd name="T33" fmla="*/ 43 h 66"/>
                <a:gd name="T34" fmla="*/ 58 w 66"/>
                <a:gd name="T35" fmla="*/ 48 h 66"/>
                <a:gd name="T36" fmla="*/ 66 w 66"/>
                <a:gd name="T37" fmla="*/ 55 h 66"/>
                <a:gd name="T38" fmla="*/ 62 w 66"/>
                <a:gd name="T39" fmla="*/ 57 h 66"/>
                <a:gd name="T40" fmla="*/ 58 w 66"/>
                <a:gd name="T41" fmla="*/ 56 h 66"/>
                <a:gd name="T42" fmla="*/ 55 w 66"/>
                <a:gd name="T43" fmla="*/ 58 h 66"/>
                <a:gd name="T44" fmla="*/ 54 w 66"/>
                <a:gd name="T45" fmla="*/ 64 h 66"/>
                <a:gd name="T46" fmla="*/ 52 w 66"/>
                <a:gd name="T47" fmla="*/ 64 h 66"/>
                <a:gd name="T48" fmla="*/ 51 w 66"/>
                <a:gd name="T49" fmla="*/ 66 h 66"/>
                <a:gd name="T50" fmla="*/ 45 w 66"/>
                <a:gd name="T51" fmla="*/ 57 h 66"/>
                <a:gd name="T52" fmla="*/ 34 w 66"/>
                <a:gd name="T53" fmla="*/ 50 h 66"/>
                <a:gd name="T54" fmla="*/ 24 w 66"/>
                <a:gd name="T55" fmla="*/ 50 h 66"/>
                <a:gd name="T56" fmla="*/ 22 w 66"/>
                <a:gd name="T57" fmla="*/ 44 h 66"/>
                <a:gd name="T58" fmla="*/ 17 w 66"/>
                <a:gd name="T59" fmla="*/ 39 h 66"/>
                <a:gd name="T60" fmla="*/ 16 w 66"/>
                <a:gd name="T61" fmla="*/ 43 h 66"/>
                <a:gd name="T62" fmla="*/ 10 w 66"/>
                <a:gd name="T63" fmla="*/ 43 h 66"/>
                <a:gd name="T64" fmla="*/ 4 w 66"/>
                <a:gd name="T65" fmla="*/ 4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6" h="66">
                  <a:moveTo>
                    <a:pt x="4" y="42"/>
                  </a:moveTo>
                  <a:cubicBezTo>
                    <a:pt x="5" y="41"/>
                    <a:pt x="6" y="40"/>
                    <a:pt x="6" y="40"/>
                  </a:cubicBezTo>
                  <a:cubicBezTo>
                    <a:pt x="8" y="38"/>
                    <a:pt x="8" y="31"/>
                    <a:pt x="8" y="28"/>
                  </a:cubicBezTo>
                  <a:cubicBezTo>
                    <a:pt x="8" y="25"/>
                    <a:pt x="4" y="22"/>
                    <a:pt x="2" y="20"/>
                  </a:cubicBezTo>
                  <a:cubicBezTo>
                    <a:pt x="0" y="18"/>
                    <a:pt x="3" y="12"/>
                    <a:pt x="5" y="8"/>
                  </a:cubicBezTo>
                  <a:cubicBezTo>
                    <a:pt x="7" y="4"/>
                    <a:pt x="8" y="5"/>
                    <a:pt x="11" y="7"/>
                  </a:cubicBezTo>
                  <a:cubicBezTo>
                    <a:pt x="14" y="9"/>
                    <a:pt x="12" y="3"/>
                    <a:pt x="14" y="0"/>
                  </a:cubicBezTo>
                  <a:cubicBezTo>
                    <a:pt x="19" y="0"/>
                    <a:pt x="19" y="0"/>
                    <a:pt x="19" y="0"/>
                  </a:cubicBezTo>
                  <a:cubicBezTo>
                    <a:pt x="25" y="1"/>
                    <a:pt x="25" y="1"/>
                    <a:pt x="25" y="1"/>
                  </a:cubicBezTo>
                  <a:cubicBezTo>
                    <a:pt x="30" y="3"/>
                    <a:pt x="30" y="3"/>
                    <a:pt x="30" y="3"/>
                  </a:cubicBezTo>
                  <a:cubicBezTo>
                    <a:pt x="37" y="7"/>
                    <a:pt x="37" y="7"/>
                    <a:pt x="37" y="7"/>
                  </a:cubicBezTo>
                  <a:cubicBezTo>
                    <a:pt x="39" y="15"/>
                    <a:pt x="39" y="15"/>
                    <a:pt x="39" y="15"/>
                  </a:cubicBezTo>
                  <a:cubicBezTo>
                    <a:pt x="43" y="15"/>
                    <a:pt x="43" y="15"/>
                    <a:pt x="43" y="15"/>
                  </a:cubicBezTo>
                  <a:cubicBezTo>
                    <a:pt x="46" y="22"/>
                    <a:pt x="46" y="22"/>
                    <a:pt x="46" y="22"/>
                  </a:cubicBezTo>
                  <a:cubicBezTo>
                    <a:pt x="50" y="31"/>
                    <a:pt x="50" y="31"/>
                    <a:pt x="50" y="31"/>
                  </a:cubicBezTo>
                  <a:cubicBezTo>
                    <a:pt x="51" y="38"/>
                    <a:pt x="51" y="38"/>
                    <a:pt x="51" y="38"/>
                  </a:cubicBezTo>
                  <a:cubicBezTo>
                    <a:pt x="59" y="43"/>
                    <a:pt x="59" y="43"/>
                    <a:pt x="59" y="43"/>
                  </a:cubicBezTo>
                  <a:cubicBezTo>
                    <a:pt x="58" y="48"/>
                    <a:pt x="58" y="48"/>
                    <a:pt x="58" y="48"/>
                  </a:cubicBezTo>
                  <a:cubicBezTo>
                    <a:pt x="66" y="55"/>
                    <a:pt x="66" y="55"/>
                    <a:pt x="66" y="55"/>
                  </a:cubicBezTo>
                  <a:cubicBezTo>
                    <a:pt x="62" y="57"/>
                    <a:pt x="62" y="57"/>
                    <a:pt x="62" y="57"/>
                  </a:cubicBezTo>
                  <a:cubicBezTo>
                    <a:pt x="58" y="56"/>
                    <a:pt x="58" y="56"/>
                    <a:pt x="58" y="56"/>
                  </a:cubicBezTo>
                  <a:cubicBezTo>
                    <a:pt x="55" y="58"/>
                    <a:pt x="55" y="58"/>
                    <a:pt x="55" y="58"/>
                  </a:cubicBezTo>
                  <a:cubicBezTo>
                    <a:pt x="54" y="64"/>
                    <a:pt x="54" y="64"/>
                    <a:pt x="54" y="64"/>
                  </a:cubicBezTo>
                  <a:cubicBezTo>
                    <a:pt x="52" y="64"/>
                    <a:pt x="52" y="64"/>
                    <a:pt x="52" y="64"/>
                  </a:cubicBezTo>
                  <a:cubicBezTo>
                    <a:pt x="51" y="66"/>
                    <a:pt x="51" y="66"/>
                    <a:pt x="51" y="66"/>
                  </a:cubicBezTo>
                  <a:cubicBezTo>
                    <a:pt x="45" y="57"/>
                    <a:pt x="45" y="57"/>
                    <a:pt x="45" y="57"/>
                  </a:cubicBezTo>
                  <a:cubicBezTo>
                    <a:pt x="34" y="50"/>
                    <a:pt x="34" y="50"/>
                    <a:pt x="34" y="50"/>
                  </a:cubicBezTo>
                  <a:cubicBezTo>
                    <a:pt x="24" y="50"/>
                    <a:pt x="24" y="50"/>
                    <a:pt x="24" y="50"/>
                  </a:cubicBezTo>
                  <a:cubicBezTo>
                    <a:pt x="22" y="44"/>
                    <a:pt x="22" y="44"/>
                    <a:pt x="22" y="44"/>
                  </a:cubicBezTo>
                  <a:cubicBezTo>
                    <a:pt x="17" y="39"/>
                    <a:pt x="17" y="39"/>
                    <a:pt x="17" y="39"/>
                  </a:cubicBezTo>
                  <a:cubicBezTo>
                    <a:pt x="16" y="43"/>
                    <a:pt x="16" y="43"/>
                    <a:pt x="16" y="43"/>
                  </a:cubicBezTo>
                  <a:cubicBezTo>
                    <a:pt x="10" y="43"/>
                    <a:pt x="10" y="43"/>
                    <a:pt x="10" y="43"/>
                  </a:cubicBezTo>
                  <a:lnTo>
                    <a:pt x="4" y="42"/>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4" name="Freeform 40">
              <a:extLst>
                <a:ext uri="{FF2B5EF4-FFF2-40B4-BE49-F238E27FC236}">
                  <a16:creationId xmlns:a16="http://schemas.microsoft.com/office/drawing/2014/main" id="{E9FCE2C7-F2CE-42BB-96FD-2BCD4AA17B46}"/>
                </a:ext>
              </a:extLst>
            </p:cNvPr>
            <p:cNvSpPr>
              <a:spLocks/>
            </p:cNvSpPr>
            <p:nvPr/>
          </p:nvSpPr>
          <p:spPr bwMode="auto">
            <a:xfrm>
              <a:off x="1152" y="3455"/>
              <a:ext cx="123" cy="136"/>
            </a:xfrm>
            <a:custGeom>
              <a:avLst/>
              <a:gdLst>
                <a:gd name="T0" fmla="*/ 123 w 123"/>
                <a:gd name="T1" fmla="*/ 23 h 136"/>
                <a:gd name="T2" fmla="*/ 121 w 123"/>
                <a:gd name="T3" fmla="*/ 23 h 136"/>
                <a:gd name="T4" fmla="*/ 108 w 123"/>
                <a:gd name="T5" fmla="*/ 36 h 136"/>
                <a:gd name="T6" fmla="*/ 110 w 123"/>
                <a:gd name="T7" fmla="*/ 48 h 136"/>
                <a:gd name="T8" fmla="*/ 106 w 123"/>
                <a:gd name="T9" fmla="*/ 69 h 136"/>
                <a:gd name="T10" fmla="*/ 112 w 123"/>
                <a:gd name="T11" fmla="*/ 79 h 136"/>
                <a:gd name="T12" fmla="*/ 112 w 123"/>
                <a:gd name="T13" fmla="*/ 100 h 136"/>
                <a:gd name="T14" fmla="*/ 96 w 123"/>
                <a:gd name="T15" fmla="*/ 98 h 136"/>
                <a:gd name="T16" fmla="*/ 92 w 123"/>
                <a:gd name="T17" fmla="*/ 109 h 136"/>
                <a:gd name="T18" fmla="*/ 60 w 123"/>
                <a:gd name="T19" fmla="*/ 132 h 136"/>
                <a:gd name="T20" fmla="*/ 46 w 123"/>
                <a:gd name="T21" fmla="*/ 136 h 136"/>
                <a:gd name="T22" fmla="*/ 52 w 123"/>
                <a:gd name="T23" fmla="*/ 134 h 136"/>
                <a:gd name="T24" fmla="*/ 27 w 123"/>
                <a:gd name="T25" fmla="*/ 102 h 136"/>
                <a:gd name="T26" fmla="*/ 6 w 123"/>
                <a:gd name="T27" fmla="*/ 86 h 136"/>
                <a:gd name="T28" fmla="*/ 8 w 123"/>
                <a:gd name="T29" fmla="*/ 79 h 136"/>
                <a:gd name="T30" fmla="*/ 0 w 123"/>
                <a:gd name="T31" fmla="*/ 67 h 136"/>
                <a:gd name="T32" fmla="*/ 21 w 123"/>
                <a:gd name="T33" fmla="*/ 67 h 136"/>
                <a:gd name="T34" fmla="*/ 23 w 123"/>
                <a:gd name="T35" fmla="*/ 54 h 136"/>
                <a:gd name="T36" fmla="*/ 19 w 123"/>
                <a:gd name="T37" fmla="*/ 50 h 136"/>
                <a:gd name="T38" fmla="*/ 19 w 123"/>
                <a:gd name="T39" fmla="*/ 34 h 136"/>
                <a:gd name="T40" fmla="*/ 14 w 123"/>
                <a:gd name="T41" fmla="*/ 27 h 136"/>
                <a:gd name="T42" fmla="*/ 27 w 123"/>
                <a:gd name="T43" fmla="*/ 19 h 136"/>
                <a:gd name="T44" fmla="*/ 48 w 123"/>
                <a:gd name="T45" fmla="*/ 0 h 136"/>
                <a:gd name="T46" fmla="*/ 69 w 123"/>
                <a:gd name="T47" fmla="*/ 2 h 136"/>
                <a:gd name="T48" fmla="*/ 79 w 123"/>
                <a:gd name="T49" fmla="*/ 13 h 136"/>
                <a:gd name="T50" fmla="*/ 92 w 123"/>
                <a:gd name="T51" fmla="*/ 15 h 136"/>
                <a:gd name="T52" fmla="*/ 98 w 123"/>
                <a:gd name="T53" fmla="*/ 7 h 136"/>
                <a:gd name="T54" fmla="*/ 104 w 123"/>
                <a:gd name="T55" fmla="*/ 13 h 136"/>
                <a:gd name="T56" fmla="*/ 119 w 123"/>
                <a:gd name="T57" fmla="*/ 15 h 136"/>
                <a:gd name="T58" fmla="*/ 123 w 123"/>
                <a:gd name="T59" fmla="*/ 2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36">
                  <a:moveTo>
                    <a:pt x="123" y="23"/>
                  </a:moveTo>
                  <a:lnTo>
                    <a:pt x="121" y="23"/>
                  </a:lnTo>
                  <a:lnTo>
                    <a:pt x="108" y="36"/>
                  </a:lnTo>
                  <a:lnTo>
                    <a:pt x="110" y="48"/>
                  </a:lnTo>
                  <a:lnTo>
                    <a:pt x="106" y="69"/>
                  </a:lnTo>
                  <a:lnTo>
                    <a:pt x="112" y="79"/>
                  </a:lnTo>
                  <a:lnTo>
                    <a:pt x="112" y="100"/>
                  </a:lnTo>
                  <a:lnTo>
                    <a:pt x="96" y="98"/>
                  </a:lnTo>
                  <a:lnTo>
                    <a:pt x="92" y="109"/>
                  </a:lnTo>
                  <a:lnTo>
                    <a:pt x="60" y="132"/>
                  </a:lnTo>
                  <a:lnTo>
                    <a:pt x="46" y="136"/>
                  </a:lnTo>
                  <a:lnTo>
                    <a:pt x="52" y="134"/>
                  </a:lnTo>
                  <a:lnTo>
                    <a:pt x="27" y="102"/>
                  </a:lnTo>
                  <a:lnTo>
                    <a:pt x="6" y="86"/>
                  </a:lnTo>
                  <a:lnTo>
                    <a:pt x="8" y="79"/>
                  </a:lnTo>
                  <a:lnTo>
                    <a:pt x="0" y="67"/>
                  </a:lnTo>
                  <a:lnTo>
                    <a:pt x="21" y="67"/>
                  </a:lnTo>
                  <a:lnTo>
                    <a:pt x="23" y="54"/>
                  </a:lnTo>
                  <a:lnTo>
                    <a:pt x="19" y="50"/>
                  </a:lnTo>
                  <a:lnTo>
                    <a:pt x="19" y="34"/>
                  </a:lnTo>
                  <a:lnTo>
                    <a:pt x="14" y="27"/>
                  </a:lnTo>
                  <a:lnTo>
                    <a:pt x="27" y="19"/>
                  </a:lnTo>
                  <a:lnTo>
                    <a:pt x="48" y="0"/>
                  </a:lnTo>
                  <a:lnTo>
                    <a:pt x="69" y="2"/>
                  </a:lnTo>
                  <a:lnTo>
                    <a:pt x="79" y="13"/>
                  </a:lnTo>
                  <a:lnTo>
                    <a:pt x="92" y="15"/>
                  </a:lnTo>
                  <a:lnTo>
                    <a:pt x="98" y="7"/>
                  </a:lnTo>
                  <a:lnTo>
                    <a:pt x="104" y="13"/>
                  </a:lnTo>
                  <a:lnTo>
                    <a:pt x="119" y="15"/>
                  </a:lnTo>
                  <a:lnTo>
                    <a:pt x="123" y="23"/>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5" name="Freeform 41">
              <a:extLst>
                <a:ext uri="{FF2B5EF4-FFF2-40B4-BE49-F238E27FC236}">
                  <a16:creationId xmlns:a16="http://schemas.microsoft.com/office/drawing/2014/main" id="{40389EBC-2BC1-2407-EFBB-80D8ACB02B58}"/>
                </a:ext>
              </a:extLst>
            </p:cNvPr>
            <p:cNvSpPr>
              <a:spLocks/>
            </p:cNvSpPr>
            <p:nvPr/>
          </p:nvSpPr>
          <p:spPr bwMode="auto">
            <a:xfrm>
              <a:off x="960" y="3443"/>
              <a:ext cx="109" cy="146"/>
            </a:xfrm>
            <a:custGeom>
              <a:avLst/>
              <a:gdLst>
                <a:gd name="T0" fmla="*/ 36 w 52"/>
                <a:gd name="T1" fmla="*/ 70 h 70"/>
                <a:gd name="T2" fmla="*/ 31 w 52"/>
                <a:gd name="T3" fmla="*/ 64 h 70"/>
                <a:gd name="T4" fmla="*/ 29 w 52"/>
                <a:gd name="T5" fmla="*/ 56 h 70"/>
                <a:gd name="T6" fmla="*/ 22 w 52"/>
                <a:gd name="T7" fmla="*/ 53 h 70"/>
                <a:gd name="T8" fmla="*/ 20 w 52"/>
                <a:gd name="T9" fmla="*/ 46 h 70"/>
                <a:gd name="T10" fmla="*/ 24 w 52"/>
                <a:gd name="T11" fmla="*/ 36 h 70"/>
                <a:gd name="T12" fmla="*/ 14 w 52"/>
                <a:gd name="T13" fmla="*/ 31 h 70"/>
                <a:gd name="T14" fmla="*/ 6 w 52"/>
                <a:gd name="T15" fmla="*/ 23 h 70"/>
                <a:gd name="T16" fmla="*/ 3 w 52"/>
                <a:gd name="T17" fmla="*/ 14 h 70"/>
                <a:gd name="T18" fmla="*/ 0 w 52"/>
                <a:gd name="T19" fmla="*/ 8 h 70"/>
                <a:gd name="T20" fmla="*/ 3 w 52"/>
                <a:gd name="T21" fmla="*/ 3 h 70"/>
                <a:gd name="T22" fmla="*/ 9 w 52"/>
                <a:gd name="T23" fmla="*/ 4 h 70"/>
                <a:gd name="T24" fmla="*/ 15 w 52"/>
                <a:gd name="T25" fmla="*/ 4 h 70"/>
                <a:gd name="T26" fmla="*/ 16 w 52"/>
                <a:gd name="T27" fmla="*/ 0 h 70"/>
                <a:gd name="T28" fmla="*/ 21 w 52"/>
                <a:gd name="T29" fmla="*/ 5 h 70"/>
                <a:gd name="T30" fmla="*/ 23 w 52"/>
                <a:gd name="T31" fmla="*/ 11 h 70"/>
                <a:gd name="T32" fmla="*/ 33 w 52"/>
                <a:gd name="T33" fmla="*/ 11 h 70"/>
                <a:gd name="T34" fmla="*/ 44 w 52"/>
                <a:gd name="T35" fmla="*/ 18 h 70"/>
                <a:gd name="T36" fmla="*/ 50 w 52"/>
                <a:gd name="T37" fmla="*/ 27 h 70"/>
                <a:gd name="T38" fmla="*/ 50 w 52"/>
                <a:gd name="T39" fmla="*/ 31 h 70"/>
                <a:gd name="T40" fmla="*/ 49 w 52"/>
                <a:gd name="T41" fmla="*/ 36 h 70"/>
                <a:gd name="T42" fmla="*/ 52 w 52"/>
                <a:gd name="T43" fmla="*/ 41 h 70"/>
                <a:gd name="T44" fmla="*/ 46 w 52"/>
                <a:gd name="T45" fmla="*/ 44 h 70"/>
                <a:gd name="T46" fmla="*/ 47 w 52"/>
                <a:gd name="T47" fmla="*/ 55 h 70"/>
                <a:gd name="T48" fmla="*/ 42 w 52"/>
                <a:gd name="T49" fmla="*/ 58 h 70"/>
                <a:gd name="T50" fmla="*/ 42 w 52"/>
                <a:gd name="T51" fmla="*/ 62 h 70"/>
                <a:gd name="T52" fmla="*/ 40 w 52"/>
                <a:gd name="T53" fmla="*/ 63 h 70"/>
                <a:gd name="T54" fmla="*/ 40 w 52"/>
                <a:gd name="T55" fmla="*/ 67 h 70"/>
                <a:gd name="T56" fmla="*/ 36 w 52"/>
                <a:gd name="T57"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2" h="70">
                  <a:moveTo>
                    <a:pt x="36" y="70"/>
                  </a:moveTo>
                  <a:cubicBezTo>
                    <a:pt x="34" y="69"/>
                    <a:pt x="32" y="67"/>
                    <a:pt x="31" y="64"/>
                  </a:cubicBezTo>
                  <a:cubicBezTo>
                    <a:pt x="30" y="60"/>
                    <a:pt x="29" y="60"/>
                    <a:pt x="29" y="56"/>
                  </a:cubicBezTo>
                  <a:cubicBezTo>
                    <a:pt x="29" y="53"/>
                    <a:pt x="25" y="55"/>
                    <a:pt x="22" y="53"/>
                  </a:cubicBezTo>
                  <a:cubicBezTo>
                    <a:pt x="19" y="50"/>
                    <a:pt x="20" y="49"/>
                    <a:pt x="20" y="46"/>
                  </a:cubicBezTo>
                  <a:cubicBezTo>
                    <a:pt x="20" y="43"/>
                    <a:pt x="23" y="41"/>
                    <a:pt x="24" y="36"/>
                  </a:cubicBezTo>
                  <a:cubicBezTo>
                    <a:pt x="24" y="32"/>
                    <a:pt x="18" y="33"/>
                    <a:pt x="14" y="31"/>
                  </a:cubicBezTo>
                  <a:cubicBezTo>
                    <a:pt x="10" y="29"/>
                    <a:pt x="6" y="27"/>
                    <a:pt x="6" y="23"/>
                  </a:cubicBezTo>
                  <a:cubicBezTo>
                    <a:pt x="6" y="19"/>
                    <a:pt x="6" y="14"/>
                    <a:pt x="3" y="14"/>
                  </a:cubicBezTo>
                  <a:cubicBezTo>
                    <a:pt x="1" y="14"/>
                    <a:pt x="0" y="11"/>
                    <a:pt x="0" y="8"/>
                  </a:cubicBezTo>
                  <a:cubicBezTo>
                    <a:pt x="0" y="6"/>
                    <a:pt x="2" y="4"/>
                    <a:pt x="3" y="3"/>
                  </a:cubicBezTo>
                  <a:cubicBezTo>
                    <a:pt x="9" y="4"/>
                    <a:pt x="9" y="4"/>
                    <a:pt x="9" y="4"/>
                  </a:cubicBezTo>
                  <a:cubicBezTo>
                    <a:pt x="15" y="4"/>
                    <a:pt x="15" y="4"/>
                    <a:pt x="15" y="4"/>
                  </a:cubicBezTo>
                  <a:cubicBezTo>
                    <a:pt x="16" y="0"/>
                    <a:pt x="16" y="0"/>
                    <a:pt x="16" y="0"/>
                  </a:cubicBezTo>
                  <a:cubicBezTo>
                    <a:pt x="21" y="5"/>
                    <a:pt x="21" y="5"/>
                    <a:pt x="21" y="5"/>
                  </a:cubicBezTo>
                  <a:cubicBezTo>
                    <a:pt x="23" y="11"/>
                    <a:pt x="23" y="11"/>
                    <a:pt x="23" y="11"/>
                  </a:cubicBezTo>
                  <a:cubicBezTo>
                    <a:pt x="33" y="11"/>
                    <a:pt x="33" y="11"/>
                    <a:pt x="33" y="11"/>
                  </a:cubicBezTo>
                  <a:cubicBezTo>
                    <a:pt x="44" y="18"/>
                    <a:pt x="44" y="18"/>
                    <a:pt x="44" y="18"/>
                  </a:cubicBezTo>
                  <a:cubicBezTo>
                    <a:pt x="50" y="27"/>
                    <a:pt x="50" y="27"/>
                    <a:pt x="50" y="27"/>
                  </a:cubicBezTo>
                  <a:cubicBezTo>
                    <a:pt x="50" y="31"/>
                    <a:pt x="50" y="31"/>
                    <a:pt x="50" y="31"/>
                  </a:cubicBezTo>
                  <a:cubicBezTo>
                    <a:pt x="49" y="36"/>
                    <a:pt x="49" y="36"/>
                    <a:pt x="49" y="36"/>
                  </a:cubicBezTo>
                  <a:cubicBezTo>
                    <a:pt x="52" y="41"/>
                    <a:pt x="52" y="41"/>
                    <a:pt x="52" y="41"/>
                  </a:cubicBezTo>
                  <a:cubicBezTo>
                    <a:pt x="46" y="44"/>
                    <a:pt x="46" y="44"/>
                    <a:pt x="46" y="44"/>
                  </a:cubicBezTo>
                  <a:cubicBezTo>
                    <a:pt x="47" y="55"/>
                    <a:pt x="47" y="55"/>
                    <a:pt x="47" y="55"/>
                  </a:cubicBezTo>
                  <a:cubicBezTo>
                    <a:pt x="42" y="58"/>
                    <a:pt x="42" y="58"/>
                    <a:pt x="42" y="58"/>
                  </a:cubicBezTo>
                  <a:cubicBezTo>
                    <a:pt x="42" y="62"/>
                    <a:pt x="42" y="62"/>
                    <a:pt x="42" y="62"/>
                  </a:cubicBezTo>
                  <a:cubicBezTo>
                    <a:pt x="40" y="63"/>
                    <a:pt x="40" y="63"/>
                    <a:pt x="40" y="63"/>
                  </a:cubicBezTo>
                  <a:cubicBezTo>
                    <a:pt x="40" y="67"/>
                    <a:pt x="40" y="67"/>
                    <a:pt x="40" y="67"/>
                  </a:cubicBezTo>
                  <a:lnTo>
                    <a:pt x="36" y="70"/>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6" name="Freeform 42">
              <a:extLst>
                <a:ext uri="{FF2B5EF4-FFF2-40B4-BE49-F238E27FC236}">
                  <a16:creationId xmlns:a16="http://schemas.microsoft.com/office/drawing/2014/main" id="{ABE873B6-80E9-1608-142D-06654D445B96}"/>
                </a:ext>
              </a:extLst>
            </p:cNvPr>
            <p:cNvSpPr>
              <a:spLocks/>
            </p:cNvSpPr>
            <p:nvPr/>
          </p:nvSpPr>
          <p:spPr bwMode="auto">
            <a:xfrm>
              <a:off x="1035" y="3474"/>
              <a:ext cx="169" cy="169"/>
            </a:xfrm>
            <a:custGeom>
              <a:avLst/>
              <a:gdLst>
                <a:gd name="T0" fmla="*/ 7 w 81"/>
                <a:gd name="T1" fmla="*/ 72 h 81"/>
                <a:gd name="T2" fmla="*/ 4 w 81"/>
                <a:gd name="T3" fmla="*/ 65 h 81"/>
                <a:gd name="T4" fmla="*/ 0 w 81"/>
                <a:gd name="T5" fmla="*/ 55 h 81"/>
                <a:gd name="T6" fmla="*/ 0 w 81"/>
                <a:gd name="T7" fmla="*/ 55 h 81"/>
                <a:gd name="T8" fmla="*/ 4 w 81"/>
                <a:gd name="T9" fmla="*/ 52 h 81"/>
                <a:gd name="T10" fmla="*/ 4 w 81"/>
                <a:gd name="T11" fmla="*/ 48 h 81"/>
                <a:gd name="T12" fmla="*/ 6 w 81"/>
                <a:gd name="T13" fmla="*/ 47 h 81"/>
                <a:gd name="T14" fmla="*/ 6 w 81"/>
                <a:gd name="T15" fmla="*/ 43 h 81"/>
                <a:gd name="T16" fmla="*/ 11 w 81"/>
                <a:gd name="T17" fmla="*/ 40 h 81"/>
                <a:gd name="T18" fmla="*/ 10 w 81"/>
                <a:gd name="T19" fmla="*/ 29 h 81"/>
                <a:gd name="T20" fmla="*/ 16 w 81"/>
                <a:gd name="T21" fmla="*/ 26 h 81"/>
                <a:gd name="T22" fmla="*/ 13 w 81"/>
                <a:gd name="T23" fmla="*/ 21 h 81"/>
                <a:gd name="T24" fmla="*/ 14 w 81"/>
                <a:gd name="T25" fmla="*/ 16 h 81"/>
                <a:gd name="T26" fmla="*/ 15 w 81"/>
                <a:gd name="T27" fmla="*/ 10 h 81"/>
                <a:gd name="T28" fmla="*/ 17 w 81"/>
                <a:gd name="T29" fmla="*/ 10 h 81"/>
                <a:gd name="T30" fmla="*/ 18 w 81"/>
                <a:gd name="T31" fmla="*/ 4 h 81"/>
                <a:gd name="T32" fmla="*/ 21 w 81"/>
                <a:gd name="T33" fmla="*/ 2 h 81"/>
                <a:gd name="T34" fmla="*/ 25 w 81"/>
                <a:gd name="T35" fmla="*/ 3 h 81"/>
                <a:gd name="T36" fmla="*/ 29 w 81"/>
                <a:gd name="T37" fmla="*/ 1 h 81"/>
                <a:gd name="T38" fmla="*/ 35 w 81"/>
                <a:gd name="T39" fmla="*/ 0 h 81"/>
                <a:gd name="T40" fmla="*/ 38 w 81"/>
                <a:gd name="T41" fmla="*/ 6 h 81"/>
                <a:gd name="T42" fmla="*/ 45 w 81"/>
                <a:gd name="T43" fmla="*/ 8 h 81"/>
                <a:gd name="T44" fmla="*/ 44 w 81"/>
                <a:gd name="T45" fmla="*/ 15 h 81"/>
                <a:gd name="T46" fmla="*/ 47 w 81"/>
                <a:gd name="T47" fmla="*/ 16 h 81"/>
                <a:gd name="T48" fmla="*/ 53 w 81"/>
                <a:gd name="T49" fmla="*/ 18 h 81"/>
                <a:gd name="T50" fmla="*/ 60 w 81"/>
                <a:gd name="T51" fmla="*/ 29 h 81"/>
                <a:gd name="T52" fmla="*/ 59 w 81"/>
                <a:gd name="T53" fmla="*/ 32 h 81"/>
                <a:gd name="T54" fmla="*/ 69 w 81"/>
                <a:gd name="T55" fmla="*/ 40 h 81"/>
                <a:gd name="T56" fmla="*/ 81 w 81"/>
                <a:gd name="T57" fmla="*/ 55 h 81"/>
                <a:gd name="T58" fmla="*/ 78 w 81"/>
                <a:gd name="T59" fmla="*/ 56 h 81"/>
                <a:gd name="T60" fmla="*/ 81 w 81"/>
                <a:gd name="T61" fmla="*/ 62 h 81"/>
                <a:gd name="T62" fmla="*/ 78 w 81"/>
                <a:gd name="T63" fmla="*/ 65 h 81"/>
                <a:gd name="T64" fmla="*/ 72 w 81"/>
                <a:gd name="T65" fmla="*/ 64 h 81"/>
                <a:gd name="T66" fmla="*/ 67 w 81"/>
                <a:gd name="T67" fmla="*/ 61 h 81"/>
                <a:gd name="T68" fmla="*/ 61 w 81"/>
                <a:gd name="T69" fmla="*/ 58 h 81"/>
                <a:gd name="T70" fmla="*/ 56 w 81"/>
                <a:gd name="T71" fmla="*/ 61 h 81"/>
                <a:gd name="T72" fmla="*/ 45 w 81"/>
                <a:gd name="T73" fmla="*/ 61 h 81"/>
                <a:gd name="T74" fmla="*/ 45 w 81"/>
                <a:gd name="T75" fmla="*/ 66 h 81"/>
                <a:gd name="T76" fmla="*/ 36 w 81"/>
                <a:gd name="T77" fmla="*/ 77 h 81"/>
                <a:gd name="T78" fmla="*/ 27 w 81"/>
                <a:gd name="T79" fmla="*/ 77 h 81"/>
                <a:gd name="T80" fmla="*/ 25 w 81"/>
                <a:gd name="T81" fmla="*/ 79 h 81"/>
                <a:gd name="T82" fmla="*/ 20 w 81"/>
                <a:gd name="T83" fmla="*/ 81 h 81"/>
                <a:gd name="T84" fmla="*/ 17 w 81"/>
                <a:gd name="T85" fmla="*/ 77 h 81"/>
                <a:gd name="T86" fmla="*/ 11 w 81"/>
                <a:gd name="T87" fmla="*/ 76 h 81"/>
                <a:gd name="T88" fmla="*/ 10 w 81"/>
                <a:gd name="T89" fmla="*/ 71 h 81"/>
                <a:gd name="T90" fmla="*/ 7 w 81"/>
                <a:gd name="T91" fmla="*/ 7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1" h="81">
                  <a:moveTo>
                    <a:pt x="7" y="72"/>
                  </a:moveTo>
                  <a:cubicBezTo>
                    <a:pt x="6" y="69"/>
                    <a:pt x="3" y="68"/>
                    <a:pt x="4" y="65"/>
                  </a:cubicBezTo>
                  <a:cubicBezTo>
                    <a:pt x="4" y="62"/>
                    <a:pt x="1" y="57"/>
                    <a:pt x="0" y="55"/>
                  </a:cubicBezTo>
                  <a:cubicBezTo>
                    <a:pt x="0" y="55"/>
                    <a:pt x="0" y="55"/>
                    <a:pt x="0" y="55"/>
                  </a:cubicBezTo>
                  <a:cubicBezTo>
                    <a:pt x="4" y="52"/>
                    <a:pt x="4" y="52"/>
                    <a:pt x="4" y="52"/>
                  </a:cubicBezTo>
                  <a:cubicBezTo>
                    <a:pt x="4" y="48"/>
                    <a:pt x="4" y="48"/>
                    <a:pt x="4" y="48"/>
                  </a:cubicBezTo>
                  <a:cubicBezTo>
                    <a:pt x="6" y="47"/>
                    <a:pt x="6" y="47"/>
                    <a:pt x="6" y="47"/>
                  </a:cubicBezTo>
                  <a:cubicBezTo>
                    <a:pt x="6" y="43"/>
                    <a:pt x="6" y="43"/>
                    <a:pt x="6" y="43"/>
                  </a:cubicBezTo>
                  <a:cubicBezTo>
                    <a:pt x="11" y="40"/>
                    <a:pt x="11" y="40"/>
                    <a:pt x="11" y="40"/>
                  </a:cubicBezTo>
                  <a:cubicBezTo>
                    <a:pt x="10" y="29"/>
                    <a:pt x="10" y="29"/>
                    <a:pt x="10" y="29"/>
                  </a:cubicBezTo>
                  <a:cubicBezTo>
                    <a:pt x="16" y="26"/>
                    <a:pt x="16" y="26"/>
                    <a:pt x="16" y="26"/>
                  </a:cubicBezTo>
                  <a:cubicBezTo>
                    <a:pt x="13" y="21"/>
                    <a:pt x="13" y="21"/>
                    <a:pt x="13" y="21"/>
                  </a:cubicBezTo>
                  <a:cubicBezTo>
                    <a:pt x="14" y="16"/>
                    <a:pt x="14" y="16"/>
                    <a:pt x="14" y="16"/>
                  </a:cubicBezTo>
                  <a:cubicBezTo>
                    <a:pt x="15" y="10"/>
                    <a:pt x="15" y="10"/>
                    <a:pt x="15" y="10"/>
                  </a:cubicBezTo>
                  <a:cubicBezTo>
                    <a:pt x="17" y="10"/>
                    <a:pt x="17" y="10"/>
                    <a:pt x="17" y="10"/>
                  </a:cubicBezTo>
                  <a:cubicBezTo>
                    <a:pt x="18" y="4"/>
                    <a:pt x="18" y="4"/>
                    <a:pt x="18" y="4"/>
                  </a:cubicBezTo>
                  <a:cubicBezTo>
                    <a:pt x="21" y="2"/>
                    <a:pt x="21" y="2"/>
                    <a:pt x="21" y="2"/>
                  </a:cubicBezTo>
                  <a:cubicBezTo>
                    <a:pt x="25" y="3"/>
                    <a:pt x="25" y="3"/>
                    <a:pt x="25" y="3"/>
                  </a:cubicBezTo>
                  <a:cubicBezTo>
                    <a:pt x="29" y="1"/>
                    <a:pt x="29" y="1"/>
                    <a:pt x="29" y="1"/>
                  </a:cubicBezTo>
                  <a:cubicBezTo>
                    <a:pt x="35" y="0"/>
                    <a:pt x="35" y="0"/>
                    <a:pt x="35" y="0"/>
                  </a:cubicBezTo>
                  <a:cubicBezTo>
                    <a:pt x="38" y="6"/>
                    <a:pt x="38" y="6"/>
                    <a:pt x="38" y="6"/>
                  </a:cubicBezTo>
                  <a:cubicBezTo>
                    <a:pt x="45" y="8"/>
                    <a:pt x="45" y="8"/>
                    <a:pt x="45" y="8"/>
                  </a:cubicBezTo>
                  <a:cubicBezTo>
                    <a:pt x="44" y="15"/>
                    <a:pt x="44" y="15"/>
                    <a:pt x="44" y="15"/>
                  </a:cubicBezTo>
                  <a:cubicBezTo>
                    <a:pt x="47" y="16"/>
                    <a:pt x="47" y="16"/>
                    <a:pt x="47" y="16"/>
                  </a:cubicBezTo>
                  <a:cubicBezTo>
                    <a:pt x="53" y="18"/>
                    <a:pt x="53" y="18"/>
                    <a:pt x="53" y="18"/>
                  </a:cubicBezTo>
                  <a:cubicBezTo>
                    <a:pt x="60" y="29"/>
                    <a:pt x="60" y="29"/>
                    <a:pt x="60" y="29"/>
                  </a:cubicBezTo>
                  <a:cubicBezTo>
                    <a:pt x="59" y="32"/>
                    <a:pt x="59" y="32"/>
                    <a:pt x="59" y="32"/>
                  </a:cubicBezTo>
                  <a:cubicBezTo>
                    <a:pt x="69" y="40"/>
                    <a:pt x="69" y="40"/>
                    <a:pt x="69" y="40"/>
                  </a:cubicBezTo>
                  <a:cubicBezTo>
                    <a:pt x="81" y="55"/>
                    <a:pt x="81" y="55"/>
                    <a:pt x="81" y="55"/>
                  </a:cubicBezTo>
                  <a:cubicBezTo>
                    <a:pt x="78" y="56"/>
                    <a:pt x="78" y="56"/>
                    <a:pt x="78" y="56"/>
                  </a:cubicBezTo>
                  <a:cubicBezTo>
                    <a:pt x="81" y="62"/>
                    <a:pt x="81" y="62"/>
                    <a:pt x="81" y="62"/>
                  </a:cubicBezTo>
                  <a:cubicBezTo>
                    <a:pt x="78" y="65"/>
                    <a:pt x="78" y="65"/>
                    <a:pt x="78" y="65"/>
                  </a:cubicBezTo>
                  <a:cubicBezTo>
                    <a:pt x="77" y="65"/>
                    <a:pt x="72" y="64"/>
                    <a:pt x="72" y="64"/>
                  </a:cubicBezTo>
                  <a:cubicBezTo>
                    <a:pt x="71" y="64"/>
                    <a:pt x="67" y="63"/>
                    <a:pt x="67" y="61"/>
                  </a:cubicBezTo>
                  <a:cubicBezTo>
                    <a:pt x="67" y="58"/>
                    <a:pt x="63" y="58"/>
                    <a:pt x="61" y="58"/>
                  </a:cubicBezTo>
                  <a:cubicBezTo>
                    <a:pt x="58" y="58"/>
                    <a:pt x="56" y="61"/>
                    <a:pt x="56" y="61"/>
                  </a:cubicBezTo>
                  <a:cubicBezTo>
                    <a:pt x="45" y="61"/>
                    <a:pt x="45" y="61"/>
                    <a:pt x="45" y="61"/>
                  </a:cubicBezTo>
                  <a:cubicBezTo>
                    <a:pt x="45" y="61"/>
                    <a:pt x="45" y="64"/>
                    <a:pt x="45" y="66"/>
                  </a:cubicBezTo>
                  <a:cubicBezTo>
                    <a:pt x="46" y="69"/>
                    <a:pt x="36" y="77"/>
                    <a:pt x="36" y="77"/>
                  </a:cubicBezTo>
                  <a:cubicBezTo>
                    <a:pt x="27" y="77"/>
                    <a:pt x="27" y="77"/>
                    <a:pt x="27" y="77"/>
                  </a:cubicBezTo>
                  <a:cubicBezTo>
                    <a:pt x="27" y="77"/>
                    <a:pt x="25" y="78"/>
                    <a:pt x="25" y="79"/>
                  </a:cubicBezTo>
                  <a:cubicBezTo>
                    <a:pt x="25" y="81"/>
                    <a:pt x="22" y="81"/>
                    <a:pt x="20" y="81"/>
                  </a:cubicBezTo>
                  <a:cubicBezTo>
                    <a:pt x="19" y="81"/>
                    <a:pt x="17" y="77"/>
                    <a:pt x="17" y="77"/>
                  </a:cubicBezTo>
                  <a:cubicBezTo>
                    <a:pt x="11" y="76"/>
                    <a:pt x="11" y="76"/>
                    <a:pt x="11" y="76"/>
                  </a:cubicBezTo>
                  <a:cubicBezTo>
                    <a:pt x="10" y="71"/>
                    <a:pt x="10" y="71"/>
                    <a:pt x="10" y="71"/>
                  </a:cubicBezTo>
                  <a:lnTo>
                    <a:pt x="7" y="72"/>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7" name="Freeform 43">
              <a:extLst>
                <a:ext uri="{FF2B5EF4-FFF2-40B4-BE49-F238E27FC236}">
                  <a16:creationId xmlns:a16="http://schemas.microsoft.com/office/drawing/2014/main" id="{10E3B46F-09BE-B9BB-E04A-5B0F0B16513F}"/>
                </a:ext>
              </a:extLst>
            </p:cNvPr>
            <p:cNvSpPr>
              <a:spLocks/>
            </p:cNvSpPr>
            <p:nvPr/>
          </p:nvSpPr>
          <p:spPr bwMode="auto">
            <a:xfrm>
              <a:off x="1175" y="3364"/>
              <a:ext cx="154" cy="114"/>
            </a:xfrm>
            <a:custGeom>
              <a:avLst/>
              <a:gdLst>
                <a:gd name="T0" fmla="*/ 146 w 154"/>
                <a:gd name="T1" fmla="*/ 39 h 114"/>
                <a:gd name="T2" fmla="*/ 144 w 154"/>
                <a:gd name="T3" fmla="*/ 41 h 114"/>
                <a:gd name="T4" fmla="*/ 142 w 154"/>
                <a:gd name="T5" fmla="*/ 56 h 114"/>
                <a:gd name="T6" fmla="*/ 154 w 154"/>
                <a:gd name="T7" fmla="*/ 68 h 114"/>
                <a:gd name="T8" fmla="*/ 154 w 154"/>
                <a:gd name="T9" fmla="*/ 85 h 114"/>
                <a:gd name="T10" fmla="*/ 137 w 154"/>
                <a:gd name="T11" fmla="*/ 87 h 114"/>
                <a:gd name="T12" fmla="*/ 129 w 154"/>
                <a:gd name="T13" fmla="*/ 100 h 114"/>
                <a:gd name="T14" fmla="*/ 121 w 154"/>
                <a:gd name="T15" fmla="*/ 100 h 114"/>
                <a:gd name="T16" fmla="*/ 121 w 154"/>
                <a:gd name="T17" fmla="*/ 106 h 114"/>
                <a:gd name="T18" fmla="*/ 110 w 154"/>
                <a:gd name="T19" fmla="*/ 114 h 114"/>
                <a:gd name="T20" fmla="*/ 100 w 154"/>
                <a:gd name="T21" fmla="*/ 114 h 114"/>
                <a:gd name="T22" fmla="*/ 96 w 154"/>
                <a:gd name="T23" fmla="*/ 106 h 114"/>
                <a:gd name="T24" fmla="*/ 81 w 154"/>
                <a:gd name="T25" fmla="*/ 104 h 114"/>
                <a:gd name="T26" fmla="*/ 75 w 154"/>
                <a:gd name="T27" fmla="*/ 98 h 114"/>
                <a:gd name="T28" fmla="*/ 69 w 154"/>
                <a:gd name="T29" fmla="*/ 106 h 114"/>
                <a:gd name="T30" fmla="*/ 56 w 154"/>
                <a:gd name="T31" fmla="*/ 104 h 114"/>
                <a:gd name="T32" fmla="*/ 46 w 154"/>
                <a:gd name="T33" fmla="*/ 93 h 114"/>
                <a:gd name="T34" fmla="*/ 29 w 154"/>
                <a:gd name="T35" fmla="*/ 91 h 114"/>
                <a:gd name="T36" fmla="*/ 27 w 154"/>
                <a:gd name="T37" fmla="*/ 73 h 114"/>
                <a:gd name="T38" fmla="*/ 16 w 154"/>
                <a:gd name="T39" fmla="*/ 62 h 114"/>
                <a:gd name="T40" fmla="*/ 6 w 154"/>
                <a:gd name="T41" fmla="*/ 68 h 114"/>
                <a:gd name="T42" fmla="*/ 4 w 154"/>
                <a:gd name="T43" fmla="*/ 60 h 114"/>
                <a:gd name="T44" fmla="*/ 4 w 154"/>
                <a:gd name="T45" fmla="*/ 50 h 114"/>
                <a:gd name="T46" fmla="*/ 0 w 154"/>
                <a:gd name="T47" fmla="*/ 48 h 114"/>
                <a:gd name="T48" fmla="*/ 4 w 154"/>
                <a:gd name="T49" fmla="*/ 41 h 114"/>
                <a:gd name="T50" fmla="*/ 19 w 154"/>
                <a:gd name="T51" fmla="*/ 31 h 114"/>
                <a:gd name="T52" fmla="*/ 19 w 154"/>
                <a:gd name="T53" fmla="*/ 18 h 114"/>
                <a:gd name="T54" fmla="*/ 33 w 154"/>
                <a:gd name="T55" fmla="*/ 10 h 114"/>
                <a:gd name="T56" fmla="*/ 37 w 154"/>
                <a:gd name="T57" fmla="*/ 2 h 114"/>
                <a:gd name="T58" fmla="*/ 46 w 154"/>
                <a:gd name="T59" fmla="*/ 2 h 114"/>
                <a:gd name="T60" fmla="*/ 50 w 154"/>
                <a:gd name="T61" fmla="*/ 6 h 114"/>
                <a:gd name="T62" fmla="*/ 64 w 154"/>
                <a:gd name="T63" fmla="*/ 0 h 114"/>
                <a:gd name="T64" fmla="*/ 79 w 154"/>
                <a:gd name="T65" fmla="*/ 6 h 114"/>
                <a:gd name="T66" fmla="*/ 91 w 154"/>
                <a:gd name="T67" fmla="*/ 0 h 114"/>
                <a:gd name="T68" fmla="*/ 108 w 154"/>
                <a:gd name="T69" fmla="*/ 0 h 114"/>
                <a:gd name="T70" fmla="*/ 114 w 154"/>
                <a:gd name="T71" fmla="*/ 10 h 114"/>
                <a:gd name="T72" fmla="*/ 123 w 154"/>
                <a:gd name="T73" fmla="*/ 16 h 114"/>
                <a:gd name="T74" fmla="*/ 125 w 154"/>
                <a:gd name="T75" fmla="*/ 25 h 114"/>
                <a:gd name="T76" fmla="*/ 137 w 154"/>
                <a:gd name="T77" fmla="*/ 35 h 114"/>
                <a:gd name="T78" fmla="*/ 146 w 154"/>
                <a:gd name="T79" fmla="*/ 3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4" h="114">
                  <a:moveTo>
                    <a:pt x="146" y="39"/>
                  </a:moveTo>
                  <a:lnTo>
                    <a:pt x="144" y="41"/>
                  </a:lnTo>
                  <a:lnTo>
                    <a:pt x="142" y="56"/>
                  </a:lnTo>
                  <a:lnTo>
                    <a:pt x="154" y="68"/>
                  </a:lnTo>
                  <a:lnTo>
                    <a:pt x="154" y="85"/>
                  </a:lnTo>
                  <a:lnTo>
                    <a:pt x="137" y="87"/>
                  </a:lnTo>
                  <a:lnTo>
                    <a:pt x="129" y="100"/>
                  </a:lnTo>
                  <a:lnTo>
                    <a:pt x="121" y="100"/>
                  </a:lnTo>
                  <a:lnTo>
                    <a:pt x="121" y="106"/>
                  </a:lnTo>
                  <a:lnTo>
                    <a:pt x="110" y="114"/>
                  </a:lnTo>
                  <a:lnTo>
                    <a:pt x="100" y="114"/>
                  </a:lnTo>
                  <a:lnTo>
                    <a:pt x="96" y="106"/>
                  </a:lnTo>
                  <a:lnTo>
                    <a:pt x="81" y="104"/>
                  </a:lnTo>
                  <a:lnTo>
                    <a:pt x="75" y="98"/>
                  </a:lnTo>
                  <a:lnTo>
                    <a:pt x="69" y="106"/>
                  </a:lnTo>
                  <a:lnTo>
                    <a:pt x="56" y="104"/>
                  </a:lnTo>
                  <a:lnTo>
                    <a:pt x="46" y="93"/>
                  </a:lnTo>
                  <a:lnTo>
                    <a:pt x="29" y="91"/>
                  </a:lnTo>
                  <a:lnTo>
                    <a:pt x="27" y="73"/>
                  </a:lnTo>
                  <a:lnTo>
                    <a:pt x="16" y="62"/>
                  </a:lnTo>
                  <a:lnTo>
                    <a:pt x="6" y="68"/>
                  </a:lnTo>
                  <a:lnTo>
                    <a:pt x="4" y="60"/>
                  </a:lnTo>
                  <a:lnTo>
                    <a:pt x="4" y="50"/>
                  </a:lnTo>
                  <a:lnTo>
                    <a:pt x="0" y="48"/>
                  </a:lnTo>
                  <a:lnTo>
                    <a:pt x="4" y="41"/>
                  </a:lnTo>
                  <a:lnTo>
                    <a:pt x="19" y="31"/>
                  </a:lnTo>
                  <a:lnTo>
                    <a:pt x="19" y="18"/>
                  </a:lnTo>
                  <a:lnTo>
                    <a:pt x="33" y="10"/>
                  </a:lnTo>
                  <a:lnTo>
                    <a:pt x="37" y="2"/>
                  </a:lnTo>
                  <a:lnTo>
                    <a:pt x="46" y="2"/>
                  </a:lnTo>
                  <a:lnTo>
                    <a:pt x="50" y="6"/>
                  </a:lnTo>
                  <a:lnTo>
                    <a:pt x="64" y="0"/>
                  </a:lnTo>
                  <a:lnTo>
                    <a:pt x="79" y="6"/>
                  </a:lnTo>
                  <a:lnTo>
                    <a:pt x="91" y="0"/>
                  </a:lnTo>
                  <a:lnTo>
                    <a:pt x="108" y="0"/>
                  </a:lnTo>
                  <a:lnTo>
                    <a:pt x="114" y="10"/>
                  </a:lnTo>
                  <a:lnTo>
                    <a:pt x="123" y="16"/>
                  </a:lnTo>
                  <a:lnTo>
                    <a:pt x="125" y="25"/>
                  </a:lnTo>
                  <a:lnTo>
                    <a:pt x="137" y="35"/>
                  </a:lnTo>
                  <a:lnTo>
                    <a:pt x="146" y="39"/>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8" name="Freeform 44">
              <a:extLst>
                <a:ext uri="{FF2B5EF4-FFF2-40B4-BE49-F238E27FC236}">
                  <a16:creationId xmlns:a16="http://schemas.microsoft.com/office/drawing/2014/main" id="{C8B333CB-DA38-B6D7-25C3-8E37AA43B8A9}"/>
                </a:ext>
              </a:extLst>
            </p:cNvPr>
            <p:cNvSpPr>
              <a:spLocks/>
            </p:cNvSpPr>
            <p:nvPr/>
          </p:nvSpPr>
          <p:spPr bwMode="auto">
            <a:xfrm>
              <a:off x="1079" y="3412"/>
              <a:ext cx="125" cy="110"/>
            </a:xfrm>
            <a:custGeom>
              <a:avLst/>
              <a:gdLst>
                <a:gd name="T0" fmla="*/ 2 w 125"/>
                <a:gd name="T1" fmla="*/ 39 h 110"/>
                <a:gd name="T2" fmla="*/ 21 w 125"/>
                <a:gd name="T3" fmla="*/ 33 h 110"/>
                <a:gd name="T4" fmla="*/ 25 w 125"/>
                <a:gd name="T5" fmla="*/ 29 h 110"/>
                <a:gd name="T6" fmla="*/ 21 w 125"/>
                <a:gd name="T7" fmla="*/ 22 h 110"/>
                <a:gd name="T8" fmla="*/ 31 w 125"/>
                <a:gd name="T9" fmla="*/ 14 h 110"/>
                <a:gd name="T10" fmla="*/ 37 w 125"/>
                <a:gd name="T11" fmla="*/ 2 h 110"/>
                <a:gd name="T12" fmla="*/ 52 w 125"/>
                <a:gd name="T13" fmla="*/ 0 h 110"/>
                <a:gd name="T14" fmla="*/ 60 w 125"/>
                <a:gd name="T15" fmla="*/ 14 h 110"/>
                <a:gd name="T16" fmla="*/ 71 w 125"/>
                <a:gd name="T17" fmla="*/ 14 h 110"/>
                <a:gd name="T18" fmla="*/ 75 w 125"/>
                <a:gd name="T19" fmla="*/ 4 h 110"/>
                <a:gd name="T20" fmla="*/ 87 w 125"/>
                <a:gd name="T21" fmla="*/ 4 h 110"/>
                <a:gd name="T22" fmla="*/ 94 w 125"/>
                <a:gd name="T23" fmla="*/ 0 h 110"/>
                <a:gd name="T24" fmla="*/ 100 w 125"/>
                <a:gd name="T25" fmla="*/ 2 h 110"/>
                <a:gd name="T26" fmla="*/ 100 w 125"/>
                <a:gd name="T27" fmla="*/ 12 h 110"/>
                <a:gd name="T28" fmla="*/ 102 w 125"/>
                <a:gd name="T29" fmla="*/ 20 h 110"/>
                <a:gd name="T30" fmla="*/ 112 w 125"/>
                <a:gd name="T31" fmla="*/ 14 h 110"/>
                <a:gd name="T32" fmla="*/ 123 w 125"/>
                <a:gd name="T33" fmla="*/ 25 h 110"/>
                <a:gd name="T34" fmla="*/ 125 w 125"/>
                <a:gd name="T35" fmla="*/ 43 h 110"/>
                <a:gd name="T36" fmla="*/ 121 w 125"/>
                <a:gd name="T37" fmla="*/ 43 h 110"/>
                <a:gd name="T38" fmla="*/ 100 w 125"/>
                <a:gd name="T39" fmla="*/ 62 h 110"/>
                <a:gd name="T40" fmla="*/ 87 w 125"/>
                <a:gd name="T41" fmla="*/ 70 h 110"/>
                <a:gd name="T42" fmla="*/ 92 w 125"/>
                <a:gd name="T43" fmla="*/ 77 h 110"/>
                <a:gd name="T44" fmla="*/ 92 w 125"/>
                <a:gd name="T45" fmla="*/ 93 h 110"/>
                <a:gd name="T46" fmla="*/ 96 w 125"/>
                <a:gd name="T47" fmla="*/ 97 h 110"/>
                <a:gd name="T48" fmla="*/ 94 w 125"/>
                <a:gd name="T49" fmla="*/ 110 h 110"/>
                <a:gd name="T50" fmla="*/ 73 w 125"/>
                <a:gd name="T51" fmla="*/ 110 h 110"/>
                <a:gd name="T52" fmla="*/ 67 w 125"/>
                <a:gd name="T53" fmla="*/ 100 h 110"/>
                <a:gd name="T54" fmla="*/ 54 w 125"/>
                <a:gd name="T55" fmla="*/ 95 h 110"/>
                <a:gd name="T56" fmla="*/ 48 w 125"/>
                <a:gd name="T57" fmla="*/ 93 h 110"/>
                <a:gd name="T58" fmla="*/ 50 w 125"/>
                <a:gd name="T59" fmla="*/ 79 h 110"/>
                <a:gd name="T60" fmla="*/ 35 w 125"/>
                <a:gd name="T61" fmla="*/ 75 h 110"/>
                <a:gd name="T62" fmla="*/ 29 w 125"/>
                <a:gd name="T63" fmla="*/ 62 h 110"/>
                <a:gd name="T64" fmla="*/ 17 w 125"/>
                <a:gd name="T65" fmla="*/ 64 h 110"/>
                <a:gd name="T66" fmla="*/ 17 w 125"/>
                <a:gd name="T67" fmla="*/ 64 h 110"/>
                <a:gd name="T68" fmla="*/ 0 w 125"/>
                <a:gd name="T69" fmla="*/ 50 h 110"/>
                <a:gd name="T70" fmla="*/ 2 w 125"/>
                <a:gd name="T71" fmla="*/ 3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5" h="110">
                  <a:moveTo>
                    <a:pt x="2" y="39"/>
                  </a:moveTo>
                  <a:lnTo>
                    <a:pt x="21" y="33"/>
                  </a:lnTo>
                  <a:lnTo>
                    <a:pt x="25" y="29"/>
                  </a:lnTo>
                  <a:lnTo>
                    <a:pt x="21" y="22"/>
                  </a:lnTo>
                  <a:lnTo>
                    <a:pt x="31" y="14"/>
                  </a:lnTo>
                  <a:lnTo>
                    <a:pt x="37" y="2"/>
                  </a:lnTo>
                  <a:lnTo>
                    <a:pt x="52" y="0"/>
                  </a:lnTo>
                  <a:lnTo>
                    <a:pt x="60" y="14"/>
                  </a:lnTo>
                  <a:lnTo>
                    <a:pt x="71" y="14"/>
                  </a:lnTo>
                  <a:lnTo>
                    <a:pt x="75" y="4"/>
                  </a:lnTo>
                  <a:lnTo>
                    <a:pt x="87" y="4"/>
                  </a:lnTo>
                  <a:lnTo>
                    <a:pt x="94" y="0"/>
                  </a:lnTo>
                  <a:lnTo>
                    <a:pt x="100" y="2"/>
                  </a:lnTo>
                  <a:lnTo>
                    <a:pt x="100" y="12"/>
                  </a:lnTo>
                  <a:lnTo>
                    <a:pt x="102" y="20"/>
                  </a:lnTo>
                  <a:lnTo>
                    <a:pt x="112" y="14"/>
                  </a:lnTo>
                  <a:lnTo>
                    <a:pt x="123" y="25"/>
                  </a:lnTo>
                  <a:lnTo>
                    <a:pt x="125" y="43"/>
                  </a:lnTo>
                  <a:lnTo>
                    <a:pt x="121" y="43"/>
                  </a:lnTo>
                  <a:lnTo>
                    <a:pt x="100" y="62"/>
                  </a:lnTo>
                  <a:lnTo>
                    <a:pt x="87" y="70"/>
                  </a:lnTo>
                  <a:lnTo>
                    <a:pt x="92" y="77"/>
                  </a:lnTo>
                  <a:lnTo>
                    <a:pt x="92" y="93"/>
                  </a:lnTo>
                  <a:lnTo>
                    <a:pt x="96" y="97"/>
                  </a:lnTo>
                  <a:lnTo>
                    <a:pt x="94" y="110"/>
                  </a:lnTo>
                  <a:lnTo>
                    <a:pt x="73" y="110"/>
                  </a:lnTo>
                  <a:lnTo>
                    <a:pt x="67" y="100"/>
                  </a:lnTo>
                  <a:lnTo>
                    <a:pt x="54" y="95"/>
                  </a:lnTo>
                  <a:lnTo>
                    <a:pt x="48" y="93"/>
                  </a:lnTo>
                  <a:lnTo>
                    <a:pt x="50" y="79"/>
                  </a:lnTo>
                  <a:lnTo>
                    <a:pt x="35" y="75"/>
                  </a:lnTo>
                  <a:lnTo>
                    <a:pt x="29" y="62"/>
                  </a:lnTo>
                  <a:lnTo>
                    <a:pt x="17" y="64"/>
                  </a:lnTo>
                  <a:lnTo>
                    <a:pt x="17" y="64"/>
                  </a:lnTo>
                  <a:lnTo>
                    <a:pt x="0" y="50"/>
                  </a:lnTo>
                  <a:lnTo>
                    <a:pt x="2" y="39"/>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9" name="Freeform 45">
              <a:extLst>
                <a:ext uri="{FF2B5EF4-FFF2-40B4-BE49-F238E27FC236}">
                  <a16:creationId xmlns:a16="http://schemas.microsoft.com/office/drawing/2014/main" id="{43D88579-B0E4-528C-90E2-A8E43C16097A}"/>
                </a:ext>
              </a:extLst>
            </p:cNvPr>
            <p:cNvSpPr>
              <a:spLocks/>
            </p:cNvSpPr>
            <p:nvPr/>
          </p:nvSpPr>
          <p:spPr bwMode="auto">
            <a:xfrm>
              <a:off x="1021" y="3330"/>
              <a:ext cx="108" cy="121"/>
            </a:xfrm>
            <a:custGeom>
              <a:avLst/>
              <a:gdLst>
                <a:gd name="T0" fmla="*/ 0 w 108"/>
                <a:gd name="T1" fmla="*/ 38 h 121"/>
                <a:gd name="T2" fmla="*/ 2 w 108"/>
                <a:gd name="T3" fmla="*/ 29 h 121"/>
                <a:gd name="T4" fmla="*/ 14 w 108"/>
                <a:gd name="T5" fmla="*/ 25 h 121"/>
                <a:gd name="T6" fmla="*/ 14 w 108"/>
                <a:gd name="T7" fmla="*/ 13 h 121"/>
                <a:gd name="T8" fmla="*/ 27 w 108"/>
                <a:gd name="T9" fmla="*/ 9 h 121"/>
                <a:gd name="T10" fmla="*/ 33 w 108"/>
                <a:gd name="T11" fmla="*/ 17 h 121"/>
                <a:gd name="T12" fmla="*/ 39 w 108"/>
                <a:gd name="T13" fmla="*/ 13 h 121"/>
                <a:gd name="T14" fmla="*/ 39 w 108"/>
                <a:gd name="T15" fmla="*/ 2 h 121"/>
                <a:gd name="T16" fmla="*/ 45 w 108"/>
                <a:gd name="T17" fmla="*/ 0 h 121"/>
                <a:gd name="T18" fmla="*/ 60 w 108"/>
                <a:gd name="T19" fmla="*/ 6 h 121"/>
                <a:gd name="T20" fmla="*/ 75 w 108"/>
                <a:gd name="T21" fmla="*/ 6 h 121"/>
                <a:gd name="T22" fmla="*/ 79 w 108"/>
                <a:gd name="T23" fmla="*/ 11 h 121"/>
                <a:gd name="T24" fmla="*/ 81 w 108"/>
                <a:gd name="T25" fmla="*/ 27 h 121"/>
                <a:gd name="T26" fmla="*/ 95 w 108"/>
                <a:gd name="T27" fmla="*/ 50 h 121"/>
                <a:gd name="T28" fmla="*/ 108 w 108"/>
                <a:gd name="T29" fmla="*/ 59 h 121"/>
                <a:gd name="T30" fmla="*/ 108 w 108"/>
                <a:gd name="T31" fmla="*/ 82 h 121"/>
                <a:gd name="T32" fmla="*/ 95 w 108"/>
                <a:gd name="T33" fmla="*/ 84 h 121"/>
                <a:gd name="T34" fmla="*/ 89 w 108"/>
                <a:gd name="T35" fmla="*/ 96 h 121"/>
                <a:gd name="T36" fmla="*/ 79 w 108"/>
                <a:gd name="T37" fmla="*/ 104 h 121"/>
                <a:gd name="T38" fmla="*/ 83 w 108"/>
                <a:gd name="T39" fmla="*/ 111 h 121"/>
                <a:gd name="T40" fmla="*/ 79 w 108"/>
                <a:gd name="T41" fmla="*/ 115 h 121"/>
                <a:gd name="T42" fmla="*/ 60 w 108"/>
                <a:gd name="T43" fmla="*/ 121 h 121"/>
                <a:gd name="T44" fmla="*/ 60 w 108"/>
                <a:gd name="T45" fmla="*/ 121 h 121"/>
                <a:gd name="T46" fmla="*/ 43 w 108"/>
                <a:gd name="T47" fmla="*/ 111 h 121"/>
                <a:gd name="T48" fmla="*/ 41 w 108"/>
                <a:gd name="T49" fmla="*/ 96 h 121"/>
                <a:gd name="T50" fmla="*/ 33 w 108"/>
                <a:gd name="T51" fmla="*/ 77 h 121"/>
                <a:gd name="T52" fmla="*/ 27 w 108"/>
                <a:gd name="T53" fmla="*/ 63 h 121"/>
                <a:gd name="T54" fmla="*/ 18 w 108"/>
                <a:gd name="T55" fmla="*/ 63 h 121"/>
                <a:gd name="T56" fmla="*/ 14 w 108"/>
                <a:gd name="T57" fmla="*/ 46 h 121"/>
                <a:gd name="T58" fmla="*/ 0 w 108"/>
                <a:gd name="T59" fmla="*/ 38 h 121"/>
                <a:gd name="T60" fmla="*/ 0 w 108"/>
                <a:gd name="T61"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8" h="121">
                  <a:moveTo>
                    <a:pt x="0" y="38"/>
                  </a:moveTo>
                  <a:lnTo>
                    <a:pt x="2" y="29"/>
                  </a:lnTo>
                  <a:lnTo>
                    <a:pt x="14" y="25"/>
                  </a:lnTo>
                  <a:lnTo>
                    <a:pt x="14" y="13"/>
                  </a:lnTo>
                  <a:lnTo>
                    <a:pt x="27" y="9"/>
                  </a:lnTo>
                  <a:lnTo>
                    <a:pt x="33" y="17"/>
                  </a:lnTo>
                  <a:lnTo>
                    <a:pt x="39" y="13"/>
                  </a:lnTo>
                  <a:lnTo>
                    <a:pt x="39" y="2"/>
                  </a:lnTo>
                  <a:lnTo>
                    <a:pt x="45" y="0"/>
                  </a:lnTo>
                  <a:lnTo>
                    <a:pt x="60" y="6"/>
                  </a:lnTo>
                  <a:lnTo>
                    <a:pt x="75" y="6"/>
                  </a:lnTo>
                  <a:lnTo>
                    <a:pt x="79" y="11"/>
                  </a:lnTo>
                  <a:lnTo>
                    <a:pt x="81" y="27"/>
                  </a:lnTo>
                  <a:lnTo>
                    <a:pt x="95" y="50"/>
                  </a:lnTo>
                  <a:lnTo>
                    <a:pt x="108" y="59"/>
                  </a:lnTo>
                  <a:lnTo>
                    <a:pt x="108" y="82"/>
                  </a:lnTo>
                  <a:lnTo>
                    <a:pt x="95" y="84"/>
                  </a:lnTo>
                  <a:lnTo>
                    <a:pt x="89" y="96"/>
                  </a:lnTo>
                  <a:lnTo>
                    <a:pt x="79" y="104"/>
                  </a:lnTo>
                  <a:lnTo>
                    <a:pt x="83" y="111"/>
                  </a:lnTo>
                  <a:lnTo>
                    <a:pt x="79" y="115"/>
                  </a:lnTo>
                  <a:lnTo>
                    <a:pt x="60" y="121"/>
                  </a:lnTo>
                  <a:lnTo>
                    <a:pt x="60" y="121"/>
                  </a:lnTo>
                  <a:lnTo>
                    <a:pt x="43" y="111"/>
                  </a:lnTo>
                  <a:lnTo>
                    <a:pt x="41" y="96"/>
                  </a:lnTo>
                  <a:lnTo>
                    <a:pt x="33" y="77"/>
                  </a:lnTo>
                  <a:lnTo>
                    <a:pt x="27" y="63"/>
                  </a:lnTo>
                  <a:lnTo>
                    <a:pt x="18" y="63"/>
                  </a:lnTo>
                  <a:lnTo>
                    <a:pt x="14" y="46"/>
                  </a:lnTo>
                  <a:lnTo>
                    <a:pt x="0" y="38"/>
                  </a:lnTo>
                  <a:lnTo>
                    <a:pt x="0" y="38"/>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40" name="Freeform 46">
              <a:extLst>
                <a:ext uri="{FF2B5EF4-FFF2-40B4-BE49-F238E27FC236}">
                  <a16:creationId xmlns:a16="http://schemas.microsoft.com/office/drawing/2014/main" id="{A25353F9-4B78-7CF6-E5BF-BA89626BBDB5}"/>
                </a:ext>
              </a:extLst>
            </p:cNvPr>
            <p:cNvSpPr>
              <a:spLocks noEditPoints="1"/>
            </p:cNvSpPr>
            <p:nvPr/>
          </p:nvSpPr>
          <p:spPr bwMode="auto">
            <a:xfrm>
              <a:off x="1098" y="3316"/>
              <a:ext cx="104" cy="112"/>
            </a:xfrm>
            <a:custGeom>
              <a:avLst/>
              <a:gdLst>
                <a:gd name="T0" fmla="*/ 0 w 104"/>
                <a:gd name="T1" fmla="*/ 23 h 112"/>
                <a:gd name="T2" fmla="*/ 10 w 104"/>
                <a:gd name="T3" fmla="*/ 10 h 112"/>
                <a:gd name="T4" fmla="*/ 23 w 104"/>
                <a:gd name="T5" fmla="*/ 12 h 112"/>
                <a:gd name="T6" fmla="*/ 27 w 104"/>
                <a:gd name="T7" fmla="*/ 4 h 112"/>
                <a:gd name="T8" fmla="*/ 37 w 104"/>
                <a:gd name="T9" fmla="*/ 2 h 112"/>
                <a:gd name="T10" fmla="*/ 54 w 104"/>
                <a:gd name="T11" fmla="*/ 14 h 112"/>
                <a:gd name="T12" fmla="*/ 60 w 104"/>
                <a:gd name="T13" fmla="*/ 14 h 112"/>
                <a:gd name="T14" fmla="*/ 60 w 104"/>
                <a:gd name="T15" fmla="*/ 2 h 112"/>
                <a:gd name="T16" fmla="*/ 68 w 104"/>
                <a:gd name="T17" fmla="*/ 0 h 112"/>
                <a:gd name="T18" fmla="*/ 79 w 104"/>
                <a:gd name="T19" fmla="*/ 10 h 112"/>
                <a:gd name="T20" fmla="*/ 83 w 104"/>
                <a:gd name="T21" fmla="*/ 4 h 112"/>
                <a:gd name="T22" fmla="*/ 91 w 104"/>
                <a:gd name="T23" fmla="*/ 10 h 112"/>
                <a:gd name="T24" fmla="*/ 104 w 104"/>
                <a:gd name="T25" fmla="*/ 14 h 112"/>
                <a:gd name="T26" fmla="*/ 100 w 104"/>
                <a:gd name="T27" fmla="*/ 35 h 112"/>
                <a:gd name="T28" fmla="*/ 100 w 104"/>
                <a:gd name="T29" fmla="*/ 48 h 112"/>
                <a:gd name="T30" fmla="*/ 102 w 104"/>
                <a:gd name="T31" fmla="*/ 62 h 112"/>
                <a:gd name="T32" fmla="*/ 96 w 104"/>
                <a:gd name="T33" fmla="*/ 66 h 112"/>
                <a:gd name="T34" fmla="*/ 96 w 104"/>
                <a:gd name="T35" fmla="*/ 79 h 112"/>
                <a:gd name="T36" fmla="*/ 81 w 104"/>
                <a:gd name="T37" fmla="*/ 89 h 112"/>
                <a:gd name="T38" fmla="*/ 77 w 104"/>
                <a:gd name="T39" fmla="*/ 96 h 112"/>
                <a:gd name="T40" fmla="*/ 75 w 104"/>
                <a:gd name="T41" fmla="*/ 96 h 112"/>
                <a:gd name="T42" fmla="*/ 68 w 104"/>
                <a:gd name="T43" fmla="*/ 100 h 112"/>
                <a:gd name="T44" fmla="*/ 56 w 104"/>
                <a:gd name="T45" fmla="*/ 100 h 112"/>
                <a:gd name="T46" fmla="*/ 52 w 104"/>
                <a:gd name="T47" fmla="*/ 110 h 112"/>
                <a:gd name="T48" fmla="*/ 41 w 104"/>
                <a:gd name="T49" fmla="*/ 110 h 112"/>
                <a:gd name="T50" fmla="*/ 33 w 104"/>
                <a:gd name="T51" fmla="*/ 96 h 112"/>
                <a:gd name="T52" fmla="*/ 18 w 104"/>
                <a:gd name="T53" fmla="*/ 98 h 112"/>
                <a:gd name="T54" fmla="*/ 31 w 104"/>
                <a:gd name="T55" fmla="*/ 96 h 112"/>
                <a:gd name="T56" fmla="*/ 31 w 104"/>
                <a:gd name="T57" fmla="*/ 73 h 112"/>
                <a:gd name="T58" fmla="*/ 18 w 104"/>
                <a:gd name="T59" fmla="*/ 64 h 112"/>
                <a:gd name="T60" fmla="*/ 4 w 104"/>
                <a:gd name="T61" fmla="*/ 41 h 112"/>
                <a:gd name="T62" fmla="*/ 2 w 104"/>
                <a:gd name="T63" fmla="*/ 25 h 112"/>
                <a:gd name="T64" fmla="*/ 0 w 104"/>
                <a:gd name="T65" fmla="*/ 23 h 112"/>
                <a:gd name="T66" fmla="*/ 0 w 104"/>
                <a:gd name="T67" fmla="*/ 23 h 112"/>
                <a:gd name="T68" fmla="*/ 10 w 104"/>
                <a:gd name="T69" fmla="*/ 112 h 112"/>
                <a:gd name="T70" fmla="*/ 10 w 104"/>
                <a:gd name="T71" fmla="*/ 112 h 112"/>
                <a:gd name="T72" fmla="*/ 12 w 104"/>
                <a:gd name="T73" fmla="*/ 110 h 112"/>
                <a:gd name="T74" fmla="*/ 10 w 104"/>
                <a:gd name="T7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12">
                  <a:moveTo>
                    <a:pt x="0" y="23"/>
                  </a:moveTo>
                  <a:lnTo>
                    <a:pt x="10" y="10"/>
                  </a:lnTo>
                  <a:lnTo>
                    <a:pt x="23" y="12"/>
                  </a:lnTo>
                  <a:lnTo>
                    <a:pt x="27" y="4"/>
                  </a:lnTo>
                  <a:lnTo>
                    <a:pt x="37" y="2"/>
                  </a:lnTo>
                  <a:lnTo>
                    <a:pt x="54" y="14"/>
                  </a:lnTo>
                  <a:lnTo>
                    <a:pt x="60" y="14"/>
                  </a:lnTo>
                  <a:lnTo>
                    <a:pt x="60" y="2"/>
                  </a:lnTo>
                  <a:lnTo>
                    <a:pt x="68" y="0"/>
                  </a:lnTo>
                  <a:lnTo>
                    <a:pt x="79" y="10"/>
                  </a:lnTo>
                  <a:lnTo>
                    <a:pt x="83" y="4"/>
                  </a:lnTo>
                  <a:lnTo>
                    <a:pt x="91" y="10"/>
                  </a:lnTo>
                  <a:lnTo>
                    <a:pt x="104" y="14"/>
                  </a:lnTo>
                  <a:lnTo>
                    <a:pt x="100" y="35"/>
                  </a:lnTo>
                  <a:lnTo>
                    <a:pt x="100" y="48"/>
                  </a:lnTo>
                  <a:lnTo>
                    <a:pt x="102" y="62"/>
                  </a:lnTo>
                  <a:lnTo>
                    <a:pt x="96" y="66"/>
                  </a:lnTo>
                  <a:lnTo>
                    <a:pt x="96" y="79"/>
                  </a:lnTo>
                  <a:lnTo>
                    <a:pt x="81" y="89"/>
                  </a:lnTo>
                  <a:lnTo>
                    <a:pt x="77" y="96"/>
                  </a:lnTo>
                  <a:lnTo>
                    <a:pt x="75" y="96"/>
                  </a:lnTo>
                  <a:lnTo>
                    <a:pt x="68" y="100"/>
                  </a:lnTo>
                  <a:lnTo>
                    <a:pt x="56" y="100"/>
                  </a:lnTo>
                  <a:lnTo>
                    <a:pt x="52" y="110"/>
                  </a:lnTo>
                  <a:lnTo>
                    <a:pt x="41" y="110"/>
                  </a:lnTo>
                  <a:lnTo>
                    <a:pt x="33" y="96"/>
                  </a:lnTo>
                  <a:lnTo>
                    <a:pt x="18" y="98"/>
                  </a:lnTo>
                  <a:lnTo>
                    <a:pt x="31" y="96"/>
                  </a:lnTo>
                  <a:lnTo>
                    <a:pt x="31" y="73"/>
                  </a:lnTo>
                  <a:lnTo>
                    <a:pt x="18" y="64"/>
                  </a:lnTo>
                  <a:lnTo>
                    <a:pt x="4" y="41"/>
                  </a:lnTo>
                  <a:lnTo>
                    <a:pt x="2" y="25"/>
                  </a:lnTo>
                  <a:lnTo>
                    <a:pt x="0" y="23"/>
                  </a:lnTo>
                  <a:lnTo>
                    <a:pt x="0" y="23"/>
                  </a:lnTo>
                  <a:close/>
                  <a:moveTo>
                    <a:pt x="10" y="112"/>
                  </a:moveTo>
                  <a:lnTo>
                    <a:pt x="10" y="112"/>
                  </a:lnTo>
                  <a:lnTo>
                    <a:pt x="12" y="110"/>
                  </a:lnTo>
                  <a:lnTo>
                    <a:pt x="10" y="112"/>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41" name="Freeform 47">
              <a:extLst>
                <a:ext uri="{FF2B5EF4-FFF2-40B4-BE49-F238E27FC236}">
                  <a16:creationId xmlns:a16="http://schemas.microsoft.com/office/drawing/2014/main" id="{B57836C6-64D4-5C8B-B0DD-378EE5746D2F}"/>
                </a:ext>
              </a:extLst>
            </p:cNvPr>
            <p:cNvSpPr>
              <a:spLocks/>
            </p:cNvSpPr>
            <p:nvPr/>
          </p:nvSpPr>
          <p:spPr bwMode="auto">
            <a:xfrm>
              <a:off x="1054" y="3243"/>
              <a:ext cx="142" cy="96"/>
            </a:xfrm>
            <a:custGeom>
              <a:avLst/>
              <a:gdLst>
                <a:gd name="T0" fmla="*/ 0 w 142"/>
                <a:gd name="T1" fmla="*/ 14 h 96"/>
                <a:gd name="T2" fmla="*/ 4 w 142"/>
                <a:gd name="T3" fmla="*/ 10 h 96"/>
                <a:gd name="T4" fmla="*/ 12 w 142"/>
                <a:gd name="T5" fmla="*/ 8 h 96"/>
                <a:gd name="T6" fmla="*/ 19 w 142"/>
                <a:gd name="T7" fmla="*/ 0 h 96"/>
                <a:gd name="T8" fmla="*/ 31 w 142"/>
                <a:gd name="T9" fmla="*/ 0 h 96"/>
                <a:gd name="T10" fmla="*/ 40 w 142"/>
                <a:gd name="T11" fmla="*/ 16 h 96"/>
                <a:gd name="T12" fmla="*/ 50 w 142"/>
                <a:gd name="T13" fmla="*/ 12 h 96"/>
                <a:gd name="T14" fmla="*/ 65 w 142"/>
                <a:gd name="T15" fmla="*/ 25 h 96"/>
                <a:gd name="T16" fmla="*/ 81 w 142"/>
                <a:gd name="T17" fmla="*/ 14 h 96"/>
                <a:gd name="T18" fmla="*/ 104 w 142"/>
                <a:gd name="T19" fmla="*/ 16 h 96"/>
                <a:gd name="T20" fmla="*/ 121 w 142"/>
                <a:gd name="T21" fmla="*/ 33 h 96"/>
                <a:gd name="T22" fmla="*/ 133 w 142"/>
                <a:gd name="T23" fmla="*/ 35 h 96"/>
                <a:gd name="T24" fmla="*/ 142 w 142"/>
                <a:gd name="T25" fmla="*/ 50 h 96"/>
                <a:gd name="T26" fmla="*/ 131 w 142"/>
                <a:gd name="T27" fmla="*/ 62 h 96"/>
                <a:gd name="T28" fmla="*/ 131 w 142"/>
                <a:gd name="T29" fmla="*/ 81 h 96"/>
                <a:gd name="T30" fmla="*/ 127 w 142"/>
                <a:gd name="T31" fmla="*/ 77 h 96"/>
                <a:gd name="T32" fmla="*/ 123 w 142"/>
                <a:gd name="T33" fmla="*/ 83 h 96"/>
                <a:gd name="T34" fmla="*/ 112 w 142"/>
                <a:gd name="T35" fmla="*/ 73 h 96"/>
                <a:gd name="T36" fmla="*/ 104 w 142"/>
                <a:gd name="T37" fmla="*/ 75 h 96"/>
                <a:gd name="T38" fmla="*/ 104 w 142"/>
                <a:gd name="T39" fmla="*/ 87 h 96"/>
                <a:gd name="T40" fmla="*/ 98 w 142"/>
                <a:gd name="T41" fmla="*/ 87 h 96"/>
                <a:gd name="T42" fmla="*/ 81 w 142"/>
                <a:gd name="T43" fmla="*/ 75 h 96"/>
                <a:gd name="T44" fmla="*/ 71 w 142"/>
                <a:gd name="T45" fmla="*/ 77 h 96"/>
                <a:gd name="T46" fmla="*/ 67 w 142"/>
                <a:gd name="T47" fmla="*/ 85 h 96"/>
                <a:gd name="T48" fmla="*/ 54 w 142"/>
                <a:gd name="T49" fmla="*/ 83 h 96"/>
                <a:gd name="T50" fmla="*/ 44 w 142"/>
                <a:gd name="T51" fmla="*/ 96 h 96"/>
                <a:gd name="T52" fmla="*/ 42 w 142"/>
                <a:gd name="T53" fmla="*/ 93 h 96"/>
                <a:gd name="T54" fmla="*/ 27 w 142"/>
                <a:gd name="T55" fmla="*/ 93 h 96"/>
                <a:gd name="T56" fmla="*/ 12 w 142"/>
                <a:gd name="T57" fmla="*/ 87 h 96"/>
                <a:gd name="T58" fmla="*/ 12 w 142"/>
                <a:gd name="T59" fmla="*/ 79 h 96"/>
                <a:gd name="T60" fmla="*/ 2 w 142"/>
                <a:gd name="T61" fmla="*/ 68 h 96"/>
                <a:gd name="T62" fmla="*/ 0 w 142"/>
                <a:gd name="T63" fmla="*/ 60 h 96"/>
                <a:gd name="T64" fmla="*/ 8 w 142"/>
                <a:gd name="T65" fmla="*/ 54 h 96"/>
                <a:gd name="T66" fmla="*/ 8 w 142"/>
                <a:gd name="T67" fmla="*/ 41 h 96"/>
                <a:gd name="T68" fmla="*/ 6 w 142"/>
                <a:gd name="T69" fmla="*/ 31 h 96"/>
                <a:gd name="T70" fmla="*/ 4 w 142"/>
                <a:gd name="T71" fmla="*/ 14 h 96"/>
                <a:gd name="T72" fmla="*/ 0 w 142"/>
                <a:gd name="T73" fmla="*/ 1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2" h="96">
                  <a:moveTo>
                    <a:pt x="0" y="14"/>
                  </a:moveTo>
                  <a:lnTo>
                    <a:pt x="4" y="10"/>
                  </a:lnTo>
                  <a:lnTo>
                    <a:pt x="12" y="8"/>
                  </a:lnTo>
                  <a:lnTo>
                    <a:pt x="19" y="0"/>
                  </a:lnTo>
                  <a:lnTo>
                    <a:pt x="31" y="0"/>
                  </a:lnTo>
                  <a:lnTo>
                    <a:pt x="40" y="16"/>
                  </a:lnTo>
                  <a:lnTo>
                    <a:pt x="50" y="12"/>
                  </a:lnTo>
                  <a:lnTo>
                    <a:pt x="65" y="25"/>
                  </a:lnTo>
                  <a:lnTo>
                    <a:pt x="81" y="14"/>
                  </a:lnTo>
                  <a:lnTo>
                    <a:pt x="104" y="16"/>
                  </a:lnTo>
                  <a:lnTo>
                    <a:pt x="121" y="33"/>
                  </a:lnTo>
                  <a:lnTo>
                    <a:pt x="133" y="35"/>
                  </a:lnTo>
                  <a:lnTo>
                    <a:pt x="142" y="50"/>
                  </a:lnTo>
                  <a:lnTo>
                    <a:pt x="131" y="62"/>
                  </a:lnTo>
                  <a:lnTo>
                    <a:pt x="131" y="81"/>
                  </a:lnTo>
                  <a:lnTo>
                    <a:pt x="127" y="77"/>
                  </a:lnTo>
                  <a:lnTo>
                    <a:pt x="123" y="83"/>
                  </a:lnTo>
                  <a:lnTo>
                    <a:pt x="112" y="73"/>
                  </a:lnTo>
                  <a:lnTo>
                    <a:pt x="104" y="75"/>
                  </a:lnTo>
                  <a:lnTo>
                    <a:pt x="104" y="87"/>
                  </a:lnTo>
                  <a:lnTo>
                    <a:pt x="98" y="87"/>
                  </a:lnTo>
                  <a:lnTo>
                    <a:pt x="81" y="75"/>
                  </a:lnTo>
                  <a:lnTo>
                    <a:pt x="71" y="77"/>
                  </a:lnTo>
                  <a:lnTo>
                    <a:pt x="67" y="85"/>
                  </a:lnTo>
                  <a:lnTo>
                    <a:pt x="54" y="83"/>
                  </a:lnTo>
                  <a:lnTo>
                    <a:pt x="44" y="96"/>
                  </a:lnTo>
                  <a:lnTo>
                    <a:pt x="42" y="93"/>
                  </a:lnTo>
                  <a:lnTo>
                    <a:pt x="27" y="93"/>
                  </a:lnTo>
                  <a:lnTo>
                    <a:pt x="12" y="87"/>
                  </a:lnTo>
                  <a:lnTo>
                    <a:pt x="12" y="79"/>
                  </a:lnTo>
                  <a:lnTo>
                    <a:pt x="2" y="68"/>
                  </a:lnTo>
                  <a:lnTo>
                    <a:pt x="0" y="60"/>
                  </a:lnTo>
                  <a:lnTo>
                    <a:pt x="8" y="54"/>
                  </a:lnTo>
                  <a:lnTo>
                    <a:pt x="8" y="41"/>
                  </a:lnTo>
                  <a:lnTo>
                    <a:pt x="6" y="31"/>
                  </a:lnTo>
                  <a:lnTo>
                    <a:pt x="4" y="14"/>
                  </a:lnTo>
                  <a:lnTo>
                    <a:pt x="0" y="14"/>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42" name="Freeform 48">
              <a:extLst>
                <a:ext uri="{FF2B5EF4-FFF2-40B4-BE49-F238E27FC236}">
                  <a16:creationId xmlns:a16="http://schemas.microsoft.com/office/drawing/2014/main" id="{B0B01ED0-CE2D-F083-A0E2-04E16B687723}"/>
                </a:ext>
              </a:extLst>
            </p:cNvPr>
            <p:cNvSpPr>
              <a:spLocks noEditPoints="1"/>
            </p:cNvSpPr>
            <p:nvPr/>
          </p:nvSpPr>
          <p:spPr bwMode="auto">
            <a:xfrm>
              <a:off x="1152" y="3205"/>
              <a:ext cx="137" cy="173"/>
            </a:xfrm>
            <a:custGeom>
              <a:avLst/>
              <a:gdLst>
                <a:gd name="T0" fmla="*/ 31 w 137"/>
                <a:gd name="T1" fmla="*/ 11 h 173"/>
                <a:gd name="T2" fmla="*/ 44 w 137"/>
                <a:gd name="T3" fmla="*/ 11 h 173"/>
                <a:gd name="T4" fmla="*/ 56 w 137"/>
                <a:gd name="T5" fmla="*/ 0 h 173"/>
                <a:gd name="T6" fmla="*/ 64 w 137"/>
                <a:gd name="T7" fmla="*/ 17 h 173"/>
                <a:gd name="T8" fmla="*/ 77 w 137"/>
                <a:gd name="T9" fmla="*/ 19 h 173"/>
                <a:gd name="T10" fmla="*/ 94 w 137"/>
                <a:gd name="T11" fmla="*/ 27 h 173"/>
                <a:gd name="T12" fmla="*/ 102 w 137"/>
                <a:gd name="T13" fmla="*/ 27 h 173"/>
                <a:gd name="T14" fmla="*/ 121 w 137"/>
                <a:gd name="T15" fmla="*/ 36 h 173"/>
                <a:gd name="T16" fmla="*/ 137 w 137"/>
                <a:gd name="T17" fmla="*/ 40 h 173"/>
                <a:gd name="T18" fmla="*/ 133 w 137"/>
                <a:gd name="T19" fmla="*/ 54 h 173"/>
                <a:gd name="T20" fmla="*/ 125 w 137"/>
                <a:gd name="T21" fmla="*/ 69 h 173"/>
                <a:gd name="T22" fmla="*/ 121 w 137"/>
                <a:gd name="T23" fmla="*/ 77 h 173"/>
                <a:gd name="T24" fmla="*/ 119 w 137"/>
                <a:gd name="T25" fmla="*/ 86 h 173"/>
                <a:gd name="T26" fmla="*/ 110 w 137"/>
                <a:gd name="T27" fmla="*/ 92 h 173"/>
                <a:gd name="T28" fmla="*/ 114 w 137"/>
                <a:gd name="T29" fmla="*/ 102 h 173"/>
                <a:gd name="T30" fmla="*/ 123 w 137"/>
                <a:gd name="T31" fmla="*/ 100 h 173"/>
                <a:gd name="T32" fmla="*/ 123 w 137"/>
                <a:gd name="T33" fmla="*/ 117 h 173"/>
                <a:gd name="T34" fmla="*/ 137 w 137"/>
                <a:gd name="T35" fmla="*/ 123 h 173"/>
                <a:gd name="T36" fmla="*/ 137 w 137"/>
                <a:gd name="T37" fmla="*/ 134 h 173"/>
                <a:gd name="T38" fmla="*/ 131 w 137"/>
                <a:gd name="T39" fmla="*/ 146 h 173"/>
                <a:gd name="T40" fmla="*/ 129 w 137"/>
                <a:gd name="T41" fmla="*/ 159 h 173"/>
                <a:gd name="T42" fmla="*/ 114 w 137"/>
                <a:gd name="T43" fmla="*/ 159 h 173"/>
                <a:gd name="T44" fmla="*/ 102 w 137"/>
                <a:gd name="T45" fmla="*/ 165 h 173"/>
                <a:gd name="T46" fmla="*/ 87 w 137"/>
                <a:gd name="T47" fmla="*/ 159 h 173"/>
                <a:gd name="T48" fmla="*/ 73 w 137"/>
                <a:gd name="T49" fmla="*/ 165 h 173"/>
                <a:gd name="T50" fmla="*/ 69 w 137"/>
                <a:gd name="T51" fmla="*/ 161 h 173"/>
                <a:gd name="T52" fmla="*/ 60 w 137"/>
                <a:gd name="T53" fmla="*/ 161 h 173"/>
                <a:gd name="T54" fmla="*/ 56 w 137"/>
                <a:gd name="T55" fmla="*/ 169 h 173"/>
                <a:gd name="T56" fmla="*/ 48 w 137"/>
                <a:gd name="T57" fmla="*/ 173 h 173"/>
                <a:gd name="T58" fmla="*/ 46 w 137"/>
                <a:gd name="T59" fmla="*/ 159 h 173"/>
                <a:gd name="T60" fmla="*/ 46 w 137"/>
                <a:gd name="T61" fmla="*/ 146 h 173"/>
                <a:gd name="T62" fmla="*/ 50 w 137"/>
                <a:gd name="T63" fmla="*/ 125 h 173"/>
                <a:gd name="T64" fmla="*/ 37 w 137"/>
                <a:gd name="T65" fmla="*/ 121 h 173"/>
                <a:gd name="T66" fmla="*/ 33 w 137"/>
                <a:gd name="T67" fmla="*/ 119 h 173"/>
                <a:gd name="T68" fmla="*/ 33 w 137"/>
                <a:gd name="T69" fmla="*/ 100 h 173"/>
                <a:gd name="T70" fmla="*/ 44 w 137"/>
                <a:gd name="T71" fmla="*/ 88 h 173"/>
                <a:gd name="T72" fmla="*/ 35 w 137"/>
                <a:gd name="T73" fmla="*/ 73 h 173"/>
                <a:gd name="T74" fmla="*/ 23 w 137"/>
                <a:gd name="T75" fmla="*/ 71 h 173"/>
                <a:gd name="T76" fmla="*/ 6 w 137"/>
                <a:gd name="T77" fmla="*/ 54 h 173"/>
                <a:gd name="T78" fmla="*/ 0 w 137"/>
                <a:gd name="T79" fmla="*/ 54 h 173"/>
                <a:gd name="T80" fmla="*/ 14 w 137"/>
                <a:gd name="T81" fmla="*/ 34 h 173"/>
                <a:gd name="T82" fmla="*/ 29 w 137"/>
                <a:gd name="T83" fmla="*/ 29 h 173"/>
                <a:gd name="T84" fmla="*/ 31 w 137"/>
                <a:gd name="T85" fmla="*/ 13 h 173"/>
                <a:gd name="T86" fmla="*/ 31 w 137"/>
                <a:gd name="T87" fmla="*/ 11 h 173"/>
                <a:gd name="T88" fmla="*/ 31 w 137"/>
                <a:gd name="T89" fmla="*/ 11 h 173"/>
                <a:gd name="T90" fmla="*/ 60 w 137"/>
                <a:gd name="T91" fmla="*/ 73 h 173"/>
                <a:gd name="T92" fmla="*/ 62 w 137"/>
                <a:gd name="T93" fmla="*/ 81 h 173"/>
                <a:gd name="T94" fmla="*/ 60 w 137"/>
                <a:gd name="T95" fmla="*/ 88 h 173"/>
                <a:gd name="T96" fmla="*/ 58 w 137"/>
                <a:gd name="T97" fmla="*/ 98 h 173"/>
                <a:gd name="T98" fmla="*/ 69 w 137"/>
                <a:gd name="T99" fmla="*/ 98 h 173"/>
                <a:gd name="T100" fmla="*/ 75 w 137"/>
                <a:gd name="T101" fmla="*/ 92 h 173"/>
                <a:gd name="T102" fmla="*/ 81 w 137"/>
                <a:gd name="T103" fmla="*/ 98 h 173"/>
                <a:gd name="T104" fmla="*/ 89 w 137"/>
                <a:gd name="T105" fmla="*/ 98 h 173"/>
                <a:gd name="T106" fmla="*/ 89 w 137"/>
                <a:gd name="T107" fmla="*/ 86 h 173"/>
                <a:gd name="T108" fmla="*/ 98 w 137"/>
                <a:gd name="T109" fmla="*/ 77 h 173"/>
                <a:gd name="T110" fmla="*/ 87 w 137"/>
                <a:gd name="T111" fmla="*/ 69 h 173"/>
                <a:gd name="T112" fmla="*/ 85 w 137"/>
                <a:gd name="T113" fmla="*/ 56 h 173"/>
                <a:gd name="T114" fmla="*/ 73 w 137"/>
                <a:gd name="T115" fmla="*/ 61 h 173"/>
                <a:gd name="T116" fmla="*/ 73 w 137"/>
                <a:gd name="T117" fmla="*/ 73 h 173"/>
                <a:gd name="T118" fmla="*/ 60 w 137"/>
                <a:gd name="T119" fmla="*/ 7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73">
                  <a:moveTo>
                    <a:pt x="31" y="11"/>
                  </a:moveTo>
                  <a:lnTo>
                    <a:pt x="44" y="11"/>
                  </a:lnTo>
                  <a:lnTo>
                    <a:pt x="56" y="0"/>
                  </a:lnTo>
                  <a:lnTo>
                    <a:pt x="64" y="17"/>
                  </a:lnTo>
                  <a:lnTo>
                    <a:pt x="77" y="19"/>
                  </a:lnTo>
                  <a:lnTo>
                    <a:pt x="94" y="27"/>
                  </a:lnTo>
                  <a:lnTo>
                    <a:pt x="102" y="27"/>
                  </a:lnTo>
                  <a:lnTo>
                    <a:pt x="121" y="36"/>
                  </a:lnTo>
                  <a:lnTo>
                    <a:pt x="137" y="40"/>
                  </a:lnTo>
                  <a:lnTo>
                    <a:pt x="133" y="54"/>
                  </a:lnTo>
                  <a:lnTo>
                    <a:pt x="125" y="69"/>
                  </a:lnTo>
                  <a:lnTo>
                    <a:pt x="121" y="77"/>
                  </a:lnTo>
                  <a:lnTo>
                    <a:pt x="119" y="86"/>
                  </a:lnTo>
                  <a:lnTo>
                    <a:pt x="110" y="92"/>
                  </a:lnTo>
                  <a:lnTo>
                    <a:pt x="114" y="102"/>
                  </a:lnTo>
                  <a:lnTo>
                    <a:pt x="123" y="100"/>
                  </a:lnTo>
                  <a:lnTo>
                    <a:pt x="123" y="117"/>
                  </a:lnTo>
                  <a:lnTo>
                    <a:pt x="137" y="123"/>
                  </a:lnTo>
                  <a:lnTo>
                    <a:pt x="137" y="134"/>
                  </a:lnTo>
                  <a:lnTo>
                    <a:pt x="131" y="146"/>
                  </a:lnTo>
                  <a:lnTo>
                    <a:pt x="129" y="159"/>
                  </a:lnTo>
                  <a:lnTo>
                    <a:pt x="114" y="159"/>
                  </a:lnTo>
                  <a:lnTo>
                    <a:pt x="102" y="165"/>
                  </a:lnTo>
                  <a:lnTo>
                    <a:pt x="87" y="159"/>
                  </a:lnTo>
                  <a:lnTo>
                    <a:pt x="73" y="165"/>
                  </a:lnTo>
                  <a:lnTo>
                    <a:pt x="69" y="161"/>
                  </a:lnTo>
                  <a:lnTo>
                    <a:pt x="60" y="161"/>
                  </a:lnTo>
                  <a:lnTo>
                    <a:pt x="56" y="169"/>
                  </a:lnTo>
                  <a:lnTo>
                    <a:pt x="48" y="173"/>
                  </a:lnTo>
                  <a:lnTo>
                    <a:pt x="46" y="159"/>
                  </a:lnTo>
                  <a:lnTo>
                    <a:pt x="46" y="146"/>
                  </a:lnTo>
                  <a:lnTo>
                    <a:pt x="50" y="125"/>
                  </a:lnTo>
                  <a:lnTo>
                    <a:pt x="37" y="121"/>
                  </a:lnTo>
                  <a:lnTo>
                    <a:pt x="33" y="119"/>
                  </a:lnTo>
                  <a:lnTo>
                    <a:pt x="33" y="100"/>
                  </a:lnTo>
                  <a:lnTo>
                    <a:pt x="44" y="88"/>
                  </a:lnTo>
                  <a:lnTo>
                    <a:pt x="35" y="73"/>
                  </a:lnTo>
                  <a:lnTo>
                    <a:pt x="23" y="71"/>
                  </a:lnTo>
                  <a:lnTo>
                    <a:pt x="6" y="54"/>
                  </a:lnTo>
                  <a:lnTo>
                    <a:pt x="0" y="54"/>
                  </a:lnTo>
                  <a:lnTo>
                    <a:pt x="14" y="34"/>
                  </a:lnTo>
                  <a:lnTo>
                    <a:pt x="29" y="29"/>
                  </a:lnTo>
                  <a:lnTo>
                    <a:pt x="31" y="13"/>
                  </a:lnTo>
                  <a:lnTo>
                    <a:pt x="31" y="11"/>
                  </a:lnTo>
                  <a:lnTo>
                    <a:pt x="31" y="11"/>
                  </a:lnTo>
                  <a:close/>
                  <a:moveTo>
                    <a:pt x="60" y="73"/>
                  </a:moveTo>
                  <a:lnTo>
                    <a:pt x="62" y="81"/>
                  </a:lnTo>
                  <a:lnTo>
                    <a:pt x="60" y="88"/>
                  </a:lnTo>
                  <a:lnTo>
                    <a:pt x="58" y="98"/>
                  </a:lnTo>
                  <a:lnTo>
                    <a:pt x="69" y="98"/>
                  </a:lnTo>
                  <a:lnTo>
                    <a:pt x="75" y="92"/>
                  </a:lnTo>
                  <a:lnTo>
                    <a:pt x="81" y="98"/>
                  </a:lnTo>
                  <a:lnTo>
                    <a:pt x="89" y="98"/>
                  </a:lnTo>
                  <a:lnTo>
                    <a:pt x="89" y="86"/>
                  </a:lnTo>
                  <a:lnTo>
                    <a:pt x="98" y="77"/>
                  </a:lnTo>
                  <a:lnTo>
                    <a:pt x="87" y="69"/>
                  </a:lnTo>
                  <a:lnTo>
                    <a:pt x="85" y="56"/>
                  </a:lnTo>
                  <a:lnTo>
                    <a:pt x="73" y="61"/>
                  </a:lnTo>
                  <a:lnTo>
                    <a:pt x="73" y="73"/>
                  </a:lnTo>
                  <a:lnTo>
                    <a:pt x="60" y="73"/>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43" name="Freeform 49">
              <a:extLst>
                <a:ext uri="{FF2B5EF4-FFF2-40B4-BE49-F238E27FC236}">
                  <a16:creationId xmlns:a16="http://schemas.microsoft.com/office/drawing/2014/main" id="{7CFD61FF-FC5B-2B6D-DB0D-CF3599ECA90F}"/>
                </a:ext>
              </a:extLst>
            </p:cNvPr>
            <p:cNvSpPr>
              <a:spLocks/>
            </p:cNvSpPr>
            <p:nvPr/>
          </p:nvSpPr>
          <p:spPr bwMode="auto">
            <a:xfrm>
              <a:off x="1210" y="3261"/>
              <a:ext cx="40" cy="42"/>
            </a:xfrm>
            <a:custGeom>
              <a:avLst/>
              <a:gdLst>
                <a:gd name="T0" fmla="*/ 2 w 40"/>
                <a:gd name="T1" fmla="*/ 17 h 42"/>
                <a:gd name="T2" fmla="*/ 15 w 40"/>
                <a:gd name="T3" fmla="*/ 17 h 42"/>
                <a:gd name="T4" fmla="*/ 15 w 40"/>
                <a:gd name="T5" fmla="*/ 5 h 42"/>
                <a:gd name="T6" fmla="*/ 27 w 40"/>
                <a:gd name="T7" fmla="*/ 0 h 42"/>
                <a:gd name="T8" fmla="*/ 29 w 40"/>
                <a:gd name="T9" fmla="*/ 13 h 42"/>
                <a:gd name="T10" fmla="*/ 40 w 40"/>
                <a:gd name="T11" fmla="*/ 21 h 42"/>
                <a:gd name="T12" fmla="*/ 31 w 40"/>
                <a:gd name="T13" fmla="*/ 30 h 42"/>
                <a:gd name="T14" fmla="*/ 31 w 40"/>
                <a:gd name="T15" fmla="*/ 42 h 42"/>
                <a:gd name="T16" fmla="*/ 23 w 40"/>
                <a:gd name="T17" fmla="*/ 42 h 42"/>
                <a:gd name="T18" fmla="*/ 17 w 40"/>
                <a:gd name="T19" fmla="*/ 36 h 42"/>
                <a:gd name="T20" fmla="*/ 11 w 40"/>
                <a:gd name="T21" fmla="*/ 42 h 42"/>
                <a:gd name="T22" fmla="*/ 0 w 40"/>
                <a:gd name="T23" fmla="*/ 42 h 42"/>
                <a:gd name="T24" fmla="*/ 2 w 40"/>
                <a:gd name="T25" fmla="*/ 32 h 42"/>
                <a:gd name="T26" fmla="*/ 4 w 40"/>
                <a:gd name="T27" fmla="*/ 25 h 42"/>
                <a:gd name="T28" fmla="*/ 2 w 40"/>
                <a:gd name="T29" fmla="*/ 1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42">
                  <a:moveTo>
                    <a:pt x="2" y="17"/>
                  </a:moveTo>
                  <a:lnTo>
                    <a:pt x="15" y="17"/>
                  </a:lnTo>
                  <a:lnTo>
                    <a:pt x="15" y="5"/>
                  </a:lnTo>
                  <a:lnTo>
                    <a:pt x="27" y="0"/>
                  </a:lnTo>
                  <a:lnTo>
                    <a:pt x="29" y="13"/>
                  </a:lnTo>
                  <a:lnTo>
                    <a:pt x="40" y="21"/>
                  </a:lnTo>
                  <a:lnTo>
                    <a:pt x="31" y="30"/>
                  </a:lnTo>
                  <a:lnTo>
                    <a:pt x="31" y="42"/>
                  </a:lnTo>
                  <a:lnTo>
                    <a:pt x="23" y="42"/>
                  </a:lnTo>
                  <a:lnTo>
                    <a:pt x="17" y="36"/>
                  </a:lnTo>
                  <a:lnTo>
                    <a:pt x="11" y="42"/>
                  </a:lnTo>
                  <a:lnTo>
                    <a:pt x="0" y="42"/>
                  </a:lnTo>
                  <a:lnTo>
                    <a:pt x="2" y="32"/>
                  </a:lnTo>
                  <a:lnTo>
                    <a:pt x="4" y="25"/>
                  </a:lnTo>
                  <a:lnTo>
                    <a:pt x="2" y="17"/>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44" name="Freeform 50">
              <a:extLst>
                <a:ext uri="{FF2B5EF4-FFF2-40B4-BE49-F238E27FC236}">
                  <a16:creationId xmlns:a16="http://schemas.microsoft.com/office/drawing/2014/main" id="{4C174A23-39A0-5648-8326-D38D52B33ECF}"/>
                </a:ext>
              </a:extLst>
            </p:cNvPr>
            <p:cNvSpPr>
              <a:spLocks/>
            </p:cNvSpPr>
            <p:nvPr/>
          </p:nvSpPr>
          <p:spPr bwMode="auto">
            <a:xfrm>
              <a:off x="2044" y="3574"/>
              <a:ext cx="354" cy="290"/>
            </a:xfrm>
            <a:custGeom>
              <a:avLst/>
              <a:gdLst>
                <a:gd name="T0" fmla="*/ 159 w 170"/>
                <a:gd name="T1" fmla="*/ 70 h 139"/>
                <a:gd name="T2" fmla="*/ 139 w 170"/>
                <a:gd name="T3" fmla="*/ 65 h 139"/>
                <a:gd name="T4" fmla="*/ 132 w 170"/>
                <a:gd name="T5" fmla="*/ 70 h 139"/>
                <a:gd name="T6" fmla="*/ 117 w 170"/>
                <a:gd name="T7" fmla="*/ 63 h 139"/>
                <a:gd name="T8" fmla="*/ 110 w 170"/>
                <a:gd name="T9" fmla="*/ 58 h 139"/>
                <a:gd name="T10" fmla="*/ 106 w 170"/>
                <a:gd name="T11" fmla="*/ 50 h 139"/>
                <a:gd name="T12" fmla="*/ 97 w 170"/>
                <a:gd name="T13" fmla="*/ 67 h 139"/>
                <a:gd name="T14" fmla="*/ 94 w 170"/>
                <a:gd name="T15" fmla="*/ 77 h 139"/>
                <a:gd name="T16" fmla="*/ 101 w 170"/>
                <a:gd name="T17" fmla="*/ 84 h 139"/>
                <a:gd name="T18" fmla="*/ 109 w 170"/>
                <a:gd name="T19" fmla="*/ 95 h 139"/>
                <a:gd name="T20" fmla="*/ 102 w 170"/>
                <a:gd name="T21" fmla="*/ 100 h 139"/>
                <a:gd name="T22" fmla="*/ 90 w 170"/>
                <a:gd name="T23" fmla="*/ 107 h 139"/>
                <a:gd name="T24" fmla="*/ 88 w 170"/>
                <a:gd name="T25" fmla="*/ 119 h 139"/>
                <a:gd name="T26" fmla="*/ 81 w 170"/>
                <a:gd name="T27" fmla="*/ 128 h 139"/>
                <a:gd name="T28" fmla="*/ 77 w 170"/>
                <a:gd name="T29" fmla="*/ 136 h 139"/>
                <a:gd name="T30" fmla="*/ 66 w 170"/>
                <a:gd name="T31" fmla="*/ 133 h 139"/>
                <a:gd name="T32" fmla="*/ 44 w 170"/>
                <a:gd name="T33" fmla="*/ 127 h 139"/>
                <a:gd name="T34" fmla="*/ 32 w 170"/>
                <a:gd name="T35" fmla="*/ 112 h 139"/>
                <a:gd name="T36" fmla="*/ 26 w 170"/>
                <a:gd name="T37" fmla="*/ 98 h 139"/>
                <a:gd name="T38" fmla="*/ 10 w 170"/>
                <a:gd name="T39" fmla="*/ 93 h 139"/>
                <a:gd name="T40" fmla="*/ 0 w 170"/>
                <a:gd name="T41" fmla="*/ 75 h 139"/>
                <a:gd name="T42" fmla="*/ 7 w 170"/>
                <a:gd name="T43" fmla="*/ 59 h 139"/>
                <a:gd name="T44" fmla="*/ 9 w 170"/>
                <a:gd name="T45" fmla="*/ 47 h 139"/>
                <a:gd name="T46" fmla="*/ 20 w 170"/>
                <a:gd name="T47" fmla="*/ 44 h 139"/>
                <a:gd name="T48" fmla="*/ 28 w 170"/>
                <a:gd name="T49" fmla="*/ 43 h 139"/>
                <a:gd name="T50" fmla="*/ 33 w 170"/>
                <a:gd name="T51" fmla="*/ 33 h 139"/>
                <a:gd name="T52" fmla="*/ 41 w 170"/>
                <a:gd name="T53" fmla="*/ 24 h 139"/>
                <a:gd name="T54" fmla="*/ 54 w 170"/>
                <a:gd name="T55" fmla="*/ 17 h 139"/>
                <a:gd name="T56" fmla="*/ 64 w 170"/>
                <a:gd name="T57" fmla="*/ 19 h 139"/>
                <a:gd name="T58" fmla="*/ 80 w 170"/>
                <a:gd name="T59" fmla="*/ 15 h 139"/>
                <a:gd name="T60" fmla="*/ 95 w 170"/>
                <a:gd name="T61" fmla="*/ 8 h 139"/>
                <a:gd name="T62" fmla="*/ 101 w 170"/>
                <a:gd name="T63" fmla="*/ 1 h 139"/>
                <a:gd name="T64" fmla="*/ 121 w 170"/>
                <a:gd name="T65" fmla="*/ 11 h 139"/>
                <a:gd name="T66" fmla="*/ 137 w 170"/>
                <a:gd name="T67" fmla="*/ 32 h 139"/>
                <a:gd name="T68" fmla="*/ 145 w 170"/>
                <a:gd name="T69" fmla="*/ 39 h 139"/>
                <a:gd name="T70" fmla="*/ 156 w 170"/>
                <a:gd name="T71" fmla="*/ 52 h 139"/>
                <a:gd name="T72" fmla="*/ 170 w 170"/>
                <a:gd name="T73" fmla="*/ 5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0" h="139">
                  <a:moveTo>
                    <a:pt x="170" y="61"/>
                  </a:moveTo>
                  <a:cubicBezTo>
                    <a:pt x="159" y="70"/>
                    <a:pt x="159" y="70"/>
                    <a:pt x="159" y="70"/>
                  </a:cubicBezTo>
                  <a:cubicBezTo>
                    <a:pt x="145" y="69"/>
                    <a:pt x="145" y="69"/>
                    <a:pt x="145" y="69"/>
                  </a:cubicBezTo>
                  <a:cubicBezTo>
                    <a:pt x="139" y="65"/>
                    <a:pt x="139" y="65"/>
                    <a:pt x="139" y="65"/>
                  </a:cubicBezTo>
                  <a:cubicBezTo>
                    <a:pt x="136" y="69"/>
                    <a:pt x="136" y="69"/>
                    <a:pt x="136" y="69"/>
                  </a:cubicBezTo>
                  <a:cubicBezTo>
                    <a:pt x="132" y="70"/>
                    <a:pt x="132" y="70"/>
                    <a:pt x="132" y="70"/>
                  </a:cubicBezTo>
                  <a:cubicBezTo>
                    <a:pt x="126" y="67"/>
                    <a:pt x="126" y="67"/>
                    <a:pt x="126" y="67"/>
                  </a:cubicBezTo>
                  <a:cubicBezTo>
                    <a:pt x="117" y="63"/>
                    <a:pt x="117" y="63"/>
                    <a:pt x="117" y="63"/>
                  </a:cubicBezTo>
                  <a:cubicBezTo>
                    <a:pt x="111" y="62"/>
                    <a:pt x="111" y="62"/>
                    <a:pt x="111" y="62"/>
                  </a:cubicBezTo>
                  <a:cubicBezTo>
                    <a:pt x="110" y="58"/>
                    <a:pt x="110" y="58"/>
                    <a:pt x="110" y="58"/>
                  </a:cubicBezTo>
                  <a:cubicBezTo>
                    <a:pt x="114" y="53"/>
                    <a:pt x="114" y="53"/>
                    <a:pt x="114" y="53"/>
                  </a:cubicBezTo>
                  <a:cubicBezTo>
                    <a:pt x="106" y="50"/>
                    <a:pt x="106" y="50"/>
                    <a:pt x="106" y="50"/>
                  </a:cubicBezTo>
                  <a:cubicBezTo>
                    <a:pt x="97" y="62"/>
                    <a:pt x="97" y="62"/>
                    <a:pt x="97" y="62"/>
                  </a:cubicBezTo>
                  <a:cubicBezTo>
                    <a:pt x="97" y="67"/>
                    <a:pt x="97" y="67"/>
                    <a:pt x="97" y="67"/>
                  </a:cubicBezTo>
                  <a:cubicBezTo>
                    <a:pt x="98" y="73"/>
                    <a:pt x="98" y="73"/>
                    <a:pt x="98" y="73"/>
                  </a:cubicBezTo>
                  <a:cubicBezTo>
                    <a:pt x="94" y="77"/>
                    <a:pt x="94" y="77"/>
                    <a:pt x="94" y="77"/>
                  </a:cubicBezTo>
                  <a:cubicBezTo>
                    <a:pt x="93" y="79"/>
                    <a:pt x="93" y="79"/>
                    <a:pt x="93" y="79"/>
                  </a:cubicBezTo>
                  <a:cubicBezTo>
                    <a:pt x="101" y="84"/>
                    <a:pt x="101" y="84"/>
                    <a:pt x="101" y="84"/>
                  </a:cubicBezTo>
                  <a:cubicBezTo>
                    <a:pt x="104" y="89"/>
                    <a:pt x="104" y="89"/>
                    <a:pt x="104" y="89"/>
                  </a:cubicBezTo>
                  <a:cubicBezTo>
                    <a:pt x="109" y="95"/>
                    <a:pt x="109" y="95"/>
                    <a:pt x="109" y="95"/>
                  </a:cubicBezTo>
                  <a:cubicBezTo>
                    <a:pt x="106" y="98"/>
                    <a:pt x="106" y="98"/>
                    <a:pt x="106" y="98"/>
                  </a:cubicBezTo>
                  <a:cubicBezTo>
                    <a:pt x="102" y="100"/>
                    <a:pt x="102" y="100"/>
                    <a:pt x="102" y="100"/>
                  </a:cubicBezTo>
                  <a:cubicBezTo>
                    <a:pt x="98" y="101"/>
                    <a:pt x="98" y="101"/>
                    <a:pt x="98" y="101"/>
                  </a:cubicBezTo>
                  <a:cubicBezTo>
                    <a:pt x="90" y="107"/>
                    <a:pt x="90" y="107"/>
                    <a:pt x="90" y="107"/>
                  </a:cubicBezTo>
                  <a:cubicBezTo>
                    <a:pt x="90" y="116"/>
                    <a:pt x="90" y="116"/>
                    <a:pt x="90" y="116"/>
                  </a:cubicBezTo>
                  <a:cubicBezTo>
                    <a:pt x="88" y="119"/>
                    <a:pt x="88" y="119"/>
                    <a:pt x="88" y="119"/>
                  </a:cubicBezTo>
                  <a:cubicBezTo>
                    <a:pt x="82" y="122"/>
                    <a:pt x="82" y="122"/>
                    <a:pt x="82" y="122"/>
                  </a:cubicBezTo>
                  <a:cubicBezTo>
                    <a:pt x="81" y="128"/>
                    <a:pt x="81" y="128"/>
                    <a:pt x="81" y="128"/>
                  </a:cubicBezTo>
                  <a:cubicBezTo>
                    <a:pt x="77" y="131"/>
                    <a:pt x="77" y="131"/>
                    <a:pt x="77" y="131"/>
                  </a:cubicBezTo>
                  <a:cubicBezTo>
                    <a:pt x="77" y="136"/>
                    <a:pt x="77" y="136"/>
                    <a:pt x="77" y="136"/>
                  </a:cubicBezTo>
                  <a:cubicBezTo>
                    <a:pt x="75" y="136"/>
                    <a:pt x="74" y="136"/>
                    <a:pt x="72" y="137"/>
                  </a:cubicBezTo>
                  <a:cubicBezTo>
                    <a:pt x="69" y="139"/>
                    <a:pt x="67" y="136"/>
                    <a:pt x="66" y="133"/>
                  </a:cubicBezTo>
                  <a:cubicBezTo>
                    <a:pt x="65" y="131"/>
                    <a:pt x="58" y="124"/>
                    <a:pt x="52" y="124"/>
                  </a:cubicBezTo>
                  <a:cubicBezTo>
                    <a:pt x="48" y="124"/>
                    <a:pt x="47" y="127"/>
                    <a:pt x="44" y="127"/>
                  </a:cubicBezTo>
                  <a:cubicBezTo>
                    <a:pt x="45" y="117"/>
                    <a:pt x="45" y="117"/>
                    <a:pt x="45" y="117"/>
                  </a:cubicBezTo>
                  <a:cubicBezTo>
                    <a:pt x="32" y="112"/>
                    <a:pt x="32" y="112"/>
                    <a:pt x="32" y="112"/>
                  </a:cubicBezTo>
                  <a:cubicBezTo>
                    <a:pt x="32" y="104"/>
                    <a:pt x="32" y="104"/>
                    <a:pt x="32" y="104"/>
                  </a:cubicBezTo>
                  <a:cubicBezTo>
                    <a:pt x="26" y="98"/>
                    <a:pt x="26" y="98"/>
                    <a:pt x="26" y="98"/>
                  </a:cubicBezTo>
                  <a:cubicBezTo>
                    <a:pt x="18" y="96"/>
                    <a:pt x="18" y="96"/>
                    <a:pt x="18" y="96"/>
                  </a:cubicBezTo>
                  <a:cubicBezTo>
                    <a:pt x="10" y="93"/>
                    <a:pt x="10" y="93"/>
                    <a:pt x="10" y="93"/>
                  </a:cubicBezTo>
                  <a:cubicBezTo>
                    <a:pt x="8" y="84"/>
                    <a:pt x="8" y="84"/>
                    <a:pt x="8" y="84"/>
                  </a:cubicBezTo>
                  <a:cubicBezTo>
                    <a:pt x="0" y="75"/>
                    <a:pt x="0" y="75"/>
                    <a:pt x="0" y="75"/>
                  </a:cubicBezTo>
                  <a:cubicBezTo>
                    <a:pt x="5" y="67"/>
                    <a:pt x="5" y="67"/>
                    <a:pt x="5" y="67"/>
                  </a:cubicBezTo>
                  <a:cubicBezTo>
                    <a:pt x="7" y="59"/>
                    <a:pt x="7" y="59"/>
                    <a:pt x="7" y="59"/>
                  </a:cubicBezTo>
                  <a:cubicBezTo>
                    <a:pt x="9" y="52"/>
                    <a:pt x="9" y="52"/>
                    <a:pt x="9" y="52"/>
                  </a:cubicBezTo>
                  <a:cubicBezTo>
                    <a:pt x="9" y="47"/>
                    <a:pt x="9" y="47"/>
                    <a:pt x="9" y="47"/>
                  </a:cubicBezTo>
                  <a:cubicBezTo>
                    <a:pt x="14" y="42"/>
                    <a:pt x="14" y="42"/>
                    <a:pt x="14" y="42"/>
                  </a:cubicBezTo>
                  <a:cubicBezTo>
                    <a:pt x="20" y="44"/>
                    <a:pt x="20" y="44"/>
                    <a:pt x="20" y="44"/>
                  </a:cubicBezTo>
                  <a:cubicBezTo>
                    <a:pt x="22" y="40"/>
                    <a:pt x="22" y="40"/>
                    <a:pt x="22" y="40"/>
                  </a:cubicBezTo>
                  <a:cubicBezTo>
                    <a:pt x="28" y="43"/>
                    <a:pt x="28" y="43"/>
                    <a:pt x="28" y="43"/>
                  </a:cubicBezTo>
                  <a:cubicBezTo>
                    <a:pt x="35" y="39"/>
                    <a:pt x="35" y="39"/>
                    <a:pt x="35" y="39"/>
                  </a:cubicBezTo>
                  <a:cubicBezTo>
                    <a:pt x="33" y="33"/>
                    <a:pt x="33" y="33"/>
                    <a:pt x="33" y="33"/>
                  </a:cubicBezTo>
                  <a:cubicBezTo>
                    <a:pt x="35" y="22"/>
                    <a:pt x="35" y="22"/>
                    <a:pt x="35" y="22"/>
                  </a:cubicBezTo>
                  <a:cubicBezTo>
                    <a:pt x="41" y="24"/>
                    <a:pt x="41" y="24"/>
                    <a:pt x="41" y="24"/>
                  </a:cubicBezTo>
                  <a:cubicBezTo>
                    <a:pt x="53" y="24"/>
                    <a:pt x="53" y="24"/>
                    <a:pt x="53" y="24"/>
                  </a:cubicBezTo>
                  <a:cubicBezTo>
                    <a:pt x="54" y="17"/>
                    <a:pt x="54" y="17"/>
                    <a:pt x="54" y="17"/>
                  </a:cubicBezTo>
                  <a:cubicBezTo>
                    <a:pt x="57" y="16"/>
                    <a:pt x="57" y="16"/>
                    <a:pt x="57" y="16"/>
                  </a:cubicBezTo>
                  <a:cubicBezTo>
                    <a:pt x="64" y="19"/>
                    <a:pt x="64" y="19"/>
                    <a:pt x="64" y="19"/>
                  </a:cubicBezTo>
                  <a:cubicBezTo>
                    <a:pt x="69" y="15"/>
                    <a:pt x="69" y="15"/>
                    <a:pt x="69" y="15"/>
                  </a:cubicBezTo>
                  <a:cubicBezTo>
                    <a:pt x="80" y="15"/>
                    <a:pt x="80" y="15"/>
                    <a:pt x="80" y="15"/>
                  </a:cubicBezTo>
                  <a:cubicBezTo>
                    <a:pt x="86" y="10"/>
                    <a:pt x="86" y="10"/>
                    <a:pt x="86" y="10"/>
                  </a:cubicBezTo>
                  <a:cubicBezTo>
                    <a:pt x="95" y="8"/>
                    <a:pt x="95" y="8"/>
                    <a:pt x="95" y="8"/>
                  </a:cubicBezTo>
                  <a:cubicBezTo>
                    <a:pt x="95" y="0"/>
                    <a:pt x="95" y="0"/>
                    <a:pt x="95" y="0"/>
                  </a:cubicBezTo>
                  <a:cubicBezTo>
                    <a:pt x="101" y="1"/>
                    <a:pt x="101" y="1"/>
                    <a:pt x="101" y="1"/>
                  </a:cubicBezTo>
                  <a:cubicBezTo>
                    <a:pt x="110" y="9"/>
                    <a:pt x="110" y="9"/>
                    <a:pt x="110" y="9"/>
                  </a:cubicBezTo>
                  <a:cubicBezTo>
                    <a:pt x="121" y="11"/>
                    <a:pt x="121" y="11"/>
                    <a:pt x="121" y="11"/>
                  </a:cubicBezTo>
                  <a:cubicBezTo>
                    <a:pt x="133" y="22"/>
                    <a:pt x="133" y="22"/>
                    <a:pt x="133" y="22"/>
                  </a:cubicBezTo>
                  <a:cubicBezTo>
                    <a:pt x="137" y="32"/>
                    <a:pt x="137" y="32"/>
                    <a:pt x="137" y="32"/>
                  </a:cubicBezTo>
                  <a:cubicBezTo>
                    <a:pt x="137" y="39"/>
                    <a:pt x="137" y="39"/>
                    <a:pt x="137" y="39"/>
                  </a:cubicBezTo>
                  <a:cubicBezTo>
                    <a:pt x="145" y="39"/>
                    <a:pt x="145" y="39"/>
                    <a:pt x="145" y="39"/>
                  </a:cubicBezTo>
                  <a:cubicBezTo>
                    <a:pt x="145" y="46"/>
                    <a:pt x="145" y="46"/>
                    <a:pt x="145" y="46"/>
                  </a:cubicBezTo>
                  <a:cubicBezTo>
                    <a:pt x="156" y="52"/>
                    <a:pt x="156" y="52"/>
                    <a:pt x="156" y="52"/>
                  </a:cubicBezTo>
                  <a:cubicBezTo>
                    <a:pt x="163" y="54"/>
                    <a:pt x="163" y="54"/>
                    <a:pt x="163" y="54"/>
                  </a:cubicBezTo>
                  <a:cubicBezTo>
                    <a:pt x="170" y="58"/>
                    <a:pt x="170" y="58"/>
                    <a:pt x="170" y="58"/>
                  </a:cubicBezTo>
                  <a:lnTo>
                    <a:pt x="170" y="61"/>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45" name="Freeform 51">
              <a:extLst>
                <a:ext uri="{FF2B5EF4-FFF2-40B4-BE49-F238E27FC236}">
                  <a16:creationId xmlns:a16="http://schemas.microsoft.com/office/drawing/2014/main" id="{DCAD52A6-BE91-E9D5-CFF8-CFEB8212782F}"/>
                </a:ext>
              </a:extLst>
            </p:cNvPr>
            <p:cNvSpPr>
              <a:spLocks/>
            </p:cNvSpPr>
            <p:nvPr/>
          </p:nvSpPr>
          <p:spPr bwMode="auto">
            <a:xfrm>
              <a:off x="1913" y="3697"/>
              <a:ext cx="225" cy="160"/>
            </a:xfrm>
            <a:custGeom>
              <a:avLst/>
              <a:gdLst>
                <a:gd name="T0" fmla="*/ 107 w 108"/>
                <a:gd name="T1" fmla="*/ 68 h 77"/>
                <a:gd name="T2" fmla="*/ 106 w 108"/>
                <a:gd name="T3" fmla="*/ 68 h 77"/>
                <a:gd name="T4" fmla="*/ 100 w 108"/>
                <a:gd name="T5" fmla="*/ 73 h 77"/>
                <a:gd name="T6" fmla="*/ 87 w 108"/>
                <a:gd name="T7" fmla="*/ 74 h 77"/>
                <a:gd name="T8" fmla="*/ 73 w 108"/>
                <a:gd name="T9" fmla="*/ 73 h 77"/>
                <a:gd name="T10" fmla="*/ 59 w 108"/>
                <a:gd name="T11" fmla="*/ 69 h 77"/>
                <a:gd name="T12" fmla="*/ 47 w 108"/>
                <a:gd name="T13" fmla="*/ 73 h 77"/>
                <a:gd name="T14" fmla="*/ 35 w 108"/>
                <a:gd name="T15" fmla="*/ 70 h 77"/>
                <a:gd name="T16" fmla="*/ 20 w 108"/>
                <a:gd name="T17" fmla="*/ 68 h 77"/>
                <a:gd name="T18" fmla="*/ 14 w 108"/>
                <a:gd name="T19" fmla="*/ 67 h 77"/>
                <a:gd name="T20" fmla="*/ 18 w 108"/>
                <a:gd name="T21" fmla="*/ 60 h 77"/>
                <a:gd name="T22" fmla="*/ 14 w 108"/>
                <a:gd name="T23" fmla="*/ 53 h 77"/>
                <a:gd name="T24" fmla="*/ 7 w 108"/>
                <a:gd name="T25" fmla="*/ 51 h 77"/>
                <a:gd name="T26" fmla="*/ 1 w 108"/>
                <a:gd name="T27" fmla="*/ 49 h 77"/>
                <a:gd name="T28" fmla="*/ 0 w 108"/>
                <a:gd name="T29" fmla="*/ 42 h 77"/>
                <a:gd name="T30" fmla="*/ 4 w 108"/>
                <a:gd name="T31" fmla="*/ 42 h 77"/>
                <a:gd name="T32" fmla="*/ 8 w 108"/>
                <a:gd name="T33" fmla="*/ 37 h 77"/>
                <a:gd name="T34" fmla="*/ 6 w 108"/>
                <a:gd name="T35" fmla="*/ 33 h 77"/>
                <a:gd name="T36" fmla="*/ 9 w 108"/>
                <a:gd name="T37" fmla="*/ 28 h 77"/>
                <a:gd name="T38" fmla="*/ 17 w 108"/>
                <a:gd name="T39" fmla="*/ 28 h 77"/>
                <a:gd name="T40" fmla="*/ 19 w 108"/>
                <a:gd name="T41" fmla="*/ 22 h 77"/>
                <a:gd name="T42" fmla="*/ 18 w 108"/>
                <a:gd name="T43" fmla="*/ 7 h 77"/>
                <a:gd name="T44" fmla="*/ 16 w 108"/>
                <a:gd name="T45" fmla="*/ 5 h 77"/>
                <a:gd name="T46" fmla="*/ 25 w 108"/>
                <a:gd name="T47" fmla="*/ 0 h 77"/>
                <a:gd name="T48" fmla="*/ 36 w 108"/>
                <a:gd name="T49" fmla="*/ 4 h 77"/>
                <a:gd name="T50" fmla="*/ 45 w 108"/>
                <a:gd name="T51" fmla="*/ 4 h 77"/>
                <a:gd name="T52" fmla="*/ 49 w 108"/>
                <a:gd name="T53" fmla="*/ 11 h 77"/>
                <a:gd name="T54" fmla="*/ 61 w 108"/>
                <a:gd name="T55" fmla="*/ 4 h 77"/>
                <a:gd name="T56" fmla="*/ 68 w 108"/>
                <a:gd name="T57" fmla="*/ 8 h 77"/>
                <a:gd name="T58" fmla="*/ 63 w 108"/>
                <a:gd name="T59" fmla="*/ 16 h 77"/>
                <a:gd name="T60" fmla="*/ 71 w 108"/>
                <a:gd name="T61" fmla="*/ 25 h 77"/>
                <a:gd name="T62" fmla="*/ 73 w 108"/>
                <a:gd name="T63" fmla="*/ 34 h 77"/>
                <a:gd name="T64" fmla="*/ 81 w 108"/>
                <a:gd name="T65" fmla="*/ 37 h 77"/>
                <a:gd name="T66" fmla="*/ 89 w 108"/>
                <a:gd name="T67" fmla="*/ 39 h 77"/>
                <a:gd name="T68" fmla="*/ 95 w 108"/>
                <a:gd name="T69" fmla="*/ 45 h 77"/>
                <a:gd name="T70" fmla="*/ 95 w 108"/>
                <a:gd name="T71" fmla="*/ 53 h 77"/>
                <a:gd name="T72" fmla="*/ 108 w 108"/>
                <a:gd name="T73" fmla="*/ 58 h 77"/>
                <a:gd name="T74" fmla="*/ 107 w 108"/>
                <a:gd name="T75" fmla="*/ 6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77">
                  <a:moveTo>
                    <a:pt x="107" y="68"/>
                  </a:moveTo>
                  <a:cubicBezTo>
                    <a:pt x="107" y="68"/>
                    <a:pt x="106" y="68"/>
                    <a:pt x="106" y="68"/>
                  </a:cubicBezTo>
                  <a:cubicBezTo>
                    <a:pt x="102" y="69"/>
                    <a:pt x="102" y="73"/>
                    <a:pt x="100" y="73"/>
                  </a:cubicBezTo>
                  <a:cubicBezTo>
                    <a:pt x="99" y="74"/>
                    <a:pt x="89" y="75"/>
                    <a:pt x="87" y="74"/>
                  </a:cubicBezTo>
                  <a:cubicBezTo>
                    <a:pt x="85" y="73"/>
                    <a:pt x="77" y="73"/>
                    <a:pt x="73" y="73"/>
                  </a:cubicBezTo>
                  <a:cubicBezTo>
                    <a:pt x="68" y="73"/>
                    <a:pt x="64" y="73"/>
                    <a:pt x="59" y="69"/>
                  </a:cubicBezTo>
                  <a:cubicBezTo>
                    <a:pt x="55" y="66"/>
                    <a:pt x="51" y="69"/>
                    <a:pt x="47" y="73"/>
                  </a:cubicBezTo>
                  <a:cubicBezTo>
                    <a:pt x="43" y="77"/>
                    <a:pt x="39" y="70"/>
                    <a:pt x="35" y="70"/>
                  </a:cubicBezTo>
                  <a:cubicBezTo>
                    <a:pt x="31" y="69"/>
                    <a:pt x="25" y="69"/>
                    <a:pt x="20" y="68"/>
                  </a:cubicBezTo>
                  <a:cubicBezTo>
                    <a:pt x="18" y="67"/>
                    <a:pt x="16" y="67"/>
                    <a:pt x="14" y="67"/>
                  </a:cubicBezTo>
                  <a:cubicBezTo>
                    <a:pt x="18" y="60"/>
                    <a:pt x="18" y="60"/>
                    <a:pt x="18" y="60"/>
                  </a:cubicBezTo>
                  <a:cubicBezTo>
                    <a:pt x="14" y="53"/>
                    <a:pt x="14" y="53"/>
                    <a:pt x="14" y="53"/>
                  </a:cubicBezTo>
                  <a:cubicBezTo>
                    <a:pt x="7" y="51"/>
                    <a:pt x="7" y="51"/>
                    <a:pt x="7" y="51"/>
                  </a:cubicBezTo>
                  <a:cubicBezTo>
                    <a:pt x="1" y="49"/>
                    <a:pt x="1" y="49"/>
                    <a:pt x="1" y="49"/>
                  </a:cubicBezTo>
                  <a:cubicBezTo>
                    <a:pt x="0" y="42"/>
                    <a:pt x="0" y="42"/>
                    <a:pt x="0" y="42"/>
                  </a:cubicBezTo>
                  <a:cubicBezTo>
                    <a:pt x="4" y="42"/>
                    <a:pt x="4" y="42"/>
                    <a:pt x="4" y="42"/>
                  </a:cubicBezTo>
                  <a:cubicBezTo>
                    <a:pt x="8" y="37"/>
                    <a:pt x="8" y="37"/>
                    <a:pt x="8" y="37"/>
                  </a:cubicBezTo>
                  <a:cubicBezTo>
                    <a:pt x="6" y="33"/>
                    <a:pt x="6" y="33"/>
                    <a:pt x="6" y="33"/>
                  </a:cubicBezTo>
                  <a:cubicBezTo>
                    <a:pt x="9" y="28"/>
                    <a:pt x="9" y="28"/>
                    <a:pt x="9" y="28"/>
                  </a:cubicBezTo>
                  <a:cubicBezTo>
                    <a:pt x="17" y="28"/>
                    <a:pt x="17" y="28"/>
                    <a:pt x="17" y="28"/>
                  </a:cubicBezTo>
                  <a:cubicBezTo>
                    <a:pt x="19" y="22"/>
                    <a:pt x="19" y="22"/>
                    <a:pt x="19" y="22"/>
                  </a:cubicBezTo>
                  <a:cubicBezTo>
                    <a:pt x="18" y="7"/>
                    <a:pt x="18" y="7"/>
                    <a:pt x="18" y="7"/>
                  </a:cubicBezTo>
                  <a:cubicBezTo>
                    <a:pt x="16" y="5"/>
                    <a:pt x="16" y="5"/>
                    <a:pt x="16" y="5"/>
                  </a:cubicBezTo>
                  <a:cubicBezTo>
                    <a:pt x="25" y="0"/>
                    <a:pt x="25" y="0"/>
                    <a:pt x="25" y="0"/>
                  </a:cubicBezTo>
                  <a:cubicBezTo>
                    <a:pt x="36" y="4"/>
                    <a:pt x="36" y="4"/>
                    <a:pt x="36" y="4"/>
                  </a:cubicBezTo>
                  <a:cubicBezTo>
                    <a:pt x="45" y="4"/>
                    <a:pt x="45" y="4"/>
                    <a:pt x="45" y="4"/>
                  </a:cubicBezTo>
                  <a:cubicBezTo>
                    <a:pt x="49" y="11"/>
                    <a:pt x="49" y="11"/>
                    <a:pt x="49" y="11"/>
                  </a:cubicBezTo>
                  <a:cubicBezTo>
                    <a:pt x="61" y="4"/>
                    <a:pt x="61" y="4"/>
                    <a:pt x="61" y="4"/>
                  </a:cubicBezTo>
                  <a:cubicBezTo>
                    <a:pt x="68" y="8"/>
                    <a:pt x="68" y="8"/>
                    <a:pt x="68" y="8"/>
                  </a:cubicBezTo>
                  <a:cubicBezTo>
                    <a:pt x="63" y="16"/>
                    <a:pt x="63" y="16"/>
                    <a:pt x="63" y="16"/>
                  </a:cubicBezTo>
                  <a:cubicBezTo>
                    <a:pt x="71" y="25"/>
                    <a:pt x="71" y="25"/>
                    <a:pt x="71" y="25"/>
                  </a:cubicBezTo>
                  <a:cubicBezTo>
                    <a:pt x="73" y="34"/>
                    <a:pt x="73" y="34"/>
                    <a:pt x="73" y="34"/>
                  </a:cubicBezTo>
                  <a:cubicBezTo>
                    <a:pt x="81" y="37"/>
                    <a:pt x="81" y="37"/>
                    <a:pt x="81" y="37"/>
                  </a:cubicBezTo>
                  <a:cubicBezTo>
                    <a:pt x="89" y="39"/>
                    <a:pt x="89" y="39"/>
                    <a:pt x="89" y="39"/>
                  </a:cubicBezTo>
                  <a:cubicBezTo>
                    <a:pt x="95" y="45"/>
                    <a:pt x="95" y="45"/>
                    <a:pt x="95" y="45"/>
                  </a:cubicBezTo>
                  <a:cubicBezTo>
                    <a:pt x="95" y="53"/>
                    <a:pt x="95" y="53"/>
                    <a:pt x="95" y="53"/>
                  </a:cubicBezTo>
                  <a:cubicBezTo>
                    <a:pt x="108" y="58"/>
                    <a:pt x="108" y="58"/>
                    <a:pt x="108" y="58"/>
                  </a:cubicBezTo>
                  <a:lnTo>
                    <a:pt x="107" y="68"/>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46" name="Freeform 52">
              <a:extLst>
                <a:ext uri="{FF2B5EF4-FFF2-40B4-BE49-F238E27FC236}">
                  <a16:creationId xmlns:a16="http://schemas.microsoft.com/office/drawing/2014/main" id="{F84655D3-5311-6B9D-BEC8-01B3C796C03B}"/>
                </a:ext>
              </a:extLst>
            </p:cNvPr>
            <p:cNvSpPr>
              <a:spLocks/>
            </p:cNvSpPr>
            <p:nvPr/>
          </p:nvSpPr>
          <p:spPr bwMode="auto">
            <a:xfrm>
              <a:off x="1735" y="3664"/>
              <a:ext cx="217" cy="252"/>
            </a:xfrm>
            <a:custGeom>
              <a:avLst/>
              <a:gdLst>
                <a:gd name="T0" fmla="*/ 89 w 104"/>
                <a:gd name="T1" fmla="*/ 83 h 121"/>
                <a:gd name="T2" fmla="*/ 64 w 104"/>
                <a:gd name="T3" fmla="*/ 75 h 121"/>
                <a:gd name="T4" fmla="*/ 59 w 104"/>
                <a:gd name="T5" fmla="*/ 88 h 121"/>
                <a:gd name="T6" fmla="*/ 66 w 104"/>
                <a:gd name="T7" fmla="*/ 102 h 121"/>
                <a:gd name="T8" fmla="*/ 54 w 104"/>
                <a:gd name="T9" fmla="*/ 102 h 121"/>
                <a:gd name="T10" fmla="*/ 42 w 104"/>
                <a:gd name="T11" fmla="*/ 118 h 121"/>
                <a:gd name="T12" fmla="*/ 22 w 104"/>
                <a:gd name="T13" fmla="*/ 120 h 121"/>
                <a:gd name="T14" fmla="*/ 22 w 104"/>
                <a:gd name="T15" fmla="*/ 116 h 121"/>
                <a:gd name="T16" fmla="*/ 23 w 104"/>
                <a:gd name="T17" fmla="*/ 106 h 121"/>
                <a:gd name="T18" fmla="*/ 10 w 104"/>
                <a:gd name="T19" fmla="*/ 106 h 121"/>
                <a:gd name="T20" fmla="*/ 4 w 104"/>
                <a:gd name="T21" fmla="*/ 99 h 121"/>
                <a:gd name="T22" fmla="*/ 12 w 104"/>
                <a:gd name="T23" fmla="*/ 85 h 121"/>
                <a:gd name="T24" fmla="*/ 15 w 104"/>
                <a:gd name="T25" fmla="*/ 81 h 121"/>
                <a:gd name="T26" fmla="*/ 21 w 104"/>
                <a:gd name="T27" fmla="*/ 68 h 121"/>
                <a:gd name="T28" fmla="*/ 31 w 104"/>
                <a:gd name="T29" fmla="*/ 58 h 121"/>
                <a:gd name="T30" fmla="*/ 39 w 104"/>
                <a:gd name="T31" fmla="*/ 61 h 121"/>
                <a:gd name="T32" fmla="*/ 45 w 104"/>
                <a:gd name="T33" fmla="*/ 56 h 121"/>
                <a:gd name="T34" fmla="*/ 40 w 104"/>
                <a:gd name="T35" fmla="*/ 46 h 121"/>
                <a:gd name="T36" fmla="*/ 31 w 104"/>
                <a:gd name="T37" fmla="*/ 47 h 121"/>
                <a:gd name="T38" fmla="*/ 20 w 104"/>
                <a:gd name="T39" fmla="*/ 45 h 121"/>
                <a:gd name="T40" fmla="*/ 16 w 104"/>
                <a:gd name="T41" fmla="*/ 31 h 121"/>
                <a:gd name="T42" fmla="*/ 16 w 104"/>
                <a:gd name="T43" fmla="*/ 17 h 121"/>
                <a:gd name="T44" fmla="*/ 28 w 104"/>
                <a:gd name="T45" fmla="*/ 19 h 121"/>
                <a:gd name="T46" fmla="*/ 34 w 104"/>
                <a:gd name="T47" fmla="*/ 29 h 121"/>
                <a:gd name="T48" fmla="*/ 44 w 104"/>
                <a:gd name="T49" fmla="*/ 26 h 121"/>
                <a:gd name="T50" fmla="*/ 54 w 104"/>
                <a:gd name="T51" fmla="*/ 18 h 121"/>
                <a:gd name="T52" fmla="*/ 58 w 104"/>
                <a:gd name="T53" fmla="*/ 1 h 121"/>
                <a:gd name="T54" fmla="*/ 68 w 104"/>
                <a:gd name="T55" fmla="*/ 6 h 121"/>
                <a:gd name="T56" fmla="*/ 87 w 104"/>
                <a:gd name="T57" fmla="*/ 17 h 121"/>
                <a:gd name="T58" fmla="*/ 103 w 104"/>
                <a:gd name="T59" fmla="*/ 23 h 121"/>
                <a:gd name="T60" fmla="*/ 102 w 104"/>
                <a:gd name="T61" fmla="*/ 44 h 121"/>
                <a:gd name="T62" fmla="*/ 91 w 104"/>
                <a:gd name="T63" fmla="*/ 49 h 121"/>
                <a:gd name="T64" fmla="*/ 89 w 104"/>
                <a:gd name="T65" fmla="*/ 58 h 121"/>
                <a:gd name="T66" fmla="*/ 86 w 104"/>
                <a:gd name="T67" fmla="*/ 65 h 121"/>
                <a:gd name="T68" fmla="*/ 99 w 104"/>
                <a:gd name="T69" fmla="*/ 69 h 121"/>
                <a:gd name="T70" fmla="*/ 99 w 104"/>
                <a:gd name="T71" fmla="*/ 8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4" h="121">
                  <a:moveTo>
                    <a:pt x="99" y="83"/>
                  </a:moveTo>
                  <a:cubicBezTo>
                    <a:pt x="95" y="83"/>
                    <a:pt x="92" y="83"/>
                    <a:pt x="89" y="83"/>
                  </a:cubicBezTo>
                  <a:cubicBezTo>
                    <a:pt x="85" y="83"/>
                    <a:pt x="84" y="83"/>
                    <a:pt x="79" y="80"/>
                  </a:cubicBezTo>
                  <a:cubicBezTo>
                    <a:pt x="75" y="76"/>
                    <a:pt x="65" y="74"/>
                    <a:pt x="64" y="75"/>
                  </a:cubicBezTo>
                  <a:cubicBezTo>
                    <a:pt x="63" y="76"/>
                    <a:pt x="62" y="78"/>
                    <a:pt x="59" y="81"/>
                  </a:cubicBezTo>
                  <a:cubicBezTo>
                    <a:pt x="56" y="85"/>
                    <a:pt x="58" y="86"/>
                    <a:pt x="59" y="88"/>
                  </a:cubicBezTo>
                  <a:cubicBezTo>
                    <a:pt x="60" y="90"/>
                    <a:pt x="58" y="90"/>
                    <a:pt x="56" y="93"/>
                  </a:cubicBezTo>
                  <a:cubicBezTo>
                    <a:pt x="54" y="95"/>
                    <a:pt x="59" y="97"/>
                    <a:pt x="66" y="102"/>
                  </a:cubicBezTo>
                  <a:cubicBezTo>
                    <a:pt x="73" y="108"/>
                    <a:pt x="68" y="108"/>
                    <a:pt x="65" y="109"/>
                  </a:cubicBezTo>
                  <a:cubicBezTo>
                    <a:pt x="62" y="110"/>
                    <a:pt x="57" y="105"/>
                    <a:pt x="54" y="102"/>
                  </a:cubicBezTo>
                  <a:cubicBezTo>
                    <a:pt x="51" y="99"/>
                    <a:pt x="47" y="103"/>
                    <a:pt x="43" y="105"/>
                  </a:cubicBezTo>
                  <a:cubicBezTo>
                    <a:pt x="39" y="108"/>
                    <a:pt x="41" y="115"/>
                    <a:pt x="42" y="118"/>
                  </a:cubicBezTo>
                  <a:cubicBezTo>
                    <a:pt x="42" y="121"/>
                    <a:pt x="41" y="120"/>
                    <a:pt x="35" y="120"/>
                  </a:cubicBezTo>
                  <a:cubicBezTo>
                    <a:pt x="30" y="120"/>
                    <a:pt x="25" y="118"/>
                    <a:pt x="22" y="120"/>
                  </a:cubicBezTo>
                  <a:cubicBezTo>
                    <a:pt x="19" y="118"/>
                    <a:pt x="19" y="118"/>
                    <a:pt x="19" y="118"/>
                  </a:cubicBezTo>
                  <a:cubicBezTo>
                    <a:pt x="22" y="116"/>
                    <a:pt x="22" y="116"/>
                    <a:pt x="22" y="116"/>
                  </a:cubicBezTo>
                  <a:cubicBezTo>
                    <a:pt x="25" y="110"/>
                    <a:pt x="25" y="110"/>
                    <a:pt x="25" y="110"/>
                  </a:cubicBezTo>
                  <a:cubicBezTo>
                    <a:pt x="23" y="106"/>
                    <a:pt x="23" y="106"/>
                    <a:pt x="23" y="106"/>
                  </a:cubicBezTo>
                  <a:cubicBezTo>
                    <a:pt x="16" y="104"/>
                    <a:pt x="16" y="104"/>
                    <a:pt x="16" y="104"/>
                  </a:cubicBezTo>
                  <a:cubicBezTo>
                    <a:pt x="10" y="106"/>
                    <a:pt x="10" y="106"/>
                    <a:pt x="10" y="106"/>
                  </a:cubicBezTo>
                  <a:cubicBezTo>
                    <a:pt x="0" y="104"/>
                    <a:pt x="0" y="104"/>
                    <a:pt x="0" y="104"/>
                  </a:cubicBezTo>
                  <a:cubicBezTo>
                    <a:pt x="0" y="104"/>
                    <a:pt x="4" y="100"/>
                    <a:pt x="4" y="99"/>
                  </a:cubicBezTo>
                  <a:cubicBezTo>
                    <a:pt x="5" y="99"/>
                    <a:pt x="9" y="93"/>
                    <a:pt x="9" y="93"/>
                  </a:cubicBezTo>
                  <a:cubicBezTo>
                    <a:pt x="12" y="85"/>
                    <a:pt x="12" y="85"/>
                    <a:pt x="12" y="85"/>
                  </a:cubicBezTo>
                  <a:cubicBezTo>
                    <a:pt x="15" y="85"/>
                    <a:pt x="15" y="85"/>
                    <a:pt x="15" y="85"/>
                  </a:cubicBezTo>
                  <a:cubicBezTo>
                    <a:pt x="15" y="81"/>
                    <a:pt x="15" y="81"/>
                    <a:pt x="15" y="81"/>
                  </a:cubicBezTo>
                  <a:cubicBezTo>
                    <a:pt x="20" y="75"/>
                    <a:pt x="20" y="75"/>
                    <a:pt x="20" y="75"/>
                  </a:cubicBezTo>
                  <a:cubicBezTo>
                    <a:pt x="21" y="68"/>
                    <a:pt x="21" y="68"/>
                    <a:pt x="21" y="68"/>
                  </a:cubicBezTo>
                  <a:cubicBezTo>
                    <a:pt x="28" y="62"/>
                    <a:pt x="28" y="62"/>
                    <a:pt x="28" y="62"/>
                  </a:cubicBezTo>
                  <a:cubicBezTo>
                    <a:pt x="31" y="58"/>
                    <a:pt x="31" y="58"/>
                    <a:pt x="31" y="58"/>
                  </a:cubicBezTo>
                  <a:cubicBezTo>
                    <a:pt x="36" y="57"/>
                    <a:pt x="36" y="57"/>
                    <a:pt x="36" y="57"/>
                  </a:cubicBezTo>
                  <a:cubicBezTo>
                    <a:pt x="39" y="61"/>
                    <a:pt x="39" y="61"/>
                    <a:pt x="39" y="61"/>
                  </a:cubicBezTo>
                  <a:cubicBezTo>
                    <a:pt x="44" y="62"/>
                    <a:pt x="44" y="62"/>
                    <a:pt x="44" y="62"/>
                  </a:cubicBezTo>
                  <a:cubicBezTo>
                    <a:pt x="45" y="56"/>
                    <a:pt x="45" y="56"/>
                    <a:pt x="45" y="56"/>
                  </a:cubicBezTo>
                  <a:cubicBezTo>
                    <a:pt x="43" y="50"/>
                    <a:pt x="43" y="50"/>
                    <a:pt x="43" y="50"/>
                  </a:cubicBezTo>
                  <a:cubicBezTo>
                    <a:pt x="40" y="46"/>
                    <a:pt x="40" y="46"/>
                    <a:pt x="40" y="46"/>
                  </a:cubicBezTo>
                  <a:cubicBezTo>
                    <a:pt x="33" y="45"/>
                    <a:pt x="33" y="45"/>
                    <a:pt x="33" y="45"/>
                  </a:cubicBezTo>
                  <a:cubicBezTo>
                    <a:pt x="31" y="47"/>
                    <a:pt x="31" y="47"/>
                    <a:pt x="31" y="47"/>
                  </a:cubicBezTo>
                  <a:cubicBezTo>
                    <a:pt x="26" y="47"/>
                    <a:pt x="26" y="47"/>
                    <a:pt x="26" y="47"/>
                  </a:cubicBezTo>
                  <a:cubicBezTo>
                    <a:pt x="20" y="45"/>
                    <a:pt x="20" y="45"/>
                    <a:pt x="20" y="45"/>
                  </a:cubicBezTo>
                  <a:cubicBezTo>
                    <a:pt x="16" y="39"/>
                    <a:pt x="16" y="39"/>
                    <a:pt x="16" y="39"/>
                  </a:cubicBezTo>
                  <a:cubicBezTo>
                    <a:pt x="16" y="31"/>
                    <a:pt x="16" y="31"/>
                    <a:pt x="16" y="31"/>
                  </a:cubicBezTo>
                  <a:cubicBezTo>
                    <a:pt x="12" y="22"/>
                    <a:pt x="12" y="22"/>
                    <a:pt x="12" y="22"/>
                  </a:cubicBezTo>
                  <a:cubicBezTo>
                    <a:pt x="16" y="17"/>
                    <a:pt x="16" y="17"/>
                    <a:pt x="16" y="17"/>
                  </a:cubicBezTo>
                  <a:cubicBezTo>
                    <a:pt x="22" y="15"/>
                    <a:pt x="22" y="15"/>
                    <a:pt x="22" y="15"/>
                  </a:cubicBezTo>
                  <a:cubicBezTo>
                    <a:pt x="28" y="19"/>
                    <a:pt x="28" y="19"/>
                    <a:pt x="28" y="19"/>
                  </a:cubicBezTo>
                  <a:cubicBezTo>
                    <a:pt x="34" y="23"/>
                    <a:pt x="34" y="23"/>
                    <a:pt x="34" y="23"/>
                  </a:cubicBezTo>
                  <a:cubicBezTo>
                    <a:pt x="34" y="29"/>
                    <a:pt x="34" y="29"/>
                    <a:pt x="34" y="29"/>
                  </a:cubicBezTo>
                  <a:cubicBezTo>
                    <a:pt x="41" y="31"/>
                    <a:pt x="41" y="31"/>
                    <a:pt x="41" y="31"/>
                  </a:cubicBezTo>
                  <a:cubicBezTo>
                    <a:pt x="44" y="26"/>
                    <a:pt x="44" y="26"/>
                    <a:pt x="44" y="26"/>
                  </a:cubicBezTo>
                  <a:cubicBezTo>
                    <a:pt x="52" y="24"/>
                    <a:pt x="52" y="24"/>
                    <a:pt x="52" y="24"/>
                  </a:cubicBezTo>
                  <a:cubicBezTo>
                    <a:pt x="52" y="24"/>
                    <a:pt x="54" y="18"/>
                    <a:pt x="54" y="18"/>
                  </a:cubicBezTo>
                  <a:cubicBezTo>
                    <a:pt x="55" y="17"/>
                    <a:pt x="58" y="11"/>
                    <a:pt x="58" y="11"/>
                  </a:cubicBezTo>
                  <a:cubicBezTo>
                    <a:pt x="58" y="1"/>
                    <a:pt x="58" y="1"/>
                    <a:pt x="58" y="1"/>
                  </a:cubicBezTo>
                  <a:cubicBezTo>
                    <a:pt x="63" y="0"/>
                    <a:pt x="63" y="0"/>
                    <a:pt x="63" y="0"/>
                  </a:cubicBezTo>
                  <a:cubicBezTo>
                    <a:pt x="68" y="6"/>
                    <a:pt x="68" y="6"/>
                    <a:pt x="68" y="6"/>
                  </a:cubicBezTo>
                  <a:cubicBezTo>
                    <a:pt x="78" y="11"/>
                    <a:pt x="78" y="11"/>
                    <a:pt x="78" y="11"/>
                  </a:cubicBezTo>
                  <a:cubicBezTo>
                    <a:pt x="87" y="17"/>
                    <a:pt x="87" y="17"/>
                    <a:pt x="87" y="17"/>
                  </a:cubicBezTo>
                  <a:cubicBezTo>
                    <a:pt x="92" y="12"/>
                    <a:pt x="92" y="12"/>
                    <a:pt x="92" y="12"/>
                  </a:cubicBezTo>
                  <a:cubicBezTo>
                    <a:pt x="103" y="23"/>
                    <a:pt x="103" y="23"/>
                    <a:pt x="103" y="23"/>
                  </a:cubicBezTo>
                  <a:cubicBezTo>
                    <a:pt x="104" y="38"/>
                    <a:pt x="104" y="38"/>
                    <a:pt x="104" y="38"/>
                  </a:cubicBezTo>
                  <a:cubicBezTo>
                    <a:pt x="102" y="44"/>
                    <a:pt x="102" y="44"/>
                    <a:pt x="102" y="44"/>
                  </a:cubicBezTo>
                  <a:cubicBezTo>
                    <a:pt x="94" y="44"/>
                    <a:pt x="94" y="44"/>
                    <a:pt x="94" y="44"/>
                  </a:cubicBezTo>
                  <a:cubicBezTo>
                    <a:pt x="91" y="49"/>
                    <a:pt x="91" y="49"/>
                    <a:pt x="91" y="49"/>
                  </a:cubicBezTo>
                  <a:cubicBezTo>
                    <a:pt x="93" y="53"/>
                    <a:pt x="93" y="53"/>
                    <a:pt x="93" y="53"/>
                  </a:cubicBezTo>
                  <a:cubicBezTo>
                    <a:pt x="89" y="58"/>
                    <a:pt x="89" y="58"/>
                    <a:pt x="89" y="58"/>
                  </a:cubicBezTo>
                  <a:cubicBezTo>
                    <a:pt x="85" y="58"/>
                    <a:pt x="85" y="58"/>
                    <a:pt x="85" y="58"/>
                  </a:cubicBezTo>
                  <a:cubicBezTo>
                    <a:pt x="86" y="65"/>
                    <a:pt x="86" y="65"/>
                    <a:pt x="86" y="65"/>
                  </a:cubicBezTo>
                  <a:cubicBezTo>
                    <a:pt x="92" y="67"/>
                    <a:pt x="92" y="67"/>
                    <a:pt x="92" y="67"/>
                  </a:cubicBezTo>
                  <a:cubicBezTo>
                    <a:pt x="99" y="69"/>
                    <a:pt x="99" y="69"/>
                    <a:pt x="99" y="69"/>
                  </a:cubicBezTo>
                  <a:cubicBezTo>
                    <a:pt x="103" y="76"/>
                    <a:pt x="103" y="76"/>
                    <a:pt x="103" y="76"/>
                  </a:cubicBezTo>
                  <a:lnTo>
                    <a:pt x="99" y="83"/>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47" name="Freeform 53">
              <a:extLst>
                <a:ext uri="{FF2B5EF4-FFF2-40B4-BE49-F238E27FC236}">
                  <a16:creationId xmlns:a16="http://schemas.microsoft.com/office/drawing/2014/main" id="{0092F804-F562-64A3-B1E6-63988DB386E0}"/>
                </a:ext>
              </a:extLst>
            </p:cNvPr>
            <p:cNvSpPr>
              <a:spLocks/>
            </p:cNvSpPr>
            <p:nvPr/>
          </p:nvSpPr>
          <p:spPr bwMode="auto">
            <a:xfrm>
              <a:off x="1802" y="3355"/>
              <a:ext cx="315" cy="365"/>
            </a:xfrm>
            <a:custGeom>
              <a:avLst/>
              <a:gdLst>
                <a:gd name="T0" fmla="*/ 225 w 315"/>
                <a:gd name="T1" fmla="*/ 9 h 365"/>
                <a:gd name="T2" fmla="*/ 261 w 315"/>
                <a:gd name="T3" fmla="*/ 50 h 365"/>
                <a:gd name="T4" fmla="*/ 279 w 315"/>
                <a:gd name="T5" fmla="*/ 77 h 365"/>
                <a:gd name="T6" fmla="*/ 273 w 315"/>
                <a:gd name="T7" fmla="*/ 109 h 365"/>
                <a:gd name="T8" fmla="*/ 271 w 315"/>
                <a:gd name="T9" fmla="*/ 146 h 365"/>
                <a:gd name="T10" fmla="*/ 279 w 315"/>
                <a:gd name="T11" fmla="*/ 171 h 365"/>
                <a:gd name="T12" fmla="*/ 275 w 315"/>
                <a:gd name="T13" fmla="*/ 196 h 365"/>
                <a:gd name="T14" fmla="*/ 296 w 315"/>
                <a:gd name="T15" fmla="*/ 223 h 365"/>
                <a:gd name="T16" fmla="*/ 306 w 315"/>
                <a:gd name="T17" fmla="*/ 242 h 365"/>
                <a:gd name="T18" fmla="*/ 315 w 315"/>
                <a:gd name="T19" fmla="*/ 265 h 365"/>
                <a:gd name="T20" fmla="*/ 315 w 315"/>
                <a:gd name="T21" fmla="*/ 300 h 365"/>
                <a:gd name="T22" fmla="*/ 288 w 315"/>
                <a:gd name="T23" fmla="*/ 302 h 365"/>
                <a:gd name="T24" fmla="*/ 271 w 315"/>
                <a:gd name="T25" fmla="*/ 307 h 365"/>
                <a:gd name="T26" fmla="*/ 261 w 315"/>
                <a:gd name="T27" fmla="*/ 327 h 365"/>
                <a:gd name="T28" fmla="*/ 252 w 315"/>
                <a:gd name="T29" fmla="*/ 359 h 365"/>
                <a:gd name="T30" fmla="*/ 213 w 315"/>
                <a:gd name="T31" fmla="*/ 365 h 365"/>
                <a:gd name="T32" fmla="*/ 186 w 315"/>
                <a:gd name="T33" fmla="*/ 350 h 365"/>
                <a:gd name="T34" fmla="*/ 144 w 315"/>
                <a:gd name="T35" fmla="*/ 352 h 365"/>
                <a:gd name="T36" fmla="*/ 115 w 315"/>
                <a:gd name="T37" fmla="*/ 344 h 365"/>
                <a:gd name="T38" fmla="*/ 75 w 315"/>
                <a:gd name="T39" fmla="*/ 321 h 365"/>
                <a:gd name="T40" fmla="*/ 54 w 315"/>
                <a:gd name="T41" fmla="*/ 311 h 365"/>
                <a:gd name="T42" fmla="*/ 36 w 315"/>
                <a:gd name="T43" fmla="*/ 309 h 365"/>
                <a:gd name="T44" fmla="*/ 0 w 315"/>
                <a:gd name="T45" fmla="*/ 284 h 365"/>
                <a:gd name="T46" fmla="*/ 19 w 315"/>
                <a:gd name="T47" fmla="*/ 248 h 365"/>
                <a:gd name="T48" fmla="*/ 50 w 315"/>
                <a:gd name="T49" fmla="*/ 244 h 365"/>
                <a:gd name="T50" fmla="*/ 67 w 315"/>
                <a:gd name="T51" fmla="*/ 221 h 365"/>
                <a:gd name="T52" fmla="*/ 92 w 315"/>
                <a:gd name="T53" fmla="*/ 221 h 365"/>
                <a:gd name="T54" fmla="*/ 98 w 315"/>
                <a:gd name="T55" fmla="*/ 200 h 365"/>
                <a:gd name="T56" fmla="*/ 127 w 315"/>
                <a:gd name="T57" fmla="*/ 186 h 365"/>
                <a:gd name="T58" fmla="*/ 129 w 315"/>
                <a:gd name="T59" fmla="*/ 161 h 365"/>
                <a:gd name="T60" fmla="*/ 121 w 315"/>
                <a:gd name="T61" fmla="*/ 136 h 365"/>
                <a:gd name="T62" fmla="*/ 131 w 315"/>
                <a:gd name="T63" fmla="*/ 107 h 365"/>
                <a:gd name="T64" fmla="*/ 177 w 315"/>
                <a:gd name="T65" fmla="*/ 67 h 365"/>
                <a:gd name="T66" fmla="*/ 188 w 315"/>
                <a:gd name="T67" fmla="*/ 36 h 365"/>
                <a:gd name="T68" fmla="*/ 200 w 315"/>
                <a:gd name="T69" fmla="*/ 15 h 365"/>
                <a:gd name="T70" fmla="*/ 213 w 315"/>
                <a:gd name="T71" fmla="*/ 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5" h="365">
                  <a:moveTo>
                    <a:pt x="213" y="0"/>
                  </a:moveTo>
                  <a:lnTo>
                    <a:pt x="225" y="9"/>
                  </a:lnTo>
                  <a:lnTo>
                    <a:pt x="223" y="19"/>
                  </a:lnTo>
                  <a:lnTo>
                    <a:pt x="261" y="50"/>
                  </a:lnTo>
                  <a:lnTo>
                    <a:pt x="267" y="67"/>
                  </a:lnTo>
                  <a:lnTo>
                    <a:pt x="279" y="77"/>
                  </a:lnTo>
                  <a:lnTo>
                    <a:pt x="279" y="98"/>
                  </a:lnTo>
                  <a:lnTo>
                    <a:pt x="273" y="109"/>
                  </a:lnTo>
                  <a:lnTo>
                    <a:pt x="273" y="129"/>
                  </a:lnTo>
                  <a:lnTo>
                    <a:pt x="271" y="146"/>
                  </a:lnTo>
                  <a:lnTo>
                    <a:pt x="281" y="161"/>
                  </a:lnTo>
                  <a:lnTo>
                    <a:pt x="279" y="171"/>
                  </a:lnTo>
                  <a:lnTo>
                    <a:pt x="271" y="182"/>
                  </a:lnTo>
                  <a:lnTo>
                    <a:pt x="275" y="196"/>
                  </a:lnTo>
                  <a:lnTo>
                    <a:pt x="292" y="202"/>
                  </a:lnTo>
                  <a:lnTo>
                    <a:pt x="296" y="223"/>
                  </a:lnTo>
                  <a:lnTo>
                    <a:pt x="309" y="227"/>
                  </a:lnTo>
                  <a:lnTo>
                    <a:pt x="306" y="242"/>
                  </a:lnTo>
                  <a:lnTo>
                    <a:pt x="309" y="259"/>
                  </a:lnTo>
                  <a:lnTo>
                    <a:pt x="315" y="265"/>
                  </a:lnTo>
                  <a:lnTo>
                    <a:pt x="311" y="288"/>
                  </a:lnTo>
                  <a:lnTo>
                    <a:pt x="315" y="300"/>
                  </a:lnTo>
                  <a:lnTo>
                    <a:pt x="300" y="309"/>
                  </a:lnTo>
                  <a:lnTo>
                    <a:pt x="288" y="302"/>
                  </a:lnTo>
                  <a:lnTo>
                    <a:pt x="284" y="311"/>
                  </a:lnTo>
                  <a:lnTo>
                    <a:pt x="271" y="307"/>
                  </a:lnTo>
                  <a:lnTo>
                    <a:pt x="261" y="317"/>
                  </a:lnTo>
                  <a:lnTo>
                    <a:pt x="261" y="327"/>
                  </a:lnTo>
                  <a:lnTo>
                    <a:pt x="256" y="342"/>
                  </a:lnTo>
                  <a:lnTo>
                    <a:pt x="252" y="359"/>
                  </a:lnTo>
                  <a:lnTo>
                    <a:pt x="238" y="350"/>
                  </a:lnTo>
                  <a:lnTo>
                    <a:pt x="213" y="365"/>
                  </a:lnTo>
                  <a:lnTo>
                    <a:pt x="204" y="350"/>
                  </a:lnTo>
                  <a:lnTo>
                    <a:pt x="186" y="350"/>
                  </a:lnTo>
                  <a:lnTo>
                    <a:pt x="163" y="342"/>
                  </a:lnTo>
                  <a:lnTo>
                    <a:pt x="144" y="352"/>
                  </a:lnTo>
                  <a:lnTo>
                    <a:pt x="125" y="334"/>
                  </a:lnTo>
                  <a:lnTo>
                    <a:pt x="115" y="344"/>
                  </a:lnTo>
                  <a:lnTo>
                    <a:pt x="96" y="332"/>
                  </a:lnTo>
                  <a:lnTo>
                    <a:pt x="75" y="321"/>
                  </a:lnTo>
                  <a:lnTo>
                    <a:pt x="65" y="309"/>
                  </a:lnTo>
                  <a:lnTo>
                    <a:pt x="54" y="311"/>
                  </a:lnTo>
                  <a:lnTo>
                    <a:pt x="42" y="323"/>
                  </a:lnTo>
                  <a:lnTo>
                    <a:pt x="36" y="309"/>
                  </a:lnTo>
                  <a:lnTo>
                    <a:pt x="21" y="307"/>
                  </a:lnTo>
                  <a:lnTo>
                    <a:pt x="0" y="284"/>
                  </a:lnTo>
                  <a:lnTo>
                    <a:pt x="15" y="267"/>
                  </a:lnTo>
                  <a:lnTo>
                    <a:pt x="19" y="248"/>
                  </a:lnTo>
                  <a:lnTo>
                    <a:pt x="40" y="250"/>
                  </a:lnTo>
                  <a:lnTo>
                    <a:pt x="50" y="244"/>
                  </a:lnTo>
                  <a:lnTo>
                    <a:pt x="56" y="225"/>
                  </a:lnTo>
                  <a:lnTo>
                    <a:pt x="67" y="221"/>
                  </a:lnTo>
                  <a:lnTo>
                    <a:pt x="79" y="232"/>
                  </a:lnTo>
                  <a:lnTo>
                    <a:pt x="92" y="221"/>
                  </a:lnTo>
                  <a:lnTo>
                    <a:pt x="83" y="209"/>
                  </a:lnTo>
                  <a:lnTo>
                    <a:pt x="98" y="200"/>
                  </a:lnTo>
                  <a:lnTo>
                    <a:pt x="113" y="200"/>
                  </a:lnTo>
                  <a:lnTo>
                    <a:pt x="127" y="186"/>
                  </a:lnTo>
                  <a:lnTo>
                    <a:pt x="117" y="173"/>
                  </a:lnTo>
                  <a:lnTo>
                    <a:pt x="129" y="161"/>
                  </a:lnTo>
                  <a:lnTo>
                    <a:pt x="129" y="146"/>
                  </a:lnTo>
                  <a:lnTo>
                    <a:pt x="121" y="136"/>
                  </a:lnTo>
                  <a:lnTo>
                    <a:pt x="123" y="119"/>
                  </a:lnTo>
                  <a:lnTo>
                    <a:pt x="131" y="107"/>
                  </a:lnTo>
                  <a:lnTo>
                    <a:pt x="150" y="107"/>
                  </a:lnTo>
                  <a:lnTo>
                    <a:pt x="177" y="67"/>
                  </a:lnTo>
                  <a:lnTo>
                    <a:pt x="188" y="54"/>
                  </a:lnTo>
                  <a:lnTo>
                    <a:pt x="188" y="36"/>
                  </a:lnTo>
                  <a:lnTo>
                    <a:pt x="202" y="29"/>
                  </a:lnTo>
                  <a:lnTo>
                    <a:pt x="200" y="15"/>
                  </a:lnTo>
                  <a:lnTo>
                    <a:pt x="208" y="4"/>
                  </a:lnTo>
                  <a:lnTo>
                    <a:pt x="213" y="0"/>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48" name="Freeform 54">
              <a:extLst>
                <a:ext uri="{FF2B5EF4-FFF2-40B4-BE49-F238E27FC236}">
                  <a16:creationId xmlns:a16="http://schemas.microsoft.com/office/drawing/2014/main" id="{7C79D5EB-E8B9-EE79-4E33-EA00405D1E7B}"/>
                </a:ext>
              </a:extLst>
            </p:cNvPr>
            <p:cNvSpPr>
              <a:spLocks/>
            </p:cNvSpPr>
            <p:nvPr/>
          </p:nvSpPr>
          <p:spPr bwMode="auto">
            <a:xfrm>
              <a:off x="2398" y="3584"/>
              <a:ext cx="456" cy="334"/>
            </a:xfrm>
            <a:custGeom>
              <a:avLst/>
              <a:gdLst>
                <a:gd name="T0" fmla="*/ 31 w 456"/>
                <a:gd name="T1" fmla="*/ 207 h 334"/>
                <a:gd name="T2" fmla="*/ 69 w 456"/>
                <a:gd name="T3" fmla="*/ 219 h 334"/>
                <a:gd name="T4" fmla="*/ 146 w 456"/>
                <a:gd name="T5" fmla="*/ 278 h 334"/>
                <a:gd name="T6" fmla="*/ 192 w 456"/>
                <a:gd name="T7" fmla="*/ 292 h 334"/>
                <a:gd name="T8" fmla="*/ 231 w 456"/>
                <a:gd name="T9" fmla="*/ 278 h 334"/>
                <a:gd name="T10" fmla="*/ 244 w 456"/>
                <a:gd name="T11" fmla="*/ 313 h 334"/>
                <a:gd name="T12" fmla="*/ 244 w 456"/>
                <a:gd name="T13" fmla="*/ 326 h 334"/>
                <a:gd name="T14" fmla="*/ 269 w 456"/>
                <a:gd name="T15" fmla="*/ 313 h 334"/>
                <a:gd name="T16" fmla="*/ 300 w 456"/>
                <a:gd name="T17" fmla="*/ 307 h 334"/>
                <a:gd name="T18" fmla="*/ 352 w 456"/>
                <a:gd name="T19" fmla="*/ 290 h 334"/>
                <a:gd name="T20" fmla="*/ 377 w 456"/>
                <a:gd name="T21" fmla="*/ 294 h 334"/>
                <a:gd name="T22" fmla="*/ 398 w 456"/>
                <a:gd name="T23" fmla="*/ 290 h 334"/>
                <a:gd name="T24" fmla="*/ 427 w 456"/>
                <a:gd name="T25" fmla="*/ 271 h 334"/>
                <a:gd name="T26" fmla="*/ 442 w 456"/>
                <a:gd name="T27" fmla="*/ 232 h 334"/>
                <a:gd name="T28" fmla="*/ 452 w 456"/>
                <a:gd name="T29" fmla="*/ 213 h 334"/>
                <a:gd name="T30" fmla="*/ 421 w 456"/>
                <a:gd name="T31" fmla="*/ 205 h 334"/>
                <a:gd name="T32" fmla="*/ 411 w 456"/>
                <a:gd name="T33" fmla="*/ 171 h 334"/>
                <a:gd name="T34" fmla="*/ 429 w 456"/>
                <a:gd name="T35" fmla="*/ 128 h 334"/>
                <a:gd name="T36" fmla="*/ 406 w 456"/>
                <a:gd name="T37" fmla="*/ 111 h 334"/>
                <a:gd name="T38" fmla="*/ 338 w 456"/>
                <a:gd name="T39" fmla="*/ 82 h 334"/>
                <a:gd name="T40" fmla="*/ 313 w 456"/>
                <a:gd name="T41" fmla="*/ 82 h 334"/>
                <a:gd name="T42" fmla="*/ 319 w 456"/>
                <a:gd name="T43" fmla="*/ 55 h 334"/>
                <a:gd name="T44" fmla="*/ 275 w 456"/>
                <a:gd name="T45" fmla="*/ 7 h 334"/>
                <a:gd name="T46" fmla="*/ 244 w 456"/>
                <a:gd name="T47" fmla="*/ 36 h 334"/>
                <a:gd name="T48" fmla="*/ 213 w 456"/>
                <a:gd name="T49" fmla="*/ 28 h 334"/>
                <a:gd name="T50" fmla="*/ 181 w 456"/>
                <a:gd name="T51" fmla="*/ 17 h 334"/>
                <a:gd name="T52" fmla="*/ 150 w 456"/>
                <a:gd name="T53" fmla="*/ 7 h 334"/>
                <a:gd name="T54" fmla="*/ 113 w 456"/>
                <a:gd name="T55" fmla="*/ 0 h 334"/>
                <a:gd name="T56" fmla="*/ 71 w 456"/>
                <a:gd name="T57" fmla="*/ 40 h 334"/>
                <a:gd name="T58" fmla="*/ 52 w 456"/>
                <a:gd name="T59" fmla="*/ 67 h 334"/>
                <a:gd name="T60" fmla="*/ 27 w 456"/>
                <a:gd name="T61" fmla="*/ 96 h 334"/>
                <a:gd name="T62" fmla="*/ 2 w 456"/>
                <a:gd name="T63" fmla="*/ 115 h 334"/>
                <a:gd name="T64" fmla="*/ 0 w 456"/>
                <a:gd name="T65" fmla="*/ 151 h 334"/>
                <a:gd name="T66" fmla="*/ 8 w 456"/>
                <a:gd name="T67" fmla="*/ 173 h 334"/>
                <a:gd name="T68" fmla="*/ 19 w 456"/>
                <a:gd name="T69" fmla="*/ 205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6" h="334">
                  <a:moveTo>
                    <a:pt x="19" y="205"/>
                  </a:moveTo>
                  <a:lnTo>
                    <a:pt x="31" y="207"/>
                  </a:lnTo>
                  <a:lnTo>
                    <a:pt x="44" y="219"/>
                  </a:lnTo>
                  <a:lnTo>
                    <a:pt x="69" y="219"/>
                  </a:lnTo>
                  <a:lnTo>
                    <a:pt x="111" y="234"/>
                  </a:lnTo>
                  <a:lnTo>
                    <a:pt x="146" y="278"/>
                  </a:lnTo>
                  <a:lnTo>
                    <a:pt x="177" y="278"/>
                  </a:lnTo>
                  <a:lnTo>
                    <a:pt x="192" y="292"/>
                  </a:lnTo>
                  <a:lnTo>
                    <a:pt x="221" y="290"/>
                  </a:lnTo>
                  <a:lnTo>
                    <a:pt x="231" y="278"/>
                  </a:lnTo>
                  <a:lnTo>
                    <a:pt x="246" y="284"/>
                  </a:lnTo>
                  <a:lnTo>
                    <a:pt x="244" y="313"/>
                  </a:lnTo>
                  <a:lnTo>
                    <a:pt x="248" y="319"/>
                  </a:lnTo>
                  <a:lnTo>
                    <a:pt x="244" y="326"/>
                  </a:lnTo>
                  <a:lnTo>
                    <a:pt x="250" y="334"/>
                  </a:lnTo>
                  <a:lnTo>
                    <a:pt x="269" y="313"/>
                  </a:lnTo>
                  <a:lnTo>
                    <a:pt x="288" y="317"/>
                  </a:lnTo>
                  <a:lnTo>
                    <a:pt x="300" y="307"/>
                  </a:lnTo>
                  <a:lnTo>
                    <a:pt x="327" y="309"/>
                  </a:lnTo>
                  <a:lnTo>
                    <a:pt x="352" y="290"/>
                  </a:lnTo>
                  <a:lnTo>
                    <a:pt x="373" y="290"/>
                  </a:lnTo>
                  <a:lnTo>
                    <a:pt x="377" y="294"/>
                  </a:lnTo>
                  <a:lnTo>
                    <a:pt x="390" y="284"/>
                  </a:lnTo>
                  <a:lnTo>
                    <a:pt x="398" y="290"/>
                  </a:lnTo>
                  <a:lnTo>
                    <a:pt x="423" y="271"/>
                  </a:lnTo>
                  <a:lnTo>
                    <a:pt x="427" y="271"/>
                  </a:lnTo>
                  <a:lnTo>
                    <a:pt x="431" y="248"/>
                  </a:lnTo>
                  <a:lnTo>
                    <a:pt x="442" y="232"/>
                  </a:lnTo>
                  <a:lnTo>
                    <a:pt x="456" y="228"/>
                  </a:lnTo>
                  <a:lnTo>
                    <a:pt x="452" y="213"/>
                  </a:lnTo>
                  <a:lnTo>
                    <a:pt x="440" y="205"/>
                  </a:lnTo>
                  <a:lnTo>
                    <a:pt x="421" y="205"/>
                  </a:lnTo>
                  <a:lnTo>
                    <a:pt x="417" y="194"/>
                  </a:lnTo>
                  <a:lnTo>
                    <a:pt x="411" y="171"/>
                  </a:lnTo>
                  <a:lnTo>
                    <a:pt x="438" y="136"/>
                  </a:lnTo>
                  <a:lnTo>
                    <a:pt x="429" y="128"/>
                  </a:lnTo>
                  <a:lnTo>
                    <a:pt x="409" y="128"/>
                  </a:lnTo>
                  <a:lnTo>
                    <a:pt x="406" y="111"/>
                  </a:lnTo>
                  <a:lnTo>
                    <a:pt x="381" y="80"/>
                  </a:lnTo>
                  <a:lnTo>
                    <a:pt x="338" y="82"/>
                  </a:lnTo>
                  <a:lnTo>
                    <a:pt x="327" y="86"/>
                  </a:lnTo>
                  <a:lnTo>
                    <a:pt x="313" y="82"/>
                  </a:lnTo>
                  <a:lnTo>
                    <a:pt x="306" y="67"/>
                  </a:lnTo>
                  <a:lnTo>
                    <a:pt x="319" y="55"/>
                  </a:lnTo>
                  <a:lnTo>
                    <a:pt x="304" y="23"/>
                  </a:lnTo>
                  <a:lnTo>
                    <a:pt x="275" y="7"/>
                  </a:lnTo>
                  <a:lnTo>
                    <a:pt x="248" y="21"/>
                  </a:lnTo>
                  <a:lnTo>
                    <a:pt x="244" y="36"/>
                  </a:lnTo>
                  <a:lnTo>
                    <a:pt x="225" y="23"/>
                  </a:lnTo>
                  <a:lnTo>
                    <a:pt x="213" y="28"/>
                  </a:lnTo>
                  <a:lnTo>
                    <a:pt x="196" y="11"/>
                  </a:lnTo>
                  <a:lnTo>
                    <a:pt x="181" y="17"/>
                  </a:lnTo>
                  <a:lnTo>
                    <a:pt x="156" y="15"/>
                  </a:lnTo>
                  <a:lnTo>
                    <a:pt x="150" y="7"/>
                  </a:lnTo>
                  <a:lnTo>
                    <a:pt x="125" y="7"/>
                  </a:lnTo>
                  <a:lnTo>
                    <a:pt x="113" y="0"/>
                  </a:lnTo>
                  <a:lnTo>
                    <a:pt x="86" y="5"/>
                  </a:lnTo>
                  <a:lnTo>
                    <a:pt x="71" y="40"/>
                  </a:lnTo>
                  <a:lnTo>
                    <a:pt x="71" y="63"/>
                  </a:lnTo>
                  <a:lnTo>
                    <a:pt x="52" y="67"/>
                  </a:lnTo>
                  <a:lnTo>
                    <a:pt x="29" y="84"/>
                  </a:lnTo>
                  <a:lnTo>
                    <a:pt x="27" y="96"/>
                  </a:lnTo>
                  <a:lnTo>
                    <a:pt x="6" y="113"/>
                  </a:lnTo>
                  <a:lnTo>
                    <a:pt x="2" y="115"/>
                  </a:lnTo>
                  <a:lnTo>
                    <a:pt x="0" y="134"/>
                  </a:lnTo>
                  <a:lnTo>
                    <a:pt x="0" y="151"/>
                  </a:lnTo>
                  <a:lnTo>
                    <a:pt x="8" y="155"/>
                  </a:lnTo>
                  <a:lnTo>
                    <a:pt x="8" y="173"/>
                  </a:lnTo>
                  <a:lnTo>
                    <a:pt x="19" y="198"/>
                  </a:lnTo>
                  <a:lnTo>
                    <a:pt x="19" y="205"/>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49" name="Freeform 55">
              <a:extLst>
                <a:ext uri="{FF2B5EF4-FFF2-40B4-BE49-F238E27FC236}">
                  <a16:creationId xmlns:a16="http://schemas.microsoft.com/office/drawing/2014/main" id="{1941C173-C69F-2E04-FADE-9ACE3E5345C3}"/>
                </a:ext>
              </a:extLst>
            </p:cNvPr>
            <p:cNvSpPr>
              <a:spLocks/>
            </p:cNvSpPr>
            <p:nvPr/>
          </p:nvSpPr>
          <p:spPr bwMode="auto">
            <a:xfrm>
              <a:off x="3073" y="3349"/>
              <a:ext cx="715" cy="802"/>
            </a:xfrm>
            <a:custGeom>
              <a:avLst/>
              <a:gdLst>
                <a:gd name="T0" fmla="*/ 130 w 343"/>
                <a:gd name="T1" fmla="*/ 6 h 385"/>
                <a:gd name="T2" fmla="*/ 122 w 343"/>
                <a:gd name="T3" fmla="*/ 28 h 385"/>
                <a:gd name="T4" fmla="*/ 130 w 343"/>
                <a:gd name="T5" fmla="*/ 52 h 385"/>
                <a:gd name="T6" fmla="*/ 125 w 343"/>
                <a:gd name="T7" fmla="*/ 69 h 385"/>
                <a:gd name="T8" fmla="*/ 112 w 343"/>
                <a:gd name="T9" fmla="*/ 91 h 385"/>
                <a:gd name="T10" fmla="*/ 121 w 343"/>
                <a:gd name="T11" fmla="*/ 120 h 385"/>
                <a:gd name="T12" fmla="*/ 126 w 343"/>
                <a:gd name="T13" fmla="*/ 134 h 385"/>
                <a:gd name="T14" fmla="*/ 135 w 343"/>
                <a:gd name="T15" fmla="*/ 155 h 385"/>
                <a:gd name="T16" fmla="*/ 117 w 343"/>
                <a:gd name="T17" fmla="*/ 166 h 385"/>
                <a:gd name="T18" fmla="*/ 101 w 343"/>
                <a:gd name="T19" fmla="*/ 156 h 385"/>
                <a:gd name="T20" fmla="*/ 93 w 343"/>
                <a:gd name="T21" fmla="*/ 172 h 385"/>
                <a:gd name="T22" fmla="*/ 76 w 343"/>
                <a:gd name="T23" fmla="*/ 211 h 385"/>
                <a:gd name="T24" fmla="*/ 61 w 343"/>
                <a:gd name="T25" fmla="*/ 202 h 385"/>
                <a:gd name="T26" fmla="*/ 47 w 343"/>
                <a:gd name="T27" fmla="*/ 209 h 385"/>
                <a:gd name="T28" fmla="*/ 28 w 343"/>
                <a:gd name="T29" fmla="*/ 221 h 385"/>
                <a:gd name="T30" fmla="*/ 30 w 343"/>
                <a:gd name="T31" fmla="*/ 240 h 385"/>
                <a:gd name="T32" fmla="*/ 21 w 343"/>
                <a:gd name="T33" fmla="*/ 260 h 385"/>
                <a:gd name="T34" fmla="*/ 19 w 343"/>
                <a:gd name="T35" fmla="*/ 279 h 385"/>
                <a:gd name="T36" fmla="*/ 16 w 343"/>
                <a:gd name="T37" fmla="*/ 301 h 385"/>
                <a:gd name="T38" fmla="*/ 4 w 343"/>
                <a:gd name="T39" fmla="*/ 310 h 385"/>
                <a:gd name="T40" fmla="*/ 21 w 343"/>
                <a:gd name="T41" fmla="*/ 331 h 385"/>
                <a:gd name="T42" fmla="*/ 50 w 343"/>
                <a:gd name="T43" fmla="*/ 343 h 385"/>
                <a:gd name="T44" fmla="*/ 81 w 343"/>
                <a:gd name="T45" fmla="*/ 335 h 385"/>
                <a:gd name="T46" fmla="*/ 94 w 343"/>
                <a:gd name="T47" fmla="*/ 348 h 385"/>
                <a:gd name="T48" fmla="*/ 125 w 343"/>
                <a:gd name="T49" fmla="*/ 359 h 385"/>
                <a:gd name="T50" fmla="*/ 146 w 343"/>
                <a:gd name="T51" fmla="*/ 378 h 385"/>
                <a:gd name="T52" fmla="*/ 165 w 343"/>
                <a:gd name="T53" fmla="*/ 380 h 385"/>
                <a:gd name="T54" fmla="*/ 188 w 343"/>
                <a:gd name="T55" fmla="*/ 351 h 385"/>
                <a:gd name="T56" fmla="*/ 219 w 343"/>
                <a:gd name="T57" fmla="*/ 286 h 385"/>
                <a:gd name="T58" fmla="*/ 210 w 343"/>
                <a:gd name="T59" fmla="*/ 235 h 385"/>
                <a:gd name="T60" fmla="*/ 204 w 343"/>
                <a:gd name="T61" fmla="*/ 208 h 385"/>
                <a:gd name="T62" fmla="*/ 220 w 343"/>
                <a:gd name="T63" fmla="*/ 196 h 385"/>
                <a:gd name="T64" fmla="*/ 240 w 343"/>
                <a:gd name="T65" fmla="*/ 194 h 385"/>
                <a:gd name="T66" fmla="*/ 246 w 343"/>
                <a:gd name="T67" fmla="*/ 189 h 385"/>
                <a:gd name="T68" fmla="*/ 264 w 343"/>
                <a:gd name="T69" fmla="*/ 189 h 385"/>
                <a:gd name="T70" fmla="*/ 284 w 343"/>
                <a:gd name="T71" fmla="*/ 188 h 385"/>
                <a:gd name="T72" fmla="*/ 294 w 343"/>
                <a:gd name="T73" fmla="*/ 170 h 385"/>
                <a:gd name="T74" fmla="*/ 315 w 343"/>
                <a:gd name="T75" fmla="*/ 161 h 385"/>
                <a:gd name="T76" fmla="*/ 319 w 343"/>
                <a:gd name="T77" fmla="*/ 165 h 385"/>
                <a:gd name="T78" fmla="*/ 337 w 343"/>
                <a:gd name="T79" fmla="*/ 152 h 385"/>
                <a:gd name="T80" fmla="*/ 318 w 343"/>
                <a:gd name="T81" fmla="*/ 136 h 385"/>
                <a:gd name="T82" fmla="*/ 320 w 343"/>
                <a:gd name="T83" fmla="*/ 126 h 385"/>
                <a:gd name="T84" fmla="*/ 331 w 343"/>
                <a:gd name="T85" fmla="*/ 116 h 385"/>
                <a:gd name="T86" fmla="*/ 343 w 343"/>
                <a:gd name="T87" fmla="*/ 109 h 385"/>
                <a:gd name="T88" fmla="*/ 326 w 343"/>
                <a:gd name="T89" fmla="*/ 93 h 385"/>
                <a:gd name="T90" fmla="*/ 312 w 343"/>
                <a:gd name="T91" fmla="*/ 81 h 385"/>
                <a:gd name="T92" fmla="*/ 298 w 343"/>
                <a:gd name="T93" fmla="*/ 82 h 385"/>
                <a:gd name="T94" fmla="*/ 282 w 343"/>
                <a:gd name="T95" fmla="*/ 70 h 385"/>
                <a:gd name="T96" fmla="*/ 260 w 343"/>
                <a:gd name="T97" fmla="*/ 82 h 385"/>
                <a:gd name="T98" fmla="*/ 255 w 343"/>
                <a:gd name="T99" fmla="*/ 98 h 385"/>
                <a:gd name="T100" fmla="*/ 242 w 343"/>
                <a:gd name="T101" fmla="*/ 123 h 385"/>
                <a:gd name="T102" fmla="*/ 237 w 343"/>
                <a:gd name="T103" fmla="*/ 120 h 385"/>
                <a:gd name="T104" fmla="*/ 224 w 343"/>
                <a:gd name="T105" fmla="*/ 124 h 385"/>
                <a:gd name="T106" fmla="*/ 199 w 343"/>
                <a:gd name="T107" fmla="*/ 139 h 385"/>
                <a:gd name="T108" fmla="*/ 191 w 343"/>
                <a:gd name="T109" fmla="*/ 91 h 385"/>
                <a:gd name="T110" fmla="*/ 181 w 343"/>
                <a:gd name="T111" fmla="*/ 68 h 385"/>
                <a:gd name="T112" fmla="*/ 175 w 343"/>
                <a:gd name="T113" fmla="*/ 56 h 385"/>
                <a:gd name="T114" fmla="*/ 173 w 343"/>
                <a:gd name="T115" fmla="*/ 44 h 385"/>
                <a:gd name="T116" fmla="*/ 163 w 343"/>
                <a:gd name="T117" fmla="*/ 28 h 385"/>
                <a:gd name="T118" fmla="*/ 144 w 343"/>
                <a:gd name="T119" fmla="*/ 16 h 385"/>
                <a:gd name="T120" fmla="*/ 143 w 343"/>
                <a:gd name="T121"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3" h="385">
                  <a:moveTo>
                    <a:pt x="143" y="0"/>
                  </a:moveTo>
                  <a:cubicBezTo>
                    <a:pt x="136" y="5"/>
                    <a:pt x="136" y="5"/>
                    <a:pt x="136" y="5"/>
                  </a:cubicBezTo>
                  <a:cubicBezTo>
                    <a:pt x="130" y="6"/>
                    <a:pt x="130" y="6"/>
                    <a:pt x="130" y="6"/>
                  </a:cubicBezTo>
                  <a:cubicBezTo>
                    <a:pt x="120" y="13"/>
                    <a:pt x="120" y="13"/>
                    <a:pt x="120" y="13"/>
                  </a:cubicBezTo>
                  <a:cubicBezTo>
                    <a:pt x="119" y="21"/>
                    <a:pt x="119" y="21"/>
                    <a:pt x="119" y="21"/>
                  </a:cubicBezTo>
                  <a:cubicBezTo>
                    <a:pt x="122" y="28"/>
                    <a:pt x="122" y="28"/>
                    <a:pt x="122" y="28"/>
                  </a:cubicBezTo>
                  <a:cubicBezTo>
                    <a:pt x="121" y="35"/>
                    <a:pt x="121" y="35"/>
                    <a:pt x="121" y="35"/>
                  </a:cubicBezTo>
                  <a:cubicBezTo>
                    <a:pt x="121" y="42"/>
                    <a:pt x="121" y="42"/>
                    <a:pt x="121" y="42"/>
                  </a:cubicBezTo>
                  <a:cubicBezTo>
                    <a:pt x="130" y="52"/>
                    <a:pt x="130" y="52"/>
                    <a:pt x="130" y="52"/>
                  </a:cubicBezTo>
                  <a:cubicBezTo>
                    <a:pt x="128" y="57"/>
                    <a:pt x="128" y="57"/>
                    <a:pt x="128" y="57"/>
                  </a:cubicBezTo>
                  <a:cubicBezTo>
                    <a:pt x="131" y="63"/>
                    <a:pt x="131" y="63"/>
                    <a:pt x="131" y="63"/>
                  </a:cubicBezTo>
                  <a:cubicBezTo>
                    <a:pt x="125" y="69"/>
                    <a:pt x="125" y="69"/>
                    <a:pt x="125" y="69"/>
                  </a:cubicBezTo>
                  <a:cubicBezTo>
                    <a:pt x="125" y="79"/>
                    <a:pt x="125" y="79"/>
                    <a:pt x="125" y="79"/>
                  </a:cubicBezTo>
                  <a:cubicBezTo>
                    <a:pt x="121" y="84"/>
                    <a:pt x="121" y="84"/>
                    <a:pt x="121" y="84"/>
                  </a:cubicBezTo>
                  <a:cubicBezTo>
                    <a:pt x="112" y="91"/>
                    <a:pt x="112" y="91"/>
                    <a:pt x="112" y="91"/>
                  </a:cubicBezTo>
                  <a:cubicBezTo>
                    <a:pt x="113" y="104"/>
                    <a:pt x="113" y="104"/>
                    <a:pt x="113" y="104"/>
                  </a:cubicBezTo>
                  <a:cubicBezTo>
                    <a:pt x="111" y="113"/>
                    <a:pt x="111" y="113"/>
                    <a:pt x="111" y="113"/>
                  </a:cubicBezTo>
                  <a:cubicBezTo>
                    <a:pt x="121" y="120"/>
                    <a:pt x="121" y="120"/>
                    <a:pt x="121" y="120"/>
                  </a:cubicBezTo>
                  <a:cubicBezTo>
                    <a:pt x="127" y="119"/>
                    <a:pt x="127" y="119"/>
                    <a:pt x="127" y="119"/>
                  </a:cubicBezTo>
                  <a:cubicBezTo>
                    <a:pt x="131" y="132"/>
                    <a:pt x="131" y="132"/>
                    <a:pt x="131" y="132"/>
                  </a:cubicBezTo>
                  <a:cubicBezTo>
                    <a:pt x="126" y="134"/>
                    <a:pt x="126" y="134"/>
                    <a:pt x="126" y="134"/>
                  </a:cubicBezTo>
                  <a:cubicBezTo>
                    <a:pt x="126" y="141"/>
                    <a:pt x="126" y="141"/>
                    <a:pt x="126" y="141"/>
                  </a:cubicBezTo>
                  <a:cubicBezTo>
                    <a:pt x="132" y="142"/>
                    <a:pt x="132" y="142"/>
                    <a:pt x="132" y="142"/>
                  </a:cubicBezTo>
                  <a:cubicBezTo>
                    <a:pt x="135" y="155"/>
                    <a:pt x="135" y="155"/>
                    <a:pt x="135" y="155"/>
                  </a:cubicBezTo>
                  <a:cubicBezTo>
                    <a:pt x="129" y="161"/>
                    <a:pt x="129" y="161"/>
                    <a:pt x="129" y="161"/>
                  </a:cubicBezTo>
                  <a:cubicBezTo>
                    <a:pt x="125" y="167"/>
                    <a:pt x="125" y="167"/>
                    <a:pt x="125" y="167"/>
                  </a:cubicBezTo>
                  <a:cubicBezTo>
                    <a:pt x="117" y="166"/>
                    <a:pt x="117" y="166"/>
                    <a:pt x="117" y="166"/>
                  </a:cubicBezTo>
                  <a:cubicBezTo>
                    <a:pt x="113" y="163"/>
                    <a:pt x="113" y="163"/>
                    <a:pt x="113" y="163"/>
                  </a:cubicBezTo>
                  <a:cubicBezTo>
                    <a:pt x="106" y="162"/>
                    <a:pt x="106" y="162"/>
                    <a:pt x="106" y="162"/>
                  </a:cubicBezTo>
                  <a:cubicBezTo>
                    <a:pt x="101" y="156"/>
                    <a:pt x="101" y="156"/>
                    <a:pt x="101" y="156"/>
                  </a:cubicBezTo>
                  <a:cubicBezTo>
                    <a:pt x="95" y="158"/>
                    <a:pt x="95" y="158"/>
                    <a:pt x="95" y="158"/>
                  </a:cubicBezTo>
                  <a:cubicBezTo>
                    <a:pt x="91" y="163"/>
                    <a:pt x="91" y="163"/>
                    <a:pt x="91" y="163"/>
                  </a:cubicBezTo>
                  <a:cubicBezTo>
                    <a:pt x="93" y="172"/>
                    <a:pt x="93" y="172"/>
                    <a:pt x="93" y="172"/>
                  </a:cubicBezTo>
                  <a:cubicBezTo>
                    <a:pt x="77" y="191"/>
                    <a:pt x="77" y="191"/>
                    <a:pt x="77" y="191"/>
                  </a:cubicBezTo>
                  <a:cubicBezTo>
                    <a:pt x="73" y="205"/>
                    <a:pt x="73" y="205"/>
                    <a:pt x="73" y="205"/>
                  </a:cubicBezTo>
                  <a:cubicBezTo>
                    <a:pt x="76" y="211"/>
                    <a:pt x="76" y="211"/>
                    <a:pt x="76" y="211"/>
                  </a:cubicBezTo>
                  <a:cubicBezTo>
                    <a:pt x="74" y="216"/>
                    <a:pt x="74" y="216"/>
                    <a:pt x="74" y="216"/>
                  </a:cubicBezTo>
                  <a:cubicBezTo>
                    <a:pt x="67" y="212"/>
                    <a:pt x="67" y="212"/>
                    <a:pt x="67" y="212"/>
                  </a:cubicBezTo>
                  <a:cubicBezTo>
                    <a:pt x="61" y="202"/>
                    <a:pt x="61" y="202"/>
                    <a:pt x="61" y="202"/>
                  </a:cubicBezTo>
                  <a:cubicBezTo>
                    <a:pt x="56" y="198"/>
                    <a:pt x="56" y="198"/>
                    <a:pt x="56" y="198"/>
                  </a:cubicBezTo>
                  <a:cubicBezTo>
                    <a:pt x="53" y="201"/>
                    <a:pt x="53" y="201"/>
                    <a:pt x="53" y="201"/>
                  </a:cubicBezTo>
                  <a:cubicBezTo>
                    <a:pt x="47" y="209"/>
                    <a:pt x="47" y="209"/>
                    <a:pt x="47" y="209"/>
                  </a:cubicBezTo>
                  <a:cubicBezTo>
                    <a:pt x="36" y="210"/>
                    <a:pt x="36" y="210"/>
                    <a:pt x="36" y="210"/>
                  </a:cubicBezTo>
                  <a:cubicBezTo>
                    <a:pt x="29" y="211"/>
                    <a:pt x="29" y="211"/>
                    <a:pt x="29" y="211"/>
                  </a:cubicBezTo>
                  <a:cubicBezTo>
                    <a:pt x="28" y="221"/>
                    <a:pt x="28" y="221"/>
                    <a:pt x="28" y="221"/>
                  </a:cubicBezTo>
                  <a:cubicBezTo>
                    <a:pt x="23" y="225"/>
                    <a:pt x="23" y="225"/>
                    <a:pt x="23" y="225"/>
                  </a:cubicBezTo>
                  <a:cubicBezTo>
                    <a:pt x="24" y="232"/>
                    <a:pt x="24" y="232"/>
                    <a:pt x="24" y="232"/>
                  </a:cubicBezTo>
                  <a:cubicBezTo>
                    <a:pt x="30" y="240"/>
                    <a:pt x="30" y="240"/>
                    <a:pt x="30" y="240"/>
                  </a:cubicBezTo>
                  <a:cubicBezTo>
                    <a:pt x="32" y="250"/>
                    <a:pt x="32" y="250"/>
                    <a:pt x="32" y="250"/>
                  </a:cubicBezTo>
                  <a:cubicBezTo>
                    <a:pt x="26" y="256"/>
                    <a:pt x="26" y="256"/>
                    <a:pt x="26" y="256"/>
                  </a:cubicBezTo>
                  <a:cubicBezTo>
                    <a:pt x="21" y="260"/>
                    <a:pt x="21" y="260"/>
                    <a:pt x="21" y="260"/>
                  </a:cubicBezTo>
                  <a:cubicBezTo>
                    <a:pt x="16" y="261"/>
                    <a:pt x="16" y="261"/>
                    <a:pt x="16" y="261"/>
                  </a:cubicBezTo>
                  <a:cubicBezTo>
                    <a:pt x="14" y="271"/>
                    <a:pt x="14" y="271"/>
                    <a:pt x="14" y="271"/>
                  </a:cubicBezTo>
                  <a:cubicBezTo>
                    <a:pt x="19" y="279"/>
                    <a:pt x="19" y="279"/>
                    <a:pt x="19" y="279"/>
                  </a:cubicBezTo>
                  <a:cubicBezTo>
                    <a:pt x="16" y="286"/>
                    <a:pt x="16" y="286"/>
                    <a:pt x="16" y="286"/>
                  </a:cubicBezTo>
                  <a:cubicBezTo>
                    <a:pt x="18" y="297"/>
                    <a:pt x="18" y="297"/>
                    <a:pt x="18" y="297"/>
                  </a:cubicBezTo>
                  <a:cubicBezTo>
                    <a:pt x="16" y="301"/>
                    <a:pt x="16" y="301"/>
                    <a:pt x="16" y="301"/>
                  </a:cubicBezTo>
                  <a:cubicBezTo>
                    <a:pt x="16" y="306"/>
                    <a:pt x="16" y="306"/>
                    <a:pt x="16" y="306"/>
                  </a:cubicBezTo>
                  <a:cubicBezTo>
                    <a:pt x="9" y="307"/>
                    <a:pt x="9" y="307"/>
                    <a:pt x="9" y="307"/>
                  </a:cubicBezTo>
                  <a:cubicBezTo>
                    <a:pt x="4" y="310"/>
                    <a:pt x="4" y="310"/>
                    <a:pt x="4" y="310"/>
                  </a:cubicBezTo>
                  <a:cubicBezTo>
                    <a:pt x="0" y="312"/>
                    <a:pt x="0" y="312"/>
                    <a:pt x="0" y="312"/>
                  </a:cubicBezTo>
                  <a:cubicBezTo>
                    <a:pt x="2" y="321"/>
                    <a:pt x="2" y="321"/>
                    <a:pt x="2" y="321"/>
                  </a:cubicBezTo>
                  <a:cubicBezTo>
                    <a:pt x="21" y="331"/>
                    <a:pt x="21" y="331"/>
                    <a:pt x="21" y="331"/>
                  </a:cubicBezTo>
                  <a:cubicBezTo>
                    <a:pt x="30" y="333"/>
                    <a:pt x="30" y="333"/>
                    <a:pt x="30" y="333"/>
                  </a:cubicBezTo>
                  <a:cubicBezTo>
                    <a:pt x="41" y="336"/>
                    <a:pt x="41" y="336"/>
                    <a:pt x="41" y="336"/>
                  </a:cubicBezTo>
                  <a:cubicBezTo>
                    <a:pt x="50" y="343"/>
                    <a:pt x="50" y="343"/>
                    <a:pt x="50" y="343"/>
                  </a:cubicBezTo>
                  <a:cubicBezTo>
                    <a:pt x="62" y="341"/>
                    <a:pt x="62" y="341"/>
                    <a:pt x="62" y="341"/>
                  </a:cubicBezTo>
                  <a:cubicBezTo>
                    <a:pt x="67" y="348"/>
                    <a:pt x="67" y="348"/>
                    <a:pt x="67" y="348"/>
                  </a:cubicBezTo>
                  <a:cubicBezTo>
                    <a:pt x="81" y="335"/>
                    <a:pt x="81" y="335"/>
                    <a:pt x="81" y="335"/>
                  </a:cubicBezTo>
                  <a:cubicBezTo>
                    <a:pt x="87" y="339"/>
                    <a:pt x="87" y="339"/>
                    <a:pt x="87" y="339"/>
                  </a:cubicBezTo>
                  <a:cubicBezTo>
                    <a:pt x="86" y="342"/>
                    <a:pt x="86" y="342"/>
                    <a:pt x="86" y="342"/>
                  </a:cubicBezTo>
                  <a:cubicBezTo>
                    <a:pt x="94" y="348"/>
                    <a:pt x="94" y="348"/>
                    <a:pt x="94" y="348"/>
                  </a:cubicBezTo>
                  <a:cubicBezTo>
                    <a:pt x="103" y="349"/>
                    <a:pt x="103" y="349"/>
                    <a:pt x="103" y="349"/>
                  </a:cubicBezTo>
                  <a:cubicBezTo>
                    <a:pt x="118" y="361"/>
                    <a:pt x="118" y="361"/>
                    <a:pt x="118" y="361"/>
                  </a:cubicBezTo>
                  <a:cubicBezTo>
                    <a:pt x="125" y="359"/>
                    <a:pt x="125" y="359"/>
                    <a:pt x="125" y="359"/>
                  </a:cubicBezTo>
                  <a:cubicBezTo>
                    <a:pt x="135" y="368"/>
                    <a:pt x="135" y="368"/>
                    <a:pt x="135" y="368"/>
                  </a:cubicBezTo>
                  <a:cubicBezTo>
                    <a:pt x="143" y="367"/>
                    <a:pt x="143" y="367"/>
                    <a:pt x="143" y="367"/>
                  </a:cubicBezTo>
                  <a:cubicBezTo>
                    <a:pt x="146" y="378"/>
                    <a:pt x="146" y="378"/>
                    <a:pt x="146" y="378"/>
                  </a:cubicBezTo>
                  <a:cubicBezTo>
                    <a:pt x="155" y="379"/>
                    <a:pt x="155" y="379"/>
                    <a:pt x="155" y="379"/>
                  </a:cubicBezTo>
                  <a:cubicBezTo>
                    <a:pt x="160" y="385"/>
                    <a:pt x="160" y="385"/>
                    <a:pt x="160" y="385"/>
                  </a:cubicBezTo>
                  <a:cubicBezTo>
                    <a:pt x="165" y="380"/>
                    <a:pt x="165" y="380"/>
                    <a:pt x="165" y="380"/>
                  </a:cubicBezTo>
                  <a:cubicBezTo>
                    <a:pt x="170" y="380"/>
                    <a:pt x="170" y="380"/>
                    <a:pt x="170" y="380"/>
                  </a:cubicBezTo>
                  <a:cubicBezTo>
                    <a:pt x="171" y="369"/>
                    <a:pt x="171" y="369"/>
                    <a:pt x="171" y="369"/>
                  </a:cubicBezTo>
                  <a:cubicBezTo>
                    <a:pt x="188" y="351"/>
                    <a:pt x="188" y="351"/>
                    <a:pt x="188" y="351"/>
                  </a:cubicBezTo>
                  <a:cubicBezTo>
                    <a:pt x="191" y="341"/>
                    <a:pt x="191" y="341"/>
                    <a:pt x="191" y="341"/>
                  </a:cubicBezTo>
                  <a:cubicBezTo>
                    <a:pt x="217" y="313"/>
                    <a:pt x="217" y="313"/>
                    <a:pt x="217" y="313"/>
                  </a:cubicBezTo>
                  <a:cubicBezTo>
                    <a:pt x="219" y="286"/>
                    <a:pt x="219" y="286"/>
                    <a:pt x="219" y="286"/>
                  </a:cubicBezTo>
                  <a:cubicBezTo>
                    <a:pt x="224" y="270"/>
                    <a:pt x="224" y="270"/>
                    <a:pt x="224" y="270"/>
                  </a:cubicBezTo>
                  <a:cubicBezTo>
                    <a:pt x="215" y="267"/>
                    <a:pt x="215" y="267"/>
                    <a:pt x="215" y="267"/>
                  </a:cubicBezTo>
                  <a:cubicBezTo>
                    <a:pt x="210" y="235"/>
                    <a:pt x="210" y="235"/>
                    <a:pt x="210" y="235"/>
                  </a:cubicBezTo>
                  <a:cubicBezTo>
                    <a:pt x="216" y="226"/>
                    <a:pt x="216" y="226"/>
                    <a:pt x="216" y="226"/>
                  </a:cubicBezTo>
                  <a:cubicBezTo>
                    <a:pt x="207" y="220"/>
                    <a:pt x="207" y="220"/>
                    <a:pt x="207" y="220"/>
                  </a:cubicBezTo>
                  <a:cubicBezTo>
                    <a:pt x="204" y="208"/>
                    <a:pt x="204" y="208"/>
                    <a:pt x="204" y="208"/>
                  </a:cubicBezTo>
                  <a:cubicBezTo>
                    <a:pt x="212" y="203"/>
                    <a:pt x="212" y="203"/>
                    <a:pt x="212" y="203"/>
                  </a:cubicBezTo>
                  <a:cubicBezTo>
                    <a:pt x="219" y="205"/>
                    <a:pt x="219" y="205"/>
                    <a:pt x="219" y="205"/>
                  </a:cubicBezTo>
                  <a:cubicBezTo>
                    <a:pt x="220" y="196"/>
                    <a:pt x="220" y="196"/>
                    <a:pt x="220" y="196"/>
                  </a:cubicBezTo>
                  <a:cubicBezTo>
                    <a:pt x="224" y="195"/>
                    <a:pt x="224" y="195"/>
                    <a:pt x="224" y="195"/>
                  </a:cubicBezTo>
                  <a:cubicBezTo>
                    <a:pt x="232" y="197"/>
                    <a:pt x="232" y="197"/>
                    <a:pt x="232" y="197"/>
                  </a:cubicBezTo>
                  <a:cubicBezTo>
                    <a:pt x="240" y="194"/>
                    <a:pt x="240" y="194"/>
                    <a:pt x="240" y="194"/>
                  </a:cubicBezTo>
                  <a:cubicBezTo>
                    <a:pt x="239" y="188"/>
                    <a:pt x="239" y="188"/>
                    <a:pt x="239" y="188"/>
                  </a:cubicBezTo>
                  <a:cubicBezTo>
                    <a:pt x="244" y="182"/>
                    <a:pt x="244" y="182"/>
                    <a:pt x="244" y="182"/>
                  </a:cubicBezTo>
                  <a:cubicBezTo>
                    <a:pt x="246" y="189"/>
                    <a:pt x="246" y="189"/>
                    <a:pt x="246" y="189"/>
                  </a:cubicBezTo>
                  <a:cubicBezTo>
                    <a:pt x="256" y="189"/>
                    <a:pt x="256" y="189"/>
                    <a:pt x="256" y="189"/>
                  </a:cubicBezTo>
                  <a:cubicBezTo>
                    <a:pt x="261" y="184"/>
                    <a:pt x="261" y="184"/>
                    <a:pt x="261" y="184"/>
                  </a:cubicBezTo>
                  <a:cubicBezTo>
                    <a:pt x="264" y="189"/>
                    <a:pt x="264" y="189"/>
                    <a:pt x="264" y="189"/>
                  </a:cubicBezTo>
                  <a:cubicBezTo>
                    <a:pt x="274" y="189"/>
                    <a:pt x="274" y="189"/>
                    <a:pt x="274" y="189"/>
                  </a:cubicBezTo>
                  <a:cubicBezTo>
                    <a:pt x="277" y="183"/>
                    <a:pt x="277" y="183"/>
                    <a:pt x="277" y="183"/>
                  </a:cubicBezTo>
                  <a:cubicBezTo>
                    <a:pt x="284" y="188"/>
                    <a:pt x="284" y="188"/>
                    <a:pt x="284" y="188"/>
                  </a:cubicBezTo>
                  <a:cubicBezTo>
                    <a:pt x="290" y="182"/>
                    <a:pt x="290" y="182"/>
                    <a:pt x="290" y="182"/>
                  </a:cubicBezTo>
                  <a:cubicBezTo>
                    <a:pt x="296" y="182"/>
                    <a:pt x="296" y="182"/>
                    <a:pt x="296" y="182"/>
                  </a:cubicBezTo>
                  <a:cubicBezTo>
                    <a:pt x="294" y="170"/>
                    <a:pt x="294" y="170"/>
                    <a:pt x="294" y="170"/>
                  </a:cubicBezTo>
                  <a:cubicBezTo>
                    <a:pt x="302" y="163"/>
                    <a:pt x="302" y="163"/>
                    <a:pt x="302" y="163"/>
                  </a:cubicBezTo>
                  <a:cubicBezTo>
                    <a:pt x="307" y="157"/>
                    <a:pt x="307" y="157"/>
                    <a:pt x="307" y="157"/>
                  </a:cubicBezTo>
                  <a:cubicBezTo>
                    <a:pt x="315" y="161"/>
                    <a:pt x="315" y="161"/>
                    <a:pt x="315" y="161"/>
                  </a:cubicBezTo>
                  <a:cubicBezTo>
                    <a:pt x="308" y="168"/>
                    <a:pt x="308" y="168"/>
                    <a:pt x="308" y="168"/>
                  </a:cubicBezTo>
                  <a:cubicBezTo>
                    <a:pt x="312" y="168"/>
                    <a:pt x="312" y="168"/>
                    <a:pt x="312" y="168"/>
                  </a:cubicBezTo>
                  <a:cubicBezTo>
                    <a:pt x="319" y="165"/>
                    <a:pt x="319" y="165"/>
                    <a:pt x="319" y="165"/>
                  </a:cubicBezTo>
                  <a:cubicBezTo>
                    <a:pt x="326" y="168"/>
                    <a:pt x="326" y="168"/>
                    <a:pt x="326" y="168"/>
                  </a:cubicBezTo>
                  <a:cubicBezTo>
                    <a:pt x="335" y="156"/>
                    <a:pt x="335" y="156"/>
                    <a:pt x="335" y="156"/>
                  </a:cubicBezTo>
                  <a:cubicBezTo>
                    <a:pt x="337" y="152"/>
                    <a:pt x="337" y="152"/>
                    <a:pt x="337" y="152"/>
                  </a:cubicBezTo>
                  <a:cubicBezTo>
                    <a:pt x="334" y="146"/>
                    <a:pt x="334" y="146"/>
                    <a:pt x="334" y="146"/>
                  </a:cubicBezTo>
                  <a:cubicBezTo>
                    <a:pt x="328" y="149"/>
                    <a:pt x="328" y="149"/>
                    <a:pt x="328" y="149"/>
                  </a:cubicBezTo>
                  <a:cubicBezTo>
                    <a:pt x="318" y="136"/>
                    <a:pt x="318" y="136"/>
                    <a:pt x="318" y="136"/>
                  </a:cubicBezTo>
                  <a:cubicBezTo>
                    <a:pt x="321" y="132"/>
                    <a:pt x="321" y="132"/>
                    <a:pt x="321" y="132"/>
                  </a:cubicBezTo>
                  <a:cubicBezTo>
                    <a:pt x="317" y="128"/>
                    <a:pt x="317" y="128"/>
                    <a:pt x="317" y="128"/>
                  </a:cubicBezTo>
                  <a:cubicBezTo>
                    <a:pt x="320" y="126"/>
                    <a:pt x="320" y="126"/>
                    <a:pt x="320" y="126"/>
                  </a:cubicBezTo>
                  <a:cubicBezTo>
                    <a:pt x="319" y="118"/>
                    <a:pt x="319" y="118"/>
                    <a:pt x="319" y="118"/>
                  </a:cubicBezTo>
                  <a:cubicBezTo>
                    <a:pt x="326" y="113"/>
                    <a:pt x="326" y="113"/>
                    <a:pt x="326" y="113"/>
                  </a:cubicBezTo>
                  <a:cubicBezTo>
                    <a:pt x="331" y="116"/>
                    <a:pt x="331" y="116"/>
                    <a:pt x="331" y="116"/>
                  </a:cubicBezTo>
                  <a:cubicBezTo>
                    <a:pt x="336" y="117"/>
                    <a:pt x="336" y="117"/>
                    <a:pt x="336" y="117"/>
                  </a:cubicBezTo>
                  <a:cubicBezTo>
                    <a:pt x="342" y="115"/>
                    <a:pt x="342" y="115"/>
                    <a:pt x="342" y="115"/>
                  </a:cubicBezTo>
                  <a:cubicBezTo>
                    <a:pt x="343" y="109"/>
                    <a:pt x="343" y="109"/>
                    <a:pt x="343" y="109"/>
                  </a:cubicBezTo>
                  <a:cubicBezTo>
                    <a:pt x="331" y="96"/>
                    <a:pt x="331" y="96"/>
                    <a:pt x="331" y="96"/>
                  </a:cubicBezTo>
                  <a:cubicBezTo>
                    <a:pt x="330" y="93"/>
                    <a:pt x="330" y="93"/>
                    <a:pt x="330" y="93"/>
                  </a:cubicBezTo>
                  <a:cubicBezTo>
                    <a:pt x="326" y="93"/>
                    <a:pt x="326" y="93"/>
                    <a:pt x="326" y="93"/>
                  </a:cubicBezTo>
                  <a:cubicBezTo>
                    <a:pt x="326" y="87"/>
                    <a:pt x="326" y="87"/>
                    <a:pt x="326" y="87"/>
                  </a:cubicBezTo>
                  <a:cubicBezTo>
                    <a:pt x="316" y="77"/>
                    <a:pt x="316" y="77"/>
                    <a:pt x="316" y="77"/>
                  </a:cubicBezTo>
                  <a:cubicBezTo>
                    <a:pt x="312" y="81"/>
                    <a:pt x="312" y="81"/>
                    <a:pt x="312" y="81"/>
                  </a:cubicBezTo>
                  <a:cubicBezTo>
                    <a:pt x="309" y="85"/>
                    <a:pt x="309" y="85"/>
                    <a:pt x="309" y="85"/>
                  </a:cubicBezTo>
                  <a:cubicBezTo>
                    <a:pt x="303" y="88"/>
                    <a:pt x="303" y="88"/>
                    <a:pt x="303" y="88"/>
                  </a:cubicBezTo>
                  <a:cubicBezTo>
                    <a:pt x="298" y="82"/>
                    <a:pt x="298" y="82"/>
                    <a:pt x="298" y="82"/>
                  </a:cubicBezTo>
                  <a:cubicBezTo>
                    <a:pt x="297" y="76"/>
                    <a:pt x="297" y="76"/>
                    <a:pt x="297" y="76"/>
                  </a:cubicBezTo>
                  <a:cubicBezTo>
                    <a:pt x="289" y="73"/>
                    <a:pt x="289" y="73"/>
                    <a:pt x="289" y="73"/>
                  </a:cubicBezTo>
                  <a:cubicBezTo>
                    <a:pt x="289" y="73"/>
                    <a:pt x="282" y="70"/>
                    <a:pt x="282" y="70"/>
                  </a:cubicBezTo>
                  <a:cubicBezTo>
                    <a:pt x="281" y="70"/>
                    <a:pt x="267" y="70"/>
                    <a:pt x="267" y="70"/>
                  </a:cubicBezTo>
                  <a:cubicBezTo>
                    <a:pt x="262" y="76"/>
                    <a:pt x="262" y="76"/>
                    <a:pt x="262" y="76"/>
                  </a:cubicBezTo>
                  <a:cubicBezTo>
                    <a:pt x="260" y="82"/>
                    <a:pt x="260" y="82"/>
                    <a:pt x="260" y="82"/>
                  </a:cubicBezTo>
                  <a:cubicBezTo>
                    <a:pt x="256" y="85"/>
                    <a:pt x="256" y="85"/>
                    <a:pt x="256" y="85"/>
                  </a:cubicBezTo>
                  <a:cubicBezTo>
                    <a:pt x="261" y="92"/>
                    <a:pt x="261" y="92"/>
                    <a:pt x="261" y="92"/>
                  </a:cubicBezTo>
                  <a:cubicBezTo>
                    <a:pt x="255" y="98"/>
                    <a:pt x="255" y="98"/>
                    <a:pt x="255" y="98"/>
                  </a:cubicBezTo>
                  <a:cubicBezTo>
                    <a:pt x="250" y="106"/>
                    <a:pt x="250" y="106"/>
                    <a:pt x="250" y="106"/>
                  </a:cubicBezTo>
                  <a:cubicBezTo>
                    <a:pt x="251" y="118"/>
                    <a:pt x="251" y="118"/>
                    <a:pt x="251" y="118"/>
                  </a:cubicBezTo>
                  <a:cubicBezTo>
                    <a:pt x="242" y="123"/>
                    <a:pt x="242" y="123"/>
                    <a:pt x="242" y="123"/>
                  </a:cubicBezTo>
                  <a:cubicBezTo>
                    <a:pt x="242" y="131"/>
                    <a:pt x="242" y="131"/>
                    <a:pt x="242" y="131"/>
                  </a:cubicBezTo>
                  <a:cubicBezTo>
                    <a:pt x="238" y="127"/>
                    <a:pt x="238" y="127"/>
                    <a:pt x="238" y="127"/>
                  </a:cubicBezTo>
                  <a:cubicBezTo>
                    <a:pt x="237" y="120"/>
                    <a:pt x="237" y="120"/>
                    <a:pt x="237" y="120"/>
                  </a:cubicBezTo>
                  <a:cubicBezTo>
                    <a:pt x="234" y="117"/>
                    <a:pt x="234" y="117"/>
                    <a:pt x="234" y="117"/>
                  </a:cubicBezTo>
                  <a:cubicBezTo>
                    <a:pt x="229" y="122"/>
                    <a:pt x="229" y="122"/>
                    <a:pt x="229" y="122"/>
                  </a:cubicBezTo>
                  <a:cubicBezTo>
                    <a:pt x="224" y="124"/>
                    <a:pt x="224" y="124"/>
                    <a:pt x="224" y="124"/>
                  </a:cubicBezTo>
                  <a:cubicBezTo>
                    <a:pt x="214" y="127"/>
                    <a:pt x="214" y="127"/>
                    <a:pt x="214" y="127"/>
                  </a:cubicBezTo>
                  <a:cubicBezTo>
                    <a:pt x="207" y="138"/>
                    <a:pt x="207" y="138"/>
                    <a:pt x="207" y="138"/>
                  </a:cubicBezTo>
                  <a:cubicBezTo>
                    <a:pt x="199" y="139"/>
                    <a:pt x="199" y="139"/>
                    <a:pt x="199" y="139"/>
                  </a:cubicBezTo>
                  <a:cubicBezTo>
                    <a:pt x="190" y="131"/>
                    <a:pt x="190" y="131"/>
                    <a:pt x="190" y="131"/>
                  </a:cubicBezTo>
                  <a:cubicBezTo>
                    <a:pt x="190" y="103"/>
                    <a:pt x="190" y="103"/>
                    <a:pt x="190" y="103"/>
                  </a:cubicBezTo>
                  <a:cubicBezTo>
                    <a:pt x="191" y="91"/>
                    <a:pt x="191" y="91"/>
                    <a:pt x="191" y="91"/>
                  </a:cubicBezTo>
                  <a:cubicBezTo>
                    <a:pt x="192" y="79"/>
                    <a:pt x="192" y="79"/>
                    <a:pt x="192" y="79"/>
                  </a:cubicBezTo>
                  <a:cubicBezTo>
                    <a:pt x="182" y="73"/>
                    <a:pt x="182" y="73"/>
                    <a:pt x="182" y="73"/>
                  </a:cubicBezTo>
                  <a:cubicBezTo>
                    <a:pt x="181" y="68"/>
                    <a:pt x="181" y="68"/>
                    <a:pt x="181" y="68"/>
                  </a:cubicBezTo>
                  <a:cubicBezTo>
                    <a:pt x="178" y="63"/>
                    <a:pt x="178" y="63"/>
                    <a:pt x="178" y="63"/>
                  </a:cubicBezTo>
                  <a:cubicBezTo>
                    <a:pt x="175" y="61"/>
                    <a:pt x="175" y="61"/>
                    <a:pt x="175" y="61"/>
                  </a:cubicBezTo>
                  <a:cubicBezTo>
                    <a:pt x="175" y="56"/>
                    <a:pt x="175" y="56"/>
                    <a:pt x="175" y="56"/>
                  </a:cubicBezTo>
                  <a:cubicBezTo>
                    <a:pt x="178" y="53"/>
                    <a:pt x="178" y="53"/>
                    <a:pt x="178" y="53"/>
                  </a:cubicBezTo>
                  <a:cubicBezTo>
                    <a:pt x="178" y="47"/>
                    <a:pt x="178" y="47"/>
                    <a:pt x="178" y="47"/>
                  </a:cubicBezTo>
                  <a:cubicBezTo>
                    <a:pt x="173" y="44"/>
                    <a:pt x="173" y="44"/>
                    <a:pt x="173" y="44"/>
                  </a:cubicBezTo>
                  <a:cubicBezTo>
                    <a:pt x="164" y="41"/>
                    <a:pt x="164" y="41"/>
                    <a:pt x="164" y="41"/>
                  </a:cubicBezTo>
                  <a:cubicBezTo>
                    <a:pt x="166" y="34"/>
                    <a:pt x="166" y="34"/>
                    <a:pt x="166" y="34"/>
                  </a:cubicBezTo>
                  <a:cubicBezTo>
                    <a:pt x="163" y="28"/>
                    <a:pt x="163" y="28"/>
                    <a:pt x="163" y="28"/>
                  </a:cubicBezTo>
                  <a:cubicBezTo>
                    <a:pt x="159" y="20"/>
                    <a:pt x="159" y="20"/>
                    <a:pt x="159" y="20"/>
                  </a:cubicBezTo>
                  <a:cubicBezTo>
                    <a:pt x="154" y="14"/>
                    <a:pt x="154" y="14"/>
                    <a:pt x="154" y="14"/>
                  </a:cubicBezTo>
                  <a:cubicBezTo>
                    <a:pt x="144" y="16"/>
                    <a:pt x="144" y="16"/>
                    <a:pt x="144" y="16"/>
                  </a:cubicBezTo>
                  <a:cubicBezTo>
                    <a:pt x="141" y="10"/>
                    <a:pt x="141" y="10"/>
                    <a:pt x="141" y="10"/>
                  </a:cubicBezTo>
                  <a:cubicBezTo>
                    <a:pt x="148" y="6"/>
                    <a:pt x="148" y="6"/>
                    <a:pt x="148" y="6"/>
                  </a:cubicBezTo>
                  <a:lnTo>
                    <a:pt x="143" y="0"/>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50" name="Freeform 56">
              <a:extLst>
                <a:ext uri="{FF2B5EF4-FFF2-40B4-BE49-F238E27FC236}">
                  <a16:creationId xmlns:a16="http://schemas.microsoft.com/office/drawing/2014/main" id="{EBCB177F-A0CB-FB55-0A50-2354463434FD}"/>
                </a:ext>
              </a:extLst>
            </p:cNvPr>
            <p:cNvSpPr>
              <a:spLocks/>
            </p:cNvSpPr>
            <p:nvPr/>
          </p:nvSpPr>
          <p:spPr bwMode="auto">
            <a:xfrm>
              <a:off x="2202" y="3678"/>
              <a:ext cx="215" cy="315"/>
            </a:xfrm>
            <a:custGeom>
              <a:avLst/>
              <a:gdLst>
                <a:gd name="T0" fmla="*/ 94 w 103"/>
                <a:gd name="T1" fmla="*/ 19 h 151"/>
                <a:gd name="T2" fmla="*/ 98 w 103"/>
                <a:gd name="T3" fmla="*/ 29 h 151"/>
                <a:gd name="T4" fmla="*/ 103 w 103"/>
                <a:gd name="T5" fmla="*/ 50 h 151"/>
                <a:gd name="T6" fmla="*/ 98 w 103"/>
                <a:gd name="T7" fmla="*/ 72 h 151"/>
                <a:gd name="T8" fmla="*/ 89 w 103"/>
                <a:gd name="T9" fmla="*/ 86 h 151"/>
                <a:gd name="T10" fmla="*/ 77 w 103"/>
                <a:gd name="T11" fmla="*/ 103 h 151"/>
                <a:gd name="T12" fmla="*/ 81 w 103"/>
                <a:gd name="T13" fmla="*/ 126 h 151"/>
                <a:gd name="T14" fmla="*/ 76 w 103"/>
                <a:gd name="T15" fmla="*/ 139 h 151"/>
                <a:gd name="T16" fmla="*/ 65 w 103"/>
                <a:gd name="T17" fmla="*/ 146 h 151"/>
                <a:gd name="T18" fmla="*/ 49 w 103"/>
                <a:gd name="T19" fmla="*/ 149 h 151"/>
                <a:gd name="T20" fmla="*/ 35 w 103"/>
                <a:gd name="T21" fmla="*/ 147 h 151"/>
                <a:gd name="T22" fmla="*/ 40 w 103"/>
                <a:gd name="T23" fmla="*/ 136 h 151"/>
                <a:gd name="T24" fmla="*/ 26 w 103"/>
                <a:gd name="T25" fmla="*/ 132 h 151"/>
                <a:gd name="T26" fmla="*/ 18 w 103"/>
                <a:gd name="T27" fmla="*/ 121 h 151"/>
                <a:gd name="T28" fmla="*/ 2 w 103"/>
                <a:gd name="T29" fmla="*/ 117 h 151"/>
                <a:gd name="T30" fmla="*/ 7 w 103"/>
                <a:gd name="T31" fmla="*/ 104 h 151"/>
                <a:gd name="T32" fmla="*/ 5 w 103"/>
                <a:gd name="T33" fmla="*/ 89 h 151"/>
                <a:gd name="T34" fmla="*/ 1 w 103"/>
                <a:gd name="T35" fmla="*/ 81 h 151"/>
                <a:gd name="T36" fmla="*/ 6 w 103"/>
                <a:gd name="T37" fmla="*/ 72 h 151"/>
                <a:gd name="T38" fmla="*/ 14 w 103"/>
                <a:gd name="T39" fmla="*/ 66 h 151"/>
                <a:gd name="T40" fmla="*/ 22 w 103"/>
                <a:gd name="T41" fmla="*/ 51 h 151"/>
                <a:gd name="T42" fmla="*/ 30 w 103"/>
                <a:gd name="T43" fmla="*/ 48 h 151"/>
                <a:gd name="T44" fmla="*/ 28 w 103"/>
                <a:gd name="T45" fmla="*/ 39 h 151"/>
                <a:gd name="T46" fmla="*/ 17 w 103"/>
                <a:gd name="T47" fmla="*/ 29 h 151"/>
                <a:gd name="T48" fmla="*/ 22 w 103"/>
                <a:gd name="T49" fmla="*/ 23 h 151"/>
                <a:gd name="T50" fmla="*/ 21 w 103"/>
                <a:gd name="T51" fmla="*/ 12 h 151"/>
                <a:gd name="T52" fmla="*/ 38 w 103"/>
                <a:gd name="T53" fmla="*/ 3 h 151"/>
                <a:gd name="T54" fmla="*/ 35 w 103"/>
                <a:gd name="T55" fmla="*/ 12 h 151"/>
                <a:gd name="T56" fmla="*/ 50 w 103"/>
                <a:gd name="T57" fmla="*/ 17 h 151"/>
                <a:gd name="T58" fmla="*/ 60 w 103"/>
                <a:gd name="T59" fmla="*/ 19 h 151"/>
                <a:gd name="T60" fmla="*/ 69 w 103"/>
                <a:gd name="T61" fmla="*/ 19 h 151"/>
                <a:gd name="T62" fmla="*/ 95 w 103"/>
                <a:gd name="T63" fmla="*/ 1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 h="151">
                  <a:moveTo>
                    <a:pt x="95" y="10"/>
                  </a:moveTo>
                  <a:cubicBezTo>
                    <a:pt x="94" y="19"/>
                    <a:pt x="94" y="19"/>
                    <a:pt x="94" y="19"/>
                  </a:cubicBezTo>
                  <a:cubicBezTo>
                    <a:pt x="94" y="27"/>
                    <a:pt x="94" y="27"/>
                    <a:pt x="94" y="27"/>
                  </a:cubicBezTo>
                  <a:cubicBezTo>
                    <a:pt x="98" y="29"/>
                    <a:pt x="98" y="29"/>
                    <a:pt x="98" y="29"/>
                  </a:cubicBezTo>
                  <a:cubicBezTo>
                    <a:pt x="98" y="38"/>
                    <a:pt x="98" y="38"/>
                    <a:pt x="98" y="38"/>
                  </a:cubicBezTo>
                  <a:cubicBezTo>
                    <a:pt x="103" y="50"/>
                    <a:pt x="103" y="50"/>
                    <a:pt x="103" y="50"/>
                  </a:cubicBezTo>
                  <a:cubicBezTo>
                    <a:pt x="103" y="67"/>
                    <a:pt x="103" y="67"/>
                    <a:pt x="103" y="67"/>
                  </a:cubicBezTo>
                  <a:cubicBezTo>
                    <a:pt x="98" y="72"/>
                    <a:pt x="98" y="72"/>
                    <a:pt x="98" y="72"/>
                  </a:cubicBezTo>
                  <a:cubicBezTo>
                    <a:pt x="96" y="82"/>
                    <a:pt x="96" y="82"/>
                    <a:pt x="96" y="82"/>
                  </a:cubicBezTo>
                  <a:cubicBezTo>
                    <a:pt x="89" y="86"/>
                    <a:pt x="89" y="86"/>
                    <a:pt x="89" y="86"/>
                  </a:cubicBezTo>
                  <a:cubicBezTo>
                    <a:pt x="80" y="91"/>
                    <a:pt x="80" y="91"/>
                    <a:pt x="80" y="91"/>
                  </a:cubicBezTo>
                  <a:cubicBezTo>
                    <a:pt x="77" y="103"/>
                    <a:pt x="77" y="103"/>
                    <a:pt x="77" y="103"/>
                  </a:cubicBezTo>
                  <a:cubicBezTo>
                    <a:pt x="78" y="120"/>
                    <a:pt x="78" y="120"/>
                    <a:pt x="78" y="120"/>
                  </a:cubicBezTo>
                  <a:cubicBezTo>
                    <a:pt x="81" y="126"/>
                    <a:pt x="81" y="126"/>
                    <a:pt x="81" y="126"/>
                  </a:cubicBezTo>
                  <a:cubicBezTo>
                    <a:pt x="77" y="134"/>
                    <a:pt x="77" y="134"/>
                    <a:pt x="77" y="134"/>
                  </a:cubicBezTo>
                  <a:cubicBezTo>
                    <a:pt x="76" y="139"/>
                    <a:pt x="76" y="139"/>
                    <a:pt x="76" y="139"/>
                  </a:cubicBezTo>
                  <a:cubicBezTo>
                    <a:pt x="74" y="139"/>
                    <a:pt x="72" y="140"/>
                    <a:pt x="71" y="141"/>
                  </a:cubicBezTo>
                  <a:cubicBezTo>
                    <a:pt x="69" y="144"/>
                    <a:pt x="65" y="146"/>
                    <a:pt x="65" y="146"/>
                  </a:cubicBezTo>
                  <a:cubicBezTo>
                    <a:pt x="64" y="146"/>
                    <a:pt x="58" y="146"/>
                    <a:pt x="56" y="149"/>
                  </a:cubicBezTo>
                  <a:cubicBezTo>
                    <a:pt x="53" y="151"/>
                    <a:pt x="49" y="151"/>
                    <a:pt x="49" y="149"/>
                  </a:cubicBezTo>
                  <a:cubicBezTo>
                    <a:pt x="48" y="147"/>
                    <a:pt x="45" y="146"/>
                    <a:pt x="43" y="148"/>
                  </a:cubicBezTo>
                  <a:cubicBezTo>
                    <a:pt x="41" y="150"/>
                    <a:pt x="36" y="149"/>
                    <a:pt x="35" y="147"/>
                  </a:cubicBezTo>
                  <a:cubicBezTo>
                    <a:pt x="35" y="145"/>
                    <a:pt x="33" y="143"/>
                    <a:pt x="35" y="141"/>
                  </a:cubicBezTo>
                  <a:cubicBezTo>
                    <a:pt x="36" y="139"/>
                    <a:pt x="40" y="136"/>
                    <a:pt x="40" y="136"/>
                  </a:cubicBezTo>
                  <a:cubicBezTo>
                    <a:pt x="40" y="136"/>
                    <a:pt x="35" y="133"/>
                    <a:pt x="33" y="131"/>
                  </a:cubicBezTo>
                  <a:cubicBezTo>
                    <a:pt x="31" y="129"/>
                    <a:pt x="28" y="130"/>
                    <a:pt x="26" y="132"/>
                  </a:cubicBezTo>
                  <a:cubicBezTo>
                    <a:pt x="23" y="134"/>
                    <a:pt x="23" y="126"/>
                    <a:pt x="23" y="124"/>
                  </a:cubicBezTo>
                  <a:cubicBezTo>
                    <a:pt x="23" y="122"/>
                    <a:pt x="20" y="118"/>
                    <a:pt x="18" y="121"/>
                  </a:cubicBezTo>
                  <a:cubicBezTo>
                    <a:pt x="16" y="124"/>
                    <a:pt x="9" y="123"/>
                    <a:pt x="9" y="122"/>
                  </a:cubicBezTo>
                  <a:cubicBezTo>
                    <a:pt x="8" y="120"/>
                    <a:pt x="4" y="120"/>
                    <a:pt x="2" y="117"/>
                  </a:cubicBezTo>
                  <a:cubicBezTo>
                    <a:pt x="0" y="115"/>
                    <a:pt x="3" y="115"/>
                    <a:pt x="4" y="112"/>
                  </a:cubicBezTo>
                  <a:cubicBezTo>
                    <a:pt x="6" y="110"/>
                    <a:pt x="7" y="108"/>
                    <a:pt x="7" y="104"/>
                  </a:cubicBezTo>
                  <a:cubicBezTo>
                    <a:pt x="8" y="101"/>
                    <a:pt x="6" y="99"/>
                    <a:pt x="7" y="97"/>
                  </a:cubicBezTo>
                  <a:cubicBezTo>
                    <a:pt x="8" y="95"/>
                    <a:pt x="6" y="92"/>
                    <a:pt x="5" y="89"/>
                  </a:cubicBezTo>
                  <a:cubicBezTo>
                    <a:pt x="5" y="88"/>
                    <a:pt x="3" y="86"/>
                    <a:pt x="1" y="86"/>
                  </a:cubicBezTo>
                  <a:cubicBezTo>
                    <a:pt x="1" y="81"/>
                    <a:pt x="1" y="81"/>
                    <a:pt x="1" y="81"/>
                  </a:cubicBezTo>
                  <a:cubicBezTo>
                    <a:pt x="5" y="78"/>
                    <a:pt x="5" y="78"/>
                    <a:pt x="5" y="78"/>
                  </a:cubicBezTo>
                  <a:cubicBezTo>
                    <a:pt x="6" y="72"/>
                    <a:pt x="6" y="72"/>
                    <a:pt x="6" y="72"/>
                  </a:cubicBezTo>
                  <a:cubicBezTo>
                    <a:pt x="12" y="69"/>
                    <a:pt x="12" y="69"/>
                    <a:pt x="12" y="69"/>
                  </a:cubicBezTo>
                  <a:cubicBezTo>
                    <a:pt x="14" y="66"/>
                    <a:pt x="14" y="66"/>
                    <a:pt x="14" y="66"/>
                  </a:cubicBezTo>
                  <a:cubicBezTo>
                    <a:pt x="14" y="57"/>
                    <a:pt x="14" y="57"/>
                    <a:pt x="14" y="57"/>
                  </a:cubicBezTo>
                  <a:cubicBezTo>
                    <a:pt x="22" y="51"/>
                    <a:pt x="22" y="51"/>
                    <a:pt x="22" y="51"/>
                  </a:cubicBezTo>
                  <a:cubicBezTo>
                    <a:pt x="26" y="50"/>
                    <a:pt x="26" y="50"/>
                    <a:pt x="26" y="50"/>
                  </a:cubicBezTo>
                  <a:cubicBezTo>
                    <a:pt x="30" y="48"/>
                    <a:pt x="30" y="48"/>
                    <a:pt x="30" y="48"/>
                  </a:cubicBezTo>
                  <a:cubicBezTo>
                    <a:pt x="33" y="45"/>
                    <a:pt x="33" y="45"/>
                    <a:pt x="33" y="45"/>
                  </a:cubicBezTo>
                  <a:cubicBezTo>
                    <a:pt x="28" y="39"/>
                    <a:pt x="28" y="39"/>
                    <a:pt x="28" y="39"/>
                  </a:cubicBezTo>
                  <a:cubicBezTo>
                    <a:pt x="25" y="34"/>
                    <a:pt x="25" y="34"/>
                    <a:pt x="25" y="34"/>
                  </a:cubicBezTo>
                  <a:cubicBezTo>
                    <a:pt x="17" y="29"/>
                    <a:pt x="17" y="29"/>
                    <a:pt x="17" y="29"/>
                  </a:cubicBezTo>
                  <a:cubicBezTo>
                    <a:pt x="18" y="27"/>
                    <a:pt x="18" y="27"/>
                    <a:pt x="18" y="27"/>
                  </a:cubicBezTo>
                  <a:cubicBezTo>
                    <a:pt x="22" y="23"/>
                    <a:pt x="22" y="23"/>
                    <a:pt x="22" y="23"/>
                  </a:cubicBezTo>
                  <a:cubicBezTo>
                    <a:pt x="21" y="17"/>
                    <a:pt x="21" y="17"/>
                    <a:pt x="21" y="17"/>
                  </a:cubicBezTo>
                  <a:cubicBezTo>
                    <a:pt x="21" y="12"/>
                    <a:pt x="21" y="12"/>
                    <a:pt x="21" y="12"/>
                  </a:cubicBezTo>
                  <a:cubicBezTo>
                    <a:pt x="30" y="0"/>
                    <a:pt x="30" y="0"/>
                    <a:pt x="30" y="0"/>
                  </a:cubicBezTo>
                  <a:cubicBezTo>
                    <a:pt x="38" y="3"/>
                    <a:pt x="38" y="3"/>
                    <a:pt x="38" y="3"/>
                  </a:cubicBezTo>
                  <a:cubicBezTo>
                    <a:pt x="34" y="8"/>
                    <a:pt x="34" y="8"/>
                    <a:pt x="34" y="8"/>
                  </a:cubicBezTo>
                  <a:cubicBezTo>
                    <a:pt x="35" y="12"/>
                    <a:pt x="35" y="12"/>
                    <a:pt x="35" y="12"/>
                  </a:cubicBezTo>
                  <a:cubicBezTo>
                    <a:pt x="41" y="13"/>
                    <a:pt x="41" y="13"/>
                    <a:pt x="41" y="13"/>
                  </a:cubicBezTo>
                  <a:cubicBezTo>
                    <a:pt x="50" y="17"/>
                    <a:pt x="50" y="17"/>
                    <a:pt x="50" y="17"/>
                  </a:cubicBezTo>
                  <a:cubicBezTo>
                    <a:pt x="56" y="20"/>
                    <a:pt x="56" y="20"/>
                    <a:pt x="56" y="20"/>
                  </a:cubicBezTo>
                  <a:cubicBezTo>
                    <a:pt x="60" y="19"/>
                    <a:pt x="60" y="19"/>
                    <a:pt x="60" y="19"/>
                  </a:cubicBezTo>
                  <a:cubicBezTo>
                    <a:pt x="63" y="15"/>
                    <a:pt x="63" y="15"/>
                    <a:pt x="63" y="15"/>
                  </a:cubicBezTo>
                  <a:cubicBezTo>
                    <a:pt x="69" y="19"/>
                    <a:pt x="69" y="19"/>
                    <a:pt x="69" y="19"/>
                  </a:cubicBezTo>
                  <a:cubicBezTo>
                    <a:pt x="83" y="20"/>
                    <a:pt x="83" y="20"/>
                    <a:pt x="83" y="20"/>
                  </a:cubicBezTo>
                  <a:lnTo>
                    <a:pt x="95" y="10"/>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51" name="Freeform 57">
              <a:extLst>
                <a:ext uri="{FF2B5EF4-FFF2-40B4-BE49-F238E27FC236}">
                  <a16:creationId xmlns:a16="http://schemas.microsoft.com/office/drawing/2014/main" id="{901B17D9-02F6-53A4-CB3A-4DB49923F9AE}"/>
                </a:ext>
              </a:extLst>
            </p:cNvPr>
            <p:cNvSpPr>
              <a:spLocks noEditPoints="1"/>
            </p:cNvSpPr>
            <p:nvPr/>
          </p:nvSpPr>
          <p:spPr bwMode="auto">
            <a:xfrm>
              <a:off x="4484" y="2238"/>
              <a:ext cx="640" cy="1011"/>
            </a:xfrm>
            <a:custGeom>
              <a:avLst/>
              <a:gdLst>
                <a:gd name="T0" fmla="*/ 146 w 307"/>
                <a:gd name="T1" fmla="*/ 31 h 485"/>
                <a:gd name="T2" fmla="*/ 159 w 307"/>
                <a:gd name="T3" fmla="*/ 67 h 485"/>
                <a:gd name="T4" fmla="*/ 151 w 307"/>
                <a:gd name="T5" fmla="*/ 84 h 485"/>
                <a:gd name="T6" fmla="*/ 145 w 307"/>
                <a:gd name="T7" fmla="*/ 135 h 485"/>
                <a:gd name="T8" fmla="*/ 132 w 307"/>
                <a:gd name="T9" fmla="*/ 144 h 485"/>
                <a:gd name="T10" fmla="*/ 126 w 307"/>
                <a:gd name="T11" fmla="*/ 162 h 485"/>
                <a:gd name="T12" fmla="*/ 144 w 307"/>
                <a:gd name="T13" fmla="*/ 193 h 485"/>
                <a:gd name="T14" fmla="*/ 174 w 307"/>
                <a:gd name="T15" fmla="*/ 204 h 485"/>
                <a:gd name="T16" fmla="*/ 201 w 307"/>
                <a:gd name="T17" fmla="*/ 222 h 485"/>
                <a:gd name="T18" fmla="*/ 210 w 307"/>
                <a:gd name="T19" fmla="*/ 234 h 485"/>
                <a:gd name="T20" fmla="*/ 228 w 307"/>
                <a:gd name="T21" fmla="*/ 260 h 485"/>
                <a:gd name="T22" fmla="*/ 237 w 307"/>
                <a:gd name="T23" fmla="*/ 288 h 485"/>
                <a:gd name="T24" fmla="*/ 258 w 307"/>
                <a:gd name="T25" fmla="*/ 325 h 485"/>
                <a:gd name="T26" fmla="*/ 278 w 307"/>
                <a:gd name="T27" fmla="*/ 363 h 485"/>
                <a:gd name="T28" fmla="*/ 251 w 307"/>
                <a:gd name="T29" fmla="*/ 388 h 485"/>
                <a:gd name="T30" fmla="*/ 144 w 307"/>
                <a:gd name="T31" fmla="*/ 321 h 485"/>
                <a:gd name="T32" fmla="*/ 126 w 307"/>
                <a:gd name="T33" fmla="*/ 281 h 485"/>
                <a:gd name="T34" fmla="*/ 119 w 307"/>
                <a:gd name="T35" fmla="*/ 231 h 485"/>
                <a:gd name="T36" fmla="*/ 101 w 307"/>
                <a:gd name="T37" fmla="*/ 181 h 485"/>
                <a:gd name="T38" fmla="*/ 92 w 307"/>
                <a:gd name="T39" fmla="*/ 144 h 485"/>
                <a:gd name="T40" fmla="*/ 68 w 307"/>
                <a:gd name="T41" fmla="*/ 113 h 485"/>
                <a:gd name="T42" fmla="*/ 61 w 307"/>
                <a:gd name="T43" fmla="*/ 138 h 485"/>
                <a:gd name="T44" fmla="*/ 73 w 307"/>
                <a:gd name="T45" fmla="*/ 158 h 485"/>
                <a:gd name="T46" fmla="*/ 59 w 307"/>
                <a:gd name="T47" fmla="*/ 155 h 485"/>
                <a:gd name="T48" fmla="*/ 46 w 307"/>
                <a:gd name="T49" fmla="*/ 140 h 485"/>
                <a:gd name="T50" fmla="*/ 27 w 307"/>
                <a:gd name="T51" fmla="*/ 123 h 485"/>
                <a:gd name="T52" fmla="*/ 12 w 307"/>
                <a:gd name="T53" fmla="*/ 115 h 485"/>
                <a:gd name="T54" fmla="*/ 1 w 307"/>
                <a:gd name="T55" fmla="*/ 94 h 485"/>
                <a:gd name="T56" fmla="*/ 9 w 307"/>
                <a:gd name="T57" fmla="*/ 80 h 485"/>
                <a:gd name="T58" fmla="*/ 26 w 307"/>
                <a:gd name="T59" fmla="*/ 66 h 485"/>
                <a:gd name="T60" fmla="*/ 43 w 307"/>
                <a:gd name="T61" fmla="*/ 48 h 485"/>
                <a:gd name="T62" fmla="*/ 72 w 307"/>
                <a:gd name="T63" fmla="*/ 57 h 485"/>
                <a:gd name="T64" fmla="*/ 89 w 307"/>
                <a:gd name="T65" fmla="*/ 57 h 485"/>
                <a:gd name="T66" fmla="*/ 106 w 307"/>
                <a:gd name="T67" fmla="*/ 52 h 485"/>
                <a:gd name="T68" fmla="*/ 116 w 307"/>
                <a:gd name="T69" fmla="*/ 22 h 485"/>
                <a:gd name="T70" fmla="*/ 129 w 307"/>
                <a:gd name="T71" fmla="*/ 7 h 485"/>
                <a:gd name="T72" fmla="*/ 304 w 307"/>
                <a:gd name="T73" fmla="*/ 479 h 485"/>
                <a:gd name="T74" fmla="*/ 306 w 307"/>
                <a:gd name="T75" fmla="*/ 484 h 485"/>
                <a:gd name="T76" fmla="*/ 304 w 307"/>
                <a:gd name="T77" fmla="*/ 479 h 485"/>
                <a:gd name="T78" fmla="*/ 295 w 307"/>
                <a:gd name="T79" fmla="*/ 462 h 485"/>
                <a:gd name="T80" fmla="*/ 285 w 307"/>
                <a:gd name="T81" fmla="*/ 433 h 485"/>
                <a:gd name="T82" fmla="*/ 282 w 307"/>
                <a:gd name="T83" fmla="*/ 418 h 485"/>
                <a:gd name="T84" fmla="*/ 282 w 307"/>
                <a:gd name="T85" fmla="*/ 202 h 485"/>
                <a:gd name="T86" fmla="*/ 149 w 307"/>
                <a:gd name="T87" fmla="*/ 166 h 485"/>
                <a:gd name="T88" fmla="*/ 158 w 307"/>
                <a:gd name="T89" fmla="*/ 188 h 485"/>
                <a:gd name="T90" fmla="*/ 149 w 307"/>
                <a:gd name="T91" fmla="*/ 166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7" h="485">
                  <a:moveTo>
                    <a:pt x="140" y="0"/>
                  </a:moveTo>
                  <a:cubicBezTo>
                    <a:pt x="141" y="4"/>
                    <a:pt x="143" y="7"/>
                    <a:pt x="142" y="12"/>
                  </a:cubicBezTo>
                  <a:cubicBezTo>
                    <a:pt x="142" y="17"/>
                    <a:pt x="144" y="28"/>
                    <a:pt x="146" y="31"/>
                  </a:cubicBezTo>
                  <a:cubicBezTo>
                    <a:pt x="149" y="34"/>
                    <a:pt x="152" y="39"/>
                    <a:pt x="153" y="42"/>
                  </a:cubicBezTo>
                  <a:cubicBezTo>
                    <a:pt x="154" y="46"/>
                    <a:pt x="156" y="50"/>
                    <a:pt x="157" y="54"/>
                  </a:cubicBezTo>
                  <a:cubicBezTo>
                    <a:pt x="157" y="59"/>
                    <a:pt x="158" y="65"/>
                    <a:pt x="159" y="67"/>
                  </a:cubicBezTo>
                  <a:cubicBezTo>
                    <a:pt x="160" y="69"/>
                    <a:pt x="166" y="75"/>
                    <a:pt x="169" y="76"/>
                  </a:cubicBezTo>
                  <a:cubicBezTo>
                    <a:pt x="171" y="78"/>
                    <a:pt x="169" y="81"/>
                    <a:pt x="163" y="82"/>
                  </a:cubicBezTo>
                  <a:cubicBezTo>
                    <a:pt x="157" y="82"/>
                    <a:pt x="154" y="83"/>
                    <a:pt x="151" y="84"/>
                  </a:cubicBezTo>
                  <a:cubicBezTo>
                    <a:pt x="149" y="86"/>
                    <a:pt x="143" y="88"/>
                    <a:pt x="139" y="100"/>
                  </a:cubicBezTo>
                  <a:cubicBezTo>
                    <a:pt x="136" y="113"/>
                    <a:pt x="137" y="116"/>
                    <a:pt x="140" y="122"/>
                  </a:cubicBezTo>
                  <a:cubicBezTo>
                    <a:pt x="143" y="128"/>
                    <a:pt x="145" y="135"/>
                    <a:pt x="145" y="135"/>
                  </a:cubicBezTo>
                  <a:cubicBezTo>
                    <a:pt x="145" y="135"/>
                    <a:pt x="137" y="133"/>
                    <a:pt x="136" y="131"/>
                  </a:cubicBezTo>
                  <a:cubicBezTo>
                    <a:pt x="134" y="129"/>
                    <a:pt x="128" y="126"/>
                    <a:pt x="128" y="126"/>
                  </a:cubicBezTo>
                  <a:cubicBezTo>
                    <a:pt x="128" y="126"/>
                    <a:pt x="129" y="140"/>
                    <a:pt x="132" y="144"/>
                  </a:cubicBezTo>
                  <a:cubicBezTo>
                    <a:pt x="135" y="147"/>
                    <a:pt x="137" y="147"/>
                    <a:pt x="135" y="150"/>
                  </a:cubicBezTo>
                  <a:cubicBezTo>
                    <a:pt x="132" y="152"/>
                    <a:pt x="128" y="149"/>
                    <a:pt x="127" y="155"/>
                  </a:cubicBezTo>
                  <a:cubicBezTo>
                    <a:pt x="127" y="160"/>
                    <a:pt x="128" y="160"/>
                    <a:pt x="126" y="162"/>
                  </a:cubicBezTo>
                  <a:cubicBezTo>
                    <a:pt x="123" y="163"/>
                    <a:pt x="124" y="163"/>
                    <a:pt x="126" y="168"/>
                  </a:cubicBezTo>
                  <a:cubicBezTo>
                    <a:pt x="128" y="173"/>
                    <a:pt x="135" y="175"/>
                    <a:pt x="137" y="180"/>
                  </a:cubicBezTo>
                  <a:cubicBezTo>
                    <a:pt x="138" y="184"/>
                    <a:pt x="142" y="186"/>
                    <a:pt x="144" y="193"/>
                  </a:cubicBezTo>
                  <a:cubicBezTo>
                    <a:pt x="147" y="200"/>
                    <a:pt x="152" y="213"/>
                    <a:pt x="157" y="216"/>
                  </a:cubicBezTo>
                  <a:cubicBezTo>
                    <a:pt x="161" y="220"/>
                    <a:pt x="170" y="218"/>
                    <a:pt x="169" y="214"/>
                  </a:cubicBezTo>
                  <a:cubicBezTo>
                    <a:pt x="168" y="211"/>
                    <a:pt x="169" y="205"/>
                    <a:pt x="174" y="204"/>
                  </a:cubicBezTo>
                  <a:cubicBezTo>
                    <a:pt x="178" y="203"/>
                    <a:pt x="183" y="207"/>
                    <a:pt x="183" y="211"/>
                  </a:cubicBezTo>
                  <a:cubicBezTo>
                    <a:pt x="183" y="215"/>
                    <a:pt x="186" y="217"/>
                    <a:pt x="189" y="218"/>
                  </a:cubicBezTo>
                  <a:cubicBezTo>
                    <a:pt x="192" y="220"/>
                    <a:pt x="199" y="224"/>
                    <a:pt x="201" y="222"/>
                  </a:cubicBezTo>
                  <a:cubicBezTo>
                    <a:pt x="202" y="221"/>
                    <a:pt x="207" y="219"/>
                    <a:pt x="211" y="220"/>
                  </a:cubicBezTo>
                  <a:cubicBezTo>
                    <a:pt x="214" y="222"/>
                    <a:pt x="222" y="228"/>
                    <a:pt x="218" y="231"/>
                  </a:cubicBezTo>
                  <a:cubicBezTo>
                    <a:pt x="215" y="235"/>
                    <a:pt x="211" y="234"/>
                    <a:pt x="210" y="234"/>
                  </a:cubicBezTo>
                  <a:cubicBezTo>
                    <a:pt x="209" y="234"/>
                    <a:pt x="209" y="237"/>
                    <a:pt x="210" y="241"/>
                  </a:cubicBezTo>
                  <a:cubicBezTo>
                    <a:pt x="210" y="244"/>
                    <a:pt x="213" y="245"/>
                    <a:pt x="216" y="251"/>
                  </a:cubicBezTo>
                  <a:cubicBezTo>
                    <a:pt x="219" y="256"/>
                    <a:pt x="221" y="257"/>
                    <a:pt x="228" y="260"/>
                  </a:cubicBezTo>
                  <a:cubicBezTo>
                    <a:pt x="236" y="264"/>
                    <a:pt x="243" y="260"/>
                    <a:pt x="245" y="264"/>
                  </a:cubicBezTo>
                  <a:cubicBezTo>
                    <a:pt x="246" y="268"/>
                    <a:pt x="248" y="275"/>
                    <a:pt x="245" y="278"/>
                  </a:cubicBezTo>
                  <a:cubicBezTo>
                    <a:pt x="242" y="281"/>
                    <a:pt x="237" y="278"/>
                    <a:pt x="237" y="288"/>
                  </a:cubicBezTo>
                  <a:cubicBezTo>
                    <a:pt x="238" y="297"/>
                    <a:pt x="237" y="301"/>
                    <a:pt x="240" y="305"/>
                  </a:cubicBezTo>
                  <a:cubicBezTo>
                    <a:pt x="243" y="309"/>
                    <a:pt x="264" y="317"/>
                    <a:pt x="264" y="319"/>
                  </a:cubicBezTo>
                  <a:cubicBezTo>
                    <a:pt x="265" y="322"/>
                    <a:pt x="258" y="320"/>
                    <a:pt x="258" y="325"/>
                  </a:cubicBezTo>
                  <a:cubicBezTo>
                    <a:pt x="258" y="329"/>
                    <a:pt x="258" y="331"/>
                    <a:pt x="258" y="336"/>
                  </a:cubicBezTo>
                  <a:cubicBezTo>
                    <a:pt x="258" y="342"/>
                    <a:pt x="260" y="344"/>
                    <a:pt x="263" y="348"/>
                  </a:cubicBezTo>
                  <a:cubicBezTo>
                    <a:pt x="266" y="352"/>
                    <a:pt x="276" y="357"/>
                    <a:pt x="278" y="363"/>
                  </a:cubicBezTo>
                  <a:cubicBezTo>
                    <a:pt x="280" y="370"/>
                    <a:pt x="283" y="404"/>
                    <a:pt x="283" y="404"/>
                  </a:cubicBezTo>
                  <a:cubicBezTo>
                    <a:pt x="283" y="404"/>
                    <a:pt x="276" y="400"/>
                    <a:pt x="271" y="399"/>
                  </a:cubicBezTo>
                  <a:cubicBezTo>
                    <a:pt x="266" y="398"/>
                    <a:pt x="258" y="393"/>
                    <a:pt x="251" y="388"/>
                  </a:cubicBezTo>
                  <a:cubicBezTo>
                    <a:pt x="244" y="383"/>
                    <a:pt x="240" y="387"/>
                    <a:pt x="226" y="378"/>
                  </a:cubicBezTo>
                  <a:cubicBezTo>
                    <a:pt x="212" y="369"/>
                    <a:pt x="193" y="359"/>
                    <a:pt x="182" y="353"/>
                  </a:cubicBezTo>
                  <a:cubicBezTo>
                    <a:pt x="170" y="347"/>
                    <a:pt x="151" y="329"/>
                    <a:pt x="144" y="321"/>
                  </a:cubicBezTo>
                  <a:cubicBezTo>
                    <a:pt x="137" y="313"/>
                    <a:pt x="139" y="302"/>
                    <a:pt x="135" y="297"/>
                  </a:cubicBezTo>
                  <a:cubicBezTo>
                    <a:pt x="131" y="292"/>
                    <a:pt x="124" y="290"/>
                    <a:pt x="122" y="288"/>
                  </a:cubicBezTo>
                  <a:cubicBezTo>
                    <a:pt x="120" y="285"/>
                    <a:pt x="125" y="285"/>
                    <a:pt x="126" y="281"/>
                  </a:cubicBezTo>
                  <a:cubicBezTo>
                    <a:pt x="126" y="277"/>
                    <a:pt x="122" y="274"/>
                    <a:pt x="125" y="270"/>
                  </a:cubicBezTo>
                  <a:cubicBezTo>
                    <a:pt x="128" y="266"/>
                    <a:pt x="130" y="261"/>
                    <a:pt x="128" y="258"/>
                  </a:cubicBezTo>
                  <a:cubicBezTo>
                    <a:pt x="126" y="255"/>
                    <a:pt x="125" y="237"/>
                    <a:pt x="119" y="231"/>
                  </a:cubicBezTo>
                  <a:cubicBezTo>
                    <a:pt x="113" y="226"/>
                    <a:pt x="111" y="218"/>
                    <a:pt x="111" y="212"/>
                  </a:cubicBezTo>
                  <a:cubicBezTo>
                    <a:pt x="111" y="206"/>
                    <a:pt x="110" y="201"/>
                    <a:pt x="107" y="197"/>
                  </a:cubicBezTo>
                  <a:cubicBezTo>
                    <a:pt x="104" y="192"/>
                    <a:pt x="105" y="184"/>
                    <a:pt x="101" y="181"/>
                  </a:cubicBezTo>
                  <a:cubicBezTo>
                    <a:pt x="97" y="178"/>
                    <a:pt x="98" y="176"/>
                    <a:pt x="97" y="170"/>
                  </a:cubicBezTo>
                  <a:cubicBezTo>
                    <a:pt x="97" y="163"/>
                    <a:pt x="102" y="159"/>
                    <a:pt x="98" y="155"/>
                  </a:cubicBezTo>
                  <a:cubicBezTo>
                    <a:pt x="95" y="150"/>
                    <a:pt x="92" y="147"/>
                    <a:pt x="92" y="144"/>
                  </a:cubicBezTo>
                  <a:cubicBezTo>
                    <a:pt x="91" y="140"/>
                    <a:pt x="88" y="143"/>
                    <a:pt x="83" y="139"/>
                  </a:cubicBezTo>
                  <a:cubicBezTo>
                    <a:pt x="77" y="134"/>
                    <a:pt x="69" y="128"/>
                    <a:pt x="67" y="124"/>
                  </a:cubicBezTo>
                  <a:cubicBezTo>
                    <a:pt x="66" y="120"/>
                    <a:pt x="66" y="115"/>
                    <a:pt x="68" y="113"/>
                  </a:cubicBezTo>
                  <a:cubicBezTo>
                    <a:pt x="70" y="111"/>
                    <a:pt x="70" y="107"/>
                    <a:pt x="66" y="110"/>
                  </a:cubicBezTo>
                  <a:cubicBezTo>
                    <a:pt x="62" y="113"/>
                    <a:pt x="57" y="121"/>
                    <a:pt x="56" y="125"/>
                  </a:cubicBezTo>
                  <a:cubicBezTo>
                    <a:pt x="55" y="130"/>
                    <a:pt x="56" y="133"/>
                    <a:pt x="61" y="138"/>
                  </a:cubicBezTo>
                  <a:cubicBezTo>
                    <a:pt x="66" y="143"/>
                    <a:pt x="67" y="147"/>
                    <a:pt x="72" y="145"/>
                  </a:cubicBezTo>
                  <a:cubicBezTo>
                    <a:pt x="78" y="143"/>
                    <a:pt x="80" y="149"/>
                    <a:pt x="78" y="152"/>
                  </a:cubicBezTo>
                  <a:cubicBezTo>
                    <a:pt x="75" y="154"/>
                    <a:pt x="73" y="156"/>
                    <a:pt x="73" y="158"/>
                  </a:cubicBezTo>
                  <a:cubicBezTo>
                    <a:pt x="67" y="157"/>
                    <a:pt x="67" y="157"/>
                    <a:pt x="67" y="157"/>
                  </a:cubicBezTo>
                  <a:cubicBezTo>
                    <a:pt x="67" y="153"/>
                    <a:pt x="67" y="153"/>
                    <a:pt x="67" y="153"/>
                  </a:cubicBezTo>
                  <a:cubicBezTo>
                    <a:pt x="59" y="155"/>
                    <a:pt x="59" y="155"/>
                    <a:pt x="59" y="155"/>
                  </a:cubicBezTo>
                  <a:cubicBezTo>
                    <a:pt x="57" y="144"/>
                    <a:pt x="57" y="144"/>
                    <a:pt x="57" y="144"/>
                  </a:cubicBezTo>
                  <a:cubicBezTo>
                    <a:pt x="54" y="138"/>
                    <a:pt x="54" y="138"/>
                    <a:pt x="54" y="138"/>
                  </a:cubicBezTo>
                  <a:cubicBezTo>
                    <a:pt x="46" y="140"/>
                    <a:pt x="46" y="140"/>
                    <a:pt x="46" y="140"/>
                  </a:cubicBezTo>
                  <a:cubicBezTo>
                    <a:pt x="37" y="135"/>
                    <a:pt x="37" y="135"/>
                    <a:pt x="37" y="135"/>
                  </a:cubicBezTo>
                  <a:cubicBezTo>
                    <a:pt x="34" y="130"/>
                    <a:pt x="34" y="130"/>
                    <a:pt x="34" y="130"/>
                  </a:cubicBezTo>
                  <a:cubicBezTo>
                    <a:pt x="27" y="123"/>
                    <a:pt x="27" y="123"/>
                    <a:pt x="27" y="123"/>
                  </a:cubicBezTo>
                  <a:cubicBezTo>
                    <a:pt x="20" y="123"/>
                    <a:pt x="20" y="123"/>
                    <a:pt x="20" y="123"/>
                  </a:cubicBezTo>
                  <a:cubicBezTo>
                    <a:pt x="19" y="119"/>
                    <a:pt x="19" y="119"/>
                    <a:pt x="19" y="119"/>
                  </a:cubicBezTo>
                  <a:cubicBezTo>
                    <a:pt x="12" y="115"/>
                    <a:pt x="12" y="115"/>
                    <a:pt x="12" y="115"/>
                  </a:cubicBezTo>
                  <a:cubicBezTo>
                    <a:pt x="11" y="105"/>
                    <a:pt x="11" y="105"/>
                    <a:pt x="11" y="105"/>
                  </a:cubicBezTo>
                  <a:cubicBezTo>
                    <a:pt x="0" y="104"/>
                    <a:pt x="0" y="104"/>
                    <a:pt x="0" y="104"/>
                  </a:cubicBezTo>
                  <a:cubicBezTo>
                    <a:pt x="1" y="94"/>
                    <a:pt x="1" y="94"/>
                    <a:pt x="1" y="94"/>
                  </a:cubicBezTo>
                  <a:cubicBezTo>
                    <a:pt x="5" y="89"/>
                    <a:pt x="5" y="89"/>
                    <a:pt x="5" y="89"/>
                  </a:cubicBezTo>
                  <a:cubicBezTo>
                    <a:pt x="14" y="82"/>
                    <a:pt x="14" y="82"/>
                    <a:pt x="14" y="82"/>
                  </a:cubicBezTo>
                  <a:cubicBezTo>
                    <a:pt x="9" y="80"/>
                    <a:pt x="9" y="80"/>
                    <a:pt x="9" y="80"/>
                  </a:cubicBezTo>
                  <a:cubicBezTo>
                    <a:pt x="14" y="76"/>
                    <a:pt x="14" y="76"/>
                    <a:pt x="14" y="76"/>
                  </a:cubicBezTo>
                  <a:cubicBezTo>
                    <a:pt x="23" y="75"/>
                    <a:pt x="23" y="75"/>
                    <a:pt x="23" y="75"/>
                  </a:cubicBezTo>
                  <a:cubicBezTo>
                    <a:pt x="26" y="66"/>
                    <a:pt x="26" y="66"/>
                    <a:pt x="26" y="66"/>
                  </a:cubicBezTo>
                  <a:cubicBezTo>
                    <a:pt x="27" y="59"/>
                    <a:pt x="27" y="59"/>
                    <a:pt x="27" y="59"/>
                  </a:cubicBezTo>
                  <a:cubicBezTo>
                    <a:pt x="40" y="56"/>
                    <a:pt x="40" y="56"/>
                    <a:pt x="40" y="56"/>
                  </a:cubicBezTo>
                  <a:cubicBezTo>
                    <a:pt x="43" y="48"/>
                    <a:pt x="43" y="48"/>
                    <a:pt x="43" y="48"/>
                  </a:cubicBezTo>
                  <a:cubicBezTo>
                    <a:pt x="55" y="49"/>
                    <a:pt x="55" y="49"/>
                    <a:pt x="55" y="49"/>
                  </a:cubicBezTo>
                  <a:cubicBezTo>
                    <a:pt x="67" y="45"/>
                    <a:pt x="67" y="45"/>
                    <a:pt x="67" y="45"/>
                  </a:cubicBezTo>
                  <a:cubicBezTo>
                    <a:pt x="72" y="57"/>
                    <a:pt x="72" y="57"/>
                    <a:pt x="72" y="57"/>
                  </a:cubicBezTo>
                  <a:cubicBezTo>
                    <a:pt x="78" y="65"/>
                    <a:pt x="78" y="65"/>
                    <a:pt x="78" y="65"/>
                  </a:cubicBezTo>
                  <a:cubicBezTo>
                    <a:pt x="85" y="58"/>
                    <a:pt x="85" y="58"/>
                    <a:pt x="85" y="58"/>
                  </a:cubicBezTo>
                  <a:cubicBezTo>
                    <a:pt x="89" y="57"/>
                    <a:pt x="89" y="57"/>
                    <a:pt x="89" y="57"/>
                  </a:cubicBezTo>
                  <a:cubicBezTo>
                    <a:pt x="98" y="51"/>
                    <a:pt x="98" y="51"/>
                    <a:pt x="98" y="51"/>
                  </a:cubicBezTo>
                  <a:cubicBezTo>
                    <a:pt x="101" y="54"/>
                    <a:pt x="101" y="54"/>
                    <a:pt x="101" y="54"/>
                  </a:cubicBezTo>
                  <a:cubicBezTo>
                    <a:pt x="106" y="52"/>
                    <a:pt x="106" y="52"/>
                    <a:pt x="106" y="52"/>
                  </a:cubicBezTo>
                  <a:cubicBezTo>
                    <a:pt x="114" y="35"/>
                    <a:pt x="114" y="35"/>
                    <a:pt x="114" y="35"/>
                  </a:cubicBezTo>
                  <a:cubicBezTo>
                    <a:pt x="110" y="30"/>
                    <a:pt x="110" y="30"/>
                    <a:pt x="110" y="30"/>
                  </a:cubicBezTo>
                  <a:cubicBezTo>
                    <a:pt x="116" y="22"/>
                    <a:pt x="116" y="22"/>
                    <a:pt x="116" y="22"/>
                  </a:cubicBezTo>
                  <a:cubicBezTo>
                    <a:pt x="119" y="4"/>
                    <a:pt x="119" y="4"/>
                    <a:pt x="119" y="4"/>
                  </a:cubicBezTo>
                  <a:cubicBezTo>
                    <a:pt x="125" y="3"/>
                    <a:pt x="125" y="3"/>
                    <a:pt x="125" y="3"/>
                  </a:cubicBezTo>
                  <a:cubicBezTo>
                    <a:pt x="129" y="7"/>
                    <a:pt x="129" y="7"/>
                    <a:pt x="129" y="7"/>
                  </a:cubicBezTo>
                  <a:cubicBezTo>
                    <a:pt x="136" y="5"/>
                    <a:pt x="136" y="5"/>
                    <a:pt x="136" y="5"/>
                  </a:cubicBezTo>
                  <a:cubicBezTo>
                    <a:pt x="140" y="0"/>
                    <a:pt x="140" y="0"/>
                    <a:pt x="140" y="0"/>
                  </a:cubicBezTo>
                  <a:close/>
                  <a:moveTo>
                    <a:pt x="304" y="479"/>
                  </a:moveTo>
                  <a:cubicBezTo>
                    <a:pt x="304" y="478"/>
                    <a:pt x="304" y="478"/>
                    <a:pt x="305" y="478"/>
                  </a:cubicBezTo>
                  <a:cubicBezTo>
                    <a:pt x="306" y="478"/>
                    <a:pt x="306" y="478"/>
                    <a:pt x="306" y="479"/>
                  </a:cubicBezTo>
                  <a:cubicBezTo>
                    <a:pt x="307" y="481"/>
                    <a:pt x="306" y="484"/>
                    <a:pt x="306" y="484"/>
                  </a:cubicBezTo>
                  <a:cubicBezTo>
                    <a:pt x="306" y="485"/>
                    <a:pt x="306" y="485"/>
                    <a:pt x="305" y="485"/>
                  </a:cubicBezTo>
                  <a:cubicBezTo>
                    <a:pt x="305" y="485"/>
                    <a:pt x="304" y="484"/>
                    <a:pt x="304" y="484"/>
                  </a:cubicBezTo>
                  <a:cubicBezTo>
                    <a:pt x="304" y="484"/>
                    <a:pt x="305" y="481"/>
                    <a:pt x="304" y="479"/>
                  </a:cubicBezTo>
                  <a:close/>
                  <a:moveTo>
                    <a:pt x="295" y="455"/>
                  </a:moveTo>
                  <a:cubicBezTo>
                    <a:pt x="298" y="456"/>
                    <a:pt x="306" y="462"/>
                    <a:pt x="302" y="463"/>
                  </a:cubicBezTo>
                  <a:cubicBezTo>
                    <a:pt x="299" y="464"/>
                    <a:pt x="296" y="465"/>
                    <a:pt x="295" y="462"/>
                  </a:cubicBezTo>
                  <a:cubicBezTo>
                    <a:pt x="294" y="458"/>
                    <a:pt x="295" y="455"/>
                    <a:pt x="295" y="455"/>
                  </a:cubicBezTo>
                  <a:close/>
                  <a:moveTo>
                    <a:pt x="282" y="418"/>
                  </a:moveTo>
                  <a:cubicBezTo>
                    <a:pt x="282" y="422"/>
                    <a:pt x="287" y="427"/>
                    <a:pt x="285" y="433"/>
                  </a:cubicBezTo>
                  <a:cubicBezTo>
                    <a:pt x="283" y="440"/>
                    <a:pt x="289" y="443"/>
                    <a:pt x="290" y="437"/>
                  </a:cubicBezTo>
                  <a:cubicBezTo>
                    <a:pt x="292" y="431"/>
                    <a:pt x="294" y="426"/>
                    <a:pt x="289" y="421"/>
                  </a:cubicBezTo>
                  <a:cubicBezTo>
                    <a:pt x="285" y="415"/>
                    <a:pt x="282" y="418"/>
                    <a:pt x="282" y="418"/>
                  </a:cubicBezTo>
                  <a:close/>
                  <a:moveTo>
                    <a:pt x="263" y="195"/>
                  </a:moveTo>
                  <a:cubicBezTo>
                    <a:pt x="263" y="195"/>
                    <a:pt x="260" y="198"/>
                    <a:pt x="261" y="201"/>
                  </a:cubicBezTo>
                  <a:cubicBezTo>
                    <a:pt x="261" y="204"/>
                    <a:pt x="278" y="203"/>
                    <a:pt x="282" y="202"/>
                  </a:cubicBezTo>
                  <a:cubicBezTo>
                    <a:pt x="286" y="200"/>
                    <a:pt x="280" y="195"/>
                    <a:pt x="278" y="196"/>
                  </a:cubicBezTo>
                  <a:cubicBezTo>
                    <a:pt x="275" y="196"/>
                    <a:pt x="265" y="195"/>
                    <a:pt x="263" y="195"/>
                  </a:cubicBezTo>
                  <a:close/>
                  <a:moveTo>
                    <a:pt x="149" y="166"/>
                  </a:moveTo>
                  <a:cubicBezTo>
                    <a:pt x="148" y="169"/>
                    <a:pt x="149" y="176"/>
                    <a:pt x="151" y="179"/>
                  </a:cubicBezTo>
                  <a:cubicBezTo>
                    <a:pt x="151" y="180"/>
                    <a:pt x="153" y="180"/>
                    <a:pt x="154" y="181"/>
                  </a:cubicBezTo>
                  <a:cubicBezTo>
                    <a:pt x="157" y="183"/>
                    <a:pt x="155" y="188"/>
                    <a:pt x="158" y="188"/>
                  </a:cubicBezTo>
                  <a:cubicBezTo>
                    <a:pt x="160" y="189"/>
                    <a:pt x="159" y="181"/>
                    <a:pt x="159" y="174"/>
                  </a:cubicBezTo>
                  <a:cubicBezTo>
                    <a:pt x="158" y="168"/>
                    <a:pt x="159" y="167"/>
                    <a:pt x="157" y="167"/>
                  </a:cubicBezTo>
                  <a:cubicBezTo>
                    <a:pt x="154" y="166"/>
                    <a:pt x="149" y="166"/>
                    <a:pt x="149" y="166"/>
                  </a:cubicBez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52" name="Freeform 58">
              <a:extLst>
                <a:ext uri="{FF2B5EF4-FFF2-40B4-BE49-F238E27FC236}">
                  <a16:creationId xmlns:a16="http://schemas.microsoft.com/office/drawing/2014/main" id="{CA41A2B5-3413-5300-747C-11F3C4FBFDA5}"/>
                </a:ext>
              </a:extLst>
            </p:cNvPr>
            <p:cNvSpPr>
              <a:spLocks/>
            </p:cNvSpPr>
            <p:nvPr/>
          </p:nvSpPr>
          <p:spPr bwMode="auto">
            <a:xfrm>
              <a:off x="4565" y="3720"/>
              <a:ext cx="211" cy="488"/>
            </a:xfrm>
            <a:custGeom>
              <a:avLst/>
              <a:gdLst>
                <a:gd name="T0" fmla="*/ 92 w 101"/>
                <a:gd name="T1" fmla="*/ 20 h 234"/>
                <a:gd name="T2" fmla="*/ 100 w 101"/>
                <a:gd name="T3" fmla="*/ 54 h 234"/>
                <a:gd name="T4" fmla="*/ 99 w 101"/>
                <a:gd name="T5" fmla="*/ 114 h 234"/>
                <a:gd name="T6" fmla="*/ 99 w 101"/>
                <a:gd name="T7" fmla="*/ 150 h 234"/>
                <a:gd name="T8" fmla="*/ 89 w 101"/>
                <a:gd name="T9" fmla="*/ 180 h 234"/>
                <a:gd name="T10" fmla="*/ 77 w 101"/>
                <a:gd name="T11" fmla="*/ 198 h 234"/>
                <a:gd name="T12" fmla="*/ 64 w 101"/>
                <a:gd name="T13" fmla="*/ 201 h 234"/>
                <a:gd name="T14" fmla="*/ 53 w 101"/>
                <a:gd name="T15" fmla="*/ 197 h 234"/>
                <a:gd name="T16" fmla="*/ 43 w 101"/>
                <a:gd name="T17" fmla="*/ 206 h 234"/>
                <a:gd name="T18" fmla="*/ 43 w 101"/>
                <a:gd name="T19" fmla="*/ 223 h 234"/>
                <a:gd name="T20" fmla="*/ 38 w 101"/>
                <a:gd name="T21" fmla="*/ 234 h 234"/>
                <a:gd name="T22" fmla="*/ 36 w 101"/>
                <a:gd name="T23" fmla="*/ 218 h 234"/>
                <a:gd name="T24" fmla="*/ 28 w 101"/>
                <a:gd name="T25" fmla="*/ 198 h 234"/>
                <a:gd name="T26" fmla="*/ 3 w 101"/>
                <a:gd name="T27" fmla="*/ 172 h 234"/>
                <a:gd name="T28" fmla="*/ 9 w 101"/>
                <a:gd name="T29" fmla="*/ 150 h 234"/>
                <a:gd name="T30" fmla="*/ 31 w 101"/>
                <a:gd name="T31" fmla="*/ 135 h 234"/>
                <a:gd name="T32" fmla="*/ 30 w 101"/>
                <a:gd name="T33" fmla="*/ 116 h 234"/>
                <a:gd name="T34" fmla="*/ 26 w 101"/>
                <a:gd name="T35" fmla="*/ 97 h 234"/>
                <a:gd name="T36" fmla="*/ 31 w 101"/>
                <a:gd name="T37" fmla="*/ 89 h 234"/>
                <a:gd name="T38" fmla="*/ 31 w 101"/>
                <a:gd name="T39" fmla="*/ 73 h 234"/>
                <a:gd name="T40" fmla="*/ 43 w 101"/>
                <a:gd name="T41" fmla="*/ 71 h 234"/>
                <a:gd name="T42" fmla="*/ 56 w 101"/>
                <a:gd name="T43" fmla="*/ 70 h 234"/>
                <a:gd name="T44" fmla="*/ 67 w 101"/>
                <a:gd name="T45" fmla="*/ 60 h 234"/>
                <a:gd name="T46" fmla="*/ 63 w 101"/>
                <a:gd name="T47" fmla="*/ 50 h 234"/>
                <a:gd name="T48" fmla="*/ 74 w 101"/>
                <a:gd name="T49" fmla="*/ 39 h 234"/>
                <a:gd name="T50" fmla="*/ 74 w 101"/>
                <a:gd name="T51" fmla="*/ 21 h 234"/>
                <a:gd name="T52" fmla="*/ 68 w 101"/>
                <a:gd name="T53" fmla="*/ 26 h 234"/>
                <a:gd name="T54" fmla="*/ 59 w 101"/>
                <a:gd name="T55" fmla="*/ 21 h 234"/>
                <a:gd name="T56" fmla="*/ 53 w 101"/>
                <a:gd name="T57" fmla="*/ 16 h 234"/>
                <a:gd name="T58" fmla="*/ 62 w 101"/>
                <a:gd name="T59" fmla="*/ 1 h 234"/>
                <a:gd name="T60" fmla="*/ 74 w 101"/>
                <a:gd name="T61" fmla="*/ 6 h 234"/>
                <a:gd name="T62" fmla="*/ 81 w 101"/>
                <a:gd name="T63" fmla="*/ 15 h 234"/>
                <a:gd name="T64" fmla="*/ 92 w 101"/>
                <a:gd name="T65" fmla="*/ 1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234">
                  <a:moveTo>
                    <a:pt x="92" y="17"/>
                  </a:moveTo>
                  <a:cubicBezTo>
                    <a:pt x="92" y="18"/>
                    <a:pt x="92" y="19"/>
                    <a:pt x="92" y="20"/>
                  </a:cubicBezTo>
                  <a:cubicBezTo>
                    <a:pt x="94" y="31"/>
                    <a:pt x="91" y="32"/>
                    <a:pt x="95" y="37"/>
                  </a:cubicBezTo>
                  <a:cubicBezTo>
                    <a:pt x="99" y="43"/>
                    <a:pt x="99" y="49"/>
                    <a:pt x="100" y="54"/>
                  </a:cubicBezTo>
                  <a:cubicBezTo>
                    <a:pt x="100" y="60"/>
                    <a:pt x="97" y="83"/>
                    <a:pt x="98" y="93"/>
                  </a:cubicBezTo>
                  <a:cubicBezTo>
                    <a:pt x="99" y="103"/>
                    <a:pt x="101" y="104"/>
                    <a:pt x="99" y="114"/>
                  </a:cubicBezTo>
                  <a:cubicBezTo>
                    <a:pt x="96" y="124"/>
                    <a:pt x="95" y="123"/>
                    <a:pt x="97" y="127"/>
                  </a:cubicBezTo>
                  <a:cubicBezTo>
                    <a:pt x="99" y="131"/>
                    <a:pt x="99" y="145"/>
                    <a:pt x="99" y="150"/>
                  </a:cubicBezTo>
                  <a:cubicBezTo>
                    <a:pt x="98" y="156"/>
                    <a:pt x="96" y="165"/>
                    <a:pt x="94" y="171"/>
                  </a:cubicBezTo>
                  <a:cubicBezTo>
                    <a:pt x="91" y="177"/>
                    <a:pt x="89" y="175"/>
                    <a:pt x="89" y="180"/>
                  </a:cubicBezTo>
                  <a:cubicBezTo>
                    <a:pt x="88" y="184"/>
                    <a:pt x="84" y="189"/>
                    <a:pt x="82" y="191"/>
                  </a:cubicBezTo>
                  <a:cubicBezTo>
                    <a:pt x="81" y="193"/>
                    <a:pt x="79" y="198"/>
                    <a:pt x="77" y="198"/>
                  </a:cubicBezTo>
                  <a:cubicBezTo>
                    <a:pt x="75" y="198"/>
                    <a:pt x="71" y="197"/>
                    <a:pt x="69" y="199"/>
                  </a:cubicBezTo>
                  <a:cubicBezTo>
                    <a:pt x="67" y="201"/>
                    <a:pt x="66" y="200"/>
                    <a:pt x="64" y="201"/>
                  </a:cubicBezTo>
                  <a:cubicBezTo>
                    <a:pt x="62" y="202"/>
                    <a:pt x="60" y="204"/>
                    <a:pt x="59" y="202"/>
                  </a:cubicBezTo>
                  <a:cubicBezTo>
                    <a:pt x="58" y="199"/>
                    <a:pt x="54" y="195"/>
                    <a:pt x="53" y="197"/>
                  </a:cubicBezTo>
                  <a:cubicBezTo>
                    <a:pt x="52" y="200"/>
                    <a:pt x="50" y="202"/>
                    <a:pt x="48" y="200"/>
                  </a:cubicBezTo>
                  <a:cubicBezTo>
                    <a:pt x="46" y="199"/>
                    <a:pt x="43" y="203"/>
                    <a:pt x="43" y="206"/>
                  </a:cubicBezTo>
                  <a:cubicBezTo>
                    <a:pt x="44" y="208"/>
                    <a:pt x="44" y="212"/>
                    <a:pt x="43" y="213"/>
                  </a:cubicBezTo>
                  <a:cubicBezTo>
                    <a:pt x="41" y="215"/>
                    <a:pt x="44" y="223"/>
                    <a:pt x="43" y="223"/>
                  </a:cubicBezTo>
                  <a:cubicBezTo>
                    <a:pt x="41" y="224"/>
                    <a:pt x="39" y="225"/>
                    <a:pt x="38" y="227"/>
                  </a:cubicBezTo>
                  <a:cubicBezTo>
                    <a:pt x="38" y="228"/>
                    <a:pt x="39" y="231"/>
                    <a:pt x="38" y="234"/>
                  </a:cubicBezTo>
                  <a:cubicBezTo>
                    <a:pt x="34" y="232"/>
                    <a:pt x="31" y="230"/>
                    <a:pt x="30" y="228"/>
                  </a:cubicBezTo>
                  <a:cubicBezTo>
                    <a:pt x="29" y="225"/>
                    <a:pt x="32" y="222"/>
                    <a:pt x="36" y="218"/>
                  </a:cubicBezTo>
                  <a:cubicBezTo>
                    <a:pt x="40" y="214"/>
                    <a:pt x="36" y="214"/>
                    <a:pt x="35" y="210"/>
                  </a:cubicBezTo>
                  <a:cubicBezTo>
                    <a:pt x="33" y="207"/>
                    <a:pt x="30" y="203"/>
                    <a:pt x="28" y="198"/>
                  </a:cubicBezTo>
                  <a:cubicBezTo>
                    <a:pt x="25" y="193"/>
                    <a:pt x="21" y="187"/>
                    <a:pt x="17" y="182"/>
                  </a:cubicBezTo>
                  <a:cubicBezTo>
                    <a:pt x="14" y="176"/>
                    <a:pt x="6" y="175"/>
                    <a:pt x="3" y="172"/>
                  </a:cubicBezTo>
                  <a:cubicBezTo>
                    <a:pt x="0" y="169"/>
                    <a:pt x="4" y="166"/>
                    <a:pt x="9" y="162"/>
                  </a:cubicBezTo>
                  <a:cubicBezTo>
                    <a:pt x="13" y="158"/>
                    <a:pt x="7" y="156"/>
                    <a:pt x="9" y="150"/>
                  </a:cubicBezTo>
                  <a:cubicBezTo>
                    <a:pt x="12" y="144"/>
                    <a:pt x="26" y="147"/>
                    <a:pt x="31" y="145"/>
                  </a:cubicBezTo>
                  <a:cubicBezTo>
                    <a:pt x="37" y="142"/>
                    <a:pt x="33" y="139"/>
                    <a:pt x="31" y="135"/>
                  </a:cubicBezTo>
                  <a:cubicBezTo>
                    <a:pt x="29" y="132"/>
                    <a:pt x="30" y="129"/>
                    <a:pt x="32" y="126"/>
                  </a:cubicBezTo>
                  <a:cubicBezTo>
                    <a:pt x="34" y="124"/>
                    <a:pt x="30" y="118"/>
                    <a:pt x="30" y="116"/>
                  </a:cubicBezTo>
                  <a:cubicBezTo>
                    <a:pt x="29" y="115"/>
                    <a:pt x="29" y="110"/>
                    <a:pt x="29" y="107"/>
                  </a:cubicBezTo>
                  <a:cubicBezTo>
                    <a:pt x="29" y="104"/>
                    <a:pt x="27" y="100"/>
                    <a:pt x="26" y="97"/>
                  </a:cubicBezTo>
                  <a:cubicBezTo>
                    <a:pt x="25" y="96"/>
                    <a:pt x="24" y="94"/>
                    <a:pt x="23" y="92"/>
                  </a:cubicBezTo>
                  <a:cubicBezTo>
                    <a:pt x="31" y="89"/>
                    <a:pt x="31" y="89"/>
                    <a:pt x="31" y="89"/>
                  </a:cubicBezTo>
                  <a:cubicBezTo>
                    <a:pt x="28" y="82"/>
                    <a:pt x="28" y="82"/>
                    <a:pt x="28" y="82"/>
                  </a:cubicBezTo>
                  <a:cubicBezTo>
                    <a:pt x="31" y="73"/>
                    <a:pt x="31" y="73"/>
                    <a:pt x="31" y="73"/>
                  </a:cubicBezTo>
                  <a:cubicBezTo>
                    <a:pt x="35" y="67"/>
                    <a:pt x="35" y="67"/>
                    <a:pt x="35" y="67"/>
                  </a:cubicBezTo>
                  <a:cubicBezTo>
                    <a:pt x="43" y="71"/>
                    <a:pt x="43" y="71"/>
                    <a:pt x="43" y="71"/>
                  </a:cubicBezTo>
                  <a:cubicBezTo>
                    <a:pt x="51" y="68"/>
                    <a:pt x="51" y="68"/>
                    <a:pt x="51" y="68"/>
                  </a:cubicBezTo>
                  <a:cubicBezTo>
                    <a:pt x="56" y="70"/>
                    <a:pt x="56" y="70"/>
                    <a:pt x="56" y="70"/>
                  </a:cubicBezTo>
                  <a:cubicBezTo>
                    <a:pt x="60" y="67"/>
                    <a:pt x="60" y="67"/>
                    <a:pt x="60" y="67"/>
                  </a:cubicBezTo>
                  <a:cubicBezTo>
                    <a:pt x="67" y="60"/>
                    <a:pt x="67" y="60"/>
                    <a:pt x="67" y="60"/>
                  </a:cubicBezTo>
                  <a:cubicBezTo>
                    <a:pt x="65" y="51"/>
                    <a:pt x="65" y="51"/>
                    <a:pt x="65" y="51"/>
                  </a:cubicBezTo>
                  <a:cubicBezTo>
                    <a:pt x="63" y="50"/>
                    <a:pt x="63" y="50"/>
                    <a:pt x="63" y="50"/>
                  </a:cubicBezTo>
                  <a:cubicBezTo>
                    <a:pt x="67" y="42"/>
                    <a:pt x="67" y="42"/>
                    <a:pt x="67" y="42"/>
                  </a:cubicBezTo>
                  <a:cubicBezTo>
                    <a:pt x="74" y="39"/>
                    <a:pt x="74" y="39"/>
                    <a:pt x="74" y="39"/>
                  </a:cubicBezTo>
                  <a:cubicBezTo>
                    <a:pt x="75" y="28"/>
                    <a:pt x="75" y="28"/>
                    <a:pt x="75" y="28"/>
                  </a:cubicBezTo>
                  <a:cubicBezTo>
                    <a:pt x="74" y="21"/>
                    <a:pt x="74" y="21"/>
                    <a:pt x="74" y="21"/>
                  </a:cubicBezTo>
                  <a:cubicBezTo>
                    <a:pt x="71" y="22"/>
                    <a:pt x="71" y="22"/>
                    <a:pt x="71" y="22"/>
                  </a:cubicBezTo>
                  <a:cubicBezTo>
                    <a:pt x="68" y="26"/>
                    <a:pt x="68" y="26"/>
                    <a:pt x="68" y="26"/>
                  </a:cubicBezTo>
                  <a:cubicBezTo>
                    <a:pt x="63" y="26"/>
                    <a:pt x="63" y="26"/>
                    <a:pt x="63" y="26"/>
                  </a:cubicBezTo>
                  <a:cubicBezTo>
                    <a:pt x="59" y="21"/>
                    <a:pt x="59" y="21"/>
                    <a:pt x="59" y="21"/>
                  </a:cubicBezTo>
                  <a:cubicBezTo>
                    <a:pt x="54" y="22"/>
                    <a:pt x="54" y="22"/>
                    <a:pt x="54" y="22"/>
                  </a:cubicBezTo>
                  <a:cubicBezTo>
                    <a:pt x="53" y="16"/>
                    <a:pt x="53" y="16"/>
                    <a:pt x="53" y="16"/>
                  </a:cubicBezTo>
                  <a:cubicBezTo>
                    <a:pt x="61" y="11"/>
                    <a:pt x="61" y="11"/>
                    <a:pt x="61" y="11"/>
                  </a:cubicBezTo>
                  <a:cubicBezTo>
                    <a:pt x="62" y="1"/>
                    <a:pt x="62" y="1"/>
                    <a:pt x="62" y="1"/>
                  </a:cubicBezTo>
                  <a:cubicBezTo>
                    <a:pt x="66" y="0"/>
                    <a:pt x="66" y="0"/>
                    <a:pt x="66" y="0"/>
                  </a:cubicBezTo>
                  <a:cubicBezTo>
                    <a:pt x="74" y="6"/>
                    <a:pt x="74" y="6"/>
                    <a:pt x="74" y="6"/>
                  </a:cubicBezTo>
                  <a:cubicBezTo>
                    <a:pt x="82" y="9"/>
                    <a:pt x="82" y="9"/>
                    <a:pt x="82" y="9"/>
                  </a:cubicBezTo>
                  <a:cubicBezTo>
                    <a:pt x="81" y="15"/>
                    <a:pt x="81" y="15"/>
                    <a:pt x="81" y="15"/>
                  </a:cubicBezTo>
                  <a:cubicBezTo>
                    <a:pt x="87" y="20"/>
                    <a:pt x="87" y="20"/>
                    <a:pt x="87" y="20"/>
                  </a:cubicBezTo>
                  <a:lnTo>
                    <a:pt x="92" y="17"/>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53" name="Freeform 59">
              <a:extLst>
                <a:ext uri="{FF2B5EF4-FFF2-40B4-BE49-F238E27FC236}">
                  <a16:creationId xmlns:a16="http://schemas.microsoft.com/office/drawing/2014/main" id="{AB457C0C-E74B-61B6-35D5-B4D022E74501}"/>
                </a:ext>
              </a:extLst>
            </p:cNvPr>
            <p:cNvSpPr>
              <a:spLocks noEditPoints="1"/>
            </p:cNvSpPr>
            <p:nvPr/>
          </p:nvSpPr>
          <p:spPr bwMode="auto">
            <a:xfrm>
              <a:off x="4142" y="2930"/>
              <a:ext cx="615" cy="982"/>
            </a:xfrm>
            <a:custGeom>
              <a:avLst/>
              <a:gdLst>
                <a:gd name="T0" fmla="*/ 137 w 295"/>
                <a:gd name="T1" fmla="*/ 58 h 471"/>
                <a:gd name="T2" fmla="*/ 112 w 295"/>
                <a:gd name="T3" fmla="*/ 142 h 471"/>
                <a:gd name="T4" fmla="*/ 102 w 295"/>
                <a:gd name="T5" fmla="*/ 255 h 471"/>
                <a:gd name="T6" fmla="*/ 142 w 295"/>
                <a:gd name="T7" fmla="*/ 260 h 471"/>
                <a:gd name="T8" fmla="*/ 154 w 295"/>
                <a:gd name="T9" fmla="*/ 271 h 471"/>
                <a:gd name="T10" fmla="*/ 161 w 295"/>
                <a:gd name="T11" fmla="*/ 237 h 471"/>
                <a:gd name="T12" fmla="*/ 215 w 295"/>
                <a:gd name="T13" fmla="*/ 233 h 471"/>
                <a:gd name="T14" fmla="*/ 234 w 295"/>
                <a:gd name="T15" fmla="*/ 256 h 471"/>
                <a:gd name="T16" fmla="*/ 253 w 295"/>
                <a:gd name="T17" fmla="*/ 301 h 471"/>
                <a:gd name="T18" fmla="*/ 293 w 295"/>
                <a:gd name="T19" fmla="*/ 358 h 471"/>
                <a:gd name="T20" fmla="*/ 284 w 295"/>
                <a:gd name="T21" fmla="*/ 394 h 471"/>
                <a:gd name="T22" fmla="*/ 265 w 295"/>
                <a:gd name="T23" fmla="*/ 380 h 471"/>
                <a:gd name="T24" fmla="*/ 262 w 295"/>
                <a:gd name="T25" fmla="*/ 400 h 471"/>
                <a:gd name="T26" fmla="*/ 277 w 295"/>
                <a:gd name="T27" fmla="*/ 400 h 471"/>
                <a:gd name="T28" fmla="*/ 266 w 295"/>
                <a:gd name="T29" fmla="*/ 429 h 471"/>
                <a:gd name="T30" fmla="*/ 259 w 295"/>
                <a:gd name="T31" fmla="*/ 449 h 471"/>
                <a:gd name="T32" fmla="*/ 234 w 295"/>
                <a:gd name="T33" fmla="*/ 452 h 471"/>
                <a:gd name="T34" fmla="*/ 224 w 295"/>
                <a:gd name="T35" fmla="*/ 465 h 471"/>
                <a:gd name="T36" fmla="*/ 216 w 295"/>
                <a:gd name="T37" fmla="*/ 436 h 471"/>
                <a:gd name="T38" fmla="*/ 196 w 295"/>
                <a:gd name="T39" fmla="*/ 417 h 471"/>
                <a:gd name="T40" fmla="*/ 171 w 295"/>
                <a:gd name="T41" fmla="*/ 424 h 471"/>
                <a:gd name="T42" fmla="*/ 148 w 295"/>
                <a:gd name="T43" fmla="*/ 442 h 471"/>
                <a:gd name="T44" fmla="*/ 134 w 295"/>
                <a:gd name="T45" fmla="*/ 427 h 471"/>
                <a:gd name="T46" fmla="*/ 119 w 295"/>
                <a:gd name="T47" fmla="*/ 419 h 471"/>
                <a:gd name="T48" fmla="*/ 106 w 295"/>
                <a:gd name="T49" fmla="*/ 389 h 471"/>
                <a:gd name="T50" fmla="*/ 116 w 295"/>
                <a:gd name="T51" fmla="*/ 367 h 471"/>
                <a:gd name="T52" fmla="*/ 114 w 295"/>
                <a:gd name="T53" fmla="*/ 339 h 471"/>
                <a:gd name="T54" fmla="*/ 135 w 295"/>
                <a:gd name="T55" fmla="*/ 323 h 471"/>
                <a:gd name="T56" fmla="*/ 111 w 295"/>
                <a:gd name="T57" fmla="*/ 313 h 471"/>
                <a:gd name="T58" fmla="*/ 96 w 295"/>
                <a:gd name="T59" fmla="*/ 330 h 471"/>
                <a:gd name="T60" fmla="*/ 62 w 295"/>
                <a:gd name="T61" fmla="*/ 336 h 471"/>
                <a:gd name="T62" fmla="*/ 52 w 295"/>
                <a:gd name="T63" fmla="*/ 311 h 471"/>
                <a:gd name="T64" fmla="*/ 62 w 295"/>
                <a:gd name="T65" fmla="*/ 278 h 471"/>
                <a:gd name="T66" fmla="*/ 39 w 295"/>
                <a:gd name="T67" fmla="*/ 284 h 471"/>
                <a:gd name="T68" fmla="*/ 26 w 295"/>
                <a:gd name="T69" fmla="*/ 273 h 471"/>
                <a:gd name="T70" fmla="*/ 18 w 295"/>
                <a:gd name="T71" fmla="*/ 251 h 471"/>
                <a:gd name="T72" fmla="*/ 10 w 295"/>
                <a:gd name="T73" fmla="*/ 238 h 471"/>
                <a:gd name="T74" fmla="*/ 6 w 295"/>
                <a:gd name="T75" fmla="*/ 221 h 471"/>
                <a:gd name="T76" fmla="*/ 0 w 295"/>
                <a:gd name="T77" fmla="*/ 196 h 471"/>
                <a:gd name="T78" fmla="*/ 10 w 295"/>
                <a:gd name="T79" fmla="*/ 174 h 471"/>
                <a:gd name="T80" fmla="*/ 26 w 295"/>
                <a:gd name="T81" fmla="*/ 158 h 471"/>
                <a:gd name="T82" fmla="*/ 43 w 295"/>
                <a:gd name="T83" fmla="*/ 129 h 471"/>
                <a:gd name="T84" fmla="*/ 38 w 295"/>
                <a:gd name="T85" fmla="*/ 105 h 471"/>
                <a:gd name="T86" fmla="*/ 32 w 295"/>
                <a:gd name="T87" fmla="*/ 75 h 471"/>
                <a:gd name="T88" fmla="*/ 24 w 295"/>
                <a:gd name="T89" fmla="*/ 36 h 471"/>
                <a:gd name="T90" fmla="*/ 57 w 295"/>
                <a:gd name="T91" fmla="*/ 32 h 471"/>
                <a:gd name="T92" fmla="*/ 74 w 295"/>
                <a:gd name="T93" fmla="*/ 9 h 471"/>
                <a:gd name="T94" fmla="*/ 119 w 295"/>
                <a:gd name="T95" fmla="*/ 11 h 471"/>
                <a:gd name="T96" fmla="*/ 116 w 295"/>
                <a:gd name="T97" fmla="*/ 30 h 471"/>
                <a:gd name="T98" fmla="*/ 142 w 295"/>
                <a:gd name="T99" fmla="*/ 35 h 471"/>
                <a:gd name="T100" fmla="*/ 130 w 295"/>
                <a:gd name="T101" fmla="*/ 24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5" h="471">
                  <a:moveTo>
                    <a:pt x="152" y="42"/>
                  </a:moveTo>
                  <a:cubicBezTo>
                    <a:pt x="149" y="44"/>
                    <a:pt x="147" y="45"/>
                    <a:pt x="148" y="47"/>
                  </a:cubicBezTo>
                  <a:cubicBezTo>
                    <a:pt x="149" y="50"/>
                    <a:pt x="153" y="53"/>
                    <a:pt x="149" y="55"/>
                  </a:cubicBezTo>
                  <a:cubicBezTo>
                    <a:pt x="144" y="56"/>
                    <a:pt x="141" y="56"/>
                    <a:pt x="137" y="58"/>
                  </a:cubicBezTo>
                  <a:cubicBezTo>
                    <a:pt x="134" y="60"/>
                    <a:pt x="117" y="73"/>
                    <a:pt x="111" y="84"/>
                  </a:cubicBezTo>
                  <a:cubicBezTo>
                    <a:pt x="106" y="95"/>
                    <a:pt x="106" y="100"/>
                    <a:pt x="108" y="106"/>
                  </a:cubicBezTo>
                  <a:cubicBezTo>
                    <a:pt x="110" y="112"/>
                    <a:pt x="110" y="120"/>
                    <a:pt x="108" y="124"/>
                  </a:cubicBezTo>
                  <a:cubicBezTo>
                    <a:pt x="106" y="128"/>
                    <a:pt x="115" y="136"/>
                    <a:pt x="112" y="142"/>
                  </a:cubicBezTo>
                  <a:cubicBezTo>
                    <a:pt x="110" y="149"/>
                    <a:pt x="112" y="164"/>
                    <a:pt x="112" y="171"/>
                  </a:cubicBezTo>
                  <a:cubicBezTo>
                    <a:pt x="112" y="178"/>
                    <a:pt x="111" y="196"/>
                    <a:pt x="112" y="205"/>
                  </a:cubicBezTo>
                  <a:cubicBezTo>
                    <a:pt x="114" y="215"/>
                    <a:pt x="105" y="225"/>
                    <a:pt x="104" y="234"/>
                  </a:cubicBezTo>
                  <a:cubicBezTo>
                    <a:pt x="102" y="243"/>
                    <a:pt x="106" y="250"/>
                    <a:pt x="102" y="255"/>
                  </a:cubicBezTo>
                  <a:cubicBezTo>
                    <a:pt x="98" y="260"/>
                    <a:pt x="108" y="272"/>
                    <a:pt x="118" y="261"/>
                  </a:cubicBezTo>
                  <a:cubicBezTo>
                    <a:pt x="128" y="251"/>
                    <a:pt x="129" y="249"/>
                    <a:pt x="133" y="259"/>
                  </a:cubicBezTo>
                  <a:cubicBezTo>
                    <a:pt x="137" y="269"/>
                    <a:pt x="142" y="272"/>
                    <a:pt x="144" y="268"/>
                  </a:cubicBezTo>
                  <a:cubicBezTo>
                    <a:pt x="145" y="264"/>
                    <a:pt x="146" y="265"/>
                    <a:pt x="142" y="260"/>
                  </a:cubicBezTo>
                  <a:cubicBezTo>
                    <a:pt x="139" y="256"/>
                    <a:pt x="140" y="248"/>
                    <a:pt x="143" y="253"/>
                  </a:cubicBezTo>
                  <a:cubicBezTo>
                    <a:pt x="147" y="258"/>
                    <a:pt x="149" y="260"/>
                    <a:pt x="150" y="259"/>
                  </a:cubicBezTo>
                  <a:cubicBezTo>
                    <a:pt x="151" y="258"/>
                    <a:pt x="155" y="256"/>
                    <a:pt x="155" y="260"/>
                  </a:cubicBezTo>
                  <a:cubicBezTo>
                    <a:pt x="155" y="263"/>
                    <a:pt x="151" y="270"/>
                    <a:pt x="154" y="271"/>
                  </a:cubicBezTo>
                  <a:cubicBezTo>
                    <a:pt x="156" y="272"/>
                    <a:pt x="164" y="265"/>
                    <a:pt x="163" y="262"/>
                  </a:cubicBezTo>
                  <a:cubicBezTo>
                    <a:pt x="163" y="260"/>
                    <a:pt x="163" y="257"/>
                    <a:pt x="164" y="254"/>
                  </a:cubicBezTo>
                  <a:cubicBezTo>
                    <a:pt x="165" y="252"/>
                    <a:pt x="164" y="246"/>
                    <a:pt x="160" y="244"/>
                  </a:cubicBezTo>
                  <a:cubicBezTo>
                    <a:pt x="157" y="241"/>
                    <a:pt x="158" y="238"/>
                    <a:pt x="161" y="237"/>
                  </a:cubicBezTo>
                  <a:cubicBezTo>
                    <a:pt x="164" y="237"/>
                    <a:pt x="170" y="234"/>
                    <a:pt x="170" y="232"/>
                  </a:cubicBezTo>
                  <a:cubicBezTo>
                    <a:pt x="171" y="230"/>
                    <a:pt x="178" y="227"/>
                    <a:pt x="183" y="229"/>
                  </a:cubicBezTo>
                  <a:cubicBezTo>
                    <a:pt x="188" y="231"/>
                    <a:pt x="191" y="232"/>
                    <a:pt x="197" y="232"/>
                  </a:cubicBezTo>
                  <a:cubicBezTo>
                    <a:pt x="203" y="231"/>
                    <a:pt x="215" y="229"/>
                    <a:pt x="215" y="233"/>
                  </a:cubicBezTo>
                  <a:cubicBezTo>
                    <a:pt x="215" y="237"/>
                    <a:pt x="217" y="240"/>
                    <a:pt x="215" y="241"/>
                  </a:cubicBezTo>
                  <a:cubicBezTo>
                    <a:pt x="214" y="243"/>
                    <a:pt x="222" y="246"/>
                    <a:pt x="225" y="247"/>
                  </a:cubicBezTo>
                  <a:cubicBezTo>
                    <a:pt x="228" y="248"/>
                    <a:pt x="229" y="250"/>
                    <a:pt x="230" y="252"/>
                  </a:cubicBezTo>
                  <a:cubicBezTo>
                    <a:pt x="231" y="255"/>
                    <a:pt x="233" y="254"/>
                    <a:pt x="234" y="256"/>
                  </a:cubicBezTo>
                  <a:cubicBezTo>
                    <a:pt x="236" y="257"/>
                    <a:pt x="238" y="254"/>
                    <a:pt x="239" y="260"/>
                  </a:cubicBezTo>
                  <a:cubicBezTo>
                    <a:pt x="240" y="266"/>
                    <a:pt x="241" y="267"/>
                    <a:pt x="241" y="272"/>
                  </a:cubicBezTo>
                  <a:cubicBezTo>
                    <a:pt x="242" y="276"/>
                    <a:pt x="244" y="280"/>
                    <a:pt x="244" y="281"/>
                  </a:cubicBezTo>
                  <a:cubicBezTo>
                    <a:pt x="244" y="282"/>
                    <a:pt x="248" y="295"/>
                    <a:pt x="253" y="301"/>
                  </a:cubicBezTo>
                  <a:cubicBezTo>
                    <a:pt x="259" y="308"/>
                    <a:pt x="266" y="307"/>
                    <a:pt x="268" y="313"/>
                  </a:cubicBezTo>
                  <a:cubicBezTo>
                    <a:pt x="269" y="319"/>
                    <a:pt x="271" y="318"/>
                    <a:pt x="273" y="322"/>
                  </a:cubicBezTo>
                  <a:cubicBezTo>
                    <a:pt x="275" y="325"/>
                    <a:pt x="276" y="328"/>
                    <a:pt x="279" y="334"/>
                  </a:cubicBezTo>
                  <a:cubicBezTo>
                    <a:pt x="281" y="340"/>
                    <a:pt x="292" y="353"/>
                    <a:pt x="293" y="358"/>
                  </a:cubicBezTo>
                  <a:cubicBezTo>
                    <a:pt x="293" y="362"/>
                    <a:pt x="289" y="370"/>
                    <a:pt x="291" y="380"/>
                  </a:cubicBezTo>
                  <a:cubicBezTo>
                    <a:pt x="292" y="390"/>
                    <a:pt x="293" y="388"/>
                    <a:pt x="295" y="396"/>
                  </a:cubicBezTo>
                  <a:cubicBezTo>
                    <a:pt x="290" y="399"/>
                    <a:pt x="290" y="399"/>
                    <a:pt x="290" y="399"/>
                  </a:cubicBezTo>
                  <a:cubicBezTo>
                    <a:pt x="284" y="394"/>
                    <a:pt x="284" y="394"/>
                    <a:pt x="284" y="394"/>
                  </a:cubicBezTo>
                  <a:cubicBezTo>
                    <a:pt x="285" y="388"/>
                    <a:pt x="285" y="388"/>
                    <a:pt x="285" y="388"/>
                  </a:cubicBezTo>
                  <a:cubicBezTo>
                    <a:pt x="277" y="385"/>
                    <a:pt x="277" y="385"/>
                    <a:pt x="277" y="385"/>
                  </a:cubicBezTo>
                  <a:cubicBezTo>
                    <a:pt x="269" y="379"/>
                    <a:pt x="269" y="379"/>
                    <a:pt x="269" y="379"/>
                  </a:cubicBezTo>
                  <a:cubicBezTo>
                    <a:pt x="265" y="380"/>
                    <a:pt x="265" y="380"/>
                    <a:pt x="265" y="380"/>
                  </a:cubicBezTo>
                  <a:cubicBezTo>
                    <a:pt x="264" y="390"/>
                    <a:pt x="264" y="390"/>
                    <a:pt x="264" y="390"/>
                  </a:cubicBezTo>
                  <a:cubicBezTo>
                    <a:pt x="256" y="395"/>
                    <a:pt x="256" y="395"/>
                    <a:pt x="256" y="395"/>
                  </a:cubicBezTo>
                  <a:cubicBezTo>
                    <a:pt x="257" y="401"/>
                    <a:pt x="257" y="401"/>
                    <a:pt x="257" y="401"/>
                  </a:cubicBezTo>
                  <a:cubicBezTo>
                    <a:pt x="262" y="400"/>
                    <a:pt x="262" y="400"/>
                    <a:pt x="262" y="400"/>
                  </a:cubicBezTo>
                  <a:cubicBezTo>
                    <a:pt x="266" y="405"/>
                    <a:pt x="266" y="405"/>
                    <a:pt x="266" y="405"/>
                  </a:cubicBezTo>
                  <a:cubicBezTo>
                    <a:pt x="271" y="405"/>
                    <a:pt x="271" y="405"/>
                    <a:pt x="271" y="405"/>
                  </a:cubicBezTo>
                  <a:cubicBezTo>
                    <a:pt x="274" y="401"/>
                    <a:pt x="274" y="401"/>
                    <a:pt x="274" y="401"/>
                  </a:cubicBezTo>
                  <a:cubicBezTo>
                    <a:pt x="277" y="400"/>
                    <a:pt x="277" y="400"/>
                    <a:pt x="277" y="400"/>
                  </a:cubicBezTo>
                  <a:cubicBezTo>
                    <a:pt x="278" y="407"/>
                    <a:pt x="278" y="407"/>
                    <a:pt x="278" y="407"/>
                  </a:cubicBezTo>
                  <a:cubicBezTo>
                    <a:pt x="277" y="418"/>
                    <a:pt x="277" y="418"/>
                    <a:pt x="277" y="418"/>
                  </a:cubicBezTo>
                  <a:cubicBezTo>
                    <a:pt x="270" y="421"/>
                    <a:pt x="270" y="421"/>
                    <a:pt x="270" y="421"/>
                  </a:cubicBezTo>
                  <a:cubicBezTo>
                    <a:pt x="266" y="429"/>
                    <a:pt x="266" y="429"/>
                    <a:pt x="266" y="429"/>
                  </a:cubicBezTo>
                  <a:cubicBezTo>
                    <a:pt x="268" y="430"/>
                    <a:pt x="268" y="430"/>
                    <a:pt x="268" y="430"/>
                  </a:cubicBezTo>
                  <a:cubicBezTo>
                    <a:pt x="270" y="439"/>
                    <a:pt x="270" y="439"/>
                    <a:pt x="270" y="439"/>
                  </a:cubicBezTo>
                  <a:cubicBezTo>
                    <a:pt x="263" y="446"/>
                    <a:pt x="263" y="446"/>
                    <a:pt x="263" y="446"/>
                  </a:cubicBezTo>
                  <a:cubicBezTo>
                    <a:pt x="259" y="449"/>
                    <a:pt x="259" y="449"/>
                    <a:pt x="259" y="449"/>
                  </a:cubicBezTo>
                  <a:cubicBezTo>
                    <a:pt x="254" y="447"/>
                    <a:pt x="254" y="447"/>
                    <a:pt x="254" y="447"/>
                  </a:cubicBezTo>
                  <a:cubicBezTo>
                    <a:pt x="246" y="450"/>
                    <a:pt x="246" y="450"/>
                    <a:pt x="246" y="450"/>
                  </a:cubicBezTo>
                  <a:cubicBezTo>
                    <a:pt x="238" y="446"/>
                    <a:pt x="238" y="446"/>
                    <a:pt x="238" y="446"/>
                  </a:cubicBezTo>
                  <a:cubicBezTo>
                    <a:pt x="234" y="452"/>
                    <a:pt x="234" y="452"/>
                    <a:pt x="234" y="452"/>
                  </a:cubicBezTo>
                  <a:cubicBezTo>
                    <a:pt x="231" y="461"/>
                    <a:pt x="231" y="461"/>
                    <a:pt x="231" y="461"/>
                  </a:cubicBezTo>
                  <a:cubicBezTo>
                    <a:pt x="234" y="468"/>
                    <a:pt x="234" y="468"/>
                    <a:pt x="234" y="468"/>
                  </a:cubicBezTo>
                  <a:cubicBezTo>
                    <a:pt x="226" y="471"/>
                    <a:pt x="226" y="471"/>
                    <a:pt x="226" y="471"/>
                  </a:cubicBezTo>
                  <a:cubicBezTo>
                    <a:pt x="225" y="470"/>
                    <a:pt x="225" y="467"/>
                    <a:pt x="224" y="465"/>
                  </a:cubicBezTo>
                  <a:cubicBezTo>
                    <a:pt x="222" y="459"/>
                    <a:pt x="224" y="460"/>
                    <a:pt x="221" y="454"/>
                  </a:cubicBezTo>
                  <a:cubicBezTo>
                    <a:pt x="218" y="449"/>
                    <a:pt x="221" y="450"/>
                    <a:pt x="222" y="445"/>
                  </a:cubicBezTo>
                  <a:cubicBezTo>
                    <a:pt x="222" y="439"/>
                    <a:pt x="222" y="436"/>
                    <a:pt x="218" y="436"/>
                  </a:cubicBezTo>
                  <a:cubicBezTo>
                    <a:pt x="217" y="436"/>
                    <a:pt x="217" y="436"/>
                    <a:pt x="216" y="436"/>
                  </a:cubicBezTo>
                  <a:cubicBezTo>
                    <a:pt x="217" y="410"/>
                    <a:pt x="217" y="410"/>
                    <a:pt x="217" y="410"/>
                  </a:cubicBezTo>
                  <a:cubicBezTo>
                    <a:pt x="214" y="409"/>
                    <a:pt x="214" y="409"/>
                    <a:pt x="214" y="409"/>
                  </a:cubicBezTo>
                  <a:cubicBezTo>
                    <a:pt x="208" y="415"/>
                    <a:pt x="208" y="415"/>
                    <a:pt x="208" y="415"/>
                  </a:cubicBezTo>
                  <a:cubicBezTo>
                    <a:pt x="196" y="417"/>
                    <a:pt x="196" y="417"/>
                    <a:pt x="196" y="417"/>
                  </a:cubicBezTo>
                  <a:cubicBezTo>
                    <a:pt x="191" y="424"/>
                    <a:pt x="191" y="424"/>
                    <a:pt x="191" y="424"/>
                  </a:cubicBezTo>
                  <a:cubicBezTo>
                    <a:pt x="186" y="425"/>
                    <a:pt x="186" y="425"/>
                    <a:pt x="186" y="425"/>
                  </a:cubicBezTo>
                  <a:cubicBezTo>
                    <a:pt x="180" y="429"/>
                    <a:pt x="180" y="429"/>
                    <a:pt x="180" y="429"/>
                  </a:cubicBezTo>
                  <a:cubicBezTo>
                    <a:pt x="171" y="424"/>
                    <a:pt x="171" y="424"/>
                    <a:pt x="171" y="424"/>
                  </a:cubicBezTo>
                  <a:cubicBezTo>
                    <a:pt x="165" y="427"/>
                    <a:pt x="165" y="427"/>
                    <a:pt x="165" y="427"/>
                  </a:cubicBezTo>
                  <a:cubicBezTo>
                    <a:pt x="154" y="426"/>
                    <a:pt x="154" y="426"/>
                    <a:pt x="154" y="426"/>
                  </a:cubicBezTo>
                  <a:cubicBezTo>
                    <a:pt x="154" y="436"/>
                    <a:pt x="154" y="436"/>
                    <a:pt x="154" y="436"/>
                  </a:cubicBezTo>
                  <a:cubicBezTo>
                    <a:pt x="148" y="442"/>
                    <a:pt x="148" y="442"/>
                    <a:pt x="148" y="442"/>
                  </a:cubicBezTo>
                  <a:cubicBezTo>
                    <a:pt x="142" y="443"/>
                    <a:pt x="142" y="443"/>
                    <a:pt x="142" y="443"/>
                  </a:cubicBezTo>
                  <a:cubicBezTo>
                    <a:pt x="143" y="434"/>
                    <a:pt x="143" y="434"/>
                    <a:pt x="143" y="434"/>
                  </a:cubicBezTo>
                  <a:cubicBezTo>
                    <a:pt x="136" y="432"/>
                    <a:pt x="136" y="432"/>
                    <a:pt x="136" y="432"/>
                  </a:cubicBezTo>
                  <a:cubicBezTo>
                    <a:pt x="134" y="427"/>
                    <a:pt x="134" y="427"/>
                    <a:pt x="134" y="427"/>
                  </a:cubicBezTo>
                  <a:cubicBezTo>
                    <a:pt x="130" y="422"/>
                    <a:pt x="130" y="422"/>
                    <a:pt x="130" y="422"/>
                  </a:cubicBezTo>
                  <a:cubicBezTo>
                    <a:pt x="129" y="417"/>
                    <a:pt x="129" y="417"/>
                    <a:pt x="129" y="417"/>
                  </a:cubicBezTo>
                  <a:cubicBezTo>
                    <a:pt x="124" y="415"/>
                    <a:pt x="124" y="415"/>
                    <a:pt x="124" y="415"/>
                  </a:cubicBezTo>
                  <a:cubicBezTo>
                    <a:pt x="119" y="419"/>
                    <a:pt x="119" y="419"/>
                    <a:pt x="119" y="419"/>
                  </a:cubicBezTo>
                  <a:cubicBezTo>
                    <a:pt x="115" y="413"/>
                    <a:pt x="115" y="413"/>
                    <a:pt x="115" y="413"/>
                  </a:cubicBezTo>
                  <a:cubicBezTo>
                    <a:pt x="107" y="409"/>
                    <a:pt x="107" y="409"/>
                    <a:pt x="107" y="409"/>
                  </a:cubicBezTo>
                  <a:cubicBezTo>
                    <a:pt x="104" y="397"/>
                    <a:pt x="104" y="397"/>
                    <a:pt x="104" y="397"/>
                  </a:cubicBezTo>
                  <a:cubicBezTo>
                    <a:pt x="106" y="389"/>
                    <a:pt x="106" y="389"/>
                    <a:pt x="106" y="389"/>
                  </a:cubicBezTo>
                  <a:cubicBezTo>
                    <a:pt x="104" y="383"/>
                    <a:pt x="104" y="383"/>
                    <a:pt x="104" y="383"/>
                  </a:cubicBezTo>
                  <a:cubicBezTo>
                    <a:pt x="109" y="378"/>
                    <a:pt x="109" y="378"/>
                    <a:pt x="109" y="378"/>
                  </a:cubicBezTo>
                  <a:cubicBezTo>
                    <a:pt x="109" y="372"/>
                    <a:pt x="109" y="372"/>
                    <a:pt x="109" y="372"/>
                  </a:cubicBezTo>
                  <a:cubicBezTo>
                    <a:pt x="116" y="367"/>
                    <a:pt x="116" y="367"/>
                    <a:pt x="116" y="367"/>
                  </a:cubicBezTo>
                  <a:cubicBezTo>
                    <a:pt x="115" y="356"/>
                    <a:pt x="115" y="356"/>
                    <a:pt x="115" y="356"/>
                  </a:cubicBezTo>
                  <a:cubicBezTo>
                    <a:pt x="122" y="352"/>
                    <a:pt x="122" y="352"/>
                    <a:pt x="122" y="352"/>
                  </a:cubicBezTo>
                  <a:cubicBezTo>
                    <a:pt x="122" y="347"/>
                    <a:pt x="122" y="347"/>
                    <a:pt x="122" y="347"/>
                  </a:cubicBezTo>
                  <a:cubicBezTo>
                    <a:pt x="114" y="339"/>
                    <a:pt x="114" y="339"/>
                    <a:pt x="114" y="339"/>
                  </a:cubicBezTo>
                  <a:cubicBezTo>
                    <a:pt x="117" y="335"/>
                    <a:pt x="117" y="335"/>
                    <a:pt x="117" y="335"/>
                  </a:cubicBezTo>
                  <a:cubicBezTo>
                    <a:pt x="124" y="336"/>
                    <a:pt x="124" y="336"/>
                    <a:pt x="124" y="336"/>
                  </a:cubicBezTo>
                  <a:cubicBezTo>
                    <a:pt x="134" y="332"/>
                    <a:pt x="134" y="332"/>
                    <a:pt x="134" y="332"/>
                  </a:cubicBezTo>
                  <a:cubicBezTo>
                    <a:pt x="135" y="323"/>
                    <a:pt x="135" y="323"/>
                    <a:pt x="135" y="323"/>
                  </a:cubicBezTo>
                  <a:cubicBezTo>
                    <a:pt x="130" y="314"/>
                    <a:pt x="130" y="314"/>
                    <a:pt x="130" y="314"/>
                  </a:cubicBezTo>
                  <a:cubicBezTo>
                    <a:pt x="124" y="305"/>
                    <a:pt x="124" y="305"/>
                    <a:pt x="124" y="305"/>
                  </a:cubicBezTo>
                  <a:cubicBezTo>
                    <a:pt x="116" y="305"/>
                    <a:pt x="116" y="305"/>
                    <a:pt x="116" y="305"/>
                  </a:cubicBezTo>
                  <a:cubicBezTo>
                    <a:pt x="111" y="313"/>
                    <a:pt x="111" y="313"/>
                    <a:pt x="111" y="313"/>
                  </a:cubicBezTo>
                  <a:cubicBezTo>
                    <a:pt x="106" y="314"/>
                    <a:pt x="106" y="314"/>
                    <a:pt x="106" y="314"/>
                  </a:cubicBezTo>
                  <a:cubicBezTo>
                    <a:pt x="103" y="320"/>
                    <a:pt x="103" y="320"/>
                    <a:pt x="103" y="320"/>
                  </a:cubicBezTo>
                  <a:cubicBezTo>
                    <a:pt x="102" y="329"/>
                    <a:pt x="102" y="329"/>
                    <a:pt x="102" y="329"/>
                  </a:cubicBezTo>
                  <a:cubicBezTo>
                    <a:pt x="96" y="330"/>
                    <a:pt x="96" y="330"/>
                    <a:pt x="96" y="330"/>
                  </a:cubicBezTo>
                  <a:cubicBezTo>
                    <a:pt x="88" y="341"/>
                    <a:pt x="88" y="341"/>
                    <a:pt x="88" y="341"/>
                  </a:cubicBezTo>
                  <a:cubicBezTo>
                    <a:pt x="81" y="346"/>
                    <a:pt x="81" y="346"/>
                    <a:pt x="81" y="346"/>
                  </a:cubicBezTo>
                  <a:cubicBezTo>
                    <a:pt x="72" y="331"/>
                    <a:pt x="72" y="331"/>
                    <a:pt x="72" y="331"/>
                  </a:cubicBezTo>
                  <a:cubicBezTo>
                    <a:pt x="62" y="336"/>
                    <a:pt x="62" y="336"/>
                    <a:pt x="62" y="336"/>
                  </a:cubicBezTo>
                  <a:cubicBezTo>
                    <a:pt x="54" y="334"/>
                    <a:pt x="54" y="334"/>
                    <a:pt x="54" y="334"/>
                  </a:cubicBezTo>
                  <a:cubicBezTo>
                    <a:pt x="49" y="328"/>
                    <a:pt x="49" y="328"/>
                    <a:pt x="49" y="328"/>
                  </a:cubicBezTo>
                  <a:cubicBezTo>
                    <a:pt x="56" y="318"/>
                    <a:pt x="56" y="318"/>
                    <a:pt x="56" y="318"/>
                  </a:cubicBezTo>
                  <a:cubicBezTo>
                    <a:pt x="52" y="311"/>
                    <a:pt x="52" y="311"/>
                    <a:pt x="52" y="311"/>
                  </a:cubicBezTo>
                  <a:cubicBezTo>
                    <a:pt x="57" y="306"/>
                    <a:pt x="57" y="306"/>
                    <a:pt x="57" y="306"/>
                  </a:cubicBezTo>
                  <a:cubicBezTo>
                    <a:pt x="56" y="296"/>
                    <a:pt x="56" y="296"/>
                    <a:pt x="56" y="296"/>
                  </a:cubicBezTo>
                  <a:cubicBezTo>
                    <a:pt x="59" y="292"/>
                    <a:pt x="59" y="292"/>
                    <a:pt x="59" y="292"/>
                  </a:cubicBezTo>
                  <a:cubicBezTo>
                    <a:pt x="62" y="278"/>
                    <a:pt x="62" y="278"/>
                    <a:pt x="62" y="278"/>
                  </a:cubicBezTo>
                  <a:cubicBezTo>
                    <a:pt x="59" y="276"/>
                    <a:pt x="59" y="276"/>
                    <a:pt x="59" y="276"/>
                  </a:cubicBezTo>
                  <a:cubicBezTo>
                    <a:pt x="52" y="277"/>
                    <a:pt x="52" y="277"/>
                    <a:pt x="52" y="277"/>
                  </a:cubicBezTo>
                  <a:cubicBezTo>
                    <a:pt x="45" y="282"/>
                    <a:pt x="45" y="282"/>
                    <a:pt x="45" y="282"/>
                  </a:cubicBezTo>
                  <a:cubicBezTo>
                    <a:pt x="39" y="284"/>
                    <a:pt x="39" y="284"/>
                    <a:pt x="39" y="284"/>
                  </a:cubicBezTo>
                  <a:cubicBezTo>
                    <a:pt x="33" y="288"/>
                    <a:pt x="33" y="288"/>
                    <a:pt x="33" y="288"/>
                  </a:cubicBezTo>
                  <a:cubicBezTo>
                    <a:pt x="29" y="289"/>
                    <a:pt x="29" y="289"/>
                    <a:pt x="29" y="289"/>
                  </a:cubicBezTo>
                  <a:cubicBezTo>
                    <a:pt x="25" y="282"/>
                    <a:pt x="25" y="282"/>
                    <a:pt x="25" y="282"/>
                  </a:cubicBezTo>
                  <a:cubicBezTo>
                    <a:pt x="26" y="273"/>
                    <a:pt x="26" y="273"/>
                    <a:pt x="26" y="273"/>
                  </a:cubicBezTo>
                  <a:cubicBezTo>
                    <a:pt x="21" y="269"/>
                    <a:pt x="21" y="269"/>
                    <a:pt x="21" y="269"/>
                  </a:cubicBezTo>
                  <a:cubicBezTo>
                    <a:pt x="27" y="263"/>
                    <a:pt x="27" y="263"/>
                    <a:pt x="27" y="263"/>
                  </a:cubicBezTo>
                  <a:cubicBezTo>
                    <a:pt x="27" y="254"/>
                    <a:pt x="27" y="254"/>
                    <a:pt x="27" y="254"/>
                  </a:cubicBezTo>
                  <a:cubicBezTo>
                    <a:pt x="18" y="251"/>
                    <a:pt x="18" y="251"/>
                    <a:pt x="18" y="251"/>
                  </a:cubicBezTo>
                  <a:cubicBezTo>
                    <a:pt x="8" y="253"/>
                    <a:pt x="8" y="253"/>
                    <a:pt x="8" y="253"/>
                  </a:cubicBezTo>
                  <a:cubicBezTo>
                    <a:pt x="7" y="248"/>
                    <a:pt x="7" y="248"/>
                    <a:pt x="7" y="248"/>
                  </a:cubicBezTo>
                  <a:cubicBezTo>
                    <a:pt x="13" y="243"/>
                    <a:pt x="13" y="243"/>
                    <a:pt x="13" y="243"/>
                  </a:cubicBezTo>
                  <a:cubicBezTo>
                    <a:pt x="10" y="238"/>
                    <a:pt x="10" y="238"/>
                    <a:pt x="10" y="238"/>
                  </a:cubicBezTo>
                  <a:cubicBezTo>
                    <a:pt x="13" y="229"/>
                    <a:pt x="13" y="229"/>
                    <a:pt x="13" y="229"/>
                  </a:cubicBezTo>
                  <a:cubicBezTo>
                    <a:pt x="7" y="228"/>
                    <a:pt x="7" y="228"/>
                    <a:pt x="7" y="228"/>
                  </a:cubicBezTo>
                  <a:cubicBezTo>
                    <a:pt x="0" y="221"/>
                    <a:pt x="0" y="221"/>
                    <a:pt x="0" y="221"/>
                  </a:cubicBezTo>
                  <a:cubicBezTo>
                    <a:pt x="6" y="221"/>
                    <a:pt x="6" y="221"/>
                    <a:pt x="6" y="221"/>
                  </a:cubicBezTo>
                  <a:cubicBezTo>
                    <a:pt x="6" y="213"/>
                    <a:pt x="6" y="213"/>
                    <a:pt x="6" y="213"/>
                  </a:cubicBezTo>
                  <a:cubicBezTo>
                    <a:pt x="1" y="206"/>
                    <a:pt x="1" y="206"/>
                    <a:pt x="1" y="206"/>
                  </a:cubicBezTo>
                  <a:cubicBezTo>
                    <a:pt x="5" y="201"/>
                    <a:pt x="5" y="201"/>
                    <a:pt x="5" y="201"/>
                  </a:cubicBezTo>
                  <a:cubicBezTo>
                    <a:pt x="0" y="196"/>
                    <a:pt x="0" y="196"/>
                    <a:pt x="0" y="196"/>
                  </a:cubicBezTo>
                  <a:cubicBezTo>
                    <a:pt x="4" y="191"/>
                    <a:pt x="4" y="191"/>
                    <a:pt x="4" y="191"/>
                  </a:cubicBezTo>
                  <a:cubicBezTo>
                    <a:pt x="1" y="189"/>
                    <a:pt x="1" y="189"/>
                    <a:pt x="1" y="189"/>
                  </a:cubicBezTo>
                  <a:cubicBezTo>
                    <a:pt x="2" y="180"/>
                    <a:pt x="2" y="180"/>
                    <a:pt x="2" y="180"/>
                  </a:cubicBezTo>
                  <a:cubicBezTo>
                    <a:pt x="10" y="174"/>
                    <a:pt x="10" y="174"/>
                    <a:pt x="10" y="174"/>
                  </a:cubicBezTo>
                  <a:cubicBezTo>
                    <a:pt x="17" y="174"/>
                    <a:pt x="17" y="174"/>
                    <a:pt x="17" y="174"/>
                  </a:cubicBezTo>
                  <a:cubicBezTo>
                    <a:pt x="26" y="170"/>
                    <a:pt x="26" y="170"/>
                    <a:pt x="26" y="170"/>
                  </a:cubicBezTo>
                  <a:cubicBezTo>
                    <a:pt x="29" y="163"/>
                    <a:pt x="29" y="163"/>
                    <a:pt x="29" y="163"/>
                  </a:cubicBezTo>
                  <a:cubicBezTo>
                    <a:pt x="26" y="158"/>
                    <a:pt x="26" y="158"/>
                    <a:pt x="26" y="158"/>
                  </a:cubicBezTo>
                  <a:cubicBezTo>
                    <a:pt x="27" y="152"/>
                    <a:pt x="27" y="152"/>
                    <a:pt x="27" y="152"/>
                  </a:cubicBezTo>
                  <a:cubicBezTo>
                    <a:pt x="34" y="152"/>
                    <a:pt x="34" y="152"/>
                    <a:pt x="34" y="152"/>
                  </a:cubicBezTo>
                  <a:cubicBezTo>
                    <a:pt x="44" y="143"/>
                    <a:pt x="44" y="143"/>
                    <a:pt x="44" y="143"/>
                  </a:cubicBezTo>
                  <a:cubicBezTo>
                    <a:pt x="43" y="129"/>
                    <a:pt x="43" y="129"/>
                    <a:pt x="43" y="129"/>
                  </a:cubicBezTo>
                  <a:cubicBezTo>
                    <a:pt x="51" y="127"/>
                    <a:pt x="51" y="127"/>
                    <a:pt x="51" y="127"/>
                  </a:cubicBezTo>
                  <a:cubicBezTo>
                    <a:pt x="51" y="123"/>
                    <a:pt x="51" y="123"/>
                    <a:pt x="51" y="123"/>
                  </a:cubicBezTo>
                  <a:cubicBezTo>
                    <a:pt x="44" y="114"/>
                    <a:pt x="44" y="114"/>
                    <a:pt x="44" y="114"/>
                  </a:cubicBezTo>
                  <a:cubicBezTo>
                    <a:pt x="38" y="105"/>
                    <a:pt x="38" y="105"/>
                    <a:pt x="38" y="105"/>
                  </a:cubicBezTo>
                  <a:cubicBezTo>
                    <a:pt x="28" y="102"/>
                    <a:pt x="28" y="102"/>
                    <a:pt x="28" y="102"/>
                  </a:cubicBezTo>
                  <a:cubicBezTo>
                    <a:pt x="28" y="88"/>
                    <a:pt x="28" y="88"/>
                    <a:pt x="28" y="88"/>
                  </a:cubicBezTo>
                  <a:cubicBezTo>
                    <a:pt x="25" y="82"/>
                    <a:pt x="25" y="82"/>
                    <a:pt x="25" y="82"/>
                  </a:cubicBezTo>
                  <a:cubicBezTo>
                    <a:pt x="32" y="75"/>
                    <a:pt x="32" y="75"/>
                    <a:pt x="32" y="75"/>
                  </a:cubicBezTo>
                  <a:cubicBezTo>
                    <a:pt x="30" y="57"/>
                    <a:pt x="30" y="57"/>
                    <a:pt x="30" y="57"/>
                  </a:cubicBezTo>
                  <a:cubicBezTo>
                    <a:pt x="27" y="49"/>
                    <a:pt x="27" y="49"/>
                    <a:pt x="27" y="49"/>
                  </a:cubicBezTo>
                  <a:cubicBezTo>
                    <a:pt x="22" y="44"/>
                    <a:pt x="22" y="44"/>
                    <a:pt x="22" y="44"/>
                  </a:cubicBezTo>
                  <a:cubicBezTo>
                    <a:pt x="24" y="36"/>
                    <a:pt x="24" y="36"/>
                    <a:pt x="24" y="36"/>
                  </a:cubicBezTo>
                  <a:cubicBezTo>
                    <a:pt x="32" y="36"/>
                    <a:pt x="32" y="36"/>
                    <a:pt x="32" y="36"/>
                  </a:cubicBezTo>
                  <a:cubicBezTo>
                    <a:pt x="43" y="41"/>
                    <a:pt x="43" y="41"/>
                    <a:pt x="43" y="41"/>
                  </a:cubicBezTo>
                  <a:cubicBezTo>
                    <a:pt x="49" y="39"/>
                    <a:pt x="49" y="39"/>
                    <a:pt x="49" y="39"/>
                  </a:cubicBezTo>
                  <a:cubicBezTo>
                    <a:pt x="57" y="32"/>
                    <a:pt x="57" y="32"/>
                    <a:pt x="57" y="32"/>
                  </a:cubicBezTo>
                  <a:cubicBezTo>
                    <a:pt x="64" y="24"/>
                    <a:pt x="64" y="24"/>
                    <a:pt x="64" y="24"/>
                  </a:cubicBezTo>
                  <a:cubicBezTo>
                    <a:pt x="69" y="23"/>
                    <a:pt x="69" y="23"/>
                    <a:pt x="69" y="23"/>
                  </a:cubicBezTo>
                  <a:cubicBezTo>
                    <a:pt x="77" y="27"/>
                    <a:pt x="77" y="27"/>
                    <a:pt x="77" y="27"/>
                  </a:cubicBezTo>
                  <a:cubicBezTo>
                    <a:pt x="74" y="9"/>
                    <a:pt x="74" y="9"/>
                    <a:pt x="74" y="9"/>
                  </a:cubicBezTo>
                  <a:cubicBezTo>
                    <a:pt x="80" y="9"/>
                    <a:pt x="80" y="9"/>
                    <a:pt x="80" y="9"/>
                  </a:cubicBezTo>
                  <a:cubicBezTo>
                    <a:pt x="88" y="0"/>
                    <a:pt x="88" y="0"/>
                    <a:pt x="88" y="0"/>
                  </a:cubicBezTo>
                  <a:cubicBezTo>
                    <a:pt x="103" y="1"/>
                    <a:pt x="103" y="1"/>
                    <a:pt x="103" y="1"/>
                  </a:cubicBezTo>
                  <a:cubicBezTo>
                    <a:pt x="119" y="11"/>
                    <a:pt x="119" y="11"/>
                    <a:pt x="119" y="11"/>
                  </a:cubicBezTo>
                  <a:cubicBezTo>
                    <a:pt x="119" y="16"/>
                    <a:pt x="119" y="16"/>
                    <a:pt x="119" y="16"/>
                  </a:cubicBezTo>
                  <a:cubicBezTo>
                    <a:pt x="124" y="22"/>
                    <a:pt x="124" y="22"/>
                    <a:pt x="124" y="22"/>
                  </a:cubicBezTo>
                  <a:cubicBezTo>
                    <a:pt x="119" y="24"/>
                    <a:pt x="119" y="24"/>
                    <a:pt x="119" y="24"/>
                  </a:cubicBezTo>
                  <a:cubicBezTo>
                    <a:pt x="116" y="30"/>
                    <a:pt x="116" y="30"/>
                    <a:pt x="116" y="30"/>
                  </a:cubicBezTo>
                  <a:cubicBezTo>
                    <a:pt x="118" y="37"/>
                    <a:pt x="118" y="37"/>
                    <a:pt x="118" y="37"/>
                  </a:cubicBezTo>
                  <a:cubicBezTo>
                    <a:pt x="125" y="39"/>
                    <a:pt x="125" y="39"/>
                    <a:pt x="125" y="39"/>
                  </a:cubicBezTo>
                  <a:cubicBezTo>
                    <a:pt x="133" y="31"/>
                    <a:pt x="133" y="31"/>
                    <a:pt x="133" y="31"/>
                  </a:cubicBezTo>
                  <a:cubicBezTo>
                    <a:pt x="142" y="35"/>
                    <a:pt x="142" y="35"/>
                    <a:pt x="142" y="35"/>
                  </a:cubicBezTo>
                  <a:cubicBezTo>
                    <a:pt x="147" y="31"/>
                    <a:pt x="147" y="31"/>
                    <a:pt x="147" y="31"/>
                  </a:cubicBezTo>
                  <a:cubicBezTo>
                    <a:pt x="152" y="42"/>
                    <a:pt x="152" y="42"/>
                    <a:pt x="152" y="42"/>
                  </a:cubicBezTo>
                  <a:close/>
                  <a:moveTo>
                    <a:pt x="130" y="232"/>
                  </a:moveTo>
                  <a:cubicBezTo>
                    <a:pt x="129" y="236"/>
                    <a:pt x="128" y="238"/>
                    <a:pt x="130" y="240"/>
                  </a:cubicBezTo>
                  <a:cubicBezTo>
                    <a:pt x="133" y="243"/>
                    <a:pt x="135" y="239"/>
                    <a:pt x="137" y="241"/>
                  </a:cubicBezTo>
                  <a:cubicBezTo>
                    <a:pt x="139" y="244"/>
                    <a:pt x="141" y="239"/>
                    <a:pt x="139" y="235"/>
                  </a:cubicBezTo>
                  <a:cubicBezTo>
                    <a:pt x="136" y="229"/>
                    <a:pt x="136" y="227"/>
                    <a:pt x="130" y="232"/>
                  </a:cubicBez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54" name="Freeform 60">
              <a:extLst>
                <a:ext uri="{FF2B5EF4-FFF2-40B4-BE49-F238E27FC236}">
                  <a16:creationId xmlns:a16="http://schemas.microsoft.com/office/drawing/2014/main" id="{ED9D2F06-0653-C846-DA0C-BA3E6B2E0CA3}"/>
                </a:ext>
              </a:extLst>
            </p:cNvPr>
            <p:cNvSpPr>
              <a:spLocks/>
            </p:cNvSpPr>
            <p:nvPr/>
          </p:nvSpPr>
          <p:spPr bwMode="auto">
            <a:xfrm>
              <a:off x="898" y="3826"/>
              <a:ext cx="160" cy="213"/>
            </a:xfrm>
            <a:custGeom>
              <a:avLst/>
              <a:gdLst>
                <a:gd name="T0" fmla="*/ 4 w 77"/>
                <a:gd name="T1" fmla="*/ 70 h 102"/>
                <a:gd name="T2" fmla="*/ 6 w 77"/>
                <a:gd name="T3" fmla="*/ 70 h 102"/>
                <a:gd name="T4" fmla="*/ 12 w 77"/>
                <a:gd name="T5" fmla="*/ 71 h 102"/>
                <a:gd name="T6" fmla="*/ 16 w 77"/>
                <a:gd name="T7" fmla="*/ 73 h 102"/>
                <a:gd name="T8" fmla="*/ 22 w 77"/>
                <a:gd name="T9" fmla="*/ 82 h 102"/>
                <a:gd name="T10" fmla="*/ 27 w 77"/>
                <a:gd name="T11" fmla="*/ 81 h 102"/>
                <a:gd name="T12" fmla="*/ 33 w 77"/>
                <a:gd name="T13" fmla="*/ 85 h 102"/>
                <a:gd name="T14" fmla="*/ 33 w 77"/>
                <a:gd name="T15" fmla="*/ 89 h 102"/>
                <a:gd name="T16" fmla="*/ 33 w 77"/>
                <a:gd name="T17" fmla="*/ 90 h 102"/>
                <a:gd name="T18" fmla="*/ 32 w 77"/>
                <a:gd name="T19" fmla="*/ 90 h 102"/>
                <a:gd name="T20" fmla="*/ 36 w 77"/>
                <a:gd name="T21" fmla="*/ 92 h 102"/>
                <a:gd name="T22" fmla="*/ 39 w 77"/>
                <a:gd name="T23" fmla="*/ 95 h 102"/>
                <a:gd name="T24" fmla="*/ 39 w 77"/>
                <a:gd name="T25" fmla="*/ 101 h 102"/>
                <a:gd name="T26" fmla="*/ 41 w 77"/>
                <a:gd name="T27" fmla="*/ 101 h 102"/>
                <a:gd name="T28" fmla="*/ 45 w 77"/>
                <a:gd name="T29" fmla="*/ 96 h 102"/>
                <a:gd name="T30" fmla="*/ 51 w 77"/>
                <a:gd name="T31" fmla="*/ 102 h 102"/>
                <a:gd name="T32" fmla="*/ 56 w 77"/>
                <a:gd name="T33" fmla="*/ 102 h 102"/>
                <a:gd name="T34" fmla="*/ 56 w 77"/>
                <a:gd name="T35" fmla="*/ 102 h 102"/>
                <a:gd name="T36" fmla="*/ 57 w 77"/>
                <a:gd name="T37" fmla="*/ 98 h 102"/>
                <a:gd name="T38" fmla="*/ 56 w 77"/>
                <a:gd name="T39" fmla="*/ 92 h 102"/>
                <a:gd name="T40" fmla="*/ 61 w 77"/>
                <a:gd name="T41" fmla="*/ 91 h 102"/>
                <a:gd name="T42" fmla="*/ 63 w 77"/>
                <a:gd name="T43" fmla="*/ 84 h 102"/>
                <a:gd name="T44" fmla="*/ 71 w 77"/>
                <a:gd name="T45" fmla="*/ 85 h 102"/>
                <a:gd name="T46" fmla="*/ 77 w 77"/>
                <a:gd name="T47" fmla="*/ 81 h 102"/>
                <a:gd name="T48" fmla="*/ 77 w 77"/>
                <a:gd name="T49" fmla="*/ 80 h 102"/>
                <a:gd name="T50" fmla="*/ 76 w 77"/>
                <a:gd name="T51" fmla="*/ 71 h 102"/>
                <a:gd name="T52" fmla="*/ 74 w 77"/>
                <a:gd name="T53" fmla="*/ 64 h 102"/>
                <a:gd name="T54" fmla="*/ 69 w 77"/>
                <a:gd name="T55" fmla="*/ 55 h 102"/>
                <a:gd name="T56" fmla="*/ 61 w 77"/>
                <a:gd name="T57" fmla="*/ 44 h 102"/>
                <a:gd name="T58" fmla="*/ 62 w 77"/>
                <a:gd name="T59" fmla="*/ 34 h 102"/>
                <a:gd name="T60" fmla="*/ 56 w 77"/>
                <a:gd name="T61" fmla="*/ 27 h 102"/>
                <a:gd name="T62" fmla="*/ 51 w 77"/>
                <a:gd name="T63" fmla="*/ 17 h 102"/>
                <a:gd name="T64" fmla="*/ 42 w 77"/>
                <a:gd name="T65" fmla="*/ 16 h 102"/>
                <a:gd name="T66" fmla="*/ 36 w 77"/>
                <a:gd name="T67" fmla="*/ 10 h 102"/>
                <a:gd name="T68" fmla="*/ 30 w 77"/>
                <a:gd name="T69" fmla="*/ 7 h 102"/>
                <a:gd name="T70" fmla="*/ 23 w 77"/>
                <a:gd name="T71" fmla="*/ 1 h 102"/>
                <a:gd name="T72" fmla="*/ 15 w 77"/>
                <a:gd name="T73" fmla="*/ 5 h 102"/>
                <a:gd name="T74" fmla="*/ 6 w 77"/>
                <a:gd name="T75" fmla="*/ 3 h 102"/>
                <a:gd name="T76" fmla="*/ 5 w 77"/>
                <a:gd name="T77" fmla="*/ 10 h 102"/>
                <a:gd name="T78" fmla="*/ 7 w 77"/>
                <a:gd name="T79" fmla="*/ 16 h 102"/>
                <a:gd name="T80" fmla="*/ 7 w 77"/>
                <a:gd name="T81" fmla="*/ 21 h 102"/>
                <a:gd name="T82" fmla="*/ 9 w 77"/>
                <a:gd name="T83" fmla="*/ 27 h 102"/>
                <a:gd name="T84" fmla="*/ 0 w 77"/>
                <a:gd name="T85" fmla="*/ 32 h 102"/>
                <a:gd name="T86" fmla="*/ 0 w 77"/>
                <a:gd name="T87" fmla="*/ 40 h 102"/>
                <a:gd name="T88" fmla="*/ 2 w 77"/>
                <a:gd name="T89" fmla="*/ 41 h 102"/>
                <a:gd name="T90" fmla="*/ 3 w 77"/>
                <a:gd name="T91" fmla="*/ 44 h 102"/>
                <a:gd name="T92" fmla="*/ 5 w 77"/>
                <a:gd name="T93" fmla="*/ 49 h 102"/>
                <a:gd name="T94" fmla="*/ 9 w 77"/>
                <a:gd name="T95" fmla="*/ 55 h 102"/>
                <a:gd name="T96" fmla="*/ 3 w 77"/>
                <a:gd name="T97" fmla="*/ 57 h 102"/>
                <a:gd name="T98" fmla="*/ 3 w 77"/>
                <a:gd name="T99" fmla="*/ 60 h 102"/>
                <a:gd name="T100" fmla="*/ 6 w 77"/>
                <a:gd name="T101" fmla="*/ 64 h 102"/>
                <a:gd name="T102" fmla="*/ 5 w 77"/>
                <a:gd name="T103" fmla="*/ 68 h 102"/>
                <a:gd name="T104" fmla="*/ 4 w 77"/>
                <a:gd name="T105" fmla="*/ 7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7" h="102">
                  <a:moveTo>
                    <a:pt x="4" y="70"/>
                  </a:moveTo>
                  <a:cubicBezTo>
                    <a:pt x="6" y="70"/>
                    <a:pt x="6" y="70"/>
                    <a:pt x="6" y="70"/>
                  </a:cubicBezTo>
                  <a:cubicBezTo>
                    <a:pt x="12" y="71"/>
                    <a:pt x="12" y="71"/>
                    <a:pt x="12" y="71"/>
                  </a:cubicBezTo>
                  <a:cubicBezTo>
                    <a:pt x="16" y="73"/>
                    <a:pt x="16" y="73"/>
                    <a:pt x="16" y="73"/>
                  </a:cubicBezTo>
                  <a:cubicBezTo>
                    <a:pt x="22" y="82"/>
                    <a:pt x="22" y="82"/>
                    <a:pt x="22" y="82"/>
                  </a:cubicBezTo>
                  <a:cubicBezTo>
                    <a:pt x="27" y="81"/>
                    <a:pt x="27" y="81"/>
                    <a:pt x="27" y="81"/>
                  </a:cubicBezTo>
                  <a:cubicBezTo>
                    <a:pt x="33" y="85"/>
                    <a:pt x="33" y="85"/>
                    <a:pt x="33" y="85"/>
                  </a:cubicBezTo>
                  <a:cubicBezTo>
                    <a:pt x="33" y="89"/>
                    <a:pt x="33" y="89"/>
                    <a:pt x="33" y="89"/>
                  </a:cubicBezTo>
                  <a:cubicBezTo>
                    <a:pt x="33" y="90"/>
                    <a:pt x="33" y="90"/>
                    <a:pt x="33" y="90"/>
                  </a:cubicBezTo>
                  <a:cubicBezTo>
                    <a:pt x="32" y="90"/>
                    <a:pt x="32" y="90"/>
                    <a:pt x="32" y="90"/>
                  </a:cubicBezTo>
                  <a:cubicBezTo>
                    <a:pt x="36" y="92"/>
                    <a:pt x="36" y="92"/>
                    <a:pt x="36" y="92"/>
                  </a:cubicBezTo>
                  <a:cubicBezTo>
                    <a:pt x="39" y="95"/>
                    <a:pt x="39" y="95"/>
                    <a:pt x="39" y="95"/>
                  </a:cubicBezTo>
                  <a:cubicBezTo>
                    <a:pt x="39" y="101"/>
                    <a:pt x="39" y="101"/>
                    <a:pt x="39" y="101"/>
                  </a:cubicBezTo>
                  <a:cubicBezTo>
                    <a:pt x="40" y="101"/>
                    <a:pt x="40" y="101"/>
                    <a:pt x="41" y="101"/>
                  </a:cubicBezTo>
                  <a:cubicBezTo>
                    <a:pt x="42" y="100"/>
                    <a:pt x="45" y="96"/>
                    <a:pt x="45" y="96"/>
                  </a:cubicBezTo>
                  <a:cubicBezTo>
                    <a:pt x="45" y="96"/>
                    <a:pt x="50" y="102"/>
                    <a:pt x="51" y="102"/>
                  </a:cubicBezTo>
                  <a:cubicBezTo>
                    <a:pt x="51" y="102"/>
                    <a:pt x="53" y="102"/>
                    <a:pt x="56" y="102"/>
                  </a:cubicBezTo>
                  <a:cubicBezTo>
                    <a:pt x="56" y="102"/>
                    <a:pt x="56" y="102"/>
                    <a:pt x="56" y="102"/>
                  </a:cubicBezTo>
                  <a:cubicBezTo>
                    <a:pt x="56" y="102"/>
                    <a:pt x="59" y="100"/>
                    <a:pt x="57" y="98"/>
                  </a:cubicBezTo>
                  <a:cubicBezTo>
                    <a:pt x="56" y="95"/>
                    <a:pt x="55" y="92"/>
                    <a:pt x="56" y="92"/>
                  </a:cubicBezTo>
                  <a:cubicBezTo>
                    <a:pt x="57" y="92"/>
                    <a:pt x="61" y="92"/>
                    <a:pt x="61" y="91"/>
                  </a:cubicBezTo>
                  <a:cubicBezTo>
                    <a:pt x="61" y="89"/>
                    <a:pt x="62" y="84"/>
                    <a:pt x="63" y="84"/>
                  </a:cubicBezTo>
                  <a:cubicBezTo>
                    <a:pt x="65" y="84"/>
                    <a:pt x="68" y="87"/>
                    <a:pt x="71" y="85"/>
                  </a:cubicBezTo>
                  <a:cubicBezTo>
                    <a:pt x="72" y="84"/>
                    <a:pt x="74" y="82"/>
                    <a:pt x="77" y="81"/>
                  </a:cubicBezTo>
                  <a:cubicBezTo>
                    <a:pt x="77" y="80"/>
                    <a:pt x="77" y="80"/>
                    <a:pt x="77" y="80"/>
                  </a:cubicBezTo>
                  <a:cubicBezTo>
                    <a:pt x="77" y="80"/>
                    <a:pt x="77" y="73"/>
                    <a:pt x="76" y="71"/>
                  </a:cubicBezTo>
                  <a:cubicBezTo>
                    <a:pt x="76" y="70"/>
                    <a:pt x="74" y="67"/>
                    <a:pt x="74" y="64"/>
                  </a:cubicBezTo>
                  <a:cubicBezTo>
                    <a:pt x="74" y="61"/>
                    <a:pt x="70" y="60"/>
                    <a:pt x="69" y="55"/>
                  </a:cubicBezTo>
                  <a:cubicBezTo>
                    <a:pt x="68" y="50"/>
                    <a:pt x="61" y="48"/>
                    <a:pt x="61" y="44"/>
                  </a:cubicBezTo>
                  <a:cubicBezTo>
                    <a:pt x="62" y="41"/>
                    <a:pt x="65" y="37"/>
                    <a:pt x="62" y="34"/>
                  </a:cubicBezTo>
                  <a:cubicBezTo>
                    <a:pt x="59" y="30"/>
                    <a:pt x="58" y="33"/>
                    <a:pt x="56" y="27"/>
                  </a:cubicBezTo>
                  <a:cubicBezTo>
                    <a:pt x="54" y="21"/>
                    <a:pt x="54" y="19"/>
                    <a:pt x="51" y="17"/>
                  </a:cubicBezTo>
                  <a:cubicBezTo>
                    <a:pt x="49" y="16"/>
                    <a:pt x="45" y="18"/>
                    <a:pt x="42" y="16"/>
                  </a:cubicBezTo>
                  <a:cubicBezTo>
                    <a:pt x="40" y="13"/>
                    <a:pt x="39" y="10"/>
                    <a:pt x="36" y="10"/>
                  </a:cubicBezTo>
                  <a:cubicBezTo>
                    <a:pt x="33" y="11"/>
                    <a:pt x="32" y="12"/>
                    <a:pt x="30" y="7"/>
                  </a:cubicBezTo>
                  <a:cubicBezTo>
                    <a:pt x="27" y="3"/>
                    <a:pt x="27" y="1"/>
                    <a:pt x="23" y="1"/>
                  </a:cubicBezTo>
                  <a:cubicBezTo>
                    <a:pt x="20" y="2"/>
                    <a:pt x="18" y="6"/>
                    <a:pt x="15" y="5"/>
                  </a:cubicBezTo>
                  <a:cubicBezTo>
                    <a:pt x="12" y="4"/>
                    <a:pt x="9" y="0"/>
                    <a:pt x="6" y="3"/>
                  </a:cubicBezTo>
                  <a:cubicBezTo>
                    <a:pt x="3" y="6"/>
                    <a:pt x="7" y="9"/>
                    <a:pt x="5" y="10"/>
                  </a:cubicBezTo>
                  <a:cubicBezTo>
                    <a:pt x="3" y="12"/>
                    <a:pt x="6" y="15"/>
                    <a:pt x="7" y="16"/>
                  </a:cubicBezTo>
                  <a:cubicBezTo>
                    <a:pt x="8" y="17"/>
                    <a:pt x="8" y="20"/>
                    <a:pt x="7" y="21"/>
                  </a:cubicBezTo>
                  <a:cubicBezTo>
                    <a:pt x="6" y="23"/>
                    <a:pt x="10" y="26"/>
                    <a:pt x="9" y="27"/>
                  </a:cubicBezTo>
                  <a:cubicBezTo>
                    <a:pt x="8" y="28"/>
                    <a:pt x="0" y="32"/>
                    <a:pt x="0" y="32"/>
                  </a:cubicBezTo>
                  <a:cubicBezTo>
                    <a:pt x="0" y="32"/>
                    <a:pt x="0" y="37"/>
                    <a:pt x="0" y="40"/>
                  </a:cubicBezTo>
                  <a:cubicBezTo>
                    <a:pt x="2" y="41"/>
                    <a:pt x="2" y="41"/>
                    <a:pt x="2" y="41"/>
                  </a:cubicBezTo>
                  <a:cubicBezTo>
                    <a:pt x="3" y="44"/>
                    <a:pt x="3" y="44"/>
                    <a:pt x="3" y="44"/>
                  </a:cubicBezTo>
                  <a:cubicBezTo>
                    <a:pt x="5" y="49"/>
                    <a:pt x="5" y="49"/>
                    <a:pt x="5" y="49"/>
                  </a:cubicBezTo>
                  <a:cubicBezTo>
                    <a:pt x="9" y="55"/>
                    <a:pt x="9" y="55"/>
                    <a:pt x="9" y="55"/>
                  </a:cubicBezTo>
                  <a:cubicBezTo>
                    <a:pt x="9" y="55"/>
                    <a:pt x="3" y="56"/>
                    <a:pt x="3" y="57"/>
                  </a:cubicBezTo>
                  <a:cubicBezTo>
                    <a:pt x="2" y="58"/>
                    <a:pt x="3" y="60"/>
                    <a:pt x="3" y="60"/>
                  </a:cubicBezTo>
                  <a:cubicBezTo>
                    <a:pt x="3" y="60"/>
                    <a:pt x="6" y="64"/>
                    <a:pt x="6" y="64"/>
                  </a:cubicBezTo>
                  <a:cubicBezTo>
                    <a:pt x="5" y="68"/>
                    <a:pt x="5" y="68"/>
                    <a:pt x="5" y="68"/>
                  </a:cubicBezTo>
                  <a:lnTo>
                    <a:pt x="4" y="70"/>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55" name="Freeform 61">
              <a:extLst>
                <a:ext uri="{FF2B5EF4-FFF2-40B4-BE49-F238E27FC236}">
                  <a16:creationId xmlns:a16="http://schemas.microsoft.com/office/drawing/2014/main" id="{661E26CF-B5BD-7DE6-1214-9547F8D758EB}"/>
                </a:ext>
              </a:extLst>
            </p:cNvPr>
            <p:cNvSpPr>
              <a:spLocks noEditPoints="1"/>
            </p:cNvSpPr>
            <p:nvPr/>
          </p:nvSpPr>
          <p:spPr bwMode="auto">
            <a:xfrm>
              <a:off x="762" y="3691"/>
              <a:ext cx="186" cy="231"/>
            </a:xfrm>
            <a:custGeom>
              <a:avLst/>
              <a:gdLst>
                <a:gd name="T0" fmla="*/ 88 w 89"/>
                <a:gd name="T1" fmla="*/ 67 h 111"/>
                <a:gd name="T2" fmla="*/ 80 w 89"/>
                <a:gd name="T3" fmla="*/ 70 h 111"/>
                <a:gd name="T4" fmla="*/ 71 w 89"/>
                <a:gd name="T5" fmla="*/ 68 h 111"/>
                <a:gd name="T6" fmla="*/ 70 w 89"/>
                <a:gd name="T7" fmla="*/ 75 h 111"/>
                <a:gd name="T8" fmla="*/ 72 w 89"/>
                <a:gd name="T9" fmla="*/ 81 h 111"/>
                <a:gd name="T10" fmla="*/ 72 w 89"/>
                <a:gd name="T11" fmla="*/ 86 h 111"/>
                <a:gd name="T12" fmla="*/ 74 w 89"/>
                <a:gd name="T13" fmla="*/ 92 h 111"/>
                <a:gd name="T14" fmla="*/ 65 w 89"/>
                <a:gd name="T15" fmla="*/ 97 h 111"/>
                <a:gd name="T16" fmla="*/ 64 w 89"/>
                <a:gd name="T17" fmla="*/ 106 h 111"/>
                <a:gd name="T18" fmla="*/ 59 w 89"/>
                <a:gd name="T19" fmla="*/ 111 h 111"/>
                <a:gd name="T20" fmla="*/ 51 w 89"/>
                <a:gd name="T21" fmla="*/ 109 h 111"/>
                <a:gd name="T22" fmla="*/ 46 w 89"/>
                <a:gd name="T23" fmla="*/ 103 h 111"/>
                <a:gd name="T24" fmla="*/ 39 w 89"/>
                <a:gd name="T25" fmla="*/ 107 h 111"/>
                <a:gd name="T26" fmla="*/ 33 w 89"/>
                <a:gd name="T27" fmla="*/ 110 h 111"/>
                <a:gd name="T28" fmla="*/ 31 w 89"/>
                <a:gd name="T29" fmla="*/ 111 h 111"/>
                <a:gd name="T30" fmla="*/ 22 w 89"/>
                <a:gd name="T31" fmla="*/ 103 h 111"/>
                <a:gd name="T32" fmla="*/ 18 w 89"/>
                <a:gd name="T33" fmla="*/ 104 h 111"/>
                <a:gd name="T34" fmla="*/ 18 w 89"/>
                <a:gd name="T35" fmla="*/ 98 h 111"/>
                <a:gd name="T36" fmla="*/ 17 w 89"/>
                <a:gd name="T37" fmla="*/ 74 h 111"/>
                <a:gd name="T38" fmla="*/ 8 w 89"/>
                <a:gd name="T39" fmla="*/ 55 h 111"/>
                <a:gd name="T40" fmla="*/ 7 w 89"/>
                <a:gd name="T41" fmla="*/ 42 h 111"/>
                <a:gd name="T42" fmla="*/ 2 w 89"/>
                <a:gd name="T43" fmla="*/ 32 h 111"/>
                <a:gd name="T44" fmla="*/ 3 w 89"/>
                <a:gd name="T45" fmla="*/ 22 h 111"/>
                <a:gd name="T46" fmla="*/ 6 w 89"/>
                <a:gd name="T47" fmla="*/ 14 h 111"/>
                <a:gd name="T48" fmla="*/ 13 w 89"/>
                <a:gd name="T49" fmla="*/ 21 h 111"/>
                <a:gd name="T50" fmla="*/ 21 w 89"/>
                <a:gd name="T51" fmla="*/ 25 h 111"/>
                <a:gd name="T52" fmla="*/ 26 w 89"/>
                <a:gd name="T53" fmla="*/ 19 h 111"/>
                <a:gd name="T54" fmla="*/ 38 w 89"/>
                <a:gd name="T55" fmla="*/ 18 h 111"/>
                <a:gd name="T56" fmla="*/ 47 w 89"/>
                <a:gd name="T57" fmla="*/ 18 h 111"/>
                <a:gd name="T58" fmla="*/ 43 w 89"/>
                <a:gd name="T59" fmla="*/ 4 h 111"/>
                <a:gd name="T60" fmla="*/ 54 w 89"/>
                <a:gd name="T61" fmla="*/ 5 h 111"/>
                <a:gd name="T62" fmla="*/ 61 w 89"/>
                <a:gd name="T63" fmla="*/ 3 h 111"/>
                <a:gd name="T64" fmla="*/ 61 w 89"/>
                <a:gd name="T65" fmla="*/ 3 h 111"/>
                <a:gd name="T66" fmla="*/ 64 w 89"/>
                <a:gd name="T67" fmla="*/ 20 h 111"/>
                <a:gd name="T68" fmla="*/ 72 w 89"/>
                <a:gd name="T69" fmla="*/ 21 h 111"/>
                <a:gd name="T70" fmla="*/ 82 w 89"/>
                <a:gd name="T71" fmla="*/ 31 h 111"/>
                <a:gd name="T72" fmla="*/ 80 w 89"/>
                <a:gd name="T73" fmla="*/ 35 h 111"/>
                <a:gd name="T74" fmla="*/ 78 w 89"/>
                <a:gd name="T75" fmla="*/ 43 h 111"/>
                <a:gd name="T76" fmla="*/ 89 w 89"/>
                <a:gd name="T77" fmla="*/ 55 h 111"/>
                <a:gd name="T78" fmla="*/ 88 w 89"/>
                <a:gd name="T79" fmla="*/ 67 h 111"/>
                <a:gd name="T80" fmla="*/ 28 w 89"/>
                <a:gd name="T81" fmla="*/ 53 h 111"/>
                <a:gd name="T82" fmla="*/ 29 w 89"/>
                <a:gd name="T83" fmla="*/ 62 h 111"/>
                <a:gd name="T84" fmla="*/ 36 w 89"/>
                <a:gd name="T85" fmla="*/ 67 h 111"/>
                <a:gd name="T86" fmla="*/ 44 w 89"/>
                <a:gd name="T87" fmla="*/ 71 h 111"/>
                <a:gd name="T88" fmla="*/ 38 w 89"/>
                <a:gd name="T89" fmla="*/ 76 h 111"/>
                <a:gd name="T90" fmla="*/ 36 w 89"/>
                <a:gd name="T91" fmla="*/ 84 h 111"/>
                <a:gd name="T92" fmla="*/ 34 w 89"/>
                <a:gd name="T93" fmla="*/ 90 h 111"/>
                <a:gd name="T94" fmla="*/ 24 w 89"/>
                <a:gd name="T95" fmla="*/ 91 h 111"/>
                <a:gd name="T96" fmla="*/ 30 w 89"/>
                <a:gd name="T97" fmla="*/ 101 h 111"/>
                <a:gd name="T98" fmla="*/ 39 w 89"/>
                <a:gd name="T99" fmla="*/ 94 h 111"/>
                <a:gd name="T100" fmla="*/ 50 w 89"/>
                <a:gd name="T101" fmla="*/ 85 h 111"/>
                <a:gd name="T102" fmla="*/ 54 w 89"/>
                <a:gd name="T103" fmla="*/ 79 h 111"/>
                <a:gd name="T104" fmla="*/ 50 w 89"/>
                <a:gd name="T105" fmla="*/ 67 h 111"/>
                <a:gd name="T106" fmla="*/ 43 w 89"/>
                <a:gd name="T107" fmla="*/ 60 h 111"/>
                <a:gd name="T108" fmla="*/ 34 w 89"/>
                <a:gd name="T109" fmla="*/ 55 h 111"/>
                <a:gd name="T110" fmla="*/ 28 w 89"/>
                <a:gd name="T111" fmla="*/ 5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9" h="111">
                  <a:moveTo>
                    <a:pt x="88" y="67"/>
                  </a:moveTo>
                  <a:cubicBezTo>
                    <a:pt x="85" y="68"/>
                    <a:pt x="82" y="71"/>
                    <a:pt x="80" y="70"/>
                  </a:cubicBezTo>
                  <a:cubicBezTo>
                    <a:pt x="77" y="69"/>
                    <a:pt x="74" y="65"/>
                    <a:pt x="71" y="68"/>
                  </a:cubicBezTo>
                  <a:cubicBezTo>
                    <a:pt x="68" y="71"/>
                    <a:pt x="72" y="74"/>
                    <a:pt x="70" y="75"/>
                  </a:cubicBezTo>
                  <a:cubicBezTo>
                    <a:pt x="68" y="77"/>
                    <a:pt x="71" y="80"/>
                    <a:pt x="72" y="81"/>
                  </a:cubicBezTo>
                  <a:cubicBezTo>
                    <a:pt x="73" y="82"/>
                    <a:pt x="73" y="85"/>
                    <a:pt x="72" y="86"/>
                  </a:cubicBezTo>
                  <a:cubicBezTo>
                    <a:pt x="71" y="88"/>
                    <a:pt x="75" y="91"/>
                    <a:pt x="74" y="92"/>
                  </a:cubicBezTo>
                  <a:cubicBezTo>
                    <a:pt x="73" y="93"/>
                    <a:pt x="65" y="97"/>
                    <a:pt x="65" y="97"/>
                  </a:cubicBezTo>
                  <a:cubicBezTo>
                    <a:pt x="65" y="97"/>
                    <a:pt x="66" y="104"/>
                    <a:pt x="64" y="106"/>
                  </a:cubicBezTo>
                  <a:cubicBezTo>
                    <a:pt x="63" y="109"/>
                    <a:pt x="60" y="111"/>
                    <a:pt x="59" y="111"/>
                  </a:cubicBezTo>
                  <a:cubicBezTo>
                    <a:pt x="57" y="111"/>
                    <a:pt x="52" y="111"/>
                    <a:pt x="51" y="109"/>
                  </a:cubicBezTo>
                  <a:cubicBezTo>
                    <a:pt x="50" y="108"/>
                    <a:pt x="48" y="103"/>
                    <a:pt x="46" y="103"/>
                  </a:cubicBezTo>
                  <a:cubicBezTo>
                    <a:pt x="44" y="104"/>
                    <a:pt x="40" y="106"/>
                    <a:pt x="39" y="107"/>
                  </a:cubicBezTo>
                  <a:cubicBezTo>
                    <a:pt x="38" y="107"/>
                    <a:pt x="34" y="108"/>
                    <a:pt x="33" y="110"/>
                  </a:cubicBezTo>
                  <a:cubicBezTo>
                    <a:pt x="32" y="110"/>
                    <a:pt x="32" y="111"/>
                    <a:pt x="31" y="111"/>
                  </a:cubicBezTo>
                  <a:cubicBezTo>
                    <a:pt x="28" y="108"/>
                    <a:pt x="24" y="105"/>
                    <a:pt x="22" y="103"/>
                  </a:cubicBezTo>
                  <a:cubicBezTo>
                    <a:pt x="22" y="102"/>
                    <a:pt x="20" y="103"/>
                    <a:pt x="18" y="104"/>
                  </a:cubicBezTo>
                  <a:cubicBezTo>
                    <a:pt x="18" y="102"/>
                    <a:pt x="18" y="100"/>
                    <a:pt x="18" y="98"/>
                  </a:cubicBezTo>
                  <a:cubicBezTo>
                    <a:pt x="18" y="93"/>
                    <a:pt x="18" y="80"/>
                    <a:pt x="17" y="74"/>
                  </a:cubicBezTo>
                  <a:cubicBezTo>
                    <a:pt x="17" y="69"/>
                    <a:pt x="9" y="58"/>
                    <a:pt x="8" y="55"/>
                  </a:cubicBezTo>
                  <a:cubicBezTo>
                    <a:pt x="8" y="51"/>
                    <a:pt x="11" y="46"/>
                    <a:pt x="7" y="42"/>
                  </a:cubicBezTo>
                  <a:cubicBezTo>
                    <a:pt x="4" y="39"/>
                    <a:pt x="0" y="36"/>
                    <a:pt x="2" y="32"/>
                  </a:cubicBezTo>
                  <a:cubicBezTo>
                    <a:pt x="4" y="28"/>
                    <a:pt x="6" y="25"/>
                    <a:pt x="3" y="22"/>
                  </a:cubicBezTo>
                  <a:cubicBezTo>
                    <a:pt x="0" y="19"/>
                    <a:pt x="4" y="14"/>
                    <a:pt x="6" y="14"/>
                  </a:cubicBezTo>
                  <a:cubicBezTo>
                    <a:pt x="9" y="14"/>
                    <a:pt x="12" y="17"/>
                    <a:pt x="13" y="21"/>
                  </a:cubicBezTo>
                  <a:cubicBezTo>
                    <a:pt x="14" y="26"/>
                    <a:pt x="21" y="29"/>
                    <a:pt x="21" y="25"/>
                  </a:cubicBezTo>
                  <a:cubicBezTo>
                    <a:pt x="22" y="21"/>
                    <a:pt x="22" y="19"/>
                    <a:pt x="26" y="19"/>
                  </a:cubicBezTo>
                  <a:cubicBezTo>
                    <a:pt x="30" y="19"/>
                    <a:pt x="35" y="20"/>
                    <a:pt x="38" y="18"/>
                  </a:cubicBezTo>
                  <a:cubicBezTo>
                    <a:pt x="41" y="16"/>
                    <a:pt x="48" y="25"/>
                    <a:pt x="47" y="18"/>
                  </a:cubicBezTo>
                  <a:cubicBezTo>
                    <a:pt x="45" y="11"/>
                    <a:pt x="41" y="7"/>
                    <a:pt x="43" y="4"/>
                  </a:cubicBezTo>
                  <a:cubicBezTo>
                    <a:pt x="46" y="1"/>
                    <a:pt x="54" y="0"/>
                    <a:pt x="54" y="5"/>
                  </a:cubicBezTo>
                  <a:cubicBezTo>
                    <a:pt x="55" y="9"/>
                    <a:pt x="59" y="4"/>
                    <a:pt x="61" y="3"/>
                  </a:cubicBezTo>
                  <a:cubicBezTo>
                    <a:pt x="61" y="3"/>
                    <a:pt x="61" y="3"/>
                    <a:pt x="61" y="3"/>
                  </a:cubicBezTo>
                  <a:cubicBezTo>
                    <a:pt x="62" y="8"/>
                    <a:pt x="64" y="19"/>
                    <a:pt x="64" y="20"/>
                  </a:cubicBezTo>
                  <a:cubicBezTo>
                    <a:pt x="65" y="22"/>
                    <a:pt x="70" y="22"/>
                    <a:pt x="72" y="21"/>
                  </a:cubicBezTo>
                  <a:cubicBezTo>
                    <a:pt x="75" y="20"/>
                    <a:pt x="82" y="31"/>
                    <a:pt x="82" y="31"/>
                  </a:cubicBezTo>
                  <a:cubicBezTo>
                    <a:pt x="82" y="31"/>
                    <a:pt x="80" y="34"/>
                    <a:pt x="80" y="35"/>
                  </a:cubicBezTo>
                  <a:cubicBezTo>
                    <a:pt x="80" y="36"/>
                    <a:pt x="80" y="43"/>
                    <a:pt x="78" y="43"/>
                  </a:cubicBezTo>
                  <a:cubicBezTo>
                    <a:pt x="77" y="43"/>
                    <a:pt x="89" y="55"/>
                    <a:pt x="89" y="55"/>
                  </a:cubicBezTo>
                  <a:cubicBezTo>
                    <a:pt x="88" y="67"/>
                    <a:pt x="88" y="67"/>
                    <a:pt x="88" y="67"/>
                  </a:cubicBezTo>
                  <a:close/>
                  <a:moveTo>
                    <a:pt x="28" y="53"/>
                  </a:moveTo>
                  <a:cubicBezTo>
                    <a:pt x="27" y="59"/>
                    <a:pt x="28" y="60"/>
                    <a:pt x="29" y="62"/>
                  </a:cubicBezTo>
                  <a:cubicBezTo>
                    <a:pt x="30" y="65"/>
                    <a:pt x="32" y="66"/>
                    <a:pt x="36" y="67"/>
                  </a:cubicBezTo>
                  <a:cubicBezTo>
                    <a:pt x="40" y="68"/>
                    <a:pt x="45" y="67"/>
                    <a:pt x="44" y="71"/>
                  </a:cubicBezTo>
                  <a:cubicBezTo>
                    <a:pt x="43" y="75"/>
                    <a:pt x="41" y="73"/>
                    <a:pt x="38" y="76"/>
                  </a:cubicBezTo>
                  <a:cubicBezTo>
                    <a:pt x="36" y="79"/>
                    <a:pt x="36" y="83"/>
                    <a:pt x="36" y="84"/>
                  </a:cubicBezTo>
                  <a:cubicBezTo>
                    <a:pt x="37" y="85"/>
                    <a:pt x="39" y="90"/>
                    <a:pt x="34" y="90"/>
                  </a:cubicBezTo>
                  <a:cubicBezTo>
                    <a:pt x="29" y="90"/>
                    <a:pt x="24" y="88"/>
                    <a:pt x="24" y="91"/>
                  </a:cubicBezTo>
                  <a:cubicBezTo>
                    <a:pt x="24" y="93"/>
                    <a:pt x="30" y="101"/>
                    <a:pt x="30" y="101"/>
                  </a:cubicBezTo>
                  <a:cubicBezTo>
                    <a:pt x="30" y="101"/>
                    <a:pt x="37" y="98"/>
                    <a:pt x="39" y="94"/>
                  </a:cubicBezTo>
                  <a:cubicBezTo>
                    <a:pt x="41" y="89"/>
                    <a:pt x="49" y="81"/>
                    <a:pt x="50" y="85"/>
                  </a:cubicBezTo>
                  <a:cubicBezTo>
                    <a:pt x="51" y="88"/>
                    <a:pt x="54" y="84"/>
                    <a:pt x="54" y="79"/>
                  </a:cubicBezTo>
                  <a:cubicBezTo>
                    <a:pt x="55" y="73"/>
                    <a:pt x="55" y="72"/>
                    <a:pt x="50" y="67"/>
                  </a:cubicBezTo>
                  <a:cubicBezTo>
                    <a:pt x="45" y="62"/>
                    <a:pt x="49" y="61"/>
                    <a:pt x="43" y="60"/>
                  </a:cubicBezTo>
                  <a:cubicBezTo>
                    <a:pt x="38" y="59"/>
                    <a:pt x="34" y="57"/>
                    <a:pt x="34" y="55"/>
                  </a:cubicBezTo>
                  <a:cubicBezTo>
                    <a:pt x="34" y="53"/>
                    <a:pt x="28" y="53"/>
                    <a:pt x="28" y="53"/>
                  </a:cubicBez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56" name="Freeform 62">
              <a:extLst>
                <a:ext uri="{FF2B5EF4-FFF2-40B4-BE49-F238E27FC236}">
                  <a16:creationId xmlns:a16="http://schemas.microsoft.com/office/drawing/2014/main" id="{6F0D277D-75EE-2A82-0D39-2363631CB7CC}"/>
                </a:ext>
              </a:extLst>
            </p:cNvPr>
            <p:cNvSpPr>
              <a:spLocks/>
            </p:cNvSpPr>
            <p:nvPr/>
          </p:nvSpPr>
          <p:spPr bwMode="auto">
            <a:xfrm>
              <a:off x="1715" y="3311"/>
              <a:ext cx="289" cy="330"/>
            </a:xfrm>
            <a:custGeom>
              <a:avLst/>
              <a:gdLst>
                <a:gd name="T0" fmla="*/ 64 w 289"/>
                <a:gd name="T1" fmla="*/ 32 h 330"/>
                <a:gd name="T2" fmla="*/ 68 w 289"/>
                <a:gd name="T3" fmla="*/ 19 h 330"/>
                <a:gd name="T4" fmla="*/ 68 w 289"/>
                <a:gd name="T5" fmla="*/ 3 h 330"/>
                <a:gd name="T6" fmla="*/ 89 w 289"/>
                <a:gd name="T7" fmla="*/ 5 h 330"/>
                <a:gd name="T8" fmla="*/ 100 w 289"/>
                <a:gd name="T9" fmla="*/ 0 h 330"/>
                <a:gd name="T10" fmla="*/ 110 w 289"/>
                <a:gd name="T11" fmla="*/ 23 h 330"/>
                <a:gd name="T12" fmla="*/ 131 w 289"/>
                <a:gd name="T13" fmla="*/ 25 h 330"/>
                <a:gd name="T14" fmla="*/ 162 w 289"/>
                <a:gd name="T15" fmla="*/ 36 h 330"/>
                <a:gd name="T16" fmla="*/ 183 w 289"/>
                <a:gd name="T17" fmla="*/ 34 h 330"/>
                <a:gd name="T18" fmla="*/ 198 w 289"/>
                <a:gd name="T19" fmla="*/ 42 h 330"/>
                <a:gd name="T20" fmla="*/ 225 w 289"/>
                <a:gd name="T21" fmla="*/ 36 h 330"/>
                <a:gd name="T22" fmla="*/ 287 w 289"/>
                <a:gd name="T23" fmla="*/ 59 h 330"/>
                <a:gd name="T24" fmla="*/ 275 w 289"/>
                <a:gd name="T25" fmla="*/ 80 h 330"/>
                <a:gd name="T26" fmla="*/ 264 w 289"/>
                <a:gd name="T27" fmla="*/ 111 h 330"/>
                <a:gd name="T28" fmla="*/ 218 w 289"/>
                <a:gd name="T29" fmla="*/ 151 h 330"/>
                <a:gd name="T30" fmla="*/ 208 w 289"/>
                <a:gd name="T31" fmla="*/ 180 h 330"/>
                <a:gd name="T32" fmla="*/ 216 w 289"/>
                <a:gd name="T33" fmla="*/ 205 h 330"/>
                <a:gd name="T34" fmla="*/ 214 w 289"/>
                <a:gd name="T35" fmla="*/ 230 h 330"/>
                <a:gd name="T36" fmla="*/ 185 w 289"/>
                <a:gd name="T37" fmla="*/ 244 h 330"/>
                <a:gd name="T38" fmla="*/ 179 w 289"/>
                <a:gd name="T39" fmla="*/ 265 h 330"/>
                <a:gd name="T40" fmla="*/ 154 w 289"/>
                <a:gd name="T41" fmla="*/ 265 h 330"/>
                <a:gd name="T42" fmla="*/ 137 w 289"/>
                <a:gd name="T43" fmla="*/ 288 h 330"/>
                <a:gd name="T44" fmla="*/ 106 w 289"/>
                <a:gd name="T45" fmla="*/ 292 h 330"/>
                <a:gd name="T46" fmla="*/ 87 w 289"/>
                <a:gd name="T47" fmla="*/ 328 h 330"/>
                <a:gd name="T48" fmla="*/ 68 w 289"/>
                <a:gd name="T49" fmla="*/ 328 h 330"/>
                <a:gd name="T50" fmla="*/ 50 w 289"/>
                <a:gd name="T51" fmla="*/ 307 h 330"/>
                <a:gd name="T52" fmla="*/ 31 w 289"/>
                <a:gd name="T53" fmla="*/ 294 h 330"/>
                <a:gd name="T54" fmla="*/ 16 w 289"/>
                <a:gd name="T55" fmla="*/ 273 h 330"/>
                <a:gd name="T56" fmla="*/ 6 w 289"/>
                <a:gd name="T57" fmla="*/ 276 h 330"/>
                <a:gd name="T58" fmla="*/ 0 w 289"/>
                <a:gd name="T59" fmla="*/ 248 h 330"/>
                <a:gd name="T60" fmla="*/ 29 w 289"/>
                <a:gd name="T61" fmla="*/ 213 h 330"/>
                <a:gd name="T62" fmla="*/ 41 w 289"/>
                <a:gd name="T63" fmla="*/ 186 h 330"/>
                <a:gd name="T64" fmla="*/ 31 w 289"/>
                <a:gd name="T65" fmla="*/ 151 h 330"/>
                <a:gd name="T66" fmla="*/ 60 w 289"/>
                <a:gd name="T67" fmla="*/ 142 h 330"/>
                <a:gd name="T68" fmla="*/ 62 w 289"/>
                <a:gd name="T69" fmla="*/ 117 h 330"/>
                <a:gd name="T70" fmla="*/ 66 w 289"/>
                <a:gd name="T71" fmla="*/ 96 h 330"/>
                <a:gd name="T72" fmla="*/ 91 w 289"/>
                <a:gd name="T73" fmla="*/ 61 h 330"/>
                <a:gd name="T74" fmla="*/ 56 w 289"/>
                <a:gd name="T75" fmla="*/ 34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9" h="330">
                  <a:moveTo>
                    <a:pt x="56" y="34"/>
                  </a:moveTo>
                  <a:lnTo>
                    <a:pt x="64" y="32"/>
                  </a:lnTo>
                  <a:lnTo>
                    <a:pt x="68" y="28"/>
                  </a:lnTo>
                  <a:lnTo>
                    <a:pt x="68" y="19"/>
                  </a:lnTo>
                  <a:lnTo>
                    <a:pt x="62" y="15"/>
                  </a:lnTo>
                  <a:lnTo>
                    <a:pt x="68" y="3"/>
                  </a:lnTo>
                  <a:lnTo>
                    <a:pt x="85" y="9"/>
                  </a:lnTo>
                  <a:lnTo>
                    <a:pt x="89" y="5"/>
                  </a:lnTo>
                  <a:lnTo>
                    <a:pt x="93" y="7"/>
                  </a:lnTo>
                  <a:lnTo>
                    <a:pt x="100" y="0"/>
                  </a:lnTo>
                  <a:lnTo>
                    <a:pt x="112" y="9"/>
                  </a:lnTo>
                  <a:lnTo>
                    <a:pt x="110" y="23"/>
                  </a:lnTo>
                  <a:lnTo>
                    <a:pt x="120" y="30"/>
                  </a:lnTo>
                  <a:lnTo>
                    <a:pt x="131" y="25"/>
                  </a:lnTo>
                  <a:lnTo>
                    <a:pt x="152" y="42"/>
                  </a:lnTo>
                  <a:lnTo>
                    <a:pt x="162" y="36"/>
                  </a:lnTo>
                  <a:lnTo>
                    <a:pt x="177" y="44"/>
                  </a:lnTo>
                  <a:lnTo>
                    <a:pt x="183" y="34"/>
                  </a:lnTo>
                  <a:lnTo>
                    <a:pt x="191" y="38"/>
                  </a:lnTo>
                  <a:lnTo>
                    <a:pt x="198" y="42"/>
                  </a:lnTo>
                  <a:lnTo>
                    <a:pt x="208" y="30"/>
                  </a:lnTo>
                  <a:lnTo>
                    <a:pt x="225" y="36"/>
                  </a:lnTo>
                  <a:lnTo>
                    <a:pt x="262" y="57"/>
                  </a:lnTo>
                  <a:lnTo>
                    <a:pt x="287" y="59"/>
                  </a:lnTo>
                  <a:lnTo>
                    <a:pt x="289" y="73"/>
                  </a:lnTo>
                  <a:lnTo>
                    <a:pt x="275" y="80"/>
                  </a:lnTo>
                  <a:lnTo>
                    <a:pt x="275" y="98"/>
                  </a:lnTo>
                  <a:lnTo>
                    <a:pt x="264" y="111"/>
                  </a:lnTo>
                  <a:lnTo>
                    <a:pt x="237" y="151"/>
                  </a:lnTo>
                  <a:lnTo>
                    <a:pt x="218" y="151"/>
                  </a:lnTo>
                  <a:lnTo>
                    <a:pt x="210" y="163"/>
                  </a:lnTo>
                  <a:lnTo>
                    <a:pt x="208" y="180"/>
                  </a:lnTo>
                  <a:lnTo>
                    <a:pt x="216" y="190"/>
                  </a:lnTo>
                  <a:lnTo>
                    <a:pt x="216" y="205"/>
                  </a:lnTo>
                  <a:lnTo>
                    <a:pt x="204" y="217"/>
                  </a:lnTo>
                  <a:lnTo>
                    <a:pt x="214" y="230"/>
                  </a:lnTo>
                  <a:lnTo>
                    <a:pt x="200" y="244"/>
                  </a:lnTo>
                  <a:lnTo>
                    <a:pt x="185" y="244"/>
                  </a:lnTo>
                  <a:lnTo>
                    <a:pt x="170" y="253"/>
                  </a:lnTo>
                  <a:lnTo>
                    <a:pt x="179" y="265"/>
                  </a:lnTo>
                  <a:lnTo>
                    <a:pt x="166" y="276"/>
                  </a:lnTo>
                  <a:lnTo>
                    <a:pt x="154" y="265"/>
                  </a:lnTo>
                  <a:lnTo>
                    <a:pt x="143" y="269"/>
                  </a:lnTo>
                  <a:lnTo>
                    <a:pt x="137" y="288"/>
                  </a:lnTo>
                  <a:lnTo>
                    <a:pt x="127" y="294"/>
                  </a:lnTo>
                  <a:lnTo>
                    <a:pt x="106" y="292"/>
                  </a:lnTo>
                  <a:lnTo>
                    <a:pt x="102" y="311"/>
                  </a:lnTo>
                  <a:lnTo>
                    <a:pt x="87" y="328"/>
                  </a:lnTo>
                  <a:lnTo>
                    <a:pt x="87" y="330"/>
                  </a:lnTo>
                  <a:lnTo>
                    <a:pt x="68" y="328"/>
                  </a:lnTo>
                  <a:lnTo>
                    <a:pt x="62" y="307"/>
                  </a:lnTo>
                  <a:lnTo>
                    <a:pt x="50" y="307"/>
                  </a:lnTo>
                  <a:lnTo>
                    <a:pt x="43" y="292"/>
                  </a:lnTo>
                  <a:lnTo>
                    <a:pt x="31" y="294"/>
                  </a:lnTo>
                  <a:lnTo>
                    <a:pt x="16" y="284"/>
                  </a:lnTo>
                  <a:lnTo>
                    <a:pt x="16" y="273"/>
                  </a:lnTo>
                  <a:lnTo>
                    <a:pt x="8" y="273"/>
                  </a:lnTo>
                  <a:lnTo>
                    <a:pt x="6" y="276"/>
                  </a:lnTo>
                  <a:lnTo>
                    <a:pt x="0" y="261"/>
                  </a:lnTo>
                  <a:lnTo>
                    <a:pt x="0" y="248"/>
                  </a:lnTo>
                  <a:lnTo>
                    <a:pt x="25" y="240"/>
                  </a:lnTo>
                  <a:lnTo>
                    <a:pt x="29" y="213"/>
                  </a:lnTo>
                  <a:lnTo>
                    <a:pt x="31" y="196"/>
                  </a:lnTo>
                  <a:lnTo>
                    <a:pt x="41" y="186"/>
                  </a:lnTo>
                  <a:lnTo>
                    <a:pt x="43" y="153"/>
                  </a:lnTo>
                  <a:lnTo>
                    <a:pt x="31" y="151"/>
                  </a:lnTo>
                  <a:lnTo>
                    <a:pt x="47" y="155"/>
                  </a:lnTo>
                  <a:lnTo>
                    <a:pt x="60" y="142"/>
                  </a:lnTo>
                  <a:lnTo>
                    <a:pt x="62" y="126"/>
                  </a:lnTo>
                  <a:lnTo>
                    <a:pt x="62" y="117"/>
                  </a:lnTo>
                  <a:lnTo>
                    <a:pt x="58" y="109"/>
                  </a:lnTo>
                  <a:lnTo>
                    <a:pt x="66" y="96"/>
                  </a:lnTo>
                  <a:lnTo>
                    <a:pt x="91" y="75"/>
                  </a:lnTo>
                  <a:lnTo>
                    <a:pt x="91" y="61"/>
                  </a:lnTo>
                  <a:lnTo>
                    <a:pt x="79" y="50"/>
                  </a:lnTo>
                  <a:lnTo>
                    <a:pt x="56" y="34"/>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57" name="Freeform 63">
              <a:extLst>
                <a:ext uri="{FF2B5EF4-FFF2-40B4-BE49-F238E27FC236}">
                  <a16:creationId xmlns:a16="http://schemas.microsoft.com/office/drawing/2014/main" id="{1453B19D-22D4-1BAD-B03C-86C6215F40E1}"/>
                </a:ext>
              </a:extLst>
            </p:cNvPr>
            <p:cNvSpPr>
              <a:spLocks noEditPoints="1"/>
            </p:cNvSpPr>
            <p:nvPr/>
          </p:nvSpPr>
          <p:spPr bwMode="auto">
            <a:xfrm>
              <a:off x="2632" y="2276"/>
              <a:ext cx="739" cy="1888"/>
            </a:xfrm>
            <a:custGeom>
              <a:avLst/>
              <a:gdLst>
                <a:gd name="T0" fmla="*/ 94 w 355"/>
                <a:gd name="T1" fmla="*/ 769 h 906"/>
                <a:gd name="T2" fmla="*/ 111 w 355"/>
                <a:gd name="T3" fmla="*/ 813 h 906"/>
                <a:gd name="T4" fmla="*/ 139 w 355"/>
                <a:gd name="T5" fmla="*/ 829 h 906"/>
                <a:gd name="T6" fmla="*/ 142 w 355"/>
                <a:gd name="T7" fmla="*/ 873 h 906"/>
                <a:gd name="T8" fmla="*/ 176 w 355"/>
                <a:gd name="T9" fmla="*/ 896 h 906"/>
                <a:gd name="T10" fmla="*/ 198 w 355"/>
                <a:gd name="T11" fmla="*/ 859 h 906"/>
                <a:gd name="T12" fmla="*/ 233 w 355"/>
                <a:gd name="T13" fmla="*/ 846 h 906"/>
                <a:gd name="T14" fmla="*/ 228 w 355"/>
                <a:gd name="T15" fmla="*/ 816 h 906"/>
                <a:gd name="T16" fmla="*/ 233 w 355"/>
                <a:gd name="T17" fmla="*/ 775 h 906"/>
                <a:gd name="T18" fmla="*/ 240 w 355"/>
                <a:gd name="T19" fmla="*/ 736 h 906"/>
                <a:gd name="T20" fmla="*/ 273 w 355"/>
                <a:gd name="T21" fmla="*/ 717 h 906"/>
                <a:gd name="T22" fmla="*/ 305 w 355"/>
                <a:gd name="T23" fmla="*/ 687 h 906"/>
                <a:gd name="T24" fmla="*/ 329 w 355"/>
                <a:gd name="T25" fmla="*/ 681 h 906"/>
                <a:gd name="T26" fmla="*/ 338 w 355"/>
                <a:gd name="T27" fmla="*/ 649 h 906"/>
                <a:gd name="T28" fmla="*/ 324 w 355"/>
                <a:gd name="T29" fmla="*/ 606 h 906"/>
                <a:gd name="T30" fmla="*/ 342 w 355"/>
                <a:gd name="T31" fmla="*/ 567 h 906"/>
                <a:gd name="T32" fmla="*/ 342 w 355"/>
                <a:gd name="T33" fmla="*/ 521 h 906"/>
                <a:gd name="T34" fmla="*/ 340 w 355"/>
                <a:gd name="T35" fmla="*/ 510 h 906"/>
                <a:gd name="T36" fmla="*/ 318 w 355"/>
                <a:gd name="T37" fmla="*/ 501 h 906"/>
                <a:gd name="T38" fmla="*/ 307 w 355"/>
                <a:gd name="T39" fmla="*/ 454 h 906"/>
                <a:gd name="T40" fmla="*/ 304 w 355"/>
                <a:gd name="T41" fmla="*/ 431 h 906"/>
                <a:gd name="T42" fmla="*/ 291 w 355"/>
                <a:gd name="T43" fmla="*/ 361 h 906"/>
                <a:gd name="T44" fmla="*/ 315 w 355"/>
                <a:gd name="T45" fmla="*/ 335 h 906"/>
                <a:gd name="T46" fmla="*/ 336 w 355"/>
                <a:gd name="T47" fmla="*/ 300 h 906"/>
                <a:gd name="T48" fmla="*/ 313 w 355"/>
                <a:gd name="T49" fmla="*/ 261 h 906"/>
                <a:gd name="T50" fmla="*/ 296 w 355"/>
                <a:gd name="T51" fmla="*/ 220 h 906"/>
                <a:gd name="T52" fmla="*/ 269 w 355"/>
                <a:gd name="T53" fmla="*/ 248 h 906"/>
                <a:gd name="T54" fmla="*/ 284 w 355"/>
                <a:gd name="T55" fmla="*/ 210 h 906"/>
                <a:gd name="T56" fmla="*/ 298 w 355"/>
                <a:gd name="T57" fmla="*/ 150 h 906"/>
                <a:gd name="T58" fmla="*/ 238 w 355"/>
                <a:gd name="T59" fmla="*/ 145 h 906"/>
                <a:gd name="T60" fmla="*/ 196 w 355"/>
                <a:gd name="T61" fmla="*/ 138 h 906"/>
                <a:gd name="T62" fmla="*/ 159 w 355"/>
                <a:gd name="T63" fmla="*/ 172 h 906"/>
                <a:gd name="T64" fmla="*/ 91 w 355"/>
                <a:gd name="T65" fmla="*/ 213 h 906"/>
                <a:gd name="T66" fmla="*/ 63 w 355"/>
                <a:gd name="T67" fmla="*/ 250 h 906"/>
                <a:gd name="T68" fmla="*/ 48 w 355"/>
                <a:gd name="T69" fmla="*/ 330 h 906"/>
                <a:gd name="T70" fmla="*/ 47 w 355"/>
                <a:gd name="T71" fmla="*/ 309 h 906"/>
                <a:gd name="T72" fmla="*/ 22 w 355"/>
                <a:gd name="T73" fmla="*/ 304 h 906"/>
                <a:gd name="T74" fmla="*/ 21 w 355"/>
                <a:gd name="T75" fmla="*/ 348 h 906"/>
                <a:gd name="T76" fmla="*/ 15 w 355"/>
                <a:gd name="T77" fmla="*/ 382 h 906"/>
                <a:gd name="T78" fmla="*/ 33 w 355"/>
                <a:gd name="T79" fmla="*/ 388 h 906"/>
                <a:gd name="T80" fmla="*/ 24 w 355"/>
                <a:gd name="T81" fmla="*/ 426 h 906"/>
                <a:gd name="T82" fmla="*/ 34 w 355"/>
                <a:gd name="T83" fmla="*/ 458 h 906"/>
                <a:gd name="T84" fmla="*/ 35 w 355"/>
                <a:gd name="T85" fmla="*/ 492 h 906"/>
                <a:gd name="T86" fmla="*/ 53 w 355"/>
                <a:gd name="T87" fmla="*/ 520 h 906"/>
                <a:gd name="T88" fmla="*/ 51 w 355"/>
                <a:gd name="T89" fmla="*/ 559 h 906"/>
                <a:gd name="T90" fmla="*/ 41 w 355"/>
                <a:gd name="T91" fmla="*/ 608 h 906"/>
                <a:gd name="T92" fmla="*/ 35 w 355"/>
                <a:gd name="T93" fmla="*/ 660 h 906"/>
                <a:gd name="T94" fmla="*/ 84 w 355"/>
                <a:gd name="T95" fmla="*/ 689 h 906"/>
                <a:gd name="T96" fmla="*/ 99 w 355"/>
                <a:gd name="T97" fmla="*/ 726 h 906"/>
                <a:gd name="T98" fmla="*/ 188 w 355"/>
                <a:gd name="T99" fmla="*/ 63 h 906"/>
                <a:gd name="T100" fmla="*/ 216 w 355"/>
                <a:gd name="T101" fmla="*/ 87 h 906"/>
                <a:gd name="T102" fmla="*/ 138 w 355"/>
                <a:gd name="T103" fmla="*/ 50 h 906"/>
                <a:gd name="T104" fmla="*/ 130 w 355"/>
                <a:gd name="T105" fmla="*/ 16 h 906"/>
                <a:gd name="T106" fmla="*/ 145 w 355"/>
                <a:gd name="T107" fmla="*/ 40 h 906"/>
                <a:gd name="T108" fmla="*/ 178 w 355"/>
                <a:gd name="T109" fmla="*/ 76 h 906"/>
                <a:gd name="T110" fmla="*/ 138 w 355"/>
                <a:gd name="T111" fmla="*/ 50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5" h="906">
                  <a:moveTo>
                    <a:pt x="0" y="326"/>
                  </a:moveTo>
                  <a:cubicBezTo>
                    <a:pt x="0" y="326"/>
                    <a:pt x="0" y="326"/>
                    <a:pt x="0" y="326"/>
                  </a:cubicBezTo>
                  <a:cubicBezTo>
                    <a:pt x="0" y="326"/>
                    <a:pt x="0" y="326"/>
                    <a:pt x="0" y="326"/>
                  </a:cubicBezTo>
                  <a:cubicBezTo>
                    <a:pt x="0" y="326"/>
                    <a:pt x="0" y="326"/>
                    <a:pt x="0" y="326"/>
                  </a:cubicBezTo>
                  <a:close/>
                  <a:moveTo>
                    <a:pt x="93" y="758"/>
                  </a:moveTo>
                  <a:cubicBezTo>
                    <a:pt x="94" y="769"/>
                    <a:pt x="94" y="769"/>
                    <a:pt x="94" y="769"/>
                  </a:cubicBezTo>
                  <a:cubicBezTo>
                    <a:pt x="101" y="775"/>
                    <a:pt x="101" y="775"/>
                    <a:pt x="101" y="775"/>
                  </a:cubicBezTo>
                  <a:cubicBezTo>
                    <a:pt x="105" y="781"/>
                    <a:pt x="105" y="781"/>
                    <a:pt x="105" y="781"/>
                  </a:cubicBezTo>
                  <a:cubicBezTo>
                    <a:pt x="105" y="792"/>
                    <a:pt x="105" y="792"/>
                    <a:pt x="105" y="792"/>
                  </a:cubicBezTo>
                  <a:cubicBezTo>
                    <a:pt x="97" y="799"/>
                    <a:pt x="97" y="799"/>
                    <a:pt x="97" y="799"/>
                  </a:cubicBezTo>
                  <a:cubicBezTo>
                    <a:pt x="105" y="813"/>
                    <a:pt x="105" y="813"/>
                    <a:pt x="105" y="813"/>
                  </a:cubicBezTo>
                  <a:cubicBezTo>
                    <a:pt x="111" y="813"/>
                    <a:pt x="111" y="813"/>
                    <a:pt x="111" y="813"/>
                  </a:cubicBezTo>
                  <a:cubicBezTo>
                    <a:pt x="115" y="810"/>
                    <a:pt x="115" y="810"/>
                    <a:pt x="115" y="810"/>
                  </a:cubicBezTo>
                  <a:cubicBezTo>
                    <a:pt x="128" y="813"/>
                    <a:pt x="128" y="813"/>
                    <a:pt x="128" y="813"/>
                  </a:cubicBezTo>
                  <a:cubicBezTo>
                    <a:pt x="132" y="811"/>
                    <a:pt x="132" y="811"/>
                    <a:pt x="132" y="811"/>
                  </a:cubicBezTo>
                  <a:cubicBezTo>
                    <a:pt x="135" y="816"/>
                    <a:pt x="135" y="816"/>
                    <a:pt x="135" y="816"/>
                  </a:cubicBezTo>
                  <a:cubicBezTo>
                    <a:pt x="132" y="822"/>
                    <a:pt x="132" y="822"/>
                    <a:pt x="132" y="822"/>
                  </a:cubicBezTo>
                  <a:cubicBezTo>
                    <a:pt x="139" y="829"/>
                    <a:pt x="139" y="829"/>
                    <a:pt x="139" y="829"/>
                  </a:cubicBezTo>
                  <a:cubicBezTo>
                    <a:pt x="139" y="838"/>
                    <a:pt x="139" y="838"/>
                    <a:pt x="139" y="838"/>
                  </a:cubicBezTo>
                  <a:cubicBezTo>
                    <a:pt x="148" y="845"/>
                    <a:pt x="148" y="845"/>
                    <a:pt x="148" y="845"/>
                  </a:cubicBezTo>
                  <a:cubicBezTo>
                    <a:pt x="147" y="854"/>
                    <a:pt x="147" y="854"/>
                    <a:pt x="147" y="854"/>
                  </a:cubicBezTo>
                  <a:cubicBezTo>
                    <a:pt x="150" y="860"/>
                    <a:pt x="150" y="860"/>
                    <a:pt x="150" y="860"/>
                  </a:cubicBezTo>
                  <a:cubicBezTo>
                    <a:pt x="141" y="868"/>
                    <a:pt x="141" y="868"/>
                    <a:pt x="141" y="868"/>
                  </a:cubicBezTo>
                  <a:cubicBezTo>
                    <a:pt x="142" y="873"/>
                    <a:pt x="142" y="873"/>
                    <a:pt x="142" y="873"/>
                  </a:cubicBezTo>
                  <a:cubicBezTo>
                    <a:pt x="130" y="884"/>
                    <a:pt x="130" y="884"/>
                    <a:pt x="130" y="884"/>
                  </a:cubicBezTo>
                  <a:cubicBezTo>
                    <a:pt x="125" y="898"/>
                    <a:pt x="125" y="898"/>
                    <a:pt x="125" y="898"/>
                  </a:cubicBezTo>
                  <a:cubicBezTo>
                    <a:pt x="137" y="905"/>
                    <a:pt x="137" y="905"/>
                    <a:pt x="137" y="905"/>
                  </a:cubicBezTo>
                  <a:cubicBezTo>
                    <a:pt x="151" y="906"/>
                    <a:pt x="151" y="906"/>
                    <a:pt x="151" y="906"/>
                  </a:cubicBezTo>
                  <a:cubicBezTo>
                    <a:pt x="164" y="905"/>
                    <a:pt x="164" y="905"/>
                    <a:pt x="164" y="905"/>
                  </a:cubicBezTo>
                  <a:cubicBezTo>
                    <a:pt x="176" y="896"/>
                    <a:pt x="176" y="896"/>
                    <a:pt x="176" y="896"/>
                  </a:cubicBezTo>
                  <a:cubicBezTo>
                    <a:pt x="183" y="896"/>
                    <a:pt x="183" y="896"/>
                    <a:pt x="183" y="896"/>
                  </a:cubicBezTo>
                  <a:cubicBezTo>
                    <a:pt x="183" y="886"/>
                    <a:pt x="183" y="886"/>
                    <a:pt x="183" y="886"/>
                  </a:cubicBezTo>
                  <a:cubicBezTo>
                    <a:pt x="189" y="881"/>
                    <a:pt x="189" y="881"/>
                    <a:pt x="189" y="881"/>
                  </a:cubicBezTo>
                  <a:cubicBezTo>
                    <a:pt x="188" y="875"/>
                    <a:pt x="188" y="875"/>
                    <a:pt x="188" y="875"/>
                  </a:cubicBezTo>
                  <a:cubicBezTo>
                    <a:pt x="196" y="872"/>
                    <a:pt x="196" y="872"/>
                    <a:pt x="196" y="872"/>
                  </a:cubicBezTo>
                  <a:cubicBezTo>
                    <a:pt x="198" y="859"/>
                    <a:pt x="198" y="859"/>
                    <a:pt x="198" y="859"/>
                  </a:cubicBezTo>
                  <a:cubicBezTo>
                    <a:pt x="206" y="857"/>
                    <a:pt x="206" y="857"/>
                    <a:pt x="206" y="857"/>
                  </a:cubicBezTo>
                  <a:cubicBezTo>
                    <a:pt x="212" y="857"/>
                    <a:pt x="212" y="857"/>
                    <a:pt x="212" y="857"/>
                  </a:cubicBezTo>
                  <a:cubicBezTo>
                    <a:pt x="215" y="854"/>
                    <a:pt x="215" y="854"/>
                    <a:pt x="215" y="854"/>
                  </a:cubicBezTo>
                  <a:cubicBezTo>
                    <a:pt x="225" y="852"/>
                    <a:pt x="225" y="852"/>
                    <a:pt x="225" y="852"/>
                  </a:cubicBezTo>
                  <a:cubicBezTo>
                    <a:pt x="231" y="850"/>
                    <a:pt x="231" y="850"/>
                    <a:pt x="231" y="850"/>
                  </a:cubicBezTo>
                  <a:cubicBezTo>
                    <a:pt x="233" y="846"/>
                    <a:pt x="233" y="846"/>
                    <a:pt x="233" y="846"/>
                  </a:cubicBezTo>
                  <a:cubicBezTo>
                    <a:pt x="214" y="836"/>
                    <a:pt x="214" y="836"/>
                    <a:pt x="214" y="836"/>
                  </a:cubicBezTo>
                  <a:cubicBezTo>
                    <a:pt x="212" y="827"/>
                    <a:pt x="212" y="827"/>
                    <a:pt x="212" y="827"/>
                  </a:cubicBezTo>
                  <a:cubicBezTo>
                    <a:pt x="216" y="825"/>
                    <a:pt x="216" y="825"/>
                    <a:pt x="216" y="825"/>
                  </a:cubicBezTo>
                  <a:cubicBezTo>
                    <a:pt x="221" y="822"/>
                    <a:pt x="221" y="822"/>
                    <a:pt x="221" y="822"/>
                  </a:cubicBezTo>
                  <a:cubicBezTo>
                    <a:pt x="228" y="821"/>
                    <a:pt x="228" y="821"/>
                    <a:pt x="228" y="821"/>
                  </a:cubicBezTo>
                  <a:cubicBezTo>
                    <a:pt x="228" y="816"/>
                    <a:pt x="228" y="816"/>
                    <a:pt x="228" y="816"/>
                  </a:cubicBezTo>
                  <a:cubicBezTo>
                    <a:pt x="230" y="812"/>
                    <a:pt x="230" y="812"/>
                    <a:pt x="230" y="812"/>
                  </a:cubicBezTo>
                  <a:cubicBezTo>
                    <a:pt x="228" y="801"/>
                    <a:pt x="228" y="801"/>
                    <a:pt x="228" y="801"/>
                  </a:cubicBezTo>
                  <a:cubicBezTo>
                    <a:pt x="231" y="794"/>
                    <a:pt x="231" y="794"/>
                    <a:pt x="231" y="794"/>
                  </a:cubicBezTo>
                  <a:cubicBezTo>
                    <a:pt x="226" y="786"/>
                    <a:pt x="226" y="786"/>
                    <a:pt x="226" y="786"/>
                  </a:cubicBezTo>
                  <a:cubicBezTo>
                    <a:pt x="228" y="776"/>
                    <a:pt x="228" y="776"/>
                    <a:pt x="228" y="776"/>
                  </a:cubicBezTo>
                  <a:cubicBezTo>
                    <a:pt x="233" y="775"/>
                    <a:pt x="233" y="775"/>
                    <a:pt x="233" y="775"/>
                  </a:cubicBezTo>
                  <a:cubicBezTo>
                    <a:pt x="238" y="771"/>
                    <a:pt x="238" y="771"/>
                    <a:pt x="238" y="771"/>
                  </a:cubicBezTo>
                  <a:cubicBezTo>
                    <a:pt x="244" y="765"/>
                    <a:pt x="244" y="765"/>
                    <a:pt x="244" y="765"/>
                  </a:cubicBezTo>
                  <a:cubicBezTo>
                    <a:pt x="242" y="755"/>
                    <a:pt x="242" y="755"/>
                    <a:pt x="242" y="755"/>
                  </a:cubicBezTo>
                  <a:cubicBezTo>
                    <a:pt x="236" y="747"/>
                    <a:pt x="236" y="747"/>
                    <a:pt x="236" y="747"/>
                  </a:cubicBezTo>
                  <a:cubicBezTo>
                    <a:pt x="235" y="740"/>
                    <a:pt x="235" y="740"/>
                    <a:pt x="235" y="740"/>
                  </a:cubicBezTo>
                  <a:cubicBezTo>
                    <a:pt x="240" y="736"/>
                    <a:pt x="240" y="736"/>
                    <a:pt x="240" y="736"/>
                  </a:cubicBezTo>
                  <a:cubicBezTo>
                    <a:pt x="241" y="726"/>
                    <a:pt x="241" y="726"/>
                    <a:pt x="241" y="726"/>
                  </a:cubicBezTo>
                  <a:cubicBezTo>
                    <a:pt x="248" y="725"/>
                    <a:pt x="248" y="725"/>
                    <a:pt x="248" y="725"/>
                  </a:cubicBezTo>
                  <a:cubicBezTo>
                    <a:pt x="259" y="724"/>
                    <a:pt x="259" y="724"/>
                    <a:pt x="259" y="724"/>
                  </a:cubicBezTo>
                  <a:cubicBezTo>
                    <a:pt x="265" y="716"/>
                    <a:pt x="265" y="716"/>
                    <a:pt x="265" y="716"/>
                  </a:cubicBezTo>
                  <a:cubicBezTo>
                    <a:pt x="268" y="713"/>
                    <a:pt x="268" y="713"/>
                    <a:pt x="268" y="713"/>
                  </a:cubicBezTo>
                  <a:cubicBezTo>
                    <a:pt x="273" y="717"/>
                    <a:pt x="273" y="717"/>
                    <a:pt x="273" y="717"/>
                  </a:cubicBezTo>
                  <a:cubicBezTo>
                    <a:pt x="279" y="727"/>
                    <a:pt x="279" y="727"/>
                    <a:pt x="279" y="727"/>
                  </a:cubicBezTo>
                  <a:cubicBezTo>
                    <a:pt x="286" y="731"/>
                    <a:pt x="286" y="731"/>
                    <a:pt x="286" y="731"/>
                  </a:cubicBezTo>
                  <a:cubicBezTo>
                    <a:pt x="288" y="726"/>
                    <a:pt x="288" y="726"/>
                    <a:pt x="288" y="726"/>
                  </a:cubicBezTo>
                  <a:cubicBezTo>
                    <a:pt x="285" y="720"/>
                    <a:pt x="285" y="720"/>
                    <a:pt x="285" y="720"/>
                  </a:cubicBezTo>
                  <a:cubicBezTo>
                    <a:pt x="289" y="706"/>
                    <a:pt x="289" y="706"/>
                    <a:pt x="289" y="706"/>
                  </a:cubicBezTo>
                  <a:cubicBezTo>
                    <a:pt x="305" y="687"/>
                    <a:pt x="305" y="687"/>
                    <a:pt x="305" y="687"/>
                  </a:cubicBezTo>
                  <a:cubicBezTo>
                    <a:pt x="303" y="678"/>
                    <a:pt x="303" y="678"/>
                    <a:pt x="303" y="678"/>
                  </a:cubicBezTo>
                  <a:cubicBezTo>
                    <a:pt x="307" y="673"/>
                    <a:pt x="307" y="673"/>
                    <a:pt x="307" y="673"/>
                  </a:cubicBezTo>
                  <a:cubicBezTo>
                    <a:pt x="313" y="671"/>
                    <a:pt x="313" y="671"/>
                    <a:pt x="313" y="671"/>
                  </a:cubicBezTo>
                  <a:cubicBezTo>
                    <a:pt x="318" y="677"/>
                    <a:pt x="318" y="677"/>
                    <a:pt x="318" y="677"/>
                  </a:cubicBezTo>
                  <a:cubicBezTo>
                    <a:pt x="325" y="678"/>
                    <a:pt x="325" y="678"/>
                    <a:pt x="325" y="678"/>
                  </a:cubicBezTo>
                  <a:cubicBezTo>
                    <a:pt x="329" y="681"/>
                    <a:pt x="329" y="681"/>
                    <a:pt x="329" y="681"/>
                  </a:cubicBezTo>
                  <a:cubicBezTo>
                    <a:pt x="337" y="682"/>
                    <a:pt x="337" y="682"/>
                    <a:pt x="337" y="682"/>
                  </a:cubicBezTo>
                  <a:cubicBezTo>
                    <a:pt x="341" y="676"/>
                    <a:pt x="341" y="676"/>
                    <a:pt x="341" y="676"/>
                  </a:cubicBezTo>
                  <a:cubicBezTo>
                    <a:pt x="347" y="670"/>
                    <a:pt x="347" y="670"/>
                    <a:pt x="347" y="670"/>
                  </a:cubicBezTo>
                  <a:cubicBezTo>
                    <a:pt x="344" y="657"/>
                    <a:pt x="344" y="657"/>
                    <a:pt x="344" y="657"/>
                  </a:cubicBezTo>
                  <a:cubicBezTo>
                    <a:pt x="338" y="656"/>
                    <a:pt x="338" y="656"/>
                    <a:pt x="338" y="656"/>
                  </a:cubicBezTo>
                  <a:cubicBezTo>
                    <a:pt x="338" y="649"/>
                    <a:pt x="338" y="649"/>
                    <a:pt x="338" y="649"/>
                  </a:cubicBezTo>
                  <a:cubicBezTo>
                    <a:pt x="343" y="647"/>
                    <a:pt x="343" y="647"/>
                    <a:pt x="343" y="647"/>
                  </a:cubicBezTo>
                  <a:cubicBezTo>
                    <a:pt x="339" y="634"/>
                    <a:pt x="339" y="634"/>
                    <a:pt x="339" y="634"/>
                  </a:cubicBezTo>
                  <a:cubicBezTo>
                    <a:pt x="333" y="635"/>
                    <a:pt x="333" y="635"/>
                    <a:pt x="333" y="635"/>
                  </a:cubicBezTo>
                  <a:cubicBezTo>
                    <a:pt x="323" y="628"/>
                    <a:pt x="323" y="628"/>
                    <a:pt x="323" y="628"/>
                  </a:cubicBezTo>
                  <a:cubicBezTo>
                    <a:pt x="325" y="619"/>
                    <a:pt x="325" y="619"/>
                    <a:pt x="325" y="619"/>
                  </a:cubicBezTo>
                  <a:cubicBezTo>
                    <a:pt x="324" y="606"/>
                    <a:pt x="324" y="606"/>
                    <a:pt x="324" y="606"/>
                  </a:cubicBezTo>
                  <a:cubicBezTo>
                    <a:pt x="333" y="599"/>
                    <a:pt x="333" y="599"/>
                    <a:pt x="333" y="599"/>
                  </a:cubicBezTo>
                  <a:cubicBezTo>
                    <a:pt x="337" y="594"/>
                    <a:pt x="337" y="594"/>
                    <a:pt x="337" y="594"/>
                  </a:cubicBezTo>
                  <a:cubicBezTo>
                    <a:pt x="337" y="584"/>
                    <a:pt x="337" y="584"/>
                    <a:pt x="337" y="584"/>
                  </a:cubicBezTo>
                  <a:cubicBezTo>
                    <a:pt x="343" y="578"/>
                    <a:pt x="343" y="578"/>
                    <a:pt x="343" y="578"/>
                  </a:cubicBezTo>
                  <a:cubicBezTo>
                    <a:pt x="340" y="572"/>
                    <a:pt x="340" y="572"/>
                    <a:pt x="340" y="572"/>
                  </a:cubicBezTo>
                  <a:cubicBezTo>
                    <a:pt x="342" y="567"/>
                    <a:pt x="342" y="567"/>
                    <a:pt x="342" y="567"/>
                  </a:cubicBezTo>
                  <a:cubicBezTo>
                    <a:pt x="333" y="557"/>
                    <a:pt x="333" y="557"/>
                    <a:pt x="333" y="557"/>
                  </a:cubicBezTo>
                  <a:cubicBezTo>
                    <a:pt x="333" y="550"/>
                    <a:pt x="333" y="550"/>
                    <a:pt x="333" y="550"/>
                  </a:cubicBezTo>
                  <a:cubicBezTo>
                    <a:pt x="334" y="543"/>
                    <a:pt x="334" y="543"/>
                    <a:pt x="334" y="543"/>
                  </a:cubicBezTo>
                  <a:cubicBezTo>
                    <a:pt x="331" y="536"/>
                    <a:pt x="331" y="536"/>
                    <a:pt x="331" y="536"/>
                  </a:cubicBezTo>
                  <a:cubicBezTo>
                    <a:pt x="332" y="528"/>
                    <a:pt x="332" y="528"/>
                    <a:pt x="332" y="528"/>
                  </a:cubicBezTo>
                  <a:cubicBezTo>
                    <a:pt x="342" y="521"/>
                    <a:pt x="342" y="521"/>
                    <a:pt x="342" y="521"/>
                  </a:cubicBezTo>
                  <a:cubicBezTo>
                    <a:pt x="348" y="520"/>
                    <a:pt x="348" y="520"/>
                    <a:pt x="348" y="520"/>
                  </a:cubicBezTo>
                  <a:cubicBezTo>
                    <a:pt x="355" y="515"/>
                    <a:pt x="355" y="515"/>
                    <a:pt x="355" y="515"/>
                  </a:cubicBezTo>
                  <a:cubicBezTo>
                    <a:pt x="354" y="509"/>
                    <a:pt x="354" y="509"/>
                    <a:pt x="354" y="509"/>
                  </a:cubicBezTo>
                  <a:cubicBezTo>
                    <a:pt x="350" y="509"/>
                    <a:pt x="350" y="509"/>
                    <a:pt x="350" y="509"/>
                  </a:cubicBezTo>
                  <a:cubicBezTo>
                    <a:pt x="346" y="512"/>
                    <a:pt x="346" y="512"/>
                    <a:pt x="346" y="512"/>
                  </a:cubicBezTo>
                  <a:cubicBezTo>
                    <a:pt x="340" y="510"/>
                    <a:pt x="340" y="510"/>
                    <a:pt x="340" y="510"/>
                  </a:cubicBezTo>
                  <a:cubicBezTo>
                    <a:pt x="335" y="513"/>
                    <a:pt x="335" y="513"/>
                    <a:pt x="335" y="513"/>
                  </a:cubicBezTo>
                  <a:cubicBezTo>
                    <a:pt x="331" y="510"/>
                    <a:pt x="331" y="510"/>
                    <a:pt x="331" y="510"/>
                  </a:cubicBezTo>
                  <a:cubicBezTo>
                    <a:pt x="324" y="513"/>
                    <a:pt x="324" y="513"/>
                    <a:pt x="324" y="513"/>
                  </a:cubicBezTo>
                  <a:cubicBezTo>
                    <a:pt x="317" y="512"/>
                    <a:pt x="317" y="512"/>
                    <a:pt x="317" y="512"/>
                  </a:cubicBezTo>
                  <a:cubicBezTo>
                    <a:pt x="317" y="503"/>
                    <a:pt x="317" y="503"/>
                    <a:pt x="317" y="503"/>
                  </a:cubicBezTo>
                  <a:cubicBezTo>
                    <a:pt x="318" y="501"/>
                    <a:pt x="318" y="501"/>
                    <a:pt x="318" y="501"/>
                  </a:cubicBezTo>
                  <a:cubicBezTo>
                    <a:pt x="318" y="494"/>
                    <a:pt x="318" y="494"/>
                    <a:pt x="318" y="494"/>
                  </a:cubicBezTo>
                  <a:cubicBezTo>
                    <a:pt x="322" y="480"/>
                    <a:pt x="322" y="480"/>
                    <a:pt x="322" y="480"/>
                  </a:cubicBezTo>
                  <a:cubicBezTo>
                    <a:pt x="315" y="472"/>
                    <a:pt x="315" y="472"/>
                    <a:pt x="315" y="472"/>
                  </a:cubicBezTo>
                  <a:cubicBezTo>
                    <a:pt x="314" y="463"/>
                    <a:pt x="314" y="463"/>
                    <a:pt x="314" y="463"/>
                  </a:cubicBezTo>
                  <a:cubicBezTo>
                    <a:pt x="308" y="459"/>
                    <a:pt x="308" y="459"/>
                    <a:pt x="308" y="459"/>
                  </a:cubicBezTo>
                  <a:cubicBezTo>
                    <a:pt x="307" y="454"/>
                    <a:pt x="307" y="454"/>
                    <a:pt x="307" y="454"/>
                  </a:cubicBezTo>
                  <a:cubicBezTo>
                    <a:pt x="310" y="451"/>
                    <a:pt x="310" y="451"/>
                    <a:pt x="310" y="451"/>
                  </a:cubicBezTo>
                  <a:cubicBezTo>
                    <a:pt x="307" y="447"/>
                    <a:pt x="307" y="447"/>
                    <a:pt x="307" y="447"/>
                  </a:cubicBezTo>
                  <a:cubicBezTo>
                    <a:pt x="307" y="442"/>
                    <a:pt x="307" y="442"/>
                    <a:pt x="307" y="442"/>
                  </a:cubicBezTo>
                  <a:cubicBezTo>
                    <a:pt x="298" y="442"/>
                    <a:pt x="298" y="442"/>
                    <a:pt x="298" y="442"/>
                  </a:cubicBezTo>
                  <a:cubicBezTo>
                    <a:pt x="297" y="438"/>
                    <a:pt x="297" y="438"/>
                    <a:pt x="297" y="438"/>
                  </a:cubicBezTo>
                  <a:cubicBezTo>
                    <a:pt x="304" y="431"/>
                    <a:pt x="304" y="431"/>
                    <a:pt x="304" y="431"/>
                  </a:cubicBezTo>
                  <a:cubicBezTo>
                    <a:pt x="309" y="429"/>
                    <a:pt x="309" y="429"/>
                    <a:pt x="309" y="429"/>
                  </a:cubicBezTo>
                  <a:cubicBezTo>
                    <a:pt x="305" y="400"/>
                    <a:pt x="305" y="400"/>
                    <a:pt x="305" y="400"/>
                  </a:cubicBezTo>
                  <a:cubicBezTo>
                    <a:pt x="301" y="390"/>
                    <a:pt x="301" y="390"/>
                    <a:pt x="301" y="390"/>
                  </a:cubicBezTo>
                  <a:cubicBezTo>
                    <a:pt x="299" y="379"/>
                    <a:pt x="299" y="379"/>
                    <a:pt x="299" y="379"/>
                  </a:cubicBezTo>
                  <a:cubicBezTo>
                    <a:pt x="290" y="367"/>
                    <a:pt x="290" y="367"/>
                    <a:pt x="290" y="367"/>
                  </a:cubicBezTo>
                  <a:cubicBezTo>
                    <a:pt x="291" y="361"/>
                    <a:pt x="291" y="361"/>
                    <a:pt x="291" y="361"/>
                  </a:cubicBezTo>
                  <a:cubicBezTo>
                    <a:pt x="295" y="360"/>
                    <a:pt x="295" y="360"/>
                    <a:pt x="295" y="360"/>
                  </a:cubicBezTo>
                  <a:cubicBezTo>
                    <a:pt x="304" y="347"/>
                    <a:pt x="304" y="347"/>
                    <a:pt x="304" y="347"/>
                  </a:cubicBezTo>
                  <a:cubicBezTo>
                    <a:pt x="311" y="349"/>
                    <a:pt x="311" y="349"/>
                    <a:pt x="311" y="349"/>
                  </a:cubicBezTo>
                  <a:cubicBezTo>
                    <a:pt x="316" y="349"/>
                    <a:pt x="316" y="349"/>
                    <a:pt x="316" y="349"/>
                  </a:cubicBezTo>
                  <a:cubicBezTo>
                    <a:pt x="319" y="340"/>
                    <a:pt x="319" y="340"/>
                    <a:pt x="319" y="340"/>
                  </a:cubicBezTo>
                  <a:cubicBezTo>
                    <a:pt x="315" y="335"/>
                    <a:pt x="315" y="335"/>
                    <a:pt x="315" y="335"/>
                  </a:cubicBezTo>
                  <a:cubicBezTo>
                    <a:pt x="317" y="327"/>
                    <a:pt x="317" y="327"/>
                    <a:pt x="317" y="327"/>
                  </a:cubicBezTo>
                  <a:cubicBezTo>
                    <a:pt x="321" y="327"/>
                    <a:pt x="321" y="327"/>
                    <a:pt x="321" y="327"/>
                  </a:cubicBezTo>
                  <a:cubicBezTo>
                    <a:pt x="321" y="316"/>
                    <a:pt x="321" y="316"/>
                    <a:pt x="321" y="316"/>
                  </a:cubicBezTo>
                  <a:cubicBezTo>
                    <a:pt x="332" y="305"/>
                    <a:pt x="332" y="305"/>
                    <a:pt x="332" y="305"/>
                  </a:cubicBezTo>
                  <a:cubicBezTo>
                    <a:pt x="333" y="300"/>
                    <a:pt x="333" y="300"/>
                    <a:pt x="333" y="300"/>
                  </a:cubicBezTo>
                  <a:cubicBezTo>
                    <a:pt x="336" y="300"/>
                    <a:pt x="336" y="300"/>
                    <a:pt x="336" y="300"/>
                  </a:cubicBezTo>
                  <a:cubicBezTo>
                    <a:pt x="337" y="291"/>
                    <a:pt x="337" y="291"/>
                    <a:pt x="337" y="291"/>
                  </a:cubicBezTo>
                  <a:cubicBezTo>
                    <a:pt x="330" y="293"/>
                    <a:pt x="330" y="293"/>
                    <a:pt x="330" y="293"/>
                  </a:cubicBezTo>
                  <a:cubicBezTo>
                    <a:pt x="327" y="285"/>
                    <a:pt x="327" y="285"/>
                    <a:pt x="327" y="285"/>
                  </a:cubicBezTo>
                  <a:cubicBezTo>
                    <a:pt x="325" y="275"/>
                    <a:pt x="325" y="275"/>
                    <a:pt x="325" y="275"/>
                  </a:cubicBezTo>
                  <a:cubicBezTo>
                    <a:pt x="314" y="265"/>
                    <a:pt x="314" y="265"/>
                    <a:pt x="314" y="265"/>
                  </a:cubicBezTo>
                  <a:cubicBezTo>
                    <a:pt x="313" y="261"/>
                    <a:pt x="313" y="261"/>
                    <a:pt x="313" y="261"/>
                  </a:cubicBezTo>
                  <a:cubicBezTo>
                    <a:pt x="306" y="260"/>
                    <a:pt x="306" y="260"/>
                    <a:pt x="306" y="260"/>
                  </a:cubicBezTo>
                  <a:cubicBezTo>
                    <a:pt x="303" y="254"/>
                    <a:pt x="303" y="254"/>
                    <a:pt x="303" y="254"/>
                  </a:cubicBezTo>
                  <a:cubicBezTo>
                    <a:pt x="304" y="245"/>
                    <a:pt x="304" y="245"/>
                    <a:pt x="304" y="245"/>
                  </a:cubicBezTo>
                  <a:cubicBezTo>
                    <a:pt x="297" y="236"/>
                    <a:pt x="297" y="236"/>
                    <a:pt x="297" y="236"/>
                  </a:cubicBezTo>
                  <a:cubicBezTo>
                    <a:pt x="301" y="229"/>
                    <a:pt x="301" y="229"/>
                    <a:pt x="301" y="229"/>
                  </a:cubicBezTo>
                  <a:cubicBezTo>
                    <a:pt x="296" y="220"/>
                    <a:pt x="296" y="220"/>
                    <a:pt x="296" y="220"/>
                  </a:cubicBezTo>
                  <a:cubicBezTo>
                    <a:pt x="294" y="216"/>
                    <a:pt x="294" y="216"/>
                    <a:pt x="294" y="216"/>
                  </a:cubicBezTo>
                  <a:cubicBezTo>
                    <a:pt x="291" y="218"/>
                    <a:pt x="287" y="217"/>
                    <a:pt x="286" y="219"/>
                  </a:cubicBezTo>
                  <a:cubicBezTo>
                    <a:pt x="285" y="221"/>
                    <a:pt x="285" y="227"/>
                    <a:pt x="288" y="228"/>
                  </a:cubicBezTo>
                  <a:cubicBezTo>
                    <a:pt x="290" y="228"/>
                    <a:pt x="296" y="226"/>
                    <a:pt x="293" y="230"/>
                  </a:cubicBezTo>
                  <a:cubicBezTo>
                    <a:pt x="290" y="233"/>
                    <a:pt x="282" y="240"/>
                    <a:pt x="279" y="241"/>
                  </a:cubicBezTo>
                  <a:cubicBezTo>
                    <a:pt x="276" y="243"/>
                    <a:pt x="273" y="245"/>
                    <a:pt x="269" y="248"/>
                  </a:cubicBezTo>
                  <a:cubicBezTo>
                    <a:pt x="266" y="250"/>
                    <a:pt x="259" y="253"/>
                    <a:pt x="260" y="251"/>
                  </a:cubicBezTo>
                  <a:cubicBezTo>
                    <a:pt x="262" y="249"/>
                    <a:pt x="263" y="248"/>
                    <a:pt x="264" y="245"/>
                  </a:cubicBezTo>
                  <a:cubicBezTo>
                    <a:pt x="265" y="243"/>
                    <a:pt x="267" y="241"/>
                    <a:pt x="269" y="238"/>
                  </a:cubicBezTo>
                  <a:cubicBezTo>
                    <a:pt x="271" y="235"/>
                    <a:pt x="273" y="232"/>
                    <a:pt x="276" y="229"/>
                  </a:cubicBezTo>
                  <a:cubicBezTo>
                    <a:pt x="278" y="226"/>
                    <a:pt x="279" y="223"/>
                    <a:pt x="280" y="221"/>
                  </a:cubicBezTo>
                  <a:cubicBezTo>
                    <a:pt x="281" y="219"/>
                    <a:pt x="283" y="215"/>
                    <a:pt x="284" y="210"/>
                  </a:cubicBezTo>
                  <a:cubicBezTo>
                    <a:pt x="286" y="205"/>
                    <a:pt x="285" y="204"/>
                    <a:pt x="289" y="198"/>
                  </a:cubicBezTo>
                  <a:cubicBezTo>
                    <a:pt x="292" y="193"/>
                    <a:pt x="294" y="195"/>
                    <a:pt x="295" y="191"/>
                  </a:cubicBezTo>
                  <a:cubicBezTo>
                    <a:pt x="297" y="187"/>
                    <a:pt x="296" y="185"/>
                    <a:pt x="300" y="182"/>
                  </a:cubicBezTo>
                  <a:cubicBezTo>
                    <a:pt x="303" y="179"/>
                    <a:pt x="304" y="175"/>
                    <a:pt x="304" y="167"/>
                  </a:cubicBezTo>
                  <a:cubicBezTo>
                    <a:pt x="303" y="159"/>
                    <a:pt x="301" y="162"/>
                    <a:pt x="301" y="158"/>
                  </a:cubicBezTo>
                  <a:cubicBezTo>
                    <a:pt x="300" y="154"/>
                    <a:pt x="299" y="152"/>
                    <a:pt x="298" y="150"/>
                  </a:cubicBezTo>
                  <a:cubicBezTo>
                    <a:pt x="297" y="148"/>
                    <a:pt x="292" y="143"/>
                    <a:pt x="290" y="142"/>
                  </a:cubicBezTo>
                  <a:cubicBezTo>
                    <a:pt x="287" y="142"/>
                    <a:pt x="283" y="140"/>
                    <a:pt x="278" y="135"/>
                  </a:cubicBezTo>
                  <a:cubicBezTo>
                    <a:pt x="273" y="130"/>
                    <a:pt x="271" y="129"/>
                    <a:pt x="268" y="132"/>
                  </a:cubicBezTo>
                  <a:cubicBezTo>
                    <a:pt x="265" y="135"/>
                    <a:pt x="258" y="134"/>
                    <a:pt x="252" y="136"/>
                  </a:cubicBezTo>
                  <a:cubicBezTo>
                    <a:pt x="247" y="137"/>
                    <a:pt x="250" y="140"/>
                    <a:pt x="246" y="145"/>
                  </a:cubicBezTo>
                  <a:cubicBezTo>
                    <a:pt x="242" y="149"/>
                    <a:pt x="236" y="147"/>
                    <a:pt x="238" y="145"/>
                  </a:cubicBezTo>
                  <a:cubicBezTo>
                    <a:pt x="240" y="142"/>
                    <a:pt x="243" y="131"/>
                    <a:pt x="241" y="131"/>
                  </a:cubicBezTo>
                  <a:cubicBezTo>
                    <a:pt x="240" y="130"/>
                    <a:pt x="232" y="129"/>
                    <a:pt x="229" y="130"/>
                  </a:cubicBezTo>
                  <a:cubicBezTo>
                    <a:pt x="227" y="131"/>
                    <a:pt x="219" y="131"/>
                    <a:pt x="224" y="126"/>
                  </a:cubicBezTo>
                  <a:cubicBezTo>
                    <a:pt x="230" y="121"/>
                    <a:pt x="230" y="120"/>
                    <a:pt x="224" y="117"/>
                  </a:cubicBezTo>
                  <a:cubicBezTo>
                    <a:pt x="219" y="113"/>
                    <a:pt x="213" y="113"/>
                    <a:pt x="207" y="118"/>
                  </a:cubicBezTo>
                  <a:cubicBezTo>
                    <a:pt x="201" y="122"/>
                    <a:pt x="201" y="129"/>
                    <a:pt x="196" y="138"/>
                  </a:cubicBezTo>
                  <a:cubicBezTo>
                    <a:pt x="192" y="147"/>
                    <a:pt x="194" y="147"/>
                    <a:pt x="196" y="151"/>
                  </a:cubicBezTo>
                  <a:cubicBezTo>
                    <a:pt x="199" y="155"/>
                    <a:pt x="193" y="156"/>
                    <a:pt x="190" y="157"/>
                  </a:cubicBezTo>
                  <a:cubicBezTo>
                    <a:pt x="187" y="157"/>
                    <a:pt x="183" y="158"/>
                    <a:pt x="183" y="162"/>
                  </a:cubicBezTo>
                  <a:cubicBezTo>
                    <a:pt x="184" y="166"/>
                    <a:pt x="183" y="167"/>
                    <a:pt x="180" y="168"/>
                  </a:cubicBezTo>
                  <a:cubicBezTo>
                    <a:pt x="177" y="169"/>
                    <a:pt x="174" y="174"/>
                    <a:pt x="170" y="177"/>
                  </a:cubicBezTo>
                  <a:cubicBezTo>
                    <a:pt x="167" y="180"/>
                    <a:pt x="161" y="176"/>
                    <a:pt x="159" y="172"/>
                  </a:cubicBezTo>
                  <a:cubicBezTo>
                    <a:pt x="156" y="168"/>
                    <a:pt x="141" y="173"/>
                    <a:pt x="136" y="176"/>
                  </a:cubicBezTo>
                  <a:cubicBezTo>
                    <a:pt x="132" y="180"/>
                    <a:pt x="139" y="184"/>
                    <a:pt x="135" y="185"/>
                  </a:cubicBezTo>
                  <a:cubicBezTo>
                    <a:pt x="131" y="186"/>
                    <a:pt x="123" y="191"/>
                    <a:pt x="118" y="191"/>
                  </a:cubicBezTo>
                  <a:cubicBezTo>
                    <a:pt x="113" y="190"/>
                    <a:pt x="107" y="197"/>
                    <a:pt x="103" y="202"/>
                  </a:cubicBezTo>
                  <a:cubicBezTo>
                    <a:pt x="99" y="207"/>
                    <a:pt x="97" y="203"/>
                    <a:pt x="92" y="203"/>
                  </a:cubicBezTo>
                  <a:cubicBezTo>
                    <a:pt x="86" y="203"/>
                    <a:pt x="91" y="209"/>
                    <a:pt x="91" y="213"/>
                  </a:cubicBezTo>
                  <a:cubicBezTo>
                    <a:pt x="92" y="217"/>
                    <a:pt x="85" y="218"/>
                    <a:pt x="83" y="216"/>
                  </a:cubicBezTo>
                  <a:cubicBezTo>
                    <a:pt x="81" y="214"/>
                    <a:pt x="77" y="219"/>
                    <a:pt x="80" y="222"/>
                  </a:cubicBezTo>
                  <a:cubicBezTo>
                    <a:pt x="84" y="225"/>
                    <a:pt x="85" y="228"/>
                    <a:pt x="81" y="228"/>
                  </a:cubicBezTo>
                  <a:cubicBezTo>
                    <a:pt x="77" y="228"/>
                    <a:pt x="83" y="235"/>
                    <a:pt x="85" y="236"/>
                  </a:cubicBezTo>
                  <a:cubicBezTo>
                    <a:pt x="87" y="236"/>
                    <a:pt x="96" y="244"/>
                    <a:pt x="84" y="245"/>
                  </a:cubicBezTo>
                  <a:cubicBezTo>
                    <a:pt x="71" y="247"/>
                    <a:pt x="68" y="249"/>
                    <a:pt x="63" y="250"/>
                  </a:cubicBezTo>
                  <a:cubicBezTo>
                    <a:pt x="58" y="250"/>
                    <a:pt x="47" y="249"/>
                    <a:pt x="37" y="249"/>
                  </a:cubicBezTo>
                  <a:cubicBezTo>
                    <a:pt x="27" y="248"/>
                    <a:pt x="25" y="257"/>
                    <a:pt x="29" y="265"/>
                  </a:cubicBezTo>
                  <a:cubicBezTo>
                    <a:pt x="34" y="272"/>
                    <a:pt x="27" y="275"/>
                    <a:pt x="29" y="282"/>
                  </a:cubicBezTo>
                  <a:cubicBezTo>
                    <a:pt x="31" y="288"/>
                    <a:pt x="39" y="292"/>
                    <a:pt x="43" y="297"/>
                  </a:cubicBezTo>
                  <a:cubicBezTo>
                    <a:pt x="47" y="301"/>
                    <a:pt x="56" y="311"/>
                    <a:pt x="52" y="316"/>
                  </a:cubicBezTo>
                  <a:cubicBezTo>
                    <a:pt x="49" y="321"/>
                    <a:pt x="47" y="325"/>
                    <a:pt x="48" y="330"/>
                  </a:cubicBezTo>
                  <a:cubicBezTo>
                    <a:pt x="48" y="335"/>
                    <a:pt x="51" y="347"/>
                    <a:pt x="48" y="348"/>
                  </a:cubicBezTo>
                  <a:cubicBezTo>
                    <a:pt x="46" y="350"/>
                    <a:pt x="44" y="361"/>
                    <a:pt x="42" y="357"/>
                  </a:cubicBezTo>
                  <a:cubicBezTo>
                    <a:pt x="40" y="353"/>
                    <a:pt x="43" y="348"/>
                    <a:pt x="44" y="339"/>
                  </a:cubicBezTo>
                  <a:cubicBezTo>
                    <a:pt x="46" y="330"/>
                    <a:pt x="42" y="335"/>
                    <a:pt x="40" y="332"/>
                  </a:cubicBezTo>
                  <a:cubicBezTo>
                    <a:pt x="39" y="330"/>
                    <a:pt x="40" y="327"/>
                    <a:pt x="45" y="320"/>
                  </a:cubicBezTo>
                  <a:cubicBezTo>
                    <a:pt x="49" y="313"/>
                    <a:pt x="49" y="312"/>
                    <a:pt x="47" y="309"/>
                  </a:cubicBezTo>
                  <a:cubicBezTo>
                    <a:pt x="44" y="305"/>
                    <a:pt x="35" y="309"/>
                    <a:pt x="32" y="306"/>
                  </a:cubicBezTo>
                  <a:cubicBezTo>
                    <a:pt x="28" y="303"/>
                    <a:pt x="24" y="296"/>
                    <a:pt x="21" y="289"/>
                  </a:cubicBezTo>
                  <a:cubicBezTo>
                    <a:pt x="19" y="285"/>
                    <a:pt x="12" y="284"/>
                    <a:pt x="6" y="285"/>
                  </a:cubicBezTo>
                  <a:cubicBezTo>
                    <a:pt x="5" y="293"/>
                    <a:pt x="5" y="293"/>
                    <a:pt x="5" y="293"/>
                  </a:cubicBezTo>
                  <a:cubicBezTo>
                    <a:pt x="15" y="298"/>
                    <a:pt x="15" y="298"/>
                    <a:pt x="15" y="298"/>
                  </a:cubicBezTo>
                  <a:cubicBezTo>
                    <a:pt x="22" y="304"/>
                    <a:pt x="22" y="304"/>
                    <a:pt x="22" y="304"/>
                  </a:cubicBezTo>
                  <a:cubicBezTo>
                    <a:pt x="19" y="312"/>
                    <a:pt x="19" y="312"/>
                    <a:pt x="19" y="312"/>
                  </a:cubicBezTo>
                  <a:cubicBezTo>
                    <a:pt x="15" y="311"/>
                    <a:pt x="15" y="311"/>
                    <a:pt x="15" y="311"/>
                  </a:cubicBezTo>
                  <a:cubicBezTo>
                    <a:pt x="9" y="319"/>
                    <a:pt x="9" y="319"/>
                    <a:pt x="9" y="319"/>
                  </a:cubicBezTo>
                  <a:cubicBezTo>
                    <a:pt x="13" y="324"/>
                    <a:pt x="13" y="324"/>
                    <a:pt x="13" y="324"/>
                  </a:cubicBezTo>
                  <a:cubicBezTo>
                    <a:pt x="21" y="329"/>
                    <a:pt x="21" y="329"/>
                    <a:pt x="21" y="329"/>
                  </a:cubicBezTo>
                  <a:cubicBezTo>
                    <a:pt x="21" y="348"/>
                    <a:pt x="21" y="348"/>
                    <a:pt x="21" y="348"/>
                  </a:cubicBezTo>
                  <a:cubicBezTo>
                    <a:pt x="14" y="349"/>
                    <a:pt x="14" y="349"/>
                    <a:pt x="14" y="349"/>
                  </a:cubicBezTo>
                  <a:cubicBezTo>
                    <a:pt x="0" y="364"/>
                    <a:pt x="0" y="364"/>
                    <a:pt x="0" y="364"/>
                  </a:cubicBezTo>
                  <a:cubicBezTo>
                    <a:pt x="0" y="369"/>
                    <a:pt x="0" y="369"/>
                    <a:pt x="0" y="369"/>
                  </a:cubicBezTo>
                  <a:cubicBezTo>
                    <a:pt x="8" y="380"/>
                    <a:pt x="8" y="380"/>
                    <a:pt x="8" y="380"/>
                  </a:cubicBezTo>
                  <a:cubicBezTo>
                    <a:pt x="14" y="380"/>
                    <a:pt x="14" y="380"/>
                    <a:pt x="14" y="380"/>
                  </a:cubicBezTo>
                  <a:cubicBezTo>
                    <a:pt x="15" y="382"/>
                    <a:pt x="15" y="382"/>
                    <a:pt x="15" y="382"/>
                  </a:cubicBezTo>
                  <a:cubicBezTo>
                    <a:pt x="18" y="387"/>
                    <a:pt x="18" y="387"/>
                    <a:pt x="18" y="387"/>
                  </a:cubicBezTo>
                  <a:cubicBezTo>
                    <a:pt x="21" y="383"/>
                    <a:pt x="21" y="383"/>
                    <a:pt x="21" y="383"/>
                  </a:cubicBezTo>
                  <a:cubicBezTo>
                    <a:pt x="26" y="384"/>
                    <a:pt x="26" y="384"/>
                    <a:pt x="26" y="384"/>
                  </a:cubicBezTo>
                  <a:cubicBezTo>
                    <a:pt x="31" y="381"/>
                    <a:pt x="31" y="381"/>
                    <a:pt x="31" y="381"/>
                  </a:cubicBezTo>
                  <a:cubicBezTo>
                    <a:pt x="31" y="381"/>
                    <a:pt x="31" y="386"/>
                    <a:pt x="31" y="387"/>
                  </a:cubicBezTo>
                  <a:cubicBezTo>
                    <a:pt x="31" y="388"/>
                    <a:pt x="33" y="388"/>
                    <a:pt x="33" y="388"/>
                  </a:cubicBezTo>
                  <a:cubicBezTo>
                    <a:pt x="34" y="393"/>
                    <a:pt x="34" y="393"/>
                    <a:pt x="34" y="393"/>
                  </a:cubicBezTo>
                  <a:cubicBezTo>
                    <a:pt x="37" y="403"/>
                    <a:pt x="37" y="403"/>
                    <a:pt x="37" y="403"/>
                  </a:cubicBezTo>
                  <a:cubicBezTo>
                    <a:pt x="33" y="407"/>
                    <a:pt x="33" y="407"/>
                    <a:pt x="33" y="407"/>
                  </a:cubicBezTo>
                  <a:cubicBezTo>
                    <a:pt x="35" y="416"/>
                    <a:pt x="35" y="416"/>
                    <a:pt x="35" y="416"/>
                  </a:cubicBezTo>
                  <a:cubicBezTo>
                    <a:pt x="29" y="426"/>
                    <a:pt x="29" y="426"/>
                    <a:pt x="29" y="426"/>
                  </a:cubicBezTo>
                  <a:cubicBezTo>
                    <a:pt x="24" y="426"/>
                    <a:pt x="24" y="426"/>
                    <a:pt x="24" y="426"/>
                  </a:cubicBezTo>
                  <a:cubicBezTo>
                    <a:pt x="24" y="434"/>
                    <a:pt x="24" y="434"/>
                    <a:pt x="24" y="434"/>
                  </a:cubicBezTo>
                  <a:cubicBezTo>
                    <a:pt x="30" y="439"/>
                    <a:pt x="30" y="439"/>
                    <a:pt x="30" y="439"/>
                  </a:cubicBezTo>
                  <a:cubicBezTo>
                    <a:pt x="24" y="446"/>
                    <a:pt x="24" y="446"/>
                    <a:pt x="24" y="446"/>
                  </a:cubicBezTo>
                  <a:cubicBezTo>
                    <a:pt x="27" y="449"/>
                    <a:pt x="27" y="449"/>
                    <a:pt x="27" y="449"/>
                  </a:cubicBezTo>
                  <a:cubicBezTo>
                    <a:pt x="28" y="455"/>
                    <a:pt x="28" y="455"/>
                    <a:pt x="28" y="455"/>
                  </a:cubicBezTo>
                  <a:cubicBezTo>
                    <a:pt x="34" y="458"/>
                    <a:pt x="34" y="458"/>
                    <a:pt x="34" y="458"/>
                  </a:cubicBezTo>
                  <a:cubicBezTo>
                    <a:pt x="38" y="463"/>
                    <a:pt x="38" y="463"/>
                    <a:pt x="38" y="463"/>
                  </a:cubicBezTo>
                  <a:cubicBezTo>
                    <a:pt x="33" y="470"/>
                    <a:pt x="33" y="470"/>
                    <a:pt x="33" y="470"/>
                  </a:cubicBezTo>
                  <a:cubicBezTo>
                    <a:pt x="36" y="474"/>
                    <a:pt x="36" y="474"/>
                    <a:pt x="36" y="474"/>
                  </a:cubicBezTo>
                  <a:cubicBezTo>
                    <a:pt x="37" y="482"/>
                    <a:pt x="37" y="482"/>
                    <a:pt x="37" y="482"/>
                  </a:cubicBezTo>
                  <a:cubicBezTo>
                    <a:pt x="32" y="484"/>
                    <a:pt x="32" y="484"/>
                    <a:pt x="32" y="484"/>
                  </a:cubicBezTo>
                  <a:cubicBezTo>
                    <a:pt x="35" y="492"/>
                    <a:pt x="35" y="492"/>
                    <a:pt x="35" y="492"/>
                  </a:cubicBezTo>
                  <a:cubicBezTo>
                    <a:pt x="41" y="491"/>
                    <a:pt x="41" y="491"/>
                    <a:pt x="41" y="491"/>
                  </a:cubicBezTo>
                  <a:cubicBezTo>
                    <a:pt x="47" y="497"/>
                    <a:pt x="47" y="497"/>
                    <a:pt x="47" y="497"/>
                  </a:cubicBezTo>
                  <a:cubicBezTo>
                    <a:pt x="50" y="508"/>
                    <a:pt x="50" y="508"/>
                    <a:pt x="50" y="508"/>
                  </a:cubicBezTo>
                  <a:cubicBezTo>
                    <a:pt x="44" y="514"/>
                    <a:pt x="44" y="514"/>
                    <a:pt x="44" y="514"/>
                  </a:cubicBezTo>
                  <a:cubicBezTo>
                    <a:pt x="47" y="520"/>
                    <a:pt x="47" y="520"/>
                    <a:pt x="47" y="520"/>
                  </a:cubicBezTo>
                  <a:cubicBezTo>
                    <a:pt x="53" y="520"/>
                    <a:pt x="53" y="520"/>
                    <a:pt x="53" y="520"/>
                  </a:cubicBezTo>
                  <a:cubicBezTo>
                    <a:pt x="59" y="525"/>
                    <a:pt x="59" y="525"/>
                    <a:pt x="59" y="525"/>
                  </a:cubicBezTo>
                  <a:cubicBezTo>
                    <a:pt x="63" y="521"/>
                    <a:pt x="63" y="521"/>
                    <a:pt x="63" y="521"/>
                  </a:cubicBezTo>
                  <a:cubicBezTo>
                    <a:pt x="63" y="536"/>
                    <a:pt x="63" y="536"/>
                    <a:pt x="63" y="536"/>
                  </a:cubicBezTo>
                  <a:cubicBezTo>
                    <a:pt x="66" y="542"/>
                    <a:pt x="66" y="542"/>
                    <a:pt x="66" y="542"/>
                  </a:cubicBezTo>
                  <a:cubicBezTo>
                    <a:pt x="57" y="550"/>
                    <a:pt x="57" y="550"/>
                    <a:pt x="57" y="550"/>
                  </a:cubicBezTo>
                  <a:cubicBezTo>
                    <a:pt x="51" y="559"/>
                    <a:pt x="51" y="559"/>
                    <a:pt x="51" y="559"/>
                  </a:cubicBezTo>
                  <a:cubicBezTo>
                    <a:pt x="57" y="566"/>
                    <a:pt x="57" y="566"/>
                    <a:pt x="57" y="566"/>
                  </a:cubicBezTo>
                  <a:cubicBezTo>
                    <a:pt x="58" y="575"/>
                    <a:pt x="58" y="575"/>
                    <a:pt x="58" y="575"/>
                  </a:cubicBezTo>
                  <a:cubicBezTo>
                    <a:pt x="52" y="579"/>
                    <a:pt x="52" y="579"/>
                    <a:pt x="52" y="579"/>
                  </a:cubicBezTo>
                  <a:cubicBezTo>
                    <a:pt x="51" y="587"/>
                    <a:pt x="51" y="587"/>
                    <a:pt x="51" y="587"/>
                  </a:cubicBezTo>
                  <a:cubicBezTo>
                    <a:pt x="41" y="597"/>
                    <a:pt x="41" y="597"/>
                    <a:pt x="41" y="597"/>
                  </a:cubicBezTo>
                  <a:cubicBezTo>
                    <a:pt x="41" y="608"/>
                    <a:pt x="41" y="608"/>
                    <a:pt x="41" y="608"/>
                  </a:cubicBezTo>
                  <a:cubicBezTo>
                    <a:pt x="58" y="619"/>
                    <a:pt x="58" y="619"/>
                    <a:pt x="58" y="619"/>
                  </a:cubicBezTo>
                  <a:cubicBezTo>
                    <a:pt x="51" y="629"/>
                    <a:pt x="51" y="629"/>
                    <a:pt x="51" y="629"/>
                  </a:cubicBezTo>
                  <a:cubicBezTo>
                    <a:pt x="44" y="631"/>
                    <a:pt x="44" y="631"/>
                    <a:pt x="44" y="631"/>
                  </a:cubicBezTo>
                  <a:cubicBezTo>
                    <a:pt x="34" y="639"/>
                    <a:pt x="34" y="639"/>
                    <a:pt x="34" y="639"/>
                  </a:cubicBezTo>
                  <a:cubicBezTo>
                    <a:pt x="41" y="654"/>
                    <a:pt x="41" y="654"/>
                    <a:pt x="41" y="654"/>
                  </a:cubicBezTo>
                  <a:cubicBezTo>
                    <a:pt x="35" y="660"/>
                    <a:pt x="35" y="660"/>
                    <a:pt x="35" y="660"/>
                  </a:cubicBezTo>
                  <a:cubicBezTo>
                    <a:pt x="38" y="667"/>
                    <a:pt x="38" y="667"/>
                    <a:pt x="38" y="667"/>
                  </a:cubicBezTo>
                  <a:cubicBezTo>
                    <a:pt x="45" y="669"/>
                    <a:pt x="45" y="669"/>
                    <a:pt x="45" y="669"/>
                  </a:cubicBezTo>
                  <a:cubicBezTo>
                    <a:pt x="50" y="667"/>
                    <a:pt x="50" y="667"/>
                    <a:pt x="50" y="667"/>
                  </a:cubicBezTo>
                  <a:cubicBezTo>
                    <a:pt x="71" y="666"/>
                    <a:pt x="71" y="666"/>
                    <a:pt x="71" y="666"/>
                  </a:cubicBezTo>
                  <a:cubicBezTo>
                    <a:pt x="83" y="681"/>
                    <a:pt x="83" y="681"/>
                    <a:pt x="83" y="681"/>
                  </a:cubicBezTo>
                  <a:cubicBezTo>
                    <a:pt x="84" y="689"/>
                    <a:pt x="84" y="689"/>
                    <a:pt x="84" y="689"/>
                  </a:cubicBezTo>
                  <a:cubicBezTo>
                    <a:pt x="94" y="689"/>
                    <a:pt x="94" y="689"/>
                    <a:pt x="94" y="689"/>
                  </a:cubicBezTo>
                  <a:cubicBezTo>
                    <a:pt x="98" y="693"/>
                    <a:pt x="98" y="693"/>
                    <a:pt x="98" y="693"/>
                  </a:cubicBezTo>
                  <a:cubicBezTo>
                    <a:pt x="85" y="710"/>
                    <a:pt x="85" y="710"/>
                    <a:pt x="85" y="710"/>
                  </a:cubicBezTo>
                  <a:cubicBezTo>
                    <a:pt x="88" y="721"/>
                    <a:pt x="88" y="721"/>
                    <a:pt x="88" y="721"/>
                  </a:cubicBezTo>
                  <a:cubicBezTo>
                    <a:pt x="90" y="726"/>
                    <a:pt x="90" y="726"/>
                    <a:pt x="90" y="726"/>
                  </a:cubicBezTo>
                  <a:cubicBezTo>
                    <a:pt x="99" y="726"/>
                    <a:pt x="99" y="726"/>
                    <a:pt x="99" y="726"/>
                  </a:cubicBezTo>
                  <a:cubicBezTo>
                    <a:pt x="105" y="730"/>
                    <a:pt x="105" y="730"/>
                    <a:pt x="105" y="730"/>
                  </a:cubicBezTo>
                  <a:cubicBezTo>
                    <a:pt x="107" y="737"/>
                    <a:pt x="107" y="737"/>
                    <a:pt x="107" y="737"/>
                  </a:cubicBezTo>
                  <a:cubicBezTo>
                    <a:pt x="100" y="739"/>
                    <a:pt x="100" y="739"/>
                    <a:pt x="100" y="739"/>
                  </a:cubicBezTo>
                  <a:cubicBezTo>
                    <a:pt x="95" y="747"/>
                    <a:pt x="95" y="747"/>
                    <a:pt x="95" y="747"/>
                  </a:cubicBezTo>
                  <a:cubicBezTo>
                    <a:pt x="93" y="758"/>
                    <a:pt x="93" y="758"/>
                    <a:pt x="93" y="758"/>
                  </a:cubicBezTo>
                  <a:close/>
                  <a:moveTo>
                    <a:pt x="188" y="63"/>
                  </a:moveTo>
                  <a:cubicBezTo>
                    <a:pt x="184" y="67"/>
                    <a:pt x="185" y="71"/>
                    <a:pt x="185" y="74"/>
                  </a:cubicBezTo>
                  <a:cubicBezTo>
                    <a:pt x="185" y="76"/>
                    <a:pt x="184" y="86"/>
                    <a:pt x="182" y="91"/>
                  </a:cubicBezTo>
                  <a:cubicBezTo>
                    <a:pt x="180" y="97"/>
                    <a:pt x="179" y="105"/>
                    <a:pt x="179" y="109"/>
                  </a:cubicBezTo>
                  <a:cubicBezTo>
                    <a:pt x="179" y="112"/>
                    <a:pt x="186" y="111"/>
                    <a:pt x="190" y="106"/>
                  </a:cubicBezTo>
                  <a:cubicBezTo>
                    <a:pt x="194" y="101"/>
                    <a:pt x="198" y="100"/>
                    <a:pt x="203" y="100"/>
                  </a:cubicBezTo>
                  <a:cubicBezTo>
                    <a:pt x="207" y="100"/>
                    <a:pt x="216" y="90"/>
                    <a:pt x="216" y="87"/>
                  </a:cubicBezTo>
                  <a:cubicBezTo>
                    <a:pt x="217" y="83"/>
                    <a:pt x="209" y="73"/>
                    <a:pt x="206" y="70"/>
                  </a:cubicBezTo>
                  <a:cubicBezTo>
                    <a:pt x="203" y="66"/>
                    <a:pt x="199" y="68"/>
                    <a:pt x="198" y="68"/>
                  </a:cubicBezTo>
                  <a:cubicBezTo>
                    <a:pt x="198" y="69"/>
                    <a:pt x="196" y="69"/>
                    <a:pt x="196" y="66"/>
                  </a:cubicBezTo>
                  <a:cubicBezTo>
                    <a:pt x="195" y="63"/>
                    <a:pt x="193" y="62"/>
                    <a:pt x="191" y="62"/>
                  </a:cubicBezTo>
                  <a:cubicBezTo>
                    <a:pt x="189" y="61"/>
                    <a:pt x="188" y="63"/>
                    <a:pt x="188" y="63"/>
                  </a:cubicBezTo>
                  <a:close/>
                  <a:moveTo>
                    <a:pt x="138" y="50"/>
                  </a:moveTo>
                  <a:cubicBezTo>
                    <a:pt x="136" y="51"/>
                    <a:pt x="135" y="58"/>
                    <a:pt x="132" y="57"/>
                  </a:cubicBezTo>
                  <a:cubicBezTo>
                    <a:pt x="130" y="56"/>
                    <a:pt x="122" y="53"/>
                    <a:pt x="120" y="51"/>
                  </a:cubicBezTo>
                  <a:cubicBezTo>
                    <a:pt x="118" y="49"/>
                    <a:pt x="120" y="44"/>
                    <a:pt x="124" y="45"/>
                  </a:cubicBezTo>
                  <a:cubicBezTo>
                    <a:pt x="128" y="45"/>
                    <a:pt x="133" y="45"/>
                    <a:pt x="128" y="39"/>
                  </a:cubicBezTo>
                  <a:cubicBezTo>
                    <a:pt x="124" y="34"/>
                    <a:pt x="123" y="35"/>
                    <a:pt x="128" y="29"/>
                  </a:cubicBezTo>
                  <a:cubicBezTo>
                    <a:pt x="132" y="24"/>
                    <a:pt x="131" y="20"/>
                    <a:pt x="130" y="16"/>
                  </a:cubicBezTo>
                  <a:cubicBezTo>
                    <a:pt x="130" y="12"/>
                    <a:pt x="141" y="12"/>
                    <a:pt x="141" y="9"/>
                  </a:cubicBezTo>
                  <a:cubicBezTo>
                    <a:pt x="142" y="5"/>
                    <a:pt x="143" y="0"/>
                    <a:pt x="148" y="7"/>
                  </a:cubicBezTo>
                  <a:cubicBezTo>
                    <a:pt x="152" y="13"/>
                    <a:pt x="154" y="16"/>
                    <a:pt x="157" y="17"/>
                  </a:cubicBezTo>
                  <a:cubicBezTo>
                    <a:pt x="160" y="18"/>
                    <a:pt x="156" y="21"/>
                    <a:pt x="155" y="24"/>
                  </a:cubicBezTo>
                  <a:cubicBezTo>
                    <a:pt x="154" y="27"/>
                    <a:pt x="157" y="33"/>
                    <a:pt x="156" y="34"/>
                  </a:cubicBezTo>
                  <a:cubicBezTo>
                    <a:pt x="156" y="36"/>
                    <a:pt x="146" y="39"/>
                    <a:pt x="145" y="40"/>
                  </a:cubicBezTo>
                  <a:cubicBezTo>
                    <a:pt x="145" y="41"/>
                    <a:pt x="153" y="41"/>
                    <a:pt x="156" y="39"/>
                  </a:cubicBezTo>
                  <a:cubicBezTo>
                    <a:pt x="160" y="37"/>
                    <a:pt x="160" y="38"/>
                    <a:pt x="160" y="42"/>
                  </a:cubicBezTo>
                  <a:cubicBezTo>
                    <a:pt x="160" y="45"/>
                    <a:pt x="166" y="48"/>
                    <a:pt x="167" y="45"/>
                  </a:cubicBezTo>
                  <a:cubicBezTo>
                    <a:pt x="167" y="42"/>
                    <a:pt x="173" y="44"/>
                    <a:pt x="175" y="50"/>
                  </a:cubicBezTo>
                  <a:cubicBezTo>
                    <a:pt x="177" y="57"/>
                    <a:pt x="175" y="63"/>
                    <a:pt x="175" y="66"/>
                  </a:cubicBezTo>
                  <a:cubicBezTo>
                    <a:pt x="175" y="69"/>
                    <a:pt x="178" y="72"/>
                    <a:pt x="178" y="76"/>
                  </a:cubicBezTo>
                  <a:cubicBezTo>
                    <a:pt x="178" y="80"/>
                    <a:pt x="170" y="84"/>
                    <a:pt x="166" y="85"/>
                  </a:cubicBezTo>
                  <a:cubicBezTo>
                    <a:pt x="163" y="85"/>
                    <a:pt x="153" y="75"/>
                    <a:pt x="148" y="76"/>
                  </a:cubicBezTo>
                  <a:cubicBezTo>
                    <a:pt x="143" y="77"/>
                    <a:pt x="142" y="71"/>
                    <a:pt x="140" y="68"/>
                  </a:cubicBezTo>
                  <a:cubicBezTo>
                    <a:pt x="138" y="64"/>
                    <a:pt x="136" y="66"/>
                    <a:pt x="136" y="61"/>
                  </a:cubicBezTo>
                  <a:cubicBezTo>
                    <a:pt x="137" y="57"/>
                    <a:pt x="141" y="54"/>
                    <a:pt x="141" y="52"/>
                  </a:cubicBezTo>
                  <a:cubicBezTo>
                    <a:pt x="140" y="50"/>
                    <a:pt x="138" y="50"/>
                    <a:pt x="138" y="50"/>
                  </a:cubicBez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58" name="Freeform 64">
              <a:extLst>
                <a:ext uri="{FF2B5EF4-FFF2-40B4-BE49-F238E27FC236}">
                  <a16:creationId xmlns:a16="http://schemas.microsoft.com/office/drawing/2014/main" id="{021D1CF9-9E62-E4A0-3BE7-81F0459ACE3C}"/>
                </a:ext>
              </a:extLst>
            </p:cNvPr>
            <p:cNvSpPr>
              <a:spLocks/>
            </p:cNvSpPr>
            <p:nvPr/>
          </p:nvSpPr>
          <p:spPr bwMode="auto">
            <a:xfrm>
              <a:off x="3571" y="3584"/>
              <a:ext cx="428" cy="630"/>
            </a:xfrm>
            <a:custGeom>
              <a:avLst/>
              <a:gdLst>
                <a:gd name="T0" fmla="*/ 97 w 205"/>
                <a:gd name="T1" fmla="*/ 4 h 302"/>
                <a:gd name="T2" fmla="*/ 87 w 205"/>
                <a:gd name="T3" fmla="*/ 0 h 302"/>
                <a:gd name="T4" fmla="*/ 81 w 205"/>
                <a:gd name="T5" fmla="*/ 13 h 302"/>
                <a:gd name="T6" fmla="*/ 82 w 205"/>
                <a:gd name="T7" fmla="*/ 19 h 302"/>
                <a:gd name="T8" fmla="*/ 89 w 205"/>
                <a:gd name="T9" fmla="*/ 36 h 302"/>
                <a:gd name="T10" fmla="*/ 98 w 205"/>
                <a:gd name="T11" fmla="*/ 39 h 302"/>
                <a:gd name="T12" fmla="*/ 87 w 205"/>
                <a:gd name="T13" fmla="*/ 55 h 302"/>
                <a:gd name="T14" fmla="*/ 73 w 205"/>
                <a:gd name="T15" fmla="*/ 55 h 302"/>
                <a:gd name="T16" fmla="*/ 67 w 205"/>
                <a:gd name="T17" fmla="*/ 63 h 302"/>
                <a:gd name="T18" fmla="*/ 77 w 205"/>
                <a:gd name="T19" fmla="*/ 77 h 302"/>
                <a:gd name="T20" fmla="*/ 86 w 205"/>
                <a:gd name="T21" fmla="*/ 94 h 302"/>
                <a:gd name="T22" fmla="*/ 97 w 205"/>
                <a:gd name="T23" fmla="*/ 93 h 302"/>
                <a:gd name="T24" fmla="*/ 109 w 205"/>
                <a:gd name="T25" fmla="*/ 114 h 302"/>
                <a:gd name="T26" fmla="*/ 98 w 205"/>
                <a:gd name="T27" fmla="*/ 121 h 302"/>
                <a:gd name="T28" fmla="*/ 76 w 205"/>
                <a:gd name="T29" fmla="*/ 150 h 302"/>
                <a:gd name="T30" fmla="*/ 80 w 205"/>
                <a:gd name="T31" fmla="*/ 167 h 302"/>
                <a:gd name="T32" fmla="*/ 84 w 205"/>
                <a:gd name="T33" fmla="*/ 183 h 302"/>
                <a:gd name="T34" fmla="*/ 54 w 205"/>
                <a:gd name="T35" fmla="*/ 204 h 302"/>
                <a:gd name="T36" fmla="*/ 43 w 205"/>
                <a:gd name="T37" fmla="*/ 222 h 302"/>
                <a:gd name="T38" fmla="*/ 28 w 205"/>
                <a:gd name="T39" fmla="*/ 233 h 302"/>
                <a:gd name="T40" fmla="*/ 3 w 205"/>
                <a:gd name="T41" fmla="*/ 244 h 302"/>
                <a:gd name="T42" fmla="*/ 2 w 205"/>
                <a:gd name="T43" fmla="*/ 258 h 302"/>
                <a:gd name="T44" fmla="*/ 10 w 205"/>
                <a:gd name="T45" fmla="*/ 273 h 302"/>
                <a:gd name="T46" fmla="*/ 0 w 205"/>
                <a:gd name="T47" fmla="*/ 288 h 302"/>
                <a:gd name="T48" fmla="*/ 10 w 205"/>
                <a:gd name="T49" fmla="*/ 299 h 302"/>
                <a:gd name="T50" fmla="*/ 34 w 205"/>
                <a:gd name="T51" fmla="*/ 299 h 302"/>
                <a:gd name="T52" fmla="*/ 55 w 205"/>
                <a:gd name="T53" fmla="*/ 295 h 302"/>
                <a:gd name="T54" fmla="*/ 89 w 205"/>
                <a:gd name="T55" fmla="*/ 274 h 302"/>
                <a:gd name="T56" fmla="*/ 104 w 205"/>
                <a:gd name="T57" fmla="*/ 253 h 302"/>
                <a:gd name="T58" fmla="*/ 131 w 205"/>
                <a:gd name="T59" fmla="*/ 244 h 302"/>
                <a:gd name="T60" fmla="*/ 155 w 205"/>
                <a:gd name="T61" fmla="*/ 237 h 302"/>
                <a:gd name="T62" fmla="*/ 178 w 205"/>
                <a:gd name="T63" fmla="*/ 239 h 302"/>
                <a:gd name="T64" fmla="*/ 198 w 205"/>
                <a:gd name="T65" fmla="*/ 218 h 302"/>
                <a:gd name="T66" fmla="*/ 196 w 205"/>
                <a:gd name="T67" fmla="*/ 199 h 302"/>
                <a:gd name="T68" fmla="*/ 197 w 205"/>
                <a:gd name="T69" fmla="*/ 176 h 302"/>
                <a:gd name="T70" fmla="*/ 199 w 205"/>
                <a:gd name="T71" fmla="*/ 145 h 302"/>
                <a:gd name="T72" fmla="*/ 187 w 205"/>
                <a:gd name="T73" fmla="*/ 141 h 302"/>
                <a:gd name="T74" fmla="*/ 186 w 205"/>
                <a:gd name="T75" fmla="*/ 120 h 302"/>
                <a:gd name="T76" fmla="*/ 205 w 205"/>
                <a:gd name="T77" fmla="*/ 104 h 302"/>
                <a:gd name="T78" fmla="*/ 193 w 205"/>
                <a:gd name="T79" fmla="*/ 93 h 302"/>
                <a:gd name="T80" fmla="*/ 193 w 205"/>
                <a:gd name="T81" fmla="*/ 81 h 302"/>
                <a:gd name="T82" fmla="*/ 183 w 205"/>
                <a:gd name="T83" fmla="*/ 73 h 302"/>
                <a:gd name="T84" fmla="*/ 178 w 205"/>
                <a:gd name="T85" fmla="*/ 54 h 302"/>
                <a:gd name="T86" fmla="*/ 170 w 205"/>
                <a:gd name="T87" fmla="*/ 55 h 302"/>
                <a:gd name="T88" fmla="*/ 164 w 205"/>
                <a:gd name="T89" fmla="*/ 48 h 302"/>
                <a:gd name="T90" fmla="*/ 152 w 205"/>
                <a:gd name="T91" fmla="*/ 51 h 302"/>
                <a:gd name="T92" fmla="*/ 143 w 205"/>
                <a:gd name="T93" fmla="*/ 49 h 302"/>
                <a:gd name="T94" fmla="*/ 145 w 205"/>
                <a:gd name="T95" fmla="*/ 39 h 302"/>
                <a:gd name="T96" fmla="*/ 134 w 205"/>
                <a:gd name="T97" fmla="*/ 38 h 302"/>
                <a:gd name="T98" fmla="*/ 129 w 205"/>
                <a:gd name="T99" fmla="*/ 31 h 302"/>
                <a:gd name="T100" fmla="*/ 125 w 205"/>
                <a:gd name="T101" fmla="*/ 24 h 302"/>
                <a:gd name="T102" fmla="*/ 114 w 205"/>
                <a:gd name="T103" fmla="*/ 14 h 302"/>
                <a:gd name="T104" fmla="*/ 106 w 205"/>
                <a:gd name="T105" fmla="*/ 5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5" h="302">
                  <a:moveTo>
                    <a:pt x="103" y="2"/>
                  </a:moveTo>
                  <a:cubicBezTo>
                    <a:pt x="97" y="4"/>
                    <a:pt x="97" y="4"/>
                    <a:pt x="97" y="4"/>
                  </a:cubicBezTo>
                  <a:cubicBezTo>
                    <a:pt x="92" y="3"/>
                    <a:pt x="92" y="3"/>
                    <a:pt x="92" y="3"/>
                  </a:cubicBezTo>
                  <a:cubicBezTo>
                    <a:pt x="87" y="0"/>
                    <a:pt x="87" y="0"/>
                    <a:pt x="87" y="0"/>
                  </a:cubicBezTo>
                  <a:cubicBezTo>
                    <a:pt x="80" y="5"/>
                    <a:pt x="80" y="5"/>
                    <a:pt x="80" y="5"/>
                  </a:cubicBezTo>
                  <a:cubicBezTo>
                    <a:pt x="81" y="13"/>
                    <a:pt x="81" y="13"/>
                    <a:pt x="81" y="13"/>
                  </a:cubicBezTo>
                  <a:cubicBezTo>
                    <a:pt x="78" y="15"/>
                    <a:pt x="78" y="15"/>
                    <a:pt x="78" y="15"/>
                  </a:cubicBezTo>
                  <a:cubicBezTo>
                    <a:pt x="82" y="19"/>
                    <a:pt x="82" y="19"/>
                    <a:pt x="82" y="19"/>
                  </a:cubicBezTo>
                  <a:cubicBezTo>
                    <a:pt x="79" y="23"/>
                    <a:pt x="79" y="23"/>
                    <a:pt x="79" y="23"/>
                  </a:cubicBezTo>
                  <a:cubicBezTo>
                    <a:pt x="89" y="36"/>
                    <a:pt x="89" y="36"/>
                    <a:pt x="89" y="36"/>
                  </a:cubicBezTo>
                  <a:cubicBezTo>
                    <a:pt x="95" y="33"/>
                    <a:pt x="95" y="33"/>
                    <a:pt x="95" y="33"/>
                  </a:cubicBezTo>
                  <a:cubicBezTo>
                    <a:pt x="98" y="39"/>
                    <a:pt x="98" y="39"/>
                    <a:pt x="98" y="39"/>
                  </a:cubicBezTo>
                  <a:cubicBezTo>
                    <a:pt x="96" y="43"/>
                    <a:pt x="96" y="43"/>
                    <a:pt x="96" y="43"/>
                  </a:cubicBezTo>
                  <a:cubicBezTo>
                    <a:pt x="87" y="55"/>
                    <a:pt x="87" y="55"/>
                    <a:pt x="87" y="55"/>
                  </a:cubicBezTo>
                  <a:cubicBezTo>
                    <a:pt x="80" y="52"/>
                    <a:pt x="80" y="52"/>
                    <a:pt x="80" y="52"/>
                  </a:cubicBezTo>
                  <a:cubicBezTo>
                    <a:pt x="73" y="55"/>
                    <a:pt x="73" y="55"/>
                    <a:pt x="73" y="55"/>
                  </a:cubicBezTo>
                  <a:cubicBezTo>
                    <a:pt x="69" y="55"/>
                    <a:pt x="69" y="55"/>
                    <a:pt x="69" y="55"/>
                  </a:cubicBezTo>
                  <a:cubicBezTo>
                    <a:pt x="67" y="63"/>
                    <a:pt x="67" y="63"/>
                    <a:pt x="67" y="63"/>
                  </a:cubicBezTo>
                  <a:cubicBezTo>
                    <a:pt x="74" y="67"/>
                    <a:pt x="74" y="67"/>
                    <a:pt x="74" y="67"/>
                  </a:cubicBezTo>
                  <a:cubicBezTo>
                    <a:pt x="77" y="77"/>
                    <a:pt x="77" y="77"/>
                    <a:pt x="77" y="77"/>
                  </a:cubicBezTo>
                  <a:cubicBezTo>
                    <a:pt x="84" y="84"/>
                    <a:pt x="84" y="84"/>
                    <a:pt x="84" y="84"/>
                  </a:cubicBezTo>
                  <a:cubicBezTo>
                    <a:pt x="86" y="94"/>
                    <a:pt x="86" y="94"/>
                    <a:pt x="86" y="94"/>
                  </a:cubicBezTo>
                  <a:cubicBezTo>
                    <a:pt x="92" y="94"/>
                    <a:pt x="92" y="94"/>
                    <a:pt x="92" y="94"/>
                  </a:cubicBezTo>
                  <a:cubicBezTo>
                    <a:pt x="97" y="93"/>
                    <a:pt x="97" y="93"/>
                    <a:pt x="97" y="93"/>
                  </a:cubicBezTo>
                  <a:cubicBezTo>
                    <a:pt x="108" y="103"/>
                    <a:pt x="108" y="103"/>
                    <a:pt x="108" y="103"/>
                  </a:cubicBezTo>
                  <a:cubicBezTo>
                    <a:pt x="109" y="114"/>
                    <a:pt x="109" y="114"/>
                    <a:pt x="109" y="114"/>
                  </a:cubicBezTo>
                  <a:cubicBezTo>
                    <a:pt x="107" y="119"/>
                    <a:pt x="107" y="119"/>
                    <a:pt x="107" y="119"/>
                  </a:cubicBezTo>
                  <a:cubicBezTo>
                    <a:pt x="98" y="121"/>
                    <a:pt x="98" y="121"/>
                    <a:pt x="98" y="121"/>
                  </a:cubicBezTo>
                  <a:cubicBezTo>
                    <a:pt x="84" y="143"/>
                    <a:pt x="84" y="143"/>
                    <a:pt x="84" y="143"/>
                  </a:cubicBezTo>
                  <a:cubicBezTo>
                    <a:pt x="76" y="150"/>
                    <a:pt x="76" y="150"/>
                    <a:pt x="76" y="150"/>
                  </a:cubicBezTo>
                  <a:cubicBezTo>
                    <a:pt x="74" y="158"/>
                    <a:pt x="74" y="158"/>
                    <a:pt x="74" y="158"/>
                  </a:cubicBezTo>
                  <a:cubicBezTo>
                    <a:pt x="80" y="167"/>
                    <a:pt x="80" y="167"/>
                    <a:pt x="80" y="167"/>
                  </a:cubicBezTo>
                  <a:cubicBezTo>
                    <a:pt x="85" y="173"/>
                    <a:pt x="85" y="173"/>
                    <a:pt x="85" y="173"/>
                  </a:cubicBezTo>
                  <a:cubicBezTo>
                    <a:pt x="84" y="183"/>
                    <a:pt x="84" y="183"/>
                    <a:pt x="84" y="183"/>
                  </a:cubicBezTo>
                  <a:cubicBezTo>
                    <a:pt x="71" y="197"/>
                    <a:pt x="71" y="197"/>
                    <a:pt x="71" y="197"/>
                  </a:cubicBezTo>
                  <a:cubicBezTo>
                    <a:pt x="54" y="204"/>
                    <a:pt x="54" y="204"/>
                    <a:pt x="54" y="204"/>
                  </a:cubicBezTo>
                  <a:cubicBezTo>
                    <a:pt x="52" y="214"/>
                    <a:pt x="52" y="214"/>
                    <a:pt x="52" y="214"/>
                  </a:cubicBezTo>
                  <a:cubicBezTo>
                    <a:pt x="43" y="222"/>
                    <a:pt x="43" y="222"/>
                    <a:pt x="43" y="222"/>
                  </a:cubicBezTo>
                  <a:cubicBezTo>
                    <a:pt x="40" y="234"/>
                    <a:pt x="40" y="234"/>
                    <a:pt x="40" y="234"/>
                  </a:cubicBezTo>
                  <a:cubicBezTo>
                    <a:pt x="28" y="233"/>
                    <a:pt x="28" y="233"/>
                    <a:pt x="28" y="233"/>
                  </a:cubicBezTo>
                  <a:cubicBezTo>
                    <a:pt x="14" y="244"/>
                    <a:pt x="14" y="244"/>
                    <a:pt x="14" y="244"/>
                  </a:cubicBezTo>
                  <a:cubicBezTo>
                    <a:pt x="3" y="244"/>
                    <a:pt x="3" y="244"/>
                    <a:pt x="3" y="244"/>
                  </a:cubicBezTo>
                  <a:cubicBezTo>
                    <a:pt x="3" y="252"/>
                    <a:pt x="3" y="252"/>
                    <a:pt x="3" y="252"/>
                  </a:cubicBezTo>
                  <a:cubicBezTo>
                    <a:pt x="2" y="258"/>
                    <a:pt x="2" y="258"/>
                    <a:pt x="2" y="258"/>
                  </a:cubicBezTo>
                  <a:cubicBezTo>
                    <a:pt x="3" y="273"/>
                    <a:pt x="3" y="273"/>
                    <a:pt x="3" y="273"/>
                  </a:cubicBezTo>
                  <a:cubicBezTo>
                    <a:pt x="10" y="273"/>
                    <a:pt x="10" y="273"/>
                    <a:pt x="10" y="273"/>
                  </a:cubicBezTo>
                  <a:cubicBezTo>
                    <a:pt x="1" y="281"/>
                    <a:pt x="1" y="281"/>
                    <a:pt x="1" y="281"/>
                  </a:cubicBezTo>
                  <a:cubicBezTo>
                    <a:pt x="0" y="288"/>
                    <a:pt x="0" y="288"/>
                    <a:pt x="0" y="288"/>
                  </a:cubicBezTo>
                  <a:cubicBezTo>
                    <a:pt x="1" y="288"/>
                    <a:pt x="1" y="289"/>
                    <a:pt x="1" y="290"/>
                  </a:cubicBezTo>
                  <a:cubicBezTo>
                    <a:pt x="1" y="295"/>
                    <a:pt x="7" y="296"/>
                    <a:pt x="10" y="299"/>
                  </a:cubicBezTo>
                  <a:cubicBezTo>
                    <a:pt x="13" y="302"/>
                    <a:pt x="20" y="302"/>
                    <a:pt x="24" y="300"/>
                  </a:cubicBezTo>
                  <a:cubicBezTo>
                    <a:pt x="27" y="298"/>
                    <a:pt x="30" y="296"/>
                    <a:pt x="34" y="299"/>
                  </a:cubicBezTo>
                  <a:cubicBezTo>
                    <a:pt x="37" y="301"/>
                    <a:pt x="41" y="299"/>
                    <a:pt x="45" y="298"/>
                  </a:cubicBezTo>
                  <a:cubicBezTo>
                    <a:pt x="49" y="298"/>
                    <a:pt x="52" y="294"/>
                    <a:pt x="55" y="295"/>
                  </a:cubicBezTo>
                  <a:cubicBezTo>
                    <a:pt x="58" y="297"/>
                    <a:pt x="62" y="292"/>
                    <a:pt x="64" y="289"/>
                  </a:cubicBezTo>
                  <a:cubicBezTo>
                    <a:pt x="66" y="286"/>
                    <a:pt x="82" y="274"/>
                    <a:pt x="89" y="274"/>
                  </a:cubicBezTo>
                  <a:cubicBezTo>
                    <a:pt x="95" y="274"/>
                    <a:pt x="96" y="271"/>
                    <a:pt x="97" y="265"/>
                  </a:cubicBezTo>
                  <a:cubicBezTo>
                    <a:pt x="98" y="259"/>
                    <a:pt x="101" y="258"/>
                    <a:pt x="104" y="253"/>
                  </a:cubicBezTo>
                  <a:cubicBezTo>
                    <a:pt x="107" y="248"/>
                    <a:pt x="112" y="242"/>
                    <a:pt x="116" y="242"/>
                  </a:cubicBezTo>
                  <a:cubicBezTo>
                    <a:pt x="120" y="242"/>
                    <a:pt x="127" y="240"/>
                    <a:pt x="131" y="244"/>
                  </a:cubicBezTo>
                  <a:cubicBezTo>
                    <a:pt x="134" y="247"/>
                    <a:pt x="142" y="242"/>
                    <a:pt x="145" y="239"/>
                  </a:cubicBezTo>
                  <a:cubicBezTo>
                    <a:pt x="149" y="236"/>
                    <a:pt x="154" y="235"/>
                    <a:pt x="155" y="237"/>
                  </a:cubicBezTo>
                  <a:cubicBezTo>
                    <a:pt x="157" y="239"/>
                    <a:pt x="160" y="239"/>
                    <a:pt x="164" y="239"/>
                  </a:cubicBezTo>
                  <a:cubicBezTo>
                    <a:pt x="168" y="239"/>
                    <a:pt x="173" y="240"/>
                    <a:pt x="178" y="239"/>
                  </a:cubicBezTo>
                  <a:cubicBezTo>
                    <a:pt x="182" y="239"/>
                    <a:pt x="187" y="235"/>
                    <a:pt x="188" y="231"/>
                  </a:cubicBezTo>
                  <a:cubicBezTo>
                    <a:pt x="189" y="227"/>
                    <a:pt x="193" y="220"/>
                    <a:pt x="198" y="218"/>
                  </a:cubicBezTo>
                  <a:cubicBezTo>
                    <a:pt x="202" y="216"/>
                    <a:pt x="204" y="212"/>
                    <a:pt x="201" y="209"/>
                  </a:cubicBezTo>
                  <a:cubicBezTo>
                    <a:pt x="198" y="205"/>
                    <a:pt x="195" y="202"/>
                    <a:pt x="196" y="199"/>
                  </a:cubicBezTo>
                  <a:cubicBezTo>
                    <a:pt x="197" y="196"/>
                    <a:pt x="197" y="193"/>
                    <a:pt x="197" y="190"/>
                  </a:cubicBezTo>
                  <a:cubicBezTo>
                    <a:pt x="196" y="186"/>
                    <a:pt x="197" y="181"/>
                    <a:pt x="197" y="176"/>
                  </a:cubicBezTo>
                  <a:cubicBezTo>
                    <a:pt x="197" y="170"/>
                    <a:pt x="196" y="166"/>
                    <a:pt x="198" y="163"/>
                  </a:cubicBezTo>
                  <a:cubicBezTo>
                    <a:pt x="200" y="159"/>
                    <a:pt x="202" y="149"/>
                    <a:pt x="199" y="145"/>
                  </a:cubicBezTo>
                  <a:cubicBezTo>
                    <a:pt x="196" y="142"/>
                    <a:pt x="199" y="139"/>
                    <a:pt x="195" y="137"/>
                  </a:cubicBezTo>
                  <a:cubicBezTo>
                    <a:pt x="192" y="135"/>
                    <a:pt x="189" y="139"/>
                    <a:pt x="187" y="141"/>
                  </a:cubicBezTo>
                  <a:cubicBezTo>
                    <a:pt x="184" y="143"/>
                    <a:pt x="180" y="143"/>
                    <a:pt x="182" y="137"/>
                  </a:cubicBezTo>
                  <a:cubicBezTo>
                    <a:pt x="183" y="130"/>
                    <a:pt x="186" y="123"/>
                    <a:pt x="186" y="120"/>
                  </a:cubicBezTo>
                  <a:cubicBezTo>
                    <a:pt x="186" y="117"/>
                    <a:pt x="198" y="111"/>
                    <a:pt x="202" y="107"/>
                  </a:cubicBezTo>
                  <a:cubicBezTo>
                    <a:pt x="203" y="105"/>
                    <a:pt x="204" y="104"/>
                    <a:pt x="205" y="104"/>
                  </a:cubicBezTo>
                  <a:cubicBezTo>
                    <a:pt x="200" y="95"/>
                    <a:pt x="200" y="95"/>
                    <a:pt x="200" y="95"/>
                  </a:cubicBezTo>
                  <a:cubicBezTo>
                    <a:pt x="193" y="93"/>
                    <a:pt x="193" y="93"/>
                    <a:pt x="193" y="93"/>
                  </a:cubicBezTo>
                  <a:cubicBezTo>
                    <a:pt x="187" y="84"/>
                    <a:pt x="187" y="84"/>
                    <a:pt x="187" y="84"/>
                  </a:cubicBezTo>
                  <a:cubicBezTo>
                    <a:pt x="193" y="81"/>
                    <a:pt x="193" y="81"/>
                    <a:pt x="193" y="81"/>
                  </a:cubicBezTo>
                  <a:cubicBezTo>
                    <a:pt x="188" y="74"/>
                    <a:pt x="188" y="74"/>
                    <a:pt x="188" y="74"/>
                  </a:cubicBezTo>
                  <a:cubicBezTo>
                    <a:pt x="183" y="73"/>
                    <a:pt x="183" y="73"/>
                    <a:pt x="183" y="73"/>
                  </a:cubicBezTo>
                  <a:cubicBezTo>
                    <a:pt x="183" y="62"/>
                    <a:pt x="183" y="62"/>
                    <a:pt x="183" y="62"/>
                  </a:cubicBezTo>
                  <a:cubicBezTo>
                    <a:pt x="178" y="54"/>
                    <a:pt x="178" y="54"/>
                    <a:pt x="178" y="54"/>
                  </a:cubicBezTo>
                  <a:cubicBezTo>
                    <a:pt x="174" y="51"/>
                    <a:pt x="174" y="51"/>
                    <a:pt x="174" y="51"/>
                  </a:cubicBezTo>
                  <a:cubicBezTo>
                    <a:pt x="170" y="55"/>
                    <a:pt x="170" y="55"/>
                    <a:pt x="170" y="55"/>
                  </a:cubicBezTo>
                  <a:cubicBezTo>
                    <a:pt x="166" y="54"/>
                    <a:pt x="166" y="54"/>
                    <a:pt x="166" y="54"/>
                  </a:cubicBezTo>
                  <a:cubicBezTo>
                    <a:pt x="164" y="48"/>
                    <a:pt x="164" y="48"/>
                    <a:pt x="164" y="48"/>
                  </a:cubicBezTo>
                  <a:cubicBezTo>
                    <a:pt x="159" y="45"/>
                    <a:pt x="159" y="45"/>
                    <a:pt x="159" y="45"/>
                  </a:cubicBezTo>
                  <a:cubicBezTo>
                    <a:pt x="152" y="51"/>
                    <a:pt x="152" y="51"/>
                    <a:pt x="152" y="51"/>
                  </a:cubicBezTo>
                  <a:cubicBezTo>
                    <a:pt x="151" y="54"/>
                    <a:pt x="151" y="54"/>
                    <a:pt x="151" y="54"/>
                  </a:cubicBezTo>
                  <a:cubicBezTo>
                    <a:pt x="143" y="49"/>
                    <a:pt x="143" y="49"/>
                    <a:pt x="143" y="49"/>
                  </a:cubicBezTo>
                  <a:cubicBezTo>
                    <a:pt x="148" y="43"/>
                    <a:pt x="148" y="43"/>
                    <a:pt x="148" y="43"/>
                  </a:cubicBezTo>
                  <a:cubicBezTo>
                    <a:pt x="145" y="39"/>
                    <a:pt x="145" y="39"/>
                    <a:pt x="145" y="39"/>
                  </a:cubicBezTo>
                  <a:cubicBezTo>
                    <a:pt x="139" y="40"/>
                    <a:pt x="139" y="40"/>
                    <a:pt x="139" y="40"/>
                  </a:cubicBezTo>
                  <a:cubicBezTo>
                    <a:pt x="134" y="38"/>
                    <a:pt x="134" y="38"/>
                    <a:pt x="134" y="38"/>
                  </a:cubicBezTo>
                  <a:cubicBezTo>
                    <a:pt x="130" y="34"/>
                    <a:pt x="130" y="34"/>
                    <a:pt x="130" y="34"/>
                  </a:cubicBezTo>
                  <a:cubicBezTo>
                    <a:pt x="129" y="31"/>
                    <a:pt x="129" y="31"/>
                    <a:pt x="129" y="31"/>
                  </a:cubicBezTo>
                  <a:cubicBezTo>
                    <a:pt x="126" y="30"/>
                    <a:pt x="126" y="30"/>
                    <a:pt x="126" y="30"/>
                  </a:cubicBezTo>
                  <a:cubicBezTo>
                    <a:pt x="125" y="24"/>
                    <a:pt x="125" y="24"/>
                    <a:pt x="125" y="24"/>
                  </a:cubicBezTo>
                  <a:cubicBezTo>
                    <a:pt x="120" y="20"/>
                    <a:pt x="120" y="20"/>
                    <a:pt x="120" y="20"/>
                  </a:cubicBezTo>
                  <a:cubicBezTo>
                    <a:pt x="114" y="14"/>
                    <a:pt x="114" y="14"/>
                    <a:pt x="114" y="14"/>
                  </a:cubicBezTo>
                  <a:cubicBezTo>
                    <a:pt x="108" y="13"/>
                    <a:pt x="108" y="13"/>
                    <a:pt x="108" y="13"/>
                  </a:cubicBezTo>
                  <a:cubicBezTo>
                    <a:pt x="106" y="5"/>
                    <a:pt x="106" y="5"/>
                    <a:pt x="106" y="5"/>
                  </a:cubicBezTo>
                  <a:lnTo>
                    <a:pt x="103" y="2"/>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59" name="Freeform 65">
              <a:extLst>
                <a:ext uri="{FF2B5EF4-FFF2-40B4-BE49-F238E27FC236}">
                  <a16:creationId xmlns:a16="http://schemas.microsoft.com/office/drawing/2014/main" id="{E3C073D8-D03B-E41E-25A0-FA1AAE1A7D00}"/>
                </a:ext>
              </a:extLst>
            </p:cNvPr>
            <p:cNvSpPr>
              <a:spLocks/>
            </p:cNvSpPr>
            <p:nvPr/>
          </p:nvSpPr>
          <p:spPr bwMode="auto">
            <a:xfrm>
              <a:off x="2429" y="3995"/>
              <a:ext cx="340" cy="233"/>
            </a:xfrm>
            <a:custGeom>
              <a:avLst/>
              <a:gdLst>
                <a:gd name="T0" fmla="*/ 132 w 163"/>
                <a:gd name="T1" fmla="*/ 0 h 112"/>
                <a:gd name="T2" fmla="*/ 135 w 163"/>
                <a:gd name="T3" fmla="*/ 8 h 112"/>
                <a:gd name="T4" fmla="*/ 143 w 163"/>
                <a:gd name="T5" fmla="*/ 10 h 112"/>
                <a:gd name="T6" fmla="*/ 146 w 163"/>
                <a:gd name="T7" fmla="*/ 18 h 112"/>
                <a:gd name="T8" fmla="*/ 150 w 163"/>
                <a:gd name="T9" fmla="*/ 27 h 112"/>
                <a:gd name="T10" fmla="*/ 163 w 163"/>
                <a:gd name="T11" fmla="*/ 31 h 112"/>
                <a:gd name="T12" fmla="*/ 161 w 163"/>
                <a:gd name="T13" fmla="*/ 36 h 112"/>
                <a:gd name="T14" fmla="*/ 154 w 163"/>
                <a:gd name="T15" fmla="*/ 37 h 112"/>
                <a:gd name="T16" fmla="*/ 159 w 163"/>
                <a:gd name="T17" fmla="*/ 47 h 112"/>
                <a:gd name="T18" fmla="*/ 161 w 163"/>
                <a:gd name="T19" fmla="*/ 55 h 112"/>
                <a:gd name="T20" fmla="*/ 154 w 163"/>
                <a:gd name="T21" fmla="*/ 60 h 112"/>
                <a:gd name="T22" fmla="*/ 158 w 163"/>
                <a:gd name="T23" fmla="*/ 66 h 112"/>
                <a:gd name="T24" fmla="*/ 152 w 163"/>
                <a:gd name="T25" fmla="*/ 73 h 112"/>
                <a:gd name="T26" fmla="*/ 147 w 163"/>
                <a:gd name="T27" fmla="*/ 75 h 112"/>
                <a:gd name="T28" fmla="*/ 142 w 163"/>
                <a:gd name="T29" fmla="*/ 71 h 112"/>
                <a:gd name="T30" fmla="*/ 138 w 163"/>
                <a:gd name="T31" fmla="*/ 74 h 112"/>
                <a:gd name="T32" fmla="*/ 137 w 163"/>
                <a:gd name="T33" fmla="*/ 81 h 112"/>
                <a:gd name="T34" fmla="*/ 128 w 163"/>
                <a:gd name="T35" fmla="*/ 89 h 112"/>
                <a:gd name="T36" fmla="*/ 121 w 163"/>
                <a:gd name="T37" fmla="*/ 89 h 112"/>
                <a:gd name="T38" fmla="*/ 104 w 163"/>
                <a:gd name="T39" fmla="*/ 96 h 112"/>
                <a:gd name="T40" fmla="*/ 111 w 163"/>
                <a:gd name="T41" fmla="*/ 104 h 112"/>
                <a:gd name="T42" fmla="*/ 113 w 163"/>
                <a:gd name="T43" fmla="*/ 111 h 112"/>
                <a:gd name="T44" fmla="*/ 105 w 163"/>
                <a:gd name="T45" fmla="*/ 112 h 112"/>
                <a:gd name="T46" fmla="*/ 100 w 163"/>
                <a:gd name="T47" fmla="*/ 104 h 112"/>
                <a:gd name="T48" fmla="*/ 84 w 163"/>
                <a:gd name="T49" fmla="*/ 99 h 112"/>
                <a:gd name="T50" fmla="*/ 71 w 163"/>
                <a:gd name="T51" fmla="*/ 104 h 112"/>
                <a:gd name="T52" fmla="*/ 59 w 163"/>
                <a:gd name="T53" fmla="*/ 101 h 112"/>
                <a:gd name="T54" fmla="*/ 50 w 163"/>
                <a:gd name="T55" fmla="*/ 96 h 112"/>
                <a:gd name="T56" fmla="*/ 49 w 163"/>
                <a:gd name="T57" fmla="*/ 87 h 112"/>
                <a:gd name="T58" fmla="*/ 41 w 163"/>
                <a:gd name="T59" fmla="*/ 85 h 112"/>
                <a:gd name="T60" fmla="*/ 38 w 163"/>
                <a:gd name="T61" fmla="*/ 93 h 112"/>
                <a:gd name="T62" fmla="*/ 29 w 163"/>
                <a:gd name="T63" fmla="*/ 96 h 112"/>
                <a:gd name="T64" fmla="*/ 9 w 163"/>
                <a:gd name="T65" fmla="*/ 40 h 112"/>
                <a:gd name="T66" fmla="*/ 0 w 163"/>
                <a:gd name="T67" fmla="*/ 17 h 112"/>
                <a:gd name="T68" fmla="*/ 7 w 163"/>
                <a:gd name="T69" fmla="*/ 10 h 112"/>
                <a:gd name="T70" fmla="*/ 12 w 163"/>
                <a:gd name="T71" fmla="*/ 15 h 112"/>
                <a:gd name="T72" fmla="*/ 17 w 163"/>
                <a:gd name="T73" fmla="*/ 13 h 112"/>
                <a:gd name="T74" fmla="*/ 23 w 163"/>
                <a:gd name="T75" fmla="*/ 11 h 112"/>
                <a:gd name="T76" fmla="*/ 34 w 163"/>
                <a:gd name="T77" fmla="*/ 11 h 112"/>
                <a:gd name="T78" fmla="*/ 42 w 163"/>
                <a:gd name="T79" fmla="*/ 4 h 112"/>
                <a:gd name="T80" fmla="*/ 53 w 163"/>
                <a:gd name="T81" fmla="*/ 0 h 112"/>
                <a:gd name="T82" fmla="*/ 62 w 163"/>
                <a:gd name="T83" fmla="*/ 0 h 112"/>
                <a:gd name="T84" fmla="*/ 70 w 163"/>
                <a:gd name="T85" fmla="*/ 9 h 112"/>
                <a:gd name="T86" fmla="*/ 70 w 163"/>
                <a:gd name="T87" fmla="*/ 16 h 112"/>
                <a:gd name="T88" fmla="*/ 84 w 163"/>
                <a:gd name="T89" fmla="*/ 26 h 112"/>
                <a:gd name="T90" fmla="*/ 88 w 163"/>
                <a:gd name="T91" fmla="*/ 18 h 112"/>
                <a:gd name="T92" fmla="*/ 95 w 163"/>
                <a:gd name="T93" fmla="*/ 8 h 112"/>
                <a:gd name="T94" fmla="*/ 100 w 163"/>
                <a:gd name="T95" fmla="*/ 13 h 112"/>
                <a:gd name="T96" fmla="*/ 104 w 163"/>
                <a:gd name="T97" fmla="*/ 8 h 112"/>
                <a:gd name="T98" fmla="*/ 109 w 163"/>
                <a:gd name="T99" fmla="*/ 11 h 112"/>
                <a:gd name="T100" fmla="*/ 114 w 163"/>
                <a:gd name="T101" fmla="*/ 7 h 112"/>
                <a:gd name="T102" fmla="*/ 123 w 163"/>
                <a:gd name="T103" fmla="*/ 7 h 112"/>
                <a:gd name="T104" fmla="*/ 132 w 163"/>
                <a:gd name="T10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3" h="112">
                  <a:moveTo>
                    <a:pt x="132" y="0"/>
                  </a:moveTo>
                  <a:cubicBezTo>
                    <a:pt x="135" y="8"/>
                    <a:pt x="135" y="8"/>
                    <a:pt x="135" y="8"/>
                  </a:cubicBezTo>
                  <a:cubicBezTo>
                    <a:pt x="143" y="10"/>
                    <a:pt x="143" y="10"/>
                    <a:pt x="143" y="10"/>
                  </a:cubicBezTo>
                  <a:cubicBezTo>
                    <a:pt x="146" y="18"/>
                    <a:pt x="146" y="18"/>
                    <a:pt x="146" y="18"/>
                  </a:cubicBezTo>
                  <a:cubicBezTo>
                    <a:pt x="150" y="27"/>
                    <a:pt x="150" y="27"/>
                    <a:pt x="150" y="27"/>
                  </a:cubicBezTo>
                  <a:cubicBezTo>
                    <a:pt x="163" y="31"/>
                    <a:pt x="163" y="31"/>
                    <a:pt x="163" y="31"/>
                  </a:cubicBezTo>
                  <a:cubicBezTo>
                    <a:pt x="161" y="36"/>
                    <a:pt x="161" y="36"/>
                    <a:pt x="161" y="36"/>
                  </a:cubicBezTo>
                  <a:cubicBezTo>
                    <a:pt x="154" y="37"/>
                    <a:pt x="154" y="37"/>
                    <a:pt x="154" y="37"/>
                  </a:cubicBezTo>
                  <a:cubicBezTo>
                    <a:pt x="159" y="47"/>
                    <a:pt x="159" y="47"/>
                    <a:pt x="159" y="47"/>
                  </a:cubicBezTo>
                  <a:cubicBezTo>
                    <a:pt x="161" y="55"/>
                    <a:pt x="161" y="55"/>
                    <a:pt x="161" y="55"/>
                  </a:cubicBezTo>
                  <a:cubicBezTo>
                    <a:pt x="154" y="60"/>
                    <a:pt x="154" y="60"/>
                    <a:pt x="154" y="60"/>
                  </a:cubicBezTo>
                  <a:cubicBezTo>
                    <a:pt x="158" y="66"/>
                    <a:pt x="158" y="66"/>
                    <a:pt x="158" y="66"/>
                  </a:cubicBezTo>
                  <a:cubicBezTo>
                    <a:pt x="152" y="73"/>
                    <a:pt x="152" y="73"/>
                    <a:pt x="152" y="73"/>
                  </a:cubicBezTo>
                  <a:cubicBezTo>
                    <a:pt x="147" y="75"/>
                    <a:pt x="147" y="75"/>
                    <a:pt x="147" y="75"/>
                  </a:cubicBezTo>
                  <a:cubicBezTo>
                    <a:pt x="142" y="71"/>
                    <a:pt x="142" y="71"/>
                    <a:pt x="142" y="71"/>
                  </a:cubicBezTo>
                  <a:cubicBezTo>
                    <a:pt x="138" y="74"/>
                    <a:pt x="138" y="74"/>
                    <a:pt x="138" y="74"/>
                  </a:cubicBezTo>
                  <a:cubicBezTo>
                    <a:pt x="137" y="81"/>
                    <a:pt x="137" y="81"/>
                    <a:pt x="137" y="81"/>
                  </a:cubicBezTo>
                  <a:cubicBezTo>
                    <a:pt x="128" y="89"/>
                    <a:pt x="128" y="89"/>
                    <a:pt x="128" y="89"/>
                  </a:cubicBezTo>
                  <a:cubicBezTo>
                    <a:pt x="121" y="89"/>
                    <a:pt x="121" y="89"/>
                    <a:pt x="121" y="89"/>
                  </a:cubicBezTo>
                  <a:cubicBezTo>
                    <a:pt x="104" y="96"/>
                    <a:pt x="104" y="96"/>
                    <a:pt x="104" y="96"/>
                  </a:cubicBezTo>
                  <a:cubicBezTo>
                    <a:pt x="111" y="104"/>
                    <a:pt x="111" y="104"/>
                    <a:pt x="111" y="104"/>
                  </a:cubicBezTo>
                  <a:cubicBezTo>
                    <a:pt x="113" y="111"/>
                    <a:pt x="113" y="111"/>
                    <a:pt x="113" y="111"/>
                  </a:cubicBezTo>
                  <a:cubicBezTo>
                    <a:pt x="105" y="112"/>
                    <a:pt x="105" y="112"/>
                    <a:pt x="105" y="112"/>
                  </a:cubicBezTo>
                  <a:cubicBezTo>
                    <a:pt x="104" y="110"/>
                    <a:pt x="103" y="107"/>
                    <a:pt x="100" y="104"/>
                  </a:cubicBezTo>
                  <a:cubicBezTo>
                    <a:pt x="93" y="98"/>
                    <a:pt x="86" y="96"/>
                    <a:pt x="84" y="99"/>
                  </a:cubicBezTo>
                  <a:cubicBezTo>
                    <a:pt x="82" y="101"/>
                    <a:pt x="75" y="105"/>
                    <a:pt x="71" y="104"/>
                  </a:cubicBezTo>
                  <a:cubicBezTo>
                    <a:pt x="67" y="102"/>
                    <a:pt x="63" y="105"/>
                    <a:pt x="59" y="101"/>
                  </a:cubicBezTo>
                  <a:cubicBezTo>
                    <a:pt x="55" y="98"/>
                    <a:pt x="52" y="99"/>
                    <a:pt x="50" y="96"/>
                  </a:cubicBezTo>
                  <a:cubicBezTo>
                    <a:pt x="49" y="93"/>
                    <a:pt x="49" y="90"/>
                    <a:pt x="49" y="87"/>
                  </a:cubicBezTo>
                  <a:cubicBezTo>
                    <a:pt x="50" y="84"/>
                    <a:pt x="45" y="84"/>
                    <a:pt x="41" y="85"/>
                  </a:cubicBezTo>
                  <a:cubicBezTo>
                    <a:pt x="37" y="85"/>
                    <a:pt x="38" y="93"/>
                    <a:pt x="38" y="93"/>
                  </a:cubicBezTo>
                  <a:cubicBezTo>
                    <a:pt x="29" y="96"/>
                    <a:pt x="29" y="96"/>
                    <a:pt x="29" y="96"/>
                  </a:cubicBezTo>
                  <a:cubicBezTo>
                    <a:pt x="29" y="96"/>
                    <a:pt x="11" y="50"/>
                    <a:pt x="9" y="40"/>
                  </a:cubicBezTo>
                  <a:cubicBezTo>
                    <a:pt x="7" y="33"/>
                    <a:pt x="3" y="23"/>
                    <a:pt x="0" y="17"/>
                  </a:cubicBezTo>
                  <a:cubicBezTo>
                    <a:pt x="7" y="10"/>
                    <a:pt x="7" y="10"/>
                    <a:pt x="7" y="10"/>
                  </a:cubicBezTo>
                  <a:cubicBezTo>
                    <a:pt x="12" y="15"/>
                    <a:pt x="12" y="15"/>
                    <a:pt x="12" y="15"/>
                  </a:cubicBezTo>
                  <a:cubicBezTo>
                    <a:pt x="17" y="13"/>
                    <a:pt x="17" y="13"/>
                    <a:pt x="17" y="13"/>
                  </a:cubicBezTo>
                  <a:cubicBezTo>
                    <a:pt x="23" y="11"/>
                    <a:pt x="23" y="11"/>
                    <a:pt x="23" y="11"/>
                  </a:cubicBezTo>
                  <a:cubicBezTo>
                    <a:pt x="34" y="11"/>
                    <a:pt x="34" y="11"/>
                    <a:pt x="34" y="11"/>
                  </a:cubicBezTo>
                  <a:cubicBezTo>
                    <a:pt x="42" y="4"/>
                    <a:pt x="42" y="4"/>
                    <a:pt x="42" y="4"/>
                  </a:cubicBezTo>
                  <a:cubicBezTo>
                    <a:pt x="53" y="0"/>
                    <a:pt x="53" y="0"/>
                    <a:pt x="53" y="0"/>
                  </a:cubicBezTo>
                  <a:cubicBezTo>
                    <a:pt x="62" y="0"/>
                    <a:pt x="62" y="0"/>
                    <a:pt x="62" y="0"/>
                  </a:cubicBezTo>
                  <a:cubicBezTo>
                    <a:pt x="70" y="9"/>
                    <a:pt x="70" y="9"/>
                    <a:pt x="70" y="9"/>
                  </a:cubicBezTo>
                  <a:cubicBezTo>
                    <a:pt x="70" y="16"/>
                    <a:pt x="70" y="16"/>
                    <a:pt x="70" y="16"/>
                  </a:cubicBezTo>
                  <a:cubicBezTo>
                    <a:pt x="84" y="26"/>
                    <a:pt x="84" y="26"/>
                    <a:pt x="84" y="26"/>
                  </a:cubicBezTo>
                  <a:cubicBezTo>
                    <a:pt x="88" y="18"/>
                    <a:pt x="88" y="18"/>
                    <a:pt x="88" y="18"/>
                  </a:cubicBezTo>
                  <a:cubicBezTo>
                    <a:pt x="95" y="8"/>
                    <a:pt x="95" y="8"/>
                    <a:pt x="95" y="8"/>
                  </a:cubicBezTo>
                  <a:cubicBezTo>
                    <a:pt x="100" y="13"/>
                    <a:pt x="100" y="13"/>
                    <a:pt x="100" y="13"/>
                  </a:cubicBezTo>
                  <a:cubicBezTo>
                    <a:pt x="104" y="8"/>
                    <a:pt x="104" y="8"/>
                    <a:pt x="104" y="8"/>
                  </a:cubicBezTo>
                  <a:cubicBezTo>
                    <a:pt x="109" y="11"/>
                    <a:pt x="109" y="11"/>
                    <a:pt x="109" y="11"/>
                  </a:cubicBezTo>
                  <a:cubicBezTo>
                    <a:pt x="114" y="7"/>
                    <a:pt x="114" y="7"/>
                    <a:pt x="114" y="7"/>
                  </a:cubicBezTo>
                  <a:cubicBezTo>
                    <a:pt x="123" y="7"/>
                    <a:pt x="123" y="7"/>
                    <a:pt x="123" y="7"/>
                  </a:cubicBezTo>
                  <a:lnTo>
                    <a:pt x="132" y="0"/>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60" name="Freeform 66">
              <a:extLst>
                <a:ext uri="{FF2B5EF4-FFF2-40B4-BE49-F238E27FC236}">
                  <a16:creationId xmlns:a16="http://schemas.microsoft.com/office/drawing/2014/main" id="{D3CAED55-CFDC-1881-5A0E-FC3CFD2ACFD0}"/>
                </a:ext>
              </a:extLst>
            </p:cNvPr>
            <p:cNvSpPr>
              <a:spLocks/>
            </p:cNvSpPr>
            <p:nvPr/>
          </p:nvSpPr>
          <p:spPr bwMode="auto">
            <a:xfrm>
              <a:off x="2361" y="3789"/>
              <a:ext cx="343" cy="260"/>
            </a:xfrm>
            <a:custGeom>
              <a:avLst/>
              <a:gdLst>
                <a:gd name="T0" fmla="*/ 27 w 165"/>
                <a:gd name="T1" fmla="*/ 0 h 125"/>
                <a:gd name="T2" fmla="*/ 33 w 165"/>
                <a:gd name="T3" fmla="*/ 1 h 125"/>
                <a:gd name="T4" fmla="*/ 39 w 165"/>
                <a:gd name="T5" fmla="*/ 7 h 125"/>
                <a:gd name="T6" fmla="*/ 51 w 165"/>
                <a:gd name="T7" fmla="*/ 7 h 125"/>
                <a:gd name="T8" fmla="*/ 71 w 165"/>
                <a:gd name="T9" fmla="*/ 14 h 125"/>
                <a:gd name="T10" fmla="*/ 88 w 165"/>
                <a:gd name="T11" fmla="*/ 35 h 125"/>
                <a:gd name="T12" fmla="*/ 103 w 165"/>
                <a:gd name="T13" fmla="*/ 35 h 125"/>
                <a:gd name="T14" fmla="*/ 110 w 165"/>
                <a:gd name="T15" fmla="*/ 42 h 125"/>
                <a:gd name="T16" fmla="*/ 124 w 165"/>
                <a:gd name="T17" fmla="*/ 41 h 125"/>
                <a:gd name="T18" fmla="*/ 129 w 165"/>
                <a:gd name="T19" fmla="*/ 35 h 125"/>
                <a:gd name="T20" fmla="*/ 136 w 165"/>
                <a:gd name="T21" fmla="*/ 38 h 125"/>
                <a:gd name="T22" fmla="*/ 135 w 165"/>
                <a:gd name="T23" fmla="*/ 52 h 125"/>
                <a:gd name="T24" fmla="*/ 137 w 165"/>
                <a:gd name="T25" fmla="*/ 55 h 125"/>
                <a:gd name="T26" fmla="*/ 135 w 165"/>
                <a:gd name="T27" fmla="*/ 58 h 125"/>
                <a:gd name="T28" fmla="*/ 138 w 165"/>
                <a:gd name="T29" fmla="*/ 62 h 125"/>
                <a:gd name="T30" fmla="*/ 147 w 165"/>
                <a:gd name="T31" fmla="*/ 52 h 125"/>
                <a:gd name="T32" fmla="*/ 156 w 165"/>
                <a:gd name="T33" fmla="*/ 54 h 125"/>
                <a:gd name="T34" fmla="*/ 158 w 165"/>
                <a:gd name="T35" fmla="*/ 64 h 125"/>
                <a:gd name="T36" fmla="*/ 161 w 165"/>
                <a:gd name="T37" fmla="*/ 76 h 125"/>
                <a:gd name="T38" fmla="*/ 159 w 165"/>
                <a:gd name="T39" fmla="*/ 88 h 125"/>
                <a:gd name="T40" fmla="*/ 165 w 165"/>
                <a:gd name="T41" fmla="*/ 99 h 125"/>
                <a:gd name="T42" fmla="*/ 156 w 165"/>
                <a:gd name="T43" fmla="*/ 106 h 125"/>
                <a:gd name="T44" fmla="*/ 147 w 165"/>
                <a:gd name="T45" fmla="*/ 106 h 125"/>
                <a:gd name="T46" fmla="*/ 142 w 165"/>
                <a:gd name="T47" fmla="*/ 110 h 125"/>
                <a:gd name="T48" fmla="*/ 137 w 165"/>
                <a:gd name="T49" fmla="*/ 107 h 125"/>
                <a:gd name="T50" fmla="*/ 133 w 165"/>
                <a:gd name="T51" fmla="*/ 112 h 125"/>
                <a:gd name="T52" fmla="*/ 128 w 165"/>
                <a:gd name="T53" fmla="*/ 107 h 125"/>
                <a:gd name="T54" fmla="*/ 121 w 165"/>
                <a:gd name="T55" fmla="*/ 117 h 125"/>
                <a:gd name="T56" fmla="*/ 117 w 165"/>
                <a:gd name="T57" fmla="*/ 125 h 125"/>
                <a:gd name="T58" fmla="*/ 103 w 165"/>
                <a:gd name="T59" fmla="*/ 115 h 125"/>
                <a:gd name="T60" fmla="*/ 103 w 165"/>
                <a:gd name="T61" fmla="*/ 108 h 125"/>
                <a:gd name="T62" fmla="*/ 95 w 165"/>
                <a:gd name="T63" fmla="*/ 99 h 125"/>
                <a:gd name="T64" fmla="*/ 86 w 165"/>
                <a:gd name="T65" fmla="*/ 99 h 125"/>
                <a:gd name="T66" fmla="*/ 75 w 165"/>
                <a:gd name="T67" fmla="*/ 103 h 125"/>
                <a:gd name="T68" fmla="*/ 67 w 165"/>
                <a:gd name="T69" fmla="*/ 110 h 125"/>
                <a:gd name="T70" fmla="*/ 56 w 165"/>
                <a:gd name="T71" fmla="*/ 110 h 125"/>
                <a:gd name="T72" fmla="*/ 50 w 165"/>
                <a:gd name="T73" fmla="*/ 112 h 125"/>
                <a:gd name="T74" fmla="*/ 45 w 165"/>
                <a:gd name="T75" fmla="*/ 114 h 125"/>
                <a:gd name="T76" fmla="*/ 40 w 165"/>
                <a:gd name="T77" fmla="*/ 109 h 125"/>
                <a:gd name="T78" fmla="*/ 33 w 165"/>
                <a:gd name="T79" fmla="*/ 116 h 125"/>
                <a:gd name="T80" fmla="*/ 28 w 165"/>
                <a:gd name="T81" fmla="*/ 109 h 125"/>
                <a:gd name="T82" fmla="*/ 16 w 165"/>
                <a:gd name="T83" fmla="*/ 91 h 125"/>
                <a:gd name="T84" fmla="*/ 21 w 165"/>
                <a:gd name="T85" fmla="*/ 87 h 125"/>
                <a:gd name="T86" fmla="*/ 20 w 165"/>
                <a:gd name="T87" fmla="*/ 82 h 125"/>
                <a:gd name="T88" fmla="*/ 11 w 165"/>
                <a:gd name="T89" fmla="*/ 84 h 125"/>
                <a:gd name="T90" fmla="*/ 3 w 165"/>
                <a:gd name="T91" fmla="*/ 86 h 125"/>
                <a:gd name="T92" fmla="*/ 0 w 165"/>
                <a:gd name="T93" fmla="*/ 86 h 125"/>
                <a:gd name="T94" fmla="*/ 1 w 165"/>
                <a:gd name="T95" fmla="*/ 81 h 125"/>
                <a:gd name="T96" fmla="*/ 5 w 165"/>
                <a:gd name="T97" fmla="*/ 73 h 125"/>
                <a:gd name="T98" fmla="*/ 2 w 165"/>
                <a:gd name="T99" fmla="*/ 67 h 125"/>
                <a:gd name="T100" fmla="*/ 1 w 165"/>
                <a:gd name="T101" fmla="*/ 50 h 125"/>
                <a:gd name="T102" fmla="*/ 4 w 165"/>
                <a:gd name="T103" fmla="*/ 38 h 125"/>
                <a:gd name="T104" fmla="*/ 13 w 165"/>
                <a:gd name="T105" fmla="*/ 33 h 125"/>
                <a:gd name="T106" fmla="*/ 20 w 165"/>
                <a:gd name="T107" fmla="*/ 29 h 125"/>
                <a:gd name="T108" fmla="*/ 22 w 165"/>
                <a:gd name="T109" fmla="*/ 19 h 125"/>
                <a:gd name="T110" fmla="*/ 27 w 165"/>
                <a:gd name="T111" fmla="*/ 14 h 125"/>
                <a:gd name="T112" fmla="*/ 27 w 165"/>
                <a:gd name="T113"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5" h="125">
                  <a:moveTo>
                    <a:pt x="27" y="0"/>
                  </a:moveTo>
                  <a:cubicBezTo>
                    <a:pt x="33" y="1"/>
                    <a:pt x="33" y="1"/>
                    <a:pt x="33" y="1"/>
                  </a:cubicBezTo>
                  <a:cubicBezTo>
                    <a:pt x="39" y="7"/>
                    <a:pt x="39" y="7"/>
                    <a:pt x="39" y="7"/>
                  </a:cubicBezTo>
                  <a:cubicBezTo>
                    <a:pt x="51" y="7"/>
                    <a:pt x="51" y="7"/>
                    <a:pt x="51" y="7"/>
                  </a:cubicBezTo>
                  <a:cubicBezTo>
                    <a:pt x="71" y="14"/>
                    <a:pt x="71" y="14"/>
                    <a:pt x="71" y="14"/>
                  </a:cubicBezTo>
                  <a:cubicBezTo>
                    <a:pt x="88" y="35"/>
                    <a:pt x="88" y="35"/>
                    <a:pt x="88" y="35"/>
                  </a:cubicBezTo>
                  <a:cubicBezTo>
                    <a:pt x="103" y="35"/>
                    <a:pt x="103" y="35"/>
                    <a:pt x="103" y="35"/>
                  </a:cubicBezTo>
                  <a:cubicBezTo>
                    <a:pt x="110" y="42"/>
                    <a:pt x="110" y="42"/>
                    <a:pt x="110" y="42"/>
                  </a:cubicBezTo>
                  <a:cubicBezTo>
                    <a:pt x="124" y="41"/>
                    <a:pt x="124" y="41"/>
                    <a:pt x="124" y="41"/>
                  </a:cubicBezTo>
                  <a:cubicBezTo>
                    <a:pt x="129" y="35"/>
                    <a:pt x="129" y="35"/>
                    <a:pt x="129" y="35"/>
                  </a:cubicBezTo>
                  <a:cubicBezTo>
                    <a:pt x="136" y="38"/>
                    <a:pt x="136" y="38"/>
                    <a:pt x="136" y="38"/>
                  </a:cubicBezTo>
                  <a:cubicBezTo>
                    <a:pt x="135" y="52"/>
                    <a:pt x="135" y="52"/>
                    <a:pt x="135" y="52"/>
                  </a:cubicBezTo>
                  <a:cubicBezTo>
                    <a:pt x="137" y="55"/>
                    <a:pt x="137" y="55"/>
                    <a:pt x="137" y="55"/>
                  </a:cubicBezTo>
                  <a:cubicBezTo>
                    <a:pt x="135" y="58"/>
                    <a:pt x="135" y="58"/>
                    <a:pt x="135" y="58"/>
                  </a:cubicBezTo>
                  <a:cubicBezTo>
                    <a:pt x="138" y="62"/>
                    <a:pt x="138" y="62"/>
                    <a:pt x="138" y="62"/>
                  </a:cubicBezTo>
                  <a:cubicBezTo>
                    <a:pt x="147" y="52"/>
                    <a:pt x="147" y="52"/>
                    <a:pt x="147" y="52"/>
                  </a:cubicBezTo>
                  <a:cubicBezTo>
                    <a:pt x="156" y="54"/>
                    <a:pt x="156" y="54"/>
                    <a:pt x="156" y="54"/>
                  </a:cubicBezTo>
                  <a:cubicBezTo>
                    <a:pt x="158" y="64"/>
                    <a:pt x="158" y="64"/>
                    <a:pt x="158" y="64"/>
                  </a:cubicBezTo>
                  <a:cubicBezTo>
                    <a:pt x="158" y="64"/>
                    <a:pt x="161" y="76"/>
                    <a:pt x="161" y="76"/>
                  </a:cubicBezTo>
                  <a:cubicBezTo>
                    <a:pt x="161" y="77"/>
                    <a:pt x="159" y="88"/>
                    <a:pt x="159" y="88"/>
                  </a:cubicBezTo>
                  <a:cubicBezTo>
                    <a:pt x="165" y="99"/>
                    <a:pt x="165" y="99"/>
                    <a:pt x="165" y="99"/>
                  </a:cubicBezTo>
                  <a:cubicBezTo>
                    <a:pt x="156" y="106"/>
                    <a:pt x="156" y="106"/>
                    <a:pt x="156" y="106"/>
                  </a:cubicBezTo>
                  <a:cubicBezTo>
                    <a:pt x="147" y="106"/>
                    <a:pt x="147" y="106"/>
                    <a:pt x="147" y="106"/>
                  </a:cubicBezTo>
                  <a:cubicBezTo>
                    <a:pt x="142" y="110"/>
                    <a:pt x="142" y="110"/>
                    <a:pt x="142" y="110"/>
                  </a:cubicBezTo>
                  <a:cubicBezTo>
                    <a:pt x="137" y="107"/>
                    <a:pt x="137" y="107"/>
                    <a:pt x="137" y="107"/>
                  </a:cubicBezTo>
                  <a:cubicBezTo>
                    <a:pt x="133" y="112"/>
                    <a:pt x="133" y="112"/>
                    <a:pt x="133" y="112"/>
                  </a:cubicBezTo>
                  <a:cubicBezTo>
                    <a:pt x="128" y="107"/>
                    <a:pt x="128" y="107"/>
                    <a:pt x="128" y="107"/>
                  </a:cubicBezTo>
                  <a:cubicBezTo>
                    <a:pt x="121" y="117"/>
                    <a:pt x="121" y="117"/>
                    <a:pt x="121" y="117"/>
                  </a:cubicBezTo>
                  <a:cubicBezTo>
                    <a:pt x="117" y="125"/>
                    <a:pt x="117" y="125"/>
                    <a:pt x="117" y="125"/>
                  </a:cubicBezTo>
                  <a:cubicBezTo>
                    <a:pt x="103" y="115"/>
                    <a:pt x="103" y="115"/>
                    <a:pt x="103" y="115"/>
                  </a:cubicBezTo>
                  <a:cubicBezTo>
                    <a:pt x="103" y="108"/>
                    <a:pt x="103" y="108"/>
                    <a:pt x="103" y="108"/>
                  </a:cubicBezTo>
                  <a:cubicBezTo>
                    <a:pt x="95" y="99"/>
                    <a:pt x="95" y="99"/>
                    <a:pt x="95" y="99"/>
                  </a:cubicBezTo>
                  <a:cubicBezTo>
                    <a:pt x="86" y="99"/>
                    <a:pt x="86" y="99"/>
                    <a:pt x="86" y="99"/>
                  </a:cubicBezTo>
                  <a:cubicBezTo>
                    <a:pt x="75" y="103"/>
                    <a:pt x="75" y="103"/>
                    <a:pt x="75" y="103"/>
                  </a:cubicBezTo>
                  <a:cubicBezTo>
                    <a:pt x="67" y="110"/>
                    <a:pt x="67" y="110"/>
                    <a:pt x="67" y="110"/>
                  </a:cubicBezTo>
                  <a:cubicBezTo>
                    <a:pt x="56" y="110"/>
                    <a:pt x="56" y="110"/>
                    <a:pt x="56" y="110"/>
                  </a:cubicBezTo>
                  <a:cubicBezTo>
                    <a:pt x="50" y="112"/>
                    <a:pt x="50" y="112"/>
                    <a:pt x="50" y="112"/>
                  </a:cubicBezTo>
                  <a:cubicBezTo>
                    <a:pt x="45" y="114"/>
                    <a:pt x="45" y="114"/>
                    <a:pt x="45" y="114"/>
                  </a:cubicBezTo>
                  <a:cubicBezTo>
                    <a:pt x="40" y="109"/>
                    <a:pt x="40" y="109"/>
                    <a:pt x="40" y="109"/>
                  </a:cubicBezTo>
                  <a:cubicBezTo>
                    <a:pt x="33" y="116"/>
                    <a:pt x="33" y="116"/>
                    <a:pt x="33" y="116"/>
                  </a:cubicBezTo>
                  <a:cubicBezTo>
                    <a:pt x="31" y="113"/>
                    <a:pt x="29" y="110"/>
                    <a:pt x="28" y="109"/>
                  </a:cubicBezTo>
                  <a:cubicBezTo>
                    <a:pt x="23" y="105"/>
                    <a:pt x="16" y="94"/>
                    <a:pt x="16" y="91"/>
                  </a:cubicBezTo>
                  <a:cubicBezTo>
                    <a:pt x="16" y="87"/>
                    <a:pt x="18" y="88"/>
                    <a:pt x="21" y="87"/>
                  </a:cubicBezTo>
                  <a:cubicBezTo>
                    <a:pt x="23" y="85"/>
                    <a:pt x="21" y="82"/>
                    <a:pt x="20" y="82"/>
                  </a:cubicBezTo>
                  <a:cubicBezTo>
                    <a:pt x="18" y="82"/>
                    <a:pt x="13" y="83"/>
                    <a:pt x="11" y="84"/>
                  </a:cubicBezTo>
                  <a:cubicBezTo>
                    <a:pt x="9" y="84"/>
                    <a:pt x="6" y="86"/>
                    <a:pt x="3" y="86"/>
                  </a:cubicBezTo>
                  <a:cubicBezTo>
                    <a:pt x="2" y="85"/>
                    <a:pt x="1" y="85"/>
                    <a:pt x="0" y="86"/>
                  </a:cubicBezTo>
                  <a:cubicBezTo>
                    <a:pt x="1" y="81"/>
                    <a:pt x="1" y="81"/>
                    <a:pt x="1" y="81"/>
                  </a:cubicBezTo>
                  <a:cubicBezTo>
                    <a:pt x="5" y="73"/>
                    <a:pt x="5" y="73"/>
                    <a:pt x="5" y="73"/>
                  </a:cubicBezTo>
                  <a:cubicBezTo>
                    <a:pt x="2" y="67"/>
                    <a:pt x="2" y="67"/>
                    <a:pt x="2" y="67"/>
                  </a:cubicBezTo>
                  <a:cubicBezTo>
                    <a:pt x="1" y="50"/>
                    <a:pt x="1" y="50"/>
                    <a:pt x="1" y="50"/>
                  </a:cubicBezTo>
                  <a:cubicBezTo>
                    <a:pt x="4" y="38"/>
                    <a:pt x="4" y="38"/>
                    <a:pt x="4" y="38"/>
                  </a:cubicBezTo>
                  <a:cubicBezTo>
                    <a:pt x="13" y="33"/>
                    <a:pt x="13" y="33"/>
                    <a:pt x="13" y="33"/>
                  </a:cubicBezTo>
                  <a:cubicBezTo>
                    <a:pt x="20" y="29"/>
                    <a:pt x="20" y="29"/>
                    <a:pt x="20" y="29"/>
                  </a:cubicBezTo>
                  <a:cubicBezTo>
                    <a:pt x="22" y="19"/>
                    <a:pt x="22" y="19"/>
                    <a:pt x="22" y="19"/>
                  </a:cubicBezTo>
                  <a:cubicBezTo>
                    <a:pt x="27" y="14"/>
                    <a:pt x="27" y="14"/>
                    <a:pt x="27" y="14"/>
                  </a:cubicBezTo>
                  <a:lnTo>
                    <a:pt x="27" y="0"/>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61" name="Freeform 67">
              <a:extLst>
                <a:ext uri="{FF2B5EF4-FFF2-40B4-BE49-F238E27FC236}">
                  <a16:creationId xmlns:a16="http://schemas.microsoft.com/office/drawing/2014/main" id="{F95F1CEC-57E3-F309-B1A3-34CE0F0BCF2D}"/>
                </a:ext>
              </a:extLst>
            </p:cNvPr>
            <p:cNvSpPr>
              <a:spLocks/>
            </p:cNvSpPr>
            <p:nvPr/>
          </p:nvSpPr>
          <p:spPr bwMode="auto">
            <a:xfrm>
              <a:off x="2686" y="3855"/>
              <a:ext cx="164" cy="288"/>
            </a:xfrm>
            <a:custGeom>
              <a:avLst/>
              <a:gdLst>
                <a:gd name="T0" fmla="*/ 0 w 79"/>
                <a:gd name="T1" fmla="*/ 22 h 138"/>
                <a:gd name="T2" fmla="*/ 6 w 79"/>
                <a:gd name="T3" fmla="*/ 17 h 138"/>
                <a:gd name="T4" fmla="*/ 19 w 79"/>
                <a:gd name="T5" fmla="*/ 18 h 138"/>
                <a:gd name="T6" fmla="*/ 31 w 79"/>
                <a:gd name="T7" fmla="*/ 9 h 138"/>
                <a:gd name="T8" fmla="*/ 41 w 79"/>
                <a:gd name="T9" fmla="*/ 9 h 138"/>
                <a:gd name="T10" fmla="*/ 43 w 79"/>
                <a:gd name="T11" fmla="*/ 11 h 138"/>
                <a:gd name="T12" fmla="*/ 49 w 79"/>
                <a:gd name="T13" fmla="*/ 6 h 138"/>
                <a:gd name="T14" fmla="*/ 53 w 79"/>
                <a:gd name="T15" fmla="*/ 9 h 138"/>
                <a:gd name="T16" fmla="*/ 65 w 79"/>
                <a:gd name="T17" fmla="*/ 0 h 138"/>
                <a:gd name="T18" fmla="*/ 67 w 79"/>
                <a:gd name="T19" fmla="*/ 0 h 138"/>
                <a:gd name="T20" fmla="*/ 68 w 79"/>
                <a:gd name="T21" fmla="*/ 11 h 138"/>
                <a:gd name="T22" fmla="*/ 75 w 79"/>
                <a:gd name="T23" fmla="*/ 17 h 138"/>
                <a:gd name="T24" fmla="*/ 79 w 79"/>
                <a:gd name="T25" fmla="*/ 23 h 138"/>
                <a:gd name="T26" fmla="*/ 79 w 79"/>
                <a:gd name="T27" fmla="*/ 34 h 138"/>
                <a:gd name="T28" fmla="*/ 65 w 79"/>
                <a:gd name="T29" fmla="*/ 45 h 138"/>
                <a:gd name="T30" fmla="*/ 69 w 79"/>
                <a:gd name="T31" fmla="*/ 57 h 138"/>
                <a:gd name="T32" fmla="*/ 69 w 79"/>
                <a:gd name="T33" fmla="*/ 69 h 138"/>
                <a:gd name="T34" fmla="*/ 62 w 79"/>
                <a:gd name="T35" fmla="*/ 74 h 138"/>
                <a:gd name="T36" fmla="*/ 65 w 79"/>
                <a:gd name="T37" fmla="*/ 76 h 138"/>
                <a:gd name="T38" fmla="*/ 71 w 79"/>
                <a:gd name="T39" fmla="*/ 74 h 138"/>
                <a:gd name="T40" fmla="*/ 79 w 79"/>
                <a:gd name="T41" fmla="*/ 75 h 138"/>
                <a:gd name="T42" fmla="*/ 75 w 79"/>
                <a:gd name="T43" fmla="*/ 80 h 138"/>
                <a:gd name="T44" fmla="*/ 75 w 79"/>
                <a:gd name="T45" fmla="*/ 91 h 138"/>
                <a:gd name="T46" fmla="*/ 68 w 79"/>
                <a:gd name="T47" fmla="*/ 100 h 138"/>
                <a:gd name="T48" fmla="*/ 75 w 79"/>
                <a:gd name="T49" fmla="*/ 107 h 138"/>
                <a:gd name="T50" fmla="*/ 72 w 79"/>
                <a:gd name="T51" fmla="*/ 114 h 138"/>
                <a:gd name="T52" fmla="*/ 77 w 79"/>
                <a:gd name="T53" fmla="*/ 122 h 138"/>
                <a:gd name="T54" fmla="*/ 67 w 79"/>
                <a:gd name="T55" fmla="*/ 130 h 138"/>
                <a:gd name="T56" fmla="*/ 67 w 79"/>
                <a:gd name="T57" fmla="*/ 138 h 138"/>
                <a:gd name="T58" fmla="*/ 62 w 79"/>
                <a:gd name="T59" fmla="*/ 136 h 138"/>
                <a:gd name="T60" fmla="*/ 62 w 79"/>
                <a:gd name="T61" fmla="*/ 131 h 138"/>
                <a:gd name="T62" fmla="*/ 57 w 79"/>
                <a:gd name="T63" fmla="*/ 130 h 138"/>
                <a:gd name="T64" fmla="*/ 50 w 79"/>
                <a:gd name="T65" fmla="*/ 126 h 138"/>
                <a:gd name="T66" fmla="*/ 44 w 79"/>
                <a:gd name="T67" fmla="*/ 127 h 138"/>
                <a:gd name="T68" fmla="*/ 38 w 79"/>
                <a:gd name="T69" fmla="*/ 122 h 138"/>
                <a:gd name="T70" fmla="*/ 36 w 79"/>
                <a:gd name="T71" fmla="*/ 114 h 138"/>
                <a:gd name="T72" fmla="*/ 31 w 79"/>
                <a:gd name="T73" fmla="*/ 104 h 138"/>
                <a:gd name="T74" fmla="*/ 38 w 79"/>
                <a:gd name="T75" fmla="*/ 103 h 138"/>
                <a:gd name="T76" fmla="*/ 40 w 79"/>
                <a:gd name="T77" fmla="*/ 98 h 138"/>
                <a:gd name="T78" fmla="*/ 27 w 79"/>
                <a:gd name="T79" fmla="*/ 94 h 138"/>
                <a:gd name="T80" fmla="*/ 23 w 79"/>
                <a:gd name="T81" fmla="*/ 85 h 138"/>
                <a:gd name="T82" fmla="*/ 20 w 79"/>
                <a:gd name="T83" fmla="*/ 77 h 138"/>
                <a:gd name="T84" fmla="*/ 12 w 79"/>
                <a:gd name="T85" fmla="*/ 75 h 138"/>
                <a:gd name="T86" fmla="*/ 9 w 79"/>
                <a:gd name="T87" fmla="*/ 67 h 138"/>
                <a:gd name="T88" fmla="*/ 3 w 79"/>
                <a:gd name="T89" fmla="*/ 56 h 138"/>
                <a:gd name="T90" fmla="*/ 5 w 79"/>
                <a:gd name="T91" fmla="*/ 44 h 138"/>
                <a:gd name="T92" fmla="*/ 2 w 79"/>
                <a:gd name="T93" fmla="*/ 32 h 138"/>
                <a:gd name="T94" fmla="*/ 0 w 79"/>
                <a:gd name="T95" fmla="*/ 2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 h="138">
                  <a:moveTo>
                    <a:pt x="0" y="22"/>
                  </a:moveTo>
                  <a:cubicBezTo>
                    <a:pt x="6" y="17"/>
                    <a:pt x="6" y="17"/>
                    <a:pt x="6" y="17"/>
                  </a:cubicBezTo>
                  <a:cubicBezTo>
                    <a:pt x="19" y="18"/>
                    <a:pt x="19" y="18"/>
                    <a:pt x="19" y="18"/>
                  </a:cubicBezTo>
                  <a:cubicBezTo>
                    <a:pt x="31" y="9"/>
                    <a:pt x="31" y="9"/>
                    <a:pt x="31" y="9"/>
                  </a:cubicBezTo>
                  <a:cubicBezTo>
                    <a:pt x="41" y="9"/>
                    <a:pt x="41" y="9"/>
                    <a:pt x="41" y="9"/>
                  </a:cubicBezTo>
                  <a:cubicBezTo>
                    <a:pt x="43" y="11"/>
                    <a:pt x="43" y="11"/>
                    <a:pt x="43" y="11"/>
                  </a:cubicBezTo>
                  <a:cubicBezTo>
                    <a:pt x="49" y="6"/>
                    <a:pt x="49" y="6"/>
                    <a:pt x="49" y="6"/>
                  </a:cubicBezTo>
                  <a:cubicBezTo>
                    <a:pt x="53" y="9"/>
                    <a:pt x="53" y="9"/>
                    <a:pt x="53" y="9"/>
                  </a:cubicBezTo>
                  <a:cubicBezTo>
                    <a:pt x="65" y="0"/>
                    <a:pt x="65" y="0"/>
                    <a:pt x="65" y="0"/>
                  </a:cubicBezTo>
                  <a:cubicBezTo>
                    <a:pt x="67" y="0"/>
                    <a:pt x="67" y="0"/>
                    <a:pt x="67" y="0"/>
                  </a:cubicBezTo>
                  <a:cubicBezTo>
                    <a:pt x="68" y="11"/>
                    <a:pt x="68" y="11"/>
                    <a:pt x="68" y="11"/>
                  </a:cubicBezTo>
                  <a:cubicBezTo>
                    <a:pt x="75" y="17"/>
                    <a:pt x="75" y="17"/>
                    <a:pt x="75" y="17"/>
                  </a:cubicBezTo>
                  <a:cubicBezTo>
                    <a:pt x="79" y="23"/>
                    <a:pt x="79" y="23"/>
                    <a:pt x="79" y="23"/>
                  </a:cubicBezTo>
                  <a:cubicBezTo>
                    <a:pt x="79" y="34"/>
                    <a:pt x="79" y="34"/>
                    <a:pt x="79" y="34"/>
                  </a:cubicBezTo>
                  <a:cubicBezTo>
                    <a:pt x="65" y="45"/>
                    <a:pt x="65" y="45"/>
                    <a:pt x="65" y="45"/>
                  </a:cubicBezTo>
                  <a:cubicBezTo>
                    <a:pt x="69" y="57"/>
                    <a:pt x="69" y="57"/>
                    <a:pt x="69" y="57"/>
                  </a:cubicBezTo>
                  <a:cubicBezTo>
                    <a:pt x="69" y="69"/>
                    <a:pt x="69" y="69"/>
                    <a:pt x="69" y="69"/>
                  </a:cubicBezTo>
                  <a:cubicBezTo>
                    <a:pt x="62" y="74"/>
                    <a:pt x="62" y="74"/>
                    <a:pt x="62" y="74"/>
                  </a:cubicBezTo>
                  <a:cubicBezTo>
                    <a:pt x="65" y="76"/>
                    <a:pt x="65" y="76"/>
                    <a:pt x="65" y="76"/>
                  </a:cubicBezTo>
                  <a:cubicBezTo>
                    <a:pt x="71" y="74"/>
                    <a:pt x="71" y="74"/>
                    <a:pt x="71" y="74"/>
                  </a:cubicBezTo>
                  <a:cubicBezTo>
                    <a:pt x="79" y="75"/>
                    <a:pt x="79" y="75"/>
                    <a:pt x="79" y="75"/>
                  </a:cubicBezTo>
                  <a:cubicBezTo>
                    <a:pt x="75" y="80"/>
                    <a:pt x="75" y="80"/>
                    <a:pt x="75" y="80"/>
                  </a:cubicBezTo>
                  <a:cubicBezTo>
                    <a:pt x="75" y="91"/>
                    <a:pt x="75" y="91"/>
                    <a:pt x="75" y="91"/>
                  </a:cubicBezTo>
                  <a:cubicBezTo>
                    <a:pt x="68" y="100"/>
                    <a:pt x="68" y="100"/>
                    <a:pt x="68" y="100"/>
                  </a:cubicBezTo>
                  <a:cubicBezTo>
                    <a:pt x="75" y="107"/>
                    <a:pt x="75" y="107"/>
                    <a:pt x="75" y="107"/>
                  </a:cubicBezTo>
                  <a:cubicBezTo>
                    <a:pt x="72" y="114"/>
                    <a:pt x="72" y="114"/>
                    <a:pt x="72" y="114"/>
                  </a:cubicBezTo>
                  <a:cubicBezTo>
                    <a:pt x="77" y="122"/>
                    <a:pt x="77" y="122"/>
                    <a:pt x="77" y="122"/>
                  </a:cubicBezTo>
                  <a:cubicBezTo>
                    <a:pt x="67" y="130"/>
                    <a:pt x="67" y="130"/>
                    <a:pt x="67" y="130"/>
                  </a:cubicBezTo>
                  <a:cubicBezTo>
                    <a:pt x="67" y="138"/>
                    <a:pt x="67" y="138"/>
                    <a:pt x="67" y="138"/>
                  </a:cubicBezTo>
                  <a:cubicBezTo>
                    <a:pt x="62" y="136"/>
                    <a:pt x="62" y="136"/>
                    <a:pt x="62" y="136"/>
                  </a:cubicBezTo>
                  <a:cubicBezTo>
                    <a:pt x="62" y="131"/>
                    <a:pt x="62" y="131"/>
                    <a:pt x="62" y="131"/>
                  </a:cubicBezTo>
                  <a:cubicBezTo>
                    <a:pt x="57" y="130"/>
                    <a:pt x="57" y="130"/>
                    <a:pt x="57" y="130"/>
                  </a:cubicBezTo>
                  <a:cubicBezTo>
                    <a:pt x="50" y="126"/>
                    <a:pt x="50" y="126"/>
                    <a:pt x="50" y="126"/>
                  </a:cubicBezTo>
                  <a:cubicBezTo>
                    <a:pt x="44" y="127"/>
                    <a:pt x="44" y="127"/>
                    <a:pt x="44" y="127"/>
                  </a:cubicBezTo>
                  <a:cubicBezTo>
                    <a:pt x="38" y="122"/>
                    <a:pt x="38" y="122"/>
                    <a:pt x="38" y="122"/>
                  </a:cubicBezTo>
                  <a:cubicBezTo>
                    <a:pt x="36" y="114"/>
                    <a:pt x="36" y="114"/>
                    <a:pt x="36" y="114"/>
                  </a:cubicBezTo>
                  <a:cubicBezTo>
                    <a:pt x="31" y="104"/>
                    <a:pt x="31" y="104"/>
                    <a:pt x="31" y="104"/>
                  </a:cubicBezTo>
                  <a:cubicBezTo>
                    <a:pt x="38" y="103"/>
                    <a:pt x="38" y="103"/>
                    <a:pt x="38" y="103"/>
                  </a:cubicBezTo>
                  <a:cubicBezTo>
                    <a:pt x="40" y="98"/>
                    <a:pt x="40" y="98"/>
                    <a:pt x="40" y="98"/>
                  </a:cubicBezTo>
                  <a:cubicBezTo>
                    <a:pt x="27" y="94"/>
                    <a:pt x="27" y="94"/>
                    <a:pt x="27" y="94"/>
                  </a:cubicBezTo>
                  <a:cubicBezTo>
                    <a:pt x="23" y="85"/>
                    <a:pt x="23" y="85"/>
                    <a:pt x="23" y="85"/>
                  </a:cubicBezTo>
                  <a:cubicBezTo>
                    <a:pt x="20" y="77"/>
                    <a:pt x="20" y="77"/>
                    <a:pt x="20" y="77"/>
                  </a:cubicBezTo>
                  <a:cubicBezTo>
                    <a:pt x="12" y="75"/>
                    <a:pt x="12" y="75"/>
                    <a:pt x="12" y="75"/>
                  </a:cubicBezTo>
                  <a:cubicBezTo>
                    <a:pt x="9" y="67"/>
                    <a:pt x="9" y="67"/>
                    <a:pt x="9" y="67"/>
                  </a:cubicBezTo>
                  <a:cubicBezTo>
                    <a:pt x="3" y="56"/>
                    <a:pt x="3" y="56"/>
                    <a:pt x="3" y="56"/>
                  </a:cubicBezTo>
                  <a:cubicBezTo>
                    <a:pt x="3" y="56"/>
                    <a:pt x="5" y="45"/>
                    <a:pt x="5" y="44"/>
                  </a:cubicBezTo>
                  <a:cubicBezTo>
                    <a:pt x="5" y="44"/>
                    <a:pt x="2" y="32"/>
                    <a:pt x="2" y="32"/>
                  </a:cubicBezTo>
                  <a:lnTo>
                    <a:pt x="0" y="22"/>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62" name="Freeform 68">
              <a:extLst>
                <a:ext uri="{FF2B5EF4-FFF2-40B4-BE49-F238E27FC236}">
                  <a16:creationId xmlns:a16="http://schemas.microsoft.com/office/drawing/2014/main" id="{10EAE4DC-7F55-60A1-26BD-2F79902173BA}"/>
                </a:ext>
              </a:extLst>
            </p:cNvPr>
            <p:cNvSpPr>
              <a:spLocks noEditPoints="1"/>
            </p:cNvSpPr>
            <p:nvPr/>
          </p:nvSpPr>
          <p:spPr bwMode="auto">
            <a:xfrm>
              <a:off x="3236" y="2286"/>
              <a:ext cx="1104" cy="1363"/>
            </a:xfrm>
            <a:custGeom>
              <a:avLst/>
              <a:gdLst>
                <a:gd name="T0" fmla="*/ 30 w 530"/>
                <a:gd name="T1" fmla="*/ 215 h 654"/>
                <a:gd name="T2" fmla="*/ 118 w 530"/>
                <a:gd name="T3" fmla="*/ 199 h 654"/>
                <a:gd name="T4" fmla="*/ 163 w 530"/>
                <a:gd name="T5" fmla="*/ 171 h 654"/>
                <a:gd name="T6" fmla="*/ 171 w 530"/>
                <a:gd name="T7" fmla="*/ 197 h 654"/>
                <a:gd name="T8" fmla="*/ 222 w 530"/>
                <a:gd name="T9" fmla="*/ 187 h 654"/>
                <a:gd name="T10" fmla="*/ 272 w 530"/>
                <a:gd name="T11" fmla="*/ 151 h 654"/>
                <a:gd name="T12" fmla="*/ 251 w 530"/>
                <a:gd name="T13" fmla="*/ 113 h 654"/>
                <a:gd name="T14" fmla="*/ 302 w 530"/>
                <a:gd name="T15" fmla="*/ 92 h 654"/>
                <a:gd name="T16" fmla="*/ 336 w 530"/>
                <a:gd name="T17" fmla="*/ 79 h 654"/>
                <a:gd name="T18" fmla="*/ 407 w 530"/>
                <a:gd name="T19" fmla="*/ 23 h 654"/>
                <a:gd name="T20" fmla="*/ 465 w 530"/>
                <a:gd name="T21" fmla="*/ 20 h 654"/>
                <a:gd name="T22" fmla="*/ 490 w 530"/>
                <a:gd name="T23" fmla="*/ 46 h 654"/>
                <a:gd name="T24" fmla="*/ 490 w 530"/>
                <a:gd name="T25" fmla="*/ 91 h 654"/>
                <a:gd name="T26" fmla="*/ 529 w 530"/>
                <a:gd name="T27" fmla="*/ 123 h 654"/>
                <a:gd name="T28" fmla="*/ 504 w 530"/>
                <a:gd name="T29" fmla="*/ 149 h 654"/>
                <a:gd name="T30" fmla="*/ 527 w 530"/>
                <a:gd name="T31" fmla="*/ 199 h 654"/>
                <a:gd name="T32" fmla="*/ 501 w 530"/>
                <a:gd name="T33" fmla="*/ 229 h 654"/>
                <a:gd name="T34" fmla="*/ 486 w 530"/>
                <a:gd name="T35" fmla="*/ 256 h 654"/>
                <a:gd name="T36" fmla="*/ 509 w 530"/>
                <a:gd name="T37" fmla="*/ 307 h 654"/>
                <a:gd name="T38" fmla="*/ 492 w 530"/>
                <a:gd name="T39" fmla="*/ 341 h 654"/>
                <a:gd name="T40" fmla="*/ 462 w 530"/>
                <a:gd name="T41" fmla="*/ 358 h 654"/>
                <a:gd name="T42" fmla="*/ 473 w 530"/>
                <a:gd name="T43" fmla="*/ 414 h 654"/>
                <a:gd name="T44" fmla="*/ 469 w 530"/>
                <a:gd name="T45" fmla="*/ 461 h 654"/>
                <a:gd name="T46" fmla="*/ 445 w 530"/>
                <a:gd name="T47" fmla="*/ 483 h 654"/>
                <a:gd name="T48" fmla="*/ 436 w 530"/>
                <a:gd name="T49" fmla="*/ 515 h 654"/>
                <a:gd name="T50" fmla="*/ 445 w 530"/>
                <a:gd name="T51" fmla="*/ 547 h 654"/>
                <a:gd name="T52" fmla="*/ 462 w 530"/>
                <a:gd name="T53" fmla="*/ 572 h 654"/>
                <a:gd name="T54" fmla="*/ 462 w 530"/>
                <a:gd name="T55" fmla="*/ 598 h 654"/>
                <a:gd name="T56" fmla="*/ 421 w 530"/>
                <a:gd name="T57" fmla="*/ 630 h 654"/>
                <a:gd name="T58" fmla="*/ 382 w 530"/>
                <a:gd name="T59" fmla="*/ 643 h 654"/>
                <a:gd name="T60" fmla="*/ 334 w 530"/>
                <a:gd name="T61" fmla="*/ 645 h 654"/>
                <a:gd name="T62" fmla="*/ 290 w 530"/>
                <a:gd name="T63" fmla="*/ 654 h 654"/>
                <a:gd name="T64" fmla="*/ 267 w 530"/>
                <a:gd name="T65" fmla="*/ 628 h 654"/>
                <a:gd name="T66" fmla="*/ 248 w 530"/>
                <a:gd name="T67" fmla="*/ 597 h 654"/>
                <a:gd name="T68" fmla="*/ 219 w 530"/>
                <a:gd name="T69" fmla="*/ 586 h 654"/>
                <a:gd name="T70" fmla="*/ 178 w 530"/>
                <a:gd name="T71" fmla="*/ 595 h 654"/>
                <a:gd name="T72" fmla="*/ 164 w 530"/>
                <a:gd name="T73" fmla="*/ 641 h 654"/>
                <a:gd name="T74" fmla="*/ 136 w 530"/>
                <a:gd name="T75" fmla="*/ 637 h 654"/>
                <a:gd name="T76" fmla="*/ 114 w 530"/>
                <a:gd name="T77" fmla="*/ 589 h 654"/>
                <a:gd name="T78" fmla="*/ 100 w 530"/>
                <a:gd name="T79" fmla="*/ 563 h 654"/>
                <a:gd name="T80" fmla="*/ 81 w 530"/>
                <a:gd name="T81" fmla="*/ 530 h 654"/>
                <a:gd name="T82" fmla="*/ 64 w 530"/>
                <a:gd name="T83" fmla="*/ 504 h 654"/>
                <a:gd name="T84" fmla="*/ 34 w 530"/>
                <a:gd name="T85" fmla="*/ 508 h 654"/>
                <a:gd name="T86" fmla="*/ 25 w 530"/>
                <a:gd name="T87" fmla="*/ 467 h 654"/>
                <a:gd name="T88" fmla="*/ 17 w 530"/>
                <a:gd name="T89" fmla="*/ 437 h 654"/>
                <a:gd name="T90" fmla="*/ 11 w 530"/>
                <a:gd name="T91" fmla="*/ 385 h 654"/>
                <a:gd name="T92" fmla="*/ 21 w 530"/>
                <a:gd name="T93" fmla="*/ 344 h 654"/>
                <a:gd name="T94" fmla="*/ 31 w 530"/>
                <a:gd name="T95" fmla="*/ 311 h 654"/>
                <a:gd name="T96" fmla="*/ 37 w 530"/>
                <a:gd name="T97" fmla="*/ 280 h 654"/>
                <a:gd name="T98" fmla="*/ 14 w 530"/>
                <a:gd name="T99" fmla="*/ 240 h 654"/>
                <a:gd name="T100" fmla="*/ 234 w 530"/>
                <a:gd name="T101" fmla="*/ 26 h 654"/>
                <a:gd name="T102" fmla="*/ 251 w 530"/>
                <a:gd name="T103" fmla="*/ 6 h 654"/>
                <a:gd name="T104" fmla="*/ 223 w 530"/>
                <a:gd name="T105" fmla="*/ 53 h 654"/>
                <a:gd name="T106" fmla="*/ 203 w 530"/>
                <a:gd name="T107" fmla="*/ 27 h 654"/>
                <a:gd name="T108" fmla="*/ 169 w 530"/>
                <a:gd name="T109" fmla="*/ 47 h 654"/>
                <a:gd name="T110" fmla="*/ 217 w 530"/>
                <a:gd name="T111" fmla="*/ 54 h 654"/>
                <a:gd name="T112" fmla="*/ 235 w 530"/>
                <a:gd name="T113" fmla="*/ 98 h 654"/>
                <a:gd name="T114" fmla="*/ 234 w 530"/>
                <a:gd name="T115" fmla="*/ 90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30" h="654">
                  <a:moveTo>
                    <a:pt x="4" y="211"/>
                  </a:moveTo>
                  <a:cubicBezTo>
                    <a:pt x="4" y="211"/>
                    <a:pt x="4" y="211"/>
                    <a:pt x="4" y="211"/>
                  </a:cubicBezTo>
                  <a:cubicBezTo>
                    <a:pt x="7" y="209"/>
                    <a:pt x="10" y="207"/>
                    <a:pt x="11" y="211"/>
                  </a:cubicBezTo>
                  <a:cubicBezTo>
                    <a:pt x="12" y="215"/>
                    <a:pt x="16" y="217"/>
                    <a:pt x="19" y="214"/>
                  </a:cubicBezTo>
                  <a:cubicBezTo>
                    <a:pt x="22" y="211"/>
                    <a:pt x="22" y="206"/>
                    <a:pt x="25" y="207"/>
                  </a:cubicBezTo>
                  <a:cubicBezTo>
                    <a:pt x="28" y="209"/>
                    <a:pt x="29" y="215"/>
                    <a:pt x="30" y="215"/>
                  </a:cubicBezTo>
                  <a:cubicBezTo>
                    <a:pt x="32" y="215"/>
                    <a:pt x="38" y="212"/>
                    <a:pt x="41" y="209"/>
                  </a:cubicBezTo>
                  <a:cubicBezTo>
                    <a:pt x="43" y="206"/>
                    <a:pt x="52" y="204"/>
                    <a:pt x="61" y="203"/>
                  </a:cubicBezTo>
                  <a:cubicBezTo>
                    <a:pt x="70" y="201"/>
                    <a:pt x="74" y="197"/>
                    <a:pt x="74" y="201"/>
                  </a:cubicBezTo>
                  <a:cubicBezTo>
                    <a:pt x="74" y="205"/>
                    <a:pt x="75" y="207"/>
                    <a:pt x="81" y="210"/>
                  </a:cubicBezTo>
                  <a:cubicBezTo>
                    <a:pt x="87" y="212"/>
                    <a:pt x="99" y="207"/>
                    <a:pt x="103" y="204"/>
                  </a:cubicBezTo>
                  <a:cubicBezTo>
                    <a:pt x="107" y="201"/>
                    <a:pt x="116" y="202"/>
                    <a:pt x="118" y="199"/>
                  </a:cubicBezTo>
                  <a:cubicBezTo>
                    <a:pt x="119" y="195"/>
                    <a:pt x="117" y="191"/>
                    <a:pt x="114" y="189"/>
                  </a:cubicBezTo>
                  <a:cubicBezTo>
                    <a:pt x="111" y="187"/>
                    <a:pt x="108" y="182"/>
                    <a:pt x="110" y="178"/>
                  </a:cubicBezTo>
                  <a:cubicBezTo>
                    <a:pt x="111" y="174"/>
                    <a:pt x="116" y="169"/>
                    <a:pt x="120" y="172"/>
                  </a:cubicBezTo>
                  <a:cubicBezTo>
                    <a:pt x="124" y="174"/>
                    <a:pt x="132" y="174"/>
                    <a:pt x="135" y="171"/>
                  </a:cubicBezTo>
                  <a:cubicBezTo>
                    <a:pt x="138" y="169"/>
                    <a:pt x="144" y="165"/>
                    <a:pt x="148" y="166"/>
                  </a:cubicBezTo>
                  <a:cubicBezTo>
                    <a:pt x="151" y="167"/>
                    <a:pt x="162" y="168"/>
                    <a:pt x="163" y="171"/>
                  </a:cubicBezTo>
                  <a:cubicBezTo>
                    <a:pt x="164" y="174"/>
                    <a:pt x="165" y="176"/>
                    <a:pt x="164" y="177"/>
                  </a:cubicBezTo>
                  <a:cubicBezTo>
                    <a:pt x="162" y="179"/>
                    <a:pt x="170" y="178"/>
                    <a:pt x="171" y="178"/>
                  </a:cubicBezTo>
                  <a:cubicBezTo>
                    <a:pt x="172" y="179"/>
                    <a:pt x="168" y="185"/>
                    <a:pt x="165" y="187"/>
                  </a:cubicBezTo>
                  <a:cubicBezTo>
                    <a:pt x="163" y="188"/>
                    <a:pt x="172" y="183"/>
                    <a:pt x="176" y="186"/>
                  </a:cubicBezTo>
                  <a:cubicBezTo>
                    <a:pt x="180" y="190"/>
                    <a:pt x="183" y="190"/>
                    <a:pt x="181" y="193"/>
                  </a:cubicBezTo>
                  <a:cubicBezTo>
                    <a:pt x="179" y="195"/>
                    <a:pt x="173" y="195"/>
                    <a:pt x="171" y="197"/>
                  </a:cubicBezTo>
                  <a:cubicBezTo>
                    <a:pt x="170" y="198"/>
                    <a:pt x="175" y="198"/>
                    <a:pt x="182" y="203"/>
                  </a:cubicBezTo>
                  <a:cubicBezTo>
                    <a:pt x="189" y="208"/>
                    <a:pt x="201" y="217"/>
                    <a:pt x="203" y="218"/>
                  </a:cubicBezTo>
                  <a:cubicBezTo>
                    <a:pt x="205" y="219"/>
                    <a:pt x="219" y="223"/>
                    <a:pt x="218" y="216"/>
                  </a:cubicBezTo>
                  <a:cubicBezTo>
                    <a:pt x="218" y="210"/>
                    <a:pt x="215" y="202"/>
                    <a:pt x="212" y="196"/>
                  </a:cubicBezTo>
                  <a:cubicBezTo>
                    <a:pt x="209" y="191"/>
                    <a:pt x="208" y="183"/>
                    <a:pt x="210" y="183"/>
                  </a:cubicBezTo>
                  <a:cubicBezTo>
                    <a:pt x="212" y="182"/>
                    <a:pt x="218" y="186"/>
                    <a:pt x="222" y="187"/>
                  </a:cubicBezTo>
                  <a:cubicBezTo>
                    <a:pt x="226" y="189"/>
                    <a:pt x="236" y="186"/>
                    <a:pt x="236" y="184"/>
                  </a:cubicBezTo>
                  <a:cubicBezTo>
                    <a:pt x="237" y="182"/>
                    <a:pt x="236" y="174"/>
                    <a:pt x="243" y="171"/>
                  </a:cubicBezTo>
                  <a:cubicBezTo>
                    <a:pt x="249" y="167"/>
                    <a:pt x="251" y="166"/>
                    <a:pt x="257" y="168"/>
                  </a:cubicBezTo>
                  <a:cubicBezTo>
                    <a:pt x="263" y="170"/>
                    <a:pt x="265" y="164"/>
                    <a:pt x="261" y="163"/>
                  </a:cubicBezTo>
                  <a:cubicBezTo>
                    <a:pt x="258" y="162"/>
                    <a:pt x="258" y="159"/>
                    <a:pt x="261" y="156"/>
                  </a:cubicBezTo>
                  <a:cubicBezTo>
                    <a:pt x="265" y="154"/>
                    <a:pt x="273" y="154"/>
                    <a:pt x="272" y="151"/>
                  </a:cubicBezTo>
                  <a:cubicBezTo>
                    <a:pt x="271" y="148"/>
                    <a:pt x="262" y="142"/>
                    <a:pt x="261" y="139"/>
                  </a:cubicBezTo>
                  <a:cubicBezTo>
                    <a:pt x="261" y="136"/>
                    <a:pt x="262" y="131"/>
                    <a:pt x="260" y="132"/>
                  </a:cubicBezTo>
                  <a:cubicBezTo>
                    <a:pt x="258" y="134"/>
                    <a:pt x="255" y="139"/>
                    <a:pt x="252" y="134"/>
                  </a:cubicBezTo>
                  <a:cubicBezTo>
                    <a:pt x="248" y="129"/>
                    <a:pt x="252" y="127"/>
                    <a:pt x="255" y="126"/>
                  </a:cubicBezTo>
                  <a:cubicBezTo>
                    <a:pt x="259" y="125"/>
                    <a:pt x="259" y="120"/>
                    <a:pt x="258" y="118"/>
                  </a:cubicBezTo>
                  <a:cubicBezTo>
                    <a:pt x="257" y="117"/>
                    <a:pt x="250" y="114"/>
                    <a:pt x="251" y="113"/>
                  </a:cubicBezTo>
                  <a:cubicBezTo>
                    <a:pt x="252" y="112"/>
                    <a:pt x="253" y="109"/>
                    <a:pt x="257" y="109"/>
                  </a:cubicBezTo>
                  <a:cubicBezTo>
                    <a:pt x="260" y="110"/>
                    <a:pt x="267" y="105"/>
                    <a:pt x="271" y="102"/>
                  </a:cubicBezTo>
                  <a:cubicBezTo>
                    <a:pt x="275" y="98"/>
                    <a:pt x="281" y="96"/>
                    <a:pt x="286" y="92"/>
                  </a:cubicBezTo>
                  <a:cubicBezTo>
                    <a:pt x="290" y="89"/>
                    <a:pt x="298" y="83"/>
                    <a:pt x="299" y="86"/>
                  </a:cubicBezTo>
                  <a:cubicBezTo>
                    <a:pt x="301" y="88"/>
                    <a:pt x="295" y="92"/>
                    <a:pt x="294" y="95"/>
                  </a:cubicBezTo>
                  <a:cubicBezTo>
                    <a:pt x="293" y="98"/>
                    <a:pt x="300" y="94"/>
                    <a:pt x="302" y="92"/>
                  </a:cubicBezTo>
                  <a:cubicBezTo>
                    <a:pt x="304" y="90"/>
                    <a:pt x="305" y="95"/>
                    <a:pt x="306" y="97"/>
                  </a:cubicBezTo>
                  <a:cubicBezTo>
                    <a:pt x="307" y="99"/>
                    <a:pt x="310" y="95"/>
                    <a:pt x="307" y="90"/>
                  </a:cubicBezTo>
                  <a:cubicBezTo>
                    <a:pt x="304" y="85"/>
                    <a:pt x="305" y="82"/>
                    <a:pt x="308" y="78"/>
                  </a:cubicBezTo>
                  <a:cubicBezTo>
                    <a:pt x="312" y="75"/>
                    <a:pt x="319" y="71"/>
                    <a:pt x="325" y="69"/>
                  </a:cubicBezTo>
                  <a:cubicBezTo>
                    <a:pt x="331" y="67"/>
                    <a:pt x="336" y="69"/>
                    <a:pt x="335" y="72"/>
                  </a:cubicBezTo>
                  <a:cubicBezTo>
                    <a:pt x="333" y="75"/>
                    <a:pt x="331" y="81"/>
                    <a:pt x="336" y="79"/>
                  </a:cubicBezTo>
                  <a:cubicBezTo>
                    <a:pt x="341" y="78"/>
                    <a:pt x="345" y="74"/>
                    <a:pt x="347" y="76"/>
                  </a:cubicBezTo>
                  <a:cubicBezTo>
                    <a:pt x="349" y="78"/>
                    <a:pt x="353" y="78"/>
                    <a:pt x="356" y="74"/>
                  </a:cubicBezTo>
                  <a:cubicBezTo>
                    <a:pt x="359" y="70"/>
                    <a:pt x="366" y="69"/>
                    <a:pt x="368" y="72"/>
                  </a:cubicBezTo>
                  <a:cubicBezTo>
                    <a:pt x="370" y="75"/>
                    <a:pt x="381" y="71"/>
                    <a:pt x="383" y="64"/>
                  </a:cubicBezTo>
                  <a:cubicBezTo>
                    <a:pt x="385" y="56"/>
                    <a:pt x="385" y="49"/>
                    <a:pt x="391" y="43"/>
                  </a:cubicBezTo>
                  <a:cubicBezTo>
                    <a:pt x="396" y="37"/>
                    <a:pt x="399" y="30"/>
                    <a:pt x="407" y="23"/>
                  </a:cubicBezTo>
                  <a:cubicBezTo>
                    <a:pt x="415" y="15"/>
                    <a:pt x="428" y="16"/>
                    <a:pt x="434" y="19"/>
                  </a:cubicBezTo>
                  <a:cubicBezTo>
                    <a:pt x="440" y="22"/>
                    <a:pt x="438" y="25"/>
                    <a:pt x="443" y="29"/>
                  </a:cubicBezTo>
                  <a:cubicBezTo>
                    <a:pt x="447" y="32"/>
                    <a:pt x="452" y="26"/>
                    <a:pt x="453" y="23"/>
                  </a:cubicBezTo>
                  <a:cubicBezTo>
                    <a:pt x="455" y="20"/>
                    <a:pt x="460" y="24"/>
                    <a:pt x="464" y="27"/>
                  </a:cubicBezTo>
                  <a:cubicBezTo>
                    <a:pt x="468" y="31"/>
                    <a:pt x="474" y="32"/>
                    <a:pt x="474" y="30"/>
                  </a:cubicBezTo>
                  <a:cubicBezTo>
                    <a:pt x="474" y="28"/>
                    <a:pt x="468" y="26"/>
                    <a:pt x="465" y="20"/>
                  </a:cubicBezTo>
                  <a:cubicBezTo>
                    <a:pt x="462" y="15"/>
                    <a:pt x="462" y="14"/>
                    <a:pt x="464" y="9"/>
                  </a:cubicBezTo>
                  <a:cubicBezTo>
                    <a:pt x="476" y="16"/>
                    <a:pt x="476" y="16"/>
                    <a:pt x="476" y="16"/>
                  </a:cubicBezTo>
                  <a:cubicBezTo>
                    <a:pt x="489" y="23"/>
                    <a:pt x="489" y="23"/>
                    <a:pt x="489" y="23"/>
                  </a:cubicBezTo>
                  <a:cubicBezTo>
                    <a:pt x="494" y="27"/>
                    <a:pt x="494" y="27"/>
                    <a:pt x="494" y="27"/>
                  </a:cubicBezTo>
                  <a:cubicBezTo>
                    <a:pt x="501" y="36"/>
                    <a:pt x="501" y="36"/>
                    <a:pt x="501" y="36"/>
                  </a:cubicBezTo>
                  <a:cubicBezTo>
                    <a:pt x="490" y="46"/>
                    <a:pt x="490" y="46"/>
                    <a:pt x="490" y="46"/>
                  </a:cubicBezTo>
                  <a:cubicBezTo>
                    <a:pt x="490" y="53"/>
                    <a:pt x="490" y="53"/>
                    <a:pt x="490" y="53"/>
                  </a:cubicBezTo>
                  <a:cubicBezTo>
                    <a:pt x="486" y="62"/>
                    <a:pt x="486" y="62"/>
                    <a:pt x="486" y="62"/>
                  </a:cubicBezTo>
                  <a:cubicBezTo>
                    <a:pt x="484" y="67"/>
                    <a:pt x="484" y="67"/>
                    <a:pt x="484" y="67"/>
                  </a:cubicBezTo>
                  <a:cubicBezTo>
                    <a:pt x="483" y="75"/>
                    <a:pt x="483" y="75"/>
                    <a:pt x="483" y="75"/>
                  </a:cubicBezTo>
                  <a:cubicBezTo>
                    <a:pt x="490" y="83"/>
                    <a:pt x="490" y="83"/>
                    <a:pt x="490" y="83"/>
                  </a:cubicBezTo>
                  <a:cubicBezTo>
                    <a:pt x="490" y="91"/>
                    <a:pt x="490" y="91"/>
                    <a:pt x="490" y="91"/>
                  </a:cubicBezTo>
                  <a:cubicBezTo>
                    <a:pt x="503" y="91"/>
                    <a:pt x="503" y="91"/>
                    <a:pt x="503" y="91"/>
                  </a:cubicBezTo>
                  <a:cubicBezTo>
                    <a:pt x="513" y="90"/>
                    <a:pt x="513" y="90"/>
                    <a:pt x="513" y="90"/>
                  </a:cubicBezTo>
                  <a:cubicBezTo>
                    <a:pt x="523" y="99"/>
                    <a:pt x="523" y="99"/>
                    <a:pt x="523" y="99"/>
                  </a:cubicBezTo>
                  <a:cubicBezTo>
                    <a:pt x="529" y="106"/>
                    <a:pt x="529" y="106"/>
                    <a:pt x="529" y="106"/>
                  </a:cubicBezTo>
                  <a:cubicBezTo>
                    <a:pt x="530" y="116"/>
                    <a:pt x="530" y="116"/>
                    <a:pt x="530" y="116"/>
                  </a:cubicBezTo>
                  <a:cubicBezTo>
                    <a:pt x="529" y="123"/>
                    <a:pt x="529" y="123"/>
                    <a:pt x="529" y="123"/>
                  </a:cubicBezTo>
                  <a:cubicBezTo>
                    <a:pt x="517" y="123"/>
                    <a:pt x="517" y="123"/>
                    <a:pt x="517" y="123"/>
                  </a:cubicBezTo>
                  <a:cubicBezTo>
                    <a:pt x="517" y="131"/>
                    <a:pt x="517" y="131"/>
                    <a:pt x="517" y="131"/>
                  </a:cubicBezTo>
                  <a:cubicBezTo>
                    <a:pt x="509" y="131"/>
                    <a:pt x="509" y="131"/>
                    <a:pt x="509" y="131"/>
                  </a:cubicBezTo>
                  <a:cubicBezTo>
                    <a:pt x="508" y="141"/>
                    <a:pt x="508" y="141"/>
                    <a:pt x="508" y="141"/>
                  </a:cubicBezTo>
                  <a:cubicBezTo>
                    <a:pt x="502" y="144"/>
                    <a:pt x="502" y="144"/>
                    <a:pt x="502" y="144"/>
                  </a:cubicBezTo>
                  <a:cubicBezTo>
                    <a:pt x="504" y="149"/>
                    <a:pt x="504" y="149"/>
                    <a:pt x="504" y="149"/>
                  </a:cubicBezTo>
                  <a:cubicBezTo>
                    <a:pt x="512" y="153"/>
                    <a:pt x="512" y="153"/>
                    <a:pt x="512" y="153"/>
                  </a:cubicBezTo>
                  <a:cubicBezTo>
                    <a:pt x="504" y="159"/>
                    <a:pt x="504" y="159"/>
                    <a:pt x="504" y="159"/>
                  </a:cubicBezTo>
                  <a:cubicBezTo>
                    <a:pt x="514" y="168"/>
                    <a:pt x="514" y="168"/>
                    <a:pt x="514" y="168"/>
                  </a:cubicBezTo>
                  <a:cubicBezTo>
                    <a:pt x="513" y="181"/>
                    <a:pt x="513" y="181"/>
                    <a:pt x="513" y="181"/>
                  </a:cubicBezTo>
                  <a:cubicBezTo>
                    <a:pt x="525" y="191"/>
                    <a:pt x="525" y="191"/>
                    <a:pt x="525" y="191"/>
                  </a:cubicBezTo>
                  <a:cubicBezTo>
                    <a:pt x="527" y="199"/>
                    <a:pt x="527" y="199"/>
                    <a:pt x="527" y="199"/>
                  </a:cubicBezTo>
                  <a:cubicBezTo>
                    <a:pt x="521" y="202"/>
                    <a:pt x="521" y="202"/>
                    <a:pt x="521" y="202"/>
                  </a:cubicBezTo>
                  <a:cubicBezTo>
                    <a:pt x="518" y="211"/>
                    <a:pt x="518" y="211"/>
                    <a:pt x="518" y="211"/>
                  </a:cubicBezTo>
                  <a:cubicBezTo>
                    <a:pt x="516" y="222"/>
                    <a:pt x="516" y="222"/>
                    <a:pt x="516" y="222"/>
                  </a:cubicBezTo>
                  <a:cubicBezTo>
                    <a:pt x="509" y="222"/>
                    <a:pt x="509" y="222"/>
                    <a:pt x="509" y="222"/>
                  </a:cubicBezTo>
                  <a:cubicBezTo>
                    <a:pt x="502" y="221"/>
                    <a:pt x="502" y="221"/>
                    <a:pt x="502" y="221"/>
                  </a:cubicBezTo>
                  <a:cubicBezTo>
                    <a:pt x="501" y="229"/>
                    <a:pt x="501" y="229"/>
                    <a:pt x="501" y="229"/>
                  </a:cubicBezTo>
                  <a:cubicBezTo>
                    <a:pt x="494" y="234"/>
                    <a:pt x="494" y="234"/>
                    <a:pt x="494" y="234"/>
                  </a:cubicBezTo>
                  <a:cubicBezTo>
                    <a:pt x="488" y="239"/>
                    <a:pt x="488" y="239"/>
                    <a:pt x="488" y="239"/>
                  </a:cubicBezTo>
                  <a:cubicBezTo>
                    <a:pt x="501" y="245"/>
                    <a:pt x="501" y="245"/>
                    <a:pt x="501" y="245"/>
                  </a:cubicBezTo>
                  <a:cubicBezTo>
                    <a:pt x="497" y="251"/>
                    <a:pt x="497" y="251"/>
                    <a:pt x="497" y="251"/>
                  </a:cubicBezTo>
                  <a:cubicBezTo>
                    <a:pt x="494" y="252"/>
                    <a:pt x="494" y="252"/>
                    <a:pt x="494" y="252"/>
                  </a:cubicBezTo>
                  <a:cubicBezTo>
                    <a:pt x="486" y="256"/>
                    <a:pt x="486" y="256"/>
                    <a:pt x="486" y="256"/>
                  </a:cubicBezTo>
                  <a:cubicBezTo>
                    <a:pt x="479" y="263"/>
                    <a:pt x="479" y="263"/>
                    <a:pt x="479" y="263"/>
                  </a:cubicBezTo>
                  <a:cubicBezTo>
                    <a:pt x="483" y="269"/>
                    <a:pt x="483" y="269"/>
                    <a:pt x="483" y="269"/>
                  </a:cubicBezTo>
                  <a:cubicBezTo>
                    <a:pt x="484" y="277"/>
                    <a:pt x="484" y="277"/>
                    <a:pt x="484" y="277"/>
                  </a:cubicBezTo>
                  <a:cubicBezTo>
                    <a:pt x="489" y="288"/>
                    <a:pt x="489" y="288"/>
                    <a:pt x="489" y="288"/>
                  </a:cubicBezTo>
                  <a:cubicBezTo>
                    <a:pt x="500" y="300"/>
                    <a:pt x="500" y="300"/>
                    <a:pt x="500" y="300"/>
                  </a:cubicBezTo>
                  <a:cubicBezTo>
                    <a:pt x="509" y="307"/>
                    <a:pt x="509" y="307"/>
                    <a:pt x="509" y="307"/>
                  </a:cubicBezTo>
                  <a:cubicBezTo>
                    <a:pt x="511" y="318"/>
                    <a:pt x="511" y="318"/>
                    <a:pt x="511" y="318"/>
                  </a:cubicBezTo>
                  <a:cubicBezTo>
                    <a:pt x="509" y="318"/>
                    <a:pt x="509" y="318"/>
                    <a:pt x="509" y="318"/>
                  </a:cubicBezTo>
                  <a:cubicBezTo>
                    <a:pt x="512" y="336"/>
                    <a:pt x="512" y="336"/>
                    <a:pt x="512" y="336"/>
                  </a:cubicBezTo>
                  <a:cubicBezTo>
                    <a:pt x="504" y="332"/>
                    <a:pt x="504" y="332"/>
                    <a:pt x="504" y="332"/>
                  </a:cubicBezTo>
                  <a:cubicBezTo>
                    <a:pt x="499" y="333"/>
                    <a:pt x="499" y="333"/>
                    <a:pt x="499" y="333"/>
                  </a:cubicBezTo>
                  <a:cubicBezTo>
                    <a:pt x="492" y="341"/>
                    <a:pt x="492" y="341"/>
                    <a:pt x="492" y="341"/>
                  </a:cubicBezTo>
                  <a:cubicBezTo>
                    <a:pt x="484" y="348"/>
                    <a:pt x="484" y="348"/>
                    <a:pt x="484" y="348"/>
                  </a:cubicBezTo>
                  <a:cubicBezTo>
                    <a:pt x="478" y="350"/>
                    <a:pt x="478" y="350"/>
                    <a:pt x="478" y="350"/>
                  </a:cubicBezTo>
                  <a:cubicBezTo>
                    <a:pt x="467" y="345"/>
                    <a:pt x="467" y="345"/>
                    <a:pt x="467" y="345"/>
                  </a:cubicBezTo>
                  <a:cubicBezTo>
                    <a:pt x="459" y="345"/>
                    <a:pt x="459" y="345"/>
                    <a:pt x="459" y="345"/>
                  </a:cubicBezTo>
                  <a:cubicBezTo>
                    <a:pt x="457" y="353"/>
                    <a:pt x="457" y="353"/>
                    <a:pt x="457" y="353"/>
                  </a:cubicBezTo>
                  <a:cubicBezTo>
                    <a:pt x="462" y="358"/>
                    <a:pt x="462" y="358"/>
                    <a:pt x="462" y="358"/>
                  </a:cubicBezTo>
                  <a:cubicBezTo>
                    <a:pt x="465" y="366"/>
                    <a:pt x="465" y="366"/>
                    <a:pt x="465" y="366"/>
                  </a:cubicBezTo>
                  <a:cubicBezTo>
                    <a:pt x="467" y="384"/>
                    <a:pt x="467" y="384"/>
                    <a:pt x="467" y="384"/>
                  </a:cubicBezTo>
                  <a:cubicBezTo>
                    <a:pt x="460" y="391"/>
                    <a:pt x="460" y="391"/>
                    <a:pt x="460" y="391"/>
                  </a:cubicBezTo>
                  <a:cubicBezTo>
                    <a:pt x="463" y="397"/>
                    <a:pt x="463" y="397"/>
                    <a:pt x="463" y="397"/>
                  </a:cubicBezTo>
                  <a:cubicBezTo>
                    <a:pt x="463" y="411"/>
                    <a:pt x="463" y="411"/>
                    <a:pt x="463" y="411"/>
                  </a:cubicBezTo>
                  <a:cubicBezTo>
                    <a:pt x="473" y="414"/>
                    <a:pt x="473" y="414"/>
                    <a:pt x="473" y="414"/>
                  </a:cubicBezTo>
                  <a:cubicBezTo>
                    <a:pt x="479" y="423"/>
                    <a:pt x="479" y="423"/>
                    <a:pt x="479" y="423"/>
                  </a:cubicBezTo>
                  <a:cubicBezTo>
                    <a:pt x="486" y="432"/>
                    <a:pt x="486" y="432"/>
                    <a:pt x="486" y="432"/>
                  </a:cubicBezTo>
                  <a:cubicBezTo>
                    <a:pt x="486" y="436"/>
                    <a:pt x="486" y="436"/>
                    <a:pt x="486" y="436"/>
                  </a:cubicBezTo>
                  <a:cubicBezTo>
                    <a:pt x="478" y="438"/>
                    <a:pt x="478" y="438"/>
                    <a:pt x="478" y="438"/>
                  </a:cubicBezTo>
                  <a:cubicBezTo>
                    <a:pt x="479" y="452"/>
                    <a:pt x="479" y="452"/>
                    <a:pt x="479" y="452"/>
                  </a:cubicBezTo>
                  <a:cubicBezTo>
                    <a:pt x="469" y="461"/>
                    <a:pt x="469" y="461"/>
                    <a:pt x="469" y="461"/>
                  </a:cubicBezTo>
                  <a:cubicBezTo>
                    <a:pt x="462" y="461"/>
                    <a:pt x="462" y="461"/>
                    <a:pt x="462" y="461"/>
                  </a:cubicBezTo>
                  <a:cubicBezTo>
                    <a:pt x="461" y="467"/>
                    <a:pt x="461" y="467"/>
                    <a:pt x="461" y="467"/>
                  </a:cubicBezTo>
                  <a:cubicBezTo>
                    <a:pt x="464" y="472"/>
                    <a:pt x="464" y="472"/>
                    <a:pt x="464" y="472"/>
                  </a:cubicBezTo>
                  <a:cubicBezTo>
                    <a:pt x="461" y="479"/>
                    <a:pt x="461" y="479"/>
                    <a:pt x="461" y="479"/>
                  </a:cubicBezTo>
                  <a:cubicBezTo>
                    <a:pt x="452" y="483"/>
                    <a:pt x="452" y="483"/>
                    <a:pt x="452" y="483"/>
                  </a:cubicBezTo>
                  <a:cubicBezTo>
                    <a:pt x="445" y="483"/>
                    <a:pt x="445" y="483"/>
                    <a:pt x="445" y="483"/>
                  </a:cubicBezTo>
                  <a:cubicBezTo>
                    <a:pt x="437" y="489"/>
                    <a:pt x="437" y="489"/>
                    <a:pt x="437" y="489"/>
                  </a:cubicBezTo>
                  <a:cubicBezTo>
                    <a:pt x="436" y="498"/>
                    <a:pt x="436" y="498"/>
                    <a:pt x="436" y="498"/>
                  </a:cubicBezTo>
                  <a:cubicBezTo>
                    <a:pt x="439" y="500"/>
                    <a:pt x="439" y="500"/>
                    <a:pt x="439" y="500"/>
                  </a:cubicBezTo>
                  <a:cubicBezTo>
                    <a:pt x="435" y="505"/>
                    <a:pt x="435" y="505"/>
                    <a:pt x="435" y="505"/>
                  </a:cubicBezTo>
                  <a:cubicBezTo>
                    <a:pt x="440" y="510"/>
                    <a:pt x="440" y="510"/>
                    <a:pt x="440" y="510"/>
                  </a:cubicBezTo>
                  <a:cubicBezTo>
                    <a:pt x="436" y="515"/>
                    <a:pt x="436" y="515"/>
                    <a:pt x="436" y="515"/>
                  </a:cubicBezTo>
                  <a:cubicBezTo>
                    <a:pt x="441" y="522"/>
                    <a:pt x="441" y="522"/>
                    <a:pt x="441" y="522"/>
                  </a:cubicBezTo>
                  <a:cubicBezTo>
                    <a:pt x="441" y="530"/>
                    <a:pt x="441" y="530"/>
                    <a:pt x="441" y="530"/>
                  </a:cubicBezTo>
                  <a:cubicBezTo>
                    <a:pt x="435" y="530"/>
                    <a:pt x="435" y="530"/>
                    <a:pt x="435" y="530"/>
                  </a:cubicBezTo>
                  <a:cubicBezTo>
                    <a:pt x="442" y="537"/>
                    <a:pt x="442" y="537"/>
                    <a:pt x="442" y="537"/>
                  </a:cubicBezTo>
                  <a:cubicBezTo>
                    <a:pt x="448" y="538"/>
                    <a:pt x="448" y="538"/>
                    <a:pt x="448" y="538"/>
                  </a:cubicBezTo>
                  <a:cubicBezTo>
                    <a:pt x="445" y="547"/>
                    <a:pt x="445" y="547"/>
                    <a:pt x="445" y="547"/>
                  </a:cubicBezTo>
                  <a:cubicBezTo>
                    <a:pt x="448" y="552"/>
                    <a:pt x="448" y="552"/>
                    <a:pt x="448" y="552"/>
                  </a:cubicBezTo>
                  <a:cubicBezTo>
                    <a:pt x="442" y="557"/>
                    <a:pt x="442" y="557"/>
                    <a:pt x="442" y="557"/>
                  </a:cubicBezTo>
                  <a:cubicBezTo>
                    <a:pt x="443" y="562"/>
                    <a:pt x="443" y="562"/>
                    <a:pt x="443" y="562"/>
                  </a:cubicBezTo>
                  <a:cubicBezTo>
                    <a:pt x="453" y="560"/>
                    <a:pt x="453" y="560"/>
                    <a:pt x="453" y="560"/>
                  </a:cubicBezTo>
                  <a:cubicBezTo>
                    <a:pt x="462" y="563"/>
                    <a:pt x="462" y="563"/>
                    <a:pt x="462" y="563"/>
                  </a:cubicBezTo>
                  <a:cubicBezTo>
                    <a:pt x="462" y="572"/>
                    <a:pt x="462" y="572"/>
                    <a:pt x="462" y="572"/>
                  </a:cubicBezTo>
                  <a:cubicBezTo>
                    <a:pt x="456" y="578"/>
                    <a:pt x="456" y="578"/>
                    <a:pt x="456" y="578"/>
                  </a:cubicBezTo>
                  <a:cubicBezTo>
                    <a:pt x="461" y="582"/>
                    <a:pt x="461" y="582"/>
                    <a:pt x="461" y="582"/>
                  </a:cubicBezTo>
                  <a:cubicBezTo>
                    <a:pt x="460" y="591"/>
                    <a:pt x="460" y="591"/>
                    <a:pt x="460" y="591"/>
                  </a:cubicBezTo>
                  <a:cubicBezTo>
                    <a:pt x="464" y="598"/>
                    <a:pt x="464" y="598"/>
                    <a:pt x="464" y="598"/>
                  </a:cubicBezTo>
                  <a:cubicBezTo>
                    <a:pt x="468" y="597"/>
                    <a:pt x="468" y="597"/>
                    <a:pt x="468" y="597"/>
                  </a:cubicBezTo>
                  <a:cubicBezTo>
                    <a:pt x="462" y="598"/>
                    <a:pt x="462" y="598"/>
                    <a:pt x="462" y="598"/>
                  </a:cubicBezTo>
                  <a:cubicBezTo>
                    <a:pt x="442" y="613"/>
                    <a:pt x="442" y="613"/>
                    <a:pt x="442" y="613"/>
                  </a:cubicBezTo>
                  <a:cubicBezTo>
                    <a:pt x="443" y="618"/>
                    <a:pt x="443" y="618"/>
                    <a:pt x="443" y="618"/>
                  </a:cubicBezTo>
                  <a:cubicBezTo>
                    <a:pt x="435" y="623"/>
                    <a:pt x="435" y="623"/>
                    <a:pt x="435" y="623"/>
                  </a:cubicBezTo>
                  <a:cubicBezTo>
                    <a:pt x="427" y="623"/>
                    <a:pt x="427" y="623"/>
                    <a:pt x="427" y="623"/>
                  </a:cubicBezTo>
                  <a:cubicBezTo>
                    <a:pt x="422" y="625"/>
                    <a:pt x="422" y="625"/>
                    <a:pt x="422" y="625"/>
                  </a:cubicBezTo>
                  <a:cubicBezTo>
                    <a:pt x="421" y="630"/>
                    <a:pt x="421" y="630"/>
                    <a:pt x="421" y="630"/>
                  </a:cubicBezTo>
                  <a:cubicBezTo>
                    <a:pt x="411" y="628"/>
                    <a:pt x="411" y="628"/>
                    <a:pt x="411" y="628"/>
                  </a:cubicBezTo>
                  <a:cubicBezTo>
                    <a:pt x="399" y="642"/>
                    <a:pt x="399" y="642"/>
                    <a:pt x="399" y="642"/>
                  </a:cubicBezTo>
                  <a:cubicBezTo>
                    <a:pt x="393" y="638"/>
                    <a:pt x="393" y="638"/>
                    <a:pt x="393" y="638"/>
                  </a:cubicBezTo>
                  <a:cubicBezTo>
                    <a:pt x="389" y="642"/>
                    <a:pt x="389" y="642"/>
                    <a:pt x="389" y="642"/>
                  </a:cubicBezTo>
                  <a:cubicBezTo>
                    <a:pt x="385" y="639"/>
                    <a:pt x="385" y="639"/>
                    <a:pt x="385" y="639"/>
                  </a:cubicBezTo>
                  <a:cubicBezTo>
                    <a:pt x="382" y="643"/>
                    <a:pt x="382" y="643"/>
                    <a:pt x="382" y="643"/>
                  </a:cubicBezTo>
                  <a:cubicBezTo>
                    <a:pt x="372" y="648"/>
                    <a:pt x="372" y="648"/>
                    <a:pt x="372" y="648"/>
                  </a:cubicBezTo>
                  <a:cubicBezTo>
                    <a:pt x="361" y="639"/>
                    <a:pt x="361" y="639"/>
                    <a:pt x="361" y="639"/>
                  </a:cubicBezTo>
                  <a:cubicBezTo>
                    <a:pt x="353" y="638"/>
                    <a:pt x="353" y="638"/>
                    <a:pt x="353" y="638"/>
                  </a:cubicBezTo>
                  <a:cubicBezTo>
                    <a:pt x="350" y="643"/>
                    <a:pt x="350" y="643"/>
                    <a:pt x="350" y="643"/>
                  </a:cubicBezTo>
                  <a:cubicBezTo>
                    <a:pt x="339" y="639"/>
                    <a:pt x="339" y="639"/>
                    <a:pt x="339" y="639"/>
                  </a:cubicBezTo>
                  <a:cubicBezTo>
                    <a:pt x="334" y="645"/>
                    <a:pt x="334" y="645"/>
                    <a:pt x="334" y="645"/>
                  </a:cubicBezTo>
                  <a:cubicBezTo>
                    <a:pt x="325" y="641"/>
                    <a:pt x="325" y="641"/>
                    <a:pt x="325" y="641"/>
                  </a:cubicBezTo>
                  <a:cubicBezTo>
                    <a:pt x="319" y="644"/>
                    <a:pt x="319" y="644"/>
                    <a:pt x="319" y="644"/>
                  </a:cubicBezTo>
                  <a:cubicBezTo>
                    <a:pt x="312" y="638"/>
                    <a:pt x="312" y="638"/>
                    <a:pt x="312" y="638"/>
                  </a:cubicBezTo>
                  <a:cubicBezTo>
                    <a:pt x="309" y="643"/>
                    <a:pt x="309" y="643"/>
                    <a:pt x="309" y="643"/>
                  </a:cubicBezTo>
                  <a:cubicBezTo>
                    <a:pt x="301" y="643"/>
                    <a:pt x="301" y="643"/>
                    <a:pt x="301" y="643"/>
                  </a:cubicBezTo>
                  <a:cubicBezTo>
                    <a:pt x="290" y="654"/>
                    <a:pt x="290" y="654"/>
                    <a:pt x="290" y="654"/>
                  </a:cubicBezTo>
                  <a:cubicBezTo>
                    <a:pt x="287" y="653"/>
                    <a:pt x="287" y="653"/>
                    <a:pt x="287" y="653"/>
                  </a:cubicBezTo>
                  <a:cubicBezTo>
                    <a:pt x="286" y="647"/>
                    <a:pt x="286" y="647"/>
                    <a:pt x="286" y="647"/>
                  </a:cubicBezTo>
                  <a:cubicBezTo>
                    <a:pt x="281" y="643"/>
                    <a:pt x="281" y="643"/>
                    <a:pt x="281" y="643"/>
                  </a:cubicBezTo>
                  <a:cubicBezTo>
                    <a:pt x="275" y="637"/>
                    <a:pt x="275" y="637"/>
                    <a:pt x="275" y="637"/>
                  </a:cubicBezTo>
                  <a:cubicBezTo>
                    <a:pt x="269" y="636"/>
                    <a:pt x="269" y="636"/>
                    <a:pt x="269" y="636"/>
                  </a:cubicBezTo>
                  <a:cubicBezTo>
                    <a:pt x="267" y="628"/>
                    <a:pt x="267" y="628"/>
                    <a:pt x="267" y="628"/>
                  </a:cubicBezTo>
                  <a:cubicBezTo>
                    <a:pt x="264" y="625"/>
                    <a:pt x="264" y="625"/>
                    <a:pt x="264" y="625"/>
                  </a:cubicBezTo>
                  <a:cubicBezTo>
                    <a:pt x="265" y="619"/>
                    <a:pt x="265" y="619"/>
                    <a:pt x="265" y="619"/>
                  </a:cubicBezTo>
                  <a:cubicBezTo>
                    <a:pt x="253" y="606"/>
                    <a:pt x="253" y="606"/>
                    <a:pt x="253" y="606"/>
                  </a:cubicBezTo>
                  <a:cubicBezTo>
                    <a:pt x="252" y="603"/>
                    <a:pt x="252" y="603"/>
                    <a:pt x="252" y="603"/>
                  </a:cubicBezTo>
                  <a:cubicBezTo>
                    <a:pt x="248" y="603"/>
                    <a:pt x="248" y="603"/>
                    <a:pt x="248" y="603"/>
                  </a:cubicBezTo>
                  <a:cubicBezTo>
                    <a:pt x="248" y="597"/>
                    <a:pt x="248" y="597"/>
                    <a:pt x="248" y="597"/>
                  </a:cubicBezTo>
                  <a:cubicBezTo>
                    <a:pt x="238" y="587"/>
                    <a:pt x="238" y="587"/>
                    <a:pt x="238" y="587"/>
                  </a:cubicBezTo>
                  <a:cubicBezTo>
                    <a:pt x="234" y="591"/>
                    <a:pt x="234" y="591"/>
                    <a:pt x="234" y="591"/>
                  </a:cubicBezTo>
                  <a:cubicBezTo>
                    <a:pt x="231" y="595"/>
                    <a:pt x="231" y="595"/>
                    <a:pt x="231" y="595"/>
                  </a:cubicBezTo>
                  <a:cubicBezTo>
                    <a:pt x="225" y="598"/>
                    <a:pt x="225" y="598"/>
                    <a:pt x="225" y="598"/>
                  </a:cubicBezTo>
                  <a:cubicBezTo>
                    <a:pt x="220" y="592"/>
                    <a:pt x="220" y="592"/>
                    <a:pt x="220" y="592"/>
                  </a:cubicBezTo>
                  <a:cubicBezTo>
                    <a:pt x="219" y="586"/>
                    <a:pt x="219" y="586"/>
                    <a:pt x="219" y="586"/>
                  </a:cubicBezTo>
                  <a:cubicBezTo>
                    <a:pt x="211" y="583"/>
                    <a:pt x="211" y="583"/>
                    <a:pt x="211" y="583"/>
                  </a:cubicBezTo>
                  <a:cubicBezTo>
                    <a:pt x="211" y="583"/>
                    <a:pt x="204" y="580"/>
                    <a:pt x="204" y="580"/>
                  </a:cubicBezTo>
                  <a:cubicBezTo>
                    <a:pt x="203" y="580"/>
                    <a:pt x="189" y="580"/>
                    <a:pt x="189" y="580"/>
                  </a:cubicBezTo>
                  <a:cubicBezTo>
                    <a:pt x="184" y="586"/>
                    <a:pt x="184" y="586"/>
                    <a:pt x="184" y="586"/>
                  </a:cubicBezTo>
                  <a:cubicBezTo>
                    <a:pt x="182" y="592"/>
                    <a:pt x="182" y="592"/>
                    <a:pt x="182" y="592"/>
                  </a:cubicBezTo>
                  <a:cubicBezTo>
                    <a:pt x="178" y="595"/>
                    <a:pt x="178" y="595"/>
                    <a:pt x="178" y="595"/>
                  </a:cubicBezTo>
                  <a:cubicBezTo>
                    <a:pt x="183" y="602"/>
                    <a:pt x="183" y="602"/>
                    <a:pt x="183" y="602"/>
                  </a:cubicBezTo>
                  <a:cubicBezTo>
                    <a:pt x="177" y="608"/>
                    <a:pt x="177" y="608"/>
                    <a:pt x="177" y="608"/>
                  </a:cubicBezTo>
                  <a:cubicBezTo>
                    <a:pt x="172" y="616"/>
                    <a:pt x="172" y="616"/>
                    <a:pt x="172" y="616"/>
                  </a:cubicBezTo>
                  <a:cubicBezTo>
                    <a:pt x="173" y="628"/>
                    <a:pt x="173" y="628"/>
                    <a:pt x="173" y="628"/>
                  </a:cubicBezTo>
                  <a:cubicBezTo>
                    <a:pt x="164" y="633"/>
                    <a:pt x="164" y="633"/>
                    <a:pt x="164" y="633"/>
                  </a:cubicBezTo>
                  <a:cubicBezTo>
                    <a:pt x="164" y="641"/>
                    <a:pt x="164" y="641"/>
                    <a:pt x="164" y="641"/>
                  </a:cubicBezTo>
                  <a:cubicBezTo>
                    <a:pt x="160" y="637"/>
                    <a:pt x="160" y="637"/>
                    <a:pt x="160" y="637"/>
                  </a:cubicBezTo>
                  <a:cubicBezTo>
                    <a:pt x="159" y="630"/>
                    <a:pt x="159" y="630"/>
                    <a:pt x="159" y="630"/>
                  </a:cubicBezTo>
                  <a:cubicBezTo>
                    <a:pt x="156" y="627"/>
                    <a:pt x="156" y="627"/>
                    <a:pt x="156" y="627"/>
                  </a:cubicBezTo>
                  <a:cubicBezTo>
                    <a:pt x="151" y="632"/>
                    <a:pt x="151" y="632"/>
                    <a:pt x="151" y="632"/>
                  </a:cubicBezTo>
                  <a:cubicBezTo>
                    <a:pt x="146" y="634"/>
                    <a:pt x="146" y="634"/>
                    <a:pt x="146" y="634"/>
                  </a:cubicBezTo>
                  <a:cubicBezTo>
                    <a:pt x="136" y="637"/>
                    <a:pt x="136" y="637"/>
                    <a:pt x="136" y="637"/>
                  </a:cubicBezTo>
                  <a:cubicBezTo>
                    <a:pt x="129" y="648"/>
                    <a:pt x="129" y="648"/>
                    <a:pt x="129" y="648"/>
                  </a:cubicBezTo>
                  <a:cubicBezTo>
                    <a:pt x="121" y="649"/>
                    <a:pt x="121" y="649"/>
                    <a:pt x="121" y="649"/>
                  </a:cubicBezTo>
                  <a:cubicBezTo>
                    <a:pt x="112" y="641"/>
                    <a:pt x="112" y="641"/>
                    <a:pt x="112" y="641"/>
                  </a:cubicBezTo>
                  <a:cubicBezTo>
                    <a:pt x="112" y="613"/>
                    <a:pt x="112" y="613"/>
                    <a:pt x="112" y="613"/>
                  </a:cubicBezTo>
                  <a:cubicBezTo>
                    <a:pt x="113" y="601"/>
                    <a:pt x="113" y="601"/>
                    <a:pt x="113" y="601"/>
                  </a:cubicBezTo>
                  <a:cubicBezTo>
                    <a:pt x="114" y="589"/>
                    <a:pt x="114" y="589"/>
                    <a:pt x="114" y="589"/>
                  </a:cubicBezTo>
                  <a:cubicBezTo>
                    <a:pt x="104" y="583"/>
                    <a:pt x="104" y="583"/>
                    <a:pt x="104" y="583"/>
                  </a:cubicBezTo>
                  <a:cubicBezTo>
                    <a:pt x="103" y="578"/>
                    <a:pt x="103" y="578"/>
                    <a:pt x="103" y="578"/>
                  </a:cubicBezTo>
                  <a:cubicBezTo>
                    <a:pt x="100" y="573"/>
                    <a:pt x="100" y="573"/>
                    <a:pt x="100" y="573"/>
                  </a:cubicBezTo>
                  <a:cubicBezTo>
                    <a:pt x="97" y="571"/>
                    <a:pt x="97" y="571"/>
                    <a:pt x="97" y="571"/>
                  </a:cubicBezTo>
                  <a:cubicBezTo>
                    <a:pt x="97" y="566"/>
                    <a:pt x="97" y="566"/>
                    <a:pt x="97" y="566"/>
                  </a:cubicBezTo>
                  <a:cubicBezTo>
                    <a:pt x="100" y="563"/>
                    <a:pt x="100" y="563"/>
                    <a:pt x="100" y="563"/>
                  </a:cubicBezTo>
                  <a:cubicBezTo>
                    <a:pt x="100" y="557"/>
                    <a:pt x="100" y="557"/>
                    <a:pt x="100" y="557"/>
                  </a:cubicBezTo>
                  <a:cubicBezTo>
                    <a:pt x="95" y="554"/>
                    <a:pt x="95" y="554"/>
                    <a:pt x="95" y="554"/>
                  </a:cubicBezTo>
                  <a:cubicBezTo>
                    <a:pt x="86" y="551"/>
                    <a:pt x="86" y="551"/>
                    <a:pt x="86" y="551"/>
                  </a:cubicBezTo>
                  <a:cubicBezTo>
                    <a:pt x="88" y="544"/>
                    <a:pt x="88" y="544"/>
                    <a:pt x="88" y="544"/>
                  </a:cubicBezTo>
                  <a:cubicBezTo>
                    <a:pt x="85" y="538"/>
                    <a:pt x="85" y="538"/>
                    <a:pt x="85" y="538"/>
                  </a:cubicBezTo>
                  <a:cubicBezTo>
                    <a:pt x="81" y="530"/>
                    <a:pt x="81" y="530"/>
                    <a:pt x="81" y="530"/>
                  </a:cubicBezTo>
                  <a:cubicBezTo>
                    <a:pt x="76" y="524"/>
                    <a:pt x="76" y="524"/>
                    <a:pt x="76" y="524"/>
                  </a:cubicBezTo>
                  <a:cubicBezTo>
                    <a:pt x="66" y="526"/>
                    <a:pt x="66" y="526"/>
                    <a:pt x="66" y="526"/>
                  </a:cubicBezTo>
                  <a:cubicBezTo>
                    <a:pt x="63" y="520"/>
                    <a:pt x="63" y="520"/>
                    <a:pt x="63" y="520"/>
                  </a:cubicBezTo>
                  <a:cubicBezTo>
                    <a:pt x="70" y="516"/>
                    <a:pt x="70" y="516"/>
                    <a:pt x="70" y="516"/>
                  </a:cubicBezTo>
                  <a:cubicBezTo>
                    <a:pt x="65" y="510"/>
                    <a:pt x="65" y="510"/>
                    <a:pt x="65" y="510"/>
                  </a:cubicBezTo>
                  <a:cubicBezTo>
                    <a:pt x="64" y="504"/>
                    <a:pt x="64" y="504"/>
                    <a:pt x="64" y="504"/>
                  </a:cubicBezTo>
                  <a:cubicBezTo>
                    <a:pt x="60" y="504"/>
                    <a:pt x="60" y="504"/>
                    <a:pt x="60" y="504"/>
                  </a:cubicBezTo>
                  <a:cubicBezTo>
                    <a:pt x="56" y="507"/>
                    <a:pt x="56" y="507"/>
                    <a:pt x="56" y="507"/>
                  </a:cubicBezTo>
                  <a:cubicBezTo>
                    <a:pt x="50" y="505"/>
                    <a:pt x="50" y="505"/>
                    <a:pt x="50" y="505"/>
                  </a:cubicBezTo>
                  <a:cubicBezTo>
                    <a:pt x="45" y="508"/>
                    <a:pt x="45" y="508"/>
                    <a:pt x="45" y="508"/>
                  </a:cubicBezTo>
                  <a:cubicBezTo>
                    <a:pt x="41" y="505"/>
                    <a:pt x="41" y="505"/>
                    <a:pt x="41" y="505"/>
                  </a:cubicBezTo>
                  <a:cubicBezTo>
                    <a:pt x="34" y="508"/>
                    <a:pt x="34" y="508"/>
                    <a:pt x="34" y="508"/>
                  </a:cubicBezTo>
                  <a:cubicBezTo>
                    <a:pt x="27" y="507"/>
                    <a:pt x="27" y="507"/>
                    <a:pt x="27" y="507"/>
                  </a:cubicBezTo>
                  <a:cubicBezTo>
                    <a:pt x="27" y="498"/>
                    <a:pt x="27" y="498"/>
                    <a:pt x="27" y="498"/>
                  </a:cubicBezTo>
                  <a:cubicBezTo>
                    <a:pt x="28" y="496"/>
                    <a:pt x="28" y="496"/>
                    <a:pt x="28" y="496"/>
                  </a:cubicBezTo>
                  <a:cubicBezTo>
                    <a:pt x="28" y="489"/>
                    <a:pt x="28" y="489"/>
                    <a:pt x="28" y="489"/>
                  </a:cubicBezTo>
                  <a:cubicBezTo>
                    <a:pt x="32" y="475"/>
                    <a:pt x="32" y="475"/>
                    <a:pt x="32" y="475"/>
                  </a:cubicBezTo>
                  <a:cubicBezTo>
                    <a:pt x="25" y="467"/>
                    <a:pt x="25" y="467"/>
                    <a:pt x="25" y="467"/>
                  </a:cubicBezTo>
                  <a:cubicBezTo>
                    <a:pt x="24" y="458"/>
                    <a:pt x="24" y="458"/>
                    <a:pt x="24" y="458"/>
                  </a:cubicBezTo>
                  <a:cubicBezTo>
                    <a:pt x="18" y="454"/>
                    <a:pt x="18" y="454"/>
                    <a:pt x="18" y="454"/>
                  </a:cubicBezTo>
                  <a:cubicBezTo>
                    <a:pt x="17" y="449"/>
                    <a:pt x="17" y="449"/>
                    <a:pt x="17" y="449"/>
                  </a:cubicBezTo>
                  <a:cubicBezTo>
                    <a:pt x="20" y="446"/>
                    <a:pt x="20" y="446"/>
                    <a:pt x="20" y="446"/>
                  </a:cubicBezTo>
                  <a:cubicBezTo>
                    <a:pt x="17" y="442"/>
                    <a:pt x="17" y="442"/>
                    <a:pt x="17" y="442"/>
                  </a:cubicBezTo>
                  <a:cubicBezTo>
                    <a:pt x="17" y="437"/>
                    <a:pt x="17" y="437"/>
                    <a:pt x="17" y="437"/>
                  </a:cubicBezTo>
                  <a:cubicBezTo>
                    <a:pt x="8" y="437"/>
                    <a:pt x="8" y="437"/>
                    <a:pt x="8" y="437"/>
                  </a:cubicBezTo>
                  <a:cubicBezTo>
                    <a:pt x="7" y="433"/>
                    <a:pt x="7" y="433"/>
                    <a:pt x="7" y="433"/>
                  </a:cubicBezTo>
                  <a:cubicBezTo>
                    <a:pt x="14" y="426"/>
                    <a:pt x="14" y="426"/>
                    <a:pt x="14" y="426"/>
                  </a:cubicBezTo>
                  <a:cubicBezTo>
                    <a:pt x="19" y="424"/>
                    <a:pt x="19" y="424"/>
                    <a:pt x="19" y="424"/>
                  </a:cubicBezTo>
                  <a:cubicBezTo>
                    <a:pt x="15" y="395"/>
                    <a:pt x="15" y="395"/>
                    <a:pt x="15" y="395"/>
                  </a:cubicBezTo>
                  <a:cubicBezTo>
                    <a:pt x="11" y="385"/>
                    <a:pt x="11" y="385"/>
                    <a:pt x="11" y="385"/>
                  </a:cubicBezTo>
                  <a:cubicBezTo>
                    <a:pt x="9" y="374"/>
                    <a:pt x="9" y="374"/>
                    <a:pt x="9" y="374"/>
                  </a:cubicBezTo>
                  <a:cubicBezTo>
                    <a:pt x="0" y="362"/>
                    <a:pt x="0" y="362"/>
                    <a:pt x="0" y="362"/>
                  </a:cubicBezTo>
                  <a:cubicBezTo>
                    <a:pt x="1" y="356"/>
                    <a:pt x="1" y="356"/>
                    <a:pt x="1" y="356"/>
                  </a:cubicBezTo>
                  <a:cubicBezTo>
                    <a:pt x="5" y="355"/>
                    <a:pt x="5" y="355"/>
                    <a:pt x="5" y="355"/>
                  </a:cubicBezTo>
                  <a:cubicBezTo>
                    <a:pt x="14" y="342"/>
                    <a:pt x="14" y="342"/>
                    <a:pt x="14" y="342"/>
                  </a:cubicBezTo>
                  <a:cubicBezTo>
                    <a:pt x="21" y="344"/>
                    <a:pt x="21" y="344"/>
                    <a:pt x="21" y="344"/>
                  </a:cubicBezTo>
                  <a:cubicBezTo>
                    <a:pt x="26" y="344"/>
                    <a:pt x="26" y="344"/>
                    <a:pt x="26" y="344"/>
                  </a:cubicBezTo>
                  <a:cubicBezTo>
                    <a:pt x="29" y="335"/>
                    <a:pt x="29" y="335"/>
                    <a:pt x="29" y="335"/>
                  </a:cubicBezTo>
                  <a:cubicBezTo>
                    <a:pt x="25" y="330"/>
                    <a:pt x="25" y="330"/>
                    <a:pt x="25" y="330"/>
                  </a:cubicBezTo>
                  <a:cubicBezTo>
                    <a:pt x="27" y="322"/>
                    <a:pt x="27" y="322"/>
                    <a:pt x="27" y="322"/>
                  </a:cubicBezTo>
                  <a:cubicBezTo>
                    <a:pt x="31" y="322"/>
                    <a:pt x="31" y="322"/>
                    <a:pt x="31" y="322"/>
                  </a:cubicBezTo>
                  <a:cubicBezTo>
                    <a:pt x="31" y="311"/>
                    <a:pt x="31" y="311"/>
                    <a:pt x="31" y="311"/>
                  </a:cubicBezTo>
                  <a:cubicBezTo>
                    <a:pt x="42" y="300"/>
                    <a:pt x="42" y="300"/>
                    <a:pt x="42" y="300"/>
                  </a:cubicBezTo>
                  <a:cubicBezTo>
                    <a:pt x="43" y="295"/>
                    <a:pt x="43" y="295"/>
                    <a:pt x="43" y="295"/>
                  </a:cubicBezTo>
                  <a:cubicBezTo>
                    <a:pt x="46" y="295"/>
                    <a:pt x="46" y="295"/>
                    <a:pt x="46" y="295"/>
                  </a:cubicBezTo>
                  <a:cubicBezTo>
                    <a:pt x="47" y="286"/>
                    <a:pt x="47" y="286"/>
                    <a:pt x="47" y="286"/>
                  </a:cubicBezTo>
                  <a:cubicBezTo>
                    <a:pt x="40" y="288"/>
                    <a:pt x="40" y="288"/>
                    <a:pt x="40" y="288"/>
                  </a:cubicBezTo>
                  <a:cubicBezTo>
                    <a:pt x="37" y="280"/>
                    <a:pt x="37" y="280"/>
                    <a:pt x="37" y="280"/>
                  </a:cubicBezTo>
                  <a:cubicBezTo>
                    <a:pt x="35" y="270"/>
                    <a:pt x="35" y="270"/>
                    <a:pt x="35" y="270"/>
                  </a:cubicBezTo>
                  <a:cubicBezTo>
                    <a:pt x="24" y="260"/>
                    <a:pt x="24" y="260"/>
                    <a:pt x="24" y="260"/>
                  </a:cubicBezTo>
                  <a:cubicBezTo>
                    <a:pt x="23" y="256"/>
                    <a:pt x="23" y="256"/>
                    <a:pt x="23" y="256"/>
                  </a:cubicBezTo>
                  <a:cubicBezTo>
                    <a:pt x="16" y="255"/>
                    <a:pt x="16" y="255"/>
                    <a:pt x="16" y="255"/>
                  </a:cubicBezTo>
                  <a:cubicBezTo>
                    <a:pt x="13" y="249"/>
                    <a:pt x="13" y="249"/>
                    <a:pt x="13" y="249"/>
                  </a:cubicBezTo>
                  <a:cubicBezTo>
                    <a:pt x="14" y="240"/>
                    <a:pt x="14" y="240"/>
                    <a:pt x="14" y="240"/>
                  </a:cubicBezTo>
                  <a:cubicBezTo>
                    <a:pt x="7" y="231"/>
                    <a:pt x="7" y="231"/>
                    <a:pt x="7" y="231"/>
                  </a:cubicBezTo>
                  <a:cubicBezTo>
                    <a:pt x="11" y="224"/>
                    <a:pt x="11" y="224"/>
                    <a:pt x="11" y="224"/>
                  </a:cubicBezTo>
                  <a:cubicBezTo>
                    <a:pt x="6" y="215"/>
                    <a:pt x="6" y="215"/>
                    <a:pt x="6" y="215"/>
                  </a:cubicBezTo>
                  <a:cubicBezTo>
                    <a:pt x="4" y="211"/>
                    <a:pt x="4" y="211"/>
                    <a:pt x="4" y="211"/>
                  </a:cubicBezTo>
                  <a:close/>
                  <a:moveTo>
                    <a:pt x="229" y="18"/>
                  </a:moveTo>
                  <a:cubicBezTo>
                    <a:pt x="229" y="18"/>
                    <a:pt x="230" y="22"/>
                    <a:pt x="234" y="26"/>
                  </a:cubicBezTo>
                  <a:cubicBezTo>
                    <a:pt x="238" y="30"/>
                    <a:pt x="242" y="26"/>
                    <a:pt x="245" y="26"/>
                  </a:cubicBezTo>
                  <a:cubicBezTo>
                    <a:pt x="248" y="27"/>
                    <a:pt x="252" y="25"/>
                    <a:pt x="256" y="23"/>
                  </a:cubicBezTo>
                  <a:cubicBezTo>
                    <a:pt x="259" y="22"/>
                    <a:pt x="263" y="17"/>
                    <a:pt x="265" y="13"/>
                  </a:cubicBezTo>
                  <a:cubicBezTo>
                    <a:pt x="267" y="9"/>
                    <a:pt x="268" y="7"/>
                    <a:pt x="266" y="3"/>
                  </a:cubicBezTo>
                  <a:cubicBezTo>
                    <a:pt x="263" y="0"/>
                    <a:pt x="260" y="0"/>
                    <a:pt x="259" y="1"/>
                  </a:cubicBezTo>
                  <a:cubicBezTo>
                    <a:pt x="257" y="2"/>
                    <a:pt x="251" y="3"/>
                    <a:pt x="251" y="6"/>
                  </a:cubicBezTo>
                  <a:cubicBezTo>
                    <a:pt x="250" y="9"/>
                    <a:pt x="247" y="10"/>
                    <a:pt x="246" y="9"/>
                  </a:cubicBezTo>
                  <a:cubicBezTo>
                    <a:pt x="244" y="8"/>
                    <a:pt x="241" y="9"/>
                    <a:pt x="239" y="11"/>
                  </a:cubicBezTo>
                  <a:cubicBezTo>
                    <a:pt x="237" y="14"/>
                    <a:pt x="239" y="16"/>
                    <a:pt x="236" y="17"/>
                  </a:cubicBezTo>
                  <a:cubicBezTo>
                    <a:pt x="233" y="17"/>
                    <a:pt x="229" y="18"/>
                    <a:pt x="229" y="18"/>
                  </a:cubicBezTo>
                  <a:close/>
                  <a:moveTo>
                    <a:pt x="217" y="54"/>
                  </a:moveTo>
                  <a:cubicBezTo>
                    <a:pt x="217" y="54"/>
                    <a:pt x="221" y="54"/>
                    <a:pt x="223" y="53"/>
                  </a:cubicBezTo>
                  <a:cubicBezTo>
                    <a:pt x="224" y="53"/>
                    <a:pt x="225" y="49"/>
                    <a:pt x="225" y="48"/>
                  </a:cubicBezTo>
                  <a:cubicBezTo>
                    <a:pt x="224" y="46"/>
                    <a:pt x="220" y="45"/>
                    <a:pt x="222" y="45"/>
                  </a:cubicBezTo>
                  <a:cubicBezTo>
                    <a:pt x="224" y="45"/>
                    <a:pt x="226" y="44"/>
                    <a:pt x="228" y="41"/>
                  </a:cubicBezTo>
                  <a:cubicBezTo>
                    <a:pt x="230" y="38"/>
                    <a:pt x="227" y="36"/>
                    <a:pt x="225" y="32"/>
                  </a:cubicBezTo>
                  <a:cubicBezTo>
                    <a:pt x="223" y="29"/>
                    <a:pt x="221" y="24"/>
                    <a:pt x="217" y="23"/>
                  </a:cubicBezTo>
                  <a:cubicBezTo>
                    <a:pt x="213" y="21"/>
                    <a:pt x="205" y="25"/>
                    <a:pt x="203" y="27"/>
                  </a:cubicBezTo>
                  <a:cubicBezTo>
                    <a:pt x="201" y="29"/>
                    <a:pt x="199" y="32"/>
                    <a:pt x="197" y="31"/>
                  </a:cubicBezTo>
                  <a:cubicBezTo>
                    <a:pt x="195" y="30"/>
                    <a:pt x="189" y="30"/>
                    <a:pt x="188" y="32"/>
                  </a:cubicBezTo>
                  <a:cubicBezTo>
                    <a:pt x="187" y="35"/>
                    <a:pt x="192" y="40"/>
                    <a:pt x="193" y="42"/>
                  </a:cubicBezTo>
                  <a:cubicBezTo>
                    <a:pt x="193" y="43"/>
                    <a:pt x="190" y="46"/>
                    <a:pt x="188" y="44"/>
                  </a:cubicBezTo>
                  <a:cubicBezTo>
                    <a:pt x="186" y="42"/>
                    <a:pt x="183" y="49"/>
                    <a:pt x="179" y="45"/>
                  </a:cubicBezTo>
                  <a:cubicBezTo>
                    <a:pt x="175" y="40"/>
                    <a:pt x="169" y="44"/>
                    <a:pt x="169" y="47"/>
                  </a:cubicBezTo>
                  <a:cubicBezTo>
                    <a:pt x="168" y="50"/>
                    <a:pt x="168" y="62"/>
                    <a:pt x="173" y="67"/>
                  </a:cubicBezTo>
                  <a:cubicBezTo>
                    <a:pt x="178" y="71"/>
                    <a:pt x="177" y="74"/>
                    <a:pt x="180" y="76"/>
                  </a:cubicBezTo>
                  <a:cubicBezTo>
                    <a:pt x="183" y="78"/>
                    <a:pt x="202" y="79"/>
                    <a:pt x="204" y="79"/>
                  </a:cubicBezTo>
                  <a:cubicBezTo>
                    <a:pt x="207" y="78"/>
                    <a:pt x="201" y="72"/>
                    <a:pt x="202" y="68"/>
                  </a:cubicBezTo>
                  <a:cubicBezTo>
                    <a:pt x="202" y="64"/>
                    <a:pt x="206" y="66"/>
                    <a:pt x="208" y="63"/>
                  </a:cubicBezTo>
                  <a:cubicBezTo>
                    <a:pt x="210" y="60"/>
                    <a:pt x="217" y="54"/>
                    <a:pt x="217" y="54"/>
                  </a:cubicBezTo>
                  <a:close/>
                  <a:moveTo>
                    <a:pt x="222" y="79"/>
                  </a:moveTo>
                  <a:cubicBezTo>
                    <a:pt x="221" y="82"/>
                    <a:pt x="220" y="88"/>
                    <a:pt x="224" y="89"/>
                  </a:cubicBezTo>
                  <a:cubicBezTo>
                    <a:pt x="227" y="90"/>
                    <a:pt x="232" y="84"/>
                    <a:pt x="230" y="81"/>
                  </a:cubicBezTo>
                  <a:cubicBezTo>
                    <a:pt x="228" y="77"/>
                    <a:pt x="222" y="79"/>
                    <a:pt x="222" y="79"/>
                  </a:cubicBezTo>
                  <a:close/>
                  <a:moveTo>
                    <a:pt x="234" y="90"/>
                  </a:moveTo>
                  <a:cubicBezTo>
                    <a:pt x="234" y="90"/>
                    <a:pt x="237" y="95"/>
                    <a:pt x="235" y="98"/>
                  </a:cubicBezTo>
                  <a:cubicBezTo>
                    <a:pt x="233" y="100"/>
                    <a:pt x="235" y="107"/>
                    <a:pt x="237" y="103"/>
                  </a:cubicBezTo>
                  <a:cubicBezTo>
                    <a:pt x="239" y="100"/>
                    <a:pt x="244" y="98"/>
                    <a:pt x="246" y="98"/>
                  </a:cubicBezTo>
                  <a:cubicBezTo>
                    <a:pt x="248" y="98"/>
                    <a:pt x="262" y="91"/>
                    <a:pt x="261" y="86"/>
                  </a:cubicBezTo>
                  <a:cubicBezTo>
                    <a:pt x="261" y="82"/>
                    <a:pt x="258" y="81"/>
                    <a:pt x="250" y="80"/>
                  </a:cubicBezTo>
                  <a:cubicBezTo>
                    <a:pt x="243" y="79"/>
                    <a:pt x="239" y="80"/>
                    <a:pt x="236" y="82"/>
                  </a:cubicBezTo>
                  <a:cubicBezTo>
                    <a:pt x="234" y="83"/>
                    <a:pt x="234" y="90"/>
                    <a:pt x="234" y="90"/>
                  </a:cubicBezTo>
                  <a:close/>
                  <a:moveTo>
                    <a:pt x="15" y="190"/>
                  </a:moveTo>
                  <a:cubicBezTo>
                    <a:pt x="11" y="191"/>
                    <a:pt x="8" y="198"/>
                    <a:pt x="5" y="199"/>
                  </a:cubicBezTo>
                  <a:cubicBezTo>
                    <a:pt x="1" y="200"/>
                    <a:pt x="11" y="204"/>
                    <a:pt x="16" y="204"/>
                  </a:cubicBezTo>
                  <a:cubicBezTo>
                    <a:pt x="20" y="204"/>
                    <a:pt x="23" y="198"/>
                    <a:pt x="22" y="194"/>
                  </a:cubicBezTo>
                  <a:cubicBezTo>
                    <a:pt x="21" y="190"/>
                    <a:pt x="15" y="190"/>
                    <a:pt x="15" y="190"/>
                  </a:cubicBez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63" name="Freeform 69">
              <a:extLst>
                <a:ext uri="{FF2B5EF4-FFF2-40B4-BE49-F238E27FC236}">
                  <a16:creationId xmlns:a16="http://schemas.microsoft.com/office/drawing/2014/main" id="{3161562B-1D82-80BB-72AA-DA0BE69638CA}"/>
                </a:ext>
              </a:extLst>
            </p:cNvPr>
            <p:cNvSpPr>
              <a:spLocks/>
            </p:cNvSpPr>
            <p:nvPr/>
          </p:nvSpPr>
          <p:spPr bwMode="auto">
            <a:xfrm>
              <a:off x="1665" y="2986"/>
              <a:ext cx="654" cy="384"/>
            </a:xfrm>
            <a:custGeom>
              <a:avLst/>
              <a:gdLst>
                <a:gd name="T0" fmla="*/ 639 w 654"/>
                <a:gd name="T1" fmla="*/ 84 h 384"/>
                <a:gd name="T2" fmla="*/ 650 w 654"/>
                <a:gd name="T3" fmla="*/ 115 h 384"/>
                <a:gd name="T4" fmla="*/ 608 w 654"/>
                <a:gd name="T5" fmla="*/ 136 h 384"/>
                <a:gd name="T6" fmla="*/ 533 w 654"/>
                <a:gd name="T7" fmla="*/ 169 h 384"/>
                <a:gd name="T8" fmla="*/ 468 w 654"/>
                <a:gd name="T9" fmla="*/ 215 h 384"/>
                <a:gd name="T10" fmla="*/ 446 w 654"/>
                <a:gd name="T11" fmla="*/ 205 h 384"/>
                <a:gd name="T12" fmla="*/ 400 w 654"/>
                <a:gd name="T13" fmla="*/ 261 h 384"/>
                <a:gd name="T14" fmla="*/ 373 w 654"/>
                <a:gd name="T15" fmla="*/ 307 h 384"/>
                <a:gd name="T16" fmla="*/ 368 w 654"/>
                <a:gd name="T17" fmla="*/ 340 h 384"/>
                <a:gd name="T18" fmla="*/ 345 w 654"/>
                <a:gd name="T19" fmla="*/ 373 h 384"/>
                <a:gd name="T20" fmla="*/ 275 w 654"/>
                <a:gd name="T21" fmla="*/ 361 h 384"/>
                <a:gd name="T22" fmla="*/ 241 w 654"/>
                <a:gd name="T23" fmla="*/ 363 h 384"/>
                <a:gd name="T24" fmla="*/ 212 w 654"/>
                <a:gd name="T25" fmla="*/ 361 h 384"/>
                <a:gd name="T26" fmla="*/ 170 w 654"/>
                <a:gd name="T27" fmla="*/ 355 h 384"/>
                <a:gd name="T28" fmla="*/ 150 w 654"/>
                <a:gd name="T29" fmla="*/ 325 h 384"/>
                <a:gd name="T30" fmla="*/ 135 w 654"/>
                <a:gd name="T31" fmla="*/ 334 h 384"/>
                <a:gd name="T32" fmla="*/ 118 w 654"/>
                <a:gd name="T33" fmla="*/ 344 h 384"/>
                <a:gd name="T34" fmla="*/ 95 w 654"/>
                <a:gd name="T35" fmla="*/ 359 h 384"/>
                <a:gd name="T36" fmla="*/ 72 w 654"/>
                <a:gd name="T37" fmla="*/ 353 h 384"/>
                <a:gd name="T38" fmla="*/ 39 w 654"/>
                <a:gd name="T39" fmla="*/ 348 h 384"/>
                <a:gd name="T40" fmla="*/ 14 w 654"/>
                <a:gd name="T41" fmla="*/ 375 h 384"/>
                <a:gd name="T42" fmla="*/ 10 w 654"/>
                <a:gd name="T43" fmla="*/ 342 h 384"/>
                <a:gd name="T44" fmla="*/ 8 w 654"/>
                <a:gd name="T45" fmla="*/ 313 h 384"/>
                <a:gd name="T46" fmla="*/ 27 w 654"/>
                <a:gd name="T47" fmla="*/ 284 h 384"/>
                <a:gd name="T48" fmla="*/ 31 w 654"/>
                <a:gd name="T49" fmla="*/ 267 h 384"/>
                <a:gd name="T50" fmla="*/ 85 w 654"/>
                <a:gd name="T51" fmla="*/ 244 h 384"/>
                <a:gd name="T52" fmla="*/ 116 w 654"/>
                <a:gd name="T53" fmla="*/ 178 h 384"/>
                <a:gd name="T54" fmla="*/ 77 w 654"/>
                <a:gd name="T55" fmla="*/ 192 h 384"/>
                <a:gd name="T56" fmla="*/ 64 w 654"/>
                <a:gd name="T57" fmla="*/ 163 h 384"/>
                <a:gd name="T58" fmla="*/ 89 w 654"/>
                <a:gd name="T59" fmla="*/ 134 h 384"/>
                <a:gd name="T60" fmla="*/ 95 w 654"/>
                <a:gd name="T61" fmla="*/ 109 h 384"/>
                <a:gd name="T62" fmla="*/ 83 w 654"/>
                <a:gd name="T63" fmla="*/ 55 h 384"/>
                <a:gd name="T64" fmla="*/ 122 w 654"/>
                <a:gd name="T65" fmla="*/ 73 h 384"/>
                <a:gd name="T66" fmla="*/ 173 w 654"/>
                <a:gd name="T67" fmla="*/ 94 h 384"/>
                <a:gd name="T68" fmla="*/ 208 w 654"/>
                <a:gd name="T69" fmla="*/ 80 h 384"/>
                <a:gd name="T70" fmla="*/ 214 w 654"/>
                <a:gd name="T71" fmla="*/ 25 h 384"/>
                <a:gd name="T72" fmla="*/ 308 w 654"/>
                <a:gd name="T73" fmla="*/ 0 h 384"/>
                <a:gd name="T74" fmla="*/ 364 w 654"/>
                <a:gd name="T75" fmla="*/ 21 h 384"/>
                <a:gd name="T76" fmla="*/ 425 w 654"/>
                <a:gd name="T77" fmla="*/ 65 h 384"/>
                <a:gd name="T78" fmla="*/ 518 w 654"/>
                <a:gd name="T79" fmla="*/ 102 h 384"/>
                <a:gd name="T80" fmla="*/ 579 w 654"/>
                <a:gd name="T81" fmla="*/ 77 h 384"/>
                <a:gd name="T82" fmla="*/ 621 w 654"/>
                <a:gd name="T83" fmla="*/ 6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54" h="384">
                  <a:moveTo>
                    <a:pt x="654" y="61"/>
                  </a:moveTo>
                  <a:lnTo>
                    <a:pt x="643" y="67"/>
                  </a:lnTo>
                  <a:lnTo>
                    <a:pt x="639" y="84"/>
                  </a:lnTo>
                  <a:lnTo>
                    <a:pt x="652" y="96"/>
                  </a:lnTo>
                  <a:lnTo>
                    <a:pt x="637" y="107"/>
                  </a:lnTo>
                  <a:lnTo>
                    <a:pt x="650" y="115"/>
                  </a:lnTo>
                  <a:lnTo>
                    <a:pt x="633" y="123"/>
                  </a:lnTo>
                  <a:lnTo>
                    <a:pt x="618" y="136"/>
                  </a:lnTo>
                  <a:lnTo>
                    <a:pt x="608" y="136"/>
                  </a:lnTo>
                  <a:lnTo>
                    <a:pt x="604" y="153"/>
                  </a:lnTo>
                  <a:lnTo>
                    <a:pt x="566" y="153"/>
                  </a:lnTo>
                  <a:lnTo>
                    <a:pt x="533" y="169"/>
                  </a:lnTo>
                  <a:lnTo>
                    <a:pt x="531" y="184"/>
                  </a:lnTo>
                  <a:lnTo>
                    <a:pt x="502" y="184"/>
                  </a:lnTo>
                  <a:lnTo>
                    <a:pt x="468" y="215"/>
                  </a:lnTo>
                  <a:lnTo>
                    <a:pt x="454" y="217"/>
                  </a:lnTo>
                  <a:lnTo>
                    <a:pt x="458" y="209"/>
                  </a:lnTo>
                  <a:lnTo>
                    <a:pt x="446" y="205"/>
                  </a:lnTo>
                  <a:lnTo>
                    <a:pt x="414" y="236"/>
                  </a:lnTo>
                  <a:lnTo>
                    <a:pt x="416" y="255"/>
                  </a:lnTo>
                  <a:lnTo>
                    <a:pt x="400" y="261"/>
                  </a:lnTo>
                  <a:lnTo>
                    <a:pt x="400" y="280"/>
                  </a:lnTo>
                  <a:lnTo>
                    <a:pt x="379" y="288"/>
                  </a:lnTo>
                  <a:lnTo>
                    <a:pt x="373" y="307"/>
                  </a:lnTo>
                  <a:lnTo>
                    <a:pt x="375" y="321"/>
                  </a:lnTo>
                  <a:lnTo>
                    <a:pt x="373" y="325"/>
                  </a:lnTo>
                  <a:lnTo>
                    <a:pt x="368" y="340"/>
                  </a:lnTo>
                  <a:lnTo>
                    <a:pt x="350" y="359"/>
                  </a:lnTo>
                  <a:lnTo>
                    <a:pt x="352" y="369"/>
                  </a:lnTo>
                  <a:lnTo>
                    <a:pt x="345" y="373"/>
                  </a:lnTo>
                  <a:lnTo>
                    <a:pt x="337" y="384"/>
                  </a:lnTo>
                  <a:lnTo>
                    <a:pt x="312" y="382"/>
                  </a:lnTo>
                  <a:lnTo>
                    <a:pt x="275" y="361"/>
                  </a:lnTo>
                  <a:lnTo>
                    <a:pt x="258" y="355"/>
                  </a:lnTo>
                  <a:lnTo>
                    <a:pt x="248" y="367"/>
                  </a:lnTo>
                  <a:lnTo>
                    <a:pt x="241" y="363"/>
                  </a:lnTo>
                  <a:lnTo>
                    <a:pt x="233" y="359"/>
                  </a:lnTo>
                  <a:lnTo>
                    <a:pt x="227" y="369"/>
                  </a:lnTo>
                  <a:lnTo>
                    <a:pt x="212" y="361"/>
                  </a:lnTo>
                  <a:lnTo>
                    <a:pt x="202" y="367"/>
                  </a:lnTo>
                  <a:lnTo>
                    <a:pt x="181" y="350"/>
                  </a:lnTo>
                  <a:lnTo>
                    <a:pt x="170" y="355"/>
                  </a:lnTo>
                  <a:lnTo>
                    <a:pt x="160" y="348"/>
                  </a:lnTo>
                  <a:lnTo>
                    <a:pt x="162" y="334"/>
                  </a:lnTo>
                  <a:lnTo>
                    <a:pt x="150" y="325"/>
                  </a:lnTo>
                  <a:lnTo>
                    <a:pt x="143" y="332"/>
                  </a:lnTo>
                  <a:lnTo>
                    <a:pt x="139" y="330"/>
                  </a:lnTo>
                  <a:lnTo>
                    <a:pt x="135" y="334"/>
                  </a:lnTo>
                  <a:lnTo>
                    <a:pt x="118" y="328"/>
                  </a:lnTo>
                  <a:lnTo>
                    <a:pt x="112" y="340"/>
                  </a:lnTo>
                  <a:lnTo>
                    <a:pt x="118" y="344"/>
                  </a:lnTo>
                  <a:lnTo>
                    <a:pt x="118" y="353"/>
                  </a:lnTo>
                  <a:lnTo>
                    <a:pt x="114" y="357"/>
                  </a:lnTo>
                  <a:lnTo>
                    <a:pt x="95" y="359"/>
                  </a:lnTo>
                  <a:lnTo>
                    <a:pt x="89" y="367"/>
                  </a:lnTo>
                  <a:lnTo>
                    <a:pt x="81" y="367"/>
                  </a:lnTo>
                  <a:lnTo>
                    <a:pt x="72" y="353"/>
                  </a:lnTo>
                  <a:lnTo>
                    <a:pt x="60" y="363"/>
                  </a:lnTo>
                  <a:lnTo>
                    <a:pt x="54" y="359"/>
                  </a:lnTo>
                  <a:lnTo>
                    <a:pt x="39" y="348"/>
                  </a:lnTo>
                  <a:lnTo>
                    <a:pt x="27" y="353"/>
                  </a:lnTo>
                  <a:lnTo>
                    <a:pt x="25" y="365"/>
                  </a:lnTo>
                  <a:lnTo>
                    <a:pt x="14" y="375"/>
                  </a:lnTo>
                  <a:lnTo>
                    <a:pt x="8" y="371"/>
                  </a:lnTo>
                  <a:lnTo>
                    <a:pt x="10" y="363"/>
                  </a:lnTo>
                  <a:lnTo>
                    <a:pt x="10" y="342"/>
                  </a:lnTo>
                  <a:lnTo>
                    <a:pt x="0" y="334"/>
                  </a:lnTo>
                  <a:lnTo>
                    <a:pt x="2" y="323"/>
                  </a:lnTo>
                  <a:lnTo>
                    <a:pt x="8" y="313"/>
                  </a:lnTo>
                  <a:lnTo>
                    <a:pt x="12" y="300"/>
                  </a:lnTo>
                  <a:lnTo>
                    <a:pt x="25" y="300"/>
                  </a:lnTo>
                  <a:lnTo>
                    <a:pt x="27" y="284"/>
                  </a:lnTo>
                  <a:lnTo>
                    <a:pt x="35" y="271"/>
                  </a:lnTo>
                  <a:lnTo>
                    <a:pt x="27" y="265"/>
                  </a:lnTo>
                  <a:lnTo>
                    <a:pt x="31" y="267"/>
                  </a:lnTo>
                  <a:lnTo>
                    <a:pt x="54" y="259"/>
                  </a:lnTo>
                  <a:lnTo>
                    <a:pt x="64" y="267"/>
                  </a:lnTo>
                  <a:lnTo>
                    <a:pt x="85" y="244"/>
                  </a:lnTo>
                  <a:lnTo>
                    <a:pt x="77" y="236"/>
                  </a:lnTo>
                  <a:lnTo>
                    <a:pt x="127" y="192"/>
                  </a:lnTo>
                  <a:lnTo>
                    <a:pt x="116" y="178"/>
                  </a:lnTo>
                  <a:lnTo>
                    <a:pt x="97" y="175"/>
                  </a:lnTo>
                  <a:lnTo>
                    <a:pt x="87" y="182"/>
                  </a:lnTo>
                  <a:lnTo>
                    <a:pt x="77" y="192"/>
                  </a:lnTo>
                  <a:lnTo>
                    <a:pt x="58" y="186"/>
                  </a:lnTo>
                  <a:lnTo>
                    <a:pt x="56" y="173"/>
                  </a:lnTo>
                  <a:lnTo>
                    <a:pt x="64" y="163"/>
                  </a:lnTo>
                  <a:lnTo>
                    <a:pt x="70" y="148"/>
                  </a:lnTo>
                  <a:lnTo>
                    <a:pt x="89" y="146"/>
                  </a:lnTo>
                  <a:lnTo>
                    <a:pt x="89" y="134"/>
                  </a:lnTo>
                  <a:lnTo>
                    <a:pt x="83" y="125"/>
                  </a:lnTo>
                  <a:lnTo>
                    <a:pt x="83" y="117"/>
                  </a:lnTo>
                  <a:lnTo>
                    <a:pt x="95" y="109"/>
                  </a:lnTo>
                  <a:lnTo>
                    <a:pt x="97" y="86"/>
                  </a:lnTo>
                  <a:lnTo>
                    <a:pt x="85" y="75"/>
                  </a:lnTo>
                  <a:lnTo>
                    <a:pt x="83" y="55"/>
                  </a:lnTo>
                  <a:lnTo>
                    <a:pt x="89" y="55"/>
                  </a:lnTo>
                  <a:lnTo>
                    <a:pt x="104" y="61"/>
                  </a:lnTo>
                  <a:lnTo>
                    <a:pt x="122" y="73"/>
                  </a:lnTo>
                  <a:lnTo>
                    <a:pt x="143" y="84"/>
                  </a:lnTo>
                  <a:lnTo>
                    <a:pt x="152" y="102"/>
                  </a:lnTo>
                  <a:lnTo>
                    <a:pt x="173" y="94"/>
                  </a:lnTo>
                  <a:lnTo>
                    <a:pt x="202" y="111"/>
                  </a:lnTo>
                  <a:lnTo>
                    <a:pt x="216" y="94"/>
                  </a:lnTo>
                  <a:lnTo>
                    <a:pt x="208" y="80"/>
                  </a:lnTo>
                  <a:lnTo>
                    <a:pt x="212" y="65"/>
                  </a:lnTo>
                  <a:lnTo>
                    <a:pt x="202" y="46"/>
                  </a:lnTo>
                  <a:lnTo>
                    <a:pt x="214" y="25"/>
                  </a:lnTo>
                  <a:lnTo>
                    <a:pt x="227" y="7"/>
                  </a:lnTo>
                  <a:lnTo>
                    <a:pt x="302" y="9"/>
                  </a:lnTo>
                  <a:lnTo>
                    <a:pt x="308" y="0"/>
                  </a:lnTo>
                  <a:lnTo>
                    <a:pt x="335" y="2"/>
                  </a:lnTo>
                  <a:lnTo>
                    <a:pt x="348" y="17"/>
                  </a:lnTo>
                  <a:lnTo>
                    <a:pt x="364" y="21"/>
                  </a:lnTo>
                  <a:lnTo>
                    <a:pt x="395" y="44"/>
                  </a:lnTo>
                  <a:lnTo>
                    <a:pt x="412" y="50"/>
                  </a:lnTo>
                  <a:lnTo>
                    <a:pt x="425" y="65"/>
                  </a:lnTo>
                  <a:lnTo>
                    <a:pt x="452" y="69"/>
                  </a:lnTo>
                  <a:lnTo>
                    <a:pt x="500" y="102"/>
                  </a:lnTo>
                  <a:lnTo>
                    <a:pt x="518" y="102"/>
                  </a:lnTo>
                  <a:lnTo>
                    <a:pt x="527" y="109"/>
                  </a:lnTo>
                  <a:lnTo>
                    <a:pt x="560" y="100"/>
                  </a:lnTo>
                  <a:lnTo>
                    <a:pt x="579" y="77"/>
                  </a:lnTo>
                  <a:lnTo>
                    <a:pt x="600" y="82"/>
                  </a:lnTo>
                  <a:lnTo>
                    <a:pt x="606" y="67"/>
                  </a:lnTo>
                  <a:lnTo>
                    <a:pt x="621" y="65"/>
                  </a:lnTo>
                  <a:lnTo>
                    <a:pt x="637" y="52"/>
                  </a:lnTo>
                  <a:lnTo>
                    <a:pt x="654" y="61"/>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28" name="Freeform 70">
              <a:extLst>
                <a:ext uri="{FF2B5EF4-FFF2-40B4-BE49-F238E27FC236}">
                  <a16:creationId xmlns:a16="http://schemas.microsoft.com/office/drawing/2014/main" id="{25C9F35F-53A7-588A-0A6E-324990AB6A2F}"/>
                </a:ext>
              </a:extLst>
            </p:cNvPr>
            <p:cNvSpPr>
              <a:spLocks/>
            </p:cNvSpPr>
            <p:nvPr/>
          </p:nvSpPr>
          <p:spPr bwMode="auto">
            <a:xfrm>
              <a:off x="1294" y="2651"/>
              <a:ext cx="323" cy="381"/>
            </a:xfrm>
            <a:custGeom>
              <a:avLst/>
              <a:gdLst>
                <a:gd name="T0" fmla="*/ 0 w 155"/>
                <a:gd name="T1" fmla="*/ 98 h 183"/>
                <a:gd name="T2" fmla="*/ 32 w 155"/>
                <a:gd name="T3" fmla="*/ 98 h 183"/>
                <a:gd name="T4" fmla="*/ 55 w 155"/>
                <a:gd name="T5" fmla="*/ 94 h 183"/>
                <a:gd name="T6" fmla="*/ 60 w 155"/>
                <a:gd name="T7" fmla="*/ 81 h 183"/>
                <a:gd name="T8" fmla="*/ 61 w 155"/>
                <a:gd name="T9" fmla="*/ 62 h 183"/>
                <a:gd name="T10" fmla="*/ 71 w 155"/>
                <a:gd name="T11" fmla="*/ 59 h 183"/>
                <a:gd name="T12" fmla="*/ 77 w 155"/>
                <a:gd name="T13" fmla="*/ 49 h 183"/>
                <a:gd name="T14" fmla="*/ 81 w 155"/>
                <a:gd name="T15" fmla="*/ 41 h 183"/>
                <a:gd name="T16" fmla="*/ 83 w 155"/>
                <a:gd name="T17" fmla="*/ 36 h 183"/>
                <a:gd name="T18" fmla="*/ 91 w 155"/>
                <a:gd name="T19" fmla="*/ 30 h 183"/>
                <a:gd name="T20" fmla="*/ 101 w 155"/>
                <a:gd name="T21" fmla="*/ 21 h 183"/>
                <a:gd name="T22" fmla="*/ 108 w 155"/>
                <a:gd name="T23" fmla="*/ 22 h 183"/>
                <a:gd name="T24" fmla="*/ 120 w 155"/>
                <a:gd name="T25" fmla="*/ 0 h 183"/>
                <a:gd name="T26" fmla="*/ 135 w 155"/>
                <a:gd name="T27" fmla="*/ 12 h 183"/>
                <a:gd name="T28" fmla="*/ 133 w 155"/>
                <a:gd name="T29" fmla="*/ 23 h 183"/>
                <a:gd name="T30" fmla="*/ 137 w 155"/>
                <a:gd name="T31" fmla="*/ 28 h 183"/>
                <a:gd name="T32" fmla="*/ 152 w 155"/>
                <a:gd name="T33" fmla="*/ 33 h 183"/>
                <a:gd name="T34" fmla="*/ 151 w 155"/>
                <a:gd name="T35" fmla="*/ 43 h 183"/>
                <a:gd name="T36" fmla="*/ 151 w 155"/>
                <a:gd name="T37" fmla="*/ 58 h 183"/>
                <a:gd name="T38" fmla="*/ 140 w 155"/>
                <a:gd name="T39" fmla="*/ 65 h 183"/>
                <a:gd name="T40" fmla="*/ 133 w 155"/>
                <a:gd name="T41" fmla="*/ 70 h 183"/>
                <a:gd name="T42" fmla="*/ 126 w 155"/>
                <a:gd name="T43" fmla="*/ 85 h 183"/>
                <a:gd name="T44" fmla="*/ 121 w 155"/>
                <a:gd name="T45" fmla="*/ 93 h 183"/>
                <a:gd name="T46" fmla="*/ 126 w 155"/>
                <a:gd name="T47" fmla="*/ 103 h 183"/>
                <a:gd name="T48" fmla="*/ 125 w 155"/>
                <a:gd name="T49" fmla="*/ 113 h 183"/>
                <a:gd name="T50" fmla="*/ 126 w 155"/>
                <a:gd name="T51" fmla="*/ 116 h 183"/>
                <a:gd name="T52" fmla="*/ 118 w 155"/>
                <a:gd name="T53" fmla="*/ 124 h 183"/>
                <a:gd name="T54" fmla="*/ 109 w 155"/>
                <a:gd name="T55" fmla="*/ 120 h 183"/>
                <a:gd name="T56" fmla="*/ 110 w 155"/>
                <a:gd name="T57" fmla="*/ 130 h 183"/>
                <a:gd name="T58" fmla="*/ 101 w 155"/>
                <a:gd name="T59" fmla="*/ 137 h 183"/>
                <a:gd name="T60" fmla="*/ 102 w 155"/>
                <a:gd name="T61" fmla="*/ 147 h 183"/>
                <a:gd name="T62" fmla="*/ 108 w 155"/>
                <a:gd name="T63" fmla="*/ 152 h 183"/>
                <a:gd name="T64" fmla="*/ 105 w 155"/>
                <a:gd name="T65" fmla="*/ 157 h 183"/>
                <a:gd name="T66" fmla="*/ 98 w 155"/>
                <a:gd name="T67" fmla="*/ 161 h 183"/>
                <a:gd name="T68" fmla="*/ 99 w 155"/>
                <a:gd name="T69" fmla="*/ 170 h 183"/>
                <a:gd name="T70" fmla="*/ 86 w 155"/>
                <a:gd name="T71" fmla="*/ 179 h 183"/>
                <a:gd name="T72" fmla="*/ 82 w 155"/>
                <a:gd name="T73" fmla="*/ 171 h 183"/>
                <a:gd name="T74" fmla="*/ 74 w 155"/>
                <a:gd name="T75" fmla="*/ 170 h 183"/>
                <a:gd name="T76" fmla="*/ 69 w 155"/>
                <a:gd name="T77" fmla="*/ 171 h 183"/>
                <a:gd name="T78" fmla="*/ 65 w 155"/>
                <a:gd name="T79" fmla="*/ 167 h 183"/>
                <a:gd name="T80" fmla="*/ 56 w 155"/>
                <a:gd name="T81" fmla="*/ 169 h 183"/>
                <a:gd name="T82" fmla="*/ 50 w 155"/>
                <a:gd name="T83" fmla="*/ 173 h 183"/>
                <a:gd name="T84" fmla="*/ 45 w 155"/>
                <a:gd name="T85" fmla="*/ 171 h 183"/>
                <a:gd name="T86" fmla="*/ 41 w 155"/>
                <a:gd name="T87" fmla="*/ 178 h 183"/>
                <a:gd name="T88" fmla="*/ 32 w 155"/>
                <a:gd name="T89" fmla="*/ 183 h 183"/>
                <a:gd name="T90" fmla="*/ 24 w 155"/>
                <a:gd name="T91" fmla="*/ 160 h 183"/>
                <a:gd name="T92" fmla="*/ 15 w 155"/>
                <a:gd name="T93" fmla="*/ 156 h 183"/>
                <a:gd name="T94" fmla="*/ 0 w 155"/>
                <a:gd name="T95" fmla="*/ 111 h 183"/>
                <a:gd name="T96" fmla="*/ 0 w 155"/>
                <a:gd name="T97" fmla="*/ 98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5" h="183">
                  <a:moveTo>
                    <a:pt x="0" y="98"/>
                  </a:moveTo>
                  <a:cubicBezTo>
                    <a:pt x="32" y="98"/>
                    <a:pt x="32" y="98"/>
                    <a:pt x="32" y="98"/>
                  </a:cubicBezTo>
                  <a:cubicBezTo>
                    <a:pt x="43" y="98"/>
                    <a:pt x="47" y="95"/>
                    <a:pt x="55" y="94"/>
                  </a:cubicBezTo>
                  <a:cubicBezTo>
                    <a:pt x="62" y="93"/>
                    <a:pt x="59" y="87"/>
                    <a:pt x="60" y="81"/>
                  </a:cubicBezTo>
                  <a:cubicBezTo>
                    <a:pt x="60" y="75"/>
                    <a:pt x="61" y="65"/>
                    <a:pt x="61" y="62"/>
                  </a:cubicBezTo>
                  <a:cubicBezTo>
                    <a:pt x="61" y="59"/>
                    <a:pt x="65" y="59"/>
                    <a:pt x="71" y="59"/>
                  </a:cubicBezTo>
                  <a:cubicBezTo>
                    <a:pt x="77" y="59"/>
                    <a:pt x="77" y="56"/>
                    <a:pt x="77" y="49"/>
                  </a:cubicBezTo>
                  <a:cubicBezTo>
                    <a:pt x="77" y="42"/>
                    <a:pt x="77" y="41"/>
                    <a:pt x="81" y="41"/>
                  </a:cubicBezTo>
                  <a:cubicBezTo>
                    <a:pt x="86" y="42"/>
                    <a:pt x="84" y="40"/>
                    <a:pt x="83" y="36"/>
                  </a:cubicBezTo>
                  <a:cubicBezTo>
                    <a:pt x="83" y="33"/>
                    <a:pt x="89" y="33"/>
                    <a:pt x="91" y="30"/>
                  </a:cubicBezTo>
                  <a:cubicBezTo>
                    <a:pt x="93" y="28"/>
                    <a:pt x="98" y="23"/>
                    <a:pt x="101" y="21"/>
                  </a:cubicBezTo>
                  <a:cubicBezTo>
                    <a:pt x="105" y="19"/>
                    <a:pt x="106" y="23"/>
                    <a:pt x="108" y="22"/>
                  </a:cubicBezTo>
                  <a:cubicBezTo>
                    <a:pt x="109" y="21"/>
                    <a:pt x="115" y="9"/>
                    <a:pt x="120" y="0"/>
                  </a:cubicBezTo>
                  <a:cubicBezTo>
                    <a:pt x="135" y="12"/>
                    <a:pt x="135" y="12"/>
                    <a:pt x="135" y="12"/>
                  </a:cubicBezTo>
                  <a:cubicBezTo>
                    <a:pt x="133" y="23"/>
                    <a:pt x="133" y="23"/>
                    <a:pt x="133" y="23"/>
                  </a:cubicBezTo>
                  <a:cubicBezTo>
                    <a:pt x="137" y="28"/>
                    <a:pt x="137" y="28"/>
                    <a:pt x="137" y="28"/>
                  </a:cubicBezTo>
                  <a:cubicBezTo>
                    <a:pt x="152" y="33"/>
                    <a:pt x="152" y="33"/>
                    <a:pt x="152" y="33"/>
                  </a:cubicBezTo>
                  <a:cubicBezTo>
                    <a:pt x="150" y="37"/>
                    <a:pt x="148" y="35"/>
                    <a:pt x="151" y="43"/>
                  </a:cubicBezTo>
                  <a:cubicBezTo>
                    <a:pt x="155" y="53"/>
                    <a:pt x="153" y="56"/>
                    <a:pt x="151" y="58"/>
                  </a:cubicBezTo>
                  <a:cubicBezTo>
                    <a:pt x="149" y="60"/>
                    <a:pt x="143" y="65"/>
                    <a:pt x="140" y="65"/>
                  </a:cubicBezTo>
                  <a:cubicBezTo>
                    <a:pt x="137" y="66"/>
                    <a:pt x="133" y="66"/>
                    <a:pt x="133" y="70"/>
                  </a:cubicBezTo>
                  <a:cubicBezTo>
                    <a:pt x="133" y="75"/>
                    <a:pt x="130" y="83"/>
                    <a:pt x="126" y="85"/>
                  </a:cubicBezTo>
                  <a:cubicBezTo>
                    <a:pt x="121" y="87"/>
                    <a:pt x="122" y="91"/>
                    <a:pt x="121" y="93"/>
                  </a:cubicBezTo>
                  <a:cubicBezTo>
                    <a:pt x="120" y="95"/>
                    <a:pt x="126" y="98"/>
                    <a:pt x="126" y="103"/>
                  </a:cubicBezTo>
                  <a:cubicBezTo>
                    <a:pt x="126" y="107"/>
                    <a:pt x="124" y="109"/>
                    <a:pt x="125" y="113"/>
                  </a:cubicBezTo>
                  <a:cubicBezTo>
                    <a:pt x="125" y="115"/>
                    <a:pt x="125" y="115"/>
                    <a:pt x="126" y="116"/>
                  </a:cubicBezTo>
                  <a:cubicBezTo>
                    <a:pt x="118" y="124"/>
                    <a:pt x="118" y="124"/>
                    <a:pt x="118" y="124"/>
                  </a:cubicBezTo>
                  <a:cubicBezTo>
                    <a:pt x="109" y="120"/>
                    <a:pt x="109" y="120"/>
                    <a:pt x="109" y="120"/>
                  </a:cubicBezTo>
                  <a:cubicBezTo>
                    <a:pt x="110" y="130"/>
                    <a:pt x="110" y="130"/>
                    <a:pt x="110" y="130"/>
                  </a:cubicBezTo>
                  <a:cubicBezTo>
                    <a:pt x="101" y="137"/>
                    <a:pt x="101" y="137"/>
                    <a:pt x="101" y="137"/>
                  </a:cubicBezTo>
                  <a:cubicBezTo>
                    <a:pt x="102" y="147"/>
                    <a:pt x="102" y="147"/>
                    <a:pt x="102" y="147"/>
                  </a:cubicBezTo>
                  <a:cubicBezTo>
                    <a:pt x="108" y="152"/>
                    <a:pt x="108" y="152"/>
                    <a:pt x="108" y="152"/>
                  </a:cubicBezTo>
                  <a:cubicBezTo>
                    <a:pt x="105" y="157"/>
                    <a:pt x="105" y="157"/>
                    <a:pt x="105" y="157"/>
                  </a:cubicBezTo>
                  <a:cubicBezTo>
                    <a:pt x="98" y="161"/>
                    <a:pt x="98" y="161"/>
                    <a:pt x="98" y="161"/>
                  </a:cubicBezTo>
                  <a:cubicBezTo>
                    <a:pt x="99" y="170"/>
                    <a:pt x="99" y="170"/>
                    <a:pt x="99" y="170"/>
                  </a:cubicBezTo>
                  <a:cubicBezTo>
                    <a:pt x="86" y="179"/>
                    <a:pt x="86" y="179"/>
                    <a:pt x="86" y="179"/>
                  </a:cubicBezTo>
                  <a:cubicBezTo>
                    <a:pt x="82" y="171"/>
                    <a:pt x="82" y="171"/>
                    <a:pt x="82" y="171"/>
                  </a:cubicBezTo>
                  <a:cubicBezTo>
                    <a:pt x="74" y="170"/>
                    <a:pt x="74" y="170"/>
                    <a:pt x="74" y="170"/>
                  </a:cubicBezTo>
                  <a:cubicBezTo>
                    <a:pt x="69" y="171"/>
                    <a:pt x="69" y="171"/>
                    <a:pt x="69" y="171"/>
                  </a:cubicBezTo>
                  <a:cubicBezTo>
                    <a:pt x="65" y="167"/>
                    <a:pt x="65" y="167"/>
                    <a:pt x="65" y="167"/>
                  </a:cubicBezTo>
                  <a:cubicBezTo>
                    <a:pt x="56" y="169"/>
                    <a:pt x="56" y="169"/>
                    <a:pt x="56" y="169"/>
                  </a:cubicBezTo>
                  <a:cubicBezTo>
                    <a:pt x="50" y="173"/>
                    <a:pt x="50" y="173"/>
                    <a:pt x="50" y="173"/>
                  </a:cubicBezTo>
                  <a:cubicBezTo>
                    <a:pt x="45" y="171"/>
                    <a:pt x="45" y="171"/>
                    <a:pt x="45" y="171"/>
                  </a:cubicBezTo>
                  <a:cubicBezTo>
                    <a:pt x="41" y="178"/>
                    <a:pt x="41" y="178"/>
                    <a:pt x="41" y="178"/>
                  </a:cubicBezTo>
                  <a:cubicBezTo>
                    <a:pt x="32" y="183"/>
                    <a:pt x="32" y="183"/>
                    <a:pt x="32" y="183"/>
                  </a:cubicBezTo>
                  <a:cubicBezTo>
                    <a:pt x="24" y="160"/>
                    <a:pt x="24" y="160"/>
                    <a:pt x="24" y="160"/>
                  </a:cubicBezTo>
                  <a:cubicBezTo>
                    <a:pt x="15" y="156"/>
                    <a:pt x="15" y="156"/>
                    <a:pt x="15" y="156"/>
                  </a:cubicBezTo>
                  <a:cubicBezTo>
                    <a:pt x="0" y="111"/>
                    <a:pt x="0" y="111"/>
                    <a:pt x="0" y="111"/>
                  </a:cubicBezTo>
                  <a:lnTo>
                    <a:pt x="0" y="98"/>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29" name="Freeform 71">
              <a:extLst>
                <a:ext uri="{FF2B5EF4-FFF2-40B4-BE49-F238E27FC236}">
                  <a16:creationId xmlns:a16="http://schemas.microsoft.com/office/drawing/2014/main" id="{04958A73-4D66-5700-8131-9F8C982F9C5A}"/>
                </a:ext>
              </a:extLst>
            </p:cNvPr>
            <p:cNvSpPr>
              <a:spLocks/>
            </p:cNvSpPr>
            <p:nvPr/>
          </p:nvSpPr>
          <p:spPr bwMode="auto">
            <a:xfrm>
              <a:off x="827" y="3905"/>
              <a:ext cx="89" cy="77"/>
            </a:xfrm>
            <a:custGeom>
              <a:avLst/>
              <a:gdLst>
                <a:gd name="T0" fmla="*/ 34 w 43"/>
                <a:gd name="T1" fmla="*/ 2 h 37"/>
                <a:gd name="T2" fmla="*/ 36 w 43"/>
                <a:gd name="T3" fmla="*/ 3 h 37"/>
                <a:gd name="T4" fmla="*/ 37 w 43"/>
                <a:gd name="T5" fmla="*/ 6 h 37"/>
                <a:gd name="T6" fmla="*/ 39 w 43"/>
                <a:gd name="T7" fmla="*/ 11 h 37"/>
                <a:gd name="T8" fmla="*/ 43 w 43"/>
                <a:gd name="T9" fmla="*/ 17 h 37"/>
                <a:gd name="T10" fmla="*/ 37 w 43"/>
                <a:gd name="T11" fmla="*/ 19 h 37"/>
                <a:gd name="T12" fmla="*/ 37 w 43"/>
                <a:gd name="T13" fmla="*/ 22 h 37"/>
                <a:gd name="T14" fmla="*/ 40 w 43"/>
                <a:gd name="T15" fmla="*/ 26 h 37"/>
                <a:gd name="T16" fmla="*/ 39 w 43"/>
                <a:gd name="T17" fmla="*/ 30 h 37"/>
                <a:gd name="T18" fmla="*/ 38 w 43"/>
                <a:gd name="T19" fmla="*/ 32 h 37"/>
                <a:gd name="T20" fmla="*/ 37 w 43"/>
                <a:gd name="T21" fmla="*/ 32 h 37"/>
                <a:gd name="T22" fmla="*/ 29 w 43"/>
                <a:gd name="T23" fmla="*/ 35 h 37"/>
                <a:gd name="T24" fmla="*/ 24 w 43"/>
                <a:gd name="T25" fmla="*/ 37 h 37"/>
                <a:gd name="T26" fmla="*/ 24 w 43"/>
                <a:gd name="T27" fmla="*/ 37 h 37"/>
                <a:gd name="T28" fmla="*/ 14 w 43"/>
                <a:gd name="T29" fmla="*/ 31 h 37"/>
                <a:gd name="T30" fmla="*/ 5 w 43"/>
                <a:gd name="T31" fmla="*/ 15 h 37"/>
                <a:gd name="T32" fmla="*/ 0 w 43"/>
                <a:gd name="T33" fmla="*/ 8 h 37"/>
                <a:gd name="T34" fmla="*/ 2 w 43"/>
                <a:gd name="T35" fmla="*/ 7 h 37"/>
                <a:gd name="T36" fmla="*/ 8 w 43"/>
                <a:gd name="T37" fmla="*/ 4 h 37"/>
                <a:gd name="T38" fmla="*/ 15 w 43"/>
                <a:gd name="T39" fmla="*/ 0 h 37"/>
                <a:gd name="T40" fmla="*/ 20 w 43"/>
                <a:gd name="T41" fmla="*/ 6 h 37"/>
                <a:gd name="T42" fmla="*/ 28 w 43"/>
                <a:gd name="T43" fmla="*/ 8 h 37"/>
                <a:gd name="T44" fmla="*/ 33 w 43"/>
                <a:gd name="T45" fmla="*/ 3 h 37"/>
                <a:gd name="T46" fmla="*/ 34 w 43"/>
                <a:gd name="T47"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3" h="37">
                  <a:moveTo>
                    <a:pt x="34" y="2"/>
                  </a:moveTo>
                  <a:cubicBezTo>
                    <a:pt x="36" y="3"/>
                    <a:pt x="36" y="3"/>
                    <a:pt x="36" y="3"/>
                  </a:cubicBezTo>
                  <a:cubicBezTo>
                    <a:pt x="37" y="6"/>
                    <a:pt x="37" y="6"/>
                    <a:pt x="37" y="6"/>
                  </a:cubicBezTo>
                  <a:cubicBezTo>
                    <a:pt x="39" y="11"/>
                    <a:pt x="39" y="11"/>
                    <a:pt x="39" y="11"/>
                  </a:cubicBezTo>
                  <a:cubicBezTo>
                    <a:pt x="43" y="17"/>
                    <a:pt x="43" y="17"/>
                    <a:pt x="43" y="17"/>
                  </a:cubicBezTo>
                  <a:cubicBezTo>
                    <a:pt x="43" y="17"/>
                    <a:pt x="37" y="18"/>
                    <a:pt x="37" y="19"/>
                  </a:cubicBezTo>
                  <a:cubicBezTo>
                    <a:pt x="36" y="20"/>
                    <a:pt x="37" y="22"/>
                    <a:pt x="37" y="22"/>
                  </a:cubicBezTo>
                  <a:cubicBezTo>
                    <a:pt x="37" y="22"/>
                    <a:pt x="40" y="26"/>
                    <a:pt x="40" y="26"/>
                  </a:cubicBezTo>
                  <a:cubicBezTo>
                    <a:pt x="39" y="30"/>
                    <a:pt x="39" y="30"/>
                    <a:pt x="39" y="30"/>
                  </a:cubicBezTo>
                  <a:cubicBezTo>
                    <a:pt x="38" y="32"/>
                    <a:pt x="38" y="32"/>
                    <a:pt x="38" y="32"/>
                  </a:cubicBezTo>
                  <a:cubicBezTo>
                    <a:pt x="37" y="32"/>
                    <a:pt x="37" y="32"/>
                    <a:pt x="37" y="32"/>
                  </a:cubicBezTo>
                  <a:cubicBezTo>
                    <a:pt x="29" y="35"/>
                    <a:pt x="29" y="35"/>
                    <a:pt x="29" y="35"/>
                  </a:cubicBezTo>
                  <a:cubicBezTo>
                    <a:pt x="29" y="35"/>
                    <a:pt x="27" y="36"/>
                    <a:pt x="24" y="37"/>
                  </a:cubicBezTo>
                  <a:cubicBezTo>
                    <a:pt x="24" y="37"/>
                    <a:pt x="24" y="37"/>
                    <a:pt x="24" y="37"/>
                  </a:cubicBezTo>
                  <a:cubicBezTo>
                    <a:pt x="21" y="34"/>
                    <a:pt x="17" y="34"/>
                    <a:pt x="14" y="31"/>
                  </a:cubicBezTo>
                  <a:cubicBezTo>
                    <a:pt x="11" y="28"/>
                    <a:pt x="7" y="22"/>
                    <a:pt x="5" y="15"/>
                  </a:cubicBezTo>
                  <a:cubicBezTo>
                    <a:pt x="4" y="12"/>
                    <a:pt x="2" y="10"/>
                    <a:pt x="0" y="8"/>
                  </a:cubicBezTo>
                  <a:cubicBezTo>
                    <a:pt x="1" y="8"/>
                    <a:pt x="1" y="7"/>
                    <a:pt x="2" y="7"/>
                  </a:cubicBezTo>
                  <a:cubicBezTo>
                    <a:pt x="3" y="5"/>
                    <a:pt x="7" y="4"/>
                    <a:pt x="8" y="4"/>
                  </a:cubicBezTo>
                  <a:cubicBezTo>
                    <a:pt x="9" y="3"/>
                    <a:pt x="13" y="1"/>
                    <a:pt x="15" y="0"/>
                  </a:cubicBezTo>
                  <a:cubicBezTo>
                    <a:pt x="17" y="0"/>
                    <a:pt x="19" y="5"/>
                    <a:pt x="20" y="6"/>
                  </a:cubicBezTo>
                  <a:cubicBezTo>
                    <a:pt x="21" y="8"/>
                    <a:pt x="26" y="8"/>
                    <a:pt x="28" y="8"/>
                  </a:cubicBezTo>
                  <a:cubicBezTo>
                    <a:pt x="29" y="8"/>
                    <a:pt x="32" y="6"/>
                    <a:pt x="33" y="3"/>
                  </a:cubicBezTo>
                  <a:cubicBezTo>
                    <a:pt x="34" y="3"/>
                    <a:pt x="34" y="2"/>
                    <a:pt x="34" y="2"/>
                  </a:cubicBez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30" name="Freeform 72">
              <a:extLst>
                <a:ext uri="{FF2B5EF4-FFF2-40B4-BE49-F238E27FC236}">
                  <a16:creationId xmlns:a16="http://schemas.microsoft.com/office/drawing/2014/main" id="{7005CEB3-15D2-F621-481A-5D2ACC438D87}"/>
                </a:ext>
              </a:extLst>
            </p:cNvPr>
            <p:cNvSpPr>
              <a:spLocks/>
            </p:cNvSpPr>
            <p:nvPr/>
          </p:nvSpPr>
          <p:spPr bwMode="auto">
            <a:xfrm>
              <a:off x="877" y="3972"/>
              <a:ext cx="89" cy="63"/>
            </a:xfrm>
            <a:custGeom>
              <a:avLst/>
              <a:gdLst>
                <a:gd name="T0" fmla="*/ 0 w 43"/>
                <a:gd name="T1" fmla="*/ 5 h 30"/>
                <a:gd name="T2" fmla="*/ 5 w 43"/>
                <a:gd name="T3" fmla="*/ 3 h 30"/>
                <a:gd name="T4" fmla="*/ 13 w 43"/>
                <a:gd name="T5" fmla="*/ 0 h 30"/>
                <a:gd name="T6" fmla="*/ 16 w 43"/>
                <a:gd name="T7" fmla="*/ 0 h 30"/>
                <a:gd name="T8" fmla="*/ 22 w 43"/>
                <a:gd name="T9" fmla="*/ 1 h 30"/>
                <a:gd name="T10" fmla="*/ 26 w 43"/>
                <a:gd name="T11" fmla="*/ 3 h 30"/>
                <a:gd name="T12" fmla="*/ 32 w 43"/>
                <a:gd name="T13" fmla="*/ 12 h 30"/>
                <a:gd name="T14" fmla="*/ 37 w 43"/>
                <a:gd name="T15" fmla="*/ 11 h 30"/>
                <a:gd name="T16" fmla="*/ 43 w 43"/>
                <a:gd name="T17" fmla="*/ 15 h 30"/>
                <a:gd name="T18" fmla="*/ 43 w 43"/>
                <a:gd name="T19" fmla="*/ 19 h 30"/>
                <a:gd name="T20" fmla="*/ 43 w 43"/>
                <a:gd name="T21" fmla="*/ 20 h 30"/>
                <a:gd name="T22" fmla="*/ 42 w 43"/>
                <a:gd name="T23" fmla="*/ 20 h 30"/>
                <a:gd name="T24" fmla="*/ 38 w 43"/>
                <a:gd name="T25" fmla="*/ 21 h 30"/>
                <a:gd name="T26" fmla="*/ 38 w 43"/>
                <a:gd name="T27" fmla="*/ 27 h 30"/>
                <a:gd name="T28" fmla="*/ 35 w 43"/>
                <a:gd name="T29" fmla="*/ 27 h 30"/>
                <a:gd name="T30" fmla="*/ 29 w 43"/>
                <a:gd name="T31" fmla="*/ 30 h 30"/>
                <a:gd name="T32" fmla="*/ 26 w 43"/>
                <a:gd name="T33" fmla="*/ 28 h 30"/>
                <a:gd name="T34" fmla="*/ 20 w 43"/>
                <a:gd name="T35" fmla="*/ 27 h 30"/>
                <a:gd name="T36" fmla="*/ 12 w 43"/>
                <a:gd name="T37" fmla="*/ 29 h 30"/>
                <a:gd name="T38" fmla="*/ 11 w 43"/>
                <a:gd name="T39" fmla="*/ 26 h 30"/>
                <a:gd name="T40" fmla="*/ 10 w 43"/>
                <a:gd name="T41" fmla="*/ 18 h 30"/>
                <a:gd name="T42" fmla="*/ 0 w 43"/>
                <a:gd name="T43"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30">
                  <a:moveTo>
                    <a:pt x="0" y="5"/>
                  </a:moveTo>
                  <a:cubicBezTo>
                    <a:pt x="3" y="4"/>
                    <a:pt x="5" y="3"/>
                    <a:pt x="5" y="3"/>
                  </a:cubicBezTo>
                  <a:cubicBezTo>
                    <a:pt x="13" y="0"/>
                    <a:pt x="13" y="0"/>
                    <a:pt x="13" y="0"/>
                  </a:cubicBezTo>
                  <a:cubicBezTo>
                    <a:pt x="16" y="0"/>
                    <a:pt x="16" y="0"/>
                    <a:pt x="16" y="0"/>
                  </a:cubicBezTo>
                  <a:cubicBezTo>
                    <a:pt x="22" y="1"/>
                    <a:pt x="22" y="1"/>
                    <a:pt x="22" y="1"/>
                  </a:cubicBezTo>
                  <a:cubicBezTo>
                    <a:pt x="26" y="3"/>
                    <a:pt x="26" y="3"/>
                    <a:pt x="26" y="3"/>
                  </a:cubicBezTo>
                  <a:cubicBezTo>
                    <a:pt x="32" y="12"/>
                    <a:pt x="32" y="12"/>
                    <a:pt x="32" y="12"/>
                  </a:cubicBezTo>
                  <a:cubicBezTo>
                    <a:pt x="37" y="11"/>
                    <a:pt x="37" y="11"/>
                    <a:pt x="37" y="11"/>
                  </a:cubicBezTo>
                  <a:cubicBezTo>
                    <a:pt x="43" y="15"/>
                    <a:pt x="43" y="15"/>
                    <a:pt x="43" y="15"/>
                  </a:cubicBezTo>
                  <a:cubicBezTo>
                    <a:pt x="43" y="19"/>
                    <a:pt x="43" y="19"/>
                    <a:pt x="43" y="19"/>
                  </a:cubicBezTo>
                  <a:cubicBezTo>
                    <a:pt x="43" y="20"/>
                    <a:pt x="43" y="20"/>
                    <a:pt x="43" y="20"/>
                  </a:cubicBezTo>
                  <a:cubicBezTo>
                    <a:pt x="42" y="20"/>
                    <a:pt x="42" y="20"/>
                    <a:pt x="42" y="20"/>
                  </a:cubicBezTo>
                  <a:cubicBezTo>
                    <a:pt x="38" y="21"/>
                    <a:pt x="38" y="21"/>
                    <a:pt x="38" y="21"/>
                  </a:cubicBezTo>
                  <a:cubicBezTo>
                    <a:pt x="38" y="27"/>
                    <a:pt x="38" y="27"/>
                    <a:pt x="38" y="27"/>
                  </a:cubicBezTo>
                  <a:cubicBezTo>
                    <a:pt x="35" y="27"/>
                    <a:pt x="35" y="27"/>
                    <a:pt x="35" y="27"/>
                  </a:cubicBezTo>
                  <a:cubicBezTo>
                    <a:pt x="29" y="30"/>
                    <a:pt x="29" y="30"/>
                    <a:pt x="29" y="30"/>
                  </a:cubicBezTo>
                  <a:cubicBezTo>
                    <a:pt x="26" y="28"/>
                    <a:pt x="26" y="28"/>
                    <a:pt x="26" y="28"/>
                  </a:cubicBezTo>
                  <a:cubicBezTo>
                    <a:pt x="20" y="27"/>
                    <a:pt x="20" y="27"/>
                    <a:pt x="20" y="27"/>
                  </a:cubicBezTo>
                  <a:cubicBezTo>
                    <a:pt x="12" y="29"/>
                    <a:pt x="12" y="29"/>
                    <a:pt x="12" y="29"/>
                  </a:cubicBezTo>
                  <a:cubicBezTo>
                    <a:pt x="12" y="28"/>
                    <a:pt x="11" y="27"/>
                    <a:pt x="11" y="26"/>
                  </a:cubicBezTo>
                  <a:cubicBezTo>
                    <a:pt x="8" y="23"/>
                    <a:pt x="8" y="22"/>
                    <a:pt x="10" y="18"/>
                  </a:cubicBezTo>
                  <a:cubicBezTo>
                    <a:pt x="11" y="13"/>
                    <a:pt x="2" y="9"/>
                    <a:pt x="0" y="5"/>
                  </a:cubicBez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74" name="Freeform 73">
              <a:extLst>
                <a:ext uri="{FF2B5EF4-FFF2-40B4-BE49-F238E27FC236}">
                  <a16:creationId xmlns:a16="http://schemas.microsoft.com/office/drawing/2014/main" id="{3510DCCB-F83C-2E45-79AA-FD3A69529DA0}"/>
                </a:ext>
              </a:extLst>
            </p:cNvPr>
            <p:cNvSpPr>
              <a:spLocks/>
            </p:cNvSpPr>
            <p:nvPr/>
          </p:nvSpPr>
          <p:spPr bwMode="auto">
            <a:xfrm>
              <a:off x="902" y="4014"/>
              <a:ext cx="77" cy="62"/>
            </a:xfrm>
            <a:custGeom>
              <a:avLst/>
              <a:gdLst>
                <a:gd name="T0" fmla="*/ 0 w 37"/>
                <a:gd name="T1" fmla="*/ 9 h 30"/>
                <a:gd name="T2" fmla="*/ 8 w 37"/>
                <a:gd name="T3" fmla="*/ 7 h 30"/>
                <a:gd name="T4" fmla="*/ 14 w 37"/>
                <a:gd name="T5" fmla="*/ 8 h 30"/>
                <a:gd name="T6" fmla="*/ 17 w 37"/>
                <a:gd name="T7" fmla="*/ 10 h 30"/>
                <a:gd name="T8" fmla="*/ 23 w 37"/>
                <a:gd name="T9" fmla="*/ 7 h 30"/>
                <a:gd name="T10" fmla="*/ 26 w 37"/>
                <a:gd name="T11" fmla="*/ 7 h 30"/>
                <a:gd name="T12" fmla="*/ 26 w 37"/>
                <a:gd name="T13" fmla="*/ 1 h 30"/>
                <a:gd name="T14" fmla="*/ 30 w 37"/>
                <a:gd name="T15" fmla="*/ 0 h 30"/>
                <a:gd name="T16" fmla="*/ 34 w 37"/>
                <a:gd name="T17" fmla="*/ 2 h 30"/>
                <a:gd name="T18" fmla="*/ 37 w 37"/>
                <a:gd name="T19" fmla="*/ 5 h 30"/>
                <a:gd name="T20" fmla="*/ 37 w 37"/>
                <a:gd name="T21" fmla="*/ 11 h 30"/>
                <a:gd name="T22" fmla="*/ 32 w 37"/>
                <a:gd name="T23" fmla="*/ 12 h 30"/>
                <a:gd name="T24" fmla="*/ 32 w 37"/>
                <a:gd name="T25" fmla="*/ 13 h 30"/>
                <a:gd name="T26" fmla="*/ 27 w 37"/>
                <a:gd name="T27" fmla="*/ 11 h 30"/>
                <a:gd name="T28" fmla="*/ 25 w 37"/>
                <a:gd name="T29" fmla="*/ 17 h 30"/>
                <a:gd name="T30" fmla="*/ 25 w 37"/>
                <a:gd name="T31" fmla="*/ 24 h 30"/>
                <a:gd name="T32" fmla="*/ 23 w 37"/>
                <a:gd name="T33" fmla="*/ 28 h 30"/>
                <a:gd name="T34" fmla="*/ 20 w 37"/>
                <a:gd name="T35" fmla="*/ 30 h 30"/>
                <a:gd name="T36" fmla="*/ 15 w 37"/>
                <a:gd name="T37" fmla="*/ 26 h 30"/>
                <a:gd name="T38" fmla="*/ 3 w 37"/>
                <a:gd name="T39" fmla="*/ 22 h 30"/>
                <a:gd name="T40" fmla="*/ 4 w 37"/>
                <a:gd name="T41" fmla="*/ 15 h 30"/>
                <a:gd name="T42" fmla="*/ 0 w 37"/>
                <a:gd name="T43"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0">
                  <a:moveTo>
                    <a:pt x="0" y="9"/>
                  </a:moveTo>
                  <a:cubicBezTo>
                    <a:pt x="8" y="7"/>
                    <a:pt x="8" y="7"/>
                    <a:pt x="8" y="7"/>
                  </a:cubicBezTo>
                  <a:cubicBezTo>
                    <a:pt x="14" y="8"/>
                    <a:pt x="14" y="8"/>
                    <a:pt x="14" y="8"/>
                  </a:cubicBezTo>
                  <a:cubicBezTo>
                    <a:pt x="17" y="10"/>
                    <a:pt x="17" y="10"/>
                    <a:pt x="17" y="10"/>
                  </a:cubicBezTo>
                  <a:cubicBezTo>
                    <a:pt x="23" y="7"/>
                    <a:pt x="23" y="7"/>
                    <a:pt x="23" y="7"/>
                  </a:cubicBezTo>
                  <a:cubicBezTo>
                    <a:pt x="26" y="7"/>
                    <a:pt x="26" y="7"/>
                    <a:pt x="26" y="7"/>
                  </a:cubicBezTo>
                  <a:cubicBezTo>
                    <a:pt x="26" y="1"/>
                    <a:pt x="26" y="1"/>
                    <a:pt x="26" y="1"/>
                  </a:cubicBezTo>
                  <a:cubicBezTo>
                    <a:pt x="30" y="0"/>
                    <a:pt x="30" y="0"/>
                    <a:pt x="30" y="0"/>
                  </a:cubicBezTo>
                  <a:cubicBezTo>
                    <a:pt x="34" y="2"/>
                    <a:pt x="34" y="2"/>
                    <a:pt x="34" y="2"/>
                  </a:cubicBezTo>
                  <a:cubicBezTo>
                    <a:pt x="37" y="5"/>
                    <a:pt x="37" y="5"/>
                    <a:pt x="37" y="5"/>
                  </a:cubicBezTo>
                  <a:cubicBezTo>
                    <a:pt x="37" y="11"/>
                    <a:pt x="37" y="11"/>
                    <a:pt x="37" y="11"/>
                  </a:cubicBezTo>
                  <a:cubicBezTo>
                    <a:pt x="35" y="11"/>
                    <a:pt x="32" y="11"/>
                    <a:pt x="32" y="12"/>
                  </a:cubicBezTo>
                  <a:cubicBezTo>
                    <a:pt x="32" y="12"/>
                    <a:pt x="32" y="13"/>
                    <a:pt x="32" y="13"/>
                  </a:cubicBezTo>
                  <a:cubicBezTo>
                    <a:pt x="27" y="11"/>
                    <a:pt x="27" y="11"/>
                    <a:pt x="27" y="11"/>
                  </a:cubicBezTo>
                  <a:cubicBezTo>
                    <a:pt x="27" y="11"/>
                    <a:pt x="25" y="16"/>
                    <a:pt x="25" y="17"/>
                  </a:cubicBezTo>
                  <a:cubicBezTo>
                    <a:pt x="25" y="18"/>
                    <a:pt x="25" y="24"/>
                    <a:pt x="25" y="24"/>
                  </a:cubicBezTo>
                  <a:cubicBezTo>
                    <a:pt x="25" y="24"/>
                    <a:pt x="24" y="28"/>
                    <a:pt x="23" y="28"/>
                  </a:cubicBezTo>
                  <a:cubicBezTo>
                    <a:pt x="23" y="28"/>
                    <a:pt x="21" y="29"/>
                    <a:pt x="20" y="30"/>
                  </a:cubicBezTo>
                  <a:cubicBezTo>
                    <a:pt x="18" y="28"/>
                    <a:pt x="16" y="27"/>
                    <a:pt x="15" y="26"/>
                  </a:cubicBezTo>
                  <a:cubicBezTo>
                    <a:pt x="12" y="24"/>
                    <a:pt x="5" y="25"/>
                    <a:pt x="3" y="22"/>
                  </a:cubicBezTo>
                  <a:cubicBezTo>
                    <a:pt x="2" y="19"/>
                    <a:pt x="3" y="18"/>
                    <a:pt x="4" y="15"/>
                  </a:cubicBezTo>
                  <a:cubicBezTo>
                    <a:pt x="4" y="13"/>
                    <a:pt x="2" y="11"/>
                    <a:pt x="0" y="9"/>
                  </a:cubicBez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75" name="Freeform 74">
              <a:extLst>
                <a:ext uri="{FF2B5EF4-FFF2-40B4-BE49-F238E27FC236}">
                  <a16:creationId xmlns:a16="http://schemas.microsoft.com/office/drawing/2014/main" id="{ADB8144B-0628-878A-A892-38BF85F87CCE}"/>
                </a:ext>
              </a:extLst>
            </p:cNvPr>
            <p:cNvSpPr>
              <a:spLocks/>
            </p:cNvSpPr>
            <p:nvPr/>
          </p:nvSpPr>
          <p:spPr bwMode="auto">
            <a:xfrm>
              <a:off x="943" y="4037"/>
              <a:ext cx="40" cy="64"/>
            </a:xfrm>
            <a:custGeom>
              <a:avLst/>
              <a:gdLst>
                <a:gd name="T0" fmla="*/ 12 w 19"/>
                <a:gd name="T1" fmla="*/ 2 h 31"/>
                <a:gd name="T2" fmla="*/ 7 w 19"/>
                <a:gd name="T3" fmla="*/ 0 h 31"/>
                <a:gd name="T4" fmla="*/ 5 w 19"/>
                <a:gd name="T5" fmla="*/ 6 h 31"/>
                <a:gd name="T6" fmla="*/ 5 w 19"/>
                <a:gd name="T7" fmla="*/ 13 h 31"/>
                <a:gd name="T8" fmla="*/ 3 w 19"/>
                <a:gd name="T9" fmla="*/ 17 h 31"/>
                <a:gd name="T10" fmla="*/ 0 w 19"/>
                <a:gd name="T11" fmla="*/ 19 h 31"/>
                <a:gd name="T12" fmla="*/ 1 w 19"/>
                <a:gd name="T13" fmla="*/ 20 h 31"/>
                <a:gd name="T14" fmla="*/ 5 w 19"/>
                <a:gd name="T15" fmla="*/ 31 h 31"/>
                <a:gd name="T16" fmla="*/ 14 w 19"/>
                <a:gd name="T17" fmla="*/ 24 h 31"/>
                <a:gd name="T18" fmla="*/ 19 w 19"/>
                <a:gd name="T19" fmla="*/ 10 h 31"/>
                <a:gd name="T20" fmla="*/ 12 w 19"/>
                <a:gd name="T21" fmla="*/ 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31">
                  <a:moveTo>
                    <a:pt x="12" y="2"/>
                  </a:moveTo>
                  <a:cubicBezTo>
                    <a:pt x="7" y="0"/>
                    <a:pt x="7" y="0"/>
                    <a:pt x="7" y="0"/>
                  </a:cubicBezTo>
                  <a:cubicBezTo>
                    <a:pt x="7" y="0"/>
                    <a:pt x="5" y="5"/>
                    <a:pt x="5" y="6"/>
                  </a:cubicBezTo>
                  <a:cubicBezTo>
                    <a:pt x="5" y="7"/>
                    <a:pt x="5" y="13"/>
                    <a:pt x="5" y="13"/>
                  </a:cubicBezTo>
                  <a:cubicBezTo>
                    <a:pt x="5" y="13"/>
                    <a:pt x="4" y="17"/>
                    <a:pt x="3" y="17"/>
                  </a:cubicBezTo>
                  <a:cubicBezTo>
                    <a:pt x="3" y="17"/>
                    <a:pt x="1" y="18"/>
                    <a:pt x="0" y="19"/>
                  </a:cubicBezTo>
                  <a:cubicBezTo>
                    <a:pt x="0" y="19"/>
                    <a:pt x="1" y="20"/>
                    <a:pt x="1" y="20"/>
                  </a:cubicBezTo>
                  <a:cubicBezTo>
                    <a:pt x="2" y="22"/>
                    <a:pt x="4" y="26"/>
                    <a:pt x="5" y="31"/>
                  </a:cubicBezTo>
                  <a:cubicBezTo>
                    <a:pt x="9" y="29"/>
                    <a:pt x="13" y="26"/>
                    <a:pt x="14" y="24"/>
                  </a:cubicBezTo>
                  <a:cubicBezTo>
                    <a:pt x="15" y="19"/>
                    <a:pt x="19" y="10"/>
                    <a:pt x="19" y="10"/>
                  </a:cubicBezTo>
                  <a:cubicBezTo>
                    <a:pt x="19" y="10"/>
                    <a:pt x="13" y="4"/>
                    <a:pt x="12" y="2"/>
                  </a:cubicBez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76" name="Freeform 75">
              <a:extLst>
                <a:ext uri="{FF2B5EF4-FFF2-40B4-BE49-F238E27FC236}">
                  <a16:creationId xmlns:a16="http://schemas.microsoft.com/office/drawing/2014/main" id="{344BE669-7B3D-C6CE-868E-D97E2AE1B381}"/>
                </a:ext>
              </a:extLst>
            </p:cNvPr>
            <p:cNvSpPr>
              <a:spLocks/>
            </p:cNvSpPr>
            <p:nvPr/>
          </p:nvSpPr>
          <p:spPr bwMode="auto">
            <a:xfrm>
              <a:off x="956" y="3995"/>
              <a:ext cx="131" cy="246"/>
            </a:xfrm>
            <a:custGeom>
              <a:avLst/>
              <a:gdLst>
                <a:gd name="T0" fmla="*/ 0 w 63"/>
                <a:gd name="T1" fmla="*/ 65 h 118"/>
                <a:gd name="T2" fmla="*/ 7 w 63"/>
                <a:gd name="T3" fmla="*/ 61 h 118"/>
                <a:gd name="T4" fmla="*/ 17 w 63"/>
                <a:gd name="T5" fmla="*/ 58 h 118"/>
                <a:gd name="T6" fmla="*/ 21 w 63"/>
                <a:gd name="T7" fmla="*/ 55 h 118"/>
                <a:gd name="T8" fmla="*/ 26 w 63"/>
                <a:gd name="T9" fmla="*/ 60 h 118"/>
                <a:gd name="T10" fmla="*/ 29 w 63"/>
                <a:gd name="T11" fmla="*/ 50 h 118"/>
                <a:gd name="T12" fmla="*/ 44 w 63"/>
                <a:gd name="T13" fmla="*/ 40 h 118"/>
                <a:gd name="T14" fmla="*/ 44 w 63"/>
                <a:gd name="T15" fmla="*/ 31 h 118"/>
                <a:gd name="T16" fmla="*/ 37 w 63"/>
                <a:gd name="T17" fmla="*/ 31 h 118"/>
                <a:gd name="T18" fmla="*/ 34 w 63"/>
                <a:gd name="T19" fmla="*/ 27 h 118"/>
                <a:gd name="T20" fmla="*/ 28 w 63"/>
                <a:gd name="T21" fmla="*/ 21 h 118"/>
                <a:gd name="T22" fmla="*/ 29 w 63"/>
                <a:gd name="T23" fmla="*/ 17 h 118"/>
                <a:gd name="T24" fmla="*/ 28 w 63"/>
                <a:gd name="T25" fmla="*/ 11 h 118"/>
                <a:gd name="T26" fmla="*/ 33 w 63"/>
                <a:gd name="T27" fmla="*/ 10 h 118"/>
                <a:gd name="T28" fmla="*/ 35 w 63"/>
                <a:gd name="T29" fmla="*/ 3 h 118"/>
                <a:gd name="T30" fmla="*/ 43 w 63"/>
                <a:gd name="T31" fmla="*/ 4 h 118"/>
                <a:gd name="T32" fmla="*/ 49 w 63"/>
                <a:gd name="T33" fmla="*/ 0 h 118"/>
                <a:gd name="T34" fmla="*/ 60 w 63"/>
                <a:gd name="T35" fmla="*/ 8 h 118"/>
                <a:gd name="T36" fmla="*/ 61 w 63"/>
                <a:gd name="T37" fmla="*/ 14 h 118"/>
                <a:gd name="T38" fmla="*/ 62 w 63"/>
                <a:gd name="T39" fmla="*/ 17 h 118"/>
                <a:gd name="T40" fmla="*/ 60 w 63"/>
                <a:gd name="T41" fmla="*/ 24 h 118"/>
                <a:gd name="T42" fmla="*/ 61 w 63"/>
                <a:gd name="T43" fmla="*/ 43 h 118"/>
                <a:gd name="T44" fmla="*/ 57 w 63"/>
                <a:gd name="T45" fmla="*/ 52 h 118"/>
                <a:gd name="T46" fmla="*/ 49 w 63"/>
                <a:gd name="T47" fmla="*/ 68 h 118"/>
                <a:gd name="T48" fmla="*/ 45 w 63"/>
                <a:gd name="T49" fmla="*/ 83 h 118"/>
                <a:gd name="T50" fmla="*/ 48 w 63"/>
                <a:gd name="T51" fmla="*/ 102 h 118"/>
                <a:gd name="T52" fmla="*/ 49 w 63"/>
                <a:gd name="T53" fmla="*/ 112 h 118"/>
                <a:gd name="T54" fmla="*/ 41 w 63"/>
                <a:gd name="T55" fmla="*/ 113 h 118"/>
                <a:gd name="T56" fmla="*/ 29 w 63"/>
                <a:gd name="T57" fmla="*/ 115 h 118"/>
                <a:gd name="T58" fmla="*/ 18 w 63"/>
                <a:gd name="T59" fmla="*/ 111 h 118"/>
                <a:gd name="T60" fmla="*/ 14 w 63"/>
                <a:gd name="T61" fmla="*/ 97 h 118"/>
                <a:gd name="T62" fmla="*/ 12 w 63"/>
                <a:gd name="T63" fmla="*/ 84 h 118"/>
                <a:gd name="T64" fmla="*/ 2 w 63"/>
                <a:gd name="T65" fmla="*/ 70 h 118"/>
                <a:gd name="T66" fmla="*/ 0 w 63"/>
                <a:gd name="T67" fmla="*/ 6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118">
                  <a:moveTo>
                    <a:pt x="0" y="65"/>
                  </a:moveTo>
                  <a:cubicBezTo>
                    <a:pt x="2" y="63"/>
                    <a:pt x="4" y="61"/>
                    <a:pt x="7" y="61"/>
                  </a:cubicBezTo>
                  <a:cubicBezTo>
                    <a:pt x="14" y="60"/>
                    <a:pt x="16" y="58"/>
                    <a:pt x="17" y="58"/>
                  </a:cubicBezTo>
                  <a:cubicBezTo>
                    <a:pt x="17" y="57"/>
                    <a:pt x="21" y="55"/>
                    <a:pt x="21" y="55"/>
                  </a:cubicBezTo>
                  <a:cubicBezTo>
                    <a:pt x="26" y="60"/>
                    <a:pt x="26" y="60"/>
                    <a:pt x="26" y="60"/>
                  </a:cubicBezTo>
                  <a:cubicBezTo>
                    <a:pt x="26" y="60"/>
                    <a:pt x="27" y="54"/>
                    <a:pt x="29" y="50"/>
                  </a:cubicBezTo>
                  <a:cubicBezTo>
                    <a:pt x="32" y="46"/>
                    <a:pt x="44" y="40"/>
                    <a:pt x="44" y="40"/>
                  </a:cubicBezTo>
                  <a:cubicBezTo>
                    <a:pt x="44" y="31"/>
                    <a:pt x="44" y="31"/>
                    <a:pt x="44" y="31"/>
                  </a:cubicBezTo>
                  <a:cubicBezTo>
                    <a:pt x="37" y="31"/>
                    <a:pt x="37" y="31"/>
                    <a:pt x="37" y="31"/>
                  </a:cubicBezTo>
                  <a:cubicBezTo>
                    <a:pt x="37" y="31"/>
                    <a:pt x="36" y="29"/>
                    <a:pt x="34" y="27"/>
                  </a:cubicBezTo>
                  <a:cubicBezTo>
                    <a:pt x="32" y="25"/>
                    <a:pt x="28" y="21"/>
                    <a:pt x="28" y="21"/>
                  </a:cubicBezTo>
                  <a:cubicBezTo>
                    <a:pt x="28" y="21"/>
                    <a:pt x="31" y="19"/>
                    <a:pt x="29" y="17"/>
                  </a:cubicBezTo>
                  <a:cubicBezTo>
                    <a:pt x="28" y="14"/>
                    <a:pt x="27" y="11"/>
                    <a:pt x="28" y="11"/>
                  </a:cubicBezTo>
                  <a:cubicBezTo>
                    <a:pt x="29" y="11"/>
                    <a:pt x="33" y="11"/>
                    <a:pt x="33" y="10"/>
                  </a:cubicBezTo>
                  <a:cubicBezTo>
                    <a:pt x="33" y="8"/>
                    <a:pt x="34" y="3"/>
                    <a:pt x="35" y="3"/>
                  </a:cubicBezTo>
                  <a:cubicBezTo>
                    <a:pt x="37" y="3"/>
                    <a:pt x="40" y="6"/>
                    <a:pt x="43" y="4"/>
                  </a:cubicBezTo>
                  <a:cubicBezTo>
                    <a:pt x="44" y="3"/>
                    <a:pt x="46" y="1"/>
                    <a:pt x="49" y="0"/>
                  </a:cubicBezTo>
                  <a:cubicBezTo>
                    <a:pt x="60" y="8"/>
                    <a:pt x="60" y="8"/>
                    <a:pt x="60" y="8"/>
                  </a:cubicBezTo>
                  <a:cubicBezTo>
                    <a:pt x="61" y="14"/>
                    <a:pt x="61" y="14"/>
                    <a:pt x="61" y="14"/>
                  </a:cubicBezTo>
                  <a:cubicBezTo>
                    <a:pt x="62" y="17"/>
                    <a:pt x="62" y="17"/>
                    <a:pt x="62" y="17"/>
                  </a:cubicBezTo>
                  <a:cubicBezTo>
                    <a:pt x="60" y="19"/>
                    <a:pt x="60" y="20"/>
                    <a:pt x="60" y="24"/>
                  </a:cubicBezTo>
                  <a:cubicBezTo>
                    <a:pt x="61" y="29"/>
                    <a:pt x="62" y="39"/>
                    <a:pt x="61" y="43"/>
                  </a:cubicBezTo>
                  <a:cubicBezTo>
                    <a:pt x="61" y="48"/>
                    <a:pt x="63" y="48"/>
                    <a:pt x="57" y="52"/>
                  </a:cubicBezTo>
                  <a:cubicBezTo>
                    <a:pt x="50" y="56"/>
                    <a:pt x="49" y="63"/>
                    <a:pt x="49" y="68"/>
                  </a:cubicBezTo>
                  <a:cubicBezTo>
                    <a:pt x="49" y="73"/>
                    <a:pt x="45" y="78"/>
                    <a:pt x="45" y="83"/>
                  </a:cubicBezTo>
                  <a:cubicBezTo>
                    <a:pt x="45" y="87"/>
                    <a:pt x="48" y="95"/>
                    <a:pt x="48" y="102"/>
                  </a:cubicBezTo>
                  <a:cubicBezTo>
                    <a:pt x="48" y="106"/>
                    <a:pt x="49" y="109"/>
                    <a:pt x="49" y="112"/>
                  </a:cubicBezTo>
                  <a:cubicBezTo>
                    <a:pt x="46" y="113"/>
                    <a:pt x="43" y="113"/>
                    <a:pt x="41" y="113"/>
                  </a:cubicBezTo>
                  <a:cubicBezTo>
                    <a:pt x="35" y="113"/>
                    <a:pt x="31" y="113"/>
                    <a:pt x="29" y="115"/>
                  </a:cubicBezTo>
                  <a:cubicBezTo>
                    <a:pt x="26" y="118"/>
                    <a:pt x="20" y="114"/>
                    <a:pt x="18" y="111"/>
                  </a:cubicBezTo>
                  <a:cubicBezTo>
                    <a:pt x="16" y="107"/>
                    <a:pt x="14" y="100"/>
                    <a:pt x="14" y="97"/>
                  </a:cubicBezTo>
                  <a:cubicBezTo>
                    <a:pt x="14" y="94"/>
                    <a:pt x="13" y="88"/>
                    <a:pt x="12" y="84"/>
                  </a:cubicBezTo>
                  <a:cubicBezTo>
                    <a:pt x="12" y="80"/>
                    <a:pt x="3" y="74"/>
                    <a:pt x="2" y="70"/>
                  </a:cubicBezTo>
                  <a:cubicBezTo>
                    <a:pt x="1" y="68"/>
                    <a:pt x="0" y="67"/>
                    <a:pt x="0" y="65"/>
                  </a:cubicBez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79" name="Freeform 76">
              <a:extLst>
                <a:ext uri="{FF2B5EF4-FFF2-40B4-BE49-F238E27FC236}">
                  <a16:creationId xmlns:a16="http://schemas.microsoft.com/office/drawing/2014/main" id="{A79BFDE5-CDE7-CD9B-02AB-1C93699D3C0D}"/>
                </a:ext>
              </a:extLst>
            </p:cNvPr>
            <p:cNvSpPr>
              <a:spLocks/>
            </p:cNvSpPr>
            <p:nvPr/>
          </p:nvSpPr>
          <p:spPr bwMode="auto">
            <a:xfrm>
              <a:off x="954" y="4026"/>
              <a:ext cx="94" cy="104"/>
            </a:xfrm>
            <a:custGeom>
              <a:avLst/>
              <a:gdLst>
                <a:gd name="T0" fmla="*/ 0 w 45"/>
                <a:gd name="T1" fmla="*/ 36 h 50"/>
                <a:gd name="T2" fmla="*/ 9 w 45"/>
                <a:gd name="T3" fmla="*/ 29 h 50"/>
                <a:gd name="T4" fmla="*/ 14 w 45"/>
                <a:gd name="T5" fmla="*/ 15 h 50"/>
                <a:gd name="T6" fmla="*/ 7 w 45"/>
                <a:gd name="T7" fmla="*/ 6 h 50"/>
                <a:gd name="T8" fmla="*/ 14 w 45"/>
                <a:gd name="T9" fmla="*/ 5 h 50"/>
                <a:gd name="T10" fmla="*/ 18 w 45"/>
                <a:gd name="T11" fmla="*/ 0 h 50"/>
                <a:gd name="T12" fmla="*/ 24 w 45"/>
                <a:gd name="T13" fmla="*/ 6 h 50"/>
                <a:gd name="T14" fmla="*/ 29 w 45"/>
                <a:gd name="T15" fmla="*/ 6 h 50"/>
                <a:gd name="T16" fmla="*/ 35 w 45"/>
                <a:gd name="T17" fmla="*/ 12 h 50"/>
                <a:gd name="T18" fmla="*/ 38 w 45"/>
                <a:gd name="T19" fmla="*/ 16 h 50"/>
                <a:gd name="T20" fmla="*/ 45 w 45"/>
                <a:gd name="T21" fmla="*/ 16 h 50"/>
                <a:gd name="T22" fmla="*/ 45 w 45"/>
                <a:gd name="T23" fmla="*/ 25 h 50"/>
                <a:gd name="T24" fmla="*/ 30 w 45"/>
                <a:gd name="T25" fmla="*/ 35 h 50"/>
                <a:gd name="T26" fmla="*/ 27 w 45"/>
                <a:gd name="T27" fmla="*/ 45 h 50"/>
                <a:gd name="T28" fmla="*/ 22 w 45"/>
                <a:gd name="T29" fmla="*/ 40 h 50"/>
                <a:gd name="T30" fmla="*/ 18 w 45"/>
                <a:gd name="T31" fmla="*/ 43 h 50"/>
                <a:gd name="T32" fmla="*/ 8 w 45"/>
                <a:gd name="T33" fmla="*/ 46 h 50"/>
                <a:gd name="T34" fmla="*/ 1 w 45"/>
                <a:gd name="T35" fmla="*/ 50 h 50"/>
                <a:gd name="T36" fmla="*/ 1 w 45"/>
                <a:gd name="T37" fmla="*/ 43 h 50"/>
                <a:gd name="T38" fmla="*/ 0 w 45"/>
                <a:gd name="T39" fmla="*/ 3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 h="50">
                  <a:moveTo>
                    <a:pt x="0" y="36"/>
                  </a:moveTo>
                  <a:cubicBezTo>
                    <a:pt x="4" y="34"/>
                    <a:pt x="8" y="31"/>
                    <a:pt x="9" y="29"/>
                  </a:cubicBezTo>
                  <a:cubicBezTo>
                    <a:pt x="10" y="24"/>
                    <a:pt x="14" y="15"/>
                    <a:pt x="14" y="15"/>
                  </a:cubicBezTo>
                  <a:cubicBezTo>
                    <a:pt x="14" y="15"/>
                    <a:pt x="7" y="8"/>
                    <a:pt x="7" y="6"/>
                  </a:cubicBezTo>
                  <a:cubicBezTo>
                    <a:pt x="7" y="4"/>
                    <a:pt x="13" y="6"/>
                    <a:pt x="14" y="5"/>
                  </a:cubicBezTo>
                  <a:cubicBezTo>
                    <a:pt x="15" y="4"/>
                    <a:pt x="18" y="0"/>
                    <a:pt x="18" y="0"/>
                  </a:cubicBezTo>
                  <a:cubicBezTo>
                    <a:pt x="18" y="0"/>
                    <a:pt x="23" y="6"/>
                    <a:pt x="24" y="6"/>
                  </a:cubicBezTo>
                  <a:cubicBezTo>
                    <a:pt x="24" y="6"/>
                    <a:pt x="26" y="6"/>
                    <a:pt x="29" y="6"/>
                  </a:cubicBezTo>
                  <a:cubicBezTo>
                    <a:pt x="30" y="7"/>
                    <a:pt x="33" y="10"/>
                    <a:pt x="35" y="12"/>
                  </a:cubicBezTo>
                  <a:cubicBezTo>
                    <a:pt x="37" y="14"/>
                    <a:pt x="38" y="16"/>
                    <a:pt x="38" y="16"/>
                  </a:cubicBezTo>
                  <a:cubicBezTo>
                    <a:pt x="45" y="16"/>
                    <a:pt x="45" y="16"/>
                    <a:pt x="45" y="16"/>
                  </a:cubicBezTo>
                  <a:cubicBezTo>
                    <a:pt x="45" y="25"/>
                    <a:pt x="45" y="25"/>
                    <a:pt x="45" y="25"/>
                  </a:cubicBezTo>
                  <a:cubicBezTo>
                    <a:pt x="45" y="25"/>
                    <a:pt x="33" y="31"/>
                    <a:pt x="30" y="35"/>
                  </a:cubicBezTo>
                  <a:cubicBezTo>
                    <a:pt x="28" y="39"/>
                    <a:pt x="27" y="45"/>
                    <a:pt x="27" y="45"/>
                  </a:cubicBezTo>
                  <a:cubicBezTo>
                    <a:pt x="22" y="40"/>
                    <a:pt x="22" y="40"/>
                    <a:pt x="22" y="40"/>
                  </a:cubicBezTo>
                  <a:cubicBezTo>
                    <a:pt x="22" y="40"/>
                    <a:pt x="18" y="42"/>
                    <a:pt x="18" y="43"/>
                  </a:cubicBezTo>
                  <a:cubicBezTo>
                    <a:pt x="17" y="43"/>
                    <a:pt x="15" y="45"/>
                    <a:pt x="8" y="46"/>
                  </a:cubicBezTo>
                  <a:cubicBezTo>
                    <a:pt x="5" y="46"/>
                    <a:pt x="3" y="48"/>
                    <a:pt x="1" y="50"/>
                  </a:cubicBezTo>
                  <a:cubicBezTo>
                    <a:pt x="1" y="48"/>
                    <a:pt x="1" y="46"/>
                    <a:pt x="1" y="43"/>
                  </a:cubicBezTo>
                  <a:cubicBezTo>
                    <a:pt x="1" y="41"/>
                    <a:pt x="1" y="38"/>
                    <a:pt x="0" y="36"/>
                  </a:cubicBez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87" name="Freeform 77">
              <a:extLst>
                <a:ext uri="{FF2B5EF4-FFF2-40B4-BE49-F238E27FC236}">
                  <a16:creationId xmlns:a16="http://schemas.microsoft.com/office/drawing/2014/main" id="{F796DB68-0A88-C02C-64E5-DC669AAD2FD5}"/>
                </a:ext>
              </a:extLst>
            </p:cNvPr>
            <p:cNvSpPr>
              <a:spLocks/>
            </p:cNvSpPr>
            <p:nvPr/>
          </p:nvSpPr>
          <p:spPr bwMode="auto">
            <a:xfrm>
              <a:off x="954" y="3795"/>
              <a:ext cx="231" cy="235"/>
            </a:xfrm>
            <a:custGeom>
              <a:avLst/>
              <a:gdLst>
                <a:gd name="T0" fmla="*/ 86 w 111"/>
                <a:gd name="T1" fmla="*/ 105 h 113"/>
                <a:gd name="T2" fmla="*/ 63 w 111"/>
                <a:gd name="T3" fmla="*/ 113 h 113"/>
                <a:gd name="T4" fmla="*/ 61 w 111"/>
                <a:gd name="T5" fmla="*/ 104 h 113"/>
                <a:gd name="T6" fmla="*/ 49 w 111"/>
                <a:gd name="T7" fmla="*/ 86 h 113"/>
                <a:gd name="T8" fmla="*/ 42 w 111"/>
                <a:gd name="T9" fmla="*/ 70 h 113"/>
                <a:gd name="T10" fmla="*/ 35 w 111"/>
                <a:gd name="T11" fmla="*/ 49 h 113"/>
                <a:gd name="T12" fmla="*/ 24 w 111"/>
                <a:gd name="T13" fmla="*/ 32 h 113"/>
                <a:gd name="T14" fmla="*/ 9 w 111"/>
                <a:gd name="T15" fmla="*/ 25 h 113"/>
                <a:gd name="T16" fmla="*/ 0 w 111"/>
                <a:gd name="T17" fmla="*/ 18 h 113"/>
                <a:gd name="T18" fmla="*/ 10 w 111"/>
                <a:gd name="T19" fmla="*/ 17 h 113"/>
                <a:gd name="T20" fmla="*/ 22 w 111"/>
                <a:gd name="T21" fmla="*/ 13 h 113"/>
                <a:gd name="T22" fmla="*/ 30 w 111"/>
                <a:gd name="T23" fmla="*/ 24 h 113"/>
                <a:gd name="T24" fmla="*/ 43 w 111"/>
                <a:gd name="T25" fmla="*/ 38 h 113"/>
                <a:gd name="T26" fmla="*/ 55 w 111"/>
                <a:gd name="T27" fmla="*/ 31 h 113"/>
                <a:gd name="T28" fmla="*/ 69 w 111"/>
                <a:gd name="T29" fmla="*/ 18 h 113"/>
                <a:gd name="T30" fmla="*/ 60 w 111"/>
                <a:gd name="T31" fmla="*/ 16 h 113"/>
                <a:gd name="T32" fmla="*/ 64 w 111"/>
                <a:gd name="T33" fmla="*/ 5 h 113"/>
                <a:gd name="T34" fmla="*/ 75 w 111"/>
                <a:gd name="T35" fmla="*/ 7 h 113"/>
                <a:gd name="T36" fmla="*/ 81 w 111"/>
                <a:gd name="T37" fmla="*/ 5 h 113"/>
                <a:gd name="T38" fmla="*/ 86 w 111"/>
                <a:gd name="T39" fmla="*/ 1 h 113"/>
                <a:gd name="T40" fmla="*/ 91 w 111"/>
                <a:gd name="T41" fmla="*/ 11 h 113"/>
                <a:gd name="T42" fmla="*/ 99 w 111"/>
                <a:gd name="T43" fmla="*/ 21 h 113"/>
                <a:gd name="T44" fmla="*/ 99 w 111"/>
                <a:gd name="T45" fmla="*/ 30 h 113"/>
                <a:gd name="T46" fmla="*/ 104 w 111"/>
                <a:gd name="T47" fmla="*/ 45 h 113"/>
                <a:gd name="T48" fmla="*/ 110 w 111"/>
                <a:gd name="T49" fmla="*/ 50 h 113"/>
                <a:gd name="T50" fmla="*/ 105 w 111"/>
                <a:gd name="T51" fmla="*/ 59 h 113"/>
                <a:gd name="T52" fmla="*/ 104 w 111"/>
                <a:gd name="T53" fmla="*/ 64 h 113"/>
                <a:gd name="T54" fmla="*/ 104 w 111"/>
                <a:gd name="T55" fmla="*/ 70 h 113"/>
                <a:gd name="T56" fmla="*/ 97 w 111"/>
                <a:gd name="T57" fmla="*/ 73 h 113"/>
                <a:gd name="T58" fmla="*/ 89 w 111"/>
                <a:gd name="T59" fmla="*/ 72 h 113"/>
                <a:gd name="T60" fmla="*/ 91 w 111"/>
                <a:gd name="T61" fmla="*/ 82 h 113"/>
                <a:gd name="T62" fmla="*/ 92 w 111"/>
                <a:gd name="T63" fmla="*/ 9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1" h="113">
                  <a:moveTo>
                    <a:pt x="92" y="99"/>
                  </a:moveTo>
                  <a:cubicBezTo>
                    <a:pt x="88" y="100"/>
                    <a:pt x="86" y="105"/>
                    <a:pt x="86" y="105"/>
                  </a:cubicBezTo>
                  <a:cubicBezTo>
                    <a:pt x="79" y="106"/>
                    <a:pt x="74" y="110"/>
                    <a:pt x="68" y="111"/>
                  </a:cubicBezTo>
                  <a:cubicBezTo>
                    <a:pt x="66" y="112"/>
                    <a:pt x="64" y="112"/>
                    <a:pt x="63" y="113"/>
                  </a:cubicBezTo>
                  <a:cubicBezTo>
                    <a:pt x="62" y="110"/>
                    <a:pt x="62" y="110"/>
                    <a:pt x="62" y="110"/>
                  </a:cubicBezTo>
                  <a:cubicBezTo>
                    <a:pt x="61" y="104"/>
                    <a:pt x="61" y="104"/>
                    <a:pt x="61" y="104"/>
                  </a:cubicBezTo>
                  <a:cubicBezTo>
                    <a:pt x="50" y="95"/>
                    <a:pt x="50" y="95"/>
                    <a:pt x="50" y="95"/>
                  </a:cubicBezTo>
                  <a:cubicBezTo>
                    <a:pt x="50" y="95"/>
                    <a:pt x="50" y="88"/>
                    <a:pt x="49" y="86"/>
                  </a:cubicBezTo>
                  <a:cubicBezTo>
                    <a:pt x="49" y="85"/>
                    <a:pt x="47" y="82"/>
                    <a:pt x="47" y="79"/>
                  </a:cubicBezTo>
                  <a:cubicBezTo>
                    <a:pt x="47" y="76"/>
                    <a:pt x="43" y="75"/>
                    <a:pt x="42" y="70"/>
                  </a:cubicBezTo>
                  <a:cubicBezTo>
                    <a:pt x="41" y="65"/>
                    <a:pt x="34" y="63"/>
                    <a:pt x="34" y="59"/>
                  </a:cubicBezTo>
                  <a:cubicBezTo>
                    <a:pt x="35" y="56"/>
                    <a:pt x="38" y="52"/>
                    <a:pt x="35" y="49"/>
                  </a:cubicBezTo>
                  <a:cubicBezTo>
                    <a:pt x="32" y="45"/>
                    <a:pt x="31" y="48"/>
                    <a:pt x="29" y="42"/>
                  </a:cubicBezTo>
                  <a:cubicBezTo>
                    <a:pt x="27" y="36"/>
                    <a:pt x="27" y="34"/>
                    <a:pt x="24" y="32"/>
                  </a:cubicBezTo>
                  <a:cubicBezTo>
                    <a:pt x="22" y="31"/>
                    <a:pt x="18" y="33"/>
                    <a:pt x="15" y="31"/>
                  </a:cubicBezTo>
                  <a:cubicBezTo>
                    <a:pt x="13" y="28"/>
                    <a:pt x="12" y="25"/>
                    <a:pt x="9" y="25"/>
                  </a:cubicBezTo>
                  <a:cubicBezTo>
                    <a:pt x="6" y="26"/>
                    <a:pt x="5" y="27"/>
                    <a:pt x="3" y="22"/>
                  </a:cubicBezTo>
                  <a:cubicBezTo>
                    <a:pt x="2" y="21"/>
                    <a:pt x="1" y="19"/>
                    <a:pt x="0" y="18"/>
                  </a:cubicBezTo>
                  <a:cubicBezTo>
                    <a:pt x="4" y="16"/>
                    <a:pt x="4" y="16"/>
                    <a:pt x="4" y="16"/>
                  </a:cubicBezTo>
                  <a:cubicBezTo>
                    <a:pt x="4" y="16"/>
                    <a:pt x="7" y="16"/>
                    <a:pt x="10" y="17"/>
                  </a:cubicBezTo>
                  <a:cubicBezTo>
                    <a:pt x="13" y="17"/>
                    <a:pt x="17" y="18"/>
                    <a:pt x="17" y="15"/>
                  </a:cubicBezTo>
                  <a:cubicBezTo>
                    <a:pt x="17" y="13"/>
                    <a:pt x="22" y="10"/>
                    <a:pt x="22" y="13"/>
                  </a:cubicBezTo>
                  <a:cubicBezTo>
                    <a:pt x="22" y="16"/>
                    <a:pt x="22" y="20"/>
                    <a:pt x="23" y="21"/>
                  </a:cubicBezTo>
                  <a:cubicBezTo>
                    <a:pt x="23" y="22"/>
                    <a:pt x="30" y="21"/>
                    <a:pt x="30" y="24"/>
                  </a:cubicBezTo>
                  <a:cubicBezTo>
                    <a:pt x="31" y="27"/>
                    <a:pt x="31" y="34"/>
                    <a:pt x="34" y="36"/>
                  </a:cubicBezTo>
                  <a:cubicBezTo>
                    <a:pt x="37" y="39"/>
                    <a:pt x="39" y="39"/>
                    <a:pt x="43" y="38"/>
                  </a:cubicBezTo>
                  <a:cubicBezTo>
                    <a:pt x="46" y="37"/>
                    <a:pt x="47" y="35"/>
                    <a:pt x="48" y="33"/>
                  </a:cubicBezTo>
                  <a:cubicBezTo>
                    <a:pt x="49" y="31"/>
                    <a:pt x="49" y="30"/>
                    <a:pt x="55" y="31"/>
                  </a:cubicBezTo>
                  <a:cubicBezTo>
                    <a:pt x="61" y="33"/>
                    <a:pt x="62" y="29"/>
                    <a:pt x="65" y="26"/>
                  </a:cubicBezTo>
                  <a:cubicBezTo>
                    <a:pt x="68" y="23"/>
                    <a:pt x="69" y="20"/>
                    <a:pt x="69" y="18"/>
                  </a:cubicBezTo>
                  <a:cubicBezTo>
                    <a:pt x="69" y="15"/>
                    <a:pt x="67" y="16"/>
                    <a:pt x="64" y="17"/>
                  </a:cubicBezTo>
                  <a:cubicBezTo>
                    <a:pt x="61" y="18"/>
                    <a:pt x="59" y="18"/>
                    <a:pt x="60" y="16"/>
                  </a:cubicBezTo>
                  <a:cubicBezTo>
                    <a:pt x="60" y="14"/>
                    <a:pt x="60" y="11"/>
                    <a:pt x="59" y="10"/>
                  </a:cubicBezTo>
                  <a:cubicBezTo>
                    <a:pt x="64" y="5"/>
                    <a:pt x="64" y="5"/>
                    <a:pt x="64" y="5"/>
                  </a:cubicBezTo>
                  <a:cubicBezTo>
                    <a:pt x="68" y="8"/>
                    <a:pt x="68" y="8"/>
                    <a:pt x="68" y="8"/>
                  </a:cubicBezTo>
                  <a:cubicBezTo>
                    <a:pt x="75" y="7"/>
                    <a:pt x="75" y="7"/>
                    <a:pt x="75" y="7"/>
                  </a:cubicBezTo>
                  <a:cubicBezTo>
                    <a:pt x="79" y="10"/>
                    <a:pt x="79" y="10"/>
                    <a:pt x="79" y="10"/>
                  </a:cubicBezTo>
                  <a:cubicBezTo>
                    <a:pt x="81" y="5"/>
                    <a:pt x="81" y="5"/>
                    <a:pt x="81" y="5"/>
                  </a:cubicBezTo>
                  <a:cubicBezTo>
                    <a:pt x="83" y="0"/>
                    <a:pt x="83" y="0"/>
                    <a:pt x="83" y="0"/>
                  </a:cubicBezTo>
                  <a:cubicBezTo>
                    <a:pt x="86" y="1"/>
                    <a:pt x="86" y="1"/>
                    <a:pt x="86" y="1"/>
                  </a:cubicBezTo>
                  <a:cubicBezTo>
                    <a:pt x="86" y="8"/>
                    <a:pt x="86" y="8"/>
                    <a:pt x="86" y="8"/>
                  </a:cubicBezTo>
                  <a:cubicBezTo>
                    <a:pt x="91" y="11"/>
                    <a:pt x="91" y="11"/>
                    <a:pt x="91" y="11"/>
                  </a:cubicBezTo>
                  <a:cubicBezTo>
                    <a:pt x="96" y="12"/>
                    <a:pt x="96" y="12"/>
                    <a:pt x="96" y="12"/>
                  </a:cubicBezTo>
                  <a:cubicBezTo>
                    <a:pt x="99" y="21"/>
                    <a:pt x="99" y="21"/>
                    <a:pt x="99" y="21"/>
                  </a:cubicBezTo>
                  <a:cubicBezTo>
                    <a:pt x="102" y="23"/>
                    <a:pt x="102" y="23"/>
                    <a:pt x="102" y="23"/>
                  </a:cubicBezTo>
                  <a:cubicBezTo>
                    <a:pt x="99" y="30"/>
                    <a:pt x="99" y="30"/>
                    <a:pt x="99" y="30"/>
                  </a:cubicBezTo>
                  <a:cubicBezTo>
                    <a:pt x="100" y="39"/>
                    <a:pt x="100" y="39"/>
                    <a:pt x="100" y="39"/>
                  </a:cubicBezTo>
                  <a:cubicBezTo>
                    <a:pt x="104" y="45"/>
                    <a:pt x="104" y="45"/>
                    <a:pt x="104" y="45"/>
                  </a:cubicBezTo>
                  <a:cubicBezTo>
                    <a:pt x="111" y="44"/>
                    <a:pt x="111" y="44"/>
                    <a:pt x="111" y="44"/>
                  </a:cubicBezTo>
                  <a:cubicBezTo>
                    <a:pt x="110" y="50"/>
                    <a:pt x="110" y="50"/>
                    <a:pt x="110" y="50"/>
                  </a:cubicBezTo>
                  <a:cubicBezTo>
                    <a:pt x="106" y="54"/>
                    <a:pt x="106" y="54"/>
                    <a:pt x="106" y="54"/>
                  </a:cubicBezTo>
                  <a:cubicBezTo>
                    <a:pt x="105" y="59"/>
                    <a:pt x="105" y="59"/>
                    <a:pt x="105" y="59"/>
                  </a:cubicBezTo>
                  <a:cubicBezTo>
                    <a:pt x="104" y="62"/>
                    <a:pt x="104" y="62"/>
                    <a:pt x="104" y="62"/>
                  </a:cubicBezTo>
                  <a:cubicBezTo>
                    <a:pt x="104" y="64"/>
                    <a:pt x="104" y="64"/>
                    <a:pt x="104" y="64"/>
                  </a:cubicBezTo>
                  <a:cubicBezTo>
                    <a:pt x="106" y="66"/>
                    <a:pt x="106" y="66"/>
                    <a:pt x="106" y="66"/>
                  </a:cubicBezTo>
                  <a:cubicBezTo>
                    <a:pt x="104" y="70"/>
                    <a:pt x="104" y="70"/>
                    <a:pt x="104" y="70"/>
                  </a:cubicBezTo>
                  <a:cubicBezTo>
                    <a:pt x="97" y="71"/>
                    <a:pt x="97" y="71"/>
                    <a:pt x="97" y="71"/>
                  </a:cubicBezTo>
                  <a:cubicBezTo>
                    <a:pt x="97" y="73"/>
                    <a:pt x="97" y="73"/>
                    <a:pt x="97" y="73"/>
                  </a:cubicBezTo>
                  <a:cubicBezTo>
                    <a:pt x="92" y="71"/>
                    <a:pt x="92" y="71"/>
                    <a:pt x="92" y="71"/>
                  </a:cubicBezTo>
                  <a:cubicBezTo>
                    <a:pt x="89" y="72"/>
                    <a:pt x="89" y="72"/>
                    <a:pt x="89" y="72"/>
                  </a:cubicBezTo>
                  <a:cubicBezTo>
                    <a:pt x="88" y="76"/>
                    <a:pt x="88" y="76"/>
                    <a:pt x="88" y="76"/>
                  </a:cubicBezTo>
                  <a:cubicBezTo>
                    <a:pt x="91" y="82"/>
                    <a:pt x="91" y="82"/>
                    <a:pt x="91" y="82"/>
                  </a:cubicBezTo>
                  <a:cubicBezTo>
                    <a:pt x="92" y="86"/>
                    <a:pt x="92" y="86"/>
                    <a:pt x="92" y="86"/>
                  </a:cubicBezTo>
                  <a:lnTo>
                    <a:pt x="92" y="99"/>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88" name="Freeform 78">
              <a:extLst>
                <a:ext uri="{FF2B5EF4-FFF2-40B4-BE49-F238E27FC236}">
                  <a16:creationId xmlns:a16="http://schemas.microsoft.com/office/drawing/2014/main" id="{688BFB7F-36DC-6BD5-4C44-772FFF8D570D}"/>
                </a:ext>
              </a:extLst>
            </p:cNvPr>
            <p:cNvSpPr>
              <a:spLocks/>
            </p:cNvSpPr>
            <p:nvPr/>
          </p:nvSpPr>
          <p:spPr bwMode="auto">
            <a:xfrm>
              <a:off x="812" y="3801"/>
              <a:ext cx="65" cy="100"/>
            </a:xfrm>
            <a:custGeom>
              <a:avLst/>
              <a:gdLst>
                <a:gd name="T0" fmla="*/ 4 w 31"/>
                <a:gd name="T1" fmla="*/ 0 h 48"/>
                <a:gd name="T2" fmla="*/ 5 w 31"/>
                <a:gd name="T3" fmla="*/ 9 h 48"/>
                <a:gd name="T4" fmla="*/ 12 w 31"/>
                <a:gd name="T5" fmla="*/ 14 h 48"/>
                <a:gd name="T6" fmla="*/ 20 w 31"/>
                <a:gd name="T7" fmla="*/ 18 h 48"/>
                <a:gd name="T8" fmla="*/ 14 w 31"/>
                <a:gd name="T9" fmla="*/ 23 h 48"/>
                <a:gd name="T10" fmla="*/ 12 w 31"/>
                <a:gd name="T11" fmla="*/ 31 h 48"/>
                <a:gd name="T12" fmla="*/ 10 w 31"/>
                <a:gd name="T13" fmla="*/ 37 h 48"/>
                <a:gd name="T14" fmla="*/ 0 w 31"/>
                <a:gd name="T15" fmla="*/ 38 h 48"/>
                <a:gd name="T16" fmla="*/ 6 w 31"/>
                <a:gd name="T17" fmla="*/ 48 h 48"/>
                <a:gd name="T18" fmla="*/ 15 w 31"/>
                <a:gd name="T19" fmla="*/ 41 h 48"/>
                <a:gd name="T20" fmla="*/ 26 w 31"/>
                <a:gd name="T21" fmla="*/ 32 h 48"/>
                <a:gd name="T22" fmla="*/ 30 w 31"/>
                <a:gd name="T23" fmla="*/ 26 h 48"/>
                <a:gd name="T24" fmla="*/ 26 w 31"/>
                <a:gd name="T25" fmla="*/ 14 h 48"/>
                <a:gd name="T26" fmla="*/ 19 w 31"/>
                <a:gd name="T27" fmla="*/ 7 h 48"/>
                <a:gd name="T28" fmla="*/ 10 w 31"/>
                <a:gd name="T29" fmla="*/ 2 h 48"/>
                <a:gd name="T30" fmla="*/ 4 w 31"/>
                <a:gd name="T3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48">
                  <a:moveTo>
                    <a:pt x="4" y="0"/>
                  </a:moveTo>
                  <a:cubicBezTo>
                    <a:pt x="3" y="6"/>
                    <a:pt x="4" y="7"/>
                    <a:pt x="5" y="9"/>
                  </a:cubicBezTo>
                  <a:cubicBezTo>
                    <a:pt x="6" y="12"/>
                    <a:pt x="8" y="13"/>
                    <a:pt x="12" y="14"/>
                  </a:cubicBezTo>
                  <a:cubicBezTo>
                    <a:pt x="16" y="15"/>
                    <a:pt x="21" y="14"/>
                    <a:pt x="20" y="18"/>
                  </a:cubicBezTo>
                  <a:cubicBezTo>
                    <a:pt x="19" y="22"/>
                    <a:pt x="17" y="20"/>
                    <a:pt x="14" y="23"/>
                  </a:cubicBezTo>
                  <a:cubicBezTo>
                    <a:pt x="12" y="26"/>
                    <a:pt x="12" y="30"/>
                    <a:pt x="12" y="31"/>
                  </a:cubicBezTo>
                  <a:cubicBezTo>
                    <a:pt x="13" y="32"/>
                    <a:pt x="15" y="37"/>
                    <a:pt x="10" y="37"/>
                  </a:cubicBezTo>
                  <a:cubicBezTo>
                    <a:pt x="5" y="37"/>
                    <a:pt x="0" y="35"/>
                    <a:pt x="0" y="38"/>
                  </a:cubicBezTo>
                  <a:cubicBezTo>
                    <a:pt x="0" y="40"/>
                    <a:pt x="6" y="48"/>
                    <a:pt x="6" y="48"/>
                  </a:cubicBezTo>
                  <a:cubicBezTo>
                    <a:pt x="6" y="48"/>
                    <a:pt x="13" y="45"/>
                    <a:pt x="15" y="41"/>
                  </a:cubicBezTo>
                  <a:cubicBezTo>
                    <a:pt x="17" y="36"/>
                    <a:pt x="25" y="28"/>
                    <a:pt x="26" y="32"/>
                  </a:cubicBezTo>
                  <a:cubicBezTo>
                    <a:pt x="27" y="35"/>
                    <a:pt x="30" y="31"/>
                    <a:pt x="30" y="26"/>
                  </a:cubicBezTo>
                  <a:cubicBezTo>
                    <a:pt x="31" y="20"/>
                    <a:pt x="31" y="19"/>
                    <a:pt x="26" y="14"/>
                  </a:cubicBezTo>
                  <a:cubicBezTo>
                    <a:pt x="21" y="9"/>
                    <a:pt x="25" y="8"/>
                    <a:pt x="19" y="7"/>
                  </a:cubicBezTo>
                  <a:cubicBezTo>
                    <a:pt x="14" y="6"/>
                    <a:pt x="10" y="4"/>
                    <a:pt x="10" y="2"/>
                  </a:cubicBezTo>
                  <a:cubicBezTo>
                    <a:pt x="10" y="0"/>
                    <a:pt x="4" y="0"/>
                    <a:pt x="4" y="0"/>
                  </a:cubicBez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89" name="Freeform 79">
              <a:extLst>
                <a:ext uri="{FF2B5EF4-FFF2-40B4-BE49-F238E27FC236}">
                  <a16:creationId xmlns:a16="http://schemas.microsoft.com/office/drawing/2014/main" id="{2FEC5C23-971D-2119-5D81-73BD12CF6CD0}"/>
                </a:ext>
              </a:extLst>
            </p:cNvPr>
            <p:cNvSpPr>
              <a:spLocks/>
            </p:cNvSpPr>
            <p:nvPr/>
          </p:nvSpPr>
          <p:spPr bwMode="auto">
            <a:xfrm>
              <a:off x="1615" y="3584"/>
              <a:ext cx="241" cy="319"/>
            </a:xfrm>
            <a:custGeom>
              <a:avLst/>
              <a:gdLst>
                <a:gd name="T0" fmla="*/ 100 w 116"/>
                <a:gd name="T1" fmla="*/ 37 h 153"/>
                <a:gd name="T2" fmla="*/ 110 w 116"/>
                <a:gd name="T3" fmla="*/ 45 h 153"/>
                <a:gd name="T4" fmla="*/ 116 w 116"/>
                <a:gd name="T5" fmla="*/ 49 h 153"/>
                <a:gd name="T6" fmla="*/ 110 w 116"/>
                <a:gd name="T7" fmla="*/ 62 h 153"/>
                <a:gd name="T8" fmla="*/ 99 w 116"/>
                <a:gd name="T9" fmla="*/ 69 h 153"/>
                <a:gd name="T10" fmla="*/ 92 w 116"/>
                <a:gd name="T11" fmla="*/ 61 h 153"/>
                <a:gd name="T12" fmla="*/ 80 w 116"/>
                <a:gd name="T13" fmla="*/ 53 h 153"/>
                <a:gd name="T14" fmla="*/ 70 w 116"/>
                <a:gd name="T15" fmla="*/ 60 h 153"/>
                <a:gd name="T16" fmla="*/ 74 w 116"/>
                <a:gd name="T17" fmla="*/ 77 h 153"/>
                <a:gd name="T18" fmla="*/ 84 w 116"/>
                <a:gd name="T19" fmla="*/ 85 h 153"/>
                <a:gd name="T20" fmla="*/ 91 w 116"/>
                <a:gd name="T21" fmla="*/ 83 h 153"/>
                <a:gd name="T22" fmla="*/ 101 w 116"/>
                <a:gd name="T23" fmla="*/ 88 h 153"/>
                <a:gd name="T24" fmla="*/ 102 w 116"/>
                <a:gd name="T25" fmla="*/ 100 h 153"/>
                <a:gd name="T26" fmla="*/ 94 w 116"/>
                <a:gd name="T27" fmla="*/ 95 h 153"/>
                <a:gd name="T28" fmla="*/ 86 w 116"/>
                <a:gd name="T29" fmla="*/ 100 h 153"/>
                <a:gd name="T30" fmla="*/ 78 w 116"/>
                <a:gd name="T31" fmla="*/ 113 h 153"/>
                <a:gd name="T32" fmla="*/ 73 w 116"/>
                <a:gd name="T33" fmla="*/ 123 h 153"/>
                <a:gd name="T34" fmla="*/ 67 w 116"/>
                <a:gd name="T35" fmla="*/ 131 h 153"/>
                <a:gd name="T36" fmla="*/ 59 w 116"/>
                <a:gd name="T37" fmla="*/ 141 h 153"/>
                <a:gd name="T38" fmla="*/ 48 w 116"/>
                <a:gd name="T39" fmla="*/ 153 h 153"/>
                <a:gd name="T40" fmla="*/ 33 w 116"/>
                <a:gd name="T41" fmla="*/ 149 h 153"/>
                <a:gd name="T42" fmla="*/ 23 w 116"/>
                <a:gd name="T43" fmla="*/ 143 h 153"/>
                <a:gd name="T44" fmla="*/ 21 w 116"/>
                <a:gd name="T45" fmla="*/ 135 h 153"/>
                <a:gd name="T46" fmla="*/ 19 w 116"/>
                <a:gd name="T47" fmla="*/ 128 h 153"/>
                <a:gd name="T48" fmla="*/ 27 w 116"/>
                <a:gd name="T49" fmla="*/ 121 h 153"/>
                <a:gd name="T50" fmla="*/ 21 w 116"/>
                <a:gd name="T51" fmla="*/ 115 h 153"/>
                <a:gd name="T52" fmla="*/ 12 w 116"/>
                <a:gd name="T53" fmla="*/ 114 h 153"/>
                <a:gd name="T54" fmla="*/ 15 w 116"/>
                <a:gd name="T55" fmla="*/ 103 h 153"/>
                <a:gd name="T56" fmla="*/ 13 w 116"/>
                <a:gd name="T57" fmla="*/ 88 h 153"/>
                <a:gd name="T58" fmla="*/ 1 w 116"/>
                <a:gd name="T59" fmla="*/ 73 h 153"/>
                <a:gd name="T60" fmla="*/ 4 w 116"/>
                <a:gd name="T61" fmla="*/ 66 h 153"/>
                <a:gd name="T62" fmla="*/ 0 w 116"/>
                <a:gd name="T63" fmla="*/ 52 h 153"/>
                <a:gd name="T64" fmla="*/ 6 w 116"/>
                <a:gd name="T65" fmla="*/ 41 h 153"/>
                <a:gd name="T66" fmla="*/ 17 w 116"/>
                <a:gd name="T67" fmla="*/ 35 h 153"/>
                <a:gd name="T68" fmla="*/ 24 w 116"/>
                <a:gd name="T69" fmla="*/ 24 h 153"/>
                <a:gd name="T70" fmla="*/ 36 w 116"/>
                <a:gd name="T71" fmla="*/ 17 h 153"/>
                <a:gd name="T72" fmla="*/ 33 w 116"/>
                <a:gd name="T73" fmla="*/ 9 h 153"/>
                <a:gd name="T74" fmla="*/ 56 w 116"/>
                <a:gd name="T75" fmla="*/ 0 h 153"/>
                <a:gd name="T76" fmla="*/ 63 w 116"/>
                <a:gd name="T77" fmla="*/ 10 h 153"/>
                <a:gd name="T78" fmla="*/ 72 w 116"/>
                <a:gd name="T79" fmla="*/ 16 h 153"/>
                <a:gd name="T80" fmla="*/ 81 w 116"/>
                <a:gd name="T81" fmla="*/ 26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153">
                  <a:moveTo>
                    <a:pt x="90" y="27"/>
                  </a:moveTo>
                  <a:cubicBezTo>
                    <a:pt x="100" y="37"/>
                    <a:pt x="100" y="37"/>
                    <a:pt x="100" y="37"/>
                  </a:cubicBezTo>
                  <a:cubicBezTo>
                    <a:pt x="107" y="38"/>
                    <a:pt x="107" y="38"/>
                    <a:pt x="107" y="38"/>
                  </a:cubicBezTo>
                  <a:cubicBezTo>
                    <a:pt x="110" y="45"/>
                    <a:pt x="110" y="45"/>
                    <a:pt x="110" y="45"/>
                  </a:cubicBezTo>
                  <a:cubicBezTo>
                    <a:pt x="116" y="39"/>
                    <a:pt x="116" y="39"/>
                    <a:pt x="116" y="39"/>
                  </a:cubicBezTo>
                  <a:cubicBezTo>
                    <a:pt x="116" y="49"/>
                    <a:pt x="116" y="49"/>
                    <a:pt x="116" y="49"/>
                  </a:cubicBezTo>
                  <a:cubicBezTo>
                    <a:pt x="116" y="49"/>
                    <a:pt x="113" y="55"/>
                    <a:pt x="112" y="56"/>
                  </a:cubicBezTo>
                  <a:cubicBezTo>
                    <a:pt x="112" y="56"/>
                    <a:pt x="110" y="62"/>
                    <a:pt x="110" y="62"/>
                  </a:cubicBezTo>
                  <a:cubicBezTo>
                    <a:pt x="102" y="64"/>
                    <a:pt x="102" y="64"/>
                    <a:pt x="102" y="64"/>
                  </a:cubicBezTo>
                  <a:cubicBezTo>
                    <a:pt x="99" y="69"/>
                    <a:pt x="99" y="69"/>
                    <a:pt x="99" y="69"/>
                  </a:cubicBezTo>
                  <a:cubicBezTo>
                    <a:pt x="92" y="67"/>
                    <a:pt x="92" y="67"/>
                    <a:pt x="92" y="67"/>
                  </a:cubicBezTo>
                  <a:cubicBezTo>
                    <a:pt x="92" y="61"/>
                    <a:pt x="92" y="61"/>
                    <a:pt x="92" y="61"/>
                  </a:cubicBezTo>
                  <a:cubicBezTo>
                    <a:pt x="86" y="57"/>
                    <a:pt x="86" y="57"/>
                    <a:pt x="86" y="57"/>
                  </a:cubicBezTo>
                  <a:cubicBezTo>
                    <a:pt x="80" y="53"/>
                    <a:pt x="80" y="53"/>
                    <a:pt x="80" y="53"/>
                  </a:cubicBezTo>
                  <a:cubicBezTo>
                    <a:pt x="74" y="55"/>
                    <a:pt x="74" y="55"/>
                    <a:pt x="74" y="55"/>
                  </a:cubicBezTo>
                  <a:cubicBezTo>
                    <a:pt x="70" y="60"/>
                    <a:pt x="70" y="60"/>
                    <a:pt x="70" y="60"/>
                  </a:cubicBezTo>
                  <a:cubicBezTo>
                    <a:pt x="74" y="69"/>
                    <a:pt x="74" y="69"/>
                    <a:pt x="74" y="69"/>
                  </a:cubicBezTo>
                  <a:cubicBezTo>
                    <a:pt x="74" y="77"/>
                    <a:pt x="74" y="77"/>
                    <a:pt x="74" y="77"/>
                  </a:cubicBezTo>
                  <a:cubicBezTo>
                    <a:pt x="78" y="83"/>
                    <a:pt x="78" y="83"/>
                    <a:pt x="78" y="83"/>
                  </a:cubicBezTo>
                  <a:cubicBezTo>
                    <a:pt x="84" y="85"/>
                    <a:pt x="84" y="85"/>
                    <a:pt x="84" y="85"/>
                  </a:cubicBezTo>
                  <a:cubicBezTo>
                    <a:pt x="89" y="85"/>
                    <a:pt x="89" y="85"/>
                    <a:pt x="89" y="85"/>
                  </a:cubicBezTo>
                  <a:cubicBezTo>
                    <a:pt x="91" y="83"/>
                    <a:pt x="91" y="83"/>
                    <a:pt x="91" y="83"/>
                  </a:cubicBezTo>
                  <a:cubicBezTo>
                    <a:pt x="98" y="84"/>
                    <a:pt x="98" y="84"/>
                    <a:pt x="98" y="84"/>
                  </a:cubicBezTo>
                  <a:cubicBezTo>
                    <a:pt x="101" y="88"/>
                    <a:pt x="101" y="88"/>
                    <a:pt x="101" y="88"/>
                  </a:cubicBezTo>
                  <a:cubicBezTo>
                    <a:pt x="103" y="94"/>
                    <a:pt x="103" y="94"/>
                    <a:pt x="103" y="94"/>
                  </a:cubicBezTo>
                  <a:cubicBezTo>
                    <a:pt x="102" y="100"/>
                    <a:pt x="102" y="100"/>
                    <a:pt x="102" y="100"/>
                  </a:cubicBezTo>
                  <a:cubicBezTo>
                    <a:pt x="97" y="99"/>
                    <a:pt x="97" y="99"/>
                    <a:pt x="97" y="99"/>
                  </a:cubicBezTo>
                  <a:cubicBezTo>
                    <a:pt x="94" y="95"/>
                    <a:pt x="94" y="95"/>
                    <a:pt x="94" y="95"/>
                  </a:cubicBezTo>
                  <a:cubicBezTo>
                    <a:pt x="89" y="96"/>
                    <a:pt x="89" y="96"/>
                    <a:pt x="89" y="96"/>
                  </a:cubicBezTo>
                  <a:cubicBezTo>
                    <a:pt x="86" y="100"/>
                    <a:pt x="86" y="100"/>
                    <a:pt x="86" y="100"/>
                  </a:cubicBezTo>
                  <a:cubicBezTo>
                    <a:pt x="79" y="106"/>
                    <a:pt x="79" y="106"/>
                    <a:pt x="79" y="106"/>
                  </a:cubicBezTo>
                  <a:cubicBezTo>
                    <a:pt x="78" y="113"/>
                    <a:pt x="78" y="113"/>
                    <a:pt x="78" y="113"/>
                  </a:cubicBezTo>
                  <a:cubicBezTo>
                    <a:pt x="73" y="119"/>
                    <a:pt x="73" y="119"/>
                    <a:pt x="73" y="119"/>
                  </a:cubicBezTo>
                  <a:cubicBezTo>
                    <a:pt x="73" y="123"/>
                    <a:pt x="73" y="123"/>
                    <a:pt x="73" y="123"/>
                  </a:cubicBezTo>
                  <a:cubicBezTo>
                    <a:pt x="70" y="123"/>
                    <a:pt x="70" y="123"/>
                    <a:pt x="70" y="123"/>
                  </a:cubicBezTo>
                  <a:cubicBezTo>
                    <a:pt x="67" y="131"/>
                    <a:pt x="67" y="131"/>
                    <a:pt x="67" y="131"/>
                  </a:cubicBezTo>
                  <a:cubicBezTo>
                    <a:pt x="67" y="131"/>
                    <a:pt x="63" y="137"/>
                    <a:pt x="62" y="137"/>
                  </a:cubicBezTo>
                  <a:cubicBezTo>
                    <a:pt x="62" y="138"/>
                    <a:pt x="60" y="140"/>
                    <a:pt x="59" y="141"/>
                  </a:cubicBezTo>
                  <a:cubicBezTo>
                    <a:pt x="58" y="141"/>
                    <a:pt x="58" y="141"/>
                    <a:pt x="58" y="141"/>
                  </a:cubicBezTo>
                  <a:cubicBezTo>
                    <a:pt x="48" y="153"/>
                    <a:pt x="48" y="153"/>
                    <a:pt x="48" y="153"/>
                  </a:cubicBezTo>
                  <a:cubicBezTo>
                    <a:pt x="38" y="145"/>
                    <a:pt x="38" y="145"/>
                    <a:pt x="38" y="145"/>
                  </a:cubicBezTo>
                  <a:cubicBezTo>
                    <a:pt x="33" y="149"/>
                    <a:pt x="33" y="149"/>
                    <a:pt x="33" y="149"/>
                  </a:cubicBezTo>
                  <a:cubicBezTo>
                    <a:pt x="25" y="145"/>
                    <a:pt x="25" y="145"/>
                    <a:pt x="25" y="145"/>
                  </a:cubicBezTo>
                  <a:cubicBezTo>
                    <a:pt x="23" y="143"/>
                    <a:pt x="23" y="143"/>
                    <a:pt x="23" y="143"/>
                  </a:cubicBezTo>
                  <a:cubicBezTo>
                    <a:pt x="21" y="141"/>
                    <a:pt x="21" y="141"/>
                    <a:pt x="21" y="141"/>
                  </a:cubicBezTo>
                  <a:cubicBezTo>
                    <a:pt x="21" y="135"/>
                    <a:pt x="21" y="135"/>
                    <a:pt x="21" y="135"/>
                  </a:cubicBezTo>
                  <a:cubicBezTo>
                    <a:pt x="21" y="135"/>
                    <a:pt x="25" y="131"/>
                    <a:pt x="25" y="130"/>
                  </a:cubicBezTo>
                  <a:cubicBezTo>
                    <a:pt x="26" y="129"/>
                    <a:pt x="19" y="128"/>
                    <a:pt x="19" y="128"/>
                  </a:cubicBezTo>
                  <a:cubicBezTo>
                    <a:pt x="20" y="124"/>
                    <a:pt x="20" y="124"/>
                    <a:pt x="20" y="124"/>
                  </a:cubicBezTo>
                  <a:cubicBezTo>
                    <a:pt x="27" y="121"/>
                    <a:pt x="27" y="121"/>
                    <a:pt x="27" y="121"/>
                  </a:cubicBezTo>
                  <a:cubicBezTo>
                    <a:pt x="27" y="115"/>
                    <a:pt x="27" y="115"/>
                    <a:pt x="27" y="115"/>
                  </a:cubicBezTo>
                  <a:cubicBezTo>
                    <a:pt x="21" y="115"/>
                    <a:pt x="21" y="115"/>
                    <a:pt x="21" y="115"/>
                  </a:cubicBezTo>
                  <a:cubicBezTo>
                    <a:pt x="17" y="117"/>
                    <a:pt x="17" y="117"/>
                    <a:pt x="17" y="117"/>
                  </a:cubicBezTo>
                  <a:cubicBezTo>
                    <a:pt x="12" y="114"/>
                    <a:pt x="12" y="114"/>
                    <a:pt x="12" y="114"/>
                  </a:cubicBezTo>
                  <a:cubicBezTo>
                    <a:pt x="12" y="109"/>
                    <a:pt x="12" y="109"/>
                    <a:pt x="12" y="109"/>
                  </a:cubicBezTo>
                  <a:cubicBezTo>
                    <a:pt x="15" y="103"/>
                    <a:pt x="15" y="103"/>
                    <a:pt x="15" y="103"/>
                  </a:cubicBezTo>
                  <a:cubicBezTo>
                    <a:pt x="12" y="97"/>
                    <a:pt x="12" y="97"/>
                    <a:pt x="12" y="97"/>
                  </a:cubicBezTo>
                  <a:cubicBezTo>
                    <a:pt x="13" y="88"/>
                    <a:pt x="13" y="88"/>
                    <a:pt x="13" y="88"/>
                  </a:cubicBezTo>
                  <a:cubicBezTo>
                    <a:pt x="9" y="80"/>
                    <a:pt x="9" y="80"/>
                    <a:pt x="9" y="80"/>
                  </a:cubicBezTo>
                  <a:cubicBezTo>
                    <a:pt x="1" y="73"/>
                    <a:pt x="1" y="73"/>
                    <a:pt x="1" y="73"/>
                  </a:cubicBezTo>
                  <a:cubicBezTo>
                    <a:pt x="1" y="69"/>
                    <a:pt x="1" y="69"/>
                    <a:pt x="1" y="69"/>
                  </a:cubicBezTo>
                  <a:cubicBezTo>
                    <a:pt x="4" y="66"/>
                    <a:pt x="4" y="66"/>
                    <a:pt x="4" y="66"/>
                  </a:cubicBezTo>
                  <a:cubicBezTo>
                    <a:pt x="1" y="62"/>
                    <a:pt x="1" y="62"/>
                    <a:pt x="1" y="62"/>
                  </a:cubicBezTo>
                  <a:cubicBezTo>
                    <a:pt x="0" y="52"/>
                    <a:pt x="0" y="52"/>
                    <a:pt x="0" y="52"/>
                  </a:cubicBezTo>
                  <a:cubicBezTo>
                    <a:pt x="6" y="46"/>
                    <a:pt x="6" y="46"/>
                    <a:pt x="6" y="46"/>
                  </a:cubicBezTo>
                  <a:cubicBezTo>
                    <a:pt x="6" y="41"/>
                    <a:pt x="6" y="41"/>
                    <a:pt x="6" y="41"/>
                  </a:cubicBezTo>
                  <a:cubicBezTo>
                    <a:pt x="11" y="40"/>
                    <a:pt x="11" y="40"/>
                    <a:pt x="11" y="40"/>
                  </a:cubicBezTo>
                  <a:cubicBezTo>
                    <a:pt x="17" y="35"/>
                    <a:pt x="17" y="35"/>
                    <a:pt x="17" y="35"/>
                  </a:cubicBezTo>
                  <a:cubicBezTo>
                    <a:pt x="14" y="24"/>
                    <a:pt x="14" y="24"/>
                    <a:pt x="14" y="24"/>
                  </a:cubicBezTo>
                  <a:cubicBezTo>
                    <a:pt x="24" y="24"/>
                    <a:pt x="24" y="24"/>
                    <a:pt x="24" y="24"/>
                  </a:cubicBezTo>
                  <a:cubicBezTo>
                    <a:pt x="30" y="22"/>
                    <a:pt x="30" y="22"/>
                    <a:pt x="30" y="22"/>
                  </a:cubicBezTo>
                  <a:cubicBezTo>
                    <a:pt x="36" y="17"/>
                    <a:pt x="36" y="17"/>
                    <a:pt x="36" y="17"/>
                  </a:cubicBezTo>
                  <a:cubicBezTo>
                    <a:pt x="35" y="12"/>
                    <a:pt x="35" y="12"/>
                    <a:pt x="35" y="12"/>
                  </a:cubicBezTo>
                  <a:cubicBezTo>
                    <a:pt x="33" y="9"/>
                    <a:pt x="33" y="9"/>
                    <a:pt x="33" y="9"/>
                  </a:cubicBezTo>
                  <a:cubicBezTo>
                    <a:pt x="52" y="0"/>
                    <a:pt x="52" y="0"/>
                    <a:pt x="52" y="0"/>
                  </a:cubicBezTo>
                  <a:cubicBezTo>
                    <a:pt x="56" y="0"/>
                    <a:pt x="56" y="0"/>
                    <a:pt x="56" y="0"/>
                  </a:cubicBezTo>
                  <a:cubicBezTo>
                    <a:pt x="56" y="5"/>
                    <a:pt x="56" y="5"/>
                    <a:pt x="56" y="5"/>
                  </a:cubicBezTo>
                  <a:cubicBezTo>
                    <a:pt x="63" y="10"/>
                    <a:pt x="63" y="10"/>
                    <a:pt x="63" y="10"/>
                  </a:cubicBezTo>
                  <a:cubicBezTo>
                    <a:pt x="69" y="9"/>
                    <a:pt x="69" y="9"/>
                    <a:pt x="69" y="9"/>
                  </a:cubicBezTo>
                  <a:cubicBezTo>
                    <a:pt x="72" y="16"/>
                    <a:pt x="72" y="16"/>
                    <a:pt x="72" y="16"/>
                  </a:cubicBezTo>
                  <a:cubicBezTo>
                    <a:pt x="78" y="16"/>
                    <a:pt x="78" y="16"/>
                    <a:pt x="78" y="16"/>
                  </a:cubicBezTo>
                  <a:cubicBezTo>
                    <a:pt x="81" y="26"/>
                    <a:pt x="81" y="26"/>
                    <a:pt x="81" y="26"/>
                  </a:cubicBezTo>
                  <a:lnTo>
                    <a:pt x="90" y="27"/>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90" name="Freeform 80">
              <a:extLst>
                <a:ext uri="{FF2B5EF4-FFF2-40B4-BE49-F238E27FC236}">
                  <a16:creationId xmlns:a16="http://schemas.microsoft.com/office/drawing/2014/main" id="{D66273FD-0ECB-635A-CECA-F5E1CA879C34}"/>
                </a:ext>
              </a:extLst>
            </p:cNvPr>
            <p:cNvSpPr>
              <a:spLocks/>
            </p:cNvSpPr>
            <p:nvPr/>
          </p:nvSpPr>
          <p:spPr bwMode="auto">
            <a:xfrm>
              <a:off x="1281" y="3445"/>
              <a:ext cx="154" cy="106"/>
            </a:xfrm>
            <a:custGeom>
              <a:avLst/>
              <a:gdLst>
                <a:gd name="T0" fmla="*/ 0 w 154"/>
                <a:gd name="T1" fmla="*/ 33 h 106"/>
                <a:gd name="T2" fmla="*/ 4 w 154"/>
                <a:gd name="T3" fmla="*/ 33 h 106"/>
                <a:gd name="T4" fmla="*/ 15 w 154"/>
                <a:gd name="T5" fmla="*/ 25 h 106"/>
                <a:gd name="T6" fmla="*/ 15 w 154"/>
                <a:gd name="T7" fmla="*/ 19 h 106"/>
                <a:gd name="T8" fmla="*/ 23 w 154"/>
                <a:gd name="T9" fmla="*/ 19 h 106"/>
                <a:gd name="T10" fmla="*/ 31 w 154"/>
                <a:gd name="T11" fmla="*/ 6 h 106"/>
                <a:gd name="T12" fmla="*/ 48 w 154"/>
                <a:gd name="T13" fmla="*/ 4 h 106"/>
                <a:gd name="T14" fmla="*/ 48 w 154"/>
                <a:gd name="T15" fmla="*/ 0 h 106"/>
                <a:gd name="T16" fmla="*/ 56 w 154"/>
                <a:gd name="T17" fmla="*/ 4 h 106"/>
                <a:gd name="T18" fmla="*/ 71 w 154"/>
                <a:gd name="T19" fmla="*/ 4 h 106"/>
                <a:gd name="T20" fmla="*/ 71 w 154"/>
                <a:gd name="T21" fmla="*/ 14 h 106"/>
                <a:gd name="T22" fmla="*/ 81 w 154"/>
                <a:gd name="T23" fmla="*/ 23 h 106"/>
                <a:gd name="T24" fmla="*/ 81 w 154"/>
                <a:gd name="T25" fmla="*/ 37 h 106"/>
                <a:gd name="T26" fmla="*/ 92 w 154"/>
                <a:gd name="T27" fmla="*/ 48 h 106"/>
                <a:gd name="T28" fmla="*/ 92 w 154"/>
                <a:gd name="T29" fmla="*/ 56 h 106"/>
                <a:gd name="T30" fmla="*/ 104 w 154"/>
                <a:gd name="T31" fmla="*/ 56 h 106"/>
                <a:gd name="T32" fmla="*/ 115 w 154"/>
                <a:gd name="T33" fmla="*/ 50 h 106"/>
                <a:gd name="T34" fmla="*/ 127 w 154"/>
                <a:gd name="T35" fmla="*/ 52 h 106"/>
                <a:gd name="T36" fmla="*/ 131 w 154"/>
                <a:gd name="T37" fmla="*/ 44 h 106"/>
                <a:gd name="T38" fmla="*/ 144 w 154"/>
                <a:gd name="T39" fmla="*/ 46 h 106"/>
                <a:gd name="T40" fmla="*/ 144 w 154"/>
                <a:gd name="T41" fmla="*/ 58 h 106"/>
                <a:gd name="T42" fmla="*/ 154 w 154"/>
                <a:gd name="T43" fmla="*/ 62 h 106"/>
                <a:gd name="T44" fmla="*/ 154 w 154"/>
                <a:gd name="T45" fmla="*/ 75 h 106"/>
                <a:gd name="T46" fmla="*/ 150 w 154"/>
                <a:gd name="T47" fmla="*/ 77 h 106"/>
                <a:gd name="T48" fmla="*/ 152 w 154"/>
                <a:gd name="T49" fmla="*/ 87 h 106"/>
                <a:gd name="T50" fmla="*/ 146 w 154"/>
                <a:gd name="T51" fmla="*/ 92 h 106"/>
                <a:gd name="T52" fmla="*/ 148 w 154"/>
                <a:gd name="T53" fmla="*/ 104 h 106"/>
                <a:gd name="T54" fmla="*/ 127 w 154"/>
                <a:gd name="T55" fmla="*/ 106 h 106"/>
                <a:gd name="T56" fmla="*/ 115 w 154"/>
                <a:gd name="T57" fmla="*/ 96 h 106"/>
                <a:gd name="T58" fmla="*/ 104 w 154"/>
                <a:gd name="T59" fmla="*/ 106 h 106"/>
                <a:gd name="T60" fmla="*/ 96 w 154"/>
                <a:gd name="T61" fmla="*/ 104 h 106"/>
                <a:gd name="T62" fmla="*/ 83 w 154"/>
                <a:gd name="T63" fmla="*/ 92 h 106"/>
                <a:gd name="T64" fmla="*/ 69 w 154"/>
                <a:gd name="T65" fmla="*/ 89 h 106"/>
                <a:gd name="T66" fmla="*/ 61 w 154"/>
                <a:gd name="T67" fmla="*/ 92 h 106"/>
                <a:gd name="T68" fmla="*/ 48 w 154"/>
                <a:gd name="T69" fmla="*/ 79 h 106"/>
                <a:gd name="T70" fmla="*/ 48 w 154"/>
                <a:gd name="T71" fmla="*/ 62 h 106"/>
                <a:gd name="T72" fmla="*/ 38 w 154"/>
                <a:gd name="T73" fmla="*/ 54 h 106"/>
                <a:gd name="T74" fmla="*/ 23 w 154"/>
                <a:gd name="T75" fmla="*/ 52 h 106"/>
                <a:gd name="T76" fmla="*/ 13 w 154"/>
                <a:gd name="T77" fmla="*/ 44 h 106"/>
                <a:gd name="T78" fmla="*/ 4 w 154"/>
                <a:gd name="T79" fmla="*/ 44 h 106"/>
                <a:gd name="T80" fmla="*/ 0 w 154"/>
                <a:gd name="T81" fmla="*/ 3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4" h="106">
                  <a:moveTo>
                    <a:pt x="0" y="33"/>
                  </a:moveTo>
                  <a:lnTo>
                    <a:pt x="4" y="33"/>
                  </a:lnTo>
                  <a:lnTo>
                    <a:pt x="15" y="25"/>
                  </a:lnTo>
                  <a:lnTo>
                    <a:pt x="15" y="19"/>
                  </a:lnTo>
                  <a:lnTo>
                    <a:pt x="23" y="19"/>
                  </a:lnTo>
                  <a:lnTo>
                    <a:pt x="31" y="6"/>
                  </a:lnTo>
                  <a:lnTo>
                    <a:pt x="48" y="4"/>
                  </a:lnTo>
                  <a:lnTo>
                    <a:pt x="48" y="0"/>
                  </a:lnTo>
                  <a:lnTo>
                    <a:pt x="56" y="4"/>
                  </a:lnTo>
                  <a:lnTo>
                    <a:pt x="71" y="4"/>
                  </a:lnTo>
                  <a:lnTo>
                    <a:pt x="71" y="14"/>
                  </a:lnTo>
                  <a:lnTo>
                    <a:pt x="81" y="23"/>
                  </a:lnTo>
                  <a:lnTo>
                    <a:pt x="81" y="37"/>
                  </a:lnTo>
                  <a:lnTo>
                    <a:pt x="92" y="48"/>
                  </a:lnTo>
                  <a:lnTo>
                    <a:pt x="92" y="56"/>
                  </a:lnTo>
                  <a:lnTo>
                    <a:pt x="104" y="56"/>
                  </a:lnTo>
                  <a:lnTo>
                    <a:pt x="115" y="50"/>
                  </a:lnTo>
                  <a:lnTo>
                    <a:pt x="127" y="52"/>
                  </a:lnTo>
                  <a:lnTo>
                    <a:pt x="131" y="44"/>
                  </a:lnTo>
                  <a:lnTo>
                    <a:pt x="144" y="46"/>
                  </a:lnTo>
                  <a:lnTo>
                    <a:pt x="144" y="58"/>
                  </a:lnTo>
                  <a:lnTo>
                    <a:pt x="154" y="62"/>
                  </a:lnTo>
                  <a:lnTo>
                    <a:pt x="154" y="75"/>
                  </a:lnTo>
                  <a:lnTo>
                    <a:pt x="150" y="77"/>
                  </a:lnTo>
                  <a:lnTo>
                    <a:pt x="152" y="87"/>
                  </a:lnTo>
                  <a:lnTo>
                    <a:pt x="146" y="92"/>
                  </a:lnTo>
                  <a:lnTo>
                    <a:pt x="148" y="104"/>
                  </a:lnTo>
                  <a:lnTo>
                    <a:pt x="127" y="106"/>
                  </a:lnTo>
                  <a:lnTo>
                    <a:pt x="115" y="96"/>
                  </a:lnTo>
                  <a:lnTo>
                    <a:pt x="104" y="106"/>
                  </a:lnTo>
                  <a:lnTo>
                    <a:pt x="96" y="104"/>
                  </a:lnTo>
                  <a:lnTo>
                    <a:pt x="83" y="92"/>
                  </a:lnTo>
                  <a:lnTo>
                    <a:pt x="69" y="89"/>
                  </a:lnTo>
                  <a:lnTo>
                    <a:pt x="61" y="92"/>
                  </a:lnTo>
                  <a:lnTo>
                    <a:pt x="48" y="79"/>
                  </a:lnTo>
                  <a:lnTo>
                    <a:pt x="48" y="62"/>
                  </a:lnTo>
                  <a:lnTo>
                    <a:pt x="38" y="54"/>
                  </a:lnTo>
                  <a:lnTo>
                    <a:pt x="23" y="52"/>
                  </a:lnTo>
                  <a:lnTo>
                    <a:pt x="13" y="44"/>
                  </a:lnTo>
                  <a:lnTo>
                    <a:pt x="4" y="44"/>
                  </a:lnTo>
                  <a:lnTo>
                    <a:pt x="0" y="33"/>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91" name="Freeform 81">
              <a:extLst>
                <a:ext uri="{FF2B5EF4-FFF2-40B4-BE49-F238E27FC236}">
                  <a16:creationId xmlns:a16="http://schemas.microsoft.com/office/drawing/2014/main" id="{8B1DA292-B7C4-86E1-BA36-789925617B1D}"/>
                </a:ext>
              </a:extLst>
            </p:cNvPr>
            <p:cNvSpPr>
              <a:spLocks/>
            </p:cNvSpPr>
            <p:nvPr/>
          </p:nvSpPr>
          <p:spPr bwMode="auto">
            <a:xfrm>
              <a:off x="1450" y="3491"/>
              <a:ext cx="240" cy="202"/>
            </a:xfrm>
            <a:custGeom>
              <a:avLst/>
              <a:gdLst>
                <a:gd name="T0" fmla="*/ 0 w 240"/>
                <a:gd name="T1" fmla="*/ 52 h 202"/>
                <a:gd name="T2" fmla="*/ 12 w 240"/>
                <a:gd name="T3" fmla="*/ 48 h 202"/>
                <a:gd name="T4" fmla="*/ 27 w 240"/>
                <a:gd name="T5" fmla="*/ 54 h 202"/>
                <a:gd name="T6" fmla="*/ 44 w 240"/>
                <a:gd name="T7" fmla="*/ 48 h 202"/>
                <a:gd name="T8" fmla="*/ 44 w 240"/>
                <a:gd name="T9" fmla="*/ 29 h 202"/>
                <a:gd name="T10" fmla="*/ 69 w 240"/>
                <a:gd name="T11" fmla="*/ 21 h 202"/>
                <a:gd name="T12" fmla="*/ 83 w 240"/>
                <a:gd name="T13" fmla="*/ 16 h 202"/>
                <a:gd name="T14" fmla="*/ 102 w 240"/>
                <a:gd name="T15" fmla="*/ 8 h 202"/>
                <a:gd name="T16" fmla="*/ 112 w 240"/>
                <a:gd name="T17" fmla="*/ 0 h 202"/>
                <a:gd name="T18" fmla="*/ 121 w 240"/>
                <a:gd name="T19" fmla="*/ 6 h 202"/>
                <a:gd name="T20" fmla="*/ 140 w 240"/>
                <a:gd name="T21" fmla="*/ 6 h 202"/>
                <a:gd name="T22" fmla="*/ 144 w 240"/>
                <a:gd name="T23" fmla="*/ 14 h 202"/>
                <a:gd name="T24" fmla="*/ 154 w 240"/>
                <a:gd name="T25" fmla="*/ 12 h 202"/>
                <a:gd name="T26" fmla="*/ 160 w 240"/>
                <a:gd name="T27" fmla="*/ 35 h 202"/>
                <a:gd name="T28" fmla="*/ 171 w 240"/>
                <a:gd name="T29" fmla="*/ 50 h 202"/>
                <a:gd name="T30" fmla="*/ 187 w 240"/>
                <a:gd name="T31" fmla="*/ 56 h 202"/>
                <a:gd name="T32" fmla="*/ 200 w 240"/>
                <a:gd name="T33" fmla="*/ 68 h 202"/>
                <a:gd name="T34" fmla="*/ 212 w 240"/>
                <a:gd name="T35" fmla="*/ 75 h 202"/>
                <a:gd name="T36" fmla="*/ 223 w 240"/>
                <a:gd name="T37" fmla="*/ 79 h 202"/>
                <a:gd name="T38" fmla="*/ 223 w 240"/>
                <a:gd name="T39" fmla="*/ 87 h 202"/>
                <a:gd name="T40" fmla="*/ 231 w 240"/>
                <a:gd name="T41" fmla="*/ 93 h 202"/>
                <a:gd name="T42" fmla="*/ 221 w 240"/>
                <a:gd name="T43" fmla="*/ 104 h 202"/>
                <a:gd name="T44" fmla="*/ 237 w 240"/>
                <a:gd name="T45" fmla="*/ 110 h 202"/>
                <a:gd name="T46" fmla="*/ 233 w 240"/>
                <a:gd name="T47" fmla="*/ 112 h 202"/>
                <a:gd name="T48" fmla="*/ 237 w 240"/>
                <a:gd name="T49" fmla="*/ 118 h 202"/>
                <a:gd name="T50" fmla="*/ 240 w 240"/>
                <a:gd name="T51" fmla="*/ 129 h 202"/>
                <a:gd name="T52" fmla="*/ 227 w 240"/>
                <a:gd name="T53" fmla="*/ 139 h 202"/>
                <a:gd name="T54" fmla="*/ 215 w 240"/>
                <a:gd name="T55" fmla="*/ 143 h 202"/>
                <a:gd name="T56" fmla="*/ 194 w 240"/>
                <a:gd name="T57" fmla="*/ 143 h 202"/>
                <a:gd name="T58" fmla="*/ 200 w 240"/>
                <a:gd name="T59" fmla="*/ 166 h 202"/>
                <a:gd name="T60" fmla="*/ 187 w 240"/>
                <a:gd name="T61" fmla="*/ 177 h 202"/>
                <a:gd name="T62" fmla="*/ 177 w 240"/>
                <a:gd name="T63" fmla="*/ 179 h 202"/>
                <a:gd name="T64" fmla="*/ 177 w 240"/>
                <a:gd name="T65" fmla="*/ 189 h 202"/>
                <a:gd name="T66" fmla="*/ 165 w 240"/>
                <a:gd name="T67" fmla="*/ 202 h 202"/>
                <a:gd name="T68" fmla="*/ 165 w 240"/>
                <a:gd name="T69" fmla="*/ 200 h 202"/>
                <a:gd name="T70" fmla="*/ 154 w 240"/>
                <a:gd name="T71" fmla="*/ 191 h 202"/>
                <a:gd name="T72" fmla="*/ 160 w 240"/>
                <a:gd name="T73" fmla="*/ 181 h 202"/>
                <a:gd name="T74" fmla="*/ 154 w 240"/>
                <a:gd name="T75" fmla="*/ 171 h 202"/>
                <a:gd name="T76" fmla="*/ 140 w 240"/>
                <a:gd name="T77" fmla="*/ 171 h 202"/>
                <a:gd name="T78" fmla="*/ 135 w 240"/>
                <a:gd name="T79" fmla="*/ 160 h 202"/>
                <a:gd name="T80" fmla="*/ 140 w 240"/>
                <a:gd name="T81" fmla="*/ 148 h 202"/>
                <a:gd name="T82" fmla="*/ 112 w 240"/>
                <a:gd name="T83" fmla="*/ 131 h 202"/>
                <a:gd name="T84" fmla="*/ 100 w 240"/>
                <a:gd name="T85" fmla="*/ 141 h 202"/>
                <a:gd name="T86" fmla="*/ 81 w 240"/>
                <a:gd name="T87" fmla="*/ 123 h 202"/>
                <a:gd name="T88" fmla="*/ 81 w 240"/>
                <a:gd name="T89" fmla="*/ 125 h 202"/>
                <a:gd name="T90" fmla="*/ 81 w 240"/>
                <a:gd name="T91" fmla="*/ 118 h 202"/>
                <a:gd name="T92" fmla="*/ 69 w 240"/>
                <a:gd name="T93" fmla="*/ 104 h 202"/>
                <a:gd name="T94" fmla="*/ 67 w 240"/>
                <a:gd name="T95" fmla="*/ 91 h 202"/>
                <a:gd name="T96" fmla="*/ 60 w 240"/>
                <a:gd name="T97" fmla="*/ 81 h 202"/>
                <a:gd name="T98" fmla="*/ 54 w 240"/>
                <a:gd name="T99" fmla="*/ 85 h 202"/>
                <a:gd name="T100" fmla="*/ 48 w 240"/>
                <a:gd name="T101" fmla="*/ 87 h 202"/>
                <a:gd name="T102" fmla="*/ 23 w 240"/>
                <a:gd name="T103" fmla="*/ 64 h 202"/>
                <a:gd name="T104" fmla="*/ 14 w 240"/>
                <a:gd name="T105" fmla="*/ 62 h 202"/>
                <a:gd name="T106" fmla="*/ 2 w 240"/>
                <a:gd name="T107" fmla="*/ 64 h 202"/>
                <a:gd name="T108" fmla="*/ 2 w 240"/>
                <a:gd name="T109" fmla="*/ 54 h 202"/>
                <a:gd name="T110" fmla="*/ 0 w 240"/>
                <a:gd name="T111" fmla="*/ 5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 h="202">
                  <a:moveTo>
                    <a:pt x="0" y="52"/>
                  </a:moveTo>
                  <a:lnTo>
                    <a:pt x="12" y="48"/>
                  </a:lnTo>
                  <a:lnTo>
                    <a:pt x="27" y="54"/>
                  </a:lnTo>
                  <a:lnTo>
                    <a:pt x="44" y="48"/>
                  </a:lnTo>
                  <a:lnTo>
                    <a:pt x="44" y="29"/>
                  </a:lnTo>
                  <a:lnTo>
                    <a:pt x="69" y="21"/>
                  </a:lnTo>
                  <a:lnTo>
                    <a:pt x="83" y="16"/>
                  </a:lnTo>
                  <a:lnTo>
                    <a:pt x="102" y="8"/>
                  </a:lnTo>
                  <a:lnTo>
                    <a:pt x="112" y="0"/>
                  </a:lnTo>
                  <a:lnTo>
                    <a:pt x="121" y="6"/>
                  </a:lnTo>
                  <a:lnTo>
                    <a:pt x="140" y="6"/>
                  </a:lnTo>
                  <a:lnTo>
                    <a:pt x="144" y="14"/>
                  </a:lnTo>
                  <a:lnTo>
                    <a:pt x="154" y="12"/>
                  </a:lnTo>
                  <a:lnTo>
                    <a:pt x="160" y="35"/>
                  </a:lnTo>
                  <a:lnTo>
                    <a:pt x="171" y="50"/>
                  </a:lnTo>
                  <a:lnTo>
                    <a:pt x="187" y="56"/>
                  </a:lnTo>
                  <a:lnTo>
                    <a:pt x="200" y="68"/>
                  </a:lnTo>
                  <a:lnTo>
                    <a:pt x="212" y="75"/>
                  </a:lnTo>
                  <a:lnTo>
                    <a:pt x="223" y="79"/>
                  </a:lnTo>
                  <a:lnTo>
                    <a:pt x="223" y="87"/>
                  </a:lnTo>
                  <a:lnTo>
                    <a:pt x="231" y="93"/>
                  </a:lnTo>
                  <a:lnTo>
                    <a:pt x="221" y="104"/>
                  </a:lnTo>
                  <a:lnTo>
                    <a:pt x="237" y="110"/>
                  </a:lnTo>
                  <a:lnTo>
                    <a:pt x="233" y="112"/>
                  </a:lnTo>
                  <a:lnTo>
                    <a:pt x="237" y="118"/>
                  </a:lnTo>
                  <a:lnTo>
                    <a:pt x="240" y="129"/>
                  </a:lnTo>
                  <a:lnTo>
                    <a:pt x="227" y="139"/>
                  </a:lnTo>
                  <a:lnTo>
                    <a:pt x="215" y="143"/>
                  </a:lnTo>
                  <a:lnTo>
                    <a:pt x="194" y="143"/>
                  </a:lnTo>
                  <a:lnTo>
                    <a:pt x="200" y="166"/>
                  </a:lnTo>
                  <a:lnTo>
                    <a:pt x="187" y="177"/>
                  </a:lnTo>
                  <a:lnTo>
                    <a:pt x="177" y="179"/>
                  </a:lnTo>
                  <a:lnTo>
                    <a:pt x="177" y="189"/>
                  </a:lnTo>
                  <a:lnTo>
                    <a:pt x="165" y="202"/>
                  </a:lnTo>
                  <a:lnTo>
                    <a:pt x="165" y="200"/>
                  </a:lnTo>
                  <a:lnTo>
                    <a:pt x="154" y="191"/>
                  </a:lnTo>
                  <a:lnTo>
                    <a:pt x="160" y="181"/>
                  </a:lnTo>
                  <a:lnTo>
                    <a:pt x="154" y="171"/>
                  </a:lnTo>
                  <a:lnTo>
                    <a:pt x="140" y="171"/>
                  </a:lnTo>
                  <a:lnTo>
                    <a:pt x="135" y="160"/>
                  </a:lnTo>
                  <a:lnTo>
                    <a:pt x="140" y="148"/>
                  </a:lnTo>
                  <a:lnTo>
                    <a:pt x="112" y="131"/>
                  </a:lnTo>
                  <a:lnTo>
                    <a:pt x="100" y="141"/>
                  </a:lnTo>
                  <a:lnTo>
                    <a:pt x="81" y="123"/>
                  </a:lnTo>
                  <a:lnTo>
                    <a:pt x="81" y="125"/>
                  </a:lnTo>
                  <a:lnTo>
                    <a:pt x="81" y="118"/>
                  </a:lnTo>
                  <a:lnTo>
                    <a:pt x="69" y="104"/>
                  </a:lnTo>
                  <a:lnTo>
                    <a:pt x="67" y="91"/>
                  </a:lnTo>
                  <a:lnTo>
                    <a:pt x="60" y="81"/>
                  </a:lnTo>
                  <a:lnTo>
                    <a:pt x="54" y="85"/>
                  </a:lnTo>
                  <a:lnTo>
                    <a:pt x="48" y="87"/>
                  </a:lnTo>
                  <a:lnTo>
                    <a:pt x="23" y="64"/>
                  </a:lnTo>
                  <a:lnTo>
                    <a:pt x="14" y="62"/>
                  </a:lnTo>
                  <a:lnTo>
                    <a:pt x="2" y="64"/>
                  </a:lnTo>
                  <a:lnTo>
                    <a:pt x="2" y="54"/>
                  </a:lnTo>
                  <a:lnTo>
                    <a:pt x="0" y="52"/>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92" name="Freeform 82">
              <a:extLst>
                <a:ext uri="{FF2B5EF4-FFF2-40B4-BE49-F238E27FC236}">
                  <a16:creationId xmlns:a16="http://schemas.microsoft.com/office/drawing/2014/main" id="{88F627AE-1836-8ACE-DE04-E6FF44FA1AE9}"/>
                </a:ext>
              </a:extLst>
            </p:cNvPr>
            <p:cNvSpPr>
              <a:spLocks/>
            </p:cNvSpPr>
            <p:nvPr/>
          </p:nvSpPr>
          <p:spPr bwMode="auto">
            <a:xfrm>
              <a:off x="1429" y="3455"/>
              <a:ext cx="94" cy="90"/>
            </a:xfrm>
            <a:custGeom>
              <a:avLst/>
              <a:gdLst>
                <a:gd name="T0" fmla="*/ 0 w 94"/>
                <a:gd name="T1" fmla="*/ 50 h 90"/>
                <a:gd name="T2" fmla="*/ 23 w 94"/>
                <a:gd name="T3" fmla="*/ 32 h 90"/>
                <a:gd name="T4" fmla="*/ 23 w 94"/>
                <a:gd name="T5" fmla="*/ 15 h 90"/>
                <a:gd name="T6" fmla="*/ 44 w 94"/>
                <a:gd name="T7" fmla="*/ 0 h 90"/>
                <a:gd name="T8" fmla="*/ 56 w 94"/>
                <a:gd name="T9" fmla="*/ 7 h 90"/>
                <a:gd name="T10" fmla="*/ 83 w 94"/>
                <a:gd name="T11" fmla="*/ 7 h 90"/>
                <a:gd name="T12" fmla="*/ 83 w 94"/>
                <a:gd name="T13" fmla="*/ 17 h 90"/>
                <a:gd name="T14" fmla="*/ 94 w 94"/>
                <a:gd name="T15" fmla="*/ 27 h 90"/>
                <a:gd name="T16" fmla="*/ 85 w 94"/>
                <a:gd name="T17" fmla="*/ 40 h 90"/>
                <a:gd name="T18" fmla="*/ 94 w 94"/>
                <a:gd name="T19" fmla="*/ 54 h 90"/>
                <a:gd name="T20" fmla="*/ 90 w 94"/>
                <a:gd name="T21" fmla="*/ 57 h 90"/>
                <a:gd name="T22" fmla="*/ 65 w 94"/>
                <a:gd name="T23" fmla="*/ 65 h 90"/>
                <a:gd name="T24" fmla="*/ 65 w 94"/>
                <a:gd name="T25" fmla="*/ 84 h 90"/>
                <a:gd name="T26" fmla="*/ 48 w 94"/>
                <a:gd name="T27" fmla="*/ 90 h 90"/>
                <a:gd name="T28" fmla="*/ 33 w 94"/>
                <a:gd name="T29" fmla="*/ 84 h 90"/>
                <a:gd name="T30" fmla="*/ 21 w 94"/>
                <a:gd name="T31" fmla="*/ 88 h 90"/>
                <a:gd name="T32" fmla="*/ 4 w 94"/>
                <a:gd name="T33" fmla="*/ 77 h 90"/>
                <a:gd name="T34" fmla="*/ 4 w 94"/>
                <a:gd name="T35" fmla="*/ 77 h 90"/>
                <a:gd name="T36" fmla="*/ 2 w 94"/>
                <a:gd name="T37" fmla="*/ 67 h 90"/>
                <a:gd name="T38" fmla="*/ 6 w 94"/>
                <a:gd name="T39" fmla="*/ 65 h 90"/>
                <a:gd name="T40" fmla="*/ 6 w 94"/>
                <a:gd name="T41" fmla="*/ 52 h 90"/>
                <a:gd name="T42" fmla="*/ 0 w 94"/>
                <a:gd name="T43" fmla="*/ 5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4" h="90">
                  <a:moveTo>
                    <a:pt x="0" y="50"/>
                  </a:moveTo>
                  <a:lnTo>
                    <a:pt x="23" y="32"/>
                  </a:lnTo>
                  <a:lnTo>
                    <a:pt x="23" y="15"/>
                  </a:lnTo>
                  <a:lnTo>
                    <a:pt x="44" y="0"/>
                  </a:lnTo>
                  <a:lnTo>
                    <a:pt x="56" y="7"/>
                  </a:lnTo>
                  <a:lnTo>
                    <a:pt x="83" y="7"/>
                  </a:lnTo>
                  <a:lnTo>
                    <a:pt x="83" y="17"/>
                  </a:lnTo>
                  <a:lnTo>
                    <a:pt x="94" y="27"/>
                  </a:lnTo>
                  <a:lnTo>
                    <a:pt x="85" y="40"/>
                  </a:lnTo>
                  <a:lnTo>
                    <a:pt x="94" y="54"/>
                  </a:lnTo>
                  <a:lnTo>
                    <a:pt x="90" y="57"/>
                  </a:lnTo>
                  <a:lnTo>
                    <a:pt x="65" y="65"/>
                  </a:lnTo>
                  <a:lnTo>
                    <a:pt x="65" y="84"/>
                  </a:lnTo>
                  <a:lnTo>
                    <a:pt x="48" y="90"/>
                  </a:lnTo>
                  <a:lnTo>
                    <a:pt x="33" y="84"/>
                  </a:lnTo>
                  <a:lnTo>
                    <a:pt x="21" y="88"/>
                  </a:lnTo>
                  <a:lnTo>
                    <a:pt x="4" y="77"/>
                  </a:lnTo>
                  <a:lnTo>
                    <a:pt x="4" y="77"/>
                  </a:lnTo>
                  <a:lnTo>
                    <a:pt x="2" y="67"/>
                  </a:lnTo>
                  <a:lnTo>
                    <a:pt x="6" y="65"/>
                  </a:lnTo>
                  <a:lnTo>
                    <a:pt x="6" y="52"/>
                  </a:lnTo>
                  <a:lnTo>
                    <a:pt x="0" y="50"/>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93" name="Freeform 83">
              <a:extLst>
                <a:ext uri="{FF2B5EF4-FFF2-40B4-BE49-F238E27FC236}">
                  <a16:creationId xmlns:a16="http://schemas.microsoft.com/office/drawing/2014/main" id="{879220DF-4451-BFCD-DCE3-47C156661BD1}"/>
                </a:ext>
              </a:extLst>
            </p:cNvPr>
            <p:cNvSpPr>
              <a:spLocks/>
            </p:cNvSpPr>
            <p:nvPr/>
          </p:nvSpPr>
          <p:spPr bwMode="auto">
            <a:xfrm>
              <a:off x="1464" y="3409"/>
              <a:ext cx="142" cy="103"/>
            </a:xfrm>
            <a:custGeom>
              <a:avLst/>
              <a:gdLst>
                <a:gd name="T0" fmla="*/ 55 w 142"/>
                <a:gd name="T1" fmla="*/ 13 h 103"/>
                <a:gd name="T2" fmla="*/ 71 w 142"/>
                <a:gd name="T3" fmla="*/ 34 h 103"/>
                <a:gd name="T4" fmla="*/ 86 w 142"/>
                <a:gd name="T5" fmla="*/ 28 h 103"/>
                <a:gd name="T6" fmla="*/ 92 w 142"/>
                <a:gd name="T7" fmla="*/ 34 h 103"/>
                <a:gd name="T8" fmla="*/ 101 w 142"/>
                <a:gd name="T9" fmla="*/ 23 h 103"/>
                <a:gd name="T10" fmla="*/ 113 w 142"/>
                <a:gd name="T11" fmla="*/ 36 h 103"/>
                <a:gd name="T12" fmla="*/ 126 w 142"/>
                <a:gd name="T13" fmla="*/ 36 h 103"/>
                <a:gd name="T14" fmla="*/ 128 w 142"/>
                <a:gd name="T15" fmla="*/ 53 h 103"/>
                <a:gd name="T16" fmla="*/ 142 w 142"/>
                <a:gd name="T17" fmla="*/ 57 h 103"/>
                <a:gd name="T18" fmla="*/ 140 w 142"/>
                <a:gd name="T19" fmla="*/ 80 h 103"/>
                <a:gd name="T20" fmla="*/ 140 w 142"/>
                <a:gd name="T21" fmla="*/ 94 h 103"/>
                <a:gd name="T22" fmla="*/ 130 w 142"/>
                <a:gd name="T23" fmla="*/ 96 h 103"/>
                <a:gd name="T24" fmla="*/ 126 w 142"/>
                <a:gd name="T25" fmla="*/ 88 h 103"/>
                <a:gd name="T26" fmla="*/ 107 w 142"/>
                <a:gd name="T27" fmla="*/ 88 h 103"/>
                <a:gd name="T28" fmla="*/ 98 w 142"/>
                <a:gd name="T29" fmla="*/ 82 h 103"/>
                <a:gd name="T30" fmla="*/ 88 w 142"/>
                <a:gd name="T31" fmla="*/ 90 h 103"/>
                <a:gd name="T32" fmla="*/ 69 w 142"/>
                <a:gd name="T33" fmla="*/ 98 h 103"/>
                <a:gd name="T34" fmla="*/ 55 w 142"/>
                <a:gd name="T35" fmla="*/ 103 h 103"/>
                <a:gd name="T36" fmla="*/ 59 w 142"/>
                <a:gd name="T37" fmla="*/ 100 h 103"/>
                <a:gd name="T38" fmla="*/ 50 w 142"/>
                <a:gd name="T39" fmla="*/ 86 h 103"/>
                <a:gd name="T40" fmla="*/ 59 w 142"/>
                <a:gd name="T41" fmla="*/ 73 h 103"/>
                <a:gd name="T42" fmla="*/ 48 w 142"/>
                <a:gd name="T43" fmla="*/ 63 h 103"/>
                <a:gd name="T44" fmla="*/ 48 w 142"/>
                <a:gd name="T45" fmla="*/ 53 h 103"/>
                <a:gd name="T46" fmla="*/ 21 w 142"/>
                <a:gd name="T47" fmla="*/ 53 h 103"/>
                <a:gd name="T48" fmla="*/ 9 w 142"/>
                <a:gd name="T49" fmla="*/ 46 h 103"/>
                <a:gd name="T50" fmla="*/ 0 w 142"/>
                <a:gd name="T51" fmla="*/ 34 h 103"/>
                <a:gd name="T52" fmla="*/ 11 w 142"/>
                <a:gd name="T53" fmla="*/ 23 h 103"/>
                <a:gd name="T54" fmla="*/ 9 w 142"/>
                <a:gd name="T55" fmla="*/ 11 h 103"/>
                <a:gd name="T56" fmla="*/ 28 w 142"/>
                <a:gd name="T57" fmla="*/ 11 h 103"/>
                <a:gd name="T58" fmla="*/ 34 w 142"/>
                <a:gd name="T59" fmla="*/ 0 h 103"/>
                <a:gd name="T60" fmla="*/ 55 w 142"/>
                <a:gd name="T61" fmla="*/ 1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2" h="103">
                  <a:moveTo>
                    <a:pt x="55" y="13"/>
                  </a:moveTo>
                  <a:lnTo>
                    <a:pt x="71" y="34"/>
                  </a:lnTo>
                  <a:lnTo>
                    <a:pt x="86" y="28"/>
                  </a:lnTo>
                  <a:lnTo>
                    <a:pt x="92" y="34"/>
                  </a:lnTo>
                  <a:lnTo>
                    <a:pt x="101" y="23"/>
                  </a:lnTo>
                  <a:lnTo>
                    <a:pt x="113" y="36"/>
                  </a:lnTo>
                  <a:lnTo>
                    <a:pt x="126" y="36"/>
                  </a:lnTo>
                  <a:lnTo>
                    <a:pt x="128" y="53"/>
                  </a:lnTo>
                  <a:lnTo>
                    <a:pt x="142" y="57"/>
                  </a:lnTo>
                  <a:lnTo>
                    <a:pt x="140" y="80"/>
                  </a:lnTo>
                  <a:lnTo>
                    <a:pt x="140" y="94"/>
                  </a:lnTo>
                  <a:lnTo>
                    <a:pt x="130" y="96"/>
                  </a:lnTo>
                  <a:lnTo>
                    <a:pt x="126" y="88"/>
                  </a:lnTo>
                  <a:lnTo>
                    <a:pt x="107" y="88"/>
                  </a:lnTo>
                  <a:lnTo>
                    <a:pt x="98" y="82"/>
                  </a:lnTo>
                  <a:lnTo>
                    <a:pt x="88" y="90"/>
                  </a:lnTo>
                  <a:lnTo>
                    <a:pt x="69" y="98"/>
                  </a:lnTo>
                  <a:lnTo>
                    <a:pt x="55" y="103"/>
                  </a:lnTo>
                  <a:lnTo>
                    <a:pt x="59" y="100"/>
                  </a:lnTo>
                  <a:lnTo>
                    <a:pt x="50" y="86"/>
                  </a:lnTo>
                  <a:lnTo>
                    <a:pt x="59" y="73"/>
                  </a:lnTo>
                  <a:lnTo>
                    <a:pt x="48" y="63"/>
                  </a:lnTo>
                  <a:lnTo>
                    <a:pt x="48" y="53"/>
                  </a:lnTo>
                  <a:lnTo>
                    <a:pt x="21" y="53"/>
                  </a:lnTo>
                  <a:lnTo>
                    <a:pt x="9" y="46"/>
                  </a:lnTo>
                  <a:lnTo>
                    <a:pt x="0" y="34"/>
                  </a:lnTo>
                  <a:lnTo>
                    <a:pt x="11" y="23"/>
                  </a:lnTo>
                  <a:lnTo>
                    <a:pt x="9" y="11"/>
                  </a:lnTo>
                  <a:lnTo>
                    <a:pt x="28" y="11"/>
                  </a:lnTo>
                  <a:lnTo>
                    <a:pt x="34" y="0"/>
                  </a:lnTo>
                  <a:lnTo>
                    <a:pt x="55" y="13"/>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94" name="Freeform 84">
              <a:extLst>
                <a:ext uri="{FF2B5EF4-FFF2-40B4-BE49-F238E27FC236}">
                  <a16:creationId xmlns:a16="http://schemas.microsoft.com/office/drawing/2014/main" id="{EB286F6D-5AB3-78CA-68E4-60F111D61953}"/>
                </a:ext>
              </a:extLst>
            </p:cNvPr>
            <p:cNvSpPr>
              <a:spLocks/>
            </p:cNvSpPr>
            <p:nvPr/>
          </p:nvSpPr>
          <p:spPr bwMode="auto">
            <a:xfrm>
              <a:off x="1621" y="3434"/>
              <a:ext cx="137" cy="167"/>
            </a:xfrm>
            <a:custGeom>
              <a:avLst/>
              <a:gdLst>
                <a:gd name="T0" fmla="*/ 100 w 137"/>
                <a:gd name="T1" fmla="*/ 153 h 167"/>
                <a:gd name="T2" fmla="*/ 94 w 137"/>
                <a:gd name="T3" fmla="*/ 138 h 167"/>
                <a:gd name="T4" fmla="*/ 94 w 137"/>
                <a:gd name="T5" fmla="*/ 125 h 167"/>
                <a:gd name="T6" fmla="*/ 119 w 137"/>
                <a:gd name="T7" fmla="*/ 117 h 167"/>
                <a:gd name="T8" fmla="*/ 123 w 137"/>
                <a:gd name="T9" fmla="*/ 90 h 167"/>
                <a:gd name="T10" fmla="*/ 125 w 137"/>
                <a:gd name="T11" fmla="*/ 73 h 167"/>
                <a:gd name="T12" fmla="*/ 135 w 137"/>
                <a:gd name="T13" fmla="*/ 63 h 167"/>
                <a:gd name="T14" fmla="*/ 137 w 137"/>
                <a:gd name="T15" fmla="*/ 30 h 167"/>
                <a:gd name="T16" fmla="*/ 125 w 137"/>
                <a:gd name="T17" fmla="*/ 28 h 167"/>
                <a:gd name="T18" fmla="*/ 129 w 137"/>
                <a:gd name="T19" fmla="*/ 15 h 167"/>
                <a:gd name="T20" fmla="*/ 108 w 137"/>
                <a:gd name="T21" fmla="*/ 11 h 167"/>
                <a:gd name="T22" fmla="*/ 91 w 137"/>
                <a:gd name="T23" fmla="*/ 0 h 167"/>
                <a:gd name="T24" fmla="*/ 73 w 137"/>
                <a:gd name="T25" fmla="*/ 23 h 167"/>
                <a:gd name="T26" fmla="*/ 66 w 137"/>
                <a:gd name="T27" fmla="*/ 44 h 167"/>
                <a:gd name="T28" fmla="*/ 54 w 137"/>
                <a:gd name="T29" fmla="*/ 46 h 167"/>
                <a:gd name="T30" fmla="*/ 41 w 137"/>
                <a:gd name="T31" fmla="*/ 38 h 167"/>
                <a:gd name="T32" fmla="*/ 27 w 137"/>
                <a:gd name="T33" fmla="*/ 46 h 167"/>
                <a:gd name="T34" fmla="*/ 25 w 137"/>
                <a:gd name="T35" fmla="*/ 71 h 167"/>
                <a:gd name="T36" fmla="*/ 10 w 137"/>
                <a:gd name="T37" fmla="*/ 96 h 167"/>
                <a:gd name="T38" fmla="*/ 0 w 137"/>
                <a:gd name="T39" fmla="*/ 107 h 167"/>
                <a:gd name="T40" fmla="*/ 0 w 137"/>
                <a:gd name="T41" fmla="*/ 107 h 167"/>
                <a:gd name="T42" fmla="*/ 16 w 137"/>
                <a:gd name="T43" fmla="*/ 113 h 167"/>
                <a:gd name="T44" fmla="*/ 29 w 137"/>
                <a:gd name="T45" fmla="*/ 125 h 167"/>
                <a:gd name="T46" fmla="*/ 41 w 137"/>
                <a:gd name="T47" fmla="*/ 132 h 167"/>
                <a:gd name="T48" fmla="*/ 52 w 137"/>
                <a:gd name="T49" fmla="*/ 136 h 167"/>
                <a:gd name="T50" fmla="*/ 52 w 137"/>
                <a:gd name="T51" fmla="*/ 144 h 167"/>
                <a:gd name="T52" fmla="*/ 60 w 137"/>
                <a:gd name="T53" fmla="*/ 150 h 167"/>
                <a:gd name="T54" fmla="*/ 50 w 137"/>
                <a:gd name="T55" fmla="*/ 161 h 167"/>
                <a:gd name="T56" fmla="*/ 66 w 137"/>
                <a:gd name="T57" fmla="*/ 167 h 167"/>
                <a:gd name="T58" fmla="*/ 100 w 137"/>
                <a:gd name="T59" fmla="*/ 15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67">
                  <a:moveTo>
                    <a:pt x="100" y="153"/>
                  </a:moveTo>
                  <a:lnTo>
                    <a:pt x="94" y="138"/>
                  </a:lnTo>
                  <a:lnTo>
                    <a:pt x="94" y="125"/>
                  </a:lnTo>
                  <a:lnTo>
                    <a:pt x="119" y="117"/>
                  </a:lnTo>
                  <a:lnTo>
                    <a:pt x="123" y="90"/>
                  </a:lnTo>
                  <a:lnTo>
                    <a:pt x="125" y="73"/>
                  </a:lnTo>
                  <a:lnTo>
                    <a:pt x="135" y="63"/>
                  </a:lnTo>
                  <a:lnTo>
                    <a:pt x="137" y="30"/>
                  </a:lnTo>
                  <a:lnTo>
                    <a:pt x="125" y="28"/>
                  </a:lnTo>
                  <a:lnTo>
                    <a:pt x="129" y="15"/>
                  </a:lnTo>
                  <a:lnTo>
                    <a:pt x="108" y="11"/>
                  </a:lnTo>
                  <a:lnTo>
                    <a:pt x="91" y="0"/>
                  </a:lnTo>
                  <a:lnTo>
                    <a:pt x="73" y="23"/>
                  </a:lnTo>
                  <a:lnTo>
                    <a:pt x="66" y="44"/>
                  </a:lnTo>
                  <a:lnTo>
                    <a:pt x="54" y="46"/>
                  </a:lnTo>
                  <a:lnTo>
                    <a:pt x="41" y="38"/>
                  </a:lnTo>
                  <a:lnTo>
                    <a:pt x="27" y="46"/>
                  </a:lnTo>
                  <a:lnTo>
                    <a:pt x="25" y="71"/>
                  </a:lnTo>
                  <a:lnTo>
                    <a:pt x="10" y="96"/>
                  </a:lnTo>
                  <a:lnTo>
                    <a:pt x="0" y="107"/>
                  </a:lnTo>
                  <a:lnTo>
                    <a:pt x="0" y="107"/>
                  </a:lnTo>
                  <a:lnTo>
                    <a:pt x="16" y="113"/>
                  </a:lnTo>
                  <a:lnTo>
                    <a:pt x="29" y="125"/>
                  </a:lnTo>
                  <a:lnTo>
                    <a:pt x="41" y="132"/>
                  </a:lnTo>
                  <a:lnTo>
                    <a:pt x="52" y="136"/>
                  </a:lnTo>
                  <a:lnTo>
                    <a:pt x="52" y="144"/>
                  </a:lnTo>
                  <a:lnTo>
                    <a:pt x="60" y="150"/>
                  </a:lnTo>
                  <a:lnTo>
                    <a:pt x="50" y="161"/>
                  </a:lnTo>
                  <a:lnTo>
                    <a:pt x="66" y="167"/>
                  </a:lnTo>
                  <a:lnTo>
                    <a:pt x="100" y="153"/>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95" name="Freeform 85">
              <a:extLst>
                <a:ext uri="{FF2B5EF4-FFF2-40B4-BE49-F238E27FC236}">
                  <a16:creationId xmlns:a16="http://schemas.microsoft.com/office/drawing/2014/main" id="{F7F6A3EA-5B21-35E1-0FDB-0A543DC4F637}"/>
                </a:ext>
              </a:extLst>
            </p:cNvPr>
            <p:cNvSpPr>
              <a:spLocks/>
            </p:cNvSpPr>
            <p:nvPr/>
          </p:nvSpPr>
          <p:spPr bwMode="auto">
            <a:xfrm>
              <a:off x="3194" y="3676"/>
              <a:ext cx="605" cy="538"/>
            </a:xfrm>
            <a:custGeom>
              <a:avLst/>
              <a:gdLst>
                <a:gd name="T0" fmla="*/ 23 w 290"/>
                <a:gd name="T1" fmla="*/ 178 h 258"/>
                <a:gd name="T2" fmla="*/ 28 w 290"/>
                <a:gd name="T3" fmla="*/ 185 h 258"/>
                <a:gd name="T4" fmla="*/ 45 w 290"/>
                <a:gd name="T5" fmla="*/ 192 h 258"/>
                <a:gd name="T6" fmla="*/ 67 w 290"/>
                <a:gd name="T7" fmla="*/ 202 h 258"/>
                <a:gd name="T8" fmla="*/ 85 w 290"/>
                <a:gd name="T9" fmla="*/ 210 h 258"/>
                <a:gd name="T10" fmla="*/ 97 w 290"/>
                <a:gd name="T11" fmla="*/ 222 h 258"/>
                <a:gd name="T12" fmla="*/ 107 w 290"/>
                <a:gd name="T13" fmla="*/ 223 h 258"/>
                <a:gd name="T14" fmla="*/ 113 w 290"/>
                <a:gd name="T15" fmla="*/ 212 h 258"/>
                <a:gd name="T16" fmla="*/ 133 w 290"/>
                <a:gd name="T17" fmla="*/ 184 h 258"/>
                <a:gd name="T18" fmla="*/ 161 w 290"/>
                <a:gd name="T19" fmla="*/ 129 h 258"/>
                <a:gd name="T20" fmla="*/ 157 w 290"/>
                <a:gd name="T21" fmla="*/ 110 h 258"/>
                <a:gd name="T22" fmla="*/ 158 w 290"/>
                <a:gd name="T23" fmla="*/ 69 h 258"/>
                <a:gd name="T24" fmla="*/ 146 w 290"/>
                <a:gd name="T25" fmla="*/ 51 h 258"/>
                <a:gd name="T26" fmla="*/ 161 w 290"/>
                <a:gd name="T27" fmla="*/ 48 h 258"/>
                <a:gd name="T28" fmla="*/ 166 w 290"/>
                <a:gd name="T29" fmla="*/ 38 h 258"/>
                <a:gd name="T30" fmla="*/ 182 w 290"/>
                <a:gd name="T31" fmla="*/ 37 h 258"/>
                <a:gd name="T32" fmla="*/ 186 w 290"/>
                <a:gd name="T33" fmla="*/ 25 h 258"/>
                <a:gd name="T34" fmla="*/ 198 w 290"/>
                <a:gd name="T35" fmla="*/ 32 h 258"/>
                <a:gd name="T36" fmla="*/ 206 w 290"/>
                <a:gd name="T37" fmla="*/ 32 h 258"/>
                <a:gd name="T38" fmla="*/ 219 w 290"/>
                <a:gd name="T39" fmla="*/ 26 h 258"/>
                <a:gd name="T40" fmla="*/ 232 w 290"/>
                <a:gd name="T41" fmla="*/ 25 h 258"/>
                <a:gd name="T42" fmla="*/ 236 w 290"/>
                <a:gd name="T43" fmla="*/ 13 h 258"/>
                <a:gd name="T44" fmla="*/ 249 w 290"/>
                <a:gd name="T45" fmla="*/ 0 h 258"/>
                <a:gd name="T46" fmla="*/ 250 w 290"/>
                <a:gd name="T47" fmla="*/ 11 h 258"/>
                <a:gd name="T48" fmla="*/ 255 w 290"/>
                <a:gd name="T49" fmla="*/ 23 h 258"/>
                <a:gd name="T50" fmla="*/ 265 w 290"/>
                <a:gd name="T51" fmla="*/ 40 h 258"/>
                <a:gd name="T52" fmla="*/ 273 w 290"/>
                <a:gd name="T53" fmla="*/ 50 h 258"/>
                <a:gd name="T54" fmla="*/ 289 w 290"/>
                <a:gd name="T55" fmla="*/ 59 h 258"/>
                <a:gd name="T56" fmla="*/ 288 w 290"/>
                <a:gd name="T57" fmla="*/ 75 h 258"/>
                <a:gd name="T58" fmla="*/ 265 w 290"/>
                <a:gd name="T59" fmla="*/ 99 h 258"/>
                <a:gd name="T60" fmla="*/ 255 w 290"/>
                <a:gd name="T61" fmla="*/ 114 h 258"/>
                <a:gd name="T62" fmla="*/ 266 w 290"/>
                <a:gd name="T63" fmla="*/ 129 h 258"/>
                <a:gd name="T64" fmla="*/ 252 w 290"/>
                <a:gd name="T65" fmla="*/ 153 h 258"/>
                <a:gd name="T66" fmla="*/ 233 w 290"/>
                <a:gd name="T67" fmla="*/ 170 h 258"/>
                <a:gd name="T68" fmla="*/ 221 w 290"/>
                <a:gd name="T69" fmla="*/ 190 h 258"/>
                <a:gd name="T70" fmla="*/ 195 w 290"/>
                <a:gd name="T71" fmla="*/ 200 h 258"/>
                <a:gd name="T72" fmla="*/ 184 w 290"/>
                <a:gd name="T73" fmla="*/ 208 h 258"/>
                <a:gd name="T74" fmla="*/ 184 w 290"/>
                <a:gd name="T75" fmla="*/ 229 h 258"/>
                <a:gd name="T76" fmla="*/ 182 w 290"/>
                <a:gd name="T77" fmla="*/ 237 h 258"/>
                <a:gd name="T78" fmla="*/ 176 w 290"/>
                <a:gd name="T79" fmla="*/ 246 h 258"/>
                <a:gd name="T80" fmla="*/ 156 w 290"/>
                <a:gd name="T81" fmla="*/ 238 h 258"/>
                <a:gd name="T82" fmla="*/ 122 w 290"/>
                <a:gd name="T83" fmla="*/ 245 h 258"/>
                <a:gd name="T84" fmla="*/ 102 w 290"/>
                <a:gd name="T85" fmla="*/ 257 h 258"/>
                <a:gd name="T86" fmla="*/ 73 w 290"/>
                <a:gd name="T87" fmla="*/ 243 h 258"/>
                <a:gd name="T88" fmla="*/ 58 w 290"/>
                <a:gd name="T89" fmla="*/ 225 h 258"/>
                <a:gd name="T90" fmla="*/ 35 w 290"/>
                <a:gd name="T91" fmla="*/ 219 h 258"/>
                <a:gd name="T92" fmla="*/ 11 w 290"/>
                <a:gd name="T93" fmla="*/ 215 h 258"/>
                <a:gd name="T94" fmla="*/ 0 w 290"/>
                <a:gd name="T95" fmla="*/ 205 h 258"/>
                <a:gd name="T96" fmla="*/ 9 w 290"/>
                <a:gd name="T97" fmla="*/ 19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90" h="258">
                  <a:moveTo>
                    <a:pt x="9" y="191"/>
                  </a:moveTo>
                  <a:cubicBezTo>
                    <a:pt x="23" y="178"/>
                    <a:pt x="23" y="178"/>
                    <a:pt x="23" y="178"/>
                  </a:cubicBezTo>
                  <a:cubicBezTo>
                    <a:pt x="29" y="182"/>
                    <a:pt x="29" y="182"/>
                    <a:pt x="29" y="182"/>
                  </a:cubicBezTo>
                  <a:cubicBezTo>
                    <a:pt x="28" y="185"/>
                    <a:pt x="28" y="185"/>
                    <a:pt x="28" y="185"/>
                  </a:cubicBezTo>
                  <a:cubicBezTo>
                    <a:pt x="36" y="191"/>
                    <a:pt x="36" y="191"/>
                    <a:pt x="36" y="191"/>
                  </a:cubicBezTo>
                  <a:cubicBezTo>
                    <a:pt x="45" y="192"/>
                    <a:pt x="45" y="192"/>
                    <a:pt x="45" y="192"/>
                  </a:cubicBezTo>
                  <a:cubicBezTo>
                    <a:pt x="60" y="204"/>
                    <a:pt x="60" y="204"/>
                    <a:pt x="60" y="204"/>
                  </a:cubicBezTo>
                  <a:cubicBezTo>
                    <a:pt x="67" y="202"/>
                    <a:pt x="67" y="202"/>
                    <a:pt x="67" y="202"/>
                  </a:cubicBezTo>
                  <a:cubicBezTo>
                    <a:pt x="77" y="211"/>
                    <a:pt x="77" y="211"/>
                    <a:pt x="77" y="211"/>
                  </a:cubicBezTo>
                  <a:cubicBezTo>
                    <a:pt x="85" y="210"/>
                    <a:pt x="85" y="210"/>
                    <a:pt x="85" y="210"/>
                  </a:cubicBezTo>
                  <a:cubicBezTo>
                    <a:pt x="88" y="221"/>
                    <a:pt x="88" y="221"/>
                    <a:pt x="88" y="221"/>
                  </a:cubicBezTo>
                  <a:cubicBezTo>
                    <a:pt x="97" y="222"/>
                    <a:pt x="97" y="222"/>
                    <a:pt x="97" y="222"/>
                  </a:cubicBezTo>
                  <a:cubicBezTo>
                    <a:pt x="102" y="228"/>
                    <a:pt x="102" y="228"/>
                    <a:pt x="102" y="228"/>
                  </a:cubicBezTo>
                  <a:cubicBezTo>
                    <a:pt x="107" y="223"/>
                    <a:pt x="107" y="223"/>
                    <a:pt x="107" y="223"/>
                  </a:cubicBezTo>
                  <a:cubicBezTo>
                    <a:pt x="112" y="223"/>
                    <a:pt x="112" y="223"/>
                    <a:pt x="112" y="223"/>
                  </a:cubicBezTo>
                  <a:cubicBezTo>
                    <a:pt x="113" y="212"/>
                    <a:pt x="113" y="212"/>
                    <a:pt x="113" y="212"/>
                  </a:cubicBezTo>
                  <a:cubicBezTo>
                    <a:pt x="130" y="194"/>
                    <a:pt x="130" y="194"/>
                    <a:pt x="130" y="194"/>
                  </a:cubicBezTo>
                  <a:cubicBezTo>
                    <a:pt x="133" y="184"/>
                    <a:pt x="133" y="184"/>
                    <a:pt x="133" y="184"/>
                  </a:cubicBezTo>
                  <a:cubicBezTo>
                    <a:pt x="159" y="156"/>
                    <a:pt x="159" y="156"/>
                    <a:pt x="159" y="156"/>
                  </a:cubicBezTo>
                  <a:cubicBezTo>
                    <a:pt x="161" y="129"/>
                    <a:pt x="161" y="129"/>
                    <a:pt x="161" y="129"/>
                  </a:cubicBezTo>
                  <a:cubicBezTo>
                    <a:pt x="166" y="113"/>
                    <a:pt x="166" y="113"/>
                    <a:pt x="166" y="113"/>
                  </a:cubicBezTo>
                  <a:cubicBezTo>
                    <a:pt x="157" y="110"/>
                    <a:pt x="157" y="110"/>
                    <a:pt x="157" y="110"/>
                  </a:cubicBezTo>
                  <a:cubicBezTo>
                    <a:pt x="152" y="78"/>
                    <a:pt x="152" y="78"/>
                    <a:pt x="152" y="78"/>
                  </a:cubicBezTo>
                  <a:cubicBezTo>
                    <a:pt x="158" y="69"/>
                    <a:pt x="158" y="69"/>
                    <a:pt x="158" y="69"/>
                  </a:cubicBezTo>
                  <a:cubicBezTo>
                    <a:pt x="149" y="63"/>
                    <a:pt x="149" y="63"/>
                    <a:pt x="149" y="63"/>
                  </a:cubicBezTo>
                  <a:cubicBezTo>
                    <a:pt x="146" y="51"/>
                    <a:pt x="146" y="51"/>
                    <a:pt x="146" y="51"/>
                  </a:cubicBezTo>
                  <a:cubicBezTo>
                    <a:pt x="154" y="46"/>
                    <a:pt x="154" y="46"/>
                    <a:pt x="154" y="46"/>
                  </a:cubicBezTo>
                  <a:cubicBezTo>
                    <a:pt x="161" y="48"/>
                    <a:pt x="161" y="48"/>
                    <a:pt x="161" y="48"/>
                  </a:cubicBezTo>
                  <a:cubicBezTo>
                    <a:pt x="162" y="39"/>
                    <a:pt x="162" y="39"/>
                    <a:pt x="162" y="39"/>
                  </a:cubicBezTo>
                  <a:cubicBezTo>
                    <a:pt x="166" y="38"/>
                    <a:pt x="166" y="38"/>
                    <a:pt x="166" y="38"/>
                  </a:cubicBezTo>
                  <a:cubicBezTo>
                    <a:pt x="174" y="40"/>
                    <a:pt x="174" y="40"/>
                    <a:pt x="174" y="40"/>
                  </a:cubicBezTo>
                  <a:cubicBezTo>
                    <a:pt x="182" y="37"/>
                    <a:pt x="182" y="37"/>
                    <a:pt x="182" y="37"/>
                  </a:cubicBezTo>
                  <a:cubicBezTo>
                    <a:pt x="181" y="31"/>
                    <a:pt x="181" y="31"/>
                    <a:pt x="181" y="31"/>
                  </a:cubicBezTo>
                  <a:cubicBezTo>
                    <a:pt x="186" y="25"/>
                    <a:pt x="186" y="25"/>
                    <a:pt x="186" y="25"/>
                  </a:cubicBezTo>
                  <a:cubicBezTo>
                    <a:pt x="188" y="32"/>
                    <a:pt x="188" y="32"/>
                    <a:pt x="188" y="32"/>
                  </a:cubicBezTo>
                  <a:cubicBezTo>
                    <a:pt x="198" y="32"/>
                    <a:pt x="198" y="32"/>
                    <a:pt x="198" y="32"/>
                  </a:cubicBezTo>
                  <a:cubicBezTo>
                    <a:pt x="203" y="27"/>
                    <a:pt x="203" y="27"/>
                    <a:pt x="203" y="27"/>
                  </a:cubicBezTo>
                  <a:cubicBezTo>
                    <a:pt x="206" y="32"/>
                    <a:pt x="206" y="32"/>
                    <a:pt x="206" y="32"/>
                  </a:cubicBezTo>
                  <a:cubicBezTo>
                    <a:pt x="216" y="32"/>
                    <a:pt x="216" y="32"/>
                    <a:pt x="216" y="32"/>
                  </a:cubicBezTo>
                  <a:cubicBezTo>
                    <a:pt x="219" y="26"/>
                    <a:pt x="219" y="26"/>
                    <a:pt x="219" y="26"/>
                  </a:cubicBezTo>
                  <a:cubicBezTo>
                    <a:pt x="226" y="31"/>
                    <a:pt x="226" y="31"/>
                    <a:pt x="226" y="31"/>
                  </a:cubicBezTo>
                  <a:cubicBezTo>
                    <a:pt x="232" y="25"/>
                    <a:pt x="232" y="25"/>
                    <a:pt x="232" y="25"/>
                  </a:cubicBezTo>
                  <a:cubicBezTo>
                    <a:pt x="238" y="25"/>
                    <a:pt x="238" y="25"/>
                    <a:pt x="238" y="25"/>
                  </a:cubicBezTo>
                  <a:cubicBezTo>
                    <a:pt x="236" y="13"/>
                    <a:pt x="236" y="13"/>
                    <a:pt x="236" y="13"/>
                  </a:cubicBezTo>
                  <a:cubicBezTo>
                    <a:pt x="244" y="6"/>
                    <a:pt x="244" y="6"/>
                    <a:pt x="244" y="6"/>
                  </a:cubicBezTo>
                  <a:cubicBezTo>
                    <a:pt x="249" y="0"/>
                    <a:pt x="249" y="0"/>
                    <a:pt x="249" y="0"/>
                  </a:cubicBezTo>
                  <a:cubicBezTo>
                    <a:pt x="257" y="4"/>
                    <a:pt x="257" y="4"/>
                    <a:pt x="257" y="4"/>
                  </a:cubicBezTo>
                  <a:cubicBezTo>
                    <a:pt x="250" y="11"/>
                    <a:pt x="250" y="11"/>
                    <a:pt x="250" y="11"/>
                  </a:cubicBezTo>
                  <a:cubicBezTo>
                    <a:pt x="248" y="19"/>
                    <a:pt x="248" y="19"/>
                    <a:pt x="248" y="19"/>
                  </a:cubicBezTo>
                  <a:cubicBezTo>
                    <a:pt x="255" y="23"/>
                    <a:pt x="255" y="23"/>
                    <a:pt x="255" y="23"/>
                  </a:cubicBezTo>
                  <a:cubicBezTo>
                    <a:pt x="258" y="33"/>
                    <a:pt x="258" y="33"/>
                    <a:pt x="258" y="33"/>
                  </a:cubicBezTo>
                  <a:cubicBezTo>
                    <a:pt x="265" y="40"/>
                    <a:pt x="265" y="40"/>
                    <a:pt x="265" y="40"/>
                  </a:cubicBezTo>
                  <a:cubicBezTo>
                    <a:pt x="267" y="50"/>
                    <a:pt x="267" y="50"/>
                    <a:pt x="267" y="50"/>
                  </a:cubicBezTo>
                  <a:cubicBezTo>
                    <a:pt x="273" y="50"/>
                    <a:pt x="273" y="50"/>
                    <a:pt x="273" y="50"/>
                  </a:cubicBezTo>
                  <a:cubicBezTo>
                    <a:pt x="278" y="49"/>
                    <a:pt x="278" y="49"/>
                    <a:pt x="278" y="49"/>
                  </a:cubicBezTo>
                  <a:cubicBezTo>
                    <a:pt x="289" y="59"/>
                    <a:pt x="289" y="59"/>
                    <a:pt x="289" y="59"/>
                  </a:cubicBezTo>
                  <a:cubicBezTo>
                    <a:pt x="290" y="70"/>
                    <a:pt x="290" y="70"/>
                    <a:pt x="290" y="70"/>
                  </a:cubicBezTo>
                  <a:cubicBezTo>
                    <a:pt x="288" y="75"/>
                    <a:pt x="288" y="75"/>
                    <a:pt x="288" y="75"/>
                  </a:cubicBezTo>
                  <a:cubicBezTo>
                    <a:pt x="279" y="77"/>
                    <a:pt x="279" y="77"/>
                    <a:pt x="279" y="77"/>
                  </a:cubicBezTo>
                  <a:cubicBezTo>
                    <a:pt x="265" y="99"/>
                    <a:pt x="265" y="99"/>
                    <a:pt x="265" y="99"/>
                  </a:cubicBezTo>
                  <a:cubicBezTo>
                    <a:pt x="257" y="106"/>
                    <a:pt x="257" y="106"/>
                    <a:pt x="257" y="106"/>
                  </a:cubicBezTo>
                  <a:cubicBezTo>
                    <a:pt x="255" y="114"/>
                    <a:pt x="255" y="114"/>
                    <a:pt x="255" y="114"/>
                  </a:cubicBezTo>
                  <a:cubicBezTo>
                    <a:pt x="261" y="123"/>
                    <a:pt x="261" y="123"/>
                    <a:pt x="261" y="123"/>
                  </a:cubicBezTo>
                  <a:cubicBezTo>
                    <a:pt x="266" y="129"/>
                    <a:pt x="266" y="129"/>
                    <a:pt x="266" y="129"/>
                  </a:cubicBezTo>
                  <a:cubicBezTo>
                    <a:pt x="265" y="139"/>
                    <a:pt x="265" y="139"/>
                    <a:pt x="265" y="139"/>
                  </a:cubicBezTo>
                  <a:cubicBezTo>
                    <a:pt x="252" y="153"/>
                    <a:pt x="252" y="153"/>
                    <a:pt x="252" y="153"/>
                  </a:cubicBezTo>
                  <a:cubicBezTo>
                    <a:pt x="235" y="160"/>
                    <a:pt x="235" y="160"/>
                    <a:pt x="235" y="160"/>
                  </a:cubicBezTo>
                  <a:cubicBezTo>
                    <a:pt x="233" y="170"/>
                    <a:pt x="233" y="170"/>
                    <a:pt x="233" y="170"/>
                  </a:cubicBezTo>
                  <a:cubicBezTo>
                    <a:pt x="224" y="178"/>
                    <a:pt x="224" y="178"/>
                    <a:pt x="224" y="178"/>
                  </a:cubicBezTo>
                  <a:cubicBezTo>
                    <a:pt x="221" y="190"/>
                    <a:pt x="221" y="190"/>
                    <a:pt x="221" y="190"/>
                  </a:cubicBezTo>
                  <a:cubicBezTo>
                    <a:pt x="209" y="189"/>
                    <a:pt x="209" y="189"/>
                    <a:pt x="209" y="189"/>
                  </a:cubicBezTo>
                  <a:cubicBezTo>
                    <a:pt x="195" y="200"/>
                    <a:pt x="195" y="200"/>
                    <a:pt x="195" y="200"/>
                  </a:cubicBezTo>
                  <a:cubicBezTo>
                    <a:pt x="184" y="200"/>
                    <a:pt x="184" y="200"/>
                    <a:pt x="184" y="200"/>
                  </a:cubicBezTo>
                  <a:cubicBezTo>
                    <a:pt x="184" y="208"/>
                    <a:pt x="184" y="208"/>
                    <a:pt x="184" y="208"/>
                  </a:cubicBezTo>
                  <a:cubicBezTo>
                    <a:pt x="183" y="214"/>
                    <a:pt x="183" y="214"/>
                    <a:pt x="183" y="214"/>
                  </a:cubicBezTo>
                  <a:cubicBezTo>
                    <a:pt x="184" y="229"/>
                    <a:pt x="184" y="229"/>
                    <a:pt x="184" y="229"/>
                  </a:cubicBezTo>
                  <a:cubicBezTo>
                    <a:pt x="191" y="229"/>
                    <a:pt x="191" y="229"/>
                    <a:pt x="191" y="229"/>
                  </a:cubicBezTo>
                  <a:cubicBezTo>
                    <a:pt x="182" y="237"/>
                    <a:pt x="182" y="237"/>
                    <a:pt x="182" y="237"/>
                  </a:cubicBezTo>
                  <a:cubicBezTo>
                    <a:pt x="181" y="244"/>
                    <a:pt x="181" y="244"/>
                    <a:pt x="181" y="244"/>
                  </a:cubicBezTo>
                  <a:cubicBezTo>
                    <a:pt x="180" y="243"/>
                    <a:pt x="177" y="245"/>
                    <a:pt x="176" y="246"/>
                  </a:cubicBezTo>
                  <a:cubicBezTo>
                    <a:pt x="173" y="247"/>
                    <a:pt x="165" y="248"/>
                    <a:pt x="164" y="244"/>
                  </a:cubicBezTo>
                  <a:cubicBezTo>
                    <a:pt x="164" y="239"/>
                    <a:pt x="159" y="238"/>
                    <a:pt x="156" y="238"/>
                  </a:cubicBezTo>
                  <a:cubicBezTo>
                    <a:pt x="153" y="237"/>
                    <a:pt x="152" y="244"/>
                    <a:pt x="146" y="241"/>
                  </a:cubicBezTo>
                  <a:cubicBezTo>
                    <a:pt x="139" y="237"/>
                    <a:pt x="127" y="243"/>
                    <a:pt x="122" y="245"/>
                  </a:cubicBezTo>
                  <a:cubicBezTo>
                    <a:pt x="117" y="246"/>
                    <a:pt x="115" y="252"/>
                    <a:pt x="112" y="253"/>
                  </a:cubicBezTo>
                  <a:cubicBezTo>
                    <a:pt x="109" y="253"/>
                    <a:pt x="104" y="258"/>
                    <a:pt x="102" y="257"/>
                  </a:cubicBezTo>
                  <a:cubicBezTo>
                    <a:pt x="100" y="257"/>
                    <a:pt x="86" y="254"/>
                    <a:pt x="80" y="251"/>
                  </a:cubicBezTo>
                  <a:cubicBezTo>
                    <a:pt x="74" y="247"/>
                    <a:pt x="74" y="247"/>
                    <a:pt x="73" y="243"/>
                  </a:cubicBezTo>
                  <a:cubicBezTo>
                    <a:pt x="72" y="239"/>
                    <a:pt x="70" y="234"/>
                    <a:pt x="68" y="228"/>
                  </a:cubicBezTo>
                  <a:cubicBezTo>
                    <a:pt x="67" y="223"/>
                    <a:pt x="63" y="225"/>
                    <a:pt x="58" y="225"/>
                  </a:cubicBezTo>
                  <a:cubicBezTo>
                    <a:pt x="52" y="225"/>
                    <a:pt x="48" y="224"/>
                    <a:pt x="47" y="223"/>
                  </a:cubicBezTo>
                  <a:cubicBezTo>
                    <a:pt x="47" y="222"/>
                    <a:pt x="41" y="219"/>
                    <a:pt x="35" y="219"/>
                  </a:cubicBezTo>
                  <a:cubicBezTo>
                    <a:pt x="29" y="220"/>
                    <a:pt x="27" y="220"/>
                    <a:pt x="22" y="219"/>
                  </a:cubicBezTo>
                  <a:cubicBezTo>
                    <a:pt x="16" y="218"/>
                    <a:pt x="15" y="218"/>
                    <a:pt x="11" y="215"/>
                  </a:cubicBezTo>
                  <a:cubicBezTo>
                    <a:pt x="9" y="213"/>
                    <a:pt x="7" y="214"/>
                    <a:pt x="6" y="216"/>
                  </a:cubicBezTo>
                  <a:cubicBezTo>
                    <a:pt x="0" y="205"/>
                    <a:pt x="0" y="205"/>
                    <a:pt x="0" y="205"/>
                  </a:cubicBezTo>
                  <a:cubicBezTo>
                    <a:pt x="4" y="198"/>
                    <a:pt x="4" y="198"/>
                    <a:pt x="4" y="198"/>
                  </a:cubicBezTo>
                  <a:lnTo>
                    <a:pt x="9" y="191"/>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96" name="Freeform 86">
              <a:extLst>
                <a:ext uri="{FF2B5EF4-FFF2-40B4-BE49-F238E27FC236}">
                  <a16:creationId xmlns:a16="http://schemas.microsoft.com/office/drawing/2014/main" id="{5E27CB7E-73A6-DFAE-8EB7-EFC7E5A52EB4}"/>
                </a:ext>
              </a:extLst>
            </p:cNvPr>
            <p:cNvSpPr>
              <a:spLocks noEditPoints="1"/>
            </p:cNvSpPr>
            <p:nvPr/>
          </p:nvSpPr>
          <p:spPr bwMode="auto">
            <a:xfrm>
              <a:off x="2836" y="4039"/>
              <a:ext cx="377" cy="248"/>
            </a:xfrm>
            <a:custGeom>
              <a:avLst/>
              <a:gdLst>
                <a:gd name="T0" fmla="*/ 0 w 181"/>
                <a:gd name="T1" fmla="*/ 67 h 119"/>
                <a:gd name="T2" fmla="*/ 13 w 181"/>
                <a:gd name="T3" fmla="*/ 68 h 119"/>
                <a:gd name="T4" fmla="*/ 21 w 181"/>
                <a:gd name="T5" fmla="*/ 62 h 119"/>
                <a:gd name="T6" fmla="*/ 21 w 181"/>
                <a:gd name="T7" fmla="*/ 53 h 119"/>
                <a:gd name="T8" fmla="*/ 27 w 181"/>
                <a:gd name="T9" fmla="*/ 52 h 119"/>
                <a:gd name="T10" fmla="*/ 39 w 181"/>
                <a:gd name="T11" fmla="*/ 59 h 119"/>
                <a:gd name="T12" fmla="*/ 53 w 181"/>
                <a:gd name="T13" fmla="*/ 60 h 119"/>
                <a:gd name="T14" fmla="*/ 66 w 181"/>
                <a:gd name="T15" fmla="*/ 59 h 119"/>
                <a:gd name="T16" fmla="*/ 78 w 181"/>
                <a:gd name="T17" fmla="*/ 50 h 119"/>
                <a:gd name="T18" fmla="*/ 85 w 181"/>
                <a:gd name="T19" fmla="*/ 50 h 119"/>
                <a:gd name="T20" fmla="*/ 85 w 181"/>
                <a:gd name="T21" fmla="*/ 40 h 119"/>
                <a:gd name="T22" fmla="*/ 91 w 181"/>
                <a:gd name="T23" fmla="*/ 35 h 119"/>
                <a:gd name="T24" fmla="*/ 90 w 181"/>
                <a:gd name="T25" fmla="*/ 29 h 119"/>
                <a:gd name="T26" fmla="*/ 98 w 181"/>
                <a:gd name="T27" fmla="*/ 26 h 119"/>
                <a:gd name="T28" fmla="*/ 100 w 181"/>
                <a:gd name="T29" fmla="*/ 13 h 119"/>
                <a:gd name="T30" fmla="*/ 108 w 181"/>
                <a:gd name="T31" fmla="*/ 11 h 119"/>
                <a:gd name="T32" fmla="*/ 114 w 181"/>
                <a:gd name="T33" fmla="*/ 11 h 119"/>
                <a:gd name="T34" fmla="*/ 117 w 181"/>
                <a:gd name="T35" fmla="*/ 8 h 119"/>
                <a:gd name="T36" fmla="*/ 127 w 181"/>
                <a:gd name="T37" fmla="*/ 6 h 119"/>
                <a:gd name="T38" fmla="*/ 133 w 181"/>
                <a:gd name="T39" fmla="*/ 4 h 119"/>
                <a:gd name="T40" fmla="*/ 135 w 181"/>
                <a:gd name="T41" fmla="*/ 0 h 119"/>
                <a:gd name="T42" fmla="*/ 144 w 181"/>
                <a:gd name="T43" fmla="*/ 2 h 119"/>
                <a:gd name="T44" fmla="*/ 155 w 181"/>
                <a:gd name="T45" fmla="*/ 5 h 119"/>
                <a:gd name="T46" fmla="*/ 164 w 181"/>
                <a:gd name="T47" fmla="*/ 12 h 119"/>
                <a:gd name="T48" fmla="*/ 176 w 181"/>
                <a:gd name="T49" fmla="*/ 10 h 119"/>
                <a:gd name="T50" fmla="*/ 181 w 181"/>
                <a:gd name="T51" fmla="*/ 17 h 119"/>
                <a:gd name="T52" fmla="*/ 176 w 181"/>
                <a:gd name="T53" fmla="*/ 24 h 119"/>
                <a:gd name="T54" fmla="*/ 172 w 181"/>
                <a:gd name="T55" fmla="*/ 31 h 119"/>
                <a:gd name="T56" fmla="*/ 178 w 181"/>
                <a:gd name="T57" fmla="*/ 42 h 119"/>
                <a:gd name="T58" fmla="*/ 178 w 181"/>
                <a:gd name="T59" fmla="*/ 45 h 119"/>
                <a:gd name="T60" fmla="*/ 172 w 181"/>
                <a:gd name="T61" fmla="*/ 51 h 119"/>
                <a:gd name="T62" fmla="*/ 167 w 181"/>
                <a:gd name="T63" fmla="*/ 59 h 119"/>
                <a:gd name="T64" fmla="*/ 162 w 181"/>
                <a:gd name="T65" fmla="*/ 72 h 119"/>
                <a:gd name="T66" fmla="*/ 169 w 181"/>
                <a:gd name="T67" fmla="*/ 85 h 119"/>
                <a:gd name="T68" fmla="*/ 171 w 181"/>
                <a:gd name="T69" fmla="*/ 99 h 119"/>
                <a:gd name="T70" fmla="*/ 163 w 181"/>
                <a:gd name="T71" fmla="*/ 107 h 119"/>
                <a:gd name="T72" fmla="*/ 152 w 181"/>
                <a:gd name="T73" fmla="*/ 109 h 119"/>
                <a:gd name="T74" fmla="*/ 144 w 181"/>
                <a:gd name="T75" fmla="*/ 108 h 119"/>
                <a:gd name="T76" fmla="*/ 135 w 181"/>
                <a:gd name="T77" fmla="*/ 106 h 119"/>
                <a:gd name="T78" fmla="*/ 126 w 181"/>
                <a:gd name="T79" fmla="*/ 109 h 119"/>
                <a:gd name="T80" fmla="*/ 114 w 181"/>
                <a:gd name="T81" fmla="*/ 108 h 119"/>
                <a:gd name="T82" fmla="*/ 101 w 181"/>
                <a:gd name="T83" fmla="*/ 101 h 119"/>
                <a:gd name="T84" fmla="*/ 99 w 181"/>
                <a:gd name="T85" fmla="*/ 92 h 119"/>
                <a:gd name="T86" fmla="*/ 88 w 181"/>
                <a:gd name="T87" fmla="*/ 91 h 119"/>
                <a:gd name="T88" fmla="*/ 80 w 181"/>
                <a:gd name="T89" fmla="*/ 92 h 119"/>
                <a:gd name="T90" fmla="*/ 69 w 181"/>
                <a:gd name="T91" fmla="*/ 88 h 119"/>
                <a:gd name="T92" fmla="*/ 61 w 181"/>
                <a:gd name="T93" fmla="*/ 87 h 119"/>
                <a:gd name="T94" fmla="*/ 55 w 181"/>
                <a:gd name="T95" fmla="*/ 90 h 119"/>
                <a:gd name="T96" fmla="*/ 47 w 181"/>
                <a:gd name="T97" fmla="*/ 94 h 119"/>
                <a:gd name="T98" fmla="*/ 41 w 181"/>
                <a:gd name="T99" fmla="*/ 97 h 119"/>
                <a:gd name="T100" fmla="*/ 34 w 181"/>
                <a:gd name="T101" fmla="*/ 102 h 119"/>
                <a:gd name="T102" fmla="*/ 24 w 181"/>
                <a:gd name="T103" fmla="*/ 107 h 119"/>
                <a:gd name="T104" fmla="*/ 16 w 181"/>
                <a:gd name="T105" fmla="*/ 112 h 119"/>
                <a:gd name="T106" fmla="*/ 13 w 181"/>
                <a:gd name="T107" fmla="*/ 114 h 119"/>
                <a:gd name="T108" fmla="*/ 11 w 181"/>
                <a:gd name="T109" fmla="*/ 112 h 119"/>
                <a:gd name="T110" fmla="*/ 5 w 181"/>
                <a:gd name="T111" fmla="*/ 105 h 119"/>
                <a:gd name="T112" fmla="*/ 14 w 181"/>
                <a:gd name="T113" fmla="*/ 101 h 119"/>
                <a:gd name="T114" fmla="*/ 14 w 181"/>
                <a:gd name="T115" fmla="*/ 96 h 119"/>
                <a:gd name="T116" fmla="*/ 2 w 181"/>
                <a:gd name="T117" fmla="*/ 83 h 119"/>
                <a:gd name="T118" fmla="*/ 0 w 181"/>
                <a:gd name="T119" fmla="*/ 67 h 119"/>
                <a:gd name="T120" fmla="*/ 13 w 181"/>
                <a:gd name="T121" fmla="*/ 119 h 119"/>
                <a:gd name="T122" fmla="*/ 13 w 181"/>
                <a:gd name="T123" fmla="*/ 119 h 119"/>
                <a:gd name="T124" fmla="*/ 13 w 181"/>
                <a:gd name="T125"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1" h="119">
                  <a:moveTo>
                    <a:pt x="0" y="67"/>
                  </a:moveTo>
                  <a:cubicBezTo>
                    <a:pt x="13" y="68"/>
                    <a:pt x="13" y="68"/>
                    <a:pt x="13" y="68"/>
                  </a:cubicBezTo>
                  <a:cubicBezTo>
                    <a:pt x="21" y="62"/>
                    <a:pt x="21" y="62"/>
                    <a:pt x="21" y="62"/>
                  </a:cubicBezTo>
                  <a:cubicBezTo>
                    <a:pt x="21" y="53"/>
                    <a:pt x="21" y="53"/>
                    <a:pt x="21" y="53"/>
                  </a:cubicBezTo>
                  <a:cubicBezTo>
                    <a:pt x="27" y="52"/>
                    <a:pt x="27" y="52"/>
                    <a:pt x="27" y="52"/>
                  </a:cubicBezTo>
                  <a:cubicBezTo>
                    <a:pt x="39" y="59"/>
                    <a:pt x="39" y="59"/>
                    <a:pt x="39" y="59"/>
                  </a:cubicBezTo>
                  <a:cubicBezTo>
                    <a:pt x="53" y="60"/>
                    <a:pt x="53" y="60"/>
                    <a:pt x="53" y="60"/>
                  </a:cubicBezTo>
                  <a:cubicBezTo>
                    <a:pt x="66" y="59"/>
                    <a:pt x="66" y="59"/>
                    <a:pt x="66" y="59"/>
                  </a:cubicBezTo>
                  <a:cubicBezTo>
                    <a:pt x="78" y="50"/>
                    <a:pt x="78" y="50"/>
                    <a:pt x="78" y="50"/>
                  </a:cubicBezTo>
                  <a:cubicBezTo>
                    <a:pt x="85" y="50"/>
                    <a:pt x="85" y="50"/>
                    <a:pt x="85" y="50"/>
                  </a:cubicBezTo>
                  <a:cubicBezTo>
                    <a:pt x="85" y="40"/>
                    <a:pt x="85" y="40"/>
                    <a:pt x="85" y="40"/>
                  </a:cubicBezTo>
                  <a:cubicBezTo>
                    <a:pt x="91" y="35"/>
                    <a:pt x="91" y="35"/>
                    <a:pt x="91" y="35"/>
                  </a:cubicBezTo>
                  <a:cubicBezTo>
                    <a:pt x="90" y="29"/>
                    <a:pt x="90" y="29"/>
                    <a:pt x="90" y="29"/>
                  </a:cubicBezTo>
                  <a:cubicBezTo>
                    <a:pt x="98" y="26"/>
                    <a:pt x="98" y="26"/>
                    <a:pt x="98" y="26"/>
                  </a:cubicBezTo>
                  <a:cubicBezTo>
                    <a:pt x="100" y="13"/>
                    <a:pt x="100" y="13"/>
                    <a:pt x="100" y="13"/>
                  </a:cubicBezTo>
                  <a:cubicBezTo>
                    <a:pt x="108" y="11"/>
                    <a:pt x="108" y="11"/>
                    <a:pt x="108" y="11"/>
                  </a:cubicBezTo>
                  <a:cubicBezTo>
                    <a:pt x="114" y="11"/>
                    <a:pt x="114" y="11"/>
                    <a:pt x="114" y="11"/>
                  </a:cubicBezTo>
                  <a:cubicBezTo>
                    <a:pt x="117" y="8"/>
                    <a:pt x="117" y="8"/>
                    <a:pt x="117" y="8"/>
                  </a:cubicBezTo>
                  <a:cubicBezTo>
                    <a:pt x="127" y="6"/>
                    <a:pt x="127" y="6"/>
                    <a:pt x="127" y="6"/>
                  </a:cubicBezTo>
                  <a:cubicBezTo>
                    <a:pt x="133" y="4"/>
                    <a:pt x="133" y="4"/>
                    <a:pt x="133" y="4"/>
                  </a:cubicBezTo>
                  <a:cubicBezTo>
                    <a:pt x="135" y="0"/>
                    <a:pt x="135" y="0"/>
                    <a:pt x="135" y="0"/>
                  </a:cubicBezTo>
                  <a:cubicBezTo>
                    <a:pt x="144" y="2"/>
                    <a:pt x="144" y="2"/>
                    <a:pt x="144" y="2"/>
                  </a:cubicBezTo>
                  <a:cubicBezTo>
                    <a:pt x="155" y="5"/>
                    <a:pt x="155" y="5"/>
                    <a:pt x="155" y="5"/>
                  </a:cubicBezTo>
                  <a:cubicBezTo>
                    <a:pt x="164" y="12"/>
                    <a:pt x="164" y="12"/>
                    <a:pt x="164" y="12"/>
                  </a:cubicBezTo>
                  <a:cubicBezTo>
                    <a:pt x="176" y="10"/>
                    <a:pt x="176" y="10"/>
                    <a:pt x="176" y="10"/>
                  </a:cubicBezTo>
                  <a:cubicBezTo>
                    <a:pt x="181" y="17"/>
                    <a:pt x="181" y="17"/>
                    <a:pt x="181" y="17"/>
                  </a:cubicBezTo>
                  <a:cubicBezTo>
                    <a:pt x="176" y="24"/>
                    <a:pt x="176" y="24"/>
                    <a:pt x="176" y="24"/>
                  </a:cubicBezTo>
                  <a:cubicBezTo>
                    <a:pt x="172" y="31"/>
                    <a:pt x="172" y="31"/>
                    <a:pt x="172" y="31"/>
                  </a:cubicBezTo>
                  <a:cubicBezTo>
                    <a:pt x="178" y="42"/>
                    <a:pt x="178" y="42"/>
                    <a:pt x="178" y="42"/>
                  </a:cubicBezTo>
                  <a:cubicBezTo>
                    <a:pt x="178" y="43"/>
                    <a:pt x="178" y="44"/>
                    <a:pt x="178" y="45"/>
                  </a:cubicBezTo>
                  <a:cubicBezTo>
                    <a:pt x="178" y="48"/>
                    <a:pt x="175" y="48"/>
                    <a:pt x="172" y="51"/>
                  </a:cubicBezTo>
                  <a:cubicBezTo>
                    <a:pt x="168" y="53"/>
                    <a:pt x="170" y="58"/>
                    <a:pt x="167" y="59"/>
                  </a:cubicBezTo>
                  <a:cubicBezTo>
                    <a:pt x="164" y="60"/>
                    <a:pt x="162" y="68"/>
                    <a:pt x="162" y="72"/>
                  </a:cubicBezTo>
                  <a:cubicBezTo>
                    <a:pt x="162" y="77"/>
                    <a:pt x="164" y="80"/>
                    <a:pt x="169" y="85"/>
                  </a:cubicBezTo>
                  <a:cubicBezTo>
                    <a:pt x="173" y="91"/>
                    <a:pt x="175" y="97"/>
                    <a:pt x="171" y="99"/>
                  </a:cubicBezTo>
                  <a:cubicBezTo>
                    <a:pt x="167" y="101"/>
                    <a:pt x="168" y="102"/>
                    <a:pt x="163" y="107"/>
                  </a:cubicBezTo>
                  <a:cubicBezTo>
                    <a:pt x="158" y="112"/>
                    <a:pt x="154" y="112"/>
                    <a:pt x="152" y="109"/>
                  </a:cubicBezTo>
                  <a:cubicBezTo>
                    <a:pt x="150" y="106"/>
                    <a:pt x="146" y="108"/>
                    <a:pt x="144" y="108"/>
                  </a:cubicBezTo>
                  <a:cubicBezTo>
                    <a:pt x="142" y="108"/>
                    <a:pt x="136" y="108"/>
                    <a:pt x="135" y="106"/>
                  </a:cubicBezTo>
                  <a:cubicBezTo>
                    <a:pt x="133" y="104"/>
                    <a:pt x="128" y="106"/>
                    <a:pt x="126" y="109"/>
                  </a:cubicBezTo>
                  <a:cubicBezTo>
                    <a:pt x="123" y="111"/>
                    <a:pt x="119" y="109"/>
                    <a:pt x="114" y="108"/>
                  </a:cubicBezTo>
                  <a:cubicBezTo>
                    <a:pt x="110" y="108"/>
                    <a:pt x="103" y="104"/>
                    <a:pt x="101" y="101"/>
                  </a:cubicBezTo>
                  <a:cubicBezTo>
                    <a:pt x="100" y="98"/>
                    <a:pt x="100" y="94"/>
                    <a:pt x="99" y="92"/>
                  </a:cubicBezTo>
                  <a:cubicBezTo>
                    <a:pt x="99" y="91"/>
                    <a:pt x="90" y="92"/>
                    <a:pt x="88" y="91"/>
                  </a:cubicBezTo>
                  <a:cubicBezTo>
                    <a:pt x="87" y="90"/>
                    <a:pt x="82" y="92"/>
                    <a:pt x="80" y="92"/>
                  </a:cubicBezTo>
                  <a:cubicBezTo>
                    <a:pt x="79" y="92"/>
                    <a:pt x="71" y="90"/>
                    <a:pt x="69" y="88"/>
                  </a:cubicBezTo>
                  <a:cubicBezTo>
                    <a:pt x="66" y="85"/>
                    <a:pt x="65" y="87"/>
                    <a:pt x="61" y="87"/>
                  </a:cubicBezTo>
                  <a:cubicBezTo>
                    <a:pt x="58" y="87"/>
                    <a:pt x="57" y="90"/>
                    <a:pt x="55" y="90"/>
                  </a:cubicBezTo>
                  <a:cubicBezTo>
                    <a:pt x="53" y="90"/>
                    <a:pt x="48" y="92"/>
                    <a:pt x="47" y="94"/>
                  </a:cubicBezTo>
                  <a:cubicBezTo>
                    <a:pt x="45" y="96"/>
                    <a:pt x="44" y="97"/>
                    <a:pt x="41" y="97"/>
                  </a:cubicBezTo>
                  <a:cubicBezTo>
                    <a:pt x="38" y="98"/>
                    <a:pt x="37" y="101"/>
                    <a:pt x="34" y="102"/>
                  </a:cubicBezTo>
                  <a:cubicBezTo>
                    <a:pt x="32" y="103"/>
                    <a:pt x="27" y="105"/>
                    <a:pt x="24" y="107"/>
                  </a:cubicBezTo>
                  <a:cubicBezTo>
                    <a:pt x="22" y="108"/>
                    <a:pt x="20" y="112"/>
                    <a:pt x="16" y="112"/>
                  </a:cubicBezTo>
                  <a:cubicBezTo>
                    <a:pt x="15" y="112"/>
                    <a:pt x="14" y="113"/>
                    <a:pt x="13" y="114"/>
                  </a:cubicBezTo>
                  <a:cubicBezTo>
                    <a:pt x="11" y="112"/>
                    <a:pt x="11" y="112"/>
                    <a:pt x="11" y="112"/>
                  </a:cubicBezTo>
                  <a:cubicBezTo>
                    <a:pt x="5" y="105"/>
                    <a:pt x="5" y="105"/>
                    <a:pt x="5" y="105"/>
                  </a:cubicBezTo>
                  <a:cubicBezTo>
                    <a:pt x="14" y="101"/>
                    <a:pt x="14" y="101"/>
                    <a:pt x="14" y="101"/>
                  </a:cubicBezTo>
                  <a:cubicBezTo>
                    <a:pt x="14" y="96"/>
                    <a:pt x="14" y="96"/>
                    <a:pt x="14" y="96"/>
                  </a:cubicBezTo>
                  <a:cubicBezTo>
                    <a:pt x="2" y="83"/>
                    <a:pt x="2" y="83"/>
                    <a:pt x="2" y="83"/>
                  </a:cubicBezTo>
                  <a:cubicBezTo>
                    <a:pt x="0" y="67"/>
                    <a:pt x="0" y="67"/>
                    <a:pt x="0" y="67"/>
                  </a:cubicBezTo>
                  <a:close/>
                  <a:moveTo>
                    <a:pt x="13" y="119"/>
                  </a:moveTo>
                  <a:cubicBezTo>
                    <a:pt x="13" y="119"/>
                    <a:pt x="13" y="119"/>
                    <a:pt x="13" y="119"/>
                  </a:cubicBezTo>
                  <a:cubicBezTo>
                    <a:pt x="13" y="119"/>
                    <a:pt x="13" y="119"/>
                    <a:pt x="13" y="119"/>
                  </a:cubicBez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97" name="Freeform 87">
              <a:extLst>
                <a:ext uri="{FF2B5EF4-FFF2-40B4-BE49-F238E27FC236}">
                  <a16:creationId xmlns:a16="http://schemas.microsoft.com/office/drawing/2014/main" id="{BEC30103-FABE-5342-20A2-B41225B08E85}"/>
                </a:ext>
              </a:extLst>
            </p:cNvPr>
            <p:cNvSpPr>
              <a:spLocks/>
            </p:cNvSpPr>
            <p:nvPr/>
          </p:nvSpPr>
          <p:spPr bwMode="auto">
            <a:xfrm>
              <a:off x="2646" y="4110"/>
              <a:ext cx="219" cy="212"/>
            </a:xfrm>
            <a:custGeom>
              <a:avLst/>
              <a:gdLst>
                <a:gd name="T0" fmla="*/ 1 w 105"/>
                <a:gd name="T1" fmla="*/ 57 h 102"/>
                <a:gd name="T2" fmla="*/ 0 w 105"/>
                <a:gd name="T3" fmla="*/ 65 h 102"/>
                <a:gd name="T4" fmla="*/ 8 w 105"/>
                <a:gd name="T5" fmla="*/ 69 h 102"/>
                <a:gd name="T6" fmla="*/ 16 w 105"/>
                <a:gd name="T7" fmla="*/ 78 h 102"/>
                <a:gd name="T8" fmla="*/ 18 w 105"/>
                <a:gd name="T9" fmla="*/ 86 h 102"/>
                <a:gd name="T10" fmla="*/ 29 w 105"/>
                <a:gd name="T11" fmla="*/ 88 h 102"/>
                <a:gd name="T12" fmla="*/ 38 w 105"/>
                <a:gd name="T13" fmla="*/ 88 h 102"/>
                <a:gd name="T14" fmla="*/ 46 w 105"/>
                <a:gd name="T15" fmla="*/ 82 h 102"/>
                <a:gd name="T16" fmla="*/ 46 w 105"/>
                <a:gd name="T17" fmla="*/ 88 h 102"/>
                <a:gd name="T18" fmla="*/ 52 w 105"/>
                <a:gd name="T19" fmla="*/ 95 h 102"/>
                <a:gd name="T20" fmla="*/ 62 w 105"/>
                <a:gd name="T21" fmla="*/ 102 h 102"/>
                <a:gd name="T22" fmla="*/ 72 w 105"/>
                <a:gd name="T23" fmla="*/ 99 h 102"/>
                <a:gd name="T24" fmla="*/ 79 w 105"/>
                <a:gd name="T25" fmla="*/ 92 h 102"/>
                <a:gd name="T26" fmla="*/ 91 w 105"/>
                <a:gd name="T27" fmla="*/ 92 h 102"/>
                <a:gd name="T28" fmla="*/ 104 w 105"/>
                <a:gd name="T29" fmla="*/ 85 h 102"/>
                <a:gd name="T30" fmla="*/ 104 w 105"/>
                <a:gd name="T31" fmla="*/ 80 h 102"/>
                <a:gd name="T32" fmla="*/ 102 w 105"/>
                <a:gd name="T33" fmla="*/ 78 h 102"/>
                <a:gd name="T34" fmla="*/ 96 w 105"/>
                <a:gd name="T35" fmla="*/ 71 h 102"/>
                <a:gd name="T36" fmla="*/ 105 w 105"/>
                <a:gd name="T37" fmla="*/ 67 h 102"/>
                <a:gd name="T38" fmla="*/ 105 w 105"/>
                <a:gd name="T39" fmla="*/ 62 h 102"/>
                <a:gd name="T40" fmla="*/ 93 w 105"/>
                <a:gd name="T41" fmla="*/ 49 h 102"/>
                <a:gd name="T42" fmla="*/ 91 w 105"/>
                <a:gd name="T43" fmla="*/ 33 h 102"/>
                <a:gd name="T44" fmla="*/ 85 w 105"/>
                <a:gd name="T45" fmla="*/ 33 h 102"/>
                <a:gd name="T46" fmla="*/ 82 w 105"/>
                <a:gd name="T47" fmla="*/ 41 h 102"/>
                <a:gd name="T48" fmla="*/ 76 w 105"/>
                <a:gd name="T49" fmla="*/ 40 h 102"/>
                <a:gd name="T50" fmla="*/ 70 w 105"/>
                <a:gd name="T51" fmla="*/ 34 h 102"/>
                <a:gd name="T52" fmla="*/ 73 w 105"/>
                <a:gd name="T53" fmla="*/ 31 h 102"/>
                <a:gd name="T54" fmla="*/ 73 w 105"/>
                <a:gd name="T55" fmla="*/ 24 h 102"/>
                <a:gd name="T56" fmla="*/ 81 w 105"/>
                <a:gd name="T57" fmla="*/ 14 h 102"/>
                <a:gd name="T58" fmla="*/ 81 w 105"/>
                <a:gd name="T59" fmla="*/ 9 h 102"/>
                <a:gd name="T60" fmla="*/ 76 w 105"/>
                <a:gd name="T61" fmla="*/ 8 h 102"/>
                <a:gd name="T62" fmla="*/ 69 w 105"/>
                <a:gd name="T63" fmla="*/ 4 h 102"/>
                <a:gd name="T64" fmla="*/ 63 w 105"/>
                <a:gd name="T65" fmla="*/ 5 h 102"/>
                <a:gd name="T66" fmla="*/ 57 w 105"/>
                <a:gd name="T67" fmla="*/ 0 h 102"/>
                <a:gd name="T68" fmla="*/ 50 w 105"/>
                <a:gd name="T69" fmla="*/ 5 h 102"/>
                <a:gd name="T70" fmla="*/ 54 w 105"/>
                <a:gd name="T71" fmla="*/ 11 h 102"/>
                <a:gd name="T72" fmla="*/ 48 w 105"/>
                <a:gd name="T73" fmla="*/ 18 h 102"/>
                <a:gd name="T74" fmla="*/ 43 w 105"/>
                <a:gd name="T75" fmla="*/ 20 h 102"/>
                <a:gd name="T76" fmla="*/ 38 w 105"/>
                <a:gd name="T77" fmla="*/ 16 h 102"/>
                <a:gd name="T78" fmla="*/ 34 w 105"/>
                <a:gd name="T79" fmla="*/ 19 h 102"/>
                <a:gd name="T80" fmla="*/ 33 w 105"/>
                <a:gd name="T81" fmla="*/ 26 h 102"/>
                <a:gd name="T82" fmla="*/ 24 w 105"/>
                <a:gd name="T83" fmla="*/ 34 h 102"/>
                <a:gd name="T84" fmla="*/ 17 w 105"/>
                <a:gd name="T85" fmla="*/ 34 h 102"/>
                <a:gd name="T86" fmla="*/ 0 w 105"/>
                <a:gd name="T87" fmla="*/ 41 h 102"/>
                <a:gd name="T88" fmla="*/ 7 w 105"/>
                <a:gd name="T89" fmla="*/ 49 h 102"/>
                <a:gd name="T90" fmla="*/ 9 w 105"/>
                <a:gd name="T91" fmla="*/ 56 h 102"/>
                <a:gd name="T92" fmla="*/ 1 w 105"/>
                <a:gd name="T93" fmla="*/ 5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5" h="102">
                  <a:moveTo>
                    <a:pt x="1" y="57"/>
                  </a:moveTo>
                  <a:cubicBezTo>
                    <a:pt x="1" y="61"/>
                    <a:pt x="0" y="64"/>
                    <a:pt x="0" y="65"/>
                  </a:cubicBezTo>
                  <a:cubicBezTo>
                    <a:pt x="0" y="67"/>
                    <a:pt x="6" y="67"/>
                    <a:pt x="8" y="69"/>
                  </a:cubicBezTo>
                  <a:cubicBezTo>
                    <a:pt x="11" y="71"/>
                    <a:pt x="15" y="74"/>
                    <a:pt x="16" y="78"/>
                  </a:cubicBezTo>
                  <a:cubicBezTo>
                    <a:pt x="16" y="81"/>
                    <a:pt x="18" y="86"/>
                    <a:pt x="18" y="86"/>
                  </a:cubicBezTo>
                  <a:cubicBezTo>
                    <a:pt x="18" y="86"/>
                    <a:pt x="28" y="86"/>
                    <a:pt x="29" y="88"/>
                  </a:cubicBezTo>
                  <a:cubicBezTo>
                    <a:pt x="30" y="89"/>
                    <a:pt x="36" y="91"/>
                    <a:pt x="38" y="88"/>
                  </a:cubicBezTo>
                  <a:cubicBezTo>
                    <a:pt x="40" y="85"/>
                    <a:pt x="45" y="81"/>
                    <a:pt x="46" y="82"/>
                  </a:cubicBezTo>
                  <a:cubicBezTo>
                    <a:pt x="46" y="83"/>
                    <a:pt x="46" y="86"/>
                    <a:pt x="46" y="88"/>
                  </a:cubicBezTo>
                  <a:cubicBezTo>
                    <a:pt x="46" y="89"/>
                    <a:pt x="50" y="92"/>
                    <a:pt x="52" y="95"/>
                  </a:cubicBezTo>
                  <a:cubicBezTo>
                    <a:pt x="54" y="98"/>
                    <a:pt x="58" y="102"/>
                    <a:pt x="62" y="102"/>
                  </a:cubicBezTo>
                  <a:cubicBezTo>
                    <a:pt x="65" y="102"/>
                    <a:pt x="71" y="101"/>
                    <a:pt x="72" y="99"/>
                  </a:cubicBezTo>
                  <a:cubicBezTo>
                    <a:pt x="74" y="96"/>
                    <a:pt x="76" y="92"/>
                    <a:pt x="79" y="92"/>
                  </a:cubicBezTo>
                  <a:cubicBezTo>
                    <a:pt x="83" y="92"/>
                    <a:pt x="87" y="92"/>
                    <a:pt x="91" y="92"/>
                  </a:cubicBezTo>
                  <a:cubicBezTo>
                    <a:pt x="94" y="92"/>
                    <a:pt x="104" y="87"/>
                    <a:pt x="104" y="85"/>
                  </a:cubicBezTo>
                  <a:cubicBezTo>
                    <a:pt x="104" y="84"/>
                    <a:pt x="104" y="82"/>
                    <a:pt x="104" y="80"/>
                  </a:cubicBezTo>
                  <a:cubicBezTo>
                    <a:pt x="102" y="78"/>
                    <a:pt x="102" y="78"/>
                    <a:pt x="102" y="78"/>
                  </a:cubicBezTo>
                  <a:cubicBezTo>
                    <a:pt x="96" y="71"/>
                    <a:pt x="96" y="71"/>
                    <a:pt x="96" y="71"/>
                  </a:cubicBezTo>
                  <a:cubicBezTo>
                    <a:pt x="105" y="67"/>
                    <a:pt x="105" y="67"/>
                    <a:pt x="105" y="67"/>
                  </a:cubicBezTo>
                  <a:cubicBezTo>
                    <a:pt x="105" y="62"/>
                    <a:pt x="105" y="62"/>
                    <a:pt x="105" y="62"/>
                  </a:cubicBezTo>
                  <a:cubicBezTo>
                    <a:pt x="93" y="49"/>
                    <a:pt x="93" y="49"/>
                    <a:pt x="93" y="49"/>
                  </a:cubicBezTo>
                  <a:cubicBezTo>
                    <a:pt x="91" y="33"/>
                    <a:pt x="91" y="33"/>
                    <a:pt x="91" y="33"/>
                  </a:cubicBezTo>
                  <a:cubicBezTo>
                    <a:pt x="85" y="33"/>
                    <a:pt x="85" y="33"/>
                    <a:pt x="85" y="33"/>
                  </a:cubicBezTo>
                  <a:cubicBezTo>
                    <a:pt x="82" y="41"/>
                    <a:pt x="82" y="41"/>
                    <a:pt x="82" y="41"/>
                  </a:cubicBezTo>
                  <a:cubicBezTo>
                    <a:pt x="76" y="40"/>
                    <a:pt x="76" y="40"/>
                    <a:pt x="76" y="40"/>
                  </a:cubicBezTo>
                  <a:cubicBezTo>
                    <a:pt x="70" y="34"/>
                    <a:pt x="70" y="34"/>
                    <a:pt x="70" y="34"/>
                  </a:cubicBezTo>
                  <a:cubicBezTo>
                    <a:pt x="73" y="31"/>
                    <a:pt x="73" y="31"/>
                    <a:pt x="73" y="31"/>
                  </a:cubicBezTo>
                  <a:cubicBezTo>
                    <a:pt x="73" y="24"/>
                    <a:pt x="73" y="24"/>
                    <a:pt x="73" y="24"/>
                  </a:cubicBezTo>
                  <a:cubicBezTo>
                    <a:pt x="81" y="14"/>
                    <a:pt x="81" y="14"/>
                    <a:pt x="81" y="14"/>
                  </a:cubicBezTo>
                  <a:cubicBezTo>
                    <a:pt x="81" y="9"/>
                    <a:pt x="81" y="9"/>
                    <a:pt x="81" y="9"/>
                  </a:cubicBezTo>
                  <a:cubicBezTo>
                    <a:pt x="76" y="8"/>
                    <a:pt x="76" y="8"/>
                    <a:pt x="76" y="8"/>
                  </a:cubicBezTo>
                  <a:cubicBezTo>
                    <a:pt x="69" y="4"/>
                    <a:pt x="69" y="4"/>
                    <a:pt x="69" y="4"/>
                  </a:cubicBezTo>
                  <a:cubicBezTo>
                    <a:pt x="63" y="5"/>
                    <a:pt x="63" y="5"/>
                    <a:pt x="63" y="5"/>
                  </a:cubicBezTo>
                  <a:cubicBezTo>
                    <a:pt x="57" y="0"/>
                    <a:pt x="57" y="0"/>
                    <a:pt x="57" y="0"/>
                  </a:cubicBezTo>
                  <a:cubicBezTo>
                    <a:pt x="50" y="5"/>
                    <a:pt x="50" y="5"/>
                    <a:pt x="50" y="5"/>
                  </a:cubicBezTo>
                  <a:cubicBezTo>
                    <a:pt x="54" y="11"/>
                    <a:pt x="54" y="11"/>
                    <a:pt x="54" y="11"/>
                  </a:cubicBezTo>
                  <a:cubicBezTo>
                    <a:pt x="48" y="18"/>
                    <a:pt x="48" y="18"/>
                    <a:pt x="48" y="18"/>
                  </a:cubicBezTo>
                  <a:cubicBezTo>
                    <a:pt x="43" y="20"/>
                    <a:pt x="43" y="20"/>
                    <a:pt x="43" y="20"/>
                  </a:cubicBezTo>
                  <a:cubicBezTo>
                    <a:pt x="38" y="16"/>
                    <a:pt x="38" y="16"/>
                    <a:pt x="38" y="16"/>
                  </a:cubicBezTo>
                  <a:cubicBezTo>
                    <a:pt x="34" y="19"/>
                    <a:pt x="34" y="19"/>
                    <a:pt x="34" y="19"/>
                  </a:cubicBezTo>
                  <a:cubicBezTo>
                    <a:pt x="33" y="26"/>
                    <a:pt x="33" y="26"/>
                    <a:pt x="33" y="26"/>
                  </a:cubicBezTo>
                  <a:cubicBezTo>
                    <a:pt x="24" y="34"/>
                    <a:pt x="24" y="34"/>
                    <a:pt x="24" y="34"/>
                  </a:cubicBezTo>
                  <a:cubicBezTo>
                    <a:pt x="17" y="34"/>
                    <a:pt x="17" y="34"/>
                    <a:pt x="17" y="34"/>
                  </a:cubicBezTo>
                  <a:cubicBezTo>
                    <a:pt x="0" y="41"/>
                    <a:pt x="0" y="41"/>
                    <a:pt x="0" y="41"/>
                  </a:cubicBezTo>
                  <a:cubicBezTo>
                    <a:pt x="7" y="49"/>
                    <a:pt x="7" y="49"/>
                    <a:pt x="7" y="49"/>
                  </a:cubicBezTo>
                  <a:cubicBezTo>
                    <a:pt x="9" y="56"/>
                    <a:pt x="9" y="56"/>
                    <a:pt x="9" y="56"/>
                  </a:cubicBezTo>
                  <a:lnTo>
                    <a:pt x="1" y="57"/>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98" name="Freeform 88">
              <a:extLst>
                <a:ext uri="{FF2B5EF4-FFF2-40B4-BE49-F238E27FC236}">
                  <a16:creationId xmlns:a16="http://schemas.microsoft.com/office/drawing/2014/main" id="{5965E792-71C7-DB74-3BAE-783FE3AB2045}"/>
                </a:ext>
              </a:extLst>
            </p:cNvPr>
            <p:cNvSpPr>
              <a:spLocks/>
            </p:cNvSpPr>
            <p:nvPr/>
          </p:nvSpPr>
          <p:spPr bwMode="auto">
            <a:xfrm>
              <a:off x="2792" y="3941"/>
              <a:ext cx="152" cy="254"/>
            </a:xfrm>
            <a:custGeom>
              <a:avLst/>
              <a:gdLst>
                <a:gd name="T0" fmla="*/ 42 w 152"/>
                <a:gd name="T1" fmla="*/ 0 h 254"/>
                <a:gd name="T2" fmla="*/ 58 w 152"/>
                <a:gd name="T3" fmla="*/ 29 h 254"/>
                <a:gd name="T4" fmla="*/ 71 w 152"/>
                <a:gd name="T5" fmla="*/ 29 h 254"/>
                <a:gd name="T6" fmla="*/ 79 w 152"/>
                <a:gd name="T7" fmla="*/ 23 h 254"/>
                <a:gd name="T8" fmla="*/ 106 w 152"/>
                <a:gd name="T9" fmla="*/ 29 h 254"/>
                <a:gd name="T10" fmla="*/ 115 w 152"/>
                <a:gd name="T11" fmla="*/ 25 h 254"/>
                <a:gd name="T12" fmla="*/ 121 w 152"/>
                <a:gd name="T13" fmla="*/ 35 h 254"/>
                <a:gd name="T14" fmla="*/ 115 w 152"/>
                <a:gd name="T15" fmla="*/ 48 h 254"/>
                <a:gd name="T16" fmla="*/ 129 w 152"/>
                <a:gd name="T17" fmla="*/ 62 h 254"/>
                <a:gd name="T18" fmla="*/ 129 w 152"/>
                <a:gd name="T19" fmla="*/ 81 h 254"/>
                <a:gd name="T20" fmla="*/ 148 w 152"/>
                <a:gd name="T21" fmla="*/ 96 h 254"/>
                <a:gd name="T22" fmla="*/ 146 w 152"/>
                <a:gd name="T23" fmla="*/ 114 h 254"/>
                <a:gd name="T24" fmla="*/ 152 w 152"/>
                <a:gd name="T25" fmla="*/ 127 h 254"/>
                <a:gd name="T26" fmla="*/ 133 w 152"/>
                <a:gd name="T27" fmla="*/ 144 h 254"/>
                <a:gd name="T28" fmla="*/ 135 w 152"/>
                <a:gd name="T29" fmla="*/ 154 h 254"/>
                <a:gd name="T30" fmla="*/ 110 w 152"/>
                <a:gd name="T31" fmla="*/ 177 h 254"/>
                <a:gd name="T32" fmla="*/ 100 w 152"/>
                <a:gd name="T33" fmla="*/ 206 h 254"/>
                <a:gd name="T34" fmla="*/ 87 w 152"/>
                <a:gd name="T35" fmla="*/ 208 h 254"/>
                <a:gd name="T36" fmla="*/ 87 w 152"/>
                <a:gd name="T37" fmla="*/ 227 h 254"/>
                <a:gd name="T38" fmla="*/ 71 w 152"/>
                <a:gd name="T39" fmla="*/ 239 h 254"/>
                <a:gd name="T40" fmla="*/ 44 w 152"/>
                <a:gd name="T41" fmla="*/ 237 h 254"/>
                <a:gd name="T42" fmla="*/ 31 w 152"/>
                <a:gd name="T43" fmla="*/ 237 h 254"/>
                <a:gd name="T44" fmla="*/ 25 w 152"/>
                <a:gd name="T45" fmla="*/ 254 h 254"/>
                <a:gd name="T46" fmla="*/ 12 w 152"/>
                <a:gd name="T47" fmla="*/ 252 h 254"/>
                <a:gd name="T48" fmla="*/ 0 w 152"/>
                <a:gd name="T49" fmla="*/ 239 h 254"/>
                <a:gd name="T50" fmla="*/ 6 w 152"/>
                <a:gd name="T51" fmla="*/ 233 h 254"/>
                <a:gd name="T52" fmla="*/ 6 w 152"/>
                <a:gd name="T53" fmla="*/ 219 h 254"/>
                <a:gd name="T54" fmla="*/ 23 w 152"/>
                <a:gd name="T55" fmla="*/ 198 h 254"/>
                <a:gd name="T56" fmla="*/ 33 w 152"/>
                <a:gd name="T57" fmla="*/ 202 h 254"/>
                <a:gd name="T58" fmla="*/ 33 w 152"/>
                <a:gd name="T59" fmla="*/ 185 h 254"/>
                <a:gd name="T60" fmla="*/ 54 w 152"/>
                <a:gd name="T61" fmla="*/ 169 h 254"/>
                <a:gd name="T62" fmla="*/ 44 w 152"/>
                <a:gd name="T63" fmla="*/ 152 h 254"/>
                <a:gd name="T64" fmla="*/ 50 w 152"/>
                <a:gd name="T65" fmla="*/ 137 h 254"/>
                <a:gd name="T66" fmla="*/ 35 w 152"/>
                <a:gd name="T67" fmla="*/ 123 h 254"/>
                <a:gd name="T68" fmla="*/ 50 w 152"/>
                <a:gd name="T69" fmla="*/ 104 h 254"/>
                <a:gd name="T70" fmla="*/ 50 w 152"/>
                <a:gd name="T71" fmla="*/ 81 h 254"/>
                <a:gd name="T72" fmla="*/ 58 w 152"/>
                <a:gd name="T73" fmla="*/ 71 h 254"/>
                <a:gd name="T74" fmla="*/ 42 w 152"/>
                <a:gd name="T75" fmla="*/ 69 h 254"/>
                <a:gd name="T76" fmla="*/ 29 w 152"/>
                <a:gd name="T77" fmla="*/ 73 h 254"/>
                <a:gd name="T78" fmla="*/ 23 w 152"/>
                <a:gd name="T79" fmla="*/ 69 h 254"/>
                <a:gd name="T80" fmla="*/ 37 w 152"/>
                <a:gd name="T81" fmla="*/ 58 h 254"/>
                <a:gd name="T82" fmla="*/ 37 w 152"/>
                <a:gd name="T83" fmla="*/ 33 h 254"/>
                <a:gd name="T84" fmla="*/ 29 w 152"/>
                <a:gd name="T85" fmla="*/ 8 h 254"/>
                <a:gd name="T86" fmla="*/ 42 w 152"/>
                <a:gd name="T8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2" h="254">
                  <a:moveTo>
                    <a:pt x="42" y="0"/>
                  </a:moveTo>
                  <a:lnTo>
                    <a:pt x="58" y="29"/>
                  </a:lnTo>
                  <a:lnTo>
                    <a:pt x="71" y="29"/>
                  </a:lnTo>
                  <a:lnTo>
                    <a:pt x="79" y="23"/>
                  </a:lnTo>
                  <a:lnTo>
                    <a:pt x="106" y="29"/>
                  </a:lnTo>
                  <a:lnTo>
                    <a:pt x="115" y="25"/>
                  </a:lnTo>
                  <a:lnTo>
                    <a:pt x="121" y="35"/>
                  </a:lnTo>
                  <a:lnTo>
                    <a:pt x="115" y="48"/>
                  </a:lnTo>
                  <a:lnTo>
                    <a:pt x="129" y="62"/>
                  </a:lnTo>
                  <a:lnTo>
                    <a:pt x="129" y="81"/>
                  </a:lnTo>
                  <a:lnTo>
                    <a:pt x="148" y="96"/>
                  </a:lnTo>
                  <a:lnTo>
                    <a:pt x="146" y="114"/>
                  </a:lnTo>
                  <a:lnTo>
                    <a:pt x="152" y="127"/>
                  </a:lnTo>
                  <a:lnTo>
                    <a:pt x="133" y="144"/>
                  </a:lnTo>
                  <a:lnTo>
                    <a:pt x="135" y="154"/>
                  </a:lnTo>
                  <a:lnTo>
                    <a:pt x="110" y="177"/>
                  </a:lnTo>
                  <a:lnTo>
                    <a:pt x="100" y="206"/>
                  </a:lnTo>
                  <a:lnTo>
                    <a:pt x="87" y="208"/>
                  </a:lnTo>
                  <a:lnTo>
                    <a:pt x="87" y="227"/>
                  </a:lnTo>
                  <a:lnTo>
                    <a:pt x="71" y="239"/>
                  </a:lnTo>
                  <a:lnTo>
                    <a:pt x="44" y="237"/>
                  </a:lnTo>
                  <a:lnTo>
                    <a:pt x="31" y="237"/>
                  </a:lnTo>
                  <a:lnTo>
                    <a:pt x="25" y="254"/>
                  </a:lnTo>
                  <a:lnTo>
                    <a:pt x="12" y="252"/>
                  </a:lnTo>
                  <a:lnTo>
                    <a:pt x="0" y="239"/>
                  </a:lnTo>
                  <a:lnTo>
                    <a:pt x="6" y="233"/>
                  </a:lnTo>
                  <a:lnTo>
                    <a:pt x="6" y="219"/>
                  </a:lnTo>
                  <a:lnTo>
                    <a:pt x="23" y="198"/>
                  </a:lnTo>
                  <a:lnTo>
                    <a:pt x="33" y="202"/>
                  </a:lnTo>
                  <a:lnTo>
                    <a:pt x="33" y="185"/>
                  </a:lnTo>
                  <a:lnTo>
                    <a:pt x="54" y="169"/>
                  </a:lnTo>
                  <a:lnTo>
                    <a:pt x="44" y="152"/>
                  </a:lnTo>
                  <a:lnTo>
                    <a:pt x="50" y="137"/>
                  </a:lnTo>
                  <a:lnTo>
                    <a:pt x="35" y="123"/>
                  </a:lnTo>
                  <a:lnTo>
                    <a:pt x="50" y="104"/>
                  </a:lnTo>
                  <a:lnTo>
                    <a:pt x="50" y="81"/>
                  </a:lnTo>
                  <a:lnTo>
                    <a:pt x="58" y="71"/>
                  </a:lnTo>
                  <a:lnTo>
                    <a:pt x="42" y="69"/>
                  </a:lnTo>
                  <a:lnTo>
                    <a:pt x="29" y="73"/>
                  </a:lnTo>
                  <a:lnTo>
                    <a:pt x="23" y="69"/>
                  </a:lnTo>
                  <a:lnTo>
                    <a:pt x="37" y="58"/>
                  </a:lnTo>
                  <a:lnTo>
                    <a:pt x="37" y="33"/>
                  </a:lnTo>
                  <a:lnTo>
                    <a:pt x="29" y="8"/>
                  </a:lnTo>
                  <a:lnTo>
                    <a:pt x="42" y="0"/>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99" name="Freeform 89">
              <a:extLst>
                <a:ext uri="{FF2B5EF4-FFF2-40B4-BE49-F238E27FC236}">
                  <a16:creationId xmlns:a16="http://schemas.microsoft.com/office/drawing/2014/main" id="{DB79AADE-C5E3-089D-B85E-CF233A6488DB}"/>
                </a:ext>
              </a:extLst>
            </p:cNvPr>
            <p:cNvSpPr>
              <a:spLocks noEditPoints="1"/>
            </p:cNvSpPr>
            <p:nvPr/>
          </p:nvSpPr>
          <p:spPr bwMode="auto">
            <a:xfrm>
              <a:off x="4203" y="1755"/>
              <a:ext cx="598" cy="756"/>
            </a:xfrm>
            <a:custGeom>
              <a:avLst/>
              <a:gdLst>
                <a:gd name="T0" fmla="*/ 7 w 287"/>
                <a:gd name="T1" fmla="*/ 247 h 363"/>
                <a:gd name="T2" fmla="*/ 23 w 287"/>
                <a:gd name="T3" fmla="*/ 214 h 363"/>
                <a:gd name="T4" fmla="*/ 38 w 287"/>
                <a:gd name="T5" fmla="*/ 203 h 363"/>
                <a:gd name="T6" fmla="*/ 42 w 287"/>
                <a:gd name="T7" fmla="*/ 213 h 363"/>
                <a:gd name="T8" fmla="*/ 54 w 287"/>
                <a:gd name="T9" fmla="*/ 191 h 363"/>
                <a:gd name="T10" fmla="*/ 27 w 287"/>
                <a:gd name="T11" fmla="*/ 181 h 363"/>
                <a:gd name="T12" fmla="*/ 47 w 287"/>
                <a:gd name="T13" fmla="*/ 153 h 363"/>
                <a:gd name="T14" fmla="*/ 76 w 287"/>
                <a:gd name="T15" fmla="*/ 114 h 363"/>
                <a:gd name="T16" fmla="*/ 117 w 287"/>
                <a:gd name="T17" fmla="*/ 85 h 363"/>
                <a:gd name="T18" fmla="*/ 155 w 287"/>
                <a:gd name="T19" fmla="*/ 58 h 363"/>
                <a:gd name="T20" fmla="*/ 179 w 287"/>
                <a:gd name="T21" fmla="*/ 61 h 363"/>
                <a:gd name="T22" fmla="*/ 168 w 287"/>
                <a:gd name="T23" fmla="*/ 53 h 363"/>
                <a:gd name="T24" fmla="*/ 172 w 287"/>
                <a:gd name="T25" fmla="*/ 34 h 363"/>
                <a:gd name="T26" fmla="*/ 205 w 287"/>
                <a:gd name="T27" fmla="*/ 2 h 363"/>
                <a:gd name="T28" fmla="*/ 218 w 287"/>
                <a:gd name="T29" fmla="*/ 18 h 363"/>
                <a:gd name="T30" fmla="*/ 224 w 287"/>
                <a:gd name="T31" fmla="*/ 39 h 363"/>
                <a:gd name="T32" fmla="*/ 247 w 287"/>
                <a:gd name="T33" fmla="*/ 45 h 363"/>
                <a:gd name="T34" fmla="*/ 246 w 287"/>
                <a:gd name="T35" fmla="*/ 64 h 363"/>
                <a:gd name="T36" fmla="*/ 226 w 287"/>
                <a:gd name="T37" fmla="*/ 84 h 363"/>
                <a:gd name="T38" fmla="*/ 204 w 287"/>
                <a:gd name="T39" fmla="*/ 107 h 363"/>
                <a:gd name="T40" fmla="*/ 184 w 287"/>
                <a:gd name="T41" fmla="*/ 113 h 363"/>
                <a:gd name="T42" fmla="*/ 187 w 287"/>
                <a:gd name="T43" fmla="*/ 124 h 363"/>
                <a:gd name="T44" fmla="*/ 209 w 287"/>
                <a:gd name="T45" fmla="*/ 135 h 363"/>
                <a:gd name="T46" fmla="*/ 212 w 287"/>
                <a:gd name="T47" fmla="*/ 161 h 363"/>
                <a:gd name="T48" fmla="*/ 202 w 287"/>
                <a:gd name="T49" fmla="*/ 179 h 363"/>
                <a:gd name="T50" fmla="*/ 220 w 287"/>
                <a:gd name="T51" fmla="*/ 168 h 363"/>
                <a:gd name="T52" fmla="*/ 246 w 287"/>
                <a:gd name="T53" fmla="*/ 163 h 363"/>
                <a:gd name="T54" fmla="*/ 272 w 287"/>
                <a:gd name="T55" fmla="*/ 159 h 363"/>
                <a:gd name="T56" fmla="*/ 264 w 287"/>
                <a:gd name="T57" fmla="*/ 191 h 363"/>
                <a:gd name="T58" fmla="*/ 275 w 287"/>
                <a:gd name="T59" fmla="*/ 228 h 363"/>
                <a:gd name="T60" fmla="*/ 264 w 287"/>
                <a:gd name="T61" fmla="*/ 239 h 363"/>
                <a:gd name="T62" fmla="*/ 251 w 287"/>
                <a:gd name="T63" fmla="*/ 254 h 363"/>
                <a:gd name="T64" fmla="*/ 241 w 287"/>
                <a:gd name="T65" fmla="*/ 284 h 363"/>
                <a:gd name="T66" fmla="*/ 224 w 287"/>
                <a:gd name="T67" fmla="*/ 289 h 363"/>
                <a:gd name="T68" fmla="*/ 207 w 287"/>
                <a:gd name="T69" fmla="*/ 289 h 363"/>
                <a:gd name="T70" fmla="*/ 178 w 287"/>
                <a:gd name="T71" fmla="*/ 280 h 363"/>
                <a:gd name="T72" fmla="*/ 161 w 287"/>
                <a:gd name="T73" fmla="*/ 298 h 363"/>
                <a:gd name="T74" fmla="*/ 144 w 287"/>
                <a:gd name="T75" fmla="*/ 312 h 363"/>
                <a:gd name="T76" fmla="*/ 136 w 287"/>
                <a:gd name="T77" fmla="*/ 326 h 363"/>
                <a:gd name="T78" fmla="*/ 124 w 287"/>
                <a:gd name="T79" fmla="*/ 349 h 363"/>
                <a:gd name="T80" fmla="*/ 91 w 287"/>
                <a:gd name="T81" fmla="*/ 357 h 363"/>
                <a:gd name="T82" fmla="*/ 70 w 287"/>
                <a:gd name="T83" fmla="*/ 352 h 363"/>
                <a:gd name="T84" fmla="*/ 59 w 287"/>
                <a:gd name="T85" fmla="*/ 354 h 363"/>
                <a:gd name="T86" fmla="*/ 26 w 287"/>
                <a:gd name="T87" fmla="*/ 346 h 363"/>
                <a:gd name="T88" fmla="*/ 20 w 287"/>
                <a:gd name="T89" fmla="*/ 322 h 363"/>
                <a:gd name="T90" fmla="*/ 26 w 287"/>
                <a:gd name="T91" fmla="*/ 301 h 363"/>
                <a:gd name="T92" fmla="*/ 25 w 287"/>
                <a:gd name="T93" fmla="*/ 278 h 363"/>
                <a:gd name="T94" fmla="*/ 30 w 287"/>
                <a:gd name="T95" fmla="*/ 60 h 363"/>
                <a:gd name="T96" fmla="*/ 30 w 287"/>
                <a:gd name="T97" fmla="*/ 95 h 363"/>
                <a:gd name="T98" fmla="*/ 40 w 287"/>
                <a:gd name="T99" fmla="*/ 64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7" h="363">
                  <a:moveTo>
                    <a:pt x="0" y="264"/>
                  </a:moveTo>
                  <a:cubicBezTo>
                    <a:pt x="0" y="263"/>
                    <a:pt x="1" y="263"/>
                    <a:pt x="1" y="262"/>
                  </a:cubicBezTo>
                  <a:cubicBezTo>
                    <a:pt x="4" y="255"/>
                    <a:pt x="5" y="250"/>
                    <a:pt x="7" y="247"/>
                  </a:cubicBezTo>
                  <a:cubicBezTo>
                    <a:pt x="9" y="245"/>
                    <a:pt x="14" y="244"/>
                    <a:pt x="17" y="240"/>
                  </a:cubicBezTo>
                  <a:cubicBezTo>
                    <a:pt x="21" y="235"/>
                    <a:pt x="26" y="231"/>
                    <a:pt x="26" y="227"/>
                  </a:cubicBezTo>
                  <a:cubicBezTo>
                    <a:pt x="27" y="223"/>
                    <a:pt x="25" y="216"/>
                    <a:pt x="23" y="214"/>
                  </a:cubicBezTo>
                  <a:cubicBezTo>
                    <a:pt x="20" y="212"/>
                    <a:pt x="20" y="207"/>
                    <a:pt x="20" y="206"/>
                  </a:cubicBezTo>
                  <a:cubicBezTo>
                    <a:pt x="21" y="204"/>
                    <a:pt x="28" y="197"/>
                    <a:pt x="30" y="197"/>
                  </a:cubicBezTo>
                  <a:cubicBezTo>
                    <a:pt x="31" y="196"/>
                    <a:pt x="38" y="202"/>
                    <a:pt x="38" y="203"/>
                  </a:cubicBezTo>
                  <a:cubicBezTo>
                    <a:pt x="37" y="205"/>
                    <a:pt x="32" y="208"/>
                    <a:pt x="31" y="211"/>
                  </a:cubicBezTo>
                  <a:cubicBezTo>
                    <a:pt x="29" y="213"/>
                    <a:pt x="34" y="213"/>
                    <a:pt x="36" y="214"/>
                  </a:cubicBezTo>
                  <a:cubicBezTo>
                    <a:pt x="38" y="215"/>
                    <a:pt x="39" y="215"/>
                    <a:pt x="42" y="213"/>
                  </a:cubicBezTo>
                  <a:cubicBezTo>
                    <a:pt x="46" y="210"/>
                    <a:pt x="48" y="206"/>
                    <a:pt x="51" y="207"/>
                  </a:cubicBezTo>
                  <a:cubicBezTo>
                    <a:pt x="54" y="208"/>
                    <a:pt x="59" y="207"/>
                    <a:pt x="61" y="203"/>
                  </a:cubicBezTo>
                  <a:cubicBezTo>
                    <a:pt x="62" y="200"/>
                    <a:pt x="61" y="192"/>
                    <a:pt x="54" y="191"/>
                  </a:cubicBezTo>
                  <a:cubicBezTo>
                    <a:pt x="47" y="189"/>
                    <a:pt x="42" y="191"/>
                    <a:pt x="40" y="192"/>
                  </a:cubicBezTo>
                  <a:cubicBezTo>
                    <a:pt x="39" y="193"/>
                    <a:pt x="37" y="191"/>
                    <a:pt x="35" y="188"/>
                  </a:cubicBezTo>
                  <a:cubicBezTo>
                    <a:pt x="32" y="185"/>
                    <a:pt x="27" y="182"/>
                    <a:pt x="27" y="181"/>
                  </a:cubicBezTo>
                  <a:cubicBezTo>
                    <a:pt x="27" y="180"/>
                    <a:pt x="29" y="177"/>
                    <a:pt x="33" y="174"/>
                  </a:cubicBezTo>
                  <a:cubicBezTo>
                    <a:pt x="37" y="170"/>
                    <a:pt x="42" y="162"/>
                    <a:pt x="44" y="161"/>
                  </a:cubicBezTo>
                  <a:cubicBezTo>
                    <a:pt x="47" y="161"/>
                    <a:pt x="46" y="156"/>
                    <a:pt x="47" y="153"/>
                  </a:cubicBezTo>
                  <a:cubicBezTo>
                    <a:pt x="49" y="151"/>
                    <a:pt x="54" y="143"/>
                    <a:pt x="54" y="139"/>
                  </a:cubicBezTo>
                  <a:cubicBezTo>
                    <a:pt x="53" y="135"/>
                    <a:pt x="53" y="134"/>
                    <a:pt x="60" y="130"/>
                  </a:cubicBezTo>
                  <a:cubicBezTo>
                    <a:pt x="66" y="125"/>
                    <a:pt x="75" y="118"/>
                    <a:pt x="76" y="114"/>
                  </a:cubicBezTo>
                  <a:cubicBezTo>
                    <a:pt x="77" y="111"/>
                    <a:pt x="84" y="105"/>
                    <a:pt x="89" y="101"/>
                  </a:cubicBezTo>
                  <a:cubicBezTo>
                    <a:pt x="95" y="98"/>
                    <a:pt x="98" y="99"/>
                    <a:pt x="102" y="94"/>
                  </a:cubicBezTo>
                  <a:cubicBezTo>
                    <a:pt x="106" y="89"/>
                    <a:pt x="115" y="87"/>
                    <a:pt x="117" y="85"/>
                  </a:cubicBezTo>
                  <a:cubicBezTo>
                    <a:pt x="120" y="83"/>
                    <a:pt x="129" y="76"/>
                    <a:pt x="131" y="73"/>
                  </a:cubicBezTo>
                  <a:cubicBezTo>
                    <a:pt x="133" y="71"/>
                    <a:pt x="143" y="64"/>
                    <a:pt x="146" y="61"/>
                  </a:cubicBezTo>
                  <a:cubicBezTo>
                    <a:pt x="148" y="59"/>
                    <a:pt x="152" y="60"/>
                    <a:pt x="155" y="58"/>
                  </a:cubicBezTo>
                  <a:cubicBezTo>
                    <a:pt x="157" y="56"/>
                    <a:pt x="160" y="56"/>
                    <a:pt x="161" y="57"/>
                  </a:cubicBezTo>
                  <a:cubicBezTo>
                    <a:pt x="162" y="59"/>
                    <a:pt x="167" y="60"/>
                    <a:pt x="170" y="59"/>
                  </a:cubicBezTo>
                  <a:cubicBezTo>
                    <a:pt x="173" y="58"/>
                    <a:pt x="178" y="61"/>
                    <a:pt x="179" y="61"/>
                  </a:cubicBezTo>
                  <a:cubicBezTo>
                    <a:pt x="180" y="60"/>
                    <a:pt x="188" y="55"/>
                    <a:pt x="184" y="54"/>
                  </a:cubicBezTo>
                  <a:cubicBezTo>
                    <a:pt x="181" y="53"/>
                    <a:pt x="180" y="51"/>
                    <a:pt x="176" y="53"/>
                  </a:cubicBezTo>
                  <a:cubicBezTo>
                    <a:pt x="172" y="54"/>
                    <a:pt x="170" y="52"/>
                    <a:pt x="168" y="53"/>
                  </a:cubicBezTo>
                  <a:cubicBezTo>
                    <a:pt x="165" y="53"/>
                    <a:pt x="166" y="49"/>
                    <a:pt x="168" y="46"/>
                  </a:cubicBezTo>
                  <a:cubicBezTo>
                    <a:pt x="170" y="43"/>
                    <a:pt x="172" y="45"/>
                    <a:pt x="173" y="41"/>
                  </a:cubicBezTo>
                  <a:cubicBezTo>
                    <a:pt x="174" y="38"/>
                    <a:pt x="173" y="36"/>
                    <a:pt x="172" y="34"/>
                  </a:cubicBezTo>
                  <a:cubicBezTo>
                    <a:pt x="171" y="33"/>
                    <a:pt x="173" y="28"/>
                    <a:pt x="175" y="25"/>
                  </a:cubicBezTo>
                  <a:cubicBezTo>
                    <a:pt x="177" y="22"/>
                    <a:pt x="181" y="23"/>
                    <a:pt x="184" y="21"/>
                  </a:cubicBezTo>
                  <a:cubicBezTo>
                    <a:pt x="187" y="18"/>
                    <a:pt x="203" y="4"/>
                    <a:pt x="205" y="2"/>
                  </a:cubicBezTo>
                  <a:cubicBezTo>
                    <a:pt x="207" y="0"/>
                    <a:pt x="209" y="4"/>
                    <a:pt x="208" y="7"/>
                  </a:cubicBezTo>
                  <a:cubicBezTo>
                    <a:pt x="208" y="9"/>
                    <a:pt x="210" y="13"/>
                    <a:pt x="212" y="13"/>
                  </a:cubicBezTo>
                  <a:cubicBezTo>
                    <a:pt x="215" y="14"/>
                    <a:pt x="218" y="16"/>
                    <a:pt x="218" y="18"/>
                  </a:cubicBezTo>
                  <a:cubicBezTo>
                    <a:pt x="218" y="20"/>
                    <a:pt x="216" y="24"/>
                    <a:pt x="218" y="26"/>
                  </a:cubicBezTo>
                  <a:cubicBezTo>
                    <a:pt x="219" y="28"/>
                    <a:pt x="220" y="34"/>
                    <a:pt x="219" y="35"/>
                  </a:cubicBezTo>
                  <a:cubicBezTo>
                    <a:pt x="217" y="37"/>
                    <a:pt x="219" y="41"/>
                    <a:pt x="224" y="39"/>
                  </a:cubicBezTo>
                  <a:cubicBezTo>
                    <a:pt x="229" y="37"/>
                    <a:pt x="236" y="42"/>
                    <a:pt x="236" y="45"/>
                  </a:cubicBezTo>
                  <a:cubicBezTo>
                    <a:pt x="236" y="48"/>
                    <a:pt x="238" y="51"/>
                    <a:pt x="241" y="48"/>
                  </a:cubicBezTo>
                  <a:cubicBezTo>
                    <a:pt x="244" y="46"/>
                    <a:pt x="246" y="44"/>
                    <a:pt x="247" y="45"/>
                  </a:cubicBezTo>
                  <a:cubicBezTo>
                    <a:pt x="248" y="47"/>
                    <a:pt x="247" y="50"/>
                    <a:pt x="248" y="52"/>
                  </a:cubicBezTo>
                  <a:cubicBezTo>
                    <a:pt x="248" y="54"/>
                    <a:pt x="252" y="56"/>
                    <a:pt x="251" y="58"/>
                  </a:cubicBezTo>
                  <a:cubicBezTo>
                    <a:pt x="250" y="60"/>
                    <a:pt x="250" y="61"/>
                    <a:pt x="246" y="64"/>
                  </a:cubicBezTo>
                  <a:cubicBezTo>
                    <a:pt x="242" y="67"/>
                    <a:pt x="240" y="67"/>
                    <a:pt x="238" y="70"/>
                  </a:cubicBezTo>
                  <a:cubicBezTo>
                    <a:pt x="235" y="73"/>
                    <a:pt x="232" y="76"/>
                    <a:pt x="230" y="79"/>
                  </a:cubicBezTo>
                  <a:cubicBezTo>
                    <a:pt x="229" y="82"/>
                    <a:pt x="229" y="84"/>
                    <a:pt x="226" y="84"/>
                  </a:cubicBezTo>
                  <a:cubicBezTo>
                    <a:pt x="224" y="85"/>
                    <a:pt x="211" y="81"/>
                    <a:pt x="209" y="85"/>
                  </a:cubicBezTo>
                  <a:cubicBezTo>
                    <a:pt x="206" y="89"/>
                    <a:pt x="201" y="94"/>
                    <a:pt x="203" y="98"/>
                  </a:cubicBezTo>
                  <a:cubicBezTo>
                    <a:pt x="204" y="102"/>
                    <a:pt x="204" y="104"/>
                    <a:pt x="204" y="107"/>
                  </a:cubicBezTo>
                  <a:cubicBezTo>
                    <a:pt x="203" y="111"/>
                    <a:pt x="201" y="114"/>
                    <a:pt x="198" y="113"/>
                  </a:cubicBezTo>
                  <a:cubicBezTo>
                    <a:pt x="196" y="112"/>
                    <a:pt x="193" y="113"/>
                    <a:pt x="192" y="114"/>
                  </a:cubicBezTo>
                  <a:cubicBezTo>
                    <a:pt x="190" y="114"/>
                    <a:pt x="185" y="115"/>
                    <a:pt x="184" y="113"/>
                  </a:cubicBezTo>
                  <a:cubicBezTo>
                    <a:pt x="182" y="112"/>
                    <a:pt x="179" y="111"/>
                    <a:pt x="178" y="113"/>
                  </a:cubicBezTo>
                  <a:cubicBezTo>
                    <a:pt x="177" y="114"/>
                    <a:pt x="180" y="118"/>
                    <a:pt x="180" y="121"/>
                  </a:cubicBezTo>
                  <a:cubicBezTo>
                    <a:pt x="180" y="124"/>
                    <a:pt x="183" y="125"/>
                    <a:pt x="187" y="124"/>
                  </a:cubicBezTo>
                  <a:cubicBezTo>
                    <a:pt x="191" y="123"/>
                    <a:pt x="191" y="120"/>
                    <a:pt x="195" y="122"/>
                  </a:cubicBezTo>
                  <a:cubicBezTo>
                    <a:pt x="198" y="124"/>
                    <a:pt x="200" y="124"/>
                    <a:pt x="204" y="127"/>
                  </a:cubicBezTo>
                  <a:cubicBezTo>
                    <a:pt x="207" y="130"/>
                    <a:pt x="208" y="129"/>
                    <a:pt x="209" y="135"/>
                  </a:cubicBezTo>
                  <a:cubicBezTo>
                    <a:pt x="210" y="141"/>
                    <a:pt x="213" y="139"/>
                    <a:pt x="214" y="145"/>
                  </a:cubicBezTo>
                  <a:cubicBezTo>
                    <a:pt x="216" y="151"/>
                    <a:pt x="216" y="150"/>
                    <a:pt x="216" y="154"/>
                  </a:cubicBezTo>
                  <a:cubicBezTo>
                    <a:pt x="216" y="158"/>
                    <a:pt x="214" y="159"/>
                    <a:pt x="212" y="161"/>
                  </a:cubicBezTo>
                  <a:cubicBezTo>
                    <a:pt x="210" y="163"/>
                    <a:pt x="210" y="165"/>
                    <a:pt x="207" y="167"/>
                  </a:cubicBezTo>
                  <a:cubicBezTo>
                    <a:pt x="203" y="169"/>
                    <a:pt x="199" y="171"/>
                    <a:pt x="199" y="174"/>
                  </a:cubicBezTo>
                  <a:cubicBezTo>
                    <a:pt x="198" y="177"/>
                    <a:pt x="203" y="178"/>
                    <a:pt x="202" y="179"/>
                  </a:cubicBezTo>
                  <a:cubicBezTo>
                    <a:pt x="200" y="181"/>
                    <a:pt x="207" y="179"/>
                    <a:pt x="205" y="176"/>
                  </a:cubicBezTo>
                  <a:cubicBezTo>
                    <a:pt x="203" y="172"/>
                    <a:pt x="207" y="169"/>
                    <a:pt x="208" y="169"/>
                  </a:cubicBezTo>
                  <a:cubicBezTo>
                    <a:pt x="209" y="169"/>
                    <a:pt x="219" y="171"/>
                    <a:pt x="220" y="168"/>
                  </a:cubicBezTo>
                  <a:cubicBezTo>
                    <a:pt x="222" y="164"/>
                    <a:pt x="221" y="159"/>
                    <a:pt x="227" y="161"/>
                  </a:cubicBezTo>
                  <a:cubicBezTo>
                    <a:pt x="233" y="162"/>
                    <a:pt x="230" y="161"/>
                    <a:pt x="234" y="160"/>
                  </a:cubicBezTo>
                  <a:cubicBezTo>
                    <a:pt x="238" y="160"/>
                    <a:pt x="243" y="161"/>
                    <a:pt x="246" y="163"/>
                  </a:cubicBezTo>
                  <a:cubicBezTo>
                    <a:pt x="248" y="165"/>
                    <a:pt x="255" y="161"/>
                    <a:pt x="257" y="159"/>
                  </a:cubicBezTo>
                  <a:cubicBezTo>
                    <a:pt x="258" y="158"/>
                    <a:pt x="263" y="158"/>
                    <a:pt x="264" y="160"/>
                  </a:cubicBezTo>
                  <a:cubicBezTo>
                    <a:pt x="265" y="161"/>
                    <a:pt x="271" y="160"/>
                    <a:pt x="272" y="159"/>
                  </a:cubicBezTo>
                  <a:cubicBezTo>
                    <a:pt x="274" y="158"/>
                    <a:pt x="287" y="168"/>
                    <a:pt x="285" y="171"/>
                  </a:cubicBezTo>
                  <a:cubicBezTo>
                    <a:pt x="283" y="174"/>
                    <a:pt x="275" y="180"/>
                    <a:pt x="272" y="184"/>
                  </a:cubicBezTo>
                  <a:cubicBezTo>
                    <a:pt x="268" y="187"/>
                    <a:pt x="263" y="188"/>
                    <a:pt x="264" y="191"/>
                  </a:cubicBezTo>
                  <a:cubicBezTo>
                    <a:pt x="266" y="195"/>
                    <a:pt x="268" y="200"/>
                    <a:pt x="269" y="203"/>
                  </a:cubicBezTo>
                  <a:cubicBezTo>
                    <a:pt x="271" y="205"/>
                    <a:pt x="274" y="212"/>
                    <a:pt x="273" y="217"/>
                  </a:cubicBezTo>
                  <a:cubicBezTo>
                    <a:pt x="271" y="222"/>
                    <a:pt x="274" y="223"/>
                    <a:pt x="275" y="228"/>
                  </a:cubicBezTo>
                  <a:cubicBezTo>
                    <a:pt x="275" y="230"/>
                    <a:pt x="275" y="231"/>
                    <a:pt x="275" y="232"/>
                  </a:cubicBezTo>
                  <a:cubicBezTo>
                    <a:pt x="271" y="237"/>
                    <a:pt x="271" y="237"/>
                    <a:pt x="271" y="237"/>
                  </a:cubicBezTo>
                  <a:cubicBezTo>
                    <a:pt x="264" y="239"/>
                    <a:pt x="264" y="239"/>
                    <a:pt x="264" y="239"/>
                  </a:cubicBezTo>
                  <a:cubicBezTo>
                    <a:pt x="260" y="235"/>
                    <a:pt x="260" y="235"/>
                    <a:pt x="260" y="235"/>
                  </a:cubicBezTo>
                  <a:cubicBezTo>
                    <a:pt x="254" y="236"/>
                    <a:pt x="254" y="236"/>
                    <a:pt x="254" y="236"/>
                  </a:cubicBezTo>
                  <a:cubicBezTo>
                    <a:pt x="251" y="254"/>
                    <a:pt x="251" y="254"/>
                    <a:pt x="251" y="254"/>
                  </a:cubicBezTo>
                  <a:cubicBezTo>
                    <a:pt x="245" y="262"/>
                    <a:pt x="245" y="262"/>
                    <a:pt x="245" y="262"/>
                  </a:cubicBezTo>
                  <a:cubicBezTo>
                    <a:pt x="249" y="267"/>
                    <a:pt x="249" y="267"/>
                    <a:pt x="249" y="267"/>
                  </a:cubicBezTo>
                  <a:cubicBezTo>
                    <a:pt x="241" y="284"/>
                    <a:pt x="241" y="284"/>
                    <a:pt x="241" y="284"/>
                  </a:cubicBezTo>
                  <a:cubicBezTo>
                    <a:pt x="236" y="286"/>
                    <a:pt x="236" y="286"/>
                    <a:pt x="236" y="286"/>
                  </a:cubicBezTo>
                  <a:cubicBezTo>
                    <a:pt x="233" y="283"/>
                    <a:pt x="233" y="283"/>
                    <a:pt x="233" y="283"/>
                  </a:cubicBezTo>
                  <a:cubicBezTo>
                    <a:pt x="224" y="289"/>
                    <a:pt x="224" y="289"/>
                    <a:pt x="224" y="289"/>
                  </a:cubicBezTo>
                  <a:cubicBezTo>
                    <a:pt x="220" y="290"/>
                    <a:pt x="220" y="290"/>
                    <a:pt x="220" y="290"/>
                  </a:cubicBezTo>
                  <a:cubicBezTo>
                    <a:pt x="213" y="297"/>
                    <a:pt x="213" y="297"/>
                    <a:pt x="213" y="297"/>
                  </a:cubicBezTo>
                  <a:cubicBezTo>
                    <a:pt x="207" y="289"/>
                    <a:pt x="207" y="289"/>
                    <a:pt x="207" y="289"/>
                  </a:cubicBezTo>
                  <a:cubicBezTo>
                    <a:pt x="202" y="277"/>
                    <a:pt x="202" y="277"/>
                    <a:pt x="202" y="277"/>
                  </a:cubicBezTo>
                  <a:cubicBezTo>
                    <a:pt x="190" y="281"/>
                    <a:pt x="190" y="281"/>
                    <a:pt x="190" y="281"/>
                  </a:cubicBezTo>
                  <a:cubicBezTo>
                    <a:pt x="178" y="280"/>
                    <a:pt x="178" y="280"/>
                    <a:pt x="178" y="280"/>
                  </a:cubicBezTo>
                  <a:cubicBezTo>
                    <a:pt x="175" y="288"/>
                    <a:pt x="175" y="288"/>
                    <a:pt x="175" y="288"/>
                  </a:cubicBezTo>
                  <a:cubicBezTo>
                    <a:pt x="162" y="291"/>
                    <a:pt x="162" y="291"/>
                    <a:pt x="162" y="291"/>
                  </a:cubicBezTo>
                  <a:cubicBezTo>
                    <a:pt x="161" y="298"/>
                    <a:pt x="161" y="298"/>
                    <a:pt x="161" y="298"/>
                  </a:cubicBezTo>
                  <a:cubicBezTo>
                    <a:pt x="158" y="307"/>
                    <a:pt x="158" y="307"/>
                    <a:pt x="158" y="307"/>
                  </a:cubicBezTo>
                  <a:cubicBezTo>
                    <a:pt x="149" y="308"/>
                    <a:pt x="149" y="308"/>
                    <a:pt x="149" y="308"/>
                  </a:cubicBezTo>
                  <a:cubicBezTo>
                    <a:pt x="144" y="312"/>
                    <a:pt x="144" y="312"/>
                    <a:pt x="144" y="312"/>
                  </a:cubicBezTo>
                  <a:cubicBezTo>
                    <a:pt x="149" y="314"/>
                    <a:pt x="149" y="314"/>
                    <a:pt x="149" y="314"/>
                  </a:cubicBezTo>
                  <a:cubicBezTo>
                    <a:pt x="140" y="321"/>
                    <a:pt x="140" y="321"/>
                    <a:pt x="140" y="321"/>
                  </a:cubicBezTo>
                  <a:cubicBezTo>
                    <a:pt x="136" y="326"/>
                    <a:pt x="136" y="326"/>
                    <a:pt x="136" y="326"/>
                  </a:cubicBezTo>
                  <a:cubicBezTo>
                    <a:pt x="135" y="336"/>
                    <a:pt x="135" y="336"/>
                    <a:pt x="135" y="336"/>
                  </a:cubicBezTo>
                  <a:cubicBezTo>
                    <a:pt x="135" y="335"/>
                    <a:pt x="135" y="335"/>
                    <a:pt x="135" y="335"/>
                  </a:cubicBezTo>
                  <a:cubicBezTo>
                    <a:pt x="124" y="349"/>
                    <a:pt x="124" y="349"/>
                    <a:pt x="124" y="349"/>
                  </a:cubicBezTo>
                  <a:cubicBezTo>
                    <a:pt x="113" y="347"/>
                    <a:pt x="113" y="347"/>
                    <a:pt x="113" y="347"/>
                  </a:cubicBezTo>
                  <a:cubicBezTo>
                    <a:pt x="109" y="359"/>
                    <a:pt x="109" y="359"/>
                    <a:pt x="109" y="359"/>
                  </a:cubicBezTo>
                  <a:cubicBezTo>
                    <a:pt x="91" y="357"/>
                    <a:pt x="91" y="357"/>
                    <a:pt x="91" y="357"/>
                  </a:cubicBezTo>
                  <a:cubicBezTo>
                    <a:pt x="87" y="362"/>
                    <a:pt x="87" y="362"/>
                    <a:pt x="87" y="362"/>
                  </a:cubicBezTo>
                  <a:cubicBezTo>
                    <a:pt x="80" y="363"/>
                    <a:pt x="80" y="363"/>
                    <a:pt x="80" y="363"/>
                  </a:cubicBezTo>
                  <a:cubicBezTo>
                    <a:pt x="70" y="352"/>
                    <a:pt x="70" y="352"/>
                    <a:pt x="70" y="352"/>
                  </a:cubicBezTo>
                  <a:cubicBezTo>
                    <a:pt x="61" y="356"/>
                    <a:pt x="61" y="356"/>
                    <a:pt x="61" y="356"/>
                  </a:cubicBezTo>
                  <a:cubicBezTo>
                    <a:pt x="65" y="361"/>
                    <a:pt x="65" y="361"/>
                    <a:pt x="65" y="361"/>
                  </a:cubicBezTo>
                  <a:cubicBezTo>
                    <a:pt x="59" y="354"/>
                    <a:pt x="59" y="354"/>
                    <a:pt x="59" y="354"/>
                  </a:cubicBezTo>
                  <a:cubicBezTo>
                    <a:pt x="49" y="345"/>
                    <a:pt x="49" y="345"/>
                    <a:pt x="49" y="345"/>
                  </a:cubicBezTo>
                  <a:cubicBezTo>
                    <a:pt x="39" y="346"/>
                    <a:pt x="39" y="346"/>
                    <a:pt x="39" y="346"/>
                  </a:cubicBezTo>
                  <a:cubicBezTo>
                    <a:pt x="26" y="346"/>
                    <a:pt x="26" y="346"/>
                    <a:pt x="26" y="346"/>
                  </a:cubicBezTo>
                  <a:cubicBezTo>
                    <a:pt x="26" y="338"/>
                    <a:pt x="26" y="338"/>
                    <a:pt x="26" y="338"/>
                  </a:cubicBezTo>
                  <a:cubicBezTo>
                    <a:pt x="19" y="330"/>
                    <a:pt x="19" y="330"/>
                    <a:pt x="19" y="330"/>
                  </a:cubicBezTo>
                  <a:cubicBezTo>
                    <a:pt x="20" y="322"/>
                    <a:pt x="20" y="322"/>
                    <a:pt x="20" y="322"/>
                  </a:cubicBezTo>
                  <a:cubicBezTo>
                    <a:pt x="22" y="317"/>
                    <a:pt x="22" y="317"/>
                    <a:pt x="22" y="317"/>
                  </a:cubicBezTo>
                  <a:cubicBezTo>
                    <a:pt x="26" y="308"/>
                    <a:pt x="26" y="308"/>
                    <a:pt x="26" y="308"/>
                  </a:cubicBezTo>
                  <a:cubicBezTo>
                    <a:pt x="26" y="301"/>
                    <a:pt x="26" y="301"/>
                    <a:pt x="26" y="301"/>
                  </a:cubicBezTo>
                  <a:cubicBezTo>
                    <a:pt x="37" y="291"/>
                    <a:pt x="37" y="291"/>
                    <a:pt x="37" y="291"/>
                  </a:cubicBezTo>
                  <a:cubicBezTo>
                    <a:pt x="30" y="282"/>
                    <a:pt x="30" y="282"/>
                    <a:pt x="30" y="282"/>
                  </a:cubicBezTo>
                  <a:cubicBezTo>
                    <a:pt x="25" y="278"/>
                    <a:pt x="25" y="278"/>
                    <a:pt x="25" y="278"/>
                  </a:cubicBezTo>
                  <a:cubicBezTo>
                    <a:pt x="12" y="271"/>
                    <a:pt x="12" y="271"/>
                    <a:pt x="12" y="271"/>
                  </a:cubicBezTo>
                  <a:cubicBezTo>
                    <a:pt x="0" y="264"/>
                    <a:pt x="0" y="264"/>
                    <a:pt x="0" y="264"/>
                  </a:cubicBezTo>
                  <a:close/>
                  <a:moveTo>
                    <a:pt x="30" y="60"/>
                  </a:moveTo>
                  <a:cubicBezTo>
                    <a:pt x="30" y="60"/>
                    <a:pt x="22" y="65"/>
                    <a:pt x="21" y="70"/>
                  </a:cubicBezTo>
                  <a:cubicBezTo>
                    <a:pt x="20" y="75"/>
                    <a:pt x="19" y="78"/>
                    <a:pt x="21" y="84"/>
                  </a:cubicBezTo>
                  <a:cubicBezTo>
                    <a:pt x="22" y="89"/>
                    <a:pt x="24" y="93"/>
                    <a:pt x="30" y="95"/>
                  </a:cubicBezTo>
                  <a:cubicBezTo>
                    <a:pt x="36" y="98"/>
                    <a:pt x="39" y="93"/>
                    <a:pt x="37" y="88"/>
                  </a:cubicBezTo>
                  <a:cubicBezTo>
                    <a:pt x="35" y="83"/>
                    <a:pt x="37" y="82"/>
                    <a:pt x="38" y="79"/>
                  </a:cubicBezTo>
                  <a:cubicBezTo>
                    <a:pt x="39" y="77"/>
                    <a:pt x="43" y="71"/>
                    <a:pt x="40" y="64"/>
                  </a:cubicBezTo>
                  <a:cubicBezTo>
                    <a:pt x="38" y="57"/>
                    <a:pt x="35" y="58"/>
                    <a:pt x="30" y="60"/>
                  </a:cubicBez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400" name="Freeform 90">
              <a:extLst>
                <a:ext uri="{FF2B5EF4-FFF2-40B4-BE49-F238E27FC236}">
                  <a16:creationId xmlns:a16="http://schemas.microsoft.com/office/drawing/2014/main" id="{9704AE7F-8987-607F-BB76-10F815AA5C34}"/>
                </a:ext>
              </a:extLst>
            </p:cNvPr>
            <p:cNvSpPr>
              <a:spLocks noEditPoints="1"/>
            </p:cNvSpPr>
            <p:nvPr/>
          </p:nvSpPr>
          <p:spPr bwMode="auto">
            <a:xfrm>
              <a:off x="1806" y="2772"/>
              <a:ext cx="519" cy="323"/>
            </a:xfrm>
            <a:custGeom>
              <a:avLst/>
              <a:gdLst>
                <a:gd name="T0" fmla="*/ 0 w 249"/>
                <a:gd name="T1" fmla="*/ 63 h 155"/>
                <a:gd name="T2" fmla="*/ 12 w 249"/>
                <a:gd name="T3" fmla="*/ 38 h 155"/>
                <a:gd name="T4" fmla="*/ 31 w 249"/>
                <a:gd name="T5" fmla="*/ 4 h 155"/>
                <a:gd name="T6" fmla="*/ 53 w 249"/>
                <a:gd name="T7" fmla="*/ 21 h 155"/>
                <a:gd name="T8" fmla="*/ 46 w 249"/>
                <a:gd name="T9" fmla="*/ 46 h 155"/>
                <a:gd name="T10" fmla="*/ 25 w 249"/>
                <a:gd name="T11" fmla="*/ 50 h 155"/>
                <a:gd name="T12" fmla="*/ 30 w 249"/>
                <a:gd name="T13" fmla="*/ 70 h 155"/>
                <a:gd name="T14" fmla="*/ 57 w 249"/>
                <a:gd name="T15" fmla="*/ 59 h 155"/>
                <a:gd name="T16" fmla="*/ 83 w 249"/>
                <a:gd name="T17" fmla="*/ 61 h 155"/>
                <a:gd name="T18" fmla="*/ 116 w 249"/>
                <a:gd name="T19" fmla="*/ 67 h 155"/>
                <a:gd name="T20" fmla="*/ 136 w 249"/>
                <a:gd name="T21" fmla="*/ 61 h 155"/>
                <a:gd name="T22" fmla="*/ 127 w 249"/>
                <a:gd name="T23" fmla="*/ 74 h 155"/>
                <a:gd name="T24" fmla="*/ 133 w 249"/>
                <a:gd name="T25" fmla="*/ 84 h 155"/>
                <a:gd name="T26" fmla="*/ 156 w 249"/>
                <a:gd name="T27" fmla="*/ 83 h 155"/>
                <a:gd name="T28" fmla="*/ 175 w 249"/>
                <a:gd name="T29" fmla="*/ 85 h 155"/>
                <a:gd name="T30" fmla="*/ 182 w 249"/>
                <a:gd name="T31" fmla="*/ 95 h 155"/>
                <a:gd name="T32" fmla="*/ 188 w 249"/>
                <a:gd name="T33" fmla="*/ 97 h 155"/>
                <a:gd name="T34" fmla="*/ 202 w 249"/>
                <a:gd name="T35" fmla="*/ 88 h 155"/>
                <a:gd name="T36" fmla="*/ 198 w 249"/>
                <a:gd name="T37" fmla="*/ 64 h 155"/>
                <a:gd name="T38" fmla="*/ 203 w 249"/>
                <a:gd name="T39" fmla="*/ 45 h 155"/>
                <a:gd name="T40" fmla="*/ 213 w 249"/>
                <a:gd name="T41" fmla="*/ 71 h 155"/>
                <a:gd name="T42" fmla="*/ 238 w 249"/>
                <a:gd name="T43" fmla="*/ 87 h 155"/>
                <a:gd name="T44" fmla="*/ 249 w 249"/>
                <a:gd name="T45" fmla="*/ 105 h 155"/>
                <a:gd name="T46" fmla="*/ 248 w 249"/>
                <a:gd name="T47" fmla="*/ 121 h 155"/>
                <a:gd name="T48" fmla="*/ 246 w 249"/>
                <a:gd name="T49" fmla="*/ 132 h 155"/>
                <a:gd name="T50" fmla="*/ 230 w 249"/>
                <a:gd name="T51" fmla="*/ 134 h 155"/>
                <a:gd name="T52" fmla="*/ 220 w 249"/>
                <a:gd name="T53" fmla="*/ 142 h 155"/>
                <a:gd name="T54" fmla="*/ 201 w 249"/>
                <a:gd name="T55" fmla="*/ 151 h 155"/>
                <a:gd name="T56" fmla="*/ 181 w 249"/>
                <a:gd name="T57" fmla="*/ 152 h 155"/>
                <a:gd name="T58" fmla="*/ 149 w 249"/>
                <a:gd name="T59" fmla="*/ 136 h 155"/>
                <a:gd name="T60" fmla="*/ 130 w 249"/>
                <a:gd name="T61" fmla="*/ 127 h 155"/>
                <a:gd name="T62" fmla="*/ 107 w 249"/>
                <a:gd name="T63" fmla="*/ 113 h 155"/>
                <a:gd name="T64" fmla="*/ 93 w 249"/>
                <a:gd name="T65" fmla="*/ 104 h 155"/>
                <a:gd name="T66" fmla="*/ 77 w 249"/>
                <a:gd name="T67" fmla="*/ 107 h 155"/>
                <a:gd name="T68" fmla="*/ 32 w 249"/>
                <a:gd name="T69" fmla="*/ 100 h 155"/>
                <a:gd name="T70" fmla="*/ 24 w 249"/>
                <a:gd name="T71" fmla="*/ 105 h 155"/>
                <a:gd name="T72" fmla="*/ 15 w 249"/>
                <a:gd name="T73" fmla="*/ 92 h 155"/>
                <a:gd name="T74" fmla="*/ 5 w 249"/>
                <a:gd name="T75" fmla="*/ 77 h 155"/>
                <a:gd name="T76" fmla="*/ 89 w 249"/>
                <a:gd name="T77" fmla="*/ 22 h 155"/>
                <a:gd name="T78" fmla="*/ 97 w 249"/>
                <a:gd name="T79" fmla="*/ 37 h 155"/>
                <a:gd name="T80" fmla="*/ 95 w 249"/>
                <a:gd name="T81" fmla="*/ 1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9" h="155">
                  <a:moveTo>
                    <a:pt x="0" y="63"/>
                  </a:moveTo>
                  <a:cubicBezTo>
                    <a:pt x="0" y="63"/>
                    <a:pt x="0" y="63"/>
                    <a:pt x="0" y="63"/>
                  </a:cubicBezTo>
                  <a:cubicBezTo>
                    <a:pt x="4" y="59"/>
                    <a:pt x="11" y="55"/>
                    <a:pt x="10" y="50"/>
                  </a:cubicBezTo>
                  <a:cubicBezTo>
                    <a:pt x="10" y="46"/>
                    <a:pt x="8" y="43"/>
                    <a:pt x="12" y="38"/>
                  </a:cubicBezTo>
                  <a:cubicBezTo>
                    <a:pt x="16" y="34"/>
                    <a:pt x="31" y="26"/>
                    <a:pt x="32" y="23"/>
                  </a:cubicBezTo>
                  <a:cubicBezTo>
                    <a:pt x="34" y="19"/>
                    <a:pt x="32" y="5"/>
                    <a:pt x="31" y="4"/>
                  </a:cubicBezTo>
                  <a:cubicBezTo>
                    <a:pt x="30" y="4"/>
                    <a:pt x="34" y="0"/>
                    <a:pt x="39" y="8"/>
                  </a:cubicBezTo>
                  <a:cubicBezTo>
                    <a:pt x="43" y="16"/>
                    <a:pt x="48" y="18"/>
                    <a:pt x="53" y="21"/>
                  </a:cubicBezTo>
                  <a:cubicBezTo>
                    <a:pt x="58" y="23"/>
                    <a:pt x="55" y="32"/>
                    <a:pt x="52" y="38"/>
                  </a:cubicBezTo>
                  <a:cubicBezTo>
                    <a:pt x="50" y="45"/>
                    <a:pt x="50" y="48"/>
                    <a:pt x="46" y="46"/>
                  </a:cubicBezTo>
                  <a:cubicBezTo>
                    <a:pt x="41" y="43"/>
                    <a:pt x="33" y="42"/>
                    <a:pt x="30" y="43"/>
                  </a:cubicBezTo>
                  <a:cubicBezTo>
                    <a:pt x="26" y="45"/>
                    <a:pt x="23" y="46"/>
                    <a:pt x="25" y="50"/>
                  </a:cubicBezTo>
                  <a:cubicBezTo>
                    <a:pt x="26" y="53"/>
                    <a:pt x="27" y="56"/>
                    <a:pt x="25" y="59"/>
                  </a:cubicBezTo>
                  <a:cubicBezTo>
                    <a:pt x="23" y="63"/>
                    <a:pt x="26" y="68"/>
                    <a:pt x="30" y="70"/>
                  </a:cubicBezTo>
                  <a:cubicBezTo>
                    <a:pt x="33" y="72"/>
                    <a:pt x="44" y="73"/>
                    <a:pt x="46" y="70"/>
                  </a:cubicBezTo>
                  <a:cubicBezTo>
                    <a:pt x="48" y="67"/>
                    <a:pt x="53" y="56"/>
                    <a:pt x="57" y="59"/>
                  </a:cubicBezTo>
                  <a:cubicBezTo>
                    <a:pt x="61" y="62"/>
                    <a:pt x="65" y="65"/>
                    <a:pt x="68" y="62"/>
                  </a:cubicBezTo>
                  <a:cubicBezTo>
                    <a:pt x="71" y="59"/>
                    <a:pt x="78" y="64"/>
                    <a:pt x="83" y="61"/>
                  </a:cubicBezTo>
                  <a:cubicBezTo>
                    <a:pt x="89" y="58"/>
                    <a:pt x="97" y="56"/>
                    <a:pt x="104" y="61"/>
                  </a:cubicBezTo>
                  <a:cubicBezTo>
                    <a:pt x="110" y="65"/>
                    <a:pt x="113" y="72"/>
                    <a:pt x="116" y="67"/>
                  </a:cubicBezTo>
                  <a:cubicBezTo>
                    <a:pt x="118" y="61"/>
                    <a:pt x="120" y="60"/>
                    <a:pt x="123" y="59"/>
                  </a:cubicBezTo>
                  <a:cubicBezTo>
                    <a:pt x="125" y="58"/>
                    <a:pt x="135" y="59"/>
                    <a:pt x="136" y="61"/>
                  </a:cubicBezTo>
                  <a:cubicBezTo>
                    <a:pt x="137" y="63"/>
                    <a:pt x="134" y="65"/>
                    <a:pt x="132" y="67"/>
                  </a:cubicBezTo>
                  <a:cubicBezTo>
                    <a:pt x="130" y="70"/>
                    <a:pt x="128" y="72"/>
                    <a:pt x="127" y="74"/>
                  </a:cubicBezTo>
                  <a:cubicBezTo>
                    <a:pt x="127" y="76"/>
                    <a:pt x="122" y="74"/>
                    <a:pt x="123" y="76"/>
                  </a:cubicBezTo>
                  <a:cubicBezTo>
                    <a:pt x="124" y="78"/>
                    <a:pt x="129" y="87"/>
                    <a:pt x="133" y="84"/>
                  </a:cubicBezTo>
                  <a:cubicBezTo>
                    <a:pt x="138" y="81"/>
                    <a:pt x="138" y="79"/>
                    <a:pt x="144" y="79"/>
                  </a:cubicBezTo>
                  <a:cubicBezTo>
                    <a:pt x="151" y="79"/>
                    <a:pt x="154" y="80"/>
                    <a:pt x="156" y="83"/>
                  </a:cubicBezTo>
                  <a:cubicBezTo>
                    <a:pt x="157" y="86"/>
                    <a:pt x="159" y="90"/>
                    <a:pt x="163" y="88"/>
                  </a:cubicBezTo>
                  <a:cubicBezTo>
                    <a:pt x="167" y="86"/>
                    <a:pt x="172" y="86"/>
                    <a:pt x="175" y="85"/>
                  </a:cubicBezTo>
                  <a:cubicBezTo>
                    <a:pt x="177" y="84"/>
                    <a:pt x="178" y="81"/>
                    <a:pt x="183" y="84"/>
                  </a:cubicBezTo>
                  <a:cubicBezTo>
                    <a:pt x="188" y="88"/>
                    <a:pt x="185" y="91"/>
                    <a:pt x="182" y="95"/>
                  </a:cubicBezTo>
                  <a:cubicBezTo>
                    <a:pt x="178" y="98"/>
                    <a:pt x="180" y="102"/>
                    <a:pt x="182" y="104"/>
                  </a:cubicBezTo>
                  <a:cubicBezTo>
                    <a:pt x="184" y="105"/>
                    <a:pt x="188" y="100"/>
                    <a:pt x="188" y="97"/>
                  </a:cubicBezTo>
                  <a:cubicBezTo>
                    <a:pt x="187" y="94"/>
                    <a:pt x="195" y="96"/>
                    <a:pt x="197" y="98"/>
                  </a:cubicBezTo>
                  <a:cubicBezTo>
                    <a:pt x="200" y="100"/>
                    <a:pt x="204" y="92"/>
                    <a:pt x="202" y="88"/>
                  </a:cubicBezTo>
                  <a:cubicBezTo>
                    <a:pt x="200" y="83"/>
                    <a:pt x="202" y="78"/>
                    <a:pt x="203" y="75"/>
                  </a:cubicBezTo>
                  <a:cubicBezTo>
                    <a:pt x="204" y="71"/>
                    <a:pt x="202" y="68"/>
                    <a:pt x="198" y="64"/>
                  </a:cubicBezTo>
                  <a:cubicBezTo>
                    <a:pt x="195" y="61"/>
                    <a:pt x="191" y="58"/>
                    <a:pt x="193" y="52"/>
                  </a:cubicBezTo>
                  <a:cubicBezTo>
                    <a:pt x="195" y="47"/>
                    <a:pt x="200" y="40"/>
                    <a:pt x="203" y="45"/>
                  </a:cubicBezTo>
                  <a:cubicBezTo>
                    <a:pt x="206" y="50"/>
                    <a:pt x="210" y="61"/>
                    <a:pt x="210" y="64"/>
                  </a:cubicBezTo>
                  <a:cubicBezTo>
                    <a:pt x="209" y="68"/>
                    <a:pt x="210" y="72"/>
                    <a:pt x="213" y="71"/>
                  </a:cubicBezTo>
                  <a:cubicBezTo>
                    <a:pt x="216" y="71"/>
                    <a:pt x="220" y="74"/>
                    <a:pt x="223" y="77"/>
                  </a:cubicBezTo>
                  <a:cubicBezTo>
                    <a:pt x="225" y="80"/>
                    <a:pt x="232" y="79"/>
                    <a:pt x="238" y="87"/>
                  </a:cubicBezTo>
                  <a:cubicBezTo>
                    <a:pt x="244" y="94"/>
                    <a:pt x="243" y="96"/>
                    <a:pt x="247" y="102"/>
                  </a:cubicBezTo>
                  <a:cubicBezTo>
                    <a:pt x="247" y="103"/>
                    <a:pt x="248" y="104"/>
                    <a:pt x="249" y="105"/>
                  </a:cubicBezTo>
                  <a:cubicBezTo>
                    <a:pt x="241" y="116"/>
                    <a:pt x="241" y="116"/>
                    <a:pt x="241" y="116"/>
                  </a:cubicBezTo>
                  <a:cubicBezTo>
                    <a:pt x="248" y="121"/>
                    <a:pt x="248" y="121"/>
                    <a:pt x="248" y="121"/>
                  </a:cubicBezTo>
                  <a:cubicBezTo>
                    <a:pt x="247" y="131"/>
                    <a:pt x="247" y="131"/>
                    <a:pt x="247" y="131"/>
                  </a:cubicBezTo>
                  <a:cubicBezTo>
                    <a:pt x="246" y="132"/>
                    <a:pt x="246" y="132"/>
                    <a:pt x="246" y="132"/>
                  </a:cubicBezTo>
                  <a:cubicBezTo>
                    <a:pt x="238" y="128"/>
                    <a:pt x="238" y="128"/>
                    <a:pt x="238" y="128"/>
                  </a:cubicBezTo>
                  <a:cubicBezTo>
                    <a:pt x="230" y="134"/>
                    <a:pt x="230" y="134"/>
                    <a:pt x="230" y="134"/>
                  </a:cubicBezTo>
                  <a:cubicBezTo>
                    <a:pt x="223" y="135"/>
                    <a:pt x="223" y="135"/>
                    <a:pt x="223" y="135"/>
                  </a:cubicBezTo>
                  <a:cubicBezTo>
                    <a:pt x="220" y="142"/>
                    <a:pt x="220" y="142"/>
                    <a:pt x="220" y="142"/>
                  </a:cubicBezTo>
                  <a:cubicBezTo>
                    <a:pt x="210" y="140"/>
                    <a:pt x="210" y="140"/>
                    <a:pt x="210" y="140"/>
                  </a:cubicBezTo>
                  <a:cubicBezTo>
                    <a:pt x="201" y="151"/>
                    <a:pt x="201" y="151"/>
                    <a:pt x="201" y="151"/>
                  </a:cubicBezTo>
                  <a:cubicBezTo>
                    <a:pt x="185" y="155"/>
                    <a:pt x="185" y="155"/>
                    <a:pt x="185" y="155"/>
                  </a:cubicBezTo>
                  <a:cubicBezTo>
                    <a:pt x="181" y="152"/>
                    <a:pt x="181" y="152"/>
                    <a:pt x="181" y="152"/>
                  </a:cubicBezTo>
                  <a:cubicBezTo>
                    <a:pt x="172" y="152"/>
                    <a:pt x="172" y="152"/>
                    <a:pt x="172" y="152"/>
                  </a:cubicBezTo>
                  <a:cubicBezTo>
                    <a:pt x="149" y="136"/>
                    <a:pt x="149" y="136"/>
                    <a:pt x="149" y="136"/>
                  </a:cubicBezTo>
                  <a:cubicBezTo>
                    <a:pt x="136" y="134"/>
                    <a:pt x="136" y="134"/>
                    <a:pt x="136" y="134"/>
                  </a:cubicBezTo>
                  <a:cubicBezTo>
                    <a:pt x="130" y="127"/>
                    <a:pt x="130" y="127"/>
                    <a:pt x="130" y="127"/>
                  </a:cubicBezTo>
                  <a:cubicBezTo>
                    <a:pt x="122" y="124"/>
                    <a:pt x="122" y="124"/>
                    <a:pt x="122" y="124"/>
                  </a:cubicBezTo>
                  <a:cubicBezTo>
                    <a:pt x="107" y="113"/>
                    <a:pt x="107" y="113"/>
                    <a:pt x="107" y="113"/>
                  </a:cubicBezTo>
                  <a:cubicBezTo>
                    <a:pt x="99" y="111"/>
                    <a:pt x="99" y="111"/>
                    <a:pt x="99" y="111"/>
                  </a:cubicBezTo>
                  <a:cubicBezTo>
                    <a:pt x="93" y="104"/>
                    <a:pt x="93" y="104"/>
                    <a:pt x="93" y="104"/>
                  </a:cubicBezTo>
                  <a:cubicBezTo>
                    <a:pt x="80" y="103"/>
                    <a:pt x="80" y="103"/>
                    <a:pt x="80" y="103"/>
                  </a:cubicBezTo>
                  <a:cubicBezTo>
                    <a:pt x="77" y="107"/>
                    <a:pt x="77" y="107"/>
                    <a:pt x="77" y="107"/>
                  </a:cubicBezTo>
                  <a:cubicBezTo>
                    <a:pt x="41" y="106"/>
                    <a:pt x="41" y="106"/>
                    <a:pt x="41" y="106"/>
                  </a:cubicBezTo>
                  <a:cubicBezTo>
                    <a:pt x="32" y="100"/>
                    <a:pt x="32" y="100"/>
                    <a:pt x="32" y="100"/>
                  </a:cubicBezTo>
                  <a:cubicBezTo>
                    <a:pt x="30" y="105"/>
                    <a:pt x="30" y="105"/>
                    <a:pt x="30" y="105"/>
                  </a:cubicBezTo>
                  <a:cubicBezTo>
                    <a:pt x="24" y="105"/>
                    <a:pt x="24" y="105"/>
                    <a:pt x="24" y="105"/>
                  </a:cubicBezTo>
                  <a:cubicBezTo>
                    <a:pt x="16" y="98"/>
                    <a:pt x="16" y="98"/>
                    <a:pt x="16" y="98"/>
                  </a:cubicBezTo>
                  <a:cubicBezTo>
                    <a:pt x="15" y="92"/>
                    <a:pt x="15" y="92"/>
                    <a:pt x="15" y="92"/>
                  </a:cubicBezTo>
                  <a:cubicBezTo>
                    <a:pt x="6" y="83"/>
                    <a:pt x="6" y="83"/>
                    <a:pt x="6" y="83"/>
                  </a:cubicBezTo>
                  <a:cubicBezTo>
                    <a:pt x="5" y="77"/>
                    <a:pt x="5" y="77"/>
                    <a:pt x="5" y="77"/>
                  </a:cubicBezTo>
                  <a:cubicBezTo>
                    <a:pt x="0" y="63"/>
                    <a:pt x="0" y="63"/>
                    <a:pt x="0" y="63"/>
                  </a:cubicBezTo>
                  <a:close/>
                  <a:moveTo>
                    <a:pt x="89" y="22"/>
                  </a:moveTo>
                  <a:cubicBezTo>
                    <a:pt x="82" y="27"/>
                    <a:pt x="82" y="27"/>
                    <a:pt x="82" y="33"/>
                  </a:cubicBezTo>
                  <a:cubicBezTo>
                    <a:pt x="82" y="39"/>
                    <a:pt x="89" y="38"/>
                    <a:pt x="97" y="37"/>
                  </a:cubicBezTo>
                  <a:cubicBezTo>
                    <a:pt x="104" y="36"/>
                    <a:pt x="106" y="31"/>
                    <a:pt x="105" y="28"/>
                  </a:cubicBezTo>
                  <a:cubicBezTo>
                    <a:pt x="104" y="24"/>
                    <a:pt x="100" y="19"/>
                    <a:pt x="95" y="19"/>
                  </a:cubicBezTo>
                  <a:cubicBezTo>
                    <a:pt x="91" y="19"/>
                    <a:pt x="89" y="22"/>
                    <a:pt x="89" y="22"/>
                  </a:cubicBez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401" name="Freeform 91">
              <a:extLst>
                <a:ext uri="{FF2B5EF4-FFF2-40B4-BE49-F238E27FC236}">
                  <a16:creationId xmlns:a16="http://schemas.microsoft.com/office/drawing/2014/main" id="{87274BB7-0344-DF16-7491-09F22EBC4735}"/>
                </a:ext>
              </a:extLst>
            </p:cNvPr>
            <p:cNvSpPr>
              <a:spLocks noEditPoints="1"/>
            </p:cNvSpPr>
            <p:nvPr/>
          </p:nvSpPr>
          <p:spPr bwMode="auto">
            <a:xfrm>
              <a:off x="2158" y="2757"/>
              <a:ext cx="611" cy="763"/>
            </a:xfrm>
            <a:custGeom>
              <a:avLst/>
              <a:gdLst>
                <a:gd name="T0" fmla="*/ 104 w 293"/>
                <a:gd name="T1" fmla="*/ 148 h 366"/>
                <a:gd name="T2" fmla="*/ 101 w 293"/>
                <a:gd name="T3" fmla="*/ 100 h 366"/>
                <a:gd name="T4" fmla="*/ 119 w 293"/>
                <a:gd name="T5" fmla="*/ 58 h 366"/>
                <a:gd name="T6" fmla="*/ 172 w 293"/>
                <a:gd name="T7" fmla="*/ 22 h 366"/>
                <a:gd name="T8" fmla="*/ 171 w 293"/>
                <a:gd name="T9" fmla="*/ 80 h 366"/>
                <a:gd name="T10" fmla="*/ 158 w 293"/>
                <a:gd name="T11" fmla="*/ 150 h 366"/>
                <a:gd name="T12" fmla="*/ 135 w 293"/>
                <a:gd name="T13" fmla="*/ 192 h 366"/>
                <a:gd name="T14" fmla="*/ 102 w 293"/>
                <a:gd name="T15" fmla="*/ 208 h 366"/>
                <a:gd name="T16" fmla="*/ 137 w 293"/>
                <a:gd name="T17" fmla="*/ 212 h 366"/>
                <a:gd name="T18" fmla="*/ 172 w 293"/>
                <a:gd name="T19" fmla="*/ 159 h 366"/>
                <a:gd name="T20" fmla="*/ 201 w 293"/>
                <a:gd name="T21" fmla="*/ 173 h 366"/>
                <a:gd name="T22" fmla="*/ 199 w 293"/>
                <a:gd name="T23" fmla="*/ 188 h 366"/>
                <a:gd name="T24" fmla="*/ 195 w 293"/>
                <a:gd name="T25" fmla="*/ 146 h 366"/>
                <a:gd name="T26" fmla="*/ 167 w 293"/>
                <a:gd name="T27" fmla="*/ 123 h 366"/>
                <a:gd name="T28" fmla="*/ 181 w 293"/>
                <a:gd name="T29" fmla="*/ 65 h 366"/>
                <a:gd name="T30" fmla="*/ 208 w 293"/>
                <a:gd name="T31" fmla="*/ 41 h 366"/>
                <a:gd name="T32" fmla="*/ 216 w 293"/>
                <a:gd name="T33" fmla="*/ 87 h 366"/>
                <a:gd name="T34" fmla="*/ 209 w 293"/>
                <a:gd name="T35" fmla="*/ 62 h 366"/>
                <a:gd name="T36" fmla="*/ 233 w 293"/>
                <a:gd name="T37" fmla="*/ 54 h 366"/>
                <a:gd name="T38" fmla="*/ 246 w 293"/>
                <a:gd name="T39" fmla="*/ 81 h 366"/>
                <a:gd name="T40" fmla="*/ 248 w 293"/>
                <a:gd name="T41" fmla="*/ 98 h 366"/>
                <a:gd name="T42" fmla="*/ 227 w 293"/>
                <a:gd name="T43" fmla="*/ 138 h 366"/>
                <a:gd name="T44" fmla="*/ 245 w 293"/>
                <a:gd name="T45" fmla="*/ 156 h 366"/>
                <a:gd name="T46" fmla="*/ 258 w 293"/>
                <a:gd name="T47" fmla="*/ 156 h 366"/>
                <a:gd name="T48" fmla="*/ 260 w 293"/>
                <a:gd name="T49" fmla="*/ 176 h 366"/>
                <a:gd name="T50" fmla="*/ 251 w 293"/>
                <a:gd name="T51" fmla="*/ 203 h 366"/>
                <a:gd name="T52" fmla="*/ 255 w 293"/>
                <a:gd name="T53" fmla="*/ 224 h 366"/>
                <a:gd name="T54" fmla="*/ 263 w 293"/>
                <a:gd name="T55" fmla="*/ 243 h 366"/>
                <a:gd name="T56" fmla="*/ 268 w 293"/>
                <a:gd name="T57" fmla="*/ 260 h 366"/>
                <a:gd name="T58" fmla="*/ 274 w 293"/>
                <a:gd name="T59" fmla="*/ 289 h 366"/>
                <a:gd name="T60" fmla="*/ 290 w 293"/>
                <a:gd name="T61" fmla="*/ 305 h 366"/>
                <a:gd name="T62" fmla="*/ 284 w 293"/>
                <a:gd name="T63" fmla="*/ 335 h 366"/>
                <a:gd name="T64" fmla="*/ 268 w 293"/>
                <a:gd name="T65" fmla="*/ 366 h 366"/>
                <a:gd name="T66" fmla="*/ 245 w 293"/>
                <a:gd name="T67" fmla="*/ 352 h 366"/>
                <a:gd name="T68" fmla="*/ 224 w 293"/>
                <a:gd name="T69" fmla="*/ 336 h 366"/>
                <a:gd name="T70" fmla="*/ 171 w 293"/>
                <a:gd name="T71" fmla="*/ 340 h 366"/>
                <a:gd name="T72" fmla="*/ 150 w 293"/>
                <a:gd name="T73" fmla="*/ 326 h 366"/>
                <a:gd name="T74" fmla="*/ 127 w 293"/>
                <a:gd name="T75" fmla="*/ 319 h 366"/>
                <a:gd name="T76" fmla="*/ 104 w 293"/>
                <a:gd name="T77" fmla="*/ 298 h 366"/>
                <a:gd name="T78" fmla="*/ 79 w 293"/>
                <a:gd name="T79" fmla="*/ 267 h 366"/>
                <a:gd name="T80" fmla="*/ 56 w 293"/>
                <a:gd name="T81" fmla="*/ 272 h 366"/>
                <a:gd name="T82" fmla="*/ 31 w 293"/>
                <a:gd name="T83" fmla="*/ 251 h 366"/>
                <a:gd name="T84" fmla="*/ 9 w 293"/>
                <a:gd name="T85" fmla="*/ 216 h 366"/>
                <a:gd name="T86" fmla="*/ 35 w 293"/>
                <a:gd name="T87" fmla="*/ 183 h 366"/>
                <a:gd name="T88" fmla="*/ 67 w 293"/>
                <a:gd name="T89" fmla="*/ 169 h 366"/>
                <a:gd name="T90" fmla="*/ 70 w 293"/>
                <a:gd name="T91" fmla="*/ 150 h 366"/>
                <a:gd name="T92" fmla="*/ 72 w 293"/>
                <a:gd name="T93" fmla="*/ 123 h 366"/>
                <a:gd name="T94" fmla="*/ 178 w 293"/>
                <a:gd name="T95" fmla="*/ 12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3" h="366">
                  <a:moveTo>
                    <a:pt x="80" y="112"/>
                  </a:moveTo>
                  <a:cubicBezTo>
                    <a:pt x="83" y="116"/>
                    <a:pt x="87" y="117"/>
                    <a:pt x="90" y="122"/>
                  </a:cubicBezTo>
                  <a:cubicBezTo>
                    <a:pt x="94" y="128"/>
                    <a:pt x="97" y="131"/>
                    <a:pt x="98" y="138"/>
                  </a:cubicBezTo>
                  <a:cubicBezTo>
                    <a:pt x="100" y="145"/>
                    <a:pt x="102" y="152"/>
                    <a:pt x="104" y="148"/>
                  </a:cubicBezTo>
                  <a:cubicBezTo>
                    <a:pt x="107" y="144"/>
                    <a:pt x="113" y="141"/>
                    <a:pt x="112" y="135"/>
                  </a:cubicBezTo>
                  <a:cubicBezTo>
                    <a:pt x="111" y="130"/>
                    <a:pt x="111" y="119"/>
                    <a:pt x="111" y="115"/>
                  </a:cubicBezTo>
                  <a:cubicBezTo>
                    <a:pt x="112" y="111"/>
                    <a:pt x="108" y="105"/>
                    <a:pt x="104" y="106"/>
                  </a:cubicBezTo>
                  <a:cubicBezTo>
                    <a:pt x="101" y="107"/>
                    <a:pt x="97" y="104"/>
                    <a:pt x="101" y="100"/>
                  </a:cubicBezTo>
                  <a:cubicBezTo>
                    <a:pt x="105" y="96"/>
                    <a:pt x="110" y="96"/>
                    <a:pt x="110" y="92"/>
                  </a:cubicBezTo>
                  <a:cubicBezTo>
                    <a:pt x="111" y="87"/>
                    <a:pt x="112" y="82"/>
                    <a:pt x="114" y="79"/>
                  </a:cubicBezTo>
                  <a:cubicBezTo>
                    <a:pt x="116" y="77"/>
                    <a:pt x="109" y="77"/>
                    <a:pt x="110" y="70"/>
                  </a:cubicBezTo>
                  <a:cubicBezTo>
                    <a:pt x="111" y="63"/>
                    <a:pt x="113" y="59"/>
                    <a:pt x="119" y="58"/>
                  </a:cubicBezTo>
                  <a:cubicBezTo>
                    <a:pt x="126" y="57"/>
                    <a:pt x="130" y="55"/>
                    <a:pt x="133" y="51"/>
                  </a:cubicBezTo>
                  <a:cubicBezTo>
                    <a:pt x="135" y="47"/>
                    <a:pt x="149" y="31"/>
                    <a:pt x="151" y="24"/>
                  </a:cubicBezTo>
                  <a:cubicBezTo>
                    <a:pt x="153" y="18"/>
                    <a:pt x="155" y="13"/>
                    <a:pt x="158" y="17"/>
                  </a:cubicBezTo>
                  <a:cubicBezTo>
                    <a:pt x="162" y="21"/>
                    <a:pt x="167" y="22"/>
                    <a:pt x="172" y="22"/>
                  </a:cubicBezTo>
                  <a:cubicBezTo>
                    <a:pt x="177" y="22"/>
                    <a:pt x="183" y="29"/>
                    <a:pt x="184" y="33"/>
                  </a:cubicBezTo>
                  <a:cubicBezTo>
                    <a:pt x="184" y="38"/>
                    <a:pt x="182" y="45"/>
                    <a:pt x="179" y="50"/>
                  </a:cubicBezTo>
                  <a:cubicBezTo>
                    <a:pt x="176" y="55"/>
                    <a:pt x="165" y="64"/>
                    <a:pt x="166" y="68"/>
                  </a:cubicBezTo>
                  <a:cubicBezTo>
                    <a:pt x="166" y="73"/>
                    <a:pt x="171" y="75"/>
                    <a:pt x="171" y="80"/>
                  </a:cubicBezTo>
                  <a:cubicBezTo>
                    <a:pt x="171" y="85"/>
                    <a:pt x="167" y="99"/>
                    <a:pt x="164" y="103"/>
                  </a:cubicBezTo>
                  <a:cubicBezTo>
                    <a:pt x="160" y="107"/>
                    <a:pt x="161" y="114"/>
                    <a:pt x="160" y="120"/>
                  </a:cubicBezTo>
                  <a:cubicBezTo>
                    <a:pt x="159" y="125"/>
                    <a:pt x="153" y="134"/>
                    <a:pt x="153" y="135"/>
                  </a:cubicBezTo>
                  <a:cubicBezTo>
                    <a:pt x="153" y="137"/>
                    <a:pt x="156" y="147"/>
                    <a:pt x="158" y="150"/>
                  </a:cubicBezTo>
                  <a:cubicBezTo>
                    <a:pt x="159" y="152"/>
                    <a:pt x="161" y="161"/>
                    <a:pt x="158" y="162"/>
                  </a:cubicBezTo>
                  <a:cubicBezTo>
                    <a:pt x="154" y="164"/>
                    <a:pt x="154" y="168"/>
                    <a:pt x="153" y="174"/>
                  </a:cubicBezTo>
                  <a:cubicBezTo>
                    <a:pt x="153" y="181"/>
                    <a:pt x="146" y="182"/>
                    <a:pt x="144" y="184"/>
                  </a:cubicBezTo>
                  <a:cubicBezTo>
                    <a:pt x="141" y="186"/>
                    <a:pt x="139" y="187"/>
                    <a:pt x="135" y="192"/>
                  </a:cubicBezTo>
                  <a:cubicBezTo>
                    <a:pt x="130" y="197"/>
                    <a:pt x="121" y="201"/>
                    <a:pt x="117" y="201"/>
                  </a:cubicBezTo>
                  <a:cubicBezTo>
                    <a:pt x="112" y="201"/>
                    <a:pt x="111" y="202"/>
                    <a:pt x="106" y="198"/>
                  </a:cubicBezTo>
                  <a:cubicBezTo>
                    <a:pt x="101" y="195"/>
                    <a:pt x="99" y="193"/>
                    <a:pt x="96" y="199"/>
                  </a:cubicBezTo>
                  <a:cubicBezTo>
                    <a:pt x="94" y="205"/>
                    <a:pt x="99" y="205"/>
                    <a:pt x="102" y="208"/>
                  </a:cubicBezTo>
                  <a:cubicBezTo>
                    <a:pt x="104" y="212"/>
                    <a:pt x="109" y="212"/>
                    <a:pt x="110" y="214"/>
                  </a:cubicBezTo>
                  <a:cubicBezTo>
                    <a:pt x="111" y="217"/>
                    <a:pt x="117" y="213"/>
                    <a:pt x="119" y="216"/>
                  </a:cubicBezTo>
                  <a:cubicBezTo>
                    <a:pt x="121" y="220"/>
                    <a:pt x="125" y="223"/>
                    <a:pt x="129" y="219"/>
                  </a:cubicBezTo>
                  <a:cubicBezTo>
                    <a:pt x="133" y="216"/>
                    <a:pt x="133" y="212"/>
                    <a:pt x="137" y="212"/>
                  </a:cubicBezTo>
                  <a:cubicBezTo>
                    <a:pt x="141" y="212"/>
                    <a:pt x="155" y="206"/>
                    <a:pt x="156" y="201"/>
                  </a:cubicBezTo>
                  <a:cubicBezTo>
                    <a:pt x="156" y="196"/>
                    <a:pt x="160" y="193"/>
                    <a:pt x="164" y="190"/>
                  </a:cubicBezTo>
                  <a:cubicBezTo>
                    <a:pt x="168" y="187"/>
                    <a:pt x="168" y="183"/>
                    <a:pt x="170" y="178"/>
                  </a:cubicBezTo>
                  <a:cubicBezTo>
                    <a:pt x="172" y="173"/>
                    <a:pt x="172" y="163"/>
                    <a:pt x="172" y="159"/>
                  </a:cubicBezTo>
                  <a:cubicBezTo>
                    <a:pt x="173" y="155"/>
                    <a:pt x="180" y="153"/>
                    <a:pt x="183" y="153"/>
                  </a:cubicBezTo>
                  <a:cubicBezTo>
                    <a:pt x="185" y="153"/>
                    <a:pt x="194" y="150"/>
                    <a:pt x="195" y="154"/>
                  </a:cubicBezTo>
                  <a:cubicBezTo>
                    <a:pt x="197" y="158"/>
                    <a:pt x="198" y="161"/>
                    <a:pt x="199" y="164"/>
                  </a:cubicBezTo>
                  <a:cubicBezTo>
                    <a:pt x="201" y="166"/>
                    <a:pt x="203" y="169"/>
                    <a:pt x="201" y="173"/>
                  </a:cubicBezTo>
                  <a:cubicBezTo>
                    <a:pt x="200" y="176"/>
                    <a:pt x="196" y="182"/>
                    <a:pt x="196" y="187"/>
                  </a:cubicBezTo>
                  <a:cubicBezTo>
                    <a:pt x="196" y="193"/>
                    <a:pt x="196" y="197"/>
                    <a:pt x="204" y="198"/>
                  </a:cubicBezTo>
                  <a:cubicBezTo>
                    <a:pt x="212" y="200"/>
                    <a:pt x="216" y="198"/>
                    <a:pt x="214" y="195"/>
                  </a:cubicBezTo>
                  <a:cubicBezTo>
                    <a:pt x="211" y="193"/>
                    <a:pt x="198" y="194"/>
                    <a:pt x="199" y="188"/>
                  </a:cubicBezTo>
                  <a:cubicBezTo>
                    <a:pt x="201" y="181"/>
                    <a:pt x="202" y="180"/>
                    <a:pt x="206" y="179"/>
                  </a:cubicBezTo>
                  <a:cubicBezTo>
                    <a:pt x="211" y="178"/>
                    <a:pt x="210" y="174"/>
                    <a:pt x="209" y="170"/>
                  </a:cubicBezTo>
                  <a:cubicBezTo>
                    <a:pt x="209" y="166"/>
                    <a:pt x="208" y="159"/>
                    <a:pt x="209" y="157"/>
                  </a:cubicBezTo>
                  <a:cubicBezTo>
                    <a:pt x="210" y="154"/>
                    <a:pt x="199" y="150"/>
                    <a:pt x="195" y="146"/>
                  </a:cubicBezTo>
                  <a:cubicBezTo>
                    <a:pt x="191" y="141"/>
                    <a:pt x="185" y="142"/>
                    <a:pt x="183" y="144"/>
                  </a:cubicBezTo>
                  <a:cubicBezTo>
                    <a:pt x="180" y="147"/>
                    <a:pt x="180" y="141"/>
                    <a:pt x="172" y="142"/>
                  </a:cubicBezTo>
                  <a:cubicBezTo>
                    <a:pt x="165" y="143"/>
                    <a:pt x="169" y="139"/>
                    <a:pt x="171" y="135"/>
                  </a:cubicBezTo>
                  <a:cubicBezTo>
                    <a:pt x="173" y="131"/>
                    <a:pt x="166" y="126"/>
                    <a:pt x="167" y="123"/>
                  </a:cubicBezTo>
                  <a:cubicBezTo>
                    <a:pt x="168" y="120"/>
                    <a:pt x="174" y="111"/>
                    <a:pt x="177" y="107"/>
                  </a:cubicBezTo>
                  <a:cubicBezTo>
                    <a:pt x="180" y="103"/>
                    <a:pt x="182" y="95"/>
                    <a:pt x="181" y="90"/>
                  </a:cubicBezTo>
                  <a:cubicBezTo>
                    <a:pt x="180" y="84"/>
                    <a:pt x="180" y="76"/>
                    <a:pt x="178" y="73"/>
                  </a:cubicBezTo>
                  <a:cubicBezTo>
                    <a:pt x="176" y="71"/>
                    <a:pt x="179" y="68"/>
                    <a:pt x="181" y="65"/>
                  </a:cubicBezTo>
                  <a:cubicBezTo>
                    <a:pt x="184" y="63"/>
                    <a:pt x="191" y="58"/>
                    <a:pt x="195" y="56"/>
                  </a:cubicBezTo>
                  <a:cubicBezTo>
                    <a:pt x="199" y="53"/>
                    <a:pt x="202" y="52"/>
                    <a:pt x="202" y="48"/>
                  </a:cubicBezTo>
                  <a:cubicBezTo>
                    <a:pt x="202" y="44"/>
                    <a:pt x="200" y="35"/>
                    <a:pt x="203" y="33"/>
                  </a:cubicBezTo>
                  <a:cubicBezTo>
                    <a:pt x="206" y="31"/>
                    <a:pt x="208" y="34"/>
                    <a:pt x="208" y="41"/>
                  </a:cubicBezTo>
                  <a:cubicBezTo>
                    <a:pt x="207" y="48"/>
                    <a:pt x="207" y="54"/>
                    <a:pt x="204" y="58"/>
                  </a:cubicBezTo>
                  <a:cubicBezTo>
                    <a:pt x="200" y="62"/>
                    <a:pt x="201" y="69"/>
                    <a:pt x="200" y="73"/>
                  </a:cubicBezTo>
                  <a:cubicBezTo>
                    <a:pt x="198" y="77"/>
                    <a:pt x="200" y="79"/>
                    <a:pt x="203" y="82"/>
                  </a:cubicBezTo>
                  <a:cubicBezTo>
                    <a:pt x="205" y="84"/>
                    <a:pt x="211" y="86"/>
                    <a:pt x="216" y="87"/>
                  </a:cubicBezTo>
                  <a:cubicBezTo>
                    <a:pt x="220" y="89"/>
                    <a:pt x="220" y="91"/>
                    <a:pt x="222" y="95"/>
                  </a:cubicBezTo>
                  <a:cubicBezTo>
                    <a:pt x="225" y="98"/>
                    <a:pt x="231" y="94"/>
                    <a:pt x="225" y="89"/>
                  </a:cubicBezTo>
                  <a:cubicBezTo>
                    <a:pt x="220" y="83"/>
                    <a:pt x="215" y="82"/>
                    <a:pt x="211" y="78"/>
                  </a:cubicBezTo>
                  <a:cubicBezTo>
                    <a:pt x="207" y="73"/>
                    <a:pt x="206" y="65"/>
                    <a:pt x="209" y="62"/>
                  </a:cubicBezTo>
                  <a:cubicBezTo>
                    <a:pt x="213" y="58"/>
                    <a:pt x="219" y="61"/>
                    <a:pt x="220" y="66"/>
                  </a:cubicBezTo>
                  <a:cubicBezTo>
                    <a:pt x="220" y="71"/>
                    <a:pt x="230" y="72"/>
                    <a:pt x="228" y="66"/>
                  </a:cubicBezTo>
                  <a:cubicBezTo>
                    <a:pt x="226" y="61"/>
                    <a:pt x="219" y="58"/>
                    <a:pt x="226" y="56"/>
                  </a:cubicBezTo>
                  <a:cubicBezTo>
                    <a:pt x="228" y="55"/>
                    <a:pt x="231" y="54"/>
                    <a:pt x="233" y="54"/>
                  </a:cubicBezTo>
                  <a:cubicBezTo>
                    <a:pt x="232" y="62"/>
                    <a:pt x="232" y="62"/>
                    <a:pt x="232" y="62"/>
                  </a:cubicBezTo>
                  <a:cubicBezTo>
                    <a:pt x="242" y="67"/>
                    <a:pt x="242" y="67"/>
                    <a:pt x="242" y="67"/>
                  </a:cubicBezTo>
                  <a:cubicBezTo>
                    <a:pt x="249" y="73"/>
                    <a:pt x="249" y="73"/>
                    <a:pt x="249" y="73"/>
                  </a:cubicBezTo>
                  <a:cubicBezTo>
                    <a:pt x="246" y="81"/>
                    <a:pt x="246" y="81"/>
                    <a:pt x="246" y="81"/>
                  </a:cubicBezTo>
                  <a:cubicBezTo>
                    <a:pt x="242" y="80"/>
                    <a:pt x="242" y="80"/>
                    <a:pt x="242" y="80"/>
                  </a:cubicBezTo>
                  <a:cubicBezTo>
                    <a:pt x="236" y="88"/>
                    <a:pt x="236" y="88"/>
                    <a:pt x="236" y="88"/>
                  </a:cubicBezTo>
                  <a:cubicBezTo>
                    <a:pt x="240" y="93"/>
                    <a:pt x="240" y="93"/>
                    <a:pt x="240" y="93"/>
                  </a:cubicBezTo>
                  <a:cubicBezTo>
                    <a:pt x="248" y="98"/>
                    <a:pt x="248" y="98"/>
                    <a:pt x="248" y="98"/>
                  </a:cubicBezTo>
                  <a:cubicBezTo>
                    <a:pt x="248" y="117"/>
                    <a:pt x="248" y="117"/>
                    <a:pt x="248" y="117"/>
                  </a:cubicBezTo>
                  <a:cubicBezTo>
                    <a:pt x="241" y="118"/>
                    <a:pt x="241" y="118"/>
                    <a:pt x="241" y="118"/>
                  </a:cubicBezTo>
                  <a:cubicBezTo>
                    <a:pt x="227" y="133"/>
                    <a:pt x="227" y="133"/>
                    <a:pt x="227" y="133"/>
                  </a:cubicBezTo>
                  <a:cubicBezTo>
                    <a:pt x="227" y="138"/>
                    <a:pt x="227" y="138"/>
                    <a:pt x="227" y="138"/>
                  </a:cubicBezTo>
                  <a:cubicBezTo>
                    <a:pt x="235" y="149"/>
                    <a:pt x="235" y="149"/>
                    <a:pt x="235" y="149"/>
                  </a:cubicBezTo>
                  <a:cubicBezTo>
                    <a:pt x="241" y="149"/>
                    <a:pt x="241" y="149"/>
                    <a:pt x="241" y="149"/>
                  </a:cubicBezTo>
                  <a:cubicBezTo>
                    <a:pt x="242" y="151"/>
                    <a:pt x="242" y="151"/>
                    <a:pt x="242" y="151"/>
                  </a:cubicBezTo>
                  <a:cubicBezTo>
                    <a:pt x="245" y="156"/>
                    <a:pt x="245" y="156"/>
                    <a:pt x="245" y="156"/>
                  </a:cubicBezTo>
                  <a:cubicBezTo>
                    <a:pt x="248" y="152"/>
                    <a:pt x="248" y="152"/>
                    <a:pt x="248" y="152"/>
                  </a:cubicBezTo>
                  <a:cubicBezTo>
                    <a:pt x="253" y="153"/>
                    <a:pt x="253" y="153"/>
                    <a:pt x="253" y="153"/>
                  </a:cubicBezTo>
                  <a:cubicBezTo>
                    <a:pt x="258" y="150"/>
                    <a:pt x="258" y="150"/>
                    <a:pt x="258" y="150"/>
                  </a:cubicBezTo>
                  <a:cubicBezTo>
                    <a:pt x="258" y="150"/>
                    <a:pt x="258" y="155"/>
                    <a:pt x="258" y="156"/>
                  </a:cubicBezTo>
                  <a:cubicBezTo>
                    <a:pt x="258" y="157"/>
                    <a:pt x="260" y="157"/>
                    <a:pt x="260" y="157"/>
                  </a:cubicBezTo>
                  <a:cubicBezTo>
                    <a:pt x="261" y="162"/>
                    <a:pt x="261" y="162"/>
                    <a:pt x="261" y="162"/>
                  </a:cubicBezTo>
                  <a:cubicBezTo>
                    <a:pt x="264" y="172"/>
                    <a:pt x="264" y="172"/>
                    <a:pt x="264" y="172"/>
                  </a:cubicBezTo>
                  <a:cubicBezTo>
                    <a:pt x="260" y="176"/>
                    <a:pt x="260" y="176"/>
                    <a:pt x="260" y="176"/>
                  </a:cubicBezTo>
                  <a:cubicBezTo>
                    <a:pt x="262" y="185"/>
                    <a:pt x="262" y="185"/>
                    <a:pt x="262" y="185"/>
                  </a:cubicBezTo>
                  <a:cubicBezTo>
                    <a:pt x="256" y="195"/>
                    <a:pt x="256" y="195"/>
                    <a:pt x="256" y="195"/>
                  </a:cubicBezTo>
                  <a:cubicBezTo>
                    <a:pt x="251" y="195"/>
                    <a:pt x="251" y="195"/>
                    <a:pt x="251" y="195"/>
                  </a:cubicBezTo>
                  <a:cubicBezTo>
                    <a:pt x="251" y="203"/>
                    <a:pt x="251" y="203"/>
                    <a:pt x="251" y="203"/>
                  </a:cubicBezTo>
                  <a:cubicBezTo>
                    <a:pt x="257" y="208"/>
                    <a:pt x="257" y="208"/>
                    <a:pt x="257" y="208"/>
                  </a:cubicBezTo>
                  <a:cubicBezTo>
                    <a:pt x="251" y="215"/>
                    <a:pt x="251" y="215"/>
                    <a:pt x="251" y="215"/>
                  </a:cubicBezTo>
                  <a:cubicBezTo>
                    <a:pt x="254" y="218"/>
                    <a:pt x="254" y="218"/>
                    <a:pt x="254" y="218"/>
                  </a:cubicBezTo>
                  <a:cubicBezTo>
                    <a:pt x="255" y="224"/>
                    <a:pt x="255" y="224"/>
                    <a:pt x="255" y="224"/>
                  </a:cubicBezTo>
                  <a:cubicBezTo>
                    <a:pt x="261" y="227"/>
                    <a:pt x="261" y="227"/>
                    <a:pt x="261" y="227"/>
                  </a:cubicBezTo>
                  <a:cubicBezTo>
                    <a:pt x="265" y="232"/>
                    <a:pt x="265" y="232"/>
                    <a:pt x="265" y="232"/>
                  </a:cubicBezTo>
                  <a:cubicBezTo>
                    <a:pt x="260" y="239"/>
                    <a:pt x="260" y="239"/>
                    <a:pt x="260" y="239"/>
                  </a:cubicBezTo>
                  <a:cubicBezTo>
                    <a:pt x="263" y="243"/>
                    <a:pt x="263" y="243"/>
                    <a:pt x="263" y="243"/>
                  </a:cubicBezTo>
                  <a:cubicBezTo>
                    <a:pt x="264" y="251"/>
                    <a:pt x="264" y="251"/>
                    <a:pt x="264" y="251"/>
                  </a:cubicBezTo>
                  <a:cubicBezTo>
                    <a:pt x="259" y="253"/>
                    <a:pt x="259" y="253"/>
                    <a:pt x="259" y="253"/>
                  </a:cubicBezTo>
                  <a:cubicBezTo>
                    <a:pt x="262" y="261"/>
                    <a:pt x="262" y="261"/>
                    <a:pt x="262" y="261"/>
                  </a:cubicBezTo>
                  <a:cubicBezTo>
                    <a:pt x="268" y="260"/>
                    <a:pt x="268" y="260"/>
                    <a:pt x="268" y="260"/>
                  </a:cubicBezTo>
                  <a:cubicBezTo>
                    <a:pt x="274" y="266"/>
                    <a:pt x="274" y="266"/>
                    <a:pt x="274" y="266"/>
                  </a:cubicBezTo>
                  <a:cubicBezTo>
                    <a:pt x="277" y="277"/>
                    <a:pt x="277" y="277"/>
                    <a:pt x="277" y="277"/>
                  </a:cubicBezTo>
                  <a:cubicBezTo>
                    <a:pt x="271" y="283"/>
                    <a:pt x="271" y="283"/>
                    <a:pt x="271" y="283"/>
                  </a:cubicBezTo>
                  <a:cubicBezTo>
                    <a:pt x="274" y="289"/>
                    <a:pt x="274" y="289"/>
                    <a:pt x="274" y="289"/>
                  </a:cubicBezTo>
                  <a:cubicBezTo>
                    <a:pt x="280" y="289"/>
                    <a:pt x="280" y="289"/>
                    <a:pt x="280" y="289"/>
                  </a:cubicBezTo>
                  <a:cubicBezTo>
                    <a:pt x="286" y="294"/>
                    <a:pt x="286" y="294"/>
                    <a:pt x="286" y="294"/>
                  </a:cubicBezTo>
                  <a:cubicBezTo>
                    <a:pt x="290" y="290"/>
                    <a:pt x="290" y="290"/>
                    <a:pt x="290" y="290"/>
                  </a:cubicBezTo>
                  <a:cubicBezTo>
                    <a:pt x="290" y="305"/>
                    <a:pt x="290" y="305"/>
                    <a:pt x="290" y="305"/>
                  </a:cubicBezTo>
                  <a:cubicBezTo>
                    <a:pt x="293" y="311"/>
                    <a:pt x="293" y="311"/>
                    <a:pt x="293" y="311"/>
                  </a:cubicBezTo>
                  <a:cubicBezTo>
                    <a:pt x="284" y="319"/>
                    <a:pt x="284" y="319"/>
                    <a:pt x="284" y="319"/>
                  </a:cubicBezTo>
                  <a:cubicBezTo>
                    <a:pt x="278" y="328"/>
                    <a:pt x="278" y="328"/>
                    <a:pt x="278" y="328"/>
                  </a:cubicBezTo>
                  <a:cubicBezTo>
                    <a:pt x="284" y="335"/>
                    <a:pt x="284" y="335"/>
                    <a:pt x="284" y="335"/>
                  </a:cubicBezTo>
                  <a:cubicBezTo>
                    <a:pt x="285" y="344"/>
                    <a:pt x="285" y="344"/>
                    <a:pt x="285" y="344"/>
                  </a:cubicBezTo>
                  <a:cubicBezTo>
                    <a:pt x="279" y="348"/>
                    <a:pt x="279" y="348"/>
                    <a:pt x="279" y="348"/>
                  </a:cubicBezTo>
                  <a:cubicBezTo>
                    <a:pt x="278" y="356"/>
                    <a:pt x="278" y="356"/>
                    <a:pt x="278" y="356"/>
                  </a:cubicBezTo>
                  <a:cubicBezTo>
                    <a:pt x="268" y="366"/>
                    <a:pt x="268" y="366"/>
                    <a:pt x="268" y="366"/>
                  </a:cubicBezTo>
                  <a:cubicBezTo>
                    <a:pt x="264" y="361"/>
                    <a:pt x="264" y="361"/>
                    <a:pt x="264" y="361"/>
                  </a:cubicBezTo>
                  <a:cubicBezTo>
                    <a:pt x="257" y="358"/>
                    <a:pt x="257" y="358"/>
                    <a:pt x="257" y="358"/>
                  </a:cubicBezTo>
                  <a:cubicBezTo>
                    <a:pt x="251" y="361"/>
                    <a:pt x="251" y="361"/>
                    <a:pt x="251" y="361"/>
                  </a:cubicBezTo>
                  <a:cubicBezTo>
                    <a:pt x="245" y="352"/>
                    <a:pt x="245" y="352"/>
                    <a:pt x="245" y="352"/>
                  </a:cubicBezTo>
                  <a:cubicBezTo>
                    <a:pt x="238" y="348"/>
                    <a:pt x="238" y="348"/>
                    <a:pt x="238" y="348"/>
                  </a:cubicBezTo>
                  <a:cubicBezTo>
                    <a:pt x="233" y="352"/>
                    <a:pt x="233" y="352"/>
                    <a:pt x="233" y="352"/>
                  </a:cubicBezTo>
                  <a:cubicBezTo>
                    <a:pt x="226" y="343"/>
                    <a:pt x="226" y="343"/>
                    <a:pt x="226" y="343"/>
                  </a:cubicBezTo>
                  <a:cubicBezTo>
                    <a:pt x="224" y="336"/>
                    <a:pt x="224" y="336"/>
                    <a:pt x="224" y="336"/>
                  </a:cubicBezTo>
                  <a:cubicBezTo>
                    <a:pt x="212" y="343"/>
                    <a:pt x="212" y="343"/>
                    <a:pt x="212" y="343"/>
                  </a:cubicBezTo>
                  <a:cubicBezTo>
                    <a:pt x="209" y="348"/>
                    <a:pt x="209" y="348"/>
                    <a:pt x="209" y="348"/>
                  </a:cubicBezTo>
                  <a:cubicBezTo>
                    <a:pt x="183" y="349"/>
                    <a:pt x="183" y="349"/>
                    <a:pt x="183" y="349"/>
                  </a:cubicBezTo>
                  <a:cubicBezTo>
                    <a:pt x="171" y="340"/>
                    <a:pt x="171" y="340"/>
                    <a:pt x="171" y="340"/>
                  </a:cubicBezTo>
                  <a:cubicBezTo>
                    <a:pt x="172" y="334"/>
                    <a:pt x="172" y="334"/>
                    <a:pt x="172" y="334"/>
                  </a:cubicBezTo>
                  <a:cubicBezTo>
                    <a:pt x="162" y="330"/>
                    <a:pt x="162" y="330"/>
                    <a:pt x="162" y="330"/>
                  </a:cubicBezTo>
                  <a:cubicBezTo>
                    <a:pt x="160" y="333"/>
                    <a:pt x="160" y="333"/>
                    <a:pt x="160" y="333"/>
                  </a:cubicBezTo>
                  <a:cubicBezTo>
                    <a:pt x="150" y="326"/>
                    <a:pt x="150" y="326"/>
                    <a:pt x="150" y="326"/>
                  </a:cubicBezTo>
                  <a:cubicBezTo>
                    <a:pt x="146" y="324"/>
                    <a:pt x="146" y="324"/>
                    <a:pt x="146" y="324"/>
                  </a:cubicBezTo>
                  <a:cubicBezTo>
                    <a:pt x="141" y="327"/>
                    <a:pt x="141" y="327"/>
                    <a:pt x="141" y="327"/>
                  </a:cubicBezTo>
                  <a:cubicBezTo>
                    <a:pt x="132" y="319"/>
                    <a:pt x="132" y="319"/>
                    <a:pt x="132" y="319"/>
                  </a:cubicBezTo>
                  <a:cubicBezTo>
                    <a:pt x="127" y="319"/>
                    <a:pt x="127" y="319"/>
                    <a:pt x="127" y="319"/>
                  </a:cubicBezTo>
                  <a:cubicBezTo>
                    <a:pt x="123" y="311"/>
                    <a:pt x="123" y="311"/>
                    <a:pt x="123" y="311"/>
                  </a:cubicBezTo>
                  <a:cubicBezTo>
                    <a:pt x="106" y="313"/>
                    <a:pt x="106" y="313"/>
                    <a:pt x="106" y="313"/>
                  </a:cubicBezTo>
                  <a:cubicBezTo>
                    <a:pt x="102" y="303"/>
                    <a:pt x="102" y="303"/>
                    <a:pt x="102" y="303"/>
                  </a:cubicBezTo>
                  <a:cubicBezTo>
                    <a:pt x="104" y="298"/>
                    <a:pt x="104" y="298"/>
                    <a:pt x="104" y="298"/>
                  </a:cubicBezTo>
                  <a:cubicBezTo>
                    <a:pt x="97" y="291"/>
                    <a:pt x="97" y="291"/>
                    <a:pt x="97" y="291"/>
                  </a:cubicBezTo>
                  <a:cubicBezTo>
                    <a:pt x="95" y="277"/>
                    <a:pt x="95" y="277"/>
                    <a:pt x="95" y="277"/>
                  </a:cubicBezTo>
                  <a:cubicBezTo>
                    <a:pt x="88" y="268"/>
                    <a:pt x="88" y="268"/>
                    <a:pt x="88" y="268"/>
                  </a:cubicBezTo>
                  <a:cubicBezTo>
                    <a:pt x="79" y="267"/>
                    <a:pt x="79" y="267"/>
                    <a:pt x="79" y="267"/>
                  </a:cubicBezTo>
                  <a:cubicBezTo>
                    <a:pt x="73" y="272"/>
                    <a:pt x="73" y="272"/>
                    <a:pt x="73" y="272"/>
                  </a:cubicBezTo>
                  <a:cubicBezTo>
                    <a:pt x="68" y="266"/>
                    <a:pt x="68" y="266"/>
                    <a:pt x="68" y="266"/>
                  </a:cubicBezTo>
                  <a:cubicBezTo>
                    <a:pt x="64" y="272"/>
                    <a:pt x="64" y="272"/>
                    <a:pt x="64" y="272"/>
                  </a:cubicBezTo>
                  <a:cubicBezTo>
                    <a:pt x="56" y="272"/>
                    <a:pt x="56" y="272"/>
                    <a:pt x="56" y="272"/>
                  </a:cubicBezTo>
                  <a:cubicBezTo>
                    <a:pt x="50" y="263"/>
                    <a:pt x="50" y="263"/>
                    <a:pt x="50" y="263"/>
                  </a:cubicBezTo>
                  <a:cubicBezTo>
                    <a:pt x="54" y="256"/>
                    <a:pt x="54" y="256"/>
                    <a:pt x="54" y="256"/>
                  </a:cubicBezTo>
                  <a:cubicBezTo>
                    <a:pt x="44" y="246"/>
                    <a:pt x="44" y="246"/>
                    <a:pt x="44" y="246"/>
                  </a:cubicBezTo>
                  <a:cubicBezTo>
                    <a:pt x="31" y="251"/>
                    <a:pt x="31" y="251"/>
                    <a:pt x="31" y="251"/>
                  </a:cubicBezTo>
                  <a:cubicBezTo>
                    <a:pt x="25" y="247"/>
                    <a:pt x="25" y="247"/>
                    <a:pt x="25" y="247"/>
                  </a:cubicBezTo>
                  <a:cubicBezTo>
                    <a:pt x="12" y="246"/>
                    <a:pt x="12" y="246"/>
                    <a:pt x="12" y="246"/>
                  </a:cubicBezTo>
                  <a:cubicBezTo>
                    <a:pt x="0" y="231"/>
                    <a:pt x="0" y="231"/>
                    <a:pt x="0" y="231"/>
                  </a:cubicBezTo>
                  <a:cubicBezTo>
                    <a:pt x="9" y="216"/>
                    <a:pt x="9" y="216"/>
                    <a:pt x="9" y="216"/>
                  </a:cubicBezTo>
                  <a:cubicBezTo>
                    <a:pt x="10" y="198"/>
                    <a:pt x="10" y="198"/>
                    <a:pt x="10" y="198"/>
                  </a:cubicBezTo>
                  <a:cubicBezTo>
                    <a:pt x="18" y="198"/>
                    <a:pt x="18" y="198"/>
                    <a:pt x="18" y="198"/>
                  </a:cubicBezTo>
                  <a:cubicBezTo>
                    <a:pt x="19" y="191"/>
                    <a:pt x="19" y="191"/>
                    <a:pt x="19" y="191"/>
                  </a:cubicBezTo>
                  <a:cubicBezTo>
                    <a:pt x="35" y="183"/>
                    <a:pt x="35" y="183"/>
                    <a:pt x="35" y="183"/>
                  </a:cubicBezTo>
                  <a:cubicBezTo>
                    <a:pt x="53" y="183"/>
                    <a:pt x="53" y="183"/>
                    <a:pt x="53" y="183"/>
                  </a:cubicBezTo>
                  <a:cubicBezTo>
                    <a:pt x="55" y="175"/>
                    <a:pt x="55" y="175"/>
                    <a:pt x="55" y="175"/>
                  </a:cubicBezTo>
                  <a:cubicBezTo>
                    <a:pt x="60" y="175"/>
                    <a:pt x="60" y="175"/>
                    <a:pt x="60" y="175"/>
                  </a:cubicBezTo>
                  <a:cubicBezTo>
                    <a:pt x="67" y="169"/>
                    <a:pt x="67" y="169"/>
                    <a:pt x="67" y="169"/>
                  </a:cubicBezTo>
                  <a:cubicBezTo>
                    <a:pt x="75" y="165"/>
                    <a:pt x="75" y="165"/>
                    <a:pt x="75" y="165"/>
                  </a:cubicBezTo>
                  <a:cubicBezTo>
                    <a:pt x="69" y="161"/>
                    <a:pt x="69" y="161"/>
                    <a:pt x="69" y="161"/>
                  </a:cubicBezTo>
                  <a:cubicBezTo>
                    <a:pt x="76" y="156"/>
                    <a:pt x="76" y="156"/>
                    <a:pt x="76" y="156"/>
                  </a:cubicBezTo>
                  <a:cubicBezTo>
                    <a:pt x="70" y="150"/>
                    <a:pt x="70" y="150"/>
                    <a:pt x="70" y="150"/>
                  </a:cubicBezTo>
                  <a:cubicBezTo>
                    <a:pt x="72" y="142"/>
                    <a:pt x="72" y="142"/>
                    <a:pt x="72" y="142"/>
                  </a:cubicBezTo>
                  <a:cubicBezTo>
                    <a:pt x="78" y="138"/>
                    <a:pt x="78" y="138"/>
                    <a:pt x="78" y="138"/>
                  </a:cubicBezTo>
                  <a:cubicBezTo>
                    <a:pt x="79" y="128"/>
                    <a:pt x="79" y="128"/>
                    <a:pt x="79" y="128"/>
                  </a:cubicBezTo>
                  <a:cubicBezTo>
                    <a:pt x="72" y="123"/>
                    <a:pt x="72" y="123"/>
                    <a:pt x="72" y="123"/>
                  </a:cubicBezTo>
                  <a:cubicBezTo>
                    <a:pt x="80" y="112"/>
                    <a:pt x="80" y="112"/>
                    <a:pt x="80" y="112"/>
                  </a:cubicBezTo>
                  <a:close/>
                  <a:moveTo>
                    <a:pt x="163" y="12"/>
                  </a:moveTo>
                  <a:cubicBezTo>
                    <a:pt x="163" y="12"/>
                    <a:pt x="164" y="15"/>
                    <a:pt x="169" y="17"/>
                  </a:cubicBezTo>
                  <a:cubicBezTo>
                    <a:pt x="173" y="20"/>
                    <a:pt x="178" y="16"/>
                    <a:pt x="178" y="12"/>
                  </a:cubicBezTo>
                  <a:cubicBezTo>
                    <a:pt x="177" y="8"/>
                    <a:pt x="175" y="10"/>
                    <a:pt x="176" y="7"/>
                  </a:cubicBezTo>
                  <a:cubicBezTo>
                    <a:pt x="177" y="3"/>
                    <a:pt x="169" y="0"/>
                    <a:pt x="167" y="2"/>
                  </a:cubicBezTo>
                  <a:cubicBezTo>
                    <a:pt x="165" y="4"/>
                    <a:pt x="163" y="11"/>
                    <a:pt x="163" y="12"/>
                  </a:cubicBez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402" name="Freeform 92">
              <a:extLst>
                <a:ext uri="{FF2B5EF4-FFF2-40B4-BE49-F238E27FC236}">
                  <a16:creationId xmlns:a16="http://schemas.microsoft.com/office/drawing/2014/main" id="{55EEDF16-8229-379E-B93B-3320B3B48D2C}"/>
                </a:ext>
              </a:extLst>
            </p:cNvPr>
            <p:cNvSpPr>
              <a:spLocks/>
            </p:cNvSpPr>
            <p:nvPr/>
          </p:nvSpPr>
          <p:spPr bwMode="auto">
            <a:xfrm>
              <a:off x="2015" y="3170"/>
              <a:ext cx="737" cy="531"/>
            </a:xfrm>
            <a:custGeom>
              <a:avLst/>
              <a:gdLst>
                <a:gd name="T0" fmla="*/ 702 w 737"/>
                <a:gd name="T1" fmla="*/ 373 h 531"/>
                <a:gd name="T2" fmla="*/ 723 w 737"/>
                <a:gd name="T3" fmla="*/ 417 h 531"/>
                <a:gd name="T4" fmla="*/ 687 w 737"/>
                <a:gd name="T5" fmla="*/ 437 h 531"/>
                <a:gd name="T6" fmla="*/ 631 w 737"/>
                <a:gd name="T7" fmla="*/ 435 h 531"/>
                <a:gd name="T8" fmla="*/ 608 w 737"/>
                <a:gd name="T9" fmla="*/ 437 h 531"/>
                <a:gd name="T10" fmla="*/ 579 w 737"/>
                <a:gd name="T11" fmla="*/ 425 h 531"/>
                <a:gd name="T12" fmla="*/ 539 w 737"/>
                <a:gd name="T13" fmla="*/ 429 h 531"/>
                <a:gd name="T14" fmla="*/ 508 w 737"/>
                <a:gd name="T15" fmla="*/ 421 h 531"/>
                <a:gd name="T16" fmla="*/ 469 w 737"/>
                <a:gd name="T17" fmla="*/ 419 h 531"/>
                <a:gd name="T18" fmla="*/ 454 w 737"/>
                <a:gd name="T19" fmla="*/ 477 h 531"/>
                <a:gd name="T20" fmla="*/ 412 w 737"/>
                <a:gd name="T21" fmla="*/ 498 h 531"/>
                <a:gd name="T22" fmla="*/ 389 w 737"/>
                <a:gd name="T23" fmla="*/ 527 h 531"/>
                <a:gd name="T24" fmla="*/ 383 w 737"/>
                <a:gd name="T25" fmla="*/ 525 h 531"/>
                <a:gd name="T26" fmla="*/ 354 w 737"/>
                <a:gd name="T27" fmla="*/ 512 h 531"/>
                <a:gd name="T28" fmla="*/ 331 w 737"/>
                <a:gd name="T29" fmla="*/ 485 h 531"/>
                <a:gd name="T30" fmla="*/ 314 w 737"/>
                <a:gd name="T31" fmla="*/ 471 h 531"/>
                <a:gd name="T32" fmla="*/ 281 w 737"/>
                <a:gd name="T33" fmla="*/ 427 h 531"/>
                <a:gd name="T34" fmla="*/ 239 w 737"/>
                <a:gd name="T35" fmla="*/ 406 h 531"/>
                <a:gd name="T36" fmla="*/ 227 w 737"/>
                <a:gd name="T37" fmla="*/ 421 h 531"/>
                <a:gd name="T38" fmla="*/ 196 w 737"/>
                <a:gd name="T39" fmla="*/ 435 h 531"/>
                <a:gd name="T40" fmla="*/ 162 w 737"/>
                <a:gd name="T41" fmla="*/ 444 h 531"/>
                <a:gd name="T42" fmla="*/ 141 w 737"/>
                <a:gd name="T43" fmla="*/ 439 h 531"/>
                <a:gd name="T44" fmla="*/ 114 w 737"/>
                <a:gd name="T45" fmla="*/ 454 h 531"/>
                <a:gd name="T46" fmla="*/ 96 w 737"/>
                <a:gd name="T47" fmla="*/ 444 h 531"/>
                <a:gd name="T48" fmla="*/ 96 w 737"/>
                <a:gd name="T49" fmla="*/ 412 h 531"/>
                <a:gd name="T50" fmla="*/ 79 w 737"/>
                <a:gd name="T51" fmla="*/ 387 h 531"/>
                <a:gd name="T52" fmla="*/ 58 w 737"/>
                <a:gd name="T53" fmla="*/ 367 h 531"/>
                <a:gd name="T54" fmla="*/ 68 w 737"/>
                <a:gd name="T55" fmla="*/ 346 h 531"/>
                <a:gd name="T56" fmla="*/ 60 w 737"/>
                <a:gd name="T57" fmla="*/ 314 h 531"/>
                <a:gd name="T58" fmla="*/ 66 w 737"/>
                <a:gd name="T59" fmla="*/ 283 h 531"/>
                <a:gd name="T60" fmla="*/ 54 w 737"/>
                <a:gd name="T61" fmla="*/ 252 h 531"/>
                <a:gd name="T62" fmla="*/ 10 w 737"/>
                <a:gd name="T63" fmla="*/ 204 h 531"/>
                <a:gd name="T64" fmla="*/ 0 w 737"/>
                <a:gd name="T65" fmla="*/ 185 h 531"/>
                <a:gd name="T66" fmla="*/ 0 w 737"/>
                <a:gd name="T67" fmla="*/ 175 h 531"/>
                <a:gd name="T68" fmla="*/ 23 w 737"/>
                <a:gd name="T69" fmla="*/ 141 h 531"/>
                <a:gd name="T70" fmla="*/ 23 w 737"/>
                <a:gd name="T71" fmla="*/ 123 h 531"/>
                <a:gd name="T72" fmla="*/ 50 w 737"/>
                <a:gd name="T73" fmla="*/ 96 h 531"/>
                <a:gd name="T74" fmla="*/ 66 w 737"/>
                <a:gd name="T75" fmla="*/ 71 h 531"/>
                <a:gd name="T76" fmla="*/ 96 w 737"/>
                <a:gd name="T77" fmla="*/ 21 h 531"/>
                <a:gd name="T78" fmla="*/ 104 w 737"/>
                <a:gd name="T79" fmla="*/ 33 h 531"/>
                <a:gd name="T80" fmla="*/ 152 w 737"/>
                <a:gd name="T81" fmla="*/ 0 h 531"/>
                <a:gd name="T82" fmla="*/ 162 w 737"/>
                <a:gd name="T83" fmla="*/ 37 h 531"/>
                <a:gd name="T84" fmla="*/ 168 w 737"/>
                <a:gd name="T85" fmla="*/ 100 h 531"/>
                <a:gd name="T86" fmla="*/ 208 w 737"/>
                <a:gd name="T87" fmla="*/ 110 h 531"/>
                <a:gd name="T88" fmla="*/ 256 w 737"/>
                <a:gd name="T89" fmla="*/ 121 h 531"/>
                <a:gd name="T90" fmla="*/ 260 w 737"/>
                <a:gd name="T91" fmla="*/ 154 h 531"/>
                <a:gd name="T92" fmla="*/ 285 w 737"/>
                <a:gd name="T93" fmla="*/ 141 h 531"/>
                <a:gd name="T94" fmla="*/ 308 w 737"/>
                <a:gd name="T95" fmla="*/ 144 h 531"/>
                <a:gd name="T96" fmla="*/ 341 w 737"/>
                <a:gd name="T97" fmla="*/ 164 h 531"/>
                <a:gd name="T98" fmla="*/ 360 w 737"/>
                <a:gd name="T99" fmla="*/ 208 h 531"/>
                <a:gd name="T100" fmla="*/ 364 w 737"/>
                <a:gd name="T101" fmla="*/ 239 h 531"/>
                <a:gd name="T102" fmla="*/ 408 w 737"/>
                <a:gd name="T103" fmla="*/ 252 h 531"/>
                <a:gd name="T104" fmla="*/ 437 w 737"/>
                <a:gd name="T105" fmla="*/ 269 h 531"/>
                <a:gd name="T106" fmla="*/ 456 w 737"/>
                <a:gd name="T107" fmla="*/ 267 h 531"/>
                <a:gd name="T108" fmla="*/ 481 w 737"/>
                <a:gd name="T109" fmla="*/ 275 h 531"/>
                <a:gd name="T110" fmla="*/ 500 w 737"/>
                <a:gd name="T111" fmla="*/ 296 h 531"/>
                <a:gd name="T112" fmla="*/ 579 w 737"/>
                <a:gd name="T113" fmla="*/ 312 h 531"/>
                <a:gd name="T114" fmla="*/ 610 w 737"/>
                <a:gd name="T115" fmla="*/ 287 h 531"/>
                <a:gd name="T116" fmla="*/ 629 w 737"/>
                <a:gd name="T117" fmla="*/ 321 h 531"/>
                <a:gd name="T118" fmla="*/ 654 w 737"/>
                <a:gd name="T119" fmla="*/ 321 h 531"/>
                <a:gd name="T120" fmla="*/ 679 w 737"/>
                <a:gd name="T121" fmla="*/ 333 h 531"/>
                <a:gd name="T122" fmla="*/ 702 w 737"/>
                <a:gd name="T123" fmla="*/ 35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37" h="531">
                  <a:moveTo>
                    <a:pt x="702" y="350"/>
                  </a:moveTo>
                  <a:lnTo>
                    <a:pt x="702" y="373"/>
                  </a:lnTo>
                  <a:lnTo>
                    <a:pt x="737" y="396"/>
                  </a:lnTo>
                  <a:lnTo>
                    <a:pt x="723" y="417"/>
                  </a:lnTo>
                  <a:lnTo>
                    <a:pt x="708" y="421"/>
                  </a:lnTo>
                  <a:lnTo>
                    <a:pt x="687" y="437"/>
                  </a:lnTo>
                  <a:lnTo>
                    <a:pt x="658" y="421"/>
                  </a:lnTo>
                  <a:lnTo>
                    <a:pt x="631" y="435"/>
                  </a:lnTo>
                  <a:lnTo>
                    <a:pt x="627" y="450"/>
                  </a:lnTo>
                  <a:lnTo>
                    <a:pt x="608" y="437"/>
                  </a:lnTo>
                  <a:lnTo>
                    <a:pt x="596" y="442"/>
                  </a:lnTo>
                  <a:lnTo>
                    <a:pt x="579" y="425"/>
                  </a:lnTo>
                  <a:lnTo>
                    <a:pt x="564" y="431"/>
                  </a:lnTo>
                  <a:lnTo>
                    <a:pt x="539" y="429"/>
                  </a:lnTo>
                  <a:lnTo>
                    <a:pt x="533" y="421"/>
                  </a:lnTo>
                  <a:lnTo>
                    <a:pt x="508" y="421"/>
                  </a:lnTo>
                  <a:lnTo>
                    <a:pt x="496" y="414"/>
                  </a:lnTo>
                  <a:lnTo>
                    <a:pt x="469" y="419"/>
                  </a:lnTo>
                  <a:lnTo>
                    <a:pt x="454" y="454"/>
                  </a:lnTo>
                  <a:lnTo>
                    <a:pt x="454" y="477"/>
                  </a:lnTo>
                  <a:lnTo>
                    <a:pt x="435" y="481"/>
                  </a:lnTo>
                  <a:lnTo>
                    <a:pt x="412" y="498"/>
                  </a:lnTo>
                  <a:lnTo>
                    <a:pt x="410" y="510"/>
                  </a:lnTo>
                  <a:lnTo>
                    <a:pt x="389" y="527"/>
                  </a:lnTo>
                  <a:lnTo>
                    <a:pt x="383" y="531"/>
                  </a:lnTo>
                  <a:lnTo>
                    <a:pt x="383" y="525"/>
                  </a:lnTo>
                  <a:lnTo>
                    <a:pt x="369" y="517"/>
                  </a:lnTo>
                  <a:lnTo>
                    <a:pt x="354" y="512"/>
                  </a:lnTo>
                  <a:lnTo>
                    <a:pt x="331" y="500"/>
                  </a:lnTo>
                  <a:lnTo>
                    <a:pt x="331" y="485"/>
                  </a:lnTo>
                  <a:lnTo>
                    <a:pt x="314" y="485"/>
                  </a:lnTo>
                  <a:lnTo>
                    <a:pt x="314" y="471"/>
                  </a:lnTo>
                  <a:lnTo>
                    <a:pt x="306" y="450"/>
                  </a:lnTo>
                  <a:lnTo>
                    <a:pt x="281" y="427"/>
                  </a:lnTo>
                  <a:lnTo>
                    <a:pt x="258" y="423"/>
                  </a:lnTo>
                  <a:lnTo>
                    <a:pt x="239" y="406"/>
                  </a:lnTo>
                  <a:lnTo>
                    <a:pt x="227" y="404"/>
                  </a:lnTo>
                  <a:lnTo>
                    <a:pt x="227" y="421"/>
                  </a:lnTo>
                  <a:lnTo>
                    <a:pt x="208" y="425"/>
                  </a:lnTo>
                  <a:lnTo>
                    <a:pt x="196" y="435"/>
                  </a:lnTo>
                  <a:lnTo>
                    <a:pt x="173" y="435"/>
                  </a:lnTo>
                  <a:lnTo>
                    <a:pt x="162" y="444"/>
                  </a:lnTo>
                  <a:lnTo>
                    <a:pt x="148" y="437"/>
                  </a:lnTo>
                  <a:lnTo>
                    <a:pt x="141" y="439"/>
                  </a:lnTo>
                  <a:lnTo>
                    <a:pt x="139" y="454"/>
                  </a:lnTo>
                  <a:lnTo>
                    <a:pt x="114" y="454"/>
                  </a:lnTo>
                  <a:lnTo>
                    <a:pt x="102" y="450"/>
                  </a:lnTo>
                  <a:lnTo>
                    <a:pt x="96" y="444"/>
                  </a:lnTo>
                  <a:lnTo>
                    <a:pt x="93" y="427"/>
                  </a:lnTo>
                  <a:lnTo>
                    <a:pt x="96" y="412"/>
                  </a:lnTo>
                  <a:lnTo>
                    <a:pt x="83" y="408"/>
                  </a:lnTo>
                  <a:lnTo>
                    <a:pt x="79" y="387"/>
                  </a:lnTo>
                  <a:lnTo>
                    <a:pt x="62" y="381"/>
                  </a:lnTo>
                  <a:lnTo>
                    <a:pt x="58" y="367"/>
                  </a:lnTo>
                  <a:lnTo>
                    <a:pt x="66" y="356"/>
                  </a:lnTo>
                  <a:lnTo>
                    <a:pt x="68" y="346"/>
                  </a:lnTo>
                  <a:lnTo>
                    <a:pt x="58" y="331"/>
                  </a:lnTo>
                  <a:lnTo>
                    <a:pt x="60" y="314"/>
                  </a:lnTo>
                  <a:lnTo>
                    <a:pt x="60" y="294"/>
                  </a:lnTo>
                  <a:lnTo>
                    <a:pt x="66" y="283"/>
                  </a:lnTo>
                  <a:lnTo>
                    <a:pt x="66" y="262"/>
                  </a:lnTo>
                  <a:lnTo>
                    <a:pt x="54" y="252"/>
                  </a:lnTo>
                  <a:lnTo>
                    <a:pt x="48" y="235"/>
                  </a:lnTo>
                  <a:lnTo>
                    <a:pt x="10" y="204"/>
                  </a:lnTo>
                  <a:lnTo>
                    <a:pt x="12" y="194"/>
                  </a:lnTo>
                  <a:lnTo>
                    <a:pt x="0" y="185"/>
                  </a:lnTo>
                  <a:lnTo>
                    <a:pt x="2" y="185"/>
                  </a:lnTo>
                  <a:lnTo>
                    <a:pt x="0" y="175"/>
                  </a:lnTo>
                  <a:lnTo>
                    <a:pt x="18" y="156"/>
                  </a:lnTo>
                  <a:lnTo>
                    <a:pt x="23" y="141"/>
                  </a:lnTo>
                  <a:lnTo>
                    <a:pt x="25" y="137"/>
                  </a:lnTo>
                  <a:lnTo>
                    <a:pt x="23" y="123"/>
                  </a:lnTo>
                  <a:lnTo>
                    <a:pt x="29" y="104"/>
                  </a:lnTo>
                  <a:lnTo>
                    <a:pt x="50" y="96"/>
                  </a:lnTo>
                  <a:lnTo>
                    <a:pt x="50" y="77"/>
                  </a:lnTo>
                  <a:lnTo>
                    <a:pt x="66" y="71"/>
                  </a:lnTo>
                  <a:lnTo>
                    <a:pt x="64" y="52"/>
                  </a:lnTo>
                  <a:lnTo>
                    <a:pt x="96" y="21"/>
                  </a:lnTo>
                  <a:lnTo>
                    <a:pt x="108" y="25"/>
                  </a:lnTo>
                  <a:lnTo>
                    <a:pt x="104" y="33"/>
                  </a:lnTo>
                  <a:lnTo>
                    <a:pt x="118" y="31"/>
                  </a:lnTo>
                  <a:lnTo>
                    <a:pt x="152" y="0"/>
                  </a:lnTo>
                  <a:lnTo>
                    <a:pt x="164" y="0"/>
                  </a:lnTo>
                  <a:lnTo>
                    <a:pt x="162" y="37"/>
                  </a:lnTo>
                  <a:lnTo>
                    <a:pt x="143" y="69"/>
                  </a:lnTo>
                  <a:lnTo>
                    <a:pt x="168" y="100"/>
                  </a:lnTo>
                  <a:lnTo>
                    <a:pt x="196" y="102"/>
                  </a:lnTo>
                  <a:lnTo>
                    <a:pt x="208" y="110"/>
                  </a:lnTo>
                  <a:lnTo>
                    <a:pt x="235" y="100"/>
                  </a:lnTo>
                  <a:lnTo>
                    <a:pt x="256" y="121"/>
                  </a:lnTo>
                  <a:lnTo>
                    <a:pt x="248" y="135"/>
                  </a:lnTo>
                  <a:lnTo>
                    <a:pt x="260" y="154"/>
                  </a:lnTo>
                  <a:lnTo>
                    <a:pt x="277" y="154"/>
                  </a:lnTo>
                  <a:lnTo>
                    <a:pt x="285" y="141"/>
                  </a:lnTo>
                  <a:lnTo>
                    <a:pt x="296" y="154"/>
                  </a:lnTo>
                  <a:lnTo>
                    <a:pt x="308" y="144"/>
                  </a:lnTo>
                  <a:lnTo>
                    <a:pt x="327" y="146"/>
                  </a:lnTo>
                  <a:lnTo>
                    <a:pt x="341" y="164"/>
                  </a:lnTo>
                  <a:lnTo>
                    <a:pt x="346" y="194"/>
                  </a:lnTo>
                  <a:lnTo>
                    <a:pt x="360" y="208"/>
                  </a:lnTo>
                  <a:lnTo>
                    <a:pt x="356" y="219"/>
                  </a:lnTo>
                  <a:lnTo>
                    <a:pt x="364" y="239"/>
                  </a:lnTo>
                  <a:lnTo>
                    <a:pt x="400" y="235"/>
                  </a:lnTo>
                  <a:lnTo>
                    <a:pt x="408" y="252"/>
                  </a:lnTo>
                  <a:lnTo>
                    <a:pt x="419" y="252"/>
                  </a:lnTo>
                  <a:lnTo>
                    <a:pt x="437" y="269"/>
                  </a:lnTo>
                  <a:lnTo>
                    <a:pt x="448" y="262"/>
                  </a:lnTo>
                  <a:lnTo>
                    <a:pt x="456" y="267"/>
                  </a:lnTo>
                  <a:lnTo>
                    <a:pt x="477" y="281"/>
                  </a:lnTo>
                  <a:lnTo>
                    <a:pt x="481" y="275"/>
                  </a:lnTo>
                  <a:lnTo>
                    <a:pt x="502" y="283"/>
                  </a:lnTo>
                  <a:lnTo>
                    <a:pt x="500" y="296"/>
                  </a:lnTo>
                  <a:lnTo>
                    <a:pt x="525" y="314"/>
                  </a:lnTo>
                  <a:lnTo>
                    <a:pt x="579" y="312"/>
                  </a:lnTo>
                  <a:lnTo>
                    <a:pt x="585" y="302"/>
                  </a:lnTo>
                  <a:lnTo>
                    <a:pt x="610" y="287"/>
                  </a:lnTo>
                  <a:lnTo>
                    <a:pt x="614" y="302"/>
                  </a:lnTo>
                  <a:lnTo>
                    <a:pt x="629" y="321"/>
                  </a:lnTo>
                  <a:lnTo>
                    <a:pt x="639" y="312"/>
                  </a:lnTo>
                  <a:lnTo>
                    <a:pt x="654" y="321"/>
                  </a:lnTo>
                  <a:lnTo>
                    <a:pt x="667" y="339"/>
                  </a:lnTo>
                  <a:lnTo>
                    <a:pt x="679" y="333"/>
                  </a:lnTo>
                  <a:lnTo>
                    <a:pt x="694" y="339"/>
                  </a:lnTo>
                  <a:lnTo>
                    <a:pt x="702" y="350"/>
                  </a:lnTo>
                  <a:close/>
                </a:path>
              </a:pathLst>
            </a:custGeom>
            <a:grpFill/>
            <a:ln w="0" cap="rnd">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grpSp>
    </p:spTree>
    <p:extLst>
      <p:ext uri="{BB962C8B-B14F-4D97-AF65-F5344CB8AC3E}">
        <p14:creationId xmlns:p14="http://schemas.microsoft.com/office/powerpoint/2010/main" val="29441779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D8D7B3A-EAB0-022B-CA62-E876925D76E5}"/>
              </a:ext>
            </a:extLst>
          </p:cNvPr>
          <p:cNvSpPr txBox="1"/>
          <p:nvPr/>
        </p:nvSpPr>
        <p:spPr>
          <a:xfrm>
            <a:off x="1572993" y="2255891"/>
            <a:ext cx="1055908"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4" name="Straight Connector 3">
            <a:extLst>
              <a:ext uri="{FF2B5EF4-FFF2-40B4-BE49-F238E27FC236}">
                <a16:creationId xmlns:a16="http://schemas.microsoft.com/office/drawing/2014/main" id="{C4C9F109-B24F-37BE-839F-1345F013D80E}"/>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A7CE0CEB-71C3-9BDF-A419-C6F0E0E2A091}"/>
              </a:ext>
            </a:extLst>
          </p:cNvPr>
          <p:cNvSpPr txBox="1"/>
          <p:nvPr/>
        </p:nvSpPr>
        <p:spPr>
          <a:xfrm>
            <a:off x="1465942" y="2684817"/>
            <a:ext cx="2349575"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Australia</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Map</a:t>
            </a:r>
          </a:p>
        </p:txBody>
      </p:sp>
      <p:sp>
        <p:nvSpPr>
          <p:cNvPr id="6" name="Rectangle 5">
            <a:extLst>
              <a:ext uri="{FF2B5EF4-FFF2-40B4-BE49-F238E27FC236}">
                <a16:creationId xmlns:a16="http://schemas.microsoft.com/office/drawing/2014/main" id="{D71935FC-357E-D9FF-2EEF-523D3F35C1ED}"/>
              </a:ext>
            </a:extLst>
          </p:cNvPr>
          <p:cNvSpPr/>
          <p:nvPr/>
        </p:nvSpPr>
        <p:spPr>
          <a:xfrm>
            <a:off x="1465943" y="3836899"/>
            <a:ext cx="3011931"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entire soul, like these sweet mornings of spring which I enjoy with my whole heart. I am enjoy with template.</a:t>
            </a:r>
          </a:p>
        </p:txBody>
      </p:sp>
      <p:grpSp>
        <p:nvGrpSpPr>
          <p:cNvPr id="7" name="Group 6">
            <a:extLst>
              <a:ext uri="{FF2B5EF4-FFF2-40B4-BE49-F238E27FC236}">
                <a16:creationId xmlns:a16="http://schemas.microsoft.com/office/drawing/2014/main" id="{625A856B-61E0-035E-60CB-67945E787FBC}"/>
              </a:ext>
            </a:extLst>
          </p:cNvPr>
          <p:cNvGrpSpPr/>
          <p:nvPr/>
        </p:nvGrpSpPr>
        <p:grpSpPr>
          <a:xfrm>
            <a:off x="5507160" y="1224408"/>
            <a:ext cx="5218897" cy="4409184"/>
            <a:chOff x="215516" y="288637"/>
            <a:chExt cx="5052798" cy="4268856"/>
          </a:xfrm>
          <a:solidFill>
            <a:schemeClr val="bg1">
              <a:lumMod val="95000"/>
            </a:schemeClr>
          </a:solidFill>
        </p:grpSpPr>
        <p:sp>
          <p:nvSpPr>
            <p:cNvPr id="8" name="Freeform 5">
              <a:extLst>
                <a:ext uri="{FF2B5EF4-FFF2-40B4-BE49-F238E27FC236}">
                  <a16:creationId xmlns:a16="http://schemas.microsoft.com/office/drawing/2014/main" id="{B3AC7373-5A3C-AA84-4621-154C5D1C72B0}"/>
                </a:ext>
              </a:extLst>
            </p:cNvPr>
            <p:cNvSpPr>
              <a:spLocks/>
            </p:cNvSpPr>
            <p:nvPr/>
          </p:nvSpPr>
          <p:spPr bwMode="auto">
            <a:xfrm>
              <a:off x="3651768" y="2661212"/>
              <a:ext cx="1575040" cy="1146267"/>
            </a:xfrm>
            <a:custGeom>
              <a:avLst/>
              <a:gdLst>
                <a:gd name="T0" fmla="*/ 494 w 500"/>
                <a:gd name="T1" fmla="*/ 17 h 402"/>
                <a:gd name="T2" fmla="*/ 474 w 500"/>
                <a:gd name="T3" fmla="*/ 24 h 402"/>
                <a:gd name="T4" fmla="*/ 463 w 500"/>
                <a:gd name="T5" fmla="*/ 22 h 402"/>
                <a:gd name="T6" fmla="*/ 452 w 500"/>
                <a:gd name="T7" fmla="*/ 20 h 402"/>
                <a:gd name="T8" fmla="*/ 434 w 500"/>
                <a:gd name="T9" fmla="*/ 25 h 402"/>
                <a:gd name="T10" fmla="*/ 433 w 500"/>
                <a:gd name="T11" fmla="*/ 37 h 402"/>
                <a:gd name="T12" fmla="*/ 423 w 500"/>
                <a:gd name="T13" fmla="*/ 43 h 402"/>
                <a:gd name="T14" fmla="*/ 420 w 500"/>
                <a:gd name="T15" fmla="*/ 43 h 402"/>
                <a:gd name="T16" fmla="*/ 412 w 500"/>
                <a:gd name="T17" fmla="*/ 47 h 402"/>
                <a:gd name="T18" fmla="*/ 405 w 500"/>
                <a:gd name="T19" fmla="*/ 51 h 402"/>
                <a:gd name="T20" fmla="*/ 402 w 500"/>
                <a:gd name="T21" fmla="*/ 44 h 402"/>
                <a:gd name="T22" fmla="*/ 393 w 500"/>
                <a:gd name="T23" fmla="*/ 30 h 402"/>
                <a:gd name="T24" fmla="*/ 367 w 500"/>
                <a:gd name="T25" fmla="*/ 21 h 402"/>
                <a:gd name="T26" fmla="*/ 341 w 500"/>
                <a:gd name="T27" fmla="*/ 17 h 402"/>
                <a:gd name="T28" fmla="*/ 308 w 500"/>
                <a:gd name="T29" fmla="*/ 29 h 402"/>
                <a:gd name="T30" fmla="*/ 282 w 500"/>
                <a:gd name="T31" fmla="*/ 26 h 402"/>
                <a:gd name="T32" fmla="*/ 188 w 500"/>
                <a:gd name="T33" fmla="*/ 17 h 402"/>
                <a:gd name="T34" fmla="*/ 113 w 500"/>
                <a:gd name="T35" fmla="*/ 10 h 402"/>
                <a:gd name="T36" fmla="*/ 18 w 500"/>
                <a:gd name="T37" fmla="*/ 0 h 402"/>
                <a:gd name="T38" fmla="*/ 0 w 500"/>
                <a:gd name="T39" fmla="*/ 222 h 402"/>
                <a:gd name="T40" fmla="*/ 18 w 500"/>
                <a:gd name="T41" fmla="*/ 228 h 402"/>
                <a:gd name="T42" fmla="*/ 31 w 500"/>
                <a:gd name="T43" fmla="*/ 229 h 402"/>
                <a:gd name="T44" fmla="*/ 37 w 500"/>
                <a:gd name="T45" fmla="*/ 228 h 402"/>
                <a:gd name="T46" fmla="*/ 49 w 500"/>
                <a:gd name="T47" fmla="*/ 243 h 402"/>
                <a:gd name="T48" fmla="*/ 57 w 500"/>
                <a:gd name="T49" fmla="*/ 259 h 402"/>
                <a:gd name="T50" fmla="*/ 66 w 500"/>
                <a:gd name="T51" fmla="*/ 253 h 402"/>
                <a:gd name="T52" fmla="*/ 78 w 500"/>
                <a:gd name="T53" fmla="*/ 260 h 402"/>
                <a:gd name="T54" fmla="*/ 84 w 500"/>
                <a:gd name="T55" fmla="*/ 283 h 402"/>
                <a:gd name="T56" fmla="*/ 103 w 500"/>
                <a:gd name="T57" fmla="*/ 296 h 402"/>
                <a:gd name="T58" fmla="*/ 130 w 500"/>
                <a:gd name="T59" fmla="*/ 325 h 402"/>
                <a:gd name="T60" fmla="*/ 136 w 500"/>
                <a:gd name="T61" fmla="*/ 320 h 402"/>
                <a:gd name="T62" fmla="*/ 147 w 500"/>
                <a:gd name="T63" fmla="*/ 314 h 402"/>
                <a:gd name="T64" fmla="*/ 172 w 500"/>
                <a:gd name="T65" fmla="*/ 321 h 402"/>
                <a:gd name="T66" fmla="*/ 218 w 500"/>
                <a:gd name="T67" fmla="*/ 332 h 402"/>
                <a:gd name="T68" fmla="*/ 234 w 500"/>
                <a:gd name="T69" fmla="*/ 328 h 402"/>
                <a:gd name="T70" fmla="*/ 245 w 500"/>
                <a:gd name="T71" fmla="*/ 347 h 402"/>
                <a:gd name="T72" fmla="*/ 281 w 500"/>
                <a:gd name="T73" fmla="*/ 385 h 402"/>
                <a:gd name="T74" fmla="*/ 297 w 500"/>
                <a:gd name="T75" fmla="*/ 395 h 402"/>
                <a:gd name="T76" fmla="*/ 309 w 500"/>
                <a:gd name="T77" fmla="*/ 402 h 402"/>
                <a:gd name="T78" fmla="*/ 310 w 500"/>
                <a:gd name="T79" fmla="*/ 393 h 402"/>
                <a:gd name="T80" fmla="*/ 316 w 500"/>
                <a:gd name="T81" fmla="*/ 363 h 402"/>
                <a:gd name="T82" fmla="*/ 318 w 500"/>
                <a:gd name="T83" fmla="*/ 352 h 402"/>
                <a:gd name="T84" fmla="*/ 323 w 500"/>
                <a:gd name="T85" fmla="*/ 342 h 402"/>
                <a:gd name="T86" fmla="*/ 330 w 500"/>
                <a:gd name="T87" fmla="*/ 327 h 402"/>
                <a:gd name="T88" fmla="*/ 340 w 500"/>
                <a:gd name="T89" fmla="*/ 316 h 402"/>
                <a:gd name="T90" fmla="*/ 353 w 500"/>
                <a:gd name="T91" fmla="*/ 288 h 402"/>
                <a:gd name="T92" fmla="*/ 365 w 500"/>
                <a:gd name="T93" fmla="*/ 268 h 402"/>
                <a:gd name="T94" fmla="*/ 373 w 500"/>
                <a:gd name="T95" fmla="*/ 257 h 402"/>
                <a:gd name="T96" fmla="*/ 373 w 500"/>
                <a:gd name="T97" fmla="*/ 247 h 402"/>
                <a:gd name="T98" fmla="*/ 385 w 500"/>
                <a:gd name="T99" fmla="*/ 227 h 402"/>
                <a:gd name="T100" fmla="*/ 396 w 500"/>
                <a:gd name="T101" fmla="*/ 219 h 402"/>
                <a:gd name="T102" fmla="*/ 411 w 500"/>
                <a:gd name="T103" fmla="*/ 215 h 402"/>
                <a:gd name="T104" fmla="*/ 429 w 500"/>
                <a:gd name="T105" fmla="*/ 192 h 402"/>
                <a:gd name="T106" fmla="*/ 448 w 500"/>
                <a:gd name="T107" fmla="*/ 168 h 402"/>
                <a:gd name="T108" fmla="*/ 470 w 500"/>
                <a:gd name="T109" fmla="*/ 102 h 402"/>
                <a:gd name="T110" fmla="*/ 482 w 500"/>
                <a:gd name="T111" fmla="*/ 73 h 402"/>
                <a:gd name="T112" fmla="*/ 495 w 500"/>
                <a:gd name="T113" fmla="*/ 21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0" h="402">
                  <a:moveTo>
                    <a:pt x="495" y="21"/>
                  </a:moveTo>
                  <a:cubicBezTo>
                    <a:pt x="494" y="17"/>
                    <a:pt x="494" y="17"/>
                    <a:pt x="494" y="17"/>
                  </a:cubicBezTo>
                  <a:cubicBezTo>
                    <a:pt x="491" y="19"/>
                    <a:pt x="491" y="19"/>
                    <a:pt x="491" y="19"/>
                  </a:cubicBezTo>
                  <a:cubicBezTo>
                    <a:pt x="485" y="23"/>
                    <a:pt x="480" y="24"/>
                    <a:pt x="474" y="24"/>
                  </a:cubicBezTo>
                  <a:cubicBezTo>
                    <a:pt x="473" y="24"/>
                    <a:pt x="471" y="24"/>
                    <a:pt x="469" y="24"/>
                  </a:cubicBezTo>
                  <a:cubicBezTo>
                    <a:pt x="467" y="23"/>
                    <a:pt x="465" y="22"/>
                    <a:pt x="463" y="22"/>
                  </a:cubicBezTo>
                  <a:cubicBezTo>
                    <a:pt x="460" y="20"/>
                    <a:pt x="458" y="19"/>
                    <a:pt x="455" y="19"/>
                  </a:cubicBezTo>
                  <a:cubicBezTo>
                    <a:pt x="454" y="19"/>
                    <a:pt x="453" y="19"/>
                    <a:pt x="452" y="20"/>
                  </a:cubicBezTo>
                  <a:cubicBezTo>
                    <a:pt x="446" y="21"/>
                    <a:pt x="439" y="23"/>
                    <a:pt x="436" y="24"/>
                  </a:cubicBezTo>
                  <a:cubicBezTo>
                    <a:pt x="434" y="25"/>
                    <a:pt x="434" y="25"/>
                    <a:pt x="434" y="25"/>
                  </a:cubicBezTo>
                  <a:cubicBezTo>
                    <a:pt x="434" y="27"/>
                    <a:pt x="434" y="27"/>
                    <a:pt x="434" y="27"/>
                  </a:cubicBezTo>
                  <a:cubicBezTo>
                    <a:pt x="435" y="30"/>
                    <a:pt x="434" y="34"/>
                    <a:pt x="433" y="37"/>
                  </a:cubicBezTo>
                  <a:cubicBezTo>
                    <a:pt x="431" y="40"/>
                    <a:pt x="429" y="42"/>
                    <a:pt x="426" y="42"/>
                  </a:cubicBezTo>
                  <a:cubicBezTo>
                    <a:pt x="425" y="43"/>
                    <a:pt x="424" y="43"/>
                    <a:pt x="423" y="43"/>
                  </a:cubicBezTo>
                  <a:cubicBezTo>
                    <a:pt x="423" y="43"/>
                    <a:pt x="422" y="43"/>
                    <a:pt x="422" y="43"/>
                  </a:cubicBezTo>
                  <a:cubicBezTo>
                    <a:pt x="421" y="43"/>
                    <a:pt x="421" y="43"/>
                    <a:pt x="420" y="43"/>
                  </a:cubicBezTo>
                  <a:cubicBezTo>
                    <a:pt x="419" y="43"/>
                    <a:pt x="417" y="43"/>
                    <a:pt x="415" y="44"/>
                  </a:cubicBezTo>
                  <a:cubicBezTo>
                    <a:pt x="414" y="45"/>
                    <a:pt x="413" y="46"/>
                    <a:pt x="412" y="47"/>
                  </a:cubicBezTo>
                  <a:cubicBezTo>
                    <a:pt x="410" y="48"/>
                    <a:pt x="408" y="51"/>
                    <a:pt x="405" y="51"/>
                  </a:cubicBezTo>
                  <a:cubicBezTo>
                    <a:pt x="405" y="51"/>
                    <a:pt x="405" y="51"/>
                    <a:pt x="405" y="51"/>
                  </a:cubicBezTo>
                  <a:cubicBezTo>
                    <a:pt x="404" y="51"/>
                    <a:pt x="403" y="50"/>
                    <a:pt x="403" y="49"/>
                  </a:cubicBezTo>
                  <a:cubicBezTo>
                    <a:pt x="402" y="48"/>
                    <a:pt x="402" y="46"/>
                    <a:pt x="402" y="44"/>
                  </a:cubicBezTo>
                  <a:cubicBezTo>
                    <a:pt x="403" y="42"/>
                    <a:pt x="403" y="41"/>
                    <a:pt x="402" y="40"/>
                  </a:cubicBezTo>
                  <a:cubicBezTo>
                    <a:pt x="401" y="36"/>
                    <a:pt x="398" y="33"/>
                    <a:pt x="393" y="30"/>
                  </a:cubicBezTo>
                  <a:cubicBezTo>
                    <a:pt x="386" y="26"/>
                    <a:pt x="378" y="24"/>
                    <a:pt x="370" y="22"/>
                  </a:cubicBezTo>
                  <a:cubicBezTo>
                    <a:pt x="367" y="21"/>
                    <a:pt x="367" y="21"/>
                    <a:pt x="367" y="21"/>
                  </a:cubicBezTo>
                  <a:cubicBezTo>
                    <a:pt x="360" y="19"/>
                    <a:pt x="353" y="17"/>
                    <a:pt x="345" y="17"/>
                  </a:cubicBezTo>
                  <a:cubicBezTo>
                    <a:pt x="344" y="17"/>
                    <a:pt x="342" y="17"/>
                    <a:pt x="341" y="17"/>
                  </a:cubicBezTo>
                  <a:cubicBezTo>
                    <a:pt x="335" y="18"/>
                    <a:pt x="330" y="21"/>
                    <a:pt x="325" y="23"/>
                  </a:cubicBezTo>
                  <a:cubicBezTo>
                    <a:pt x="320" y="26"/>
                    <a:pt x="314" y="29"/>
                    <a:pt x="308" y="29"/>
                  </a:cubicBezTo>
                  <a:cubicBezTo>
                    <a:pt x="306" y="29"/>
                    <a:pt x="305" y="29"/>
                    <a:pt x="303" y="29"/>
                  </a:cubicBezTo>
                  <a:cubicBezTo>
                    <a:pt x="296" y="27"/>
                    <a:pt x="289" y="27"/>
                    <a:pt x="282" y="26"/>
                  </a:cubicBezTo>
                  <a:cubicBezTo>
                    <a:pt x="279" y="26"/>
                    <a:pt x="277" y="26"/>
                    <a:pt x="274" y="26"/>
                  </a:cubicBezTo>
                  <a:cubicBezTo>
                    <a:pt x="245" y="24"/>
                    <a:pt x="216" y="20"/>
                    <a:pt x="188" y="17"/>
                  </a:cubicBezTo>
                  <a:cubicBezTo>
                    <a:pt x="187" y="17"/>
                    <a:pt x="187" y="17"/>
                    <a:pt x="187" y="17"/>
                  </a:cubicBezTo>
                  <a:cubicBezTo>
                    <a:pt x="163" y="14"/>
                    <a:pt x="138" y="12"/>
                    <a:pt x="113" y="10"/>
                  </a:cubicBezTo>
                  <a:cubicBezTo>
                    <a:pt x="105" y="9"/>
                    <a:pt x="97" y="8"/>
                    <a:pt x="89" y="8"/>
                  </a:cubicBezTo>
                  <a:cubicBezTo>
                    <a:pt x="67" y="6"/>
                    <a:pt x="42" y="4"/>
                    <a:pt x="18" y="0"/>
                  </a:cubicBezTo>
                  <a:cubicBezTo>
                    <a:pt x="15" y="0"/>
                    <a:pt x="15" y="0"/>
                    <a:pt x="15" y="0"/>
                  </a:cubicBezTo>
                  <a:cubicBezTo>
                    <a:pt x="0" y="222"/>
                    <a:pt x="0" y="222"/>
                    <a:pt x="0" y="222"/>
                  </a:cubicBezTo>
                  <a:cubicBezTo>
                    <a:pt x="2" y="223"/>
                    <a:pt x="2" y="223"/>
                    <a:pt x="2" y="223"/>
                  </a:cubicBezTo>
                  <a:cubicBezTo>
                    <a:pt x="7" y="224"/>
                    <a:pt x="12" y="226"/>
                    <a:pt x="18" y="228"/>
                  </a:cubicBezTo>
                  <a:cubicBezTo>
                    <a:pt x="21" y="230"/>
                    <a:pt x="23" y="230"/>
                    <a:pt x="25" y="230"/>
                  </a:cubicBezTo>
                  <a:cubicBezTo>
                    <a:pt x="27" y="230"/>
                    <a:pt x="29" y="230"/>
                    <a:pt x="31" y="229"/>
                  </a:cubicBezTo>
                  <a:cubicBezTo>
                    <a:pt x="32" y="229"/>
                    <a:pt x="33" y="229"/>
                    <a:pt x="35" y="229"/>
                  </a:cubicBezTo>
                  <a:cubicBezTo>
                    <a:pt x="36" y="228"/>
                    <a:pt x="37" y="228"/>
                    <a:pt x="37" y="228"/>
                  </a:cubicBezTo>
                  <a:cubicBezTo>
                    <a:pt x="44" y="228"/>
                    <a:pt x="47" y="235"/>
                    <a:pt x="48" y="241"/>
                  </a:cubicBezTo>
                  <a:cubicBezTo>
                    <a:pt x="48" y="242"/>
                    <a:pt x="49" y="243"/>
                    <a:pt x="49" y="243"/>
                  </a:cubicBezTo>
                  <a:cubicBezTo>
                    <a:pt x="51" y="254"/>
                    <a:pt x="53" y="258"/>
                    <a:pt x="57" y="259"/>
                  </a:cubicBezTo>
                  <a:cubicBezTo>
                    <a:pt x="57" y="259"/>
                    <a:pt x="57" y="259"/>
                    <a:pt x="57" y="259"/>
                  </a:cubicBezTo>
                  <a:cubicBezTo>
                    <a:pt x="59" y="259"/>
                    <a:pt x="60" y="257"/>
                    <a:pt x="62" y="256"/>
                  </a:cubicBezTo>
                  <a:cubicBezTo>
                    <a:pt x="63" y="255"/>
                    <a:pt x="64" y="254"/>
                    <a:pt x="66" y="253"/>
                  </a:cubicBezTo>
                  <a:cubicBezTo>
                    <a:pt x="66" y="253"/>
                    <a:pt x="66" y="253"/>
                    <a:pt x="66" y="253"/>
                  </a:cubicBezTo>
                  <a:cubicBezTo>
                    <a:pt x="71" y="253"/>
                    <a:pt x="77" y="257"/>
                    <a:pt x="78" y="260"/>
                  </a:cubicBezTo>
                  <a:cubicBezTo>
                    <a:pt x="81" y="263"/>
                    <a:pt x="81" y="268"/>
                    <a:pt x="81" y="272"/>
                  </a:cubicBezTo>
                  <a:cubicBezTo>
                    <a:pt x="82" y="276"/>
                    <a:pt x="82" y="280"/>
                    <a:pt x="84" y="283"/>
                  </a:cubicBezTo>
                  <a:cubicBezTo>
                    <a:pt x="86" y="287"/>
                    <a:pt x="91" y="289"/>
                    <a:pt x="95" y="292"/>
                  </a:cubicBezTo>
                  <a:cubicBezTo>
                    <a:pt x="98" y="293"/>
                    <a:pt x="101" y="294"/>
                    <a:pt x="103" y="296"/>
                  </a:cubicBezTo>
                  <a:cubicBezTo>
                    <a:pt x="110" y="301"/>
                    <a:pt x="116" y="308"/>
                    <a:pt x="120" y="315"/>
                  </a:cubicBezTo>
                  <a:cubicBezTo>
                    <a:pt x="122" y="318"/>
                    <a:pt x="126" y="325"/>
                    <a:pt x="130" y="325"/>
                  </a:cubicBezTo>
                  <a:cubicBezTo>
                    <a:pt x="131" y="325"/>
                    <a:pt x="131" y="325"/>
                    <a:pt x="131" y="325"/>
                  </a:cubicBezTo>
                  <a:cubicBezTo>
                    <a:pt x="134" y="325"/>
                    <a:pt x="135" y="323"/>
                    <a:pt x="136" y="320"/>
                  </a:cubicBezTo>
                  <a:cubicBezTo>
                    <a:pt x="137" y="319"/>
                    <a:pt x="137" y="318"/>
                    <a:pt x="138" y="317"/>
                  </a:cubicBezTo>
                  <a:cubicBezTo>
                    <a:pt x="141" y="314"/>
                    <a:pt x="144" y="314"/>
                    <a:pt x="147" y="314"/>
                  </a:cubicBezTo>
                  <a:cubicBezTo>
                    <a:pt x="148" y="314"/>
                    <a:pt x="148" y="314"/>
                    <a:pt x="148" y="314"/>
                  </a:cubicBezTo>
                  <a:cubicBezTo>
                    <a:pt x="156" y="314"/>
                    <a:pt x="164" y="318"/>
                    <a:pt x="172" y="321"/>
                  </a:cubicBezTo>
                  <a:cubicBezTo>
                    <a:pt x="173" y="321"/>
                    <a:pt x="174" y="322"/>
                    <a:pt x="176" y="322"/>
                  </a:cubicBezTo>
                  <a:cubicBezTo>
                    <a:pt x="191" y="329"/>
                    <a:pt x="203" y="331"/>
                    <a:pt x="218" y="332"/>
                  </a:cubicBezTo>
                  <a:cubicBezTo>
                    <a:pt x="220" y="332"/>
                    <a:pt x="223" y="331"/>
                    <a:pt x="226" y="330"/>
                  </a:cubicBezTo>
                  <a:cubicBezTo>
                    <a:pt x="228" y="329"/>
                    <a:pt x="231" y="328"/>
                    <a:pt x="234" y="328"/>
                  </a:cubicBezTo>
                  <a:cubicBezTo>
                    <a:pt x="235" y="328"/>
                    <a:pt x="237" y="329"/>
                    <a:pt x="238" y="329"/>
                  </a:cubicBezTo>
                  <a:cubicBezTo>
                    <a:pt x="243" y="332"/>
                    <a:pt x="244" y="341"/>
                    <a:pt x="245" y="347"/>
                  </a:cubicBezTo>
                  <a:cubicBezTo>
                    <a:pt x="245" y="348"/>
                    <a:pt x="245" y="350"/>
                    <a:pt x="246" y="351"/>
                  </a:cubicBezTo>
                  <a:cubicBezTo>
                    <a:pt x="248" y="367"/>
                    <a:pt x="266" y="376"/>
                    <a:pt x="281" y="385"/>
                  </a:cubicBezTo>
                  <a:cubicBezTo>
                    <a:pt x="285" y="387"/>
                    <a:pt x="288" y="389"/>
                    <a:pt x="292" y="390"/>
                  </a:cubicBezTo>
                  <a:cubicBezTo>
                    <a:pt x="293" y="392"/>
                    <a:pt x="295" y="393"/>
                    <a:pt x="297" y="395"/>
                  </a:cubicBezTo>
                  <a:cubicBezTo>
                    <a:pt x="300" y="397"/>
                    <a:pt x="303" y="400"/>
                    <a:pt x="306" y="401"/>
                  </a:cubicBezTo>
                  <a:cubicBezTo>
                    <a:pt x="309" y="402"/>
                    <a:pt x="309" y="402"/>
                    <a:pt x="309" y="402"/>
                  </a:cubicBezTo>
                  <a:cubicBezTo>
                    <a:pt x="310" y="399"/>
                    <a:pt x="310" y="399"/>
                    <a:pt x="310" y="399"/>
                  </a:cubicBezTo>
                  <a:cubicBezTo>
                    <a:pt x="310" y="396"/>
                    <a:pt x="311" y="394"/>
                    <a:pt x="310" y="393"/>
                  </a:cubicBezTo>
                  <a:cubicBezTo>
                    <a:pt x="309" y="386"/>
                    <a:pt x="311" y="380"/>
                    <a:pt x="313" y="373"/>
                  </a:cubicBezTo>
                  <a:cubicBezTo>
                    <a:pt x="314" y="370"/>
                    <a:pt x="315" y="367"/>
                    <a:pt x="316" y="363"/>
                  </a:cubicBezTo>
                  <a:cubicBezTo>
                    <a:pt x="316" y="362"/>
                    <a:pt x="316" y="360"/>
                    <a:pt x="317" y="359"/>
                  </a:cubicBezTo>
                  <a:cubicBezTo>
                    <a:pt x="317" y="356"/>
                    <a:pt x="317" y="354"/>
                    <a:pt x="318" y="352"/>
                  </a:cubicBezTo>
                  <a:cubicBezTo>
                    <a:pt x="318" y="350"/>
                    <a:pt x="319" y="349"/>
                    <a:pt x="320" y="348"/>
                  </a:cubicBezTo>
                  <a:cubicBezTo>
                    <a:pt x="321" y="346"/>
                    <a:pt x="323" y="344"/>
                    <a:pt x="323" y="342"/>
                  </a:cubicBezTo>
                  <a:cubicBezTo>
                    <a:pt x="324" y="341"/>
                    <a:pt x="324" y="340"/>
                    <a:pt x="325" y="338"/>
                  </a:cubicBezTo>
                  <a:cubicBezTo>
                    <a:pt x="326" y="334"/>
                    <a:pt x="327" y="330"/>
                    <a:pt x="330" y="327"/>
                  </a:cubicBezTo>
                  <a:cubicBezTo>
                    <a:pt x="331" y="326"/>
                    <a:pt x="332" y="325"/>
                    <a:pt x="334" y="324"/>
                  </a:cubicBezTo>
                  <a:cubicBezTo>
                    <a:pt x="336" y="322"/>
                    <a:pt x="339" y="320"/>
                    <a:pt x="340" y="316"/>
                  </a:cubicBezTo>
                  <a:cubicBezTo>
                    <a:pt x="343" y="310"/>
                    <a:pt x="346" y="304"/>
                    <a:pt x="349" y="297"/>
                  </a:cubicBezTo>
                  <a:cubicBezTo>
                    <a:pt x="350" y="294"/>
                    <a:pt x="352" y="291"/>
                    <a:pt x="353" y="288"/>
                  </a:cubicBezTo>
                  <a:cubicBezTo>
                    <a:pt x="354" y="287"/>
                    <a:pt x="354" y="285"/>
                    <a:pt x="355" y="284"/>
                  </a:cubicBezTo>
                  <a:cubicBezTo>
                    <a:pt x="358" y="278"/>
                    <a:pt x="360" y="272"/>
                    <a:pt x="365" y="268"/>
                  </a:cubicBezTo>
                  <a:cubicBezTo>
                    <a:pt x="365" y="267"/>
                    <a:pt x="366" y="267"/>
                    <a:pt x="367" y="266"/>
                  </a:cubicBezTo>
                  <a:cubicBezTo>
                    <a:pt x="369" y="264"/>
                    <a:pt x="373" y="261"/>
                    <a:pt x="373" y="257"/>
                  </a:cubicBezTo>
                  <a:cubicBezTo>
                    <a:pt x="373" y="254"/>
                    <a:pt x="373" y="253"/>
                    <a:pt x="373" y="251"/>
                  </a:cubicBezTo>
                  <a:cubicBezTo>
                    <a:pt x="372" y="249"/>
                    <a:pt x="372" y="249"/>
                    <a:pt x="373" y="247"/>
                  </a:cubicBezTo>
                  <a:cubicBezTo>
                    <a:pt x="373" y="246"/>
                    <a:pt x="373" y="246"/>
                    <a:pt x="373" y="246"/>
                  </a:cubicBezTo>
                  <a:cubicBezTo>
                    <a:pt x="377" y="240"/>
                    <a:pt x="381" y="232"/>
                    <a:pt x="385" y="227"/>
                  </a:cubicBezTo>
                  <a:cubicBezTo>
                    <a:pt x="387" y="226"/>
                    <a:pt x="389" y="224"/>
                    <a:pt x="391" y="223"/>
                  </a:cubicBezTo>
                  <a:cubicBezTo>
                    <a:pt x="393" y="222"/>
                    <a:pt x="394" y="221"/>
                    <a:pt x="396" y="219"/>
                  </a:cubicBezTo>
                  <a:cubicBezTo>
                    <a:pt x="399" y="217"/>
                    <a:pt x="402" y="216"/>
                    <a:pt x="406" y="216"/>
                  </a:cubicBezTo>
                  <a:cubicBezTo>
                    <a:pt x="407" y="215"/>
                    <a:pt x="409" y="215"/>
                    <a:pt x="411" y="215"/>
                  </a:cubicBezTo>
                  <a:cubicBezTo>
                    <a:pt x="421" y="212"/>
                    <a:pt x="424" y="204"/>
                    <a:pt x="427" y="197"/>
                  </a:cubicBezTo>
                  <a:cubicBezTo>
                    <a:pt x="428" y="195"/>
                    <a:pt x="428" y="194"/>
                    <a:pt x="429" y="192"/>
                  </a:cubicBezTo>
                  <a:cubicBezTo>
                    <a:pt x="431" y="188"/>
                    <a:pt x="434" y="184"/>
                    <a:pt x="438" y="180"/>
                  </a:cubicBezTo>
                  <a:cubicBezTo>
                    <a:pt x="442" y="176"/>
                    <a:pt x="445" y="173"/>
                    <a:pt x="448" y="168"/>
                  </a:cubicBezTo>
                  <a:cubicBezTo>
                    <a:pt x="453" y="158"/>
                    <a:pt x="454" y="147"/>
                    <a:pt x="456" y="137"/>
                  </a:cubicBezTo>
                  <a:cubicBezTo>
                    <a:pt x="458" y="124"/>
                    <a:pt x="464" y="114"/>
                    <a:pt x="470" y="102"/>
                  </a:cubicBezTo>
                  <a:cubicBezTo>
                    <a:pt x="471" y="101"/>
                    <a:pt x="472" y="99"/>
                    <a:pt x="473" y="97"/>
                  </a:cubicBezTo>
                  <a:cubicBezTo>
                    <a:pt x="477" y="89"/>
                    <a:pt x="480" y="82"/>
                    <a:pt x="482" y="73"/>
                  </a:cubicBezTo>
                  <a:cubicBezTo>
                    <a:pt x="483" y="65"/>
                    <a:pt x="484" y="62"/>
                    <a:pt x="490" y="57"/>
                  </a:cubicBezTo>
                  <a:cubicBezTo>
                    <a:pt x="500" y="46"/>
                    <a:pt x="497" y="31"/>
                    <a:pt x="495" y="21"/>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9" name="Freeform 6">
              <a:extLst>
                <a:ext uri="{FF2B5EF4-FFF2-40B4-BE49-F238E27FC236}">
                  <a16:creationId xmlns:a16="http://schemas.microsoft.com/office/drawing/2014/main" id="{7E6D3E94-52C5-F372-3661-52FC7FBE00BE}"/>
                </a:ext>
              </a:extLst>
            </p:cNvPr>
            <p:cNvSpPr>
              <a:spLocks/>
            </p:cNvSpPr>
            <p:nvPr/>
          </p:nvSpPr>
          <p:spPr bwMode="auto">
            <a:xfrm>
              <a:off x="2172847" y="394370"/>
              <a:ext cx="1229886" cy="1879483"/>
            </a:xfrm>
            <a:custGeom>
              <a:avLst/>
              <a:gdLst>
                <a:gd name="T0" fmla="*/ 380 w 390"/>
                <a:gd name="T1" fmla="*/ 233 h 659"/>
                <a:gd name="T2" fmla="*/ 360 w 390"/>
                <a:gd name="T3" fmla="*/ 220 h 659"/>
                <a:gd name="T4" fmla="*/ 342 w 390"/>
                <a:gd name="T5" fmla="*/ 214 h 659"/>
                <a:gd name="T6" fmla="*/ 334 w 390"/>
                <a:gd name="T7" fmla="*/ 213 h 659"/>
                <a:gd name="T8" fmla="*/ 323 w 390"/>
                <a:gd name="T9" fmla="*/ 202 h 659"/>
                <a:gd name="T10" fmla="*/ 304 w 390"/>
                <a:gd name="T11" fmla="*/ 183 h 659"/>
                <a:gd name="T12" fmla="*/ 292 w 390"/>
                <a:gd name="T13" fmla="*/ 175 h 659"/>
                <a:gd name="T14" fmla="*/ 288 w 390"/>
                <a:gd name="T15" fmla="*/ 155 h 659"/>
                <a:gd name="T16" fmla="*/ 306 w 390"/>
                <a:gd name="T17" fmla="*/ 117 h 659"/>
                <a:gd name="T18" fmla="*/ 304 w 390"/>
                <a:gd name="T19" fmla="*/ 100 h 659"/>
                <a:gd name="T20" fmla="*/ 318 w 390"/>
                <a:gd name="T21" fmla="*/ 99 h 659"/>
                <a:gd name="T22" fmla="*/ 331 w 390"/>
                <a:gd name="T23" fmla="*/ 86 h 659"/>
                <a:gd name="T24" fmla="*/ 338 w 390"/>
                <a:gd name="T25" fmla="*/ 71 h 659"/>
                <a:gd name="T26" fmla="*/ 343 w 390"/>
                <a:gd name="T27" fmla="*/ 48 h 659"/>
                <a:gd name="T28" fmla="*/ 335 w 390"/>
                <a:gd name="T29" fmla="*/ 51 h 659"/>
                <a:gd name="T30" fmla="*/ 333 w 390"/>
                <a:gd name="T31" fmla="*/ 40 h 659"/>
                <a:gd name="T32" fmla="*/ 318 w 390"/>
                <a:gd name="T33" fmla="*/ 49 h 659"/>
                <a:gd name="T34" fmla="*/ 312 w 390"/>
                <a:gd name="T35" fmla="*/ 58 h 659"/>
                <a:gd name="T36" fmla="*/ 299 w 390"/>
                <a:gd name="T37" fmla="*/ 48 h 659"/>
                <a:gd name="T38" fmla="*/ 286 w 390"/>
                <a:gd name="T39" fmla="*/ 42 h 659"/>
                <a:gd name="T40" fmla="*/ 272 w 390"/>
                <a:gd name="T41" fmla="*/ 46 h 659"/>
                <a:gd name="T42" fmla="*/ 264 w 390"/>
                <a:gd name="T43" fmla="*/ 45 h 659"/>
                <a:gd name="T44" fmla="*/ 239 w 390"/>
                <a:gd name="T45" fmla="*/ 41 h 659"/>
                <a:gd name="T46" fmla="*/ 228 w 390"/>
                <a:gd name="T47" fmla="*/ 37 h 659"/>
                <a:gd name="T48" fmla="*/ 219 w 390"/>
                <a:gd name="T49" fmla="*/ 32 h 659"/>
                <a:gd name="T50" fmla="*/ 206 w 390"/>
                <a:gd name="T51" fmla="*/ 26 h 659"/>
                <a:gd name="T52" fmla="*/ 200 w 390"/>
                <a:gd name="T53" fmla="*/ 28 h 659"/>
                <a:gd name="T54" fmla="*/ 189 w 390"/>
                <a:gd name="T55" fmla="*/ 25 h 659"/>
                <a:gd name="T56" fmla="*/ 172 w 390"/>
                <a:gd name="T57" fmla="*/ 8 h 659"/>
                <a:gd name="T58" fmla="*/ 161 w 390"/>
                <a:gd name="T59" fmla="*/ 15 h 659"/>
                <a:gd name="T60" fmla="*/ 146 w 390"/>
                <a:gd name="T61" fmla="*/ 0 h 659"/>
                <a:gd name="T62" fmla="*/ 129 w 390"/>
                <a:gd name="T63" fmla="*/ 13 h 659"/>
                <a:gd name="T64" fmla="*/ 147 w 390"/>
                <a:gd name="T65" fmla="*/ 18 h 659"/>
                <a:gd name="T66" fmla="*/ 115 w 390"/>
                <a:gd name="T67" fmla="*/ 50 h 659"/>
                <a:gd name="T68" fmla="*/ 96 w 390"/>
                <a:gd name="T69" fmla="*/ 47 h 659"/>
                <a:gd name="T70" fmla="*/ 77 w 390"/>
                <a:gd name="T71" fmla="*/ 50 h 659"/>
                <a:gd name="T72" fmla="*/ 65 w 390"/>
                <a:gd name="T73" fmla="*/ 58 h 659"/>
                <a:gd name="T74" fmla="*/ 56 w 390"/>
                <a:gd name="T75" fmla="*/ 69 h 659"/>
                <a:gd name="T76" fmla="*/ 51 w 390"/>
                <a:gd name="T77" fmla="*/ 79 h 659"/>
                <a:gd name="T78" fmla="*/ 48 w 390"/>
                <a:gd name="T79" fmla="*/ 102 h 659"/>
                <a:gd name="T80" fmla="*/ 31 w 390"/>
                <a:gd name="T81" fmla="*/ 118 h 659"/>
                <a:gd name="T82" fmla="*/ 13 w 390"/>
                <a:gd name="T83" fmla="*/ 150 h 659"/>
                <a:gd name="T84" fmla="*/ 25 w 390"/>
                <a:gd name="T85" fmla="*/ 162 h 659"/>
                <a:gd name="T86" fmla="*/ 24 w 390"/>
                <a:gd name="T87" fmla="*/ 163 h 659"/>
                <a:gd name="T88" fmla="*/ 13 w 390"/>
                <a:gd name="T89" fmla="*/ 166 h 659"/>
                <a:gd name="T90" fmla="*/ 5 w 390"/>
                <a:gd name="T91" fmla="*/ 169 h 659"/>
                <a:gd name="T92" fmla="*/ 20 w 390"/>
                <a:gd name="T93" fmla="*/ 659 h 659"/>
                <a:gd name="T94" fmla="*/ 374 w 390"/>
                <a:gd name="T95" fmla="*/ 659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90" h="659">
                  <a:moveTo>
                    <a:pt x="390" y="246"/>
                  </a:moveTo>
                  <a:cubicBezTo>
                    <a:pt x="389" y="245"/>
                    <a:pt x="388" y="243"/>
                    <a:pt x="387" y="242"/>
                  </a:cubicBezTo>
                  <a:cubicBezTo>
                    <a:pt x="385" y="239"/>
                    <a:pt x="383" y="236"/>
                    <a:pt x="380" y="233"/>
                  </a:cubicBezTo>
                  <a:cubicBezTo>
                    <a:pt x="377" y="231"/>
                    <a:pt x="374" y="229"/>
                    <a:pt x="371" y="228"/>
                  </a:cubicBezTo>
                  <a:cubicBezTo>
                    <a:pt x="367" y="227"/>
                    <a:pt x="365" y="225"/>
                    <a:pt x="362" y="223"/>
                  </a:cubicBezTo>
                  <a:cubicBezTo>
                    <a:pt x="361" y="222"/>
                    <a:pt x="360" y="221"/>
                    <a:pt x="360" y="220"/>
                  </a:cubicBezTo>
                  <a:cubicBezTo>
                    <a:pt x="358" y="216"/>
                    <a:pt x="355" y="213"/>
                    <a:pt x="350" y="212"/>
                  </a:cubicBezTo>
                  <a:cubicBezTo>
                    <a:pt x="350" y="212"/>
                    <a:pt x="349" y="212"/>
                    <a:pt x="349" y="212"/>
                  </a:cubicBezTo>
                  <a:cubicBezTo>
                    <a:pt x="347" y="212"/>
                    <a:pt x="344" y="213"/>
                    <a:pt x="342" y="214"/>
                  </a:cubicBezTo>
                  <a:cubicBezTo>
                    <a:pt x="339" y="214"/>
                    <a:pt x="337" y="215"/>
                    <a:pt x="335" y="215"/>
                  </a:cubicBezTo>
                  <a:cubicBezTo>
                    <a:pt x="334" y="215"/>
                    <a:pt x="334" y="215"/>
                    <a:pt x="334" y="215"/>
                  </a:cubicBezTo>
                  <a:cubicBezTo>
                    <a:pt x="334" y="215"/>
                    <a:pt x="334" y="214"/>
                    <a:pt x="334" y="213"/>
                  </a:cubicBezTo>
                  <a:cubicBezTo>
                    <a:pt x="334" y="211"/>
                    <a:pt x="334" y="208"/>
                    <a:pt x="332" y="206"/>
                  </a:cubicBezTo>
                  <a:cubicBezTo>
                    <a:pt x="330" y="205"/>
                    <a:pt x="328" y="204"/>
                    <a:pt x="326" y="203"/>
                  </a:cubicBezTo>
                  <a:cubicBezTo>
                    <a:pt x="325" y="203"/>
                    <a:pt x="324" y="202"/>
                    <a:pt x="323" y="202"/>
                  </a:cubicBezTo>
                  <a:cubicBezTo>
                    <a:pt x="321" y="200"/>
                    <a:pt x="320" y="199"/>
                    <a:pt x="319" y="196"/>
                  </a:cubicBezTo>
                  <a:cubicBezTo>
                    <a:pt x="318" y="194"/>
                    <a:pt x="317" y="192"/>
                    <a:pt x="314" y="189"/>
                  </a:cubicBezTo>
                  <a:cubicBezTo>
                    <a:pt x="311" y="186"/>
                    <a:pt x="308" y="184"/>
                    <a:pt x="304" y="183"/>
                  </a:cubicBezTo>
                  <a:cubicBezTo>
                    <a:pt x="301" y="181"/>
                    <a:pt x="298" y="179"/>
                    <a:pt x="296" y="178"/>
                  </a:cubicBezTo>
                  <a:cubicBezTo>
                    <a:pt x="293" y="176"/>
                    <a:pt x="293" y="176"/>
                    <a:pt x="293" y="176"/>
                  </a:cubicBezTo>
                  <a:cubicBezTo>
                    <a:pt x="292" y="175"/>
                    <a:pt x="292" y="175"/>
                    <a:pt x="292" y="175"/>
                  </a:cubicBezTo>
                  <a:cubicBezTo>
                    <a:pt x="287" y="173"/>
                    <a:pt x="280" y="168"/>
                    <a:pt x="280" y="164"/>
                  </a:cubicBezTo>
                  <a:cubicBezTo>
                    <a:pt x="280" y="163"/>
                    <a:pt x="283" y="160"/>
                    <a:pt x="285" y="158"/>
                  </a:cubicBezTo>
                  <a:cubicBezTo>
                    <a:pt x="286" y="157"/>
                    <a:pt x="287" y="156"/>
                    <a:pt x="288" y="155"/>
                  </a:cubicBezTo>
                  <a:cubicBezTo>
                    <a:pt x="292" y="150"/>
                    <a:pt x="296" y="143"/>
                    <a:pt x="299" y="137"/>
                  </a:cubicBezTo>
                  <a:cubicBezTo>
                    <a:pt x="300" y="136"/>
                    <a:pt x="301" y="135"/>
                    <a:pt x="302" y="133"/>
                  </a:cubicBezTo>
                  <a:cubicBezTo>
                    <a:pt x="305" y="129"/>
                    <a:pt x="309" y="123"/>
                    <a:pt x="306" y="117"/>
                  </a:cubicBezTo>
                  <a:cubicBezTo>
                    <a:pt x="305" y="115"/>
                    <a:pt x="304" y="114"/>
                    <a:pt x="302" y="113"/>
                  </a:cubicBezTo>
                  <a:cubicBezTo>
                    <a:pt x="301" y="112"/>
                    <a:pt x="300" y="112"/>
                    <a:pt x="300" y="111"/>
                  </a:cubicBezTo>
                  <a:cubicBezTo>
                    <a:pt x="298" y="106"/>
                    <a:pt x="302" y="101"/>
                    <a:pt x="304" y="100"/>
                  </a:cubicBezTo>
                  <a:cubicBezTo>
                    <a:pt x="307" y="97"/>
                    <a:pt x="309" y="96"/>
                    <a:pt x="312" y="95"/>
                  </a:cubicBezTo>
                  <a:cubicBezTo>
                    <a:pt x="312" y="95"/>
                    <a:pt x="315" y="94"/>
                    <a:pt x="317" y="94"/>
                  </a:cubicBezTo>
                  <a:cubicBezTo>
                    <a:pt x="317" y="96"/>
                    <a:pt x="317" y="98"/>
                    <a:pt x="318" y="99"/>
                  </a:cubicBezTo>
                  <a:cubicBezTo>
                    <a:pt x="319" y="101"/>
                    <a:pt x="321" y="102"/>
                    <a:pt x="322" y="102"/>
                  </a:cubicBezTo>
                  <a:cubicBezTo>
                    <a:pt x="324" y="102"/>
                    <a:pt x="325" y="101"/>
                    <a:pt x="326" y="101"/>
                  </a:cubicBezTo>
                  <a:cubicBezTo>
                    <a:pt x="332" y="98"/>
                    <a:pt x="331" y="90"/>
                    <a:pt x="331" y="86"/>
                  </a:cubicBezTo>
                  <a:cubicBezTo>
                    <a:pt x="330" y="85"/>
                    <a:pt x="330" y="84"/>
                    <a:pt x="330" y="83"/>
                  </a:cubicBezTo>
                  <a:cubicBezTo>
                    <a:pt x="329" y="80"/>
                    <a:pt x="329" y="78"/>
                    <a:pt x="330" y="77"/>
                  </a:cubicBezTo>
                  <a:cubicBezTo>
                    <a:pt x="332" y="74"/>
                    <a:pt x="335" y="73"/>
                    <a:pt x="338" y="71"/>
                  </a:cubicBezTo>
                  <a:cubicBezTo>
                    <a:pt x="343" y="68"/>
                    <a:pt x="349" y="65"/>
                    <a:pt x="351" y="59"/>
                  </a:cubicBezTo>
                  <a:cubicBezTo>
                    <a:pt x="352" y="55"/>
                    <a:pt x="351" y="53"/>
                    <a:pt x="350" y="51"/>
                  </a:cubicBezTo>
                  <a:cubicBezTo>
                    <a:pt x="348" y="49"/>
                    <a:pt x="346" y="48"/>
                    <a:pt x="343" y="48"/>
                  </a:cubicBezTo>
                  <a:cubicBezTo>
                    <a:pt x="343" y="48"/>
                    <a:pt x="342" y="48"/>
                    <a:pt x="342" y="48"/>
                  </a:cubicBezTo>
                  <a:cubicBezTo>
                    <a:pt x="340" y="49"/>
                    <a:pt x="339" y="49"/>
                    <a:pt x="337" y="50"/>
                  </a:cubicBezTo>
                  <a:cubicBezTo>
                    <a:pt x="337" y="50"/>
                    <a:pt x="336" y="51"/>
                    <a:pt x="335" y="51"/>
                  </a:cubicBezTo>
                  <a:cubicBezTo>
                    <a:pt x="335" y="51"/>
                    <a:pt x="335" y="51"/>
                    <a:pt x="335" y="50"/>
                  </a:cubicBezTo>
                  <a:cubicBezTo>
                    <a:pt x="335" y="50"/>
                    <a:pt x="335" y="49"/>
                    <a:pt x="335" y="48"/>
                  </a:cubicBezTo>
                  <a:cubicBezTo>
                    <a:pt x="335" y="46"/>
                    <a:pt x="335" y="43"/>
                    <a:pt x="333" y="40"/>
                  </a:cubicBezTo>
                  <a:cubicBezTo>
                    <a:pt x="332" y="39"/>
                    <a:pt x="329" y="38"/>
                    <a:pt x="326" y="38"/>
                  </a:cubicBezTo>
                  <a:cubicBezTo>
                    <a:pt x="324" y="38"/>
                    <a:pt x="321" y="39"/>
                    <a:pt x="320" y="41"/>
                  </a:cubicBezTo>
                  <a:cubicBezTo>
                    <a:pt x="316" y="44"/>
                    <a:pt x="318" y="47"/>
                    <a:pt x="318" y="49"/>
                  </a:cubicBezTo>
                  <a:cubicBezTo>
                    <a:pt x="319" y="50"/>
                    <a:pt x="319" y="50"/>
                    <a:pt x="319" y="51"/>
                  </a:cubicBezTo>
                  <a:cubicBezTo>
                    <a:pt x="319" y="52"/>
                    <a:pt x="318" y="54"/>
                    <a:pt x="317" y="56"/>
                  </a:cubicBezTo>
                  <a:cubicBezTo>
                    <a:pt x="316" y="57"/>
                    <a:pt x="314" y="58"/>
                    <a:pt x="312" y="58"/>
                  </a:cubicBezTo>
                  <a:cubicBezTo>
                    <a:pt x="311" y="58"/>
                    <a:pt x="310" y="58"/>
                    <a:pt x="309" y="57"/>
                  </a:cubicBezTo>
                  <a:cubicBezTo>
                    <a:pt x="308" y="57"/>
                    <a:pt x="307" y="55"/>
                    <a:pt x="306" y="53"/>
                  </a:cubicBezTo>
                  <a:cubicBezTo>
                    <a:pt x="305" y="51"/>
                    <a:pt x="303" y="48"/>
                    <a:pt x="299" y="48"/>
                  </a:cubicBezTo>
                  <a:cubicBezTo>
                    <a:pt x="298" y="48"/>
                    <a:pt x="297" y="48"/>
                    <a:pt x="297" y="48"/>
                  </a:cubicBezTo>
                  <a:cubicBezTo>
                    <a:pt x="296" y="47"/>
                    <a:pt x="296" y="47"/>
                    <a:pt x="295" y="46"/>
                  </a:cubicBezTo>
                  <a:cubicBezTo>
                    <a:pt x="293" y="43"/>
                    <a:pt x="290" y="42"/>
                    <a:pt x="286" y="42"/>
                  </a:cubicBezTo>
                  <a:cubicBezTo>
                    <a:pt x="286" y="42"/>
                    <a:pt x="286" y="42"/>
                    <a:pt x="285" y="42"/>
                  </a:cubicBezTo>
                  <a:cubicBezTo>
                    <a:pt x="281" y="42"/>
                    <a:pt x="277" y="44"/>
                    <a:pt x="274" y="45"/>
                  </a:cubicBezTo>
                  <a:cubicBezTo>
                    <a:pt x="273" y="46"/>
                    <a:pt x="272" y="46"/>
                    <a:pt x="272" y="46"/>
                  </a:cubicBezTo>
                  <a:cubicBezTo>
                    <a:pt x="271" y="47"/>
                    <a:pt x="268" y="48"/>
                    <a:pt x="268" y="48"/>
                  </a:cubicBezTo>
                  <a:cubicBezTo>
                    <a:pt x="267" y="48"/>
                    <a:pt x="266" y="47"/>
                    <a:pt x="265" y="46"/>
                  </a:cubicBezTo>
                  <a:cubicBezTo>
                    <a:pt x="264" y="45"/>
                    <a:pt x="264" y="45"/>
                    <a:pt x="264" y="45"/>
                  </a:cubicBezTo>
                  <a:cubicBezTo>
                    <a:pt x="262" y="42"/>
                    <a:pt x="258" y="38"/>
                    <a:pt x="252" y="38"/>
                  </a:cubicBezTo>
                  <a:cubicBezTo>
                    <a:pt x="249" y="38"/>
                    <a:pt x="247" y="39"/>
                    <a:pt x="245" y="40"/>
                  </a:cubicBezTo>
                  <a:cubicBezTo>
                    <a:pt x="243" y="40"/>
                    <a:pt x="241" y="41"/>
                    <a:pt x="239" y="41"/>
                  </a:cubicBezTo>
                  <a:cubicBezTo>
                    <a:pt x="239" y="41"/>
                    <a:pt x="239" y="41"/>
                    <a:pt x="239" y="41"/>
                  </a:cubicBezTo>
                  <a:cubicBezTo>
                    <a:pt x="237" y="41"/>
                    <a:pt x="231" y="39"/>
                    <a:pt x="229" y="38"/>
                  </a:cubicBezTo>
                  <a:cubicBezTo>
                    <a:pt x="228" y="38"/>
                    <a:pt x="228" y="37"/>
                    <a:pt x="228" y="37"/>
                  </a:cubicBezTo>
                  <a:cubicBezTo>
                    <a:pt x="227" y="36"/>
                    <a:pt x="227" y="35"/>
                    <a:pt x="225" y="34"/>
                  </a:cubicBezTo>
                  <a:cubicBezTo>
                    <a:pt x="224" y="32"/>
                    <a:pt x="222" y="32"/>
                    <a:pt x="220" y="32"/>
                  </a:cubicBezTo>
                  <a:cubicBezTo>
                    <a:pt x="220" y="32"/>
                    <a:pt x="219" y="32"/>
                    <a:pt x="219" y="32"/>
                  </a:cubicBezTo>
                  <a:cubicBezTo>
                    <a:pt x="218" y="31"/>
                    <a:pt x="217" y="30"/>
                    <a:pt x="217" y="29"/>
                  </a:cubicBezTo>
                  <a:cubicBezTo>
                    <a:pt x="216" y="28"/>
                    <a:pt x="214" y="25"/>
                    <a:pt x="210" y="25"/>
                  </a:cubicBezTo>
                  <a:cubicBezTo>
                    <a:pt x="209" y="25"/>
                    <a:pt x="208" y="25"/>
                    <a:pt x="206" y="26"/>
                  </a:cubicBezTo>
                  <a:cubicBezTo>
                    <a:pt x="205" y="26"/>
                    <a:pt x="204" y="27"/>
                    <a:pt x="203" y="27"/>
                  </a:cubicBezTo>
                  <a:cubicBezTo>
                    <a:pt x="202" y="28"/>
                    <a:pt x="201" y="28"/>
                    <a:pt x="200" y="28"/>
                  </a:cubicBezTo>
                  <a:cubicBezTo>
                    <a:pt x="200" y="28"/>
                    <a:pt x="200" y="28"/>
                    <a:pt x="200" y="28"/>
                  </a:cubicBezTo>
                  <a:cubicBezTo>
                    <a:pt x="200" y="28"/>
                    <a:pt x="199" y="28"/>
                    <a:pt x="199" y="27"/>
                  </a:cubicBezTo>
                  <a:cubicBezTo>
                    <a:pt x="198" y="27"/>
                    <a:pt x="197" y="26"/>
                    <a:pt x="195" y="26"/>
                  </a:cubicBezTo>
                  <a:cubicBezTo>
                    <a:pt x="193" y="25"/>
                    <a:pt x="191" y="25"/>
                    <a:pt x="189" y="25"/>
                  </a:cubicBezTo>
                  <a:cubicBezTo>
                    <a:pt x="184" y="25"/>
                    <a:pt x="182" y="25"/>
                    <a:pt x="181" y="23"/>
                  </a:cubicBezTo>
                  <a:cubicBezTo>
                    <a:pt x="180" y="22"/>
                    <a:pt x="179" y="20"/>
                    <a:pt x="179" y="18"/>
                  </a:cubicBezTo>
                  <a:cubicBezTo>
                    <a:pt x="178" y="14"/>
                    <a:pt x="176" y="10"/>
                    <a:pt x="172" y="8"/>
                  </a:cubicBezTo>
                  <a:cubicBezTo>
                    <a:pt x="171" y="8"/>
                    <a:pt x="170" y="8"/>
                    <a:pt x="169" y="8"/>
                  </a:cubicBezTo>
                  <a:cubicBezTo>
                    <a:pt x="165" y="8"/>
                    <a:pt x="163" y="11"/>
                    <a:pt x="162" y="14"/>
                  </a:cubicBezTo>
                  <a:cubicBezTo>
                    <a:pt x="162" y="14"/>
                    <a:pt x="161" y="15"/>
                    <a:pt x="161" y="15"/>
                  </a:cubicBezTo>
                  <a:cubicBezTo>
                    <a:pt x="161" y="15"/>
                    <a:pt x="161" y="15"/>
                    <a:pt x="160" y="15"/>
                  </a:cubicBezTo>
                  <a:cubicBezTo>
                    <a:pt x="159" y="13"/>
                    <a:pt x="158" y="12"/>
                    <a:pt x="157" y="10"/>
                  </a:cubicBezTo>
                  <a:cubicBezTo>
                    <a:pt x="155" y="6"/>
                    <a:pt x="153" y="2"/>
                    <a:pt x="146" y="0"/>
                  </a:cubicBezTo>
                  <a:cubicBezTo>
                    <a:pt x="146" y="0"/>
                    <a:pt x="145" y="0"/>
                    <a:pt x="145" y="0"/>
                  </a:cubicBezTo>
                  <a:cubicBezTo>
                    <a:pt x="139" y="0"/>
                    <a:pt x="130" y="5"/>
                    <a:pt x="129" y="12"/>
                  </a:cubicBezTo>
                  <a:cubicBezTo>
                    <a:pt x="129" y="13"/>
                    <a:pt x="129" y="13"/>
                    <a:pt x="129" y="13"/>
                  </a:cubicBezTo>
                  <a:cubicBezTo>
                    <a:pt x="131" y="14"/>
                    <a:pt x="131" y="14"/>
                    <a:pt x="131" y="14"/>
                  </a:cubicBezTo>
                  <a:cubicBezTo>
                    <a:pt x="134" y="16"/>
                    <a:pt x="138" y="17"/>
                    <a:pt x="141" y="17"/>
                  </a:cubicBezTo>
                  <a:cubicBezTo>
                    <a:pt x="143" y="17"/>
                    <a:pt x="145" y="17"/>
                    <a:pt x="147" y="18"/>
                  </a:cubicBezTo>
                  <a:cubicBezTo>
                    <a:pt x="152" y="20"/>
                    <a:pt x="154" y="28"/>
                    <a:pt x="155" y="31"/>
                  </a:cubicBezTo>
                  <a:cubicBezTo>
                    <a:pt x="156" y="34"/>
                    <a:pt x="155" y="37"/>
                    <a:pt x="153" y="40"/>
                  </a:cubicBezTo>
                  <a:cubicBezTo>
                    <a:pt x="147" y="47"/>
                    <a:pt x="129" y="50"/>
                    <a:pt x="115" y="50"/>
                  </a:cubicBezTo>
                  <a:cubicBezTo>
                    <a:pt x="112" y="50"/>
                    <a:pt x="112" y="50"/>
                    <a:pt x="112" y="50"/>
                  </a:cubicBezTo>
                  <a:cubicBezTo>
                    <a:pt x="108" y="50"/>
                    <a:pt x="104" y="50"/>
                    <a:pt x="101" y="49"/>
                  </a:cubicBezTo>
                  <a:cubicBezTo>
                    <a:pt x="99" y="48"/>
                    <a:pt x="98" y="48"/>
                    <a:pt x="96" y="47"/>
                  </a:cubicBezTo>
                  <a:cubicBezTo>
                    <a:pt x="94" y="45"/>
                    <a:pt x="91" y="44"/>
                    <a:pt x="88" y="44"/>
                  </a:cubicBezTo>
                  <a:cubicBezTo>
                    <a:pt x="86" y="44"/>
                    <a:pt x="85" y="44"/>
                    <a:pt x="83" y="45"/>
                  </a:cubicBezTo>
                  <a:cubicBezTo>
                    <a:pt x="80" y="46"/>
                    <a:pt x="79" y="48"/>
                    <a:pt x="77" y="50"/>
                  </a:cubicBezTo>
                  <a:cubicBezTo>
                    <a:pt x="76" y="51"/>
                    <a:pt x="76" y="52"/>
                    <a:pt x="75" y="52"/>
                  </a:cubicBezTo>
                  <a:cubicBezTo>
                    <a:pt x="74" y="53"/>
                    <a:pt x="73" y="53"/>
                    <a:pt x="72" y="53"/>
                  </a:cubicBezTo>
                  <a:cubicBezTo>
                    <a:pt x="70" y="54"/>
                    <a:pt x="67" y="55"/>
                    <a:pt x="65" y="58"/>
                  </a:cubicBezTo>
                  <a:cubicBezTo>
                    <a:pt x="64" y="61"/>
                    <a:pt x="64" y="63"/>
                    <a:pt x="64" y="66"/>
                  </a:cubicBezTo>
                  <a:cubicBezTo>
                    <a:pt x="64" y="66"/>
                    <a:pt x="63" y="66"/>
                    <a:pt x="63" y="66"/>
                  </a:cubicBezTo>
                  <a:cubicBezTo>
                    <a:pt x="60" y="66"/>
                    <a:pt x="57" y="67"/>
                    <a:pt x="56" y="69"/>
                  </a:cubicBezTo>
                  <a:cubicBezTo>
                    <a:pt x="53" y="71"/>
                    <a:pt x="53" y="74"/>
                    <a:pt x="53" y="76"/>
                  </a:cubicBezTo>
                  <a:cubicBezTo>
                    <a:pt x="53" y="77"/>
                    <a:pt x="54" y="78"/>
                    <a:pt x="53" y="79"/>
                  </a:cubicBezTo>
                  <a:cubicBezTo>
                    <a:pt x="53" y="79"/>
                    <a:pt x="52" y="79"/>
                    <a:pt x="51" y="79"/>
                  </a:cubicBezTo>
                  <a:cubicBezTo>
                    <a:pt x="49" y="79"/>
                    <a:pt x="47" y="79"/>
                    <a:pt x="45" y="81"/>
                  </a:cubicBezTo>
                  <a:cubicBezTo>
                    <a:pt x="42" y="85"/>
                    <a:pt x="42" y="90"/>
                    <a:pt x="45" y="94"/>
                  </a:cubicBezTo>
                  <a:cubicBezTo>
                    <a:pt x="47" y="97"/>
                    <a:pt x="49" y="100"/>
                    <a:pt x="48" y="102"/>
                  </a:cubicBezTo>
                  <a:cubicBezTo>
                    <a:pt x="48" y="103"/>
                    <a:pt x="47" y="104"/>
                    <a:pt x="45" y="105"/>
                  </a:cubicBezTo>
                  <a:cubicBezTo>
                    <a:pt x="43" y="106"/>
                    <a:pt x="42" y="107"/>
                    <a:pt x="41" y="107"/>
                  </a:cubicBezTo>
                  <a:cubicBezTo>
                    <a:pt x="37" y="109"/>
                    <a:pt x="33" y="111"/>
                    <a:pt x="31" y="118"/>
                  </a:cubicBezTo>
                  <a:cubicBezTo>
                    <a:pt x="31" y="119"/>
                    <a:pt x="31" y="120"/>
                    <a:pt x="30" y="121"/>
                  </a:cubicBezTo>
                  <a:cubicBezTo>
                    <a:pt x="29" y="126"/>
                    <a:pt x="29" y="127"/>
                    <a:pt x="24" y="130"/>
                  </a:cubicBezTo>
                  <a:cubicBezTo>
                    <a:pt x="16" y="134"/>
                    <a:pt x="12" y="142"/>
                    <a:pt x="13" y="150"/>
                  </a:cubicBezTo>
                  <a:cubicBezTo>
                    <a:pt x="14" y="158"/>
                    <a:pt x="21" y="159"/>
                    <a:pt x="25" y="160"/>
                  </a:cubicBezTo>
                  <a:cubicBezTo>
                    <a:pt x="25" y="160"/>
                    <a:pt x="26" y="160"/>
                    <a:pt x="26" y="160"/>
                  </a:cubicBezTo>
                  <a:cubicBezTo>
                    <a:pt x="26" y="160"/>
                    <a:pt x="25" y="161"/>
                    <a:pt x="25" y="162"/>
                  </a:cubicBezTo>
                  <a:cubicBezTo>
                    <a:pt x="25" y="162"/>
                    <a:pt x="25" y="162"/>
                    <a:pt x="25" y="162"/>
                  </a:cubicBezTo>
                  <a:cubicBezTo>
                    <a:pt x="25" y="163"/>
                    <a:pt x="25" y="163"/>
                    <a:pt x="25" y="164"/>
                  </a:cubicBezTo>
                  <a:cubicBezTo>
                    <a:pt x="24" y="163"/>
                    <a:pt x="24" y="163"/>
                    <a:pt x="24" y="163"/>
                  </a:cubicBezTo>
                  <a:cubicBezTo>
                    <a:pt x="22" y="165"/>
                    <a:pt x="22" y="165"/>
                    <a:pt x="22" y="165"/>
                  </a:cubicBezTo>
                  <a:cubicBezTo>
                    <a:pt x="21" y="166"/>
                    <a:pt x="21" y="168"/>
                    <a:pt x="20" y="170"/>
                  </a:cubicBezTo>
                  <a:cubicBezTo>
                    <a:pt x="19" y="168"/>
                    <a:pt x="16" y="166"/>
                    <a:pt x="13" y="166"/>
                  </a:cubicBezTo>
                  <a:cubicBezTo>
                    <a:pt x="12" y="166"/>
                    <a:pt x="11" y="167"/>
                    <a:pt x="10" y="167"/>
                  </a:cubicBezTo>
                  <a:cubicBezTo>
                    <a:pt x="9" y="168"/>
                    <a:pt x="9" y="169"/>
                    <a:pt x="8" y="171"/>
                  </a:cubicBezTo>
                  <a:cubicBezTo>
                    <a:pt x="7" y="170"/>
                    <a:pt x="6" y="170"/>
                    <a:pt x="5" y="169"/>
                  </a:cubicBezTo>
                  <a:cubicBezTo>
                    <a:pt x="0" y="166"/>
                    <a:pt x="0" y="166"/>
                    <a:pt x="0" y="166"/>
                  </a:cubicBezTo>
                  <a:cubicBezTo>
                    <a:pt x="17" y="659"/>
                    <a:pt x="17" y="659"/>
                    <a:pt x="17" y="659"/>
                  </a:cubicBezTo>
                  <a:cubicBezTo>
                    <a:pt x="20" y="659"/>
                    <a:pt x="20" y="659"/>
                    <a:pt x="20" y="659"/>
                  </a:cubicBezTo>
                  <a:cubicBezTo>
                    <a:pt x="36" y="659"/>
                    <a:pt x="117" y="658"/>
                    <a:pt x="208" y="658"/>
                  </a:cubicBezTo>
                  <a:cubicBezTo>
                    <a:pt x="272" y="658"/>
                    <a:pt x="327" y="658"/>
                    <a:pt x="371" y="659"/>
                  </a:cubicBezTo>
                  <a:cubicBezTo>
                    <a:pt x="374" y="659"/>
                    <a:pt x="374" y="659"/>
                    <a:pt x="374" y="659"/>
                  </a:cubicBezTo>
                  <a:cubicBezTo>
                    <a:pt x="390" y="247"/>
                    <a:pt x="390" y="247"/>
                    <a:pt x="390" y="247"/>
                  </a:cubicBezTo>
                  <a:lnTo>
                    <a:pt x="390" y="246"/>
                  </a:ln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0" name="Freeform 7">
              <a:extLst>
                <a:ext uri="{FF2B5EF4-FFF2-40B4-BE49-F238E27FC236}">
                  <a16:creationId xmlns:a16="http://schemas.microsoft.com/office/drawing/2014/main" id="{9525BD63-D64D-A78C-FD1D-DE364F2FC1F7}"/>
                </a:ext>
              </a:extLst>
            </p:cNvPr>
            <p:cNvSpPr>
              <a:spLocks/>
            </p:cNvSpPr>
            <p:nvPr/>
          </p:nvSpPr>
          <p:spPr bwMode="auto">
            <a:xfrm>
              <a:off x="2279889" y="394370"/>
              <a:ext cx="243574" cy="116603"/>
            </a:xfrm>
            <a:custGeom>
              <a:avLst/>
              <a:gdLst>
                <a:gd name="T0" fmla="*/ 10 w 77"/>
                <a:gd name="T1" fmla="*/ 39 h 41"/>
                <a:gd name="T2" fmla="*/ 18 w 77"/>
                <a:gd name="T3" fmla="*/ 36 h 41"/>
                <a:gd name="T4" fmla="*/ 22 w 77"/>
                <a:gd name="T5" fmla="*/ 35 h 41"/>
                <a:gd name="T6" fmla="*/ 27 w 77"/>
                <a:gd name="T7" fmla="*/ 36 h 41"/>
                <a:gd name="T8" fmla="*/ 33 w 77"/>
                <a:gd name="T9" fmla="*/ 37 h 41"/>
                <a:gd name="T10" fmla="*/ 38 w 77"/>
                <a:gd name="T11" fmla="*/ 35 h 41"/>
                <a:gd name="T12" fmla="*/ 49 w 77"/>
                <a:gd name="T13" fmla="*/ 41 h 41"/>
                <a:gd name="T14" fmla="*/ 63 w 77"/>
                <a:gd name="T15" fmla="*/ 34 h 41"/>
                <a:gd name="T16" fmla="*/ 67 w 77"/>
                <a:gd name="T17" fmla="*/ 30 h 41"/>
                <a:gd name="T18" fmla="*/ 76 w 77"/>
                <a:gd name="T19" fmla="*/ 14 h 41"/>
                <a:gd name="T20" fmla="*/ 67 w 77"/>
                <a:gd name="T21" fmla="*/ 0 h 41"/>
                <a:gd name="T22" fmla="*/ 64 w 77"/>
                <a:gd name="T23" fmla="*/ 0 h 41"/>
                <a:gd name="T24" fmla="*/ 57 w 77"/>
                <a:gd name="T25" fmla="*/ 3 h 41"/>
                <a:gd name="T26" fmla="*/ 55 w 77"/>
                <a:gd name="T27" fmla="*/ 5 h 41"/>
                <a:gd name="T28" fmla="*/ 39 w 77"/>
                <a:gd name="T29" fmla="*/ 10 h 41"/>
                <a:gd name="T30" fmla="*/ 38 w 77"/>
                <a:gd name="T31" fmla="*/ 10 h 41"/>
                <a:gd name="T32" fmla="*/ 33 w 77"/>
                <a:gd name="T33" fmla="*/ 8 h 41"/>
                <a:gd name="T34" fmla="*/ 32 w 77"/>
                <a:gd name="T35" fmla="*/ 7 h 41"/>
                <a:gd name="T36" fmla="*/ 24 w 77"/>
                <a:gd name="T37" fmla="*/ 4 h 41"/>
                <a:gd name="T38" fmla="*/ 24 w 77"/>
                <a:gd name="T39" fmla="*/ 4 h 41"/>
                <a:gd name="T40" fmla="*/ 19 w 77"/>
                <a:gd name="T41" fmla="*/ 8 h 41"/>
                <a:gd name="T42" fmla="*/ 19 w 77"/>
                <a:gd name="T43" fmla="*/ 9 h 41"/>
                <a:gd name="T44" fmla="*/ 17 w 77"/>
                <a:gd name="T45" fmla="*/ 9 h 41"/>
                <a:gd name="T46" fmla="*/ 11 w 77"/>
                <a:gd name="T47" fmla="*/ 11 h 41"/>
                <a:gd name="T48" fmla="*/ 8 w 77"/>
                <a:gd name="T49" fmla="*/ 19 h 41"/>
                <a:gd name="T50" fmla="*/ 8 w 77"/>
                <a:gd name="T51" fmla="*/ 21 h 41"/>
                <a:gd name="T52" fmla="*/ 8 w 77"/>
                <a:gd name="T53" fmla="*/ 23 h 41"/>
                <a:gd name="T54" fmla="*/ 6 w 77"/>
                <a:gd name="T55" fmla="*/ 25 h 41"/>
                <a:gd name="T56" fmla="*/ 5 w 77"/>
                <a:gd name="T57" fmla="*/ 26 h 41"/>
                <a:gd name="T58" fmla="*/ 3 w 77"/>
                <a:gd name="T59" fmla="*/ 35 h 41"/>
                <a:gd name="T60" fmla="*/ 10 w 77"/>
                <a:gd name="T61" fmla="*/ 3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 h="41">
                  <a:moveTo>
                    <a:pt x="10" y="39"/>
                  </a:moveTo>
                  <a:cubicBezTo>
                    <a:pt x="13" y="39"/>
                    <a:pt x="15" y="38"/>
                    <a:pt x="18" y="36"/>
                  </a:cubicBezTo>
                  <a:cubicBezTo>
                    <a:pt x="19" y="36"/>
                    <a:pt x="21" y="35"/>
                    <a:pt x="22" y="35"/>
                  </a:cubicBezTo>
                  <a:cubicBezTo>
                    <a:pt x="24" y="35"/>
                    <a:pt x="26" y="35"/>
                    <a:pt x="27" y="36"/>
                  </a:cubicBezTo>
                  <a:cubicBezTo>
                    <a:pt x="29" y="36"/>
                    <a:pt x="31" y="37"/>
                    <a:pt x="33" y="37"/>
                  </a:cubicBezTo>
                  <a:cubicBezTo>
                    <a:pt x="35" y="37"/>
                    <a:pt x="37" y="36"/>
                    <a:pt x="38" y="35"/>
                  </a:cubicBezTo>
                  <a:cubicBezTo>
                    <a:pt x="42" y="39"/>
                    <a:pt x="45" y="41"/>
                    <a:pt x="49" y="41"/>
                  </a:cubicBezTo>
                  <a:cubicBezTo>
                    <a:pt x="54" y="41"/>
                    <a:pt x="58" y="38"/>
                    <a:pt x="63" y="34"/>
                  </a:cubicBezTo>
                  <a:cubicBezTo>
                    <a:pt x="64" y="32"/>
                    <a:pt x="65" y="31"/>
                    <a:pt x="67" y="30"/>
                  </a:cubicBezTo>
                  <a:cubicBezTo>
                    <a:pt x="71" y="26"/>
                    <a:pt x="77" y="21"/>
                    <a:pt x="76" y="14"/>
                  </a:cubicBezTo>
                  <a:cubicBezTo>
                    <a:pt x="76" y="9"/>
                    <a:pt x="73" y="2"/>
                    <a:pt x="67" y="0"/>
                  </a:cubicBezTo>
                  <a:cubicBezTo>
                    <a:pt x="66" y="0"/>
                    <a:pt x="65" y="0"/>
                    <a:pt x="64" y="0"/>
                  </a:cubicBezTo>
                  <a:cubicBezTo>
                    <a:pt x="61" y="0"/>
                    <a:pt x="59" y="2"/>
                    <a:pt x="57" y="3"/>
                  </a:cubicBezTo>
                  <a:cubicBezTo>
                    <a:pt x="57" y="4"/>
                    <a:pt x="56" y="4"/>
                    <a:pt x="55" y="5"/>
                  </a:cubicBezTo>
                  <a:cubicBezTo>
                    <a:pt x="51" y="7"/>
                    <a:pt x="44" y="10"/>
                    <a:pt x="39" y="10"/>
                  </a:cubicBezTo>
                  <a:cubicBezTo>
                    <a:pt x="38" y="10"/>
                    <a:pt x="38" y="10"/>
                    <a:pt x="38" y="10"/>
                  </a:cubicBezTo>
                  <a:cubicBezTo>
                    <a:pt x="36" y="10"/>
                    <a:pt x="35" y="9"/>
                    <a:pt x="33" y="8"/>
                  </a:cubicBezTo>
                  <a:cubicBezTo>
                    <a:pt x="33" y="8"/>
                    <a:pt x="32" y="7"/>
                    <a:pt x="32" y="7"/>
                  </a:cubicBezTo>
                  <a:cubicBezTo>
                    <a:pt x="30" y="6"/>
                    <a:pt x="27" y="4"/>
                    <a:pt x="24" y="4"/>
                  </a:cubicBezTo>
                  <a:cubicBezTo>
                    <a:pt x="24" y="4"/>
                    <a:pt x="24" y="4"/>
                    <a:pt x="24" y="4"/>
                  </a:cubicBezTo>
                  <a:cubicBezTo>
                    <a:pt x="20" y="4"/>
                    <a:pt x="19" y="7"/>
                    <a:pt x="19" y="8"/>
                  </a:cubicBezTo>
                  <a:cubicBezTo>
                    <a:pt x="19" y="8"/>
                    <a:pt x="19" y="9"/>
                    <a:pt x="19" y="9"/>
                  </a:cubicBezTo>
                  <a:cubicBezTo>
                    <a:pt x="18" y="9"/>
                    <a:pt x="17" y="9"/>
                    <a:pt x="17" y="9"/>
                  </a:cubicBezTo>
                  <a:cubicBezTo>
                    <a:pt x="14" y="9"/>
                    <a:pt x="12" y="9"/>
                    <a:pt x="11" y="11"/>
                  </a:cubicBezTo>
                  <a:cubicBezTo>
                    <a:pt x="7" y="14"/>
                    <a:pt x="8" y="17"/>
                    <a:pt x="8" y="19"/>
                  </a:cubicBezTo>
                  <a:cubicBezTo>
                    <a:pt x="8" y="20"/>
                    <a:pt x="8" y="21"/>
                    <a:pt x="8" y="21"/>
                  </a:cubicBezTo>
                  <a:cubicBezTo>
                    <a:pt x="8" y="21"/>
                    <a:pt x="8" y="23"/>
                    <a:pt x="8" y="23"/>
                  </a:cubicBezTo>
                  <a:cubicBezTo>
                    <a:pt x="8" y="24"/>
                    <a:pt x="7" y="24"/>
                    <a:pt x="6" y="25"/>
                  </a:cubicBezTo>
                  <a:cubicBezTo>
                    <a:pt x="6" y="25"/>
                    <a:pt x="5" y="26"/>
                    <a:pt x="5" y="26"/>
                  </a:cubicBezTo>
                  <a:cubicBezTo>
                    <a:pt x="3" y="27"/>
                    <a:pt x="0" y="30"/>
                    <a:pt x="3" y="35"/>
                  </a:cubicBezTo>
                  <a:cubicBezTo>
                    <a:pt x="5" y="38"/>
                    <a:pt x="8" y="39"/>
                    <a:pt x="10" y="39"/>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1" name="Freeform 8">
              <a:extLst>
                <a:ext uri="{FF2B5EF4-FFF2-40B4-BE49-F238E27FC236}">
                  <a16:creationId xmlns:a16="http://schemas.microsoft.com/office/drawing/2014/main" id="{65A10F82-EFE3-EAE6-081C-7BC772C8CC5C}"/>
                </a:ext>
              </a:extLst>
            </p:cNvPr>
            <p:cNvSpPr>
              <a:spLocks/>
            </p:cNvSpPr>
            <p:nvPr/>
          </p:nvSpPr>
          <p:spPr bwMode="auto">
            <a:xfrm>
              <a:off x="3172266" y="722440"/>
              <a:ext cx="103765" cy="93875"/>
            </a:xfrm>
            <a:custGeom>
              <a:avLst/>
              <a:gdLst>
                <a:gd name="T0" fmla="*/ 24 w 33"/>
                <a:gd name="T1" fmla="*/ 17 h 33"/>
                <a:gd name="T2" fmla="*/ 32 w 33"/>
                <a:gd name="T3" fmla="*/ 6 h 33"/>
                <a:gd name="T4" fmla="*/ 28 w 33"/>
                <a:gd name="T5" fmla="*/ 1 h 33"/>
                <a:gd name="T6" fmla="*/ 22 w 33"/>
                <a:gd name="T7" fmla="*/ 4 h 33"/>
                <a:gd name="T8" fmla="*/ 21 w 33"/>
                <a:gd name="T9" fmla="*/ 5 h 33"/>
                <a:gd name="T10" fmla="*/ 20 w 33"/>
                <a:gd name="T11" fmla="*/ 6 h 33"/>
                <a:gd name="T12" fmla="*/ 19 w 33"/>
                <a:gd name="T13" fmla="*/ 5 h 33"/>
                <a:gd name="T14" fmla="*/ 16 w 33"/>
                <a:gd name="T15" fmla="*/ 2 h 33"/>
                <a:gd name="T16" fmla="*/ 10 w 33"/>
                <a:gd name="T17" fmla="*/ 0 h 33"/>
                <a:gd name="T18" fmla="*/ 1 w 33"/>
                <a:gd name="T19" fmla="*/ 15 h 33"/>
                <a:gd name="T20" fmla="*/ 1 w 33"/>
                <a:gd name="T21" fmla="*/ 16 h 33"/>
                <a:gd name="T22" fmla="*/ 13 w 33"/>
                <a:gd name="T23" fmla="*/ 31 h 33"/>
                <a:gd name="T24" fmla="*/ 15 w 33"/>
                <a:gd name="T25" fmla="*/ 31 h 33"/>
                <a:gd name="T26" fmla="*/ 23 w 33"/>
                <a:gd name="T27" fmla="*/ 33 h 33"/>
                <a:gd name="T28" fmla="*/ 23 w 33"/>
                <a:gd name="T29" fmla="*/ 33 h 33"/>
                <a:gd name="T30" fmla="*/ 29 w 33"/>
                <a:gd name="T31" fmla="*/ 30 h 33"/>
                <a:gd name="T32" fmla="*/ 30 w 33"/>
                <a:gd name="T33" fmla="*/ 25 h 33"/>
                <a:gd name="T34" fmla="*/ 22 w 33"/>
                <a:gd name="T35" fmla="*/ 20 h 33"/>
                <a:gd name="T36" fmla="*/ 20 w 33"/>
                <a:gd name="T37" fmla="*/ 20 h 33"/>
                <a:gd name="T38" fmla="*/ 24 w 33"/>
                <a:gd name="T39"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 h="33">
                  <a:moveTo>
                    <a:pt x="24" y="17"/>
                  </a:moveTo>
                  <a:cubicBezTo>
                    <a:pt x="28" y="15"/>
                    <a:pt x="33" y="12"/>
                    <a:pt x="32" y="6"/>
                  </a:cubicBezTo>
                  <a:cubicBezTo>
                    <a:pt x="32" y="1"/>
                    <a:pt x="29" y="1"/>
                    <a:pt x="28" y="1"/>
                  </a:cubicBezTo>
                  <a:cubicBezTo>
                    <a:pt x="25" y="1"/>
                    <a:pt x="23" y="3"/>
                    <a:pt x="22" y="4"/>
                  </a:cubicBezTo>
                  <a:cubicBezTo>
                    <a:pt x="21" y="5"/>
                    <a:pt x="21" y="5"/>
                    <a:pt x="21" y="5"/>
                  </a:cubicBezTo>
                  <a:cubicBezTo>
                    <a:pt x="20" y="5"/>
                    <a:pt x="20" y="6"/>
                    <a:pt x="20" y="6"/>
                  </a:cubicBezTo>
                  <a:cubicBezTo>
                    <a:pt x="20" y="6"/>
                    <a:pt x="19" y="6"/>
                    <a:pt x="19" y="5"/>
                  </a:cubicBezTo>
                  <a:cubicBezTo>
                    <a:pt x="19" y="5"/>
                    <a:pt x="18" y="3"/>
                    <a:pt x="16" y="2"/>
                  </a:cubicBezTo>
                  <a:cubicBezTo>
                    <a:pt x="14" y="1"/>
                    <a:pt x="12" y="0"/>
                    <a:pt x="10" y="0"/>
                  </a:cubicBezTo>
                  <a:cubicBezTo>
                    <a:pt x="3" y="0"/>
                    <a:pt x="2" y="10"/>
                    <a:pt x="1" y="15"/>
                  </a:cubicBezTo>
                  <a:cubicBezTo>
                    <a:pt x="1" y="16"/>
                    <a:pt x="1" y="16"/>
                    <a:pt x="1" y="16"/>
                  </a:cubicBezTo>
                  <a:cubicBezTo>
                    <a:pt x="0" y="27"/>
                    <a:pt x="1" y="29"/>
                    <a:pt x="13" y="31"/>
                  </a:cubicBezTo>
                  <a:cubicBezTo>
                    <a:pt x="13" y="31"/>
                    <a:pt x="14" y="31"/>
                    <a:pt x="15" y="31"/>
                  </a:cubicBezTo>
                  <a:cubicBezTo>
                    <a:pt x="17" y="32"/>
                    <a:pt x="20" y="33"/>
                    <a:pt x="23" y="33"/>
                  </a:cubicBezTo>
                  <a:cubicBezTo>
                    <a:pt x="23" y="33"/>
                    <a:pt x="23" y="33"/>
                    <a:pt x="23" y="33"/>
                  </a:cubicBezTo>
                  <a:cubicBezTo>
                    <a:pt x="25" y="33"/>
                    <a:pt x="27" y="32"/>
                    <a:pt x="29" y="30"/>
                  </a:cubicBezTo>
                  <a:cubicBezTo>
                    <a:pt x="30" y="29"/>
                    <a:pt x="30" y="27"/>
                    <a:pt x="30" y="25"/>
                  </a:cubicBezTo>
                  <a:cubicBezTo>
                    <a:pt x="29" y="20"/>
                    <a:pt x="25" y="20"/>
                    <a:pt x="22" y="20"/>
                  </a:cubicBezTo>
                  <a:cubicBezTo>
                    <a:pt x="21" y="20"/>
                    <a:pt x="20" y="20"/>
                    <a:pt x="20" y="20"/>
                  </a:cubicBezTo>
                  <a:cubicBezTo>
                    <a:pt x="20" y="19"/>
                    <a:pt x="22" y="18"/>
                    <a:pt x="24" y="17"/>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2" name="Freeform 9">
              <a:extLst>
                <a:ext uri="{FF2B5EF4-FFF2-40B4-BE49-F238E27FC236}">
                  <a16:creationId xmlns:a16="http://schemas.microsoft.com/office/drawing/2014/main" id="{99384DD7-0B83-401C-EBC7-D58EA4C7B536}"/>
                </a:ext>
              </a:extLst>
            </p:cNvPr>
            <p:cNvSpPr>
              <a:spLocks/>
            </p:cNvSpPr>
            <p:nvPr/>
          </p:nvSpPr>
          <p:spPr bwMode="auto">
            <a:xfrm>
              <a:off x="3613539" y="3294623"/>
              <a:ext cx="1011433" cy="658115"/>
            </a:xfrm>
            <a:custGeom>
              <a:avLst/>
              <a:gdLst>
                <a:gd name="T0" fmla="*/ 309 w 321"/>
                <a:gd name="T1" fmla="*/ 173 h 231"/>
                <a:gd name="T2" fmla="*/ 293 w 321"/>
                <a:gd name="T3" fmla="*/ 162 h 231"/>
                <a:gd name="T4" fmla="*/ 257 w 321"/>
                <a:gd name="T5" fmla="*/ 125 h 231"/>
                <a:gd name="T6" fmla="*/ 246 w 321"/>
                <a:gd name="T7" fmla="*/ 106 h 231"/>
                <a:gd name="T8" fmla="*/ 230 w 321"/>
                <a:gd name="T9" fmla="*/ 110 h 231"/>
                <a:gd name="T10" fmla="*/ 188 w 321"/>
                <a:gd name="T11" fmla="*/ 100 h 231"/>
                <a:gd name="T12" fmla="*/ 160 w 321"/>
                <a:gd name="T13" fmla="*/ 92 h 231"/>
                <a:gd name="T14" fmla="*/ 150 w 321"/>
                <a:gd name="T15" fmla="*/ 95 h 231"/>
                <a:gd name="T16" fmla="*/ 143 w 321"/>
                <a:gd name="T17" fmla="*/ 103 h 231"/>
                <a:gd name="T18" fmla="*/ 132 w 321"/>
                <a:gd name="T19" fmla="*/ 93 h 231"/>
                <a:gd name="T20" fmla="*/ 107 w 321"/>
                <a:gd name="T21" fmla="*/ 69 h 231"/>
                <a:gd name="T22" fmla="*/ 94 w 321"/>
                <a:gd name="T23" fmla="*/ 50 h 231"/>
                <a:gd name="T24" fmla="*/ 79 w 321"/>
                <a:gd name="T25" fmla="*/ 31 h 231"/>
                <a:gd name="T26" fmla="*/ 74 w 321"/>
                <a:gd name="T27" fmla="*/ 34 h 231"/>
                <a:gd name="T28" fmla="*/ 69 w 321"/>
                <a:gd name="T29" fmla="*/ 36 h 231"/>
                <a:gd name="T30" fmla="*/ 61 w 321"/>
                <a:gd name="T31" fmla="*/ 19 h 231"/>
                <a:gd name="T32" fmla="*/ 47 w 321"/>
                <a:gd name="T33" fmla="*/ 6 h 231"/>
                <a:gd name="T34" fmla="*/ 37 w 321"/>
                <a:gd name="T35" fmla="*/ 8 h 231"/>
                <a:gd name="T36" fmla="*/ 16 w 321"/>
                <a:gd name="T37" fmla="*/ 1 h 231"/>
                <a:gd name="T38" fmla="*/ 0 w 321"/>
                <a:gd name="T39" fmla="*/ 178 h 231"/>
                <a:gd name="T40" fmla="*/ 9 w 321"/>
                <a:gd name="T41" fmla="*/ 181 h 231"/>
                <a:gd name="T42" fmla="*/ 12 w 321"/>
                <a:gd name="T43" fmla="*/ 194 h 231"/>
                <a:gd name="T44" fmla="*/ 26 w 321"/>
                <a:gd name="T45" fmla="*/ 189 h 231"/>
                <a:gd name="T46" fmla="*/ 28 w 321"/>
                <a:gd name="T47" fmla="*/ 186 h 231"/>
                <a:gd name="T48" fmla="*/ 34 w 321"/>
                <a:gd name="T49" fmla="*/ 189 h 231"/>
                <a:gd name="T50" fmla="*/ 47 w 321"/>
                <a:gd name="T51" fmla="*/ 195 h 231"/>
                <a:gd name="T52" fmla="*/ 57 w 321"/>
                <a:gd name="T53" fmla="*/ 201 h 231"/>
                <a:gd name="T54" fmla="*/ 71 w 321"/>
                <a:gd name="T55" fmla="*/ 211 h 231"/>
                <a:gd name="T56" fmla="*/ 95 w 321"/>
                <a:gd name="T57" fmla="*/ 212 h 231"/>
                <a:gd name="T58" fmla="*/ 113 w 321"/>
                <a:gd name="T59" fmla="*/ 202 h 231"/>
                <a:gd name="T60" fmla="*/ 132 w 321"/>
                <a:gd name="T61" fmla="*/ 196 h 231"/>
                <a:gd name="T62" fmla="*/ 130 w 321"/>
                <a:gd name="T63" fmla="*/ 186 h 231"/>
                <a:gd name="T64" fmla="*/ 126 w 321"/>
                <a:gd name="T65" fmla="*/ 187 h 231"/>
                <a:gd name="T66" fmla="*/ 126 w 321"/>
                <a:gd name="T67" fmla="*/ 181 h 231"/>
                <a:gd name="T68" fmla="*/ 141 w 321"/>
                <a:gd name="T69" fmla="*/ 178 h 231"/>
                <a:gd name="T70" fmla="*/ 138 w 321"/>
                <a:gd name="T71" fmla="*/ 194 h 231"/>
                <a:gd name="T72" fmla="*/ 131 w 321"/>
                <a:gd name="T73" fmla="*/ 207 h 231"/>
                <a:gd name="T74" fmla="*/ 146 w 321"/>
                <a:gd name="T75" fmla="*/ 206 h 231"/>
                <a:gd name="T76" fmla="*/ 155 w 321"/>
                <a:gd name="T77" fmla="*/ 198 h 231"/>
                <a:gd name="T78" fmla="*/ 154 w 321"/>
                <a:gd name="T79" fmla="*/ 207 h 231"/>
                <a:gd name="T80" fmla="*/ 161 w 321"/>
                <a:gd name="T81" fmla="*/ 217 h 231"/>
                <a:gd name="T82" fmla="*/ 170 w 321"/>
                <a:gd name="T83" fmla="*/ 231 h 231"/>
                <a:gd name="T84" fmla="*/ 179 w 321"/>
                <a:gd name="T85" fmla="*/ 225 h 231"/>
                <a:gd name="T86" fmla="*/ 182 w 321"/>
                <a:gd name="T87" fmla="*/ 223 h 231"/>
                <a:gd name="T88" fmla="*/ 192 w 321"/>
                <a:gd name="T89" fmla="*/ 225 h 231"/>
                <a:gd name="T90" fmla="*/ 206 w 321"/>
                <a:gd name="T91" fmla="*/ 219 h 231"/>
                <a:gd name="T92" fmla="*/ 236 w 321"/>
                <a:gd name="T93" fmla="*/ 198 h 231"/>
                <a:gd name="T94" fmla="*/ 267 w 321"/>
                <a:gd name="T95" fmla="*/ 189 h 231"/>
                <a:gd name="T96" fmla="*/ 287 w 321"/>
                <a:gd name="T97" fmla="*/ 194 h 231"/>
                <a:gd name="T98" fmla="*/ 295 w 321"/>
                <a:gd name="T99" fmla="*/ 192 h 231"/>
                <a:gd name="T100" fmla="*/ 300 w 321"/>
                <a:gd name="T101" fmla="*/ 191 h 231"/>
                <a:gd name="T102" fmla="*/ 307 w 321"/>
                <a:gd name="T103" fmla="*/ 192 h 231"/>
                <a:gd name="T104" fmla="*/ 320 w 321"/>
                <a:gd name="T105" fmla="*/ 183 h 231"/>
                <a:gd name="T106" fmla="*/ 318 w 321"/>
                <a:gd name="T107" fmla="*/ 179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1" h="231">
                  <a:moveTo>
                    <a:pt x="318" y="179"/>
                  </a:moveTo>
                  <a:cubicBezTo>
                    <a:pt x="315" y="177"/>
                    <a:pt x="312" y="175"/>
                    <a:pt x="309" y="173"/>
                  </a:cubicBezTo>
                  <a:cubicBezTo>
                    <a:pt x="307" y="171"/>
                    <a:pt x="305" y="169"/>
                    <a:pt x="304" y="168"/>
                  </a:cubicBezTo>
                  <a:cubicBezTo>
                    <a:pt x="301" y="166"/>
                    <a:pt x="297" y="164"/>
                    <a:pt x="293" y="162"/>
                  </a:cubicBezTo>
                  <a:cubicBezTo>
                    <a:pt x="279" y="154"/>
                    <a:pt x="261" y="144"/>
                    <a:pt x="258" y="129"/>
                  </a:cubicBezTo>
                  <a:cubicBezTo>
                    <a:pt x="258" y="127"/>
                    <a:pt x="258" y="126"/>
                    <a:pt x="257" y="125"/>
                  </a:cubicBezTo>
                  <a:cubicBezTo>
                    <a:pt x="257" y="119"/>
                    <a:pt x="255" y="110"/>
                    <a:pt x="250" y="107"/>
                  </a:cubicBezTo>
                  <a:cubicBezTo>
                    <a:pt x="249" y="107"/>
                    <a:pt x="247" y="106"/>
                    <a:pt x="246" y="106"/>
                  </a:cubicBezTo>
                  <a:cubicBezTo>
                    <a:pt x="243" y="106"/>
                    <a:pt x="240" y="107"/>
                    <a:pt x="237" y="108"/>
                  </a:cubicBezTo>
                  <a:cubicBezTo>
                    <a:pt x="235" y="109"/>
                    <a:pt x="232" y="110"/>
                    <a:pt x="230" y="110"/>
                  </a:cubicBezTo>
                  <a:cubicBezTo>
                    <a:pt x="229" y="110"/>
                    <a:pt x="229" y="110"/>
                    <a:pt x="229" y="110"/>
                  </a:cubicBezTo>
                  <a:cubicBezTo>
                    <a:pt x="215" y="109"/>
                    <a:pt x="203" y="107"/>
                    <a:pt x="188" y="100"/>
                  </a:cubicBezTo>
                  <a:cubicBezTo>
                    <a:pt x="186" y="100"/>
                    <a:pt x="185" y="99"/>
                    <a:pt x="184" y="99"/>
                  </a:cubicBezTo>
                  <a:cubicBezTo>
                    <a:pt x="176" y="95"/>
                    <a:pt x="169" y="92"/>
                    <a:pt x="160" y="92"/>
                  </a:cubicBezTo>
                  <a:cubicBezTo>
                    <a:pt x="159" y="92"/>
                    <a:pt x="159" y="92"/>
                    <a:pt x="159" y="92"/>
                  </a:cubicBezTo>
                  <a:cubicBezTo>
                    <a:pt x="156" y="92"/>
                    <a:pt x="153" y="92"/>
                    <a:pt x="150" y="95"/>
                  </a:cubicBezTo>
                  <a:cubicBezTo>
                    <a:pt x="149" y="95"/>
                    <a:pt x="149" y="97"/>
                    <a:pt x="148" y="98"/>
                  </a:cubicBezTo>
                  <a:cubicBezTo>
                    <a:pt x="146" y="101"/>
                    <a:pt x="145" y="103"/>
                    <a:pt x="143" y="103"/>
                  </a:cubicBezTo>
                  <a:cubicBezTo>
                    <a:pt x="142" y="103"/>
                    <a:pt x="142" y="103"/>
                    <a:pt x="142" y="103"/>
                  </a:cubicBezTo>
                  <a:cubicBezTo>
                    <a:pt x="139" y="103"/>
                    <a:pt x="136" y="99"/>
                    <a:pt x="132" y="93"/>
                  </a:cubicBezTo>
                  <a:cubicBezTo>
                    <a:pt x="128" y="86"/>
                    <a:pt x="122" y="79"/>
                    <a:pt x="115" y="74"/>
                  </a:cubicBezTo>
                  <a:cubicBezTo>
                    <a:pt x="113" y="72"/>
                    <a:pt x="110" y="71"/>
                    <a:pt x="107" y="69"/>
                  </a:cubicBezTo>
                  <a:cubicBezTo>
                    <a:pt x="103" y="67"/>
                    <a:pt x="98" y="65"/>
                    <a:pt x="96" y="61"/>
                  </a:cubicBezTo>
                  <a:cubicBezTo>
                    <a:pt x="94" y="58"/>
                    <a:pt x="94" y="54"/>
                    <a:pt x="94" y="50"/>
                  </a:cubicBezTo>
                  <a:cubicBezTo>
                    <a:pt x="93" y="46"/>
                    <a:pt x="93" y="41"/>
                    <a:pt x="91" y="38"/>
                  </a:cubicBezTo>
                  <a:cubicBezTo>
                    <a:pt x="88" y="35"/>
                    <a:pt x="82" y="31"/>
                    <a:pt x="79" y="31"/>
                  </a:cubicBezTo>
                  <a:cubicBezTo>
                    <a:pt x="78" y="31"/>
                    <a:pt x="78" y="31"/>
                    <a:pt x="78" y="31"/>
                  </a:cubicBezTo>
                  <a:cubicBezTo>
                    <a:pt x="76" y="31"/>
                    <a:pt x="75" y="33"/>
                    <a:pt x="74" y="34"/>
                  </a:cubicBezTo>
                  <a:cubicBezTo>
                    <a:pt x="72" y="35"/>
                    <a:pt x="71" y="37"/>
                    <a:pt x="69" y="37"/>
                  </a:cubicBezTo>
                  <a:cubicBezTo>
                    <a:pt x="69" y="37"/>
                    <a:pt x="69" y="37"/>
                    <a:pt x="69" y="36"/>
                  </a:cubicBezTo>
                  <a:cubicBezTo>
                    <a:pt x="64" y="36"/>
                    <a:pt x="62" y="26"/>
                    <a:pt x="61" y="21"/>
                  </a:cubicBezTo>
                  <a:cubicBezTo>
                    <a:pt x="61" y="21"/>
                    <a:pt x="61" y="20"/>
                    <a:pt x="61" y="19"/>
                  </a:cubicBezTo>
                  <a:cubicBezTo>
                    <a:pt x="59" y="13"/>
                    <a:pt x="57" y="6"/>
                    <a:pt x="49" y="6"/>
                  </a:cubicBezTo>
                  <a:cubicBezTo>
                    <a:pt x="49" y="6"/>
                    <a:pt x="48" y="6"/>
                    <a:pt x="47" y="6"/>
                  </a:cubicBezTo>
                  <a:cubicBezTo>
                    <a:pt x="45" y="7"/>
                    <a:pt x="44" y="7"/>
                    <a:pt x="43" y="7"/>
                  </a:cubicBezTo>
                  <a:cubicBezTo>
                    <a:pt x="41" y="8"/>
                    <a:pt x="39" y="8"/>
                    <a:pt x="37" y="8"/>
                  </a:cubicBezTo>
                  <a:cubicBezTo>
                    <a:pt x="35" y="8"/>
                    <a:pt x="33" y="7"/>
                    <a:pt x="30" y="6"/>
                  </a:cubicBezTo>
                  <a:cubicBezTo>
                    <a:pt x="24" y="4"/>
                    <a:pt x="20" y="2"/>
                    <a:pt x="16" y="1"/>
                  </a:cubicBezTo>
                  <a:cubicBezTo>
                    <a:pt x="12" y="0"/>
                    <a:pt x="12" y="0"/>
                    <a:pt x="12" y="0"/>
                  </a:cubicBezTo>
                  <a:cubicBezTo>
                    <a:pt x="0" y="178"/>
                    <a:pt x="0" y="178"/>
                    <a:pt x="0" y="178"/>
                  </a:cubicBezTo>
                  <a:cubicBezTo>
                    <a:pt x="3" y="179"/>
                    <a:pt x="3" y="179"/>
                    <a:pt x="3" y="179"/>
                  </a:cubicBezTo>
                  <a:cubicBezTo>
                    <a:pt x="6" y="179"/>
                    <a:pt x="7" y="180"/>
                    <a:pt x="9" y="181"/>
                  </a:cubicBezTo>
                  <a:cubicBezTo>
                    <a:pt x="10" y="182"/>
                    <a:pt x="10" y="184"/>
                    <a:pt x="10" y="186"/>
                  </a:cubicBezTo>
                  <a:cubicBezTo>
                    <a:pt x="10" y="189"/>
                    <a:pt x="10" y="192"/>
                    <a:pt x="12" y="194"/>
                  </a:cubicBezTo>
                  <a:cubicBezTo>
                    <a:pt x="14" y="197"/>
                    <a:pt x="16" y="197"/>
                    <a:pt x="17" y="197"/>
                  </a:cubicBezTo>
                  <a:cubicBezTo>
                    <a:pt x="23" y="197"/>
                    <a:pt x="26" y="190"/>
                    <a:pt x="26" y="189"/>
                  </a:cubicBezTo>
                  <a:cubicBezTo>
                    <a:pt x="26" y="188"/>
                    <a:pt x="26" y="188"/>
                    <a:pt x="26" y="188"/>
                  </a:cubicBezTo>
                  <a:cubicBezTo>
                    <a:pt x="27" y="187"/>
                    <a:pt x="27" y="186"/>
                    <a:pt x="28" y="186"/>
                  </a:cubicBezTo>
                  <a:cubicBezTo>
                    <a:pt x="28" y="186"/>
                    <a:pt x="29" y="186"/>
                    <a:pt x="30" y="187"/>
                  </a:cubicBezTo>
                  <a:cubicBezTo>
                    <a:pt x="31" y="187"/>
                    <a:pt x="33" y="188"/>
                    <a:pt x="34" y="189"/>
                  </a:cubicBezTo>
                  <a:cubicBezTo>
                    <a:pt x="36" y="191"/>
                    <a:pt x="38" y="193"/>
                    <a:pt x="41" y="194"/>
                  </a:cubicBezTo>
                  <a:cubicBezTo>
                    <a:pt x="43" y="194"/>
                    <a:pt x="45" y="195"/>
                    <a:pt x="47" y="195"/>
                  </a:cubicBezTo>
                  <a:cubicBezTo>
                    <a:pt x="49" y="195"/>
                    <a:pt x="51" y="195"/>
                    <a:pt x="53" y="197"/>
                  </a:cubicBezTo>
                  <a:cubicBezTo>
                    <a:pt x="55" y="198"/>
                    <a:pt x="56" y="199"/>
                    <a:pt x="57" y="201"/>
                  </a:cubicBezTo>
                  <a:cubicBezTo>
                    <a:pt x="58" y="202"/>
                    <a:pt x="59" y="203"/>
                    <a:pt x="60" y="204"/>
                  </a:cubicBezTo>
                  <a:cubicBezTo>
                    <a:pt x="63" y="208"/>
                    <a:pt x="67" y="210"/>
                    <a:pt x="71" y="211"/>
                  </a:cubicBezTo>
                  <a:cubicBezTo>
                    <a:pt x="77" y="213"/>
                    <a:pt x="81" y="214"/>
                    <a:pt x="86" y="214"/>
                  </a:cubicBezTo>
                  <a:cubicBezTo>
                    <a:pt x="89" y="214"/>
                    <a:pt x="92" y="214"/>
                    <a:pt x="95" y="212"/>
                  </a:cubicBezTo>
                  <a:cubicBezTo>
                    <a:pt x="98" y="211"/>
                    <a:pt x="100" y="209"/>
                    <a:pt x="103" y="208"/>
                  </a:cubicBezTo>
                  <a:cubicBezTo>
                    <a:pt x="106" y="205"/>
                    <a:pt x="110" y="203"/>
                    <a:pt x="113" y="202"/>
                  </a:cubicBezTo>
                  <a:cubicBezTo>
                    <a:pt x="114" y="202"/>
                    <a:pt x="115" y="202"/>
                    <a:pt x="116" y="202"/>
                  </a:cubicBezTo>
                  <a:cubicBezTo>
                    <a:pt x="122" y="201"/>
                    <a:pt x="130" y="201"/>
                    <a:pt x="132" y="196"/>
                  </a:cubicBezTo>
                  <a:cubicBezTo>
                    <a:pt x="133" y="194"/>
                    <a:pt x="133" y="191"/>
                    <a:pt x="131" y="188"/>
                  </a:cubicBezTo>
                  <a:cubicBezTo>
                    <a:pt x="130" y="186"/>
                    <a:pt x="130" y="186"/>
                    <a:pt x="130" y="186"/>
                  </a:cubicBezTo>
                  <a:cubicBezTo>
                    <a:pt x="128" y="187"/>
                    <a:pt x="128" y="187"/>
                    <a:pt x="128" y="187"/>
                  </a:cubicBezTo>
                  <a:cubicBezTo>
                    <a:pt x="128" y="187"/>
                    <a:pt x="127" y="187"/>
                    <a:pt x="126" y="187"/>
                  </a:cubicBezTo>
                  <a:cubicBezTo>
                    <a:pt x="126" y="187"/>
                    <a:pt x="125" y="187"/>
                    <a:pt x="125" y="186"/>
                  </a:cubicBezTo>
                  <a:cubicBezTo>
                    <a:pt x="124" y="185"/>
                    <a:pt x="124" y="183"/>
                    <a:pt x="126" y="181"/>
                  </a:cubicBezTo>
                  <a:cubicBezTo>
                    <a:pt x="128" y="178"/>
                    <a:pt x="131" y="176"/>
                    <a:pt x="135" y="176"/>
                  </a:cubicBezTo>
                  <a:cubicBezTo>
                    <a:pt x="137" y="176"/>
                    <a:pt x="139" y="176"/>
                    <a:pt x="141" y="178"/>
                  </a:cubicBezTo>
                  <a:cubicBezTo>
                    <a:pt x="144" y="180"/>
                    <a:pt x="144" y="186"/>
                    <a:pt x="143" y="189"/>
                  </a:cubicBezTo>
                  <a:cubicBezTo>
                    <a:pt x="142" y="191"/>
                    <a:pt x="140" y="192"/>
                    <a:pt x="138" y="194"/>
                  </a:cubicBezTo>
                  <a:cubicBezTo>
                    <a:pt x="136" y="196"/>
                    <a:pt x="133" y="197"/>
                    <a:pt x="131" y="201"/>
                  </a:cubicBezTo>
                  <a:cubicBezTo>
                    <a:pt x="131" y="202"/>
                    <a:pt x="130" y="205"/>
                    <a:pt x="131" y="207"/>
                  </a:cubicBezTo>
                  <a:cubicBezTo>
                    <a:pt x="132" y="208"/>
                    <a:pt x="133" y="209"/>
                    <a:pt x="136" y="209"/>
                  </a:cubicBezTo>
                  <a:cubicBezTo>
                    <a:pt x="140" y="209"/>
                    <a:pt x="146" y="207"/>
                    <a:pt x="146" y="206"/>
                  </a:cubicBezTo>
                  <a:cubicBezTo>
                    <a:pt x="148" y="205"/>
                    <a:pt x="150" y="203"/>
                    <a:pt x="152" y="202"/>
                  </a:cubicBezTo>
                  <a:cubicBezTo>
                    <a:pt x="152" y="200"/>
                    <a:pt x="154" y="198"/>
                    <a:pt x="155" y="198"/>
                  </a:cubicBezTo>
                  <a:cubicBezTo>
                    <a:pt x="155" y="198"/>
                    <a:pt x="155" y="199"/>
                    <a:pt x="154" y="202"/>
                  </a:cubicBezTo>
                  <a:cubicBezTo>
                    <a:pt x="154" y="203"/>
                    <a:pt x="154" y="205"/>
                    <a:pt x="154" y="207"/>
                  </a:cubicBezTo>
                  <a:cubicBezTo>
                    <a:pt x="154" y="211"/>
                    <a:pt x="156" y="213"/>
                    <a:pt x="158" y="215"/>
                  </a:cubicBezTo>
                  <a:cubicBezTo>
                    <a:pt x="159" y="215"/>
                    <a:pt x="160" y="216"/>
                    <a:pt x="161" y="217"/>
                  </a:cubicBezTo>
                  <a:cubicBezTo>
                    <a:pt x="161" y="218"/>
                    <a:pt x="162" y="220"/>
                    <a:pt x="162" y="221"/>
                  </a:cubicBezTo>
                  <a:cubicBezTo>
                    <a:pt x="163" y="225"/>
                    <a:pt x="164" y="231"/>
                    <a:pt x="170" y="231"/>
                  </a:cubicBezTo>
                  <a:cubicBezTo>
                    <a:pt x="171" y="231"/>
                    <a:pt x="172" y="230"/>
                    <a:pt x="173" y="230"/>
                  </a:cubicBezTo>
                  <a:cubicBezTo>
                    <a:pt x="176" y="229"/>
                    <a:pt x="177" y="227"/>
                    <a:pt x="179" y="225"/>
                  </a:cubicBezTo>
                  <a:cubicBezTo>
                    <a:pt x="180" y="224"/>
                    <a:pt x="181" y="223"/>
                    <a:pt x="181" y="223"/>
                  </a:cubicBezTo>
                  <a:cubicBezTo>
                    <a:pt x="181" y="223"/>
                    <a:pt x="182" y="223"/>
                    <a:pt x="182" y="223"/>
                  </a:cubicBezTo>
                  <a:cubicBezTo>
                    <a:pt x="183" y="223"/>
                    <a:pt x="184" y="223"/>
                    <a:pt x="186" y="224"/>
                  </a:cubicBezTo>
                  <a:cubicBezTo>
                    <a:pt x="188" y="224"/>
                    <a:pt x="190" y="225"/>
                    <a:pt x="192" y="225"/>
                  </a:cubicBezTo>
                  <a:cubicBezTo>
                    <a:pt x="192" y="225"/>
                    <a:pt x="193" y="225"/>
                    <a:pt x="193" y="225"/>
                  </a:cubicBezTo>
                  <a:cubicBezTo>
                    <a:pt x="199" y="225"/>
                    <a:pt x="204" y="220"/>
                    <a:pt x="206" y="219"/>
                  </a:cubicBezTo>
                  <a:cubicBezTo>
                    <a:pt x="212" y="213"/>
                    <a:pt x="217" y="209"/>
                    <a:pt x="223" y="206"/>
                  </a:cubicBezTo>
                  <a:cubicBezTo>
                    <a:pt x="228" y="204"/>
                    <a:pt x="232" y="201"/>
                    <a:pt x="236" y="198"/>
                  </a:cubicBezTo>
                  <a:cubicBezTo>
                    <a:pt x="244" y="193"/>
                    <a:pt x="251" y="188"/>
                    <a:pt x="261" y="188"/>
                  </a:cubicBezTo>
                  <a:cubicBezTo>
                    <a:pt x="263" y="188"/>
                    <a:pt x="265" y="189"/>
                    <a:pt x="267" y="189"/>
                  </a:cubicBezTo>
                  <a:cubicBezTo>
                    <a:pt x="270" y="190"/>
                    <a:pt x="271" y="190"/>
                    <a:pt x="273" y="191"/>
                  </a:cubicBezTo>
                  <a:cubicBezTo>
                    <a:pt x="277" y="192"/>
                    <a:pt x="282" y="194"/>
                    <a:pt x="287" y="194"/>
                  </a:cubicBezTo>
                  <a:cubicBezTo>
                    <a:pt x="287" y="194"/>
                    <a:pt x="288" y="194"/>
                    <a:pt x="288" y="194"/>
                  </a:cubicBezTo>
                  <a:cubicBezTo>
                    <a:pt x="291" y="194"/>
                    <a:pt x="293" y="193"/>
                    <a:pt x="295" y="192"/>
                  </a:cubicBezTo>
                  <a:cubicBezTo>
                    <a:pt x="296" y="192"/>
                    <a:pt x="298" y="192"/>
                    <a:pt x="299" y="191"/>
                  </a:cubicBezTo>
                  <a:cubicBezTo>
                    <a:pt x="300" y="191"/>
                    <a:pt x="300" y="191"/>
                    <a:pt x="300" y="191"/>
                  </a:cubicBezTo>
                  <a:cubicBezTo>
                    <a:pt x="301" y="191"/>
                    <a:pt x="302" y="191"/>
                    <a:pt x="303" y="192"/>
                  </a:cubicBezTo>
                  <a:cubicBezTo>
                    <a:pt x="304" y="192"/>
                    <a:pt x="306" y="192"/>
                    <a:pt x="307" y="192"/>
                  </a:cubicBezTo>
                  <a:cubicBezTo>
                    <a:pt x="308" y="192"/>
                    <a:pt x="309" y="192"/>
                    <a:pt x="310" y="192"/>
                  </a:cubicBezTo>
                  <a:cubicBezTo>
                    <a:pt x="314" y="191"/>
                    <a:pt x="317" y="188"/>
                    <a:pt x="320" y="183"/>
                  </a:cubicBezTo>
                  <a:cubicBezTo>
                    <a:pt x="321" y="180"/>
                    <a:pt x="321" y="180"/>
                    <a:pt x="321" y="180"/>
                  </a:cubicBezTo>
                  <a:lnTo>
                    <a:pt x="318" y="179"/>
                  </a:ln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3" name="Freeform 10">
              <a:extLst>
                <a:ext uri="{FF2B5EF4-FFF2-40B4-BE49-F238E27FC236}">
                  <a16:creationId xmlns:a16="http://schemas.microsoft.com/office/drawing/2014/main" id="{3E25E0A8-F503-48AD-F14D-CC253D6D3940}"/>
                </a:ext>
              </a:extLst>
            </p:cNvPr>
            <p:cNvSpPr>
              <a:spLocks/>
            </p:cNvSpPr>
            <p:nvPr/>
          </p:nvSpPr>
          <p:spPr bwMode="auto">
            <a:xfrm>
              <a:off x="3887696" y="4004123"/>
              <a:ext cx="66628" cy="83006"/>
            </a:xfrm>
            <a:custGeom>
              <a:avLst/>
              <a:gdLst>
                <a:gd name="T0" fmla="*/ 12 w 21"/>
                <a:gd name="T1" fmla="*/ 0 h 29"/>
                <a:gd name="T2" fmla="*/ 11 w 21"/>
                <a:gd name="T3" fmla="*/ 0 h 29"/>
                <a:gd name="T4" fmla="*/ 4 w 21"/>
                <a:gd name="T5" fmla="*/ 3 h 29"/>
                <a:gd name="T6" fmla="*/ 2 w 21"/>
                <a:gd name="T7" fmla="*/ 20 h 29"/>
                <a:gd name="T8" fmla="*/ 5 w 21"/>
                <a:gd name="T9" fmla="*/ 27 h 29"/>
                <a:gd name="T10" fmla="*/ 9 w 21"/>
                <a:gd name="T11" fmla="*/ 29 h 29"/>
                <a:gd name="T12" fmla="*/ 20 w 21"/>
                <a:gd name="T13" fmla="*/ 18 h 29"/>
                <a:gd name="T14" fmla="*/ 17 w 21"/>
                <a:gd name="T15" fmla="*/ 3 h 29"/>
                <a:gd name="T16" fmla="*/ 12 w 21"/>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9">
                  <a:moveTo>
                    <a:pt x="12" y="0"/>
                  </a:moveTo>
                  <a:cubicBezTo>
                    <a:pt x="12" y="0"/>
                    <a:pt x="11" y="0"/>
                    <a:pt x="11" y="0"/>
                  </a:cubicBezTo>
                  <a:cubicBezTo>
                    <a:pt x="8" y="0"/>
                    <a:pt x="6" y="1"/>
                    <a:pt x="4" y="3"/>
                  </a:cubicBezTo>
                  <a:cubicBezTo>
                    <a:pt x="0" y="8"/>
                    <a:pt x="2" y="16"/>
                    <a:pt x="2" y="20"/>
                  </a:cubicBezTo>
                  <a:cubicBezTo>
                    <a:pt x="3" y="22"/>
                    <a:pt x="4" y="25"/>
                    <a:pt x="5" y="27"/>
                  </a:cubicBezTo>
                  <a:cubicBezTo>
                    <a:pt x="6" y="28"/>
                    <a:pt x="7" y="29"/>
                    <a:pt x="9" y="29"/>
                  </a:cubicBezTo>
                  <a:cubicBezTo>
                    <a:pt x="14" y="29"/>
                    <a:pt x="20" y="21"/>
                    <a:pt x="20" y="18"/>
                  </a:cubicBezTo>
                  <a:cubicBezTo>
                    <a:pt x="21" y="15"/>
                    <a:pt x="20" y="7"/>
                    <a:pt x="17" y="3"/>
                  </a:cubicBezTo>
                  <a:cubicBezTo>
                    <a:pt x="16" y="1"/>
                    <a:pt x="14" y="0"/>
                    <a:pt x="12" y="0"/>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4" name="Freeform 11">
              <a:extLst>
                <a:ext uri="{FF2B5EF4-FFF2-40B4-BE49-F238E27FC236}">
                  <a16:creationId xmlns:a16="http://schemas.microsoft.com/office/drawing/2014/main" id="{CFC6BC8E-3ECF-B975-B49A-49074B0D502D}"/>
                </a:ext>
              </a:extLst>
            </p:cNvPr>
            <p:cNvSpPr>
              <a:spLocks/>
            </p:cNvSpPr>
            <p:nvPr/>
          </p:nvSpPr>
          <p:spPr bwMode="auto">
            <a:xfrm>
              <a:off x="4316955" y="4058472"/>
              <a:ext cx="87381" cy="88935"/>
            </a:xfrm>
            <a:custGeom>
              <a:avLst/>
              <a:gdLst>
                <a:gd name="T0" fmla="*/ 21 w 28"/>
                <a:gd name="T1" fmla="*/ 9 h 31"/>
                <a:gd name="T2" fmla="*/ 20 w 28"/>
                <a:gd name="T3" fmla="*/ 9 h 31"/>
                <a:gd name="T4" fmla="*/ 18 w 28"/>
                <a:gd name="T5" fmla="*/ 6 h 31"/>
                <a:gd name="T6" fmla="*/ 9 w 28"/>
                <a:gd name="T7" fmla="*/ 0 h 31"/>
                <a:gd name="T8" fmla="*/ 3 w 28"/>
                <a:gd name="T9" fmla="*/ 4 h 31"/>
                <a:gd name="T10" fmla="*/ 3 w 28"/>
                <a:gd name="T11" fmla="*/ 17 h 31"/>
                <a:gd name="T12" fmla="*/ 14 w 28"/>
                <a:gd name="T13" fmla="*/ 31 h 31"/>
                <a:gd name="T14" fmla="*/ 14 w 28"/>
                <a:gd name="T15" fmla="*/ 31 h 31"/>
                <a:gd name="T16" fmla="*/ 25 w 28"/>
                <a:gd name="T17" fmla="*/ 22 h 31"/>
                <a:gd name="T18" fmla="*/ 21 w 28"/>
                <a:gd name="T19" fmla="*/ 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31">
                  <a:moveTo>
                    <a:pt x="21" y="9"/>
                  </a:moveTo>
                  <a:cubicBezTo>
                    <a:pt x="20" y="9"/>
                    <a:pt x="20" y="9"/>
                    <a:pt x="20" y="9"/>
                  </a:cubicBezTo>
                  <a:cubicBezTo>
                    <a:pt x="19" y="8"/>
                    <a:pt x="19" y="7"/>
                    <a:pt x="18" y="6"/>
                  </a:cubicBezTo>
                  <a:cubicBezTo>
                    <a:pt x="16" y="4"/>
                    <a:pt x="13" y="0"/>
                    <a:pt x="9" y="0"/>
                  </a:cubicBezTo>
                  <a:cubicBezTo>
                    <a:pt x="6" y="0"/>
                    <a:pt x="4" y="1"/>
                    <a:pt x="3" y="4"/>
                  </a:cubicBezTo>
                  <a:cubicBezTo>
                    <a:pt x="0" y="8"/>
                    <a:pt x="2" y="14"/>
                    <a:pt x="3" y="17"/>
                  </a:cubicBezTo>
                  <a:cubicBezTo>
                    <a:pt x="5" y="21"/>
                    <a:pt x="11" y="31"/>
                    <a:pt x="14" y="31"/>
                  </a:cubicBezTo>
                  <a:cubicBezTo>
                    <a:pt x="14" y="31"/>
                    <a:pt x="14" y="31"/>
                    <a:pt x="14" y="31"/>
                  </a:cubicBezTo>
                  <a:cubicBezTo>
                    <a:pt x="19" y="31"/>
                    <a:pt x="24" y="26"/>
                    <a:pt x="25" y="22"/>
                  </a:cubicBezTo>
                  <a:cubicBezTo>
                    <a:pt x="28" y="15"/>
                    <a:pt x="24" y="12"/>
                    <a:pt x="21" y="9"/>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5" name="Freeform 12">
              <a:extLst>
                <a:ext uri="{FF2B5EF4-FFF2-40B4-BE49-F238E27FC236}">
                  <a16:creationId xmlns:a16="http://schemas.microsoft.com/office/drawing/2014/main" id="{06F86279-6540-F33B-DF9F-FECB4C789C6D}"/>
                </a:ext>
              </a:extLst>
            </p:cNvPr>
            <p:cNvSpPr>
              <a:spLocks/>
            </p:cNvSpPr>
            <p:nvPr/>
          </p:nvSpPr>
          <p:spPr bwMode="auto">
            <a:xfrm>
              <a:off x="3972893" y="4144442"/>
              <a:ext cx="412875" cy="413051"/>
            </a:xfrm>
            <a:custGeom>
              <a:avLst/>
              <a:gdLst>
                <a:gd name="T0" fmla="*/ 56 w 131"/>
                <a:gd name="T1" fmla="*/ 142 h 145"/>
                <a:gd name="T2" fmla="*/ 52 w 131"/>
                <a:gd name="T3" fmla="*/ 138 h 145"/>
                <a:gd name="T4" fmla="*/ 48 w 131"/>
                <a:gd name="T5" fmla="*/ 139 h 145"/>
                <a:gd name="T6" fmla="*/ 39 w 131"/>
                <a:gd name="T7" fmla="*/ 141 h 145"/>
                <a:gd name="T8" fmla="*/ 34 w 131"/>
                <a:gd name="T9" fmla="*/ 129 h 145"/>
                <a:gd name="T10" fmla="*/ 40 w 131"/>
                <a:gd name="T11" fmla="*/ 127 h 145"/>
                <a:gd name="T12" fmla="*/ 31 w 131"/>
                <a:gd name="T13" fmla="*/ 124 h 145"/>
                <a:gd name="T14" fmla="*/ 15 w 131"/>
                <a:gd name="T15" fmla="*/ 93 h 145"/>
                <a:gd name="T16" fmla="*/ 14 w 131"/>
                <a:gd name="T17" fmla="*/ 86 h 145"/>
                <a:gd name="T18" fmla="*/ 18 w 131"/>
                <a:gd name="T19" fmla="*/ 73 h 145"/>
                <a:gd name="T20" fmla="*/ 12 w 131"/>
                <a:gd name="T21" fmla="*/ 59 h 145"/>
                <a:gd name="T22" fmla="*/ 0 w 131"/>
                <a:gd name="T23" fmla="*/ 18 h 145"/>
                <a:gd name="T24" fmla="*/ 10 w 131"/>
                <a:gd name="T25" fmla="*/ 0 h 145"/>
                <a:gd name="T26" fmla="*/ 22 w 131"/>
                <a:gd name="T27" fmla="*/ 8 h 145"/>
                <a:gd name="T28" fmla="*/ 36 w 131"/>
                <a:gd name="T29" fmla="*/ 19 h 145"/>
                <a:gd name="T30" fmla="*/ 55 w 131"/>
                <a:gd name="T31" fmla="*/ 27 h 145"/>
                <a:gd name="T32" fmla="*/ 60 w 131"/>
                <a:gd name="T33" fmla="*/ 29 h 145"/>
                <a:gd name="T34" fmla="*/ 68 w 131"/>
                <a:gd name="T35" fmla="*/ 27 h 145"/>
                <a:gd name="T36" fmla="*/ 75 w 131"/>
                <a:gd name="T37" fmla="*/ 26 h 145"/>
                <a:gd name="T38" fmla="*/ 85 w 131"/>
                <a:gd name="T39" fmla="*/ 23 h 145"/>
                <a:gd name="T40" fmla="*/ 91 w 131"/>
                <a:gd name="T41" fmla="*/ 23 h 145"/>
                <a:gd name="T42" fmla="*/ 99 w 131"/>
                <a:gd name="T43" fmla="*/ 22 h 145"/>
                <a:gd name="T44" fmla="*/ 108 w 131"/>
                <a:gd name="T45" fmla="*/ 20 h 145"/>
                <a:gd name="T46" fmla="*/ 112 w 131"/>
                <a:gd name="T47" fmla="*/ 18 h 145"/>
                <a:gd name="T48" fmla="*/ 116 w 131"/>
                <a:gd name="T49" fmla="*/ 17 h 145"/>
                <a:gd name="T50" fmla="*/ 128 w 131"/>
                <a:gd name="T51" fmla="*/ 40 h 145"/>
                <a:gd name="T52" fmla="*/ 126 w 131"/>
                <a:gd name="T53" fmla="*/ 52 h 145"/>
                <a:gd name="T54" fmla="*/ 126 w 131"/>
                <a:gd name="T55" fmla="*/ 69 h 145"/>
                <a:gd name="T56" fmla="*/ 119 w 131"/>
                <a:gd name="T57" fmla="*/ 86 h 145"/>
                <a:gd name="T58" fmla="*/ 115 w 131"/>
                <a:gd name="T59" fmla="*/ 82 h 145"/>
                <a:gd name="T60" fmla="*/ 108 w 131"/>
                <a:gd name="T61" fmla="*/ 110 h 145"/>
                <a:gd name="T62" fmla="*/ 106 w 131"/>
                <a:gd name="T63" fmla="*/ 115 h 145"/>
                <a:gd name="T64" fmla="*/ 104 w 131"/>
                <a:gd name="T65" fmla="*/ 132 h 145"/>
                <a:gd name="T66" fmla="*/ 98 w 131"/>
                <a:gd name="T67" fmla="*/ 134 h 145"/>
                <a:gd name="T68" fmla="*/ 87 w 131"/>
                <a:gd name="T69" fmla="*/ 110 h 145"/>
                <a:gd name="T70" fmla="*/ 86 w 131"/>
                <a:gd name="T71" fmla="*/ 117 h 145"/>
                <a:gd name="T72" fmla="*/ 78 w 131"/>
                <a:gd name="T73" fmla="*/ 132 h 145"/>
                <a:gd name="T74" fmla="*/ 74 w 131"/>
                <a:gd name="T75" fmla="*/ 131 h 145"/>
                <a:gd name="T76" fmla="*/ 64 w 131"/>
                <a:gd name="T77" fmla="*/ 14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1" h="145">
                  <a:moveTo>
                    <a:pt x="64" y="145"/>
                  </a:moveTo>
                  <a:cubicBezTo>
                    <a:pt x="61" y="145"/>
                    <a:pt x="59" y="144"/>
                    <a:pt x="56" y="142"/>
                  </a:cubicBezTo>
                  <a:cubicBezTo>
                    <a:pt x="55" y="142"/>
                    <a:pt x="55" y="141"/>
                    <a:pt x="54" y="140"/>
                  </a:cubicBezTo>
                  <a:cubicBezTo>
                    <a:pt x="53" y="139"/>
                    <a:pt x="53" y="138"/>
                    <a:pt x="52" y="138"/>
                  </a:cubicBezTo>
                  <a:cubicBezTo>
                    <a:pt x="52" y="138"/>
                    <a:pt x="52" y="138"/>
                    <a:pt x="51" y="138"/>
                  </a:cubicBezTo>
                  <a:cubicBezTo>
                    <a:pt x="50" y="138"/>
                    <a:pt x="49" y="139"/>
                    <a:pt x="48" y="139"/>
                  </a:cubicBezTo>
                  <a:cubicBezTo>
                    <a:pt x="46" y="140"/>
                    <a:pt x="44" y="141"/>
                    <a:pt x="42" y="141"/>
                  </a:cubicBezTo>
                  <a:cubicBezTo>
                    <a:pt x="41" y="141"/>
                    <a:pt x="40" y="141"/>
                    <a:pt x="39" y="141"/>
                  </a:cubicBezTo>
                  <a:cubicBezTo>
                    <a:pt x="36" y="140"/>
                    <a:pt x="33" y="138"/>
                    <a:pt x="33" y="135"/>
                  </a:cubicBezTo>
                  <a:cubicBezTo>
                    <a:pt x="32" y="134"/>
                    <a:pt x="32" y="131"/>
                    <a:pt x="34" y="129"/>
                  </a:cubicBezTo>
                  <a:cubicBezTo>
                    <a:pt x="35" y="127"/>
                    <a:pt x="37" y="127"/>
                    <a:pt x="39" y="127"/>
                  </a:cubicBezTo>
                  <a:cubicBezTo>
                    <a:pt x="40" y="127"/>
                    <a:pt x="40" y="127"/>
                    <a:pt x="40" y="127"/>
                  </a:cubicBezTo>
                  <a:cubicBezTo>
                    <a:pt x="39" y="126"/>
                    <a:pt x="38" y="126"/>
                    <a:pt x="36" y="125"/>
                  </a:cubicBezTo>
                  <a:cubicBezTo>
                    <a:pt x="35" y="125"/>
                    <a:pt x="33" y="124"/>
                    <a:pt x="31" y="124"/>
                  </a:cubicBezTo>
                  <a:cubicBezTo>
                    <a:pt x="26" y="121"/>
                    <a:pt x="21" y="114"/>
                    <a:pt x="17" y="105"/>
                  </a:cubicBezTo>
                  <a:cubicBezTo>
                    <a:pt x="16" y="101"/>
                    <a:pt x="15" y="97"/>
                    <a:pt x="15" y="93"/>
                  </a:cubicBezTo>
                  <a:cubicBezTo>
                    <a:pt x="15" y="91"/>
                    <a:pt x="15" y="89"/>
                    <a:pt x="14" y="87"/>
                  </a:cubicBezTo>
                  <a:cubicBezTo>
                    <a:pt x="14" y="86"/>
                    <a:pt x="14" y="86"/>
                    <a:pt x="14" y="86"/>
                  </a:cubicBezTo>
                  <a:cubicBezTo>
                    <a:pt x="13" y="81"/>
                    <a:pt x="12" y="77"/>
                    <a:pt x="14" y="74"/>
                  </a:cubicBezTo>
                  <a:cubicBezTo>
                    <a:pt x="15" y="73"/>
                    <a:pt x="16" y="73"/>
                    <a:pt x="18" y="73"/>
                  </a:cubicBezTo>
                  <a:cubicBezTo>
                    <a:pt x="18" y="73"/>
                    <a:pt x="18" y="73"/>
                    <a:pt x="18" y="73"/>
                  </a:cubicBezTo>
                  <a:cubicBezTo>
                    <a:pt x="17" y="68"/>
                    <a:pt x="14" y="63"/>
                    <a:pt x="12" y="59"/>
                  </a:cubicBezTo>
                  <a:cubicBezTo>
                    <a:pt x="10" y="55"/>
                    <a:pt x="8" y="52"/>
                    <a:pt x="6" y="48"/>
                  </a:cubicBezTo>
                  <a:cubicBezTo>
                    <a:pt x="2" y="38"/>
                    <a:pt x="1" y="27"/>
                    <a:pt x="0" y="18"/>
                  </a:cubicBezTo>
                  <a:cubicBezTo>
                    <a:pt x="0" y="14"/>
                    <a:pt x="1" y="6"/>
                    <a:pt x="5" y="3"/>
                  </a:cubicBezTo>
                  <a:cubicBezTo>
                    <a:pt x="6" y="1"/>
                    <a:pt x="8" y="0"/>
                    <a:pt x="10" y="0"/>
                  </a:cubicBezTo>
                  <a:cubicBezTo>
                    <a:pt x="12" y="0"/>
                    <a:pt x="13" y="0"/>
                    <a:pt x="14" y="1"/>
                  </a:cubicBezTo>
                  <a:cubicBezTo>
                    <a:pt x="17" y="3"/>
                    <a:pt x="20" y="6"/>
                    <a:pt x="22" y="8"/>
                  </a:cubicBezTo>
                  <a:cubicBezTo>
                    <a:pt x="23" y="10"/>
                    <a:pt x="24" y="11"/>
                    <a:pt x="25" y="12"/>
                  </a:cubicBezTo>
                  <a:cubicBezTo>
                    <a:pt x="28" y="14"/>
                    <a:pt x="32" y="17"/>
                    <a:pt x="36" y="19"/>
                  </a:cubicBezTo>
                  <a:cubicBezTo>
                    <a:pt x="38" y="21"/>
                    <a:pt x="41" y="22"/>
                    <a:pt x="44" y="22"/>
                  </a:cubicBezTo>
                  <a:cubicBezTo>
                    <a:pt x="47" y="24"/>
                    <a:pt x="51" y="25"/>
                    <a:pt x="55" y="27"/>
                  </a:cubicBezTo>
                  <a:cubicBezTo>
                    <a:pt x="57" y="28"/>
                    <a:pt x="58" y="29"/>
                    <a:pt x="60" y="29"/>
                  </a:cubicBezTo>
                  <a:cubicBezTo>
                    <a:pt x="60" y="29"/>
                    <a:pt x="60" y="29"/>
                    <a:pt x="60" y="29"/>
                  </a:cubicBezTo>
                  <a:cubicBezTo>
                    <a:pt x="61" y="29"/>
                    <a:pt x="63" y="28"/>
                    <a:pt x="64" y="28"/>
                  </a:cubicBezTo>
                  <a:cubicBezTo>
                    <a:pt x="65" y="28"/>
                    <a:pt x="66" y="28"/>
                    <a:pt x="68" y="27"/>
                  </a:cubicBezTo>
                  <a:cubicBezTo>
                    <a:pt x="69" y="27"/>
                    <a:pt x="70" y="27"/>
                    <a:pt x="70" y="27"/>
                  </a:cubicBezTo>
                  <a:cubicBezTo>
                    <a:pt x="72" y="27"/>
                    <a:pt x="73" y="27"/>
                    <a:pt x="75" y="26"/>
                  </a:cubicBezTo>
                  <a:cubicBezTo>
                    <a:pt x="76" y="26"/>
                    <a:pt x="77" y="25"/>
                    <a:pt x="77" y="25"/>
                  </a:cubicBezTo>
                  <a:cubicBezTo>
                    <a:pt x="80" y="24"/>
                    <a:pt x="82" y="23"/>
                    <a:pt x="85" y="23"/>
                  </a:cubicBezTo>
                  <a:cubicBezTo>
                    <a:pt x="86" y="23"/>
                    <a:pt x="86" y="23"/>
                    <a:pt x="87" y="23"/>
                  </a:cubicBezTo>
                  <a:cubicBezTo>
                    <a:pt x="89" y="23"/>
                    <a:pt x="90" y="23"/>
                    <a:pt x="91" y="23"/>
                  </a:cubicBezTo>
                  <a:cubicBezTo>
                    <a:pt x="92" y="23"/>
                    <a:pt x="93" y="23"/>
                    <a:pt x="94" y="23"/>
                  </a:cubicBezTo>
                  <a:cubicBezTo>
                    <a:pt x="96" y="23"/>
                    <a:pt x="97" y="23"/>
                    <a:pt x="99" y="22"/>
                  </a:cubicBezTo>
                  <a:cubicBezTo>
                    <a:pt x="101" y="20"/>
                    <a:pt x="104" y="20"/>
                    <a:pt x="106" y="20"/>
                  </a:cubicBezTo>
                  <a:cubicBezTo>
                    <a:pt x="108" y="20"/>
                    <a:pt x="108" y="20"/>
                    <a:pt x="108" y="20"/>
                  </a:cubicBezTo>
                  <a:cubicBezTo>
                    <a:pt x="110" y="20"/>
                    <a:pt x="111" y="20"/>
                    <a:pt x="111" y="19"/>
                  </a:cubicBezTo>
                  <a:cubicBezTo>
                    <a:pt x="112" y="18"/>
                    <a:pt x="112" y="18"/>
                    <a:pt x="112" y="18"/>
                  </a:cubicBezTo>
                  <a:cubicBezTo>
                    <a:pt x="113" y="18"/>
                    <a:pt x="113" y="18"/>
                    <a:pt x="113" y="18"/>
                  </a:cubicBezTo>
                  <a:cubicBezTo>
                    <a:pt x="114" y="17"/>
                    <a:pt x="115" y="17"/>
                    <a:pt x="116" y="17"/>
                  </a:cubicBezTo>
                  <a:cubicBezTo>
                    <a:pt x="122" y="17"/>
                    <a:pt x="127" y="21"/>
                    <a:pt x="128" y="25"/>
                  </a:cubicBezTo>
                  <a:cubicBezTo>
                    <a:pt x="131" y="31"/>
                    <a:pt x="129" y="36"/>
                    <a:pt x="128" y="40"/>
                  </a:cubicBezTo>
                  <a:cubicBezTo>
                    <a:pt x="127" y="42"/>
                    <a:pt x="126" y="44"/>
                    <a:pt x="126" y="45"/>
                  </a:cubicBezTo>
                  <a:cubicBezTo>
                    <a:pt x="126" y="48"/>
                    <a:pt x="126" y="50"/>
                    <a:pt x="126" y="52"/>
                  </a:cubicBezTo>
                  <a:cubicBezTo>
                    <a:pt x="126" y="55"/>
                    <a:pt x="127" y="57"/>
                    <a:pt x="126" y="60"/>
                  </a:cubicBezTo>
                  <a:cubicBezTo>
                    <a:pt x="126" y="63"/>
                    <a:pt x="126" y="66"/>
                    <a:pt x="126" y="69"/>
                  </a:cubicBezTo>
                  <a:cubicBezTo>
                    <a:pt x="126" y="71"/>
                    <a:pt x="126" y="73"/>
                    <a:pt x="126" y="75"/>
                  </a:cubicBezTo>
                  <a:cubicBezTo>
                    <a:pt x="126" y="77"/>
                    <a:pt x="125" y="86"/>
                    <a:pt x="119" y="86"/>
                  </a:cubicBezTo>
                  <a:cubicBezTo>
                    <a:pt x="119" y="86"/>
                    <a:pt x="118" y="86"/>
                    <a:pt x="118" y="86"/>
                  </a:cubicBezTo>
                  <a:cubicBezTo>
                    <a:pt x="116" y="85"/>
                    <a:pt x="115" y="84"/>
                    <a:pt x="115" y="82"/>
                  </a:cubicBezTo>
                  <a:cubicBezTo>
                    <a:pt x="110" y="88"/>
                    <a:pt x="109" y="94"/>
                    <a:pt x="111" y="100"/>
                  </a:cubicBezTo>
                  <a:cubicBezTo>
                    <a:pt x="112" y="105"/>
                    <a:pt x="111" y="108"/>
                    <a:pt x="108" y="110"/>
                  </a:cubicBezTo>
                  <a:cubicBezTo>
                    <a:pt x="106" y="111"/>
                    <a:pt x="106" y="111"/>
                    <a:pt x="105" y="113"/>
                  </a:cubicBezTo>
                  <a:cubicBezTo>
                    <a:pt x="105" y="113"/>
                    <a:pt x="105" y="114"/>
                    <a:pt x="106" y="115"/>
                  </a:cubicBezTo>
                  <a:cubicBezTo>
                    <a:pt x="106" y="116"/>
                    <a:pt x="107" y="117"/>
                    <a:pt x="107" y="118"/>
                  </a:cubicBezTo>
                  <a:cubicBezTo>
                    <a:pt x="107" y="120"/>
                    <a:pt x="108" y="128"/>
                    <a:pt x="104" y="132"/>
                  </a:cubicBezTo>
                  <a:cubicBezTo>
                    <a:pt x="103" y="133"/>
                    <a:pt x="102" y="134"/>
                    <a:pt x="100" y="134"/>
                  </a:cubicBezTo>
                  <a:cubicBezTo>
                    <a:pt x="99" y="134"/>
                    <a:pt x="98" y="134"/>
                    <a:pt x="98" y="134"/>
                  </a:cubicBezTo>
                  <a:cubicBezTo>
                    <a:pt x="92" y="132"/>
                    <a:pt x="92" y="121"/>
                    <a:pt x="92" y="119"/>
                  </a:cubicBezTo>
                  <a:cubicBezTo>
                    <a:pt x="92" y="117"/>
                    <a:pt x="89" y="111"/>
                    <a:pt x="87" y="110"/>
                  </a:cubicBezTo>
                  <a:cubicBezTo>
                    <a:pt x="87" y="111"/>
                    <a:pt x="87" y="111"/>
                    <a:pt x="86" y="112"/>
                  </a:cubicBezTo>
                  <a:cubicBezTo>
                    <a:pt x="86" y="113"/>
                    <a:pt x="86" y="115"/>
                    <a:pt x="86" y="117"/>
                  </a:cubicBezTo>
                  <a:cubicBezTo>
                    <a:pt x="86" y="121"/>
                    <a:pt x="87" y="127"/>
                    <a:pt x="83" y="130"/>
                  </a:cubicBezTo>
                  <a:cubicBezTo>
                    <a:pt x="82" y="132"/>
                    <a:pt x="80" y="132"/>
                    <a:pt x="78" y="132"/>
                  </a:cubicBezTo>
                  <a:cubicBezTo>
                    <a:pt x="76" y="132"/>
                    <a:pt x="75" y="132"/>
                    <a:pt x="74" y="131"/>
                  </a:cubicBezTo>
                  <a:cubicBezTo>
                    <a:pt x="74" y="131"/>
                    <a:pt x="74" y="131"/>
                    <a:pt x="74" y="131"/>
                  </a:cubicBezTo>
                  <a:cubicBezTo>
                    <a:pt x="74" y="136"/>
                    <a:pt x="73" y="140"/>
                    <a:pt x="71" y="143"/>
                  </a:cubicBezTo>
                  <a:cubicBezTo>
                    <a:pt x="69" y="144"/>
                    <a:pt x="66" y="145"/>
                    <a:pt x="64" y="145"/>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6" name="Freeform 14">
              <a:extLst>
                <a:ext uri="{FF2B5EF4-FFF2-40B4-BE49-F238E27FC236}">
                  <a16:creationId xmlns:a16="http://schemas.microsoft.com/office/drawing/2014/main" id="{1943DC99-4BD2-9C2C-ECDE-926144025841}"/>
                </a:ext>
              </a:extLst>
            </p:cNvPr>
            <p:cNvSpPr>
              <a:spLocks noEditPoints="1"/>
            </p:cNvSpPr>
            <p:nvPr/>
          </p:nvSpPr>
          <p:spPr bwMode="auto">
            <a:xfrm>
              <a:off x="2226368" y="2267924"/>
              <a:ext cx="1497489" cy="1534614"/>
            </a:xfrm>
            <a:custGeom>
              <a:avLst/>
              <a:gdLst>
                <a:gd name="T0" fmla="*/ 9 w 475"/>
                <a:gd name="T1" fmla="*/ 253 h 538"/>
                <a:gd name="T2" fmla="*/ 54 w 475"/>
                <a:gd name="T3" fmla="*/ 251 h 538"/>
                <a:gd name="T4" fmla="*/ 93 w 475"/>
                <a:gd name="T5" fmla="*/ 241 h 538"/>
                <a:gd name="T6" fmla="*/ 141 w 475"/>
                <a:gd name="T7" fmla="*/ 263 h 538"/>
                <a:gd name="T8" fmla="*/ 168 w 475"/>
                <a:gd name="T9" fmla="*/ 272 h 538"/>
                <a:gd name="T10" fmla="*/ 191 w 475"/>
                <a:gd name="T11" fmla="*/ 279 h 538"/>
                <a:gd name="T12" fmla="*/ 203 w 475"/>
                <a:gd name="T13" fmla="*/ 287 h 538"/>
                <a:gd name="T14" fmla="*/ 206 w 475"/>
                <a:gd name="T15" fmla="*/ 314 h 538"/>
                <a:gd name="T16" fmla="*/ 223 w 475"/>
                <a:gd name="T17" fmla="*/ 321 h 538"/>
                <a:gd name="T18" fmla="*/ 243 w 475"/>
                <a:gd name="T19" fmla="*/ 368 h 538"/>
                <a:gd name="T20" fmla="*/ 284 w 475"/>
                <a:gd name="T21" fmla="*/ 360 h 538"/>
                <a:gd name="T22" fmla="*/ 329 w 475"/>
                <a:gd name="T23" fmla="*/ 314 h 538"/>
                <a:gd name="T24" fmla="*/ 334 w 475"/>
                <a:gd name="T25" fmla="*/ 316 h 538"/>
                <a:gd name="T26" fmla="*/ 321 w 475"/>
                <a:gd name="T27" fmla="*/ 372 h 538"/>
                <a:gd name="T28" fmla="*/ 311 w 475"/>
                <a:gd name="T29" fmla="*/ 387 h 538"/>
                <a:gd name="T30" fmla="*/ 321 w 475"/>
                <a:gd name="T31" fmla="*/ 406 h 538"/>
                <a:gd name="T32" fmla="*/ 349 w 475"/>
                <a:gd name="T33" fmla="*/ 361 h 538"/>
                <a:gd name="T34" fmla="*/ 355 w 475"/>
                <a:gd name="T35" fmla="*/ 394 h 538"/>
                <a:gd name="T36" fmla="*/ 340 w 475"/>
                <a:gd name="T37" fmla="*/ 418 h 538"/>
                <a:gd name="T38" fmla="*/ 326 w 475"/>
                <a:gd name="T39" fmla="*/ 422 h 538"/>
                <a:gd name="T40" fmla="*/ 286 w 475"/>
                <a:gd name="T41" fmla="*/ 430 h 538"/>
                <a:gd name="T42" fmla="*/ 310 w 475"/>
                <a:gd name="T43" fmla="*/ 441 h 538"/>
                <a:gd name="T44" fmla="*/ 332 w 475"/>
                <a:gd name="T45" fmla="*/ 436 h 538"/>
                <a:gd name="T46" fmla="*/ 346 w 475"/>
                <a:gd name="T47" fmla="*/ 436 h 538"/>
                <a:gd name="T48" fmla="*/ 370 w 475"/>
                <a:gd name="T49" fmla="*/ 421 h 538"/>
                <a:gd name="T50" fmla="*/ 385 w 475"/>
                <a:gd name="T51" fmla="*/ 427 h 538"/>
                <a:gd name="T52" fmla="*/ 397 w 475"/>
                <a:gd name="T53" fmla="*/ 491 h 538"/>
                <a:gd name="T54" fmla="*/ 415 w 475"/>
                <a:gd name="T55" fmla="*/ 526 h 538"/>
                <a:gd name="T56" fmla="*/ 431 w 475"/>
                <a:gd name="T57" fmla="*/ 537 h 538"/>
                <a:gd name="T58" fmla="*/ 441 w 475"/>
                <a:gd name="T59" fmla="*/ 538 h 538"/>
                <a:gd name="T60" fmla="*/ 406 w 475"/>
                <a:gd name="T61" fmla="*/ 218 h 538"/>
                <a:gd name="T62" fmla="*/ 420 w 475"/>
                <a:gd name="T63" fmla="*/ 211 h 538"/>
                <a:gd name="T64" fmla="*/ 340 w 475"/>
                <a:gd name="T65" fmla="*/ 246 h 538"/>
                <a:gd name="T66" fmla="*/ 332 w 475"/>
                <a:gd name="T67" fmla="*/ 225 h 538"/>
                <a:gd name="T68" fmla="*/ 326 w 475"/>
                <a:gd name="T69" fmla="*/ 197 h 538"/>
                <a:gd name="T70" fmla="*/ 339 w 475"/>
                <a:gd name="T71" fmla="*/ 201 h 538"/>
                <a:gd name="T72" fmla="*/ 349 w 475"/>
                <a:gd name="T73" fmla="*/ 226 h 538"/>
                <a:gd name="T74" fmla="*/ 312 w 475"/>
                <a:gd name="T75" fmla="*/ 108 h 538"/>
                <a:gd name="T76" fmla="*/ 322 w 475"/>
                <a:gd name="T77" fmla="*/ 88 h 538"/>
                <a:gd name="T78" fmla="*/ 338 w 475"/>
                <a:gd name="T79" fmla="*/ 123 h 538"/>
                <a:gd name="T80" fmla="*/ 319 w 475"/>
                <a:gd name="T81" fmla="*/ 125 h 538"/>
                <a:gd name="T82" fmla="*/ 310 w 475"/>
                <a:gd name="T83" fmla="*/ 113 h 538"/>
                <a:gd name="T84" fmla="*/ 336 w 475"/>
                <a:gd name="T85" fmla="*/ 148 h 538"/>
                <a:gd name="T86" fmla="*/ 328 w 475"/>
                <a:gd name="T87" fmla="*/ 150 h 538"/>
                <a:gd name="T88" fmla="*/ 320 w 475"/>
                <a:gd name="T89" fmla="*/ 146 h 538"/>
                <a:gd name="T90" fmla="*/ 272 w 475"/>
                <a:gd name="T91" fmla="*/ 262 h 538"/>
                <a:gd name="T92" fmla="*/ 260 w 475"/>
                <a:gd name="T93" fmla="*/ 237 h 538"/>
                <a:gd name="T94" fmla="*/ 270 w 475"/>
                <a:gd name="T95" fmla="*/ 230 h 538"/>
                <a:gd name="T96" fmla="*/ 280 w 475"/>
                <a:gd name="T97" fmla="*/ 257 h 538"/>
                <a:gd name="T98" fmla="*/ 233 w 475"/>
                <a:gd name="T99" fmla="*/ 243 h 538"/>
                <a:gd name="T100" fmla="*/ 245 w 475"/>
                <a:gd name="T101" fmla="*/ 223 h 538"/>
                <a:gd name="T102" fmla="*/ 252 w 475"/>
                <a:gd name="T103" fmla="*/ 22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 h="538">
                  <a:moveTo>
                    <a:pt x="472" y="9"/>
                  </a:moveTo>
                  <a:cubicBezTo>
                    <a:pt x="427" y="2"/>
                    <a:pt x="295" y="0"/>
                    <a:pt x="192" y="0"/>
                  </a:cubicBezTo>
                  <a:cubicBezTo>
                    <a:pt x="97" y="0"/>
                    <a:pt x="13" y="2"/>
                    <a:pt x="3" y="2"/>
                  </a:cubicBezTo>
                  <a:cubicBezTo>
                    <a:pt x="0" y="2"/>
                    <a:pt x="0" y="2"/>
                    <a:pt x="0" y="2"/>
                  </a:cubicBezTo>
                  <a:cubicBezTo>
                    <a:pt x="9" y="253"/>
                    <a:pt x="9" y="253"/>
                    <a:pt x="9" y="253"/>
                  </a:cubicBezTo>
                  <a:cubicBezTo>
                    <a:pt x="13" y="252"/>
                    <a:pt x="13" y="252"/>
                    <a:pt x="13" y="252"/>
                  </a:cubicBezTo>
                  <a:cubicBezTo>
                    <a:pt x="17" y="250"/>
                    <a:pt x="21" y="249"/>
                    <a:pt x="24" y="249"/>
                  </a:cubicBezTo>
                  <a:cubicBezTo>
                    <a:pt x="26" y="249"/>
                    <a:pt x="27" y="249"/>
                    <a:pt x="29" y="249"/>
                  </a:cubicBezTo>
                  <a:cubicBezTo>
                    <a:pt x="33" y="249"/>
                    <a:pt x="37" y="249"/>
                    <a:pt x="42" y="250"/>
                  </a:cubicBezTo>
                  <a:cubicBezTo>
                    <a:pt x="46" y="250"/>
                    <a:pt x="50" y="251"/>
                    <a:pt x="54" y="251"/>
                  </a:cubicBezTo>
                  <a:cubicBezTo>
                    <a:pt x="55" y="251"/>
                    <a:pt x="55" y="251"/>
                    <a:pt x="55" y="251"/>
                  </a:cubicBezTo>
                  <a:cubicBezTo>
                    <a:pt x="65" y="251"/>
                    <a:pt x="76" y="248"/>
                    <a:pt x="84" y="245"/>
                  </a:cubicBezTo>
                  <a:cubicBezTo>
                    <a:pt x="85" y="244"/>
                    <a:pt x="87" y="243"/>
                    <a:pt x="88" y="243"/>
                  </a:cubicBezTo>
                  <a:cubicBezTo>
                    <a:pt x="89" y="241"/>
                    <a:pt x="91" y="241"/>
                    <a:pt x="93" y="241"/>
                  </a:cubicBezTo>
                  <a:cubicBezTo>
                    <a:pt x="93" y="241"/>
                    <a:pt x="93" y="241"/>
                    <a:pt x="93" y="241"/>
                  </a:cubicBezTo>
                  <a:cubicBezTo>
                    <a:pt x="96" y="241"/>
                    <a:pt x="99" y="242"/>
                    <a:pt x="103" y="245"/>
                  </a:cubicBezTo>
                  <a:cubicBezTo>
                    <a:pt x="108" y="248"/>
                    <a:pt x="112" y="251"/>
                    <a:pt x="116" y="255"/>
                  </a:cubicBezTo>
                  <a:cubicBezTo>
                    <a:pt x="119" y="257"/>
                    <a:pt x="122" y="260"/>
                    <a:pt x="125" y="262"/>
                  </a:cubicBezTo>
                  <a:cubicBezTo>
                    <a:pt x="128" y="264"/>
                    <a:pt x="130" y="265"/>
                    <a:pt x="133" y="265"/>
                  </a:cubicBezTo>
                  <a:cubicBezTo>
                    <a:pt x="135" y="265"/>
                    <a:pt x="138" y="264"/>
                    <a:pt x="141" y="263"/>
                  </a:cubicBezTo>
                  <a:cubicBezTo>
                    <a:pt x="143" y="262"/>
                    <a:pt x="145" y="261"/>
                    <a:pt x="148" y="261"/>
                  </a:cubicBezTo>
                  <a:cubicBezTo>
                    <a:pt x="148" y="261"/>
                    <a:pt x="149" y="261"/>
                    <a:pt x="149" y="261"/>
                  </a:cubicBezTo>
                  <a:cubicBezTo>
                    <a:pt x="152" y="262"/>
                    <a:pt x="154" y="264"/>
                    <a:pt x="156" y="266"/>
                  </a:cubicBezTo>
                  <a:cubicBezTo>
                    <a:pt x="159" y="268"/>
                    <a:pt x="163" y="271"/>
                    <a:pt x="168" y="272"/>
                  </a:cubicBezTo>
                  <a:cubicBezTo>
                    <a:pt x="168" y="272"/>
                    <a:pt x="168" y="272"/>
                    <a:pt x="168" y="272"/>
                  </a:cubicBezTo>
                  <a:cubicBezTo>
                    <a:pt x="171" y="272"/>
                    <a:pt x="173" y="271"/>
                    <a:pt x="176" y="270"/>
                  </a:cubicBezTo>
                  <a:cubicBezTo>
                    <a:pt x="177" y="270"/>
                    <a:pt x="179" y="269"/>
                    <a:pt x="181" y="269"/>
                  </a:cubicBezTo>
                  <a:cubicBezTo>
                    <a:pt x="183" y="269"/>
                    <a:pt x="184" y="270"/>
                    <a:pt x="185" y="271"/>
                  </a:cubicBezTo>
                  <a:cubicBezTo>
                    <a:pt x="186" y="271"/>
                    <a:pt x="186" y="272"/>
                    <a:pt x="187" y="274"/>
                  </a:cubicBezTo>
                  <a:cubicBezTo>
                    <a:pt x="187" y="275"/>
                    <a:pt x="188" y="278"/>
                    <a:pt x="191" y="279"/>
                  </a:cubicBezTo>
                  <a:cubicBezTo>
                    <a:pt x="192" y="280"/>
                    <a:pt x="194" y="280"/>
                    <a:pt x="195" y="280"/>
                  </a:cubicBezTo>
                  <a:cubicBezTo>
                    <a:pt x="196" y="280"/>
                    <a:pt x="197" y="280"/>
                    <a:pt x="198" y="280"/>
                  </a:cubicBezTo>
                  <a:cubicBezTo>
                    <a:pt x="199" y="280"/>
                    <a:pt x="200" y="279"/>
                    <a:pt x="200" y="279"/>
                  </a:cubicBezTo>
                  <a:cubicBezTo>
                    <a:pt x="201" y="279"/>
                    <a:pt x="202" y="280"/>
                    <a:pt x="203" y="280"/>
                  </a:cubicBezTo>
                  <a:cubicBezTo>
                    <a:pt x="204" y="282"/>
                    <a:pt x="204" y="283"/>
                    <a:pt x="203" y="287"/>
                  </a:cubicBezTo>
                  <a:cubicBezTo>
                    <a:pt x="203" y="288"/>
                    <a:pt x="203" y="289"/>
                    <a:pt x="203" y="289"/>
                  </a:cubicBezTo>
                  <a:cubicBezTo>
                    <a:pt x="203" y="290"/>
                    <a:pt x="203" y="290"/>
                    <a:pt x="203" y="290"/>
                  </a:cubicBezTo>
                  <a:cubicBezTo>
                    <a:pt x="199" y="289"/>
                    <a:pt x="199" y="289"/>
                    <a:pt x="199" y="289"/>
                  </a:cubicBezTo>
                  <a:cubicBezTo>
                    <a:pt x="199" y="293"/>
                    <a:pt x="199" y="293"/>
                    <a:pt x="199" y="293"/>
                  </a:cubicBezTo>
                  <a:cubicBezTo>
                    <a:pt x="199" y="300"/>
                    <a:pt x="198" y="310"/>
                    <a:pt x="206" y="314"/>
                  </a:cubicBezTo>
                  <a:cubicBezTo>
                    <a:pt x="207" y="315"/>
                    <a:pt x="208" y="315"/>
                    <a:pt x="210" y="315"/>
                  </a:cubicBezTo>
                  <a:cubicBezTo>
                    <a:pt x="211" y="315"/>
                    <a:pt x="212" y="315"/>
                    <a:pt x="213" y="315"/>
                  </a:cubicBezTo>
                  <a:cubicBezTo>
                    <a:pt x="213" y="315"/>
                    <a:pt x="214" y="315"/>
                    <a:pt x="214" y="315"/>
                  </a:cubicBezTo>
                  <a:cubicBezTo>
                    <a:pt x="215" y="315"/>
                    <a:pt x="216" y="315"/>
                    <a:pt x="216" y="315"/>
                  </a:cubicBezTo>
                  <a:cubicBezTo>
                    <a:pt x="219" y="316"/>
                    <a:pt x="221" y="319"/>
                    <a:pt x="223" y="321"/>
                  </a:cubicBezTo>
                  <a:cubicBezTo>
                    <a:pt x="227" y="326"/>
                    <a:pt x="230" y="333"/>
                    <a:pt x="232" y="339"/>
                  </a:cubicBezTo>
                  <a:cubicBezTo>
                    <a:pt x="233" y="342"/>
                    <a:pt x="233" y="342"/>
                    <a:pt x="233" y="342"/>
                  </a:cubicBezTo>
                  <a:cubicBezTo>
                    <a:pt x="235" y="345"/>
                    <a:pt x="236" y="347"/>
                    <a:pt x="238" y="350"/>
                  </a:cubicBezTo>
                  <a:cubicBezTo>
                    <a:pt x="240" y="353"/>
                    <a:pt x="242" y="357"/>
                    <a:pt x="243" y="360"/>
                  </a:cubicBezTo>
                  <a:cubicBezTo>
                    <a:pt x="243" y="362"/>
                    <a:pt x="243" y="364"/>
                    <a:pt x="243" y="368"/>
                  </a:cubicBezTo>
                  <a:cubicBezTo>
                    <a:pt x="244" y="376"/>
                    <a:pt x="244" y="388"/>
                    <a:pt x="255" y="389"/>
                  </a:cubicBezTo>
                  <a:cubicBezTo>
                    <a:pt x="256" y="389"/>
                    <a:pt x="256" y="390"/>
                    <a:pt x="256" y="390"/>
                  </a:cubicBezTo>
                  <a:cubicBezTo>
                    <a:pt x="263" y="390"/>
                    <a:pt x="267" y="382"/>
                    <a:pt x="270" y="376"/>
                  </a:cubicBezTo>
                  <a:cubicBezTo>
                    <a:pt x="272" y="373"/>
                    <a:pt x="274" y="370"/>
                    <a:pt x="275" y="368"/>
                  </a:cubicBezTo>
                  <a:cubicBezTo>
                    <a:pt x="278" y="365"/>
                    <a:pt x="281" y="362"/>
                    <a:pt x="284" y="360"/>
                  </a:cubicBezTo>
                  <a:cubicBezTo>
                    <a:pt x="290" y="353"/>
                    <a:pt x="296" y="347"/>
                    <a:pt x="304" y="343"/>
                  </a:cubicBezTo>
                  <a:cubicBezTo>
                    <a:pt x="309" y="341"/>
                    <a:pt x="314" y="339"/>
                    <a:pt x="318" y="332"/>
                  </a:cubicBezTo>
                  <a:cubicBezTo>
                    <a:pt x="319" y="331"/>
                    <a:pt x="319" y="329"/>
                    <a:pt x="320" y="327"/>
                  </a:cubicBezTo>
                  <a:cubicBezTo>
                    <a:pt x="321" y="324"/>
                    <a:pt x="323" y="321"/>
                    <a:pt x="325" y="318"/>
                  </a:cubicBezTo>
                  <a:cubicBezTo>
                    <a:pt x="326" y="317"/>
                    <a:pt x="328" y="316"/>
                    <a:pt x="329" y="314"/>
                  </a:cubicBezTo>
                  <a:cubicBezTo>
                    <a:pt x="332" y="312"/>
                    <a:pt x="335" y="309"/>
                    <a:pt x="337" y="306"/>
                  </a:cubicBezTo>
                  <a:cubicBezTo>
                    <a:pt x="339" y="302"/>
                    <a:pt x="339" y="298"/>
                    <a:pt x="340" y="293"/>
                  </a:cubicBezTo>
                  <a:cubicBezTo>
                    <a:pt x="342" y="297"/>
                    <a:pt x="344" y="303"/>
                    <a:pt x="343" y="307"/>
                  </a:cubicBezTo>
                  <a:cubicBezTo>
                    <a:pt x="343" y="309"/>
                    <a:pt x="341" y="310"/>
                    <a:pt x="339" y="311"/>
                  </a:cubicBezTo>
                  <a:cubicBezTo>
                    <a:pt x="337" y="312"/>
                    <a:pt x="335" y="313"/>
                    <a:pt x="334" y="316"/>
                  </a:cubicBezTo>
                  <a:cubicBezTo>
                    <a:pt x="331" y="320"/>
                    <a:pt x="333" y="324"/>
                    <a:pt x="335" y="327"/>
                  </a:cubicBezTo>
                  <a:cubicBezTo>
                    <a:pt x="335" y="328"/>
                    <a:pt x="336" y="330"/>
                    <a:pt x="336" y="331"/>
                  </a:cubicBezTo>
                  <a:cubicBezTo>
                    <a:pt x="337" y="333"/>
                    <a:pt x="336" y="334"/>
                    <a:pt x="333" y="337"/>
                  </a:cubicBezTo>
                  <a:cubicBezTo>
                    <a:pt x="332" y="338"/>
                    <a:pt x="330" y="339"/>
                    <a:pt x="329" y="340"/>
                  </a:cubicBezTo>
                  <a:cubicBezTo>
                    <a:pt x="320" y="350"/>
                    <a:pt x="321" y="361"/>
                    <a:pt x="321" y="372"/>
                  </a:cubicBezTo>
                  <a:cubicBezTo>
                    <a:pt x="321" y="372"/>
                    <a:pt x="322" y="377"/>
                    <a:pt x="322" y="378"/>
                  </a:cubicBezTo>
                  <a:cubicBezTo>
                    <a:pt x="322" y="383"/>
                    <a:pt x="322" y="386"/>
                    <a:pt x="319" y="387"/>
                  </a:cubicBezTo>
                  <a:cubicBezTo>
                    <a:pt x="319" y="388"/>
                    <a:pt x="318" y="388"/>
                    <a:pt x="316" y="388"/>
                  </a:cubicBezTo>
                  <a:cubicBezTo>
                    <a:pt x="315" y="388"/>
                    <a:pt x="315" y="388"/>
                    <a:pt x="314" y="388"/>
                  </a:cubicBezTo>
                  <a:cubicBezTo>
                    <a:pt x="313" y="388"/>
                    <a:pt x="312" y="387"/>
                    <a:pt x="311" y="387"/>
                  </a:cubicBezTo>
                  <a:cubicBezTo>
                    <a:pt x="309" y="387"/>
                    <a:pt x="305" y="388"/>
                    <a:pt x="303" y="390"/>
                  </a:cubicBezTo>
                  <a:cubicBezTo>
                    <a:pt x="300" y="393"/>
                    <a:pt x="299" y="396"/>
                    <a:pt x="300" y="399"/>
                  </a:cubicBezTo>
                  <a:cubicBezTo>
                    <a:pt x="300" y="403"/>
                    <a:pt x="303" y="406"/>
                    <a:pt x="306" y="407"/>
                  </a:cubicBezTo>
                  <a:cubicBezTo>
                    <a:pt x="308" y="408"/>
                    <a:pt x="310" y="408"/>
                    <a:pt x="312" y="408"/>
                  </a:cubicBezTo>
                  <a:cubicBezTo>
                    <a:pt x="315" y="408"/>
                    <a:pt x="318" y="407"/>
                    <a:pt x="321" y="406"/>
                  </a:cubicBezTo>
                  <a:cubicBezTo>
                    <a:pt x="323" y="406"/>
                    <a:pt x="323" y="406"/>
                    <a:pt x="323" y="406"/>
                  </a:cubicBezTo>
                  <a:cubicBezTo>
                    <a:pt x="336" y="402"/>
                    <a:pt x="337" y="393"/>
                    <a:pt x="338" y="384"/>
                  </a:cubicBezTo>
                  <a:cubicBezTo>
                    <a:pt x="339" y="381"/>
                    <a:pt x="339" y="381"/>
                    <a:pt x="339" y="381"/>
                  </a:cubicBezTo>
                  <a:cubicBezTo>
                    <a:pt x="340" y="376"/>
                    <a:pt x="341" y="369"/>
                    <a:pt x="343" y="365"/>
                  </a:cubicBezTo>
                  <a:cubicBezTo>
                    <a:pt x="345" y="363"/>
                    <a:pt x="347" y="361"/>
                    <a:pt x="349" y="361"/>
                  </a:cubicBezTo>
                  <a:cubicBezTo>
                    <a:pt x="350" y="361"/>
                    <a:pt x="350" y="362"/>
                    <a:pt x="351" y="363"/>
                  </a:cubicBezTo>
                  <a:cubicBezTo>
                    <a:pt x="351" y="363"/>
                    <a:pt x="351" y="365"/>
                    <a:pt x="352" y="367"/>
                  </a:cubicBezTo>
                  <a:cubicBezTo>
                    <a:pt x="352" y="368"/>
                    <a:pt x="352" y="370"/>
                    <a:pt x="352" y="372"/>
                  </a:cubicBezTo>
                  <a:cubicBezTo>
                    <a:pt x="353" y="374"/>
                    <a:pt x="354" y="376"/>
                    <a:pt x="355" y="378"/>
                  </a:cubicBezTo>
                  <a:cubicBezTo>
                    <a:pt x="358" y="384"/>
                    <a:pt x="359" y="386"/>
                    <a:pt x="355" y="394"/>
                  </a:cubicBezTo>
                  <a:cubicBezTo>
                    <a:pt x="354" y="397"/>
                    <a:pt x="354" y="401"/>
                    <a:pt x="354" y="404"/>
                  </a:cubicBezTo>
                  <a:cubicBezTo>
                    <a:pt x="354" y="410"/>
                    <a:pt x="354" y="413"/>
                    <a:pt x="351" y="415"/>
                  </a:cubicBezTo>
                  <a:cubicBezTo>
                    <a:pt x="351" y="415"/>
                    <a:pt x="351" y="415"/>
                    <a:pt x="349" y="415"/>
                  </a:cubicBezTo>
                  <a:cubicBezTo>
                    <a:pt x="347" y="415"/>
                    <a:pt x="347" y="415"/>
                    <a:pt x="347" y="415"/>
                  </a:cubicBezTo>
                  <a:cubicBezTo>
                    <a:pt x="345" y="415"/>
                    <a:pt x="342" y="415"/>
                    <a:pt x="340" y="418"/>
                  </a:cubicBezTo>
                  <a:cubicBezTo>
                    <a:pt x="338" y="421"/>
                    <a:pt x="339" y="423"/>
                    <a:pt x="339" y="425"/>
                  </a:cubicBezTo>
                  <a:cubicBezTo>
                    <a:pt x="340" y="425"/>
                    <a:pt x="340" y="426"/>
                    <a:pt x="340" y="426"/>
                  </a:cubicBezTo>
                  <a:cubicBezTo>
                    <a:pt x="339" y="426"/>
                    <a:pt x="338" y="426"/>
                    <a:pt x="337" y="425"/>
                  </a:cubicBezTo>
                  <a:cubicBezTo>
                    <a:pt x="336" y="425"/>
                    <a:pt x="336" y="425"/>
                    <a:pt x="336" y="425"/>
                  </a:cubicBezTo>
                  <a:cubicBezTo>
                    <a:pt x="331" y="425"/>
                    <a:pt x="329" y="425"/>
                    <a:pt x="326" y="422"/>
                  </a:cubicBezTo>
                  <a:cubicBezTo>
                    <a:pt x="324" y="419"/>
                    <a:pt x="321" y="418"/>
                    <a:pt x="317" y="418"/>
                  </a:cubicBezTo>
                  <a:cubicBezTo>
                    <a:pt x="314" y="418"/>
                    <a:pt x="311" y="419"/>
                    <a:pt x="307" y="420"/>
                  </a:cubicBezTo>
                  <a:cubicBezTo>
                    <a:pt x="305" y="421"/>
                    <a:pt x="302" y="422"/>
                    <a:pt x="299" y="422"/>
                  </a:cubicBezTo>
                  <a:cubicBezTo>
                    <a:pt x="298" y="422"/>
                    <a:pt x="298" y="422"/>
                    <a:pt x="298" y="422"/>
                  </a:cubicBezTo>
                  <a:cubicBezTo>
                    <a:pt x="294" y="423"/>
                    <a:pt x="287" y="423"/>
                    <a:pt x="286" y="430"/>
                  </a:cubicBezTo>
                  <a:cubicBezTo>
                    <a:pt x="285" y="435"/>
                    <a:pt x="290" y="445"/>
                    <a:pt x="296" y="446"/>
                  </a:cubicBezTo>
                  <a:cubicBezTo>
                    <a:pt x="296" y="446"/>
                    <a:pt x="297" y="446"/>
                    <a:pt x="297" y="446"/>
                  </a:cubicBezTo>
                  <a:cubicBezTo>
                    <a:pt x="300" y="446"/>
                    <a:pt x="303" y="444"/>
                    <a:pt x="305" y="443"/>
                  </a:cubicBezTo>
                  <a:cubicBezTo>
                    <a:pt x="306" y="442"/>
                    <a:pt x="308" y="441"/>
                    <a:pt x="310" y="441"/>
                  </a:cubicBezTo>
                  <a:cubicBezTo>
                    <a:pt x="310" y="441"/>
                    <a:pt x="310" y="441"/>
                    <a:pt x="310" y="441"/>
                  </a:cubicBezTo>
                  <a:cubicBezTo>
                    <a:pt x="311" y="441"/>
                    <a:pt x="313" y="442"/>
                    <a:pt x="314" y="443"/>
                  </a:cubicBezTo>
                  <a:cubicBezTo>
                    <a:pt x="317" y="444"/>
                    <a:pt x="319" y="446"/>
                    <a:pt x="322" y="446"/>
                  </a:cubicBezTo>
                  <a:cubicBezTo>
                    <a:pt x="322" y="446"/>
                    <a:pt x="323" y="446"/>
                    <a:pt x="323" y="446"/>
                  </a:cubicBezTo>
                  <a:cubicBezTo>
                    <a:pt x="327" y="445"/>
                    <a:pt x="329" y="441"/>
                    <a:pt x="330" y="439"/>
                  </a:cubicBezTo>
                  <a:cubicBezTo>
                    <a:pt x="330" y="437"/>
                    <a:pt x="331" y="436"/>
                    <a:pt x="332" y="436"/>
                  </a:cubicBezTo>
                  <a:cubicBezTo>
                    <a:pt x="332" y="435"/>
                    <a:pt x="332" y="435"/>
                    <a:pt x="332" y="435"/>
                  </a:cubicBezTo>
                  <a:cubicBezTo>
                    <a:pt x="333" y="435"/>
                    <a:pt x="335" y="436"/>
                    <a:pt x="336" y="437"/>
                  </a:cubicBezTo>
                  <a:cubicBezTo>
                    <a:pt x="338" y="438"/>
                    <a:pt x="339" y="439"/>
                    <a:pt x="341" y="439"/>
                  </a:cubicBezTo>
                  <a:cubicBezTo>
                    <a:pt x="341" y="439"/>
                    <a:pt x="341" y="439"/>
                    <a:pt x="341" y="439"/>
                  </a:cubicBezTo>
                  <a:cubicBezTo>
                    <a:pt x="342" y="439"/>
                    <a:pt x="344" y="439"/>
                    <a:pt x="346" y="436"/>
                  </a:cubicBezTo>
                  <a:cubicBezTo>
                    <a:pt x="347" y="433"/>
                    <a:pt x="346" y="430"/>
                    <a:pt x="345" y="429"/>
                  </a:cubicBezTo>
                  <a:cubicBezTo>
                    <a:pt x="345" y="429"/>
                    <a:pt x="345" y="429"/>
                    <a:pt x="345" y="428"/>
                  </a:cubicBezTo>
                  <a:cubicBezTo>
                    <a:pt x="348" y="429"/>
                    <a:pt x="351" y="429"/>
                    <a:pt x="353" y="429"/>
                  </a:cubicBezTo>
                  <a:cubicBezTo>
                    <a:pt x="354" y="429"/>
                    <a:pt x="354" y="429"/>
                    <a:pt x="355" y="429"/>
                  </a:cubicBezTo>
                  <a:cubicBezTo>
                    <a:pt x="361" y="429"/>
                    <a:pt x="366" y="425"/>
                    <a:pt x="370" y="421"/>
                  </a:cubicBezTo>
                  <a:cubicBezTo>
                    <a:pt x="373" y="418"/>
                    <a:pt x="376" y="416"/>
                    <a:pt x="379" y="415"/>
                  </a:cubicBezTo>
                  <a:cubicBezTo>
                    <a:pt x="380" y="414"/>
                    <a:pt x="381" y="414"/>
                    <a:pt x="382" y="414"/>
                  </a:cubicBezTo>
                  <a:cubicBezTo>
                    <a:pt x="383" y="414"/>
                    <a:pt x="387" y="415"/>
                    <a:pt x="387" y="419"/>
                  </a:cubicBezTo>
                  <a:cubicBezTo>
                    <a:pt x="387" y="420"/>
                    <a:pt x="387" y="421"/>
                    <a:pt x="386" y="423"/>
                  </a:cubicBezTo>
                  <a:cubicBezTo>
                    <a:pt x="386" y="424"/>
                    <a:pt x="385" y="426"/>
                    <a:pt x="385" y="427"/>
                  </a:cubicBezTo>
                  <a:cubicBezTo>
                    <a:pt x="384" y="432"/>
                    <a:pt x="386" y="436"/>
                    <a:pt x="388" y="441"/>
                  </a:cubicBezTo>
                  <a:cubicBezTo>
                    <a:pt x="389" y="443"/>
                    <a:pt x="391" y="445"/>
                    <a:pt x="392" y="448"/>
                  </a:cubicBezTo>
                  <a:cubicBezTo>
                    <a:pt x="397" y="457"/>
                    <a:pt x="403" y="466"/>
                    <a:pt x="399" y="476"/>
                  </a:cubicBezTo>
                  <a:cubicBezTo>
                    <a:pt x="399" y="477"/>
                    <a:pt x="398" y="477"/>
                    <a:pt x="398" y="478"/>
                  </a:cubicBezTo>
                  <a:cubicBezTo>
                    <a:pt x="396" y="482"/>
                    <a:pt x="395" y="486"/>
                    <a:pt x="397" y="491"/>
                  </a:cubicBezTo>
                  <a:cubicBezTo>
                    <a:pt x="398" y="494"/>
                    <a:pt x="400" y="496"/>
                    <a:pt x="402" y="498"/>
                  </a:cubicBezTo>
                  <a:cubicBezTo>
                    <a:pt x="403" y="500"/>
                    <a:pt x="404" y="502"/>
                    <a:pt x="405" y="504"/>
                  </a:cubicBezTo>
                  <a:cubicBezTo>
                    <a:pt x="407" y="507"/>
                    <a:pt x="408" y="510"/>
                    <a:pt x="409" y="513"/>
                  </a:cubicBezTo>
                  <a:cubicBezTo>
                    <a:pt x="410" y="516"/>
                    <a:pt x="412" y="519"/>
                    <a:pt x="413" y="521"/>
                  </a:cubicBezTo>
                  <a:cubicBezTo>
                    <a:pt x="413" y="523"/>
                    <a:pt x="414" y="524"/>
                    <a:pt x="415" y="526"/>
                  </a:cubicBezTo>
                  <a:cubicBezTo>
                    <a:pt x="417" y="529"/>
                    <a:pt x="418" y="531"/>
                    <a:pt x="418" y="534"/>
                  </a:cubicBezTo>
                  <a:cubicBezTo>
                    <a:pt x="419" y="538"/>
                    <a:pt x="419" y="538"/>
                    <a:pt x="419" y="538"/>
                  </a:cubicBezTo>
                  <a:cubicBezTo>
                    <a:pt x="422" y="537"/>
                    <a:pt x="422" y="537"/>
                    <a:pt x="422" y="537"/>
                  </a:cubicBezTo>
                  <a:cubicBezTo>
                    <a:pt x="423" y="537"/>
                    <a:pt x="425" y="536"/>
                    <a:pt x="426" y="536"/>
                  </a:cubicBezTo>
                  <a:cubicBezTo>
                    <a:pt x="428" y="536"/>
                    <a:pt x="429" y="537"/>
                    <a:pt x="431" y="537"/>
                  </a:cubicBezTo>
                  <a:cubicBezTo>
                    <a:pt x="433" y="538"/>
                    <a:pt x="434" y="538"/>
                    <a:pt x="436" y="538"/>
                  </a:cubicBezTo>
                  <a:cubicBezTo>
                    <a:pt x="436" y="538"/>
                    <a:pt x="437" y="538"/>
                    <a:pt x="437" y="538"/>
                  </a:cubicBezTo>
                  <a:cubicBezTo>
                    <a:pt x="438" y="535"/>
                    <a:pt x="438" y="535"/>
                    <a:pt x="438" y="535"/>
                  </a:cubicBezTo>
                  <a:cubicBezTo>
                    <a:pt x="438" y="538"/>
                    <a:pt x="438" y="538"/>
                    <a:pt x="438" y="538"/>
                  </a:cubicBezTo>
                  <a:cubicBezTo>
                    <a:pt x="441" y="538"/>
                    <a:pt x="441" y="538"/>
                    <a:pt x="441" y="538"/>
                  </a:cubicBezTo>
                  <a:cubicBezTo>
                    <a:pt x="475" y="10"/>
                    <a:pt x="475" y="10"/>
                    <a:pt x="475" y="10"/>
                  </a:cubicBezTo>
                  <a:lnTo>
                    <a:pt x="472" y="9"/>
                  </a:lnTo>
                  <a:close/>
                  <a:moveTo>
                    <a:pt x="413" y="222"/>
                  </a:moveTo>
                  <a:cubicBezTo>
                    <a:pt x="411" y="220"/>
                    <a:pt x="409" y="219"/>
                    <a:pt x="408" y="219"/>
                  </a:cubicBezTo>
                  <a:cubicBezTo>
                    <a:pt x="407" y="219"/>
                    <a:pt x="406" y="218"/>
                    <a:pt x="406" y="218"/>
                  </a:cubicBezTo>
                  <a:cubicBezTo>
                    <a:pt x="406" y="218"/>
                    <a:pt x="405" y="216"/>
                    <a:pt x="411" y="209"/>
                  </a:cubicBezTo>
                  <a:cubicBezTo>
                    <a:pt x="413" y="207"/>
                    <a:pt x="415" y="206"/>
                    <a:pt x="416" y="204"/>
                  </a:cubicBezTo>
                  <a:cubicBezTo>
                    <a:pt x="418" y="202"/>
                    <a:pt x="421" y="200"/>
                    <a:pt x="423" y="197"/>
                  </a:cubicBezTo>
                  <a:cubicBezTo>
                    <a:pt x="424" y="199"/>
                    <a:pt x="423" y="201"/>
                    <a:pt x="422" y="203"/>
                  </a:cubicBezTo>
                  <a:cubicBezTo>
                    <a:pt x="421" y="206"/>
                    <a:pt x="421" y="209"/>
                    <a:pt x="420" y="211"/>
                  </a:cubicBezTo>
                  <a:cubicBezTo>
                    <a:pt x="419" y="216"/>
                    <a:pt x="418" y="220"/>
                    <a:pt x="415" y="224"/>
                  </a:cubicBezTo>
                  <a:cubicBezTo>
                    <a:pt x="415" y="224"/>
                    <a:pt x="415" y="224"/>
                    <a:pt x="415" y="224"/>
                  </a:cubicBezTo>
                  <a:cubicBezTo>
                    <a:pt x="415" y="224"/>
                    <a:pt x="415" y="224"/>
                    <a:pt x="414" y="223"/>
                  </a:cubicBezTo>
                  <a:cubicBezTo>
                    <a:pt x="414" y="223"/>
                    <a:pt x="413" y="222"/>
                    <a:pt x="413" y="222"/>
                  </a:cubicBezTo>
                  <a:close/>
                  <a:moveTo>
                    <a:pt x="340" y="246"/>
                  </a:moveTo>
                  <a:cubicBezTo>
                    <a:pt x="339" y="247"/>
                    <a:pt x="339" y="248"/>
                    <a:pt x="338" y="248"/>
                  </a:cubicBezTo>
                  <a:cubicBezTo>
                    <a:pt x="339" y="247"/>
                    <a:pt x="339" y="246"/>
                    <a:pt x="339" y="244"/>
                  </a:cubicBezTo>
                  <a:cubicBezTo>
                    <a:pt x="339" y="239"/>
                    <a:pt x="339" y="235"/>
                    <a:pt x="336" y="230"/>
                  </a:cubicBezTo>
                  <a:cubicBezTo>
                    <a:pt x="336" y="230"/>
                    <a:pt x="335" y="229"/>
                    <a:pt x="334" y="228"/>
                  </a:cubicBezTo>
                  <a:cubicBezTo>
                    <a:pt x="334" y="228"/>
                    <a:pt x="332" y="226"/>
                    <a:pt x="332" y="225"/>
                  </a:cubicBezTo>
                  <a:cubicBezTo>
                    <a:pt x="333" y="225"/>
                    <a:pt x="333" y="224"/>
                    <a:pt x="334" y="224"/>
                  </a:cubicBezTo>
                  <a:cubicBezTo>
                    <a:pt x="336" y="223"/>
                    <a:pt x="338" y="221"/>
                    <a:pt x="338" y="218"/>
                  </a:cubicBezTo>
                  <a:cubicBezTo>
                    <a:pt x="338" y="215"/>
                    <a:pt x="336" y="212"/>
                    <a:pt x="334" y="208"/>
                  </a:cubicBezTo>
                  <a:cubicBezTo>
                    <a:pt x="333" y="207"/>
                    <a:pt x="333" y="206"/>
                    <a:pt x="333" y="206"/>
                  </a:cubicBezTo>
                  <a:cubicBezTo>
                    <a:pt x="331" y="203"/>
                    <a:pt x="329" y="200"/>
                    <a:pt x="326" y="197"/>
                  </a:cubicBezTo>
                  <a:cubicBezTo>
                    <a:pt x="324" y="194"/>
                    <a:pt x="322" y="190"/>
                    <a:pt x="323" y="188"/>
                  </a:cubicBezTo>
                  <a:cubicBezTo>
                    <a:pt x="324" y="189"/>
                    <a:pt x="327" y="193"/>
                    <a:pt x="329" y="194"/>
                  </a:cubicBezTo>
                  <a:cubicBezTo>
                    <a:pt x="330" y="195"/>
                    <a:pt x="331" y="196"/>
                    <a:pt x="331" y="197"/>
                  </a:cubicBezTo>
                  <a:cubicBezTo>
                    <a:pt x="333" y="198"/>
                    <a:pt x="334" y="199"/>
                    <a:pt x="336" y="200"/>
                  </a:cubicBezTo>
                  <a:cubicBezTo>
                    <a:pt x="337" y="201"/>
                    <a:pt x="338" y="201"/>
                    <a:pt x="339" y="201"/>
                  </a:cubicBezTo>
                  <a:cubicBezTo>
                    <a:pt x="339" y="201"/>
                    <a:pt x="340" y="202"/>
                    <a:pt x="341" y="202"/>
                  </a:cubicBezTo>
                  <a:cubicBezTo>
                    <a:pt x="341" y="202"/>
                    <a:pt x="342" y="205"/>
                    <a:pt x="342" y="206"/>
                  </a:cubicBezTo>
                  <a:cubicBezTo>
                    <a:pt x="343" y="207"/>
                    <a:pt x="343" y="208"/>
                    <a:pt x="343" y="208"/>
                  </a:cubicBezTo>
                  <a:cubicBezTo>
                    <a:pt x="344" y="210"/>
                    <a:pt x="344" y="212"/>
                    <a:pt x="345" y="214"/>
                  </a:cubicBezTo>
                  <a:cubicBezTo>
                    <a:pt x="347" y="218"/>
                    <a:pt x="348" y="222"/>
                    <a:pt x="349" y="226"/>
                  </a:cubicBezTo>
                  <a:cubicBezTo>
                    <a:pt x="350" y="234"/>
                    <a:pt x="348" y="239"/>
                    <a:pt x="340" y="246"/>
                  </a:cubicBezTo>
                  <a:close/>
                  <a:moveTo>
                    <a:pt x="310" y="113"/>
                  </a:moveTo>
                  <a:cubicBezTo>
                    <a:pt x="309" y="111"/>
                    <a:pt x="309" y="110"/>
                    <a:pt x="309" y="110"/>
                  </a:cubicBezTo>
                  <a:cubicBezTo>
                    <a:pt x="309" y="110"/>
                    <a:pt x="309" y="109"/>
                    <a:pt x="311" y="108"/>
                  </a:cubicBezTo>
                  <a:cubicBezTo>
                    <a:pt x="312" y="108"/>
                    <a:pt x="312" y="108"/>
                    <a:pt x="312" y="108"/>
                  </a:cubicBezTo>
                  <a:cubicBezTo>
                    <a:pt x="316" y="106"/>
                    <a:pt x="318" y="104"/>
                    <a:pt x="317" y="98"/>
                  </a:cubicBezTo>
                  <a:cubicBezTo>
                    <a:pt x="316" y="95"/>
                    <a:pt x="315" y="94"/>
                    <a:pt x="313" y="92"/>
                  </a:cubicBezTo>
                  <a:cubicBezTo>
                    <a:pt x="312" y="90"/>
                    <a:pt x="311" y="89"/>
                    <a:pt x="311" y="88"/>
                  </a:cubicBezTo>
                  <a:cubicBezTo>
                    <a:pt x="311" y="88"/>
                    <a:pt x="312" y="86"/>
                    <a:pt x="315" y="86"/>
                  </a:cubicBezTo>
                  <a:cubicBezTo>
                    <a:pt x="318" y="86"/>
                    <a:pt x="321" y="87"/>
                    <a:pt x="322" y="88"/>
                  </a:cubicBezTo>
                  <a:cubicBezTo>
                    <a:pt x="326" y="91"/>
                    <a:pt x="329" y="94"/>
                    <a:pt x="332" y="98"/>
                  </a:cubicBezTo>
                  <a:cubicBezTo>
                    <a:pt x="333" y="99"/>
                    <a:pt x="334" y="100"/>
                    <a:pt x="335" y="102"/>
                  </a:cubicBezTo>
                  <a:cubicBezTo>
                    <a:pt x="338" y="104"/>
                    <a:pt x="338" y="106"/>
                    <a:pt x="337" y="110"/>
                  </a:cubicBezTo>
                  <a:cubicBezTo>
                    <a:pt x="337" y="112"/>
                    <a:pt x="336" y="115"/>
                    <a:pt x="337" y="118"/>
                  </a:cubicBezTo>
                  <a:cubicBezTo>
                    <a:pt x="337" y="119"/>
                    <a:pt x="338" y="121"/>
                    <a:pt x="338" y="123"/>
                  </a:cubicBezTo>
                  <a:cubicBezTo>
                    <a:pt x="339" y="125"/>
                    <a:pt x="340" y="128"/>
                    <a:pt x="339" y="129"/>
                  </a:cubicBezTo>
                  <a:cubicBezTo>
                    <a:pt x="339" y="130"/>
                    <a:pt x="338" y="130"/>
                    <a:pt x="337" y="131"/>
                  </a:cubicBezTo>
                  <a:cubicBezTo>
                    <a:pt x="336" y="131"/>
                    <a:pt x="335" y="131"/>
                    <a:pt x="334" y="131"/>
                  </a:cubicBezTo>
                  <a:cubicBezTo>
                    <a:pt x="330" y="131"/>
                    <a:pt x="326" y="129"/>
                    <a:pt x="322" y="126"/>
                  </a:cubicBezTo>
                  <a:cubicBezTo>
                    <a:pt x="319" y="125"/>
                    <a:pt x="319" y="125"/>
                    <a:pt x="319" y="125"/>
                  </a:cubicBezTo>
                  <a:cubicBezTo>
                    <a:pt x="318" y="127"/>
                    <a:pt x="318" y="127"/>
                    <a:pt x="318" y="127"/>
                  </a:cubicBezTo>
                  <a:cubicBezTo>
                    <a:pt x="316" y="130"/>
                    <a:pt x="314" y="131"/>
                    <a:pt x="314" y="131"/>
                  </a:cubicBezTo>
                  <a:cubicBezTo>
                    <a:pt x="313" y="131"/>
                    <a:pt x="312" y="130"/>
                    <a:pt x="312" y="128"/>
                  </a:cubicBezTo>
                  <a:cubicBezTo>
                    <a:pt x="312" y="127"/>
                    <a:pt x="312" y="125"/>
                    <a:pt x="312" y="123"/>
                  </a:cubicBezTo>
                  <a:cubicBezTo>
                    <a:pt x="313" y="120"/>
                    <a:pt x="313" y="116"/>
                    <a:pt x="310" y="113"/>
                  </a:cubicBezTo>
                  <a:close/>
                  <a:moveTo>
                    <a:pt x="332" y="146"/>
                  </a:moveTo>
                  <a:cubicBezTo>
                    <a:pt x="333" y="146"/>
                    <a:pt x="333" y="146"/>
                    <a:pt x="333" y="146"/>
                  </a:cubicBezTo>
                  <a:cubicBezTo>
                    <a:pt x="334" y="145"/>
                    <a:pt x="335" y="145"/>
                    <a:pt x="336" y="144"/>
                  </a:cubicBezTo>
                  <a:cubicBezTo>
                    <a:pt x="336" y="144"/>
                    <a:pt x="336" y="144"/>
                    <a:pt x="336" y="144"/>
                  </a:cubicBezTo>
                  <a:cubicBezTo>
                    <a:pt x="336" y="146"/>
                    <a:pt x="336" y="147"/>
                    <a:pt x="336" y="148"/>
                  </a:cubicBezTo>
                  <a:cubicBezTo>
                    <a:pt x="336" y="148"/>
                    <a:pt x="336" y="148"/>
                    <a:pt x="336" y="148"/>
                  </a:cubicBezTo>
                  <a:cubicBezTo>
                    <a:pt x="335" y="147"/>
                    <a:pt x="334" y="146"/>
                    <a:pt x="332" y="146"/>
                  </a:cubicBezTo>
                  <a:close/>
                  <a:moveTo>
                    <a:pt x="329" y="146"/>
                  </a:moveTo>
                  <a:cubicBezTo>
                    <a:pt x="330" y="146"/>
                    <a:pt x="330" y="146"/>
                    <a:pt x="331" y="146"/>
                  </a:cubicBezTo>
                  <a:cubicBezTo>
                    <a:pt x="329" y="147"/>
                    <a:pt x="328" y="149"/>
                    <a:pt x="328" y="150"/>
                  </a:cubicBezTo>
                  <a:cubicBezTo>
                    <a:pt x="327" y="150"/>
                    <a:pt x="327" y="151"/>
                    <a:pt x="327" y="151"/>
                  </a:cubicBezTo>
                  <a:cubicBezTo>
                    <a:pt x="326" y="152"/>
                    <a:pt x="325" y="152"/>
                    <a:pt x="324" y="152"/>
                  </a:cubicBezTo>
                  <a:cubicBezTo>
                    <a:pt x="322" y="152"/>
                    <a:pt x="320" y="151"/>
                    <a:pt x="319" y="151"/>
                  </a:cubicBezTo>
                  <a:cubicBezTo>
                    <a:pt x="319" y="150"/>
                    <a:pt x="318" y="150"/>
                    <a:pt x="318" y="149"/>
                  </a:cubicBezTo>
                  <a:cubicBezTo>
                    <a:pt x="318" y="148"/>
                    <a:pt x="319" y="147"/>
                    <a:pt x="320" y="146"/>
                  </a:cubicBezTo>
                  <a:cubicBezTo>
                    <a:pt x="321" y="146"/>
                    <a:pt x="321" y="146"/>
                    <a:pt x="323" y="146"/>
                  </a:cubicBezTo>
                  <a:cubicBezTo>
                    <a:pt x="324" y="146"/>
                    <a:pt x="325" y="146"/>
                    <a:pt x="326" y="146"/>
                  </a:cubicBezTo>
                  <a:cubicBezTo>
                    <a:pt x="327" y="146"/>
                    <a:pt x="328" y="146"/>
                    <a:pt x="329" y="146"/>
                  </a:cubicBezTo>
                  <a:close/>
                  <a:moveTo>
                    <a:pt x="272" y="268"/>
                  </a:moveTo>
                  <a:cubicBezTo>
                    <a:pt x="271" y="267"/>
                    <a:pt x="272" y="263"/>
                    <a:pt x="272" y="262"/>
                  </a:cubicBezTo>
                  <a:cubicBezTo>
                    <a:pt x="272" y="261"/>
                    <a:pt x="272" y="261"/>
                    <a:pt x="272" y="261"/>
                  </a:cubicBezTo>
                  <a:cubicBezTo>
                    <a:pt x="274" y="255"/>
                    <a:pt x="272" y="250"/>
                    <a:pt x="267" y="246"/>
                  </a:cubicBezTo>
                  <a:cubicBezTo>
                    <a:pt x="267" y="245"/>
                    <a:pt x="266" y="245"/>
                    <a:pt x="265" y="244"/>
                  </a:cubicBezTo>
                  <a:cubicBezTo>
                    <a:pt x="263" y="243"/>
                    <a:pt x="262" y="242"/>
                    <a:pt x="261" y="241"/>
                  </a:cubicBezTo>
                  <a:cubicBezTo>
                    <a:pt x="261" y="240"/>
                    <a:pt x="261" y="239"/>
                    <a:pt x="260" y="237"/>
                  </a:cubicBezTo>
                  <a:cubicBezTo>
                    <a:pt x="260" y="235"/>
                    <a:pt x="259" y="233"/>
                    <a:pt x="258" y="231"/>
                  </a:cubicBezTo>
                  <a:cubicBezTo>
                    <a:pt x="258" y="231"/>
                    <a:pt x="258" y="231"/>
                    <a:pt x="258" y="231"/>
                  </a:cubicBezTo>
                  <a:cubicBezTo>
                    <a:pt x="259" y="231"/>
                    <a:pt x="260" y="232"/>
                    <a:pt x="262" y="232"/>
                  </a:cubicBezTo>
                  <a:cubicBezTo>
                    <a:pt x="264" y="232"/>
                    <a:pt x="266" y="231"/>
                    <a:pt x="267" y="231"/>
                  </a:cubicBezTo>
                  <a:cubicBezTo>
                    <a:pt x="268" y="230"/>
                    <a:pt x="270" y="230"/>
                    <a:pt x="270" y="230"/>
                  </a:cubicBezTo>
                  <a:cubicBezTo>
                    <a:pt x="271" y="230"/>
                    <a:pt x="271" y="230"/>
                    <a:pt x="272" y="231"/>
                  </a:cubicBezTo>
                  <a:cubicBezTo>
                    <a:pt x="273" y="233"/>
                    <a:pt x="273" y="235"/>
                    <a:pt x="273" y="238"/>
                  </a:cubicBezTo>
                  <a:cubicBezTo>
                    <a:pt x="274" y="240"/>
                    <a:pt x="274" y="242"/>
                    <a:pt x="275" y="245"/>
                  </a:cubicBezTo>
                  <a:cubicBezTo>
                    <a:pt x="275" y="246"/>
                    <a:pt x="276" y="247"/>
                    <a:pt x="277" y="249"/>
                  </a:cubicBezTo>
                  <a:cubicBezTo>
                    <a:pt x="278" y="252"/>
                    <a:pt x="279" y="254"/>
                    <a:pt x="280" y="257"/>
                  </a:cubicBezTo>
                  <a:cubicBezTo>
                    <a:pt x="281" y="264"/>
                    <a:pt x="279" y="266"/>
                    <a:pt x="274" y="267"/>
                  </a:cubicBezTo>
                  <a:cubicBezTo>
                    <a:pt x="273" y="268"/>
                    <a:pt x="273" y="268"/>
                    <a:pt x="272" y="268"/>
                  </a:cubicBezTo>
                  <a:cubicBezTo>
                    <a:pt x="272" y="268"/>
                    <a:pt x="272" y="268"/>
                    <a:pt x="272" y="268"/>
                  </a:cubicBezTo>
                  <a:cubicBezTo>
                    <a:pt x="272" y="268"/>
                    <a:pt x="272" y="268"/>
                    <a:pt x="272" y="268"/>
                  </a:cubicBezTo>
                  <a:close/>
                  <a:moveTo>
                    <a:pt x="233" y="243"/>
                  </a:moveTo>
                  <a:cubicBezTo>
                    <a:pt x="233" y="242"/>
                    <a:pt x="234" y="241"/>
                    <a:pt x="234" y="240"/>
                  </a:cubicBezTo>
                  <a:cubicBezTo>
                    <a:pt x="235" y="238"/>
                    <a:pt x="236" y="236"/>
                    <a:pt x="237" y="235"/>
                  </a:cubicBezTo>
                  <a:cubicBezTo>
                    <a:pt x="237" y="236"/>
                    <a:pt x="238" y="237"/>
                    <a:pt x="239" y="238"/>
                  </a:cubicBezTo>
                  <a:cubicBezTo>
                    <a:pt x="236" y="238"/>
                    <a:pt x="234" y="241"/>
                    <a:pt x="233" y="243"/>
                  </a:cubicBezTo>
                  <a:close/>
                  <a:moveTo>
                    <a:pt x="245" y="223"/>
                  </a:moveTo>
                  <a:cubicBezTo>
                    <a:pt x="244" y="223"/>
                    <a:pt x="243" y="223"/>
                    <a:pt x="241" y="224"/>
                  </a:cubicBezTo>
                  <a:cubicBezTo>
                    <a:pt x="243" y="220"/>
                    <a:pt x="244" y="220"/>
                    <a:pt x="245" y="220"/>
                  </a:cubicBezTo>
                  <a:cubicBezTo>
                    <a:pt x="246" y="220"/>
                    <a:pt x="246" y="220"/>
                    <a:pt x="246" y="220"/>
                  </a:cubicBezTo>
                  <a:cubicBezTo>
                    <a:pt x="248" y="220"/>
                    <a:pt x="250" y="222"/>
                    <a:pt x="252" y="225"/>
                  </a:cubicBezTo>
                  <a:cubicBezTo>
                    <a:pt x="252" y="225"/>
                    <a:pt x="252" y="225"/>
                    <a:pt x="252" y="225"/>
                  </a:cubicBezTo>
                  <a:cubicBezTo>
                    <a:pt x="250" y="224"/>
                    <a:pt x="248" y="223"/>
                    <a:pt x="245" y="223"/>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7" name="Freeform 15">
              <a:extLst>
                <a:ext uri="{FF2B5EF4-FFF2-40B4-BE49-F238E27FC236}">
                  <a16:creationId xmlns:a16="http://schemas.microsoft.com/office/drawing/2014/main" id="{2295B64C-4AC3-725B-6D98-98266CE2D28A}"/>
                </a:ext>
              </a:extLst>
            </p:cNvPr>
            <p:cNvSpPr>
              <a:spLocks/>
            </p:cNvSpPr>
            <p:nvPr/>
          </p:nvSpPr>
          <p:spPr bwMode="auto">
            <a:xfrm>
              <a:off x="417584" y="1752104"/>
              <a:ext cx="43690" cy="45455"/>
            </a:xfrm>
            <a:custGeom>
              <a:avLst/>
              <a:gdLst>
                <a:gd name="T0" fmla="*/ 3 w 14"/>
                <a:gd name="T1" fmla="*/ 15 h 16"/>
                <a:gd name="T2" fmla="*/ 7 w 14"/>
                <a:gd name="T3" fmla="*/ 16 h 16"/>
                <a:gd name="T4" fmla="*/ 11 w 14"/>
                <a:gd name="T5" fmla="*/ 15 h 16"/>
                <a:gd name="T6" fmla="*/ 14 w 14"/>
                <a:gd name="T7" fmla="*/ 5 h 16"/>
                <a:gd name="T8" fmla="*/ 10 w 14"/>
                <a:gd name="T9" fmla="*/ 0 h 16"/>
                <a:gd name="T10" fmla="*/ 9 w 14"/>
                <a:gd name="T11" fmla="*/ 0 h 16"/>
                <a:gd name="T12" fmla="*/ 4 w 14"/>
                <a:gd name="T13" fmla="*/ 4 h 16"/>
                <a:gd name="T14" fmla="*/ 2 w 14"/>
                <a:gd name="T15" fmla="*/ 7 h 16"/>
                <a:gd name="T16" fmla="*/ 1 w 14"/>
                <a:gd name="T17" fmla="*/ 13 h 16"/>
                <a:gd name="T18" fmla="*/ 3 w 14"/>
                <a:gd name="T1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6">
                  <a:moveTo>
                    <a:pt x="3" y="15"/>
                  </a:moveTo>
                  <a:cubicBezTo>
                    <a:pt x="4" y="16"/>
                    <a:pt x="5" y="16"/>
                    <a:pt x="7" y="16"/>
                  </a:cubicBezTo>
                  <a:cubicBezTo>
                    <a:pt x="8" y="16"/>
                    <a:pt x="10" y="16"/>
                    <a:pt x="11" y="15"/>
                  </a:cubicBezTo>
                  <a:cubicBezTo>
                    <a:pt x="13" y="12"/>
                    <a:pt x="14" y="8"/>
                    <a:pt x="14" y="5"/>
                  </a:cubicBezTo>
                  <a:cubicBezTo>
                    <a:pt x="13" y="1"/>
                    <a:pt x="12" y="0"/>
                    <a:pt x="10" y="0"/>
                  </a:cubicBezTo>
                  <a:cubicBezTo>
                    <a:pt x="9" y="0"/>
                    <a:pt x="9" y="0"/>
                    <a:pt x="9" y="0"/>
                  </a:cubicBezTo>
                  <a:cubicBezTo>
                    <a:pt x="7" y="0"/>
                    <a:pt x="5" y="2"/>
                    <a:pt x="4" y="4"/>
                  </a:cubicBezTo>
                  <a:cubicBezTo>
                    <a:pt x="3" y="5"/>
                    <a:pt x="3" y="6"/>
                    <a:pt x="2" y="7"/>
                  </a:cubicBezTo>
                  <a:cubicBezTo>
                    <a:pt x="1" y="8"/>
                    <a:pt x="0" y="10"/>
                    <a:pt x="1" y="13"/>
                  </a:cubicBezTo>
                  <a:cubicBezTo>
                    <a:pt x="1" y="14"/>
                    <a:pt x="2" y="15"/>
                    <a:pt x="3" y="15"/>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8" name="Freeform 16">
              <a:extLst>
                <a:ext uri="{FF2B5EF4-FFF2-40B4-BE49-F238E27FC236}">
                  <a16:creationId xmlns:a16="http://schemas.microsoft.com/office/drawing/2014/main" id="{99A2A5D1-3B69-5BA6-0ACC-106E37780704}"/>
                </a:ext>
              </a:extLst>
            </p:cNvPr>
            <p:cNvSpPr>
              <a:spLocks/>
            </p:cNvSpPr>
            <p:nvPr/>
          </p:nvSpPr>
          <p:spPr bwMode="auto">
            <a:xfrm>
              <a:off x="1356928" y="982326"/>
              <a:ext cx="63351" cy="48420"/>
            </a:xfrm>
            <a:custGeom>
              <a:avLst/>
              <a:gdLst>
                <a:gd name="T0" fmla="*/ 4 w 20"/>
                <a:gd name="T1" fmla="*/ 14 h 17"/>
                <a:gd name="T2" fmla="*/ 6 w 20"/>
                <a:gd name="T3" fmla="*/ 16 h 17"/>
                <a:gd name="T4" fmla="*/ 6 w 20"/>
                <a:gd name="T5" fmla="*/ 14 h 17"/>
                <a:gd name="T6" fmla="*/ 9 w 20"/>
                <a:gd name="T7" fmla="*/ 15 h 17"/>
                <a:gd name="T8" fmla="*/ 11 w 20"/>
                <a:gd name="T9" fmla="*/ 17 h 17"/>
                <a:gd name="T10" fmla="*/ 20 w 20"/>
                <a:gd name="T11" fmla="*/ 7 h 17"/>
                <a:gd name="T12" fmla="*/ 18 w 20"/>
                <a:gd name="T13" fmla="*/ 2 h 17"/>
                <a:gd name="T14" fmla="*/ 12 w 20"/>
                <a:gd name="T15" fmla="*/ 0 h 17"/>
                <a:gd name="T16" fmla="*/ 2 w 20"/>
                <a:gd name="T17" fmla="*/ 4 h 17"/>
                <a:gd name="T18" fmla="*/ 0 w 20"/>
                <a:gd name="T19" fmla="*/ 8 h 17"/>
                <a:gd name="T20" fmla="*/ 4 w 20"/>
                <a:gd name="T21" fmla="*/ 1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17">
                  <a:moveTo>
                    <a:pt x="4" y="14"/>
                  </a:moveTo>
                  <a:cubicBezTo>
                    <a:pt x="5" y="14"/>
                    <a:pt x="6" y="15"/>
                    <a:pt x="6" y="16"/>
                  </a:cubicBezTo>
                  <a:cubicBezTo>
                    <a:pt x="6" y="16"/>
                    <a:pt x="6" y="15"/>
                    <a:pt x="6" y="14"/>
                  </a:cubicBezTo>
                  <a:cubicBezTo>
                    <a:pt x="9" y="15"/>
                    <a:pt x="9" y="15"/>
                    <a:pt x="9" y="15"/>
                  </a:cubicBezTo>
                  <a:cubicBezTo>
                    <a:pt x="11" y="17"/>
                    <a:pt x="11" y="17"/>
                    <a:pt x="11" y="17"/>
                  </a:cubicBezTo>
                  <a:cubicBezTo>
                    <a:pt x="17" y="14"/>
                    <a:pt x="20" y="10"/>
                    <a:pt x="20" y="7"/>
                  </a:cubicBezTo>
                  <a:cubicBezTo>
                    <a:pt x="20" y="5"/>
                    <a:pt x="20" y="3"/>
                    <a:pt x="18" y="2"/>
                  </a:cubicBezTo>
                  <a:cubicBezTo>
                    <a:pt x="16" y="0"/>
                    <a:pt x="14" y="0"/>
                    <a:pt x="12" y="0"/>
                  </a:cubicBezTo>
                  <a:cubicBezTo>
                    <a:pt x="9" y="0"/>
                    <a:pt x="4" y="1"/>
                    <a:pt x="2" y="4"/>
                  </a:cubicBezTo>
                  <a:cubicBezTo>
                    <a:pt x="0" y="5"/>
                    <a:pt x="0" y="6"/>
                    <a:pt x="0" y="8"/>
                  </a:cubicBezTo>
                  <a:cubicBezTo>
                    <a:pt x="0" y="10"/>
                    <a:pt x="1" y="11"/>
                    <a:pt x="4" y="14"/>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9" name="Freeform 17">
              <a:extLst>
                <a:ext uri="{FF2B5EF4-FFF2-40B4-BE49-F238E27FC236}">
                  <a16:creationId xmlns:a16="http://schemas.microsoft.com/office/drawing/2014/main" id="{47F11DB6-A134-DE85-D55B-DB00AAA47567}"/>
                </a:ext>
              </a:extLst>
            </p:cNvPr>
            <p:cNvSpPr>
              <a:spLocks/>
            </p:cNvSpPr>
            <p:nvPr/>
          </p:nvSpPr>
          <p:spPr bwMode="auto">
            <a:xfrm>
              <a:off x="231900" y="742203"/>
              <a:ext cx="2026144" cy="2768828"/>
            </a:xfrm>
            <a:custGeom>
              <a:avLst/>
              <a:gdLst>
                <a:gd name="T0" fmla="*/ 605 w 643"/>
                <a:gd name="T1" fmla="*/ 44 h 971"/>
                <a:gd name="T2" fmla="*/ 587 w 643"/>
                <a:gd name="T3" fmla="*/ 47 h 971"/>
                <a:gd name="T4" fmla="*/ 579 w 643"/>
                <a:gd name="T5" fmla="*/ 54 h 971"/>
                <a:gd name="T6" fmla="*/ 551 w 643"/>
                <a:gd name="T7" fmla="*/ 11 h 971"/>
                <a:gd name="T8" fmla="*/ 526 w 643"/>
                <a:gd name="T9" fmla="*/ 1 h 971"/>
                <a:gd name="T10" fmla="*/ 508 w 643"/>
                <a:gd name="T11" fmla="*/ 20 h 971"/>
                <a:gd name="T12" fmla="*/ 492 w 643"/>
                <a:gd name="T13" fmla="*/ 23 h 971"/>
                <a:gd name="T14" fmla="*/ 480 w 643"/>
                <a:gd name="T15" fmla="*/ 38 h 971"/>
                <a:gd name="T16" fmla="*/ 458 w 643"/>
                <a:gd name="T17" fmla="*/ 40 h 971"/>
                <a:gd name="T18" fmla="*/ 457 w 643"/>
                <a:gd name="T19" fmla="*/ 66 h 971"/>
                <a:gd name="T20" fmla="*/ 442 w 643"/>
                <a:gd name="T21" fmla="*/ 66 h 971"/>
                <a:gd name="T22" fmla="*/ 446 w 643"/>
                <a:gd name="T23" fmla="*/ 78 h 971"/>
                <a:gd name="T24" fmla="*/ 425 w 643"/>
                <a:gd name="T25" fmla="*/ 84 h 971"/>
                <a:gd name="T26" fmla="*/ 423 w 643"/>
                <a:gd name="T27" fmla="*/ 113 h 971"/>
                <a:gd name="T28" fmla="*/ 401 w 643"/>
                <a:gd name="T29" fmla="*/ 123 h 971"/>
                <a:gd name="T30" fmla="*/ 387 w 643"/>
                <a:gd name="T31" fmla="*/ 131 h 971"/>
                <a:gd name="T32" fmla="*/ 397 w 643"/>
                <a:gd name="T33" fmla="*/ 152 h 971"/>
                <a:gd name="T34" fmla="*/ 397 w 643"/>
                <a:gd name="T35" fmla="*/ 156 h 971"/>
                <a:gd name="T36" fmla="*/ 388 w 643"/>
                <a:gd name="T37" fmla="*/ 176 h 971"/>
                <a:gd name="T38" fmla="*/ 357 w 643"/>
                <a:gd name="T39" fmla="*/ 137 h 971"/>
                <a:gd name="T40" fmla="*/ 345 w 643"/>
                <a:gd name="T41" fmla="*/ 149 h 971"/>
                <a:gd name="T42" fmla="*/ 330 w 643"/>
                <a:gd name="T43" fmla="*/ 168 h 971"/>
                <a:gd name="T44" fmla="*/ 326 w 643"/>
                <a:gd name="T45" fmla="*/ 221 h 971"/>
                <a:gd name="T46" fmla="*/ 310 w 643"/>
                <a:gd name="T47" fmla="*/ 255 h 971"/>
                <a:gd name="T48" fmla="*/ 232 w 643"/>
                <a:gd name="T49" fmla="*/ 302 h 971"/>
                <a:gd name="T50" fmla="*/ 194 w 643"/>
                <a:gd name="T51" fmla="*/ 320 h 971"/>
                <a:gd name="T52" fmla="*/ 153 w 643"/>
                <a:gd name="T53" fmla="*/ 343 h 971"/>
                <a:gd name="T54" fmla="*/ 131 w 643"/>
                <a:gd name="T55" fmla="*/ 344 h 971"/>
                <a:gd name="T56" fmla="*/ 115 w 643"/>
                <a:gd name="T57" fmla="*/ 350 h 971"/>
                <a:gd name="T58" fmla="*/ 87 w 643"/>
                <a:gd name="T59" fmla="*/ 371 h 971"/>
                <a:gd name="T60" fmla="*/ 52 w 643"/>
                <a:gd name="T61" fmla="*/ 401 h 971"/>
                <a:gd name="T62" fmla="*/ 30 w 643"/>
                <a:gd name="T63" fmla="*/ 440 h 971"/>
                <a:gd name="T64" fmla="*/ 21 w 643"/>
                <a:gd name="T65" fmla="*/ 409 h 971"/>
                <a:gd name="T66" fmla="*/ 7 w 643"/>
                <a:gd name="T67" fmla="*/ 455 h 971"/>
                <a:gd name="T68" fmla="*/ 16 w 643"/>
                <a:gd name="T69" fmla="*/ 490 h 971"/>
                <a:gd name="T70" fmla="*/ 28 w 643"/>
                <a:gd name="T71" fmla="*/ 561 h 971"/>
                <a:gd name="T72" fmla="*/ 53 w 643"/>
                <a:gd name="T73" fmla="*/ 601 h 971"/>
                <a:gd name="T74" fmla="*/ 43 w 643"/>
                <a:gd name="T75" fmla="*/ 598 h 971"/>
                <a:gd name="T76" fmla="*/ 27 w 643"/>
                <a:gd name="T77" fmla="*/ 577 h 971"/>
                <a:gd name="T78" fmla="*/ 34 w 643"/>
                <a:gd name="T79" fmla="*/ 602 h 971"/>
                <a:gd name="T80" fmla="*/ 40 w 643"/>
                <a:gd name="T81" fmla="*/ 613 h 971"/>
                <a:gd name="T82" fmla="*/ 29 w 643"/>
                <a:gd name="T83" fmla="*/ 604 h 971"/>
                <a:gd name="T84" fmla="*/ 29 w 643"/>
                <a:gd name="T85" fmla="*/ 627 h 971"/>
                <a:gd name="T86" fmla="*/ 59 w 643"/>
                <a:gd name="T87" fmla="*/ 667 h 971"/>
                <a:gd name="T88" fmla="*/ 103 w 643"/>
                <a:gd name="T89" fmla="*/ 729 h 971"/>
                <a:gd name="T90" fmla="*/ 128 w 643"/>
                <a:gd name="T91" fmla="*/ 809 h 971"/>
                <a:gd name="T92" fmla="*/ 149 w 643"/>
                <a:gd name="T93" fmla="*/ 866 h 971"/>
                <a:gd name="T94" fmla="*/ 141 w 643"/>
                <a:gd name="T95" fmla="*/ 913 h 971"/>
                <a:gd name="T96" fmla="*/ 133 w 643"/>
                <a:gd name="T97" fmla="*/ 931 h 971"/>
                <a:gd name="T98" fmla="*/ 156 w 643"/>
                <a:gd name="T99" fmla="*/ 950 h 971"/>
                <a:gd name="T100" fmla="*/ 208 w 643"/>
                <a:gd name="T101" fmla="*/ 971 h 971"/>
                <a:gd name="T102" fmla="*/ 284 w 643"/>
                <a:gd name="T103" fmla="*/ 937 h 971"/>
                <a:gd name="T104" fmla="*/ 306 w 643"/>
                <a:gd name="T105" fmla="*/ 926 h 971"/>
                <a:gd name="T106" fmla="*/ 336 w 643"/>
                <a:gd name="T107" fmla="*/ 912 h 971"/>
                <a:gd name="T108" fmla="*/ 385 w 643"/>
                <a:gd name="T109" fmla="*/ 902 h 971"/>
                <a:gd name="T110" fmla="*/ 426 w 643"/>
                <a:gd name="T111" fmla="*/ 897 h 971"/>
                <a:gd name="T112" fmla="*/ 448 w 643"/>
                <a:gd name="T113" fmla="*/ 896 h 971"/>
                <a:gd name="T114" fmla="*/ 477 w 643"/>
                <a:gd name="T115" fmla="*/ 853 h 971"/>
                <a:gd name="T116" fmla="*/ 507 w 643"/>
                <a:gd name="T117" fmla="*/ 837 h 971"/>
                <a:gd name="T118" fmla="*/ 570 w 643"/>
                <a:gd name="T119" fmla="*/ 819 h 971"/>
                <a:gd name="T120" fmla="*/ 624 w 643"/>
                <a:gd name="T121" fmla="*/ 797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43" h="971">
                  <a:moveTo>
                    <a:pt x="616" y="45"/>
                  </a:moveTo>
                  <a:cubicBezTo>
                    <a:pt x="614" y="44"/>
                    <a:pt x="614" y="44"/>
                    <a:pt x="614" y="44"/>
                  </a:cubicBezTo>
                  <a:cubicBezTo>
                    <a:pt x="613" y="44"/>
                    <a:pt x="612" y="44"/>
                    <a:pt x="611" y="44"/>
                  </a:cubicBezTo>
                  <a:cubicBezTo>
                    <a:pt x="610" y="44"/>
                    <a:pt x="609" y="44"/>
                    <a:pt x="608" y="44"/>
                  </a:cubicBezTo>
                  <a:cubicBezTo>
                    <a:pt x="608" y="44"/>
                    <a:pt x="605" y="44"/>
                    <a:pt x="605" y="44"/>
                  </a:cubicBezTo>
                  <a:cubicBezTo>
                    <a:pt x="604" y="44"/>
                    <a:pt x="603" y="44"/>
                    <a:pt x="602" y="44"/>
                  </a:cubicBezTo>
                  <a:cubicBezTo>
                    <a:pt x="602" y="44"/>
                    <a:pt x="601" y="43"/>
                    <a:pt x="600" y="43"/>
                  </a:cubicBezTo>
                  <a:cubicBezTo>
                    <a:pt x="599" y="42"/>
                    <a:pt x="597" y="41"/>
                    <a:pt x="595" y="41"/>
                  </a:cubicBezTo>
                  <a:cubicBezTo>
                    <a:pt x="594" y="41"/>
                    <a:pt x="593" y="42"/>
                    <a:pt x="593" y="42"/>
                  </a:cubicBezTo>
                  <a:cubicBezTo>
                    <a:pt x="590" y="43"/>
                    <a:pt x="589" y="45"/>
                    <a:pt x="587" y="47"/>
                  </a:cubicBezTo>
                  <a:cubicBezTo>
                    <a:pt x="587" y="48"/>
                    <a:pt x="586" y="49"/>
                    <a:pt x="586" y="49"/>
                  </a:cubicBezTo>
                  <a:cubicBezTo>
                    <a:pt x="585" y="50"/>
                    <a:pt x="585" y="50"/>
                    <a:pt x="584" y="50"/>
                  </a:cubicBezTo>
                  <a:cubicBezTo>
                    <a:pt x="583" y="52"/>
                    <a:pt x="581" y="53"/>
                    <a:pt x="580" y="56"/>
                  </a:cubicBezTo>
                  <a:cubicBezTo>
                    <a:pt x="580" y="57"/>
                    <a:pt x="580" y="58"/>
                    <a:pt x="580" y="59"/>
                  </a:cubicBezTo>
                  <a:cubicBezTo>
                    <a:pt x="579" y="57"/>
                    <a:pt x="579" y="55"/>
                    <a:pt x="579" y="54"/>
                  </a:cubicBezTo>
                  <a:cubicBezTo>
                    <a:pt x="580" y="53"/>
                    <a:pt x="581" y="51"/>
                    <a:pt x="581" y="50"/>
                  </a:cubicBezTo>
                  <a:cubicBezTo>
                    <a:pt x="583" y="48"/>
                    <a:pt x="584" y="46"/>
                    <a:pt x="583" y="43"/>
                  </a:cubicBezTo>
                  <a:cubicBezTo>
                    <a:pt x="583" y="40"/>
                    <a:pt x="580" y="39"/>
                    <a:pt x="577" y="38"/>
                  </a:cubicBezTo>
                  <a:cubicBezTo>
                    <a:pt x="571" y="36"/>
                    <a:pt x="567" y="30"/>
                    <a:pt x="563" y="24"/>
                  </a:cubicBezTo>
                  <a:cubicBezTo>
                    <a:pt x="560" y="20"/>
                    <a:pt x="556" y="15"/>
                    <a:pt x="551" y="11"/>
                  </a:cubicBezTo>
                  <a:cubicBezTo>
                    <a:pt x="547" y="9"/>
                    <a:pt x="543" y="8"/>
                    <a:pt x="540" y="7"/>
                  </a:cubicBezTo>
                  <a:cubicBezTo>
                    <a:pt x="539" y="7"/>
                    <a:pt x="538" y="7"/>
                    <a:pt x="537" y="7"/>
                  </a:cubicBezTo>
                  <a:cubicBezTo>
                    <a:pt x="535" y="7"/>
                    <a:pt x="534" y="7"/>
                    <a:pt x="533" y="6"/>
                  </a:cubicBezTo>
                  <a:cubicBezTo>
                    <a:pt x="533" y="6"/>
                    <a:pt x="532" y="5"/>
                    <a:pt x="532" y="5"/>
                  </a:cubicBezTo>
                  <a:cubicBezTo>
                    <a:pt x="531" y="3"/>
                    <a:pt x="529" y="1"/>
                    <a:pt x="526" y="1"/>
                  </a:cubicBezTo>
                  <a:cubicBezTo>
                    <a:pt x="526" y="1"/>
                    <a:pt x="525" y="0"/>
                    <a:pt x="524" y="0"/>
                  </a:cubicBezTo>
                  <a:cubicBezTo>
                    <a:pt x="517" y="0"/>
                    <a:pt x="517" y="8"/>
                    <a:pt x="517" y="11"/>
                  </a:cubicBezTo>
                  <a:cubicBezTo>
                    <a:pt x="517" y="12"/>
                    <a:pt x="517" y="13"/>
                    <a:pt x="517" y="14"/>
                  </a:cubicBezTo>
                  <a:cubicBezTo>
                    <a:pt x="516" y="16"/>
                    <a:pt x="513" y="21"/>
                    <a:pt x="511" y="22"/>
                  </a:cubicBezTo>
                  <a:cubicBezTo>
                    <a:pt x="510" y="21"/>
                    <a:pt x="509" y="20"/>
                    <a:pt x="508" y="20"/>
                  </a:cubicBezTo>
                  <a:cubicBezTo>
                    <a:pt x="504" y="16"/>
                    <a:pt x="502" y="15"/>
                    <a:pt x="500" y="15"/>
                  </a:cubicBezTo>
                  <a:cubicBezTo>
                    <a:pt x="499" y="15"/>
                    <a:pt x="498" y="16"/>
                    <a:pt x="497" y="17"/>
                  </a:cubicBezTo>
                  <a:cubicBezTo>
                    <a:pt x="497" y="18"/>
                    <a:pt x="497" y="19"/>
                    <a:pt x="496" y="20"/>
                  </a:cubicBezTo>
                  <a:cubicBezTo>
                    <a:pt x="496" y="22"/>
                    <a:pt x="496" y="22"/>
                    <a:pt x="495" y="23"/>
                  </a:cubicBezTo>
                  <a:cubicBezTo>
                    <a:pt x="494" y="23"/>
                    <a:pt x="493" y="23"/>
                    <a:pt x="492" y="23"/>
                  </a:cubicBezTo>
                  <a:cubicBezTo>
                    <a:pt x="490" y="24"/>
                    <a:pt x="487" y="24"/>
                    <a:pt x="485" y="29"/>
                  </a:cubicBezTo>
                  <a:cubicBezTo>
                    <a:pt x="485" y="31"/>
                    <a:pt x="485" y="33"/>
                    <a:pt x="485" y="35"/>
                  </a:cubicBezTo>
                  <a:cubicBezTo>
                    <a:pt x="485" y="36"/>
                    <a:pt x="484" y="40"/>
                    <a:pt x="484" y="41"/>
                  </a:cubicBezTo>
                  <a:cubicBezTo>
                    <a:pt x="484" y="41"/>
                    <a:pt x="483" y="41"/>
                    <a:pt x="483" y="40"/>
                  </a:cubicBezTo>
                  <a:cubicBezTo>
                    <a:pt x="482" y="40"/>
                    <a:pt x="481" y="39"/>
                    <a:pt x="480" y="38"/>
                  </a:cubicBezTo>
                  <a:cubicBezTo>
                    <a:pt x="478" y="36"/>
                    <a:pt x="474" y="33"/>
                    <a:pt x="470" y="33"/>
                  </a:cubicBezTo>
                  <a:cubicBezTo>
                    <a:pt x="469" y="33"/>
                    <a:pt x="468" y="34"/>
                    <a:pt x="466" y="34"/>
                  </a:cubicBezTo>
                  <a:cubicBezTo>
                    <a:pt x="465" y="35"/>
                    <a:pt x="464" y="36"/>
                    <a:pt x="463" y="37"/>
                  </a:cubicBezTo>
                  <a:cubicBezTo>
                    <a:pt x="462" y="38"/>
                    <a:pt x="462" y="39"/>
                    <a:pt x="461" y="39"/>
                  </a:cubicBezTo>
                  <a:cubicBezTo>
                    <a:pt x="460" y="39"/>
                    <a:pt x="459" y="40"/>
                    <a:pt x="458" y="40"/>
                  </a:cubicBezTo>
                  <a:cubicBezTo>
                    <a:pt x="457" y="40"/>
                    <a:pt x="454" y="41"/>
                    <a:pt x="452" y="42"/>
                  </a:cubicBezTo>
                  <a:cubicBezTo>
                    <a:pt x="444" y="49"/>
                    <a:pt x="448" y="55"/>
                    <a:pt x="451" y="60"/>
                  </a:cubicBezTo>
                  <a:cubicBezTo>
                    <a:pt x="452" y="61"/>
                    <a:pt x="452" y="61"/>
                    <a:pt x="452" y="61"/>
                  </a:cubicBezTo>
                  <a:cubicBezTo>
                    <a:pt x="452" y="61"/>
                    <a:pt x="453" y="62"/>
                    <a:pt x="454" y="63"/>
                  </a:cubicBezTo>
                  <a:cubicBezTo>
                    <a:pt x="455" y="64"/>
                    <a:pt x="456" y="66"/>
                    <a:pt x="457" y="66"/>
                  </a:cubicBezTo>
                  <a:cubicBezTo>
                    <a:pt x="456" y="66"/>
                    <a:pt x="456" y="66"/>
                    <a:pt x="456" y="66"/>
                  </a:cubicBezTo>
                  <a:cubicBezTo>
                    <a:pt x="455" y="66"/>
                    <a:pt x="455" y="65"/>
                    <a:pt x="454" y="65"/>
                  </a:cubicBezTo>
                  <a:cubicBezTo>
                    <a:pt x="453" y="64"/>
                    <a:pt x="451" y="62"/>
                    <a:pt x="448" y="62"/>
                  </a:cubicBezTo>
                  <a:cubicBezTo>
                    <a:pt x="448" y="62"/>
                    <a:pt x="447" y="62"/>
                    <a:pt x="447" y="62"/>
                  </a:cubicBezTo>
                  <a:cubicBezTo>
                    <a:pt x="444" y="63"/>
                    <a:pt x="442" y="64"/>
                    <a:pt x="442" y="66"/>
                  </a:cubicBezTo>
                  <a:cubicBezTo>
                    <a:pt x="441" y="68"/>
                    <a:pt x="442" y="71"/>
                    <a:pt x="444" y="74"/>
                  </a:cubicBezTo>
                  <a:cubicBezTo>
                    <a:pt x="444" y="75"/>
                    <a:pt x="445" y="76"/>
                    <a:pt x="446" y="76"/>
                  </a:cubicBezTo>
                  <a:cubicBezTo>
                    <a:pt x="447" y="77"/>
                    <a:pt x="448" y="78"/>
                    <a:pt x="448" y="80"/>
                  </a:cubicBezTo>
                  <a:cubicBezTo>
                    <a:pt x="449" y="80"/>
                    <a:pt x="448" y="82"/>
                    <a:pt x="448" y="82"/>
                  </a:cubicBezTo>
                  <a:cubicBezTo>
                    <a:pt x="447" y="82"/>
                    <a:pt x="446" y="80"/>
                    <a:pt x="446" y="78"/>
                  </a:cubicBezTo>
                  <a:cubicBezTo>
                    <a:pt x="444" y="75"/>
                    <a:pt x="442" y="71"/>
                    <a:pt x="437" y="71"/>
                  </a:cubicBezTo>
                  <a:cubicBezTo>
                    <a:pt x="436" y="71"/>
                    <a:pt x="436" y="71"/>
                    <a:pt x="435" y="71"/>
                  </a:cubicBezTo>
                  <a:cubicBezTo>
                    <a:pt x="430" y="72"/>
                    <a:pt x="429" y="76"/>
                    <a:pt x="428" y="79"/>
                  </a:cubicBezTo>
                  <a:cubicBezTo>
                    <a:pt x="428" y="81"/>
                    <a:pt x="428" y="82"/>
                    <a:pt x="427" y="83"/>
                  </a:cubicBezTo>
                  <a:cubicBezTo>
                    <a:pt x="426" y="83"/>
                    <a:pt x="426" y="84"/>
                    <a:pt x="425" y="84"/>
                  </a:cubicBezTo>
                  <a:cubicBezTo>
                    <a:pt x="423" y="84"/>
                    <a:pt x="422" y="85"/>
                    <a:pt x="420" y="87"/>
                  </a:cubicBezTo>
                  <a:cubicBezTo>
                    <a:pt x="418" y="90"/>
                    <a:pt x="416" y="97"/>
                    <a:pt x="417" y="101"/>
                  </a:cubicBezTo>
                  <a:cubicBezTo>
                    <a:pt x="418" y="104"/>
                    <a:pt x="420" y="106"/>
                    <a:pt x="422" y="107"/>
                  </a:cubicBezTo>
                  <a:cubicBezTo>
                    <a:pt x="424" y="108"/>
                    <a:pt x="424" y="109"/>
                    <a:pt x="425" y="110"/>
                  </a:cubicBezTo>
                  <a:cubicBezTo>
                    <a:pt x="425" y="112"/>
                    <a:pt x="425" y="112"/>
                    <a:pt x="423" y="113"/>
                  </a:cubicBezTo>
                  <a:cubicBezTo>
                    <a:pt x="422" y="114"/>
                    <a:pt x="419" y="115"/>
                    <a:pt x="418" y="118"/>
                  </a:cubicBezTo>
                  <a:cubicBezTo>
                    <a:pt x="417" y="119"/>
                    <a:pt x="417" y="121"/>
                    <a:pt x="417" y="122"/>
                  </a:cubicBezTo>
                  <a:cubicBezTo>
                    <a:pt x="416" y="121"/>
                    <a:pt x="413" y="119"/>
                    <a:pt x="410" y="119"/>
                  </a:cubicBezTo>
                  <a:cubicBezTo>
                    <a:pt x="409" y="119"/>
                    <a:pt x="408" y="119"/>
                    <a:pt x="408" y="120"/>
                  </a:cubicBezTo>
                  <a:cubicBezTo>
                    <a:pt x="405" y="120"/>
                    <a:pt x="403" y="122"/>
                    <a:pt x="401" y="123"/>
                  </a:cubicBezTo>
                  <a:cubicBezTo>
                    <a:pt x="401" y="124"/>
                    <a:pt x="400" y="124"/>
                    <a:pt x="400" y="124"/>
                  </a:cubicBezTo>
                  <a:cubicBezTo>
                    <a:pt x="398" y="120"/>
                    <a:pt x="394" y="115"/>
                    <a:pt x="390" y="115"/>
                  </a:cubicBezTo>
                  <a:cubicBezTo>
                    <a:pt x="388" y="115"/>
                    <a:pt x="386" y="116"/>
                    <a:pt x="384" y="118"/>
                  </a:cubicBezTo>
                  <a:cubicBezTo>
                    <a:pt x="379" y="124"/>
                    <a:pt x="384" y="129"/>
                    <a:pt x="387" y="131"/>
                  </a:cubicBezTo>
                  <a:cubicBezTo>
                    <a:pt x="387" y="131"/>
                    <a:pt x="387" y="131"/>
                    <a:pt x="387" y="131"/>
                  </a:cubicBezTo>
                  <a:cubicBezTo>
                    <a:pt x="385" y="133"/>
                    <a:pt x="383" y="136"/>
                    <a:pt x="384" y="139"/>
                  </a:cubicBezTo>
                  <a:cubicBezTo>
                    <a:pt x="385" y="141"/>
                    <a:pt x="387" y="142"/>
                    <a:pt x="389" y="143"/>
                  </a:cubicBezTo>
                  <a:cubicBezTo>
                    <a:pt x="389" y="144"/>
                    <a:pt x="391" y="144"/>
                    <a:pt x="391" y="145"/>
                  </a:cubicBezTo>
                  <a:cubicBezTo>
                    <a:pt x="391" y="145"/>
                    <a:pt x="391" y="145"/>
                    <a:pt x="391" y="145"/>
                  </a:cubicBezTo>
                  <a:cubicBezTo>
                    <a:pt x="393" y="148"/>
                    <a:pt x="395" y="150"/>
                    <a:pt x="397" y="152"/>
                  </a:cubicBezTo>
                  <a:cubicBezTo>
                    <a:pt x="398" y="152"/>
                    <a:pt x="398" y="152"/>
                    <a:pt x="398" y="152"/>
                  </a:cubicBezTo>
                  <a:cubicBezTo>
                    <a:pt x="399" y="153"/>
                    <a:pt x="399" y="153"/>
                    <a:pt x="399" y="155"/>
                  </a:cubicBezTo>
                  <a:cubicBezTo>
                    <a:pt x="399" y="157"/>
                    <a:pt x="399" y="158"/>
                    <a:pt x="399" y="159"/>
                  </a:cubicBezTo>
                  <a:cubicBezTo>
                    <a:pt x="399" y="159"/>
                    <a:pt x="399" y="159"/>
                    <a:pt x="399" y="158"/>
                  </a:cubicBezTo>
                  <a:cubicBezTo>
                    <a:pt x="398" y="158"/>
                    <a:pt x="398" y="157"/>
                    <a:pt x="397" y="156"/>
                  </a:cubicBezTo>
                  <a:cubicBezTo>
                    <a:pt x="395" y="153"/>
                    <a:pt x="394" y="152"/>
                    <a:pt x="392" y="152"/>
                  </a:cubicBezTo>
                  <a:cubicBezTo>
                    <a:pt x="390" y="152"/>
                    <a:pt x="389" y="153"/>
                    <a:pt x="388" y="154"/>
                  </a:cubicBezTo>
                  <a:cubicBezTo>
                    <a:pt x="386" y="156"/>
                    <a:pt x="386" y="159"/>
                    <a:pt x="386" y="162"/>
                  </a:cubicBezTo>
                  <a:cubicBezTo>
                    <a:pt x="386" y="163"/>
                    <a:pt x="387" y="164"/>
                    <a:pt x="387" y="165"/>
                  </a:cubicBezTo>
                  <a:cubicBezTo>
                    <a:pt x="387" y="167"/>
                    <a:pt x="389" y="174"/>
                    <a:pt x="388" y="176"/>
                  </a:cubicBezTo>
                  <a:cubicBezTo>
                    <a:pt x="388" y="175"/>
                    <a:pt x="386" y="174"/>
                    <a:pt x="383" y="169"/>
                  </a:cubicBezTo>
                  <a:cubicBezTo>
                    <a:pt x="383" y="169"/>
                    <a:pt x="382" y="168"/>
                    <a:pt x="382" y="168"/>
                  </a:cubicBezTo>
                  <a:cubicBezTo>
                    <a:pt x="380" y="165"/>
                    <a:pt x="379" y="162"/>
                    <a:pt x="377" y="158"/>
                  </a:cubicBezTo>
                  <a:cubicBezTo>
                    <a:pt x="374" y="151"/>
                    <a:pt x="371" y="144"/>
                    <a:pt x="366" y="140"/>
                  </a:cubicBezTo>
                  <a:cubicBezTo>
                    <a:pt x="365" y="139"/>
                    <a:pt x="361" y="137"/>
                    <a:pt x="357" y="137"/>
                  </a:cubicBezTo>
                  <a:cubicBezTo>
                    <a:pt x="356" y="137"/>
                    <a:pt x="355" y="137"/>
                    <a:pt x="354" y="137"/>
                  </a:cubicBezTo>
                  <a:cubicBezTo>
                    <a:pt x="352" y="139"/>
                    <a:pt x="351" y="141"/>
                    <a:pt x="351" y="143"/>
                  </a:cubicBezTo>
                  <a:cubicBezTo>
                    <a:pt x="350" y="143"/>
                    <a:pt x="350" y="144"/>
                    <a:pt x="350" y="145"/>
                  </a:cubicBezTo>
                  <a:cubicBezTo>
                    <a:pt x="349" y="145"/>
                    <a:pt x="349" y="145"/>
                    <a:pt x="348" y="146"/>
                  </a:cubicBezTo>
                  <a:cubicBezTo>
                    <a:pt x="347" y="147"/>
                    <a:pt x="346" y="147"/>
                    <a:pt x="345" y="149"/>
                  </a:cubicBezTo>
                  <a:cubicBezTo>
                    <a:pt x="344" y="150"/>
                    <a:pt x="344" y="152"/>
                    <a:pt x="344" y="154"/>
                  </a:cubicBezTo>
                  <a:cubicBezTo>
                    <a:pt x="343" y="155"/>
                    <a:pt x="343" y="155"/>
                    <a:pt x="343" y="156"/>
                  </a:cubicBezTo>
                  <a:cubicBezTo>
                    <a:pt x="343" y="156"/>
                    <a:pt x="342" y="157"/>
                    <a:pt x="341" y="157"/>
                  </a:cubicBezTo>
                  <a:cubicBezTo>
                    <a:pt x="340" y="157"/>
                    <a:pt x="338" y="158"/>
                    <a:pt x="337" y="159"/>
                  </a:cubicBezTo>
                  <a:cubicBezTo>
                    <a:pt x="334" y="161"/>
                    <a:pt x="332" y="164"/>
                    <a:pt x="330" y="168"/>
                  </a:cubicBezTo>
                  <a:cubicBezTo>
                    <a:pt x="329" y="174"/>
                    <a:pt x="330" y="180"/>
                    <a:pt x="331" y="185"/>
                  </a:cubicBezTo>
                  <a:cubicBezTo>
                    <a:pt x="331" y="187"/>
                    <a:pt x="331" y="188"/>
                    <a:pt x="331" y="189"/>
                  </a:cubicBezTo>
                  <a:cubicBezTo>
                    <a:pt x="332" y="193"/>
                    <a:pt x="334" y="197"/>
                    <a:pt x="336" y="200"/>
                  </a:cubicBezTo>
                  <a:cubicBezTo>
                    <a:pt x="337" y="201"/>
                    <a:pt x="338" y="203"/>
                    <a:pt x="338" y="205"/>
                  </a:cubicBezTo>
                  <a:cubicBezTo>
                    <a:pt x="341" y="210"/>
                    <a:pt x="332" y="218"/>
                    <a:pt x="326" y="221"/>
                  </a:cubicBezTo>
                  <a:cubicBezTo>
                    <a:pt x="320" y="225"/>
                    <a:pt x="319" y="226"/>
                    <a:pt x="317" y="232"/>
                  </a:cubicBezTo>
                  <a:cubicBezTo>
                    <a:pt x="317" y="233"/>
                    <a:pt x="317" y="233"/>
                    <a:pt x="317" y="233"/>
                  </a:cubicBezTo>
                  <a:cubicBezTo>
                    <a:pt x="317" y="234"/>
                    <a:pt x="316" y="235"/>
                    <a:pt x="315" y="237"/>
                  </a:cubicBezTo>
                  <a:cubicBezTo>
                    <a:pt x="314" y="239"/>
                    <a:pt x="312" y="241"/>
                    <a:pt x="312" y="245"/>
                  </a:cubicBezTo>
                  <a:cubicBezTo>
                    <a:pt x="312" y="249"/>
                    <a:pt x="311" y="251"/>
                    <a:pt x="310" y="255"/>
                  </a:cubicBezTo>
                  <a:cubicBezTo>
                    <a:pt x="307" y="263"/>
                    <a:pt x="302" y="269"/>
                    <a:pt x="294" y="275"/>
                  </a:cubicBezTo>
                  <a:cubicBezTo>
                    <a:pt x="283" y="284"/>
                    <a:pt x="269" y="290"/>
                    <a:pt x="256" y="297"/>
                  </a:cubicBezTo>
                  <a:cubicBezTo>
                    <a:pt x="252" y="298"/>
                    <a:pt x="248" y="300"/>
                    <a:pt x="244" y="302"/>
                  </a:cubicBezTo>
                  <a:cubicBezTo>
                    <a:pt x="242" y="303"/>
                    <a:pt x="241" y="303"/>
                    <a:pt x="239" y="303"/>
                  </a:cubicBezTo>
                  <a:cubicBezTo>
                    <a:pt x="237" y="303"/>
                    <a:pt x="235" y="303"/>
                    <a:pt x="232" y="302"/>
                  </a:cubicBezTo>
                  <a:cubicBezTo>
                    <a:pt x="230" y="302"/>
                    <a:pt x="227" y="301"/>
                    <a:pt x="224" y="301"/>
                  </a:cubicBezTo>
                  <a:cubicBezTo>
                    <a:pt x="222" y="301"/>
                    <a:pt x="220" y="301"/>
                    <a:pt x="218" y="302"/>
                  </a:cubicBezTo>
                  <a:cubicBezTo>
                    <a:pt x="213" y="304"/>
                    <a:pt x="210" y="308"/>
                    <a:pt x="207" y="312"/>
                  </a:cubicBezTo>
                  <a:cubicBezTo>
                    <a:pt x="204" y="314"/>
                    <a:pt x="202" y="317"/>
                    <a:pt x="199" y="319"/>
                  </a:cubicBezTo>
                  <a:cubicBezTo>
                    <a:pt x="198" y="319"/>
                    <a:pt x="196" y="320"/>
                    <a:pt x="194" y="320"/>
                  </a:cubicBezTo>
                  <a:cubicBezTo>
                    <a:pt x="192" y="320"/>
                    <a:pt x="190" y="320"/>
                    <a:pt x="187" y="321"/>
                  </a:cubicBezTo>
                  <a:cubicBezTo>
                    <a:pt x="182" y="323"/>
                    <a:pt x="177" y="326"/>
                    <a:pt x="173" y="330"/>
                  </a:cubicBezTo>
                  <a:cubicBezTo>
                    <a:pt x="172" y="331"/>
                    <a:pt x="171" y="332"/>
                    <a:pt x="170" y="333"/>
                  </a:cubicBezTo>
                  <a:cubicBezTo>
                    <a:pt x="166" y="337"/>
                    <a:pt x="162" y="340"/>
                    <a:pt x="157" y="342"/>
                  </a:cubicBezTo>
                  <a:cubicBezTo>
                    <a:pt x="156" y="343"/>
                    <a:pt x="154" y="343"/>
                    <a:pt x="153" y="343"/>
                  </a:cubicBezTo>
                  <a:cubicBezTo>
                    <a:pt x="151" y="343"/>
                    <a:pt x="149" y="343"/>
                    <a:pt x="147" y="342"/>
                  </a:cubicBezTo>
                  <a:cubicBezTo>
                    <a:pt x="145" y="342"/>
                    <a:pt x="143" y="341"/>
                    <a:pt x="140" y="341"/>
                  </a:cubicBezTo>
                  <a:cubicBezTo>
                    <a:pt x="140" y="341"/>
                    <a:pt x="140" y="341"/>
                    <a:pt x="139" y="341"/>
                  </a:cubicBezTo>
                  <a:cubicBezTo>
                    <a:pt x="137" y="341"/>
                    <a:pt x="135" y="342"/>
                    <a:pt x="133" y="343"/>
                  </a:cubicBezTo>
                  <a:cubicBezTo>
                    <a:pt x="132" y="343"/>
                    <a:pt x="132" y="344"/>
                    <a:pt x="131" y="344"/>
                  </a:cubicBezTo>
                  <a:cubicBezTo>
                    <a:pt x="130" y="344"/>
                    <a:pt x="129" y="345"/>
                    <a:pt x="128" y="345"/>
                  </a:cubicBezTo>
                  <a:cubicBezTo>
                    <a:pt x="125" y="345"/>
                    <a:pt x="122" y="346"/>
                    <a:pt x="120" y="348"/>
                  </a:cubicBezTo>
                  <a:cubicBezTo>
                    <a:pt x="119" y="348"/>
                    <a:pt x="118" y="349"/>
                    <a:pt x="118" y="349"/>
                  </a:cubicBezTo>
                  <a:cubicBezTo>
                    <a:pt x="117" y="350"/>
                    <a:pt x="117" y="350"/>
                    <a:pt x="116" y="350"/>
                  </a:cubicBezTo>
                  <a:cubicBezTo>
                    <a:pt x="116" y="350"/>
                    <a:pt x="116" y="350"/>
                    <a:pt x="115" y="350"/>
                  </a:cubicBezTo>
                  <a:cubicBezTo>
                    <a:pt x="114" y="350"/>
                    <a:pt x="114" y="350"/>
                    <a:pt x="114" y="350"/>
                  </a:cubicBezTo>
                  <a:cubicBezTo>
                    <a:pt x="113" y="350"/>
                    <a:pt x="112" y="350"/>
                    <a:pt x="112" y="351"/>
                  </a:cubicBezTo>
                  <a:cubicBezTo>
                    <a:pt x="108" y="352"/>
                    <a:pt x="104" y="354"/>
                    <a:pt x="101" y="357"/>
                  </a:cubicBezTo>
                  <a:cubicBezTo>
                    <a:pt x="100" y="358"/>
                    <a:pt x="99" y="358"/>
                    <a:pt x="99" y="359"/>
                  </a:cubicBezTo>
                  <a:cubicBezTo>
                    <a:pt x="94" y="362"/>
                    <a:pt x="91" y="366"/>
                    <a:pt x="87" y="371"/>
                  </a:cubicBezTo>
                  <a:cubicBezTo>
                    <a:pt x="85" y="374"/>
                    <a:pt x="83" y="377"/>
                    <a:pt x="80" y="380"/>
                  </a:cubicBezTo>
                  <a:cubicBezTo>
                    <a:pt x="78" y="382"/>
                    <a:pt x="76" y="384"/>
                    <a:pt x="74" y="387"/>
                  </a:cubicBezTo>
                  <a:cubicBezTo>
                    <a:pt x="70" y="392"/>
                    <a:pt x="66" y="396"/>
                    <a:pt x="61" y="399"/>
                  </a:cubicBezTo>
                  <a:cubicBezTo>
                    <a:pt x="60" y="399"/>
                    <a:pt x="58" y="399"/>
                    <a:pt x="57" y="400"/>
                  </a:cubicBezTo>
                  <a:cubicBezTo>
                    <a:pt x="55" y="400"/>
                    <a:pt x="54" y="400"/>
                    <a:pt x="52" y="401"/>
                  </a:cubicBezTo>
                  <a:cubicBezTo>
                    <a:pt x="47" y="403"/>
                    <a:pt x="44" y="407"/>
                    <a:pt x="42" y="411"/>
                  </a:cubicBezTo>
                  <a:cubicBezTo>
                    <a:pt x="40" y="414"/>
                    <a:pt x="39" y="417"/>
                    <a:pt x="39" y="420"/>
                  </a:cubicBezTo>
                  <a:cubicBezTo>
                    <a:pt x="39" y="421"/>
                    <a:pt x="39" y="423"/>
                    <a:pt x="39" y="424"/>
                  </a:cubicBezTo>
                  <a:cubicBezTo>
                    <a:pt x="38" y="428"/>
                    <a:pt x="36" y="436"/>
                    <a:pt x="32" y="439"/>
                  </a:cubicBezTo>
                  <a:cubicBezTo>
                    <a:pt x="31" y="440"/>
                    <a:pt x="30" y="440"/>
                    <a:pt x="30" y="440"/>
                  </a:cubicBezTo>
                  <a:cubicBezTo>
                    <a:pt x="30" y="440"/>
                    <a:pt x="29" y="440"/>
                    <a:pt x="29" y="438"/>
                  </a:cubicBezTo>
                  <a:cubicBezTo>
                    <a:pt x="27" y="433"/>
                    <a:pt x="26" y="427"/>
                    <a:pt x="27" y="422"/>
                  </a:cubicBezTo>
                  <a:cubicBezTo>
                    <a:pt x="27" y="422"/>
                    <a:pt x="27" y="421"/>
                    <a:pt x="27" y="420"/>
                  </a:cubicBezTo>
                  <a:cubicBezTo>
                    <a:pt x="28" y="417"/>
                    <a:pt x="29" y="412"/>
                    <a:pt x="23" y="410"/>
                  </a:cubicBezTo>
                  <a:cubicBezTo>
                    <a:pt x="23" y="409"/>
                    <a:pt x="22" y="409"/>
                    <a:pt x="21" y="409"/>
                  </a:cubicBezTo>
                  <a:cubicBezTo>
                    <a:pt x="15" y="409"/>
                    <a:pt x="12" y="418"/>
                    <a:pt x="12" y="423"/>
                  </a:cubicBezTo>
                  <a:cubicBezTo>
                    <a:pt x="12" y="424"/>
                    <a:pt x="12" y="426"/>
                    <a:pt x="12" y="427"/>
                  </a:cubicBezTo>
                  <a:cubicBezTo>
                    <a:pt x="12" y="431"/>
                    <a:pt x="12" y="435"/>
                    <a:pt x="10" y="438"/>
                  </a:cubicBezTo>
                  <a:cubicBezTo>
                    <a:pt x="10" y="439"/>
                    <a:pt x="10" y="440"/>
                    <a:pt x="9" y="441"/>
                  </a:cubicBezTo>
                  <a:cubicBezTo>
                    <a:pt x="7" y="445"/>
                    <a:pt x="4" y="451"/>
                    <a:pt x="7" y="455"/>
                  </a:cubicBezTo>
                  <a:cubicBezTo>
                    <a:pt x="8" y="457"/>
                    <a:pt x="9" y="459"/>
                    <a:pt x="11" y="460"/>
                  </a:cubicBezTo>
                  <a:cubicBezTo>
                    <a:pt x="13" y="462"/>
                    <a:pt x="14" y="462"/>
                    <a:pt x="14" y="464"/>
                  </a:cubicBezTo>
                  <a:cubicBezTo>
                    <a:pt x="15" y="466"/>
                    <a:pt x="15" y="469"/>
                    <a:pt x="15" y="471"/>
                  </a:cubicBezTo>
                  <a:cubicBezTo>
                    <a:pt x="16" y="474"/>
                    <a:pt x="16" y="476"/>
                    <a:pt x="16" y="478"/>
                  </a:cubicBezTo>
                  <a:cubicBezTo>
                    <a:pt x="17" y="483"/>
                    <a:pt x="18" y="487"/>
                    <a:pt x="16" y="490"/>
                  </a:cubicBezTo>
                  <a:cubicBezTo>
                    <a:pt x="12" y="499"/>
                    <a:pt x="0" y="523"/>
                    <a:pt x="11" y="534"/>
                  </a:cubicBezTo>
                  <a:cubicBezTo>
                    <a:pt x="13" y="535"/>
                    <a:pt x="14" y="536"/>
                    <a:pt x="16" y="537"/>
                  </a:cubicBezTo>
                  <a:cubicBezTo>
                    <a:pt x="18" y="539"/>
                    <a:pt x="19" y="540"/>
                    <a:pt x="20" y="542"/>
                  </a:cubicBezTo>
                  <a:cubicBezTo>
                    <a:pt x="22" y="544"/>
                    <a:pt x="23" y="547"/>
                    <a:pt x="23" y="550"/>
                  </a:cubicBezTo>
                  <a:cubicBezTo>
                    <a:pt x="24" y="553"/>
                    <a:pt x="25" y="557"/>
                    <a:pt x="28" y="561"/>
                  </a:cubicBezTo>
                  <a:cubicBezTo>
                    <a:pt x="30" y="563"/>
                    <a:pt x="32" y="566"/>
                    <a:pt x="34" y="568"/>
                  </a:cubicBezTo>
                  <a:cubicBezTo>
                    <a:pt x="37" y="571"/>
                    <a:pt x="39" y="573"/>
                    <a:pt x="41" y="576"/>
                  </a:cubicBezTo>
                  <a:cubicBezTo>
                    <a:pt x="42" y="578"/>
                    <a:pt x="44" y="580"/>
                    <a:pt x="46" y="582"/>
                  </a:cubicBezTo>
                  <a:cubicBezTo>
                    <a:pt x="48" y="583"/>
                    <a:pt x="50" y="585"/>
                    <a:pt x="51" y="588"/>
                  </a:cubicBezTo>
                  <a:cubicBezTo>
                    <a:pt x="53" y="591"/>
                    <a:pt x="53" y="597"/>
                    <a:pt x="53" y="601"/>
                  </a:cubicBezTo>
                  <a:cubicBezTo>
                    <a:pt x="53" y="603"/>
                    <a:pt x="53" y="603"/>
                    <a:pt x="53" y="603"/>
                  </a:cubicBezTo>
                  <a:cubicBezTo>
                    <a:pt x="53" y="606"/>
                    <a:pt x="52" y="607"/>
                    <a:pt x="52" y="607"/>
                  </a:cubicBezTo>
                  <a:cubicBezTo>
                    <a:pt x="52" y="607"/>
                    <a:pt x="52" y="607"/>
                    <a:pt x="50" y="605"/>
                  </a:cubicBezTo>
                  <a:cubicBezTo>
                    <a:pt x="50" y="605"/>
                    <a:pt x="49" y="604"/>
                    <a:pt x="49" y="604"/>
                  </a:cubicBezTo>
                  <a:cubicBezTo>
                    <a:pt x="48" y="602"/>
                    <a:pt x="46" y="599"/>
                    <a:pt x="43" y="598"/>
                  </a:cubicBezTo>
                  <a:cubicBezTo>
                    <a:pt x="43" y="598"/>
                    <a:pt x="42" y="598"/>
                    <a:pt x="41" y="598"/>
                  </a:cubicBezTo>
                  <a:cubicBezTo>
                    <a:pt x="40" y="598"/>
                    <a:pt x="38" y="598"/>
                    <a:pt x="37" y="599"/>
                  </a:cubicBezTo>
                  <a:cubicBezTo>
                    <a:pt x="37" y="599"/>
                    <a:pt x="37" y="598"/>
                    <a:pt x="37" y="598"/>
                  </a:cubicBezTo>
                  <a:cubicBezTo>
                    <a:pt x="37" y="595"/>
                    <a:pt x="37" y="590"/>
                    <a:pt x="36" y="586"/>
                  </a:cubicBezTo>
                  <a:cubicBezTo>
                    <a:pt x="34" y="579"/>
                    <a:pt x="30" y="577"/>
                    <a:pt x="27" y="577"/>
                  </a:cubicBezTo>
                  <a:cubicBezTo>
                    <a:pt x="27" y="580"/>
                    <a:pt x="27" y="580"/>
                    <a:pt x="27" y="580"/>
                  </a:cubicBezTo>
                  <a:cubicBezTo>
                    <a:pt x="26" y="580"/>
                    <a:pt x="26" y="580"/>
                    <a:pt x="25" y="580"/>
                  </a:cubicBezTo>
                  <a:cubicBezTo>
                    <a:pt x="18" y="583"/>
                    <a:pt x="25" y="597"/>
                    <a:pt x="31" y="601"/>
                  </a:cubicBezTo>
                  <a:cubicBezTo>
                    <a:pt x="31" y="602"/>
                    <a:pt x="31" y="602"/>
                    <a:pt x="31" y="602"/>
                  </a:cubicBezTo>
                  <a:cubicBezTo>
                    <a:pt x="34" y="602"/>
                    <a:pt x="34" y="602"/>
                    <a:pt x="34" y="602"/>
                  </a:cubicBezTo>
                  <a:cubicBezTo>
                    <a:pt x="34" y="605"/>
                    <a:pt x="34" y="605"/>
                    <a:pt x="34" y="605"/>
                  </a:cubicBezTo>
                  <a:cubicBezTo>
                    <a:pt x="35" y="605"/>
                    <a:pt x="35" y="605"/>
                    <a:pt x="35" y="605"/>
                  </a:cubicBezTo>
                  <a:cubicBezTo>
                    <a:pt x="35" y="605"/>
                    <a:pt x="35" y="606"/>
                    <a:pt x="36" y="606"/>
                  </a:cubicBezTo>
                  <a:cubicBezTo>
                    <a:pt x="36" y="608"/>
                    <a:pt x="37" y="609"/>
                    <a:pt x="38" y="610"/>
                  </a:cubicBezTo>
                  <a:cubicBezTo>
                    <a:pt x="39" y="611"/>
                    <a:pt x="40" y="612"/>
                    <a:pt x="40" y="613"/>
                  </a:cubicBezTo>
                  <a:cubicBezTo>
                    <a:pt x="40" y="616"/>
                    <a:pt x="40" y="618"/>
                    <a:pt x="39" y="619"/>
                  </a:cubicBezTo>
                  <a:cubicBezTo>
                    <a:pt x="39" y="619"/>
                    <a:pt x="38" y="619"/>
                    <a:pt x="38" y="619"/>
                  </a:cubicBezTo>
                  <a:cubicBezTo>
                    <a:pt x="36" y="618"/>
                    <a:pt x="33" y="612"/>
                    <a:pt x="32" y="610"/>
                  </a:cubicBezTo>
                  <a:cubicBezTo>
                    <a:pt x="31" y="608"/>
                    <a:pt x="30" y="607"/>
                    <a:pt x="29" y="606"/>
                  </a:cubicBezTo>
                  <a:cubicBezTo>
                    <a:pt x="29" y="605"/>
                    <a:pt x="29" y="605"/>
                    <a:pt x="29" y="604"/>
                  </a:cubicBezTo>
                  <a:cubicBezTo>
                    <a:pt x="27" y="601"/>
                    <a:pt x="25" y="597"/>
                    <a:pt x="22" y="597"/>
                  </a:cubicBezTo>
                  <a:cubicBezTo>
                    <a:pt x="21" y="597"/>
                    <a:pt x="21" y="597"/>
                    <a:pt x="21" y="597"/>
                  </a:cubicBezTo>
                  <a:cubicBezTo>
                    <a:pt x="20" y="597"/>
                    <a:pt x="18" y="598"/>
                    <a:pt x="17" y="599"/>
                  </a:cubicBezTo>
                  <a:cubicBezTo>
                    <a:pt x="15" y="601"/>
                    <a:pt x="14" y="605"/>
                    <a:pt x="14" y="607"/>
                  </a:cubicBezTo>
                  <a:cubicBezTo>
                    <a:pt x="15" y="616"/>
                    <a:pt x="23" y="622"/>
                    <a:pt x="29" y="627"/>
                  </a:cubicBezTo>
                  <a:cubicBezTo>
                    <a:pt x="29" y="627"/>
                    <a:pt x="32" y="629"/>
                    <a:pt x="33" y="630"/>
                  </a:cubicBezTo>
                  <a:cubicBezTo>
                    <a:pt x="38" y="633"/>
                    <a:pt x="41" y="636"/>
                    <a:pt x="45" y="640"/>
                  </a:cubicBezTo>
                  <a:cubicBezTo>
                    <a:pt x="46" y="642"/>
                    <a:pt x="48" y="644"/>
                    <a:pt x="49" y="645"/>
                  </a:cubicBezTo>
                  <a:cubicBezTo>
                    <a:pt x="53" y="650"/>
                    <a:pt x="57" y="654"/>
                    <a:pt x="58" y="659"/>
                  </a:cubicBezTo>
                  <a:cubicBezTo>
                    <a:pt x="58" y="662"/>
                    <a:pt x="58" y="664"/>
                    <a:pt x="59" y="667"/>
                  </a:cubicBezTo>
                  <a:cubicBezTo>
                    <a:pt x="59" y="675"/>
                    <a:pt x="60" y="682"/>
                    <a:pt x="70" y="690"/>
                  </a:cubicBezTo>
                  <a:cubicBezTo>
                    <a:pt x="74" y="693"/>
                    <a:pt x="77" y="697"/>
                    <a:pt x="80" y="702"/>
                  </a:cubicBezTo>
                  <a:cubicBezTo>
                    <a:pt x="81" y="703"/>
                    <a:pt x="81" y="704"/>
                    <a:pt x="82" y="706"/>
                  </a:cubicBezTo>
                  <a:cubicBezTo>
                    <a:pt x="87" y="712"/>
                    <a:pt x="93" y="715"/>
                    <a:pt x="99" y="718"/>
                  </a:cubicBezTo>
                  <a:cubicBezTo>
                    <a:pt x="102" y="720"/>
                    <a:pt x="103" y="723"/>
                    <a:pt x="103" y="729"/>
                  </a:cubicBezTo>
                  <a:cubicBezTo>
                    <a:pt x="102" y="735"/>
                    <a:pt x="103" y="740"/>
                    <a:pt x="104" y="744"/>
                  </a:cubicBezTo>
                  <a:cubicBezTo>
                    <a:pt x="105" y="747"/>
                    <a:pt x="106" y="749"/>
                    <a:pt x="106" y="752"/>
                  </a:cubicBezTo>
                  <a:cubicBezTo>
                    <a:pt x="106" y="755"/>
                    <a:pt x="106" y="755"/>
                    <a:pt x="106" y="755"/>
                  </a:cubicBezTo>
                  <a:cubicBezTo>
                    <a:pt x="109" y="771"/>
                    <a:pt x="111" y="790"/>
                    <a:pt x="123" y="802"/>
                  </a:cubicBezTo>
                  <a:cubicBezTo>
                    <a:pt x="126" y="804"/>
                    <a:pt x="127" y="806"/>
                    <a:pt x="128" y="809"/>
                  </a:cubicBezTo>
                  <a:cubicBezTo>
                    <a:pt x="130" y="811"/>
                    <a:pt x="131" y="813"/>
                    <a:pt x="132" y="815"/>
                  </a:cubicBezTo>
                  <a:cubicBezTo>
                    <a:pt x="134" y="817"/>
                    <a:pt x="135" y="819"/>
                    <a:pt x="137" y="821"/>
                  </a:cubicBezTo>
                  <a:cubicBezTo>
                    <a:pt x="139" y="824"/>
                    <a:pt x="142" y="827"/>
                    <a:pt x="143" y="830"/>
                  </a:cubicBezTo>
                  <a:cubicBezTo>
                    <a:pt x="148" y="838"/>
                    <a:pt x="150" y="848"/>
                    <a:pt x="150" y="859"/>
                  </a:cubicBezTo>
                  <a:cubicBezTo>
                    <a:pt x="150" y="861"/>
                    <a:pt x="149" y="863"/>
                    <a:pt x="149" y="866"/>
                  </a:cubicBezTo>
                  <a:cubicBezTo>
                    <a:pt x="148" y="873"/>
                    <a:pt x="148" y="879"/>
                    <a:pt x="151" y="887"/>
                  </a:cubicBezTo>
                  <a:cubicBezTo>
                    <a:pt x="155" y="894"/>
                    <a:pt x="156" y="905"/>
                    <a:pt x="151" y="911"/>
                  </a:cubicBezTo>
                  <a:cubicBezTo>
                    <a:pt x="148" y="913"/>
                    <a:pt x="146" y="915"/>
                    <a:pt x="144" y="915"/>
                  </a:cubicBezTo>
                  <a:cubicBezTo>
                    <a:pt x="144" y="915"/>
                    <a:pt x="143" y="915"/>
                    <a:pt x="143" y="915"/>
                  </a:cubicBezTo>
                  <a:cubicBezTo>
                    <a:pt x="142" y="915"/>
                    <a:pt x="141" y="913"/>
                    <a:pt x="141" y="913"/>
                  </a:cubicBezTo>
                  <a:cubicBezTo>
                    <a:pt x="139" y="911"/>
                    <a:pt x="137" y="909"/>
                    <a:pt x="134" y="909"/>
                  </a:cubicBezTo>
                  <a:cubicBezTo>
                    <a:pt x="134" y="909"/>
                    <a:pt x="133" y="910"/>
                    <a:pt x="132" y="910"/>
                  </a:cubicBezTo>
                  <a:cubicBezTo>
                    <a:pt x="128" y="912"/>
                    <a:pt x="130" y="918"/>
                    <a:pt x="131" y="921"/>
                  </a:cubicBezTo>
                  <a:cubicBezTo>
                    <a:pt x="131" y="922"/>
                    <a:pt x="131" y="922"/>
                    <a:pt x="131" y="922"/>
                  </a:cubicBezTo>
                  <a:cubicBezTo>
                    <a:pt x="132" y="925"/>
                    <a:pt x="133" y="928"/>
                    <a:pt x="133" y="931"/>
                  </a:cubicBezTo>
                  <a:cubicBezTo>
                    <a:pt x="134" y="934"/>
                    <a:pt x="135" y="938"/>
                    <a:pt x="136" y="941"/>
                  </a:cubicBezTo>
                  <a:cubicBezTo>
                    <a:pt x="138" y="949"/>
                    <a:pt x="144" y="950"/>
                    <a:pt x="148" y="950"/>
                  </a:cubicBezTo>
                  <a:cubicBezTo>
                    <a:pt x="149" y="950"/>
                    <a:pt x="150" y="950"/>
                    <a:pt x="151" y="950"/>
                  </a:cubicBezTo>
                  <a:cubicBezTo>
                    <a:pt x="151" y="949"/>
                    <a:pt x="152" y="949"/>
                    <a:pt x="153" y="949"/>
                  </a:cubicBezTo>
                  <a:cubicBezTo>
                    <a:pt x="154" y="949"/>
                    <a:pt x="155" y="949"/>
                    <a:pt x="156" y="950"/>
                  </a:cubicBezTo>
                  <a:cubicBezTo>
                    <a:pt x="161" y="950"/>
                    <a:pt x="164" y="954"/>
                    <a:pt x="167" y="958"/>
                  </a:cubicBezTo>
                  <a:cubicBezTo>
                    <a:pt x="169" y="960"/>
                    <a:pt x="171" y="963"/>
                    <a:pt x="174" y="965"/>
                  </a:cubicBezTo>
                  <a:cubicBezTo>
                    <a:pt x="179" y="969"/>
                    <a:pt x="188" y="970"/>
                    <a:pt x="195" y="970"/>
                  </a:cubicBezTo>
                  <a:cubicBezTo>
                    <a:pt x="196" y="970"/>
                    <a:pt x="198" y="971"/>
                    <a:pt x="199" y="971"/>
                  </a:cubicBezTo>
                  <a:cubicBezTo>
                    <a:pt x="202" y="971"/>
                    <a:pt x="205" y="971"/>
                    <a:pt x="208" y="971"/>
                  </a:cubicBezTo>
                  <a:cubicBezTo>
                    <a:pt x="215" y="971"/>
                    <a:pt x="222" y="970"/>
                    <a:pt x="229" y="969"/>
                  </a:cubicBezTo>
                  <a:cubicBezTo>
                    <a:pt x="232" y="969"/>
                    <a:pt x="235" y="969"/>
                    <a:pt x="238" y="969"/>
                  </a:cubicBezTo>
                  <a:cubicBezTo>
                    <a:pt x="245" y="969"/>
                    <a:pt x="253" y="968"/>
                    <a:pt x="260" y="965"/>
                  </a:cubicBezTo>
                  <a:cubicBezTo>
                    <a:pt x="265" y="962"/>
                    <a:pt x="269" y="956"/>
                    <a:pt x="272" y="950"/>
                  </a:cubicBezTo>
                  <a:cubicBezTo>
                    <a:pt x="275" y="945"/>
                    <a:pt x="278" y="939"/>
                    <a:pt x="284" y="937"/>
                  </a:cubicBezTo>
                  <a:cubicBezTo>
                    <a:pt x="284" y="937"/>
                    <a:pt x="285" y="937"/>
                    <a:pt x="285" y="937"/>
                  </a:cubicBezTo>
                  <a:cubicBezTo>
                    <a:pt x="287" y="937"/>
                    <a:pt x="288" y="938"/>
                    <a:pt x="290" y="938"/>
                  </a:cubicBezTo>
                  <a:cubicBezTo>
                    <a:pt x="292" y="939"/>
                    <a:pt x="294" y="940"/>
                    <a:pt x="296" y="940"/>
                  </a:cubicBezTo>
                  <a:cubicBezTo>
                    <a:pt x="299" y="940"/>
                    <a:pt x="301" y="939"/>
                    <a:pt x="303" y="936"/>
                  </a:cubicBezTo>
                  <a:cubicBezTo>
                    <a:pt x="305" y="934"/>
                    <a:pt x="306" y="930"/>
                    <a:pt x="306" y="926"/>
                  </a:cubicBezTo>
                  <a:cubicBezTo>
                    <a:pt x="306" y="924"/>
                    <a:pt x="307" y="922"/>
                    <a:pt x="307" y="921"/>
                  </a:cubicBezTo>
                  <a:cubicBezTo>
                    <a:pt x="309" y="918"/>
                    <a:pt x="313" y="910"/>
                    <a:pt x="319" y="910"/>
                  </a:cubicBezTo>
                  <a:cubicBezTo>
                    <a:pt x="319" y="910"/>
                    <a:pt x="320" y="910"/>
                    <a:pt x="320" y="910"/>
                  </a:cubicBezTo>
                  <a:cubicBezTo>
                    <a:pt x="322" y="910"/>
                    <a:pt x="324" y="911"/>
                    <a:pt x="325" y="911"/>
                  </a:cubicBezTo>
                  <a:cubicBezTo>
                    <a:pt x="329" y="912"/>
                    <a:pt x="332" y="912"/>
                    <a:pt x="336" y="912"/>
                  </a:cubicBezTo>
                  <a:cubicBezTo>
                    <a:pt x="337" y="912"/>
                    <a:pt x="337" y="912"/>
                    <a:pt x="337" y="912"/>
                  </a:cubicBezTo>
                  <a:cubicBezTo>
                    <a:pt x="342" y="912"/>
                    <a:pt x="345" y="910"/>
                    <a:pt x="348" y="908"/>
                  </a:cubicBezTo>
                  <a:cubicBezTo>
                    <a:pt x="349" y="907"/>
                    <a:pt x="350" y="907"/>
                    <a:pt x="351" y="906"/>
                  </a:cubicBezTo>
                  <a:cubicBezTo>
                    <a:pt x="356" y="903"/>
                    <a:pt x="363" y="901"/>
                    <a:pt x="371" y="901"/>
                  </a:cubicBezTo>
                  <a:cubicBezTo>
                    <a:pt x="375" y="901"/>
                    <a:pt x="380" y="901"/>
                    <a:pt x="385" y="902"/>
                  </a:cubicBezTo>
                  <a:cubicBezTo>
                    <a:pt x="387" y="903"/>
                    <a:pt x="389" y="903"/>
                    <a:pt x="390" y="903"/>
                  </a:cubicBezTo>
                  <a:cubicBezTo>
                    <a:pt x="394" y="904"/>
                    <a:pt x="397" y="905"/>
                    <a:pt x="400" y="905"/>
                  </a:cubicBezTo>
                  <a:cubicBezTo>
                    <a:pt x="403" y="905"/>
                    <a:pt x="406" y="904"/>
                    <a:pt x="409" y="903"/>
                  </a:cubicBezTo>
                  <a:cubicBezTo>
                    <a:pt x="414" y="902"/>
                    <a:pt x="418" y="900"/>
                    <a:pt x="423" y="898"/>
                  </a:cubicBezTo>
                  <a:cubicBezTo>
                    <a:pt x="424" y="897"/>
                    <a:pt x="425" y="897"/>
                    <a:pt x="426" y="897"/>
                  </a:cubicBezTo>
                  <a:cubicBezTo>
                    <a:pt x="430" y="900"/>
                    <a:pt x="434" y="903"/>
                    <a:pt x="438" y="903"/>
                  </a:cubicBezTo>
                  <a:cubicBezTo>
                    <a:pt x="438" y="903"/>
                    <a:pt x="439" y="903"/>
                    <a:pt x="439" y="903"/>
                  </a:cubicBezTo>
                  <a:cubicBezTo>
                    <a:pt x="442" y="902"/>
                    <a:pt x="443" y="900"/>
                    <a:pt x="444" y="898"/>
                  </a:cubicBezTo>
                  <a:cubicBezTo>
                    <a:pt x="444" y="898"/>
                    <a:pt x="444" y="898"/>
                    <a:pt x="445" y="897"/>
                  </a:cubicBezTo>
                  <a:cubicBezTo>
                    <a:pt x="445" y="897"/>
                    <a:pt x="447" y="896"/>
                    <a:pt x="448" y="896"/>
                  </a:cubicBezTo>
                  <a:cubicBezTo>
                    <a:pt x="450" y="895"/>
                    <a:pt x="452" y="895"/>
                    <a:pt x="454" y="893"/>
                  </a:cubicBezTo>
                  <a:cubicBezTo>
                    <a:pt x="460" y="887"/>
                    <a:pt x="467" y="877"/>
                    <a:pt x="468" y="867"/>
                  </a:cubicBezTo>
                  <a:cubicBezTo>
                    <a:pt x="468" y="866"/>
                    <a:pt x="468" y="864"/>
                    <a:pt x="468" y="863"/>
                  </a:cubicBezTo>
                  <a:cubicBezTo>
                    <a:pt x="468" y="860"/>
                    <a:pt x="468" y="858"/>
                    <a:pt x="470" y="855"/>
                  </a:cubicBezTo>
                  <a:cubicBezTo>
                    <a:pt x="472" y="853"/>
                    <a:pt x="474" y="853"/>
                    <a:pt x="477" y="853"/>
                  </a:cubicBezTo>
                  <a:cubicBezTo>
                    <a:pt x="480" y="853"/>
                    <a:pt x="480" y="853"/>
                    <a:pt x="480" y="853"/>
                  </a:cubicBezTo>
                  <a:cubicBezTo>
                    <a:pt x="481" y="853"/>
                    <a:pt x="482" y="853"/>
                    <a:pt x="483" y="853"/>
                  </a:cubicBezTo>
                  <a:cubicBezTo>
                    <a:pt x="485" y="853"/>
                    <a:pt x="485" y="853"/>
                    <a:pt x="485" y="853"/>
                  </a:cubicBezTo>
                  <a:cubicBezTo>
                    <a:pt x="489" y="853"/>
                    <a:pt x="494" y="852"/>
                    <a:pt x="498" y="846"/>
                  </a:cubicBezTo>
                  <a:cubicBezTo>
                    <a:pt x="501" y="840"/>
                    <a:pt x="501" y="840"/>
                    <a:pt x="507" y="837"/>
                  </a:cubicBezTo>
                  <a:cubicBezTo>
                    <a:pt x="512" y="835"/>
                    <a:pt x="516" y="831"/>
                    <a:pt x="520" y="828"/>
                  </a:cubicBezTo>
                  <a:cubicBezTo>
                    <a:pt x="527" y="823"/>
                    <a:pt x="533" y="818"/>
                    <a:pt x="540" y="817"/>
                  </a:cubicBezTo>
                  <a:cubicBezTo>
                    <a:pt x="542" y="817"/>
                    <a:pt x="543" y="817"/>
                    <a:pt x="545" y="817"/>
                  </a:cubicBezTo>
                  <a:cubicBezTo>
                    <a:pt x="549" y="817"/>
                    <a:pt x="553" y="818"/>
                    <a:pt x="557" y="818"/>
                  </a:cubicBezTo>
                  <a:cubicBezTo>
                    <a:pt x="561" y="818"/>
                    <a:pt x="566" y="819"/>
                    <a:pt x="570" y="819"/>
                  </a:cubicBezTo>
                  <a:cubicBezTo>
                    <a:pt x="570" y="819"/>
                    <a:pt x="570" y="819"/>
                    <a:pt x="570" y="819"/>
                  </a:cubicBezTo>
                  <a:cubicBezTo>
                    <a:pt x="575" y="819"/>
                    <a:pt x="579" y="818"/>
                    <a:pt x="583" y="817"/>
                  </a:cubicBezTo>
                  <a:cubicBezTo>
                    <a:pt x="588" y="815"/>
                    <a:pt x="591" y="813"/>
                    <a:pt x="595" y="811"/>
                  </a:cubicBezTo>
                  <a:cubicBezTo>
                    <a:pt x="599" y="808"/>
                    <a:pt x="602" y="806"/>
                    <a:pt x="606" y="805"/>
                  </a:cubicBezTo>
                  <a:cubicBezTo>
                    <a:pt x="613" y="803"/>
                    <a:pt x="619" y="800"/>
                    <a:pt x="624" y="797"/>
                  </a:cubicBezTo>
                  <a:cubicBezTo>
                    <a:pt x="626" y="796"/>
                    <a:pt x="627" y="795"/>
                    <a:pt x="629" y="794"/>
                  </a:cubicBezTo>
                  <a:cubicBezTo>
                    <a:pt x="633" y="793"/>
                    <a:pt x="637" y="791"/>
                    <a:pt x="641" y="789"/>
                  </a:cubicBezTo>
                  <a:cubicBezTo>
                    <a:pt x="643" y="788"/>
                    <a:pt x="643" y="788"/>
                    <a:pt x="643" y="788"/>
                  </a:cubicBezTo>
                  <a:lnTo>
                    <a:pt x="616" y="45"/>
                  </a:ln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0" name="Freeform 18">
              <a:extLst>
                <a:ext uri="{FF2B5EF4-FFF2-40B4-BE49-F238E27FC236}">
                  <a16:creationId xmlns:a16="http://schemas.microsoft.com/office/drawing/2014/main" id="{1E97611A-0890-36FF-8119-1EC344711254}"/>
                </a:ext>
              </a:extLst>
            </p:cNvPr>
            <p:cNvSpPr>
              <a:spLocks/>
            </p:cNvSpPr>
            <p:nvPr/>
          </p:nvSpPr>
          <p:spPr bwMode="auto">
            <a:xfrm>
              <a:off x="215516" y="2387491"/>
              <a:ext cx="66628" cy="68183"/>
            </a:xfrm>
            <a:custGeom>
              <a:avLst/>
              <a:gdLst>
                <a:gd name="T0" fmla="*/ 20 w 21"/>
                <a:gd name="T1" fmla="*/ 16 h 24"/>
                <a:gd name="T2" fmla="*/ 8 w 21"/>
                <a:gd name="T3" fmla="*/ 0 h 24"/>
                <a:gd name="T4" fmla="*/ 4 w 21"/>
                <a:gd name="T5" fmla="*/ 2 h 24"/>
                <a:gd name="T6" fmla="*/ 8 w 21"/>
                <a:gd name="T7" fmla="*/ 19 h 24"/>
                <a:gd name="T8" fmla="*/ 15 w 21"/>
                <a:gd name="T9" fmla="*/ 24 h 24"/>
                <a:gd name="T10" fmla="*/ 19 w 21"/>
                <a:gd name="T11" fmla="*/ 22 h 24"/>
                <a:gd name="T12" fmla="*/ 20 w 21"/>
                <a:gd name="T13" fmla="*/ 16 h 24"/>
              </a:gdLst>
              <a:ahLst/>
              <a:cxnLst>
                <a:cxn ang="0">
                  <a:pos x="T0" y="T1"/>
                </a:cxn>
                <a:cxn ang="0">
                  <a:pos x="T2" y="T3"/>
                </a:cxn>
                <a:cxn ang="0">
                  <a:pos x="T4" y="T5"/>
                </a:cxn>
                <a:cxn ang="0">
                  <a:pos x="T6" y="T7"/>
                </a:cxn>
                <a:cxn ang="0">
                  <a:pos x="T8" y="T9"/>
                </a:cxn>
                <a:cxn ang="0">
                  <a:pos x="T10" y="T11"/>
                </a:cxn>
                <a:cxn ang="0">
                  <a:pos x="T12" y="T13"/>
                </a:cxn>
              </a:cxnLst>
              <a:rect l="0" t="0" r="r" b="b"/>
              <a:pathLst>
                <a:path w="21" h="24">
                  <a:moveTo>
                    <a:pt x="20" y="16"/>
                  </a:moveTo>
                  <a:cubicBezTo>
                    <a:pt x="20" y="15"/>
                    <a:pt x="15" y="0"/>
                    <a:pt x="8" y="0"/>
                  </a:cubicBezTo>
                  <a:cubicBezTo>
                    <a:pt x="7" y="0"/>
                    <a:pt x="5" y="1"/>
                    <a:pt x="4" y="2"/>
                  </a:cubicBezTo>
                  <a:cubicBezTo>
                    <a:pt x="0" y="7"/>
                    <a:pt x="4" y="15"/>
                    <a:pt x="8" y="19"/>
                  </a:cubicBezTo>
                  <a:cubicBezTo>
                    <a:pt x="9" y="21"/>
                    <a:pt x="12" y="24"/>
                    <a:pt x="15" y="24"/>
                  </a:cubicBezTo>
                  <a:cubicBezTo>
                    <a:pt x="17" y="24"/>
                    <a:pt x="18" y="23"/>
                    <a:pt x="19" y="22"/>
                  </a:cubicBezTo>
                  <a:cubicBezTo>
                    <a:pt x="20" y="21"/>
                    <a:pt x="21" y="18"/>
                    <a:pt x="20" y="16"/>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1" name="Freeform 19">
              <a:extLst>
                <a:ext uri="{FF2B5EF4-FFF2-40B4-BE49-F238E27FC236}">
                  <a16:creationId xmlns:a16="http://schemas.microsoft.com/office/drawing/2014/main" id="{796CEC07-8BCC-5E5D-91E1-440749F6A21F}"/>
                </a:ext>
              </a:extLst>
            </p:cNvPr>
            <p:cNvSpPr>
              <a:spLocks/>
            </p:cNvSpPr>
            <p:nvPr/>
          </p:nvSpPr>
          <p:spPr bwMode="auto">
            <a:xfrm>
              <a:off x="392462" y="2761016"/>
              <a:ext cx="68812" cy="69171"/>
            </a:xfrm>
            <a:custGeom>
              <a:avLst/>
              <a:gdLst>
                <a:gd name="T0" fmla="*/ 17 w 22"/>
                <a:gd name="T1" fmla="*/ 11 h 24"/>
                <a:gd name="T2" fmla="*/ 14 w 22"/>
                <a:gd name="T3" fmla="*/ 10 h 24"/>
                <a:gd name="T4" fmla="*/ 12 w 22"/>
                <a:gd name="T5" fmla="*/ 11 h 24"/>
                <a:gd name="T6" fmla="*/ 13 w 22"/>
                <a:gd name="T7" fmla="*/ 5 h 24"/>
                <a:gd name="T8" fmla="*/ 8 w 22"/>
                <a:gd name="T9" fmla="*/ 0 h 24"/>
                <a:gd name="T10" fmla="*/ 4 w 22"/>
                <a:gd name="T11" fmla="*/ 1 h 24"/>
                <a:gd name="T12" fmla="*/ 1 w 22"/>
                <a:gd name="T13" fmla="*/ 13 h 24"/>
                <a:gd name="T14" fmla="*/ 5 w 22"/>
                <a:gd name="T15" fmla="*/ 17 h 24"/>
                <a:gd name="T16" fmla="*/ 7 w 22"/>
                <a:gd name="T17" fmla="*/ 16 h 24"/>
                <a:gd name="T18" fmla="*/ 9 w 22"/>
                <a:gd name="T19" fmla="*/ 15 h 24"/>
                <a:gd name="T20" fmla="*/ 9 w 22"/>
                <a:gd name="T21" fmla="*/ 16 h 24"/>
                <a:gd name="T22" fmla="*/ 10 w 22"/>
                <a:gd name="T23" fmla="*/ 18 h 24"/>
                <a:gd name="T24" fmla="*/ 13 w 22"/>
                <a:gd name="T25" fmla="*/ 23 h 24"/>
                <a:gd name="T26" fmla="*/ 18 w 22"/>
                <a:gd name="T27" fmla="*/ 24 h 24"/>
                <a:gd name="T28" fmla="*/ 19 w 22"/>
                <a:gd name="T29" fmla="*/ 24 h 24"/>
                <a:gd name="T30" fmla="*/ 21 w 22"/>
                <a:gd name="T31" fmla="*/ 23 h 24"/>
                <a:gd name="T32" fmla="*/ 22 w 22"/>
                <a:gd name="T33" fmla="*/ 22 h 24"/>
                <a:gd name="T34" fmla="*/ 22 w 22"/>
                <a:gd name="T35" fmla="*/ 17 h 24"/>
                <a:gd name="T36" fmla="*/ 17 w 22"/>
                <a:gd name="T37"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24">
                  <a:moveTo>
                    <a:pt x="17" y="11"/>
                  </a:moveTo>
                  <a:cubicBezTo>
                    <a:pt x="16" y="11"/>
                    <a:pt x="15" y="10"/>
                    <a:pt x="14" y="10"/>
                  </a:cubicBezTo>
                  <a:cubicBezTo>
                    <a:pt x="13" y="10"/>
                    <a:pt x="13" y="11"/>
                    <a:pt x="12" y="11"/>
                  </a:cubicBezTo>
                  <a:cubicBezTo>
                    <a:pt x="13" y="9"/>
                    <a:pt x="13" y="7"/>
                    <a:pt x="13" y="5"/>
                  </a:cubicBezTo>
                  <a:cubicBezTo>
                    <a:pt x="13" y="2"/>
                    <a:pt x="11" y="0"/>
                    <a:pt x="8" y="0"/>
                  </a:cubicBezTo>
                  <a:cubicBezTo>
                    <a:pt x="7" y="0"/>
                    <a:pt x="5" y="0"/>
                    <a:pt x="4" y="1"/>
                  </a:cubicBezTo>
                  <a:cubicBezTo>
                    <a:pt x="1" y="3"/>
                    <a:pt x="0" y="9"/>
                    <a:pt x="1" y="13"/>
                  </a:cubicBezTo>
                  <a:cubicBezTo>
                    <a:pt x="1" y="15"/>
                    <a:pt x="3" y="17"/>
                    <a:pt x="5" y="17"/>
                  </a:cubicBezTo>
                  <a:cubicBezTo>
                    <a:pt x="6" y="17"/>
                    <a:pt x="6" y="17"/>
                    <a:pt x="7" y="16"/>
                  </a:cubicBezTo>
                  <a:cubicBezTo>
                    <a:pt x="8" y="16"/>
                    <a:pt x="9" y="16"/>
                    <a:pt x="9" y="15"/>
                  </a:cubicBezTo>
                  <a:cubicBezTo>
                    <a:pt x="9" y="15"/>
                    <a:pt x="9" y="16"/>
                    <a:pt x="9" y="16"/>
                  </a:cubicBezTo>
                  <a:cubicBezTo>
                    <a:pt x="9" y="17"/>
                    <a:pt x="10" y="17"/>
                    <a:pt x="10" y="18"/>
                  </a:cubicBezTo>
                  <a:cubicBezTo>
                    <a:pt x="10" y="19"/>
                    <a:pt x="11" y="22"/>
                    <a:pt x="13" y="23"/>
                  </a:cubicBezTo>
                  <a:cubicBezTo>
                    <a:pt x="15" y="23"/>
                    <a:pt x="16" y="24"/>
                    <a:pt x="18" y="24"/>
                  </a:cubicBezTo>
                  <a:cubicBezTo>
                    <a:pt x="18" y="24"/>
                    <a:pt x="19" y="24"/>
                    <a:pt x="19" y="24"/>
                  </a:cubicBezTo>
                  <a:cubicBezTo>
                    <a:pt x="21" y="23"/>
                    <a:pt x="21" y="23"/>
                    <a:pt x="21" y="23"/>
                  </a:cubicBezTo>
                  <a:cubicBezTo>
                    <a:pt x="22" y="22"/>
                    <a:pt x="22" y="22"/>
                    <a:pt x="22" y="22"/>
                  </a:cubicBezTo>
                  <a:cubicBezTo>
                    <a:pt x="22" y="20"/>
                    <a:pt x="22" y="19"/>
                    <a:pt x="22" y="17"/>
                  </a:cubicBezTo>
                  <a:cubicBezTo>
                    <a:pt x="21" y="15"/>
                    <a:pt x="19" y="12"/>
                    <a:pt x="17" y="11"/>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2" name="Freeform 20">
              <a:extLst>
                <a:ext uri="{FF2B5EF4-FFF2-40B4-BE49-F238E27FC236}">
                  <a16:creationId xmlns:a16="http://schemas.microsoft.com/office/drawing/2014/main" id="{1CF7C30A-8622-48B9-6753-D57CF0C20382}"/>
                </a:ext>
              </a:extLst>
            </p:cNvPr>
            <p:cNvSpPr>
              <a:spLocks/>
            </p:cNvSpPr>
            <p:nvPr/>
          </p:nvSpPr>
          <p:spPr bwMode="auto">
            <a:xfrm>
              <a:off x="3982723" y="288637"/>
              <a:ext cx="62259" cy="108698"/>
            </a:xfrm>
            <a:custGeom>
              <a:avLst/>
              <a:gdLst>
                <a:gd name="T0" fmla="*/ 4 w 20"/>
                <a:gd name="T1" fmla="*/ 27 h 38"/>
                <a:gd name="T2" fmla="*/ 1 w 20"/>
                <a:gd name="T3" fmla="*/ 33 h 38"/>
                <a:gd name="T4" fmla="*/ 7 w 20"/>
                <a:gd name="T5" fmla="*/ 38 h 38"/>
                <a:gd name="T6" fmla="*/ 15 w 20"/>
                <a:gd name="T7" fmla="*/ 34 h 38"/>
                <a:gd name="T8" fmla="*/ 18 w 20"/>
                <a:gd name="T9" fmla="*/ 24 h 38"/>
                <a:gd name="T10" fmla="*/ 15 w 20"/>
                <a:gd name="T11" fmla="*/ 21 h 38"/>
                <a:gd name="T12" fmla="*/ 15 w 20"/>
                <a:gd name="T13" fmla="*/ 13 h 38"/>
                <a:gd name="T14" fmla="*/ 15 w 20"/>
                <a:gd name="T15" fmla="*/ 3 h 38"/>
                <a:gd name="T16" fmla="*/ 15 w 20"/>
                <a:gd name="T17" fmla="*/ 1 h 38"/>
                <a:gd name="T18" fmla="*/ 13 w 20"/>
                <a:gd name="T19" fmla="*/ 0 h 38"/>
                <a:gd name="T20" fmla="*/ 10 w 20"/>
                <a:gd name="T21" fmla="*/ 0 h 38"/>
                <a:gd name="T22" fmla="*/ 7 w 20"/>
                <a:gd name="T23" fmla="*/ 0 h 38"/>
                <a:gd name="T24" fmla="*/ 5 w 20"/>
                <a:gd name="T25" fmla="*/ 1 h 38"/>
                <a:gd name="T26" fmla="*/ 4 w 20"/>
                <a:gd name="T27" fmla="*/ 3 h 38"/>
                <a:gd name="T28" fmla="*/ 5 w 20"/>
                <a:gd name="T29" fmla="*/ 9 h 38"/>
                <a:gd name="T30" fmla="*/ 5 w 20"/>
                <a:gd name="T31" fmla="*/ 17 h 38"/>
                <a:gd name="T32" fmla="*/ 4 w 20"/>
                <a:gd name="T33" fmla="*/ 17 h 38"/>
                <a:gd name="T34" fmla="*/ 1 w 20"/>
                <a:gd name="T35" fmla="*/ 24 h 38"/>
                <a:gd name="T36" fmla="*/ 4 w 20"/>
                <a:gd name="T37" fmla="*/ 2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 h="38">
                  <a:moveTo>
                    <a:pt x="4" y="27"/>
                  </a:moveTo>
                  <a:cubicBezTo>
                    <a:pt x="2" y="28"/>
                    <a:pt x="1" y="30"/>
                    <a:pt x="1" y="33"/>
                  </a:cubicBezTo>
                  <a:cubicBezTo>
                    <a:pt x="1" y="36"/>
                    <a:pt x="4" y="38"/>
                    <a:pt x="7" y="38"/>
                  </a:cubicBezTo>
                  <a:cubicBezTo>
                    <a:pt x="10" y="38"/>
                    <a:pt x="14" y="36"/>
                    <a:pt x="15" y="34"/>
                  </a:cubicBezTo>
                  <a:cubicBezTo>
                    <a:pt x="16" y="34"/>
                    <a:pt x="20" y="28"/>
                    <a:pt x="18" y="24"/>
                  </a:cubicBezTo>
                  <a:cubicBezTo>
                    <a:pt x="18" y="23"/>
                    <a:pt x="17" y="22"/>
                    <a:pt x="15" y="21"/>
                  </a:cubicBezTo>
                  <a:cubicBezTo>
                    <a:pt x="15" y="18"/>
                    <a:pt x="15" y="16"/>
                    <a:pt x="15" y="13"/>
                  </a:cubicBezTo>
                  <a:cubicBezTo>
                    <a:pt x="15" y="10"/>
                    <a:pt x="16" y="7"/>
                    <a:pt x="15" y="3"/>
                  </a:cubicBezTo>
                  <a:cubicBezTo>
                    <a:pt x="15" y="1"/>
                    <a:pt x="15" y="1"/>
                    <a:pt x="15" y="1"/>
                  </a:cubicBezTo>
                  <a:cubicBezTo>
                    <a:pt x="13" y="0"/>
                    <a:pt x="13" y="0"/>
                    <a:pt x="13" y="0"/>
                  </a:cubicBezTo>
                  <a:cubicBezTo>
                    <a:pt x="12" y="0"/>
                    <a:pt x="11" y="0"/>
                    <a:pt x="10" y="0"/>
                  </a:cubicBezTo>
                  <a:cubicBezTo>
                    <a:pt x="9" y="0"/>
                    <a:pt x="8" y="0"/>
                    <a:pt x="7" y="0"/>
                  </a:cubicBezTo>
                  <a:cubicBezTo>
                    <a:pt x="5" y="1"/>
                    <a:pt x="5" y="1"/>
                    <a:pt x="5" y="1"/>
                  </a:cubicBezTo>
                  <a:cubicBezTo>
                    <a:pt x="4" y="3"/>
                    <a:pt x="4" y="3"/>
                    <a:pt x="4" y="3"/>
                  </a:cubicBezTo>
                  <a:cubicBezTo>
                    <a:pt x="4" y="5"/>
                    <a:pt x="5" y="7"/>
                    <a:pt x="5" y="9"/>
                  </a:cubicBezTo>
                  <a:cubicBezTo>
                    <a:pt x="5" y="12"/>
                    <a:pt x="5" y="15"/>
                    <a:pt x="5" y="17"/>
                  </a:cubicBezTo>
                  <a:cubicBezTo>
                    <a:pt x="4" y="17"/>
                    <a:pt x="4" y="17"/>
                    <a:pt x="4" y="17"/>
                  </a:cubicBezTo>
                  <a:cubicBezTo>
                    <a:pt x="3" y="18"/>
                    <a:pt x="0" y="20"/>
                    <a:pt x="1" y="24"/>
                  </a:cubicBezTo>
                  <a:cubicBezTo>
                    <a:pt x="2" y="25"/>
                    <a:pt x="2" y="26"/>
                    <a:pt x="4" y="27"/>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3" name="Freeform 21">
              <a:extLst>
                <a:ext uri="{FF2B5EF4-FFF2-40B4-BE49-F238E27FC236}">
                  <a16:creationId xmlns:a16="http://schemas.microsoft.com/office/drawing/2014/main" id="{58313F23-A9A2-1E3D-E4BF-1A8138F0BB99}"/>
                </a:ext>
              </a:extLst>
            </p:cNvPr>
            <p:cNvSpPr>
              <a:spLocks/>
            </p:cNvSpPr>
            <p:nvPr/>
          </p:nvSpPr>
          <p:spPr bwMode="auto">
            <a:xfrm>
              <a:off x="3352489" y="368678"/>
              <a:ext cx="1915825" cy="2437794"/>
            </a:xfrm>
            <a:custGeom>
              <a:avLst/>
              <a:gdLst>
                <a:gd name="T0" fmla="*/ 599 w 608"/>
                <a:gd name="T1" fmla="*/ 670 h 855"/>
                <a:gd name="T2" fmla="*/ 590 w 608"/>
                <a:gd name="T3" fmla="*/ 689 h 855"/>
                <a:gd name="T4" fmla="*/ 577 w 608"/>
                <a:gd name="T5" fmla="*/ 684 h 855"/>
                <a:gd name="T6" fmla="*/ 559 w 608"/>
                <a:gd name="T7" fmla="*/ 650 h 855"/>
                <a:gd name="T8" fmla="*/ 535 w 608"/>
                <a:gd name="T9" fmla="*/ 618 h 855"/>
                <a:gd name="T10" fmla="*/ 520 w 608"/>
                <a:gd name="T11" fmla="*/ 606 h 855"/>
                <a:gd name="T12" fmla="*/ 515 w 608"/>
                <a:gd name="T13" fmla="*/ 603 h 855"/>
                <a:gd name="T14" fmla="*/ 521 w 608"/>
                <a:gd name="T15" fmla="*/ 562 h 855"/>
                <a:gd name="T16" fmla="*/ 506 w 608"/>
                <a:gd name="T17" fmla="*/ 561 h 855"/>
                <a:gd name="T18" fmla="*/ 500 w 608"/>
                <a:gd name="T19" fmla="*/ 549 h 855"/>
                <a:gd name="T20" fmla="*/ 484 w 608"/>
                <a:gd name="T21" fmla="*/ 550 h 855"/>
                <a:gd name="T22" fmla="*/ 476 w 608"/>
                <a:gd name="T23" fmla="*/ 549 h 855"/>
                <a:gd name="T24" fmla="*/ 467 w 608"/>
                <a:gd name="T25" fmla="*/ 495 h 855"/>
                <a:gd name="T26" fmla="*/ 454 w 608"/>
                <a:gd name="T27" fmla="*/ 467 h 855"/>
                <a:gd name="T28" fmla="*/ 447 w 608"/>
                <a:gd name="T29" fmla="*/ 448 h 855"/>
                <a:gd name="T30" fmla="*/ 418 w 608"/>
                <a:gd name="T31" fmla="*/ 430 h 855"/>
                <a:gd name="T32" fmla="*/ 399 w 608"/>
                <a:gd name="T33" fmla="*/ 409 h 855"/>
                <a:gd name="T34" fmla="*/ 383 w 608"/>
                <a:gd name="T35" fmla="*/ 401 h 855"/>
                <a:gd name="T36" fmla="*/ 358 w 608"/>
                <a:gd name="T37" fmla="*/ 384 h 855"/>
                <a:gd name="T38" fmla="*/ 350 w 608"/>
                <a:gd name="T39" fmla="*/ 351 h 855"/>
                <a:gd name="T40" fmla="*/ 352 w 608"/>
                <a:gd name="T41" fmla="*/ 312 h 855"/>
                <a:gd name="T42" fmla="*/ 334 w 608"/>
                <a:gd name="T43" fmla="*/ 270 h 855"/>
                <a:gd name="T44" fmla="*/ 330 w 608"/>
                <a:gd name="T45" fmla="*/ 231 h 855"/>
                <a:gd name="T46" fmla="*/ 317 w 608"/>
                <a:gd name="T47" fmla="*/ 188 h 855"/>
                <a:gd name="T48" fmla="*/ 297 w 608"/>
                <a:gd name="T49" fmla="*/ 166 h 855"/>
                <a:gd name="T50" fmla="*/ 262 w 608"/>
                <a:gd name="T51" fmla="*/ 127 h 855"/>
                <a:gd name="T52" fmla="*/ 251 w 608"/>
                <a:gd name="T53" fmla="*/ 74 h 855"/>
                <a:gd name="T54" fmla="*/ 238 w 608"/>
                <a:gd name="T55" fmla="*/ 30 h 855"/>
                <a:gd name="T56" fmla="*/ 226 w 608"/>
                <a:gd name="T57" fmla="*/ 0 h 855"/>
                <a:gd name="T58" fmla="*/ 211 w 608"/>
                <a:gd name="T59" fmla="*/ 13 h 855"/>
                <a:gd name="T60" fmla="*/ 182 w 608"/>
                <a:gd name="T61" fmla="*/ 65 h 855"/>
                <a:gd name="T62" fmla="*/ 178 w 608"/>
                <a:gd name="T63" fmla="*/ 99 h 855"/>
                <a:gd name="T64" fmla="*/ 174 w 608"/>
                <a:gd name="T65" fmla="*/ 119 h 855"/>
                <a:gd name="T66" fmla="*/ 164 w 608"/>
                <a:gd name="T67" fmla="*/ 172 h 855"/>
                <a:gd name="T68" fmla="*/ 165 w 608"/>
                <a:gd name="T69" fmla="*/ 207 h 855"/>
                <a:gd name="T70" fmla="*/ 132 w 608"/>
                <a:gd name="T71" fmla="*/ 296 h 855"/>
                <a:gd name="T72" fmla="*/ 114 w 608"/>
                <a:gd name="T73" fmla="*/ 307 h 855"/>
                <a:gd name="T74" fmla="*/ 68 w 608"/>
                <a:gd name="T75" fmla="*/ 287 h 855"/>
                <a:gd name="T76" fmla="*/ 36 w 608"/>
                <a:gd name="T77" fmla="*/ 264 h 855"/>
                <a:gd name="T78" fmla="*/ 3 w 608"/>
                <a:gd name="T79" fmla="*/ 668 h 855"/>
                <a:gd name="T80" fmla="*/ 184 w 608"/>
                <a:gd name="T81" fmla="*/ 812 h 855"/>
                <a:gd name="T82" fmla="*/ 369 w 608"/>
                <a:gd name="T83" fmla="*/ 830 h 855"/>
                <a:gd name="T84" fmla="*/ 403 w 608"/>
                <a:gd name="T85" fmla="*/ 833 h 855"/>
                <a:gd name="T86" fmla="*/ 462 w 608"/>
                <a:gd name="T87" fmla="*/ 825 h 855"/>
                <a:gd name="T88" fmla="*/ 497 w 608"/>
                <a:gd name="T89" fmla="*/ 848 h 855"/>
                <a:gd name="T90" fmla="*/ 500 w 608"/>
                <a:gd name="T91" fmla="*/ 855 h 855"/>
                <a:gd name="T92" fmla="*/ 515 w 608"/>
                <a:gd name="T93" fmla="*/ 847 h 855"/>
                <a:gd name="T94" fmla="*/ 528 w 608"/>
                <a:gd name="T95" fmla="*/ 841 h 855"/>
                <a:gd name="T96" fmla="*/ 558 w 608"/>
                <a:gd name="T97" fmla="*/ 826 h 855"/>
                <a:gd name="T98" fmla="*/ 589 w 608"/>
                <a:gd name="T99" fmla="*/ 821 h 855"/>
                <a:gd name="T100" fmla="*/ 580 w 608"/>
                <a:gd name="T101" fmla="*/ 784 h 855"/>
                <a:gd name="T102" fmla="*/ 587 w 608"/>
                <a:gd name="T103" fmla="*/ 754 h 855"/>
                <a:gd name="T104" fmla="*/ 593 w 608"/>
                <a:gd name="T105" fmla="*/ 727 h 855"/>
                <a:gd name="T106" fmla="*/ 605 w 608"/>
                <a:gd name="T107" fmla="*/ 695 h 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8" h="855">
                  <a:moveTo>
                    <a:pt x="606" y="684"/>
                  </a:moveTo>
                  <a:cubicBezTo>
                    <a:pt x="606" y="683"/>
                    <a:pt x="606" y="683"/>
                    <a:pt x="606" y="682"/>
                  </a:cubicBezTo>
                  <a:cubicBezTo>
                    <a:pt x="605" y="681"/>
                    <a:pt x="605" y="680"/>
                    <a:pt x="605" y="680"/>
                  </a:cubicBezTo>
                  <a:cubicBezTo>
                    <a:pt x="605" y="677"/>
                    <a:pt x="605" y="670"/>
                    <a:pt x="599" y="670"/>
                  </a:cubicBezTo>
                  <a:cubicBezTo>
                    <a:pt x="599" y="670"/>
                    <a:pt x="596" y="670"/>
                    <a:pt x="596" y="670"/>
                  </a:cubicBezTo>
                  <a:cubicBezTo>
                    <a:pt x="596" y="674"/>
                    <a:pt x="596" y="674"/>
                    <a:pt x="596" y="674"/>
                  </a:cubicBezTo>
                  <a:cubicBezTo>
                    <a:pt x="595" y="684"/>
                    <a:pt x="594" y="689"/>
                    <a:pt x="591" y="689"/>
                  </a:cubicBezTo>
                  <a:cubicBezTo>
                    <a:pt x="590" y="689"/>
                    <a:pt x="590" y="689"/>
                    <a:pt x="590" y="689"/>
                  </a:cubicBezTo>
                  <a:cubicBezTo>
                    <a:pt x="587" y="689"/>
                    <a:pt x="586" y="694"/>
                    <a:pt x="585" y="698"/>
                  </a:cubicBezTo>
                  <a:cubicBezTo>
                    <a:pt x="584" y="696"/>
                    <a:pt x="582" y="695"/>
                    <a:pt x="581" y="693"/>
                  </a:cubicBezTo>
                  <a:cubicBezTo>
                    <a:pt x="580" y="693"/>
                    <a:pt x="580" y="692"/>
                    <a:pt x="579" y="691"/>
                  </a:cubicBezTo>
                  <a:cubicBezTo>
                    <a:pt x="577" y="689"/>
                    <a:pt x="577" y="687"/>
                    <a:pt x="577" y="684"/>
                  </a:cubicBezTo>
                  <a:cubicBezTo>
                    <a:pt x="577" y="682"/>
                    <a:pt x="576" y="680"/>
                    <a:pt x="576" y="678"/>
                  </a:cubicBezTo>
                  <a:cubicBezTo>
                    <a:pt x="574" y="673"/>
                    <a:pt x="571" y="670"/>
                    <a:pt x="567" y="667"/>
                  </a:cubicBezTo>
                  <a:cubicBezTo>
                    <a:pt x="565" y="665"/>
                    <a:pt x="563" y="664"/>
                    <a:pt x="561" y="661"/>
                  </a:cubicBezTo>
                  <a:cubicBezTo>
                    <a:pt x="559" y="658"/>
                    <a:pt x="559" y="654"/>
                    <a:pt x="559" y="650"/>
                  </a:cubicBezTo>
                  <a:cubicBezTo>
                    <a:pt x="558" y="647"/>
                    <a:pt x="558" y="643"/>
                    <a:pt x="556" y="639"/>
                  </a:cubicBezTo>
                  <a:cubicBezTo>
                    <a:pt x="554" y="634"/>
                    <a:pt x="550" y="632"/>
                    <a:pt x="547" y="631"/>
                  </a:cubicBezTo>
                  <a:cubicBezTo>
                    <a:pt x="545" y="631"/>
                    <a:pt x="543" y="630"/>
                    <a:pt x="542" y="629"/>
                  </a:cubicBezTo>
                  <a:cubicBezTo>
                    <a:pt x="538" y="625"/>
                    <a:pt x="535" y="622"/>
                    <a:pt x="535" y="618"/>
                  </a:cubicBezTo>
                  <a:cubicBezTo>
                    <a:pt x="535" y="616"/>
                    <a:pt x="535" y="616"/>
                    <a:pt x="535" y="616"/>
                  </a:cubicBezTo>
                  <a:cubicBezTo>
                    <a:pt x="534" y="612"/>
                    <a:pt x="534" y="603"/>
                    <a:pt x="526" y="603"/>
                  </a:cubicBezTo>
                  <a:cubicBezTo>
                    <a:pt x="525" y="603"/>
                    <a:pt x="525" y="604"/>
                    <a:pt x="524" y="604"/>
                  </a:cubicBezTo>
                  <a:cubicBezTo>
                    <a:pt x="522" y="604"/>
                    <a:pt x="521" y="605"/>
                    <a:pt x="520" y="606"/>
                  </a:cubicBezTo>
                  <a:cubicBezTo>
                    <a:pt x="519" y="606"/>
                    <a:pt x="519" y="606"/>
                    <a:pt x="519" y="606"/>
                  </a:cubicBezTo>
                  <a:cubicBezTo>
                    <a:pt x="519" y="606"/>
                    <a:pt x="519" y="606"/>
                    <a:pt x="519" y="606"/>
                  </a:cubicBezTo>
                  <a:cubicBezTo>
                    <a:pt x="518" y="606"/>
                    <a:pt x="516" y="604"/>
                    <a:pt x="516" y="604"/>
                  </a:cubicBezTo>
                  <a:cubicBezTo>
                    <a:pt x="515" y="603"/>
                    <a:pt x="515" y="603"/>
                    <a:pt x="515" y="603"/>
                  </a:cubicBezTo>
                  <a:cubicBezTo>
                    <a:pt x="510" y="598"/>
                    <a:pt x="511" y="595"/>
                    <a:pt x="512" y="592"/>
                  </a:cubicBezTo>
                  <a:cubicBezTo>
                    <a:pt x="513" y="590"/>
                    <a:pt x="515" y="589"/>
                    <a:pt x="516" y="588"/>
                  </a:cubicBezTo>
                  <a:cubicBezTo>
                    <a:pt x="519" y="587"/>
                    <a:pt x="522" y="585"/>
                    <a:pt x="523" y="580"/>
                  </a:cubicBezTo>
                  <a:cubicBezTo>
                    <a:pt x="525" y="575"/>
                    <a:pt x="524" y="567"/>
                    <a:pt x="521" y="562"/>
                  </a:cubicBezTo>
                  <a:cubicBezTo>
                    <a:pt x="521" y="562"/>
                    <a:pt x="516" y="554"/>
                    <a:pt x="511" y="554"/>
                  </a:cubicBezTo>
                  <a:cubicBezTo>
                    <a:pt x="511" y="554"/>
                    <a:pt x="511" y="554"/>
                    <a:pt x="511" y="554"/>
                  </a:cubicBezTo>
                  <a:cubicBezTo>
                    <a:pt x="510" y="555"/>
                    <a:pt x="510" y="555"/>
                    <a:pt x="510" y="555"/>
                  </a:cubicBezTo>
                  <a:cubicBezTo>
                    <a:pt x="507" y="555"/>
                    <a:pt x="506" y="557"/>
                    <a:pt x="506" y="561"/>
                  </a:cubicBezTo>
                  <a:cubicBezTo>
                    <a:pt x="506" y="561"/>
                    <a:pt x="506" y="561"/>
                    <a:pt x="506" y="561"/>
                  </a:cubicBezTo>
                  <a:cubicBezTo>
                    <a:pt x="506" y="561"/>
                    <a:pt x="506" y="561"/>
                    <a:pt x="506" y="561"/>
                  </a:cubicBezTo>
                  <a:cubicBezTo>
                    <a:pt x="504" y="561"/>
                    <a:pt x="501" y="555"/>
                    <a:pt x="500" y="551"/>
                  </a:cubicBezTo>
                  <a:cubicBezTo>
                    <a:pt x="500" y="550"/>
                    <a:pt x="500" y="550"/>
                    <a:pt x="500" y="549"/>
                  </a:cubicBezTo>
                  <a:cubicBezTo>
                    <a:pt x="499" y="547"/>
                    <a:pt x="499" y="543"/>
                    <a:pt x="494" y="542"/>
                  </a:cubicBezTo>
                  <a:cubicBezTo>
                    <a:pt x="493" y="541"/>
                    <a:pt x="492" y="541"/>
                    <a:pt x="491" y="541"/>
                  </a:cubicBezTo>
                  <a:cubicBezTo>
                    <a:pt x="487" y="541"/>
                    <a:pt x="485" y="543"/>
                    <a:pt x="484" y="547"/>
                  </a:cubicBezTo>
                  <a:cubicBezTo>
                    <a:pt x="484" y="548"/>
                    <a:pt x="484" y="549"/>
                    <a:pt x="484" y="550"/>
                  </a:cubicBezTo>
                  <a:cubicBezTo>
                    <a:pt x="483" y="549"/>
                    <a:pt x="481" y="548"/>
                    <a:pt x="479" y="548"/>
                  </a:cubicBezTo>
                  <a:cubicBezTo>
                    <a:pt x="479" y="548"/>
                    <a:pt x="479" y="548"/>
                    <a:pt x="478" y="548"/>
                  </a:cubicBezTo>
                  <a:cubicBezTo>
                    <a:pt x="477" y="548"/>
                    <a:pt x="477" y="548"/>
                    <a:pt x="477" y="548"/>
                  </a:cubicBezTo>
                  <a:cubicBezTo>
                    <a:pt x="476" y="549"/>
                    <a:pt x="476" y="549"/>
                    <a:pt x="476" y="549"/>
                  </a:cubicBezTo>
                  <a:cubicBezTo>
                    <a:pt x="476" y="545"/>
                    <a:pt x="476" y="540"/>
                    <a:pt x="474" y="535"/>
                  </a:cubicBezTo>
                  <a:cubicBezTo>
                    <a:pt x="472" y="528"/>
                    <a:pt x="472" y="521"/>
                    <a:pt x="472" y="516"/>
                  </a:cubicBezTo>
                  <a:cubicBezTo>
                    <a:pt x="472" y="510"/>
                    <a:pt x="470" y="506"/>
                    <a:pt x="469" y="501"/>
                  </a:cubicBezTo>
                  <a:cubicBezTo>
                    <a:pt x="468" y="499"/>
                    <a:pt x="467" y="497"/>
                    <a:pt x="467" y="495"/>
                  </a:cubicBezTo>
                  <a:cubicBezTo>
                    <a:pt x="465" y="490"/>
                    <a:pt x="461" y="485"/>
                    <a:pt x="457" y="481"/>
                  </a:cubicBezTo>
                  <a:cubicBezTo>
                    <a:pt x="453" y="477"/>
                    <a:pt x="449" y="473"/>
                    <a:pt x="449" y="469"/>
                  </a:cubicBezTo>
                  <a:cubicBezTo>
                    <a:pt x="449" y="468"/>
                    <a:pt x="449" y="468"/>
                    <a:pt x="449" y="468"/>
                  </a:cubicBezTo>
                  <a:cubicBezTo>
                    <a:pt x="451" y="468"/>
                    <a:pt x="452" y="467"/>
                    <a:pt x="454" y="467"/>
                  </a:cubicBezTo>
                  <a:cubicBezTo>
                    <a:pt x="457" y="467"/>
                    <a:pt x="457" y="467"/>
                    <a:pt x="457" y="467"/>
                  </a:cubicBezTo>
                  <a:cubicBezTo>
                    <a:pt x="456" y="464"/>
                    <a:pt x="456" y="464"/>
                    <a:pt x="456" y="464"/>
                  </a:cubicBezTo>
                  <a:cubicBezTo>
                    <a:pt x="455" y="457"/>
                    <a:pt x="452" y="454"/>
                    <a:pt x="449" y="450"/>
                  </a:cubicBezTo>
                  <a:cubicBezTo>
                    <a:pt x="448" y="450"/>
                    <a:pt x="447" y="449"/>
                    <a:pt x="447" y="448"/>
                  </a:cubicBezTo>
                  <a:cubicBezTo>
                    <a:pt x="445" y="445"/>
                    <a:pt x="442" y="442"/>
                    <a:pt x="438" y="441"/>
                  </a:cubicBezTo>
                  <a:cubicBezTo>
                    <a:pt x="436" y="441"/>
                    <a:pt x="436" y="441"/>
                    <a:pt x="436" y="441"/>
                  </a:cubicBezTo>
                  <a:cubicBezTo>
                    <a:pt x="432" y="438"/>
                    <a:pt x="428" y="435"/>
                    <a:pt x="423" y="432"/>
                  </a:cubicBezTo>
                  <a:cubicBezTo>
                    <a:pt x="421" y="431"/>
                    <a:pt x="420" y="431"/>
                    <a:pt x="418" y="430"/>
                  </a:cubicBezTo>
                  <a:cubicBezTo>
                    <a:pt x="414" y="428"/>
                    <a:pt x="411" y="427"/>
                    <a:pt x="409" y="423"/>
                  </a:cubicBezTo>
                  <a:cubicBezTo>
                    <a:pt x="409" y="422"/>
                    <a:pt x="409" y="420"/>
                    <a:pt x="408" y="419"/>
                  </a:cubicBezTo>
                  <a:cubicBezTo>
                    <a:pt x="408" y="418"/>
                    <a:pt x="408" y="416"/>
                    <a:pt x="407" y="415"/>
                  </a:cubicBezTo>
                  <a:cubicBezTo>
                    <a:pt x="405" y="411"/>
                    <a:pt x="403" y="409"/>
                    <a:pt x="399" y="409"/>
                  </a:cubicBezTo>
                  <a:cubicBezTo>
                    <a:pt x="398" y="409"/>
                    <a:pt x="396" y="409"/>
                    <a:pt x="395" y="410"/>
                  </a:cubicBezTo>
                  <a:cubicBezTo>
                    <a:pt x="394" y="410"/>
                    <a:pt x="393" y="410"/>
                    <a:pt x="392" y="410"/>
                  </a:cubicBezTo>
                  <a:cubicBezTo>
                    <a:pt x="391" y="408"/>
                    <a:pt x="389" y="406"/>
                    <a:pt x="387" y="405"/>
                  </a:cubicBezTo>
                  <a:cubicBezTo>
                    <a:pt x="385" y="404"/>
                    <a:pt x="383" y="403"/>
                    <a:pt x="383" y="401"/>
                  </a:cubicBezTo>
                  <a:cubicBezTo>
                    <a:pt x="379" y="397"/>
                    <a:pt x="376" y="396"/>
                    <a:pt x="373" y="395"/>
                  </a:cubicBezTo>
                  <a:cubicBezTo>
                    <a:pt x="372" y="394"/>
                    <a:pt x="370" y="394"/>
                    <a:pt x="369" y="393"/>
                  </a:cubicBezTo>
                  <a:cubicBezTo>
                    <a:pt x="365" y="391"/>
                    <a:pt x="363" y="389"/>
                    <a:pt x="360" y="386"/>
                  </a:cubicBezTo>
                  <a:cubicBezTo>
                    <a:pt x="358" y="384"/>
                    <a:pt x="358" y="384"/>
                    <a:pt x="358" y="384"/>
                  </a:cubicBezTo>
                  <a:cubicBezTo>
                    <a:pt x="356" y="381"/>
                    <a:pt x="356" y="378"/>
                    <a:pt x="356" y="375"/>
                  </a:cubicBezTo>
                  <a:cubicBezTo>
                    <a:pt x="356" y="373"/>
                    <a:pt x="356" y="372"/>
                    <a:pt x="356" y="370"/>
                  </a:cubicBezTo>
                  <a:cubicBezTo>
                    <a:pt x="356" y="364"/>
                    <a:pt x="353" y="358"/>
                    <a:pt x="350" y="353"/>
                  </a:cubicBezTo>
                  <a:cubicBezTo>
                    <a:pt x="350" y="351"/>
                    <a:pt x="350" y="351"/>
                    <a:pt x="350" y="351"/>
                  </a:cubicBezTo>
                  <a:cubicBezTo>
                    <a:pt x="348" y="348"/>
                    <a:pt x="350" y="344"/>
                    <a:pt x="352" y="340"/>
                  </a:cubicBezTo>
                  <a:cubicBezTo>
                    <a:pt x="352" y="338"/>
                    <a:pt x="353" y="336"/>
                    <a:pt x="354" y="334"/>
                  </a:cubicBezTo>
                  <a:cubicBezTo>
                    <a:pt x="355" y="329"/>
                    <a:pt x="354" y="325"/>
                    <a:pt x="353" y="321"/>
                  </a:cubicBezTo>
                  <a:cubicBezTo>
                    <a:pt x="352" y="318"/>
                    <a:pt x="352" y="315"/>
                    <a:pt x="352" y="312"/>
                  </a:cubicBezTo>
                  <a:cubicBezTo>
                    <a:pt x="352" y="301"/>
                    <a:pt x="351" y="298"/>
                    <a:pt x="345" y="290"/>
                  </a:cubicBezTo>
                  <a:cubicBezTo>
                    <a:pt x="343" y="287"/>
                    <a:pt x="343" y="287"/>
                    <a:pt x="343" y="287"/>
                  </a:cubicBezTo>
                  <a:cubicBezTo>
                    <a:pt x="340" y="284"/>
                    <a:pt x="337" y="280"/>
                    <a:pt x="335" y="277"/>
                  </a:cubicBezTo>
                  <a:cubicBezTo>
                    <a:pt x="334" y="274"/>
                    <a:pt x="334" y="273"/>
                    <a:pt x="334" y="270"/>
                  </a:cubicBezTo>
                  <a:cubicBezTo>
                    <a:pt x="334" y="269"/>
                    <a:pt x="334" y="267"/>
                    <a:pt x="334" y="266"/>
                  </a:cubicBezTo>
                  <a:cubicBezTo>
                    <a:pt x="334" y="261"/>
                    <a:pt x="333" y="255"/>
                    <a:pt x="332" y="250"/>
                  </a:cubicBezTo>
                  <a:cubicBezTo>
                    <a:pt x="331" y="245"/>
                    <a:pt x="331" y="241"/>
                    <a:pt x="330" y="236"/>
                  </a:cubicBezTo>
                  <a:cubicBezTo>
                    <a:pt x="330" y="234"/>
                    <a:pt x="330" y="233"/>
                    <a:pt x="330" y="231"/>
                  </a:cubicBezTo>
                  <a:cubicBezTo>
                    <a:pt x="330" y="227"/>
                    <a:pt x="330" y="223"/>
                    <a:pt x="331" y="219"/>
                  </a:cubicBezTo>
                  <a:cubicBezTo>
                    <a:pt x="331" y="218"/>
                    <a:pt x="331" y="217"/>
                    <a:pt x="331" y="216"/>
                  </a:cubicBezTo>
                  <a:cubicBezTo>
                    <a:pt x="332" y="212"/>
                    <a:pt x="333" y="207"/>
                    <a:pt x="330" y="202"/>
                  </a:cubicBezTo>
                  <a:cubicBezTo>
                    <a:pt x="327" y="197"/>
                    <a:pt x="321" y="192"/>
                    <a:pt x="317" y="188"/>
                  </a:cubicBezTo>
                  <a:cubicBezTo>
                    <a:pt x="315" y="187"/>
                    <a:pt x="313" y="186"/>
                    <a:pt x="312" y="186"/>
                  </a:cubicBezTo>
                  <a:cubicBezTo>
                    <a:pt x="308" y="184"/>
                    <a:pt x="307" y="183"/>
                    <a:pt x="306" y="181"/>
                  </a:cubicBezTo>
                  <a:cubicBezTo>
                    <a:pt x="306" y="179"/>
                    <a:pt x="306" y="178"/>
                    <a:pt x="306" y="176"/>
                  </a:cubicBezTo>
                  <a:cubicBezTo>
                    <a:pt x="306" y="173"/>
                    <a:pt x="306" y="167"/>
                    <a:pt x="297" y="166"/>
                  </a:cubicBezTo>
                  <a:cubicBezTo>
                    <a:pt x="292" y="166"/>
                    <a:pt x="286" y="169"/>
                    <a:pt x="281" y="173"/>
                  </a:cubicBezTo>
                  <a:cubicBezTo>
                    <a:pt x="279" y="174"/>
                    <a:pt x="277" y="175"/>
                    <a:pt x="275" y="175"/>
                  </a:cubicBezTo>
                  <a:cubicBezTo>
                    <a:pt x="272" y="175"/>
                    <a:pt x="269" y="172"/>
                    <a:pt x="266" y="163"/>
                  </a:cubicBezTo>
                  <a:cubicBezTo>
                    <a:pt x="263" y="152"/>
                    <a:pt x="261" y="140"/>
                    <a:pt x="262" y="127"/>
                  </a:cubicBezTo>
                  <a:cubicBezTo>
                    <a:pt x="262" y="118"/>
                    <a:pt x="262" y="110"/>
                    <a:pt x="259" y="103"/>
                  </a:cubicBezTo>
                  <a:cubicBezTo>
                    <a:pt x="259" y="102"/>
                    <a:pt x="258" y="100"/>
                    <a:pt x="258" y="98"/>
                  </a:cubicBezTo>
                  <a:cubicBezTo>
                    <a:pt x="257" y="94"/>
                    <a:pt x="255" y="89"/>
                    <a:pt x="252" y="86"/>
                  </a:cubicBezTo>
                  <a:cubicBezTo>
                    <a:pt x="248" y="81"/>
                    <a:pt x="248" y="81"/>
                    <a:pt x="251" y="74"/>
                  </a:cubicBezTo>
                  <a:cubicBezTo>
                    <a:pt x="253" y="66"/>
                    <a:pt x="251" y="64"/>
                    <a:pt x="246" y="60"/>
                  </a:cubicBezTo>
                  <a:cubicBezTo>
                    <a:pt x="245" y="60"/>
                    <a:pt x="244" y="59"/>
                    <a:pt x="243" y="58"/>
                  </a:cubicBezTo>
                  <a:cubicBezTo>
                    <a:pt x="238" y="54"/>
                    <a:pt x="238" y="44"/>
                    <a:pt x="238" y="36"/>
                  </a:cubicBezTo>
                  <a:cubicBezTo>
                    <a:pt x="238" y="34"/>
                    <a:pt x="238" y="32"/>
                    <a:pt x="238" y="30"/>
                  </a:cubicBezTo>
                  <a:cubicBezTo>
                    <a:pt x="238" y="25"/>
                    <a:pt x="235" y="22"/>
                    <a:pt x="233" y="18"/>
                  </a:cubicBezTo>
                  <a:cubicBezTo>
                    <a:pt x="233" y="17"/>
                    <a:pt x="233" y="17"/>
                    <a:pt x="233" y="17"/>
                  </a:cubicBezTo>
                  <a:cubicBezTo>
                    <a:pt x="232" y="16"/>
                    <a:pt x="232" y="14"/>
                    <a:pt x="232" y="12"/>
                  </a:cubicBezTo>
                  <a:cubicBezTo>
                    <a:pt x="232" y="8"/>
                    <a:pt x="232" y="1"/>
                    <a:pt x="226" y="0"/>
                  </a:cubicBezTo>
                  <a:cubicBezTo>
                    <a:pt x="225" y="0"/>
                    <a:pt x="225" y="0"/>
                    <a:pt x="225" y="0"/>
                  </a:cubicBezTo>
                  <a:cubicBezTo>
                    <a:pt x="220" y="0"/>
                    <a:pt x="217" y="4"/>
                    <a:pt x="216" y="7"/>
                  </a:cubicBezTo>
                  <a:cubicBezTo>
                    <a:pt x="215" y="9"/>
                    <a:pt x="214" y="11"/>
                    <a:pt x="213" y="12"/>
                  </a:cubicBezTo>
                  <a:cubicBezTo>
                    <a:pt x="212" y="12"/>
                    <a:pt x="211" y="12"/>
                    <a:pt x="211" y="13"/>
                  </a:cubicBezTo>
                  <a:cubicBezTo>
                    <a:pt x="208" y="14"/>
                    <a:pt x="204" y="15"/>
                    <a:pt x="202" y="19"/>
                  </a:cubicBezTo>
                  <a:cubicBezTo>
                    <a:pt x="201" y="22"/>
                    <a:pt x="201" y="24"/>
                    <a:pt x="202" y="27"/>
                  </a:cubicBezTo>
                  <a:cubicBezTo>
                    <a:pt x="202" y="29"/>
                    <a:pt x="202" y="31"/>
                    <a:pt x="202" y="32"/>
                  </a:cubicBezTo>
                  <a:cubicBezTo>
                    <a:pt x="199" y="44"/>
                    <a:pt x="192" y="55"/>
                    <a:pt x="182" y="65"/>
                  </a:cubicBezTo>
                  <a:cubicBezTo>
                    <a:pt x="176" y="70"/>
                    <a:pt x="178" y="75"/>
                    <a:pt x="181" y="80"/>
                  </a:cubicBezTo>
                  <a:cubicBezTo>
                    <a:pt x="184" y="87"/>
                    <a:pt x="184" y="88"/>
                    <a:pt x="181" y="94"/>
                  </a:cubicBezTo>
                  <a:cubicBezTo>
                    <a:pt x="180" y="95"/>
                    <a:pt x="180" y="95"/>
                    <a:pt x="180" y="95"/>
                  </a:cubicBezTo>
                  <a:cubicBezTo>
                    <a:pt x="180" y="97"/>
                    <a:pt x="179" y="98"/>
                    <a:pt x="178" y="99"/>
                  </a:cubicBezTo>
                  <a:cubicBezTo>
                    <a:pt x="178" y="99"/>
                    <a:pt x="177" y="100"/>
                    <a:pt x="177" y="100"/>
                  </a:cubicBezTo>
                  <a:cubicBezTo>
                    <a:pt x="175" y="101"/>
                    <a:pt x="173" y="102"/>
                    <a:pt x="173" y="106"/>
                  </a:cubicBezTo>
                  <a:cubicBezTo>
                    <a:pt x="173" y="108"/>
                    <a:pt x="173" y="111"/>
                    <a:pt x="174" y="113"/>
                  </a:cubicBezTo>
                  <a:cubicBezTo>
                    <a:pt x="174" y="115"/>
                    <a:pt x="175" y="117"/>
                    <a:pt x="174" y="119"/>
                  </a:cubicBezTo>
                  <a:cubicBezTo>
                    <a:pt x="174" y="121"/>
                    <a:pt x="172" y="125"/>
                    <a:pt x="170" y="130"/>
                  </a:cubicBezTo>
                  <a:cubicBezTo>
                    <a:pt x="166" y="137"/>
                    <a:pt x="161" y="145"/>
                    <a:pt x="168" y="154"/>
                  </a:cubicBezTo>
                  <a:cubicBezTo>
                    <a:pt x="170" y="157"/>
                    <a:pt x="170" y="158"/>
                    <a:pt x="167" y="162"/>
                  </a:cubicBezTo>
                  <a:cubicBezTo>
                    <a:pt x="166" y="165"/>
                    <a:pt x="164" y="168"/>
                    <a:pt x="164" y="172"/>
                  </a:cubicBezTo>
                  <a:cubicBezTo>
                    <a:pt x="163" y="177"/>
                    <a:pt x="164" y="182"/>
                    <a:pt x="165" y="185"/>
                  </a:cubicBezTo>
                  <a:cubicBezTo>
                    <a:pt x="166" y="187"/>
                    <a:pt x="167" y="188"/>
                    <a:pt x="168" y="189"/>
                  </a:cubicBezTo>
                  <a:cubicBezTo>
                    <a:pt x="169" y="191"/>
                    <a:pt x="170" y="193"/>
                    <a:pt x="170" y="194"/>
                  </a:cubicBezTo>
                  <a:cubicBezTo>
                    <a:pt x="170" y="199"/>
                    <a:pt x="167" y="203"/>
                    <a:pt x="165" y="207"/>
                  </a:cubicBezTo>
                  <a:cubicBezTo>
                    <a:pt x="163" y="212"/>
                    <a:pt x="160" y="217"/>
                    <a:pt x="160" y="223"/>
                  </a:cubicBezTo>
                  <a:cubicBezTo>
                    <a:pt x="158" y="240"/>
                    <a:pt x="151" y="259"/>
                    <a:pt x="139" y="274"/>
                  </a:cubicBezTo>
                  <a:cubicBezTo>
                    <a:pt x="136" y="278"/>
                    <a:pt x="136" y="282"/>
                    <a:pt x="135" y="286"/>
                  </a:cubicBezTo>
                  <a:cubicBezTo>
                    <a:pt x="135" y="290"/>
                    <a:pt x="134" y="294"/>
                    <a:pt x="132" y="296"/>
                  </a:cubicBezTo>
                  <a:cubicBezTo>
                    <a:pt x="131" y="296"/>
                    <a:pt x="130" y="297"/>
                    <a:pt x="129" y="297"/>
                  </a:cubicBezTo>
                  <a:cubicBezTo>
                    <a:pt x="128" y="298"/>
                    <a:pt x="126" y="298"/>
                    <a:pt x="125" y="299"/>
                  </a:cubicBezTo>
                  <a:cubicBezTo>
                    <a:pt x="124" y="300"/>
                    <a:pt x="123" y="301"/>
                    <a:pt x="122" y="302"/>
                  </a:cubicBezTo>
                  <a:cubicBezTo>
                    <a:pt x="119" y="304"/>
                    <a:pt x="117" y="306"/>
                    <a:pt x="114" y="307"/>
                  </a:cubicBezTo>
                  <a:cubicBezTo>
                    <a:pt x="112" y="307"/>
                    <a:pt x="110" y="308"/>
                    <a:pt x="108" y="308"/>
                  </a:cubicBezTo>
                  <a:cubicBezTo>
                    <a:pt x="97" y="308"/>
                    <a:pt x="88" y="301"/>
                    <a:pt x="79" y="294"/>
                  </a:cubicBezTo>
                  <a:cubicBezTo>
                    <a:pt x="76" y="292"/>
                    <a:pt x="74" y="290"/>
                    <a:pt x="72" y="289"/>
                  </a:cubicBezTo>
                  <a:cubicBezTo>
                    <a:pt x="70" y="288"/>
                    <a:pt x="69" y="287"/>
                    <a:pt x="68" y="287"/>
                  </a:cubicBezTo>
                  <a:cubicBezTo>
                    <a:pt x="66" y="285"/>
                    <a:pt x="64" y="285"/>
                    <a:pt x="63" y="282"/>
                  </a:cubicBezTo>
                  <a:cubicBezTo>
                    <a:pt x="62" y="281"/>
                    <a:pt x="62" y="280"/>
                    <a:pt x="62" y="279"/>
                  </a:cubicBezTo>
                  <a:cubicBezTo>
                    <a:pt x="60" y="274"/>
                    <a:pt x="58" y="271"/>
                    <a:pt x="52" y="267"/>
                  </a:cubicBezTo>
                  <a:cubicBezTo>
                    <a:pt x="47" y="265"/>
                    <a:pt x="41" y="264"/>
                    <a:pt x="36" y="264"/>
                  </a:cubicBezTo>
                  <a:cubicBezTo>
                    <a:pt x="30" y="263"/>
                    <a:pt x="25" y="263"/>
                    <a:pt x="20" y="260"/>
                  </a:cubicBezTo>
                  <a:cubicBezTo>
                    <a:pt x="16" y="257"/>
                    <a:pt x="16" y="257"/>
                    <a:pt x="16" y="257"/>
                  </a:cubicBezTo>
                  <a:cubicBezTo>
                    <a:pt x="0" y="668"/>
                    <a:pt x="0" y="668"/>
                    <a:pt x="0" y="668"/>
                  </a:cubicBezTo>
                  <a:cubicBezTo>
                    <a:pt x="3" y="668"/>
                    <a:pt x="3" y="668"/>
                    <a:pt x="3" y="668"/>
                  </a:cubicBezTo>
                  <a:cubicBezTo>
                    <a:pt x="60" y="670"/>
                    <a:pt x="99" y="672"/>
                    <a:pt x="118" y="676"/>
                  </a:cubicBezTo>
                  <a:cubicBezTo>
                    <a:pt x="110" y="804"/>
                    <a:pt x="110" y="804"/>
                    <a:pt x="110" y="804"/>
                  </a:cubicBezTo>
                  <a:cubicBezTo>
                    <a:pt x="112" y="805"/>
                    <a:pt x="112" y="805"/>
                    <a:pt x="112" y="805"/>
                  </a:cubicBezTo>
                  <a:cubicBezTo>
                    <a:pt x="137" y="808"/>
                    <a:pt x="162" y="810"/>
                    <a:pt x="184" y="812"/>
                  </a:cubicBezTo>
                  <a:cubicBezTo>
                    <a:pt x="185" y="812"/>
                    <a:pt x="185" y="812"/>
                    <a:pt x="185" y="812"/>
                  </a:cubicBezTo>
                  <a:cubicBezTo>
                    <a:pt x="193" y="812"/>
                    <a:pt x="200" y="813"/>
                    <a:pt x="208" y="814"/>
                  </a:cubicBezTo>
                  <a:cubicBezTo>
                    <a:pt x="233" y="816"/>
                    <a:pt x="258" y="819"/>
                    <a:pt x="282" y="821"/>
                  </a:cubicBezTo>
                  <a:cubicBezTo>
                    <a:pt x="311" y="825"/>
                    <a:pt x="340" y="828"/>
                    <a:pt x="369" y="830"/>
                  </a:cubicBezTo>
                  <a:cubicBezTo>
                    <a:pt x="371" y="830"/>
                    <a:pt x="373" y="830"/>
                    <a:pt x="376" y="830"/>
                  </a:cubicBezTo>
                  <a:cubicBezTo>
                    <a:pt x="377" y="831"/>
                    <a:pt x="377" y="831"/>
                    <a:pt x="377" y="831"/>
                  </a:cubicBezTo>
                  <a:cubicBezTo>
                    <a:pt x="384" y="831"/>
                    <a:pt x="391" y="831"/>
                    <a:pt x="398" y="833"/>
                  </a:cubicBezTo>
                  <a:cubicBezTo>
                    <a:pt x="400" y="833"/>
                    <a:pt x="401" y="833"/>
                    <a:pt x="403" y="833"/>
                  </a:cubicBezTo>
                  <a:cubicBezTo>
                    <a:pt x="409" y="833"/>
                    <a:pt x="415" y="830"/>
                    <a:pt x="420" y="827"/>
                  </a:cubicBezTo>
                  <a:cubicBezTo>
                    <a:pt x="425" y="825"/>
                    <a:pt x="430" y="822"/>
                    <a:pt x="436" y="821"/>
                  </a:cubicBezTo>
                  <a:cubicBezTo>
                    <a:pt x="437" y="821"/>
                    <a:pt x="439" y="821"/>
                    <a:pt x="440" y="821"/>
                  </a:cubicBezTo>
                  <a:cubicBezTo>
                    <a:pt x="448" y="821"/>
                    <a:pt x="455" y="823"/>
                    <a:pt x="462" y="825"/>
                  </a:cubicBezTo>
                  <a:cubicBezTo>
                    <a:pt x="465" y="826"/>
                    <a:pt x="465" y="826"/>
                    <a:pt x="465" y="826"/>
                  </a:cubicBezTo>
                  <a:cubicBezTo>
                    <a:pt x="473" y="828"/>
                    <a:pt x="481" y="830"/>
                    <a:pt x="488" y="835"/>
                  </a:cubicBezTo>
                  <a:cubicBezTo>
                    <a:pt x="490" y="836"/>
                    <a:pt x="496" y="839"/>
                    <a:pt x="497" y="844"/>
                  </a:cubicBezTo>
                  <a:cubicBezTo>
                    <a:pt x="498" y="845"/>
                    <a:pt x="497" y="846"/>
                    <a:pt x="497" y="848"/>
                  </a:cubicBezTo>
                  <a:cubicBezTo>
                    <a:pt x="497" y="850"/>
                    <a:pt x="497" y="851"/>
                    <a:pt x="497" y="852"/>
                  </a:cubicBezTo>
                  <a:cubicBezTo>
                    <a:pt x="497" y="853"/>
                    <a:pt x="497" y="853"/>
                    <a:pt x="497" y="853"/>
                  </a:cubicBezTo>
                  <a:cubicBezTo>
                    <a:pt x="498" y="854"/>
                    <a:pt x="498" y="854"/>
                    <a:pt x="498" y="854"/>
                  </a:cubicBezTo>
                  <a:cubicBezTo>
                    <a:pt x="498" y="854"/>
                    <a:pt x="499" y="855"/>
                    <a:pt x="500" y="855"/>
                  </a:cubicBezTo>
                  <a:cubicBezTo>
                    <a:pt x="501" y="855"/>
                    <a:pt x="501" y="855"/>
                    <a:pt x="501" y="855"/>
                  </a:cubicBezTo>
                  <a:cubicBezTo>
                    <a:pt x="502" y="855"/>
                    <a:pt x="504" y="854"/>
                    <a:pt x="507" y="851"/>
                  </a:cubicBezTo>
                  <a:cubicBezTo>
                    <a:pt x="508" y="850"/>
                    <a:pt x="509" y="849"/>
                    <a:pt x="510" y="849"/>
                  </a:cubicBezTo>
                  <a:cubicBezTo>
                    <a:pt x="512" y="847"/>
                    <a:pt x="514" y="847"/>
                    <a:pt x="515" y="847"/>
                  </a:cubicBezTo>
                  <a:cubicBezTo>
                    <a:pt x="516" y="847"/>
                    <a:pt x="516" y="847"/>
                    <a:pt x="517" y="847"/>
                  </a:cubicBezTo>
                  <a:cubicBezTo>
                    <a:pt x="517" y="847"/>
                    <a:pt x="518" y="847"/>
                    <a:pt x="518" y="847"/>
                  </a:cubicBezTo>
                  <a:cubicBezTo>
                    <a:pt x="519" y="847"/>
                    <a:pt x="520" y="847"/>
                    <a:pt x="521" y="847"/>
                  </a:cubicBezTo>
                  <a:cubicBezTo>
                    <a:pt x="524" y="846"/>
                    <a:pt x="526" y="844"/>
                    <a:pt x="528" y="841"/>
                  </a:cubicBezTo>
                  <a:cubicBezTo>
                    <a:pt x="530" y="837"/>
                    <a:pt x="530" y="833"/>
                    <a:pt x="529" y="829"/>
                  </a:cubicBezTo>
                  <a:cubicBezTo>
                    <a:pt x="534" y="827"/>
                    <a:pt x="541" y="825"/>
                    <a:pt x="547" y="824"/>
                  </a:cubicBezTo>
                  <a:cubicBezTo>
                    <a:pt x="548" y="824"/>
                    <a:pt x="549" y="824"/>
                    <a:pt x="550" y="824"/>
                  </a:cubicBezTo>
                  <a:cubicBezTo>
                    <a:pt x="553" y="824"/>
                    <a:pt x="556" y="825"/>
                    <a:pt x="558" y="826"/>
                  </a:cubicBezTo>
                  <a:cubicBezTo>
                    <a:pt x="560" y="827"/>
                    <a:pt x="562" y="827"/>
                    <a:pt x="564" y="828"/>
                  </a:cubicBezTo>
                  <a:cubicBezTo>
                    <a:pt x="566" y="828"/>
                    <a:pt x="568" y="828"/>
                    <a:pt x="569" y="828"/>
                  </a:cubicBezTo>
                  <a:cubicBezTo>
                    <a:pt x="577" y="828"/>
                    <a:pt x="583" y="825"/>
                    <a:pt x="588" y="823"/>
                  </a:cubicBezTo>
                  <a:cubicBezTo>
                    <a:pt x="589" y="821"/>
                    <a:pt x="589" y="821"/>
                    <a:pt x="589" y="821"/>
                  </a:cubicBezTo>
                  <a:cubicBezTo>
                    <a:pt x="589" y="819"/>
                    <a:pt x="589" y="819"/>
                    <a:pt x="589" y="819"/>
                  </a:cubicBezTo>
                  <a:cubicBezTo>
                    <a:pt x="589" y="818"/>
                    <a:pt x="588" y="816"/>
                    <a:pt x="588" y="814"/>
                  </a:cubicBezTo>
                  <a:cubicBezTo>
                    <a:pt x="587" y="810"/>
                    <a:pt x="586" y="805"/>
                    <a:pt x="584" y="801"/>
                  </a:cubicBezTo>
                  <a:cubicBezTo>
                    <a:pt x="582" y="795"/>
                    <a:pt x="580" y="790"/>
                    <a:pt x="580" y="784"/>
                  </a:cubicBezTo>
                  <a:cubicBezTo>
                    <a:pt x="580" y="782"/>
                    <a:pt x="582" y="780"/>
                    <a:pt x="583" y="777"/>
                  </a:cubicBezTo>
                  <a:cubicBezTo>
                    <a:pt x="584" y="776"/>
                    <a:pt x="585" y="774"/>
                    <a:pt x="586" y="772"/>
                  </a:cubicBezTo>
                  <a:cubicBezTo>
                    <a:pt x="587" y="767"/>
                    <a:pt x="587" y="763"/>
                    <a:pt x="587" y="758"/>
                  </a:cubicBezTo>
                  <a:cubicBezTo>
                    <a:pt x="587" y="757"/>
                    <a:pt x="587" y="755"/>
                    <a:pt x="587" y="754"/>
                  </a:cubicBezTo>
                  <a:cubicBezTo>
                    <a:pt x="587" y="753"/>
                    <a:pt x="587" y="752"/>
                    <a:pt x="587" y="751"/>
                  </a:cubicBezTo>
                  <a:cubicBezTo>
                    <a:pt x="587" y="748"/>
                    <a:pt x="587" y="744"/>
                    <a:pt x="588" y="742"/>
                  </a:cubicBezTo>
                  <a:cubicBezTo>
                    <a:pt x="588" y="740"/>
                    <a:pt x="589" y="739"/>
                    <a:pt x="590" y="738"/>
                  </a:cubicBezTo>
                  <a:cubicBezTo>
                    <a:pt x="592" y="735"/>
                    <a:pt x="594" y="732"/>
                    <a:pt x="593" y="727"/>
                  </a:cubicBezTo>
                  <a:cubicBezTo>
                    <a:pt x="593" y="723"/>
                    <a:pt x="591" y="719"/>
                    <a:pt x="590" y="715"/>
                  </a:cubicBezTo>
                  <a:cubicBezTo>
                    <a:pt x="592" y="714"/>
                    <a:pt x="594" y="711"/>
                    <a:pt x="598" y="703"/>
                  </a:cubicBezTo>
                  <a:cubicBezTo>
                    <a:pt x="599" y="701"/>
                    <a:pt x="600" y="700"/>
                    <a:pt x="601" y="698"/>
                  </a:cubicBezTo>
                  <a:cubicBezTo>
                    <a:pt x="602" y="697"/>
                    <a:pt x="603" y="696"/>
                    <a:pt x="605" y="695"/>
                  </a:cubicBezTo>
                  <a:cubicBezTo>
                    <a:pt x="608" y="691"/>
                    <a:pt x="607" y="687"/>
                    <a:pt x="606" y="684"/>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4" name="Freeform 22">
              <a:extLst>
                <a:ext uri="{FF2B5EF4-FFF2-40B4-BE49-F238E27FC236}">
                  <a16:creationId xmlns:a16="http://schemas.microsoft.com/office/drawing/2014/main" id="{DA6B82A2-C424-D590-FF27-03294409B099}"/>
                </a:ext>
              </a:extLst>
            </p:cNvPr>
            <p:cNvSpPr>
              <a:spLocks/>
            </p:cNvSpPr>
            <p:nvPr/>
          </p:nvSpPr>
          <p:spPr bwMode="auto">
            <a:xfrm>
              <a:off x="3538173" y="1070273"/>
              <a:ext cx="103765" cy="68183"/>
            </a:xfrm>
            <a:custGeom>
              <a:avLst/>
              <a:gdLst>
                <a:gd name="T0" fmla="*/ 5 w 33"/>
                <a:gd name="T1" fmla="*/ 24 h 24"/>
                <a:gd name="T2" fmla="*/ 16 w 33"/>
                <a:gd name="T3" fmla="*/ 18 h 24"/>
                <a:gd name="T4" fmla="*/ 19 w 33"/>
                <a:gd name="T5" fmla="*/ 15 h 24"/>
                <a:gd name="T6" fmla="*/ 22 w 33"/>
                <a:gd name="T7" fmla="*/ 14 h 24"/>
                <a:gd name="T8" fmla="*/ 32 w 33"/>
                <a:gd name="T9" fmla="*/ 10 h 24"/>
                <a:gd name="T10" fmla="*/ 30 w 33"/>
                <a:gd name="T11" fmla="*/ 3 h 24"/>
                <a:gd name="T12" fmla="*/ 23 w 33"/>
                <a:gd name="T13" fmla="*/ 0 h 24"/>
                <a:gd name="T14" fmla="*/ 9 w 33"/>
                <a:gd name="T15" fmla="*/ 5 h 24"/>
                <a:gd name="T16" fmla="*/ 0 w 33"/>
                <a:gd name="T17" fmla="*/ 18 h 24"/>
                <a:gd name="T18" fmla="*/ 1 w 33"/>
                <a:gd name="T19" fmla="*/ 23 h 24"/>
                <a:gd name="T20" fmla="*/ 5 w 33"/>
                <a:gd name="T2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24">
                  <a:moveTo>
                    <a:pt x="5" y="24"/>
                  </a:moveTo>
                  <a:cubicBezTo>
                    <a:pt x="9" y="24"/>
                    <a:pt x="13" y="21"/>
                    <a:pt x="16" y="18"/>
                  </a:cubicBezTo>
                  <a:cubicBezTo>
                    <a:pt x="17" y="17"/>
                    <a:pt x="18" y="15"/>
                    <a:pt x="19" y="15"/>
                  </a:cubicBezTo>
                  <a:cubicBezTo>
                    <a:pt x="19" y="15"/>
                    <a:pt x="21" y="15"/>
                    <a:pt x="22" y="14"/>
                  </a:cubicBezTo>
                  <a:cubicBezTo>
                    <a:pt x="26" y="14"/>
                    <a:pt x="31" y="13"/>
                    <a:pt x="32" y="10"/>
                  </a:cubicBezTo>
                  <a:cubicBezTo>
                    <a:pt x="33" y="8"/>
                    <a:pt x="32" y="5"/>
                    <a:pt x="30" y="3"/>
                  </a:cubicBezTo>
                  <a:cubicBezTo>
                    <a:pt x="29" y="1"/>
                    <a:pt x="27" y="0"/>
                    <a:pt x="23" y="0"/>
                  </a:cubicBezTo>
                  <a:cubicBezTo>
                    <a:pt x="17" y="0"/>
                    <a:pt x="10" y="4"/>
                    <a:pt x="9" y="5"/>
                  </a:cubicBezTo>
                  <a:cubicBezTo>
                    <a:pt x="7" y="6"/>
                    <a:pt x="0" y="13"/>
                    <a:pt x="0" y="18"/>
                  </a:cubicBezTo>
                  <a:cubicBezTo>
                    <a:pt x="0" y="20"/>
                    <a:pt x="0" y="22"/>
                    <a:pt x="1" y="23"/>
                  </a:cubicBezTo>
                  <a:cubicBezTo>
                    <a:pt x="2" y="24"/>
                    <a:pt x="4" y="24"/>
                    <a:pt x="5" y="24"/>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5" name="Freeform 23">
              <a:extLst>
                <a:ext uri="{FF2B5EF4-FFF2-40B4-BE49-F238E27FC236}">
                  <a16:creationId xmlns:a16="http://schemas.microsoft.com/office/drawing/2014/main" id="{BC5E2C22-4114-1075-4BB9-CB2AAA880B7C}"/>
                </a:ext>
              </a:extLst>
            </p:cNvPr>
            <p:cNvSpPr>
              <a:spLocks/>
            </p:cNvSpPr>
            <p:nvPr/>
          </p:nvSpPr>
          <p:spPr bwMode="auto">
            <a:xfrm>
              <a:off x="5192948" y="2595993"/>
              <a:ext cx="50244" cy="65219"/>
            </a:xfrm>
            <a:custGeom>
              <a:avLst/>
              <a:gdLst>
                <a:gd name="T0" fmla="*/ 13 w 16"/>
                <a:gd name="T1" fmla="*/ 11 h 23"/>
                <a:gd name="T2" fmla="*/ 13 w 16"/>
                <a:gd name="T3" fmla="*/ 9 h 23"/>
                <a:gd name="T4" fmla="*/ 11 w 16"/>
                <a:gd name="T5" fmla="*/ 2 h 23"/>
                <a:gd name="T6" fmla="*/ 8 w 16"/>
                <a:gd name="T7" fmla="*/ 0 h 23"/>
                <a:gd name="T8" fmla="*/ 2 w 16"/>
                <a:gd name="T9" fmla="*/ 9 h 23"/>
                <a:gd name="T10" fmla="*/ 3 w 16"/>
                <a:gd name="T11" fmla="*/ 21 h 23"/>
                <a:gd name="T12" fmla="*/ 7 w 16"/>
                <a:gd name="T13" fmla="*/ 23 h 23"/>
                <a:gd name="T14" fmla="*/ 9 w 16"/>
                <a:gd name="T15" fmla="*/ 22 h 23"/>
                <a:gd name="T16" fmla="*/ 13 w 16"/>
                <a:gd name="T17" fmla="*/ 12 h 23"/>
                <a:gd name="T18" fmla="*/ 13 w 16"/>
                <a:gd name="T19" fmla="*/ 1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3">
                  <a:moveTo>
                    <a:pt x="13" y="11"/>
                  </a:moveTo>
                  <a:cubicBezTo>
                    <a:pt x="13" y="10"/>
                    <a:pt x="13" y="10"/>
                    <a:pt x="13" y="9"/>
                  </a:cubicBezTo>
                  <a:cubicBezTo>
                    <a:pt x="13" y="7"/>
                    <a:pt x="13" y="4"/>
                    <a:pt x="11" y="2"/>
                  </a:cubicBezTo>
                  <a:cubicBezTo>
                    <a:pt x="10" y="1"/>
                    <a:pt x="9" y="0"/>
                    <a:pt x="8" y="0"/>
                  </a:cubicBezTo>
                  <a:cubicBezTo>
                    <a:pt x="3" y="0"/>
                    <a:pt x="2" y="6"/>
                    <a:pt x="2" y="9"/>
                  </a:cubicBezTo>
                  <a:cubicBezTo>
                    <a:pt x="2" y="9"/>
                    <a:pt x="0" y="17"/>
                    <a:pt x="3" y="21"/>
                  </a:cubicBezTo>
                  <a:cubicBezTo>
                    <a:pt x="4" y="22"/>
                    <a:pt x="5" y="23"/>
                    <a:pt x="7" y="23"/>
                  </a:cubicBezTo>
                  <a:cubicBezTo>
                    <a:pt x="8" y="23"/>
                    <a:pt x="9" y="23"/>
                    <a:pt x="9" y="22"/>
                  </a:cubicBezTo>
                  <a:cubicBezTo>
                    <a:pt x="16" y="20"/>
                    <a:pt x="14" y="15"/>
                    <a:pt x="13" y="12"/>
                  </a:cubicBezTo>
                  <a:cubicBezTo>
                    <a:pt x="13" y="12"/>
                    <a:pt x="13" y="11"/>
                    <a:pt x="13" y="11"/>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grpSp>
    </p:spTree>
    <p:extLst>
      <p:ext uri="{BB962C8B-B14F-4D97-AF65-F5344CB8AC3E}">
        <p14:creationId xmlns:p14="http://schemas.microsoft.com/office/powerpoint/2010/main" val="320811270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D8D7B3A-EAB0-022B-CA62-E876925D76E5}"/>
              </a:ext>
            </a:extLst>
          </p:cNvPr>
          <p:cNvSpPr txBox="1"/>
          <p:nvPr/>
        </p:nvSpPr>
        <p:spPr>
          <a:xfrm>
            <a:off x="1572993" y="2255891"/>
            <a:ext cx="1055908"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4" name="Straight Connector 3">
            <a:extLst>
              <a:ext uri="{FF2B5EF4-FFF2-40B4-BE49-F238E27FC236}">
                <a16:creationId xmlns:a16="http://schemas.microsoft.com/office/drawing/2014/main" id="{C4C9F109-B24F-37BE-839F-1345F013D80E}"/>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A7CE0CEB-71C3-9BDF-A419-C6F0E0E2A091}"/>
              </a:ext>
            </a:extLst>
          </p:cNvPr>
          <p:cNvSpPr txBox="1"/>
          <p:nvPr/>
        </p:nvSpPr>
        <p:spPr>
          <a:xfrm>
            <a:off x="1465942" y="2684817"/>
            <a:ext cx="2349575"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Canada</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Map</a:t>
            </a:r>
          </a:p>
        </p:txBody>
      </p:sp>
      <p:sp>
        <p:nvSpPr>
          <p:cNvPr id="6" name="Rectangle 5">
            <a:extLst>
              <a:ext uri="{FF2B5EF4-FFF2-40B4-BE49-F238E27FC236}">
                <a16:creationId xmlns:a16="http://schemas.microsoft.com/office/drawing/2014/main" id="{D71935FC-357E-D9FF-2EEF-523D3F35C1ED}"/>
              </a:ext>
            </a:extLst>
          </p:cNvPr>
          <p:cNvSpPr/>
          <p:nvPr/>
        </p:nvSpPr>
        <p:spPr>
          <a:xfrm>
            <a:off x="1465943" y="3836899"/>
            <a:ext cx="3011931"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entire soul, like these sweet mornings of spring which I enjoy with my whole heart. I am enjoy with template.</a:t>
            </a:r>
          </a:p>
        </p:txBody>
      </p:sp>
      <p:grpSp>
        <p:nvGrpSpPr>
          <p:cNvPr id="2" name="Group 1">
            <a:extLst>
              <a:ext uri="{FF2B5EF4-FFF2-40B4-BE49-F238E27FC236}">
                <a16:creationId xmlns:a16="http://schemas.microsoft.com/office/drawing/2014/main" id="{1440F9E8-363B-8178-8F72-177AA7B22CE8}"/>
              </a:ext>
            </a:extLst>
          </p:cNvPr>
          <p:cNvGrpSpPr/>
          <p:nvPr/>
        </p:nvGrpSpPr>
        <p:grpSpPr>
          <a:xfrm>
            <a:off x="5292932" y="1623437"/>
            <a:ext cx="5756068" cy="3887748"/>
            <a:chOff x="619884" y="282043"/>
            <a:chExt cx="6832436" cy="4614746"/>
          </a:xfrm>
          <a:solidFill>
            <a:schemeClr val="bg1">
              <a:lumMod val="95000"/>
            </a:schemeClr>
          </a:solidFill>
        </p:grpSpPr>
        <p:sp>
          <p:nvSpPr>
            <p:cNvPr id="26" name="Freeform 6">
              <a:extLst>
                <a:ext uri="{FF2B5EF4-FFF2-40B4-BE49-F238E27FC236}">
                  <a16:creationId xmlns:a16="http://schemas.microsoft.com/office/drawing/2014/main" id="{8AA9A59F-3AA5-4D51-8B34-A655052CB5C9}"/>
                </a:ext>
              </a:extLst>
            </p:cNvPr>
            <p:cNvSpPr>
              <a:spLocks/>
            </p:cNvSpPr>
            <p:nvPr/>
          </p:nvSpPr>
          <p:spPr bwMode="auto">
            <a:xfrm>
              <a:off x="3447193" y="759388"/>
              <a:ext cx="283549" cy="371957"/>
            </a:xfrm>
            <a:custGeom>
              <a:avLst/>
              <a:gdLst>
                <a:gd name="T0" fmla="*/ 72 w 78"/>
                <a:gd name="T1" fmla="*/ 39 h 113"/>
                <a:gd name="T2" fmla="*/ 66 w 78"/>
                <a:gd name="T3" fmla="*/ 44 h 113"/>
                <a:gd name="T4" fmla="*/ 61 w 78"/>
                <a:gd name="T5" fmla="*/ 44 h 113"/>
                <a:gd name="T6" fmla="*/ 65 w 78"/>
                <a:gd name="T7" fmla="*/ 38 h 113"/>
                <a:gd name="T8" fmla="*/ 72 w 78"/>
                <a:gd name="T9" fmla="*/ 14 h 113"/>
                <a:gd name="T10" fmla="*/ 66 w 78"/>
                <a:gd name="T11" fmla="*/ 12 h 113"/>
                <a:gd name="T12" fmla="*/ 65 w 78"/>
                <a:gd name="T13" fmla="*/ 1 h 113"/>
                <a:gd name="T14" fmla="*/ 51 w 78"/>
                <a:gd name="T15" fmla="*/ 4 h 113"/>
                <a:gd name="T16" fmla="*/ 46 w 78"/>
                <a:gd name="T17" fmla="*/ 9 h 113"/>
                <a:gd name="T18" fmla="*/ 40 w 78"/>
                <a:gd name="T19" fmla="*/ 6 h 113"/>
                <a:gd name="T20" fmla="*/ 36 w 78"/>
                <a:gd name="T21" fmla="*/ 7 h 113"/>
                <a:gd name="T22" fmla="*/ 25 w 78"/>
                <a:gd name="T23" fmla="*/ 16 h 113"/>
                <a:gd name="T24" fmla="*/ 24 w 78"/>
                <a:gd name="T25" fmla="*/ 17 h 113"/>
                <a:gd name="T26" fmla="*/ 19 w 78"/>
                <a:gd name="T27" fmla="*/ 26 h 113"/>
                <a:gd name="T28" fmla="*/ 31 w 78"/>
                <a:gd name="T29" fmla="*/ 33 h 113"/>
                <a:gd name="T30" fmla="*/ 30 w 78"/>
                <a:gd name="T31" fmla="*/ 35 h 113"/>
                <a:gd name="T32" fmla="*/ 30 w 78"/>
                <a:gd name="T33" fmla="*/ 49 h 113"/>
                <a:gd name="T34" fmla="*/ 27 w 78"/>
                <a:gd name="T35" fmla="*/ 51 h 113"/>
                <a:gd name="T36" fmla="*/ 20 w 78"/>
                <a:gd name="T37" fmla="*/ 44 h 113"/>
                <a:gd name="T38" fmla="*/ 11 w 78"/>
                <a:gd name="T39" fmla="*/ 33 h 113"/>
                <a:gd name="T40" fmla="*/ 0 w 78"/>
                <a:gd name="T41" fmla="*/ 47 h 113"/>
                <a:gd name="T42" fmla="*/ 6 w 78"/>
                <a:gd name="T43" fmla="*/ 63 h 113"/>
                <a:gd name="T44" fmla="*/ 15 w 78"/>
                <a:gd name="T45" fmla="*/ 71 h 113"/>
                <a:gd name="T46" fmla="*/ 22 w 78"/>
                <a:gd name="T47" fmla="*/ 82 h 113"/>
                <a:gd name="T48" fmla="*/ 33 w 78"/>
                <a:gd name="T49" fmla="*/ 107 h 113"/>
                <a:gd name="T50" fmla="*/ 48 w 78"/>
                <a:gd name="T51" fmla="*/ 111 h 113"/>
                <a:gd name="T52" fmla="*/ 56 w 78"/>
                <a:gd name="T53" fmla="*/ 103 h 113"/>
                <a:gd name="T54" fmla="*/ 70 w 78"/>
                <a:gd name="T55" fmla="*/ 89 h 113"/>
                <a:gd name="T56" fmla="*/ 72 w 78"/>
                <a:gd name="T57" fmla="*/ 79 h 113"/>
                <a:gd name="T58" fmla="*/ 71 w 78"/>
                <a:gd name="T59" fmla="*/ 58 h 113"/>
                <a:gd name="T60" fmla="*/ 69 w 78"/>
                <a:gd name="T61" fmla="*/ 54 h 113"/>
                <a:gd name="T62" fmla="*/ 77 w 78"/>
                <a:gd name="T63" fmla="*/ 5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8" h="113">
                  <a:moveTo>
                    <a:pt x="77" y="42"/>
                  </a:moveTo>
                  <a:cubicBezTo>
                    <a:pt x="76" y="40"/>
                    <a:pt x="74" y="39"/>
                    <a:pt x="72" y="39"/>
                  </a:cubicBezTo>
                  <a:cubicBezTo>
                    <a:pt x="71" y="39"/>
                    <a:pt x="71" y="39"/>
                    <a:pt x="71" y="39"/>
                  </a:cubicBezTo>
                  <a:cubicBezTo>
                    <a:pt x="69" y="39"/>
                    <a:pt x="67" y="41"/>
                    <a:pt x="66" y="44"/>
                  </a:cubicBezTo>
                  <a:cubicBezTo>
                    <a:pt x="65" y="44"/>
                    <a:pt x="65" y="45"/>
                    <a:pt x="65" y="45"/>
                  </a:cubicBezTo>
                  <a:cubicBezTo>
                    <a:pt x="64" y="44"/>
                    <a:pt x="62" y="44"/>
                    <a:pt x="61" y="44"/>
                  </a:cubicBezTo>
                  <a:cubicBezTo>
                    <a:pt x="60" y="44"/>
                    <a:pt x="59" y="44"/>
                    <a:pt x="59" y="43"/>
                  </a:cubicBezTo>
                  <a:cubicBezTo>
                    <a:pt x="60" y="42"/>
                    <a:pt x="63" y="39"/>
                    <a:pt x="65" y="38"/>
                  </a:cubicBezTo>
                  <a:cubicBezTo>
                    <a:pt x="69" y="36"/>
                    <a:pt x="71" y="34"/>
                    <a:pt x="72" y="33"/>
                  </a:cubicBezTo>
                  <a:cubicBezTo>
                    <a:pt x="74" y="28"/>
                    <a:pt x="78" y="18"/>
                    <a:pt x="72" y="14"/>
                  </a:cubicBezTo>
                  <a:cubicBezTo>
                    <a:pt x="71" y="13"/>
                    <a:pt x="69" y="13"/>
                    <a:pt x="68" y="12"/>
                  </a:cubicBezTo>
                  <a:cubicBezTo>
                    <a:pt x="67" y="12"/>
                    <a:pt x="67" y="12"/>
                    <a:pt x="66" y="12"/>
                  </a:cubicBezTo>
                  <a:cubicBezTo>
                    <a:pt x="66" y="11"/>
                    <a:pt x="67" y="10"/>
                    <a:pt x="67" y="9"/>
                  </a:cubicBezTo>
                  <a:cubicBezTo>
                    <a:pt x="68" y="8"/>
                    <a:pt x="69" y="4"/>
                    <a:pt x="65" y="1"/>
                  </a:cubicBezTo>
                  <a:cubicBezTo>
                    <a:pt x="65" y="0"/>
                    <a:pt x="63" y="0"/>
                    <a:pt x="62" y="0"/>
                  </a:cubicBezTo>
                  <a:cubicBezTo>
                    <a:pt x="58" y="0"/>
                    <a:pt x="53" y="3"/>
                    <a:pt x="51" y="4"/>
                  </a:cubicBezTo>
                  <a:cubicBezTo>
                    <a:pt x="51" y="5"/>
                    <a:pt x="50" y="6"/>
                    <a:pt x="49" y="6"/>
                  </a:cubicBezTo>
                  <a:cubicBezTo>
                    <a:pt x="48" y="7"/>
                    <a:pt x="47" y="9"/>
                    <a:pt x="46" y="9"/>
                  </a:cubicBezTo>
                  <a:cubicBezTo>
                    <a:pt x="45" y="9"/>
                    <a:pt x="45" y="8"/>
                    <a:pt x="44" y="8"/>
                  </a:cubicBezTo>
                  <a:cubicBezTo>
                    <a:pt x="43" y="7"/>
                    <a:pt x="42" y="6"/>
                    <a:pt x="40" y="6"/>
                  </a:cubicBezTo>
                  <a:cubicBezTo>
                    <a:pt x="39" y="6"/>
                    <a:pt x="39" y="7"/>
                    <a:pt x="38" y="7"/>
                  </a:cubicBezTo>
                  <a:cubicBezTo>
                    <a:pt x="37" y="7"/>
                    <a:pt x="36" y="7"/>
                    <a:pt x="36" y="7"/>
                  </a:cubicBezTo>
                  <a:cubicBezTo>
                    <a:pt x="29" y="9"/>
                    <a:pt x="27" y="9"/>
                    <a:pt x="26" y="11"/>
                  </a:cubicBezTo>
                  <a:cubicBezTo>
                    <a:pt x="24" y="13"/>
                    <a:pt x="25" y="15"/>
                    <a:pt x="25" y="16"/>
                  </a:cubicBezTo>
                  <a:cubicBezTo>
                    <a:pt x="25" y="16"/>
                    <a:pt x="25" y="16"/>
                    <a:pt x="25" y="16"/>
                  </a:cubicBezTo>
                  <a:cubicBezTo>
                    <a:pt x="25" y="16"/>
                    <a:pt x="25" y="16"/>
                    <a:pt x="24" y="17"/>
                  </a:cubicBezTo>
                  <a:cubicBezTo>
                    <a:pt x="23" y="17"/>
                    <a:pt x="22" y="18"/>
                    <a:pt x="21" y="19"/>
                  </a:cubicBezTo>
                  <a:cubicBezTo>
                    <a:pt x="20" y="20"/>
                    <a:pt x="17" y="23"/>
                    <a:pt x="19" y="26"/>
                  </a:cubicBezTo>
                  <a:cubicBezTo>
                    <a:pt x="20" y="30"/>
                    <a:pt x="24" y="31"/>
                    <a:pt x="28" y="32"/>
                  </a:cubicBezTo>
                  <a:cubicBezTo>
                    <a:pt x="29" y="32"/>
                    <a:pt x="30" y="32"/>
                    <a:pt x="31" y="33"/>
                  </a:cubicBezTo>
                  <a:cubicBezTo>
                    <a:pt x="31" y="33"/>
                    <a:pt x="31" y="33"/>
                    <a:pt x="31" y="33"/>
                  </a:cubicBezTo>
                  <a:cubicBezTo>
                    <a:pt x="31" y="33"/>
                    <a:pt x="30" y="34"/>
                    <a:pt x="30" y="35"/>
                  </a:cubicBezTo>
                  <a:cubicBezTo>
                    <a:pt x="29" y="37"/>
                    <a:pt x="27" y="40"/>
                    <a:pt x="29" y="43"/>
                  </a:cubicBezTo>
                  <a:cubicBezTo>
                    <a:pt x="30" y="45"/>
                    <a:pt x="30" y="47"/>
                    <a:pt x="30" y="49"/>
                  </a:cubicBezTo>
                  <a:cubicBezTo>
                    <a:pt x="30" y="49"/>
                    <a:pt x="30" y="50"/>
                    <a:pt x="29" y="50"/>
                  </a:cubicBezTo>
                  <a:cubicBezTo>
                    <a:pt x="28" y="51"/>
                    <a:pt x="28" y="51"/>
                    <a:pt x="27" y="51"/>
                  </a:cubicBezTo>
                  <a:cubicBezTo>
                    <a:pt x="25" y="51"/>
                    <a:pt x="22" y="49"/>
                    <a:pt x="21" y="47"/>
                  </a:cubicBezTo>
                  <a:cubicBezTo>
                    <a:pt x="21" y="46"/>
                    <a:pt x="20" y="45"/>
                    <a:pt x="20" y="44"/>
                  </a:cubicBezTo>
                  <a:cubicBezTo>
                    <a:pt x="19" y="40"/>
                    <a:pt x="17" y="35"/>
                    <a:pt x="13" y="33"/>
                  </a:cubicBezTo>
                  <a:cubicBezTo>
                    <a:pt x="12" y="33"/>
                    <a:pt x="11" y="33"/>
                    <a:pt x="11" y="33"/>
                  </a:cubicBezTo>
                  <a:cubicBezTo>
                    <a:pt x="9" y="33"/>
                    <a:pt x="7" y="34"/>
                    <a:pt x="5" y="36"/>
                  </a:cubicBezTo>
                  <a:cubicBezTo>
                    <a:pt x="2" y="39"/>
                    <a:pt x="0" y="44"/>
                    <a:pt x="0" y="47"/>
                  </a:cubicBezTo>
                  <a:cubicBezTo>
                    <a:pt x="1" y="51"/>
                    <a:pt x="2" y="54"/>
                    <a:pt x="4" y="57"/>
                  </a:cubicBezTo>
                  <a:cubicBezTo>
                    <a:pt x="5" y="59"/>
                    <a:pt x="6" y="61"/>
                    <a:pt x="6" y="63"/>
                  </a:cubicBezTo>
                  <a:cubicBezTo>
                    <a:pt x="8" y="67"/>
                    <a:pt x="10" y="69"/>
                    <a:pt x="12" y="70"/>
                  </a:cubicBezTo>
                  <a:cubicBezTo>
                    <a:pt x="13" y="70"/>
                    <a:pt x="14" y="71"/>
                    <a:pt x="15" y="71"/>
                  </a:cubicBezTo>
                  <a:cubicBezTo>
                    <a:pt x="16" y="73"/>
                    <a:pt x="17" y="75"/>
                    <a:pt x="19" y="77"/>
                  </a:cubicBezTo>
                  <a:cubicBezTo>
                    <a:pt x="20" y="79"/>
                    <a:pt x="21" y="80"/>
                    <a:pt x="22" y="82"/>
                  </a:cubicBezTo>
                  <a:cubicBezTo>
                    <a:pt x="25" y="86"/>
                    <a:pt x="26" y="90"/>
                    <a:pt x="28" y="94"/>
                  </a:cubicBezTo>
                  <a:cubicBezTo>
                    <a:pt x="29" y="99"/>
                    <a:pt x="30" y="103"/>
                    <a:pt x="33" y="107"/>
                  </a:cubicBezTo>
                  <a:cubicBezTo>
                    <a:pt x="35" y="109"/>
                    <a:pt x="38" y="113"/>
                    <a:pt x="42" y="113"/>
                  </a:cubicBezTo>
                  <a:cubicBezTo>
                    <a:pt x="45" y="113"/>
                    <a:pt x="47" y="112"/>
                    <a:pt x="48" y="111"/>
                  </a:cubicBezTo>
                  <a:cubicBezTo>
                    <a:pt x="51" y="108"/>
                    <a:pt x="51" y="105"/>
                    <a:pt x="51" y="102"/>
                  </a:cubicBezTo>
                  <a:cubicBezTo>
                    <a:pt x="53" y="102"/>
                    <a:pt x="54" y="103"/>
                    <a:pt x="56" y="103"/>
                  </a:cubicBezTo>
                  <a:cubicBezTo>
                    <a:pt x="59" y="103"/>
                    <a:pt x="61" y="102"/>
                    <a:pt x="63" y="101"/>
                  </a:cubicBezTo>
                  <a:cubicBezTo>
                    <a:pt x="68" y="97"/>
                    <a:pt x="69" y="93"/>
                    <a:pt x="70" y="89"/>
                  </a:cubicBezTo>
                  <a:cubicBezTo>
                    <a:pt x="70" y="87"/>
                    <a:pt x="70" y="86"/>
                    <a:pt x="70" y="85"/>
                  </a:cubicBezTo>
                  <a:cubicBezTo>
                    <a:pt x="71" y="83"/>
                    <a:pt x="72" y="81"/>
                    <a:pt x="72" y="79"/>
                  </a:cubicBezTo>
                  <a:cubicBezTo>
                    <a:pt x="74" y="76"/>
                    <a:pt x="75" y="73"/>
                    <a:pt x="75" y="69"/>
                  </a:cubicBezTo>
                  <a:cubicBezTo>
                    <a:pt x="76" y="64"/>
                    <a:pt x="74" y="61"/>
                    <a:pt x="71" y="58"/>
                  </a:cubicBezTo>
                  <a:cubicBezTo>
                    <a:pt x="71" y="58"/>
                    <a:pt x="70" y="57"/>
                    <a:pt x="69" y="56"/>
                  </a:cubicBezTo>
                  <a:cubicBezTo>
                    <a:pt x="69" y="55"/>
                    <a:pt x="69" y="55"/>
                    <a:pt x="69" y="54"/>
                  </a:cubicBezTo>
                  <a:cubicBezTo>
                    <a:pt x="69" y="54"/>
                    <a:pt x="70" y="54"/>
                    <a:pt x="70" y="54"/>
                  </a:cubicBezTo>
                  <a:cubicBezTo>
                    <a:pt x="73" y="54"/>
                    <a:pt x="76" y="52"/>
                    <a:pt x="77" y="50"/>
                  </a:cubicBezTo>
                  <a:cubicBezTo>
                    <a:pt x="78" y="48"/>
                    <a:pt x="78" y="45"/>
                    <a:pt x="77" y="42"/>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7" name="Freeform 7">
              <a:extLst>
                <a:ext uri="{FF2B5EF4-FFF2-40B4-BE49-F238E27FC236}">
                  <a16:creationId xmlns:a16="http://schemas.microsoft.com/office/drawing/2014/main" id="{F6F6D976-8A28-7EAD-8569-DE3AA39A0AD9}"/>
                </a:ext>
              </a:extLst>
            </p:cNvPr>
            <p:cNvSpPr>
              <a:spLocks/>
            </p:cNvSpPr>
            <p:nvPr/>
          </p:nvSpPr>
          <p:spPr bwMode="auto">
            <a:xfrm>
              <a:off x="3494905" y="1302445"/>
              <a:ext cx="227657" cy="202097"/>
            </a:xfrm>
            <a:custGeom>
              <a:avLst/>
              <a:gdLst>
                <a:gd name="T0" fmla="*/ 63 w 63"/>
                <a:gd name="T1" fmla="*/ 46 h 61"/>
                <a:gd name="T2" fmla="*/ 58 w 63"/>
                <a:gd name="T3" fmla="*/ 40 h 61"/>
                <a:gd name="T4" fmla="*/ 55 w 63"/>
                <a:gd name="T5" fmla="*/ 37 h 61"/>
                <a:gd name="T6" fmla="*/ 53 w 63"/>
                <a:gd name="T7" fmla="*/ 30 h 61"/>
                <a:gd name="T8" fmla="*/ 50 w 63"/>
                <a:gd name="T9" fmla="*/ 19 h 61"/>
                <a:gd name="T10" fmla="*/ 44 w 63"/>
                <a:gd name="T11" fmla="*/ 13 h 61"/>
                <a:gd name="T12" fmla="*/ 37 w 63"/>
                <a:gd name="T13" fmla="*/ 6 h 61"/>
                <a:gd name="T14" fmla="*/ 29 w 63"/>
                <a:gd name="T15" fmla="*/ 0 h 61"/>
                <a:gd name="T16" fmla="*/ 20 w 63"/>
                <a:gd name="T17" fmla="*/ 6 h 61"/>
                <a:gd name="T18" fmla="*/ 17 w 63"/>
                <a:gd name="T19" fmla="*/ 16 h 61"/>
                <a:gd name="T20" fmla="*/ 14 w 63"/>
                <a:gd name="T21" fmla="*/ 24 h 61"/>
                <a:gd name="T22" fmla="*/ 10 w 63"/>
                <a:gd name="T23" fmla="*/ 25 h 61"/>
                <a:gd name="T24" fmla="*/ 1 w 63"/>
                <a:gd name="T25" fmla="*/ 31 h 61"/>
                <a:gd name="T26" fmla="*/ 1 w 63"/>
                <a:gd name="T27" fmla="*/ 37 h 61"/>
                <a:gd name="T28" fmla="*/ 12 w 63"/>
                <a:gd name="T29" fmla="*/ 42 h 61"/>
                <a:gd name="T30" fmla="*/ 15 w 63"/>
                <a:gd name="T31" fmla="*/ 43 h 61"/>
                <a:gd name="T32" fmla="*/ 21 w 63"/>
                <a:gd name="T33" fmla="*/ 48 h 61"/>
                <a:gd name="T34" fmla="*/ 26 w 63"/>
                <a:gd name="T35" fmla="*/ 54 h 61"/>
                <a:gd name="T36" fmla="*/ 43 w 63"/>
                <a:gd name="T37" fmla="*/ 61 h 61"/>
                <a:gd name="T38" fmla="*/ 43 w 63"/>
                <a:gd name="T39" fmla="*/ 61 h 61"/>
                <a:gd name="T40" fmla="*/ 61 w 63"/>
                <a:gd name="T41" fmla="*/ 51 h 61"/>
                <a:gd name="T42" fmla="*/ 63 w 63"/>
                <a:gd name="T43" fmla="*/ 4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3" h="61">
                  <a:moveTo>
                    <a:pt x="63" y="46"/>
                  </a:moveTo>
                  <a:cubicBezTo>
                    <a:pt x="63" y="43"/>
                    <a:pt x="60" y="41"/>
                    <a:pt x="58" y="40"/>
                  </a:cubicBezTo>
                  <a:cubicBezTo>
                    <a:pt x="57" y="39"/>
                    <a:pt x="56" y="38"/>
                    <a:pt x="55" y="37"/>
                  </a:cubicBezTo>
                  <a:cubicBezTo>
                    <a:pt x="54" y="35"/>
                    <a:pt x="53" y="33"/>
                    <a:pt x="53" y="30"/>
                  </a:cubicBezTo>
                  <a:cubicBezTo>
                    <a:pt x="53" y="26"/>
                    <a:pt x="53" y="22"/>
                    <a:pt x="50" y="19"/>
                  </a:cubicBezTo>
                  <a:cubicBezTo>
                    <a:pt x="48" y="16"/>
                    <a:pt x="46" y="14"/>
                    <a:pt x="44" y="13"/>
                  </a:cubicBezTo>
                  <a:cubicBezTo>
                    <a:pt x="41" y="11"/>
                    <a:pt x="39" y="9"/>
                    <a:pt x="37" y="6"/>
                  </a:cubicBezTo>
                  <a:cubicBezTo>
                    <a:pt x="35" y="2"/>
                    <a:pt x="32" y="0"/>
                    <a:pt x="29" y="0"/>
                  </a:cubicBezTo>
                  <a:cubicBezTo>
                    <a:pt x="26" y="0"/>
                    <a:pt x="23" y="2"/>
                    <a:pt x="20" y="6"/>
                  </a:cubicBezTo>
                  <a:cubicBezTo>
                    <a:pt x="18" y="9"/>
                    <a:pt x="18" y="13"/>
                    <a:pt x="17" y="16"/>
                  </a:cubicBezTo>
                  <a:cubicBezTo>
                    <a:pt x="17" y="19"/>
                    <a:pt x="16" y="23"/>
                    <a:pt x="14" y="24"/>
                  </a:cubicBezTo>
                  <a:cubicBezTo>
                    <a:pt x="13" y="25"/>
                    <a:pt x="12" y="25"/>
                    <a:pt x="10" y="25"/>
                  </a:cubicBezTo>
                  <a:cubicBezTo>
                    <a:pt x="7" y="26"/>
                    <a:pt x="3" y="27"/>
                    <a:pt x="1" y="31"/>
                  </a:cubicBezTo>
                  <a:cubicBezTo>
                    <a:pt x="0" y="34"/>
                    <a:pt x="1" y="36"/>
                    <a:pt x="1" y="37"/>
                  </a:cubicBezTo>
                  <a:cubicBezTo>
                    <a:pt x="3" y="41"/>
                    <a:pt x="8" y="41"/>
                    <a:pt x="12" y="42"/>
                  </a:cubicBezTo>
                  <a:cubicBezTo>
                    <a:pt x="13" y="42"/>
                    <a:pt x="14" y="42"/>
                    <a:pt x="15" y="43"/>
                  </a:cubicBezTo>
                  <a:cubicBezTo>
                    <a:pt x="18" y="43"/>
                    <a:pt x="19" y="46"/>
                    <a:pt x="21" y="48"/>
                  </a:cubicBezTo>
                  <a:cubicBezTo>
                    <a:pt x="22" y="50"/>
                    <a:pt x="24" y="52"/>
                    <a:pt x="26" y="54"/>
                  </a:cubicBezTo>
                  <a:cubicBezTo>
                    <a:pt x="27" y="54"/>
                    <a:pt x="37" y="61"/>
                    <a:pt x="43" y="61"/>
                  </a:cubicBezTo>
                  <a:cubicBezTo>
                    <a:pt x="43" y="61"/>
                    <a:pt x="43" y="61"/>
                    <a:pt x="43" y="61"/>
                  </a:cubicBezTo>
                  <a:cubicBezTo>
                    <a:pt x="48" y="61"/>
                    <a:pt x="59" y="53"/>
                    <a:pt x="61" y="51"/>
                  </a:cubicBezTo>
                  <a:cubicBezTo>
                    <a:pt x="63" y="49"/>
                    <a:pt x="63" y="47"/>
                    <a:pt x="63" y="46"/>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8" name="Freeform 9">
              <a:extLst>
                <a:ext uri="{FF2B5EF4-FFF2-40B4-BE49-F238E27FC236}">
                  <a16:creationId xmlns:a16="http://schemas.microsoft.com/office/drawing/2014/main" id="{99A47066-1376-3385-469B-4884D1A34CA7}"/>
                </a:ext>
              </a:extLst>
            </p:cNvPr>
            <p:cNvSpPr>
              <a:spLocks/>
            </p:cNvSpPr>
            <p:nvPr/>
          </p:nvSpPr>
          <p:spPr bwMode="auto">
            <a:xfrm>
              <a:off x="2709693" y="703594"/>
              <a:ext cx="452588" cy="473625"/>
            </a:xfrm>
            <a:custGeom>
              <a:avLst/>
              <a:gdLst>
                <a:gd name="T0" fmla="*/ 110 w 125"/>
                <a:gd name="T1" fmla="*/ 51 h 144"/>
                <a:gd name="T2" fmla="*/ 108 w 125"/>
                <a:gd name="T3" fmla="*/ 50 h 144"/>
                <a:gd name="T4" fmla="*/ 111 w 125"/>
                <a:gd name="T5" fmla="*/ 35 h 144"/>
                <a:gd name="T6" fmla="*/ 96 w 125"/>
                <a:gd name="T7" fmla="*/ 19 h 144"/>
                <a:gd name="T8" fmla="*/ 85 w 125"/>
                <a:gd name="T9" fmla="*/ 26 h 144"/>
                <a:gd name="T10" fmla="*/ 80 w 125"/>
                <a:gd name="T11" fmla="*/ 30 h 144"/>
                <a:gd name="T12" fmla="*/ 81 w 125"/>
                <a:gd name="T13" fmla="*/ 27 h 144"/>
                <a:gd name="T14" fmla="*/ 89 w 125"/>
                <a:gd name="T15" fmla="*/ 18 h 144"/>
                <a:gd name="T16" fmla="*/ 92 w 125"/>
                <a:gd name="T17" fmla="*/ 4 h 144"/>
                <a:gd name="T18" fmla="*/ 85 w 125"/>
                <a:gd name="T19" fmla="*/ 0 h 144"/>
                <a:gd name="T20" fmla="*/ 75 w 125"/>
                <a:gd name="T21" fmla="*/ 1 h 144"/>
                <a:gd name="T22" fmla="*/ 61 w 125"/>
                <a:gd name="T23" fmla="*/ 2 h 144"/>
                <a:gd name="T24" fmla="*/ 54 w 125"/>
                <a:gd name="T25" fmla="*/ 3 h 144"/>
                <a:gd name="T26" fmla="*/ 36 w 125"/>
                <a:gd name="T27" fmla="*/ 9 h 144"/>
                <a:gd name="T28" fmla="*/ 26 w 125"/>
                <a:gd name="T29" fmla="*/ 18 h 144"/>
                <a:gd name="T30" fmla="*/ 27 w 125"/>
                <a:gd name="T31" fmla="*/ 23 h 144"/>
                <a:gd name="T32" fmla="*/ 14 w 125"/>
                <a:gd name="T33" fmla="*/ 29 h 144"/>
                <a:gd name="T34" fmla="*/ 8 w 125"/>
                <a:gd name="T35" fmla="*/ 38 h 144"/>
                <a:gd name="T36" fmla="*/ 19 w 125"/>
                <a:gd name="T37" fmla="*/ 47 h 144"/>
                <a:gd name="T38" fmla="*/ 21 w 125"/>
                <a:gd name="T39" fmla="*/ 48 h 144"/>
                <a:gd name="T40" fmla="*/ 12 w 125"/>
                <a:gd name="T41" fmla="*/ 52 h 144"/>
                <a:gd name="T42" fmla="*/ 17 w 125"/>
                <a:gd name="T43" fmla="*/ 61 h 144"/>
                <a:gd name="T44" fmla="*/ 24 w 125"/>
                <a:gd name="T45" fmla="*/ 61 h 144"/>
                <a:gd name="T46" fmla="*/ 28 w 125"/>
                <a:gd name="T47" fmla="*/ 61 h 144"/>
                <a:gd name="T48" fmla="*/ 37 w 125"/>
                <a:gd name="T49" fmla="*/ 63 h 144"/>
                <a:gd name="T50" fmla="*/ 39 w 125"/>
                <a:gd name="T51" fmla="*/ 63 h 144"/>
                <a:gd name="T52" fmla="*/ 43 w 125"/>
                <a:gd name="T53" fmla="*/ 63 h 144"/>
                <a:gd name="T54" fmla="*/ 34 w 125"/>
                <a:gd name="T55" fmla="*/ 64 h 144"/>
                <a:gd name="T56" fmla="*/ 17 w 125"/>
                <a:gd name="T57" fmla="*/ 63 h 144"/>
                <a:gd name="T58" fmla="*/ 3 w 125"/>
                <a:gd name="T59" fmla="*/ 72 h 144"/>
                <a:gd name="T60" fmla="*/ 18 w 125"/>
                <a:gd name="T61" fmla="*/ 93 h 144"/>
                <a:gd name="T62" fmla="*/ 38 w 125"/>
                <a:gd name="T63" fmla="*/ 102 h 144"/>
                <a:gd name="T64" fmla="*/ 50 w 125"/>
                <a:gd name="T65" fmla="*/ 105 h 144"/>
                <a:gd name="T66" fmla="*/ 60 w 125"/>
                <a:gd name="T67" fmla="*/ 110 h 144"/>
                <a:gd name="T68" fmla="*/ 66 w 125"/>
                <a:gd name="T69" fmla="*/ 115 h 144"/>
                <a:gd name="T70" fmla="*/ 67 w 125"/>
                <a:gd name="T71" fmla="*/ 123 h 144"/>
                <a:gd name="T72" fmla="*/ 54 w 125"/>
                <a:gd name="T73" fmla="*/ 116 h 144"/>
                <a:gd name="T74" fmla="*/ 19 w 125"/>
                <a:gd name="T75" fmla="*/ 105 h 144"/>
                <a:gd name="T76" fmla="*/ 14 w 125"/>
                <a:gd name="T77" fmla="*/ 104 h 144"/>
                <a:gd name="T78" fmla="*/ 0 w 125"/>
                <a:gd name="T79" fmla="*/ 107 h 144"/>
                <a:gd name="T80" fmla="*/ 125 w 125"/>
                <a:gd name="T81" fmla="*/ 4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5" h="144">
                  <a:moveTo>
                    <a:pt x="117" y="48"/>
                  </a:moveTo>
                  <a:cubicBezTo>
                    <a:pt x="115" y="50"/>
                    <a:pt x="112" y="51"/>
                    <a:pt x="110" y="51"/>
                  </a:cubicBezTo>
                  <a:cubicBezTo>
                    <a:pt x="109" y="51"/>
                    <a:pt x="109" y="51"/>
                    <a:pt x="108" y="51"/>
                  </a:cubicBezTo>
                  <a:cubicBezTo>
                    <a:pt x="108" y="50"/>
                    <a:pt x="108" y="50"/>
                    <a:pt x="108" y="50"/>
                  </a:cubicBezTo>
                  <a:cubicBezTo>
                    <a:pt x="108" y="50"/>
                    <a:pt x="109" y="48"/>
                    <a:pt x="109" y="47"/>
                  </a:cubicBezTo>
                  <a:cubicBezTo>
                    <a:pt x="111" y="44"/>
                    <a:pt x="114" y="40"/>
                    <a:pt x="111" y="35"/>
                  </a:cubicBezTo>
                  <a:cubicBezTo>
                    <a:pt x="110" y="34"/>
                    <a:pt x="110" y="33"/>
                    <a:pt x="109" y="31"/>
                  </a:cubicBezTo>
                  <a:cubicBezTo>
                    <a:pt x="106" y="26"/>
                    <a:pt x="103" y="19"/>
                    <a:pt x="96" y="19"/>
                  </a:cubicBezTo>
                  <a:cubicBezTo>
                    <a:pt x="95" y="19"/>
                    <a:pt x="95" y="19"/>
                    <a:pt x="95" y="19"/>
                  </a:cubicBezTo>
                  <a:cubicBezTo>
                    <a:pt x="90" y="20"/>
                    <a:pt x="87" y="23"/>
                    <a:pt x="85" y="26"/>
                  </a:cubicBezTo>
                  <a:cubicBezTo>
                    <a:pt x="83" y="30"/>
                    <a:pt x="83" y="30"/>
                    <a:pt x="80" y="30"/>
                  </a:cubicBezTo>
                  <a:cubicBezTo>
                    <a:pt x="80" y="30"/>
                    <a:pt x="80" y="30"/>
                    <a:pt x="80" y="30"/>
                  </a:cubicBezTo>
                  <a:cubicBezTo>
                    <a:pt x="79" y="30"/>
                    <a:pt x="79" y="30"/>
                    <a:pt x="78" y="30"/>
                  </a:cubicBezTo>
                  <a:cubicBezTo>
                    <a:pt x="79" y="29"/>
                    <a:pt x="80" y="28"/>
                    <a:pt x="81" y="27"/>
                  </a:cubicBezTo>
                  <a:cubicBezTo>
                    <a:pt x="82" y="27"/>
                    <a:pt x="82" y="27"/>
                    <a:pt x="83" y="26"/>
                  </a:cubicBezTo>
                  <a:cubicBezTo>
                    <a:pt x="86" y="24"/>
                    <a:pt x="88" y="21"/>
                    <a:pt x="89" y="18"/>
                  </a:cubicBezTo>
                  <a:cubicBezTo>
                    <a:pt x="90" y="17"/>
                    <a:pt x="91" y="16"/>
                    <a:pt x="92" y="14"/>
                  </a:cubicBezTo>
                  <a:cubicBezTo>
                    <a:pt x="94" y="12"/>
                    <a:pt x="94" y="8"/>
                    <a:pt x="92" y="4"/>
                  </a:cubicBezTo>
                  <a:cubicBezTo>
                    <a:pt x="91" y="2"/>
                    <a:pt x="89" y="0"/>
                    <a:pt x="87" y="0"/>
                  </a:cubicBezTo>
                  <a:cubicBezTo>
                    <a:pt x="86" y="0"/>
                    <a:pt x="85" y="0"/>
                    <a:pt x="85" y="0"/>
                  </a:cubicBezTo>
                  <a:cubicBezTo>
                    <a:pt x="83" y="0"/>
                    <a:pt x="81" y="0"/>
                    <a:pt x="79" y="0"/>
                  </a:cubicBezTo>
                  <a:cubicBezTo>
                    <a:pt x="77" y="1"/>
                    <a:pt x="76" y="1"/>
                    <a:pt x="75" y="1"/>
                  </a:cubicBezTo>
                  <a:cubicBezTo>
                    <a:pt x="71" y="1"/>
                    <a:pt x="67" y="2"/>
                    <a:pt x="63" y="2"/>
                  </a:cubicBezTo>
                  <a:cubicBezTo>
                    <a:pt x="61" y="2"/>
                    <a:pt x="61" y="2"/>
                    <a:pt x="61" y="2"/>
                  </a:cubicBezTo>
                  <a:cubicBezTo>
                    <a:pt x="60" y="2"/>
                    <a:pt x="60" y="2"/>
                    <a:pt x="59" y="2"/>
                  </a:cubicBezTo>
                  <a:cubicBezTo>
                    <a:pt x="57" y="3"/>
                    <a:pt x="56" y="3"/>
                    <a:pt x="54" y="3"/>
                  </a:cubicBezTo>
                  <a:cubicBezTo>
                    <a:pt x="49" y="4"/>
                    <a:pt x="44" y="6"/>
                    <a:pt x="40" y="8"/>
                  </a:cubicBezTo>
                  <a:cubicBezTo>
                    <a:pt x="39" y="8"/>
                    <a:pt x="37" y="9"/>
                    <a:pt x="36" y="9"/>
                  </a:cubicBezTo>
                  <a:cubicBezTo>
                    <a:pt x="35" y="9"/>
                    <a:pt x="35" y="9"/>
                    <a:pt x="35" y="9"/>
                  </a:cubicBezTo>
                  <a:cubicBezTo>
                    <a:pt x="32" y="11"/>
                    <a:pt x="26" y="13"/>
                    <a:pt x="26" y="18"/>
                  </a:cubicBezTo>
                  <a:cubicBezTo>
                    <a:pt x="26" y="20"/>
                    <a:pt x="26" y="21"/>
                    <a:pt x="27" y="22"/>
                  </a:cubicBezTo>
                  <a:cubicBezTo>
                    <a:pt x="27" y="22"/>
                    <a:pt x="27" y="22"/>
                    <a:pt x="27" y="23"/>
                  </a:cubicBezTo>
                  <a:cubicBezTo>
                    <a:pt x="26" y="24"/>
                    <a:pt x="26" y="24"/>
                    <a:pt x="24" y="24"/>
                  </a:cubicBezTo>
                  <a:cubicBezTo>
                    <a:pt x="19" y="25"/>
                    <a:pt x="17" y="27"/>
                    <a:pt x="14" y="29"/>
                  </a:cubicBezTo>
                  <a:cubicBezTo>
                    <a:pt x="14" y="29"/>
                    <a:pt x="14" y="29"/>
                    <a:pt x="14" y="29"/>
                  </a:cubicBezTo>
                  <a:cubicBezTo>
                    <a:pt x="11" y="31"/>
                    <a:pt x="9" y="34"/>
                    <a:pt x="8" y="38"/>
                  </a:cubicBezTo>
                  <a:cubicBezTo>
                    <a:pt x="7" y="45"/>
                    <a:pt x="14" y="46"/>
                    <a:pt x="17" y="47"/>
                  </a:cubicBezTo>
                  <a:cubicBezTo>
                    <a:pt x="18" y="47"/>
                    <a:pt x="18" y="47"/>
                    <a:pt x="19" y="47"/>
                  </a:cubicBezTo>
                  <a:cubicBezTo>
                    <a:pt x="20" y="47"/>
                    <a:pt x="21" y="48"/>
                    <a:pt x="21" y="48"/>
                  </a:cubicBezTo>
                  <a:cubicBezTo>
                    <a:pt x="21" y="48"/>
                    <a:pt x="21" y="48"/>
                    <a:pt x="21" y="48"/>
                  </a:cubicBezTo>
                  <a:cubicBezTo>
                    <a:pt x="20" y="48"/>
                    <a:pt x="19" y="48"/>
                    <a:pt x="18" y="48"/>
                  </a:cubicBezTo>
                  <a:cubicBezTo>
                    <a:pt x="17" y="48"/>
                    <a:pt x="13" y="48"/>
                    <a:pt x="12" y="52"/>
                  </a:cubicBezTo>
                  <a:cubicBezTo>
                    <a:pt x="11" y="53"/>
                    <a:pt x="11" y="55"/>
                    <a:pt x="12" y="57"/>
                  </a:cubicBezTo>
                  <a:cubicBezTo>
                    <a:pt x="13" y="59"/>
                    <a:pt x="15" y="61"/>
                    <a:pt x="17" y="61"/>
                  </a:cubicBezTo>
                  <a:cubicBezTo>
                    <a:pt x="18" y="61"/>
                    <a:pt x="19" y="62"/>
                    <a:pt x="21" y="62"/>
                  </a:cubicBezTo>
                  <a:cubicBezTo>
                    <a:pt x="22" y="62"/>
                    <a:pt x="23" y="61"/>
                    <a:pt x="24" y="61"/>
                  </a:cubicBezTo>
                  <a:cubicBezTo>
                    <a:pt x="26" y="61"/>
                    <a:pt x="27" y="61"/>
                    <a:pt x="28" y="61"/>
                  </a:cubicBezTo>
                  <a:cubicBezTo>
                    <a:pt x="28" y="61"/>
                    <a:pt x="28" y="61"/>
                    <a:pt x="28" y="61"/>
                  </a:cubicBezTo>
                  <a:cubicBezTo>
                    <a:pt x="29" y="61"/>
                    <a:pt x="30" y="61"/>
                    <a:pt x="31" y="62"/>
                  </a:cubicBezTo>
                  <a:cubicBezTo>
                    <a:pt x="33" y="62"/>
                    <a:pt x="35" y="63"/>
                    <a:pt x="37" y="63"/>
                  </a:cubicBezTo>
                  <a:cubicBezTo>
                    <a:pt x="37" y="63"/>
                    <a:pt x="37" y="63"/>
                    <a:pt x="37" y="63"/>
                  </a:cubicBezTo>
                  <a:cubicBezTo>
                    <a:pt x="38" y="63"/>
                    <a:pt x="38" y="63"/>
                    <a:pt x="39" y="63"/>
                  </a:cubicBezTo>
                  <a:cubicBezTo>
                    <a:pt x="40" y="63"/>
                    <a:pt x="40" y="63"/>
                    <a:pt x="41" y="63"/>
                  </a:cubicBezTo>
                  <a:cubicBezTo>
                    <a:pt x="42" y="63"/>
                    <a:pt x="42" y="63"/>
                    <a:pt x="43" y="63"/>
                  </a:cubicBezTo>
                  <a:cubicBezTo>
                    <a:pt x="41" y="63"/>
                    <a:pt x="38" y="64"/>
                    <a:pt x="35" y="64"/>
                  </a:cubicBezTo>
                  <a:cubicBezTo>
                    <a:pt x="34" y="64"/>
                    <a:pt x="34" y="64"/>
                    <a:pt x="34" y="64"/>
                  </a:cubicBezTo>
                  <a:cubicBezTo>
                    <a:pt x="32" y="64"/>
                    <a:pt x="29" y="64"/>
                    <a:pt x="26" y="63"/>
                  </a:cubicBezTo>
                  <a:cubicBezTo>
                    <a:pt x="23" y="63"/>
                    <a:pt x="20" y="63"/>
                    <a:pt x="17" y="63"/>
                  </a:cubicBezTo>
                  <a:cubicBezTo>
                    <a:pt x="15" y="63"/>
                    <a:pt x="13" y="63"/>
                    <a:pt x="11" y="63"/>
                  </a:cubicBezTo>
                  <a:cubicBezTo>
                    <a:pt x="7" y="64"/>
                    <a:pt x="4" y="68"/>
                    <a:pt x="3" y="72"/>
                  </a:cubicBezTo>
                  <a:cubicBezTo>
                    <a:pt x="1" y="77"/>
                    <a:pt x="4" y="81"/>
                    <a:pt x="6" y="84"/>
                  </a:cubicBezTo>
                  <a:cubicBezTo>
                    <a:pt x="10" y="89"/>
                    <a:pt x="12" y="91"/>
                    <a:pt x="18" y="93"/>
                  </a:cubicBezTo>
                  <a:cubicBezTo>
                    <a:pt x="22" y="94"/>
                    <a:pt x="25" y="96"/>
                    <a:pt x="30" y="99"/>
                  </a:cubicBezTo>
                  <a:cubicBezTo>
                    <a:pt x="32" y="101"/>
                    <a:pt x="35" y="101"/>
                    <a:pt x="38" y="102"/>
                  </a:cubicBezTo>
                  <a:cubicBezTo>
                    <a:pt x="40" y="102"/>
                    <a:pt x="41" y="103"/>
                    <a:pt x="43" y="103"/>
                  </a:cubicBezTo>
                  <a:cubicBezTo>
                    <a:pt x="45" y="104"/>
                    <a:pt x="48" y="104"/>
                    <a:pt x="50" y="105"/>
                  </a:cubicBezTo>
                  <a:cubicBezTo>
                    <a:pt x="52" y="105"/>
                    <a:pt x="54" y="105"/>
                    <a:pt x="56" y="106"/>
                  </a:cubicBezTo>
                  <a:cubicBezTo>
                    <a:pt x="57" y="106"/>
                    <a:pt x="59" y="108"/>
                    <a:pt x="60" y="110"/>
                  </a:cubicBezTo>
                  <a:cubicBezTo>
                    <a:pt x="61" y="111"/>
                    <a:pt x="62" y="112"/>
                    <a:pt x="63" y="112"/>
                  </a:cubicBezTo>
                  <a:cubicBezTo>
                    <a:pt x="64" y="113"/>
                    <a:pt x="65" y="114"/>
                    <a:pt x="66" y="115"/>
                  </a:cubicBezTo>
                  <a:cubicBezTo>
                    <a:pt x="69" y="117"/>
                    <a:pt x="71" y="119"/>
                    <a:pt x="71" y="120"/>
                  </a:cubicBezTo>
                  <a:cubicBezTo>
                    <a:pt x="70" y="122"/>
                    <a:pt x="70" y="123"/>
                    <a:pt x="67" y="123"/>
                  </a:cubicBezTo>
                  <a:cubicBezTo>
                    <a:pt x="66" y="123"/>
                    <a:pt x="66" y="123"/>
                    <a:pt x="65" y="123"/>
                  </a:cubicBezTo>
                  <a:cubicBezTo>
                    <a:pt x="61" y="122"/>
                    <a:pt x="57" y="119"/>
                    <a:pt x="54" y="116"/>
                  </a:cubicBezTo>
                  <a:cubicBezTo>
                    <a:pt x="51" y="115"/>
                    <a:pt x="49" y="113"/>
                    <a:pt x="46" y="111"/>
                  </a:cubicBezTo>
                  <a:cubicBezTo>
                    <a:pt x="38" y="107"/>
                    <a:pt x="28" y="106"/>
                    <a:pt x="19" y="105"/>
                  </a:cubicBezTo>
                  <a:cubicBezTo>
                    <a:pt x="16" y="104"/>
                    <a:pt x="16" y="104"/>
                    <a:pt x="16" y="104"/>
                  </a:cubicBezTo>
                  <a:cubicBezTo>
                    <a:pt x="15" y="104"/>
                    <a:pt x="15" y="104"/>
                    <a:pt x="14" y="104"/>
                  </a:cubicBezTo>
                  <a:cubicBezTo>
                    <a:pt x="12" y="104"/>
                    <a:pt x="11" y="104"/>
                    <a:pt x="9" y="105"/>
                  </a:cubicBezTo>
                  <a:cubicBezTo>
                    <a:pt x="0" y="107"/>
                    <a:pt x="0" y="107"/>
                    <a:pt x="0" y="107"/>
                  </a:cubicBezTo>
                  <a:cubicBezTo>
                    <a:pt x="91" y="144"/>
                    <a:pt x="91" y="144"/>
                    <a:pt x="91" y="144"/>
                  </a:cubicBezTo>
                  <a:cubicBezTo>
                    <a:pt x="125" y="42"/>
                    <a:pt x="125" y="42"/>
                    <a:pt x="125" y="42"/>
                  </a:cubicBezTo>
                  <a:lnTo>
                    <a:pt x="117" y="48"/>
                  </a:ln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29" name="Freeform 10">
              <a:extLst>
                <a:ext uri="{FF2B5EF4-FFF2-40B4-BE49-F238E27FC236}">
                  <a16:creationId xmlns:a16="http://schemas.microsoft.com/office/drawing/2014/main" id="{5CE14A41-30C7-A10B-CF03-F661B73B5045}"/>
                </a:ext>
              </a:extLst>
            </p:cNvPr>
            <p:cNvSpPr>
              <a:spLocks/>
            </p:cNvSpPr>
            <p:nvPr/>
          </p:nvSpPr>
          <p:spPr bwMode="auto">
            <a:xfrm>
              <a:off x="3252253" y="347755"/>
              <a:ext cx="214025" cy="262850"/>
            </a:xfrm>
            <a:custGeom>
              <a:avLst/>
              <a:gdLst>
                <a:gd name="T0" fmla="*/ 57 w 59"/>
                <a:gd name="T1" fmla="*/ 41 h 80"/>
                <a:gd name="T2" fmla="*/ 46 w 59"/>
                <a:gd name="T3" fmla="*/ 34 h 80"/>
                <a:gd name="T4" fmla="*/ 40 w 59"/>
                <a:gd name="T5" fmla="*/ 38 h 80"/>
                <a:gd name="T6" fmla="*/ 40 w 59"/>
                <a:gd name="T7" fmla="*/ 39 h 80"/>
                <a:gd name="T8" fmla="*/ 40 w 59"/>
                <a:gd name="T9" fmla="*/ 38 h 80"/>
                <a:gd name="T10" fmla="*/ 39 w 59"/>
                <a:gd name="T11" fmla="*/ 37 h 80"/>
                <a:gd name="T12" fmla="*/ 39 w 59"/>
                <a:gd name="T13" fmla="*/ 34 h 80"/>
                <a:gd name="T14" fmla="*/ 38 w 59"/>
                <a:gd name="T15" fmla="*/ 32 h 80"/>
                <a:gd name="T16" fmla="*/ 36 w 59"/>
                <a:gd name="T17" fmla="*/ 32 h 80"/>
                <a:gd name="T18" fmla="*/ 35 w 59"/>
                <a:gd name="T19" fmla="*/ 32 h 80"/>
                <a:gd name="T20" fmla="*/ 36 w 59"/>
                <a:gd name="T21" fmla="*/ 31 h 80"/>
                <a:gd name="T22" fmla="*/ 38 w 59"/>
                <a:gd name="T23" fmla="*/ 26 h 80"/>
                <a:gd name="T24" fmla="*/ 36 w 59"/>
                <a:gd name="T25" fmla="*/ 20 h 80"/>
                <a:gd name="T26" fmla="*/ 36 w 59"/>
                <a:gd name="T27" fmla="*/ 19 h 80"/>
                <a:gd name="T28" fmla="*/ 35 w 59"/>
                <a:gd name="T29" fmla="*/ 13 h 80"/>
                <a:gd name="T30" fmla="*/ 37 w 59"/>
                <a:gd name="T31" fmla="*/ 12 h 80"/>
                <a:gd name="T32" fmla="*/ 40 w 59"/>
                <a:gd name="T33" fmla="*/ 8 h 80"/>
                <a:gd name="T34" fmla="*/ 39 w 59"/>
                <a:gd name="T35" fmla="*/ 2 h 80"/>
                <a:gd name="T36" fmla="*/ 34 w 59"/>
                <a:gd name="T37" fmla="*/ 0 h 80"/>
                <a:gd name="T38" fmla="*/ 27 w 59"/>
                <a:gd name="T39" fmla="*/ 2 h 80"/>
                <a:gd name="T40" fmla="*/ 22 w 59"/>
                <a:gd name="T41" fmla="*/ 6 h 80"/>
                <a:gd name="T42" fmla="*/ 18 w 59"/>
                <a:gd name="T43" fmla="*/ 10 h 80"/>
                <a:gd name="T44" fmla="*/ 13 w 59"/>
                <a:gd name="T45" fmla="*/ 17 h 80"/>
                <a:gd name="T46" fmla="*/ 17 w 59"/>
                <a:gd name="T47" fmla="*/ 26 h 80"/>
                <a:gd name="T48" fmla="*/ 18 w 59"/>
                <a:gd name="T49" fmla="*/ 27 h 80"/>
                <a:gd name="T50" fmla="*/ 17 w 59"/>
                <a:gd name="T51" fmla="*/ 28 h 80"/>
                <a:gd name="T52" fmla="*/ 15 w 59"/>
                <a:gd name="T53" fmla="*/ 33 h 80"/>
                <a:gd name="T54" fmla="*/ 18 w 59"/>
                <a:gd name="T55" fmla="*/ 42 h 80"/>
                <a:gd name="T56" fmla="*/ 20 w 59"/>
                <a:gd name="T57" fmla="*/ 46 h 80"/>
                <a:gd name="T58" fmla="*/ 16 w 59"/>
                <a:gd name="T59" fmla="*/ 48 h 80"/>
                <a:gd name="T60" fmla="*/ 12 w 59"/>
                <a:gd name="T61" fmla="*/ 47 h 80"/>
                <a:gd name="T62" fmla="*/ 9 w 59"/>
                <a:gd name="T63" fmla="*/ 46 h 80"/>
                <a:gd name="T64" fmla="*/ 0 w 59"/>
                <a:gd name="T65" fmla="*/ 76 h 80"/>
                <a:gd name="T66" fmla="*/ 5 w 59"/>
                <a:gd name="T67" fmla="*/ 75 h 80"/>
                <a:gd name="T68" fmla="*/ 10 w 59"/>
                <a:gd name="T69" fmla="*/ 74 h 80"/>
                <a:gd name="T70" fmla="*/ 14 w 59"/>
                <a:gd name="T71" fmla="*/ 74 h 80"/>
                <a:gd name="T72" fmla="*/ 15 w 59"/>
                <a:gd name="T73" fmla="*/ 74 h 80"/>
                <a:gd name="T74" fmla="*/ 17 w 59"/>
                <a:gd name="T75" fmla="*/ 75 h 80"/>
                <a:gd name="T76" fmla="*/ 20 w 59"/>
                <a:gd name="T77" fmla="*/ 77 h 80"/>
                <a:gd name="T78" fmla="*/ 26 w 59"/>
                <a:gd name="T79" fmla="*/ 78 h 80"/>
                <a:gd name="T80" fmla="*/ 28 w 59"/>
                <a:gd name="T81" fmla="*/ 78 h 80"/>
                <a:gd name="T82" fmla="*/ 36 w 59"/>
                <a:gd name="T83" fmla="*/ 80 h 80"/>
                <a:gd name="T84" fmla="*/ 36 w 59"/>
                <a:gd name="T85" fmla="*/ 80 h 80"/>
                <a:gd name="T86" fmla="*/ 48 w 59"/>
                <a:gd name="T87" fmla="*/ 74 h 80"/>
                <a:gd name="T88" fmla="*/ 56 w 59"/>
                <a:gd name="T89" fmla="*/ 57 h 80"/>
                <a:gd name="T90" fmla="*/ 57 w 59"/>
                <a:gd name="T91" fmla="*/ 4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9" h="80">
                  <a:moveTo>
                    <a:pt x="57" y="41"/>
                  </a:moveTo>
                  <a:cubicBezTo>
                    <a:pt x="55" y="37"/>
                    <a:pt x="50" y="34"/>
                    <a:pt x="46" y="34"/>
                  </a:cubicBezTo>
                  <a:cubicBezTo>
                    <a:pt x="43" y="34"/>
                    <a:pt x="41" y="36"/>
                    <a:pt x="40" y="38"/>
                  </a:cubicBezTo>
                  <a:cubicBezTo>
                    <a:pt x="40" y="38"/>
                    <a:pt x="40" y="39"/>
                    <a:pt x="40" y="39"/>
                  </a:cubicBezTo>
                  <a:cubicBezTo>
                    <a:pt x="40" y="38"/>
                    <a:pt x="40" y="38"/>
                    <a:pt x="40" y="38"/>
                  </a:cubicBezTo>
                  <a:cubicBezTo>
                    <a:pt x="39" y="37"/>
                    <a:pt x="39" y="37"/>
                    <a:pt x="39" y="37"/>
                  </a:cubicBezTo>
                  <a:cubicBezTo>
                    <a:pt x="39" y="36"/>
                    <a:pt x="39" y="35"/>
                    <a:pt x="39" y="34"/>
                  </a:cubicBezTo>
                  <a:cubicBezTo>
                    <a:pt x="38" y="32"/>
                    <a:pt x="38" y="32"/>
                    <a:pt x="38" y="32"/>
                  </a:cubicBezTo>
                  <a:cubicBezTo>
                    <a:pt x="36" y="32"/>
                    <a:pt x="36" y="32"/>
                    <a:pt x="36" y="32"/>
                  </a:cubicBezTo>
                  <a:cubicBezTo>
                    <a:pt x="36" y="32"/>
                    <a:pt x="35" y="32"/>
                    <a:pt x="35" y="32"/>
                  </a:cubicBezTo>
                  <a:cubicBezTo>
                    <a:pt x="35" y="31"/>
                    <a:pt x="35" y="31"/>
                    <a:pt x="36" y="31"/>
                  </a:cubicBezTo>
                  <a:cubicBezTo>
                    <a:pt x="36" y="30"/>
                    <a:pt x="37" y="28"/>
                    <a:pt x="38" y="26"/>
                  </a:cubicBezTo>
                  <a:cubicBezTo>
                    <a:pt x="38" y="24"/>
                    <a:pt x="37" y="22"/>
                    <a:pt x="36" y="20"/>
                  </a:cubicBezTo>
                  <a:cubicBezTo>
                    <a:pt x="36" y="20"/>
                    <a:pt x="36" y="19"/>
                    <a:pt x="36" y="19"/>
                  </a:cubicBezTo>
                  <a:cubicBezTo>
                    <a:pt x="35" y="15"/>
                    <a:pt x="35" y="14"/>
                    <a:pt x="35" y="13"/>
                  </a:cubicBezTo>
                  <a:cubicBezTo>
                    <a:pt x="36" y="13"/>
                    <a:pt x="36" y="12"/>
                    <a:pt x="37" y="12"/>
                  </a:cubicBezTo>
                  <a:cubicBezTo>
                    <a:pt x="38" y="11"/>
                    <a:pt x="39" y="10"/>
                    <a:pt x="40" y="8"/>
                  </a:cubicBezTo>
                  <a:cubicBezTo>
                    <a:pt x="40" y="5"/>
                    <a:pt x="40" y="3"/>
                    <a:pt x="39" y="2"/>
                  </a:cubicBezTo>
                  <a:cubicBezTo>
                    <a:pt x="38" y="0"/>
                    <a:pt x="36" y="0"/>
                    <a:pt x="34" y="0"/>
                  </a:cubicBezTo>
                  <a:cubicBezTo>
                    <a:pt x="32" y="0"/>
                    <a:pt x="29" y="0"/>
                    <a:pt x="27" y="2"/>
                  </a:cubicBezTo>
                  <a:cubicBezTo>
                    <a:pt x="25" y="3"/>
                    <a:pt x="24" y="5"/>
                    <a:pt x="22" y="6"/>
                  </a:cubicBezTo>
                  <a:cubicBezTo>
                    <a:pt x="21" y="7"/>
                    <a:pt x="20" y="9"/>
                    <a:pt x="18" y="10"/>
                  </a:cubicBezTo>
                  <a:cubicBezTo>
                    <a:pt x="15" y="12"/>
                    <a:pt x="14" y="14"/>
                    <a:pt x="13" y="17"/>
                  </a:cubicBezTo>
                  <a:cubicBezTo>
                    <a:pt x="13" y="20"/>
                    <a:pt x="14" y="23"/>
                    <a:pt x="17" y="26"/>
                  </a:cubicBezTo>
                  <a:cubicBezTo>
                    <a:pt x="18" y="27"/>
                    <a:pt x="18" y="27"/>
                    <a:pt x="18" y="27"/>
                  </a:cubicBezTo>
                  <a:cubicBezTo>
                    <a:pt x="18" y="27"/>
                    <a:pt x="18" y="28"/>
                    <a:pt x="17" y="28"/>
                  </a:cubicBezTo>
                  <a:cubicBezTo>
                    <a:pt x="17" y="29"/>
                    <a:pt x="15" y="30"/>
                    <a:pt x="15" y="33"/>
                  </a:cubicBezTo>
                  <a:cubicBezTo>
                    <a:pt x="14" y="37"/>
                    <a:pt x="16" y="40"/>
                    <a:pt x="18" y="42"/>
                  </a:cubicBezTo>
                  <a:cubicBezTo>
                    <a:pt x="19" y="44"/>
                    <a:pt x="20" y="45"/>
                    <a:pt x="20" y="46"/>
                  </a:cubicBezTo>
                  <a:cubicBezTo>
                    <a:pt x="20" y="48"/>
                    <a:pt x="17" y="48"/>
                    <a:pt x="16" y="48"/>
                  </a:cubicBezTo>
                  <a:cubicBezTo>
                    <a:pt x="15" y="48"/>
                    <a:pt x="13" y="48"/>
                    <a:pt x="12" y="47"/>
                  </a:cubicBezTo>
                  <a:cubicBezTo>
                    <a:pt x="9" y="46"/>
                    <a:pt x="9" y="46"/>
                    <a:pt x="9" y="46"/>
                  </a:cubicBezTo>
                  <a:cubicBezTo>
                    <a:pt x="0" y="76"/>
                    <a:pt x="0" y="76"/>
                    <a:pt x="0" y="76"/>
                  </a:cubicBezTo>
                  <a:cubicBezTo>
                    <a:pt x="5" y="75"/>
                    <a:pt x="5" y="75"/>
                    <a:pt x="5" y="75"/>
                  </a:cubicBezTo>
                  <a:cubicBezTo>
                    <a:pt x="6" y="75"/>
                    <a:pt x="8" y="75"/>
                    <a:pt x="10" y="74"/>
                  </a:cubicBezTo>
                  <a:cubicBezTo>
                    <a:pt x="11" y="74"/>
                    <a:pt x="13" y="74"/>
                    <a:pt x="14" y="74"/>
                  </a:cubicBezTo>
                  <a:cubicBezTo>
                    <a:pt x="15" y="74"/>
                    <a:pt x="15" y="74"/>
                    <a:pt x="15" y="74"/>
                  </a:cubicBezTo>
                  <a:cubicBezTo>
                    <a:pt x="16" y="74"/>
                    <a:pt x="16" y="74"/>
                    <a:pt x="17" y="75"/>
                  </a:cubicBezTo>
                  <a:cubicBezTo>
                    <a:pt x="18" y="76"/>
                    <a:pt x="19" y="76"/>
                    <a:pt x="20" y="77"/>
                  </a:cubicBezTo>
                  <a:cubicBezTo>
                    <a:pt x="22" y="78"/>
                    <a:pt x="24" y="78"/>
                    <a:pt x="26" y="78"/>
                  </a:cubicBezTo>
                  <a:cubicBezTo>
                    <a:pt x="27" y="78"/>
                    <a:pt x="28" y="78"/>
                    <a:pt x="28" y="78"/>
                  </a:cubicBezTo>
                  <a:cubicBezTo>
                    <a:pt x="31" y="79"/>
                    <a:pt x="34" y="80"/>
                    <a:pt x="36" y="80"/>
                  </a:cubicBezTo>
                  <a:cubicBezTo>
                    <a:pt x="36" y="80"/>
                    <a:pt x="36" y="80"/>
                    <a:pt x="36" y="80"/>
                  </a:cubicBezTo>
                  <a:cubicBezTo>
                    <a:pt x="40" y="80"/>
                    <a:pt x="44" y="78"/>
                    <a:pt x="48" y="74"/>
                  </a:cubicBezTo>
                  <a:cubicBezTo>
                    <a:pt x="52" y="69"/>
                    <a:pt x="55" y="63"/>
                    <a:pt x="56" y="57"/>
                  </a:cubicBezTo>
                  <a:cubicBezTo>
                    <a:pt x="57" y="52"/>
                    <a:pt x="59" y="47"/>
                    <a:pt x="57" y="41"/>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0" name="Freeform 11">
              <a:extLst>
                <a:ext uri="{FF2B5EF4-FFF2-40B4-BE49-F238E27FC236}">
                  <a16:creationId xmlns:a16="http://schemas.microsoft.com/office/drawing/2014/main" id="{83296629-D5B3-035D-03DD-62990E09B394}"/>
                </a:ext>
              </a:extLst>
            </p:cNvPr>
            <p:cNvSpPr>
              <a:spLocks/>
            </p:cNvSpPr>
            <p:nvPr/>
          </p:nvSpPr>
          <p:spPr bwMode="auto">
            <a:xfrm>
              <a:off x="2972794" y="334117"/>
              <a:ext cx="113147" cy="79351"/>
            </a:xfrm>
            <a:custGeom>
              <a:avLst/>
              <a:gdLst>
                <a:gd name="T0" fmla="*/ 26 w 31"/>
                <a:gd name="T1" fmla="*/ 0 h 24"/>
                <a:gd name="T2" fmla="*/ 9 w 31"/>
                <a:gd name="T3" fmla="*/ 6 h 24"/>
                <a:gd name="T4" fmla="*/ 9 w 31"/>
                <a:gd name="T5" fmla="*/ 6 h 24"/>
                <a:gd name="T6" fmla="*/ 1 w 31"/>
                <a:gd name="T7" fmla="*/ 12 h 24"/>
                <a:gd name="T8" fmla="*/ 2 w 31"/>
                <a:gd name="T9" fmla="*/ 18 h 24"/>
                <a:gd name="T10" fmla="*/ 7 w 31"/>
                <a:gd name="T11" fmla="*/ 24 h 24"/>
                <a:gd name="T12" fmla="*/ 9 w 31"/>
                <a:gd name="T13" fmla="*/ 24 h 24"/>
                <a:gd name="T14" fmla="*/ 9 w 31"/>
                <a:gd name="T15" fmla="*/ 24 h 24"/>
                <a:gd name="T16" fmla="*/ 17 w 31"/>
                <a:gd name="T17" fmla="*/ 20 h 24"/>
                <a:gd name="T18" fmla="*/ 18 w 31"/>
                <a:gd name="T19" fmla="*/ 19 h 24"/>
                <a:gd name="T20" fmla="*/ 29 w 31"/>
                <a:gd name="T21" fmla="*/ 4 h 24"/>
                <a:gd name="T22" fmla="*/ 31 w 31"/>
                <a:gd name="T23" fmla="*/ 0 h 24"/>
                <a:gd name="T24" fmla="*/ 26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26" y="0"/>
                  </a:moveTo>
                  <a:cubicBezTo>
                    <a:pt x="20" y="1"/>
                    <a:pt x="13" y="4"/>
                    <a:pt x="9" y="6"/>
                  </a:cubicBezTo>
                  <a:cubicBezTo>
                    <a:pt x="9" y="6"/>
                    <a:pt x="9" y="6"/>
                    <a:pt x="9" y="6"/>
                  </a:cubicBezTo>
                  <a:cubicBezTo>
                    <a:pt x="6" y="7"/>
                    <a:pt x="3" y="9"/>
                    <a:pt x="1" y="12"/>
                  </a:cubicBezTo>
                  <a:cubicBezTo>
                    <a:pt x="0" y="13"/>
                    <a:pt x="0" y="16"/>
                    <a:pt x="2" y="18"/>
                  </a:cubicBezTo>
                  <a:cubicBezTo>
                    <a:pt x="3" y="20"/>
                    <a:pt x="5" y="23"/>
                    <a:pt x="7" y="24"/>
                  </a:cubicBezTo>
                  <a:cubicBezTo>
                    <a:pt x="8" y="24"/>
                    <a:pt x="8" y="24"/>
                    <a:pt x="9" y="24"/>
                  </a:cubicBezTo>
                  <a:cubicBezTo>
                    <a:pt x="9" y="24"/>
                    <a:pt x="9" y="24"/>
                    <a:pt x="9" y="24"/>
                  </a:cubicBezTo>
                  <a:cubicBezTo>
                    <a:pt x="12" y="24"/>
                    <a:pt x="15" y="21"/>
                    <a:pt x="17" y="20"/>
                  </a:cubicBezTo>
                  <a:cubicBezTo>
                    <a:pt x="18" y="19"/>
                    <a:pt x="18" y="19"/>
                    <a:pt x="18" y="19"/>
                  </a:cubicBezTo>
                  <a:cubicBezTo>
                    <a:pt x="24" y="14"/>
                    <a:pt x="28" y="9"/>
                    <a:pt x="29" y="4"/>
                  </a:cubicBezTo>
                  <a:cubicBezTo>
                    <a:pt x="31" y="0"/>
                    <a:pt x="31" y="0"/>
                    <a:pt x="31" y="0"/>
                  </a:cubicBezTo>
                  <a:lnTo>
                    <a:pt x="26" y="0"/>
                  </a:ln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1" name="Freeform 12">
              <a:extLst>
                <a:ext uri="{FF2B5EF4-FFF2-40B4-BE49-F238E27FC236}">
                  <a16:creationId xmlns:a16="http://schemas.microsoft.com/office/drawing/2014/main" id="{ADC390F3-32F8-43B6-0A31-B2F9A18FCD77}"/>
                </a:ext>
              </a:extLst>
            </p:cNvPr>
            <p:cNvSpPr>
              <a:spLocks/>
            </p:cNvSpPr>
            <p:nvPr/>
          </p:nvSpPr>
          <p:spPr bwMode="auto">
            <a:xfrm>
              <a:off x="3777091" y="288242"/>
              <a:ext cx="126779" cy="73152"/>
            </a:xfrm>
            <a:custGeom>
              <a:avLst/>
              <a:gdLst>
                <a:gd name="T0" fmla="*/ 33 w 35"/>
                <a:gd name="T1" fmla="*/ 7 h 22"/>
                <a:gd name="T2" fmla="*/ 26 w 35"/>
                <a:gd name="T3" fmla="*/ 3 h 22"/>
                <a:gd name="T4" fmla="*/ 25 w 35"/>
                <a:gd name="T5" fmla="*/ 3 h 22"/>
                <a:gd name="T6" fmla="*/ 21 w 35"/>
                <a:gd name="T7" fmla="*/ 2 h 22"/>
                <a:gd name="T8" fmla="*/ 14 w 35"/>
                <a:gd name="T9" fmla="*/ 0 h 22"/>
                <a:gd name="T10" fmla="*/ 10 w 35"/>
                <a:gd name="T11" fmla="*/ 1 h 22"/>
                <a:gd name="T12" fmla="*/ 2 w 35"/>
                <a:gd name="T13" fmla="*/ 14 h 22"/>
                <a:gd name="T14" fmla="*/ 14 w 35"/>
                <a:gd name="T15" fmla="*/ 19 h 22"/>
                <a:gd name="T16" fmla="*/ 17 w 35"/>
                <a:gd name="T17" fmla="*/ 20 h 22"/>
                <a:gd name="T18" fmla="*/ 20 w 35"/>
                <a:gd name="T19" fmla="*/ 21 h 22"/>
                <a:gd name="T20" fmla="*/ 25 w 35"/>
                <a:gd name="T21" fmla="*/ 22 h 22"/>
                <a:gd name="T22" fmla="*/ 32 w 35"/>
                <a:gd name="T23" fmla="*/ 17 h 22"/>
                <a:gd name="T24" fmla="*/ 32 w 35"/>
                <a:gd name="T25" fmla="*/ 16 h 22"/>
                <a:gd name="T26" fmla="*/ 33 w 35"/>
                <a:gd name="T27" fmla="*/ 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22">
                  <a:moveTo>
                    <a:pt x="33" y="7"/>
                  </a:moveTo>
                  <a:cubicBezTo>
                    <a:pt x="32" y="4"/>
                    <a:pt x="28" y="3"/>
                    <a:pt x="26" y="3"/>
                  </a:cubicBezTo>
                  <a:cubicBezTo>
                    <a:pt x="26" y="3"/>
                    <a:pt x="25" y="3"/>
                    <a:pt x="25" y="3"/>
                  </a:cubicBezTo>
                  <a:cubicBezTo>
                    <a:pt x="24" y="3"/>
                    <a:pt x="22" y="2"/>
                    <a:pt x="21" y="2"/>
                  </a:cubicBezTo>
                  <a:cubicBezTo>
                    <a:pt x="19" y="1"/>
                    <a:pt x="17" y="0"/>
                    <a:pt x="14" y="0"/>
                  </a:cubicBezTo>
                  <a:cubicBezTo>
                    <a:pt x="13" y="0"/>
                    <a:pt x="11" y="1"/>
                    <a:pt x="10" y="1"/>
                  </a:cubicBezTo>
                  <a:cubicBezTo>
                    <a:pt x="6" y="3"/>
                    <a:pt x="0" y="8"/>
                    <a:pt x="2" y="14"/>
                  </a:cubicBezTo>
                  <a:cubicBezTo>
                    <a:pt x="3" y="19"/>
                    <a:pt x="10" y="19"/>
                    <a:pt x="14" y="19"/>
                  </a:cubicBezTo>
                  <a:cubicBezTo>
                    <a:pt x="15" y="20"/>
                    <a:pt x="17" y="20"/>
                    <a:pt x="17" y="20"/>
                  </a:cubicBezTo>
                  <a:cubicBezTo>
                    <a:pt x="18" y="20"/>
                    <a:pt x="19" y="20"/>
                    <a:pt x="20" y="21"/>
                  </a:cubicBezTo>
                  <a:cubicBezTo>
                    <a:pt x="22" y="21"/>
                    <a:pt x="24" y="22"/>
                    <a:pt x="25" y="22"/>
                  </a:cubicBezTo>
                  <a:cubicBezTo>
                    <a:pt x="28" y="22"/>
                    <a:pt x="30" y="20"/>
                    <a:pt x="32" y="17"/>
                  </a:cubicBezTo>
                  <a:cubicBezTo>
                    <a:pt x="32" y="16"/>
                    <a:pt x="32" y="16"/>
                    <a:pt x="32" y="16"/>
                  </a:cubicBezTo>
                  <a:cubicBezTo>
                    <a:pt x="33" y="13"/>
                    <a:pt x="35" y="10"/>
                    <a:pt x="33" y="7"/>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2" name="Freeform 13">
              <a:extLst>
                <a:ext uri="{FF2B5EF4-FFF2-40B4-BE49-F238E27FC236}">
                  <a16:creationId xmlns:a16="http://schemas.microsoft.com/office/drawing/2014/main" id="{C4386443-E78D-0561-D4B7-427F8144C721}"/>
                </a:ext>
              </a:extLst>
            </p:cNvPr>
            <p:cNvSpPr>
              <a:spLocks/>
            </p:cNvSpPr>
            <p:nvPr/>
          </p:nvSpPr>
          <p:spPr bwMode="auto">
            <a:xfrm>
              <a:off x="4334646" y="799063"/>
              <a:ext cx="235836" cy="141344"/>
            </a:xfrm>
            <a:custGeom>
              <a:avLst/>
              <a:gdLst>
                <a:gd name="T0" fmla="*/ 25 w 65"/>
                <a:gd name="T1" fmla="*/ 43 h 43"/>
                <a:gd name="T2" fmla="*/ 22 w 65"/>
                <a:gd name="T3" fmla="*/ 43 h 43"/>
                <a:gd name="T4" fmla="*/ 15 w 65"/>
                <a:gd name="T5" fmla="*/ 36 h 43"/>
                <a:gd name="T6" fmla="*/ 14 w 65"/>
                <a:gd name="T7" fmla="*/ 30 h 43"/>
                <a:gd name="T8" fmla="*/ 13 w 65"/>
                <a:gd name="T9" fmla="*/ 27 h 43"/>
                <a:gd name="T10" fmla="*/ 10 w 65"/>
                <a:gd name="T11" fmla="*/ 26 h 43"/>
                <a:gd name="T12" fmla="*/ 2 w 65"/>
                <a:gd name="T13" fmla="*/ 17 h 43"/>
                <a:gd name="T14" fmla="*/ 3 w 65"/>
                <a:gd name="T15" fmla="*/ 2 h 43"/>
                <a:gd name="T16" fmla="*/ 8 w 65"/>
                <a:gd name="T17" fmla="*/ 0 h 43"/>
                <a:gd name="T18" fmla="*/ 16 w 65"/>
                <a:gd name="T19" fmla="*/ 2 h 43"/>
                <a:gd name="T20" fmla="*/ 20 w 65"/>
                <a:gd name="T21" fmla="*/ 3 h 43"/>
                <a:gd name="T22" fmla="*/ 21 w 65"/>
                <a:gd name="T23" fmla="*/ 3 h 43"/>
                <a:gd name="T24" fmla="*/ 27 w 65"/>
                <a:gd name="T25" fmla="*/ 2 h 43"/>
                <a:gd name="T26" fmla="*/ 36 w 65"/>
                <a:gd name="T27" fmla="*/ 0 h 43"/>
                <a:gd name="T28" fmla="*/ 51 w 65"/>
                <a:gd name="T29" fmla="*/ 10 h 43"/>
                <a:gd name="T30" fmla="*/ 51 w 65"/>
                <a:gd name="T31" fmla="*/ 11 h 43"/>
                <a:gd name="T32" fmla="*/ 56 w 65"/>
                <a:gd name="T33" fmla="*/ 15 h 43"/>
                <a:gd name="T34" fmla="*/ 63 w 65"/>
                <a:gd name="T35" fmla="*/ 24 h 43"/>
                <a:gd name="T36" fmla="*/ 64 w 65"/>
                <a:gd name="T37" fmla="*/ 31 h 43"/>
                <a:gd name="T38" fmla="*/ 54 w 65"/>
                <a:gd name="T39" fmla="*/ 35 h 43"/>
                <a:gd name="T40" fmla="*/ 49 w 65"/>
                <a:gd name="T41" fmla="*/ 35 h 43"/>
                <a:gd name="T42" fmla="*/ 45 w 65"/>
                <a:gd name="T43" fmla="*/ 35 h 43"/>
                <a:gd name="T44" fmla="*/ 39 w 65"/>
                <a:gd name="T45" fmla="*/ 36 h 43"/>
                <a:gd name="T46" fmla="*/ 36 w 65"/>
                <a:gd name="T47" fmla="*/ 38 h 43"/>
                <a:gd name="T48" fmla="*/ 25 w 65"/>
                <a:gd name="T4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5" h="43">
                  <a:moveTo>
                    <a:pt x="25" y="43"/>
                  </a:moveTo>
                  <a:cubicBezTo>
                    <a:pt x="24" y="43"/>
                    <a:pt x="23" y="43"/>
                    <a:pt x="22" y="43"/>
                  </a:cubicBezTo>
                  <a:cubicBezTo>
                    <a:pt x="18" y="42"/>
                    <a:pt x="16" y="39"/>
                    <a:pt x="15" y="36"/>
                  </a:cubicBezTo>
                  <a:cubicBezTo>
                    <a:pt x="14" y="34"/>
                    <a:pt x="14" y="32"/>
                    <a:pt x="14" y="30"/>
                  </a:cubicBezTo>
                  <a:cubicBezTo>
                    <a:pt x="14" y="29"/>
                    <a:pt x="14" y="28"/>
                    <a:pt x="13" y="27"/>
                  </a:cubicBezTo>
                  <a:cubicBezTo>
                    <a:pt x="13" y="26"/>
                    <a:pt x="12" y="26"/>
                    <a:pt x="10" y="26"/>
                  </a:cubicBezTo>
                  <a:cubicBezTo>
                    <a:pt x="4" y="25"/>
                    <a:pt x="3" y="20"/>
                    <a:pt x="2" y="17"/>
                  </a:cubicBezTo>
                  <a:cubicBezTo>
                    <a:pt x="1" y="12"/>
                    <a:pt x="0" y="6"/>
                    <a:pt x="3" y="2"/>
                  </a:cubicBezTo>
                  <a:cubicBezTo>
                    <a:pt x="4" y="1"/>
                    <a:pt x="6" y="0"/>
                    <a:pt x="8" y="0"/>
                  </a:cubicBezTo>
                  <a:cubicBezTo>
                    <a:pt x="11" y="0"/>
                    <a:pt x="14" y="1"/>
                    <a:pt x="16" y="2"/>
                  </a:cubicBezTo>
                  <a:cubicBezTo>
                    <a:pt x="18" y="2"/>
                    <a:pt x="19" y="3"/>
                    <a:pt x="20" y="3"/>
                  </a:cubicBezTo>
                  <a:cubicBezTo>
                    <a:pt x="20" y="3"/>
                    <a:pt x="21" y="3"/>
                    <a:pt x="21" y="3"/>
                  </a:cubicBezTo>
                  <a:cubicBezTo>
                    <a:pt x="23" y="3"/>
                    <a:pt x="25" y="2"/>
                    <a:pt x="27" y="2"/>
                  </a:cubicBezTo>
                  <a:cubicBezTo>
                    <a:pt x="30" y="1"/>
                    <a:pt x="33" y="0"/>
                    <a:pt x="36" y="0"/>
                  </a:cubicBezTo>
                  <a:cubicBezTo>
                    <a:pt x="43" y="1"/>
                    <a:pt x="47" y="5"/>
                    <a:pt x="51" y="10"/>
                  </a:cubicBezTo>
                  <a:cubicBezTo>
                    <a:pt x="51" y="11"/>
                    <a:pt x="51" y="11"/>
                    <a:pt x="51" y="11"/>
                  </a:cubicBezTo>
                  <a:cubicBezTo>
                    <a:pt x="52" y="12"/>
                    <a:pt x="54" y="14"/>
                    <a:pt x="56" y="15"/>
                  </a:cubicBezTo>
                  <a:cubicBezTo>
                    <a:pt x="58" y="18"/>
                    <a:pt x="61" y="21"/>
                    <a:pt x="63" y="24"/>
                  </a:cubicBezTo>
                  <a:cubicBezTo>
                    <a:pt x="65" y="27"/>
                    <a:pt x="65" y="30"/>
                    <a:pt x="64" y="31"/>
                  </a:cubicBezTo>
                  <a:cubicBezTo>
                    <a:pt x="62" y="34"/>
                    <a:pt x="59" y="35"/>
                    <a:pt x="54" y="35"/>
                  </a:cubicBezTo>
                  <a:cubicBezTo>
                    <a:pt x="52" y="35"/>
                    <a:pt x="51" y="35"/>
                    <a:pt x="49" y="35"/>
                  </a:cubicBezTo>
                  <a:cubicBezTo>
                    <a:pt x="48" y="35"/>
                    <a:pt x="46" y="35"/>
                    <a:pt x="45" y="35"/>
                  </a:cubicBezTo>
                  <a:cubicBezTo>
                    <a:pt x="42" y="35"/>
                    <a:pt x="40" y="35"/>
                    <a:pt x="39" y="36"/>
                  </a:cubicBezTo>
                  <a:cubicBezTo>
                    <a:pt x="38" y="37"/>
                    <a:pt x="37" y="37"/>
                    <a:pt x="36" y="38"/>
                  </a:cubicBezTo>
                  <a:cubicBezTo>
                    <a:pt x="33" y="41"/>
                    <a:pt x="29" y="43"/>
                    <a:pt x="25" y="43"/>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3" name="Freeform 15">
              <a:extLst>
                <a:ext uri="{FF2B5EF4-FFF2-40B4-BE49-F238E27FC236}">
                  <a16:creationId xmlns:a16="http://schemas.microsoft.com/office/drawing/2014/main" id="{138F24C1-3CF0-DB7A-BCDB-27ABEBB4EC25}"/>
                </a:ext>
              </a:extLst>
            </p:cNvPr>
            <p:cNvSpPr>
              <a:spLocks/>
            </p:cNvSpPr>
            <p:nvPr/>
          </p:nvSpPr>
          <p:spPr bwMode="auto">
            <a:xfrm>
              <a:off x="3936587" y="324198"/>
              <a:ext cx="76340" cy="75631"/>
            </a:xfrm>
            <a:custGeom>
              <a:avLst/>
              <a:gdLst>
                <a:gd name="T0" fmla="*/ 16 w 21"/>
                <a:gd name="T1" fmla="*/ 2 h 23"/>
                <a:gd name="T2" fmla="*/ 10 w 21"/>
                <a:gd name="T3" fmla="*/ 0 h 23"/>
                <a:gd name="T4" fmla="*/ 2 w 21"/>
                <a:gd name="T5" fmla="*/ 4 h 23"/>
                <a:gd name="T6" fmla="*/ 1 w 21"/>
                <a:gd name="T7" fmla="*/ 14 h 23"/>
                <a:gd name="T8" fmla="*/ 12 w 21"/>
                <a:gd name="T9" fmla="*/ 23 h 23"/>
                <a:gd name="T10" fmla="*/ 13 w 21"/>
                <a:gd name="T11" fmla="*/ 23 h 23"/>
                <a:gd name="T12" fmla="*/ 20 w 21"/>
                <a:gd name="T13" fmla="*/ 18 h 23"/>
                <a:gd name="T14" fmla="*/ 16 w 21"/>
                <a:gd name="T15" fmla="*/ 2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3">
                  <a:moveTo>
                    <a:pt x="16" y="2"/>
                  </a:moveTo>
                  <a:cubicBezTo>
                    <a:pt x="14" y="1"/>
                    <a:pt x="12" y="0"/>
                    <a:pt x="10" y="0"/>
                  </a:cubicBezTo>
                  <a:cubicBezTo>
                    <a:pt x="7" y="0"/>
                    <a:pt x="4" y="1"/>
                    <a:pt x="2" y="4"/>
                  </a:cubicBezTo>
                  <a:cubicBezTo>
                    <a:pt x="0" y="7"/>
                    <a:pt x="0" y="10"/>
                    <a:pt x="1" y="14"/>
                  </a:cubicBezTo>
                  <a:cubicBezTo>
                    <a:pt x="3" y="17"/>
                    <a:pt x="7" y="23"/>
                    <a:pt x="12" y="23"/>
                  </a:cubicBezTo>
                  <a:cubicBezTo>
                    <a:pt x="13" y="23"/>
                    <a:pt x="13" y="23"/>
                    <a:pt x="13" y="23"/>
                  </a:cubicBezTo>
                  <a:cubicBezTo>
                    <a:pt x="16" y="23"/>
                    <a:pt x="18" y="21"/>
                    <a:pt x="20" y="18"/>
                  </a:cubicBezTo>
                  <a:cubicBezTo>
                    <a:pt x="21" y="12"/>
                    <a:pt x="19" y="5"/>
                    <a:pt x="16" y="2"/>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4" name="Freeform 16">
              <a:extLst>
                <a:ext uri="{FF2B5EF4-FFF2-40B4-BE49-F238E27FC236}">
                  <a16:creationId xmlns:a16="http://schemas.microsoft.com/office/drawing/2014/main" id="{E2DF453A-1ADE-3EB6-FAAA-EB2457B89240}"/>
                </a:ext>
              </a:extLst>
            </p:cNvPr>
            <p:cNvSpPr>
              <a:spLocks/>
            </p:cNvSpPr>
            <p:nvPr/>
          </p:nvSpPr>
          <p:spPr bwMode="auto">
            <a:xfrm>
              <a:off x="3752553" y="387431"/>
              <a:ext cx="647527" cy="365758"/>
            </a:xfrm>
            <a:custGeom>
              <a:avLst/>
              <a:gdLst>
                <a:gd name="T0" fmla="*/ 173 w 179"/>
                <a:gd name="T1" fmla="*/ 74 h 111"/>
                <a:gd name="T2" fmla="*/ 171 w 179"/>
                <a:gd name="T3" fmla="*/ 67 h 111"/>
                <a:gd name="T4" fmla="*/ 163 w 179"/>
                <a:gd name="T5" fmla="*/ 54 h 111"/>
                <a:gd name="T6" fmla="*/ 150 w 179"/>
                <a:gd name="T7" fmla="*/ 50 h 111"/>
                <a:gd name="T8" fmla="*/ 134 w 179"/>
                <a:gd name="T9" fmla="*/ 50 h 111"/>
                <a:gd name="T10" fmla="*/ 130 w 179"/>
                <a:gd name="T11" fmla="*/ 51 h 111"/>
                <a:gd name="T12" fmla="*/ 124 w 179"/>
                <a:gd name="T13" fmla="*/ 50 h 111"/>
                <a:gd name="T14" fmla="*/ 104 w 179"/>
                <a:gd name="T15" fmla="*/ 64 h 111"/>
                <a:gd name="T16" fmla="*/ 99 w 179"/>
                <a:gd name="T17" fmla="*/ 67 h 111"/>
                <a:gd name="T18" fmla="*/ 94 w 179"/>
                <a:gd name="T19" fmla="*/ 63 h 111"/>
                <a:gd name="T20" fmla="*/ 87 w 179"/>
                <a:gd name="T21" fmla="*/ 65 h 111"/>
                <a:gd name="T22" fmla="*/ 83 w 179"/>
                <a:gd name="T23" fmla="*/ 64 h 111"/>
                <a:gd name="T24" fmla="*/ 77 w 179"/>
                <a:gd name="T25" fmla="*/ 62 h 111"/>
                <a:gd name="T26" fmla="*/ 75 w 179"/>
                <a:gd name="T27" fmla="*/ 56 h 111"/>
                <a:gd name="T28" fmla="*/ 65 w 179"/>
                <a:gd name="T29" fmla="*/ 31 h 111"/>
                <a:gd name="T30" fmla="*/ 62 w 179"/>
                <a:gd name="T31" fmla="*/ 31 h 111"/>
                <a:gd name="T32" fmla="*/ 60 w 179"/>
                <a:gd name="T33" fmla="*/ 27 h 111"/>
                <a:gd name="T34" fmla="*/ 51 w 179"/>
                <a:gd name="T35" fmla="*/ 17 h 111"/>
                <a:gd name="T36" fmla="*/ 44 w 179"/>
                <a:gd name="T37" fmla="*/ 20 h 111"/>
                <a:gd name="T38" fmla="*/ 41 w 179"/>
                <a:gd name="T39" fmla="*/ 22 h 111"/>
                <a:gd name="T40" fmla="*/ 38 w 179"/>
                <a:gd name="T41" fmla="*/ 21 h 111"/>
                <a:gd name="T42" fmla="*/ 38 w 179"/>
                <a:gd name="T43" fmla="*/ 17 h 111"/>
                <a:gd name="T44" fmla="*/ 27 w 179"/>
                <a:gd name="T45" fmla="*/ 9 h 111"/>
                <a:gd name="T46" fmla="*/ 22 w 179"/>
                <a:gd name="T47" fmla="*/ 5 h 111"/>
                <a:gd name="T48" fmla="*/ 13 w 179"/>
                <a:gd name="T49" fmla="*/ 0 h 111"/>
                <a:gd name="T50" fmla="*/ 3 w 179"/>
                <a:gd name="T51" fmla="*/ 16 h 111"/>
                <a:gd name="T52" fmla="*/ 7 w 179"/>
                <a:gd name="T53" fmla="*/ 24 h 111"/>
                <a:gd name="T54" fmla="*/ 11 w 179"/>
                <a:gd name="T55" fmla="*/ 33 h 111"/>
                <a:gd name="T56" fmla="*/ 22 w 179"/>
                <a:gd name="T57" fmla="*/ 39 h 111"/>
                <a:gd name="T58" fmla="*/ 32 w 179"/>
                <a:gd name="T59" fmla="*/ 37 h 111"/>
                <a:gd name="T60" fmla="*/ 36 w 179"/>
                <a:gd name="T61" fmla="*/ 43 h 111"/>
                <a:gd name="T62" fmla="*/ 39 w 179"/>
                <a:gd name="T63" fmla="*/ 50 h 111"/>
                <a:gd name="T64" fmla="*/ 41 w 179"/>
                <a:gd name="T65" fmla="*/ 65 h 111"/>
                <a:gd name="T66" fmla="*/ 40 w 179"/>
                <a:gd name="T67" fmla="*/ 76 h 111"/>
                <a:gd name="T68" fmla="*/ 41 w 179"/>
                <a:gd name="T69" fmla="*/ 87 h 111"/>
                <a:gd name="T70" fmla="*/ 49 w 179"/>
                <a:gd name="T71" fmla="*/ 104 h 111"/>
                <a:gd name="T72" fmla="*/ 53 w 179"/>
                <a:gd name="T73" fmla="*/ 103 h 111"/>
                <a:gd name="T74" fmla="*/ 55 w 179"/>
                <a:gd name="T75" fmla="*/ 102 h 111"/>
                <a:gd name="T76" fmla="*/ 57 w 179"/>
                <a:gd name="T77" fmla="*/ 103 h 111"/>
                <a:gd name="T78" fmla="*/ 61 w 179"/>
                <a:gd name="T79" fmla="*/ 105 h 111"/>
                <a:gd name="T80" fmla="*/ 67 w 179"/>
                <a:gd name="T81" fmla="*/ 109 h 111"/>
                <a:gd name="T82" fmla="*/ 76 w 179"/>
                <a:gd name="T83" fmla="*/ 103 h 111"/>
                <a:gd name="T84" fmla="*/ 84 w 179"/>
                <a:gd name="T85" fmla="*/ 111 h 111"/>
                <a:gd name="T86" fmla="*/ 87 w 179"/>
                <a:gd name="T87" fmla="*/ 110 h 111"/>
                <a:gd name="T88" fmla="*/ 103 w 179"/>
                <a:gd name="T89" fmla="*/ 107 h 111"/>
                <a:gd name="T90" fmla="*/ 107 w 179"/>
                <a:gd name="T91" fmla="*/ 107 h 111"/>
                <a:gd name="T92" fmla="*/ 114 w 179"/>
                <a:gd name="T93" fmla="*/ 105 h 111"/>
                <a:gd name="T94" fmla="*/ 119 w 179"/>
                <a:gd name="T95" fmla="*/ 106 h 111"/>
                <a:gd name="T96" fmla="*/ 129 w 179"/>
                <a:gd name="T97" fmla="*/ 106 h 111"/>
                <a:gd name="T98" fmla="*/ 135 w 179"/>
                <a:gd name="T99" fmla="*/ 99 h 111"/>
                <a:gd name="T100" fmla="*/ 139 w 179"/>
                <a:gd name="T101" fmla="*/ 102 h 111"/>
                <a:gd name="T102" fmla="*/ 155 w 179"/>
                <a:gd name="T103" fmla="*/ 104 h 111"/>
                <a:gd name="T104" fmla="*/ 161 w 179"/>
                <a:gd name="T105" fmla="*/ 102 h 111"/>
                <a:gd name="T106" fmla="*/ 168 w 179"/>
                <a:gd name="T107" fmla="*/ 98 h 111"/>
                <a:gd name="T108" fmla="*/ 170 w 179"/>
                <a:gd name="T109" fmla="*/ 90 h 111"/>
                <a:gd name="T110" fmla="*/ 176 w 179"/>
                <a:gd name="T111" fmla="*/ 86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9" h="111">
                  <a:moveTo>
                    <a:pt x="178" y="80"/>
                  </a:moveTo>
                  <a:cubicBezTo>
                    <a:pt x="178" y="78"/>
                    <a:pt x="176" y="75"/>
                    <a:pt x="173" y="74"/>
                  </a:cubicBezTo>
                  <a:cubicBezTo>
                    <a:pt x="172" y="73"/>
                    <a:pt x="171" y="72"/>
                    <a:pt x="171" y="70"/>
                  </a:cubicBezTo>
                  <a:cubicBezTo>
                    <a:pt x="171" y="69"/>
                    <a:pt x="171" y="68"/>
                    <a:pt x="171" y="67"/>
                  </a:cubicBezTo>
                  <a:cubicBezTo>
                    <a:pt x="171" y="66"/>
                    <a:pt x="171" y="65"/>
                    <a:pt x="170" y="64"/>
                  </a:cubicBezTo>
                  <a:cubicBezTo>
                    <a:pt x="170" y="61"/>
                    <a:pt x="169" y="56"/>
                    <a:pt x="163" y="54"/>
                  </a:cubicBezTo>
                  <a:cubicBezTo>
                    <a:pt x="162" y="54"/>
                    <a:pt x="161" y="54"/>
                    <a:pt x="160" y="53"/>
                  </a:cubicBezTo>
                  <a:cubicBezTo>
                    <a:pt x="156" y="52"/>
                    <a:pt x="153" y="52"/>
                    <a:pt x="150" y="50"/>
                  </a:cubicBezTo>
                  <a:cubicBezTo>
                    <a:pt x="147" y="49"/>
                    <a:pt x="145" y="48"/>
                    <a:pt x="143" y="48"/>
                  </a:cubicBezTo>
                  <a:cubicBezTo>
                    <a:pt x="140" y="48"/>
                    <a:pt x="137" y="49"/>
                    <a:pt x="134" y="50"/>
                  </a:cubicBezTo>
                  <a:cubicBezTo>
                    <a:pt x="134" y="51"/>
                    <a:pt x="133" y="51"/>
                    <a:pt x="133" y="51"/>
                  </a:cubicBezTo>
                  <a:cubicBezTo>
                    <a:pt x="132" y="51"/>
                    <a:pt x="131" y="51"/>
                    <a:pt x="130" y="51"/>
                  </a:cubicBezTo>
                  <a:cubicBezTo>
                    <a:pt x="129" y="50"/>
                    <a:pt x="127" y="50"/>
                    <a:pt x="126" y="50"/>
                  </a:cubicBezTo>
                  <a:cubicBezTo>
                    <a:pt x="125" y="50"/>
                    <a:pt x="125" y="50"/>
                    <a:pt x="124" y="50"/>
                  </a:cubicBezTo>
                  <a:cubicBezTo>
                    <a:pt x="118" y="51"/>
                    <a:pt x="112" y="56"/>
                    <a:pt x="107" y="60"/>
                  </a:cubicBezTo>
                  <a:cubicBezTo>
                    <a:pt x="106" y="62"/>
                    <a:pt x="105" y="63"/>
                    <a:pt x="104" y="64"/>
                  </a:cubicBezTo>
                  <a:cubicBezTo>
                    <a:pt x="103" y="64"/>
                    <a:pt x="103" y="64"/>
                    <a:pt x="103" y="64"/>
                  </a:cubicBezTo>
                  <a:cubicBezTo>
                    <a:pt x="102" y="65"/>
                    <a:pt x="100" y="67"/>
                    <a:pt x="99" y="67"/>
                  </a:cubicBezTo>
                  <a:cubicBezTo>
                    <a:pt x="98" y="67"/>
                    <a:pt x="98" y="67"/>
                    <a:pt x="98" y="66"/>
                  </a:cubicBezTo>
                  <a:cubicBezTo>
                    <a:pt x="97" y="65"/>
                    <a:pt x="96" y="63"/>
                    <a:pt x="94" y="63"/>
                  </a:cubicBezTo>
                  <a:cubicBezTo>
                    <a:pt x="93" y="63"/>
                    <a:pt x="93" y="63"/>
                    <a:pt x="92" y="63"/>
                  </a:cubicBezTo>
                  <a:cubicBezTo>
                    <a:pt x="90" y="63"/>
                    <a:pt x="89" y="64"/>
                    <a:pt x="87" y="65"/>
                  </a:cubicBezTo>
                  <a:cubicBezTo>
                    <a:pt x="87" y="65"/>
                    <a:pt x="86" y="65"/>
                    <a:pt x="85" y="65"/>
                  </a:cubicBezTo>
                  <a:cubicBezTo>
                    <a:pt x="85" y="65"/>
                    <a:pt x="84" y="65"/>
                    <a:pt x="83" y="64"/>
                  </a:cubicBezTo>
                  <a:cubicBezTo>
                    <a:pt x="82" y="63"/>
                    <a:pt x="81" y="62"/>
                    <a:pt x="78" y="62"/>
                  </a:cubicBezTo>
                  <a:cubicBezTo>
                    <a:pt x="78" y="62"/>
                    <a:pt x="78" y="62"/>
                    <a:pt x="77" y="62"/>
                  </a:cubicBezTo>
                  <a:cubicBezTo>
                    <a:pt x="76" y="62"/>
                    <a:pt x="75" y="62"/>
                    <a:pt x="74" y="62"/>
                  </a:cubicBezTo>
                  <a:cubicBezTo>
                    <a:pt x="74" y="60"/>
                    <a:pt x="75" y="58"/>
                    <a:pt x="75" y="56"/>
                  </a:cubicBezTo>
                  <a:cubicBezTo>
                    <a:pt x="77" y="49"/>
                    <a:pt x="79" y="42"/>
                    <a:pt x="72" y="34"/>
                  </a:cubicBezTo>
                  <a:cubicBezTo>
                    <a:pt x="70" y="31"/>
                    <a:pt x="67" y="31"/>
                    <a:pt x="65" y="31"/>
                  </a:cubicBezTo>
                  <a:cubicBezTo>
                    <a:pt x="64" y="31"/>
                    <a:pt x="64" y="31"/>
                    <a:pt x="63" y="31"/>
                  </a:cubicBezTo>
                  <a:cubicBezTo>
                    <a:pt x="63" y="31"/>
                    <a:pt x="62" y="31"/>
                    <a:pt x="62" y="31"/>
                  </a:cubicBezTo>
                  <a:cubicBezTo>
                    <a:pt x="61" y="31"/>
                    <a:pt x="61" y="31"/>
                    <a:pt x="60" y="31"/>
                  </a:cubicBezTo>
                  <a:cubicBezTo>
                    <a:pt x="60" y="30"/>
                    <a:pt x="60" y="30"/>
                    <a:pt x="60" y="27"/>
                  </a:cubicBezTo>
                  <a:cubicBezTo>
                    <a:pt x="60" y="26"/>
                    <a:pt x="60" y="24"/>
                    <a:pt x="59" y="23"/>
                  </a:cubicBezTo>
                  <a:cubicBezTo>
                    <a:pt x="58" y="19"/>
                    <a:pt x="55" y="17"/>
                    <a:pt x="51" y="17"/>
                  </a:cubicBezTo>
                  <a:cubicBezTo>
                    <a:pt x="51" y="17"/>
                    <a:pt x="50" y="17"/>
                    <a:pt x="50" y="17"/>
                  </a:cubicBezTo>
                  <a:cubicBezTo>
                    <a:pt x="47" y="18"/>
                    <a:pt x="46" y="19"/>
                    <a:pt x="44" y="20"/>
                  </a:cubicBezTo>
                  <a:cubicBezTo>
                    <a:pt x="44" y="21"/>
                    <a:pt x="43" y="21"/>
                    <a:pt x="43" y="22"/>
                  </a:cubicBezTo>
                  <a:cubicBezTo>
                    <a:pt x="42" y="22"/>
                    <a:pt x="42" y="22"/>
                    <a:pt x="41" y="22"/>
                  </a:cubicBezTo>
                  <a:cubicBezTo>
                    <a:pt x="40" y="22"/>
                    <a:pt x="39" y="22"/>
                    <a:pt x="39" y="22"/>
                  </a:cubicBezTo>
                  <a:cubicBezTo>
                    <a:pt x="38" y="21"/>
                    <a:pt x="38" y="21"/>
                    <a:pt x="38" y="21"/>
                  </a:cubicBezTo>
                  <a:cubicBezTo>
                    <a:pt x="38" y="21"/>
                    <a:pt x="38" y="21"/>
                    <a:pt x="38" y="20"/>
                  </a:cubicBezTo>
                  <a:cubicBezTo>
                    <a:pt x="38" y="19"/>
                    <a:pt x="38" y="18"/>
                    <a:pt x="38" y="17"/>
                  </a:cubicBezTo>
                  <a:cubicBezTo>
                    <a:pt x="37" y="14"/>
                    <a:pt x="35" y="12"/>
                    <a:pt x="31" y="10"/>
                  </a:cubicBezTo>
                  <a:cubicBezTo>
                    <a:pt x="30" y="9"/>
                    <a:pt x="29" y="9"/>
                    <a:pt x="27" y="9"/>
                  </a:cubicBezTo>
                  <a:cubicBezTo>
                    <a:pt x="26" y="8"/>
                    <a:pt x="25" y="8"/>
                    <a:pt x="25" y="8"/>
                  </a:cubicBezTo>
                  <a:cubicBezTo>
                    <a:pt x="23" y="7"/>
                    <a:pt x="23" y="6"/>
                    <a:pt x="22" y="5"/>
                  </a:cubicBezTo>
                  <a:cubicBezTo>
                    <a:pt x="22" y="5"/>
                    <a:pt x="21" y="4"/>
                    <a:pt x="21" y="3"/>
                  </a:cubicBezTo>
                  <a:cubicBezTo>
                    <a:pt x="19" y="1"/>
                    <a:pt x="16" y="0"/>
                    <a:pt x="13" y="0"/>
                  </a:cubicBezTo>
                  <a:cubicBezTo>
                    <a:pt x="9" y="0"/>
                    <a:pt x="4" y="3"/>
                    <a:pt x="2" y="7"/>
                  </a:cubicBezTo>
                  <a:cubicBezTo>
                    <a:pt x="0" y="10"/>
                    <a:pt x="1" y="13"/>
                    <a:pt x="3" y="16"/>
                  </a:cubicBezTo>
                  <a:cubicBezTo>
                    <a:pt x="4" y="18"/>
                    <a:pt x="5" y="20"/>
                    <a:pt x="6" y="22"/>
                  </a:cubicBezTo>
                  <a:cubicBezTo>
                    <a:pt x="7" y="24"/>
                    <a:pt x="7" y="24"/>
                    <a:pt x="7" y="24"/>
                  </a:cubicBezTo>
                  <a:cubicBezTo>
                    <a:pt x="8" y="25"/>
                    <a:pt x="8" y="26"/>
                    <a:pt x="8" y="27"/>
                  </a:cubicBezTo>
                  <a:cubicBezTo>
                    <a:pt x="8" y="29"/>
                    <a:pt x="9" y="31"/>
                    <a:pt x="11" y="33"/>
                  </a:cubicBezTo>
                  <a:cubicBezTo>
                    <a:pt x="13" y="35"/>
                    <a:pt x="16" y="39"/>
                    <a:pt x="21" y="39"/>
                  </a:cubicBezTo>
                  <a:cubicBezTo>
                    <a:pt x="22" y="39"/>
                    <a:pt x="22" y="39"/>
                    <a:pt x="22" y="39"/>
                  </a:cubicBezTo>
                  <a:cubicBezTo>
                    <a:pt x="23" y="39"/>
                    <a:pt x="25" y="38"/>
                    <a:pt x="27" y="38"/>
                  </a:cubicBezTo>
                  <a:cubicBezTo>
                    <a:pt x="28" y="37"/>
                    <a:pt x="31" y="37"/>
                    <a:pt x="32" y="37"/>
                  </a:cubicBezTo>
                  <a:cubicBezTo>
                    <a:pt x="33" y="37"/>
                    <a:pt x="34" y="37"/>
                    <a:pt x="35" y="38"/>
                  </a:cubicBezTo>
                  <a:cubicBezTo>
                    <a:pt x="35" y="38"/>
                    <a:pt x="36" y="41"/>
                    <a:pt x="36" y="43"/>
                  </a:cubicBezTo>
                  <a:cubicBezTo>
                    <a:pt x="37" y="44"/>
                    <a:pt x="37" y="46"/>
                    <a:pt x="37" y="47"/>
                  </a:cubicBezTo>
                  <a:cubicBezTo>
                    <a:pt x="38" y="48"/>
                    <a:pt x="38" y="49"/>
                    <a:pt x="39" y="50"/>
                  </a:cubicBezTo>
                  <a:cubicBezTo>
                    <a:pt x="41" y="54"/>
                    <a:pt x="43" y="58"/>
                    <a:pt x="42" y="62"/>
                  </a:cubicBezTo>
                  <a:cubicBezTo>
                    <a:pt x="42" y="63"/>
                    <a:pt x="42" y="64"/>
                    <a:pt x="41" y="65"/>
                  </a:cubicBezTo>
                  <a:cubicBezTo>
                    <a:pt x="41" y="67"/>
                    <a:pt x="40" y="68"/>
                    <a:pt x="40" y="69"/>
                  </a:cubicBezTo>
                  <a:cubicBezTo>
                    <a:pt x="40" y="72"/>
                    <a:pt x="40" y="74"/>
                    <a:pt x="40" y="76"/>
                  </a:cubicBezTo>
                  <a:cubicBezTo>
                    <a:pt x="40" y="77"/>
                    <a:pt x="40" y="78"/>
                    <a:pt x="40" y="78"/>
                  </a:cubicBezTo>
                  <a:cubicBezTo>
                    <a:pt x="40" y="81"/>
                    <a:pt x="41" y="84"/>
                    <a:pt x="41" y="87"/>
                  </a:cubicBezTo>
                  <a:cubicBezTo>
                    <a:pt x="42" y="89"/>
                    <a:pt x="42" y="92"/>
                    <a:pt x="42" y="94"/>
                  </a:cubicBezTo>
                  <a:cubicBezTo>
                    <a:pt x="42" y="97"/>
                    <a:pt x="42" y="103"/>
                    <a:pt x="49" y="104"/>
                  </a:cubicBezTo>
                  <a:cubicBezTo>
                    <a:pt x="49" y="104"/>
                    <a:pt x="49" y="104"/>
                    <a:pt x="49" y="104"/>
                  </a:cubicBezTo>
                  <a:cubicBezTo>
                    <a:pt x="51" y="104"/>
                    <a:pt x="53" y="103"/>
                    <a:pt x="53" y="103"/>
                  </a:cubicBezTo>
                  <a:cubicBezTo>
                    <a:pt x="54" y="103"/>
                    <a:pt x="54" y="102"/>
                    <a:pt x="54" y="102"/>
                  </a:cubicBezTo>
                  <a:cubicBezTo>
                    <a:pt x="54" y="102"/>
                    <a:pt x="54" y="102"/>
                    <a:pt x="55" y="102"/>
                  </a:cubicBezTo>
                  <a:cubicBezTo>
                    <a:pt x="55" y="102"/>
                    <a:pt x="55" y="102"/>
                    <a:pt x="56" y="103"/>
                  </a:cubicBezTo>
                  <a:cubicBezTo>
                    <a:pt x="57" y="103"/>
                    <a:pt x="57" y="103"/>
                    <a:pt x="57" y="103"/>
                  </a:cubicBezTo>
                  <a:cubicBezTo>
                    <a:pt x="58" y="103"/>
                    <a:pt x="59" y="104"/>
                    <a:pt x="60" y="104"/>
                  </a:cubicBezTo>
                  <a:cubicBezTo>
                    <a:pt x="60" y="104"/>
                    <a:pt x="60" y="105"/>
                    <a:pt x="61" y="105"/>
                  </a:cubicBezTo>
                  <a:cubicBezTo>
                    <a:pt x="61" y="106"/>
                    <a:pt x="62" y="107"/>
                    <a:pt x="63" y="107"/>
                  </a:cubicBezTo>
                  <a:cubicBezTo>
                    <a:pt x="64" y="108"/>
                    <a:pt x="66" y="109"/>
                    <a:pt x="67" y="109"/>
                  </a:cubicBezTo>
                  <a:cubicBezTo>
                    <a:pt x="70" y="109"/>
                    <a:pt x="73" y="107"/>
                    <a:pt x="75" y="105"/>
                  </a:cubicBezTo>
                  <a:cubicBezTo>
                    <a:pt x="76" y="104"/>
                    <a:pt x="76" y="104"/>
                    <a:pt x="76" y="103"/>
                  </a:cubicBezTo>
                  <a:cubicBezTo>
                    <a:pt x="76" y="104"/>
                    <a:pt x="76" y="105"/>
                    <a:pt x="77" y="106"/>
                  </a:cubicBezTo>
                  <a:cubicBezTo>
                    <a:pt x="77" y="108"/>
                    <a:pt x="79" y="111"/>
                    <a:pt x="84" y="111"/>
                  </a:cubicBezTo>
                  <a:cubicBezTo>
                    <a:pt x="85" y="111"/>
                    <a:pt x="86" y="110"/>
                    <a:pt x="87" y="110"/>
                  </a:cubicBezTo>
                  <a:cubicBezTo>
                    <a:pt x="87" y="110"/>
                    <a:pt x="87" y="110"/>
                    <a:pt x="87" y="110"/>
                  </a:cubicBezTo>
                  <a:cubicBezTo>
                    <a:pt x="90" y="110"/>
                    <a:pt x="92" y="109"/>
                    <a:pt x="95" y="108"/>
                  </a:cubicBezTo>
                  <a:cubicBezTo>
                    <a:pt x="98" y="108"/>
                    <a:pt x="100" y="107"/>
                    <a:pt x="103" y="107"/>
                  </a:cubicBezTo>
                  <a:cubicBezTo>
                    <a:pt x="103" y="107"/>
                    <a:pt x="103" y="107"/>
                    <a:pt x="104" y="107"/>
                  </a:cubicBezTo>
                  <a:cubicBezTo>
                    <a:pt x="105" y="107"/>
                    <a:pt x="106" y="107"/>
                    <a:pt x="107" y="107"/>
                  </a:cubicBezTo>
                  <a:cubicBezTo>
                    <a:pt x="109" y="107"/>
                    <a:pt x="111" y="107"/>
                    <a:pt x="113" y="106"/>
                  </a:cubicBezTo>
                  <a:cubicBezTo>
                    <a:pt x="114" y="105"/>
                    <a:pt x="114" y="105"/>
                    <a:pt x="114" y="105"/>
                  </a:cubicBezTo>
                  <a:cubicBezTo>
                    <a:pt x="115" y="105"/>
                    <a:pt x="115" y="105"/>
                    <a:pt x="115" y="106"/>
                  </a:cubicBezTo>
                  <a:cubicBezTo>
                    <a:pt x="116" y="106"/>
                    <a:pt x="117" y="106"/>
                    <a:pt x="119" y="106"/>
                  </a:cubicBezTo>
                  <a:cubicBezTo>
                    <a:pt x="119" y="107"/>
                    <a:pt x="120" y="107"/>
                    <a:pt x="121" y="107"/>
                  </a:cubicBezTo>
                  <a:cubicBezTo>
                    <a:pt x="124" y="107"/>
                    <a:pt x="127" y="106"/>
                    <a:pt x="129" y="106"/>
                  </a:cubicBezTo>
                  <a:cubicBezTo>
                    <a:pt x="132" y="105"/>
                    <a:pt x="133" y="103"/>
                    <a:pt x="134" y="101"/>
                  </a:cubicBezTo>
                  <a:cubicBezTo>
                    <a:pt x="134" y="100"/>
                    <a:pt x="135" y="100"/>
                    <a:pt x="135" y="99"/>
                  </a:cubicBezTo>
                  <a:cubicBezTo>
                    <a:pt x="135" y="100"/>
                    <a:pt x="136" y="100"/>
                    <a:pt x="136" y="100"/>
                  </a:cubicBezTo>
                  <a:cubicBezTo>
                    <a:pt x="137" y="101"/>
                    <a:pt x="138" y="102"/>
                    <a:pt x="139" y="102"/>
                  </a:cubicBezTo>
                  <a:cubicBezTo>
                    <a:pt x="143" y="104"/>
                    <a:pt x="147" y="105"/>
                    <a:pt x="151" y="105"/>
                  </a:cubicBezTo>
                  <a:cubicBezTo>
                    <a:pt x="152" y="105"/>
                    <a:pt x="154" y="104"/>
                    <a:pt x="155" y="104"/>
                  </a:cubicBezTo>
                  <a:cubicBezTo>
                    <a:pt x="157" y="104"/>
                    <a:pt x="159" y="103"/>
                    <a:pt x="160" y="102"/>
                  </a:cubicBezTo>
                  <a:cubicBezTo>
                    <a:pt x="160" y="102"/>
                    <a:pt x="161" y="102"/>
                    <a:pt x="161" y="102"/>
                  </a:cubicBezTo>
                  <a:cubicBezTo>
                    <a:pt x="161" y="101"/>
                    <a:pt x="162" y="101"/>
                    <a:pt x="163" y="101"/>
                  </a:cubicBezTo>
                  <a:cubicBezTo>
                    <a:pt x="164" y="101"/>
                    <a:pt x="166" y="100"/>
                    <a:pt x="168" y="98"/>
                  </a:cubicBezTo>
                  <a:cubicBezTo>
                    <a:pt x="169" y="96"/>
                    <a:pt x="170" y="94"/>
                    <a:pt x="170" y="93"/>
                  </a:cubicBezTo>
                  <a:cubicBezTo>
                    <a:pt x="170" y="92"/>
                    <a:pt x="170" y="91"/>
                    <a:pt x="170" y="90"/>
                  </a:cubicBezTo>
                  <a:cubicBezTo>
                    <a:pt x="170" y="90"/>
                    <a:pt x="171" y="89"/>
                    <a:pt x="172" y="89"/>
                  </a:cubicBezTo>
                  <a:cubicBezTo>
                    <a:pt x="174" y="88"/>
                    <a:pt x="175" y="87"/>
                    <a:pt x="176" y="86"/>
                  </a:cubicBezTo>
                  <a:cubicBezTo>
                    <a:pt x="178" y="84"/>
                    <a:pt x="179" y="82"/>
                    <a:pt x="178" y="80"/>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5" name="Freeform 17">
              <a:extLst>
                <a:ext uri="{FF2B5EF4-FFF2-40B4-BE49-F238E27FC236}">
                  <a16:creationId xmlns:a16="http://schemas.microsoft.com/office/drawing/2014/main" id="{7474CEC6-7679-5B32-3E1A-F7A954A1BCAF}"/>
                </a:ext>
              </a:extLst>
            </p:cNvPr>
            <p:cNvSpPr>
              <a:spLocks/>
            </p:cNvSpPr>
            <p:nvPr/>
          </p:nvSpPr>
          <p:spPr bwMode="auto">
            <a:xfrm>
              <a:off x="3733468" y="582088"/>
              <a:ext cx="141774" cy="143823"/>
            </a:xfrm>
            <a:custGeom>
              <a:avLst/>
              <a:gdLst>
                <a:gd name="T0" fmla="*/ 38 w 39"/>
                <a:gd name="T1" fmla="*/ 22 h 44"/>
                <a:gd name="T2" fmla="*/ 37 w 39"/>
                <a:gd name="T3" fmla="*/ 19 h 44"/>
                <a:gd name="T4" fmla="*/ 37 w 39"/>
                <a:gd name="T5" fmla="*/ 18 h 44"/>
                <a:gd name="T6" fmla="*/ 34 w 39"/>
                <a:gd name="T7" fmla="*/ 8 h 44"/>
                <a:gd name="T8" fmla="*/ 27 w 39"/>
                <a:gd name="T9" fmla="*/ 1 h 44"/>
                <a:gd name="T10" fmla="*/ 22 w 39"/>
                <a:gd name="T11" fmla="*/ 0 h 44"/>
                <a:gd name="T12" fmla="*/ 12 w 39"/>
                <a:gd name="T13" fmla="*/ 3 h 44"/>
                <a:gd name="T14" fmla="*/ 8 w 39"/>
                <a:gd name="T15" fmla="*/ 10 h 44"/>
                <a:gd name="T16" fmla="*/ 6 w 39"/>
                <a:gd name="T17" fmla="*/ 14 h 44"/>
                <a:gd name="T18" fmla="*/ 5 w 39"/>
                <a:gd name="T19" fmla="*/ 15 h 44"/>
                <a:gd name="T20" fmla="*/ 2 w 39"/>
                <a:gd name="T21" fmla="*/ 26 h 44"/>
                <a:gd name="T22" fmla="*/ 6 w 39"/>
                <a:gd name="T23" fmla="*/ 31 h 44"/>
                <a:gd name="T24" fmla="*/ 8 w 39"/>
                <a:gd name="T25" fmla="*/ 33 h 44"/>
                <a:gd name="T26" fmla="*/ 14 w 39"/>
                <a:gd name="T27" fmla="*/ 38 h 44"/>
                <a:gd name="T28" fmla="*/ 19 w 39"/>
                <a:gd name="T29" fmla="*/ 41 h 44"/>
                <a:gd name="T30" fmla="*/ 22 w 39"/>
                <a:gd name="T31" fmla="*/ 43 h 44"/>
                <a:gd name="T32" fmla="*/ 27 w 39"/>
                <a:gd name="T33" fmla="*/ 44 h 44"/>
                <a:gd name="T34" fmla="*/ 33 w 39"/>
                <a:gd name="T35" fmla="*/ 43 h 44"/>
                <a:gd name="T36" fmla="*/ 38 w 39"/>
                <a:gd name="T37" fmla="*/ 36 h 44"/>
                <a:gd name="T38" fmla="*/ 38 w 39"/>
                <a:gd name="T3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44">
                  <a:moveTo>
                    <a:pt x="38" y="22"/>
                  </a:moveTo>
                  <a:cubicBezTo>
                    <a:pt x="38" y="21"/>
                    <a:pt x="37" y="20"/>
                    <a:pt x="37" y="19"/>
                  </a:cubicBezTo>
                  <a:cubicBezTo>
                    <a:pt x="37" y="18"/>
                    <a:pt x="37" y="18"/>
                    <a:pt x="37" y="18"/>
                  </a:cubicBezTo>
                  <a:cubicBezTo>
                    <a:pt x="36" y="15"/>
                    <a:pt x="36" y="11"/>
                    <a:pt x="34" y="8"/>
                  </a:cubicBezTo>
                  <a:cubicBezTo>
                    <a:pt x="33" y="5"/>
                    <a:pt x="30" y="2"/>
                    <a:pt x="27" y="1"/>
                  </a:cubicBezTo>
                  <a:cubicBezTo>
                    <a:pt x="26" y="0"/>
                    <a:pt x="24" y="0"/>
                    <a:pt x="22" y="0"/>
                  </a:cubicBezTo>
                  <a:cubicBezTo>
                    <a:pt x="19" y="0"/>
                    <a:pt x="14" y="1"/>
                    <a:pt x="12" y="3"/>
                  </a:cubicBezTo>
                  <a:cubicBezTo>
                    <a:pt x="10" y="5"/>
                    <a:pt x="9" y="8"/>
                    <a:pt x="8" y="10"/>
                  </a:cubicBezTo>
                  <a:cubicBezTo>
                    <a:pt x="8" y="11"/>
                    <a:pt x="7" y="13"/>
                    <a:pt x="6" y="14"/>
                  </a:cubicBezTo>
                  <a:cubicBezTo>
                    <a:pt x="5" y="15"/>
                    <a:pt x="5" y="15"/>
                    <a:pt x="5" y="15"/>
                  </a:cubicBezTo>
                  <a:cubicBezTo>
                    <a:pt x="3" y="17"/>
                    <a:pt x="0" y="21"/>
                    <a:pt x="2" y="26"/>
                  </a:cubicBezTo>
                  <a:cubicBezTo>
                    <a:pt x="3" y="29"/>
                    <a:pt x="5" y="30"/>
                    <a:pt x="6" y="31"/>
                  </a:cubicBezTo>
                  <a:cubicBezTo>
                    <a:pt x="7" y="32"/>
                    <a:pt x="8" y="32"/>
                    <a:pt x="8" y="33"/>
                  </a:cubicBezTo>
                  <a:cubicBezTo>
                    <a:pt x="10" y="35"/>
                    <a:pt x="12" y="37"/>
                    <a:pt x="14" y="38"/>
                  </a:cubicBezTo>
                  <a:cubicBezTo>
                    <a:pt x="16" y="40"/>
                    <a:pt x="18" y="41"/>
                    <a:pt x="19" y="41"/>
                  </a:cubicBezTo>
                  <a:cubicBezTo>
                    <a:pt x="20" y="42"/>
                    <a:pt x="21" y="42"/>
                    <a:pt x="22" y="43"/>
                  </a:cubicBezTo>
                  <a:cubicBezTo>
                    <a:pt x="24" y="44"/>
                    <a:pt x="26" y="44"/>
                    <a:pt x="27" y="44"/>
                  </a:cubicBezTo>
                  <a:cubicBezTo>
                    <a:pt x="29" y="44"/>
                    <a:pt x="31" y="44"/>
                    <a:pt x="33" y="43"/>
                  </a:cubicBezTo>
                  <a:cubicBezTo>
                    <a:pt x="35" y="41"/>
                    <a:pt x="37" y="39"/>
                    <a:pt x="38" y="36"/>
                  </a:cubicBezTo>
                  <a:cubicBezTo>
                    <a:pt x="39" y="31"/>
                    <a:pt x="38" y="26"/>
                    <a:pt x="38" y="22"/>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6" name="Freeform 18">
              <a:extLst>
                <a:ext uri="{FF2B5EF4-FFF2-40B4-BE49-F238E27FC236}">
                  <a16:creationId xmlns:a16="http://schemas.microsoft.com/office/drawing/2014/main" id="{9DE9D130-65F3-A707-5B2D-528C71F8FC8B}"/>
                </a:ext>
              </a:extLst>
            </p:cNvPr>
            <p:cNvSpPr>
              <a:spLocks/>
            </p:cNvSpPr>
            <p:nvPr/>
          </p:nvSpPr>
          <p:spPr bwMode="auto">
            <a:xfrm>
              <a:off x="3678940" y="1345840"/>
              <a:ext cx="54529" cy="52074"/>
            </a:xfrm>
            <a:custGeom>
              <a:avLst/>
              <a:gdLst>
                <a:gd name="T0" fmla="*/ 10 w 15"/>
                <a:gd name="T1" fmla="*/ 1 h 16"/>
                <a:gd name="T2" fmla="*/ 6 w 15"/>
                <a:gd name="T3" fmla="*/ 0 h 16"/>
                <a:gd name="T4" fmla="*/ 1 w 15"/>
                <a:gd name="T5" fmla="*/ 2 h 16"/>
                <a:gd name="T6" fmla="*/ 0 w 15"/>
                <a:gd name="T7" fmla="*/ 7 h 16"/>
                <a:gd name="T8" fmla="*/ 10 w 15"/>
                <a:gd name="T9" fmla="*/ 16 h 16"/>
                <a:gd name="T10" fmla="*/ 10 w 15"/>
                <a:gd name="T11" fmla="*/ 16 h 16"/>
                <a:gd name="T12" fmla="*/ 12 w 15"/>
                <a:gd name="T13" fmla="*/ 16 h 16"/>
                <a:gd name="T14" fmla="*/ 15 w 15"/>
                <a:gd name="T15" fmla="*/ 10 h 16"/>
                <a:gd name="T16" fmla="*/ 10 w 15"/>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10" y="1"/>
                  </a:moveTo>
                  <a:cubicBezTo>
                    <a:pt x="9" y="1"/>
                    <a:pt x="7" y="0"/>
                    <a:pt x="6" y="0"/>
                  </a:cubicBezTo>
                  <a:cubicBezTo>
                    <a:pt x="4" y="0"/>
                    <a:pt x="3" y="1"/>
                    <a:pt x="1" y="2"/>
                  </a:cubicBezTo>
                  <a:cubicBezTo>
                    <a:pt x="0" y="4"/>
                    <a:pt x="0" y="5"/>
                    <a:pt x="0" y="7"/>
                  </a:cubicBezTo>
                  <a:cubicBezTo>
                    <a:pt x="1" y="11"/>
                    <a:pt x="6" y="16"/>
                    <a:pt x="10" y="16"/>
                  </a:cubicBezTo>
                  <a:cubicBezTo>
                    <a:pt x="10" y="16"/>
                    <a:pt x="10" y="16"/>
                    <a:pt x="10" y="16"/>
                  </a:cubicBezTo>
                  <a:cubicBezTo>
                    <a:pt x="11" y="16"/>
                    <a:pt x="11" y="16"/>
                    <a:pt x="12" y="16"/>
                  </a:cubicBezTo>
                  <a:cubicBezTo>
                    <a:pt x="14" y="15"/>
                    <a:pt x="15" y="13"/>
                    <a:pt x="15" y="10"/>
                  </a:cubicBezTo>
                  <a:cubicBezTo>
                    <a:pt x="15" y="7"/>
                    <a:pt x="12" y="3"/>
                    <a:pt x="10" y="1"/>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7" name="Freeform 19">
              <a:extLst>
                <a:ext uri="{FF2B5EF4-FFF2-40B4-BE49-F238E27FC236}">
                  <a16:creationId xmlns:a16="http://schemas.microsoft.com/office/drawing/2014/main" id="{154FFCC5-C57C-75D4-BA92-66E2F45A8628}"/>
                </a:ext>
              </a:extLst>
            </p:cNvPr>
            <p:cNvSpPr>
              <a:spLocks/>
            </p:cNvSpPr>
            <p:nvPr/>
          </p:nvSpPr>
          <p:spPr bwMode="auto">
            <a:xfrm>
              <a:off x="3886148" y="1319803"/>
              <a:ext cx="43623" cy="35956"/>
            </a:xfrm>
            <a:custGeom>
              <a:avLst/>
              <a:gdLst>
                <a:gd name="T0" fmla="*/ 11 w 12"/>
                <a:gd name="T1" fmla="*/ 4 h 11"/>
                <a:gd name="T2" fmla="*/ 7 w 12"/>
                <a:gd name="T3" fmla="*/ 0 h 11"/>
                <a:gd name="T4" fmla="*/ 1 w 12"/>
                <a:gd name="T5" fmla="*/ 6 h 11"/>
                <a:gd name="T6" fmla="*/ 3 w 12"/>
                <a:gd name="T7" fmla="*/ 10 h 11"/>
                <a:gd name="T8" fmla="*/ 5 w 12"/>
                <a:gd name="T9" fmla="*/ 11 h 11"/>
                <a:gd name="T10" fmla="*/ 5 w 12"/>
                <a:gd name="T11" fmla="*/ 11 h 11"/>
                <a:gd name="T12" fmla="*/ 10 w 12"/>
                <a:gd name="T13" fmla="*/ 8 h 11"/>
                <a:gd name="T14" fmla="*/ 11 w 12"/>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1">
                  <a:moveTo>
                    <a:pt x="11" y="4"/>
                  </a:moveTo>
                  <a:cubicBezTo>
                    <a:pt x="11" y="0"/>
                    <a:pt x="8" y="0"/>
                    <a:pt x="7" y="0"/>
                  </a:cubicBezTo>
                  <a:cubicBezTo>
                    <a:pt x="3" y="0"/>
                    <a:pt x="1" y="4"/>
                    <a:pt x="1" y="6"/>
                  </a:cubicBezTo>
                  <a:cubicBezTo>
                    <a:pt x="0" y="8"/>
                    <a:pt x="2" y="10"/>
                    <a:pt x="3" y="10"/>
                  </a:cubicBezTo>
                  <a:cubicBezTo>
                    <a:pt x="4" y="10"/>
                    <a:pt x="4" y="11"/>
                    <a:pt x="5" y="11"/>
                  </a:cubicBezTo>
                  <a:cubicBezTo>
                    <a:pt x="5" y="11"/>
                    <a:pt x="5" y="11"/>
                    <a:pt x="5" y="11"/>
                  </a:cubicBezTo>
                  <a:cubicBezTo>
                    <a:pt x="7" y="11"/>
                    <a:pt x="9" y="10"/>
                    <a:pt x="10" y="8"/>
                  </a:cubicBezTo>
                  <a:cubicBezTo>
                    <a:pt x="11" y="7"/>
                    <a:pt x="12" y="6"/>
                    <a:pt x="11" y="4"/>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8" name="Freeform 20">
              <a:extLst>
                <a:ext uri="{FF2B5EF4-FFF2-40B4-BE49-F238E27FC236}">
                  <a16:creationId xmlns:a16="http://schemas.microsoft.com/office/drawing/2014/main" id="{6C52864B-78B9-8325-58D1-502F36757FF9}"/>
                </a:ext>
              </a:extLst>
            </p:cNvPr>
            <p:cNvSpPr>
              <a:spLocks/>
            </p:cNvSpPr>
            <p:nvPr/>
          </p:nvSpPr>
          <p:spPr bwMode="auto">
            <a:xfrm>
              <a:off x="2698788" y="789144"/>
              <a:ext cx="778396" cy="628607"/>
            </a:xfrm>
            <a:custGeom>
              <a:avLst/>
              <a:gdLst>
                <a:gd name="T0" fmla="*/ 209 w 215"/>
                <a:gd name="T1" fmla="*/ 139 h 191"/>
                <a:gd name="T2" fmla="*/ 205 w 215"/>
                <a:gd name="T3" fmla="*/ 135 h 191"/>
                <a:gd name="T4" fmla="*/ 197 w 215"/>
                <a:gd name="T5" fmla="*/ 125 h 191"/>
                <a:gd name="T6" fmla="*/ 189 w 215"/>
                <a:gd name="T7" fmla="*/ 119 h 191"/>
                <a:gd name="T8" fmla="*/ 181 w 215"/>
                <a:gd name="T9" fmla="*/ 110 h 191"/>
                <a:gd name="T10" fmla="*/ 178 w 215"/>
                <a:gd name="T11" fmla="*/ 104 h 191"/>
                <a:gd name="T12" fmla="*/ 179 w 215"/>
                <a:gd name="T13" fmla="*/ 90 h 191"/>
                <a:gd name="T14" fmla="*/ 181 w 215"/>
                <a:gd name="T15" fmla="*/ 69 h 191"/>
                <a:gd name="T16" fmla="*/ 180 w 215"/>
                <a:gd name="T17" fmla="*/ 57 h 191"/>
                <a:gd name="T18" fmla="*/ 182 w 215"/>
                <a:gd name="T19" fmla="*/ 50 h 191"/>
                <a:gd name="T20" fmla="*/ 184 w 215"/>
                <a:gd name="T21" fmla="*/ 44 h 191"/>
                <a:gd name="T22" fmla="*/ 185 w 215"/>
                <a:gd name="T23" fmla="*/ 35 h 191"/>
                <a:gd name="T24" fmla="*/ 181 w 215"/>
                <a:gd name="T25" fmla="*/ 21 h 191"/>
                <a:gd name="T26" fmla="*/ 177 w 215"/>
                <a:gd name="T27" fmla="*/ 16 h 191"/>
                <a:gd name="T28" fmla="*/ 165 w 215"/>
                <a:gd name="T29" fmla="*/ 3 h 191"/>
                <a:gd name="T30" fmla="*/ 149 w 215"/>
                <a:gd name="T31" fmla="*/ 9 h 191"/>
                <a:gd name="T32" fmla="*/ 148 w 215"/>
                <a:gd name="T33" fmla="*/ 15 h 191"/>
                <a:gd name="T34" fmla="*/ 146 w 215"/>
                <a:gd name="T35" fmla="*/ 30 h 191"/>
                <a:gd name="T36" fmla="*/ 145 w 215"/>
                <a:gd name="T37" fmla="*/ 38 h 191"/>
                <a:gd name="T38" fmla="*/ 146 w 215"/>
                <a:gd name="T39" fmla="*/ 50 h 191"/>
                <a:gd name="T40" fmla="*/ 143 w 215"/>
                <a:gd name="T41" fmla="*/ 62 h 191"/>
                <a:gd name="T42" fmla="*/ 141 w 215"/>
                <a:gd name="T43" fmla="*/ 44 h 191"/>
                <a:gd name="T44" fmla="*/ 138 w 215"/>
                <a:gd name="T45" fmla="*/ 16 h 191"/>
                <a:gd name="T46" fmla="*/ 131 w 215"/>
                <a:gd name="T47" fmla="*/ 10 h 191"/>
                <a:gd name="T48" fmla="*/ 5 w 215"/>
                <a:gd name="T49" fmla="*/ 82 h 191"/>
                <a:gd name="T50" fmla="*/ 2 w 215"/>
                <a:gd name="T51" fmla="*/ 98 h 191"/>
                <a:gd name="T52" fmla="*/ 3 w 215"/>
                <a:gd name="T53" fmla="*/ 104 h 191"/>
                <a:gd name="T54" fmla="*/ 15 w 215"/>
                <a:gd name="T55" fmla="*/ 121 h 191"/>
                <a:gd name="T56" fmla="*/ 30 w 215"/>
                <a:gd name="T57" fmla="*/ 128 h 191"/>
                <a:gd name="T58" fmla="*/ 32 w 215"/>
                <a:gd name="T59" fmla="*/ 127 h 191"/>
                <a:gd name="T60" fmla="*/ 35 w 215"/>
                <a:gd name="T61" fmla="*/ 128 h 191"/>
                <a:gd name="T62" fmla="*/ 34 w 215"/>
                <a:gd name="T63" fmla="*/ 140 h 191"/>
                <a:gd name="T64" fmla="*/ 36 w 215"/>
                <a:gd name="T65" fmla="*/ 163 h 191"/>
                <a:gd name="T66" fmla="*/ 49 w 215"/>
                <a:gd name="T67" fmla="*/ 165 h 191"/>
                <a:gd name="T68" fmla="*/ 59 w 215"/>
                <a:gd name="T69" fmla="*/ 167 h 191"/>
                <a:gd name="T70" fmla="*/ 74 w 215"/>
                <a:gd name="T71" fmla="*/ 170 h 191"/>
                <a:gd name="T72" fmla="*/ 82 w 215"/>
                <a:gd name="T73" fmla="*/ 172 h 191"/>
                <a:gd name="T74" fmla="*/ 101 w 215"/>
                <a:gd name="T75" fmla="*/ 167 h 191"/>
                <a:gd name="T76" fmla="*/ 108 w 215"/>
                <a:gd name="T77" fmla="*/ 168 h 191"/>
                <a:gd name="T78" fmla="*/ 120 w 215"/>
                <a:gd name="T79" fmla="*/ 169 h 191"/>
                <a:gd name="T80" fmla="*/ 131 w 215"/>
                <a:gd name="T81" fmla="*/ 158 h 191"/>
                <a:gd name="T82" fmla="*/ 134 w 215"/>
                <a:gd name="T83" fmla="*/ 153 h 191"/>
                <a:gd name="T84" fmla="*/ 134 w 215"/>
                <a:gd name="T85" fmla="*/ 158 h 191"/>
                <a:gd name="T86" fmla="*/ 133 w 215"/>
                <a:gd name="T87" fmla="*/ 167 h 191"/>
                <a:gd name="T88" fmla="*/ 144 w 215"/>
                <a:gd name="T89" fmla="*/ 169 h 191"/>
                <a:gd name="T90" fmla="*/ 145 w 215"/>
                <a:gd name="T91" fmla="*/ 174 h 191"/>
                <a:gd name="T92" fmla="*/ 157 w 215"/>
                <a:gd name="T93" fmla="*/ 184 h 191"/>
                <a:gd name="T94" fmla="*/ 167 w 215"/>
                <a:gd name="T95" fmla="*/ 188 h 191"/>
                <a:gd name="T96" fmla="*/ 184 w 215"/>
                <a:gd name="T97" fmla="*/ 189 h 191"/>
                <a:gd name="T98" fmla="*/ 195 w 215"/>
                <a:gd name="T99" fmla="*/ 179 h 191"/>
                <a:gd name="T100" fmla="*/ 195 w 215"/>
                <a:gd name="T101" fmla="*/ 173 h 191"/>
                <a:gd name="T102" fmla="*/ 195 w 215"/>
                <a:gd name="T103" fmla="*/ 165 h 191"/>
                <a:gd name="T104" fmla="*/ 191 w 215"/>
                <a:gd name="T105" fmla="*/ 156 h 191"/>
                <a:gd name="T106" fmla="*/ 192 w 215"/>
                <a:gd name="T107" fmla="*/ 155 h 191"/>
                <a:gd name="T108" fmla="*/ 198 w 215"/>
                <a:gd name="T109" fmla="*/ 158 h 191"/>
                <a:gd name="T110" fmla="*/ 202 w 215"/>
                <a:gd name="T111" fmla="*/ 157 h 191"/>
                <a:gd name="T112" fmla="*/ 207 w 215"/>
                <a:gd name="T113" fmla="*/ 161 h 191"/>
                <a:gd name="T114" fmla="*/ 214 w 215"/>
                <a:gd name="T115" fmla="*/ 15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5" h="191">
                  <a:moveTo>
                    <a:pt x="212" y="142"/>
                  </a:moveTo>
                  <a:cubicBezTo>
                    <a:pt x="211" y="141"/>
                    <a:pt x="210" y="140"/>
                    <a:pt x="209" y="139"/>
                  </a:cubicBezTo>
                  <a:cubicBezTo>
                    <a:pt x="209" y="139"/>
                    <a:pt x="208" y="138"/>
                    <a:pt x="207" y="138"/>
                  </a:cubicBezTo>
                  <a:cubicBezTo>
                    <a:pt x="207" y="137"/>
                    <a:pt x="206" y="136"/>
                    <a:pt x="205" y="135"/>
                  </a:cubicBezTo>
                  <a:cubicBezTo>
                    <a:pt x="205" y="134"/>
                    <a:pt x="205" y="134"/>
                    <a:pt x="204" y="133"/>
                  </a:cubicBezTo>
                  <a:cubicBezTo>
                    <a:pt x="202" y="130"/>
                    <a:pt x="199" y="127"/>
                    <a:pt x="197" y="125"/>
                  </a:cubicBezTo>
                  <a:cubicBezTo>
                    <a:pt x="196" y="124"/>
                    <a:pt x="195" y="124"/>
                    <a:pt x="194" y="123"/>
                  </a:cubicBezTo>
                  <a:cubicBezTo>
                    <a:pt x="193" y="121"/>
                    <a:pt x="191" y="120"/>
                    <a:pt x="189" y="119"/>
                  </a:cubicBezTo>
                  <a:cubicBezTo>
                    <a:pt x="187" y="118"/>
                    <a:pt x="185" y="117"/>
                    <a:pt x="184" y="115"/>
                  </a:cubicBezTo>
                  <a:cubicBezTo>
                    <a:pt x="183" y="114"/>
                    <a:pt x="182" y="112"/>
                    <a:pt x="181" y="110"/>
                  </a:cubicBezTo>
                  <a:cubicBezTo>
                    <a:pt x="181" y="109"/>
                    <a:pt x="181" y="109"/>
                    <a:pt x="181" y="108"/>
                  </a:cubicBezTo>
                  <a:cubicBezTo>
                    <a:pt x="180" y="107"/>
                    <a:pt x="179" y="105"/>
                    <a:pt x="178" y="104"/>
                  </a:cubicBezTo>
                  <a:cubicBezTo>
                    <a:pt x="178" y="103"/>
                    <a:pt x="177" y="102"/>
                    <a:pt x="177" y="101"/>
                  </a:cubicBezTo>
                  <a:cubicBezTo>
                    <a:pt x="175" y="98"/>
                    <a:pt x="177" y="95"/>
                    <a:pt x="179" y="90"/>
                  </a:cubicBezTo>
                  <a:cubicBezTo>
                    <a:pt x="182" y="86"/>
                    <a:pt x="184" y="80"/>
                    <a:pt x="183" y="75"/>
                  </a:cubicBezTo>
                  <a:cubicBezTo>
                    <a:pt x="183" y="73"/>
                    <a:pt x="182" y="71"/>
                    <a:pt x="181" y="69"/>
                  </a:cubicBezTo>
                  <a:cubicBezTo>
                    <a:pt x="180" y="66"/>
                    <a:pt x="179" y="64"/>
                    <a:pt x="179" y="61"/>
                  </a:cubicBezTo>
                  <a:cubicBezTo>
                    <a:pt x="179" y="60"/>
                    <a:pt x="179" y="59"/>
                    <a:pt x="180" y="57"/>
                  </a:cubicBezTo>
                  <a:cubicBezTo>
                    <a:pt x="181" y="56"/>
                    <a:pt x="181" y="56"/>
                    <a:pt x="181" y="56"/>
                  </a:cubicBezTo>
                  <a:cubicBezTo>
                    <a:pt x="181" y="54"/>
                    <a:pt x="182" y="52"/>
                    <a:pt x="182" y="50"/>
                  </a:cubicBezTo>
                  <a:cubicBezTo>
                    <a:pt x="182" y="49"/>
                    <a:pt x="182" y="49"/>
                    <a:pt x="182" y="49"/>
                  </a:cubicBezTo>
                  <a:cubicBezTo>
                    <a:pt x="183" y="47"/>
                    <a:pt x="183" y="46"/>
                    <a:pt x="184" y="44"/>
                  </a:cubicBezTo>
                  <a:cubicBezTo>
                    <a:pt x="185" y="42"/>
                    <a:pt x="185" y="39"/>
                    <a:pt x="185" y="35"/>
                  </a:cubicBezTo>
                  <a:cubicBezTo>
                    <a:pt x="185" y="35"/>
                    <a:pt x="185" y="35"/>
                    <a:pt x="185" y="35"/>
                  </a:cubicBezTo>
                  <a:cubicBezTo>
                    <a:pt x="185" y="32"/>
                    <a:pt x="185" y="29"/>
                    <a:pt x="184" y="25"/>
                  </a:cubicBezTo>
                  <a:cubicBezTo>
                    <a:pt x="183" y="23"/>
                    <a:pt x="182" y="22"/>
                    <a:pt x="181" y="21"/>
                  </a:cubicBezTo>
                  <a:cubicBezTo>
                    <a:pt x="180" y="20"/>
                    <a:pt x="180" y="19"/>
                    <a:pt x="179" y="19"/>
                  </a:cubicBezTo>
                  <a:cubicBezTo>
                    <a:pt x="179" y="18"/>
                    <a:pt x="178" y="17"/>
                    <a:pt x="177" y="16"/>
                  </a:cubicBezTo>
                  <a:cubicBezTo>
                    <a:pt x="175" y="12"/>
                    <a:pt x="173" y="7"/>
                    <a:pt x="168" y="5"/>
                  </a:cubicBezTo>
                  <a:cubicBezTo>
                    <a:pt x="167" y="4"/>
                    <a:pt x="166" y="4"/>
                    <a:pt x="165" y="3"/>
                  </a:cubicBezTo>
                  <a:cubicBezTo>
                    <a:pt x="163" y="2"/>
                    <a:pt x="160" y="0"/>
                    <a:pt x="157" y="0"/>
                  </a:cubicBezTo>
                  <a:cubicBezTo>
                    <a:pt x="151" y="0"/>
                    <a:pt x="149" y="6"/>
                    <a:pt x="149" y="9"/>
                  </a:cubicBezTo>
                  <a:cubicBezTo>
                    <a:pt x="149" y="10"/>
                    <a:pt x="149" y="10"/>
                    <a:pt x="149" y="10"/>
                  </a:cubicBezTo>
                  <a:cubicBezTo>
                    <a:pt x="148" y="12"/>
                    <a:pt x="148" y="14"/>
                    <a:pt x="148" y="15"/>
                  </a:cubicBezTo>
                  <a:cubicBezTo>
                    <a:pt x="147" y="17"/>
                    <a:pt x="147" y="20"/>
                    <a:pt x="146" y="22"/>
                  </a:cubicBezTo>
                  <a:cubicBezTo>
                    <a:pt x="146" y="24"/>
                    <a:pt x="146" y="27"/>
                    <a:pt x="146" y="30"/>
                  </a:cubicBezTo>
                  <a:cubicBezTo>
                    <a:pt x="146" y="31"/>
                    <a:pt x="146" y="33"/>
                    <a:pt x="146" y="34"/>
                  </a:cubicBezTo>
                  <a:cubicBezTo>
                    <a:pt x="146" y="36"/>
                    <a:pt x="145" y="37"/>
                    <a:pt x="145" y="38"/>
                  </a:cubicBezTo>
                  <a:cubicBezTo>
                    <a:pt x="145" y="40"/>
                    <a:pt x="145" y="43"/>
                    <a:pt x="145" y="46"/>
                  </a:cubicBezTo>
                  <a:cubicBezTo>
                    <a:pt x="145" y="47"/>
                    <a:pt x="146" y="49"/>
                    <a:pt x="146" y="50"/>
                  </a:cubicBezTo>
                  <a:cubicBezTo>
                    <a:pt x="146" y="52"/>
                    <a:pt x="147" y="54"/>
                    <a:pt x="147" y="55"/>
                  </a:cubicBezTo>
                  <a:cubicBezTo>
                    <a:pt x="146" y="58"/>
                    <a:pt x="144" y="62"/>
                    <a:pt x="143" y="62"/>
                  </a:cubicBezTo>
                  <a:cubicBezTo>
                    <a:pt x="143" y="62"/>
                    <a:pt x="142" y="62"/>
                    <a:pt x="141" y="59"/>
                  </a:cubicBezTo>
                  <a:cubicBezTo>
                    <a:pt x="140" y="54"/>
                    <a:pt x="140" y="49"/>
                    <a:pt x="141" y="44"/>
                  </a:cubicBezTo>
                  <a:cubicBezTo>
                    <a:pt x="142" y="41"/>
                    <a:pt x="142" y="39"/>
                    <a:pt x="142" y="37"/>
                  </a:cubicBezTo>
                  <a:cubicBezTo>
                    <a:pt x="143" y="29"/>
                    <a:pt x="140" y="22"/>
                    <a:pt x="138" y="16"/>
                  </a:cubicBezTo>
                  <a:cubicBezTo>
                    <a:pt x="136" y="14"/>
                    <a:pt x="135" y="13"/>
                    <a:pt x="134" y="12"/>
                  </a:cubicBezTo>
                  <a:cubicBezTo>
                    <a:pt x="131" y="10"/>
                    <a:pt x="131" y="10"/>
                    <a:pt x="131" y="10"/>
                  </a:cubicBezTo>
                  <a:cubicBezTo>
                    <a:pt x="94" y="118"/>
                    <a:pt x="94" y="118"/>
                    <a:pt x="94" y="118"/>
                  </a:cubicBezTo>
                  <a:cubicBezTo>
                    <a:pt x="5" y="82"/>
                    <a:pt x="5" y="82"/>
                    <a:pt x="5" y="82"/>
                  </a:cubicBezTo>
                  <a:cubicBezTo>
                    <a:pt x="4" y="84"/>
                    <a:pt x="4" y="84"/>
                    <a:pt x="4" y="84"/>
                  </a:cubicBezTo>
                  <a:cubicBezTo>
                    <a:pt x="0" y="88"/>
                    <a:pt x="1" y="93"/>
                    <a:pt x="2" y="98"/>
                  </a:cubicBezTo>
                  <a:cubicBezTo>
                    <a:pt x="2" y="98"/>
                    <a:pt x="2" y="99"/>
                    <a:pt x="2" y="100"/>
                  </a:cubicBezTo>
                  <a:cubicBezTo>
                    <a:pt x="3" y="101"/>
                    <a:pt x="3" y="102"/>
                    <a:pt x="3" y="104"/>
                  </a:cubicBezTo>
                  <a:cubicBezTo>
                    <a:pt x="3" y="105"/>
                    <a:pt x="3" y="107"/>
                    <a:pt x="4" y="109"/>
                  </a:cubicBezTo>
                  <a:cubicBezTo>
                    <a:pt x="5" y="116"/>
                    <a:pt x="11" y="118"/>
                    <a:pt x="15" y="121"/>
                  </a:cubicBezTo>
                  <a:cubicBezTo>
                    <a:pt x="18" y="122"/>
                    <a:pt x="20" y="123"/>
                    <a:pt x="21" y="124"/>
                  </a:cubicBezTo>
                  <a:cubicBezTo>
                    <a:pt x="24" y="126"/>
                    <a:pt x="26" y="127"/>
                    <a:pt x="30" y="128"/>
                  </a:cubicBezTo>
                  <a:cubicBezTo>
                    <a:pt x="30" y="128"/>
                    <a:pt x="30" y="128"/>
                    <a:pt x="30" y="128"/>
                  </a:cubicBezTo>
                  <a:cubicBezTo>
                    <a:pt x="31" y="128"/>
                    <a:pt x="32" y="127"/>
                    <a:pt x="32" y="127"/>
                  </a:cubicBezTo>
                  <a:cubicBezTo>
                    <a:pt x="33" y="127"/>
                    <a:pt x="33" y="127"/>
                    <a:pt x="34" y="127"/>
                  </a:cubicBezTo>
                  <a:cubicBezTo>
                    <a:pt x="35" y="127"/>
                    <a:pt x="35" y="128"/>
                    <a:pt x="35" y="128"/>
                  </a:cubicBezTo>
                  <a:cubicBezTo>
                    <a:pt x="36" y="130"/>
                    <a:pt x="37" y="134"/>
                    <a:pt x="35" y="137"/>
                  </a:cubicBezTo>
                  <a:cubicBezTo>
                    <a:pt x="35" y="138"/>
                    <a:pt x="34" y="139"/>
                    <a:pt x="34" y="140"/>
                  </a:cubicBezTo>
                  <a:cubicBezTo>
                    <a:pt x="33" y="141"/>
                    <a:pt x="31" y="143"/>
                    <a:pt x="31" y="146"/>
                  </a:cubicBezTo>
                  <a:cubicBezTo>
                    <a:pt x="29" y="152"/>
                    <a:pt x="32" y="159"/>
                    <a:pt x="36" y="163"/>
                  </a:cubicBezTo>
                  <a:cubicBezTo>
                    <a:pt x="39" y="165"/>
                    <a:pt x="43" y="165"/>
                    <a:pt x="46" y="165"/>
                  </a:cubicBezTo>
                  <a:cubicBezTo>
                    <a:pt x="46" y="165"/>
                    <a:pt x="49" y="165"/>
                    <a:pt x="49" y="165"/>
                  </a:cubicBezTo>
                  <a:cubicBezTo>
                    <a:pt x="51" y="165"/>
                    <a:pt x="52" y="166"/>
                    <a:pt x="54" y="166"/>
                  </a:cubicBezTo>
                  <a:cubicBezTo>
                    <a:pt x="55" y="166"/>
                    <a:pt x="57" y="167"/>
                    <a:pt x="59" y="167"/>
                  </a:cubicBezTo>
                  <a:cubicBezTo>
                    <a:pt x="63" y="167"/>
                    <a:pt x="68" y="168"/>
                    <a:pt x="72" y="169"/>
                  </a:cubicBezTo>
                  <a:cubicBezTo>
                    <a:pt x="73" y="169"/>
                    <a:pt x="74" y="170"/>
                    <a:pt x="74" y="170"/>
                  </a:cubicBezTo>
                  <a:cubicBezTo>
                    <a:pt x="76" y="171"/>
                    <a:pt x="78" y="172"/>
                    <a:pt x="81" y="172"/>
                  </a:cubicBezTo>
                  <a:cubicBezTo>
                    <a:pt x="81" y="172"/>
                    <a:pt x="82" y="172"/>
                    <a:pt x="82" y="172"/>
                  </a:cubicBezTo>
                  <a:cubicBezTo>
                    <a:pt x="86" y="172"/>
                    <a:pt x="90" y="171"/>
                    <a:pt x="93" y="170"/>
                  </a:cubicBezTo>
                  <a:cubicBezTo>
                    <a:pt x="96" y="169"/>
                    <a:pt x="98" y="168"/>
                    <a:pt x="101" y="167"/>
                  </a:cubicBezTo>
                  <a:cubicBezTo>
                    <a:pt x="101" y="167"/>
                    <a:pt x="102" y="167"/>
                    <a:pt x="102" y="167"/>
                  </a:cubicBezTo>
                  <a:cubicBezTo>
                    <a:pt x="104" y="167"/>
                    <a:pt x="106" y="168"/>
                    <a:pt x="108" y="168"/>
                  </a:cubicBezTo>
                  <a:cubicBezTo>
                    <a:pt x="110" y="169"/>
                    <a:pt x="113" y="169"/>
                    <a:pt x="115" y="169"/>
                  </a:cubicBezTo>
                  <a:cubicBezTo>
                    <a:pt x="117" y="169"/>
                    <a:pt x="118" y="169"/>
                    <a:pt x="120" y="169"/>
                  </a:cubicBezTo>
                  <a:cubicBezTo>
                    <a:pt x="123" y="168"/>
                    <a:pt x="126" y="165"/>
                    <a:pt x="129" y="161"/>
                  </a:cubicBezTo>
                  <a:cubicBezTo>
                    <a:pt x="130" y="160"/>
                    <a:pt x="131" y="159"/>
                    <a:pt x="131" y="158"/>
                  </a:cubicBezTo>
                  <a:cubicBezTo>
                    <a:pt x="132" y="156"/>
                    <a:pt x="133" y="154"/>
                    <a:pt x="134" y="154"/>
                  </a:cubicBezTo>
                  <a:cubicBezTo>
                    <a:pt x="134" y="153"/>
                    <a:pt x="134" y="153"/>
                    <a:pt x="134" y="153"/>
                  </a:cubicBezTo>
                  <a:cubicBezTo>
                    <a:pt x="134" y="153"/>
                    <a:pt x="135" y="154"/>
                    <a:pt x="135" y="154"/>
                  </a:cubicBezTo>
                  <a:cubicBezTo>
                    <a:pt x="135" y="155"/>
                    <a:pt x="135" y="156"/>
                    <a:pt x="134" y="158"/>
                  </a:cubicBezTo>
                  <a:cubicBezTo>
                    <a:pt x="133" y="159"/>
                    <a:pt x="133" y="160"/>
                    <a:pt x="132" y="162"/>
                  </a:cubicBezTo>
                  <a:cubicBezTo>
                    <a:pt x="132" y="164"/>
                    <a:pt x="132" y="165"/>
                    <a:pt x="133" y="167"/>
                  </a:cubicBezTo>
                  <a:cubicBezTo>
                    <a:pt x="135" y="169"/>
                    <a:pt x="138" y="169"/>
                    <a:pt x="140" y="169"/>
                  </a:cubicBezTo>
                  <a:cubicBezTo>
                    <a:pt x="141" y="169"/>
                    <a:pt x="143" y="169"/>
                    <a:pt x="144" y="169"/>
                  </a:cubicBezTo>
                  <a:cubicBezTo>
                    <a:pt x="144" y="170"/>
                    <a:pt x="145" y="171"/>
                    <a:pt x="145" y="173"/>
                  </a:cubicBezTo>
                  <a:cubicBezTo>
                    <a:pt x="145" y="173"/>
                    <a:pt x="145" y="174"/>
                    <a:pt x="145" y="174"/>
                  </a:cubicBezTo>
                  <a:cubicBezTo>
                    <a:pt x="146" y="177"/>
                    <a:pt x="146" y="180"/>
                    <a:pt x="148" y="182"/>
                  </a:cubicBezTo>
                  <a:cubicBezTo>
                    <a:pt x="151" y="184"/>
                    <a:pt x="154" y="184"/>
                    <a:pt x="157" y="184"/>
                  </a:cubicBezTo>
                  <a:cubicBezTo>
                    <a:pt x="157" y="184"/>
                    <a:pt x="158" y="184"/>
                    <a:pt x="159" y="184"/>
                  </a:cubicBezTo>
                  <a:cubicBezTo>
                    <a:pt x="162" y="185"/>
                    <a:pt x="164" y="186"/>
                    <a:pt x="167" y="188"/>
                  </a:cubicBezTo>
                  <a:cubicBezTo>
                    <a:pt x="171" y="190"/>
                    <a:pt x="174" y="191"/>
                    <a:pt x="177" y="191"/>
                  </a:cubicBezTo>
                  <a:cubicBezTo>
                    <a:pt x="179" y="191"/>
                    <a:pt x="182" y="191"/>
                    <a:pt x="184" y="189"/>
                  </a:cubicBezTo>
                  <a:cubicBezTo>
                    <a:pt x="185" y="189"/>
                    <a:pt x="185" y="189"/>
                    <a:pt x="185" y="189"/>
                  </a:cubicBezTo>
                  <a:cubicBezTo>
                    <a:pt x="189" y="187"/>
                    <a:pt x="194" y="185"/>
                    <a:pt x="195" y="179"/>
                  </a:cubicBezTo>
                  <a:cubicBezTo>
                    <a:pt x="195" y="178"/>
                    <a:pt x="195" y="177"/>
                    <a:pt x="195" y="176"/>
                  </a:cubicBezTo>
                  <a:cubicBezTo>
                    <a:pt x="195" y="175"/>
                    <a:pt x="195" y="174"/>
                    <a:pt x="195" y="173"/>
                  </a:cubicBezTo>
                  <a:cubicBezTo>
                    <a:pt x="195" y="173"/>
                    <a:pt x="195" y="172"/>
                    <a:pt x="195" y="172"/>
                  </a:cubicBezTo>
                  <a:cubicBezTo>
                    <a:pt x="196" y="170"/>
                    <a:pt x="196" y="167"/>
                    <a:pt x="195" y="165"/>
                  </a:cubicBezTo>
                  <a:cubicBezTo>
                    <a:pt x="194" y="163"/>
                    <a:pt x="192" y="162"/>
                    <a:pt x="189" y="161"/>
                  </a:cubicBezTo>
                  <a:cubicBezTo>
                    <a:pt x="190" y="160"/>
                    <a:pt x="191" y="158"/>
                    <a:pt x="191" y="156"/>
                  </a:cubicBezTo>
                  <a:cubicBezTo>
                    <a:pt x="191" y="156"/>
                    <a:pt x="191" y="155"/>
                    <a:pt x="191" y="154"/>
                  </a:cubicBezTo>
                  <a:cubicBezTo>
                    <a:pt x="192" y="154"/>
                    <a:pt x="192" y="155"/>
                    <a:pt x="192" y="155"/>
                  </a:cubicBezTo>
                  <a:cubicBezTo>
                    <a:pt x="193" y="156"/>
                    <a:pt x="194" y="157"/>
                    <a:pt x="196" y="158"/>
                  </a:cubicBezTo>
                  <a:cubicBezTo>
                    <a:pt x="197" y="158"/>
                    <a:pt x="197" y="158"/>
                    <a:pt x="198" y="158"/>
                  </a:cubicBezTo>
                  <a:cubicBezTo>
                    <a:pt x="200" y="158"/>
                    <a:pt x="201" y="158"/>
                    <a:pt x="201" y="157"/>
                  </a:cubicBezTo>
                  <a:cubicBezTo>
                    <a:pt x="201" y="157"/>
                    <a:pt x="202" y="157"/>
                    <a:pt x="202" y="157"/>
                  </a:cubicBezTo>
                  <a:cubicBezTo>
                    <a:pt x="202" y="157"/>
                    <a:pt x="202" y="158"/>
                    <a:pt x="202" y="158"/>
                  </a:cubicBezTo>
                  <a:cubicBezTo>
                    <a:pt x="203" y="159"/>
                    <a:pt x="204" y="161"/>
                    <a:pt x="207" y="161"/>
                  </a:cubicBezTo>
                  <a:cubicBezTo>
                    <a:pt x="207" y="161"/>
                    <a:pt x="208" y="161"/>
                    <a:pt x="208" y="161"/>
                  </a:cubicBezTo>
                  <a:cubicBezTo>
                    <a:pt x="211" y="160"/>
                    <a:pt x="213" y="158"/>
                    <a:pt x="214" y="154"/>
                  </a:cubicBezTo>
                  <a:cubicBezTo>
                    <a:pt x="215" y="150"/>
                    <a:pt x="215" y="145"/>
                    <a:pt x="212" y="142"/>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39" name="Freeform 21">
              <a:extLst>
                <a:ext uri="{FF2B5EF4-FFF2-40B4-BE49-F238E27FC236}">
                  <a16:creationId xmlns:a16="http://schemas.microsoft.com/office/drawing/2014/main" id="{E859EA34-C4D4-DA06-FCCC-2B73A6BE6E9D}"/>
                </a:ext>
              </a:extLst>
            </p:cNvPr>
            <p:cNvSpPr>
              <a:spLocks/>
            </p:cNvSpPr>
            <p:nvPr/>
          </p:nvSpPr>
          <p:spPr bwMode="auto">
            <a:xfrm>
              <a:off x="3302692" y="749469"/>
              <a:ext cx="119963" cy="125226"/>
            </a:xfrm>
            <a:custGeom>
              <a:avLst/>
              <a:gdLst>
                <a:gd name="T0" fmla="*/ 18 w 33"/>
                <a:gd name="T1" fmla="*/ 1 h 38"/>
                <a:gd name="T2" fmla="*/ 11 w 33"/>
                <a:gd name="T3" fmla="*/ 0 h 38"/>
                <a:gd name="T4" fmla="*/ 5 w 33"/>
                <a:gd name="T5" fmla="*/ 1 h 38"/>
                <a:gd name="T6" fmla="*/ 1 w 33"/>
                <a:gd name="T7" fmla="*/ 12 h 38"/>
                <a:gd name="T8" fmla="*/ 3 w 33"/>
                <a:gd name="T9" fmla="*/ 16 h 38"/>
                <a:gd name="T10" fmla="*/ 4 w 33"/>
                <a:gd name="T11" fmla="*/ 17 h 38"/>
                <a:gd name="T12" fmla="*/ 5 w 33"/>
                <a:gd name="T13" fmla="*/ 18 h 38"/>
                <a:gd name="T14" fmla="*/ 9 w 33"/>
                <a:gd name="T15" fmla="*/ 26 h 38"/>
                <a:gd name="T16" fmla="*/ 18 w 33"/>
                <a:gd name="T17" fmla="*/ 38 h 38"/>
                <a:gd name="T18" fmla="*/ 24 w 33"/>
                <a:gd name="T19" fmla="*/ 35 h 38"/>
                <a:gd name="T20" fmla="*/ 32 w 33"/>
                <a:gd name="T21" fmla="*/ 15 h 38"/>
                <a:gd name="T22" fmla="*/ 18 w 33"/>
                <a:gd name="T23"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8">
                  <a:moveTo>
                    <a:pt x="18" y="1"/>
                  </a:moveTo>
                  <a:cubicBezTo>
                    <a:pt x="15" y="1"/>
                    <a:pt x="13" y="0"/>
                    <a:pt x="11" y="0"/>
                  </a:cubicBezTo>
                  <a:cubicBezTo>
                    <a:pt x="9" y="0"/>
                    <a:pt x="7" y="1"/>
                    <a:pt x="5" y="1"/>
                  </a:cubicBezTo>
                  <a:cubicBezTo>
                    <a:pt x="2" y="3"/>
                    <a:pt x="0" y="7"/>
                    <a:pt x="1" y="12"/>
                  </a:cubicBezTo>
                  <a:cubicBezTo>
                    <a:pt x="2" y="13"/>
                    <a:pt x="3" y="15"/>
                    <a:pt x="3" y="16"/>
                  </a:cubicBezTo>
                  <a:cubicBezTo>
                    <a:pt x="3" y="16"/>
                    <a:pt x="4" y="16"/>
                    <a:pt x="4" y="17"/>
                  </a:cubicBezTo>
                  <a:cubicBezTo>
                    <a:pt x="5" y="18"/>
                    <a:pt x="5" y="18"/>
                    <a:pt x="5" y="18"/>
                  </a:cubicBezTo>
                  <a:cubicBezTo>
                    <a:pt x="6" y="21"/>
                    <a:pt x="8" y="23"/>
                    <a:pt x="9" y="26"/>
                  </a:cubicBezTo>
                  <a:cubicBezTo>
                    <a:pt x="10" y="30"/>
                    <a:pt x="12" y="38"/>
                    <a:pt x="18" y="38"/>
                  </a:cubicBezTo>
                  <a:cubicBezTo>
                    <a:pt x="20" y="38"/>
                    <a:pt x="22" y="37"/>
                    <a:pt x="24" y="35"/>
                  </a:cubicBezTo>
                  <a:cubicBezTo>
                    <a:pt x="27" y="31"/>
                    <a:pt x="33" y="22"/>
                    <a:pt x="32" y="15"/>
                  </a:cubicBezTo>
                  <a:cubicBezTo>
                    <a:pt x="31" y="8"/>
                    <a:pt x="24" y="3"/>
                    <a:pt x="18" y="1"/>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40" name="Freeform 22">
              <a:extLst>
                <a:ext uri="{FF2B5EF4-FFF2-40B4-BE49-F238E27FC236}">
                  <a16:creationId xmlns:a16="http://schemas.microsoft.com/office/drawing/2014/main" id="{70EBF47A-1FCF-F1B2-E624-1112410F8EA3}"/>
                </a:ext>
              </a:extLst>
            </p:cNvPr>
            <p:cNvSpPr>
              <a:spLocks/>
            </p:cNvSpPr>
            <p:nvPr/>
          </p:nvSpPr>
          <p:spPr bwMode="auto">
            <a:xfrm>
              <a:off x="3263159" y="743270"/>
              <a:ext cx="28628" cy="39675"/>
            </a:xfrm>
            <a:custGeom>
              <a:avLst/>
              <a:gdLst>
                <a:gd name="T0" fmla="*/ 5 w 8"/>
                <a:gd name="T1" fmla="*/ 3 h 12"/>
                <a:gd name="T2" fmla="*/ 5 w 8"/>
                <a:gd name="T3" fmla="*/ 3 h 12"/>
                <a:gd name="T4" fmla="*/ 5 w 8"/>
                <a:gd name="T5" fmla="*/ 0 h 12"/>
                <a:gd name="T6" fmla="*/ 0 w 8"/>
                <a:gd name="T7" fmla="*/ 6 h 12"/>
                <a:gd name="T8" fmla="*/ 3 w 8"/>
                <a:gd name="T9" fmla="*/ 6 h 12"/>
                <a:gd name="T10" fmla="*/ 3 w 8"/>
                <a:gd name="T11" fmla="*/ 6 h 12"/>
                <a:gd name="T12" fmla="*/ 0 w 8"/>
                <a:gd name="T13" fmla="*/ 6 h 12"/>
                <a:gd name="T14" fmla="*/ 1 w 8"/>
                <a:gd name="T15" fmla="*/ 10 h 12"/>
                <a:gd name="T16" fmla="*/ 5 w 8"/>
                <a:gd name="T17" fmla="*/ 12 h 12"/>
                <a:gd name="T18" fmla="*/ 5 w 8"/>
                <a:gd name="T19" fmla="*/ 9 h 12"/>
                <a:gd name="T20" fmla="*/ 7 w 8"/>
                <a:gd name="T21" fmla="*/ 8 h 12"/>
                <a:gd name="T22" fmla="*/ 5 w 8"/>
                <a:gd name="T23"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12">
                  <a:moveTo>
                    <a:pt x="5" y="3"/>
                  </a:moveTo>
                  <a:cubicBezTo>
                    <a:pt x="5" y="3"/>
                    <a:pt x="5" y="3"/>
                    <a:pt x="5" y="3"/>
                  </a:cubicBezTo>
                  <a:cubicBezTo>
                    <a:pt x="5" y="0"/>
                    <a:pt x="5" y="0"/>
                    <a:pt x="5" y="0"/>
                  </a:cubicBezTo>
                  <a:cubicBezTo>
                    <a:pt x="2" y="0"/>
                    <a:pt x="0" y="3"/>
                    <a:pt x="0" y="6"/>
                  </a:cubicBezTo>
                  <a:cubicBezTo>
                    <a:pt x="3" y="6"/>
                    <a:pt x="3" y="6"/>
                    <a:pt x="3" y="6"/>
                  </a:cubicBezTo>
                  <a:cubicBezTo>
                    <a:pt x="3" y="6"/>
                    <a:pt x="3" y="6"/>
                    <a:pt x="3" y="6"/>
                  </a:cubicBezTo>
                  <a:cubicBezTo>
                    <a:pt x="0" y="6"/>
                    <a:pt x="0" y="6"/>
                    <a:pt x="0" y="6"/>
                  </a:cubicBezTo>
                  <a:cubicBezTo>
                    <a:pt x="0" y="7"/>
                    <a:pt x="0" y="8"/>
                    <a:pt x="1" y="10"/>
                  </a:cubicBezTo>
                  <a:cubicBezTo>
                    <a:pt x="2" y="11"/>
                    <a:pt x="3" y="12"/>
                    <a:pt x="5" y="12"/>
                  </a:cubicBezTo>
                  <a:cubicBezTo>
                    <a:pt x="5" y="9"/>
                    <a:pt x="5" y="9"/>
                    <a:pt x="5" y="9"/>
                  </a:cubicBezTo>
                  <a:cubicBezTo>
                    <a:pt x="6" y="9"/>
                    <a:pt x="6" y="9"/>
                    <a:pt x="7" y="8"/>
                  </a:cubicBezTo>
                  <a:cubicBezTo>
                    <a:pt x="8" y="6"/>
                    <a:pt x="8" y="4"/>
                    <a:pt x="5" y="3"/>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41" name="Freeform 23">
              <a:extLst>
                <a:ext uri="{FF2B5EF4-FFF2-40B4-BE49-F238E27FC236}">
                  <a16:creationId xmlns:a16="http://schemas.microsoft.com/office/drawing/2014/main" id="{E50BA405-DEA6-F450-81D1-C5E6C0E0FCEA}"/>
                </a:ext>
              </a:extLst>
            </p:cNvPr>
            <p:cNvSpPr>
              <a:spLocks/>
            </p:cNvSpPr>
            <p:nvPr/>
          </p:nvSpPr>
          <p:spPr bwMode="auto">
            <a:xfrm>
              <a:off x="3436287" y="1389235"/>
              <a:ext cx="54529" cy="58273"/>
            </a:xfrm>
            <a:custGeom>
              <a:avLst/>
              <a:gdLst>
                <a:gd name="T0" fmla="*/ 9 w 15"/>
                <a:gd name="T1" fmla="*/ 0 h 18"/>
                <a:gd name="T2" fmla="*/ 5 w 15"/>
                <a:gd name="T3" fmla="*/ 1 h 18"/>
                <a:gd name="T4" fmla="*/ 0 w 15"/>
                <a:gd name="T5" fmla="*/ 11 h 18"/>
                <a:gd name="T6" fmla="*/ 3 w 15"/>
                <a:gd name="T7" fmla="*/ 17 h 18"/>
                <a:gd name="T8" fmla="*/ 6 w 15"/>
                <a:gd name="T9" fmla="*/ 18 h 18"/>
                <a:gd name="T10" fmla="*/ 12 w 15"/>
                <a:gd name="T11" fmla="*/ 13 h 18"/>
                <a:gd name="T12" fmla="*/ 12 w 15"/>
                <a:gd name="T13" fmla="*/ 12 h 18"/>
                <a:gd name="T14" fmla="*/ 13 w 15"/>
                <a:gd name="T15" fmla="*/ 3 h 18"/>
                <a:gd name="T16" fmla="*/ 9 w 15"/>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9" y="0"/>
                  </a:moveTo>
                  <a:cubicBezTo>
                    <a:pt x="8" y="0"/>
                    <a:pt x="7" y="1"/>
                    <a:pt x="5" y="1"/>
                  </a:cubicBezTo>
                  <a:cubicBezTo>
                    <a:pt x="2" y="3"/>
                    <a:pt x="0" y="8"/>
                    <a:pt x="0" y="11"/>
                  </a:cubicBezTo>
                  <a:cubicBezTo>
                    <a:pt x="0" y="15"/>
                    <a:pt x="2" y="16"/>
                    <a:pt x="3" y="17"/>
                  </a:cubicBezTo>
                  <a:cubicBezTo>
                    <a:pt x="4" y="17"/>
                    <a:pt x="5" y="18"/>
                    <a:pt x="6" y="18"/>
                  </a:cubicBezTo>
                  <a:cubicBezTo>
                    <a:pt x="9" y="18"/>
                    <a:pt x="11" y="14"/>
                    <a:pt x="12" y="13"/>
                  </a:cubicBezTo>
                  <a:cubicBezTo>
                    <a:pt x="12" y="12"/>
                    <a:pt x="12" y="12"/>
                    <a:pt x="12" y="12"/>
                  </a:cubicBezTo>
                  <a:cubicBezTo>
                    <a:pt x="14" y="9"/>
                    <a:pt x="15" y="6"/>
                    <a:pt x="13" y="3"/>
                  </a:cubicBezTo>
                  <a:cubicBezTo>
                    <a:pt x="12" y="1"/>
                    <a:pt x="11" y="0"/>
                    <a:pt x="9" y="0"/>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42" name="Freeform 24">
              <a:extLst>
                <a:ext uri="{FF2B5EF4-FFF2-40B4-BE49-F238E27FC236}">
                  <a16:creationId xmlns:a16="http://schemas.microsoft.com/office/drawing/2014/main" id="{9B311579-C511-9D31-2A1A-11FBBECDEE4F}"/>
                </a:ext>
              </a:extLst>
            </p:cNvPr>
            <p:cNvSpPr>
              <a:spLocks/>
            </p:cNvSpPr>
            <p:nvPr/>
          </p:nvSpPr>
          <p:spPr bwMode="auto">
            <a:xfrm>
              <a:off x="3466278" y="1174740"/>
              <a:ext cx="65434" cy="55794"/>
            </a:xfrm>
            <a:custGeom>
              <a:avLst/>
              <a:gdLst>
                <a:gd name="T0" fmla="*/ 10 w 18"/>
                <a:gd name="T1" fmla="*/ 1 h 17"/>
                <a:gd name="T2" fmla="*/ 7 w 18"/>
                <a:gd name="T3" fmla="*/ 0 h 17"/>
                <a:gd name="T4" fmla="*/ 3 w 18"/>
                <a:gd name="T5" fmla="*/ 2 h 17"/>
                <a:gd name="T6" fmla="*/ 5 w 18"/>
                <a:gd name="T7" fmla="*/ 12 h 17"/>
                <a:gd name="T8" fmla="*/ 5 w 18"/>
                <a:gd name="T9" fmla="*/ 13 h 17"/>
                <a:gd name="T10" fmla="*/ 11 w 18"/>
                <a:gd name="T11" fmla="*/ 17 h 17"/>
                <a:gd name="T12" fmla="*/ 11 w 18"/>
                <a:gd name="T13" fmla="*/ 17 h 17"/>
                <a:gd name="T14" fmla="*/ 16 w 18"/>
                <a:gd name="T15" fmla="*/ 13 h 17"/>
                <a:gd name="T16" fmla="*/ 10 w 18"/>
                <a:gd name="T17"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7">
                  <a:moveTo>
                    <a:pt x="10" y="1"/>
                  </a:moveTo>
                  <a:cubicBezTo>
                    <a:pt x="9" y="0"/>
                    <a:pt x="8" y="0"/>
                    <a:pt x="7" y="0"/>
                  </a:cubicBezTo>
                  <a:cubicBezTo>
                    <a:pt x="5" y="0"/>
                    <a:pt x="4" y="1"/>
                    <a:pt x="3" y="2"/>
                  </a:cubicBezTo>
                  <a:cubicBezTo>
                    <a:pt x="0" y="6"/>
                    <a:pt x="3" y="10"/>
                    <a:pt x="5" y="12"/>
                  </a:cubicBezTo>
                  <a:cubicBezTo>
                    <a:pt x="5" y="13"/>
                    <a:pt x="5" y="13"/>
                    <a:pt x="5" y="13"/>
                  </a:cubicBezTo>
                  <a:cubicBezTo>
                    <a:pt x="6" y="14"/>
                    <a:pt x="8" y="17"/>
                    <a:pt x="11" y="17"/>
                  </a:cubicBezTo>
                  <a:cubicBezTo>
                    <a:pt x="11" y="17"/>
                    <a:pt x="11" y="17"/>
                    <a:pt x="11" y="17"/>
                  </a:cubicBezTo>
                  <a:cubicBezTo>
                    <a:pt x="12" y="17"/>
                    <a:pt x="15" y="16"/>
                    <a:pt x="16" y="13"/>
                  </a:cubicBezTo>
                  <a:cubicBezTo>
                    <a:pt x="18" y="8"/>
                    <a:pt x="15" y="2"/>
                    <a:pt x="10" y="1"/>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43" name="Freeform 25">
              <a:extLst>
                <a:ext uri="{FF2B5EF4-FFF2-40B4-BE49-F238E27FC236}">
                  <a16:creationId xmlns:a16="http://schemas.microsoft.com/office/drawing/2014/main" id="{B50DFC6E-D890-095D-7EF0-3A6A9FF99DE9}"/>
                </a:ext>
              </a:extLst>
            </p:cNvPr>
            <p:cNvSpPr>
              <a:spLocks/>
            </p:cNvSpPr>
            <p:nvPr/>
          </p:nvSpPr>
          <p:spPr bwMode="auto">
            <a:xfrm>
              <a:off x="3212720" y="1401633"/>
              <a:ext cx="50439" cy="49594"/>
            </a:xfrm>
            <a:custGeom>
              <a:avLst/>
              <a:gdLst>
                <a:gd name="T0" fmla="*/ 6 w 14"/>
                <a:gd name="T1" fmla="*/ 0 h 15"/>
                <a:gd name="T2" fmla="*/ 0 w 14"/>
                <a:gd name="T3" fmla="*/ 5 h 15"/>
                <a:gd name="T4" fmla="*/ 3 w 14"/>
                <a:gd name="T5" fmla="*/ 11 h 15"/>
                <a:gd name="T6" fmla="*/ 3 w 14"/>
                <a:gd name="T7" fmla="*/ 11 h 15"/>
                <a:gd name="T8" fmla="*/ 8 w 14"/>
                <a:gd name="T9" fmla="*/ 15 h 15"/>
                <a:gd name="T10" fmla="*/ 8 w 14"/>
                <a:gd name="T11" fmla="*/ 15 h 15"/>
                <a:gd name="T12" fmla="*/ 13 w 14"/>
                <a:gd name="T13" fmla="*/ 13 h 15"/>
                <a:gd name="T14" fmla="*/ 13 w 14"/>
                <a:gd name="T15" fmla="*/ 5 h 15"/>
                <a:gd name="T16" fmla="*/ 6 w 1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6" y="0"/>
                  </a:moveTo>
                  <a:cubicBezTo>
                    <a:pt x="3" y="0"/>
                    <a:pt x="1" y="2"/>
                    <a:pt x="0" y="5"/>
                  </a:cubicBezTo>
                  <a:cubicBezTo>
                    <a:pt x="0" y="7"/>
                    <a:pt x="0" y="9"/>
                    <a:pt x="3" y="11"/>
                  </a:cubicBezTo>
                  <a:cubicBezTo>
                    <a:pt x="3" y="11"/>
                    <a:pt x="3" y="11"/>
                    <a:pt x="3" y="11"/>
                  </a:cubicBezTo>
                  <a:cubicBezTo>
                    <a:pt x="4" y="15"/>
                    <a:pt x="7" y="15"/>
                    <a:pt x="8" y="15"/>
                  </a:cubicBezTo>
                  <a:cubicBezTo>
                    <a:pt x="8" y="15"/>
                    <a:pt x="8" y="15"/>
                    <a:pt x="8" y="15"/>
                  </a:cubicBezTo>
                  <a:cubicBezTo>
                    <a:pt x="10" y="15"/>
                    <a:pt x="11" y="14"/>
                    <a:pt x="13" y="13"/>
                  </a:cubicBezTo>
                  <a:cubicBezTo>
                    <a:pt x="14" y="10"/>
                    <a:pt x="14" y="7"/>
                    <a:pt x="13" y="5"/>
                  </a:cubicBezTo>
                  <a:cubicBezTo>
                    <a:pt x="12" y="2"/>
                    <a:pt x="9" y="0"/>
                    <a:pt x="6" y="0"/>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44" name="Freeform 26">
              <a:extLst>
                <a:ext uri="{FF2B5EF4-FFF2-40B4-BE49-F238E27FC236}">
                  <a16:creationId xmlns:a16="http://schemas.microsoft.com/office/drawing/2014/main" id="{CE193B6F-A852-E316-F151-7D4AE31AA289}"/>
                </a:ext>
              </a:extLst>
            </p:cNvPr>
            <p:cNvSpPr>
              <a:spLocks/>
            </p:cNvSpPr>
            <p:nvPr/>
          </p:nvSpPr>
          <p:spPr bwMode="auto">
            <a:xfrm>
              <a:off x="3353131" y="1411552"/>
              <a:ext cx="51802" cy="43395"/>
            </a:xfrm>
            <a:custGeom>
              <a:avLst/>
              <a:gdLst>
                <a:gd name="T0" fmla="*/ 8 w 14"/>
                <a:gd name="T1" fmla="*/ 0 h 13"/>
                <a:gd name="T2" fmla="*/ 1 w 14"/>
                <a:gd name="T3" fmla="*/ 4 h 13"/>
                <a:gd name="T4" fmla="*/ 0 w 14"/>
                <a:gd name="T5" fmla="*/ 9 h 13"/>
                <a:gd name="T6" fmla="*/ 3 w 14"/>
                <a:gd name="T7" fmla="*/ 13 h 13"/>
                <a:gd name="T8" fmla="*/ 6 w 14"/>
                <a:gd name="T9" fmla="*/ 13 h 13"/>
                <a:gd name="T10" fmla="*/ 13 w 14"/>
                <a:gd name="T11" fmla="*/ 10 h 13"/>
                <a:gd name="T12" fmla="*/ 13 w 14"/>
                <a:gd name="T13" fmla="*/ 3 h 13"/>
                <a:gd name="T14" fmla="*/ 8 w 14"/>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3">
                  <a:moveTo>
                    <a:pt x="8" y="0"/>
                  </a:moveTo>
                  <a:cubicBezTo>
                    <a:pt x="5" y="0"/>
                    <a:pt x="2" y="1"/>
                    <a:pt x="1" y="4"/>
                  </a:cubicBezTo>
                  <a:cubicBezTo>
                    <a:pt x="0" y="6"/>
                    <a:pt x="0" y="8"/>
                    <a:pt x="0" y="9"/>
                  </a:cubicBezTo>
                  <a:cubicBezTo>
                    <a:pt x="1" y="10"/>
                    <a:pt x="1" y="12"/>
                    <a:pt x="3" y="13"/>
                  </a:cubicBezTo>
                  <a:cubicBezTo>
                    <a:pt x="4" y="13"/>
                    <a:pt x="5" y="13"/>
                    <a:pt x="6" y="13"/>
                  </a:cubicBezTo>
                  <a:cubicBezTo>
                    <a:pt x="8" y="13"/>
                    <a:pt x="11" y="12"/>
                    <a:pt x="13" y="10"/>
                  </a:cubicBezTo>
                  <a:cubicBezTo>
                    <a:pt x="14" y="8"/>
                    <a:pt x="14" y="5"/>
                    <a:pt x="13" y="3"/>
                  </a:cubicBezTo>
                  <a:cubicBezTo>
                    <a:pt x="13" y="1"/>
                    <a:pt x="10" y="0"/>
                    <a:pt x="8" y="0"/>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45" name="Freeform 27">
              <a:extLst>
                <a:ext uri="{FF2B5EF4-FFF2-40B4-BE49-F238E27FC236}">
                  <a16:creationId xmlns:a16="http://schemas.microsoft.com/office/drawing/2014/main" id="{ADF095BB-8673-0E09-6E26-133CAFA06895}"/>
                </a:ext>
              </a:extLst>
            </p:cNvPr>
            <p:cNvSpPr>
              <a:spLocks noEditPoints="1"/>
            </p:cNvSpPr>
            <p:nvPr/>
          </p:nvSpPr>
          <p:spPr bwMode="auto">
            <a:xfrm>
              <a:off x="2426145" y="765587"/>
              <a:ext cx="3125853" cy="1802751"/>
            </a:xfrm>
            <a:custGeom>
              <a:avLst/>
              <a:gdLst>
                <a:gd name="T0" fmla="*/ 834 w 863"/>
                <a:gd name="T1" fmla="*/ 311 h 547"/>
                <a:gd name="T2" fmla="*/ 792 w 863"/>
                <a:gd name="T3" fmla="*/ 284 h 547"/>
                <a:gd name="T4" fmla="*/ 774 w 863"/>
                <a:gd name="T5" fmla="*/ 241 h 547"/>
                <a:gd name="T6" fmla="*/ 848 w 863"/>
                <a:gd name="T7" fmla="*/ 263 h 547"/>
                <a:gd name="T8" fmla="*/ 847 w 863"/>
                <a:gd name="T9" fmla="*/ 195 h 547"/>
                <a:gd name="T10" fmla="*/ 790 w 863"/>
                <a:gd name="T11" fmla="*/ 178 h 547"/>
                <a:gd name="T12" fmla="*/ 735 w 863"/>
                <a:gd name="T13" fmla="*/ 169 h 547"/>
                <a:gd name="T14" fmla="*/ 725 w 863"/>
                <a:gd name="T15" fmla="*/ 129 h 547"/>
                <a:gd name="T16" fmla="*/ 689 w 863"/>
                <a:gd name="T17" fmla="*/ 93 h 547"/>
                <a:gd name="T18" fmla="*/ 665 w 863"/>
                <a:gd name="T19" fmla="*/ 87 h 547"/>
                <a:gd name="T20" fmla="*/ 614 w 863"/>
                <a:gd name="T21" fmla="*/ 63 h 547"/>
                <a:gd name="T22" fmla="*/ 550 w 863"/>
                <a:gd name="T23" fmla="*/ 63 h 547"/>
                <a:gd name="T24" fmla="*/ 523 w 863"/>
                <a:gd name="T25" fmla="*/ 14 h 547"/>
                <a:gd name="T26" fmla="*/ 480 w 863"/>
                <a:gd name="T27" fmla="*/ 95 h 547"/>
                <a:gd name="T28" fmla="*/ 467 w 863"/>
                <a:gd name="T29" fmla="*/ 13 h 547"/>
                <a:gd name="T30" fmla="*/ 446 w 863"/>
                <a:gd name="T31" fmla="*/ 151 h 547"/>
                <a:gd name="T32" fmla="*/ 494 w 863"/>
                <a:gd name="T33" fmla="*/ 169 h 547"/>
                <a:gd name="T34" fmla="*/ 483 w 863"/>
                <a:gd name="T35" fmla="*/ 244 h 547"/>
                <a:gd name="T36" fmla="*/ 462 w 863"/>
                <a:gd name="T37" fmla="*/ 226 h 547"/>
                <a:gd name="T38" fmla="*/ 428 w 863"/>
                <a:gd name="T39" fmla="*/ 227 h 547"/>
                <a:gd name="T40" fmla="*/ 397 w 863"/>
                <a:gd name="T41" fmla="*/ 176 h 547"/>
                <a:gd name="T42" fmla="*/ 394 w 863"/>
                <a:gd name="T43" fmla="*/ 112 h 547"/>
                <a:gd name="T44" fmla="*/ 424 w 863"/>
                <a:gd name="T45" fmla="*/ 35 h 547"/>
                <a:gd name="T46" fmla="*/ 364 w 863"/>
                <a:gd name="T47" fmla="*/ 58 h 547"/>
                <a:gd name="T48" fmla="*/ 346 w 863"/>
                <a:gd name="T49" fmla="*/ 121 h 547"/>
                <a:gd name="T50" fmla="*/ 368 w 863"/>
                <a:gd name="T51" fmla="*/ 186 h 547"/>
                <a:gd name="T52" fmla="*/ 376 w 863"/>
                <a:gd name="T53" fmla="*/ 219 h 547"/>
                <a:gd name="T54" fmla="*/ 348 w 863"/>
                <a:gd name="T55" fmla="*/ 269 h 547"/>
                <a:gd name="T56" fmla="*/ 338 w 863"/>
                <a:gd name="T57" fmla="*/ 226 h 547"/>
                <a:gd name="T58" fmla="*/ 315 w 863"/>
                <a:gd name="T59" fmla="*/ 242 h 547"/>
                <a:gd name="T60" fmla="*/ 293 w 863"/>
                <a:gd name="T61" fmla="*/ 239 h 547"/>
                <a:gd name="T62" fmla="*/ 246 w 863"/>
                <a:gd name="T63" fmla="*/ 229 h 547"/>
                <a:gd name="T64" fmla="*/ 205 w 863"/>
                <a:gd name="T65" fmla="*/ 179 h 547"/>
                <a:gd name="T66" fmla="*/ 188 w 863"/>
                <a:gd name="T67" fmla="*/ 204 h 547"/>
                <a:gd name="T68" fmla="*/ 162 w 863"/>
                <a:gd name="T69" fmla="*/ 247 h 547"/>
                <a:gd name="T70" fmla="*/ 132 w 863"/>
                <a:gd name="T71" fmla="*/ 198 h 547"/>
                <a:gd name="T72" fmla="*/ 81 w 863"/>
                <a:gd name="T73" fmla="*/ 180 h 547"/>
                <a:gd name="T74" fmla="*/ 71 w 863"/>
                <a:gd name="T75" fmla="*/ 129 h 547"/>
                <a:gd name="T76" fmla="*/ 339 w 863"/>
                <a:gd name="T77" fmla="*/ 547 h 547"/>
                <a:gd name="T78" fmla="*/ 370 w 863"/>
                <a:gd name="T79" fmla="*/ 480 h 547"/>
                <a:gd name="T80" fmla="*/ 403 w 863"/>
                <a:gd name="T81" fmla="*/ 448 h 547"/>
                <a:gd name="T82" fmla="*/ 466 w 863"/>
                <a:gd name="T83" fmla="*/ 385 h 547"/>
                <a:gd name="T84" fmla="*/ 489 w 863"/>
                <a:gd name="T85" fmla="*/ 308 h 547"/>
                <a:gd name="T86" fmla="*/ 526 w 863"/>
                <a:gd name="T87" fmla="*/ 303 h 547"/>
                <a:gd name="T88" fmla="*/ 552 w 863"/>
                <a:gd name="T89" fmla="*/ 244 h 547"/>
                <a:gd name="T90" fmla="*/ 538 w 863"/>
                <a:gd name="T91" fmla="*/ 185 h 547"/>
                <a:gd name="T92" fmla="*/ 531 w 863"/>
                <a:gd name="T93" fmla="*/ 170 h 547"/>
                <a:gd name="T94" fmla="*/ 595 w 863"/>
                <a:gd name="T95" fmla="*/ 161 h 547"/>
                <a:gd name="T96" fmla="*/ 613 w 863"/>
                <a:gd name="T97" fmla="*/ 200 h 547"/>
                <a:gd name="T98" fmla="*/ 671 w 863"/>
                <a:gd name="T99" fmla="*/ 215 h 547"/>
                <a:gd name="T100" fmla="*/ 675 w 863"/>
                <a:gd name="T101" fmla="*/ 310 h 547"/>
                <a:gd name="T102" fmla="*/ 621 w 863"/>
                <a:gd name="T103" fmla="*/ 342 h 547"/>
                <a:gd name="T104" fmla="*/ 685 w 863"/>
                <a:gd name="T105" fmla="*/ 353 h 547"/>
                <a:gd name="T106" fmla="*/ 728 w 863"/>
                <a:gd name="T107" fmla="*/ 369 h 547"/>
                <a:gd name="T108" fmla="*/ 776 w 863"/>
                <a:gd name="T109" fmla="*/ 396 h 547"/>
                <a:gd name="T110" fmla="*/ 837 w 863"/>
                <a:gd name="T111" fmla="*/ 378 h 547"/>
                <a:gd name="T112" fmla="*/ 825 w 863"/>
                <a:gd name="T113" fmla="*/ 361 h 547"/>
                <a:gd name="T114" fmla="*/ 493 w 863"/>
                <a:gd name="T115" fmla="*/ 121 h 547"/>
                <a:gd name="T116" fmla="*/ 457 w 863"/>
                <a:gd name="T117" fmla="*/ 345 h 547"/>
                <a:gd name="T118" fmla="*/ 573 w 863"/>
                <a:gd name="T119" fmla="*/ 140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3" h="547">
                  <a:moveTo>
                    <a:pt x="862" y="359"/>
                  </a:moveTo>
                  <a:cubicBezTo>
                    <a:pt x="863" y="356"/>
                    <a:pt x="863" y="352"/>
                    <a:pt x="862" y="349"/>
                  </a:cubicBezTo>
                  <a:cubicBezTo>
                    <a:pt x="860" y="347"/>
                    <a:pt x="859" y="344"/>
                    <a:pt x="856" y="342"/>
                  </a:cubicBezTo>
                  <a:cubicBezTo>
                    <a:pt x="856" y="342"/>
                    <a:pt x="855" y="342"/>
                    <a:pt x="855" y="341"/>
                  </a:cubicBezTo>
                  <a:cubicBezTo>
                    <a:pt x="855" y="341"/>
                    <a:pt x="854" y="341"/>
                    <a:pt x="854" y="340"/>
                  </a:cubicBezTo>
                  <a:cubicBezTo>
                    <a:pt x="854" y="340"/>
                    <a:pt x="855" y="339"/>
                    <a:pt x="856" y="339"/>
                  </a:cubicBezTo>
                  <a:cubicBezTo>
                    <a:pt x="858" y="335"/>
                    <a:pt x="858" y="330"/>
                    <a:pt x="854" y="326"/>
                  </a:cubicBezTo>
                  <a:cubicBezTo>
                    <a:pt x="853" y="324"/>
                    <a:pt x="851" y="324"/>
                    <a:pt x="849" y="323"/>
                  </a:cubicBezTo>
                  <a:cubicBezTo>
                    <a:pt x="848" y="323"/>
                    <a:pt x="847" y="323"/>
                    <a:pt x="847" y="323"/>
                  </a:cubicBezTo>
                  <a:cubicBezTo>
                    <a:pt x="847" y="322"/>
                    <a:pt x="847" y="322"/>
                    <a:pt x="847" y="321"/>
                  </a:cubicBezTo>
                  <a:cubicBezTo>
                    <a:pt x="847" y="320"/>
                    <a:pt x="847" y="318"/>
                    <a:pt x="846" y="316"/>
                  </a:cubicBezTo>
                  <a:cubicBezTo>
                    <a:pt x="845" y="315"/>
                    <a:pt x="842" y="315"/>
                    <a:pt x="841" y="315"/>
                  </a:cubicBezTo>
                  <a:cubicBezTo>
                    <a:pt x="841" y="315"/>
                    <a:pt x="841" y="315"/>
                    <a:pt x="841" y="315"/>
                  </a:cubicBezTo>
                  <a:cubicBezTo>
                    <a:pt x="840" y="315"/>
                    <a:pt x="839" y="315"/>
                    <a:pt x="839" y="315"/>
                  </a:cubicBezTo>
                  <a:cubicBezTo>
                    <a:pt x="838" y="315"/>
                    <a:pt x="838" y="315"/>
                    <a:pt x="838" y="315"/>
                  </a:cubicBezTo>
                  <a:cubicBezTo>
                    <a:pt x="838" y="315"/>
                    <a:pt x="838" y="315"/>
                    <a:pt x="838" y="315"/>
                  </a:cubicBezTo>
                  <a:cubicBezTo>
                    <a:pt x="837" y="315"/>
                    <a:pt x="837" y="314"/>
                    <a:pt x="837" y="313"/>
                  </a:cubicBezTo>
                  <a:cubicBezTo>
                    <a:pt x="836" y="313"/>
                    <a:pt x="835" y="312"/>
                    <a:pt x="834" y="311"/>
                  </a:cubicBezTo>
                  <a:cubicBezTo>
                    <a:pt x="834" y="310"/>
                    <a:pt x="833" y="310"/>
                    <a:pt x="833" y="310"/>
                  </a:cubicBezTo>
                  <a:cubicBezTo>
                    <a:pt x="833" y="310"/>
                    <a:pt x="833" y="310"/>
                    <a:pt x="833" y="310"/>
                  </a:cubicBezTo>
                  <a:cubicBezTo>
                    <a:pt x="833" y="309"/>
                    <a:pt x="834" y="307"/>
                    <a:pt x="834" y="306"/>
                  </a:cubicBezTo>
                  <a:cubicBezTo>
                    <a:pt x="836" y="303"/>
                    <a:pt x="836" y="303"/>
                    <a:pt x="836" y="303"/>
                  </a:cubicBezTo>
                  <a:cubicBezTo>
                    <a:pt x="833" y="302"/>
                    <a:pt x="833" y="302"/>
                    <a:pt x="833" y="302"/>
                  </a:cubicBezTo>
                  <a:cubicBezTo>
                    <a:pt x="831" y="301"/>
                    <a:pt x="830" y="301"/>
                    <a:pt x="829" y="301"/>
                  </a:cubicBezTo>
                  <a:cubicBezTo>
                    <a:pt x="828" y="301"/>
                    <a:pt x="826" y="301"/>
                    <a:pt x="826" y="301"/>
                  </a:cubicBezTo>
                  <a:cubicBezTo>
                    <a:pt x="825" y="301"/>
                    <a:pt x="824" y="301"/>
                    <a:pt x="824" y="301"/>
                  </a:cubicBezTo>
                  <a:cubicBezTo>
                    <a:pt x="824" y="300"/>
                    <a:pt x="824" y="299"/>
                    <a:pt x="824" y="299"/>
                  </a:cubicBezTo>
                  <a:cubicBezTo>
                    <a:pt x="824" y="297"/>
                    <a:pt x="823" y="292"/>
                    <a:pt x="817" y="292"/>
                  </a:cubicBezTo>
                  <a:cubicBezTo>
                    <a:pt x="815" y="292"/>
                    <a:pt x="813" y="293"/>
                    <a:pt x="812" y="294"/>
                  </a:cubicBezTo>
                  <a:cubicBezTo>
                    <a:pt x="811" y="294"/>
                    <a:pt x="810" y="295"/>
                    <a:pt x="810" y="295"/>
                  </a:cubicBezTo>
                  <a:cubicBezTo>
                    <a:pt x="810" y="295"/>
                    <a:pt x="809" y="294"/>
                    <a:pt x="808" y="293"/>
                  </a:cubicBezTo>
                  <a:cubicBezTo>
                    <a:pt x="807" y="292"/>
                    <a:pt x="807" y="291"/>
                    <a:pt x="806" y="290"/>
                  </a:cubicBezTo>
                  <a:cubicBezTo>
                    <a:pt x="804" y="289"/>
                    <a:pt x="801" y="289"/>
                    <a:pt x="800" y="289"/>
                  </a:cubicBezTo>
                  <a:cubicBezTo>
                    <a:pt x="798" y="289"/>
                    <a:pt x="798" y="289"/>
                    <a:pt x="798" y="289"/>
                  </a:cubicBezTo>
                  <a:cubicBezTo>
                    <a:pt x="797" y="289"/>
                    <a:pt x="796" y="289"/>
                    <a:pt x="796" y="289"/>
                  </a:cubicBezTo>
                  <a:cubicBezTo>
                    <a:pt x="794" y="288"/>
                    <a:pt x="793" y="287"/>
                    <a:pt x="792" y="284"/>
                  </a:cubicBezTo>
                  <a:cubicBezTo>
                    <a:pt x="791" y="281"/>
                    <a:pt x="790" y="278"/>
                    <a:pt x="787" y="276"/>
                  </a:cubicBezTo>
                  <a:cubicBezTo>
                    <a:pt x="786" y="276"/>
                    <a:pt x="786" y="276"/>
                    <a:pt x="785" y="276"/>
                  </a:cubicBezTo>
                  <a:cubicBezTo>
                    <a:pt x="785" y="275"/>
                    <a:pt x="785" y="274"/>
                    <a:pt x="785" y="274"/>
                  </a:cubicBezTo>
                  <a:cubicBezTo>
                    <a:pt x="784" y="273"/>
                    <a:pt x="783" y="270"/>
                    <a:pt x="779" y="270"/>
                  </a:cubicBezTo>
                  <a:cubicBezTo>
                    <a:pt x="779" y="270"/>
                    <a:pt x="778" y="270"/>
                    <a:pt x="777" y="270"/>
                  </a:cubicBezTo>
                  <a:cubicBezTo>
                    <a:pt x="776" y="271"/>
                    <a:pt x="775" y="271"/>
                    <a:pt x="775" y="272"/>
                  </a:cubicBezTo>
                  <a:cubicBezTo>
                    <a:pt x="775" y="272"/>
                    <a:pt x="775" y="272"/>
                    <a:pt x="775" y="271"/>
                  </a:cubicBezTo>
                  <a:cubicBezTo>
                    <a:pt x="774" y="270"/>
                    <a:pt x="772" y="270"/>
                    <a:pt x="771" y="268"/>
                  </a:cubicBezTo>
                  <a:cubicBezTo>
                    <a:pt x="771" y="268"/>
                    <a:pt x="771" y="268"/>
                    <a:pt x="770" y="268"/>
                  </a:cubicBezTo>
                  <a:cubicBezTo>
                    <a:pt x="771" y="268"/>
                    <a:pt x="772" y="268"/>
                    <a:pt x="772" y="268"/>
                  </a:cubicBezTo>
                  <a:cubicBezTo>
                    <a:pt x="773" y="268"/>
                    <a:pt x="774" y="268"/>
                    <a:pt x="775" y="268"/>
                  </a:cubicBezTo>
                  <a:cubicBezTo>
                    <a:pt x="777" y="267"/>
                    <a:pt x="779" y="266"/>
                    <a:pt x="780" y="263"/>
                  </a:cubicBezTo>
                  <a:cubicBezTo>
                    <a:pt x="781" y="261"/>
                    <a:pt x="780" y="258"/>
                    <a:pt x="779" y="256"/>
                  </a:cubicBezTo>
                  <a:cubicBezTo>
                    <a:pt x="777" y="253"/>
                    <a:pt x="774" y="252"/>
                    <a:pt x="771" y="251"/>
                  </a:cubicBezTo>
                  <a:cubicBezTo>
                    <a:pt x="768" y="250"/>
                    <a:pt x="766" y="249"/>
                    <a:pt x="765" y="247"/>
                  </a:cubicBezTo>
                  <a:cubicBezTo>
                    <a:pt x="765" y="246"/>
                    <a:pt x="765" y="246"/>
                    <a:pt x="765" y="246"/>
                  </a:cubicBezTo>
                  <a:cubicBezTo>
                    <a:pt x="765" y="244"/>
                    <a:pt x="768" y="243"/>
                    <a:pt x="770" y="243"/>
                  </a:cubicBezTo>
                  <a:cubicBezTo>
                    <a:pt x="772" y="242"/>
                    <a:pt x="773" y="242"/>
                    <a:pt x="774" y="241"/>
                  </a:cubicBezTo>
                  <a:cubicBezTo>
                    <a:pt x="776" y="240"/>
                    <a:pt x="776" y="240"/>
                    <a:pt x="776" y="240"/>
                  </a:cubicBezTo>
                  <a:cubicBezTo>
                    <a:pt x="776" y="240"/>
                    <a:pt x="777" y="240"/>
                    <a:pt x="777" y="239"/>
                  </a:cubicBezTo>
                  <a:cubicBezTo>
                    <a:pt x="777" y="239"/>
                    <a:pt x="777" y="240"/>
                    <a:pt x="779" y="240"/>
                  </a:cubicBezTo>
                  <a:cubicBezTo>
                    <a:pt x="779" y="241"/>
                    <a:pt x="779" y="241"/>
                    <a:pt x="779" y="241"/>
                  </a:cubicBezTo>
                  <a:cubicBezTo>
                    <a:pt x="782" y="243"/>
                    <a:pt x="784" y="245"/>
                    <a:pt x="788" y="247"/>
                  </a:cubicBezTo>
                  <a:cubicBezTo>
                    <a:pt x="789" y="248"/>
                    <a:pt x="789" y="248"/>
                    <a:pt x="790" y="248"/>
                  </a:cubicBezTo>
                  <a:cubicBezTo>
                    <a:pt x="792" y="249"/>
                    <a:pt x="793" y="249"/>
                    <a:pt x="794" y="251"/>
                  </a:cubicBezTo>
                  <a:cubicBezTo>
                    <a:pt x="795" y="251"/>
                    <a:pt x="795" y="251"/>
                    <a:pt x="795" y="251"/>
                  </a:cubicBezTo>
                  <a:cubicBezTo>
                    <a:pt x="797" y="253"/>
                    <a:pt x="799" y="256"/>
                    <a:pt x="802" y="256"/>
                  </a:cubicBezTo>
                  <a:cubicBezTo>
                    <a:pt x="803" y="256"/>
                    <a:pt x="804" y="256"/>
                    <a:pt x="805" y="255"/>
                  </a:cubicBezTo>
                  <a:cubicBezTo>
                    <a:pt x="805" y="258"/>
                    <a:pt x="805" y="261"/>
                    <a:pt x="807" y="262"/>
                  </a:cubicBezTo>
                  <a:cubicBezTo>
                    <a:pt x="809" y="264"/>
                    <a:pt x="812" y="265"/>
                    <a:pt x="814" y="266"/>
                  </a:cubicBezTo>
                  <a:cubicBezTo>
                    <a:pt x="815" y="266"/>
                    <a:pt x="816" y="266"/>
                    <a:pt x="816" y="266"/>
                  </a:cubicBezTo>
                  <a:cubicBezTo>
                    <a:pt x="818" y="267"/>
                    <a:pt x="820" y="268"/>
                    <a:pt x="822" y="270"/>
                  </a:cubicBezTo>
                  <a:cubicBezTo>
                    <a:pt x="826" y="275"/>
                    <a:pt x="830" y="278"/>
                    <a:pt x="838" y="278"/>
                  </a:cubicBezTo>
                  <a:cubicBezTo>
                    <a:pt x="843" y="278"/>
                    <a:pt x="847" y="277"/>
                    <a:pt x="849" y="274"/>
                  </a:cubicBezTo>
                  <a:cubicBezTo>
                    <a:pt x="850" y="272"/>
                    <a:pt x="851" y="270"/>
                    <a:pt x="849" y="266"/>
                  </a:cubicBezTo>
                  <a:cubicBezTo>
                    <a:pt x="848" y="263"/>
                    <a:pt x="848" y="263"/>
                    <a:pt x="848" y="263"/>
                  </a:cubicBezTo>
                  <a:cubicBezTo>
                    <a:pt x="847" y="260"/>
                    <a:pt x="845" y="255"/>
                    <a:pt x="843" y="252"/>
                  </a:cubicBezTo>
                  <a:cubicBezTo>
                    <a:pt x="844" y="252"/>
                    <a:pt x="844" y="252"/>
                    <a:pt x="845" y="252"/>
                  </a:cubicBezTo>
                  <a:cubicBezTo>
                    <a:pt x="846" y="252"/>
                    <a:pt x="846" y="252"/>
                    <a:pt x="847" y="251"/>
                  </a:cubicBezTo>
                  <a:cubicBezTo>
                    <a:pt x="850" y="250"/>
                    <a:pt x="851" y="247"/>
                    <a:pt x="852" y="245"/>
                  </a:cubicBezTo>
                  <a:cubicBezTo>
                    <a:pt x="852" y="244"/>
                    <a:pt x="852" y="243"/>
                    <a:pt x="853" y="242"/>
                  </a:cubicBezTo>
                  <a:cubicBezTo>
                    <a:pt x="855" y="239"/>
                    <a:pt x="855" y="237"/>
                    <a:pt x="853" y="234"/>
                  </a:cubicBezTo>
                  <a:cubicBezTo>
                    <a:pt x="853" y="234"/>
                    <a:pt x="852" y="234"/>
                    <a:pt x="852" y="233"/>
                  </a:cubicBezTo>
                  <a:cubicBezTo>
                    <a:pt x="852" y="233"/>
                    <a:pt x="853" y="232"/>
                    <a:pt x="853" y="231"/>
                  </a:cubicBezTo>
                  <a:cubicBezTo>
                    <a:pt x="854" y="230"/>
                    <a:pt x="855" y="229"/>
                    <a:pt x="854" y="227"/>
                  </a:cubicBezTo>
                  <a:cubicBezTo>
                    <a:pt x="853" y="225"/>
                    <a:pt x="851" y="224"/>
                    <a:pt x="850" y="223"/>
                  </a:cubicBezTo>
                  <a:cubicBezTo>
                    <a:pt x="849" y="223"/>
                    <a:pt x="849" y="223"/>
                    <a:pt x="849" y="223"/>
                  </a:cubicBezTo>
                  <a:cubicBezTo>
                    <a:pt x="848" y="222"/>
                    <a:pt x="848" y="222"/>
                    <a:pt x="847" y="221"/>
                  </a:cubicBezTo>
                  <a:cubicBezTo>
                    <a:pt x="851" y="221"/>
                    <a:pt x="853" y="219"/>
                    <a:pt x="854" y="218"/>
                  </a:cubicBezTo>
                  <a:cubicBezTo>
                    <a:pt x="855" y="215"/>
                    <a:pt x="855" y="213"/>
                    <a:pt x="854" y="211"/>
                  </a:cubicBezTo>
                  <a:cubicBezTo>
                    <a:pt x="854" y="210"/>
                    <a:pt x="854" y="209"/>
                    <a:pt x="854" y="209"/>
                  </a:cubicBezTo>
                  <a:cubicBezTo>
                    <a:pt x="854" y="208"/>
                    <a:pt x="855" y="208"/>
                    <a:pt x="855" y="207"/>
                  </a:cubicBezTo>
                  <a:cubicBezTo>
                    <a:pt x="856" y="205"/>
                    <a:pt x="858" y="200"/>
                    <a:pt x="852" y="197"/>
                  </a:cubicBezTo>
                  <a:cubicBezTo>
                    <a:pt x="850" y="196"/>
                    <a:pt x="848" y="196"/>
                    <a:pt x="847" y="195"/>
                  </a:cubicBezTo>
                  <a:cubicBezTo>
                    <a:pt x="845" y="195"/>
                    <a:pt x="844" y="195"/>
                    <a:pt x="843" y="194"/>
                  </a:cubicBezTo>
                  <a:cubicBezTo>
                    <a:pt x="842" y="194"/>
                    <a:pt x="842" y="194"/>
                    <a:pt x="842" y="194"/>
                  </a:cubicBezTo>
                  <a:cubicBezTo>
                    <a:pt x="840" y="193"/>
                    <a:pt x="839" y="192"/>
                    <a:pt x="837" y="192"/>
                  </a:cubicBezTo>
                  <a:cubicBezTo>
                    <a:pt x="835" y="192"/>
                    <a:pt x="833" y="193"/>
                    <a:pt x="831" y="195"/>
                  </a:cubicBezTo>
                  <a:cubicBezTo>
                    <a:pt x="830" y="196"/>
                    <a:pt x="829" y="197"/>
                    <a:pt x="829" y="198"/>
                  </a:cubicBezTo>
                  <a:cubicBezTo>
                    <a:pt x="827" y="199"/>
                    <a:pt x="826" y="201"/>
                    <a:pt x="825" y="201"/>
                  </a:cubicBezTo>
                  <a:cubicBezTo>
                    <a:pt x="825" y="200"/>
                    <a:pt x="825" y="200"/>
                    <a:pt x="825" y="199"/>
                  </a:cubicBezTo>
                  <a:cubicBezTo>
                    <a:pt x="825" y="196"/>
                    <a:pt x="825" y="193"/>
                    <a:pt x="823" y="191"/>
                  </a:cubicBezTo>
                  <a:cubicBezTo>
                    <a:pt x="822" y="190"/>
                    <a:pt x="821" y="189"/>
                    <a:pt x="819" y="189"/>
                  </a:cubicBezTo>
                  <a:cubicBezTo>
                    <a:pt x="819" y="189"/>
                    <a:pt x="818" y="189"/>
                    <a:pt x="818" y="190"/>
                  </a:cubicBezTo>
                  <a:cubicBezTo>
                    <a:pt x="816" y="190"/>
                    <a:pt x="814" y="191"/>
                    <a:pt x="812" y="193"/>
                  </a:cubicBezTo>
                  <a:cubicBezTo>
                    <a:pt x="811" y="193"/>
                    <a:pt x="810" y="194"/>
                    <a:pt x="810" y="194"/>
                  </a:cubicBezTo>
                  <a:cubicBezTo>
                    <a:pt x="810" y="194"/>
                    <a:pt x="810" y="194"/>
                    <a:pt x="810" y="194"/>
                  </a:cubicBezTo>
                  <a:cubicBezTo>
                    <a:pt x="809" y="194"/>
                    <a:pt x="808" y="193"/>
                    <a:pt x="807" y="191"/>
                  </a:cubicBezTo>
                  <a:cubicBezTo>
                    <a:pt x="806" y="191"/>
                    <a:pt x="806" y="190"/>
                    <a:pt x="805" y="189"/>
                  </a:cubicBezTo>
                  <a:cubicBezTo>
                    <a:pt x="802" y="186"/>
                    <a:pt x="799" y="183"/>
                    <a:pt x="796" y="181"/>
                  </a:cubicBezTo>
                  <a:cubicBezTo>
                    <a:pt x="796" y="181"/>
                    <a:pt x="796" y="181"/>
                    <a:pt x="796" y="181"/>
                  </a:cubicBezTo>
                  <a:cubicBezTo>
                    <a:pt x="795" y="180"/>
                    <a:pt x="793" y="178"/>
                    <a:pt x="790" y="178"/>
                  </a:cubicBezTo>
                  <a:cubicBezTo>
                    <a:pt x="790" y="178"/>
                    <a:pt x="789" y="178"/>
                    <a:pt x="789" y="178"/>
                  </a:cubicBezTo>
                  <a:cubicBezTo>
                    <a:pt x="788" y="179"/>
                    <a:pt x="787" y="179"/>
                    <a:pt x="786" y="180"/>
                  </a:cubicBezTo>
                  <a:cubicBezTo>
                    <a:pt x="785" y="177"/>
                    <a:pt x="785" y="175"/>
                    <a:pt x="783" y="174"/>
                  </a:cubicBezTo>
                  <a:cubicBezTo>
                    <a:pt x="782" y="174"/>
                    <a:pt x="782" y="174"/>
                    <a:pt x="782" y="174"/>
                  </a:cubicBezTo>
                  <a:cubicBezTo>
                    <a:pt x="782" y="174"/>
                    <a:pt x="782" y="174"/>
                    <a:pt x="782" y="174"/>
                  </a:cubicBezTo>
                  <a:cubicBezTo>
                    <a:pt x="780" y="174"/>
                    <a:pt x="778" y="176"/>
                    <a:pt x="776" y="177"/>
                  </a:cubicBezTo>
                  <a:cubicBezTo>
                    <a:pt x="776" y="178"/>
                    <a:pt x="775" y="179"/>
                    <a:pt x="774" y="179"/>
                  </a:cubicBezTo>
                  <a:cubicBezTo>
                    <a:pt x="774" y="179"/>
                    <a:pt x="774" y="179"/>
                    <a:pt x="774" y="179"/>
                  </a:cubicBezTo>
                  <a:cubicBezTo>
                    <a:pt x="773" y="179"/>
                    <a:pt x="773" y="179"/>
                    <a:pt x="772" y="179"/>
                  </a:cubicBezTo>
                  <a:cubicBezTo>
                    <a:pt x="772" y="179"/>
                    <a:pt x="771" y="179"/>
                    <a:pt x="771" y="179"/>
                  </a:cubicBezTo>
                  <a:cubicBezTo>
                    <a:pt x="770" y="179"/>
                    <a:pt x="769" y="180"/>
                    <a:pt x="768" y="180"/>
                  </a:cubicBezTo>
                  <a:cubicBezTo>
                    <a:pt x="767" y="180"/>
                    <a:pt x="767" y="180"/>
                    <a:pt x="766" y="181"/>
                  </a:cubicBezTo>
                  <a:cubicBezTo>
                    <a:pt x="766" y="181"/>
                    <a:pt x="765" y="181"/>
                    <a:pt x="765" y="181"/>
                  </a:cubicBezTo>
                  <a:cubicBezTo>
                    <a:pt x="764" y="181"/>
                    <a:pt x="763" y="181"/>
                    <a:pt x="762" y="180"/>
                  </a:cubicBezTo>
                  <a:cubicBezTo>
                    <a:pt x="762" y="180"/>
                    <a:pt x="761" y="180"/>
                    <a:pt x="760" y="179"/>
                  </a:cubicBezTo>
                  <a:cubicBezTo>
                    <a:pt x="755" y="178"/>
                    <a:pt x="751" y="176"/>
                    <a:pt x="747" y="173"/>
                  </a:cubicBezTo>
                  <a:cubicBezTo>
                    <a:pt x="746" y="173"/>
                    <a:pt x="746" y="173"/>
                    <a:pt x="746" y="173"/>
                  </a:cubicBezTo>
                  <a:cubicBezTo>
                    <a:pt x="742" y="171"/>
                    <a:pt x="738" y="170"/>
                    <a:pt x="735" y="169"/>
                  </a:cubicBezTo>
                  <a:cubicBezTo>
                    <a:pt x="733" y="169"/>
                    <a:pt x="731" y="168"/>
                    <a:pt x="729" y="168"/>
                  </a:cubicBezTo>
                  <a:cubicBezTo>
                    <a:pt x="727" y="167"/>
                    <a:pt x="726" y="165"/>
                    <a:pt x="727" y="163"/>
                  </a:cubicBezTo>
                  <a:cubicBezTo>
                    <a:pt x="727" y="163"/>
                    <a:pt x="728" y="161"/>
                    <a:pt x="728" y="161"/>
                  </a:cubicBezTo>
                  <a:cubicBezTo>
                    <a:pt x="730" y="159"/>
                    <a:pt x="733" y="156"/>
                    <a:pt x="731" y="152"/>
                  </a:cubicBezTo>
                  <a:cubicBezTo>
                    <a:pt x="731" y="151"/>
                    <a:pt x="730" y="151"/>
                    <a:pt x="730" y="150"/>
                  </a:cubicBezTo>
                  <a:cubicBezTo>
                    <a:pt x="731" y="150"/>
                    <a:pt x="733" y="149"/>
                    <a:pt x="734" y="149"/>
                  </a:cubicBezTo>
                  <a:cubicBezTo>
                    <a:pt x="736" y="149"/>
                    <a:pt x="737" y="149"/>
                    <a:pt x="738" y="148"/>
                  </a:cubicBezTo>
                  <a:cubicBezTo>
                    <a:pt x="742" y="147"/>
                    <a:pt x="745" y="143"/>
                    <a:pt x="745" y="140"/>
                  </a:cubicBezTo>
                  <a:cubicBezTo>
                    <a:pt x="745" y="137"/>
                    <a:pt x="743" y="134"/>
                    <a:pt x="740" y="132"/>
                  </a:cubicBezTo>
                  <a:cubicBezTo>
                    <a:pt x="738" y="131"/>
                    <a:pt x="737" y="131"/>
                    <a:pt x="735" y="131"/>
                  </a:cubicBezTo>
                  <a:cubicBezTo>
                    <a:pt x="732" y="131"/>
                    <a:pt x="730" y="132"/>
                    <a:pt x="727" y="133"/>
                  </a:cubicBezTo>
                  <a:cubicBezTo>
                    <a:pt x="725" y="134"/>
                    <a:pt x="724" y="135"/>
                    <a:pt x="722" y="135"/>
                  </a:cubicBezTo>
                  <a:cubicBezTo>
                    <a:pt x="721" y="135"/>
                    <a:pt x="720" y="135"/>
                    <a:pt x="719" y="135"/>
                  </a:cubicBezTo>
                  <a:cubicBezTo>
                    <a:pt x="718" y="135"/>
                    <a:pt x="718" y="135"/>
                    <a:pt x="717" y="135"/>
                  </a:cubicBezTo>
                  <a:cubicBezTo>
                    <a:pt x="717" y="135"/>
                    <a:pt x="717" y="135"/>
                    <a:pt x="717" y="135"/>
                  </a:cubicBezTo>
                  <a:cubicBezTo>
                    <a:pt x="717" y="135"/>
                    <a:pt x="717" y="135"/>
                    <a:pt x="718" y="134"/>
                  </a:cubicBezTo>
                  <a:cubicBezTo>
                    <a:pt x="718" y="132"/>
                    <a:pt x="721" y="129"/>
                    <a:pt x="724" y="129"/>
                  </a:cubicBezTo>
                  <a:cubicBezTo>
                    <a:pt x="724" y="129"/>
                    <a:pt x="725" y="129"/>
                    <a:pt x="725" y="129"/>
                  </a:cubicBezTo>
                  <a:cubicBezTo>
                    <a:pt x="727" y="129"/>
                    <a:pt x="732" y="129"/>
                    <a:pt x="733" y="125"/>
                  </a:cubicBezTo>
                  <a:cubicBezTo>
                    <a:pt x="734" y="121"/>
                    <a:pt x="732" y="117"/>
                    <a:pt x="727" y="112"/>
                  </a:cubicBezTo>
                  <a:cubicBezTo>
                    <a:pt x="725" y="111"/>
                    <a:pt x="717" y="106"/>
                    <a:pt x="712" y="106"/>
                  </a:cubicBezTo>
                  <a:cubicBezTo>
                    <a:pt x="708" y="106"/>
                    <a:pt x="706" y="108"/>
                    <a:pt x="706" y="113"/>
                  </a:cubicBezTo>
                  <a:cubicBezTo>
                    <a:pt x="706" y="113"/>
                    <a:pt x="706" y="114"/>
                    <a:pt x="706" y="115"/>
                  </a:cubicBezTo>
                  <a:cubicBezTo>
                    <a:pt x="706" y="115"/>
                    <a:pt x="705" y="114"/>
                    <a:pt x="705" y="114"/>
                  </a:cubicBezTo>
                  <a:cubicBezTo>
                    <a:pt x="704" y="113"/>
                    <a:pt x="704" y="112"/>
                    <a:pt x="703" y="112"/>
                  </a:cubicBezTo>
                  <a:cubicBezTo>
                    <a:pt x="703" y="111"/>
                    <a:pt x="704" y="109"/>
                    <a:pt x="705" y="109"/>
                  </a:cubicBezTo>
                  <a:cubicBezTo>
                    <a:pt x="705" y="108"/>
                    <a:pt x="706" y="108"/>
                    <a:pt x="706" y="107"/>
                  </a:cubicBezTo>
                  <a:cubicBezTo>
                    <a:pt x="706" y="107"/>
                    <a:pt x="706" y="107"/>
                    <a:pt x="706" y="107"/>
                  </a:cubicBezTo>
                  <a:cubicBezTo>
                    <a:pt x="707" y="105"/>
                    <a:pt x="710" y="101"/>
                    <a:pt x="707" y="97"/>
                  </a:cubicBezTo>
                  <a:cubicBezTo>
                    <a:pt x="705" y="95"/>
                    <a:pt x="702" y="95"/>
                    <a:pt x="701" y="95"/>
                  </a:cubicBezTo>
                  <a:cubicBezTo>
                    <a:pt x="701" y="95"/>
                    <a:pt x="700" y="95"/>
                    <a:pt x="699" y="95"/>
                  </a:cubicBezTo>
                  <a:cubicBezTo>
                    <a:pt x="699" y="95"/>
                    <a:pt x="698" y="95"/>
                    <a:pt x="698" y="95"/>
                  </a:cubicBezTo>
                  <a:cubicBezTo>
                    <a:pt x="697" y="95"/>
                    <a:pt x="697" y="95"/>
                    <a:pt x="697" y="95"/>
                  </a:cubicBezTo>
                  <a:cubicBezTo>
                    <a:pt x="697" y="95"/>
                    <a:pt x="696" y="94"/>
                    <a:pt x="695" y="94"/>
                  </a:cubicBezTo>
                  <a:cubicBezTo>
                    <a:pt x="694" y="93"/>
                    <a:pt x="693" y="92"/>
                    <a:pt x="691" y="92"/>
                  </a:cubicBezTo>
                  <a:cubicBezTo>
                    <a:pt x="690" y="92"/>
                    <a:pt x="690" y="92"/>
                    <a:pt x="689" y="93"/>
                  </a:cubicBezTo>
                  <a:cubicBezTo>
                    <a:pt x="689" y="93"/>
                    <a:pt x="688" y="93"/>
                    <a:pt x="687" y="94"/>
                  </a:cubicBezTo>
                  <a:cubicBezTo>
                    <a:pt x="687" y="93"/>
                    <a:pt x="687" y="93"/>
                    <a:pt x="687" y="93"/>
                  </a:cubicBezTo>
                  <a:cubicBezTo>
                    <a:pt x="685" y="93"/>
                    <a:pt x="685" y="93"/>
                    <a:pt x="685" y="93"/>
                  </a:cubicBezTo>
                  <a:cubicBezTo>
                    <a:pt x="683" y="93"/>
                    <a:pt x="681" y="94"/>
                    <a:pt x="679" y="95"/>
                  </a:cubicBezTo>
                  <a:cubicBezTo>
                    <a:pt x="679" y="95"/>
                    <a:pt x="679" y="95"/>
                    <a:pt x="679" y="95"/>
                  </a:cubicBezTo>
                  <a:cubicBezTo>
                    <a:pt x="678" y="96"/>
                    <a:pt x="677" y="97"/>
                    <a:pt x="676" y="97"/>
                  </a:cubicBezTo>
                  <a:cubicBezTo>
                    <a:pt x="676" y="98"/>
                    <a:pt x="675" y="98"/>
                    <a:pt x="675" y="99"/>
                  </a:cubicBezTo>
                  <a:cubicBezTo>
                    <a:pt x="675" y="99"/>
                    <a:pt x="675" y="98"/>
                    <a:pt x="675" y="98"/>
                  </a:cubicBezTo>
                  <a:cubicBezTo>
                    <a:pt x="675" y="96"/>
                    <a:pt x="675" y="90"/>
                    <a:pt x="670" y="88"/>
                  </a:cubicBezTo>
                  <a:cubicBezTo>
                    <a:pt x="670" y="88"/>
                    <a:pt x="669" y="88"/>
                    <a:pt x="668" y="88"/>
                  </a:cubicBezTo>
                  <a:cubicBezTo>
                    <a:pt x="664" y="88"/>
                    <a:pt x="663" y="92"/>
                    <a:pt x="661" y="95"/>
                  </a:cubicBezTo>
                  <a:cubicBezTo>
                    <a:pt x="661" y="96"/>
                    <a:pt x="661" y="97"/>
                    <a:pt x="661" y="97"/>
                  </a:cubicBezTo>
                  <a:cubicBezTo>
                    <a:pt x="660" y="98"/>
                    <a:pt x="660" y="99"/>
                    <a:pt x="659" y="99"/>
                  </a:cubicBezTo>
                  <a:cubicBezTo>
                    <a:pt x="658" y="101"/>
                    <a:pt x="656" y="104"/>
                    <a:pt x="655" y="104"/>
                  </a:cubicBezTo>
                  <a:cubicBezTo>
                    <a:pt x="654" y="104"/>
                    <a:pt x="654" y="104"/>
                    <a:pt x="654" y="104"/>
                  </a:cubicBezTo>
                  <a:cubicBezTo>
                    <a:pt x="654" y="104"/>
                    <a:pt x="653" y="103"/>
                    <a:pt x="654" y="101"/>
                  </a:cubicBezTo>
                  <a:cubicBezTo>
                    <a:pt x="655" y="98"/>
                    <a:pt x="656" y="97"/>
                    <a:pt x="656" y="96"/>
                  </a:cubicBezTo>
                  <a:cubicBezTo>
                    <a:pt x="659" y="95"/>
                    <a:pt x="663" y="92"/>
                    <a:pt x="665" y="87"/>
                  </a:cubicBezTo>
                  <a:cubicBezTo>
                    <a:pt x="666" y="85"/>
                    <a:pt x="665" y="83"/>
                    <a:pt x="664" y="82"/>
                  </a:cubicBezTo>
                  <a:cubicBezTo>
                    <a:pt x="663" y="80"/>
                    <a:pt x="661" y="79"/>
                    <a:pt x="659" y="78"/>
                  </a:cubicBezTo>
                  <a:cubicBezTo>
                    <a:pt x="659" y="78"/>
                    <a:pt x="658" y="78"/>
                    <a:pt x="658" y="78"/>
                  </a:cubicBezTo>
                  <a:cubicBezTo>
                    <a:pt x="657" y="78"/>
                    <a:pt x="657" y="77"/>
                    <a:pt x="656" y="77"/>
                  </a:cubicBezTo>
                  <a:cubicBezTo>
                    <a:pt x="654" y="76"/>
                    <a:pt x="651" y="74"/>
                    <a:pt x="648" y="74"/>
                  </a:cubicBezTo>
                  <a:cubicBezTo>
                    <a:pt x="647" y="73"/>
                    <a:pt x="646" y="73"/>
                    <a:pt x="645" y="73"/>
                  </a:cubicBezTo>
                  <a:cubicBezTo>
                    <a:pt x="642" y="73"/>
                    <a:pt x="640" y="74"/>
                    <a:pt x="638" y="76"/>
                  </a:cubicBezTo>
                  <a:cubicBezTo>
                    <a:pt x="637" y="78"/>
                    <a:pt x="637" y="80"/>
                    <a:pt x="637" y="82"/>
                  </a:cubicBezTo>
                  <a:cubicBezTo>
                    <a:pt x="637" y="83"/>
                    <a:pt x="637" y="84"/>
                    <a:pt x="637" y="85"/>
                  </a:cubicBezTo>
                  <a:cubicBezTo>
                    <a:pt x="637" y="86"/>
                    <a:pt x="636" y="87"/>
                    <a:pt x="636" y="87"/>
                  </a:cubicBezTo>
                  <a:cubicBezTo>
                    <a:pt x="636" y="87"/>
                    <a:pt x="636" y="86"/>
                    <a:pt x="635" y="86"/>
                  </a:cubicBezTo>
                  <a:cubicBezTo>
                    <a:pt x="634" y="82"/>
                    <a:pt x="632" y="77"/>
                    <a:pt x="627" y="76"/>
                  </a:cubicBezTo>
                  <a:cubicBezTo>
                    <a:pt x="626" y="76"/>
                    <a:pt x="626" y="76"/>
                    <a:pt x="625" y="76"/>
                  </a:cubicBezTo>
                  <a:cubicBezTo>
                    <a:pt x="623" y="76"/>
                    <a:pt x="621" y="77"/>
                    <a:pt x="619" y="78"/>
                  </a:cubicBezTo>
                  <a:cubicBezTo>
                    <a:pt x="619" y="78"/>
                    <a:pt x="618" y="79"/>
                    <a:pt x="617" y="79"/>
                  </a:cubicBezTo>
                  <a:cubicBezTo>
                    <a:pt x="618" y="79"/>
                    <a:pt x="618" y="78"/>
                    <a:pt x="618" y="77"/>
                  </a:cubicBezTo>
                  <a:cubicBezTo>
                    <a:pt x="620" y="75"/>
                    <a:pt x="622" y="72"/>
                    <a:pt x="621" y="70"/>
                  </a:cubicBezTo>
                  <a:cubicBezTo>
                    <a:pt x="621" y="64"/>
                    <a:pt x="616" y="63"/>
                    <a:pt x="614" y="63"/>
                  </a:cubicBezTo>
                  <a:cubicBezTo>
                    <a:pt x="611" y="63"/>
                    <a:pt x="610" y="62"/>
                    <a:pt x="609" y="61"/>
                  </a:cubicBezTo>
                  <a:cubicBezTo>
                    <a:pt x="609" y="60"/>
                    <a:pt x="608" y="59"/>
                    <a:pt x="608" y="58"/>
                  </a:cubicBezTo>
                  <a:cubicBezTo>
                    <a:pt x="608" y="56"/>
                    <a:pt x="607" y="55"/>
                    <a:pt x="607" y="54"/>
                  </a:cubicBezTo>
                  <a:cubicBezTo>
                    <a:pt x="605" y="50"/>
                    <a:pt x="600" y="47"/>
                    <a:pt x="596" y="46"/>
                  </a:cubicBezTo>
                  <a:cubicBezTo>
                    <a:pt x="596" y="46"/>
                    <a:pt x="595" y="46"/>
                    <a:pt x="595" y="46"/>
                  </a:cubicBezTo>
                  <a:cubicBezTo>
                    <a:pt x="594" y="46"/>
                    <a:pt x="593" y="46"/>
                    <a:pt x="593" y="47"/>
                  </a:cubicBezTo>
                  <a:cubicBezTo>
                    <a:pt x="592" y="47"/>
                    <a:pt x="591" y="47"/>
                    <a:pt x="591" y="47"/>
                  </a:cubicBezTo>
                  <a:cubicBezTo>
                    <a:pt x="590" y="47"/>
                    <a:pt x="590" y="47"/>
                    <a:pt x="589" y="47"/>
                  </a:cubicBezTo>
                  <a:cubicBezTo>
                    <a:pt x="588" y="46"/>
                    <a:pt x="587" y="46"/>
                    <a:pt x="586" y="45"/>
                  </a:cubicBezTo>
                  <a:cubicBezTo>
                    <a:pt x="584" y="44"/>
                    <a:pt x="581" y="43"/>
                    <a:pt x="578" y="43"/>
                  </a:cubicBezTo>
                  <a:cubicBezTo>
                    <a:pt x="578" y="43"/>
                    <a:pt x="577" y="43"/>
                    <a:pt x="576" y="44"/>
                  </a:cubicBezTo>
                  <a:cubicBezTo>
                    <a:pt x="572" y="44"/>
                    <a:pt x="568" y="47"/>
                    <a:pt x="564" y="52"/>
                  </a:cubicBezTo>
                  <a:cubicBezTo>
                    <a:pt x="561" y="57"/>
                    <a:pt x="560" y="60"/>
                    <a:pt x="564" y="65"/>
                  </a:cubicBezTo>
                  <a:cubicBezTo>
                    <a:pt x="564" y="65"/>
                    <a:pt x="564" y="65"/>
                    <a:pt x="564" y="65"/>
                  </a:cubicBezTo>
                  <a:cubicBezTo>
                    <a:pt x="563" y="66"/>
                    <a:pt x="562" y="66"/>
                    <a:pt x="561" y="67"/>
                  </a:cubicBezTo>
                  <a:cubicBezTo>
                    <a:pt x="560" y="65"/>
                    <a:pt x="557" y="64"/>
                    <a:pt x="555" y="64"/>
                  </a:cubicBezTo>
                  <a:cubicBezTo>
                    <a:pt x="555" y="64"/>
                    <a:pt x="554" y="64"/>
                    <a:pt x="554" y="63"/>
                  </a:cubicBezTo>
                  <a:cubicBezTo>
                    <a:pt x="553" y="63"/>
                    <a:pt x="551" y="63"/>
                    <a:pt x="550" y="63"/>
                  </a:cubicBezTo>
                  <a:cubicBezTo>
                    <a:pt x="549" y="63"/>
                    <a:pt x="549" y="63"/>
                    <a:pt x="549" y="63"/>
                  </a:cubicBezTo>
                  <a:cubicBezTo>
                    <a:pt x="549" y="63"/>
                    <a:pt x="549" y="63"/>
                    <a:pt x="549" y="63"/>
                  </a:cubicBezTo>
                  <a:cubicBezTo>
                    <a:pt x="545" y="63"/>
                    <a:pt x="544" y="67"/>
                    <a:pt x="544" y="70"/>
                  </a:cubicBezTo>
                  <a:cubicBezTo>
                    <a:pt x="543" y="70"/>
                    <a:pt x="543" y="71"/>
                    <a:pt x="543" y="71"/>
                  </a:cubicBezTo>
                  <a:cubicBezTo>
                    <a:pt x="542" y="74"/>
                    <a:pt x="541" y="76"/>
                    <a:pt x="541" y="77"/>
                  </a:cubicBezTo>
                  <a:cubicBezTo>
                    <a:pt x="540" y="76"/>
                    <a:pt x="540" y="74"/>
                    <a:pt x="540" y="72"/>
                  </a:cubicBezTo>
                  <a:cubicBezTo>
                    <a:pt x="540" y="72"/>
                    <a:pt x="540" y="71"/>
                    <a:pt x="540" y="71"/>
                  </a:cubicBezTo>
                  <a:cubicBezTo>
                    <a:pt x="540" y="70"/>
                    <a:pt x="540" y="69"/>
                    <a:pt x="540" y="69"/>
                  </a:cubicBezTo>
                  <a:cubicBezTo>
                    <a:pt x="540" y="66"/>
                    <a:pt x="539" y="64"/>
                    <a:pt x="540" y="62"/>
                  </a:cubicBezTo>
                  <a:cubicBezTo>
                    <a:pt x="540" y="62"/>
                    <a:pt x="540" y="62"/>
                    <a:pt x="541" y="61"/>
                  </a:cubicBezTo>
                  <a:cubicBezTo>
                    <a:pt x="542" y="60"/>
                    <a:pt x="543" y="60"/>
                    <a:pt x="543" y="58"/>
                  </a:cubicBezTo>
                  <a:cubicBezTo>
                    <a:pt x="547" y="52"/>
                    <a:pt x="543" y="47"/>
                    <a:pt x="541" y="43"/>
                  </a:cubicBezTo>
                  <a:cubicBezTo>
                    <a:pt x="540" y="42"/>
                    <a:pt x="539" y="41"/>
                    <a:pt x="539" y="40"/>
                  </a:cubicBezTo>
                  <a:cubicBezTo>
                    <a:pt x="538" y="38"/>
                    <a:pt x="537" y="37"/>
                    <a:pt x="536" y="36"/>
                  </a:cubicBezTo>
                  <a:cubicBezTo>
                    <a:pt x="535" y="34"/>
                    <a:pt x="534" y="33"/>
                    <a:pt x="533" y="32"/>
                  </a:cubicBezTo>
                  <a:cubicBezTo>
                    <a:pt x="533" y="31"/>
                    <a:pt x="533" y="30"/>
                    <a:pt x="533" y="29"/>
                  </a:cubicBezTo>
                  <a:cubicBezTo>
                    <a:pt x="532" y="28"/>
                    <a:pt x="532" y="27"/>
                    <a:pt x="532" y="26"/>
                  </a:cubicBezTo>
                  <a:cubicBezTo>
                    <a:pt x="531" y="21"/>
                    <a:pt x="527" y="16"/>
                    <a:pt x="523" y="14"/>
                  </a:cubicBezTo>
                  <a:cubicBezTo>
                    <a:pt x="522" y="13"/>
                    <a:pt x="521" y="13"/>
                    <a:pt x="519" y="13"/>
                  </a:cubicBezTo>
                  <a:cubicBezTo>
                    <a:pt x="517" y="13"/>
                    <a:pt x="515" y="14"/>
                    <a:pt x="513" y="15"/>
                  </a:cubicBezTo>
                  <a:cubicBezTo>
                    <a:pt x="512" y="16"/>
                    <a:pt x="511" y="16"/>
                    <a:pt x="510" y="17"/>
                  </a:cubicBezTo>
                  <a:cubicBezTo>
                    <a:pt x="509" y="17"/>
                    <a:pt x="509" y="17"/>
                    <a:pt x="508" y="17"/>
                  </a:cubicBezTo>
                  <a:cubicBezTo>
                    <a:pt x="506" y="18"/>
                    <a:pt x="504" y="18"/>
                    <a:pt x="501" y="20"/>
                  </a:cubicBezTo>
                  <a:cubicBezTo>
                    <a:pt x="496" y="23"/>
                    <a:pt x="491" y="28"/>
                    <a:pt x="487" y="33"/>
                  </a:cubicBezTo>
                  <a:cubicBezTo>
                    <a:pt x="479" y="43"/>
                    <a:pt x="473" y="57"/>
                    <a:pt x="479" y="67"/>
                  </a:cubicBezTo>
                  <a:cubicBezTo>
                    <a:pt x="480" y="68"/>
                    <a:pt x="482" y="70"/>
                    <a:pt x="484" y="71"/>
                  </a:cubicBezTo>
                  <a:cubicBezTo>
                    <a:pt x="485" y="72"/>
                    <a:pt x="488" y="74"/>
                    <a:pt x="489" y="75"/>
                  </a:cubicBezTo>
                  <a:cubicBezTo>
                    <a:pt x="488" y="76"/>
                    <a:pt x="488" y="76"/>
                    <a:pt x="487" y="76"/>
                  </a:cubicBezTo>
                  <a:cubicBezTo>
                    <a:pt x="487" y="76"/>
                    <a:pt x="486" y="77"/>
                    <a:pt x="486" y="77"/>
                  </a:cubicBezTo>
                  <a:cubicBezTo>
                    <a:pt x="484" y="79"/>
                    <a:pt x="481" y="81"/>
                    <a:pt x="479" y="85"/>
                  </a:cubicBezTo>
                  <a:cubicBezTo>
                    <a:pt x="476" y="94"/>
                    <a:pt x="485" y="100"/>
                    <a:pt x="489" y="102"/>
                  </a:cubicBezTo>
                  <a:cubicBezTo>
                    <a:pt x="493" y="105"/>
                    <a:pt x="495" y="106"/>
                    <a:pt x="494" y="110"/>
                  </a:cubicBezTo>
                  <a:cubicBezTo>
                    <a:pt x="494" y="111"/>
                    <a:pt x="494" y="111"/>
                    <a:pt x="494" y="112"/>
                  </a:cubicBezTo>
                  <a:cubicBezTo>
                    <a:pt x="494" y="108"/>
                    <a:pt x="490" y="106"/>
                    <a:pt x="487" y="104"/>
                  </a:cubicBezTo>
                  <a:cubicBezTo>
                    <a:pt x="486" y="103"/>
                    <a:pt x="484" y="102"/>
                    <a:pt x="483" y="101"/>
                  </a:cubicBezTo>
                  <a:cubicBezTo>
                    <a:pt x="482" y="100"/>
                    <a:pt x="481" y="97"/>
                    <a:pt x="480" y="95"/>
                  </a:cubicBezTo>
                  <a:cubicBezTo>
                    <a:pt x="480" y="94"/>
                    <a:pt x="479" y="93"/>
                    <a:pt x="478" y="91"/>
                  </a:cubicBezTo>
                  <a:cubicBezTo>
                    <a:pt x="478" y="90"/>
                    <a:pt x="478" y="90"/>
                    <a:pt x="478" y="90"/>
                  </a:cubicBezTo>
                  <a:cubicBezTo>
                    <a:pt x="476" y="87"/>
                    <a:pt x="475" y="86"/>
                    <a:pt x="475" y="83"/>
                  </a:cubicBezTo>
                  <a:cubicBezTo>
                    <a:pt x="475" y="81"/>
                    <a:pt x="475" y="80"/>
                    <a:pt x="476" y="78"/>
                  </a:cubicBezTo>
                  <a:cubicBezTo>
                    <a:pt x="476" y="73"/>
                    <a:pt x="477" y="68"/>
                    <a:pt x="473" y="62"/>
                  </a:cubicBezTo>
                  <a:cubicBezTo>
                    <a:pt x="473" y="62"/>
                    <a:pt x="472" y="61"/>
                    <a:pt x="472" y="61"/>
                  </a:cubicBezTo>
                  <a:cubicBezTo>
                    <a:pt x="471" y="60"/>
                    <a:pt x="471" y="59"/>
                    <a:pt x="471" y="58"/>
                  </a:cubicBezTo>
                  <a:cubicBezTo>
                    <a:pt x="471" y="55"/>
                    <a:pt x="472" y="51"/>
                    <a:pt x="473" y="49"/>
                  </a:cubicBezTo>
                  <a:cubicBezTo>
                    <a:pt x="474" y="46"/>
                    <a:pt x="475" y="43"/>
                    <a:pt x="477" y="41"/>
                  </a:cubicBezTo>
                  <a:cubicBezTo>
                    <a:pt x="477" y="40"/>
                    <a:pt x="478" y="39"/>
                    <a:pt x="478" y="38"/>
                  </a:cubicBezTo>
                  <a:cubicBezTo>
                    <a:pt x="479" y="36"/>
                    <a:pt x="481" y="33"/>
                    <a:pt x="483" y="31"/>
                  </a:cubicBezTo>
                  <a:cubicBezTo>
                    <a:pt x="483" y="30"/>
                    <a:pt x="484" y="30"/>
                    <a:pt x="485" y="29"/>
                  </a:cubicBezTo>
                  <a:cubicBezTo>
                    <a:pt x="487" y="25"/>
                    <a:pt x="489" y="22"/>
                    <a:pt x="489" y="17"/>
                  </a:cubicBezTo>
                  <a:cubicBezTo>
                    <a:pt x="488" y="14"/>
                    <a:pt x="488" y="14"/>
                    <a:pt x="488" y="14"/>
                  </a:cubicBezTo>
                  <a:cubicBezTo>
                    <a:pt x="486" y="14"/>
                    <a:pt x="486" y="14"/>
                    <a:pt x="486" y="14"/>
                  </a:cubicBezTo>
                  <a:cubicBezTo>
                    <a:pt x="481" y="14"/>
                    <a:pt x="477" y="14"/>
                    <a:pt x="473" y="13"/>
                  </a:cubicBezTo>
                  <a:cubicBezTo>
                    <a:pt x="470" y="13"/>
                    <a:pt x="470" y="13"/>
                    <a:pt x="470" y="13"/>
                  </a:cubicBezTo>
                  <a:cubicBezTo>
                    <a:pt x="469" y="13"/>
                    <a:pt x="468" y="13"/>
                    <a:pt x="467" y="13"/>
                  </a:cubicBezTo>
                  <a:cubicBezTo>
                    <a:pt x="464" y="13"/>
                    <a:pt x="462" y="13"/>
                    <a:pt x="460" y="15"/>
                  </a:cubicBezTo>
                  <a:cubicBezTo>
                    <a:pt x="459" y="16"/>
                    <a:pt x="459" y="16"/>
                    <a:pt x="458" y="17"/>
                  </a:cubicBezTo>
                  <a:cubicBezTo>
                    <a:pt x="455" y="19"/>
                    <a:pt x="451" y="22"/>
                    <a:pt x="449" y="25"/>
                  </a:cubicBezTo>
                  <a:cubicBezTo>
                    <a:pt x="448" y="27"/>
                    <a:pt x="448" y="27"/>
                    <a:pt x="448" y="27"/>
                  </a:cubicBezTo>
                  <a:cubicBezTo>
                    <a:pt x="443" y="36"/>
                    <a:pt x="437" y="44"/>
                    <a:pt x="434" y="54"/>
                  </a:cubicBezTo>
                  <a:cubicBezTo>
                    <a:pt x="430" y="68"/>
                    <a:pt x="426" y="89"/>
                    <a:pt x="428" y="108"/>
                  </a:cubicBezTo>
                  <a:cubicBezTo>
                    <a:pt x="430" y="115"/>
                    <a:pt x="434" y="119"/>
                    <a:pt x="441" y="121"/>
                  </a:cubicBezTo>
                  <a:cubicBezTo>
                    <a:pt x="444" y="122"/>
                    <a:pt x="446" y="122"/>
                    <a:pt x="449" y="122"/>
                  </a:cubicBezTo>
                  <a:cubicBezTo>
                    <a:pt x="450" y="122"/>
                    <a:pt x="450" y="122"/>
                    <a:pt x="450" y="122"/>
                  </a:cubicBezTo>
                  <a:cubicBezTo>
                    <a:pt x="454" y="122"/>
                    <a:pt x="461" y="126"/>
                    <a:pt x="461" y="129"/>
                  </a:cubicBezTo>
                  <a:cubicBezTo>
                    <a:pt x="461" y="129"/>
                    <a:pt x="461" y="129"/>
                    <a:pt x="460" y="129"/>
                  </a:cubicBezTo>
                  <a:cubicBezTo>
                    <a:pt x="458" y="129"/>
                    <a:pt x="453" y="127"/>
                    <a:pt x="452" y="126"/>
                  </a:cubicBezTo>
                  <a:cubicBezTo>
                    <a:pt x="452" y="126"/>
                    <a:pt x="450" y="126"/>
                    <a:pt x="449" y="125"/>
                  </a:cubicBezTo>
                  <a:cubicBezTo>
                    <a:pt x="447" y="124"/>
                    <a:pt x="443" y="123"/>
                    <a:pt x="440" y="123"/>
                  </a:cubicBezTo>
                  <a:cubicBezTo>
                    <a:pt x="438" y="123"/>
                    <a:pt x="437" y="124"/>
                    <a:pt x="436" y="125"/>
                  </a:cubicBezTo>
                  <a:cubicBezTo>
                    <a:pt x="431" y="129"/>
                    <a:pt x="434" y="134"/>
                    <a:pt x="436" y="137"/>
                  </a:cubicBezTo>
                  <a:cubicBezTo>
                    <a:pt x="437" y="138"/>
                    <a:pt x="437" y="139"/>
                    <a:pt x="437" y="139"/>
                  </a:cubicBezTo>
                  <a:cubicBezTo>
                    <a:pt x="439" y="145"/>
                    <a:pt x="442" y="147"/>
                    <a:pt x="446" y="151"/>
                  </a:cubicBezTo>
                  <a:cubicBezTo>
                    <a:pt x="452" y="156"/>
                    <a:pt x="460" y="157"/>
                    <a:pt x="463" y="157"/>
                  </a:cubicBezTo>
                  <a:cubicBezTo>
                    <a:pt x="463" y="157"/>
                    <a:pt x="464" y="157"/>
                    <a:pt x="464" y="157"/>
                  </a:cubicBezTo>
                  <a:cubicBezTo>
                    <a:pt x="466" y="157"/>
                    <a:pt x="468" y="157"/>
                    <a:pt x="469" y="156"/>
                  </a:cubicBezTo>
                  <a:cubicBezTo>
                    <a:pt x="470" y="156"/>
                    <a:pt x="471" y="156"/>
                    <a:pt x="472" y="156"/>
                  </a:cubicBezTo>
                  <a:cubicBezTo>
                    <a:pt x="472" y="156"/>
                    <a:pt x="473" y="156"/>
                    <a:pt x="474" y="158"/>
                  </a:cubicBezTo>
                  <a:cubicBezTo>
                    <a:pt x="475" y="159"/>
                    <a:pt x="475" y="159"/>
                    <a:pt x="475" y="159"/>
                  </a:cubicBezTo>
                  <a:cubicBezTo>
                    <a:pt x="477" y="162"/>
                    <a:pt x="480" y="166"/>
                    <a:pt x="484" y="167"/>
                  </a:cubicBezTo>
                  <a:cubicBezTo>
                    <a:pt x="485" y="167"/>
                    <a:pt x="485" y="167"/>
                    <a:pt x="486" y="167"/>
                  </a:cubicBezTo>
                  <a:cubicBezTo>
                    <a:pt x="488" y="167"/>
                    <a:pt x="489" y="166"/>
                    <a:pt x="491" y="166"/>
                  </a:cubicBezTo>
                  <a:cubicBezTo>
                    <a:pt x="492" y="165"/>
                    <a:pt x="493" y="165"/>
                    <a:pt x="494" y="165"/>
                  </a:cubicBezTo>
                  <a:cubicBezTo>
                    <a:pt x="494" y="165"/>
                    <a:pt x="495" y="165"/>
                    <a:pt x="495" y="165"/>
                  </a:cubicBezTo>
                  <a:cubicBezTo>
                    <a:pt x="498" y="166"/>
                    <a:pt x="498" y="166"/>
                    <a:pt x="498" y="166"/>
                  </a:cubicBezTo>
                  <a:cubicBezTo>
                    <a:pt x="500" y="166"/>
                    <a:pt x="502" y="167"/>
                    <a:pt x="505" y="167"/>
                  </a:cubicBezTo>
                  <a:cubicBezTo>
                    <a:pt x="503" y="167"/>
                    <a:pt x="501" y="168"/>
                    <a:pt x="500" y="168"/>
                  </a:cubicBezTo>
                  <a:cubicBezTo>
                    <a:pt x="499" y="169"/>
                    <a:pt x="499" y="169"/>
                    <a:pt x="498" y="169"/>
                  </a:cubicBezTo>
                  <a:cubicBezTo>
                    <a:pt x="497" y="169"/>
                    <a:pt x="496" y="169"/>
                    <a:pt x="495" y="169"/>
                  </a:cubicBezTo>
                  <a:cubicBezTo>
                    <a:pt x="495" y="169"/>
                    <a:pt x="495" y="169"/>
                    <a:pt x="495" y="169"/>
                  </a:cubicBezTo>
                  <a:cubicBezTo>
                    <a:pt x="495" y="169"/>
                    <a:pt x="494" y="169"/>
                    <a:pt x="494" y="169"/>
                  </a:cubicBezTo>
                  <a:cubicBezTo>
                    <a:pt x="494" y="169"/>
                    <a:pt x="493" y="169"/>
                    <a:pt x="492" y="169"/>
                  </a:cubicBezTo>
                  <a:cubicBezTo>
                    <a:pt x="492" y="169"/>
                    <a:pt x="491" y="169"/>
                    <a:pt x="491" y="169"/>
                  </a:cubicBezTo>
                  <a:cubicBezTo>
                    <a:pt x="487" y="171"/>
                    <a:pt x="487" y="176"/>
                    <a:pt x="488" y="181"/>
                  </a:cubicBezTo>
                  <a:cubicBezTo>
                    <a:pt x="488" y="181"/>
                    <a:pt x="488" y="182"/>
                    <a:pt x="488" y="182"/>
                  </a:cubicBezTo>
                  <a:cubicBezTo>
                    <a:pt x="488" y="186"/>
                    <a:pt x="488" y="190"/>
                    <a:pt x="489" y="193"/>
                  </a:cubicBezTo>
                  <a:cubicBezTo>
                    <a:pt x="490" y="198"/>
                    <a:pt x="494" y="199"/>
                    <a:pt x="497" y="199"/>
                  </a:cubicBezTo>
                  <a:cubicBezTo>
                    <a:pt x="497" y="200"/>
                    <a:pt x="497" y="200"/>
                    <a:pt x="497" y="201"/>
                  </a:cubicBezTo>
                  <a:cubicBezTo>
                    <a:pt x="497" y="201"/>
                    <a:pt x="497" y="202"/>
                    <a:pt x="497" y="203"/>
                  </a:cubicBezTo>
                  <a:cubicBezTo>
                    <a:pt x="497" y="203"/>
                    <a:pt x="497" y="204"/>
                    <a:pt x="497" y="204"/>
                  </a:cubicBezTo>
                  <a:cubicBezTo>
                    <a:pt x="497" y="206"/>
                    <a:pt x="497" y="209"/>
                    <a:pt x="496" y="210"/>
                  </a:cubicBezTo>
                  <a:cubicBezTo>
                    <a:pt x="495" y="210"/>
                    <a:pt x="494" y="211"/>
                    <a:pt x="494" y="211"/>
                  </a:cubicBezTo>
                  <a:cubicBezTo>
                    <a:pt x="492" y="212"/>
                    <a:pt x="489" y="213"/>
                    <a:pt x="488" y="215"/>
                  </a:cubicBezTo>
                  <a:cubicBezTo>
                    <a:pt x="487" y="217"/>
                    <a:pt x="487" y="220"/>
                    <a:pt x="487" y="223"/>
                  </a:cubicBezTo>
                  <a:cubicBezTo>
                    <a:pt x="487" y="224"/>
                    <a:pt x="487" y="225"/>
                    <a:pt x="486" y="226"/>
                  </a:cubicBezTo>
                  <a:cubicBezTo>
                    <a:pt x="486" y="229"/>
                    <a:pt x="486" y="231"/>
                    <a:pt x="486" y="234"/>
                  </a:cubicBezTo>
                  <a:cubicBezTo>
                    <a:pt x="486" y="237"/>
                    <a:pt x="486" y="240"/>
                    <a:pt x="485" y="243"/>
                  </a:cubicBezTo>
                  <a:cubicBezTo>
                    <a:pt x="485" y="243"/>
                    <a:pt x="485" y="243"/>
                    <a:pt x="484" y="243"/>
                  </a:cubicBezTo>
                  <a:cubicBezTo>
                    <a:pt x="484" y="244"/>
                    <a:pt x="484" y="244"/>
                    <a:pt x="483" y="244"/>
                  </a:cubicBezTo>
                  <a:cubicBezTo>
                    <a:pt x="481" y="246"/>
                    <a:pt x="479" y="250"/>
                    <a:pt x="478" y="254"/>
                  </a:cubicBezTo>
                  <a:cubicBezTo>
                    <a:pt x="478" y="255"/>
                    <a:pt x="478" y="257"/>
                    <a:pt x="478" y="258"/>
                  </a:cubicBezTo>
                  <a:cubicBezTo>
                    <a:pt x="478" y="260"/>
                    <a:pt x="478" y="262"/>
                    <a:pt x="478" y="263"/>
                  </a:cubicBezTo>
                  <a:cubicBezTo>
                    <a:pt x="477" y="263"/>
                    <a:pt x="477" y="264"/>
                    <a:pt x="476" y="264"/>
                  </a:cubicBezTo>
                  <a:cubicBezTo>
                    <a:pt x="475" y="264"/>
                    <a:pt x="474" y="265"/>
                    <a:pt x="473" y="266"/>
                  </a:cubicBezTo>
                  <a:cubicBezTo>
                    <a:pt x="472" y="267"/>
                    <a:pt x="471" y="268"/>
                    <a:pt x="471" y="269"/>
                  </a:cubicBezTo>
                  <a:cubicBezTo>
                    <a:pt x="470" y="268"/>
                    <a:pt x="469" y="266"/>
                    <a:pt x="468" y="264"/>
                  </a:cubicBezTo>
                  <a:cubicBezTo>
                    <a:pt x="467" y="262"/>
                    <a:pt x="465" y="260"/>
                    <a:pt x="463" y="258"/>
                  </a:cubicBezTo>
                  <a:cubicBezTo>
                    <a:pt x="463" y="258"/>
                    <a:pt x="463" y="258"/>
                    <a:pt x="463" y="258"/>
                  </a:cubicBezTo>
                  <a:cubicBezTo>
                    <a:pt x="461" y="257"/>
                    <a:pt x="460" y="255"/>
                    <a:pt x="459" y="253"/>
                  </a:cubicBezTo>
                  <a:cubicBezTo>
                    <a:pt x="458" y="251"/>
                    <a:pt x="457" y="251"/>
                    <a:pt x="457" y="250"/>
                  </a:cubicBezTo>
                  <a:cubicBezTo>
                    <a:pt x="457" y="248"/>
                    <a:pt x="457" y="248"/>
                    <a:pt x="457" y="248"/>
                  </a:cubicBezTo>
                  <a:cubicBezTo>
                    <a:pt x="458" y="246"/>
                    <a:pt x="458" y="243"/>
                    <a:pt x="457" y="241"/>
                  </a:cubicBezTo>
                  <a:cubicBezTo>
                    <a:pt x="457" y="240"/>
                    <a:pt x="457" y="240"/>
                    <a:pt x="457" y="240"/>
                  </a:cubicBezTo>
                  <a:cubicBezTo>
                    <a:pt x="457" y="239"/>
                    <a:pt x="456" y="237"/>
                    <a:pt x="456" y="237"/>
                  </a:cubicBezTo>
                  <a:cubicBezTo>
                    <a:pt x="457" y="236"/>
                    <a:pt x="458" y="235"/>
                    <a:pt x="458" y="234"/>
                  </a:cubicBezTo>
                  <a:cubicBezTo>
                    <a:pt x="459" y="233"/>
                    <a:pt x="459" y="233"/>
                    <a:pt x="459" y="233"/>
                  </a:cubicBezTo>
                  <a:cubicBezTo>
                    <a:pt x="461" y="231"/>
                    <a:pt x="462" y="228"/>
                    <a:pt x="462" y="226"/>
                  </a:cubicBezTo>
                  <a:cubicBezTo>
                    <a:pt x="462" y="225"/>
                    <a:pt x="462" y="224"/>
                    <a:pt x="462" y="223"/>
                  </a:cubicBezTo>
                  <a:cubicBezTo>
                    <a:pt x="462" y="220"/>
                    <a:pt x="463" y="216"/>
                    <a:pt x="461" y="212"/>
                  </a:cubicBezTo>
                  <a:cubicBezTo>
                    <a:pt x="460" y="211"/>
                    <a:pt x="459" y="210"/>
                    <a:pt x="459" y="209"/>
                  </a:cubicBezTo>
                  <a:cubicBezTo>
                    <a:pt x="458" y="208"/>
                    <a:pt x="458" y="208"/>
                    <a:pt x="457" y="207"/>
                  </a:cubicBezTo>
                  <a:cubicBezTo>
                    <a:pt x="456" y="205"/>
                    <a:pt x="454" y="204"/>
                    <a:pt x="452" y="202"/>
                  </a:cubicBezTo>
                  <a:cubicBezTo>
                    <a:pt x="452" y="201"/>
                    <a:pt x="451" y="201"/>
                    <a:pt x="450" y="200"/>
                  </a:cubicBezTo>
                  <a:cubicBezTo>
                    <a:pt x="449" y="200"/>
                    <a:pt x="448" y="199"/>
                    <a:pt x="448" y="199"/>
                  </a:cubicBezTo>
                  <a:cubicBezTo>
                    <a:pt x="448" y="198"/>
                    <a:pt x="448" y="198"/>
                    <a:pt x="447" y="197"/>
                  </a:cubicBezTo>
                  <a:cubicBezTo>
                    <a:pt x="446" y="196"/>
                    <a:pt x="444" y="192"/>
                    <a:pt x="441" y="192"/>
                  </a:cubicBezTo>
                  <a:cubicBezTo>
                    <a:pt x="440" y="192"/>
                    <a:pt x="440" y="192"/>
                    <a:pt x="440" y="192"/>
                  </a:cubicBezTo>
                  <a:cubicBezTo>
                    <a:pt x="435" y="193"/>
                    <a:pt x="435" y="197"/>
                    <a:pt x="435" y="199"/>
                  </a:cubicBezTo>
                  <a:cubicBezTo>
                    <a:pt x="435" y="199"/>
                    <a:pt x="434" y="200"/>
                    <a:pt x="434" y="201"/>
                  </a:cubicBezTo>
                  <a:cubicBezTo>
                    <a:pt x="433" y="202"/>
                    <a:pt x="433" y="203"/>
                    <a:pt x="432" y="205"/>
                  </a:cubicBezTo>
                  <a:cubicBezTo>
                    <a:pt x="432" y="206"/>
                    <a:pt x="432" y="206"/>
                    <a:pt x="432" y="206"/>
                  </a:cubicBezTo>
                  <a:cubicBezTo>
                    <a:pt x="432" y="208"/>
                    <a:pt x="432" y="210"/>
                    <a:pt x="432" y="212"/>
                  </a:cubicBezTo>
                  <a:cubicBezTo>
                    <a:pt x="432" y="215"/>
                    <a:pt x="431" y="217"/>
                    <a:pt x="429" y="220"/>
                  </a:cubicBezTo>
                  <a:cubicBezTo>
                    <a:pt x="429" y="221"/>
                    <a:pt x="429" y="222"/>
                    <a:pt x="428" y="223"/>
                  </a:cubicBezTo>
                  <a:cubicBezTo>
                    <a:pt x="428" y="224"/>
                    <a:pt x="428" y="226"/>
                    <a:pt x="428" y="227"/>
                  </a:cubicBezTo>
                  <a:cubicBezTo>
                    <a:pt x="428" y="230"/>
                    <a:pt x="427" y="230"/>
                    <a:pt x="427" y="231"/>
                  </a:cubicBezTo>
                  <a:cubicBezTo>
                    <a:pt x="427" y="231"/>
                    <a:pt x="426" y="230"/>
                    <a:pt x="425" y="222"/>
                  </a:cubicBezTo>
                  <a:cubicBezTo>
                    <a:pt x="425" y="221"/>
                    <a:pt x="425" y="219"/>
                    <a:pt x="426" y="217"/>
                  </a:cubicBezTo>
                  <a:cubicBezTo>
                    <a:pt x="426" y="213"/>
                    <a:pt x="426" y="208"/>
                    <a:pt x="424" y="203"/>
                  </a:cubicBezTo>
                  <a:cubicBezTo>
                    <a:pt x="423" y="202"/>
                    <a:pt x="422" y="201"/>
                    <a:pt x="422" y="200"/>
                  </a:cubicBezTo>
                  <a:cubicBezTo>
                    <a:pt x="421" y="199"/>
                    <a:pt x="420" y="198"/>
                    <a:pt x="419" y="197"/>
                  </a:cubicBezTo>
                  <a:cubicBezTo>
                    <a:pt x="419" y="196"/>
                    <a:pt x="420" y="196"/>
                    <a:pt x="421" y="194"/>
                  </a:cubicBezTo>
                  <a:cubicBezTo>
                    <a:pt x="423" y="193"/>
                    <a:pt x="425" y="191"/>
                    <a:pt x="425" y="188"/>
                  </a:cubicBezTo>
                  <a:cubicBezTo>
                    <a:pt x="425" y="184"/>
                    <a:pt x="421" y="183"/>
                    <a:pt x="418" y="182"/>
                  </a:cubicBezTo>
                  <a:cubicBezTo>
                    <a:pt x="418" y="182"/>
                    <a:pt x="417" y="182"/>
                    <a:pt x="417" y="182"/>
                  </a:cubicBezTo>
                  <a:cubicBezTo>
                    <a:pt x="416" y="181"/>
                    <a:pt x="415" y="181"/>
                    <a:pt x="415" y="181"/>
                  </a:cubicBezTo>
                  <a:cubicBezTo>
                    <a:pt x="414" y="180"/>
                    <a:pt x="412" y="179"/>
                    <a:pt x="411" y="179"/>
                  </a:cubicBezTo>
                  <a:cubicBezTo>
                    <a:pt x="409" y="179"/>
                    <a:pt x="407" y="181"/>
                    <a:pt x="405" y="182"/>
                  </a:cubicBezTo>
                  <a:cubicBezTo>
                    <a:pt x="405" y="183"/>
                    <a:pt x="404" y="183"/>
                    <a:pt x="404" y="183"/>
                  </a:cubicBezTo>
                  <a:cubicBezTo>
                    <a:pt x="404" y="183"/>
                    <a:pt x="403" y="182"/>
                    <a:pt x="403" y="181"/>
                  </a:cubicBezTo>
                  <a:cubicBezTo>
                    <a:pt x="402" y="180"/>
                    <a:pt x="402" y="180"/>
                    <a:pt x="402" y="180"/>
                  </a:cubicBezTo>
                  <a:cubicBezTo>
                    <a:pt x="401" y="179"/>
                    <a:pt x="399" y="178"/>
                    <a:pt x="398" y="177"/>
                  </a:cubicBezTo>
                  <a:cubicBezTo>
                    <a:pt x="398" y="177"/>
                    <a:pt x="397" y="176"/>
                    <a:pt x="397" y="176"/>
                  </a:cubicBezTo>
                  <a:cubicBezTo>
                    <a:pt x="397" y="176"/>
                    <a:pt x="397" y="176"/>
                    <a:pt x="397" y="176"/>
                  </a:cubicBezTo>
                  <a:cubicBezTo>
                    <a:pt x="397" y="176"/>
                    <a:pt x="397" y="176"/>
                    <a:pt x="400" y="175"/>
                  </a:cubicBezTo>
                  <a:cubicBezTo>
                    <a:pt x="401" y="174"/>
                    <a:pt x="403" y="173"/>
                    <a:pt x="405" y="172"/>
                  </a:cubicBezTo>
                  <a:cubicBezTo>
                    <a:pt x="406" y="170"/>
                    <a:pt x="406" y="168"/>
                    <a:pt x="406" y="167"/>
                  </a:cubicBezTo>
                  <a:cubicBezTo>
                    <a:pt x="406" y="166"/>
                    <a:pt x="406" y="165"/>
                    <a:pt x="406" y="165"/>
                  </a:cubicBezTo>
                  <a:cubicBezTo>
                    <a:pt x="406" y="165"/>
                    <a:pt x="407" y="165"/>
                    <a:pt x="408" y="165"/>
                  </a:cubicBezTo>
                  <a:cubicBezTo>
                    <a:pt x="409" y="165"/>
                    <a:pt x="411" y="165"/>
                    <a:pt x="412" y="161"/>
                  </a:cubicBezTo>
                  <a:cubicBezTo>
                    <a:pt x="414" y="157"/>
                    <a:pt x="410" y="154"/>
                    <a:pt x="409" y="153"/>
                  </a:cubicBezTo>
                  <a:cubicBezTo>
                    <a:pt x="407" y="152"/>
                    <a:pt x="407" y="152"/>
                    <a:pt x="406" y="151"/>
                  </a:cubicBezTo>
                  <a:cubicBezTo>
                    <a:pt x="406" y="150"/>
                    <a:pt x="405" y="149"/>
                    <a:pt x="405" y="148"/>
                  </a:cubicBezTo>
                  <a:cubicBezTo>
                    <a:pt x="404" y="147"/>
                    <a:pt x="404" y="146"/>
                    <a:pt x="403" y="145"/>
                  </a:cubicBezTo>
                  <a:cubicBezTo>
                    <a:pt x="403" y="144"/>
                    <a:pt x="403" y="143"/>
                    <a:pt x="403" y="143"/>
                  </a:cubicBezTo>
                  <a:cubicBezTo>
                    <a:pt x="402" y="141"/>
                    <a:pt x="402" y="140"/>
                    <a:pt x="401" y="138"/>
                  </a:cubicBezTo>
                  <a:cubicBezTo>
                    <a:pt x="400" y="137"/>
                    <a:pt x="399" y="137"/>
                    <a:pt x="399" y="136"/>
                  </a:cubicBezTo>
                  <a:cubicBezTo>
                    <a:pt x="398" y="135"/>
                    <a:pt x="397" y="135"/>
                    <a:pt x="397" y="134"/>
                  </a:cubicBezTo>
                  <a:cubicBezTo>
                    <a:pt x="396" y="132"/>
                    <a:pt x="396" y="130"/>
                    <a:pt x="397" y="127"/>
                  </a:cubicBezTo>
                  <a:cubicBezTo>
                    <a:pt x="397" y="125"/>
                    <a:pt x="397" y="124"/>
                    <a:pt x="397" y="123"/>
                  </a:cubicBezTo>
                  <a:cubicBezTo>
                    <a:pt x="397" y="119"/>
                    <a:pt x="396" y="115"/>
                    <a:pt x="394" y="112"/>
                  </a:cubicBezTo>
                  <a:cubicBezTo>
                    <a:pt x="394" y="110"/>
                    <a:pt x="392" y="108"/>
                    <a:pt x="391" y="107"/>
                  </a:cubicBezTo>
                  <a:cubicBezTo>
                    <a:pt x="391" y="106"/>
                    <a:pt x="390" y="105"/>
                    <a:pt x="389" y="104"/>
                  </a:cubicBezTo>
                  <a:cubicBezTo>
                    <a:pt x="389" y="104"/>
                    <a:pt x="389" y="103"/>
                    <a:pt x="388" y="102"/>
                  </a:cubicBezTo>
                  <a:cubicBezTo>
                    <a:pt x="388" y="100"/>
                    <a:pt x="387" y="97"/>
                    <a:pt x="385" y="96"/>
                  </a:cubicBezTo>
                  <a:cubicBezTo>
                    <a:pt x="383" y="94"/>
                    <a:pt x="381" y="94"/>
                    <a:pt x="379" y="93"/>
                  </a:cubicBezTo>
                  <a:cubicBezTo>
                    <a:pt x="379" y="93"/>
                    <a:pt x="379" y="93"/>
                    <a:pt x="378" y="93"/>
                  </a:cubicBezTo>
                  <a:cubicBezTo>
                    <a:pt x="380" y="92"/>
                    <a:pt x="381" y="91"/>
                    <a:pt x="382" y="90"/>
                  </a:cubicBezTo>
                  <a:cubicBezTo>
                    <a:pt x="383" y="89"/>
                    <a:pt x="384" y="88"/>
                    <a:pt x="385" y="87"/>
                  </a:cubicBezTo>
                  <a:cubicBezTo>
                    <a:pt x="386" y="86"/>
                    <a:pt x="387" y="86"/>
                    <a:pt x="388" y="85"/>
                  </a:cubicBezTo>
                  <a:cubicBezTo>
                    <a:pt x="393" y="80"/>
                    <a:pt x="392" y="71"/>
                    <a:pt x="391" y="65"/>
                  </a:cubicBezTo>
                  <a:cubicBezTo>
                    <a:pt x="391" y="64"/>
                    <a:pt x="391" y="64"/>
                    <a:pt x="391" y="64"/>
                  </a:cubicBezTo>
                  <a:cubicBezTo>
                    <a:pt x="391" y="63"/>
                    <a:pt x="391" y="62"/>
                    <a:pt x="391" y="62"/>
                  </a:cubicBezTo>
                  <a:cubicBezTo>
                    <a:pt x="391" y="62"/>
                    <a:pt x="392" y="62"/>
                    <a:pt x="393" y="63"/>
                  </a:cubicBezTo>
                  <a:cubicBezTo>
                    <a:pt x="396" y="63"/>
                    <a:pt x="398" y="64"/>
                    <a:pt x="400" y="64"/>
                  </a:cubicBezTo>
                  <a:cubicBezTo>
                    <a:pt x="405" y="64"/>
                    <a:pt x="409" y="62"/>
                    <a:pt x="412" y="58"/>
                  </a:cubicBezTo>
                  <a:cubicBezTo>
                    <a:pt x="414" y="55"/>
                    <a:pt x="416" y="51"/>
                    <a:pt x="417" y="48"/>
                  </a:cubicBezTo>
                  <a:cubicBezTo>
                    <a:pt x="418" y="45"/>
                    <a:pt x="418" y="43"/>
                    <a:pt x="420" y="41"/>
                  </a:cubicBezTo>
                  <a:cubicBezTo>
                    <a:pt x="421" y="39"/>
                    <a:pt x="422" y="37"/>
                    <a:pt x="424" y="35"/>
                  </a:cubicBezTo>
                  <a:cubicBezTo>
                    <a:pt x="426" y="32"/>
                    <a:pt x="429" y="28"/>
                    <a:pt x="430" y="24"/>
                  </a:cubicBezTo>
                  <a:cubicBezTo>
                    <a:pt x="431" y="20"/>
                    <a:pt x="431" y="17"/>
                    <a:pt x="429" y="15"/>
                  </a:cubicBezTo>
                  <a:cubicBezTo>
                    <a:pt x="426" y="10"/>
                    <a:pt x="418" y="8"/>
                    <a:pt x="411" y="6"/>
                  </a:cubicBezTo>
                  <a:cubicBezTo>
                    <a:pt x="408" y="6"/>
                    <a:pt x="405" y="5"/>
                    <a:pt x="403" y="4"/>
                  </a:cubicBezTo>
                  <a:cubicBezTo>
                    <a:pt x="398" y="1"/>
                    <a:pt x="393" y="0"/>
                    <a:pt x="389" y="0"/>
                  </a:cubicBezTo>
                  <a:cubicBezTo>
                    <a:pt x="386" y="0"/>
                    <a:pt x="384" y="1"/>
                    <a:pt x="382" y="1"/>
                  </a:cubicBezTo>
                  <a:cubicBezTo>
                    <a:pt x="379" y="2"/>
                    <a:pt x="372" y="4"/>
                    <a:pt x="370" y="9"/>
                  </a:cubicBezTo>
                  <a:cubicBezTo>
                    <a:pt x="369" y="10"/>
                    <a:pt x="369" y="13"/>
                    <a:pt x="370" y="16"/>
                  </a:cubicBezTo>
                  <a:cubicBezTo>
                    <a:pt x="369" y="16"/>
                    <a:pt x="368" y="17"/>
                    <a:pt x="368" y="17"/>
                  </a:cubicBezTo>
                  <a:cubicBezTo>
                    <a:pt x="365" y="19"/>
                    <a:pt x="365" y="22"/>
                    <a:pt x="365" y="24"/>
                  </a:cubicBezTo>
                  <a:cubicBezTo>
                    <a:pt x="365" y="25"/>
                    <a:pt x="365" y="25"/>
                    <a:pt x="365" y="25"/>
                  </a:cubicBezTo>
                  <a:cubicBezTo>
                    <a:pt x="365" y="26"/>
                    <a:pt x="365" y="27"/>
                    <a:pt x="365" y="28"/>
                  </a:cubicBezTo>
                  <a:cubicBezTo>
                    <a:pt x="364" y="30"/>
                    <a:pt x="364" y="32"/>
                    <a:pt x="364" y="34"/>
                  </a:cubicBezTo>
                  <a:cubicBezTo>
                    <a:pt x="364" y="36"/>
                    <a:pt x="364" y="37"/>
                    <a:pt x="364" y="39"/>
                  </a:cubicBezTo>
                  <a:cubicBezTo>
                    <a:pt x="364" y="42"/>
                    <a:pt x="365" y="45"/>
                    <a:pt x="364" y="47"/>
                  </a:cubicBezTo>
                  <a:cubicBezTo>
                    <a:pt x="364" y="47"/>
                    <a:pt x="364" y="48"/>
                    <a:pt x="363" y="48"/>
                  </a:cubicBezTo>
                  <a:cubicBezTo>
                    <a:pt x="363" y="50"/>
                    <a:pt x="362" y="52"/>
                    <a:pt x="363" y="55"/>
                  </a:cubicBezTo>
                  <a:cubicBezTo>
                    <a:pt x="363" y="56"/>
                    <a:pt x="363" y="57"/>
                    <a:pt x="364" y="58"/>
                  </a:cubicBezTo>
                  <a:cubicBezTo>
                    <a:pt x="364" y="59"/>
                    <a:pt x="365" y="59"/>
                    <a:pt x="365" y="60"/>
                  </a:cubicBezTo>
                  <a:cubicBezTo>
                    <a:pt x="366" y="64"/>
                    <a:pt x="366" y="68"/>
                    <a:pt x="366" y="73"/>
                  </a:cubicBezTo>
                  <a:cubicBezTo>
                    <a:pt x="366" y="74"/>
                    <a:pt x="366" y="76"/>
                    <a:pt x="366" y="77"/>
                  </a:cubicBezTo>
                  <a:cubicBezTo>
                    <a:pt x="366" y="79"/>
                    <a:pt x="366" y="81"/>
                    <a:pt x="366" y="82"/>
                  </a:cubicBezTo>
                  <a:cubicBezTo>
                    <a:pt x="366" y="83"/>
                    <a:pt x="365" y="83"/>
                    <a:pt x="365" y="84"/>
                  </a:cubicBezTo>
                  <a:cubicBezTo>
                    <a:pt x="364" y="86"/>
                    <a:pt x="363" y="88"/>
                    <a:pt x="365" y="91"/>
                  </a:cubicBezTo>
                  <a:cubicBezTo>
                    <a:pt x="365" y="91"/>
                    <a:pt x="365" y="91"/>
                    <a:pt x="365" y="91"/>
                  </a:cubicBezTo>
                  <a:cubicBezTo>
                    <a:pt x="363" y="92"/>
                    <a:pt x="363" y="94"/>
                    <a:pt x="362" y="95"/>
                  </a:cubicBezTo>
                  <a:cubicBezTo>
                    <a:pt x="362" y="96"/>
                    <a:pt x="362" y="96"/>
                    <a:pt x="362" y="96"/>
                  </a:cubicBezTo>
                  <a:cubicBezTo>
                    <a:pt x="362" y="96"/>
                    <a:pt x="362" y="96"/>
                    <a:pt x="361" y="97"/>
                  </a:cubicBezTo>
                  <a:cubicBezTo>
                    <a:pt x="359" y="97"/>
                    <a:pt x="357" y="98"/>
                    <a:pt x="356" y="100"/>
                  </a:cubicBezTo>
                  <a:cubicBezTo>
                    <a:pt x="355" y="102"/>
                    <a:pt x="355" y="105"/>
                    <a:pt x="356" y="106"/>
                  </a:cubicBezTo>
                  <a:cubicBezTo>
                    <a:pt x="357" y="107"/>
                    <a:pt x="358" y="108"/>
                    <a:pt x="360" y="108"/>
                  </a:cubicBezTo>
                  <a:cubicBezTo>
                    <a:pt x="360" y="108"/>
                    <a:pt x="360" y="108"/>
                    <a:pt x="359" y="108"/>
                  </a:cubicBezTo>
                  <a:cubicBezTo>
                    <a:pt x="359" y="108"/>
                    <a:pt x="359" y="108"/>
                    <a:pt x="358" y="108"/>
                  </a:cubicBezTo>
                  <a:cubicBezTo>
                    <a:pt x="358" y="108"/>
                    <a:pt x="357" y="108"/>
                    <a:pt x="356" y="108"/>
                  </a:cubicBezTo>
                  <a:cubicBezTo>
                    <a:pt x="355" y="108"/>
                    <a:pt x="352" y="108"/>
                    <a:pt x="350" y="110"/>
                  </a:cubicBezTo>
                  <a:cubicBezTo>
                    <a:pt x="348" y="113"/>
                    <a:pt x="347" y="118"/>
                    <a:pt x="346" y="121"/>
                  </a:cubicBezTo>
                  <a:cubicBezTo>
                    <a:pt x="345" y="122"/>
                    <a:pt x="345" y="123"/>
                    <a:pt x="345" y="124"/>
                  </a:cubicBezTo>
                  <a:cubicBezTo>
                    <a:pt x="345" y="124"/>
                    <a:pt x="345" y="125"/>
                    <a:pt x="345" y="125"/>
                  </a:cubicBezTo>
                  <a:cubicBezTo>
                    <a:pt x="343" y="128"/>
                    <a:pt x="341" y="136"/>
                    <a:pt x="347" y="139"/>
                  </a:cubicBezTo>
                  <a:cubicBezTo>
                    <a:pt x="348" y="139"/>
                    <a:pt x="348" y="139"/>
                    <a:pt x="349" y="139"/>
                  </a:cubicBezTo>
                  <a:cubicBezTo>
                    <a:pt x="349" y="139"/>
                    <a:pt x="348" y="140"/>
                    <a:pt x="348" y="140"/>
                  </a:cubicBezTo>
                  <a:cubicBezTo>
                    <a:pt x="346" y="141"/>
                    <a:pt x="345" y="143"/>
                    <a:pt x="344" y="144"/>
                  </a:cubicBezTo>
                  <a:cubicBezTo>
                    <a:pt x="344" y="144"/>
                    <a:pt x="344" y="145"/>
                    <a:pt x="343" y="145"/>
                  </a:cubicBezTo>
                  <a:cubicBezTo>
                    <a:pt x="343" y="146"/>
                    <a:pt x="342" y="146"/>
                    <a:pt x="341" y="148"/>
                  </a:cubicBezTo>
                  <a:cubicBezTo>
                    <a:pt x="340" y="151"/>
                    <a:pt x="340" y="156"/>
                    <a:pt x="340" y="158"/>
                  </a:cubicBezTo>
                  <a:cubicBezTo>
                    <a:pt x="341" y="161"/>
                    <a:pt x="342" y="162"/>
                    <a:pt x="344" y="163"/>
                  </a:cubicBezTo>
                  <a:cubicBezTo>
                    <a:pt x="344" y="164"/>
                    <a:pt x="345" y="164"/>
                    <a:pt x="345" y="165"/>
                  </a:cubicBezTo>
                  <a:cubicBezTo>
                    <a:pt x="345" y="165"/>
                    <a:pt x="345" y="166"/>
                    <a:pt x="345" y="166"/>
                  </a:cubicBezTo>
                  <a:cubicBezTo>
                    <a:pt x="345" y="167"/>
                    <a:pt x="345" y="168"/>
                    <a:pt x="345" y="170"/>
                  </a:cubicBezTo>
                  <a:cubicBezTo>
                    <a:pt x="346" y="172"/>
                    <a:pt x="347" y="173"/>
                    <a:pt x="349" y="174"/>
                  </a:cubicBezTo>
                  <a:cubicBezTo>
                    <a:pt x="351" y="175"/>
                    <a:pt x="353" y="176"/>
                    <a:pt x="355" y="177"/>
                  </a:cubicBezTo>
                  <a:cubicBezTo>
                    <a:pt x="356" y="177"/>
                    <a:pt x="356" y="177"/>
                    <a:pt x="357" y="178"/>
                  </a:cubicBezTo>
                  <a:cubicBezTo>
                    <a:pt x="360" y="179"/>
                    <a:pt x="362" y="181"/>
                    <a:pt x="364" y="182"/>
                  </a:cubicBezTo>
                  <a:cubicBezTo>
                    <a:pt x="365" y="184"/>
                    <a:pt x="367" y="185"/>
                    <a:pt x="368" y="186"/>
                  </a:cubicBezTo>
                  <a:cubicBezTo>
                    <a:pt x="370" y="187"/>
                    <a:pt x="372" y="188"/>
                    <a:pt x="374" y="188"/>
                  </a:cubicBezTo>
                  <a:cubicBezTo>
                    <a:pt x="374" y="188"/>
                    <a:pt x="375" y="188"/>
                    <a:pt x="375" y="188"/>
                  </a:cubicBezTo>
                  <a:cubicBezTo>
                    <a:pt x="376" y="188"/>
                    <a:pt x="377" y="188"/>
                    <a:pt x="378" y="188"/>
                  </a:cubicBezTo>
                  <a:cubicBezTo>
                    <a:pt x="378" y="188"/>
                    <a:pt x="379" y="188"/>
                    <a:pt x="379" y="188"/>
                  </a:cubicBezTo>
                  <a:cubicBezTo>
                    <a:pt x="380" y="188"/>
                    <a:pt x="380" y="188"/>
                    <a:pt x="381" y="188"/>
                  </a:cubicBezTo>
                  <a:cubicBezTo>
                    <a:pt x="381" y="189"/>
                    <a:pt x="380" y="189"/>
                    <a:pt x="379" y="190"/>
                  </a:cubicBezTo>
                  <a:cubicBezTo>
                    <a:pt x="379" y="190"/>
                    <a:pt x="379" y="190"/>
                    <a:pt x="379" y="190"/>
                  </a:cubicBezTo>
                  <a:cubicBezTo>
                    <a:pt x="378" y="190"/>
                    <a:pt x="377" y="189"/>
                    <a:pt x="377" y="189"/>
                  </a:cubicBezTo>
                  <a:cubicBezTo>
                    <a:pt x="376" y="189"/>
                    <a:pt x="375" y="189"/>
                    <a:pt x="374" y="189"/>
                  </a:cubicBezTo>
                  <a:cubicBezTo>
                    <a:pt x="368" y="189"/>
                    <a:pt x="367" y="193"/>
                    <a:pt x="367" y="195"/>
                  </a:cubicBezTo>
                  <a:cubicBezTo>
                    <a:pt x="367" y="196"/>
                    <a:pt x="368" y="197"/>
                    <a:pt x="368" y="198"/>
                  </a:cubicBezTo>
                  <a:cubicBezTo>
                    <a:pt x="368" y="199"/>
                    <a:pt x="368" y="201"/>
                    <a:pt x="368" y="201"/>
                  </a:cubicBezTo>
                  <a:cubicBezTo>
                    <a:pt x="367" y="202"/>
                    <a:pt x="363" y="203"/>
                    <a:pt x="362" y="208"/>
                  </a:cubicBezTo>
                  <a:cubicBezTo>
                    <a:pt x="362" y="211"/>
                    <a:pt x="363" y="214"/>
                    <a:pt x="365" y="216"/>
                  </a:cubicBezTo>
                  <a:cubicBezTo>
                    <a:pt x="367" y="217"/>
                    <a:pt x="368" y="218"/>
                    <a:pt x="369" y="218"/>
                  </a:cubicBezTo>
                  <a:cubicBezTo>
                    <a:pt x="373" y="218"/>
                    <a:pt x="374" y="215"/>
                    <a:pt x="376" y="212"/>
                  </a:cubicBezTo>
                  <a:cubicBezTo>
                    <a:pt x="376" y="213"/>
                    <a:pt x="376" y="214"/>
                    <a:pt x="376" y="214"/>
                  </a:cubicBezTo>
                  <a:cubicBezTo>
                    <a:pt x="376" y="216"/>
                    <a:pt x="376" y="217"/>
                    <a:pt x="376" y="219"/>
                  </a:cubicBezTo>
                  <a:cubicBezTo>
                    <a:pt x="376" y="219"/>
                    <a:pt x="375" y="219"/>
                    <a:pt x="374" y="220"/>
                  </a:cubicBezTo>
                  <a:cubicBezTo>
                    <a:pt x="373" y="221"/>
                    <a:pt x="371" y="223"/>
                    <a:pt x="369" y="225"/>
                  </a:cubicBezTo>
                  <a:cubicBezTo>
                    <a:pt x="367" y="226"/>
                    <a:pt x="366" y="228"/>
                    <a:pt x="365" y="230"/>
                  </a:cubicBezTo>
                  <a:cubicBezTo>
                    <a:pt x="364" y="232"/>
                    <a:pt x="364" y="232"/>
                    <a:pt x="364" y="232"/>
                  </a:cubicBezTo>
                  <a:cubicBezTo>
                    <a:pt x="364" y="232"/>
                    <a:pt x="364" y="232"/>
                    <a:pt x="364" y="233"/>
                  </a:cubicBezTo>
                  <a:cubicBezTo>
                    <a:pt x="363" y="233"/>
                    <a:pt x="363" y="234"/>
                    <a:pt x="363" y="234"/>
                  </a:cubicBezTo>
                  <a:cubicBezTo>
                    <a:pt x="363" y="234"/>
                    <a:pt x="362" y="234"/>
                    <a:pt x="362" y="234"/>
                  </a:cubicBezTo>
                  <a:cubicBezTo>
                    <a:pt x="362" y="234"/>
                    <a:pt x="361" y="234"/>
                    <a:pt x="361" y="234"/>
                  </a:cubicBezTo>
                  <a:cubicBezTo>
                    <a:pt x="360" y="234"/>
                    <a:pt x="360" y="234"/>
                    <a:pt x="359" y="234"/>
                  </a:cubicBezTo>
                  <a:cubicBezTo>
                    <a:pt x="357" y="234"/>
                    <a:pt x="356" y="234"/>
                    <a:pt x="354" y="235"/>
                  </a:cubicBezTo>
                  <a:cubicBezTo>
                    <a:pt x="351" y="237"/>
                    <a:pt x="349" y="239"/>
                    <a:pt x="347" y="242"/>
                  </a:cubicBezTo>
                  <a:cubicBezTo>
                    <a:pt x="347" y="242"/>
                    <a:pt x="347" y="242"/>
                    <a:pt x="347" y="242"/>
                  </a:cubicBezTo>
                  <a:cubicBezTo>
                    <a:pt x="344" y="247"/>
                    <a:pt x="345" y="251"/>
                    <a:pt x="346" y="254"/>
                  </a:cubicBezTo>
                  <a:cubicBezTo>
                    <a:pt x="346" y="255"/>
                    <a:pt x="346" y="255"/>
                    <a:pt x="346" y="255"/>
                  </a:cubicBezTo>
                  <a:cubicBezTo>
                    <a:pt x="347" y="256"/>
                    <a:pt x="347" y="257"/>
                    <a:pt x="347" y="259"/>
                  </a:cubicBezTo>
                  <a:cubicBezTo>
                    <a:pt x="347" y="259"/>
                    <a:pt x="348" y="260"/>
                    <a:pt x="348" y="260"/>
                  </a:cubicBezTo>
                  <a:cubicBezTo>
                    <a:pt x="348" y="262"/>
                    <a:pt x="348" y="263"/>
                    <a:pt x="349" y="265"/>
                  </a:cubicBezTo>
                  <a:cubicBezTo>
                    <a:pt x="349" y="267"/>
                    <a:pt x="349" y="268"/>
                    <a:pt x="348" y="269"/>
                  </a:cubicBezTo>
                  <a:cubicBezTo>
                    <a:pt x="348" y="270"/>
                    <a:pt x="348" y="270"/>
                    <a:pt x="348" y="270"/>
                  </a:cubicBezTo>
                  <a:cubicBezTo>
                    <a:pt x="348" y="270"/>
                    <a:pt x="348" y="270"/>
                    <a:pt x="347" y="270"/>
                  </a:cubicBezTo>
                  <a:cubicBezTo>
                    <a:pt x="347" y="270"/>
                    <a:pt x="346" y="269"/>
                    <a:pt x="345" y="269"/>
                  </a:cubicBezTo>
                  <a:cubicBezTo>
                    <a:pt x="345" y="268"/>
                    <a:pt x="344" y="268"/>
                    <a:pt x="344" y="268"/>
                  </a:cubicBezTo>
                  <a:cubicBezTo>
                    <a:pt x="343" y="268"/>
                    <a:pt x="342" y="268"/>
                    <a:pt x="342" y="267"/>
                  </a:cubicBezTo>
                  <a:cubicBezTo>
                    <a:pt x="342" y="267"/>
                    <a:pt x="342" y="266"/>
                    <a:pt x="342" y="265"/>
                  </a:cubicBezTo>
                  <a:cubicBezTo>
                    <a:pt x="342" y="264"/>
                    <a:pt x="342" y="264"/>
                    <a:pt x="342" y="263"/>
                  </a:cubicBezTo>
                  <a:cubicBezTo>
                    <a:pt x="342" y="262"/>
                    <a:pt x="341" y="260"/>
                    <a:pt x="340" y="259"/>
                  </a:cubicBezTo>
                  <a:cubicBezTo>
                    <a:pt x="340" y="258"/>
                    <a:pt x="340" y="257"/>
                    <a:pt x="340" y="257"/>
                  </a:cubicBezTo>
                  <a:cubicBezTo>
                    <a:pt x="340" y="255"/>
                    <a:pt x="340" y="254"/>
                    <a:pt x="341" y="252"/>
                  </a:cubicBezTo>
                  <a:cubicBezTo>
                    <a:pt x="341" y="251"/>
                    <a:pt x="341" y="250"/>
                    <a:pt x="341" y="249"/>
                  </a:cubicBezTo>
                  <a:cubicBezTo>
                    <a:pt x="341" y="249"/>
                    <a:pt x="341" y="248"/>
                    <a:pt x="342" y="247"/>
                  </a:cubicBezTo>
                  <a:cubicBezTo>
                    <a:pt x="342" y="246"/>
                    <a:pt x="343" y="245"/>
                    <a:pt x="344" y="244"/>
                  </a:cubicBezTo>
                  <a:cubicBezTo>
                    <a:pt x="346" y="242"/>
                    <a:pt x="348" y="240"/>
                    <a:pt x="348" y="236"/>
                  </a:cubicBezTo>
                  <a:cubicBezTo>
                    <a:pt x="348" y="234"/>
                    <a:pt x="347" y="233"/>
                    <a:pt x="346" y="231"/>
                  </a:cubicBezTo>
                  <a:cubicBezTo>
                    <a:pt x="345" y="230"/>
                    <a:pt x="343" y="229"/>
                    <a:pt x="341" y="229"/>
                  </a:cubicBezTo>
                  <a:cubicBezTo>
                    <a:pt x="340" y="229"/>
                    <a:pt x="340" y="229"/>
                    <a:pt x="340" y="229"/>
                  </a:cubicBezTo>
                  <a:cubicBezTo>
                    <a:pt x="339" y="228"/>
                    <a:pt x="339" y="227"/>
                    <a:pt x="338" y="226"/>
                  </a:cubicBezTo>
                  <a:cubicBezTo>
                    <a:pt x="337" y="226"/>
                    <a:pt x="336" y="226"/>
                    <a:pt x="335" y="226"/>
                  </a:cubicBezTo>
                  <a:cubicBezTo>
                    <a:pt x="335" y="226"/>
                    <a:pt x="334" y="226"/>
                    <a:pt x="334" y="226"/>
                  </a:cubicBezTo>
                  <a:cubicBezTo>
                    <a:pt x="334" y="225"/>
                    <a:pt x="334" y="224"/>
                    <a:pt x="334" y="224"/>
                  </a:cubicBezTo>
                  <a:cubicBezTo>
                    <a:pt x="332" y="222"/>
                    <a:pt x="331" y="221"/>
                    <a:pt x="330" y="220"/>
                  </a:cubicBezTo>
                  <a:cubicBezTo>
                    <a:pt x="329" y="220"/>
                    <a:pt x="329" y="220"/>
                    <a:pt x="329" y="220"/>
                  </a:cubicBezTo>
                  <a:cubicBezTo>
                    <a:pt x="329" y="220"/>
                    <a:pt x="328" y="219"/>
                    <a:pt x="328" y="219"/>
                  </a:cubicBezTo>
                  <a:cubicBezTo>
                    <a:pt x="327" y="219"/>
                    <a:pt x="327" y="218"/>
                    <a:pt x="326" y="217"/>
                  </a:cubicBezTo>
                  <a:cubicBezTo>
                    <a:pt x="325" y="217"/>
                    <a:pt x="323" y="217"/>
                    <a:pt x="322" y="217"/>
                  </a:cubicBezTo>
                  <a:cubicBezTo>
                    <a:pt x="320" y="217"/>
                    <a:pt x="318" y="218"/>
                    <a:pt x="316" y="219"/>
                  </a:cubicBezTo>
                  <a:cubicBezTo>
                    <a:pt x="316" y="219"/>
                    <a:pt x="315" y="219"/>
                    <a:pt x="315" y="220"/>
                  </a:cubicBezTo>
                  <a:cubicBezTo>
                    <a:pt x="315" y="220"/>
                    <a:pt x="315" y="220"/>
                    <a:pt x="314" y="220"/>
                  </a:cubicBezTo>
                  <a:cubicBezTo>
                    <a:pt x="314" y="220"/>
                    <a:pt x="314" y="220"/>
                    <a:pt x="313" y="220"/>
                  </a:cubicBezTo>
                  <a:cubicBezTo>
                    <a:pt x="313" y="220"/>
                    <a:pt x="312" y="220"/>
                    <a:pt x="312" y="220"/>
                  </a:cubicBezTo>
                  <a:cubicBezTo>
                    <a:pt x="310" y="220"/>
                    <a:pt x="308" y="220"/>
                    <a:pt x="307" y="221"/>
                  </a:cubicBezTo>
                  <a:cubicBezTo>
                    <a:pt x="304" y="224"/>
                    <a:pt x="305" y="228"/>
                    <a:pt x="305" y="230"/>
                  </a:cubicBezTo>
                  <a:cubicBezTo>
                    <a:pt x="305" y="231"/>
                    <a:pt x="305" y="231"/>
                    <a:pt x="305" y="231"/>
                  </a:cubicBezTo>
                  <a:cubicBezTo>
                    <a:pt x="306" y="233"/>
                    <a:pt x="306" y="238"/>
                    <a:pt x="310" y="240"/>
                  </a:cubicBezTo>
                  <a:cubicBezTo>
                    <a:pt x="312" y="241"/>
                    <a:pt x="313" y="242"/>
                    <a:pt x="315" y="242"/>
                  </a:cubicBezTo>
                  <a:cubicBezTo>
                    <a:pt x="317" y="242"/>
                    <a:pt x="319" y="241"/>
                    <a:pt x="320" y="241"/>
                  </a:cubicBezTo>
                  <a:cubicBezTo>
                    <a:pt x="321" y="241"/>
                    <a:pt x="321" y="241"/>
                    <a:pt x="321" y="241"/>
                  </a:cubicBezTo>
                  <a:cubicBezTo>
                    <a:pt x="322" y="241"/>
                    <a:pt x="322" y="241"/>
                    <a:pt x="322" y="241"/>
                  </a:cubicBezTo>
                  <a:cubicBezTo>
                    <a:pt x="322" y="241"/>
                    <a:pt x="322" y="241"/>
                    <a:pt x="322" y="241"/>
                  </a:cubicBezTo>
                  <a:cubicBezTo>
                    <a:pt x="322" y="241"/>
                    <a:pt x="322" y="242"/>
                    <a:pt x="322" y="242"/>
                  </a:cubicBezTo>
                  <a:cubicBezTo>
                    <a:pt x="323" y="243"/>
                    <a:pt x="323" y="244"/>
                    <a:pt x="324" y="246"/>
                  </a:cubicBezTo>
                  <a:cubicBezTo>
                    <a:pt x="324" y="247"/>
                    <a:pt x="324" y="247"/>
                    <a:pt x="324" y="248"/>
                  </a:cubicBezTo>
                  <a:cubicBezTo>
                    <a:pt x="324" y="249"/>
                    <a:pt x="322" y="250"/>
                    <a:pt x="321" y="250"/>
                  </a:cubicBezTo>
                  <a:cubicBezTo>
                    <a:pt x="320" y="250"/>
                    <a:pt x="320" y="250"/>
                    <a:pt x="320" y="250"/>
                  </a:cubicBezTo>
                  <a:cubicBezTo>
                    <a:pt x="319" y="249"/>
                    <a:pt x="318" y="248"/>
                    <a:pt x="317" y="247"/>
                  </a:cubicBezTo>
                  <a:cubicBezTo>
                    <a:pt x="317" y="246"/>
                    <a:pt x="316" y="244"/>
                    <a:pt x="314" y="243"/>
                  </a:cubicBezTo>
                  <a:cubicBezTo>
                    <a:pt x="313" y="242"/>
                    <a:pt x="310" y="241"/>
                    <a:pt x="308" y="241"/>
                  </a:cubicBezTo>
                  <a:cubicBezTo>
                    <a:pt x="305" y="241"/>
                    <a:pt x="303" y="242"/>
                    <a:pt x="301" y="243"/>
                  </a:cubicBezTo>
                  <a:cubicBezTo>
                    <a:pt x="300" y="243"/>
                    <a:pt x="300" y="243"/>
                    <a:pt x="300" y="243"/>
                  </a:cubicBezTo>
                  <a:cubicBezTo>
                    <a:pt x="299" y="243"/>
                    <a:pt x="299" y="244"/>
                    <a:pt x="298" y="244"/>
                  </a:cubicBezTo>
                  <a:cubicBezTo>
                    <a:pt x="298" y="244"/>
                    <a:pt x="298" y="244"/>
                    <a:pt x="298" y="244"/>
                  </a:cubicBezTo>
                  <a:cubicBezTo>
                    <a:pt x="297" y="243"/>
                    <a:pt x="297" y="242"/>
                    <a:pt x="296" y="242"/>
                  </a:cubicBezTo>
                  <a:cubicBezTo>
                    <a:pt x="295" y="241"/>
                    <a:pt x="294" y="240"/>
                    <a:pt x="293" y="239"/>
                  </a:cubicBezTo>
                  <a:cubicBezTo>
                    <a:pt x="291" y="238"/>
                    <a:pt x="290" y="238"/>
                    <a:pt x="289" y="238"/>
                  </a:cubicBezTo>
                  <a:cubicBezTo>
                    <a:pt x="288" y="238"/>
                    <a:pt x="288" y="238"/>
                    <a:pt x="288" y="238"/>
                  </a:cubicBezTo>
                  <a:cubicBezTo>
                    <a:pt x="287" y="238"/>
                    <a:pt x="287" y="238"/>
                    <a:pt x="287" y="238"/>
                  </a:cubicBezTo>
                  <a:cubicBezTo>
                    <a:pt x="286" y="238"/>
                    <a:pt x="285" y="237"/>
                    <a:pt x="284" y="237"/>
                  </a:cubicBezTo>
                  <a:cubicBezTo>
                    <a:pt x="282" y="236"/>
                    <a:pt x="281" y="236"/>
                    <a:pt x="279" y="236"/>
                  </a:cubicBezTo>
                  <a:cubicBezTo>
                    <a:pt x="278" y="236"/>
                    <a:pt x="278" y="236"/>
                    <a:pt x="277" y="236"/>
                  </a:cubicBezTo>
                  <a:cubicBezTo>
                    <a:pt x="274" y="236"/>
                    <a:pt x="271" y="236"/>
                    <a:pt x="269" y="237"/>
                  </a:cubicBezTo>
                  <a:cubicBezTo>
                    <a:pt x="268" y="237"/>
                    <a:pt x="267" y="237"/>
                    <a:pt x="267" y="237"/>
                  </a:cubicBezTo>
                  <a:cubicBezTo>
                    <a:pt x="265" y="238"/>
                    <a:pt x="264" y="238"/>
                    <a:pt x="262" y="238"/>
                  </a:cubicBezTo>
                  <a:cubicBezTo>
                    <a:pt x="262" y="238"/>
                    <a:pt x="261" y="238"/>
                    <a:pt x="261" y="237"/>
                  </a:cubicBezTo>
                  <a:cubicBezTo>
                    <a:pt x="260" y="236"/>
                    <a:pt x="260" y="236"/>
                    <a:pt x="258" y="235"/>
                  </a:cubicBezTo>
                  <a:cubicBezTo>
                    <a:pt x="257" y="234"/>
                    <a:pt x="256" y="234"/>
                    <a:pt x="255" y="234"/>
                  </a:cubicBezTo>
                  <a:cubicBezTo>
                    <a:pt x="254" y="234"/>
                    <a:pt x="254" y="234"/>
                    <a:pt x="254" y="234"/>
                  </a:cubicBezTo>
                  <a:cubicBezTo>
                    <a:pt x="254" y="237"/>
                    <a:pt x="254" y="237"/>
                    <a:pt x="254" y="237"/>
                  </a:cubicBezTo>
                  <a:cubicBezTo>
                    <a:pt x="254" y="234"/>
                    <a:pt x="254" y="234"/>
                    <a:pt x="254" y="234"/>
                  </a:cubicBezTo>
                  <a:cubicBezTo>
                    <a:pt x="252" y="234"/>
                    <a:pt x="251" y="234"/>
                    <a:pt x="250" y="232"/>
                  </a:cubicBezTo>
                  <a:cubicBezTo>
                    <a:pt x="249" y="231"/>
                    <a:pt x="249" y="231"/>
                    <a:pt x="248" y="230"/>
                  </a:cubicBezTo>
                  <a:cubicBezTo>
                    <a:pt x="247" y="230"/>
                    <a:pt x="247" y="229"/>
                    <a:pt x="246" y="229"/>
                  </a:cubicBezTo>
                  <a:cubicBezTo>
                    <a:pt x="246" y="229"/>
                    <a:pt x="246" y="229"/>
                    <a:pt x="246" y="229"/>
                  </a:cubicBezTo>
                  <a:cubicBezTo>
                    <a:pt x="246" y="228"/>
                    <a:pt x="245" y="227"/>
                    <a:pt x="245" y="227"/>
                  </a:cubicBezTo>
                  <a:cubicBezTo>
                    <a:pt x="244" y="226"/>
                    <a:pt x="244" y="226"/>
                    <a:pt x="244" y="226"/>
                  </a:cubicBezTo>
                  <a:cubicBezTo>
                    <a:pt x="243" y="222"/>
                    <a:pt x="241" y="218"/>
                    <a:pt x="236" y="218"/>
                  </a:cubicBezTo>
                  <a:cubicBezTo>
                    <a:pt x="235" y="218"/>
                    <a:pt x="235" y="218"/>
                    <a:pt x="234" y="218"/>
                  </a:cubicBezTo>
                  <a:cubicBezTo>
                    <a:pt x="233" y="218"/>
                    <a:pt x="231" y="219"/>
                    <a:pt x="229" y="219"/>
                  </a:cubicBezTo>
                  <a:cubicBezTo>
                    <a:pt x="228" y="219"/>
                    <a:pt x="227" y="218"/>
                    <a:pt x="227" y="218"/>
                  </a:cubicBezTo>
                  <a:cubicBezTo>
                    <a:pt x="226" y="218"/>
                    <a:pt x="225" y="215"/>
                    <a:pt x="225" y="214"/>
                  </a:cubicBezTo>
                  <a:cubicBezTo>
                    <a:pt x="225" y="213"/>
                    <a:pt x="225" y="213"/>
                    <a:pt x="225" y="213"/>
                  </a:cubicBezTo>
                  <a:cubicBezTo>
                    <a:pt x="224" y="211"/>
                    <a:pt x="223" y="209"/>
                    <a:pt x="222" y="207"/>
                  </a:cubicBezTo>
                  <a:cubicBezTo>
                    <a:pt x="220" y="205"/>
                    <a:pt x="218" y="205"/>
                    <a:pt x="217" y="205"/>
                  </a:cubicBezTo>
                  <a:cubicBezTo>
                    <a:pt x="217" y="205"/>
                    <a:pt x="217" y="204"/>
                    <a:pt x="217" y="204"/>
                  </a:cubicBezTo>
                  <a:cubicBezTo>
                    <a:pt x="217" y="204"/>
                    <a:pt x="217" y="202"/>
                    <a:pt x="217" y="201"/>
                  </a:cubicBezTo>
                  <a:cubicBezTo>
                    <a:pt x="217" y="201"/>
                    <a:pt x="217" y="201"/>
                    <a:pt x="217" y="201"/>
                  </a:cubicBezTo>
                  <a:cubicBezTo>
                    <a:pt x="217" y="199"/>
                    <a:pt x="217" y="198"/>
                    <a:pt x="218" y="197"/>
                  </a:cubicBezTo>
                  <a:cubicBezTo>
                    <a:pt x="218" y="194"/>
                    <a:pt x="219" y="190"/>
                    <a:pt x="217" y="185"/>
                  </a:cubicBezTo>
                  <a:cubicBezTo>
                    <a:pt x="216" y="184"/>
                    <a:pt x="214" y="179"/>
                    <a:pt x="208" y="179"/>
                  </a:cubicBezTo>
                  <a:cubicBezTo>
                    <a:pt x="207" y="179"/>
                    <a:pt x="206" y="179"/>
                    <a:pt x="205" y="179"/>
                  </a:cubicBezTo>
                  <a:cubicBezTo>
                    <a:pt x="203" y="179"/>
                    <a:pt x="200" y="179"/>
                    <a:pt x="197" y="179"/>
                  </a:cubicBezTo>
                  <a:cubicBezTo>
                    <a:pt x="194" y="180"/>
                    <a:pt x="193" y="180"/>
                    <a:pt x="191" y="182"/>
                  </a:cubicBezTo>
                  <a:cubicBezTo>
                    <a:pt x="190" y="182"/>
                    <a:pt x="189" y="182"/>
                    <a:pt x="188" y="182"/>
                  </a:cubicBezTo>
                  <a:cubicBezTo>
                    <a:pt x="187" y="182"/>
                    <a:pt x="185" y="182"/>
                    <a:pt x="184" y="182"/>
                  </a:cubicBezTo>
                  <a:cubicBezTo>
                    <a:pt x="182" y="181"/>
                    <a:pt x="180" y="181"/>
                    <a:pt x="179" y="181"/>
                  </a:cubicBezTo>
                  <a:cubicBezTo>
                    <a:pt x="178" y="181"/>
                    <a:pt x="177" y="181"/>
                    <a:pt x="176" y="181"/>
                  </a:cubicBezTo>
                  <a:cubicBezTo>
                    <a:pt x="176" y="181"/>
                    <a:pt x="174" y="182"/>
                    <a:pt x="173" y="183"/>
                  </a:cubicBezTo>
                  <a:cubicBezTo>
                    <a:pt x="172" y="184"/>
                    <a:pt x="172" y="184"/>
                    <a:pt x="171" y="185"/>
                  </a:cubicBezTo>
                  <a:cubicBezTo>
                    <a:pt x="171" y="185"/>
                    <a:pt x="171" y="185"/>
                    <a:pt x="170" y="185"/>
                  </a:cubicBezTo>
                  <a:cubicBezTo>
                    <a:pt x="168" y="186"/>
                    <a:pt x="166" y="187"/>
                    <a:pt x="165" y="190"/>
                  </a:cubicBezTo>
                  <a:cubicBezTo>
                    <a:pt x="163" y="194"/>
                    <a:pt x="166" y="199"/>
                    <a:pt x="167" y="200"/>
                  </a:cubicBezTo>
                  <a:cubicBezTo>
                    <a:pt x="167" y="201"/>
                    <a:pt x="167" y="201"/>
                    <a:pt x="167" y="201"/>
                  </a:cubicBezTo>
                  <a:cubicBezTo>
                    <a:pt x="168" y="202"/>
                    <a:pt x="170" y="204"/>
                    <a:pt x="171" y="205"/>
                  </a:cubicBezTo>
                  <a:cubicBezTo>
                    <a:pt x="172" y="205"/>
                    <a:pt x="174" y="205"/>
                    <a:pt x="175" y="205"/>
                  </a:cubicBezTo>
                  <a:cubicBezTo>
                    <a:pt x="178" y="205"/>
                    <a:pt x="180" y="204"/>
                    <a:pt x="181" y="201"/>
                  </a:cubicBezTo>
                  <a:cubicBezTo>
                    <a:pt x="181" y="201"/>
                    <a:pt x="182" y="199"/>
                    <a:pt x="183" y="199"/>
                  </a:cubicBezTo>
                  <a:cubicBezTo>
                    <a:pt x="183" y="199"/>
                    <a:pt x="183" y="199"/>
                    <a:pt x="183" y="199"/>
                  </a:cubicBezTo>
                  <a:cubicBezTo>
                    <a:pt x="183" y="200"/>
                    <a:pt x="184" y="203"/>
                    <a:pt x="188" y="204"/>
                  </a:cubicBezTo>
                  <a:cubicBezTo>
                    <a:pt x="191" y="204"/>
                    <a:pt x="194" y="202"/>
                    <a:pt x="196" y="200"/>
                  </a:cubicBezTo>
                  <a:cubicBezTo>
                    <a:pt x="197" y="200"/>
                    <a:pt x="198" y="199"/>
                    <a:pt x="199" y="199"/>
                  </a:cubicBezTo>
                  <a:cubicBezTo>
                    <a:pt x="201" y="198"/>
                    <a:pt x="203" y="197"/>
                    <a:pt x="205" y="197"/>
                  </a:cubicBezTo>
                  <a:cubicBezTo>
                    <a:pt x="205" y="196"/>
                    <a:pt x="206" y="196"/>
                    <a:pt x="207" y="196"/>
                  </a:cubicBezTo>
                  <a:cubicBezTo>
                    <a:pt x="207" y="196"/>
                    <a:pt x="207" y="196"/>
                    <a:pt x="207" y="196"/>
                  </a:cubicBezTo>
                  <a:cubicBezTo>
                    <a:pt x="207" y="198"/>
                    <a:pt x="201" y="200"/>
                    <a:pt x="198" y="202"/>
                  </a:cubicBezTo>
                  <a:cubicBezTo>
                    <a:pt x="197" y="202"/>
                    <a:pt x="196" y="203"/>
                    <a:pt x="196" y="203"/>
                  </a:cubicBezTo>
                  <a:cubicBezTo>
                    <a:pt x="193" y="204"/>
                    <a:pt x="190" y="205"/>
                    <a:pt x="187" y="205"/>
                  </a:cubicBezTo>
                  <a:cubicBezTo>
                    <a:pt x="183" y="205"/>
                    <a:pt x="179" y="206"/>
                    <a:pt x="176" y="208"/>
                  </a:cubicBezTo>
                  <a:cubicBezTo>
                    <a:pt x="166" y="213"/>
                    <a:pt x="168" y="219"/>
                    <a:pt x="169" y="224"/>
                  </a:cubicBezTo>
                  <a:cubicBezTo>
                    <a:pt x="170" y="226"/>
                    <a:pt x="170" y="228"/>
                    <a:pt x="170" y="230"/>
                  </a:cubicBezTo>
                  <a:cubicBezTo>
                    <a:pt x="171" y="231"/>
                    <a:pt x="171" y="233"/>
                    <a:pt x="170" y="235"/>
                  </a:cubicBezTo>
                  <a:cubicBezTo>
                    <a:pt x="170" y="236"/>
                    <a:pt x="170" y="238"/>
                    <a:pt x="170" y="241"/>
                  </a:cubicBezTo>
                  <a:cubicBezTo>
                    <a:pt x="170" y="242"/>
                    <a:pt x="170" y="243"/>
                    <a:pt x="171" y="244"/>
                  </a:cubicBezTo>
                  <a:cubicBezTo>
                    <a:pt x="171" y="246"/>
                    <a:pt x="172" y="248"/>
                    <a:pt x="171" y="249"/>
                  </a:cubicBezTo>
                  <a:cubicBezTo>
                    <a:pt x="171" y="250"/>
                    <a:pt x="168" y="250"/>
                    <a:pt x="166" y="250"/>
                  </a:cubicBezTo>
                  <a:cubicBezTo>
                    <a:pt x="164" y="250"/>
                    <a:pt x="163" y="250"/>
                    <a:pt x="163" y="250"/>
                  </a:cubicBezTo>
                  <a:cubicBezTo>
                    <a:pt x="163" y="250"/>
                    <a:pt x="162" y="249"/>
                    <a:pt x="162" y="247"/>
                  </a:cubicBezTo>
                  <a:cubicBezTo>
                    <a:pt x="162" y="246"/>
                    <a:pt x="162" y="245"/>
                    <a:pt x="162" y="244"/>
                  </a:cubicBezTo>
                  <a:cubicBezTo>
                    <a:pt x="163" y="244"/>
                    <a:pt x="163" y="244"/>
                    <a:pt x="164" y="243"/>
                  </a:cubicBezTo>
                  <a:cubicBezTo>
                    <a:pt x="167" y="242"/>
                    <a:pt x="169" y="237"/>
                    <a:pt x="168" y="233"/>
                  </a:cubicBezTo>
                  <a:cubicBezTo>
                    <a:pt x="168" y="230"/>
                    <a:pt x="166" y="227"/>
                    <a:pt x="164" y="226"/>
                  </a:cubicBezTo>
                  <a:cubicBezTo>
                    <a:pt x="162" y="225"/>
                    <a:pt x="160" y="225"/>
                    <a:pt x="159" y="225"/>
                  </a:cubicBezTo>
                  <a:cubicBezTo>
                    <a:pt x="158" y="224"/>
                    <a:pt x="158" y="224"/>
                    <a:pt x="158" y="224"/>
                  </a:cubicBezTo>
                  <a:cubicBezTo>
                    <a:pt x="157" y="224"/>
                    <a:pt x="158" y="221"/>
                    <a:pt x="158" y="220"/>
                  </a:cubicBezTo>
                  <a:cubicBezTo>
                    <a:pt x="158" y="218"/>
                    <a:pt x="159" y="216"/>
                    <a:pt x="158" y="214"/>
                  </a:cubicBezTo>
                  <a:cubicBezTo>
                    <a:pt x="157" y="210"/>
                    <a:pt x="154" y="209"/>
                    <a:pt x="152" y="209"/>
                  </a:cubicBezTo>
                  <a:cubicBezTo>
                    <a:pt x="151" y="209"/>
                    <a:pt x="150" y="207"/>
                    <a:pt x="149" y="207"/>
                  </a:cubicBezTo>
                  <a:cubicBezTo>
                    <a:pt x="149" y="206"/>
                    <a:pt x="149" y="205"/>
                    <a:pt x="149" y="204"/>
                  </a:cubicBezTo>
                  <a:cubicBezTo>
                    <a:pt x="149" y="202"/>
                    <a:pt x="149" y="198"/>
                    <a:pt x="146" y="196"/>
                  </a:cubicBezTo>
                  <a:cubicBezTo>
                    <a:pt x="145" y="196"/>
                    <a:pt x="144" y="196"/>
                    <a:pt x="143" y="196"/>
                  </a:cubicBezTo>
                  <a:cubicBezTo>
                    <a:pt x="143" y="196"/>
                    <a:pt x="143" y="196"/>
                    <a:pt x="142" y="196"/>
                  </a:cubicBezTo>
                  <a:cubicBezTo>
                    <a:pt x="141" y="196"/>
                    <a:pt x="141" y="196"/>
                    <a:pt x="140" y="196"/>
                  </a:cubicBezTo>
                  <a:cubicBezTo>
                    <a:pt x="138" y="196"/>
                    <a:pt x="137" y="196"/>
                    <a:pt x="136" y="196"/>
                  </a:cubicBezTo>
                  <a:cubicBezTo>
                    <a:pt x="135" y="197"/>
                    <a:pt x="135" y="197"/>
                    <a:pt x="135" y="197"/>
                  </a:cubicBezTo>
                  <a:cubicBezTo>
                    <a:pt x="134" y="198"/>
                    <a:pt x="133" y="198"/>
                    <a:pt x="132" y="198"/>
                  </a:cubicBezTo>
                  <a:cubicBezTo>
                    <a:pt x="131" y="198"/>
                    <a:pt x="131" y="198"/>
                    <a:pt x="130" y="198"/>
                  </a:cubicBezTo>
                  <a:cubicBezTo>
                    <a:pt x="127" y="198"/>
                    <a:pt x="124" y="197"/>
                    <a:pt x="121" y="197"/>
                  </a:cubicBezTo>
                  <a:cubicBezTo>
                    <a:pt x="120" y="197"/>
                    <a:pt x="120" y="196"/>
                    <a:pt x="119" y="196"/>
                  </a:cubicBezTo>
                  <a:cubicBezTo>
                    <a:pt x="118" y="196"/>
                    <a:pt x="116" y="196"/>
                    <a:pt x="115" y="195"/>
                  </a:cubicBezTo>
                  <a:cubicBezTo>
                    <a:pt x="113" y="195"/>
                    <a:pt x="113" y="195"/>
                    <a:pt x="113" y="195"/>
                  </a:cubicBezTo>
                  <a:cubicBezTo>
                    <a:pt x="112" y="195"/>
                    <a:pt x="110" y="195"/>
                    <a:pt x="109" y="194"/>
                  </a:cubicBezTo>
                  <a:cubicBezTo>
                    <a:pt x="108" y="194"/>
                    <a:pt x="106" y="194"/>
                    <a:pt x="105" y="193"/>
                  </a:cubicBezTo>
                  <a:cubicBezTo>
                    <a:pt x="103" y="193"/>
                    <a:pt x="101" y="192"/>
                    <a:pt x="99" y="191"/>
                  </a:cubicBezTo>
                  <a:cubicBezTo>
                    <a:pt x="98" y="191"/>
                    <a:pt x="98" y="191"/>
                    <a:pt x="98" y="191"/>
                  </a:cubicBezTo>
                  <a:cubicBezTo>
                    <a:pt x="97" y="191"/>
                    <a:pt x="97" y="191"/>
                    <a:pt x="96" y="191"/>
                  </a:cubicBezTo>
                  <a:cubicBezTo>
                    <a:pt x="96" y="190"/>
                    <a:pt x="96" y="190"/>
                    <a:pt x="96" y="190"/>
                  </a:cubicBezTo>
                  <a:cubicBezTo>
                    <a:pt x="95" y="189"/>
                    <a:pt x="95" y="188"/>
                    <a:pt x="93" y="187"/>
                  </a:cubicBezTo>
                  <a:cubicBezTo>
                    <a:pt x="92" y="186"/>
                    <a:pt x="92" y="186"/>
                    <a:pt x="91" y="186"/>
                  </a:cubicBezTo>
                  <a:cubicBezTo>
                    <a:pt x="91" y="186"/>
                    <a:pt x="90" y="186"/>
                    <a:pt x="90" y="185"/>
                  </a:cubicBezTo>
                  <a:cubicBezTo>
                    <a:pt x="89" y="185"/>
                    <a:pt x="89" y="185"/>
                    <a:pt x="88" y="184"/>
                  </a:cubicBezTo>
                  <a:cubicBezTo>
                    <a:pt x="88" y="184"/>
                    <a:pt x="87" y="183"/>
                    <a:pt x="86" y="182"/>
                  </a:cubicBezTo>
                  <a:cubicBezTo>
                    <a:pt x="84" y="182"/>
                    <a:pt x="83" y="181"/>
                    <a:pt x="81" y="181"/>
                  </a:cubicBezTo>
                  <a:cubicBezTo>
                    <a:pt x="81" y="180"/>
                    <a:pt x="81" y="180"/>
                    <a:pt x="81" y="180"/>
                  </a:cubicBezTo>
                  <a:cubicBezTo>
                    <a:pt x="78" y="179"/>
                    <a:pt x="76" y="178"/>
                    <a:pt x="75" y="177"/>
                  </a:cubicBezTo>
                  <a:cubicBezTo>
                    <a:pt x="78" y="176"/>
                    <a:pt x="79" y="173"/>
                    <a:pt x="79" y="172"/>
                  </a:cubicBezTo>
                  <a:cubicBezTo>
                    <a:pt x="80" y="171"/>
                    <a:pt x="80" y="171"/>
                    <a:pt x="82" y="170"/>
                  </a:cubicBezTo>
                  <a:cubicBezTo>
                    <a:pt x="84" y="170"/>
                    <a:pt x="85" y="170"/>
                    <a:pt x="87" y="170"/>
                  </a:cubicBezTo>
                  <a:cubicBezTo>
                    <a:pt x="89" y="170"/>
                    <a:pt x="91" y="170"/>
                    <a:pt x="92" y="171"/>
                  </a:cubicBezTo>
                  <a:cubicBezTo>
                    <a:pt x="93" y="171"/>
                    <a:pt x="93" y="171"/>
                    <a:pt x="94" y="171"/>
                  </a:cubicBezTo>
                  <a:cubicBezTo>
                    <a:pt x="97" y="171"/>
                    <a:pt x="100" y="169"/>
                    <a:pt x="101" y="166"/>
                  </a:cubicBezTo>
                  <a:cubicBezTo>
                    <a:pt x="103" y="164"/>
                    <a:pt x="102" y="161"/>
                    <a:pt x="101" y="159"/>
                  </a:cubicBezTo>
                  <a:cubicBezTo>
                    <a:pt x="100" y="159"/>
                    <a:pt x="100" y="158"/>
                    <a:pt x="100" y="158"/>
                  </a:cubicBezTo>
                  <a:cubicBezTo>
                    <a:pt x="100" y="154"/>
                    <a:pt x="98" y="150"/>
                    <a:pt x="96" y="148"/>
                  </a:cubicBezTo>
                  <a:cubicBezTo>
                    <a:pt x="95" y="147"/>
                    <a:pt x="95" y="145"/>
                    <a:pt x="94" y="144"/>
                  </a:cubicBezTo>
                  <a:cubicBezTo>
                    <a:pt x="94" y="143"/>
                    <a:pt x="94" y="143"/>
                    <a:pt x="94" y="143"/>
                  </a:cubicBezTo>
                  <a:cubicBezTo>
                    <a:pt x="93" y="141"/>
                    <a:pt x="90" y="134"/>
                    <a:pt x="85" y="132"/>
                  </a:cubicBezTo>
                  <a:cubicBezTo>
                    <a:pt x="84" y="131"/>
                    <a:pt x="82" y="131"/>
                    <a:pt x="81" y="131"/>
                  </a:cubicBezTo>
                  <a:cubicBezTo>
                    <a:pt x="79" y="131"/>
                    <a:pt x="77" y="131"/>
                    <a:pt x="76" y="131"/>
                  </a:cubicBezTo>
                  <a:cubicBezTo>
                    <a:pt x="75" y="132"/>
                    <a:pt x="75" y="132"/>
                    <a:pt x="75" y="132"/>
                  </a:cubicBezTo>
                  <a:cubicBezTo>
                    <a:pt x="74" y="132"/>
                    <a:pt x="73" y="131"/>
                    <a:pt x="72" y="130"/>
                  </a:cubicBezTo>
                  <a:cubicBezTo>
                    <a:pt x="71" y="129"/>
                    <a:pt x="71" y="129"/>
                    <a:pt x="71" y="129"/>
                  </a:cubicBezTo>
                  <a:cubicBezTo>
                    <a:pt x="70" y="128"/>
                    <a:pt x="68" y="127"/>
                    <a:pt x="67" y="126"/>
                  </a:cubicBezTo>
                  <a:cubicBezTo>
                    <a:pt x="65" y="124"/>
                    <a:pt x="63" y="123"/>
                    <a:pt x="61" y="121"/>
                  </a:cubicBezTo>
                  <a:cubicBezTo>
                    <a:pt x="59" y="118"/>
                    <a:pt x="57" y="116"/>
                    <a:pt x="56" y="113"/>
                  </a:cubicBezTo>
                  <a:cubicBezTo>
                    <a:pt x="55" y="110"/>
                    <a:pt x="53" y="106"/>
                    <a:pt x="49" y="102"/>
                  </a:cubicBezTo>
                  <a:cubicBezTo>
                    <a:pt x="46" y="100"/>
                    <a:pt x="44" y="99"/>
                    <a:pt x="42" y="98"/>
                  </a:cubicBezTo>
                  <a:cubicBezTo>
                    <a:pt x="41" y="97"/>
                    <a:pt x="41" y="97"/>
                    <a:pt x="41" y="97"/>
                  </a:cubicBezTo>
                  <a:cubicBezTo>
                    <a:pt x="40" y="97"/>
                    <a:pt x="40" y="96"/>
                    <a:pt x="39" y="95"/>
                  </a:cubicBezTo>
                  <a:cubicBezTo>
                    <a:pt x="39" y="94"/>
                    <a:pt x="39" y="94"/>
                    <a:pt x="39" y="94"/>
                  </a:cubicBezTo>
                  <a:cubicBezTo>
                    <a:pt x="37" y="91"/>
                    <a:pt x="35" y="89"/>
                    <a:pt x="34" y="86"/>
                  </a:cubicBezTo>
                  <a:cubicBezTo>
                    <a:pt x="32" y="80"/>
                    <a:pt x="32" y="80"/>
                    <a:pt x="32" y="80"/>
                  </a:cubicBezTo>
                  <a:cubicBezTo>
                    <a:pt x="0" y="142"/>
                    <a:pt x="0" y="142"/>
                    <a:pt x="0" y="142"/>
                  </a:cubicBezTo>
                  <a:cubicBezTo>
                    <a:pt x="63" y="257"/>
                    <a:pt x="63" y="257"/>
                    <a:pt x="63" y="257"/>
                  </a:cubicBezTo>
                  <a:cubicBezTo>
                    <a:pt x="74" y="287"/>
                    <a:pt x="101" y="288"/>
                    <a:pt x="103" y="288"/>
                  </a:cubicBezTo>
                  <a:cubicBezTo>
                    <a:pt x="115" y="319"/>
                    <a:pt x="115" y="319"/>
                    <a:pt x="115" y="319"/>
                  </a:cubicBezTo>
                  <a:cubicBezTo>
                    <a:pt x="228" y="374"/>
                    <a:pt x="228" y="374"/>
                    <a:pt x="228" y="374"/>
                  </a:cubicBezTo>
                  <a:cubicBezTo>
                    <a:pt x="224" y="384"/>
                    <a:pt x="215" y="434"/>
                    <a:pt x="200" y="526"/>
                  </a:cubicBezTo>
                  <a:cubicBezTo>
                    <a:pt x="199" y="529"/>
                    <a:pt x="199" y="529"/>
                    <a:pt x="199" y="529"/>
                  </a:cubicBezTo>
                  <a:cubicBezTo>
                    <a:pt x="339" y="547"/>
                    <a:pt x="339" y="547"/>
                    <a:pt x="339" y="547"/>
                  </a:cubicBezTo>
                  <a:cubicBezTo>
                    <a:pt x="339" y="545"/>
                    <a:pt x="339" y="545"/>
                    <a:pt x="339" y="545"/>
                  </a:cubicBezTo>
                  <a:cubicBezTo>
                    <a:pt x="340" y="543"/>
                    <a:pt x="340" y="541"/>
                    <a:pt x="341" y="540"/>
                  </a:cubicBezTo>
                  <a:cubicBezTo>
                    <a:pt x="341" y="538"/>
                    <a:pt x="342" y="537"/>
                    <a:pt x="342" y="535"/>
                  </a:cubicBezTo>
                  <a:cubicBezTo>
                    <a:pt x="342" y="535"/>
                    <a:pt x="343" y="534"/>
                    <a:pt x="343" y="534"/>
                  </a:cubicBezTo>
                  <a:cubicBezTo>
                    <a:pt x="343" y="533"/>
                    <a:pt x="343" y="533"/>
                    <a:pt x="343" y="532"/>
                  </a:cubicBezTo>
                  <a:cubicBezTo>
                    <a:pt x="343" y="531"/>
                    <a:pt x="344" y="531"/>
                    <a:pt x="344" y="530"/>
                  </a:cubicBezTo>
                  <a:cubicBezTo>
                    <a:pt x="345" y="529"/>
                    <a:pt x="346" y="528"/>
                    <a:pt x="346" y="526"/>
                  </a:cubicBezTo>
                  <a:cubicBezTo>
                    <a:pt x="347" y="525"/>
                    <a:pt x="348" y="524"/>
                    <a:pt x="348" y="522"/>
                  </a:cubicBezTo>
                  <a:cubicBezTo>
                    <a:pt x="349" y="519"/>
                    <a:pt x="351" y="516"/>
                    <a:pt x="353" y="514"/>
                  </a:cubicBezTo>
                  <a:cubicBezTo>
                    <a:pt x="353" y="514"/>
                    <a:pt x="353" y="513"/>
                    <a:pt x="354" y="513"/>
                  </a:cubicBezTo>
                  <a:cubicBezTo>
                    <a:pt x="354" y="512"/>
                    <a:pt x="355" y="512"/>
                    <a:pt x="356" y="510"/>
                  </a:cubicBezTo>
                  <a:cubicBezTo>
                    <a:pt x="357" y="509"/>
                    <a:pt x="357" y="507"/>
                    <a:pt x="357" y="506"/>
                  </a:cubicBezTo>
                  <a:cubicBezTo>
                    <a:pt x="357" y="506"/>
                    <a:pt x="357" y="505"/>
                    <a:pt x="357" y="505"/>
                  </a:cubicBezTo>
                  <a:cubicBezTo>
                    <a:pt x="357" y="504"/>
                    <a:pt x="357" y="503"/>
                    <a:pt x="357" y="502"/>
                  </a:cubicBezTo>
                  <a:cubicBezTo>
                    <a:pt x="357" y="500"/>
                    <a:pt x="357" y="497"/>
                    <a:pt x="358" y="496"/>
                  </a:cubicBezTo>
                  <a:cubicBezTo>
                    <a:pt x="360" y="494"/>
                    <a:pt x="362" y="492"/>
                    <a:pt x="364" y="490"/>
                  </a:cubicBezTo>
                  <a:cubicBezTo>
                    <a:pt x="366" y="487"/>
                    <a:pt x="366" y="487"/>
                    <a:pt x="366" y="487"/>
                  </a:cubicBezTo>
                  <a:cubicBezTo>
                    <a:pt x="368" y="485"/>
                    <a:pt x="370" y="484"/>
                    <a:pt x="370" y="480"/>
                  </a:cubicBezTo>
                  <a:cubicBezTo>
                    <a:pt x="370" y="479"/>
                    <a:pt x="370" y="478"/>
                    <a:pt x="370" y="477"/>
                  </a:cubicBezTo>
                  <a:cubicBezTo>
                    <a:pt x="370" y="477"/>
                    <a:pt x="370" y="477"/>
                    <a:pt x="370" y="476"/>
                  </a:cubicBezTo>
                  <a:cubicBezTo>
                    <a:pt x="370" y="476"/>
                    <a:pt x="370" y="476"/>
                    <a:pt x="371" y="476"/>
                  </a:cubicBezTo>
                  <a:cubicBezTo>
                    <a:pt x="372" y="476"/>
                    <a:pt x="374" y="475"/>
                    <a:pt x="375" y="473"/>
                  </a:cubicBezTo>
                  <a:cubicBezTo>
                    <a:pt x="376" y="472"/>
                    <a:pt x="376" y="471"/>
                    <a:pt x="376" y="469"/>
                  </a:cubicBezTo>
                  <a:cubicBezTo>
                    <a:pt x="376" y="469"/>
                    <a:pt x="377" y="468"/>
                    <a:pt x="377" y="468"/>
                  </a:cubicBezTo>
                  <a:cubicBezTo>
                    <a:pt x="377" y="468"/>
                    <a:pt x="378" y="467"/>
                    <a:pt x="378" y="467"/>
                  </a:cubicBezTo>
                  <a:cubicBezTo>
                    <a:pt x="379" y="466"/>
                    <a:pt x="380" y="465"/>
                    <a:pt x="381" y="463"/>
                  </a:cubicBezTo>
                  <a:cubicBezTo>
                    <a:pt x="382" y="462"/>
                    <a:pt x="382" y="462"/>
                    <a:pt x="382" y="461"/>
                  </a:cubicBezTo>
                  <a:cubicBezTo>
                    <a:pt x="383" y="460"/>
                    <a:pt x="383" y="459"/>
                    <a:pt x="385" y="457"/>
                  </a:cubicBezTo>
                  <a:cubicBezTo>
                    <a:pt x="385" y="457"/>
                    <a:pt x="385" y="457"/>
                    <a:pt x="386" y="456"/>
                  </a:cubicBezTo>
                  <a:cubicBezTo>
                    <a:pt x="387" y="456"/>
                    <a:pt x="388" y="455"/>
                    <a:pt x="388" y="453"/>
                  </a:cubicBezTo>
                  <a:cubicBezTo>
                    <a:pt x="389" y="454"/>
                    <a:pt x="391" y="454"/>
                    <a:pt x="392" y="454"/>
                  </a:cubicBezTo>
                  <a:cubicBezTo>
                    <a:pt x="394" y="454"/>
                    <a:pt x="396" y="453"/>
                    <a:pt x="396" y="449"/>
                  </a:cubicBezTo>
                  <a:cubicBezTo>
                    <a:pt x="396" y="448"/>
                    <a:pt x="396" y="448"/>
                    <a:pt x="396" y="447"/>
                  </a:cubicBezTo>
                  <a:cubicBezTo>
                    <a:pt x="397" y="447"/>
                    <a:pt x="397" y="447"/>
                    <a:pt x="398" y="447"/>
                  </a:cubicBezTo>
                  <a:cubicBezTo>
                    <a:pt x="398" y="447"/>
                    <a:pt x="399" y="447"/>
                    <a:pt x="399" y="447"/>
                  </a:cubicBezTo>
                  <a:cubicBezTo>
                    <a:pt x="401" y="448"/>
                    <a:pt x="402" y="448"/>
                    <a:pt x="403" y="448"/>
                  </a:cubicBezTo>
                  <a:cubicBezTo>
                    <a:pt x="405" y="448"/>
                    <a:pt x="407" y="447"/>
                    <a:pt x="408" y="446"/>
                  </a:cubicBezTo>
                  <a:cubicBezTo>
                    <a:pt x="409" y="445"/>
                    <a:pt x="409" y="444"/>
                    <a:pt x="410" y="443"/>
                  </a:cubicBezTo>
                  <a:cubicBezTo>
                    <a:pt x="410" y="443"/>
                    <a:pt x="410" y="443"/>
                    <a:pt x="410" y="443"/>
                  </a:cubicBezTo>
                  <a:cubicBezTo>
                    <a:pt x="411" y="442"/>
                    <a:pt x="411" y="442"/>
                    <a:pt x="412" y="442"/>
                  </a:cubicBezTo>
                  <a:cubicBezTo>
                    <a:pt x="413" y="441"/>
                    <a:pt x="413" y="441"/>
                    <a:pt x="413" y="441"/>
                  </a:cubicBezTo>
                  <a:cubicBezTo>
                    <a:pt x="415" y="440"/>
                    <a:pt x="418" y="438"/>
                    <a:pt x="418" y="434"/>
                  </a:cubicBezTo>
                  <a:cubicBezTo>
                    <a:pt x="419" y="431"/>
                    <a:pt x="419" y="428"/>
                    <a:pt x="418" y="426"/>
                  </a:cubicBezTo>
                  <a:cubicBezTo>
                    <a:pt x="417" y="423"/>
                    <a:pt x="416" y="420"/>
                    <a:pt x="414" y="418"/>
                  </a:cubicBezTo>
                  <a:cubicBezTo>
                    <a:pt x="414" y="418"/>
                    <a:pt x="414" y="418"/>
                    <a:pt x="415" y="418"/>
                  </a:cubicBezTo>
                  <a:cubicBezTo>
                    <a:pt x="415" y="418"/>
                    <a:pt x="415" y="418"/>
                    <a:pt x="415" y="418"/>
                  </a:cubicBezTo>
                  <a:cubicBezTo>
                    <a:pt x="419" y="418"/>
                    <a:pt x="424" y="416"/>
                    <a:pt x="427" y="413"/>
                  </a:cubicBezTo>
                  <a:cubicBezTo>
                    <a:pt x="428" y="411"/>
                    <a:pt x="429" y="408"/>
                    <a:pt x="430" y="405"/>
                  </a:cubicBezTo>
                  <a:cubicBezTo>
                    <a:pt x="431" y="399"/>
                    <a:pt x="432" y="397"/>
                    <a:pt x="434" y="397"/>
                  </a:cubicBezTo>
                  <a:cubicBezTo>
                    <a:pt x="435" y="397"/>
                    <a:pt x="435" y="397"/>
                    <a:pt x="435" y="397"/>
                  </a:cubicBezTo>
                  <a:cubicBezTo>
                    <a:pt x="437" y="397"/>
                    <a:pt x="438" y="398"/>
                    <a:pt x="441" y="399"/>
                  </a:cubicBezTo>
                  <a:cubicBezTo>
                    <a:pt x="443" y="400"/>
                    <a:pt x="446" y="401"/>
                    <a:pt x="449" y="401"/>
                  </a:cubicBezTo>
                  <a:cubicBezTo>
                    <a:pt x="451" y="401"/>
                    <a:pt x="452" y="401"/>
                    <a:pt x="453" y="400"/>
                  </a:cubicBezTo>
                  <a:cubicBezTo>
                    <a:pt x="461" y="398"/>
                    <a:pt x="464" y="391"/>
                    <a:pt x="466" y="385"/>
                  </a:cubicBezTo>
                  <a:cubicBezTo>
                    <a:pt x="468" y="380"/>
                    <a:pt x="471" y="375"/>
                    <a:pt x="474" y="370"/>
                  </a:cubicBezTo>
                  <a:cubicBezTo>
                    <a:pt x="474" y="369"/>
                    <a:pt x="474" y="369"/>
                    <a:pt x="474" y="369"/>
                  </a:cubicBezTo>
                  <a:cubicBezTo>
                    <a:pt x="476" y="367"/>
                    <a:pt x="478" y="364"/>
                    <a:pt x="479" y="360"/>
                  </a:cubicBezTo>
                  <a:cubicBezTo>
                    <a:pt x="479" y="359"/>
                    <a:pt x="480" y="358"/>
                    <a:pt x="480" y="357"/>
                  </a:cubicBezTo>
                  <a:cubicBezTo>
                    <a:pt x="480" y="356"/>
                    <a:pt x="480" y="356"/>
                    <a:pt x="480" y="355"/>
                  </a:cubicBezTo>
                  <a:cubicBezTo>
                    <a:pt x="480" y="355"/>
                    <a:pt x="480" y="355"/>
                    <a:pt x="480" y="355"/>
                  </a:cubicBezTo>
                  <a:cubicBezTo>
                    <a:pt x="480" y="353"/>
                    <a:pt x="481" y="351"/>
                    <a:pt x="479" y="349"/>
                  </a:cubicBezTo>
                  <a:cubicBezTo>
                    <a:pt x="478" y="348"/>
                    <a:pt x="478" y="347"/>
                    <a:pt x="477" y="347"/>
                  </a:cubicBezTo>
                  <a:cubicBezTo>
                    <a:pt x="478" y="346"/>
                    <a:pt x="478" y="345"/>
                    <a:pt x="479" y="343"/>
                  </a:cubicBezTo>
                  <a:cubicBezTo>
                    <a:pt x="479" y="343"/>
                    <a:pt x="479" y="342"/>
                    <a:pt x="479" y="342"/>
                  </a:cubicBezTo>
                  <a:cubicBezTo>
                    <a:pt x="479" y="341"/>
                    <a:pt x="479" y="341"/>
                    <a:pt x="480" y="340"/>
                  </a:cubicBezTo>
                  <a:cubicBezTo>
                    <a:pt x="482" y="339"/>
                    <a:pt x="484" y="337"/>
                    <a:pt x="486" y="335"/>
                  </a:cubicBezTo>
                  <a:cubicBezTo>
                    <a:pt x="487" y="333"/>
                    <a:pt x="488" y="331"/>
                    <a:pt x="488" y="328"/>
                  </a:cubicBezTo>
                  <a:cubicBezTo>
                    <a:pt x="488" y="327"/>
                    <a:pt x="488" y="326"/>
                    <a:pt x="489" y="325"/>
                  </a:cubicBezTo>
                  <a:cubicBezTo>
                    <a:pt x="489" y="324"/>
                    <a:pt x="490" y="324"/>
                    <a:pt x="491" y="323"/>
                  </a:cubicBezTo>
                  <a:cubicBezTo>
                    <a:pt x="493" y="322"/>
                    <a:pt x="495" y="320"/>
                    <a:pt x="496" y="316"/>
                  </a:cubicBezTo>
                  <a:cubicBezTo>
                    <a:pt x="496" y="313"/>
                    <a:pt x="495" y="310"/>
                    <a:pt x="492" y="309"/>
                  </a:cubicBezTo>
                  <a:cubicBezTo>
                    <a:pt x="491" y="308"/>
                    <a:pt x="490" y="308"/>
                    <a:pt x="489" y="308"/>
                  </a:cubicBezTo>
                  <a:cubicBezTo>
                    <a:pt x="488" y="308"/>
                    <a:pt x="488" y="308"/>
                    <a:pt x="487" y="307"/>
                  </a:cubicBezTo>
                  <a:cubicBezTo>
                    <a:pt x="486" y="307"/>
                    <a:pt x="485" y="306"/>
                    <a:pt x="484" y="305"/>
                  </a:cubicBezTo>
                  <a:cubicBezTo>
                    <a:pt x="482" y="303"/>
                    <a:pt x="482" y="302"/>
                    <a:pt x="482" y="302"/>
                  </a:cubicBezTo>
                  <a:cubicBezTo>
                    <a:pt x="483" y="302"/>
                    <a:pt x="485" y="302"/>
                    <a:pt x="486" y="302"/>
                  </a:cubicBezTo>
                  <a:cubicBezTo>
                    <a:pt x="487" y="302"/>
                    <a:pt x="487" y="302"/>
                    <a:pt x="487" y="302"/>
                  </a:cubicBezTo>
                  <a:cubicBezTo>
                    <a:pt x="488" y="302"/>
                    <a:pt x="489" y="302"/>
                    <a:pt x="490" y="302"/>
                  </a:cubicBezTo>
                  <a:cubicBezTo>
                    <a:pt x="491" y="302"/>
                    <a:pt x="492" y="301"/>
                    <a:pt x="493" y="301"/>
                  </a:cubicBezTo>
                  <a:cubicBezTo>
                    <a:pt x="495" y="301"/>
                    <a:pt x="496" y="300"/>
                    <a:pt x="498" y="300"/>
                  </a:cubicBezTo>
                  <a:cubicBezTo>
                    <a:pt x="499" y="305"/>
                    <a:pt x="502" y="312"/>
                    <a:pt x="509" y="313"/>
                  </a:cubicBezTo>
                  <a:cubicBezTo>
                    <a:pt x="510" y="313"/>
                    <a:pt x="510" y="313"/>
                    <a:pt x="510" y="313"/>
                  </a:cubicBezTo>
                  <a:cubicBezTo>
                    <a:pt x="510" y="313"/>
                    <a:pt x="511" y="313"/>
                    <a:pt x="511" y="313"/>
                  </a:cubicBezTo>
                  <a:cubicBezTo>
                    <a:pt x="513" y="313"/>
                    <a:pt x="514" y="313"/>
                    <a:pt x="516" y="311"/>
                  </a:cubicBezTo>
                  <a:cubicBezTo>
                    <a:pt x="517" y="310"/>
                    <a:pt x="517" y="309"/>
                    <a:pt x="517" y="308"/>
                  </a:cubicBezTo>
                  <a:cubicBezTo>
                    <a:pt x="517" y="308"/>
                    <a:pt x="517" y="308"/>
                    <a:pt x="517" y="308"/>
                  </a:cubicBezTo>
                  <a:cubicBezTo>
                    <a:pt x="518" y="308"/>
                    <a:pt x="519" y="309"/>
                    <a:pt x="520" y="309"/>
                  </a:cubicBezTo>
                  <a:cubicBezTo>
                    <a:pt x="521" y="309"/>
                    <a:pt x="521" y="309"/>
                    <a:pt x="522" y="309"/>
                  </a:cubicBezTo>
                  <a:cubicBezTo>
                    <a:pt x="523" y="308"/>
                    <a:pt x="525" y="307"/>
                    <a:pt x="526" y="305"/>
                  </a:cubicBezTo>
                  <a:cubicBezTo>
                    <a:pt x="526" y="304"/>
                    <a:pt x="526" y="304"/>
                    <a:pt x="526" y="303"/>
                  </a:cubicBezTo>
                  <a:cubicBezTo>
                    <a:pt x="527" y="304"/>
                    <a:pt x="528" y="304"/>
                    <a:pt x="528" y="304"/>
                  </a:cubicBezTo>
                  <a:cubicBezTo>
                    <a:pt x="529" y="305"/>
                    <a:pt x="530" y="305"/>
                    <a:pt x="531" y="305"/>
                  </a:cubicBezTo>
                  <a:cubicBezTo>
                    <a:pt x="535" y="305"/>
                    <a:pt x="537" y="301"/>
                    <a:pt x="538" y="299"/>
                  </a:cubicBezTo>
                  <a:cubicBezTo>
                    <a:pt x="539" y="298"/>
                    <a:pt x="539" y="297"/>
                    <a:pt x="540" y="297"/>
                  </a:cubicBezTo>
                  <a:cubicBezTo>
                    <a:pt x="541" y="296"/>
                    <a:pt x="541" y="295"/>
                    <a:pt x="542" y="294"/>
                  </a:cubicBezTo>
                  <a:cubicBezTo>
                    <a:pt x="542" y="293"/>
                    <a:pt x="543" y="293"/>
                    <a:pt x="543" y="292"/>
                  </a:cubicBezTo>
                  <a:cubicBezTo>
                    <a:pt x="544" y="292"/>
                    <a:pt x="545" y="291"/>
                    <a:pt x="545" y="291"/>
                  </a:cubicBezTo>
                  <a:cubicBezTo>
                    <a:pt x="547" y="290"/>
                    <a:pt x="549" y="289"/>
                    <a:pt x="550" y="286"/>
                  </a:cubicBezTo>
                  <a:cubicBezTo>
                    <a:pt x="551" y="285"/>
                    <a:pt x="551" y="284"/>
                    <a:pt x="552" y="283"/>
                  </a:cubicBezTo>
                  <a:cubicBezTo>
                    <a:pt x="552" y="281"/>
                    <a:pt x="552" y="280"/>
                    <a:pt x="553" y="280"/>
                  </a:cubicBezTo>
                  <a:cubicBezTo>
                    <a:pt x="553" y="279"/>
                    <a:pt x="554" y="279"/>
                    <a:pt x="555" y="278"/>
                  </a:cubicBezTo>
                  <a:cubicBezTo>
                    <a:pt x="556" y="278"/>
                    <a:pt x="558" y="277"/>
                    <a:pt x="559" y="276"/>
                  </a:cubicBezTo>
                  <a:cubicBezTo>
                    <a:pt x="562" y="272"/>
                    <a:pt x="562" y="268"/>
                    <a:pt x="561" y="264"/>
                  </a:cubicBezTo>
                  <a:cubicBezTo>
                    <a:pt x="561" y="263"/>
                    <a:pt x="561" y="262"/>
                    <a:pt x="561" y="261"/>
                  </a:cubicBezTo>
                  <a:cubicBezTo>
                    <a:pt x="561" y="261"/>
                    <a:pt x="561" y="260"/>
                    <a:pt x="561" y="260"/>
                  </a:cubicBezTo>
                  <a:cubicBezTo>
                    <a:pt x="562" y="259"/>
                    <a:pt x="562" y="257"/>
                    <a:pt x="561" y="255"/>
                  </a:cubicBezTo>
                  <a:cubicBezTo>
                    <a:pt x="560" y="253"/>
                    <a:pt x="558" y="251"/>
                    <a:pt x="556" y="248"/>
                  </a:cubicBezTo>
                  <a:cubicBezTo>
                    <a:pt x="555" y="247"/>
                    <a:pt x="554" y="246"/>
                    <a:pt x="552" y="244"/>
                  </a:cubicBezTo>
                  <a:cubicBezTo>
                    <a:pt x="551" y="242"/>
                    <a:pt x="550" y="241"/>
                    <a:pt x="549" y="239"/>
                  </a:cubicBezTo>
                  <a:cubicBezTo>
                    <a:pt x="548" y="238"/>
                    <a:pt x="547" y="237"/>
                    <a:pt x="547" y="235"/>
                  </a:cubicBezTo>
                  <a:cubicBezTo>
                    <a:pt x="547" y="234"/>
                    <a:pt x="546" y="232"/>
                    <a:pt x="545" y="231"/>
                  </a:cubicBezTo>
                  <a:cubicBezTo>
                    <a:pt x="545" y="230"/>
                    <a:pt x="544" y="229"/>
                    <a:pt x="543" y="228"/>
                  </a:cubicBezTo>
                  <a:cubicBezTo>
                    <a:pt x="542" y="227"/>
                    <a:pt x="540" y="224"/>
                    <a:pt x="540" y="223"/>
                  </a:cubicBezTo>
                  <a:cubicBezTo>
                    <a:pt x="540" y="223"/>
                    <a:pt x="540" y="223"/>
                    <a:pt x="540" y="223"/>
                  </a:cubicBezTo>
                  <a:cubicBezTo>
                    <a:pt x="540" y="223"/>
                    <a:pt x="541" y="223"/>
                    <a:pt x="541" y="223"/>
                  </a:cubicBezTo>
                  <a:cubicBezTo>
                    <a:pt x="542" y="223"/>
                    <a:pt x="543" y="223"/>
                    <a:pt x="544" y="223"/>
                  </a:cubicBezTo>
                  <a:cubicBezTo>
                    <a:pt x="546" y="223"/>
                    <a:pt x="547" y="222"/>
                    <a:pt x="549" y="221"/>
                  </a:cubicBezTo>
                  <a:cubicBezTo>
                    <a:pt x="550" y="220"/>
                    <a:pt x="551" y="218"/>
                    <a:pt x="553" y="217"/>
                  </a:cubicBezTo>
                  <a:cubicBezTo>
                    <a:pt x="555" y="214"/>
                    <a:pt x="556" y="212"/>
                    <a:pt x="556" y="209"/>
                  </a:cubicBezTo>
                  <a:cubicBezTo>
                    <a:pt x="556" y="203"/>
                    <a:pt x="552" y="203"/>
                    <a:pt x="550" y="203"/>
                  </a:cubicBezTo>
                  <a:cubicBezTo>
                    <a:pt x="549" y="203"/>
                    <a:pt x="549" y="203"/>
                    <a:pt x="548" y="202"/>
                  </a:cubicBezTo>
                  <a:cubicBezTo>
                    <a:pt x="548" y="202"/>
                    <a:pt x="548" y="202"/>
                    <a:pt x="548" y="202"/>
                  </a:cubicBezTo>
                  <a:cubicBezTo>
                    <a:pt x="549" y="200"/>
                    <a:pt x="552" y="197"/>
                    <a:pt x="551" y="193"/>
                  </a:cubicBezTo>
                  <a:cubicBezTo>
                    <a:pt x="551" y="192"/>
                    <a:pt x="550" y="190"/>
                    <a:pt x="548" y="189"/>
                  </a:cubicBezTo>
                  <a:cubicBezTo>
                    <a:pt x="546" y="188"/>
                    <a:pt x="544" y="187"/>
                    <a:pt x="542" y="187"/>
                  </a:cubicBezTo>
                  <a:cubicBezTo>
                    <a:pt x="540" y="187"/>
                    <a:pt x="539" y="186"/>
                    <a:pt x="538" y="185"/>
                  </a:cubicBezTo>
                  <a:cubicBezTo>
                    <a:pt x="537" y="185"/>
                    <a:pt x="536" y="184"/>
                    <a:pt x="536" y="184"/>
                  </a:cubicBezTo>
                  <a:cubicBezTo>
                    <a:pt x="535" y="183"/>
                    <a:pt x="534" y="181"/>
                    <a:pt x="533" y="180"/>
                  </a:cubicBezTo>
                  <a:cubicBezTo>
                    <a:pt x="532" y="180"/>
                    <a:pt x="532" y="180"/>
                    <a:pt x="532" y="180"/>
                  </a:cubicBezTo>
                  <a:cubicBezTo>
                    <a:pt x="532" y="180"/>
                    <a:pt x="532" y="179"/>
                    <a:pt x="532" y="179"/>
                  </a:cubicBezTo>
                  <a:cubicBezTo>
                    <a:pt x="533" y="176"/>
                    <a:pt x="533" y="174"/>
                    <a:pt x="532" y="173"/>
                  </a:cubicBezTo>
                  <a:cubicBezTo>
                    <a:pt x="531" y="172"/>
                    <a:pt x="530" y="170"/>
                    <a:pt x="526" y="170"/>
                  </a:cubicBezTo>
                  <a:cubicBezTo>
                    <a:pt x="523" y="170"/>
                    <a:pt x="520" y="171"/>
                    <a:pt x="519" y="172"/>
                  </a:cubicBezTo>
                  <a:cubicBezTo>
                    <a:pt x="518" y="173"/>
                    <a:pt x="517" y="173"/>
                    <a:pt x="516" y="173"/>
                  </a:cubicBezTo>
                  <a:cubicBezTo>
                    <a:pt x="515" y="173"/>
                    <a:pt x="515" y="173"/>
                    <a:pt x="514" y="173"/>
                  </a:cubicBezTo>
                  <a:cubicBezTo>
                    <a:pt x="513" y="172"/>
                    <a:pt x="513" y="172"/>
                    <a:pt x="512" y="171"/>
                  </a:cubicBezTo>
                  <a:cubicBezTo>
                    <a:pt x="511" y="170"/>
                    <a:pt x="510" y="169"/>
                    <a:pt x="508" y="168"/>
                  </a:cubicBezTo>
                  <a:cubicBezTo>
                    <a:pt x="508" y="168"/>
                    <a:pt x="508" y="168"/>
                    <a:pt x="507" y="168"/>
                  </a:cubicBezTo>
                  <a:cubicBezTo>
                    <a:pt x="509" y="168"/>
                    <a:pt x="510" y="168"/>
                    <a:pt x="511" y="168"/>
                  </a:cubicBezTo>
                  <a:cubicBezTo>
                    <a:pt x="513" y="168"/>
                    <a:pt x="516" y="168"/>
                    <a:pt x="518" y="167"/>
                  </a:cubicBezTo>
                  <a:cubicBezTo>
                    <a:pt x="519" y="167"/>
                    <a:pt x="520" y="167"/>
                    <a:pt x="520" y="167"/>
                  </a:cubicBezTo>
                  <a:cubicBezTo>
                    <a:pt x="521" y="167"/>
                    <a:pt x="522" y="167"/>
                    <a:pt x="524" y="168"/>
                  </a:cubicBezTo>
                  <a:cubicBezTo>
                    <a:pt x="525" y="168"/>
                    <a:pt x="526" y="169"/>
                    <a:pt x="526" y="169"/>
                  </a:cubicBezTo>
                  <a:cubicBezTo>
                    <a:pt x="528" y="170"/>
                    <a:pt x="530" y="170"/>
                    <a:pt x="531" y="170"/>
                  </a:cubicBezTo>
                  <a:cubicBezTo>
                    <a:pt x="535" y="170"/>
                    <a:pt x="538" y="168"/>
                    <a:pt x="540" y="165"/>
                  </a:cubicBezTo>
                  <a:cubicBezTo>
                    <a:pt x="543" y="162"/>
                    <a:pt x="547" y="160"/>
                    <a:pt x="551" y="160"/>
                  </a:cubicBezTo>
                  <a:cubicBezTo>
                    <a:pt x="552" y="160"/>
                    <a:pt x="554" y="161"/>
                    <a:pt x="555" y="161"/>
                  </a:cubicBezTo>
                  <a:cubicBezTo>
                    <a:pt x="557" y="161"/>
                    <a:pt x="558" y="162"/>
                    <a:pt x="560" y="162"/>
                  </a:cubicBezTo>
                  <a:cubicBezTo>
                    <a:pt x="563" y="163"/>
                    <a:pt x="567" y="165"/>
                    <a:pt x="571" y="165"/>
                  </a:cubicBezTo>
                  <a:cubicBezTo>
                    <a:pt x="573" y="165"/>
                    <a:pt x="575" y="164"/>
                    <a:pt x="577" y="164"/>
                  </a:cubicBezTo>
                  <a:cubicBezTo>
                    <a:pt x="581" y="162"/>
                    <a:pt x="582" y="159"/>
                    <a:pt x="582" y="157"/>
                  </a:cubicBezTo>
                  <a:cubicBezTo>
                    <a:pt x="583" y="152"/>
                    <a:pt x="579" y="147"/>
                    <a:pt x="578" y="146"/>
                  </a:cubicBezTo>
                  <a:cubicBezTo>
                    <a:pt x="579" y="146"/>
                    <a:pt x="579" y="147"/>
                    <a:pt x="580" y="147"/>
                  </a:cubicBezTo>
                  <a:cubicBezTo>
                    <a:pt x="582" y="147"/>
                    <a:pt x="583" y="148"/>
                    <a:pt x="585" y="148"/>
                  </a:cubicBezTo>
                  <a:cubicBezTo>
                    <a:pt x="585" y="148"/>
                    <a:pt x="586" y="148"/>
                    <a:pt x="586" y="148"/>
                  </a:cubicBezTo>
                  <a:cubicBezTo>
                    <a:pt x="587" y="147"/>
                    <a:pt x="587" y="147"/>
                    <a:pt x="588" y="147"/>
                  </a:cubicBezTo>
                  <a:cubicBezTo>
                    <a:pt x="588" y="147"/>
                    <a:pt x="589" y="148"/>
                    <a:pt x="589" y="148"/>
                  </a:cubicBezTo>
                  <a:cubicBezTo>
                    <a:pt x="589" y="148"/>
                    <a:pt x="589" y="148"/>
                    <a:pt x="589" y="148"/>
                  </a:cubicBezTo>
                  <a:cubicBezTo>
                    <a:pt x="589" y="148"/>
                    <a:pt x="589" y="148"/>
                    <a:pt x="589" y="150"/>
                  </a:cubicBezTo>
                  <a:cubicBezTo>
                    <a:pt x="589" y="150"/>
                    <a:pt x="589" y="151"/>
                    <a:pt x="589" y="151"/>
                  </a:cubicBezTo>
                  <a:cubicBezTo>
                    <a:pt x="589" y="153"/>
                    <a:pt x="588" y="157"/>
                    <a:pt x="591" y="160"/>
                  </a:cubicBezTo>
                  <a:cubicBezTo>
                    <a:pt x="592" y="160"/>
                    <a:pt x="594" y="161"/>
                    <a:pt x="595" y="161"/>
                  </a:cubicBezTo>
                  <a:cubicBezTo>
                    <a:pt x="596" y="161"/>
                    <a:pt x="597" y="161"/>
                    <a:pt x="598" y="160"/>
                  </a:cubicBezTo>
                  <a:cubicBezTo>
                    <a:pt x="599" y="160"/>
                    <a:pt x="599" y="160"/>
                    <a:pt x="600" y="160"/>
                  </a:cubicBezTo>
                  <a:cubicBezTo>
                    <a:pt x="600" y="160"/>
                    <a:pt x="600" y="160"/>
                    <a:pt x="600" y="160"/>
                  </a:cubicBezTo>
                  <a:cubicBezTo>
                    <a:pt x="600" y="160"/>
                    <a:pt x="600" y="160"/>
                    <a:pt x="600" y="160"/>
                  </a:cubicBezTo>
                  <a:cubicBezTo>
                    <a:pt x="600" y="160"/>
                    <a:pt x="600" y="160"/>
                    <a:pt x="600" y="160"/>
                  </a:cubicBezTo>
                  <a:cubicBezTo>
                    <a:pt x="600" y="160"/>
                    <a:pt x="601" y="161"/>
                    <a:pt x="601" y="162"/>
                  </a:cubicBezTo>
                  <a:cubicBezTo>
                    <a:pt x="601" y="163"/>
                    <a:pt x="601" y="163"/>
                    <a:pt x="601" y="163"/>
                  </a:cubicBezTo>
                  <a:cubicBezTo>
                    <a:pt x="601" y="167"/>
                    <a:pt x="603" y="168"/>
                    <a:pt x="606" y="168"/>
                  </a:cubicBezTo>
                  <a:cubicBezTo>
                    <a:pt x="606" y="168"/>
                    <a:pt x="607" y="169"/>
                    <a:pt x="607" y="169"/>
                  </a:cubicBezTo>
                  <a:cubicBezTo>
                    <a:pt x="608" y="169"/>
                    <a:pt x="608" y="170"/>
                    <a:pt x="609" y="170"/>
                  </a:cubicBezTo>
                  <a:cubicBezTo>
                    <a:pt x="610" y="171"/>
                    <a:pt x="611" y="173"/>
                    <a:pt x="613" y="174"/>
                  </a:cubicBezTo>
                  <a:cubicBezTo>
                    <a:pt x="615" y="174"/>
                    <a:pt x="617" y="174"/>
                    <a:pt x="618" y="174"/>
                  </a:cubicBezTo>
                  <a:cubicBezTo>
                    <a:pt x="620" y="174"/>
                    <a:pt x="621" y="174"/>
                    <a:pt x="622" y="175"/>
                  </a:cubicBezTo>
                  <a:cubicBezTo>
                    <a:pt x="623" y="177"/>
                    <a:pt x="623" y="178"/>
                    <a:pt x="623" y="179"/>
                  </a:cubicBezTo>
                  <a:cubicBezTo>
                    <a:pt x="623" y="179"/>
                    <a:pt x="622" y="180"/>
                    <a:pt x="622" y="181"/>
                  </a:cubicBezTo>
                  <a:cubicBezTo>
                    <a:pt x="621" y="181"/>
                    <a:pt x="620" y="181"/>
                    <a:pt x="619" y="182"/>
                  </a:cubicBezTo>
                  <a:cubicBezTo>
                    <a:pt x="617" y="182"/>
                    <a:pt x="614" y="183"/>
                    <a:pt x="612" y="187"/>
                  </a:cubicBezTo>
                  <a:cubicBezTo>
                    <a:pt x="611" y="190"/>
                    <a:pt x="611" y="197"/>
                    <a:pt x="613" y="200"/>
                  </a:cubicBezTo>
                  <a:cubicBezTo>
                    <a:pt x="614" y="202"/>
                    <a:pt x="616" y="203"/>
                    <a:pt x="618" y="203"/>
                  </a:cubicBezTo>
                  <a:cubicBezTo>
                    <a:pt x="619" y="203"/>
                    <a:pt x="621" y="203"/>
                    <a:pt x="622" y="202"/>
                  </a:cubicBezTo>
                  <a:cubicBezTo>
                    <a:pt x="626" y="199"/>
                    <a:pt x="628" y="195"/>
                    <a:pt x="630" y="192"/>
                  </a:cubicBezTo>
                  <a:cubicBezTo>
                    <a:pt x="631" y="189"/>
                    <a:pt x="633" y="187"/>
                    <a:pt x="635" y="185"/>
                  </a:cubicBezTo>
                  <a:cubicBezTo>
                    <a:pt x="636" y="185"/>
                    <a:pt x="638" y="184"/>
                    <a:pt x="638" y="184"/>
                  </a:cubicBezTo>
                  <a:cubicBezTo>
                    <a:pt x="638" y="184"/>
                    <a:pt x="638" y="185"/>
                    <a:pt x="638" y="185"/>
                  </a:cubicBezTo>
                  <a:cubicBezTo>
                    <a:pt x="638" y="187"/>
                    <a:pt x="638" y="188"/>
                    <a:pt x="638" y="189"/>
                  </a:cubicBezTo>
                  <a:cubicBezTo>
                    <a:pt x="638" y="192"/>
                    <a:pt x="639" y="194"/>
                    <a:pt x="641" y="197"/>
                  </a:cubicBezTo>
                  <a:cubicBezTo>
                    <a:pt x="643" y="198"/>
                    <a:pt x="646" y="201"/>
                    <a:pt x="649" y="201"/>
                  </a:cubicBezTo>
                  <a:cubicBezTo>
                    <a:pt x="650" y="201"/>
                    <a:pt x="650" y="201"/>
                    <a:pt x="650" y="201"/>
                  </a:cubicBezTo>
                  <a:cubicBezTo>
                    <a:pt x="650" y="201"/>
                    <a:pt x="650" y="201"/>
                    <a:pt x="650" y="201"/>
                  </a:cubicBezTo>
                  <a:cubicBezTo>
                    <a:pt x="652" y="201"/>
                    <a:pt x="652" y="200"/>
                    <a:pt x="653" y="200"/>
                  </a:cubicBezTo>
                  <a:cubicBezTo>
                    <a:pt x="653" y="205"/>
                    <a:pt x="656" y="207"/>
                    <a:pt x="657" y="207"/>
                  </a:cubicBezTo>
                  <a:cubicBezTo>
                    <a:pt x="658" y="208"/>
                    <a:pt x="659" y="208"/>
                    <a:pt x="660" y="208"/>
                  </a:cubicBezTo>
                  <a:cubicBezTo>
                    <a:pt x="661" y="208"/>
                    <a:pt x="662" y="208"/>
                    <a:pt x="663" y="207"/>
                  </a:cubicBezTo>
                  <a:cubicBezTo>
                    <a:pt x="664" y="207"/>
                    <a:pt x="664" y="207"/>
                    <a:pt x="665" y="207"/>
                  </a:cubicBezTo>
                  <a:cubicBezTo>
                    <a:pt x="665" y="207"/>
                    <a:pt x="665" y="207"/>
                    <a:pt x="665" y="207"/>
                  </a:cubicBezTo>
                  <a:cubicBezTo>
                    <a:pt x="667" y="208"/>
                    <a:pt x="669" y="212"/>
                    <a:pt x="671" y="215"/>
                  </a:cubicBezTo>
                  <a:cubicBezTo>
                    <a:pt x="672" y="217"/>
                    <a:pt x="673" y="219"/>
                    <a:pt x="675" y="221"/>
                  </a:cubicBezTo>
                  <a:cubicBezTo>
                    <a:pt x="677" y="223"/>
                    <a:pt x="677" y="223"/>
                    <a:pt x="677" y="223"/>
                  </a:cubicBezTo>
                  <a:cubicBezTo>
                    <a:pt x="679" y="226"/>
                    <a:pt x="682" y="229"/>
                    <a:pt x="684" y="233"/>
                  </a:cubicBezTo>
                  <a:cubicBezTo>
                    <a:pt x="685" y="236"/>
                    <a:pt x="687" y="241"/>
                    <a:pt x="686" y="244"/>
                  </a:cubicBezTo>
                  <a:cubicBezTo>
                    <a:pt x="686" y="245"/>
                    <a:pt x="685" y="246"/>
                    <a:pt x="684" y="248"/>
                  </a:cubicBezTo>
                  <a:cubicBezTo>
                    <a:pt x="682" y="250"/>
                    <a:pt x="680" y="252"/>
                    <a:pt x="680" y="256"/>
                  </a:cubicBezTo>
                  <a:cubicBezTo>
                    <a:pt x="680" y="258"/>
                    <a:pt x="680" y="260"/>
                    <a:pt x="682" y="262"/>
                  </a:cubicBezTo>
                  <a:cubicBezTo>
                    <a:pt x="680" y="262"/>
                    <a:pt x="678" y="263"/>
                    <a:pt x="677" y="265"/>
                  </a:cubicBezTo>
                  <a:cubicBezTo>
                    <a:pt x="676" y="266"/>
                    <a:pt x="675" y="268"/>
                    <a:pt x="675" y="269"/>
                  </a:cubicBezTo>
                  <a:cubicBezTo>
                    <a:pt x="675" y="270"/>
                    <a:pt x="674" y="271"/>
                    <a:pt x="674" y="271"/>
                  </a:cubicBezTo>
                  <a:cubicBezTo>
                    <a:pt x="673" y="273"/>
                    <a:pt x="672" y="275"/>
                    <a:pt x="671" y="277"/>
                  </a:cubicBezTo>
                  <a:cubicBezTo>
                    <a:pt x="669" y="281"/>
                    <a:pt x="666" y="285"/>
                    <a:pt x="667" y="290"/>
                  </a:cubicBezTo>
                  <a:cubicBezTo>
                    <a:pt x="669" y="296"/>
                    <a:pt x="674" y="298"/>
                    <a:pt x="678" y="300"/>
                  </a:cubicBezTo>
                  <a:cubicBezTo>
                    <a:pt x="681" y="302"/>
                    <a:pt x="684" y="303"/>
                    <a:pt x="686" y="305"/>
                  </a:cubicBezTo>
                  <a:cubicBezTo>
                    <a:pt x="686" y="306"/>
                    <a:pt x="686" y="306"/>
                    <a:pt x="686" y="307"/>
                  </a:cubicBezTo>
                  <a:cubicBezTo>
                    <a:pt x="686" y="307"/>
                    <a:pt x="684" y="308"/>
                    <a:pt x="681" y="309"/>
                  </a:cubicBezTo>
                  <a:cubicBezTo>
                    <a:pt x="680" y="309"/>
                    <a:pt x="680" y="309"/>
                    <a:pt x="679" y="309"/>
                  </a:cubicBezTo>
                  <a:cubicBezTo>
                    <a:pt x="678" y="310"/>
                    <a:pt x="676" y="310"/>
                    <a:pt x="675" y="310"/>
                  </a:cubicBezTo>
                  <a:cubicBezTo>
                    <a:pt x="672" y="312"/>
                    <a:pt x="671" y="314"/>
                    <a:pt x="669" y="315"/>
                  </a:cubicBezTo>
                  <a:cubicBezTo>
                    <a:pt x="669" y="316"/>
                    <a:pt x="668" y="317"/>
                    <a:pt x="668" y="317"/>
                  </a:cubicBezTo>
                  <a:cubicBezTo>
                    <a:pt x="667" y="318"/>
                    <a:pt x="666" y="319"/>
                    <a:pt x="665" y="320"/>
                  </a:cubicBezTo>
                  <a:cubicBezTo>
                    <a:pt x="664" y="321"/>
                    <a:pt x="664" y="321"/>
                    <a:pt x="664" y="321"/>
                  </a:cubicBezTo>
                  <a:cubicBezTo>
                    <a:pt x="662" y="322"/>
                    <a:pt x="659" y="323"/>
                    <a:pt x="655" y="323"/>
                  </a:cubicBezTo>
                  <a:cubicBezTo>
                    <a:pt x="655" y="323"/>
                    <a:pt x="655" y="323"/>
                    <a:pt x="655" y="323"/>
                  </a:cubicBezTo>
                  <a:cubicBezTo>
                    <a:pt x="652" y="323"/>
                    <a:pt x="649" y="322"/>
                    <a:pt x="645" y="322"/>
                  </a:cubicBezTo>
                  <a:cubicBezTo>
                    <a:pt x="642" y="321"/>
                    <a:pt x="638" y="321"/>
                    <a:pt x="634" y="321"/>
                  </a:cubicBezTo>
                  <a:cubicBezTo>
                    <a:pt x="632" y="321"/>
                    <a:pt x="630" y="321"/>
                    <a:pt x="628" y="321"/>
                  </a:cubicBezTo>
                  <a:cubicBezTo>
                    <a:pt x="626" y="322"/>
                    <a:pt x="626" y="322"/>
                    <a:pt x="626" y="322"/>
                  </a:cubicBezTo>
                  <a:cubicBezTo>
                    <a:pt x="626" y="324"/>
                    <a:pt x="626" y="324"/>
                    <a:pt x="626" y="324"/>
                  </a:cubicBezTo>
                  <a:cubicBezTo>
                    <a:pt x="625" y="325"/>
                    <a:pt x="625" y="325"/>
                    <a:pt x="625" y="325"/>
                  </a:cubicBezTo>
                  <a:cubicBezTo>
                    <a:pt x="625" y="326"/>
                    <a:pt x="625" y="328"/>
                    <a:pt x="626" y="329"/>
                  </a:cubicBezTo>
                  <a:cubicBezTo>
                    <a:pt x="626" y="331"/>
                    <a:pt x="627" y="332"/>
                    <a:pt x="628" y="332"/>
                  </a:cubicBezTo>
                  <a:cubicBezTo>
                    <a:pt x="628" y="332"/>
                    <a:pt x="628" y="332"/>
                    <a:pt x="628" y="332"/>
                  </a:cubicBezTo>
                  <a:cubicBezTo>
                    <a:pt x="629" y="334"/>
                    <a:pt x="629" y="334"/>
                    <a:pt x="628" y="335"/>
                  </a:cubicBezTo>
                  <a:cubicBezTo>
                    <a:pt x="627" y="335"/>
                    <a:pt x="627" y="336"/>
                    <a:pt x="626" y="336"/>
                  </a:cubicBezTo>
                  <a:cubicBezTo>
                    <a:pt x="625" y="337"/>
                    <a:pt x="623" y="338"/>
                    <a:pt x="621" y="342"/>
                  </a:cubicBezTo>
                  <a:cubicBezTo>
                    <a:pt x="621" y="343"/>
                    <a:pt x="621" y="343"/>
                    <a:pt x="621" y="344"/>
                  </a:cubicBezTo>
                  <a:cubicBezTo>
                    <a:pt x="621" y="345"/>
                    <a:pt x="621" y="345"/>
                    <a:pt x="620" y="346"/>
                  </a:cubicBezTo>
                  <a:cubicBezTo>
                    <a:pt x="620" y="347"/>
                    <a:pt x="620" y="347"/>
                    <a:pt x="620" y="347"/>
                  </a:cubicBezTo>
                  <a:cubicBezTo>
                    <a:pt x="619" y="349"/>
                    <a:pt x="619" y="350"/>
                    <a:pt x="619" y="352"/>
                  </a:cubicBezTo>
                  <a:cubicBezTo>
                    <a:pt x="619" y="353"/>
                    <a:pt x="620" y="354"/>
                    <a:pt x="620" y="355"/>
                  </a:cubicBezTo>
                  <a:cubicBezTo>
                    <a:pt x="620" y="358"/>
                    <a:pt x="620" y="361"/>
                    <a:pt x="624" y="365"/>
                  </a:cubicBezTo>
                  <a:cubicBezTo>
                    <a:pt x="627" y="369"/>
                    <a:pt x="632" y="371"/>
                    <a:pt x="637" y="372"/>
                  </a:cubicBezTo>
                  <a:cubicBezTo>
                    <a:pt x="638" y="373"/>
                    <a:pt x="639" y="373"/>
                    <a:pt x="640" y="373"/>
                  </a:cubicBezTo>
                  <a:cubicBezTo>
                    <a:pt x="644" y="373"/>
                    <a:pt x="647" y="371"/>
                    <a:pt x="649" y="370"/>
                  </a:cubicBezTo>
                  <a:cubicBezTo>
                    <a:pt x="650" y="369"/>
                    <a:pt x="651" y="369"/>
                    <a:pt x="652" y="368"/>
                  </a:cubicBezTo>
                  <a:cubicBezTo>
                    <a:pt x="655" y="367"/>
                    <a:pt x="658" y="365"/>
                    <a:pt x="662" y="362"/>
                  </a:cubicBezTo>
                  <a:cubicBezTo>
                    <a:pt x="664" y="360"/>
                    <a:pt x="665" y="358"/>
                    <a:pt x="665" y="357"/>
                  </a:cubicBezTo>
                  <a:cubicBezTo>
                    <a:pt x="666" y="356"/>
                    <a:pt x="666" y="355"/>
                    <a:pt x="666" y="355"/>
                  </a:cubicBezTo>
                  <a:cubicBezTo>
                    <a:pt x="667" y="355"/>
                    <a:pt x="667" y="355"/>
                    <a:pt x="667" y="355"/>
                  </a:cubicBezTo>
                  <a:cubicBezTo>
                    <a:pt x="668" y="355"/>
                    <a:pt x="669" y="355"/>
                    <a:pt x="670" y="356"/>
                  </a:cubicBezTo>
                  <a:cubicBezTo>
                    <a:pt x="671" y="356"/>
                    <a:pt x="671" y="356"/>
                    <a:pt x="671" y="356"/>
                  </a:cubicBezTo>
                  <a:cubicBezTo>
                    <a:pt x="673" y="356"/>
                    <a:pt x="675" y="357"/>
                    <a:pt x="676" y="357"/>
                  </a:cubicBezTo>
                  <a:cubicBezTo>
                    <a:pt x="680" y="357"/>
                    <a:pt x="684" y="355"/>
                    <a:pt x="685" y="353"/>
                  </a:cubicBezTo>
                  <a:cubicBezTo>
                    <a:pt x="686" y="351"/>
                    <a:pt x="686" y="350"/>
                    <a:pt x="685" y="348"/>
                  </a:cubicBezTo>
                  <a:cubicBezTo>
                    <a:pt x="686" y="347"/>
                    <a:pt x="686" y="347"/>
                    <a:pt x="686" y="347"/>
                  </a:cubicBezTo>
                  <a:cubicBezTo>
                    <a:pt x="687" y="348"/>
                    <a:pt x="688" y="350"/>
                    <a:pt x="691" y="351"/>
                  </a:cubicBezTo>
                  <a:cubicBezTo>
                    <a:pt x="691" y="351"/>
                    <a:pt x="691" y="351"/>
                    <a:pt x="691" y="351"/>
                  </a:cubicBezTo>
                  <a:cubicBezTo>
                    <a:pt x="692" y="351"/>
                    <a:pt x="692" y="351"/>
                    <a:pt x="692" y="351"/>
                  </a:cubicBezTo>
                  <a:cubicBezTo>
                    <a:pt x="695" y="351"/>
                    <a:pt x="696" y="348"/>
                    <a:pt x="697" y="347"/>
                  </a:cubicBezTo>
                  <a:cubicBezTo>
                    <a:pt x="697" y="346"/>
                    <a:pt x="697" y="346"/>
                    <a:pt x="697" y="346"/>
                  </a:cubicBezTo>
                  <a:cubicBezTo>
                    <a:pt x="698" y="346"/>
                    <a:pt x="698" y="347"/>
                    <a:pt x="698" y="348"/>
                  </a:cubicBezTo>
                  <a:cubicBezTo>
                    <a:pt x="699" y="348"/>
                    <a:pt x="699" y="348"/>
                    <a:pt x="699" y="348"/>
                  </a:cubicBezTo>
                  <a:cubicBezTo>
                    <a:pt x="700" y="350"/>
                    <a:pt x="702" y="352"/>
                    <a:pt x="703" y="353"/>
                  </a:cubicBezTo>
                  <a:cubicBezTo>
                    <a:pt x="704" y="354"/>
                    <a:pt x="704" y="354"/>
                    <a:pt x="705" y="355"/>
                  </a:cubicBezTo>
                  <a:cubicBezTo>
                    <a:pt x="707" y="357"/>
                    <a:pt x="709" y="358"/>
                    <a:pt x="711" y="359"/>
                  </a:cubicBezTo>
                  <a:cubicBezTo>
                    <a:pt x="713" y="360"/>
                    <a:pt x="713" y="360"/>
                    <a:pt x="713" y="360"/>
                  </a:cubicBezTo>
                  <a:cubicBezTo>
                    <a:pt x="715" y="361"/>
                    <a:pt x="716" y="362"/>
                    <a:pt x="717" y="364"/>
                  </a:cubicBezTo>
                  <a:cubicBezTo>
                    <a:pt x="717" y="364"/>
                    <a:pt x="717" y="364"/>
                    <a:pt x="717" y="364"/>
                  </a:cubicBezTo>
                  <a:cubicBezTo>
                    <a:pt x="719" y="367"/>
                    <a:pt x="721" y="368"/>
                    <a:pt x="724" y="368"/>
                  </a:cubicBezTo>
                  <a:cubicBezTo>
                    <a:pt x="724" y="368"/>
                    <a:pt x="725" y="368"/>
                    <a:pt x="726" y="368"/>
                  </a:cubicBezTo>
                  <a:cubicBezTo>
                    <a:pt x="727" y="368"/>
                    <a:pt x="727" y="368"/>
                    <a:pt x="728" y="369"/>
                  </a:cubicBezTo>
                  <a:cubicBezTo>
                    <a:pt x="729" y="369"/>
                    <a:pt x="731" y="370"/>
                    <a:pt x="733" y="370"/>
                  </a:cubicBezTo>
                  <a:cubicBezTo>
                    <a:pt x="733" y="370"/>
                    <a:pt x="733" y="370"/>
                    <a:pt x="733" y="370"/>
                  </a:cubicBezTo>
                  <a:cubicBezTo>
                    <a:pt x="734" y="370"/>
                    <a:pt x="735" y="370"/>
                    <a:pt x="737" y="370"/>
                  </a:cubicBezTo>
                  <a:cubicBezTo>
                    <a:pt x="739" y="370"/>
                    <a:pt x="740" y="370"/>
                    <a:pt x="742" y="370"/>
                  </a:cubicBezTo>
                  <a:cubicBezTo>
                    <a:pt x="741" y="371"/>
                    <a:pt x="741" y="371"/>
                    <a:pt x="740" y="372"/>
                  </a:cubicBezTo>
                  <a:cubicBezTo>
                    <a:pt x="738" y="374"/>
                    <a:pt x="736" y="377"/>
                    <a:pt x="736" y="380"/>
                  </a:cubicBezTo>
                  <a:cubicBezTo>
                    <a:pt x="736" y="381"/>
                    <a:pt x="737" y="383"/>
                    <a:pt x="739" y="384"/>
                  </a:cubicBezTo>
                  <a:cubicBezTo>
                    <a:pt x="741" y="386"/>
                    <a:pt x="742" y="388"/>
                    <a:pt x="744" y="390"/>
                  </a:cubicBezTo>
                  <a:cubicBezTo>
                    <a:pt x="746" y="392"/>
                    <a:pt x="748" y="392"/>
                    <a:pt x="751" y="392"/>
                  </a:cubicBezTo>
                  <a:cubicBezTo>
                    <a:pt x="752" y="392"/>
                    <a:pt x="753" y="392"/>
                    <a:pt x="754" y="392"/>
                  </a:cubicBezTo>
                  <a:cubicBezTo>
                    <a:pt x="755" y="392"/>
                    <a:pt x="756" y="392"/>
                    <a:pt x="757" y="392"/>
                  </a:cubicBezTo>
                  <a:cubicBezTo>
                    <a:pt x="757" y="392"/>
                    <a:pt x="758" y="392"/>
                    <a:pt x="758" y="392"/>
                  </a:cubicBezTo>
                  <a:cubicBezTo>
                    <a:pt x="759" y="393"/>
                    <a:pt x="759" y="394"/>
                    <a:pt x="758" y="395"/>
                  </a:cubicBezTo>
                  <a:cubicBezTo>
                    <a:pt x="758" y="396"/>
                    <a:pt x="758" y="397"/>
                    <a:pt x="759" y="398"/>
                  </a:cubicBezTo>
                  <a:cubicBezTo>
                    <a:pt x="759" y="402"/>
                    <a:pt x="763" y="407"/>
                    <a:pt x="769" y="407"/>
                  </a:cubicBezTo>
                  <a:cubicBezTo>
                    <a:pt x="770" y="407"/>
                    <a:pt x="770" y="407"/>
                    <a:pt x="771" y="407"/>
                  </a:cubicBezTo>
                  <a:cubicBezTo>
                    <a:pt x="776" y="405"/>
                    <a:pt x="776" y="401"/>
                    <a:pt x="776" y="399"/>
                  </a:cubicBezTo>
                  <a:cubicBezTo>
                    <a:pt x="775" y="397"/>
                    <a:pt x="776" y="396"/>
                    <a:pt x="776" y="396"/>
                  </a:cubicBezTo>
                  <a:cubicBezTo>
                    <a:pt x="777" y="396"/>
                    <a:pt x="779" y="395"/>
                    <a:pt x="781" y="395"/>
                  </a:cubicBezTo>
                  <a:cubicBezTo>
                    <a:pt x="783" y="395"/>
                    <a:pt x="784" y="395"/>
                    <a:pt x="785" y="395"/>
                  </a:cubicBezTo>
                  <a:cubicBezTo>
                    <a:pt x="786" y="396"/>
                    <a:pt x="788" y="398"/>
                    <a:pt x="789" y="399"/>
                  </a:cubicBezTo>
                  <a:cubicBezTo>
                    <a:pt x="792" y="401"/>
                    <a:pt x="795" y="403"/>
                    <a:pt x="798" y="404"/>
                  </a:cubicBezTo>
                  <a:cubicBezTo>
                    <a:pt x="801" y="405"/>
                    <a:pt x="803" y="405"/>
                    <a:pt x="806" y="405"/>
                  </a:cubicBezTo>
                  <a:cubicBezTo>
                    <a:pt x="808" y="405"/>
                    <a:pt x="809" y="405"/>
                    <a:pt x="811" y="405"/>
                  </a:cubicBezTo>
                  <a:cubicBezTo>
                    <a:pt x="812" y="405"/>
                    <a:pt x="813" y="405"/>
                    <a:pt x="814" y="405"/>
                  </a:cubicBezTo>
                  <a:cubicBezTo>
                    <a:pt x="814" y="405"/>
                    <a:pt x="814" y="405"/>
                    <a:pt x="815" y="405"/>
                  </a:cubicBezTo>
                  <a:cubicBezTo>
                    <a:pt x="817" y="405"/>
                    <a:pt x="819" y="405"/>
                    <a:pt x="822" y="405"/>
                  </a:cubicBezTo>
                  <a:cubicBezTo>
                    <a:pt x="823" y="405"/>
                    <a:pt x="823" y="405"/>
                    <a:pt x="823" y="405"/>
                  </a:cubicBezTo>
                  <a:cubicBezTo>
                    <a:pt x="823" y="405"/>
                    <a:pt x="824" y="405"/>
                    <a:pt x="824" y="405"/>
                  </a:cubicBezTo>
                  <a:cubicBezTo>
                    <a:pt x="826" y="405"/>
                    <a:pt x="827" y="405"/>
                    <a:pt x="828" y="405"/>
                  </a:cubicBezTo>
                  <a:cubicBezTo>
                    <a:pt x="829" y="405"/>
                    <a:pt x="830" y="404"/>
                    <a:pt x="831" y="404"/>
                  </a:cubicBezTo>
                  <a:cubicBezTo>
                    <a:pt x="832" y="404"/>
                    <a:pt x="835" y="405"/>
                    <a:pt x="836" y="405"/>
                  </a:cubicBezTo>
                  <a:cubicBezTo>
                    <a:pt x="839" y="406"/>
                    <a:pt x="842" y="407"/>
                    <a:pt x="845" y="407"/>
                  </a:cubicBezTo>
                  <a:cubicBezTo>
                    <a:pt x="848" y="407"/>
                    <a:pt x="850" y="406"/>
                    <a:pt x="851" y="404"/>
                  </a:cubicBezTo>
                  <a:cubicBezTo>
                    <a:pt x="853" y="403"/>
                    <a:pt x="853" y="400"/>
                    <a:pt x="853" y="398"/>
                  </a:cubicBezTo>
                  <a:cubicBezTo>
                    <a:pt x="853" y="389"/>
                    <a:pt x="844" y="382"/>
                    <a:pt x="837" y="378"/>
                  </a:cubicBezTo>
                  <a:cubicBezTo>
                    <a:pt x="834" y="377"/>
                    <a:pt x="832" y="376"/>
                    <a:pt x="829" y="375"/>
                  </a:cubicBezTo>
                  <a:cubicBezTo>
                    <a:pt x="824" y="373"/>
                    <a:pt x="820" y="371"/>
                    <a:pt x="816" y="368"/>
                  </a:cubicBezTo>
                  <a:cubicBezTo>
                    <a:pt x="814" y="367"/>
                    <a:pt x="812" y="367"/>
                    <a:pt x="810" y="366"/>
                  </a:cubicBezTo>
                  <a:cubicBezTo>
                    <a:pt x="809" y="366"/>
                    <a:pt x="808" y="366"/>
                    <a:pt x="807" y="365"/>
                  </a:cubicBezTo>
                  <a:cubicBezTo>
                    <a:pt x="803" y="364"/>
                    <a:pt x="798" y="361"/>
                    <a:pt x="794" y="359"/>
                  </a:cubicBezTo>
                  <a:cubicBezTo>
                    <a:pt x="793" y="358"/>
                    <a:pt x="791" y="357"/>
                    <a:pt x="790" y="357"/>
                  </a:cubicBezTo>
                  <a:cubicBezTo>
                    <a:pt x="788" y="355"/>
                    <a:pt x="786" y="354"/>
                    <a:pt x="785" y="353"/>
                  </a:cubicBezTo>
                  <a:cubicBezTo>
                    <a:pt x="785" y="352"/>
                    <a:pt x="785" y="352"/>
                    <a:pt x="785" y="352"/>
                  </a:cubicBezTo>
                  <a:cubicBezTo>
                    <a:pt x="786" y="352"/>
                    <a:pt x="788" y="353"/>
                    <a:pt x="789" y="353"/>
                  </a:cubicBezTo>
                  <a:cubicBezTo>
                    <a:pt x="791" y="354"/>
                    <a:pt x="792" y="354"/>
                    <a:pt x="793" y="354"/>
                  </a:cubicBezTo>
                  <a:cubicBezTo>
                    <a:pt x="794" y="354"/>
                    <a:pt x="795" y="354"/>
                    <a:pt x="796" y="354"/>
                  </a:cubicBezTo>
                  <a:cubicBezTo>
                    <a:pt x="797" y="354"/>
                    <a:pt x="797" y="354"/>
                    <a:pt x="798" y="354"/>
                  </a:cubicBezTo>
                  <a:cubicBezTo>
                    <a:pt x="799" y="354"/>
                    <a:pt x="799" y="354"/>
                    <a:pt x="800" y="354"/>
                  </a:cubicBezTo>
                  <a:cubicBezTo>
                    <a:pt x="801" y="354"/>
                    <a:pt x="802" y="354"/>
                    <a:pt x="802" y="355"/>
                  </a:cubicBezTo>
                  <a:cubicBezTo>
                    <a:pt x="806" y="355"/>
                    <a:pt x="809" y="357"/>
                    <a:pt x="812" y="358"/>
                  </a:cubicBezTo>
                  <a:cubicBezTo>
                    <a:pt x="815" y="359"/>
                    <a:pt x="817" y="360"/>
                    <a:pt x="819" y="361"/>
                  </a:cubicBezTo>
                  <a:cubicBezTo>
                    <a:pt x="820" y="361"/>
                    <a:pt x="821" y="362"/>
                    <a:pt x="822" y="362"/>
                  </a:cubicBezTo>
                  <a:cubicBezTo>
                    <a:pt x="823" y="362"/>
                    <a:pt x="824" y="361"/>
                    <a:pt x="825" y="361"/>
                  </a:cubicBezTo>
                  <a:cubicBezTo>
                    <a:pt x="826" y="361"/>
                    <a:pt x="827" y="361"/>
                    <a:pt x="827" y="361"/>
                  </a:cubicBezTo>
                  <a:cubicBezTo>
                    <a:pt x="827" y="361"/>
                    <a:pt x="828" y="361"/>
                    <a:pt x="828" y="361"/>
                  </a:cubicBezTo>
                  <a:cubicBezTo>
                    <a:pt x="828" y="361"/>
                    <a:pt x="829" y="362"/>
                    <a:pt x="830" y="362"/>
                  </a:cubicBezTo>
                  <a:cubicBezTo>
                    <a:pt x="831" y="363"/>
                    <a:pt x="832" y="365"/>
                    <a:pt x="834" y="365"/>
                  </a:cubicBezTo>
                  <a:cubicBezTo>
                    <a:pt x="835" y="366"/>
                    <a:pt x="836" y="366"/>
                    <a:pt x="838" y="366"/>
                  </a:cubicBezTo>
                  <a:cubicBezTo>
                    <a:pt x="838" y="366"/>
                    <a:pt x="839" y="366"/>
                    <a:pt x="840" y="366"/>
                  </a:cubicBezTo>
                  <a:cubicBezTo>
                    <a:pt x="841" y="366"/>
                    <a:pt x="842" y="366"/>
                    <a:pt x="842" y="366"/>
                  </a:cubicBezTo>
                  <a:cubicBezTo>
                    <a:pt x="843" y="366"/>
                    <a:pt x="843" y="366"/>
                    <a:pt x="843" y="366"/>
                  </a:cubicBezTo>
                  <a:cubicBezTo>
                    <a:pt x="844" y="366"/>
                    <a:pt x="845" y="366"/>
                    <a:pt x="846" y="367"/>
                  </a:cubicBezTo>
                  <a:cubicBezTo>
                    <a:pt x="847" y="367"/>
                    <a:pt x="847" y="367"/>
                    <a:pt x="847" y="367"/>
                  </a:cubicBezTo>
                  <a:cubicBezTo>
                    <a:pt x="848" y="368"/>
                    <a:pt x="848" y="368"/>
                    <a:pt x="849" y="368"/>
                  </a:cubicBezTo>
                  <a:cubicBezTo>
                    <a:pt x="850" y="369"/>
                    <a:pt x="851" y="369"/>
                    <a:pt x="852" y="370"/>
                  </a:cubicBezTo>
                  <a:cubicBezTo>
                    <a:pt x="854" y="371"/>
                    <a:pt x="855" y="371"/>
                    <a:pt x="857" y="371"/>
                  </a:cubicBezTo>
                  <a:cubicBezTo>
                    <a:pt x="859" y="371"/>
                    <a:pt x="861" y="370"/>
                    <a:pt x="862" y="367"/>
                  </a:cubicBezTo>
                  <a:cubicBezTo>
                    <a:pt x="863" y="365"/>
                    <a:pt x="862" y="362"/>
                    <a:pt x="861" y="360"/>
                  </a:cubicBezTo>
                  <a:cubicBezTo>
                    <a:pt x="861" y="360"/>
                    <a:pt x="861" y="360"/>
                    <a:pt x="862" y="359"/>
                  </a:cubicBezTo>
                  <a:close/>
                  <a:moveTo>
                    <a:pt x="493" y="120"/>
                  </a:moveTo>
                  <a:cubicBezTo>
                    <a:pt x="493" y="120"/>
                    <a:pt x="493" y="121"/>
                    <a:pt x="493" y="121"/>
                  </a:cubicBezTo>
                  <a:cubicBezTo>
                    <a:pt x="492" y="120"/>
                    <a:pt x="490" y="120"/>
                    <a:pt x="489" y="120"/>
                  </a:cubicBezTo>
                  <a:cubicBezTo>
                    <a:pt x="489" y="120"/>
                    <a:pt x="489" y="120"/>
                    <a:pt x="489" y="120"/>
                  </a:cubicBezTo>
                  <a:cubicBezTo>
                    <a:pt x="490" y="120"/>
                    <a:pt x="490" y="120"/>
                    <a:pt x="490" y="120"/>
                  </a:cubicBezTo>
                  <a:cubicBezTo>
                    <a:pt x="492" y="118"/>
                    <a:pt x="493" y="116"/>
                    <a:pt x="494" y="115"/>
                  </a:cubicBezTo>
                  <a:cubicBezTo>
                    <a:pt x="494" y="116"/>
                    <a:pt x="493" y="120"/>
                    <a:pt x="493" y="120"/>
                  </a:cubicBezTo>
                  <a:close/>
                  <a:moveTo>
                    <a:pt x="457" y="346"/>
                  </a:moveTo>
                  <a:cubicBezTo>
                    <a:pt x="452" y="346"/>
                    <a:pt x="448" y="345"/>
                    <a:pt x="445" y="342"/>
                  </a:cubicBezTo>
                  <a:cubicBezTo>
                    <a:pt x="444" y="341"/>
                    <a:pt x="444" y="341"/>
                    <a:pt x="444" y="341"/>
                  </a:cubicBezTo>
                  <a:cubicBezTo>
                    <a:pt x="443" y="340"/>
                    <a:pt x="442" y="339"/>
                    <a:pt x="441" y="338"/>
                  </a:cubicBezTo>
                  <a:cubicBezTo>
                    <a:pt x="440" y="336"/>
                    <a:pt x="439" y="335"/>
                    <a:pt x="438" y="333"/>
                  </a:cubicBezTo>
                  <a:cubicBezTo>
                    <a:pt x="437" y="331"/>
                    <a:pt x="435" y="330"/>
                    <a:pt x="433" y="329"/>
                  </a:cubicBezTo>
                  <a:cubicBezTo>
                    <a:pt x="431" y="328"/>
                    <a:pt x="430" y="327"/>
                    <a:pt x="428" y="326"/>
                  </a:cubicBezTo>
                  <a:cubicBezTo>
                    <a:pt x="430" y="326"/>
                    <a:pt x="433" y="326"/>
                    <a:pt x="435" y="327"/>
                  </a:cubicBezTo>
                  <a:cubicBezTo>
                    <a:pt x="437" y="328"/>
                    <a:pt x="439" y="329"/>
                    <a:pt x="440" y="330"/>
                  </a:cubicBezTo>
                  <a:cubicBezTo>
                    <a:pt x="443" y="332"/>
                    <a:pt x="445" y="334"/>
                    <a:pt x="447" y="336"/>
                  </a:cubicBezTo>
                  <a:cubicBezTo>
                    <a:pt x="448" y="338"/>
                    <a:pt x="450" y="340"/>
                    <a:pt x="453" y="342"/>
                  </a:cubicBezTo>
                  <a:cubicBezTo>
                    <a:pt x="453" y="342"/>
                    <a:pt x="454" y="342"/>
                    <a:pt x="454" y="343"/>
                  </a:cubicBezTo>
                  <a:cubicBezTo>
                    <a:pt x="455" y="344"/>
                    <a:pt x="456" y="345"/>
                    <a:pt x="457" y="345"/>
                  </a:cubicBezTo>
                  <a:cubicBezTo>
                    <a:pt x="458" y="346"/>
                    <a:pt x="458" y="346"/>
                    <a:pt x="458" y="346"/>
                  </a:cubicBezTo>
                  <a:cubicBezTo>
                    <a:pt x="458" y="346"/>
                    <a:pt x="458" y="346"/>
                    <a:pt x="458" y="346"/>
                  </a:cubicBezTo>
                  <a:cubicBezTo>
                    <a:pt x="458" y="346"/>
                    <a:pt x="458" y="346"/>
                    <a:pt x="457" y="346"/>
                  </a:cubicBezTo>
                  <a:close/>
                  <a:moveTo>
                    <a:pt x="567" y="79"/>
                  </a:moveTo>
                  <a:cubicBezTo>
                    <a:pt x="566" y="78"/>
                    <a:pt x="566" y="78"/>
                    <a:pt x="566" y="78"/>
                  </a:cubicBezTo>
                  <a:cubicBezTo>
                    <a:pt x="565" y="77"/>
                    <a:pt x="564" y="76"/>
                    <a:pt x="563" y="75"/>
                  </a:cubicBezTo>
                  <a:cubicBezTo>
                    <a:pt x="563" y="75"/>
                    <a:pt x="563" y="75"/>
                    <a:pt x="563" y="74"/>
                  </a:cubicBezTo>
                  <a:cubicBezTo>
                    <a:pt x="563" y="74"/>
                    <a:pt x="564" y="74"/>
                    <a:pt x="564" y="74"/>
                  </a:cubicBezTo>
                  <a:cubicBezTo>
                    <a:pt x="567" y="75"/>
                    <a:pt x="572" y="79"/>
                    <a:pt x="573" y="81"/>
                  </a:cubicBezTo>
                  <a:cubicBezTo>
                    <a:pt x="573" y="82"/>
                    <a:pt x="573" y="82"/>
                    <a:pt x="573" y="82"/>
                  </a:cubicBezTo>
                  <a:cubicBezTo>
                    <a:pt x="573" y="82"/>
                    <a:pt x="573" y="82"/>
                    <a:pt x="572" y="82"/>
                  </a:cubicBezTo>
                  <a:cubicBezTo>
                    <a:pt x="571" y="82"/>
                    <a:pt x="569" y="81"/>
                    <a:pt x="567" y="79"/>
                  </a:cubicBezTo>
                  <a:close/>
                  <a:moveTo>
                    <a:pt x="573" y="140"/>
                  </a:moveTo>
                  <a:cubicBezTo>
                    <a:pt x="573" y="140"/>
                    <a:pt x="574" y="140"/>
                    <a:pt x="574" y="140"/>
                  </a:cubicBezTo>
                  <a:cubicBezTo>
                    <a:pt x="574" y="140"/>
                    <a:pt x="574" y="140"/>
                    <a:pt x="574" y="140"/>
                  </a:cubicBezTo>
                  <a:cubicBezTo>
                    <a:pt x="575" y="140"/>
                    <a:pt x="575" y="141"/>
                    <a:pt x="575" y="142"/>
                  </a:cubicBezTo>
                  <a:cubicBezTo>
                    <a:pt x="575" y="142"/>
                    <a:pt x="576" y="143"/>
                    <a:pt x="576" y="144"/>
                  </a:cubicBezTo>
                  <a:cubicBezTo>
                    <a:pt x="575" y="143"/>
                    <a:pt x="574" y="142"/>
                    <a:pt x="573" y="140"/>
                  </a:cubicBezTo>
                  <a:close/>
                  <a:moveTo>
                    <a:pt x="739" y="259"/>
                  </a:moveTo>
                  <a:cubicBezTo>
                    <a:pt x="739" y="260"/>
                    <a:pt x="738" y="261"/>
                    <a:pt x="736" y="261"/>
                  </a:cubicBezTo>
                  <a:cubicBezTo>
                    <a:pt x="736" y="261"/>
                    <a:pt x="735" y="261"/>
                    <a:pt x="735" y="261"/>
                  </a:cubicBezTo>
                  <a:cubicBezTo>
                    <a:pt x="734" y="261"/>
                    <a:pt x="732" y="261"/>
                    <a:pt x="732" y="261"/>
                  </a:cubicBezTo>
                  <a:cubicBezTo>
                    <a:pt x="731" y="261"/>
                    <a:pt x="731" y="261"/>
                    <a:pt x="730" y="261"/>
                  </a:cubicBezTo>
                  <a:cubicBezTo>
                    <a:pt x="726" y="263"/>
                    <a:pt x="723" y="268"/>
                    <a:pt x="720" y="273"/>
                  </a:cubicBezTo>
                  <a:cubicBezTo>
                    <a:pt x="719" y="273"/>
                    <a:pt x="719" y="273"/>
                    <a:pt x="719" y="273"/>
                  </a:cubicBezTo>
                  <a:cubicBezTo>
                    <a:pt x="720" y="271"/>
                    <a:pt x="720" y="270"/>
                    <a:pt x="719" y="267"/>
                  </a:cubicBezTo>
                  <a:cubicBezTo>
                    <a:pt x="717" y="262"/>
                    <a:pt x="714" y="259"/>
                    <a:pt x="710" y="258"/>
                  </a:cubicBezTo>
                  <a:cubicBezTo>
                    <a:pt x="712" y="254"/>
                    <a:pt x="713" y="250"/>
                    <a:pt x="713" y="246"/>
                  </a:cubicBezTo>
                  <a:cubicBezTo>
                    <a:pt x="716" y="247"/>
                    <a:pt x="719" y="249"/>
                    <a:pt x="723" y="250"/>
                  </a:cubicBezTo>
                  <a:cubicBezTo>
                    <a:pt x="725" y="250"/>
                    <a:pt x="727" y="251"/>
                    <a:pt x="729" y="251"/>
                  </a:cubicBezTo>
                  <a:cubicBezTo>
                    <a:pt x="731" y="251"/>
                    <a:pt x="734" y="251"/>
                    <a:pt x="736" y="252"/>
                  </a:cubicBezTo>
                  <a:cubicBezTo>
                    <a:pt x="738" y="253"/>
                    <a:pt x="739" y="255"/>
                    <a:pt x="740" y="257"/>
                  </a:cubicBezTo>
                  <a:cubicBezTo>
                    <a:pt x="740" y="258"/>
                    <a:pt x="740" y="259"/>
                    <a:pt x="739" y="259"/>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46" name="Freeform 28">
              <a:extLst>
                <a:ext uri="{FF2B5EF4-FFF2-40B4-BE49-F238E27FC236}">
                  <a16:creationId xmlns:a16="http://schemas.microsoft.com/office/drawing/2014/main" id="{6FCA615E-BFB1-CEAD-D347-BA37C8264965}"/>
                </a:ext>
              </a:extLst>
            </p:cNvPr>
            <p:cNvSpPr>
              <a:spLocks/>
            </p:cNvSpPr>
            <p:nvPr/>
          </p:nvSpPr>
          <p:spPr bwMode="auto">
            <a:xfrm>
              <a:off x="3722562" y="574649"/>
              <a:ext cx="61345" cy="45875"/>
            </a:xfrm>
            <a:custGeom>
              <a:avLst/>
              <a:gdLst>
                <a:gd name="T0" fmla="*/ 16 w 17"/>
                <a:gd name="T1" fmla="*/ 2 h 14"/>
                <a:gd name="T2" fmla="*/ 12 w 17"/>
                <a:gd name="T3" fmla="*/ 0 h 14"/>
                <a:gd name="T4" fmla="*/ 10 w 17"/>
                <a:gd name="T5" fmla="*/ 0 h 14"/>
                <a:gd name="T6" fmla="*/ 7 w 17"/>
                <a:gd name="T7" fmla="*/ 2 h 14"/>
                <a:gd name="T8" fmla="*/ 6 w 17"/>
                <a:gd name="T9" fmla="*/ 3 h 14"/>
                <a:gd name="T10" fmla="*/ 1 w 17"/>
                <a:gd name="T11" fmla="*/ 7 h 14"/>
                <a:gd name="T12" fmla="*/ 1 w 17"/>
                <a:gd name="T13" fmla="*/ 11 h 14"/>
                <a:gd name="T14" fmla="*/ 5 w 17"/>
                <a:gd name="T15" fmla="*/ 14 h 14"/>
                <a:gd name="T16" fmla="*/ 10 w 17"/>
                <a:gd name="T17" fmla="*/ 11 h 14"/>
                <a:gd name="T18" fmla="*/ 10 w 17"/>
                <a:gd name="T19" fmla="*/ 11 h 14"/>
                <a:gd name="T20" fmla="*/ 12 w 17"/>
                <a:gd name="T21" fmla="*/ 11 h 14"/>
                <a:gd name="T22" fmla="*/ 16 w 17"/>
                <a:gd name="T23" fmla="*/ 7 h 14"/>
                <a:gd name="T24" fmla="*/ 16 w 17"/>
                <a:gd name="T25"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14">
                  <a:moveTo>
                    <a:pt x="16" y="2"/>
                  </a:moveTo>
                  <a:cubicBezTo>
                    <a:pt x="15" y="0"/>
                    <a:pt x="14" y="0"/>
                    <a:pt x="12" y="0"/>
                  </a:cubicBezTo>
                  <a:cubicBezTo>
                    <a:pt x="12" y="0"/>
                    <a:pt x="11" y="0"/>
                    <a:pt x="10" y="0"/>
                  </a:cubicBezTo>
                  <a:cubicBezTo>
                    <a:pt x="9" y="0"/>
                    <a:pt x="8" y="1"/>
                    <a:pt x="7" y="2"/>
                  </a:cubicBezTo>
                  <a:cubicBezTo>
                    <a:pt x="7" y="2"/>
                    <a:pt x="6" y="3"/>
                    <a:pt x="6" y="3"/>
                  </a:cubicBezTo>
                  <a:cubicBezTo>
                    <a:pt x="4" y="3"/>
                    <a:pt x="2" y="4"/>
                    <a:pt x="1" y="7"/>
                  </a:cubicBezTo>
                  <a:cubicBezTo>
                    <a:pt x="0" y="7"/>
                    <a:pt x="0" y="9"/>
                    <a:pt x="1" y="11"/>
                  </a:cubicBezTo>
                  <a:cubicBezTo>
                    <a:pt x="2" y="14"/>
                    <a:pt x="4" y="14"/>
                    <a:pt x="5" y="14"/>
                  </a:cubicBezTo>
                  <a:cubicBezTo>
                    <a:pt x="7" y="14"/>
                    <a:pt x="9" y="12"/>
                    <a:pt x="10" y="11"/>
                  </a:cubicBezTo>
                  <a:cubicBezTo>
                    <a:pt x="10" y="11"/>
                    <a:pt x="10" y="11"/>
                    <a:pt x="10" y="11"/>
                  </a:cubicBezTo>
                  <a:cubicBezTo>
                    <a:pt x="11" y="11"/>
                    <a:pt x="11" y="11"/>
                    <a:pt x="12" y="11"/>
                  </a:cubicBezTo>
                  <a:cubicBezTo>
                    <a:pt x="13" y="10"/>
                    <a:pt x="15" y="9"/>
                    <a:pt x="16" y="7"/>
                  </a:cubicBezTo>
                  <a:cubicBezTo>
                    <a:pt x="17" y="6"/>
                    <a:pt x="17" y="3"/>
                    <a:pt x="16" y="2"/>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47" name="Freeform 29">
              <a:extLst>
                <a:ext uri="{FF2B5EF4-FFF2-40B4-BE49-F238E27FC236}">
                  <a16:creationId xmlns:a16="http://schemas.microsoft.com/office/drawing/2014/main" id="{39A0DF77-6A94-9298-E9A5-DBBD4251EFC4}"/>
                </a:ext>
              </a:extLst>
            </p:cNvPr>
            <p:cNvSpPr>
              <a:spLocks/>
            </p:cNvSpPr>
            <p:nvPr/>
          </p:nvSpPr>
          <p:spPr bwMode="auto">
            <a:xfrm>
              <a:off x="5425219" y="2272013"/>
              <a:ext cx="72250" cy="68192"/>
            </a:xfrm>
            <a:custGeom>
              <a:avLst/>
              <a:gdLst>
                <a:gd name="T0" fmla="*/ 19 w 20"/>
                <a:gd name="T1" fmla="*/ 8 h 21"/>
                <a:gd name="T2" fmla="*/ 14 w 20"/>
                <a:gd name="T3" fmla="*/ 3 h 21"/>
                <a:gd name="T4" fmla="*/ 10 w 20"/>
                <a:gd name="T5" fmla="*/ 0 h 21"/>
                <a:gd name="T6" fmla="*/ 7 w 20"/>
                <a:gd name="T7" fmla="*/ 0 h 21"/>
                <a:gd name="T8" fmla="*/ 2 w 20"/>
                <a:gd name="T9" fmla="*/ 3 h 21"/>
                <a:gd name="T10" fmla="*/ 3 w 20"/>
                <a:gd name="T11" fmla="*/ 7 h 21"/>
                <a:gd name="T12" fmla="*/ 0 w 20"/>
                <a:gd name="T13" fmla="*/ 8 h 21"/>
                <a:gd name="T14" fmla="*/ 0 w 20"/>
                <a:gd name="T15" fmla="*/ 11 h 21"/>
                <a:gd name="T16" fmla="*/ 1 w 20"/>
                <a:gd name="T17" fmla="*/ 13 h 21"/>
                <a:gd name="T18" fmla="*/ 3 w 20"/>
                <a:gd name="T19" fmla="*/ 19 h 21"/>
                <a:gd name="T20" fmla="*/ 7 w 20"/>
                <a:gd name="T21" fmla="*/ 21 h 21"/>
                <a:gd name="T22" fmla="*/ 12 w 20"/>
                <a:gd name="T23" fmla="*/ 18 h 21"/>
                <a:gd name="T24" fmla="*/ 13 w 20"/>
                <a:gd name="T25" fmla="*/ 17 h 21"/>
                <a:gd name="T26" fmla="*/ 14 w 20"/>
                <a:gd name="T27" fmla="*/ 16 h 21"/>
                <a:gd name="T28" fmla="*/ 16 w 20"/>
                <a:gd name="T29" fmla="*/ 15 h 21"/>
                <a:gd name="T30" fmla="*/ 19 w 20"/>
                <a:gd name="T31"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21">
                  <a:moveTo>
                    <a:pt x="19" y="8"/>
                  </a:moveTo>
                  <a:cubicBezTo>
                    <a:pt x="18" y="5"/>
                    <a:pt x="16" y="3"/>
                    <a:pt x="14" y="3"/>
                  </a:cubicBezTo>
                  <a:cubicBezTo>
                    <a:pt x="13" y="2"/>
                    <a:pt x="12" y="1"/>
                    <a:pt x="10" y="0"/>
                  </a:cubicBezTo>
                  <a:cubicBezTo>
                    <a:pt x="9" y="0"/>
                    <a:pt x="8" y="0"/>
                    <a:pt x="7" y="0"/>
                  </a:cubicBezTo>
                  <a:cubicBezTo>
                    <a:pt x="5" y="0"/>
                    <a:pt x="3" y="1"/>
                    <a:pt x="2" y="3"/>
                  </a:cubicBezTo>
                  <a:cubicBezTo>
                    <a:pt x="2" y="5"/>
                    <a:pt x="2" y="6"/>
                    <a:pt x="3" y="7"/>
                  </a:cubicBezTo>
                  <a:cubicBezTo>
                    <a:pt x="3" y="7"/>
                    <a:pt x="0" y="8"/>
                    <a:pt x="0" y="8"/>
                  </a:cubicBezTo>
                  <a:cubicBezTo>
                    <a:pt x="0" y="11"/>
                    <a:pt x="0" y="11"/>
                    <a:pt x="0" y="11"/>
                  </a:cubicBezTo>
                  <a:cubicBezTo>
                    <a:pt x="1" y="11"/>
                    <a:pt x="1" y="12"/>
                    <a:pt x="1" y="13"/>
                  </a:cubicBezTo>
                  <a:cubicBezTo>
                    <a:pt x="1" y="15"/>
                    <a:pt x="1" y="17"/>
                    <a:pt x="3" y="19"/>
                  </a:cubicBezTo>
                  <a:cubicBezTo>
                    <a:pt x="4" y="20"/>
                    <a:pt x="6" y="21"/>
                    <a:pt x="7" y="21"/>
                  </a:cubicBezTo>
                  <a:cubicBezTo>
                    <a:pt x="10" y="21"/>
                    <a:pt x="11" y="19"/>
                    <a:pt x="12" y="18"/>
                  </a:cubicBezTo>
                  <a:cubicBezTo>
                    <a:pt x="12" y="17"/>
                    <a:pt x="12" y="17"/>
                    <a:pt x="13" y="17"/>
                  </a:cubicBezTo>
                  <a:cubicBezTo>
                    <a:pt x="13" y="16"/>
                    <a:pt x="13" y="16"/>
                    <a:pt x="14" y="16"/>
                  </a:cubicBezTo>
                  <a:cubicBezTo>
                    <a:pt x="14" y="16"/>
                    <a:pt x="15" y="16"/>
                    <a:pt x="16" y="15"/>
                  </a:cubicBezTo>
                  <a:cubicBezTo>
                    <a:pt x="19" y="14"/>
                    <a:pt x="20" y="11"/>
                    <a:pt x="19" y="8"/>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48" name="Freeform 30">
              <a:extLst>
                <a:ext uri="{FF2B5EF4-FFF2-40B4-BE49-F238E27FC236}">
                  <a16:creationId xmlns:a16="http://schemas.microsoft.com/office/drawing/2014/main" id="{B80210F5-7B1F-DAFF-46B4-41AE76605BFE}"/>
                </a:ext>
              </a:extLst>
            </p:cNvPr>
            <p:cNvSpPr>
              <a:spLocks noEditPoints="1"/>
            </p:cNvSpPr>
            <p:nvPr/>
          </p:nvSpPr>
          <p:spPr bwMode="auto">
            <a:xfrm>
              <a:off x="5670597" y="2205060"/>
              <a:ext cx="1158733" cy="1061317"/>
            </a:xfrm>
            <a:custGeom>
              <a:avLst/>
              <a:gdLst>
                <a:gd name="T0" fmla="*/ 307 w 320"/>
                <a:gd name="T1" fmla="*/ 198 h 322"/>
                <a:gd name="T2" fmla="*/ 303 w 320"/>
                <a:gd name="T3" fmla="*/ 188 h 322"/>
                <a:gd name="T4" fmla="*/ 296 w 320"/>
                <a:gd name="T5" fmla="*/ 170 h 322"/>
                <a:gd name="T6" fmla="*/ 274 w 320"/>
                <a:gd name="T7" fmla="*/ 161 h 322"/>
                <a:gd name="T8" fmla="*/ 258 w 320"/>
                <a:gd name="T9" fmla="*/ 166 h 322"/>
                <a:gd name="T10" fmla="*/ 247 w 320"/>
                <a:gd name="T11" fmla="*/ 156 h 322"/>
                <a:gd name="T12" fmla="*/ 229 w 320"/>
                <a:gd name="T13" fmla="*/ 166 h 322"/>
                <a:gd name="T14" fmla="*/ 221 w 320"/>
                <a:gd name="T15" fmla="*/ 175 h 322"/>
                <a:gd name="T16" fmla="*/ 218 w 320"/>
                <a:gd name="T17" fmla="*/ 175 h 322"/>
                <a:gd name="T18" fmla="*/ 227 w 320"/>
                <a:gd name="T19" fmla="*/ 162 h 322"/>
                <a:gd name="T20" fmla="*/ 240 w 320"/>
                <a:gd name="T21" fmla="*/ 144 h 322"/>
                <a:gd name="T22" fmla="*/ 225 w 320"/>
                <a:gd name="T23" fmla="*/ 140 h 322"/>
                <a:gd name="T24" fmla="*/ 208 w 320"/>
                <a:gd name="T25" fmla="*/ 147 h 322"/>
                <a:gd name="T26" fmla="*/ 195 w 320"/>
                <a:gd name="T27" fmla="*/ 140 h 322"/>
                <a:gd name="T28" fmla="*/ 174 w 320"/>
                <a:gd name="T29" fmla="*/ 143 h 322"/>
                <a:gd name="T30" fmla="*/ 165 w 320"/>
                <a:gd name="T31" fmla="*/ 148 h 322"/>
                <a:gd name="T32" fmla="*/ 155 w 320"/>
                <a:gd name="T33" fmla="*/ 132 h 322"/>
                <a:gd name="T34" fmla="*/ 142 w 320"/>
                <a:gd name="T35" fmla="*/ 132 h 322"/>
                <a:gd name="T36" fmla="*/ 132 w 320"/>
                <a:gd name="T37" fmla="*/ 132 h 322"/>
                <a:gd name="T38" fmla="*/ 112 w 320"/>
                <a:gd name="T39" fmla="*/ 119 h 322"/>
                <a:gd name="T40" fmla="*/ 117 w 320"/>
                <a:gd name="T41" fmla="*/ 107 h 322"/>
                <a:gd name="T42" fmla="*/ 110 w 320"/>
                <a:gd name="T43" fmla="*/ 93 h 322"/>
                <a:gd name="T44" fmla="*/ 104 w 320"/>
                <a:gd name="T45" fmla="*/ 92 h 322"/>
                <a:gd name="T46" fmla="*/ 95 w 320"/>
                <a:gd name="T47" fmla="*/ 76 h 322"/>
                <a:gd name="T48" fmla="*/ 73 w 320"/>
                <a:gd name="T49" fmla="*/ 68 h 322"/>
                <a:gd name="T50" fmla="*/ 62 w 320"/>
                <a:gd name="T51" fmla="*/ 60 h 322"/>
                <a:gd name="T52" fmla="*/ 38 w 320"/>
                <a:gd name="T53" fmla="*/ 36 h 322"/>
                <a:gd name="T54" fmla="*/ 13 w 320"/>
                <a:gd name="T55" fmla="*/ 14 h 322"/>
                <a:gd name="T56" fmla="*/ 3 w 320"/>
                <a:gd name="T57" fmla="*/ 11 h 322"/>
                <a:gd name="T58" fmla="*/ 11 w 320"/>
                <a:gd name="T59" fmla="*/ 42 h 322"/>
                <a:gd name="T60" fmla="*/ 21 w 320"/>
                <a:gd name="T61" fmla="*/ 50 h 322"/>
                <a:gd name="T62" fmla="*/ 38 w 320"/>
                <a:gd name="T63" fmla="*/ 58 h 322"/>
                <a:gd name="T64" fmla="*/ 65 w 320"/>
                <a:gd name="T65" fmla="*/ 114 h 322"/>
                <a:gd name="T66" fmla="*/ 83 w 320"/>
                <a:gd name="T67" fmla="*/ 156 h 322"/>
                <a:gd name="T68" fmla="*/ 104 w 320"/>
                <a:gd name="T69" fmla="*/ 181 h 322"/>
                <a:gd name="T70" fmla="*/ 94 w 320"/>
                <a:gd name="T71" fmla="*/ 207 h 322"/>
                <a:gd name="T72" fmla="*/ 43 w 320"/>
                <a:gd name="T73" fmla="*/ 210 h 322"/>
                <a:gd name="T74" fmla="*/ 34 w 320"/>
                <a:gd name="T75" fmla="*/ 223 h 322"/>
                <a:gd name="T76" fmla="*/ 24 w 320"/>
                <a:gd name="T77" fmla="*/ 242 h 322"/>
                <a:gd name="T78" fmla="*/ 38 w 320"/>
                <a:gd name="T79" fmla="*/ 272 h 322"/>
                <a:gd name="T80" fmla="*/ 59 w 320"/>
                <a:gd name="T81" fmla="*/ 290 h 322"/>
                <a:gd name="T82" fmla="*/ 72 w 320"/>
                <a:gd name="T83" fmla="*/ 292 h 322"/>
                <a:gd name="T84" fmla="*/ 81 w 320"/>
                <a:gd name="T85" fmla="*/ 311 h 322"/>
                <a:gd name="T86" fmla="*/ 107 w 320"/>
                <a:gd name="T87" fmla="*/ 312 h 322"/>
                <a:gd name="T88" fmla="*/ 135 w 320"/>
                <a:gd name="T89" fmla="*/ 322 h 322"/>
                <a:gd name="T90" fmla="*/ 129 w 320"/>
                <a:gd name="T91" fmla="*/ 263 h 322"/>
                <a:gd name="T92" fmla="*/ 154 w 320"/>
                <a:gd name="T93" fmla="*/ 297 h 322"/>
                <a:gd name="T94" fmla="*/ 302 w 320"/>
                <a:gd name="T95" fmla="*/ 249 h 322"/>
                <a:gd name="T96" fmla="*/ 201 w 320"/>
                <a:gd name="T97" fmla="*/ 212 h 322"/>
                <a:gd name="T98" fmla="*/ 214 w 320"/>
                <a:gd name="T99" fmla="*/ 189 h 322"/>
                <a:gd name="T100" fmla="*/ 201 w 320"/>
                <a:gd name="T101" fmla="*/ 216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0" h="322">
                  <a:moveTo>
                    <a:pt x="320" y="207"/>
                  </a:moveTo>
                  <a:cubicBezTo>
                    <a:pt x="319" y="206"/>
                    <a:pt x="319" y="206"/>
                    <a:pt x="319" y="206"/>
                  </a:cubicBezTo>
                  <a:cubicBezTo>
                    <a:pt x="319" y="204"/>
                    <a:pt x="319" y="202"/>
                    <a:pt x="316" y="200"/>
                  </a:cubicBezTo>
                  <a:cubicBezTo>
                    <a:pt x="314" y="198"/>
                    <a:pt x="311" y="198"/>
                    <a:pt x="310" y="198"/>
                  </a:cubicBezTo>
                  <a:cubicBezTo>
                    <a:pt x="309" y="198"/>
                    <a:pt x="308" y="198"/>
                    <a:pt x="307" y="198"/>
                  </a:cubicBezTo>
                  <a:cubicBezTo>
                    <a:pt x="306" y="198"/>
                    <a:pt x="306" y="198"/>
                    <a:pt x="305" y="198"/>
                  </a:cubicBezTo>
                  <a:cubicBezTo>
                    <a:pt x="304" y="198"/>
                    <a:pt x="304" y="198"/>
                    <a:pt x="303" y="198"/>
                  </a:cubicBezTo>
                  <a:cubicBezTo>
                    <a:pt x="303" y="197"/>
                    <a:pt x="303" y="197"/>
                    <a:pt x="302" y="195"/>
                  </a:cubicBezTo>
                  <a:cubicBezTo>
                    <a:pt x="302" y="193"/>
                    <a:pt x="302" y="192"/>
                    <a:pt x="303" y="190"/>
                  </a:cubicBezTo>
                  <a:cubicBezTo>
                    <a:pt x="303" y="189"/>
                    <a:pt x="303" y="189"/>
                    <a:pt x="303" y="188"/>
                  </a:cubicBezTo>
                  <a:cubicBezTo>
                    <a:pt x="303" y="186"/>
                    <a:pt x="303" y="183"/>
                    <a:pt x="301" y="181"/>
                  </a:cubicBezTo>
                  <a:cubicBezTo>
                    <a:pt x="300" y="180"/>
                    <a:pt x="299" y="180"/>
                    <a:pt x="298" y="180"/>
                  </a:cubicBezTo>
                  <a:cubicBezTo>
                    <a:pt x="298" y="180"/>
                    <a:pt x="298" y="180"/>
                    <a:pt x="298" y="180"/>
                  </a:cubicBezTo>
                  <a:cubicBezTo>
                    <a:pt x="298" y="179"/>
                    <a:pt x="298" y="179"/>
                    <a:pt x="298" y="179"/>
                  </a:cubicBezTo>
                  <a:cubicBezTo>
                    <a:pt x="299" y="177"/>
                    <a:pt x="300" y="174"/>
                    <a:pt x="296" y="170"/>
                  </a:cubicBezTo>
                  <a:cubicBezTo>
                    <a:pt x="293" y="167"/>
                    <a:pt x="290" y="166"/>
                    <a:pt x="286" y="164"/>
                  </a:cubicBezTo>
                  <a:cubicBezTo>
                    <a:pt x="284" y="164"/>
                    <a:pt x="283" y="163"/>
                    <a:pt x="281" y="163"/>
                  </a:cubicBezTo>
                  <a:cubicBezTo>
                    <a:pt x="281" y="163"/>
                    <a:pt x="281" y="163"/>
                    <a:pt x="280" y="163"/>
                  </a:cubicBezTo>
                  <a:cubicBezTo>
                    <a:pt x="279" y="163"/>
                    <a:pt x="279" y="163"/>
                    <a:pt x="278" y="162"/>
                  </a:cubicBezTo>
                  <a:cubicBezTo>
                    <a:pt x="277" y="162"/>
                    <a:pt x="275" y="162"/>
                    <a:pt x="274" y="161"/>
                  </a:cubicBezTo>
                  <a:cubicBezTo>
                    <a:pt x="273" y="161"/>
                    <a:pt x="272" y="161"/>
                    <a:pt x="272" y="161"/>
                  </a:cubicBezTo>
                  <a:cubicBezTo>
                    <a:pt x="271" y="161"/>
                    <a:pt x="269" y="161"/>
                    <a:pt x="268" y="161"/>
                  </a:cubicBezTo>
                  <a:cubicBezTo>
                    <a:pt x="268" y="161"/>
                    <a:pt x="267" y="161"/>
                    <a:pt x="267" y="161"/>
                  </a:cubicBezTo>
                  <a:cubicBezTo>
                    <a:pt x="264" y="161"/>
                    <a:pt x="261" y="163"/>
                    <a:pt x="261" y="163"/>
                  </a:cubicBezTo>
                  <a:cubicBezTo>
                    <a:pt x="260" y="164"/>
                    <a:pt x="259" y="165"/>
                    <a:pt x="258" y="166"/>
                  </a:cubicBezTo>
                  <a:cubicBezTo>
                    <a:pt x="258" y="165"/>
                    <a:pt x="257" y="164"/>
                    <a:pt x="257" y="163"/>
                  </a:cubicBezTo>
                  <a:cubicBezTo>
                    <a:pt x="256" y="161"/>
                    <a:pt x="254" y="161"/>
                    <a:pt x="253" y="160"/>
                  </a:cubicBezTo>
                  <a:cubicBezTo>
                    <a:pt x="253" y="160"/>
                    <a:pt x="252" y="160"/>
                    <a:pt x="252" y="159"/>
                  </a:cubicBezTo>
                  <a:cubicBezTo>
                    <a:pt x="252" y="159"/>
                    <a:pt x="251" y="159"/>
                    <a:pt x="251" y="158"/>
                  </a:cubicBezTo>
                  <a:cubicBezTo>
                    <a:pt x="250" y="158"/>
                    <a:pt x="249" y="157"/>
                    <a:pt x="247" y="156"/>
                  </a:cubicBezTo>
                  <a:cubicBezTo>
                    <a:pt x="246" y="156"/>
                    <a:pt x="244" y="155"/>
                    <a:pt x="242" y="155"/>
                  </a:cubicBezTo>
                  <a:cubicBezTo>
                    <a:pt x="241" y="155"/>
                    <a:pt x="240" y="155"/>
                    <a:pt x="239" y="155"/>
                  </a:cubicBezTo>
                  <a:cubicBezTo>
                    <a:pt x="234" y="156"/>
                    <a:pt x="233" y="158"/>
                    <a:pt x="231" y="162"/>
                  </a:cubicBezTo>
                  <a:cubicBezTo>
                    <a:pt x="231" y="163"/>
                    <a:pt x="231" y="163"/>
                    <a:pt x="231" y="163"/>
                  </a:cubicBezTo>
                  <a:cubicBezTo>
                    <a:pt x="230" y="164"/>
                    <a:pt x="230" y="165"/>
                    <a:pt x="229" y="166"/>
                  </a:cubicBezTo>
                  <a:cubicBezTo>
                    <a:pt x="229" y="166"/>
                    <a:pt x="229" y="166"/>
                    <a:pt x="229" y="167"/>
                  </a:cubicBezTo>
                  <a:cubicBezTo>
                    <a:pt x="228" y="167"/>
                    <a:pt x="228" y="167"/>
                    <a:pt x="227" y="167"/>
                  </a:cubicBezTo>
                  <a:cubicBezTo>
                    <a:pt x="226" y="168"/>
                    <a:pt x="225" y="170"/>
                    <a:pt x="224" y="171"/>
                  </a:cubicBezTo>
                  <a:cubicBezTo>
                    <a:pt x="224" y="172"/>
                    <a:pt x="223" y="173"/>
                    <a:pt x="223" y="173"/>
                  </a:cubicBezTo>
                  <a:cubicBezTo>
                    <a:pt x="222" y="174"/>
                    <a:pt x="222" y="175"/>
                    <a:pt x="221" y="175"/>
                  </a:cubicBezTo>
                  <a:cubicBezTo>
                    <a:pt x="220" y="176"/>
                    <a:pt x="219" y="177"/>
                    <a:pt x="218" y="178"/>
                  </a:cubicBezTo>
                  <a:cubicBezTo>
                    <a:pt x="218" y="178"/>
                    <a:pt x="218" y="178"/>
                    <a:pt x="218" y="178"/>
                  </a:cubicBezTo>
                  <a:cubicBezTo>
                    <a:pt x="218" y="178"/>
                    <a:pt x="218" y="177"/>
                    <a:pt x="218" y="177"/>
                  </a:cubicBezTo>
                  <a:cubicBezTo>
                    <a:pt x="218" y="176"/>
                    <a:pt x="218" y="176"/>
                    <a:pt x="218" y="175"/>
                  </a:cubicBezTo>
                  <a:cubicBezTo>
                    <a:pt x="218" y="175"/>
                    <a:pt x="218" y="175"/>
                    <a:pt x="218" y="175"/>
                  </a:cubicBezTo>
                  <a:cubicBezTo>
                    <a:pt x="219" y="174"/>
                    <a:pt x="219" y="172"/>
                    <a:pt x="219" y="172"/>
                  </a:cubicBezTo>
                  <a:cubicBezTo>
                    <a:pt x="220" y="172"/>
                    <a:pt x="220" y="171"/>
                    <a:pt x="221" y="171"/>
                  </a:cubicBezTo>
                  <a:cubicBezTo>
                    <a:pt x="222" y="171"/>
                    <a:pt x="223" y="170"/>
                    <a:pt x="224" y="169"/>
                  </a:cubicBezTo>
                  <a:cubicBezTo>
                    <a:pt x="226" y="168"/>
                    <a:pt x="226" y="166"/>
                    <a:pt x="227" y="164"/>
                  </a:cubicBezTo>
                  <a:cubicBezTo>
                    <a:pt x="227" y="163"/>
                    <a:pt x="227" y="163"/>
                    <a:pt x="227" y="162"/>
                  </a:cubicBezTo>
                  <a:cubicBezTo>
                    <a:pt x="228" y="161"/>
                    <a:pt x="230" y="160"/>
                    <a:pt x="231" y="159"/>
                  </a:cubicBezTo>
                  <a:cubicBezTo>
                    <a:pt x="232" y="158"/>
                    <a:pt x="232" y="158"/>
                    <a:pt x="232" y="158"/>
                  </a:cubicBezTo>
                  <a:cubicBezTo>
                    <a:pt x="232" y="157"/>
                    <a:pt x="233" y="157"/>
                    <a:pt x="234" y="156"/>
                  </a:cubicBezTo>
                  <a:cubicBezTo>
                    <a:pt x="235" y="155"/>
                    <a:pt x="237" y="154"/>
                    <a:pt x="239" y="152"/>
                  </a:cubicBezTo>
                  <a:cubicBezTo>
                    <a:pt x="241" y="149"/>
                    <a:pt x="241" y="146"/>
                    <a:pt x="240" y="144"/>
                  </a:cubicBezTo>
                  <a:cubicBezTo>
                    <a:pt x="240" y="142"/>
                    <a:pt x="238" y="141"/>
                    <a:pt x="236" y="140"/>
                  </a:cubicBezTo>
                  <a:cubicBezTo>
                    <a:pt x="235" y="140"/>
                    <a:pt x="234" y="139"/>
                    <a:pt x="233" y="139"/>
                  </a:cubicBezTo>
                  <a:cubicBezTo>
                    <a:pt x="231" y="139"/>
                    <a:pt x="229" y="140"/>
                    <a:pt x="228" y="141"/>
                  </a:cubicBezTo>
                  <a:cubicBezTo>
                    <a:pt x="227" y="141"/>
                    <a:pt x="227" y="141"/>
                    <a:pt x="227" y="141"/>
                  </a:cubicBezTo>
                  <a:cubicBezTo>
                    <a:pt x="227" y="141"/>
                    <a:pt x="226" y="140"/>
                    <a:pt x="225" y="140"/>
                  </a:cubicBezTo>
                  <a:cubicBezTo>
                    <a:pt x="225" y="140"/>
                    <a:pt x="223" y="139"/>
                    <a:pt x="222" y="139"/>
                  </a:cubicBezTo>
                  <a:cubicBezTo>
                    <a:pt x="221" y="138"/>
                    <a:pt x="221" y="138"/>
                    <a:pt x="220" y="138"/>
                  </a:cubicBezTo>
                  <a:cubicBezTo>
                    <a:pt x="217" y="138"/>
                    <a:pt x="213" y="140"/>
                    <a:pt x="211" y="143"/>
                  </a:cubicBezTo>
                  <a:cubicBezTo>
                    <a:pt x="211" y="144"/>
                    <a:pt x="211" y="144"/>
                    <a:pt x="211" y="144"/>
                  </a:cubicBezTo>
                  <a:cubicBezTo>
                    <a:pt x="210" y="146"/>
                    <a:pt x="209" y="147"/>
                    <a:pt x="208" y="147"/>
                  </a:cubicBezTo>
                  <a:cubicBezTo>
                    <a:pt x="207" y="147"/>
                    <a:pt x="207" y="147"/>
                    <a:pt x="207" y="147"/>
                  </a:cubicBezTo>
                  <a:cubicBezTo>
                    <a:pt x="206" y="147"/>
                    <a:pt x="204" y="147"/>
                    <a:pt x="204" y="146"/>
                  </a:cubicBezTo>
                  <a:cubicBezTo>
                    <a:pt x="203" y="146"/>
                    <a:pt x="203" y="145"/>
                    <a:pt x="203" y="145"/>
                  </a:cubicBezTo>
                  <a:cubicBezTo>
                    <a:pt x="202" y="144"/>
                    <a:pt x="201" y="142"/>
                    <a:pt x="199" y="141"/>
                  </a:cubicBezTo>
                  <a:cubicBezTo>
                    <a:pt x="198" y="140"/>
                    <a:pt x="196" y="140"/>
                    <a:pt x="195" y="140"/>
                  </a:cubicBezTo>
                  <a:cubicBezTo>
                    <a:pt x="192" y="140"/>
                    <a:pt x="189" y="141"/>
                    <a:pt x="187" y="143"/>
                  </a:cubicBezTo>
                  <a:cubicBezTo>
                    <a:pt x="186" y="143"/>
                    <a:pt x="185" y="144"/>
                    <a:pt x="184" y="144"/>
                  </a:cubicBezTo>
                  <a:cubicBezTo>
                    <a:pt x="183" y="144"/>
                    <a:pt x="182" y="144"/>
                    <a:pt x="182" y="143"/>
                  </a:cubicBezTo>
                  <a:cubicBezTo>
                    <a:pt x="181" y="143"/>
                    <a:pt x="179" y="142"/>
                    <a:pt x="177" y="142"/>
                  </a:cubicBezTo>
                  <a:cubicBezTo>
                    <a:pt x="176" y="142"/>
                    <a:pt x="175" y="142"/>
                    <a:pt x="174" y="143"/>
                  </a:cubicBezTo>
                  <a:cubicBezTo>
                    <a:pt x="172" y="144"/>
                    <a:pt x="171" y="145"/>
                    <a:pt x="170" y="147"/>
                  </a:cubicBezTo>
                  <a:cubicBezTo>
                    <a:pt x="169" y="148"/>
                    <a:pt x="169" y="149"/>
                    <a:pt x="168" y="149"/>
                  </a:cubicBezTo>
                  <a:cubicBezTo>
                    <a:pt x="168" y="149"/>
                    <a:pt x="167" y="149"/>
                    <a:pt x="166" y="149"/>
                  </a:cubicBezTo>
                  <a:cubicBezTo>
                    <a:pt x="165" y="149"/>
                    <a:pt x="165" y="149"/>
                    <a:pt x="165" y="149"/>
                  </a:cubicBezTo>
                  <a:cubicBezTo>
                    <a:pt x="165" y="148"/>
                    <a:pt x="165" y="148"/>
                    <a:pt x="165" y="148"/>
                  </a:cubicBezTo>
                  <a:cubicBezTo>
                    <a:pt x="165" y="146"/>
                    <a:pt x="166" y="141"/>
                    <a:pt x="162" y="139"/>
                  </a:cubicBezTo>
                  <a:cubicBezTo>
                    <a:pt x="162" y="138"/>
                    <a:pt x="161" y="138"/>
                    <a:pt x="160" y="138"/>
                  </a:cubicBezTo>
                  <a:cubicBezTo>
                    <a:pt x="160" y="138"/>
                    <a:pt x="160" y="137"/>
                    <a:pt x="160" y="137"/>
                  </a:cubicBezTo>
                  <a:cubicBezTo>
                    <a:pt x="160" y="136"/>
                    <a:pt x="160" y="134"/>
                    <a:pt x="158" y="133"/>
                  </a:cubicBezTo>
                  <a:cubicBezTo>
                    <a:pt x="157" y="132"/>
                    <a:pt x="156" y="132"/>
                    <a:pt x="155" y="132"/>
                  </a:cubicBezTo>
                  <a:cubicBezTo>
                    <a:pt x="153" y="132"/>
                    <a:pt x="152" y="132"/>
                    <a:pt x="151" y="133"/>
                  </a:cubicBezTo>
                  <a:cubicBezTo>
                    <a:pt x="151" y="133"/>
                    <a:pt x="151" y="133"/>
                    <a:pt x="151" y="133"/>
                  </a:cubicBezTo>
                  <a:cubicBezTo>
                    <a:pt x="151" y="133"/>
                    <a:pt x="150" y="133"/>
                    <a:pt x="150" y="133"/>
                  </a:cubicBezTo>
                  <a:cubicBezTo>
                    <a:pt x="149" y="133"/>
                    <a:pt x="148" y="133"/>
                    <a:pt x="148" y="132"/>
                  </a:cubicBezTo>
                  <a:cubicBezTo>
                    <a:pt x="146" y="132"/>
                    <a:pt x="144" y="132"/>
                    <a:pt x="142" y="132"/>
                  </a:cubicBezTo>
                  <a:cubicBezTo>
                    <a:pt x="141" y="132"/>
                    <a:pt x="140" y="132"/>
                    <a:pt x="139" y="132"/>
                  </a:cubicBezTo>
                  <a:cubicBezTo>
                    <a:pt x="138" y="132"/>
                    <a:pt x="138" y="132"/>
                    <a:pt x="138" y="132"/>
                  </a:cubicBezTo>
                  <a:cubicBezTo>
                    <a:pt x="137" y="132"/>
                    <a:pt x="137" y="131"/>
                    <a:pt x="136" y="131"/>
                  </a:cubicBezTo>
                  <a:cubicBezTo>
                    <a:pt x="134" y="131"/>
                    <a:pt x="134" y="132"/>
                    <a:pt x="133" y="132"/>
                  </a:cubicBezTo>
                  <a:cubicBezTo>
                    <a:pt x="132" y="132"/>
                    <a:pt x="132" y="132"/>
                    <a:pt x="132" y="132"/>
                  </a:cubicBezTo>
                  <a:cubicBezTo>
                    <a:pt x="131" y="132"/>
                    <a:pt x="129" y="131"/>
                    <a:pt x="128" y="129"/>
                  </a:cubicBezTo>
                  <a:cubicBezTo>
                    <a:pt x="126" y="127"/>
                    <a:pt x="124" y="126"/>
                    <a:pt x="121" y="124"/>
                  </a:cubicBezTo>
                  <a:cubicBezTo>
                    <a:pt x="120" y="124"/>
                    <a:pt x="119" y="123"/>
                    <a:pt x="118" y="123"/>
                  </a:cubicBezTo>
                  <a:cubicBezTo>
                    <a:pt x="117" y="123"/>
                    <a:pt x="116" y="123"/>
                    <a:pt x="116" y="122"/>
                  </a:cubicBezTo>
                  <a:cubicBezTo>
                    <a:pt x="115" y="121"/>
                    <a:pt x="114" y="120"/>
                    <a:pt x="112" y="119"/>
                  </a:cubicBezTo>
                  <a:cubicBezTo>
                    <a:pt x="111" y="119"/>
                    <a:pt x="111" y="118"/>
                    <a:pt x="111" y="118"/>
                  </a:cubicBezTo>
                  <a:cubicBezTo>
                    <a:pt x="110" y="118"/>
                    <a:pt x="110" y="118"/>
                    <a:pt x="110" y="118"/>
                  </a:cubicBezTo>
                  <a:cubicBezTo>
                    <a:pt x="111" y="117"/>
                    <a:pt x="111" y="117"/>
                    <a:pt x="111" y="117"/>
                  </a:cubicBezTo>
                  <a:cubicBezTo>
                    <a:pt x="112" y="117"/>
                    <a:pt x="112" y="117"/>
                    <a:pt x="112" y="117"/>
                  </a:cubicBezTo>
                  <a:cubicBezTo>
                    <a:pt x="115" y="115"/>
                    <a:pt x="117" y="109"/>
                    <a:pt x="117" y="107"/>
                  </a:cubicBezTo>
                  <a:cubicBezTo>
                    <a:pt x="117" y="107"/>
                    <a:pt x="118" y="106"/>
                    <a:pt x="118" y="105"/>
                  </a:cubicBezTo>
                  <a:cubicBezTo>
                    <a:pt x="118" y="105"/>
                    <a:pt x="118" y="105"/>
                    <a:pt x="118" y="105"/>
                  </a:cubicBezTo>
                  <a:cubicBezTo>
                    <a:pt x="119" y="105"/>
                    <a:pt x="119" y="104"/>
                    <a:pt x="119" y="102"/>
                  </a:cubicBezTo>
                  <a:cubicBezTo>
                    <a:pt x="120" y="99"/>
                    <a:pt x="118" y="97"/>
                    <a:pt x="116" y="95"/>
                  </a:cubicBezTo>
                  <a:cubicBezTo>
                    <a:pt x="114" y="94"/>
                    <a:pt x="112" y="93"/>
                    <a:pt x="110" y="93"/>
                  </a:cubicBezTo>
                  <a:cubicBezTo>
                    <a:pt x="109" y="93"/>
                    <a:pt x="108" y="93"/>
                    <a:pt x="107" y="94"/>
                  </a:cubicBezTo>
                  <a:cubicBezTo>
                    <a:pt x="107" y="94"/>
                    <a:pt x="106" y="94"/>
                    <a:pt x="105" y="94"/>
                  </a:cubicBezTo>
                  <a:cubicBezTo>
                    <a:pt x="105" y="94"/>
                    <a:pt x="105" y="94"/>
                    <a:pt x="105" y="94"/>
                  </a:cubicBezTo>
                  <a:cubicBezTo>
                    <a:pt x="105" y="94"/>
                    <a:pt x="105" y="94"/>
                    <a:pt x="105" y="94"/>
                  </a:cubicBezTo>
                  <a:cubicBezTo>
                    <a:pt x="104" y="94"/>
                    <a:pt x="104" y="93"/>
                    <a:pt x="104" y="92"/>
                  </a:cubicBezTo>
                  <a:cubicBezTo>
                    <a:pt x="104" y="92"/>
                    <a:pt x="104" y="92"/>
                    <a:pt x="104" y="92"/>
                  </a:cubicBezTo>
                  <a:cubicBezTo>
                    <a:pt x="102" y="89"/>
                    <a:pt x="100" y="88"/>
                    <a:pt x="98" y="88"/>
                  </a:cubicBezTo>
                  <a:cubicBezTo>
                    <a:pt x="98" y="88"/>
                    <a:pt x="97" y="88"/>
                    <a:pt x="97" y="88"/>
                  </a:cubicBezTo>
                  <a:cubicBezTo>
                    <a:pt x="97" y="87"/>
                    <a:pt x="97" y="86"/>
                    <a:pt x="97" y="84"/>
                  </a:cubicBezTo>
                  <a:cubicBezTo>
                    <a:pt x="97" y="82"/>
                    <a:pt x="97" y="79"/>
                    <a:pt x="95" y="76"/>
                  </a:cubicBezTo>
                  <a:cubicBezTo>
                    <a:pt x="91" y="73"/>
                    <a:pt x="87" y="73"/>
                    <a:pt x="84" y="73"/>
                  </a:cubicBezTo>
                  <a:cubicBezTo>
                    <a:pt x="84" y="73"/>
                    <a:pt x="82" y="73"/>
                    <a:pt x="82" y="73"/>
                  </a:cubicBezTo>
                  <a:cubicBezTo>
                    <a:pt x="82" y="71"/>
                    <a:pt x="82" y="71"/>
                    <a:pt x="81" y="70"/>
                  </a:cubicBezTo>
                  <a:cubicBezTo>
                    <a:pt x="80" y="69"/>
                    <a:pt x="78" y="68"/>
                    <a:pt x="75" y="68"/>
                  </a:cubicBezTo>
                  <a:cubicBezTo>
                    <a:pt x="74" y="68"/>
                    <a:pt x="74" y="68"/>
                    <a:pt x="73" y="68"/>
                  </a:cubicBezTo>
                  <a:cubicBezTo>
                    <a:pt x="73" y="67"/>
                    <a:pt x="73" y="66"/>
                    <a:pt x="73" y="65"/>
                  </a:cubicBezTo>
                  <a:cubicBezTo>
                    <a:pt x="74" y="64"/>
                    <a:pt x="73" y="63"/>
                    <a:pt x="73" y="62"/>
                  </a:cubicBezTo>
                  <a:cubicBezTo>
                    <a:pt x="71" y="60"/>
                    <a:pt x="67" y="59"/>
                    <a:pt x="64" y="59"/>
                  </a:cubicBezTo>
                  <a:cubicBezTo>
                    <a:pt x="63" y="59"/>
                    <a:pt x="63" y="59"/>
                    <a:pt x="62" y="60"/>
                  </a:cubicBezTo>
                  <a:cubicBezTo>
                    <a:pt x="62" y="60"/>
                    <a:pt x="62" y="60"/>
                    <a:pt x="62" y="60"/>
                  </a:cubicBezTo>
                  <a:cubicBezTo>
                    <a:pt x="63" y="58"/>
                    <a:pt x="64" y="55"/>
                    <a:pt x="63" y="52"/>
                  </a:cubicBezTo>
                  <a:cubicBezTo>
                    <a:pt x="61" y="48"/>
                    <a:pt x="56" y="46"/>
                    <a:pt x="52" y="45"/>
                  </a:cubicBezTo>
                  <a:cubicBezTo>
                    <a:pt x="51" y="44"/>
                    <a:pt x="51" y="43"/>
                    <a:pt x="51" y="43"/>
                  </a:cubicBezTo>
                  <a:cubicBezTo>
                    <a:pt x="50" y="40"/>
                    <a:pt x="46" y="39"/>
                    <a:pt x="44" y="38"/>
                  </a:cubicBezTo>
                  <a:cubicBezTo>
                    <a:pt x="42" y="38"/>
                    <a:pt x="40" y="37"/>
                    <a:pt x="38" y="36"/>
                  </a:cubicBezTo>
                  <a:cubicBezTo>
                    <a:pt x="35" y="35"/>
                    <a:pt x="31" y="32"/>
                    <a:pt x="28" y="30"/>
                  </a:cubicBezTo>
                  <a:cubicBezTo>
                    <a:pt x="26" y="29"/>
                    <a:pt x="25" y="27"/>
                    <a:pt x="23" y="25"/>
                  </a:cubicBezTo>
                  <a:cubicBezTo>
                    <a:pt x="22" y="25"/>
                    <a:pt x="22" y="24"/>
                    <a:pt x="21" y="23"/>
                  </a:cubicBezTo>
                  <a:cubicBezTo>
                    <a:pt x="20" y="22"/>
                    <a:pt x="19" y="20"/>
                    <a:pt x="18" y="19"/>
                  </a:cubicBezTo>
                  <a:cubicBezTo>
                    <a:pt x="16" y="18"/>
                    <a:pt x="14" y="16"/>
                    <a:pt x="13" y="14"/>
                  </a:cubicBezTo>
                  <a:cubicBezTo>
                    <a:pt x="12" y="13"/>
                    <a:pt x="12" y="12"/>
                    <a:pt x="12" y="12"/>
                  </a:cubicBezTo>
                  <a:cubicBezTo>
                    <a:pt x="11" y="9"/>
                    <a:pt x="9" y="6"/>
                    <a:pt x="6" y="4"/>
                  </a:cubicBezTo>
                  <a:cubicBezTo>
                    <a:pt x="0" y="0"/>
                    <a:pt x="0" y="0"/>
                    <a:pt x="0" y="0"/>
                  </a:cubicBezTo>
                  <a:cubicBezTo>
                    <a:pt x="2" y="7"/>
                    <a:pt x="2" y="7"/>
                    <a:pt x="2" y="7"/>
                  </a:cubicBezTo>
                  <a:cubicBezTo>
                    <a:pt x="2" y="8"/>
                    <a:pt x="3" y="11"/>
                    <a:pt x="3" y="11"/>
                  </a:cubicBezTo>
                  <a:cubicBezTo>
                    <a:pt x="3" y="14"/>
                    <a:pt x="4" y="17"/>
                    <a:pt x="5" y="20"/>
                  </a:cubicBezTo>
                  <a:cubicBezTo>
                    <a:pt x="6" y="22"/>
                    <a:pt x="6" y="24"/>
                    <a:pt x="7" y="28"/>
                  </a:cubicBezTo>
                  <a:cubicBezTo>
                    <a:pt x="10" y="27"/>
                    <a:pt x="10" y="27"/>
                    <a:pt x="10" y="27"/>
                  </a:cubicBezTo>
                  <a:cubicBezTo>
                    <a:pt x="7" y="28"/>
                    <a:pt x="7" y="28"/>
                    <a:pt x="7" y="28"/>
                  </a:cubicBezTo>
                  <a:cubicBezTo>
                    <a:pt x="9" y="37"/>
                    <a:pt x="10" y="40"/>
                    <a:pt x="11" y="42"/>
                  </a:cubicBezTo>
                  <a:cubicBezTo>
                    <a:pt x="13" y="43"/>
                    <a:pt x="14" y="43"/>
                    <a:pt x="14" y="43"/>
                  </a:cubicBezTo>
                  <a:cubicBezTo>
                    <a:pt x="15" y="43"/>
                    <a:pt x="15" y="43"/>
                    <a:pt x="16" y="43"/>
                  </a:cubicBezTo>
                  <a:cubicBezTo>
                    <a:pt x="16" y="43"/>
                    <a:pt x="17" y="43"/>
                    <a:pt x="17" y="43"/>
                  </a:cubicBezTo>
                  <a:cubicBezTo>
                    <a:pt x="19" y="43"/>
                    <a:pt x="20" y="43"/>
                    <a:pt x="21" y="45"/>
                  </a:cubicBezTo>
                  <a:cubicBezTo>
                    <a:pt x="22" y="46"/>
                    <a:pt x="22" y="48"/>
                    <a:pt x="21" y="50"/>
                  </a:cubicBezTo>
                  <a:cubicBezTo>
                    <a:pt x="21" y="52"/>
                    <a:pt x="20" y="54"/>
                    <a:pt x="21" y="55"/>
                  </a:cubicBezTo>
                  <a:cubicBezTo>
                    <a:pt x="21" y="57"/>
                    <a:pt x="22" y="60"/>
                    <a:pt x="25" y="60"/>
                  </a:cubicBezTo>
                  <a:cubicBezTo>
                    <a:pt x="26" y="60"/>
                    <a:pt x="28" y="59"/>
                    <a:pt x="29" y="59"/>
                  </a:cubicBezTo>
                  <a:cubicBezTo>
                    <a:pt x="31" y="58"/>
                    <a:pt x="33" y="58"/>
                    <a:pt x="35" y="58"/>
                  </a:cubicBezTo>
                  <a:cubicBezTo>
                    <a:pt x="36" y="58"/>
                    <a:pt x="37" y="58"/>
                    <a:pt x="38" y="58"/>
                  </a:cubicBezTo>
                  <a:cubicBezTo>
                    <a:pt x="45" y="61"/>
                    <a:pt x="45" y="67"/>
                    <a:pt x="44" y="76"/>
                  </a:cubicBezTo>
                  <a:cubicBezTo>
                    <a:pt x="43" y="83"/>
                    <a:pt x="42" y="90"/>
                    <a:pt x="49" y="93"/>
                  </a:cubicBezTo>
                  <a:cubicBezTo>
                    <a:pt x="52" y="95"/>
                    <a:pt x="54" y="95"/>
                    <a:pt x="56" y="96"/>
                  </a:cubicBezTo>
                  <a:cubicBezTo>
                    <a:pt x="61" y="96"/>
                    <a:pt x="63" y="97"/>
                    <a:pt x="65" y="105"/>
                  </a:cubicBezTo>
                  <a:cubicBezTo>
                    <a:pt x="65" y="108"/>
                    <a:pt x="65" y="111"/>
                    <a:pt x="65" y="114"/>
                  </a:cubicBezTo>
                  <a:cubicBezTo>
                    <a:pt x="65" y="118"/>
                    <a:pt x="65" y="122"/>
                    <a:pt x="66" y="127"/>
                  </a:cubicBezTo>
                  <a:cubicBezTo>
                    <a:pt x="67" y="129"/>
                    <a:pt x="67" y="132"/>
                    <a:pt x="67" y="136"/>
                  </a:cubicBezTo>
                  <a:cubicBezTo>
                    <a:pt x="68" y="141"/>
                    <a:pt x="68" y="146"/>
                    <a:pt x="70" y="150"/>
                  </a:cubicBezTo>
                  <a:cubicBezTo>
                    <a:pt x="72" y="154"/>
                    <a:pt x="75" y="154"/>
                    <a:pt x="78" y="154"/>
                  </a:cubicBezTo>
                  <a:cubicBezTo>
                    <a:pt x="79" y="155"/>
                    <a:pt x="81" y="155"/>
                    <a:pt x="83" y="156"/>
                  </a:cubicBezTo>
                  <a:cubicBezTo>
                    <a:pt x="85" y="157"/>
                    <a:pt x="86" y="158"/>
                    <a:pt x="87" y="160"/>
                  </a:cubicBezTo>
                  <a:cubicBezTo>
                    <a:pt x="88" y="161"/>
                    <a:pt x="89" y="162"/>
                    <a:pt x="90" y="163"/>
                  </a:cubicBezTo>
                  <a:cubicBezTo>
                    <a:pt x="92" y="165"/>
                    <a:pt x="94" y="166"/>
                    <a:pt x="96" y="167"/>
                  </a:cubicBezTo>
                  <a:cubicBezTo>
                    <a:pt x="100" y="169"/>
                    <a:pt x="104" y="170"/>
                    <a:pt x="104" y="176"/>
                  </a:cubicBezTo>
                  <a:cubicBezTo>
                    <a:pt x="104" y="178"/>
                    <a:pt x="104" y="179"/>
                    <a:pt x="104" y="181"/>
                  </a:cubicBezTo>
                  <a:cubicBezTo>
                    <a:pt x="103" y="183"/>
                    <a:pt x="103" y="185"/>
                    <a:pt x="104" y="188"/>
                  </a:cubicBezTo>
                  <a:cubicBezTo>
                    <a:pt x="105" y="190"/>
                    <a:pt x="106" y="191"/>
                    <a:pt x="107" y="192"/>
                  </a:cubicBezTo>
                  <a:cubicBezTo>
                    <a:pt x="108" y="194"/>
                    <a:pt x="110" y="196"/>
                    <a:pt x="110" y="199"/>
                  </a:cubicBezTo>
                  <a:cubicBezTo>
                    <a:pt x="110" y="205"/>
                    <a:pt x="106" y="207"/>
                    <a:pt x="98" y="207"/>
                  </a:cubicBezTo>
                  <a:cubicBezTo>
                    <a:pt x="94" y="207"/>
                    <a:pt x="94" y="207"/>
                    <a:pt x="94" y="207"/>
                  </a:cubicBezTo>
                  <a:cubicBezTo>
                    <a:pt x="92" y="207"/>
                    <a:pt x="90" y="207"/>
                    <a:pt x="88" y="208"/>
                  </a:cubicBezTo>
                  <a:cubicBezTo>
                    <a:pt x="85" y="209"/>
                    <a:pt x="82" y="210"/>
                    <a:pt x="78" y="211"/>
                  </a:cubicBezTo>
                  <a:cubicBezTo>
                    <a:pt x="73" y="213"/>
                    <a:pt x="68" y="216"/>
                    <a:pt x="62" y="216"/>
                  </a:cubicBezTo>
                  <a:cubicBezTo>
                    <a:pt x="56" y="216"/>
                    <a:pt x="52" y="214"/>
                    <a:pt x="47" y="211"/>
                  </a:cubicBezTo>
                  <a:cubicBezTo>
                    <a:pt x="46" y="211"/>
                    <a:pt x="44" y="210"/>
                    <a:pt x="43" y="210"/>
                  </a:cubicBezTo>
                  <a:cubicBezTo>
                    <a:pt x="38" y="208"/>
                    <a:pt x="38" y="208"/>
                    <a:pt x="38" y="208"/>
                  </a:cubicBezTo>
                  <a:cubicBezTo>
                    <a:pt x="39" y="213"/>
                    <a:pt x="39" y="213"/>
                    <a:pt x="39" y="213"/>
                  </a:cubicBezTo>
                  <a:cubicBezTo>
                    <a:pt x="39" y="215"/>
                    <a:pt x="40" y="221"/>
                    <a:pt x="39" y="222"/>
                  </a:cubicBezTo>
                  <a:cubicBezTo>
                    <a:pt x="38" y="223"/>
                    <a:pt x="37" y="223"/>
                    <a:pt x="36" y="223"/>
                  </a:cubicBezTo>
                  <a:cubicBezTo>
                    <a:pt x="36" y="223"/>
                    <a:pt x="35" y="223"/>
                    <a:pt x="34" y="223"/>
                  </a:cubicBezTo>
                  <a:cubicBezTo>
                    <a:pt x="31" y="228"/>
                    <a:pt x="31" y="228"/>
                    <a:pt x="31" y="228"/>
                  </a:cubicBezTo>
                  <a:cubicBezTo>
                    <a:pt x="33" y="230"/>
                    <a:pt x="34" y="231"/>
                    <a:pt x="34" y="234"/>
                  </a:cubicBezTo>
                  <a:cubicBezTo>
                    <a:pt x="30" y="235"/>
                    <a:pt x="27" y="237"/>
                    <a:pt x="25" y="240"/>
                  </a:cubicBezTo>
                  <a:cubicBezTo>
                    <a:pt x="24" y="241"/>
                    <a:pt x="24" y="241"/>
                    <a:pt x="24" y="241"/>
                  </a:cubicBezTo>
                  <a:cubicBezTo>
                    <a:pt x="24" y="242"/>
                    <a:pt x="24" y="242"/>
                    <a:pt x="24" y="242"/>
                  </a:cubicBezTo>
                  <a:cubicBezTo>
                    <a:pt x="26" y="255"/>
                    <a:pt x="27" y="258"/>
                    <a:pt x="28" y="259"/>
                  </a:cubicBezTo>
                  <a:cubicBezTo>
                    <a:pt x="29" y="260"/>
                    <a:pt x="31" y="261"/>
                    <a:pt x="32" y="261"/>
                  </a:cubicBezTo>
                  <a:cubicBezTo>
                    <a:pt x="34" y="262"/>
                    <a:pt x="35" y="262"/>
                    <a:pt x="36" y="263"/>
                  </a:cubicBezTo>
                  <a:cubicBezTo>
                    <a:pt x="37" y="265"/>
                    <a:pt x="37" y="266"/>
                    <a:pt x="37" y="268"/>
                  </a:cubicBezTo>
                  <a:cubicBezTo>
                    <a:pt x="37" y="269"/>
                    <a:pt x="38" y="271"/>
                    <a:pt x="38" y="272"/>
                  </a:cubicBezTo>
                  <a:cubicBezTo>
                    <a:pt x="41" y="275"/>
                    <a:pt x="44" y="275"/>
                    <a:pt x="47" y="275"/>
                  </a:cubicBezTo>
                  <a:cubicBezTo>
                    <a:pt x="49" y="275"/>
                    <a:pt x="51" y="276"/>
                    <a:pt x="53" y="277"/>
                  </a:cubicBezTo>
                  <a:cubicBezTo>
                    <a:pt x="57" y="279"/>
                    <a:pt x="58" y="282"/>
                    <a:pt x="58" y="286"/>
                  </a:cubicBezTo>
                  <a:cubicBezTo>
                    <a:pt x="59" y="287"/>
                    <a:pt x="59" y="289"/>
                    <a:pt x="59" y="290"/>
                  </a:cubicBezTo>
                  <a:cubicBezTo>
                    <a:pt x="59" y="290"/>
                    <a:pt x="59" y="290"/>
                    <a:pt x="59" y="290"/>
                  </a:cubicBezTo>
                  <a:cubicBezTo>
                    <a:pt x="61" y="298"/>
                    <a:pt x="63" y="300"/>
                    <a:pt x="64" y="301"/>
                  </a:cubicBezTo>
                  <a:cubicBezTo>
                    <a:pt x="67" y="303"/>
                    <a:pt x="67" y="303"/>
                    <a:pt x="67" y="303"/>
                  </a:cubicBezTo>
                  <a:cubicBezTo>
                    <a:pt x="68" y="299"/>
                    <a:pt x="68" y="299"/>
                    <a:pt x="68" y="299"/>
                  </a:cubicBezTo>
                  <a:cubicBezTo>
                    <a:pt x="69" y="299"/>
                    <a:pt x="69" y="298"/>
                    <a:pt x="69" y="297"/>
                  </a:cubicBezTo>
                  <a:cubicBezTo>
                    <a:pt x="70" y="294"/>
                    <a:pt x="71" y="293"/>
                    <a:pt x="72" y="292"/>
                  </a:cubicBezTo>
                  <a:cubicBezTo>
                    <a:pt x="72" y="292"/>
                    <a:pt x="72" y="292"/>
                    <a:pt x="72" y="292"/>
                  </a:cubicBezTo>
                  <a:cubicBezTo>
                    <a:pt x="74" y="292"/>
                    <a:pt x="75" y="294"/>
                    <a:pt x="76" y="294"/>
                  </a:cubicBezTo>
                  <a:cubicBezTo>
                    <a:pt x="77" y="295"/>
                    <a:pt x="78" y="299"/>
                    <a:pt x="79" y="303"/>
                  </a:cubicBezTo>
                  <a:cubicBezTo>
                    <a:pt x="79" y="306"/>
                    <a:pt x="80" y="309"/>
                    <a:pt x="81" y="310"/>
                  </a:cubicBezTo>
                  <a:cubicBezTo>
                    <a:pt x="81" y="311"/>
                    <a:pt x="81" y="311"/>
                    <a:pt x="81" y="311"/>
                  </a:cubicBezTo>
                  <a:cubicBezTo>
                    <a:pt x="84" y="316"/>
                    <a:pt x="85" y="316"/>
                    <a:pt x="90" y="316"/>
                  </a:cubicBezTo>
                  <a:cubicBezTo>
                    <a:pt x="92" y="316"/>
                    <a:pt x="92" y="316"/>
                    <a:pt x="92" y="316"/>
                  </a:cubicBezTo>
                  <a:cubicBezTo>
                    <a:pt x="93" y="316"/>
                    <a:pt x="94" y="316"/>
                    <a:pt x="95" y="316"/>
                  </a:cubicBezTo>
                  <a:cubicBezTo>
                    <a:pt x="99" y="316"/>
                    <a:pt x="101" y="315"/>
                    <a:pt x="105" y="313"/>
                  </a:cubicBezTo>
                  <a:cubicBezTo>
                    <a:pt x="107" y="312"/>
                    <a:pt x="107" y="312"/>
                    <a:pt x="107" y="312"/>
                  </a:cubicBezTo>
                  <a:cubicBezTo>
                    <a:pt x="109" y="310"/>
                    <a:pt x="111" y="309"/>
                    <a:pt x="113" y="309"/>
                  </a:cubicBezTo>
                  <a:cubicBezTo>
                    <a:pt x="114" y="309"/>
                    <a:pt x="116" y="310"/>
                    <a:pt x="119" y="311"/>
                  </a:cubicBezTo>
                  <a:cubicBezTo>
                    <a:pt x="119" y="312"/>
                    <a:pt x="119" y="312"/>
                    <a:pt x="119" y="312"/>
                  </a:cubicBezTo>
                  <a:cubicBezTo>
                    <a:pt x="124" y="316"/>
                    <a:pt x="128" y="319"/>
                    <a:pt x="130" y="320"/>
                  </a:cubicBezTo>
                  <a:cubicBezTo>
                    <a:pt x="135" y="322"/>
                    <a:pt x="135" y="322"/>
                    <a:pt x="135" y="322"/>
                  </a:cubicBezTo>
                  <a:cubicBezTo>
                    <a:pt x="135" y="315"/>
                    <a:pt x="135" y="315"/>
                    <a:pt x="135" y="315"/>
                  </a:cubicBezTo>
                  <a:cubicBezTo>
                    <a:pt x="136" y="308"/>
                    <a:pt x="136" y="300"/>
                    <a:pt x="134" y="294"/>
                  </a:cubicBezTo>
                  <a:cubicBezTo>
                    <a:pt x="132" y="291"/>
                    <a:pt x="130" y="289"/>
                    <a:pt x="128" y="286"/>
                  </a:cubicBezTo>
                  <a:cubicBezTo>
                    <a:pt x="126" y="283"/>
                    <a:pt x="123" y="280"/>
                    <a:pt x="123" y="275"/>
                  </a:cubicBezTo>
                  <a:cubicBezTo>
                    <a:pt x="123" y="270"/>
                    <a:pt x="125" y="264"/>
                    <a:pt x="129" y="263"/>
                  </a:cubicBezTo>
                  <a:cubicBezTo>
                    <a:pt x="130" y="263"/>
                    <a:pt x="130" y="263"/>
                    <a:pt x="131" y="263"/>
                  </a:cubicBezTo>
                  <a:cubicBezTo>
                    <a:pt x="133" y="263"/>
                    <a:pt x="135" y="264"/>
                    <a:pt x="137" y="267"/>
                  </a:cubicBezTo>
                  <a:cubicBezTo>
                    <a:pt x="140" y="271"/>
                    <a:pt x="139" y="274"/>
                    <a:pt x="139" y="278"/>
                  </a:cubicBezTo>
                  <a:cubicBezTo>
                    <a:pt x="138" y="282"/>
                    <a:pt x="138" y="286"/>
                    <a:pt x="142" y="291"/>
                  </a:cubicBezTo>
                  <a:cubicBezTo>
                    <a:pt x="146" y="295"/>
                    <a:pt x="149" y="297"/>
                    <a:pt x="154" y="297"/>
                  </a:cubicBezTo>
                  <a:cubicBezTo>
                    <a:pt x="156" y="297"/>
                    <a:pt x="158" y="297"/>
                    <a:pt x="161" y="296"/>
                  </a:cubicBezTo>
                  <a:cubicBezTo>
                    <a:pt x="165" y="293"/>
                    <a:pt x="170" y="291"/>
                    <a:pt x="174" y="289"/>
                  </a:cubicBezTo>
                  <a:cubicBezTo>
                    <a:pt x="201" y="275"/>
                    <a:pt x="228" y="262"/>
                    <a:pt x="253" y="249"/>
                  </a:cubicBezTo>
                  <a:cubicBezTo>
                    <a:pt x="266" y="242"/>
                    <a:pt x="279" y="236"/>
                    <a:pt x="292" y="229"/>
                  </a:cubicBezTo>
                  <a:cubicBezTo>
                    <a:pt x="302" y="249"/>
                    <a:pt x="302" y="249"/>
                    <a:pt x="302" y="249"/>
                  </a:cubicBezTo>
                  <a:cubicBezTo>
                    <a:pt x="305" y="246"/>
                    <a:pt x="305" y="246"/>
                    <a:pt x="305" y="246"/>
                  </a:cubicBezTo>
                  <a:cubicBezTo>
                    <a:pt x="307" y="244"/>
                    <a:pt x="309" y="242"/>
                    <a:pt x="310" y="240"/>
                  </a:cubicBezTo>
                  <a:cubicBezTo>
                    <a:pt x="313" y="232"/>
                    <a:pt x="316" y="225"/>
                    <a:pt x="318" y="219"/>
                  </a:cubicBezTo>
                  <a:cubicBezTo>
                    <a:pt x="319" y="215"/>
                    <a:pt x="320" y="211"/>
                    <a:pt x="320" y="207"/>
                  </a:cubicBezTo>
                  <a:close/>
                  <a:moveTo>
                    <a:pt x="201" y="212"/>
                  </a:moveTo>
                  <a:cubicBezTo>
                    <a:pt x="201" y="206"/>
                    <a:pt x="201" y="202"/>
                    <a:pt x="204" y="198"/>
                  </a:cubicBezTo>
                  <a:cubicBezTo>
                    <a:pt x="205" y="197"/>
                    <a:pt x="207" y="196"/>
                    <a:pt x="208" y="195"/>
                  </a:cubicBezTo>
                  <a:cubicBezTo>
                    <a:pt x="208" y="194"/>
                    <a:pt x="209" y="193"/>
                    <a:pt x="210" y="192"/>
                  </a:cubicBezTo>
                  <a:cubicBezTo>
                    <a:pt x="211" y="191"/>
                    <a:pt x="213" y="189"/>
                    <a:pt x="214" y="187"/>
                  </a:cubicBezTo>
                  <a:cubicBezTo>
                    <a:pt x="214" y="188"/>
                    <a:pt x="214" y="188"/>
                    <a:pt x="214" y="189"/>
                  </a:cubicBezTo>
                  <a:cubicBezTo>
                    <a:pt x="214" y="190"/>
                    <a:pt x="214" y="191"/>
                    <a:pt x="214" y="192"/>
                  </a:cubicBezTo>
                  <a:cubicBezTo>
                    <a:pt x="213" y="195"/>
                    <a:pt x="212" y="197"/>
                    <a:pt x="209" y="199"/>
                  </a:cubicBezTo>
                  <a:cubicBezTo>
                    <a:pt x="208" y="200"/>
                    <a:pt x="207" y="200"/>
                    <a:pt x="206" y="202"/>
                  </a:cubicBezTo>
                  <a:cubicBezTo>
                    <a:pt x="203" y="205"/>
                    <a:pt x="203" y="209"/>
                    <a:pt x="202" y="212"/>
                  </a:cubicBezTo>
                  <a:cubicBezTo>
                    <a:pt x="202" y="214"/>
                    <a:pt x="202" y="215"/>
                    <a:pt x="201" y="216"/>
                  </a:cubicBezTo>
                  <a:cubicBezTo>
                    <a:pt x="201" y="216"/>
                    <a:pt x="201" y="215"/>
                    <a:pt x="201" y="214"/>
                  </a:cubicBezTo>
                  <a:cubicBezTo>
                    <a:pt x="201" y="213"/>
                    <a:pt x="201" y="213"/>
                    <a:pt x="201" y="212"/>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49" name="Freeform 31">
              <a:extLst>
                <a:ext uri="{FF2B5EF4-FFF2-40B4-BE49-F238E27FC236}">
                  <a16:creationId xmlns:a16="http://schemas.microsoft.com/office/drawing/2014/main" id="{E057B9D9-8FED-A0FC-7EFA-4CC5CBB993BC}"/>
                </a:ext>
              </a:extLst>
            </p:cNvPr>
            <p:cNvSpPr>
              <a:spLocks/>
            </p:cNvSpPr>
            <p:nvPr/>
          </p:nvSpPr>
          <p:spPr bwMode="auto">
            <a:xfrm>
              <a:off x="5547908" y="1968248"/>
              <a:ext cx="36807" cy="39675"/>
            </a:xfrm>
            <a:custGeom>
              <a:avLst/>
              <a:gdLst>
                <a:gd name="T0" fmla="*/ 9 w 10"/>
                <a:gd name="T1" fmla="*/ 4 h 12"/>
                <a:gd name="T2" fmla="*/ 7 w 10"/>
                <a:gd name="T3" fmla="*/ 3 h 12"/>
                <a:gd name="T4" fmla="*/ 7 w 10"/>
                <a:gd name="T5" fmla="*/ 0 h 12"/>
                <a:gd name="T6" fmla="*/ 0 w 10"/>
                <a:gd name="T7" fmla="*/ 7 h 12"/>
                <a:gd name="T8" fmla="*/ 1 w 10"/>
                <a:gd name="T9" fmla="*/ 11 h 12"/>
                <a:gd name="T10" fmla="*/ 5 w 10"/>
                <a:gd name="T11" fmla="*/ 12 h 12"/>
                <a:gd name="T12" fmla="*/ 5 w 10"/>
                <a:gd name="T13" fmla="*/ 9 h 12"/>
                <a:gd name="T14" fmla="*/ 5 w 10"/>
                <a:gd name="T15" fmla="*/ 9 h 12"/>
                <a:gd name="T16" fmla="*/ 9 w 10"/>
                <a:gd name="T1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9" y="4"/>
                  </a:moveTo>
                  <a:cubicBezTo>
                    <a:pt x="9" y="3"/>
                    <a:pt x="8" y="3"/>
                    <a:pt x="7" y="3"/>
                  </a:cubicBezTo>
                  <a:cubicBezTo>
                    <a:pt x="7" y="0"/>
                    <a:pt x="7" y="0"/>
                    <a:pt x="7" y="0"/>
                  </a:cubicBezTo>
                  <a:cubicBezTo>
                    <a:pt x="4" y="0"/>
                    <a:pt x="0" y="4"/>
                    <a:pt x="0" y="7"/>
                  </a:cubicBezTo>
                  <a:cubicBezTo>
                    <a:pt x="0" y="9"/>
                    <a:pt x="0" y="10"/>
                    <a:pt x="1" y="11"/>
                  </a:cubicBezTo>
                  <a:cubicBezTo>
                    <a:pt x="2" y="11"/>
                    <a:pt x="4" y="12"/>
                    <a:pt x="5" y="12"/>
                  </a:cubicBezTo>
                  <a:cubicBezTo>
                    <a:pt x="5" y="9"/>
                    <a:pt x="5" y="9"/>
                    <a:pt x="5" y="9"/>
                  </a:cubicBezTo>
                  <a:cubicBezTo>
                    <a:pt x="5" y="9"/>
                    <a:pt x="5" y="9"/>
                    <a:pt x="5" y="9"/>
                  </a:cubicBezTo>
                  <a:cubicBezTo>
                    <a:pt x="8" y="9"/>
                    <a:pt x="10" y="7"/>
                    <a:pt x="9" y="4"/>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50" name="Freeform 32">
              <a:extLst>
                <a:ext uri="{FF2B5EF4-FFF2-40B4-BE49-F238E27FC236}">
                  <a16:creationId xmlns:a16="http://schemas.microsoft.com/office/drawing/2014/main" id="{A9572A21-0619-1A1E-CA7C-344C5FB67DC6}"/>
                </a:ext>
              </a:extLst>
            </p:cNvPr>
            <p:cNvSpPr>
              <a:spLocks/>
            </p:cNvSpPr>
            <p:nvPr/>
          </p:nvSpPr>
          <p:spPr bwMode="auto">
            <a:xfrm>
              <a:off x="7043355" y="3111396"/>
              <a:ext cx="61345" cy="55794"/>
            </a:xfrm>
            <a:custGeom>
              <a:avLst/>
              <a:gdLst>
                <a:gd name="T0" fmla="*/ 13 w 17"/>
                <a:gd name="T1" fmla="*/ 0 h 17"/>
                <a:gd name="T2" fmla="*/ 10 w 17"/>
                <a:gd name="T3" fmla="*/ 1 h 17"/>
                <a:gd name="T4" fmla="*/ 2 w 17"/>
                <a:gd name="T5" fmla="*/ 10 h 17"/>
                <a:gd name="T6" fmla="*/ 1 w 17"/>
                <a:gd name="T7" fmla="*/ 16 h 17"/>
                <a:gd name="T8" fmla="*/ 4 w 17"/>
                <a:gd name="T9" fmla="*/ 17 h 17"/>
                <a:gd name="T10" fmla="*/ 8 w 17"/>
                <a:gd name="T11" fmla="*/ 16 h 17"/>
                <a:gd name="T12" fmla="*/ 11 w 17"/>
                <a:gd name="T13" fmla="*/ 11 h 17"/>
                <a:gd name="T14" fmla="*/ 12 w 17"/>
                <a:gd name="T15" fmla="*/ 10 h 17"/>
                <a:gd name="T16" fmla="*/ 12 w 17"/>
                <a:gd name="T17" fmla="*/ 10 h 17"/>
                <a:gd name="T18" fmla="*/ 17 w 17"/>
                <a:gd name="T19" fmla="*/ 4 h 17"/>
                <a:gd name="T20" fmla="*/ 13 w 17"/>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7">
                  <a:moveTo>
                    <a:pt x="13" y="0"/>
                  </a:moveTo>
                  <a:cubicBezTo>
                    <a:pt x="12" y="0"/>
                    <a:pt x="11" y="1"/>
                    <a:pt x="10" y="1"/>
                  </a:cubicBezTo>
                  <a:cubicBezTo>
                    <a:pt x="7" y="3"/>
                    <a:pt x="3" y="7"/>
                    <a:pt x="2" y="10"/>
                  </a:cubicBezTo>
                  <a:cubicBezTo>
                    <a:pt x="0" y="12"/>
                    <a:pt x="0" y="14"/>
                    <a:pt x="1" y="16"/>
                  </a:cubicBezTo>
                  <a:cubicBezTo>
                    <a:pt x="2" y="17"/>
                    <a:pt x="3" y="17"/>
                    <a:pt x="4" y="17"/>
                  </a:cubicBezTo>
                  <a:cubicBezTo>
                    <a:pt x="6" y="17"/>
                    <a:pt x="7" y="17"/>
                    <a:pt x="8" y="16"/>
                  </a:cubicBezTo>
                  <a:cubicBezTo>
                    <a:pt x="10" y="15"/>
                    <a:pt x="11" y="13"/>
                    <a:pt x="11" y="11"/>
                  </a:cubicBezTo>
                  <a:cubicBezTo>
                    <a:pt x="12" y="11"/>
                    <a:pt x="12" y="10"/>
                    <a:pt x="12" y="10"/>
                  </a:cubicBezTo>
                  <a:cubicBezTo>
                    <a:pt x="12" y="10"/>
                    <a:pt x="12" y="10"/>
                    <a:pt x="12" y="10"/>
                  </a:cubicBezTo>
                  <a:cubicBezTo>
                    <a:pt x="16" y="9"/>
                    <a:pt x="17" y="7"/>
                    <a:pt x="17" y="4"/>
                  </a:cubicBezTo>
                  <a:cubicBezTo>
                    <a:pt x="17" y="0"/>
                    <a:pt x="14" y="0"/>
                    <a:pt x="13" y="0"/>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51" name="Freeform 33">
              <a:extLst>
                <a:ext uri="{FF2B5EF4-FFF2-40B4-BE49-F238E27FC236}">
                  <a16:creationId xmlns:a16="http://schemas.microsoft.com/office/drawing/2014/main" id="{52E0CC1C-E802-5B34-8E2E-55EE73466013}"/>
                </a:ext>
              </a:extLst>
            </p:cNvPr>
            <p:cNvSpPr>
              <a:spLocks/>
            </p:cNvSpPr>
            <p:nvPr/>
          </p:nvSpPr>
          <p:spPr bwMode="auto">
            <a:xfrm>
              <a:off x="7097884" y="3085359"/>
              <a:ext cx="46349" cy="35956"/>
            </a:xfrm>
            <a:custGeom>
              <a:avLst/>
              <a:gdLst>
                <a:gd name="T0" fmla="*/ 12 w 13"/>
                <a:gd name="T1" fmla="*/ 2 h 11"/>
                <a:gd name="T2" fmla="*/ 7 w 13"/>
                <a:gd name="T3" fmla="*/ 0 h 11"/>
                <a:gd name="T4" fmla="*/ 0 w 13"/>
                <a:gd name="T5" fmla="*/ 4 h 11"/>
                <a:gd name="T6" fmla="*/ 1 w 13"/>
                <a:gd name="T7" fmla="*/ 9 h 11"/>
                <a:gd name="T8" fmla="*/ 6 w 13"/>
                <a:gd name="T9" fmla="*/ 11 h 11"/>
                <a:gd name="T10" fmla="*/ 6 w 13"/>
                <a:gd name="T11" fmla="*/ 11 h 11"/>
                <a:gd name="T12" fmla="*/ 13 w 13"/>
                <a:gd name="T13" fmla="*/ 5 h 11"/>
                <a:gd name="T14" fmla="*/ 12 w 13"/>
                <a:gd name="T15" fmla="*/ 2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1">
                  <a:moveTo>
                    <a:pt x="12" y="2"/>
                  </a:moveTo>
                  <a:cubicBezTo>
                    <a:pt x="11" y="1"/>
                    <a:pt x="10" y="0"/>
                    <a:pt x="7" y="0"/>
                  </a:cubicBezTo>
                  <a:cubicBezTo>
                    <a:pt x="5" y="0"/>
                    <a:pt x="1" y="1"/>
                    <a:pt x="0" y="4"/>
                  </a:cubicBezTo>
                  <a:cubicBezTo>
                    <a:pt x="0" y="5"/>
                    <a:pt x="0" y="7"/>
                    <a:pt x="1" y="9"/>
                  </a:cubicBezTo>
                  <a:cubicBezTo>
                    <a:pt x="2" y="10"/>
                    <a:pt x="4" y="11"/>
                    <a:pt x="6" y="11"/>
                  </a:cubicBezTo>
                  <a:cubicBezTo>
                    <a:pt x="6" y="11"/>
                    <a:pt x="6" y="11"/>
                    <a:pt x="6" y="11"/>
                  </a:cubicBezTo>
                  <a:cubicBezTo>
                    <a:pt x="9" y="10"/>
                    <a:pt x="12" y="8"/>
                    <a:pt x="13" y="5"/>
                  </a:cubicBezTo>
                  <a:cubicBezTo>
                    <a:pt x="13" y="4"/>
                    <a:pt x="13" y="3"/>
                    <a:pt x="12" y="2"/>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52" name="Freeform 34">
              <a:extLst>
                <a:ext uri="{FF2B5EF4-FFF2-40B4-BE49-F238E27FC236}">
                  <a16:creationId xmlns:a16="http://schemas.microsoft.com/office/drawing/2014/main" id="{26597FD1-E92F-82A7-C2B7-4B2A96D1DA3B}"/>
                </a:ext>
              </a:extLst>
            </p:cNvPr>
            <p:cNvSpPr>
              <a:spLocks/>
            </p:cNvSpPr>
            <p:nvPr/>
          </p:nvSpPr>
          <p:spPr bwMode="auto">
            <a:xfrm>
              <a:off x="5551998" y="2051318"/>
              <a:ext cx="83156" cy="78111"/>
            </a:xfrm>
            <a:custGeom>
              <a:avLst/>
              <a:gdLst>
                <a:gd name="T0" fmla="*/ 22 w 23"/>
                <a:gd name="T1" fmla="*/ 15 h 24"/>
                <a:gd name="T2" fmla="*/ 18 w 23"/>
                <a:gd name="T3" fmla="*/ 9 h 24"/>
                <a:gd name="T4" fmla="*/ 14 w 23"/>
                <a:gd name="T5" fmla="*/ 8 h 24"/>
                <a:gd name="T6" fmla="*/ 14 w 23"/>
                <a:gd name="T7" fmla="*/ 8 h 24"/>
                <a:gd name="T8" fmla="*/ 13 w 23"/>
                <a:gd name="T9" fmla="*/ 8 h 24"/>
                <a:gd name="T10" fmla="*/ 13 w 23"/>
                <a:gd name="T11" fmla="*/ 6 h 24"/>
                <a:gd name="T12" fmla="*/ 11 w 23"/>
                <a:gd name="T13" fmla="*/ 3 h 24"/>
                <a:gd name="T14" fmla="*/ 6 w 23"/>
                <a:gd name="T15" fmla="*/ 0 h 24"/>
                <a:gd name="T16" fmla="*/ 2 w 23"/>
                <a:gd name="T17" fmla="*/ 2 h 24"/>
                <a:gd name="T18" fmla="*/ 0 w 23"/>
                <a:gd name="T19" fmla="*/ 6 h 24"/>
                <a:gd name="T20" fmla="*/ 4 w 23"/>
                <a:gd name="T21" fmla="*/ 11 h 24"/>
                <a:gd name="T22" fmla="*/ 4 w 23"/>
                <a:gd name="T23" fmla="*/ 11 h 24"/>
                <a:gd name="T24" fmla="*/ 1 w 23"/>
                <a:gd name="T25" fmla="*/ 17 h 24"/>
                <a:gd name="T26" fmla="*/ 2 w 23"/>
                <a:gd name="T27" fmla="*/ 21 h 24"/>
                <a:gd name="T28" fmla="*/ 7 w 23"/>
                <a:gd name="T29" fmla="*/ 23 h 24"/>
                <a:gd name="T30" fmla="*/ 9 w 23"/>
                <a:gd name="T31" fmla="*/ 23 h 24"/>
                <a:gd name="T32" fmla="*/ 12 w 23"/>
                <a:gd name="T33" fmla="*/ 23 h 24"/>
                <a:gd name="T34" fmla="*/ 15 w 23"/>
                <a:gd name="T35" fmla="*/ 24 h 24"/>
                <a:gd name="T36" fmla="*/ 15 w 23"/>
                <a:gd name="T37" fmla="*/ 24 h 24"/>
                <a:gd name="T38" fmla="*/ 21 w 23"/>
                <a:gd name="T39" fmla="*/ 21 h 24"/>
                <a:gd name="T40" fmla="*/ 22 w 23"/>
                <a:gd name="T41"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24">
                  <a:moveTo>
                    <a:pt x="22" y="15"/>
                  </a:moveTo>
                  <a:cubicBezTo>
                    <a:pt x="22" y="12"/>
                    <a:pt x="20" y="10"/>
                    <a:pt x="18" y="9"/>
                  </a:cubicBezTo>
                  <a:cubicBezTo>
                    <a:pt x="17" y="8"/>
                    <a:pt x="15" y="8"/>
                    <a:pt x="14" y="8"/>
                  </a:cubicBezTo>
                  <a:cubicBezTo>
                    <a:pt x="14" y="8"/>
                    <a:pt x="14" y="8"/>
                    <a:pt x="14" y="8"/>
                  </a:cubicBezTo>
                  <a:cubicBezTo>
                    <a:pt x="14" y="8"/>
                    <a:pt x="13" y="8"/>
                    <a:pt x="13" y="8"/>
                  </a:cubicBezTo>
                  <a:cubicBezTo>
                    <a:pt x="13" y="7"/>
                    <a:pt x="13" y="7"/>
                    <a:pt x="13" y="6"/>
                  </a:cubicBezTo>
                  <a:cubicBezTo>
                    <a:pt x="13" y="5"/>
                    <a:pt x="12" y="4"/>
                    <a:pt x="11" y="3"/>
                  </a:cubicBezTo>
                  <a:cubicBezTo>
                    <a:pt x="10" y="1"/>
                    <a:pt x="8" y="0"/>
                    <a:pt x="6" y="0"/>
                  </a:cubicBezTo>
                  <a:cubicBezTo>
                    <a:pt x="5" y="0"/>
                    <a:pt x="3" y="0"/>
                    <a:pt x="2" y="2"/>
                  </a:cubicBezTo>
                  <a:cubicBezTo>
                    <a:pt x="0" y="3"/>
                    <a:pt x="0" y="5"/>
                    <a:pt x="0" y="6"/>
                  </a:cubicBezTo>
                  <a:cubicBezTo>
                    <a:pt x="0" y="8"/>
                    <a:pt x="2" y="10"/>
                    <a:pt x="4" y="11"/>
                  </a:cubicBezTo>
                  <a:cubicBezTo>
                    <a:pt x="4" y="11"/>
                    <a:pt x="4" y="11"/>
                    <a:pt x="4" y="11"/>
                  </a:cubicBezTo>
                  <a:cubicBezTo>
                    <a:pt x="2" y="12"/>
                    <a:pt x="1" y="14"/>
                    <a:pt x="1" y="17"/>
                  </a:cubicBezTo>
                  <a:cubicBezTo>
                    <a:pt x="1" y="19"/>
                    <a:pt x="1" y="20"/>
                    <a:pt x="2" y="21"/>
                  </a:cubicBezTo>
                  <a:cubicBezTo>
                    <a:pt x="4" y="23"/>
                    <a:pt x="6" y="23"/>
                    <a:pt x="7" y="23"/>
                  </a:cubicBezTo>
                  <a:cubicBezTo>
                    <a:pt x="7" y="23"/>
                    <a:pt x="9" y="23"/>
                    <a:pt x="9" y="23"/>
                  </a:cubicBezTo>
                  <a:cubicBezTo>
                    <a:pt x="10" y="23"/>
                    <a:pt x="11" y="23"/>
                    <a:pt x="12" y="23"/>
                  </a:cubicBezTo>
                  <a:cubicBezTo>
                    <a:pt x="13" y="24"/>
                    <a:pt x="14" y="24"/>
                    <a:pt x="15" y="24"/>
                  </a:cubicBezTo>
                  <a:cubicBezTo>
                    <a:pt x="15" y="24"/>
                    <a:pt x="15" y="24"/>
                    <a:pt x="15" y="24"/>
                  </a:cubicBezTo>
                  <a:cubicBezTo>
                    <a:pt x="18" y="24"/>
                    <a:pt x="20" y="23"/>
                    <a:pt x="21" y="21"/>
                  </a:cubicBezTo>
                  <a:cubicBezTo>
                    <a:pt x="22" y="19"/>
                    <a:pt x="23" y="17"/>
                    <a:pt x="22" y="15"/>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53" name="Freeform 35">
              <a:extLst>
                <a:ext uri="{FF2B5EF4-FFF2-40B4-BE49-F238E27FC236}">
                  <a16:creationId xmlns:a16="http://schemas.microsoft.com/office/drawing/2014/main" id="{D01FBB16-472C-1D5B-D89B-B23538D27875}"/>
                </a:ext>
              </a:extLst>
            </p:cNvPr>
            <p:cNvSpPr>
              <a:spLocks/>
            </p:cNvSpPr>
            <p:nvPr/>
          </p:nvSpPr>
          <p:spPr bwMode="auto">
            <a:xfrm>
              <a:off x="6772075" y="3397802"/>
              <a:ext cx="57255" cy="59513"/>
            </a:xfrm>
            <a:custGeom>
              <a:avLst/>
              <a:gdLst>
                <a:gd name="T0" fmla="*/ 14 w 16"/>
                <a:gd name="T1" fmla="*/ 3 h 18"/>
                <a:gd name="T2" fmla="*/ 10 w 16"/>
                <a:gd name="T3" fmla="*/ 0 h 18"/>
                <a:gd name="T4" fmla="*/ 7 w 16"/>
                <a:gd name="T5" fmla="*/ 1 h 18"/>
                <a:gd name="T6" fmla="*/ 1 w 16"/>
                <a:gd name="T7" fmla="*/ 10 h 18"/>
                <a:gd name="T8" fmla="*/ 2 w 16"/>
                <a:gd name="T9" fmla="*/ 16 h 18"/>
                <a:gd name="T10" fmla="*/ 6 w 16"/>
                <a:gd name="T11" fmla="*/ 18 h 18"/>
                <a:gd name="T12" fmla="*/ 9 w 16"/>
                <a:gd name="T13" fmla="*/ 16 h 18"/>
                <a:gd name="T14" fmla="*/ 15 w 16"/>
                <a:gd name="T15" fmla="*/ 9 h 18"/>
                <a:gd name="T16" fmla="*/ 14 w 16"/>
                <a:gd name="T17"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8">
                  <a:moveTo>
                    <a:pt x="14" y="3"/>
                  </a:moveTo>
                  <a:cubicBezTo>
                    <a:pt x="13" y="1"/>
                    <a:pt x="11" y="0"/>
                    <a:pt x="10" y="0"/>
                  </a:cubicBezTo>
                  <a:cubicBezTo>
                    <a:pt x="9" y="0"/>
                    <a:pt x="8" y="1"/>
                    <a:pt x="7" y="1"/>
                  </a:cubicBezTo>
                  <a:cubicBezTo>
                    <a:pt x="4" y="2"/>
                    <a:pt x="1" y="8"/>
                    <a:pt x="1" y="10"/>
                  </a:cubicBezTo>
                  <a:cubicBezTo>
                    <a:pt x="0" y="12"/>
                    <a:pt x="1" y="15"/>
                    <a:pt x="2" y="16"/>
                  </a:cubicBezTo>
                  <a:cubicBezTo>
                    <a:pt x="3" y="17"/>
                    <a:pt x="4" y="18"/>
                    <a:pt x="6" y="18"/>
                  </a:cubicBezTo>
                  <a:cubicBezTo>
                    <a:pt x="7" y="18"/>
                    <a:pt x="8" y="17"/>
                    <a:pt x="9" y="16"/>
                  </a:cubicBezTo>
                  <a:cubicBezTo>
                    <a:pt x="12" y="15"/>
                    <a:pt x="14" y="12"/>
                    <a:pt x="15" y="9"/>
                  </a:cubicBezTo>
                  <a:cubicBezTo>
                    <a:pt x="16" y="7"/>
                    <a:pt x="16" y="5"/>
                    <a:pt x="14" y="3"/>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54" name="Freeform 36">
              <a:extLst>
                <a:ext uri="{FF2B5EF4-FFF2-40B4-BE49-F238E27FC236}">
                  <a16:creationId xmlns:a16="http://schemas.microsoft.com/office/drawing/2014/main" id="{8F1CD011-01BD-1371-013C-2348BCEC5786}"/>
                </a:ext>
              </a:extLst>
            </p:cNvPr>
            <p:cNvSpPr>
              <a:spLocks/>
            </p:cNvSpPr>
            <p:nvPr/>
          </p:nvSpPr>
          <p:spPr bwMode="auto">
            <a:xfrm>
              <a:off x="4939914" y="2119510"/>
              <a:ext cx="61345" cy="33476"/>
            </a:xfrm>
            <a:custGeom>
              <a:avLst/>
              <a:gdLst>
                <a:gd name="T0" fmla="*/ 16 w 17"/>
                <a:gd name="T1" fmla="*/ 2 h 10"/>
                <a:gd name="T2" fmla="*/ 13 w 17"/>
                <a:gd name="T3" fmla="*/ 1 h 10"/>
                <a:gd name="T4" fmla="*/ 10 w 17"/>
                <a:gd name="T5" fmla="*/ 1 h 10"/>
                <a:gd name="T6" fmla="*/ 10 w 17"/>
                <a:gd name="T7" fmla="*/ 2 h 10"/>
                <a:gd name="T8" fmla="*/ 9 w 17"/>
                <a:gd name="T9" fmla="*/ 1 h 10"/>
                <a:gd name="T10" fmla="*/ 5 w 17"/>
                <a:gd name="T11" fmla="*/ 0 h 10"/>
                <a:gd name="T12" fmla="*/ 4 w 17"/>
                <a:gd name="T13" fmla="*/ 0 h 10"/>
                <a:gd name="T14" fmla="*/ 0 w 17"/>
                <a:gd name="T15" fmla="*/ 3 h 10"/>
                <a:gd name="T16" fmla="*/ 1 w 17"/>
                <a:gd name="T17" fmla="*/ 8 h 10"/>
                <a:gd name="T18" fmla="*/ 6 w 17"/>
                <a:gd name="T19" fmla="*/ 10 h 10"/>
                <a:gd name="T20" fmla="*/ 6 w 17"/>
                <a:gd name="T21" fmla="*/ 10 h 10"/>
                <a:gd name="T22" fmla="*/ 7 w 17"/>
                <a:gd name="T23" fmla="*/ 10 h 10"/>
                <a:gd name="T24" fmla="*/ 10 w 17"/>
                <a:gd name="T25" fmla="*/ 10 h 10"/>
                <a:gd name="T26" fmla="*/ 17 w 17"/>
                <a:gd name="T27" fmla="*/ 6 h 10"/>
                <a:gd name="T28" fmla="*/ 16 w 17"/>
                <a:gd name="T2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10">
                  <a:moveTo>
                    <a:pt x="16" y="2"/>
                  </a:moveTo>
                  <a:cubicBezTo>
                    <a:pt x="16" y="2"/>
                    <a:pt x="15" y="1"/>
                    <a:pt x="13" y="1"/>
                  </a:cubicBezTo>
                  <a:cubicBezTo>
                    <a:pt x="12" y="1"/>
                    <a:pt x="11" y="1"/>
                    <a:pt x="10" y="1"/>
                  </a:cubicBezTo>
                  <a:cubicBezTo>
                    <a:pt x="10" y="2"/>
                    <a:pt x="10" y="2"/>
                    <a:pt x="10" y="2"/>
                  </a:cubicBezTo>
                  <a:cubicBezTo>
                    <a:pt x="9" y="2"/>
                    <a:pt x="9" y="1"/>
                    <a:pt x="9" y="1"/>
                  </a:cubicBezTo>
                  <a:cubicBezTo>
                    <a:pt x="8" y="1"/>
                    <a:pt x="7" y="0"/>
                    <a:pt x="5" y="0"/>
                  </a:cubicBezTo>
                  <a:cubicBezTo>
                    <a:pt x="5" y="0"/>
                    <a:pt x="4" y="0"/>
                    <a:pt x="4" y="0"/>
                  </a:cubicBezTo>
                  <a:cubicBezTo>
                    <a:pt x="2" y="1"/>
                    <a:pt x="1" y="2"/>
                    <a:pt x="0" y="3"/>
                  </a:cubicBezTo>
                  <a:cubicBezTo>
                    <a:pt x="0" y="5"/>
                    <a:pt x="0" y="7"/>
                    <a:pt x="1" y="8"/>
                  </a:cubicBezTo>
                  <a:cubicBezTo>
                    <a:pt x="2" y="10"/>
                    <a:pt x="5" y="10"/>
                    <a:pt x="6" y="10"/>
                  </a:cubicBezTo>
                  <a:cubicBezTo>
                    <a:pt x="6" y="10"/>
                    <a:pt x="6" y="10"/>
                    <a:pt x="6" y="10"/>
                  </a:cubicBezTo>
                  <a:cubicBezTo>
                    <a:pt x="7" y="10"/>
                    <a:pt x="7" y="10"/>
                    <a:pt x="7" y="10"/>
                  </a:cubicBezTo>
                  <a:cubicBezTo>
                    <a:pt x="8" y="10"/>
                    <a:pt x="9" y="10"/>
                    <a:pt x="10" y="10"/>
                  </a:cubicBezTo>
                  <a:cubicBezTo>
                    <a:pt x="15" y="10"/>
                    <a:pt x="17" y="8"/>
                    <a:pt x="17" y="6"/>
                  </a:cubicBezTo>
                  <a:cubicBezTo>
                    <a:pt x="17" y="4"/>
                    <a:pt x="17" y="3"/>
                    <a:pt x="16" y="2"/>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55" name="Freeform 37">
              <a:extLst>
                <a:ext uri="{FF2B5EF4-FFF2-40B4-BE49-F238E27FC236}">
                  <a16:creationId xmlns:a16="http://schemas.microsoft.com/office/drawing/2014/main" id="{32CE9037-0281-2D15-5580-60F074A4EC7C}"/>
                </a:ext>
              </a:extLst>
            </p:cNvPr>
            <p:cNvSpPr>
              <a:spLocks/>
            </p:cNvSpPr>
            <p:nvPr/>
          </p:nvSpPr>
          <p:spPr bwMode="auto">
            <a:xfrm>
              <a:off x="4682266" y="2069916"/>
              <a:ext cx="87246" cy="66952"/>
            </a:xfrm>
            <a:custGeom>
              <a:avLst/>
              <a:gdLst>
                <a:gd name="T0" fmla="*/ 23 w 24"/>
                <a:gd name="T1" fmla="*/ 8 h 20"/>
                <a:gd name="T2" fmla="*/ 12 w 24"/>
                <a:gd name="T3" fmla="*/ 0 h 20"/>
                <a:gd name="T4" fmla="*/ 11 w 24"/>
                <a:gd name="T5" fmla="*/ 0 h 20"/>
                <a:gd name="T6" fmla="*/ 3 w 24"/>
                <a:gd name="T7" fmla="*/ 3 h 20"/>
                <a:gd name="T8" fmla="*/ 0 w 24"/>
                <a:gd name="T9" fmla="*/ 8 h 20"/>
                <a:gd name="T10" fmla="*/ 2 w 24"/>
                <a:gd name="T11" fmla="*/ 12 h 20"/>
                <a:gd name="T12" fmla="*/ 4 w 24"/>
                <a:gd name="T13" fmla="*/ 13 h 20"/>
                <a:gd name="T14" fmla="*/ 5 w 24"/>
                <a:gd name="T15" fmla="*/ 14 h 20"/>
                <a:gd name="T16" fmla="*/ 7 w 24"/>
                <a:gd name="T17" fmla="*/ 16 h 20"/>
                <a:gd name="T18" fmla="*/ 8 w 24"/>
                <a:gd name="T19" fmla="*/ 17 h 20"/>
                <a:gd name="T20" fmla="*/ 15 w 24"/>
                <a:gd name="T21" fmla="*/ 20 h 20"/>
                <a:gd name="T22" fmla="*/ 15 w 24"/>
                <a:gd name="T23" fmla="*/ 20 h 20"/>
                <a:gd name="T24" fmla="*/ 20 w 24"/>
                <a:gd name="T25" fmla="*/ 18 h 20"/>
                <a:gd name="T26" fmla="*/ 23 w 24"/>
                <a:gd name="T27"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0">
                  <a:moveTo>
                    <a:pt x="23" y="8"/>
                  </a:moveTo>
                  <a:cubicBezTo>
                    <a:pt x="22" y="4"/>
                    <a:pt x="17" y="0"/>
                    <a:pt x="12" y="0"/>
                  </a:cubicBezTo>
                  <a:cubicBezTo>
                    <a:pt x="12" y="0"/>
                    <a:pt x="11" y="0"/>
                    <a:pt x="11" y="0"/>
                  </a:cubicBezTo>
                  <a:cubicBezTo>
                    <a:pt x="8" y="0"/>
                    <a:pt x="6" y="1"/>
                    <a:pt x="3" y="3"/>
                  </a:cubicBezTo>
                  <a:cubicBezTo>
                    <a:pt x="2" y="4"/>
                    <a:pt x="0" y="6"/>
                    <a:pt x="0" y="8"/>
                  </a:cubicBezTo>
                  <a:cubicBezTo>
                    <a:pt x="0" y="9"/>
                    <a:pt x="0" y="11"/>
                    <a:pt x="2" y="12"/>
                  </a:cubicBezTo>
                  <a:cubicBezTo>
                    <a:pt x="2" y="12"/>
                    <a:pt x="3" y="13"/>
                    <a:pt x="4" y="13"/>
                  </a:cubicBezTo>
                  <a:cubicBezTo>
                    <a:pt x="4" y="13"/>
                    <a:pt x="5" y="14"/>
                    <a:pt x="5" y="14"/>
                  </a:cubicBezTo>
                  <a:cubicBezTo>
                    <a:pt x="5" y="14"/>
                    <a:pt x="6" y="15"/>
                    <a:pt x="7" y="16"/>
                  </a:cubicBezTo>
                  <a:cubicBezTo>
                    <a:pt x="8" y="17"/>
                    <a:pt x="8" y="17"/>
                    <a:pt x="8" y="17"/>
                  </a:cubicBezTo>
                  <a:cubicBezTo>
                    <a:pt x="10" y="18"/>
                    <a:pt x="12" y="20"/>
                    <a:pt x="15" y="20"/>
                  </a:cubicBezTo>
                  <a:cubicBezTo>
                    <a:pt x="15" y="20"/>
                    <a:pt x="15" y="20"/>
                    <a:pt x="15" y="20"/>
                  </a:cubicBezTo>
                  <a:cubicBezTo>
                    <a:pt x="17" y="20"/>
                    <a:pt x="19" y="19"/>
                    <a:pt x="20" y="18"/>
                  </a:cubicBezTo>
                  <a:cubicBezTo>
                    <a:pt x="23" y="15"/>
                    <a:pt x="24" y="11"/>
                    <a:pt x="23" y="8"/>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56" name="Freeform 38">
              <a:extLst>
                <a:ext uri="{FF2B5EF4-FFF2-40B4-BE49-F238E27FC236}">
                  <a16:creationId xmlns:a16="http://schemas.microsoft.com/office/drawing/2014/main" id="{8EA06EB0-4E56-8819-69CE-159104F9ADB6}"/>
                </a:ext>
              </a:extLst>
            </p:cNvPr>
            <p:cNvSpPr>
              <a:spLocks/>
            </p:cNvSpPr>
            <p:nvPr/>
          </p:nvSpPr>
          <p:spPr bwMode="auto">
            <a:xfrm>
              <a:off x="4704078" y="2001724"/>
              <a:ext cx="39533" cy="35956"/>
            </a:xfrm>
            <a:custGeom>
              <a:avLst/>
              <a:gdLst>
                <a:gd name="T0" fmla="*/ 10 w 11"/>
                <a:gd name="T1" fmla="*/ 3 h 11"/>
                <a:gd name="T2" fmla="*/ 7 w 11"/>
                <a:gd name="T3" fmla="*/ 0 h 11"/>
                <a:gd name="T4" fmla="*/ 3 w 11"/>
                <a:gd name="T5" fmla="*/ 2 h 11"/>
                <a:gd name="T6" fmla="*/ 1 w 11"/>
                <a:gd name="T7" fmla="*/ 9 h 11"/>
                <a:gd name="T8" fmla="*/ 4 w 11"/>
                <a:gd name="T9" fmla="*/ 11 h 11"/>
                <a:gd name="T10" fmla="*/ 8 w 11"/>
                <a:gd name="T11" fmla="*/ 9 h 11"/>
                <a:gd name="T12" fmla="*/ 8 w 11"/>
                <a:gd name="T13" fmla="*/ 9 h 11"/>
                <a:gd name="T14" fmla="*/ 10 w 11"/>
                <a:gd name="T15" fmla="*/ 7 h 11"/>
                <a:gd name="T16" fmla="*/ 10 w 11"/>
                <a:gd name="T17"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1">
                  <a:moveTo>
                    <a:pt x="10" y="3"/>
                  </a:moveTo>
                  <a:cubicBezTo>
                    <a:pt x="10" y="1"/>
                    <a:pt x="8" y="0"/>
                    <a:pt x="7" y="0"/>
                  </a:cubicBezTo>
                  <a:cubicBezTo>
                    <a:pt x="5" y="0"/>
                    <a:pt x="3" y="1"/>
                    <a:pt x="3" y="2"/>
                  </a:cubicBezTo>
                  <a:cubicBezTo>
                    <a:pt x="1" y="4"/>
                    <a:pt x="0" y="6"/>
                    <a:pt x="1" y="9"/>
                  </a:cubicBezTo>
                  <a:cubicBezTo>
                    <a:pt x="1" y="10"/>
                    <a:pt x="3" y="11"/>
                    <a:pt x="4" y="11"/>
                  </a:cubicBezTo>
                  <a:cubicBezTo>
                    <a:pt x="5" y="11"/>
                    <a:pt x="7" y="10"/>
                    <a:pt x="8" y="9"/>
                  </a:cubicBezTo>
                  <a:cubicBezTo>
                    <a:pt x="8" y="9"/>
                    <a:pt x="8" y="9"/>
                    <a:pt x="8" y="9"/>
                  </a:cubicBezTo>
                  <a:cubicBezTo>
                    <a:pt x="9" y="9"/>
                    <a:pt x="10" y="8"/>
                    <a:pt x="10" y="7"/>
                  </a:cubicBezTo>
                  <a:cubicBezTo>
                    <a:pt x="11" y="6"/>
                    <a:pt x="11" y="4"/>
                    <a:pt x="10" y="3"/>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57" name="Freeform 39">
              <a:extLst>
                <a:ext uri="{FF2B5EF4-FFF2-40B4-BE49-F238E27FC236}">
                  <a16:creationId xmlns:a16="http://schemas.microsoft.com/office/drawing/2014/main" id="{612985B4-EE5B-0DA1-9D48-89C481306257}"/>
                </a:ext>
              </a:extLst>
            </p:cNvPr>
            <p:cNvSpPr>
              <a:spLocks/>
            </p:cNvSpPr>
            <p:nvPr/>
          </p:nvSpPr>
          <p:spPr bwMode="auto">
            <a:xfrm>
              <a:off x="4743611" y="2037680"/>
              <a:ext cx="76340" cy="52074"/>
            </a:xfrm>
            <a:custGeom>
              <a:avLst/>
              <a:gdLst>
                <a:gd name="T0" fmla="*/ 18 w 21"/>
                <a:gd name="T1" fmla="*/ 3 h 16"/>
                <a:gd name="T2" fmla="*/ 9 w 21"/>
                <a:gd name="T3" fmla="*/ 0 h 16"/>
                <a:gd name="T4" fmla="*/ 1 w 21"/>
                <a:gd name="T5" fmla="*/ 5 h 16"/>
                <a:gd name="T6" fmla="*/ 3 w 21"/>
                <a:gd name="T7" fmla="*/ 10 h 16"/>
                <a:gd name="T8" fmla="*/ 7 w 21"/>
                <a:gd name="T9" fmla="*/ 11 h 16"/>
                <a:gd name="T10" fmla="*/ 9 w 21"/>
                <a:gd name="T11" fmla="*/ 12 h 16"/>
                <a:gd name="T12" fmla="*/ 10 w 21"/>
                <a:gd name="T13" fmla="*/ 13 h 16"/>
                <a:gd name="T14" fmla="*/ 15 w 21"/>
                <a:gd name="T15" fmla="*/ 16 h 16"/>
                <a:gd name="T16" fmla="*/ 18 w 21"/>
                <a:gd name="T17" fmla="*/ 15 h 16"/>
                <a:gd name="T18" fmla="*/ 21 w 21"/>
                <a:gd name="T19" fmla="*/ 10 h 16"/>
                <a:gd name="T20" fmla="*/ 18 w 21"/>
                <a:gd name="T21"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6">
                  <a:moveTo>
                    <a:pt x="18" y="3"/>
                  </a:moveTo>
                  <a:cubicBezTo>
                    <a:pt x="15" y="0"/>
                    <a:pt x="10" y="0"/>
                    <a:pt x="9" y="0"/>
                  </a:cubicBezTo>
                  <a:cubicBezTo>
                    <a:pt x="7" y="0"/>
                    <a:pt x="2" y="1"/>
                    <a:pt x="1" y="5"/>
                  </a:cubicBezTo>
                  <a:cubicBezTo>
                    <a:pt x="1" y="5"/>
                    <a:pt x="0" y="8"/>
                    <a:pt x="3" y="10"/>
                  </a:cubicBezTo>
                  <a:cubicBezTo>
                    <a:pt x="4" y="10"/>
                    <a:pt x="5" y="11"/>
                    <a:pt x="7" y="11"/>
                  </a:cubicBezTo>
                  <a:cubicBezTo>
                    <a:pt x="7" y="11"/>
                    <a:pt x="8" y="12"/>
                    <a:pt x="9" y="12"/>
                  </a:cubicBezTo>
                  <a:cubicBezTo>
                    <a:pt x="9" y="12"/>
                    <a:pt x="9" y="13"/>
                    <a:pt x="10" y="13"/>
                  </a:cubicBezTo>
                  <a:cubicBezTo>
                    <a:pt x="11" y="14"/>
                    <a:pt x="13" y="16"/>
                    <a:pt x="15" y="16"/>
                  </a:cubicBezTo>
                  <a:cubicBezTo>
                    <a:pt x="16" y="16"/>
                    <a:pt x="17" y="16"/>
                    <a:pt x="18" y="15"/>
                  </a:cubicBezTo>
                  <a:cubicBezTo>
                    <a:pt x="20" y="14"/>
                    <a:pt x="21" y="12"/>
                    <a:pt x="21" y="10"/>
                  </a:cubicBezTo>
                  <a:cubicBezTo>
                    <a:pt x="21" y="7"/>
                    <a:pt x="20" y="4"/>
                    <a:pt x="18" y="3"/>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58" name="Freeform 40">
              <a:extLst>
                <a:ext uri="{FF2B5EF4-FFF2-40B4-BE49-F238E27FC236}">
                  <a16:creationId xmlns:a16="http://schemas.microsoft.com/office/drawing/2014/main" id="{6769F3DB-8117-0C10-D0A5-AE1966B251B6}"/>
                </a:ext>
              </a:extLst>
            </p:cNvPr>
            <p:cNvSpPr>
              <a:spLocks/>
            </p:cNvSpPr>
            <p:nvPr/>
          </p:nvSpPr>
          <p:spPr bwMode="auto">
            <a:xfrm>
              <a:off x="4635917" y="1447508"/>
              <a:ext cx="227657" cy="164901"/>
            </a:xfrm>
            <a:custGeom>
              <a:avLst/>
              <a:gdLst>
                <a:gd name="T0" fmla="*/ 59 w 63"/>
                <a:gd name="T1" fmla="*/ 7 h 50"/>
                <a:gd name="T2" fmla="*/ 50 w 63"/>
                <a:gd name="T3" fmla="*/ 4 h 50"/>
                <a:gd name="T4" fmla="*/ 47 w 63"/>
                <a:gd name="T5" fmla="*/ 4 h 50"/>
                <a:gd name="T6" fmla="*/ 44 w 63"/>
                <a:gd name="T7" fmla="*/ 4 h 50"/>
                <a:gd name="T8" fmla="*/ 36 w 63"/>
                <a:gd name="T9" fmla="*/ 7 h 50"/>
                <a:gd name="T10" fmla="*/ 35 w 63"/>
                <a:gd name="T11" fmla="*/ 9 h 50"/>
                <a:gd name="T12" fmla="*/ 25 w 63"/>
                <a:gd name="T13" fmla="*/ 1 h 50"/>
                <a:gd name="T14" fmla="*/ 21 w 63"/>
                <a:gd name="T15" fmla="*/ 0 h 50"/>
                <a:gd name="T16" fmla="*/ 10 w 63"/>
                <a:gd name="T17" fmla="*/ 6 h 50"/>
                <a:gd name="T18" fmla="*/ 10 w 63"/>
                <a:gd name="T19" fmla="*/ 6 h 50"/>
                <a:gd name="T20" fmla="*/ 2 w 63"/>
                <a:gd name="T21" fmla="*/ 19 h 50"/>
                <a:gd name="T22" fmla="*/ 8 w 63"/>
                <a:gd name="T23" fmla="*/ 47 h 50"/>
                <a:gd name="T24" fmla="*/ 18 w 63"/>
                <a:gd name="T25" fmla="*/ 50 h 50"/>
                <a:gd name="T26" fmla="*/ 35 w 63"/>
                <a:gd name="T27" fmla="*/ 42 h 50"/>
                <a:gd name="T28" fmla="*/ 38 w 63"/>
                <a:gd name="T29" fmla="*/ 17 h 50"/>
                <a:gd name="T30" fmla="*/ 43 w 63"/>
                <a:gd name="T31" fmla="*/ 21 h 50"/>
                <a:gd name="T32" fmla="*/ 45 w 63"/>
                <a:gd name="T33" fmla="*/ 21 h 50"/>
                <a:gd name="T34" fmla="*/ 48 w 63"/>
                <a:gd name="T35" fmla="*/ 21 h 50"/>
                <a:gd name="T36" fmla="*/ 49 w 63"/>
                <a:gd name="T37" fmla="*/ 21 h 50"/>
                <a:gd name="T38" fmla="*/ 51 w 63"/>
                <a:gd name="T39" fmla="*/ 21 h 50"/>
                <a:gd name="T40" fmla="*/ 54 w 63"/>
                <a:gd name="T41" fmla="*/ 21 h 50"/>
                <a:gd name="T42" fmla="*/ 55 w 63"/>
                <a:gd name="T43" fmla="*/ 21 h 50"/>
                <a:gd name="T44" fmla="*/ 62 w 63"/>
                <a:gd name="T45" fmla="*/ 16 h 50"/>
                <a:gd name="T46" fmla="*/ 59 w 63"/>
                <a:gd name="T47"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3" h="50">
                  <a:moveTo>
                    <a:pt x="59" y="7"/>
                  </a:moveTo>
                  <a:cubicBezTo>
                    <a:pt x="57" y="4"/>
                    <a:pt x="53" y="4"/>
                    <a:pt x="50" y="4"/>
                  </a:cubicBezTo>
                  <a:cubicBezTo>
                    <a:pt x="49" y="4"/>
                    <a:pt x="48" y="4"/>
                    <a:pt x="47" y="4"/>
                  </a:cubicBezTo>
                  <a:cubicBezTo>
                    <a:pt x="46" y="4"/>
                    <a:pt x="45" y="4"/>
                    <a:pt x="44" y="4"/>
                  </a:cubicBezTo>
                  <a:cubicBezTo>
                    <a:pt x="42" y="4"/>
                    <a:pt x="38" y="4"/>
                    <a:pt x="36" y="7"/>
                  </a:cubicBezTo>
                  <a:cubicBezTo>
                    <a:pt x="35" y="7"/>
                    <a:pt x="35" y="8"/>
                    <a:pt x="35" y="9"/>
                  </a:cubicBezTo>
                  <a:cubicBezTo>
                    <a:pt x="33" y="6"/>
                    <a:pt x="30" y="3"/>
                    <a:pt x="25" y="1"/>
                  </a:cubicBezTo>
                  <a:cubicBezTo>
                    <a:pt x="24" y="0"/>
                    <a:pt x="23" y="0"/>
                    <a:pt x="21" y="0"/>
                  </a:cubicBezTo>
                  <a:cubicBezTo>
                    <a:pt x="17" y="0"/>
                    <a:pt x="13" y="3"/>
                    <a:pt x="10" y="6"/>
                  </a:cubicBezTo>
                  <a:cubicBezTo>
                    <a:pt x="10" y="6"/>
                    <a:pt x="10" y="6"/>
                    <a:pt x="10" y="6"/>
                  </a:cubicBezTo>
                  <a:cubicBezTo>
                    <a:pt x="6" y="10"/>
                    <a:pt x="3" y="14"/>
                    <a:pt x="2" y="19"/>
                  </a:cubicBezTo>
                  <a:cubicBezTo>
                    <a:pt x="0" y="28"/>
                    <a:pt x="1" y="40"/>
                    <a:pt x="8" y="47"/>
                  </a:cubicBezTo>
                  <a:cubicBezTo>
                    <a:pt x="10" y="49"/>
                    <a:pt x="14" y="50"/>
                    <a:pt x="18" y="50"/>
                  </a:cubicBezTo>
                  <a:cubicBezTo>
                    <a:pt x="25" y="50"/>
                    <a:pt x="31" y="46"/>
                    <a:pt x="35" y="42"/>
                  </a:cubicBezTo>
                  <a:cubicBezTo>
                    <a:pt x="42" y="35"/>
                    <a:pt x="40" y="24"/>
                    <a:pt x="38" y="17"/>
                  </a:cubicBezTo>
                  <a:cubicBezTo>
                    <a:pt x="39" y="19"/>
                    <a:pt x="40" y="20"/>
                    <a:pt x="43" y="21"/>
                  </a:cubicBezTo>
                  <a:cubicBezTo>
                    <a:pt x="43" y="21"/>
                    <a:pt x="44" y="21"/>
                    <a:pt x="45" y="21"/>
                  </a:cubicBezTo>
                  <a:cubicBezTo>
                    <a:pt x="46" y="21"/>
                    <a:pt x="47" y="21"/>
                    <a:pt x="48" y="21"/>
                  </a:cubicBezTo>
                  <a:cubicBezTo>
                    <a:pt x="48" y="21"/>
                    <a:pt x="49" y="21"/>
                    <a:pt x="49" y="21"/>
                  </a:cubicBezTo>
                  <a:cubicBezTo>
                    <a:pt x="50" y="21"/>
                    <a:pt x="50" y="21"/>
                    <a:pt x="51" y="21"/>
                  </a:cubicBezTo>
                  <a:cubicBezTo>
                    <a:pt x="51" y="21"/>
                    <a:pt x="53" y="21"/>
                    <a:pt x="54" y="21"/>
                  </a:cubicBezTo>
                  <a:cubicBezTo>
                    <a:pt x="54" y="21"/>
                    <a:pt x="55" y="21"/>
                    <a:pt x="55" y="21"/>
                  </a:cubicBezTo>
                  <a:cubicBezTo>
                    <a:pt x="58" y="20"/>
                    <a:pt x="61" y="19"/>
                    <a:pt x="62" y="16"/>
                  </a:cubicBezTo>
                  <a:cubicBezTo>
                    <a:pt x="63" y="13"/>
                    <a:pt x="62" y="10"/>
                    <a:pt x="59" y="7"/>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59" name="Freeform 41">
              <a:extLst>
                <a:ext uri="{FF2B5EF4-FFF2-40B4-BE49-F238E27FC236}">
                  <a16:creationId xmlns:a16="http://schemas.microsoft.com/office/drawing/2014/main" id="{8265FA45-B587-1EFC-72FE-A625F5DCFA43}"/>
                </a:ext>
              </a:extLst>
            </p:cNvPr>
            <p:cNvSpPr>
              <a:spLocks/>
            </p:cNvSpPr>
            <p:nvPr/>
          </p:nvSpPr>
          <p:spPr bwMode="auto">
            <a:xfrm>
              <a:off x="4708167" y="1397914"/>
              <a:ext cx="57255" cy="57033"/>
            </a:xfrm>
            <a:custGeom>
              <a:avLst/>
              <a:gdLst>
                <a:gd name="T0" fmla="*/ 7 w 16"/>
                <a:gd name="T1" fmla="*/ 16 h 17"/>
                <a:gd name="T2" fmla="*/ 10 w 16"/>
                <a:gd name="T3" fmla="*/ 17 h 17"/>
                <a:gd name="T4" fmla="*/ 14 w 16"/>
                <a:gd name="T5" fmla="*/ 15 h 17"/>
                <a:gd name="T6" fmla="*/ 15 w 16"/>
                <a:gd name="T7" fmla="*/ 10 h 17"/>
                <a:gd name="T8" fmla="*/ 13 w 16"/>
                <a:gd name="T9" fmla="*/ 5 h 17"/>
                <a:gd name="T10" fmla="*/ 11 w 16"/>
                <a:gd name="T11" fmla="*/ 4 h 17"/>
                <a:gd name="T12" fmla="*/ 6 w 16"/>
                <a:gd name="T13" fmla="*/ 0 h 17"/>
                <a:gd name="T14" fmla="*/ 1 w 16"/>
                <a:gd name="T15" fmla="*/ 6 h 17"/>
                <a:gd name="T16" fmla="*/ 7 w 16"/>
                <a:gd name="T17"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7" y="16"/>
                  </a:moveTo>
                  <a:cubicBezTo>
                    <a:pt x="8" y="17"/>
                    <a:pt x="9" y="17"/>
                    <a:pt x="10" y="17"/>
                  </a:cubicBezTo>
                  <a:cubicBezTo>
                    <a:pt x="12" y="17"/>
                    <a:pt x="13" y="16"/>
                    <a:pt x="14" y="15"/>
                  </a:cubicBezTo>
                  <a:cubicBezTo>
                    <a:pt x="15" y="14"/>
                    <a:pt x="16" y="12"/>
                    <a:pt x="15" y="10"/>
                  </a:cubicBezTo>
                  <a:cubicBezTo>
                    <a:pt x="15" y="8"/>
                    <a:pt x="14" y="6"/>
                    <a:pt x="13" y="5"/>
                  </a:cubicBezTo>
                  <a:cubicBezTo>
                    <a:pt x="12" y="5"/>
                    <a:pt x="11" y="4"/>
                    <a:pt x="11" y="4"/>
                  </a:cubicBezTo>
                  <a:cubicBezTo>
                    <a:pt x="10" y="1"/>
                    <a:pt x="8" y="0"/>
                    <a:pt x="6" y="0"/>
                  </a:cubicBezTo>
                  <a:cubicBezTo>
                    <a:pt x="3" y="0"/>
                    <a:pt x="1" y="2"/>
                    <a:pt x="1" y="6"/>
                  </a:cubicBezTo>
                  <a:cubicBezTo>
                    <a:pt x="0" y="10"/>
                    <a:pt x="4" y="14"/>
                    <a:pt x="7" y="16"/>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60" name="Freeform 42">
              <a:extLst>
                <a:ext uri="{FF2B5EF4-FFF2-40B4-BE49-F238E27FC236}">
                  <a16:creationId xmlns:a16="http://schemas.microsoft.com/office/drawing/2014/main" id="{721B3AFD-380E-0C53-26E5-7B26A6787997}"/>
                </a:ext>
              </a:extLst>
            </p:cNvPr>
            <p:cNvSpPr>
              <a:spLocks/>
            </p:cNvSpPr>
            <p:nvPr/>
          </p:nvSpPr>
          <p:spPr bwMode="auto">
            <a:xfrm>
              <a:off x="4627738" y="2598095"/>
              <a:ext cx="36807" cy="38436"/>
            </a:xfrm>
            <a:custGeom>
              <a:avLst/>
              <a:gdLst>
                <a:gd name="T0" fmla="*/ 6 w 10"/>
                <a:gd name="T1" fmla="*/ 0 h 12"/>
                <a:gd name="T2" fmla="*/ 5 w 10"/>
                <a:gd name="T3" fmla="*/ 0 h 12"/>
                <a:gd name="T4" fmla="*/ 2 w 10"/>
                <a:gd name="T5" fmla="*/ 2 h 12"/>
                <a:gd name="T6" fmla="*/ 1 w 10"/>
                <a:gd name="T7" fmla="*/ 9 h 12"/>
                <a:gd name="T8" fmla="*/ 1 w 10"/>
                <a:gd name="T9" fmla="*/ 11 h 12"/>
                <a:gd name="T10" fmla="*/ 3 w 10"/>
                <a:gd name="T11" fmla="*/ 11 h 12"/>
                <a:gd name="T12" fmla="*/ 5 w 10"/>
                <a:gd name="T13" fmla="*/ 12 h 12"/>
                <a:gd name="T14" fmla="*/ 10 w 10"/>
                <a:gd name="T15" fmla="*/ 6 h 12"/>
                <a:gd name="T16" fmla="*/ 6 w 10"/>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6" y="0"/>
                  </a:moveTo>
                  <a:cubicBezTo>
                    <a:pt x="5" y="0"/>
                    <a:pt x="5" y="0"/>
                    <a:pt x="5" y="0"/>
                  </a:cubicBezTo>
                  <a:cubicBezTo>
                    <a:pt x="4" y="0"/>
                    <a:pt x="3" y="1"/>
                    <a:pt x="2" y="2"/>
                  </a:cubicBezTo>
                  <a:cubicBezTo>
                    <a:pt x="0" y="4"/>
                    <a:pt x="1" y="8"/>
                    <a:pt x="1" y="9"/>
                  </a:cubicBezTo>
                  <a:cubicBezTo>
                    <a:pt x="1" y="11"/>
                    <a:pt x="1" y="11"/>
                    <a:pt x="1" y="11"/>
                  </a:cubicBezTo>
                  <a:cubicBezTo>
                    <a:pt x="3" y="11"/>
                    <a:pt x="3" y="11"/>
                    <a:pt x="3" y="11"/>
                  </a:cubicBezTo>
                  <a:cubicBezTo>
                    <a:pt x="4" y="12"/>
                    <a:pt x="4" y="12"/>
                    <a:pt x="5" y="12"/>
                  </a:cubicBezTo>
                  <a:cubicBezTo>
                    <a:pt x="8" y="12"/>
                    <a:pt x="10" y="9"/>
                    <a:pt x="10" y="6"/>
                  </a:cubicBezTo>
                  <a:cubicBezTo>
                    <a:pt x="10" y="3"/>
                    <a:pt x="9" y="1"/>
                    <a:pt x="6" y="0"/>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61" name="Freeform 43">
              <a:extLst>
                <a:ext uri="{FF2B5EF4-FFF2-40B4-BE49-F238E27FC236}">
                  <a16:creationId xmlns:a16="http://schemas.microsoft.com/office/drawing/2014/main" id="{F7CF3D44-D6C1-9C5C-63AA-FA5B32B77590}"/>
                </a:ext>
              </a:extLst>
            </p:cNvPr>
            <p:cNvSpPr>
              <a:spLocks/>
            </p:cNvSpPr>
            <p:nvPr/>
          </p:nvSpPr>
          <p:spPr bwMode="auto">
            <a:xfrm>
              <a:off x="4729979" y="2953934"/>
              <a:ext cx="137685" cy="121506"/>
            </a:xfrm>
            <a:custGeom>
              <a:avLst/>
              <a:gdLst>
                <a:gd name="T0" fmla="*/ 37 w 38"/>
                <a:gd name="T1" fmla="*/ 11 h 37"/>
                <a:gd name="T2" fmla="*/ 37 w 38"/>
                <a:gd name="T3" fmla="*/ 10 h 37"/>
                <a:gd name="T4" fmla="*/ 37 w 38"/>
                <a:gd name="T5" fmla="*/ 9 h 37"/>
                <a:gd name="T6" fmla="*/ 36 w 38"/>
                <a:gd name="T7" fmla="*/ 5 h 37"/>
                <a:gd name="T8" fmla="*/ 33 w 38"/>
                <a:gd name="T9" fmla="*/ 3 h 37"/>
                <a:gd name="T10" fmla="*/ 30 w 38"/>
                <a:gd name="T11" fmla="*/ 5 h 37"/>
                <a:gd name="T12" fmla="*/ 29 w 38"/>
                <a:gd name="T13" fmla="*/ 5 h 37"/>
                <a:gd name="T14" fmla="*/ 28 w 38"/>
                <a:gd name="T15" fmla="*/ 5 h 37"/>
                <a:gd name="T16" fmla="*/ 26 w 38"/>
                <a:gd name="T17" fmla="*/ 2 h 37"/>
                <a:gd name="T18" fmla="*/ 23 w 38"/>
                <a:gd name="T19" fmla="*/ 0 h 37"/>
                <a:gd name="T20" fmla="*/ 18 w 38"/>
                <a:gd name="T21" fmla="*/ 6 h 37"/>
                <a:gd name="T22" fmla="*/ 17 w 38"/>
                <a:gd name="T23" fmla="*/ 7 h 37"/>
                <a:gd name="T24" fmla="*/ 16 w 38"/>
                <a:gd name="T25" fmla="*/ 9 h 37"/>
                <a:gd name="T26" fmla="*/ 15 w 38"/>
                <a:gd name="T27" fmla="*/ 8 h 37"/>
                <a:gd name="T28" fmla="*/ 11 w 38"/>
                <a:gd name="T29" fmla="*/ 7 h 37"/>
                <a:gd name="T30" fmla="*/ 9 w 38"/>
                <a:gd name="T31" fmla="*/ 7 h 37"/>
                <a:gd name="T32" fmla="*/ 6 w 38"/>
                <a:gd name="T33" fmla="*/ 11 h 37"/>
                <a:gd name="T34" fmla="*/ 6 w 38"/>
                <a:gd name="T35" fmla="*/ 11 h 37"/>
                <a:gd name="T36" fmla="*/ 1 w 38"/>
                <a:gd name="T37" fmla="*/ 16 h 37"/>
                <a:gd name="T38" fmla="*/ 1 w 38"/>
                <a:gd name="T39" fmla="*/ 21 h 37"/>
                <a:gd name="T40" fmla="*/ 5 w 38"/>
                <a:gd name="T41" fmla="*/ 24 h 37"/>
                <a:gd name="T42" fmla="*/ 6 w 38"/>
                <a:gd name="T43" fmla="*/ 23 h 37"/>
                <a:gd name="T44" fmla="*/ 5 w 38"/>
                <a:gd name="T45" fmla="*/ 25 h 37"/>
                <a:gd name="T46" fmla="*/ 4 w 38"/>
                <a:gd name="T47" fmla="*/ 26 h 37"/>
                <a:gd name="T48" fmla="*/ 3 w 38"/>
                <a:gd name="T49" fmla="*/ 29 h 37"/>
                <a:gd name="T50" fmla="*/ 4 w 38"/>
                <a:gd name="T51" fmla="*/ 32 h 37"/>
                <a:gd name="T52" fmla="*/ 4 w 38"/>
                <a:gd name="T53" fmla="*/ 36 h 37"/>
                <a:gd name="T54" fmla="*/ 8 w 38"/>
                <a:gd name="T55" fmla="*/ 35 h 37"/>
                <a:gd name="T56" fmla="*/ 8 w 38"/>
                <a:gd name="T57" fmla="*/ 35 h 37"/>
                <a:gd name="T58" fmla="*/ 10 w 38"/>
                <a:gd name="T59" fmla="*/ 36 h 37"/>
                <a:gd name="T60" fmla="*/ 12 w 38"/>
                <a:gd name="T61" fmla="*/ 36 h 37"/>
                <a:gd name="T62" fmla="*/ 16 w 38"/>
                <a:gd name="T63" fmla="*/ 35 h 37"/>
                <a:gd name="T64" fmla="*/ 17 w 38"/>
                <a:gd name="T65" fmla="*/ 37 h 37"/>
                <a:gd name="T66" fmla="*/ 20 w 38"/>
                <a:gd name="T67" fmla="*/ 33 h 37"/>
                <a:gd name="T68" fmla="*/ 21 w 38"/>
                <a:gd name="T69" fmla="*/ 32 h 37"/>
                <a:gd name="T70" fmla="*/ 22 w 38"/>
                <a:gd name="T71" fmla="*/ 32 h 37"/>
                <a:gd name="T72" fmla="*/ 24 w 38"/>
                <a:gd name="T73" fmla="*/ 32 h 37"/>
                <a:gd name="T74" fmla="*/ 24 w 38"/>
                <a:gd name="T75" fmla="*/ 31 h 37"/>
                <a:gd name="T76" fmla="*/ 25 w 38"/>
                <a:gd name="T77" fmla="*/ 30 h 37"/>
                <a:gd name="T78" fmla="*/ 27 w 38"/>
                <a:gd name="T79" fmla="*/ 30 h 37"/>
                <a:gd name="T80" fmla="*/ 30 w 38"/>
                <a:gd name="T81" fmla="*/ 28 h 37"/>
                <a:gd name="T82" fmla="*/ 30 w 38"/>
                <a:gd name="T83" fmla="*/ 24 h 37"/>
                <a:gd name="T84" fmla="*/ 30 w 38"/>
                <a:gd name="T85" fmla="*/ 23 h 37"/>
                <a:gd name="T86" fmla="*/ 30 w 38"/>
                <a:gd name="T87" fmla="*/ 22 h 37"/>
                <a:gd name="T88" fmla="*/ 30 w 38"/>
                <a:gd name="T89" fmla="*/ 20 h 37"/>
                <a:gd name="T90" fmla="*/ 32 w 38"/>
                <a:gd name="T91" fmla="*/ 21 h 37"/>
                <a:gd name="T92" fmla="*/ 33 w 38"/>
                <a:gd name="T93" fmla="*/ 21 h 37"/>
                <a:gd name="T94" fmla="*/ 33 w 38"/>
                <a:gd name="T95" fmla="*/ 21 h 37"/>
                <a:gd name="T96" fmla="*/ 36 w 38"/>
                <a:gd name="T97" fmla="*/ 17 h 37"/>
                <a:gd name="T98" fmla="*/ 36 w 38"/>
                <a:gd name="T99" fmla="*/ 17 h 37"/>
                <a:gd name="T100" fmla="*/ 38 w 38"/>
                <a:gd name="T101" fmla="*/ 14 h 37"/>
                <a:gd name="T102" fmla="*/ 37 w 38"/>
                <a:gd name="T103" fmla="*/ 1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37">
                  <a:moveTo>
                    <a:pt x="37" y="11"/>
                  </a:moveTo>
                  <a:cubicBezTo>
                    <a:pt x="37" y="10"/>
                    <a:pt x="37" y="10"/>
                    <a:pt x="37" y="10"/>
                  </a:cubicBezTo>
                  <a:cubicBezTo>
                    <a:pt x="37" y="9"/>
                    <a:pt x="37" y="9"/>
                    <a:pt x="37" y="9"/>
                  </a:cubicBezTo>
                  <a:cubicBezTo>
                    <a:pt x="37" y="8"/>
                    <a:pt x="37" y="7"/>
                    <a:pt x="36" y="5"/>
                  </a:cubicBezTo>
                  <a:cubicBezTo>
                    <a:pt x="35" y="3"/>
                    <a:pt x="34" y="3"/>
                    <a:pt x="33" y="3"/>
                  </a:cubicBezTo>
                  <a:cubicBezTo>
                    <a:pt x="32" y="3"/>
                    <a:pt x="31" y="3"/>
                    <a:pt x="30" y="5"/>
                  </a:cubicBezTo>
                  <a:cubicBezTo>
                    <a:pt x="29" y="5"/>
                    <a:pt x="29" y="5"/>
                    <a:pt x="29" y="5"/>
                  </a:cubicBezTo>
                  <a:cubicBezTo>
                    <a:pt x="28" y="5"/>
                    <a:pt x="28" y="5"/>
                    <a:pt x="28" y="5"/>
                  </a:cubicBezTo>
                  <a:cubicBezTo>
                    <a:pt x="28" y="4"/>
                    <a:pt x="27" y="3"/>
                    <a:pt x="26" y="2"/>
                  </a:cubicBezTo>
                  <a:cubicBezTo>
                    <a:pt x="25" y="1"/>
                    <a:pt x="24" y="0"/>
                    <a:pt x="23" y="0"/>
                  </a:cubicBezTo>
                  <a:cubicBezTo>
                    <a:pt x="20" y="0"/>
                    <a:pt x="19" y="4"/>
                    <a:pt x="18" y="6"/>
                  </a:cubicBezTo>
                  <a:cubicBezTo>
                    <a:pt x="18" y="6"/>
                    <a:pt x="18" y="6"/>
                    <a:pt x="17" y="7"/>
                  </a:cubicBezTo>
                  <a:cubicBezTo>
                    <a:pt x="17" y="7"/>
                    <a:pt x="16" y="8"/>
                    <a:pt x="16" y="9"/>
                  </a:cubicBezTo>
                  <a:cubicBezTo>
                    <a:pt x="16" y="9"/>
                    <a:pt x="16" y="9"/>
                    <a:pt x="15" y="8"/>
                  </a:cubicBezTo>
                  <a:cubicBezTo>
                    <a:pt x="14" y="7"/>
                    <a:pt x="13" y="7"/>
                    <a:pt x="11" y="7"/>
                  </a:cubicBezTo>
                  <a:cubicBezTo>
                    <a:pt x="11" y="7"/>
                    <a:pt x="10" y="7"/>
                    <a:pt x="9" y="7"/>
                  </a:cubicBezTo>
                  <a:cubicBezTo>
                    <a:pt x="7" y="8"/>
                    <a:pt x="6" y="10"/>
                    <a:pt x="6" y="11"/>
                  </a:cubicBezTo>
                  <a:cubicBezTo>
                    <a:pt x="6" y="11"/>
                    <a:pt x="6" y="11"/>
                    <a:pt x="6" y="11"/>
                  </a:cubicBezTo>
                  <a:cubicBezTo>
                    <a:pt x="4" y="12"/>
                    <a:pt x="1" y="13"/>
                    <a:pt x="1" y="16"/>
                  </a:cubicBezTo>
                  <a:cubicBezTo>
                    <a:pt x="0" y="18"/>
                    <a:pt x="0" y="20"/>
                    <a:pt x="1" y="21"/>
                  </a:cubicBezTo>
                  <a:cubicBezTo>
                    <a:pt x="2" y="23"/>
                    <a:pt x="3" y="24"/>
                    <a:pt x="5" y="24"/>
                  </a:cubicBezTo>
                  <a:cubicBezTo>
                    <a:pt x="5" y="24"/>
                    <a:pt x="5" y="23"/>
                    <a:pt x="6" y="23"/>
                  </a:cubicBezTo>
                  <a:cubicBezTo>
                    <a:pt x="5" y="24"/>
                    <a:pt x="5" y="25"/>
                    <a:pt x="5" y="25"/>
                  </a:cubicBezTo>
                  <a:cubicBezTo>
                    <a:pt x="5" y="25"/>
                    <a:pt x="5" y="25"/>
                    <a:pt x="4" y="26"/>
                  </a:cubicBezTo>
                  <a:cubicBezTo>
                    <a:pt x="4" y="27"/>
                    <a:pt x="3" y="28"/>
                    <a:pt x="3" y="29"/>
                  </a:cubicBezTo>
                  <a:cubicBezTo>
                    <a:pt x="3" y="31"/>
                    <a:pt x="4" y="31"/>
                    <a:pt x="4" y="32"/>
                  </a:cubicBezTo>
                  <a:cubicBezTo>
                    <a:pt x="4" y="36"/>
                    <a:pt x="4" y="36"/>
                    <a:pt x="4" y="36"/>
                  </a:cubicBezTo>
                  <a:cubicBezTo>
                    <a:pt x="4" y="36"/>
                    <a:pt x="8" y="35"/>
                    <a:pt x="8" y="35"/>
                  </a:cubicBezTo>
                  <a:cubicBezTo>
                    <a:pt x="8" y="35"/>
                    <a:pt x="8" y="35"/>
                    <a:pt x="8" y="35"/>
                  </a:cubicBezTo>
                  <a:cubicBezTo>
                    <a:pt x="10" y="36"/>
                    <a:pt x="10" y="36"/>
                    <a:pt x="10" y="36"/>
                  </a:cubicBezTo>
                  <a:cubicBezTo>
                    <a:pt x="11" y="36"/>
                    <a:pt x="12" y="36"/>
                    <a:pt x="12" y="36"/>
                  </a:cubicBezTo>
                  <a:cubicBezTo>
                    <a:pt x="14" y="36"/>
                    <a:pt x="15" y="36"/>
                    <a:pt x="16" y="35"/>
                  </a:cubicBezTo>
                  <a:cubicBezTo>
                    <a:pt x="17" y="37"/>
                    <a:pt x="17" y="37"/>
                    <a:pt x="17" y="37"/>
                  </a:cubicBezTo>
                  <a:cubicBezTo>
                    <a:pt x="20" y="33"/>
                    <a:pt x="20" y="33"/>
                    <a:pt x="20" y="33"/>
                  </a:cubicBezTo>
                  <a:cubicBezTo>
                    <a:pt x="20" y="33"/>
                    <a:pt x="21" y="33"/>
                    <a:pt x="21" y="32"/>
                  </a:cubicBezTo>
                  <a:cubicBezTo>
                    <a:pt x="21" y="32"/>
                    <a:pt x="22" y="32"/>
                    <a:pt x="22" y="32"/>
                  </a:cubicBezTo>
                  <a:cubicBezTo>
                    <a:pt x="24" y="32"/>
                    <a:pt x="24" y="32"/>
                    <a:pt x="24" y="32"/>
                  </a:cubicBezTo>
                  <a:cubicBezTo>
                    <a:pt x="24" y="31"/>
                    <a:pt x="24" y="31"/>
                    <a:pt x="24" y="31"/>
                  </a:cubicBezTo>
                  <a:cubicBezTo>
                    <a:pt x="25" y="31"/>
                    <a:pt x="25" y="30"/>
                    <a:pt x="25" y="30"/>
                  </a:cubicBezTo>
                  <a:cubicBezTo>
                    <a:pt x="26" y="30"/>
                    <a:pt x="26" y="30"/>
                    <a:pt x="27" y="30"/>
                  </a:cubicBezTo>
                  <a:cubicBezTo>
                    <a:pt x="28" y="30"/>
                    <a:pt x="29" y="29"/>
                    <a:pt x="30" y="28"/>
                  </a:cubicBezTo>
                  <a:cubicBezTo>
                    <a:pt x="31" y="26"/>
                    <a:pt x="30" y="25"/>
                    <a:pt x="30" y="24"/>
                  </a:cubicBezTo>
                  <a:cubicBezTo>
                    <a:pt x="30" y="24"/>
                    <a:pt x="30" y="23"/>
                    <a:pt x="30" y="23"/>
                  </a:cubicBezTo>
                  <a:cubicBezTo>
                    <a:pt x="30" y="22"/>
                    <a:pt x="30" y="22"/>
                    <a:pt x="30" y="22"/>
                  </a:cubicBezTo>
                  <a:cubicBezTo>
                    <a:pt x="30" y="21"/>
                    <a:pt x="30" y="21"/>
                    <a:pt x="30" y="20"/>
                  </a:cubicBezTo>
                  <a:cubicBezTo>
                    <a:pt x="30" y="21"/>
                    <a:pt x="31" y="21"/>
                    <a:pt x="32" y="21"/>
                  </a:cubicBezTo>
                  <a:cubicBezTo>
                    <a:pt x="33" y="21"/>
                    <a:pt x="33" y="21"/>
                    <a:pt x="33" y="21"/>
                  </a:cubicBezTo>
                  <a:cubicBezTo>
                    <a:pt x="33" y="21"/>
                    <a:pt x="33" y="21"/>
                    <a:pt x="33" y="21"/>
                  </a:cubicBezTo>
                  <a:cubicBezTo>
                    <a:pt x="34" y="21"/>
                    <a:pt x="36" y="20"/>
                    <a:pt x="36" y="17"/>
                  </a:cubicBezTo>
                  <a:cubicBezTo>
                    <a:pt x="36" y="17"/>
                    <a:pt x="36" y="17"/>
                    <a:pt x="36" y="17"/>
                  </a:cubicBezTo>
                  <a:cubicBezTo>
                    <a:pt x="37" y="16"/>
                    <a:pt x="37" y="15"/>
                    <a:pt x="38" y="14"/>
                  </a:cubicBezTo>
                  <a:cubicBezTo>
                    <a:pt x="38" y="13"/>
                    <a:pt x="38" y="12"/>
                    <a:pt x="37" y="11"/>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62" name="Freeform 44">
              <a:extLst>
                <a:ext uri="{FF2B5EF4-FFF2-40B4-BE49-F238E27FC236}">
                  <a16:creationId xmlns:a16="http://schemas.microsoft.com/office/drawing/2014/main" id="{6CCC237B-1DD5-C975-A9A0-45F382BB7794}"/>
                </a:ext>
              </a:extLst>
            </p:cNvPr>
            <p:cNvSpPr>
              <a:spLocks/>
            </p:cNvSpPr>
            <p:nvPr/>
          </p:nvSpPr>
          <p:spPr bwMode="auto">
            <a:xfrm>
              <a:off x="4725889" y="2834908"/>
              <a:ext cx="32717" cy="29757"/>
            </a:xfrm>
            <a:custGeom>
              <a:avLst/>
              <a:gdLst>
                <a:gd name="T0" fmla="*/ 5 w 9"/>
                <a:gd name="T1" fmla="*/ 9 h 9"/>
                <a:gd name="T2" fmla="*/ 7 w 9"/>
                <a:gd name="T3" fmla="*/ 8 h 9"/>
                <a:gd name="T4" fmla="*/ 9 w 9"/>
                <a:gd name="T5" fmla="*/ 3 h 9"/>
                <a:gd name="T6" fmla="*/ 5 w 9"/>
                <a:gd name="T7" fmla="*/ 0 h 9"/>
                <a:gd name="T8" fmla="*/ 5 w 9"/>
                <a:gd name="T9" fmla="*/ 0 h 9"/>
                <a:gd name="T10" fmla="*/ 2 w 9"/>
                <a:gd name="T11" fmla="*/ 1 h 9"/>
                <a:gd name="T12" fmla="*/ 1 w 9"/>
                <a:gd name="T13" fmla="*/ 6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5" y="9"/>
                    <a:pt x="6" y="9"/>
                    <a:pt x="7" y="8"/>
                  </a:cubicBezTo>
                  <a:cubicBezTo>
                    <a:pt x="9" y="7"/>
                    <a:pt x="9" y="4"/>
                    <a:pt x="9" y="3"/>
                  </a:cubicBezTo>
                  <a:cubicBezTo>
                    <a:pt x="8" y="1"/>
                    <a:pt x="7" y="0"/>
                    <a:pt x="5" y="0"/>
                  </a:cubicBezTo>
                  <a:cubicBezTo>
                    <a:pt x="5" y="0"/>
                    <a:pt x="5" y="0"/>
                    <a:pt x="5" y="0"/>
                  </a:cubicBezTo>
                  <a:cubicBezTo>
                    <a:pt x="4" y="0"/>
                    <a:pt x="2" y="0"/>
                    <a:pt x="2" y="1"/>
                  </a:cubicBezTo>
                  <a:cubicBezTo>
                    <a:pt x="1" y="3"/>
                    <a:pt x="0" y="4"/>
                    <a:pt x="1" y="6"/>
                  </a:cubicBezTo>
                  <a:cubicBezTo>
                    <a:pt x="1" y="8"/>
                    <a:pt x="3" y="9"/>
                    <a:pt x="5" y="9"/>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63" name="Freeform 45">
              <a:extLst>
                <a:ext uri="{FF2B5EF4-FFF2-40B4-BE49-F238E27FC236}">
                  <a16:creationId xmlns:a16="http://schemas.microsoft.com/office/drawing/2014/main" id="{BAF34434-F587-68A9-8AF2-87F0DCA1F678}"/>
                </a:ext>
              </a:extLst>
            </p:cNvPr>
            <p:cNvSpPr>
              <a:spLocks/>
            </p:cNvSpPr>
            <p:nvPr/>
          </p:nvSpPr>
          <p:spPr bwMode="auto">
            <a:xfrm>
              <a:off x="4762696" y="2930377"/>
              <a:ext cx="31354" cy="33476"/>
            </a:xfrm>
            <a:custGeom>
              <a:avLst/>
              <a:gdLst>
                <a:gd name="T0" fmla="*/ 2 w 9"/>
                <a:gd name="T1" fmla="*/ 10 h 10"/>
                <a:gd name="T2" fmla="*/ 3 w 9"/>
                <a:gd name="T3" fmla="*/ 10 h 10"/>
                <a:gd name="T4" fmla="*/ 4 w 9"/>
                <a:gd name="T5" fmla="*/ 10 h 10"/>
                <a:gd name="T6" fmla="*/ 8 w 9"/>
                <a:gd name="T7" fmla="*/ 8 h 10"/>
                <a:gd name="T8" fmla="*/ 9 w 9"/>
                <a:gd name="T9" fmla="*/ 4 h 10"/>
                <a:gd name="T10" fmla="*/ 5 w 9"/>
                <a:gd name="T11" fmla="*/ 0 h 10"/>
                <a:gd name="T12" fmla="*/ 0 w 9"/>
                <a:gd name="T13" fmla="*/ 3 h 10"/>
                <a:gd name="T14" fmla="*/ 1 w 9"/>
                <a:gd name="T15" fmla="*/ 8 h 10"/>
                <a:gd name="T16" fmla="*/ 2 w 9"/>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2" y="10"/>
                  </a:moveTo>
                  <a:cubicBezTo>
                    <a:pt x="3" y="10"/>
                    <a:pt x="3" y="10"/>
                    <a:pt x="3" y="10"/>
                  </a:cubicBezTo>
                  <a:cubicBezTo>
                    <a:pt x="4" y="10"/>
                    <a:pt x="4" y="10"/>
                    <a:pt x="4" y="10"/>
                  </a:cubicBezTo>
                  <a:cubicBezTo>
                    <a:pt x="5" y="10"/>
                    <a:pt x="7" y="9"/>
                    <a:pt x="8" y="8"/>
                  </a:cubicBezTo>
                  <a:cubicBezTo>
                    <a:pt x="9" y="7"/>
                    <a:pt x="9" y="6"/>
                    <a:pt x="9" y="4"/>
                  </a:cubicBezTo>
                  <a:cubicBezTo>
                    <a:pt x="9" y="2"/>
                    <a:pt x="7" y="0"/>
                    <a:pt x="5" y="0"/>
                  </a:cubicBezTo>
                  <a:cubicBezTo>
                    <a:pt x="3" y="0"/>
                    <a:pt x="1" y="2"/>
                    <a:pt x="0" y="3"/>
                  </a:cubicBezTo>
                  <a:cubicBezTo>
                    <a:pt x="0" y="5"/>
                    <a:pt x="0" y="7"/>
                    <a:pt x="1" y="8"/>
                  </a:cubicBezTo>
                  <a:lnTo>
                    <a:pt x="2" y="10"/>
                  </a:ln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64" name="Freeform 46">
              <a:extLst>
                <a:ext uri="{FF2B5EF4-FFF2-40B4-BE49-F238E27FC236}">
                  <a16:creationId xmlns:a16="http://schemas.microsoft.com/office/drawing/2014/main" id="{76D211D7-3723-E9DE-0BEA-47865F39170A}"/>
                </a:ext>
              </a:extLst>
            </p:cNvPr>
            <p:cNvSpPr>
              <a:spLocks/>
            </p:cNvSpPr>
            <p:nvPr/>
          </p:nvSpPr>
          <p:spPr bwMode="auto">
            <a:xfrm>
              <a:off x="4642733" y="3397802"/>
              <a:ext cx="137685" cy="75631"/>
            </a:xfrm>
            <a:custGeom>
              <a:avLst/>
              <a:gdLst>
                <a:gd name="T0" fmla="*/ 18 w 38"/>
                <a:gd name="T1" fmla="*/ 1 h 23"/>
                <a:gd name="T2" fmla="*/ 17 w 38"/>
                <a:gd name="T3" fmla="*/ 0 h 23"/>
                <a:gd name="T4" fmla="*/ 1 w 38"/>
                <a:gd name="T5" fmla="*/ 9 h 23"/>
                <a:gd name="T6" fmla="*/ 2 w 38"/>
                <a:gd name="T7" fmla="*/ 16 h 23"/>
                <a:gd name="T8" fmla="*/ 13 w 38"/>
                <a:gd name="T9" fmla="*/ 19 h 23"/>
                <a:gd name="T10" fmla="*/ 17 w 38"/>
                <a:gd name="T11" fmla="*/ 20 h 23"/>
                <a:gd name="T12" fmla="*/ 18 w 38"/>
                <a:gd name="T13" fmla="*/ 21 h 23"/>
                <a:gd name="T14" fmla="*/ 31 w 38"/>
                <a:gd name="T15" fmla="*/ 23 h 23"/>
                <a:gd name="T16" fmla="*/ 36 w 38"/>
                <a:gd name="T17" fmla="*/ 22 h 23"/>
                <a:gd name="T18" fmla="*/ 38 w 38"/>
                <a:gd name="T19" fmla="*/ 22 h 23"/>
                <a:gd name="T20" fmla="*/ 38 w 38"/>
                <a:gd name="T21" fmla="*/ 19 h 23"/>
                <a:gd name="T22" fmla="*/ 18 w 38"/>
                <a:gd name="T23"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23">
                  <a:moveTo>
                    <a:pt x="18" y="1"/>
                  </a:moveTo>
                  <a:cubicBezTo>
                    <a:pt x="18" y="1"/>
                    <a:pt x="18" y="0"/>
                    <a:pt x="17" y="0"/>
                  </a:cubicBezTo>
                  <a:cubicBezTo>
                    <a:pt x="13" y="0"/>
                    <a:pt x="3" y="4"/>
                    <a:pt x="1" y="9"/>
                  </a:cubicBezTo>
                  <a:cubicBezTo>
                    <a:pt x="0" y="11"/>
                    <a:pt x="0" y="14"/>
                    <a:pt x="2" y="16"/>
                  </a:cubicBezTo>
                  <a:cubicBezTo>
                    <a:pt x="4" y="18"/>
                    <a:pt x="8" y="18"/>
                    <a:pt x="13" y="19"/>
                  </a:cubicBezTo>
                  <a:cubicBezTo>
                    <a:pt x="15" y="20"/>
                    <a:pt x="16" y="20"/>
                    <a:pt x="17" y="20"/>
                  </a:cubicBezTo>
                  <a:cubicBezTo>
                    <a:pt x="18" y="21"/>
                    <a:pt x="18" y="21"/>
                    <a:pt x="18" y="21"/>
                  </a:cubicBezTo>
                  <a:cubicBezTo>
                    <a:pt x="22" y="22"/>
                    <a:pt x="26" y="23"/>
                    <a:pt x="31" y="23"/>
                  </a:cubicBezTo>
                  <a:cubicBezTo>
                    <a:pt x="33" y="23"/>
                    <a:pt x="34" y="23"/>
                    <a:pt x="36" y="22"/>
                  </a:cubicBezTo>
                  <a:cubicBezTo>
                    <a:pt x="38" y="22"/>
                    <a:pt x="38" y="22"/>
                    <a:pt x="38" y="22"/>
                  </a:cubicBezTo>
                  <a:cubicBezTo>
                    <a:pt x="38" y="19"/>
                    <a:pt x="38" y="19"/>
                    <a:pt x="38" y="19"/>
                  </a:cubicBezTo>
                  <a:cubicBezTo>
                    <a:pt x="37" y="10"/>
                    <a:pt x="26" y="2"/>
                    <a:pt x="18" y="1"/>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65" name="Freeform 47">
              <a:extLst>
                <a:ext uri="{FF2B5EF4-FFF2-40B4-BE49-F238E27FC236}">
                  <a16:creationId xmlns:a16="http://schemas.microsoft.com/office/drawing/2014/main" id="{3C202F39-52D8-7D4A-64BF-C606508DEF12}"/>
                </a:ext>
              </a:extLst>
            </p:cNvPr>
            <p:cNvSpPr>
              <a:spLocks/>
            </p:cNvSpPr>
            <p:nvPr/>
          </p:nvSpPr>
          <p:spPr bwMode="auto">
            <a:xfrm>
              <a:off x="4356458" y="2176544"/>
              <a:ext cx="148590" cy="131425"/>
            </a:xfrm>
            <a:custGeom>
              <a:avLst/>
              <a:gdLst>
                <a:gd name="T0" fmla="*/ 33 w 41"/>
                <a:gd name="T1" fmla="*/ 0 h 40"/>
                <a:gd name="T2" fmla="*/ 24 w 41"/>
                <a:gd name="T3" fmla="*/ 3 h 40"/>
                <a:gd name="T4" fmla="*/ 19 w 41"/>
                <a:gd name="T5" fmla="*/ 5 h 40"/>
                <a:gd name="T6" fmla="*/ 18 w 41"/>
                <a:gd name="T7" fmla="*/ 5 h 40"/>
                <a:gd name="T8" fmla="*/ 17 w 41"/>
                <a:gd name="T9" fmla="*/ 5 h 40"/>
                <a:gd name="T10" fmla="*/ 15 w 41"/>
                <a:gd name="T11" fmla="*/ 5 h 40"/>
                <a:gd name="T12" fmla="*/ 10 w 41"/>
                <a:gd name="T13" fmla="*/ 7 h 40"/>
                <a:gd name="T14" fmla="*/ 4 w 41"/>
                <a:gd name="T15" fmla="*/ 15 h 40"/>
                <a:gd name="T16" fmla="*/ 4 w 41"/>
                <a:gd name="T17" fmla="*/ 17 h 40"/>
                <a:gd name="T18" fmla="*/ 2 w 41"/>
                <a:gd name="T19" fmla="*/ 29 h 40"/>
                <a:gd name="T20" fmla="*/ 3 w 41"/>
                <a:gd name="T21" fmla="*/ 31 h 40"/>
                <a:gd name="T22" fmla="*/ 10 w 41"/>
                <a:gd name="T23" fmla="*/ 40 h 40"/>
                <a:gd name="T24" fmla="*/ 10 w 41"/>
                <a:gd name="T25" fmla="*/ 40 h 40"/>
                <a:gd name="T26" fmla="*/ 14 w 41"/>
                <a:gd name="T27" fmla="*/ 37 h 40"/>
                <a:gd name="T28" fmla="*/ 15 w 41"/>
                <a:gd name="T29" fmla="*/ 37 h 40"/>
                <a:gd name="T30" fmla="*/ 19 w 41"/>
                <a:gd name="T31" fmla="*/ 35 h 40"/>
                <a:gd name="T32" fmla="*/ 29 w 41"/>
                <a:gd name="T33" fmla="*/ 28 h 40"/>
                <a:gd name="T34" fmla="*/ 31 w 41"/>
                <a:gd name="T35" fmla="*/ 25 h 40"/>
                <a:gd name="T36" fmla="*/ 35 w 41"/>
                <a:gd name="T37" fmla="*/ 19 h 40"/>
                <a:gd name="T38" fmla="*/ 40 w 41"/>
                <a:gd name="T39" fmla="*/ 6 h 40"/>
                <a:gd name="T40" fmla="*/ 33 w 41"/>
                <a:gd name="T4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40">
                  <a:moveTo>
                    <a:pt x="33" y="0"/>
                  </a:moveTo>
                  <a:cubicBezTo>
                    <a:pt x="30" y="0"/>
                    <a:pt x="27" y="1"/>
                    <a:pt x="24" y="3"/>
                  </a:cubicBezTo>
                  <a:cubicBezTo>
                    <a:pt x="22" y="4"/>
                    <a:pt x="20" y="5"/>
                    <a:pt x="19" y="5"/>
                  </a:cubicBezTo>
                  <a:cubicBezTo>
                    <a:pt x="19" y="5"/>
                    <a:pt x="19" y="5"/>
                    <a:pt x="18" y="5"/>
                  </a:cubicBezTo>
                  <a:cubicBezTo>
                    <a:pt x="18" y="5"/>
                    <a:pt x="17" y="5"/>
                    <a:pt x="17" y="5"/>
                  </a:cubicBezTo>
                  <a:cubicBezTo>
                    <a:pt x="16" y="5"/>
                    <a:pt x="15" y="5"/>
                    <a:pt x="15" y="5"/>
                  </a:cubicBezTo>
                  <a:cubicBezTo>
                    <a:pt x="13" y="5"/>
                    <a:pt x="11" y="5"/>
                    <a:pt x="10" y="7"/>
                  </a:cubicBezTo>
                  <a:cubicBezTo>
                    <a:pt x="7" y="9"/>
                    <a:pt x="5" y="12"/>
                    <a:pt x="4" y="15"/>
                  </a:cubicBezTo>
                  <a:cubicBezTo>
                    <a:pt x="4" y="16"/>
                    <a:pt x="4" y="17"/>
                    <a:pt x="4" y="17"/>
                  </a:cubicBezTo>
                  <a:cubicBezTo>
                    <a:pt x="2" y="21"/>
                    <a:pt x="0" y="25"/>
                    <a:pt x="2" y="29"/>
                  </a:cubicBezTo>
                  <a:cubicBezTo>
                    <a:pt x="2" y="30"/>
                    <a:pt x="2" y="30"/>
                    <a:pt x="3" y="31"/>
                  </a:cubicBezTo>
                  <a:cubicBezTo>
                    <a:pt x="3" y="34"/>
                    <a:pt x="5" y="40"/>
                    <a:pt x="10" y="40"/>
                  </a:cubicBezTo>
                  <a:cubicBezTo>
                    <a:pt x="10" y="40"/>
                    <a:pt x="10" y="40"/>
                    <a:pt x="10" y="40"/>
                  </a:cubicBezTo>
                  <a:cubicBezTo>
                    <a:pt x="12" y="39"/>
                    <a:pt x="14" y="38"/>
                    <a:pt x="14" y="37"/>
                  </a:cubicBezTo>
                  <a:cubicBezTo>
                    <a:pt x="14" y="37"/>
                    <a:pt x="14" y="37"/>
                    <a:pt x="15" y="37"/>
                  </a:cubicBezTo>
                  <a:cubicBezTo>
                    <a:pt x="16" y="36"/>
                    <a:pt x="17" y="36"/>
                    <a:pt x="19" y="35"/>
                  </a:cubicBezTo>
                  <a:cubicBezTo>
                    <a:pt x="23" y="34"/>
                    <a:pt x="26" y="32"/>
                    <a:pt x="29" y="28"/>
                  </a:cubicBezTo>
                  <a:cubicBezTo>
                    <a:pt x="29" y="27"/>
                    <a:pt x="30" y="26"/>
                    <a:pt x="31" y="25"/>
                  </a:cubicBezTo>
                  <a:cubicBezTo>
                    <a:pt x="32" y="23"/>
                    <a:pt x="34" y="21"/>
                    <a:pt x="35" y="19"/>
                  </a:cubicBezTo>
                  <a:cubicBezTo>
                    <a:pt x="37" y="16"/>
                    <a:pt x="41" y="12"/>
                    <a:pt x="40" y="6"/>
                  </a:cubicBezTo>
                  <a:cubicBezTo>
                    <a:pt x="39" y="0"/>
                    <a:pt x="35" y="0"/>
                    <a:pt x="33" y="0"/>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66" name="Freeform 48">
              <a:extLst>
                <a:ext uri="{FF2B5EF4-FFF2-40B4-BE49-F238E27FC236}">
                  <a16:creationId xmlns:a16="http://schemas.microsoft.com/office/drawing/2014/main" id="{66D2161D-5957-817A-5B24-64ED567EB51E}"/>
                </a:ext>
              </a:extLst>
            </p:cNvPr>
            <p:cNvSpPr>
              <a:spLocks/>
            </p:cNvSpPr>
            <p:nvPr/>
          </p:nvSpPr>
          <p:spPr bwMode="auto">
            <a:xfrm>
              <a:off x="4595020" y="2222418"/>
              <a:ext cx="94062" cy="121506"/>
            </a:xfrm>
            <a:custGeom>
              <a:avLst/>
              <a:gdLst>
                <a:gd name="T0" fmla="*/ 15 w 26"/>
                <a:gd name="T1" fmla="*/ 37 h 37"/>
                <a:gd name="T2" fmla="*/ 18 w 26"/>
                <a:gd name="T3" fmla="*/ 36 h 37"/>
                <a:gd name="T4" fmla="*/ 21 w 26"/>
                <a:gd name="T5" fmla="*/ 29 h 37"/>
                <a:gd name="T6" fmla="*/ 21 w 26"/>
                <a:gd name="T7" fmla="*/ 28 h 37"/>
                <a:gd name="T8" fmla="*/ 24 w 26"/>
                <a:gd name="T9" fmla="*/ 20 h 37"/>
                <a:gd name="T10" fmla="*/ 19 w 26"/>
                <a:gd name="T11" fmla="*/ 2 h 37"/>
                <a:gd name="T12" fmla="*/ 14 w 26"/>
                <a:gd name="T13" fmla="*/ 0 h 37"/>
                <a:gd name="T14" fmla="*/ 3 w 26"/>
                <a:gd name="T15" fmla="*/ 9 h 37"/>
                <a:gd name="T16" fmla="*/ 2 w 26"/>
                <a:gd name="T17" fmla="*/ 27 h 37"/>
                <a:gd name="T18" fmla="*/ 15 w 26"/>
                <a:gd name="T19" fmla="*/ 37 h 37"/>
                <a:gd name="T20" fmla="*/ 15 w 26"/>
                <a:gd name="T2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37">
                  <a:moveTo>
                    <a:pt x="15" y="37"/>
                  </a:moveTo>
                  <a:cubicBezTo>
                    <a:pt x="16" y="37"/>
                    <a:pt x="17" y="36"/>
                    <a:pt x="18" y="36"/>
                  </a:cubicBezTo>
                  <a:cubicBezTo>
                    <a:pt x="21" y="35"/>
                    <a:pt x="21" y="31"/>
                    <a:pt x="21" y="29"/>
                  </a:cubicBezTo>
                  <a:cubicBezTo>
                    <a:pt x="21" y="29"/>
                    <a:pt x="21" y="28"/>
                    <a:pt x="21" y="28"/>
                  </a:cubicBezTo>
                  <a:cubicBezTo>
                    <a:pt x="22" y="25"/>
                    <a:pt x="23" y="23"/>
                    <a:pt x="24" y="20"/>
                  </a:cubicBezTo>
                  <a:cubicBezTo>
                    <a:pt x="26" y="14"/>
                    <a:pt x="25" y="6"/>
                    <a:pt x="19" y="2"/>
                  </a:cubicBezTo>
                  <a:cubicBezTo>
                    <a:pt x="17" y="1"/>
                    <a:pt x="16" y="0"/>
                    <a:pt x="14" y="0"/>
                  </a:cubicBezTo>
                  <a:cubicBezTo>
                    <a:pt x="10" y="0"/>
                    <a:pt x="6" y="4"/>
                    <a:pt x="3" y="9"/>
                  </a:cubicBezTo>
                  <a:cubicBezTo>
                    <a:pt x="0" y="15"/>
                    <a:pt x="0" y="21"/>
                    <a:pt x="2" y="27"/>
                  </a:cubicBezTo>
                  <a:cubicBezTo>
                    <a:pt x="4" y="30"/>
                    <a:pt x="9" y="37"/>
                    <a:pt x="15" y="37"/>
                  </a:cubicBezTo>
                  <a:cubicBezTo>
                    <a:pt x="15" y="37"/>
                    <a:pt x="15" y="37"/>
                    <a:pt x="15" y="37"/>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67" name="Freeform 49">
              <a:extLst>
                <a:ext uri="{FF2B5EF4-FFF2-40B4-BE49-F238E27FC236}">
                  <a16:creationId xmlns:a16="http://schemas.microsoft.com/office/drawing/2014/main" id="{1DD6A115-2234-2052-E67C-AA999AD6B335}"/>
                </a:ext>
              </a:extLst>
            </p:cNvPr>
            <p:cNvSpPr>
              <a:spLocks/>
            </p:cNvSpPr>
            <p:nvPr/>
          </p:nvSpPr>
          <p:spPr bwMode="auto">
            <a:xfrm>
              <a:off x="4638643" y="2548501"/>
              <a:ext cx="50439" cy="59513"/>
            </a:xfrm>
            <a:custGeom>
              <a:avLst/>
              <a:gdLst>
                <a:gd name="T0" fmla="*/ 13 w 14"/>
                <a:gd name="T1" fmla="*/ 2 h 18"/>
                <a:gd name="T2" fmla="*/ 9 w 14"/>
                <a:gd name="T3" fmla="*/ 0 h 18"/>
                <a:gd name="T4" fmla="*/ 7 w 14"/>
                <a:gd name="T5" fmla="*/ 1 h 18"/>
                <a:gd name="T6" fmla="*/ 3 w 14"/>
                <a:gd name="T7" fmla="*/ 8 h 18"/>
                <a:gd name="T8" fmla="*/ 3 w 14"/>
                <a:gd name="T9" fmla="*/ 8 h 18"/>
                <a:gd name="T10" fmla="*/ 3 w 14"/>
                <a:gd name="T11" fmla="*/ 9 h 18"/>
                <a:gd name="T12" fmla="*/ 0 w 14"/>
                <a:gd name="T13" fmla="*/ 13 h 18"/>
                <a:gd name="T14" fmla="*/ 1 w 14"/>
                <a:gd name="T15" fmla="*/ 16 h 18"/>
                <a:gd name="T16" fmla="*/ 4 w 14"/>
                <a:gd name="T17" fmla="*/ 18 h 18"/>
                <a:gd name="T18" fmla="*/ 5 w 14"/>
                <a:gd name="T19" fmla="*/ 18 h 18"/>
                <a:gd name="T20" fmla="*/ 9 w 14"/>
                <a:gd name="T21" fmla="*/ 14 h 18"/>
                <a:gd name="T22" fmla="*/ 10 w 14"/>
                <a:gd name="T23" fmla="*/ 13 h 18"/>
                <a:gd name="T24" fmla="*/ 12 w 14"/>
                <a:gd name="T25" fmla="*/ 10 h 18"/>
                <a:gd name="T26" fmla="*/ 13 w 14"/>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8">
                  <a:moveTo>
                    <a:pt x="13" y="2"/>
                  </a:moveTo>
                  <a:cubicBezTo>
                    <a:pt x="12" y="1"/>
                    <a:pt x="11" y="0"/>
                    <a:pt x="9" y="0"/>
                  </a:cubicBezTo>
                  <a:cubicBezTo>
                    <a:pt x="8" y="0"/>
                    <a:pt x="8" y="0"/>
                    <a:pt x="7" y="1"/>
                  </a:cubicBezTo>
                  <a:cubicBezTo>
                    <a:pt x="4" y="2"/>
                    <a:pt x="4" y="5"/>
                    <a:pt x="3" y="8"/>
                  </a:cubicBezTo>
                  <a:cubicBezTo>
                    <a:pt x="3" y="8"/>
                    <a:pt x="3" y="8"/>
                    <a:pt x="3" y="8"/>
                  </a:cubicBezTo>
                  <a:cubicBezTo>
                    <a:pt x="3" y="8"/>
                    <a:pt x="3" y="9"/>
                    <a:pt x="3" y="9"/>
                  </a:cubicBezTo>
                  <a:cubicBezTo>
                    <a:pt x="2" y="9"/>
                    <a:pt x="0" y="11"/>
                    <a:pt x="0" y="13"/>
                  </a:cubicBezTo>
                  <a:cubicBezTo>
                    <a:pt x="0" y="14"/>
                    <a:pt x="0" y="15"/>
                    <a:pt x="1" y="16"/>
                  </a:cubicBezTo>
                  <a:cubicBezTo>
                    <a:pt x="2" y="17"/>
                    <a:pt x="3" y="18"/>
                    <a:pt x="4" y="18"/>
                  </a:cubicBezTo>
                  <a:cubicBezTo>
                    <a:pt x="5" y="18"/>
                    <a:pt x="5" y="18"/>
                    <a:pt x="5" y="18"/>
                  </a:cubicBezTo>
                  <a:cubicBezTo>
                    <a:pt x="8" y="17"/>
                    <a:pt x="8" y="15"/>
                    <a:pt x="9" y="14"/>
                  </a:cubicBezTo>
                  <a:cubicBezTo>
                    <a:pt x="9" y="13"/>
                    <a:pt x="9" y="13"/>
                    <a:pt x="10" y="13"/>
                  </a:cubicBezTo>
                  <a:cubicBezTo>
                    <a:pt x="11" y="12"/>
                    <a:pt x="12" y="11"/>
                    <a:pt x="12" y="10"/>
                  </a:cubicBezTo>
                  <a:cubicBezTo>
                    <a:pt x="13" y="8"/>
                    <a:pt x="14" y="5"/>
                    <a:pt x="13" y="2"/>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68" name="Freeform 50">
              <a:extLst>
                <a:ext uri="{FF2B5EF4-FFF2-40B4-BE49-F238E27FC236}">
                  <a16:creationId xmlns:a16="http://schemas.microsoft.com/office/drawing/2014/main" id="{67873EC1-48CE-1D83-CC30-C8136700B73F}"/>
                </a:ext>
              </a:extLst>
            </p:cNvPr>
            <p:cNvSpPr>
              <a:spLocks/>
            </p:cNvSpPr>
            <p:nvPr/>
          </p:nvSpPr>
          <p:spPr bwMode="auto">
            <a:xfrm>
              <a:off x="938876" y="3141152"/>
              <a:ext cx="21811" cy="39675"/>
            </a:xfrm>
            <a:custGeom>
              <a:avLst/>
              <a:gdLst>
                <a:gd name="T0" fmla="*/ 4 w 6"/>
                <a:gd name="T1" fmla="*/ 5 h 12"/>
                <a:gd name="T2" fmla="*/ 3 w 6"/>
                <a:gd name="T3" fmla="*/ 2 h 12"/>
                <a:gd name="T4" fmla="*/ 1 w 6"/>
                <a:gd name="T5" fmla="*/ 5 h 12"/>
                <a:gd name="T6" fmla="*/ 2 w 6"/>
                <a:gd name="T7" fmla="*/ 7 h 12"/>
                <a:gd name="T8" fmla="*/ 5 w 6"/>
                <a:gd name="T9" fmla="*/ 11 h 12"/>
                <a:gd name="T10" fmla="*/ 5 w 6"/>
                <a:gd name="T11" fmla="*/ 6 h 12"/>
                <a:gd name="T12" fmla="*/ 4 w 6"/>
                <a:gd name="T13" fmla="*/ 5 h 12"/>
              </a:gdLst>
              <a:ahLst/>
              <a:cxnLst>
                <a:cxn ang="0">
                  <a:pos x="T0" y="T1"/>
                </a:cxn>
                <a:cxn ang="0">
                  <a:pos x="T2" y="T3"/>
                </a:cxn>
                <a:cxn ang="0">
                  <a:pos x="T4" y="T5"/>
                </a:cxn>
                <a:cxn ang="0">
                  <a:pos x="T6" y="T7"/>
                </a:cxn>
                <a:cxn ang="0">
                  <a:pos x="T8" y="T9"/>
                </a:cxn>
                <a:cxn ang="0">
                  <a:pos x="T10" y="T11"/>
                </a:cxn>
                <a:cxn ang="0">
                  <a:pos x="T12" y="T13"/>
                </a:cxn>
              </a:cxnLst>
              <a:rect l="0" t="0" r="r" b="b"/>
              <a:pathLst>
                <a:path w="6" h="12">
                  <a:moveTo>
                    <a:pt x="4" y="5"/>
                  </a:moveTo>
                  <a:cubicBezTo>
                    <a:pt x="4" y="4"/>
                    <a:pt x="4" y="2"/>
                    <a:pt x="3" y="2"/>
                  </a:cubicBezTo>
                  <a:cubicBezTo>
                    <a:pt x="0" y="0"/>
                    <a:pt x="0" y="3"/>
                    <a:pt x="1" y="5"/>
                  </a:cubicBezTo>
                  <a:cubicBezTo>
                    <a:pt x="1" y="6"/>
                    <a:pt x="2" y="6"/>
                    <a:pt x="2" y="7"/>
                  </a:cubicBezTo>
                  <a:cubicBezTo>
                    <a:pt x="3" y="8"/>
                    <a:pt x="3" y="12"/>
                    <a:pt x="5" y="11"/>
                  </a:cubicBezTo>
                  <a:cubicBezTo>
                    <a:pt x="6" y="10"/>
                    <a:pt x="5" y="8"/>
                    <a:pt x="5" y="6"/>
                  </a:cubicBezTo>
                  <a:cubicBezTo>
                    <a:pt x="4" y="6"/>
                    <a:pt x="4" y="5"/>
                    <a:pt x="4" y="5"/>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69" name="Freeform 51">
              <a:extLst>
                <a:ext uri="{FF2B5EF4-FFF2-40B4-BE49-F238E27FC236}">
                  <a16:creationId xmlns:a16="http://schemas.microsoft.com/office/drawing/2014/main" id="{86E25DFC-2D6F-E42D-5757-C15A5C4D43EA}"/>
                </a:ext>
              </a:extLst>
            </p:cNvPr>
            <p:cNvSpPr>
              <a:spLocks/>
            </p:cNvSpPr>
            <p:nvPr/>
          </p:nvSpPr>
          <p:spPr bwMode="auto">
            <a:xfrm>
              <a:off x="1542781" y="2139348"/>
              <a:ext cx="1072851" cy="1584537"/>
            </a:xfrm>
            <a:custGeom>
              <a:avLst/>
              <a:gdLst>
                <a:gd name="T0" fmla="*/ 267 w 296"/>
                <a:gd name="T1" fmla="*/ 110 h 481"/>
                <a:gd name="T2" fmla="*/ 272 w 296"/>
                <a:gd name="T3" fmla="*/ 108 h 481"/>
                <a:gd name="T4" fmla="*/ 278 w 296"/>
                <a:gd name="T5" fmla="*/ 106 h 481"/>
                <a:gd name="T6" fmla="*/ 285 w 296"/>
                <a:gd name="T7" fmla="*/ 104 h 481"/>
                <a:gd name="T8" fmla="*/ 287 w 296"/>
                <a:gd name="T9" fmla="*/ 103 h 481"/>
                <a:gd name="T10" fmla="*/ 296 w 296"/>
                <a:gd name="T11" fmla="*/ 76 h 481"/>
                <a:gd name="T12" fmla="*/ 293 w 296"/>
                <a:gd name="T13" fmla="*/ 75 h 481"/>
                <a:gd name="T14" fmla="*/ 120 w 296"/>
                <a:gd name="T15" fmla="*/ 1 h 481"/>
                <a:gd name="T16" fmla="*/ 117 w 296"/>
                <a:gd name="T17" fmla="*/ 0 h 481"/>
                <a:gd name="T18" fmla="*/ 116 w 296"/>
                <a:gd name="T19" fmla="*/ 3 h 481"/>
                <a:gd name="T20" fmla="*/ 99 w 296"/>
                <a:gd name="T21" fmla="*/ 37 h 481"/>
                <a:gd name="T22" fmla="*/ 97 w 296"/>
                <a:gd name="T23" fmla="*/ 40 h 481"/>
                <a:gd name="T24" fmla="*/ 83 w 296"/>
                <a:gd name="T25" fmla="*/ 69 h 481"/>
                <a:gd name="T26" fmla="*/ 62 w 296"/>
                <a:gd name="T27" fmla="*/ 110 h 481"/>
                <a:gd name="T28" fmla="*/ 24 w 296"/>
                <a:gd name="T29" fmla="*/ 184 h 481"/>
                <a:gd name="T30" fmla="*/ 20 w 296"/>
                <a:gd name="T31" fmla="*/ 191 h 481"/>
                <a:gd name="T32" fmla="*/ 5 w 296"/>
                <a:gd name="T33" fmla="*/ 235 h 481"/>
                <a:gd name="T34" fmla="*/ 10 w 296"/>
                <a:gd name="T35" fmla="*/ 239 h 481"/>
                <a:gd name="T36" fmla="*/ 14 w 296"/>
                <a:gd name="T37" fmla="*/ 241 h 481"/>
                <a:gd name="T38" fmla="*/ 22 w 296"/>
                <a:gd name="T39" fmla="*/ 263 h 481"/>
                <a:gd name="T40" fmla="*/ 23 w 296"/>
                <a:gd name="T41" fmla="*/ 266 h 481"/>
                <a:gd name="T42" fmla="*/ 23 w 296"/>
                <a:gd name="T43" fmla="*/ 272 h 481"/>
                <a:gd name="T44" fmla="*/ 23 w 296"/>
                <a:gd name="T45" fmla="*/ 280 h 481"/>
                <a:gd name="T46" fmla="*/ 25 w 296"/>
                <a:gd name="T47" fmla="*/ 284 h 481"/>
                <a:gd name="T48" fmla="*/ 29 w 296"/>
                <a:gd name="T49" fmla="*/ 287 h 481"/>
                <a:gd name="T50" fmla="*/ 29 w 296"/>
                <a:gd name="T51" fmla="*/ 285 h 481"/>
                <a:gd name="T52" fmla="*/ 33 w 296"/>
                <a:gd name="T53" fmla="*/ 287 h 481"/>
                <a:gd name="T54" fmla="*/ 38 w 296"/>
                <a:gd name="T55" fmla="*/ 310 h 481"/>
                <a:gd name="T56" fmla="*/ 38 w 296"/>
                <a:gd name="T57" fmla="*/ 312 h 481"/>
                <a:gd name="T58" fmla="*/ 42 w 296"/>
                <a:gd name="T59" fmla="*/ 325 h 481"/>
                <a:gd name="T60" fmla="*/ 47 w 296"/>
                <a:gd name="T61" fmla="*/ 333 h 481"/>
                <a:gd name="T62" fmla="*/ 53 w 296"/>
                <a:gd name="T63" fmla="*/ 353 h 481"/>
                <a:gd name="T64" fmla="*/ 54 w 296"/>
                <a:gd name="T65" fmla="*/ 358 h 481"/>
                <a:gd name="T66" fmla="*/ 60 w 296"/>
                <a:gd name="T67" fmla="*/ 372 h 481"/>
                <a:gd name="T68" fmla="*/ 65 w 296"/>
                <a:gd name="T69" fmla="*/ 380 h 481"/>
                <a:gd name="T70" fmla="*/ 62 w 296"/>
                <a:gd name="T71" fmla="*/ 405 h 481"/>
                <a:gd name="T72" fmla="*/ 61 w 296"/>
                <a:gd name="T73" fmla="*/ 411 h 481"/>
                <a:gd name="T74" fmla="*/ 57 w 296"/>
                <a:gd name="T75" fmla="*/ 437 h 481"/>
                <a:gd name="T76" fmla="*/ 60 w 296"/>
                <a:gd name="T77" fmla="*/ 444 h 481"/>
                <a:gd name="T78" fmla="*/ 60 w 296"/>
                <a:gd name="T79" fmla="*/ 445 h 481"/>
                <a:gd name="T80" fmla="*/ 61 w 296"/>
                <a:gd name="T81" fmla="*/ 446 h 481"/>
                <a:gd name="T82" fmla="*/ 62 w 296"/>
                <a:gd name="T83" fmla="*/ 447 h 481"/>
                <a:gd name="T84" fmla="*/ 156 w 296"/>
                <a:gd name="T85" fmla="*/ 480 h 481"/>
                <a:gd name="T86" fmla="*/ 159 w 296"/>
                <a:gd name="T87" fmla="*/ 481 h 481"/>
                <a:gd name="T88" fmla="*/ 286 w 296"/>
                <a:gd name="T89" fmla="*/ 106 h 481"/>
                <a:gd name="T90" fmla="*/ 280 w 296"/>
                <a:gd name="T91" fmla="*/ 109 h 481"/>
                <a:gd name="T92" fmla="*/ 276 w 296"/>
                <a:gd name="T93" fmla="*/ 110 h 481"/>
                <a:gd name="T94" fmla="*/ 272 w 296"/>
                <a:gd name="T95" fmla="*/ 113 h 481"/>
                <a:gd name="T96" fmla="*/ 263 w 296"/>
                <a:gd name="T97" fmla="*/ 119 h 481"/>
                <a:gd name="T98" fmla="*/ 261 w 296"/>
                <a:gd name="T99" fmla="*/ 116 h 481"/>
                <a:gd name="T100" fmla="*/ 267 w 296"/>
                <a:gd name="T101" fmla="*/ 11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6" h="481">
                  <a:moveTo>
                    <a:pt x="267" y="110"/>
                  </a:moveTo>
                  <a:cubicBezTo>
                    <a:pt x="269" y="109"/>
                    <a:pt x="270" y="109"/>
                    <a:pt x="272" y="108"/>
                  </a:cubicBezTo>
                  <a:cubicBezTo>
                    <a:pt x="274" y="107"/>
                    <a:pt x="276" y="106"/>
                    <a:pt x="278" y="106"/>
                  </a:cubicBezTo>
                  <a:cubicBezTo>
                    <a:pt x="281" y="105"/>
                    <a:pt x="283" y="105"/>
                    <a:pt x="285" y="104"/>
                  </a:cubicBezTo>
                  <a:cubicBezTo>
                    <a:pt x="287" y="103"/>
                    <a:pt x="287" y="103"/>
                    <a:pt x="287" y="103"/>
                  </a:cubicBezTo>
                  <a:cubicBezTo>
                    <a:pt x="296" y="76"/>
                    <a:pt x="296" y="76"/>
                    <a:pt x="296" y="76"/>
                  </a:cubicBezTo>
                  <a:cubicBezTo>
                    <a:pt x="293" y="75"/>
                    <a:pt x="293" y="75"/>
                    <a:pt x="293" y="75"/>
                  </a:cubicBezTo>
                  <a:cubicBezTo>
                    <a:pt x="234" y="55"/>
                    <a:pt x="176" y="31"/>
                    <a:pt x="120" y="1"/>
                  </a:cubicBezTo>
                  <a:cubicBezTo>
                    <a:pt x="117" y="0"/>
                    <a:pt x="117" y="0"/>
                    <a:pt x="117" y="0"/>
                  </a:cubicBezTo>
                  <a:cubicBezTo>
                    <a:pt x="116" y="3"/>
                    <a:pt x="116" y="3"/>
                    <a:pt x="116" y="3"/>
                  </a:cubicBezTo>
                  <a:cubicBezTo>
                    <a:pt x="110" y="14"/>
                    <a:pt x="104" y="26"/>
                    <a:pt x="99" y="37"/>
                  </a:cubicBezTo>
                  <a:cubicBezTo>
                    <a:pt x="97" y="40"/>
                    <a:pt x="97" y="40"/>
                    <a:pt x="97" y="40"/>
                  </a:cubicBezTo>
                  <a:cubicBezTo>
                    <a:pt x="92" y="50"/>
                    <a:pt x="88" y="59"/>
                    <a:pt x="83" y="69"/>
                  </a:cubicBezTo>
                  <a:cubicBezTo>
                    <a:pt x="76" y="83"/>
                    <a:pt x="69" y="97"/>
                    <a:pt x="62" y="110"/>
                  </a:cubicBezTo>
                  <a:cubicBezTo>
                    <a:pt x="50" y="135"/>
                    <a:pt x="38" y="160"/>
                    <a:pt x="24" y="184"/>
                  </a:cubicBezTo>
                  <a:cubicBezTo>
                    <a:pt x="23" y="186"/>
                    <a:pt x="22" y="188"/>
                    <a:pt x="20" y="191"/>
                  </a:cubicBezTo>
                  <a:cubicBezTo>
                    <a:pt x="10" y="207"/>
                    <a:pt x="0" y="226"/>
                    <a:pt x="5" y="235"/>
                  </a:cubicBezTo>
                  <a:cubicBezTo>
                    <a:pt x="6" y="238"/>
                    <a:pt x="8" y="238"/>
                    <a:pt x="10" y="239"/>
                  </a:cubicBezTo>
                  <a:cubicBezTo>
                    <a:pt x="11" y="240"/>
                    <a:pt x="12" y="240"/>
                    <a:pt x="14" y="241"/>
                  </a:cubicBezTo>
                  <a:cubicBezTo>
                    <a:pt x="20" y="246"/>
                    <a:pt x="21" y="255"/>
                    <a:pt x="22" y="263"/>
                  </a:cubicBezTo>
                  <a:cubicBezTo>
                    <a:pt x="23" y="266"/>
                    <a:pt x="23" y="266"/>
                    <a:pt x="23" y="266"/>
                  </a:cubicBezTo>
                  <a:cubicBezTo>
                    <a:pt x="23" y="268"/>
                    <a:pt x="23" y="270"/>
                    <a:pt x="23" y="272"/>
                  </a:cubicBezTo>
                  <a:cubicBezTo>
                    <a:pt x="23" y="275"/>
                    <a:pt x="23" y="277"/>
                    <a:pt x="23" y="280"/>
                  </a:cubicBezTo>
                  <a:cubicBezTo>
                    <a:pt x="24" y="283"/>
                    <a:pt x="25" y="284"/>
                    <a:pt x="25" y="284"/>
                  </a:cubicBezTo>
                  <a:cubicBezTo>
                    <a:pt x="29" y="287"/>
                    <a:pt x="29" y="287"/>
                    <a:pt x="29" y="287"/>
                  </a:cubicBezTo>
                  <a:cubicBezTo>
                    <a:pt x="29" y="285"/>
                    <a:pt x="29" y="285"/>
                    <a:pt x="29" y="285"/>
                  </a:cubicBezTo>
                  <a:cubicBezTo>
                    <a:pt x="30" y="286"/>
                    <a:pt x="31" y="286"/>
                    <a:pt x="33" y="287"/>
                  </a:cubicBezTo>
                  <a:cubicBezTo>
                    <a:pt x="39" y="291"/>
                    <a:pt x="38" y="302"/>
                    <a:pt x="38" y="310"/>
                  </a:cubicBezTo>
                  <a:cubicBezTo>
                    <a:pt x="38" y="312"/>
                    <a:pt x="38" y="312"/>
                    <a:pt x="38" y="312"/>
                  </a:cubicBezTo>
                  <a:cubicBezTo>
                    <a:pt x="37" y="320"/>
                    <a:pt x="39" y="322"/>
                    <a:pt x="42" y="325"/>
                  </a:cubicBezTo>
                  <a:cubicBezTo>
                    <a:pt x="44" y="327"/>
                    <a:pt x="45" y="329"/>
                    <a:pt x="47" y="333"/>
                  </a:cubicBezTo>
                  <a:cubicBezTo>
                    <a:pt x="50" y="338"/>
                    <a:pt x="52" y="346"/>
                    <a:pt x="53" y="353"/>
                  </a:cubicBezTo>
                  <a:cubicBezTo>
                    <a:pt x="53" y="355"/>
                    <a:pt x="54" y="356"/>
                    <a:pt x="54" y="358"/>
                  </a:cubicBezTo>
                  <a:cubicBezTo>
                    <a:pt x="55" y="364"/>
                    <a:pt x="58" y="368"/>
                    <a:pt x="60" y="372"/>
                  </a:cubicBezTo>
                  <a:cubicBezTo>
                    <a:pt x="62" y="374"/>
                    <a:pt x="64" y="377"/>
                    <a:pt x="65" y="380"/>
                  </a:cubicBezTo>
                  <a:cubicBezTo>
                    <a:pt x="68" y="388"/>
                    <a:pt x="65" y="398"/>
                    <a:pt x="62" y="405"/>
                  </a:cubicBezTo>
                  <a:cubicBezTo>
                    <a:pt x="62" y="407"/>
                    <a:pt x="61" y="411"/>
                    <a:pt x="61" y="411"/>
                  </a:cubicBezTo>
                  <a:cubicBezTo>
                    <a:pt x="58" y="419"/>
                    <a:pt x="55" y="427"/>
                    <a:pt x="57" y="437"/>
                  </a:cubicBezTo>
                  <a:cubicBezTo>
                    <a:pt x="58" y="439"/>
                    <a:pt x="59" y="441"/>
                    <a:pt x="60" y="444"/>
                  </a:cubicBezTo>
                  <a:cubicBezTo>
                    <a:pt x="60" y="445"/>
                    <a:pt x="60" y="445"/>
                    <a:pt x="60" y="445"/>
                  </a:cubicBezTo>
                  <a:cubicBezTo>
                    <a:pt x="61" y="446"/>
                    <a:pt x="61" y="446"/>
                    <a:pt x="61" y="446"/>
                  </a:cubicBezTo>
                  <a:cubicBezTo>
                    <a:pt x="62" y="447"/>
                    <a:pt x="62" y="447"/>
                    <a:pt x="62" y="447"/>
                  </a:cubicBezTo>
                  <a:cubicBezTo>
                    <a:pt x="91" y="458"/>
                    <a:pt x="123" y="469"/>
                    <a:pt x="156" y="480"/>
                  </a:cubicBezTo>
                  <a:cubicBezTo>
                    <a:pt x="159" y="481"/>
                    <a:pt x="159" y="481"/>
                    <a:pt x="159" y="481"/>
                  </a:cubicBezTo>
                  <a:cubicBezTo>
                    <a:pt x="286" y="106"/>
                    <a:pt x="286" y="106"/>
                    <a:pt x="286" y="106"/>
                  </a:cubicBezTo>
                  <a:cubicBezTo>
                    <a:pt x="280" y="109"/>
                    <a:pt x="280" y="109"/>
                    <a:pt x="280" y="109"/>
                  </a:cubicBezTo>
                  <a:cubicBezTo>
                    <a:pt x="278" y="109"/>
                    <a:pt x="277" y="110"/>
                    <a:pt x="276" y="110"/>
                  </a:cubicBezTo>
                  <a:cubicBezTo>
                    <a:pt x="275" y="111"/>
                    <a:pt x="273" y="112"/>
                    <a:pt x="272" y="113"/>
                  </a:cubicBezTo>
                  <a:cubicBezTo>
                    <a:pt x="269" y="116"/>
                    <a:pt x="265" y="119"/>
                    <a:pt x="263" y="119"/>
                  </a:cubicBezTo>
                  <a:cubicBezTo>
                    <a:pt x="262" y="119"/>
                    <a:pt x="261" y="117"/>
                    <a:pt x="261" y="116"/>
                  </a:cubicBezTo>
                  <a:cubicBezTo>
                    <a:pt x="260" y="113"/>
                    <a:pt x="261" y="112"/>
                    <a:pt x="267" y="110"/>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70" name="Freeform 52">
              <a:extLst>
                <a:ext uri="{FF2B5EF4-FFF2-40B4-BE49-F238E27FC236}">
                  <a16:creationId xmlns:a16="http://schemas.microsoft.com/office/drawing/2014/main" id="{C6F8424F-BC07-E8E5-7272-55B0C165137A}"/>
                </a:ext>
              </a:extLst>
            </p:cNvPr>
            <p:cNvSpPr>
              <a:spLocks/>
            </p:cNvSpPr>
            <p:nvPr/>
          </p:nvSpPr>
          <p:spPr bwMode="auto">
            <a:xfrm>
              <a:off x="823003" y="495298"/>
              <a:ext cx="1034681" cy="1518824"/>
            </a:xfrm>
            <a:custGeom>
              <a:avLst/>
              <a:gdLst>
                <a:gd name="T0" fmla="*/ 280 w 286"/>
                <a:gd name="T1" fmla="*/ 55 h 461"/>
                <a:gd name="T2" fmla="*/ 278 w 286"/>
                <a:gd name="T3" fmla="*/ 44 h 461"/>
                <a:gd name="T4" fmla="*/ 276 w 286"/>
                <a:gd name="T5" fmla="*/ 28 h 461"/>
                <a:gd name="T6" fmla="*/ 264 w 286"/>
                <a:gd name="T7" fmla="*/ 3 h 461"/>
                <a:gd name="T8" fmla="*/ 261 w 286"/>
                <a:gd name="T9" fmla="*/ 0 h 461"/>
                <a:gd name="T10" fmla="*/ 2 w 286"/>
                <a:gd name="T11" fmla="*/ 252 h 461"/>
                <a:gd name="T12" fmla="*/ 8 w 286"/>
                <a:gd name="T13" fmla="*/ 264 h 461"/>
                <a:gd name="T14" fmla="*/ 18 w 286"/>
                <a:gd name="T15" fmla="*/ 272 h 461"/>
                <a:gd name="T16" fmla="*/ 23 w 286"/>
                <a:gd name="T17" fmla="*/ 276 h 461"/>
                <a:gd name="T18" fmla="*/ 19 w 286"/>
                <a:gd name="T19" fmla="*/ 279 h 461"/>
                <a:gd name="T20" fmla="*/ 19 w 286"/>
                <a:gd name="T21" fmla="*/ 283 h 461"/>
                <a:gd name="T22" fmla="*/ 250 w 286"/>
                <a:gd name="T23" fmla="*/ 461 h 461"/>
                <a:gd name="T24" fmla="*/ 253 w 286"/>
                <a:gd name="T25" fmla="*/ 454 h 461"/>
                <a:gd name="T26" fmla="*/ 253 w 286"/>
                <a:gd name="T27" fmla="*/ 437 h 461"/>
                <a:gd name="T28" fmla="*/ 258 w 286"/>
                <a:gd name="T29" fmla="*/ 425 h 461"/>
                <a:gd name="T30" fmla="*/ 250 w 286"/>
                <a:gd name="T31" fmla="*/ 423 h 461"/>
                <a:gd name="T32" fmla="*/ 243 w 286"/>
                <a:gd name="T33" fmla="*/ 422 h 461"/>
                <a:gd name="T34" fmla="*/ 239 w 286"/>
                <a:gd name="T35" fmla="*/ 417 h 461"/>
                <a:gd name="T36" fmla="*/ 227 w 286"/>
                <a:gd name="T37" fmla="*/ 413 h 461"/>
                <a:gd name="T38" fmla="*/ 226 w 286"/>
                <a:gd name="T39" fmla="*/ 395 h 461"/>
                <a:gd name="T40" fmla="*/ 225 w 286"/>
                <a:gd name="T41" fmla="*/ 379 h 461"/>
                <a:gd name="T42" fmla="*/ 221 w 286"/>
                <a:gd name="T43" fmla="*/ 362 h 461"/>
                <a:gd name="T44" fmla="*/ 216 w 286"/>
                <a:gd name="T45" fmla="*/ 343 h 461"/>
                <a:gd name="T46" fmla="*/ 218 w 286"/>
                <a:gd name="T47" fmla="*/ 331 h 461"/>
                <a:gd name="T48" fmla="*/ 221 w 286"/>
                <a:gd name="T49" fmla="*/ 315 h 461"/>
                <a:gd name="T50" fmla="*/ 227 w 286"/>
                <a:gd name="T51" fmla="*/ 298 h 461"/>
                <a:gd name="T52" fmla="*/ 235 w 286"/>
                <a:gd name="T53" fmla="*/ 279 h 461"/>
                <a:gd name="T54" fmla="*/ 234 w 286"/>
                <a:gd name="T55" fmla="*/ 263 h 461"/>
                <a:gd name="T56" fmla="*/ 235 w 286"/>
                <a:gd name="T57" fmla="*/ 258 h 461"/>
                <a:gd name="T58" fmla="*/ 233 w 286"/>
                <a:gd name="T59" fmla="*/ 244 h 461"/>
                <a:gd name="T60" fmla="*/ 229 w 286"/>
                <a:gd name="T61" fmla="*/ 233 h 461"/>
                <a:gd name="T62" fmla="*/ 238 w 286"/>
                <a:gd name="T63" fmla="*/ 210 h 461"/>
                <a:gd name="T64" fmla="*/ 249 w 286"/>
                <a:gd name="T65" fmla="*/ 184 h 461"/>
                <a:gd name="T66" fmla="*/ 254 w 286"/>
                <a:gd name="T67" fmla="*/ 160 h 461"/>
                <a:gd name="T68" fmla="*/ 264 w 286"/>
                <a:gd name="T69" fmla="*/ 141 h 461"/>
                <a:gd name="T70" fmla="*/ 244 w 286"/>
                <a:gd name="T71" fmla="*/ 130 h 461"/>
                <a:gd name="T72" fmla="*/ 243 w 286"/>
                <a:gd name="T73" fmla="*/ 117 h 461"/>
                <a:gd name="T74" fmla="*/ 255 w 286"/>
                <a:gd name="T75" fmla="*/ 104 h 461"/>
                <a:gd name="T76" fmla="*/ 259 w 286"/>
                <a:gd name="T77" fmla="*/ 91 h 461"/>
                <a:gd name="T78" fmla="*/ 272 w 286"/>
                <a:gd name="T79" fmla="*/ 82 h 461"/>
                <a:gd name="T80" fmla="*/ 282 w 286"/>
                <a:gd name="T81" fmla="*/ 68 h 461"/>
                <a:gd name="T82" fmla="*/ 286 w 286"/>
                <a:gd name="T83" fmla="*/ 6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 h="461">
                  <a:moveTo>
                    <a:pt x="283" y="59"/>
                  </a:moveTo>
                  <a:cubicBezTo>
                    <a:pt x="282" y="58"/>
                    <a:pt x="281" y="57"/>
                    <a:pt x="280" y="55"/>
                  </a:cubicBezTo>
                  <a:cubicBezTo>
                    <a:pt x="279" y="54"/>
                    <a:pt x="279" y="52"/>
                    <a:pt x="279" y="50"/>
                  </a:cubicBezTo>
                  <a:cubicBezTo>
                    <a:pt x="279" y="48"/>
                    <a:pt x="279" y="46"/>
                    <a:pt x="278" y="44"/>
                  </a:cubicBezTo>
                  <a:cubicBezTo>
                    <a:pt x="276" y="40"/>
                    <a:pt x="276" y="36"/>
                    <a:pt x="276" y="32"/>
                  </a:cubicBezTo>
                  <a:cubicBezTo>
                    <a:pt x="276" y="31"/>
                    <a:pt x="276" y="29"/>
                    <a:pt x="276" y="28"/>
                  </a:cubicBezTo>
                  <a:cubicBezTo>
                    <a:pt x="277" y="24"/>
                    <a:pt x="277" y="20"/>
                    <a:pt x="274" y="15"/>
                  </a:cubicBezTo>
                  <a:cubicBezTo>
                    <a:pt x="272" y="11"/>
                    <a:pt x="267" y="7"/>
                    <a:pt x="264" y="3"/>
                  </a:cubicBezTo>
                  <a:cubicBezTo>
                    <a:pt x="263" y="3"/>
                    <a:pt x="263" y="3"/>
                    <a:pt x="263" y="3"/>
                  </a:cubicBezTo>
                  <a:cubicBezTo>
                    <a:pt x="261" y="0"/>
                    <a:pt x="261" y="0"/>
                    <a:pt x="261" y="0"/>
                  </a:cubicBezTo>
                  <a:cubicBezTo>
                    <a:pt x="0" y="250"/>
                    <a:pt x="0" y="250"/>
                    <a:pt x="0" y="250"/>
                  </a:cubicBezTo>
                  <a:cubicBezTo>
                    <a:pt x="2" y="252"/>
                    <a:pt x="2" y="252"/>
                    <a:pt x="2" y="252"/>
                  </a:cubicBezTo>
                  <a:cubicBezTo>
                    <a:pt x="2" y="253"/>
                    <a:pt x="3" y="255"/>
                    <a:pt x="4" y="257"/>
                  </a:cubicBezTo>
                  <a:cubicBezTo>
                    <a:pt x="5" y="259"/>
                    <a:pt x="7" y="262"/>
                    <a:pt x="8" y="264"/>
                  </a:cubicBezTo>
                  <a:cubicBezTo>
                    <a:pt x="11" y="268"/>
                    <a:pt x="12" y="269"/>
                    <a:pt x="18" y="271"/>
                  </a:cubicBezTo>
                  <a:cubicBezTo>
                    <a:pt x="18" y="272"/>
                    <a:pt x="18" y="272"/>
                    <a:pt x="18" y="272"/>
                  </a:cubicBezTo>
                  <a:cubicBezTo>
                    <a:pt x="24" y="274"/>
                    <a:pt x="25" y="275"/>
                    <a:pt x="25" y="275"/>
                  </a:cubicBezTo>
                  <a:cubicBezTo>
                    <a:pt x="25" y="275"/>
                    <a:pt x="24" y="275"/>
                    <a:pt x="23" y="276"/>
                  </a:cubicBezTo>
                  <a:cubicBezTo>
                    <a:pt x="22" y="276"/>
                    <a:pt x="21" y="277"/>
                    <a:pt x="20" y="278"/>
                  </a:cubicBezTo>
                  <a:cubicBezTo>
                    <a:pt x="20" y="278"/>
                    <a:pt x="19" y="279"/>
                    <a:pt x="19" y="279"/>
                  </a:cubicBezTo>
                  <a:cubicBezTo>
                    <a:pt x="17" y="281"/>
                    <a:pt x="17" y="281"/>
                    <a:pt x="17" y="281"/>
                  </a:cubicBezTo>
                  <a:cubicBezTo>
                    <a:pt x="19" y="283"/>
                    <a:pt x="19" y="283"/>
                    <a:pt x="19" y="283"/>
                  </a:cubicBezTo>
                  <a:cubicBezTo>
                    <a:pt x="42" y="306"/>
                    <a:pt x="125" y="385"/>
                    <a:pt x="247" y="459"/>
                  </a:cubicBezTo>
                  <a:cubicBezTo>
                    <a:pt x="250" y="461"/>
                    <a:pt x="250" y="461"/>
                    <a:pt x="250" y="461"/>
                  </a:cubicBezTo>
                  <a:cubicBezTo>
                    <a:pt x="251" y="457"/>
                    <a:pt x="251" y="457"/>
                    <a:pt x="251" y="457"/>
                  </a:cubicBezTo>
                  <a:cubicBezTo>
                    <a:pt x="252" y="456"/>
                    <a:pt x="252" y="456"/>
                    <a:pt x="253" y="454"/>
                  </a:cubicBezTo>
                  <a:cubicBezTo>
                    <a:pt x="253" y="451"/>
                    <a:pt x="253" y="449"/>
                    <a:pt x="252" y="447"/>
                  </a:cubicBezTo>
                  <a:cubicBezTo>
                    <a:pt x="252" y="443"/>
                    <a:pt x="251" y="440"/>
                    <a:pt x="253" y="437"/>
                  </a:cubicBezTo>
                  <a:cubicBezTo>
                    <a:pt x="253" y="436"/>
                    <a:pt x="254" y="435"/>
                    <a:pt x="255" y="434"/>
                  </a:cubicBezTo>
                  <a:cubicBezTo>
                    <a:pt x="258" y="431"/>
                    <a:pt x="260" y="428"/>
                    <a:pt x="258" y="425"/>
                  </a:cubicBezTo>
                  <a:cubicBezTo>
                    <a:pt x="256" y="423"/>
                    <a:pt x="253" y="423"/>
                    <a:pt x="252" y="423"/>
                  </a:cubicBezTo>
                  <a:cubicBezTo>
                    <a:pt x="251" y="423"/>
                    <a:pt x="251" y="423"/>
                    <a:pt x="250" y="423"/>
                  </a:cubicBezTo>
                  <a:cubicBezTo>
                    <a:pt x="249" y="423"/>
                    <a:pt x="249" y="423"/>
                    <a:pt x="248" y="423"/>
                  </a:cubicBezTo>
                  <a:cubicBezTo>
                    <a:pt x="246" y="423"/>
                    <a:pt x="244" y="422"/>
                    <a:pt x="243" y="422"/>
                  </a:cubicBezTo>
                  <a:cubicBezTo>
                    <a:pt x="242" y="421"/>
                    <a:pt x="241" y="420"/>
                    <a:pt x="241" y="419"/>
                  </a:cubicBezTo>
                  <a:cubicBezTo>
                    <a:pt x="240" y="419"/>
                    <a:pt x="240" y="418"/>
                    <a:pt x="239" y="417"/>
                  </a:cubicBezTo>
                  <a:cubicBezTo>
                    <a:pt x="237" y="416"/>
                    <a:pt x="235" y="416"/>
                    <a:pt x="233" y="415"/>
                  </a:cubicBezTo>
                  <a:cubicBezTo>
                    <a:pt x="231" y="415"/>
                    <a:pt x="229" y="415"/>
                    <a:pt x="227" y="413"/>
                  </a:cubicBezTo>
                  <a:cubicBezTo>
                    <a:pt x="224" y="411"/>
                    <a:pt x="222" y="408"/>
                    <a:pt x="223" y="403"/>
                  </a:cubicBezTo>
                  <a:cubicBezTo>
                    <a:pt x="223" y="400"/>
                    <a:pt x="224" y="398"/>
                    <a:pt x="226" y="395"/>
                  </a:cubicBezTo>
                  <a:cubicBezTo>
                    <a:pt x="227" y="393"/>
                    <a:pt x="229" y="390"/>
                    <a:pt x="228" y="385"/>
                  </a:cubicBezTo>
                  <a:cubicBezTo>
                    <a:pt x="228" y="383"/>
                    <a:pt x="227" y="381"/>
                    <a:pt x="225" y="379"/>
                  </a:cubicBezTo>
                  <a:cubicBezTo>
                    <a:pt x="224" y="377"/>
                    <a:pt x="223" y="376"/>
                    <a:pt x="222" y="374"/>
                  </a:cubicBezTo>
                  <a:cubicBezTo>
                    <a:pt x="221" y="370"/>
                    <a:pt x="221" y="366"/>
                    <a:pt x="221" y="362"/>
                  </a:cubicBezTo>
                  <a:cubicBezTo>
                    <a:pt x="221" y="357"/>
                    <a:pt x="221" y="351"/>
                    <a:pt x="219" y="346"/>
                  </a:cubicBezTo>
                  <a:cubicBezTo>
                    <a:pt x="218" y="345"/>
                    <a:pt x="217" y="344"/>
                    <a:pt x="216" y="343"/>
                  </a:cubicBezTo>
                  <a:cubicBezTo>
                    <a:pt x="214" y="341"/>
                    <a:pt x="213" y="339"/>
                    <a:pt x="215" y="335"/>
                  </a:cubicBezTo>
                  <a:cubicBezTo>
                    <a:pt x="216" y="333"/>
                    <a:pt x="217" y="332"/>
                    <a:pt x="218" y="331"/>
                  </a:cubicBezTo>
                  <a:cubicBezTo>
                    <a:pt x="220" y="328"/>
                    <a:pt x="222" y="325"/>
                    <a:pt x="221" y="320"/>
                  </a:cubicBezTo>
                  <a:cubicBezTo>
                    <a:pt x="221" y="318"/>
                    <a:pt x="221" y="317"/>
                    <a:pt x="221" y="315"/>
                  </a:cubicBezTo>
                  <a:cubicBezTo>
                    <a:pt x="220" y="311"/>
                    <a:pt x="220" y="307"/>
                    <a:pt x="222" y="304"/>
                  </a:cubicBezTo>
                  <a:cubicBezTo>
                    <a:pt x="223" y="301"/>
                    <a:pt x="225" y="299"/>
                    <a:pt x="227" y="298"/>
                  </a:cubicBezTo>
                  <a:cubicBezTo>
                    <a:pt x="230" y="295"/>
                    <a:pt x="233" y="293"/>
                    <a:pt x="234" y="289"/>
                  </a:cubicBezTo>
                  <a:cubicBezTo>
                    <a:pt x="236" y="285"/>
                    <a:pt x="235" y="282"/>
                    <a:pt x="235" y="279"/>
                  </a:cubicBezTo>
                  <a:cubicBezTo>
                    <a:pt x="235" y="279"/>
                    <a:pt x="234" y="277"/>
                    <a:pt x="234" y="277"/>
                  </a:cubicBezTo>
                  <a:cubicBezTo>
                    <a:pt x="234" y="272"/>
                    <a:pt x="234" y="267"/>
                    <a:pt x="234" y="263"/>
                  </a:cubicBezTo>
                  <a:cubicBezTo>
                    <a:pt x="235" y="261"/>
                    <a:pt x="235" y="261"/>
                    <a:pt x="235" y="261"/>
                  </a:cubicBezTo>
                  <a:cubicBezTo>
                    <a:pt x="235" y="260"/>
                    <a:pt x="235" y="259"/>
                    <a:pt x="235" y="258"/>
                  </a:cubicBezTo>
                  <a:cubicBezTo>
                    <a:pt x="236" y="253"/>
                    <a:pt x="236" y="250"/>
                    <a:pt x="235" y="247"/>
                  </a:cubicBezTo>
                  <a:cubicBezTo>
                    <a:pt x="234" y="246"/>
                    <a:pt x="233" y="245"/>
                    <a:pt x="233" y="244"/>
                  </a:cubicBezTo>
                  <a:cubicBezTo>
                    <a:pt x="231" y="241"/>
                    <a:pt x="230" y="239"/>
                    <a:pt x="229" y="235"/>
                  </a:cubicBezTo>
                  <a:cubicBezTo>
                    <a:pt x="229" y="233"/>
                    <a:pt x="229" y="233"/>
                    <a:pt x="229" y="233"/>
                  </a:cubicBezTo>
                  <a:cubicBezTo>
                    <a:pt x="229" y="225"/>
                    <a:pt x="228" y="217"/>
                    <a:pt x="236" y="212"/>
                  </a:cubicBezTo>
                  <a:cubicBezTo>
                    <a:pt x="238" y="210"/>
                    <a:pt x="238" y="210"/>
                    <a:pt x="238" y="210"/>
                  </a:cubicBezTo>
                  <a:cubicBezTo>
                    <a:pt x="244" y="206"/>
                    <a:pt x="251" y="201"/>
                    <a:pt x="254" y="195"/>
                  </a:cubicBezTo>
                  <a:cubicBezTo>
                    <a:pt x="257" y="189"/>
                    <a:pt x="253" y="187"/>
                    <a:pt x="249" y="184"/>
                  </a:cubicBezTo>
                  <a:cubicBezTo>
                    <a:pt x="247" y="182"/>
                    <a:pt x="245" y="180"/>
                    <a:pt x="243" y="178"/>
                  </a:cubicBezTo>
                  <a:cubicBezTo>
                    <a:pt x="241" y="173"/>
                    <a:pt x="246" y="167"/>
                    <a:pt x="254" y="160"/>
                  </a:cubicBezTo>
                  <a:cubicBezTo>
                    <a:pt x="258" y="157"/>
                    <a:pt x="262" y="154"/>
                    <a:pt x="263" y="151"/>
                  </a:cubicBezTo>
                  <a:cubicBezTo>
                    <a:pt x="265" y="147"/>
                    <a:pt x="265" y="144"/>
                    <a:pt x="264" y="141"/>
                  </a:cubicBezTo>
                  <a:cubicBezTo>
                    <a:pt x="263" y="138"/>
                    <a:pt x="258" y="136"/>
                    <a:pt x="254" y="135"/>
                  </a:cubicBezTo>
                  <a:cubicBezTo>
                    <a:pt x="250" y="134"/>
                    <a:pt x="246" y="132"/>
                    <a:pt x="244" y="130"/>
                  </a:cubicBezTo>
                  <a:cubicBezTo>
                    <a:pt x="241" y="128"/>
                    <a:pt x="240" y="125"/>
                    <a:pt x="240" y="123"/>
                  </a:cubicBezTo>
                  <a:cubicBezTo>
                    <a:pt x="240" y="121"/>
                    <a:pt x="241" y="118"/>
                    <a:pt x="243" y="117"/>
                  </a:cubicBezTo>
                  <a:cubicBezTo>
                    <a:pt x="244" y="116"/>
                    <a:pt x="244" y="116"/>
                    <a:pt x="244" y="116"/>
                  </a:cubicBezTo>
                  <a:cubicBezTo>
                    <a:pt x="248" y="112"/>
                    <a:pt x="252" y="109"/>
                    <a:pt x="255" y="104"/>
                  </a:cubicBezTo>
                  <a:cubicBezTo>
                    <a:pt x="256" y="102"/>
                    <a:pt x="257" y="100"/>
                    <a:pt x="257" y="98"/>
                  </a:cubicBezTo>
                  <a:cubicBezTo>
                    <a:pt x="258" y="95"/>
                    <a:pt x="258" y="93"/>
                    <a:pt x="259" y="91"/>
                  </a:cubicBezTo>
                  <a:cubicBezTo>
                    <a:pt x="261" y="88"/>
                    <a:pt x="264" y="87"/>
                    <a:pt x="267" y="85"/>
                  </a:cubicBezTo>
                  <a:cubicBezTo>
                    <a:pt x="269" y="84"/>
                    <a:pt x="271" y="83"/>
                    <a:pt x="272" y="82"/>
                  </a:cubicBezTo>
                  <a:cubicBezTo>
                    <a:pt x="275" y="80"/>
                    <a:pt x="276" y="77"/>
                    <a:pt x="278" y="73"/>
                  </a:cubicBezTo>
                  <a:cubicBezTo>
                    <a:pt x="280" y="72"/>
                    <a:pt x="281" y="70"/>
                    <a:pt x="282" y="68"/>
                  </a:cubicBezTo>
                  <a:cubicBezTo>
                    <a:pt x="283" y="67"/>
                    <a:pt x="284" y="65"/>
                    <a:pt x="285" y="64"/>
                  </a:cubicBezTo>
                  <a:cubicBezTo>
                    <a:pt x="286" y="62"/>
                    <a:pt x="286" y="62"/>
                    <a:pt x="286" y="62"/>
                  </a:cubicBezTo>
                  <a:lnTo>
                    <a:pt x="283" y="59"/>
                  </a:ln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71" name="Freeform 53">
              <a:extLst>
                <a:ext uri="{FF2B5EF4-FFF2-40B4-BE49-F238E27FC236}">
                  <a16:creationId xmlns:a16="http://schemas.microsoft.com/office/drawing/2014/main" id="{0A6A8971-211F-2794-3BBC-D159312D7ACF}"/>
                </a:ext>
              </a:extLst>
            </p:cNvPr>
            <p:cNvSpPr>
              <a:spLocks noEditPoints="1"/>
            </p:cNvSpPr>
            <p:nvPr/>
          </p:nvSpPr>
          <p:spPr bwMode="auto">
            <a:xfrm>
              <a:off x="2119421" y="2389799"/>
              <a:ext cx="1027864" cy="1522544"/>
            </a:xfrm>
            <a:custGeom>
              <a:avLst/>
              <a:gdLst>
                <a:gd name="T0" fmla="*/ 281 w 284"/>
                <a:gd name="T1" fmla="*/ 36 h 462"/>
                <a:gd name="T2" fmla="*/ 140 w 284"/>
                <a:gd name="T3" fmla="*/ 1 h 462"/>
                <a:gd name="T4" fmla="*/ 137 w 284"/>
                <a:gd name="T5" fmla="*/ 0 h 462"/>
                <a:gd name="T6" fmla="*/ 128 w 284"/>
                <a:gd name="T7" fmla="*/ 27 h 462"/>
                <a:gd name="T8" fmla="*/ 136 w 284"/>
                <a:gd name="T9" fmla="*/ 21 h 462"/>
                <a:gd name="T10" fmla="*/ 140 w 284"/>
                <a:gd name="T11" fmla="*/ 19 h 462"/>
                <a:gd name="T12" fmla="*/ 141 w 284"/>
                <a:gd name="T13" fmla="*/ 19 h 462"/>
                <a:gd name="T14" fmla="*/ 145 w 284"/>
                <a:gd name="T15" fmla="*/ 24 h 462"/>
                <a:gd name="T16" fmla="*/ 152 w 284"/>
                <a:gd name="T17" fmla="*/ 31 h 462"/>
                <a:gd name="T18" fmla="*/ 158 w 284"/>
                <a:gd name="T19" fmla="*/ 32 h 462"/>
                <a:gd name="T20" fmla="*/ 166 w 284"/>
                <a:gd name="T21" fmla="*/ 34 h 462"/>
                <a:gd name="T22" fmla="*/ 165 w 284"/>
                <a:gd name="T23" fmla="*/ 34 h 462"/>
                <a:gd name="T24" fmla="*/ 158 w 284"/>
                <a:gd name="T25" fmla="*/ 36 h 462"/>
                <a:gd name="T26" fmla="*/ 155 w 284"/>
                <a:gd name="T27" fmla="*/ 36 h 462"/>
                <a:gd name="T28" fmla="*/ 145 w 284"/>
                <a:gd name="T29" fmla="*/ 34 h 462"/>
                <a:gd name="T30" fmla="*/ 130 w 284"/>
                <a:gd name="T31" fmla="*/ 31 h 462"/>
                <a:gd name="T32" fmla="*/ 129 w 284"/>
                <a:gd name="T33" fmla="*/ 31 h 462"/>
                <a:gd name="T34" fmla="*/ 127 w 284"/>
                <a:gd name="T35" fmla="*/ 31 h 462"/>
                <a:gd name="T36" fmla="*/ 0 w 284"/>
                <a:gd name="T37" fmla="*/ 405 h 462"/>
                <a:gd name="T38" fmla="*/ 3 w 284"/>
                <a:gd name="T39" fmla="*/ 406 h 462"/>
                <a:gd name="T40" fmla="*/ 127 w 284"/>
                <a:gd name="T41" fmla="*/ 442 h 462"/>
                <a:gd name="T42" fmla="*/ 177 w 284"/>
                <a:gd name="T43" fmla="*/ 454 h 462"/>
                <a:gd name="T44" fmla="*/ 184 w 284"/>
                <a:gd name="T45" fmla="*/ 455 h 462"/>
                <a:gd name="T46" fmla="*/ 217 w 284"/>
                <a:gd name="T47" fmla="*/ 461 h 462"/>
                <a:gd name="T48" fmla="*/ 220 w 284"/>
                <a:gd name="T49" fmla="*/ 462 h 462"/>
                <a:gd name="T50" fmla="*/ 221 w 284"/>
                <a:gd name="T51" fmla="*/ 459 h 462"/>
                <a:gd name="T52" fmla="*/ 267 w 284"/>
                <a:gd name="T53" fmla="*/ 144 h 462"/>
                <a:gd name="T54" fmla="*/ 261 w 284"/>
                <a:gd name="T55" fmla="*/ 143 h 462"/>
                <a:gd name="T56" fmla="*/ 261 w 284"/>
                <a:gd name="T57" fmla="*/ 145 h 462"/>
                <a:gd name="T58" fmla="*/ 257 w 284"/>
                <a:gd name="T59" fmla="*/ 150 h 462"/>
                <a:gd name="T60" fmla="*/ 255 w 284"/>
                <a:gd name="T61" fmla="*/ 151 h 462"/>
                <a:gd name="T62" fmla="*/ 253 w 284"/>
                <a:gd name="T63" fmla="*/ 154 h 462"/>
                <a:gd name="T64" fmla="*/ 253 w 284"/>
                <a:gd name="T65" fmla="*/ 148 h 462"/>
                <a:gd name="T66" fmla="*/ 252 w 284"/>
                <a:gd name="T67" fmla="*/ 145 h 462"/>
                <a:gd name="T68" fmla="*/ 252 w 284"/>
                <a:gd name="T69" fmla="*/ 144 h 462"/>
                <a:gd name="T70" fmla="*/ 251 w 284"/>
                <a:gd name="T71" fmla="*/ 143 h 462"/>
                <a:gd name="T72" fmla="*/ 251 w 284"/>
                <a:gd name="T73" fmla="*/ 142 h 462"/>
                <a:gd name="T74" fmla="*/ 251 w 284"/>
                <a:gd name="T75" fmla="*/ 140 h 462"/>
                <a:gd name="T76" fmla="*/ 250 w 284"/>
                <a:gd name="T77" fmla="*/ 136 h 462"/>
                <a:gd name="T78" fmla="*/ 249 w 284"/>
                <a:gd name="T79" fmla="*/ 135 h 462"/>
                <a:gd name="T80" fmla="*/ 257 w 284"/>
                <a:gd name="T81" fmla="*/ 125 h 462"/>
                <a:gd name="T82" fmla="*/ 258 w 284"/>
                <a:gd name="T83" fmla="*/ 123 h 462"/>
                <a:gd name="T84" fmla="*/ 260 w 284"/>
                <a:gd name="T85" fmla="*/ 121 h 462"/>
                <a:gd name="T86" fmla="*/ 269 w 284"/>
                <a:gd name="T87" fmla="*/ 114 h 462"/>
                <a:gd name="T88" fmla="*/ 272 w 284"/>
                <a:gd name="T89" fmla="*/ 113 h 462"/>
                <a:gd name="T90" fmla="*/ 272 w 284"/>
                <a:gd name="T91" fmla="*/ 111 h 462"/>
                <a:gd name="T92" fmla="*/ 284 w 284"/>
                <a:gd name="T93" fmla="*/ 39 h 462"/>
                <a:gd name="T94" fmla="*/ 284 w 284"/>
                <a:gd name="T95" fmla="*/ 36 h 462"/>
                <a:gd name="T96" fmla="*/ 281 w 284"/>
                <a:gd name="T97" fmla="*/ 36 h 462"/>
                <a:gd name="T98" fmla="*/ 233 w 284"/>
                <a:gd name="T99" fmla="*/ 166 h 462"/>
                <a:gd name="T100" fmla="*/ 237 w 284"/>
                <a:gd name="T101" fmla="*/ 160 h 462"/>
                <a:gd name="T102" fmla="*/ 239 w 284"/>
                <a:gd name="T103" fmla="*/ 164 h 462"/>
                <a:gd name="T104" fmla="*/ 238 w 284"/>
                <a:gd name="T105" fmla="*/ 165 h 462"/>
                <a:gd name="T106" fmla="*/ 233 w 284"/>
                <a:gd name="T107" fmla="*/ 167 h 462"/>
                <a:gd name="T108" fmla="*/ 233 w 284"/>
                <a:gd name="T109" fmla="*/ 167 h 462"/>
                <a:gd name="T110" fmla="*/ 233 w 284"/>
                <a:gd name="T111" fmla="*/ 166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4" h="462">
                  <a:moveTo>
                    <a:pt x="281" y="36"/>
                  </a:moveTo>
                  <a:cubicBezTo>
                    <a:pt x="267" y="34"/>
                    <a:pt x="214" y="25"/>
                    <a:pt x="140" y="1"/>
                  </a:cubicBezTo>
                  <a:cubicBezTo>
                    <a:pt x="137" y="0"/>
                    <a:pt x="137" y="0"/>
                    <a:pt x="137" y="0"/>
                  </a:cubicBezTo>
                  <a:cubicBezTo>
                    <a:pt x="128" y="27"/>
                    <a:pt x="128" y="27"/>
                    <a:pt x="128" y="27"/>
                  </a:cubicBezTo>
                  <a:cubicBezTo>
                    <a:pt x="136" y="21"/>
                    <a:pt x="136" y="21"/>
                    <a:pt x="136" y="21"/>
                  </a:cubicBezTo>
                  <a:cubicBezTo>
                    <a:pt x="137" y="20"/>
                    <a:pt x="139" y="19"/>
                    <a:pt x="140" y="19"/>
                  </a:cubicBezTo>
                  <a:cubicBezTo>
                    <a:pt x="140" y="19"/>
                    <a:pt x="141" y="19"/>
                    <a:pt x="141" y="19"/>
                  </a:cubicBezTo>
                  <a:cubicBezTo>
                    <a:pt x="143" y="20"/>
                    <a:pt x="144" y="22"/>
                    <a:pt x="145" y="24"/>
                  </a:cubicBezTo>
                  <a:cubicBezTo>
                    <a:pt x="147" y="26"/>
                    <a:pt x="149" y="29"/>
                    <a:pt x="152" y="31"/>
                  </a:cubicBezTo>
                  <a:cubicBezTo>
                    <a:pt x="154" y="32"/>
                    <a:pt x="156" y="32"/>
                    <a:pt x="158" y="32"/>
                  </a:cubicBezTo>
                  <a:cubicBezTo>
                    <a:pt x="163" y="32"/>
                    <a:pt x="165" y="33"/>
                    <a:pt x="166" y="34"/>
                  </a:cubicBezTo>
                  <a:cubicBezTo>
                    <a:pt x="166" y="34"/>
                    <a:pt x="166" y="34"/>
                    <a:pt x="165" y="34"/>
                  </a:cubicBezTo>
                  <a:cubicBezTo>
                    <a:pt x="165" y="35"/>
                    <a:pt x="162" y="36"/>
                    <a:pt x="158" y="36"/>
                  </a:cubicBezTo>
                  <a:cubicBezTo>
                    <a:pt x="156" y="36"/>
                    <a:pt x="155" y="36"/>
                    <a:pt x="155" y="36"/>
                  </a:cubicBezTo>
                  <a:cubicBezTo>
                    <a:pt x="152" y="36"/>
                    <a:pt x="148" y="35"/>
                    <a:pt x="145" y="34"/>
                  </a:cubicBezTo>
                  <a:cubicBezTo>
                    <a:pt x="140" y="32"/>
                    <a:pt x="135" y="31"/>
                    <a:pt x="130" y="31"/>
                  </a:cubicBezTo>
                  <a:cubicBezTo>
                    <a:pt x="129" y="31"/>
                    <a:pt x="129" y="31"/>
                    <a:pt x="129" y="31"/>
                  </a:cubicBezTo>
                  <a:cubicBezTo>
                    <a:pt x="127" y="31"/>
                    <a:pt x="127" y="31"/>
                    <a:pt x="127" y="31"/>
                  </a:cubicBezTo>
                  <a:cubicBezTo>
                    <a:pt x="0" y="405"/>
                    <a:pt x="0" y="405"/>
                    <a:pt x="0" y="405"/>
                  </a:cubicBezTo>
                  <a:cubicBezTo>
                    <a:pt x="3" y="406"/>
                    <a:pt x="3" y="406"/>
                    <a:pt x="3" y="406"/>
                  </a:cubicBezTo>
                  <a:cubicBezTo>
                    <a:pt x="42" y="418"/>
                    <a:pt x="83" y="430"/>
                    <a:pt x="127" y="442"/>
                  </a:cubicBezTo>
                  <a:cubicBezTo>
                    <a:pt x="143" y="447"/>
                    <a:pt x="160" y="450"/>
                    <a:pt x="177" y="454"/>
                  </a:cubicBezTo>
                  <a:cubicBezTo>
                    <a:pt x="184" y="455"/>
                    <a:pt x="184" y="455"/>
                    <a:pt x="184" y="455"/>
                  </a:cubicBezTo>
                  <a:cubicBezTo>
                    <a:pt x="194" y="457"/>
                    <a:pt x="205" y="459"/>
                    <a:pt x="217" y="461"/>
                  </a:cubicBezTo>
                  <a:cubicBezTo>
                    <a:pt x="220" y="462"/>
                    <a:pt x="220" y="462"/>
                    <a:pt x="220" y="462"/>
                  </a:cubicBezTo>
                  <a:cubicBezTo>
                    <a:pt x="221" y="459"/>
                    <a:pt x="221" y="459"/>
                    <a:pt x="221" y="459"/>
                  </a:cubicBezTo>
                  <a:cubicBezTo>
                    <a:pt x="226" y="419"/>
                    <a:pt x="247" y="277"/>
                    <a:pt x="267" y="144"/>
                  </a:cubicBezTo>
                  <a:cubicBezTo>
                    <a:pt x="261" y="143"/>
                    <a:pt x="261" y="143"/>
                    <a:pt x="261" y="143"/>
                  </a:cubicBezTo>
                  <a:cubicBezTo>
                    <a:pt x="261" y="143"/>
                    <a:pt x="261" y="144"/>
                    <a:pt x="261" y="145"/>
                  </a:cubicBezTo>
                  <a:cubicBezTo>
                    <a:pt x="260" y="147"/>
                    <a:pt x="258" y="148"/>
                    <a:pt x="257" y="150"/>
                  </a:cubicBezTo>
                  <a:cubicBezTo>
                    <a:pt x="256" y="150"/>
                    <a:pt x="256" y="151"/>
                    <a:pt x="255" y="151"/>
                  </a:cubicBezTo>
                  <a:cubicBezTo>
                    <a:pt x="254" y="152"/>
                    <a:pt x="253" y="153"/>
                    <a:pt x="253" y="154"/>
                  </a:cubicBezTo>
                  <a:cubicBezTo>
                    <a:pt x="253" y="152"/>
                    <a:pt x="253" y="150"/>
                    <a:pt x="253" y="148"/>
                  </a:cubicBezTo>
                  <a:cubicBezTo>
                    <a:pt x="253" y="147"/>
                    <a:pt x="252" y="146"/>
                    <a:pt x="252" y="145"/>
                  </a:cubicBezTo>
                  <a:cubicBezTo>
                    <a:pt x="252" y="144"/>
                    <a:pt x="252" y="144"/>
                    <a:pt x="252" y="144"/>
                  </a:cubicBezTo>
                  <a:cubicBezTo>
                    <a:pt x="251" y="143"/>
                    <a:pt x="251" y="143"/>
                    <a:pt x="251" y="143"/>
                  </a:cubicBezTo>
                  <a:cubicBezTo>
                    <a:pt x="251" y="142"/>
                    <a:pt x="251" y="142"/>
                    <a:pt x="251" y="142"/>
                  </a:cubicBezTo>
                  <a:cubicBezTo>
                    <a:pt x="251" y="141"/>
                    <a:pt x="251" y="141"/>
                    <a:pt x="251" y="140"/>
                  </a:cubicBezTo>
                  <a:cubicBezTo>
                    <a:pt x="251" y="138"/>
                    <a:pt x="250" y="137"/>
                    <a:pt x="250" y="136"/>
                  </a:cubicBezTo>
                  <a:cubicBezTo>
                    <a:pt x="250" y="136"/>
                    <a:pt x="250" y="135"/>
                    <a:pt x="249" y="135"/>
                  </a:cubicBezTo>
                  <a:cubicBezTo>
                    <a:pt x="248" y="132"/>
                    <a:pt x="254" y="127"/>
                    <a:pt x="257" y="125"/>
                  </a:cubicBezTo>
                  <a:cubicBezTo>
                    <a:pt x="258" y="123"/>
                    <a:pt x="258" y="123"/>
                    <a:pt x="258" y="123"/>
                  </a:cubicBezTo>
                  <a:cubicBezTo>
                    <a:pt x="258" y="123"/>
                    <a:pt x="259" y="122"/>
                    <a:pt x="260" y="121"/>
                  </a:cubicBezTo>
                  <a:cubicBezTo>
                    <a:pt x="262" y="119"/>
                    <a:pt x="267" y="114"/>
                    <a:pt x="269" y="114"/>
                  </a:cubicBezTo>
                  <a:cubicBezTo>
                    <a:pt x="272" y="113"/>
                    <a:pt x="272" y="113"/>
                    <a:pt x="272" y="113"/>
                  </a:cubicBezTo>
                  <a:cubicBezTo>
                    <a:pt x="272" y="111"/>
                    <a:pt x="272" y="111"/>
                    <a:pt x="272" y="111"/>
                  </a:cubicBezTo>
                  <a:cubicBezTo>
                    <a:pt x="276" y="86"/>
                    <a:pt x="280" y="62"/>
                    <a:pt x="284" y="39"/>
                  </a:cubicBezTo>
                  <a:cubicBezTo>
                    <a:pt x="284" y="36"/>
                    <a:pt x="284" y="36"/>
                    <a:pt x="284" y="36"/>
                  </a:cubicBezTo>
                  <a:lnTo>
                    <a:pt x="281" y="36"/>
                  </a:lnTo>
                  <a:close/>
                  <a:moveTo>
                    <a:pt x="233" y="166"/>
                  </a:moveTo>
                  <a:cubicBezTo>
                    <a:pt x="233" y="164"/>
                    <a:pt x="235" y="161"/>
                    <a:pt x="237" y="160"/>
                  </a:cubicBezTo>
                  <a:cubicBezTo>
                    <a:pt x="237" y="161"/>
                    <a:pt x="237" y="163"/>
                    <a:pt x="239" y="164"/>
                  </a:cubicBezTo>
                  <a:cubicBezTo>
                    <a:pt x="238" y="164"/>
                    <a:pt x="238" y="165"/>
                    <a:pt x="238" y="165"/>
                  </a:cubicBezTo>
                  <a:cubicBezTo>
                    <a:pt x="236" y="166"/>
                    <a:pt x="235" y="167"/>
                    <a:pt x="233" y="167"/>
                  </a:cubicBezTo>
                  <a:cubicBezTo>
                    <a:pt x="233" y="167"/>
                    <a:pt x="233" y="167"/>
                    <a:pt x="233" y="167"/>
                  </a:cubicBezTo>
                  <a:cubicBezTo>
                    <a:pt x="233" y="167"/>
                    <a:pt x="233" y="167"/>
                    <a:pt x="233" y="166"/>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72" name="Freeform 54">
              <a:extLst>
                <a:ext uri="{FF2B5EF4-FFF2-40B4-BE49-F238E27FC236}">
                  <a16:creationId xmlns:a16="http://schemas.microsoft.com/office/drawing/2014/main" id="{D3743873-834F-6ECC-7039-4C539F255570}"/>
                </a:ext>
              </a:extLst>
            </p:cNvPr>
            <p:cNvSpPr>
              <a:spLocks noEditPoints="1"/>
            </p:cNvSpPr>
            <p:nvPr/>
          </p:nvSpPr>
          <p:spPr bwMode="auto">
            <a:xfrm>
              <a:off x="709856" y="1421471"/>
              <a:ext cx="1256885" cy="2187107"/>
            </a:xfrm>
            <a:custGeom>
              <a:avLst/>
              <a:gdLst>
                <a:gd name="T0" fmla="*/ 281 w 347"/>
                <a:gd name="T1" fmla="*/ 180 h 664"/>
                <a:gd name="T2" fmla="*/ 48 w 347"/>
                <a:gd name="T3" fmla="*/ 37 h 664"/>
                <a:gd name="T4" fmla="*/ 56 w 347"/>
                <a:gd name="T5" fmla="*/ 60 h 664"/>
                <a:gd name="T6" fmla="*/ 94 w 347"/>
                <a:gd name="T7" fmla="*/ 61 h 664"/>
                <a:gd name="T8" fmla="*/ 90 w 347"/>
                <a:gd name="T9" fmla="*/ 86 h 664"/>
                <a:gd name="T10" fmla="*/ 83 w 347"/>
                <a:gd name="T11" fmla="*/ 161 h 664"/>
                <a:gd name="T12" fmla="*/ 76 w 347"/>
                <a:gd name="T13" fmla="*/ 193 h 664"/>
                <a:gd name="T14" fmla="*/ 79 w 347"/>
                <a:gd name="T15" fmla="*/ 207 h 664"/>
                <a:gd name="T16" fmla="*/ 91 w 347"/>
                <a:gd name="T17" fmla="*/ 235 h 664"/>
                <a:gd name="T18" fmla="*/ 77 w 347"/>
                <a:gd name="T19" fmla="*/ 268 h 664"/>
                <a:gd name="T20" fmla="*/ 63 w 347"/>
                <a:gd name="T21" fmla="*/ 276 h 664"/>
                <a:gd name="T22" fmla="*/ 56 w 347"/>
                <a:gd name="T23" fmla="*/ 282 h 664"/>
                <a:gd name="T24" fmla="*/ 40 w 347"/>
                <a:gd name="T25" fmla="*/ 293 h 664"/>
                <a:gd name="T26" fmla="*/ 31 w 347"/>
                <a:gd name="T27" fmla="*/ 295 h 664"/>
                <a:gd name="T28" fmla="*/ 36 w 347"/>
                <a:gd name="T29" fmla="*/ 311 h 664"/>
                <a:gd name="T30" fmla="*/ 28 w 347"/>
                <a:gd name="T31" fmla="*/ 327 h 664"/>
                <a:gd name="T32" fmla="*/ 40 w 347"/>
                <a:gd name="T33" fmla="*/ 337 h 664"/>
                <a:gd name="T34" fmla="*/ 60 w 347"/>
                <a:gd name="T35" fmla="*/ 330 h 664"/>
                <a:gd name="T36" fmla="*/ 52 w 347"/>
                <a:gd name="T37" fmla="*/ 338 h 664"/>
                <a:gd name="T38" fmla="*/ 31 w 347"/>
                <a:gd name="T39" fmla="*/ 352 h 664"/>
                <a:gd name="T40" fmla="*/ 39 w 347"/>
                <a:gd name="T41" fmla="*/ 365 h 664"/>
                <a:gd name="T42" fmla="*/ 46 w 347"/>
                <a:gd name="T43" fmla="*/ 369 h 664"/>
                <a:gd name="T44" fmla="*/ 45 w 347"/>
                <a:gd name="T45" fmla="*/ 382 h 664"/>
                <a:gd name="T46" fmla="*/ 41 w 347"/>
                <a:gd name="T47" fmla="*/ 390 h 664"/>
                <a:gd name="T48" fmla="*/ 26 w 347"/>
                <a:gd name="T49" fmla="*/ 405 h 664"/>
                <a:gd name="T50" fmla="*/ 34 w 347"/>
                <a:gd name="T51" fmla="*/ 418 h 664"/>
                <a:gd name="T52" fmla="*/ 26 w 347"/>
                <a:gd name="T53" fmla="*/ 433 h 664"/>
                <a:gd name="T54" fmla="*/ 38 w 347"/>
                <a:gd name="T55" fmla="*/ 450 h 664"/>
                <a:gd name="T56" fmla="*/ 33 w 347"/>
                <a:gd name="T57" fmla="*/ 454 h 664"/>
                <a:gd name="T58" fmla="*/ 9 w 347"/>
                <a:gd name="T59" fmla="*/ 427 h 664"/>
                <a:gd name="T60" fmla="*/ 6 w 347"/>
                <a:gd name="T61" fmla="*/ 448 h 664"/>
                <a:gd name="T62" fmla="*/ 8 w 347"/>
                <a:gd name="T63" fmla="*/ 465 h 664"/>
                <a:gd name="T64" fmla="*/ 10 w 347"/>
                <a:gd name="T65" fmla="*/ 479 h 664"/>
                <a:gd name="T66" fmla="*/ 14 w 347"/>
                <a:gd name="T67" fmla="*/ 494 h 664"/>
                <a:gd name="T68" fmla="*/ 26 w 347"/>
                <a:gd name="T69" fmla="*/ 516 h 664"/>
                <a:gd name="T70" fmla="*/ 30 w 347"/>
                <a:gd name="T71" fmla="*/ 536 h 664"/>
                <a:gd name="T72" fmla="*/ 33 w 347"/>
                <a:gd name="T73" fmla="*/ 539 h 664"/>
                <a:gd name="T74" fmla="*/ 46 w 347"/>
                <a:gd name="T75" fmla="*/ 575 h 664"/>
                <a:gd name="T76" fmla="*/ 70 w 347"/>
                <a:gd name="T77" fmla="*/ 560 h 664"/>
                <a:gd name="T78" fmla="*/ 59 w 347"/>
                <a:gd name="T79" fmla="*/ 486 h 664"/>
                <a:gd name="T80" fmla="*/ 64 w 347"/>
                <a:gd name="T81" fmla="*/ 487 h 664"/>
                <a:gd name="T82" fmla="*/ 59 w 347"/>
                <a:gd name="T83" fmla="*/ 502 h 664"/>
                <a:gd name="T84" fmla="*/ 62 w 347"/>
                <a:gd name="T85" fmla="*/ 512 h 664"/>
                <a:gd name="T86" fmla="*/ 70 w 347"/>
                <a:gd name="T87" fmla="*/ 534 h 664"/>
                <a:gd name="T88" fmla="*/ 83 w 347"/>
                <a:gd name="T89" fmla="*/ 545 h 664"/>
                <a:gd name="T90" fmla="*/ 284 w 347"/>
                <a:gd name="T91" fmla="*/ 662 h 664"/>
                <a:gd name="T92" fmla="*/ 295 w 347"/>
                <a:gd name="T93" fmla="*/ 599 h 664"/>
                <a:gd name="T94" fmla="*/ 268 w 347"/>
                <a:gd name="T95" fmla="*/ 530 h 664"/>
                <a:gd name="T96" fmla="*/ 252 w 347"/>
                <a:gd name="T97" fmla="*/ 484 h 664"/>
                <a:gd name="T98" fmla="*/ 254 w 347"/>
                <a:gd name="T99" fmla="*/ 402 h 664"/>
                <a:gd name="T100" fmla="*/ 346 w 347"/>
                <a:gd name="T101" fmla="*/ 220 h 664"/>
                <a:gd name="T102" fmla="*/ 70 w 347"/>
                <a:gd name="T103" fmla="*/ 500 h 664"/>
                <a:gd name="T104" fmla="*/ 47 w 347"/>
                <a:gd name="T105" fmla="*/ 465 h 664"/>
                <a:gd name="T106" fmla="*/ 45 w 347"/>
                <a:gd name="T107" fmla="*/ 465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7" h="664">
                  <a:moveTo>
                    <a:pt x="345" y="216"/>
                  </a:moveTo>
                  <a:cubicBezTo>
                    <a:pt x="324" y="205"/>
                    <a:pt x="303" y="193"/>
                    <a:pt x="282" y="181"/>
                  </a:cubicBezTo>
                  <a:cubicBezTo>
                    <a:pt x="282" y="181"/>
                    <a:pt x="282" y="181"/>
                    <a:pt x="282" y="181"/>
                  </a:cubicBezTo>
                  <a:cubicBezTo>
                    <a:pt x="282" y="181"/>
                    <a:pt x="282" y="181"/>
                    <a:pt x="282" y="181"/>
                  </a:cubicBezTo>
                  <a:cubicBezTo>
                    <a:pt x="281" y="180"/>
                    <a:pt x="281" y="180"/>
                    <a:pt x="281" y="180"/>
                  </a:cubicBezTo>
                  <a:cubicBezTo>
                    <a:pt x="281" y="180"/>
                    <a:pt x="281" y="180"/>
                    <a:pt x="281" y="180"/>
                  </a:cubicBezTo>
                  <a:cubicBezTo>
                    <a:pt x="160" y="107"/>
                    <a:pt x="75" y="27"/>
                    <a:pt x="52" y="4"/>
                  </a:cubicBezTo>
                  <a:cubicBezTo>
                    <a:pt x="48" y="0"/>
                    <a:pt x="48" y="0"/>
                    <a:pt x="48" y="0"/>
                  </a:cubicBezTo>
                  <a:cubicBezTo>
                    <a:pt x="47" y="6"/>
                    <a:pt x="47" y="6"/>
                    <a:pt x="47" y="6"/>
                  </a:cubicBezTo>
                  <a:cubicBezTo>
                    <a:pt x="46" y="11"/>
                    <a:pt x="47" y="17"/>
                    <a:pt x="47" y="23"/>
                  </a:cubicBezTo>
                  <a:cubicBezTo>
                    <a:pt x="48" y="26"/>
                    <a:pt x="48" y="30"/>
                    <a:pt x="48" y="32"/>
                  </a:cubicBezTo>
                  <a:cubicBezTo>
                    <a:pt x="48" y="34"/>
                    <a:pt x="48" y="35"/>
                    <a:pt x="48" y="37"/>
                  </a:cubicBezTo>
                  <a:cubicBezTo>
                    <a:pt x="48" y="40"/>
                    <a:pt x="48" y="43"/>
                    <a:pt x="48" y="45"/>
                  </a:cubicBezTo>
                  <a:cubicBezTo>
                    <a:pt x="48" y="46"/>
                    <a:pt x="47" y="47"/>
                    <a:pt x="47" y="48"/>
                  </a:cubicBezTo>
                  <a:cubicBezTo>
                    <a:pt x="46" y="51"/>
                    <a:pt x="43" y="57"/>
                    <a:pt x="48" y="60"/>
                  </a:cubicBezTo>
                  <a:cubicBezTo>
                    <a:pt x="49" y="61"/>
                    <a:pt x="50" y="61"/>
                    <a:pt x="51" y="61"/>
                  </a:cubicBezTo>
                  <a:cubicBezTo>
                    <a:pt x="52" y="61"/>
                    <a:pt x="54" y="61"/>
                    <a:pt x="55" y="61"/>
                  </a:cubicBezTo>
                  <a:cubicBezTo>
                    <a:pt x="55" y="60"/>
                    <a:pt x="56" y="60"/>
                    <a:pt x="56" y="60"/>
                  </a:cubicBezTo>
                  <a:cubicBezTo>
                    <a:pt x="58" y="60"/>
                    <a:pt x="60" y="61"/>
                    <a:pt x="62" y="62"/>
                  </a:cubicBezTo>
                  <a:cubicBezTo>
                    <a:pt x="64" y="62"/>
                    <a:pt x="66" y="63"/>
                    <a:pt x="67" y="63"/>
                  </a:cubicBezTo>
                  <a:cubicBezTo>
                    <a:pt x="70" y="63"/>
                    <a:pt x="72" y="61"/>
                    <a:pt x="75" y="59"/>
                  </a:cubicBezTo>
                  <a:cubicBezTo>
                    <a:pt x="76" y="58"/>
                    <a:pt x="76" y="58"/>
                    <a:pt x="76" y="58"/>
                  </a:cubicBezTo>
                  <a:cubicBezTo>
                    <a:pt x="78" y="57"/>
                    <a:pt x="81" y="56"/>
                    <a:pt x="85" y="56"/>
                  </a:cubicBezTo>
                  <a:cubicBezTo>
                    <a:pt x="87" y="56"/>
                    <a:pt x="93" y="56"/>
                    <a:pt x="94" y="61"/>
                  </a:cubicBezTo>
                  <a:cubicBezTo>
                    <a:pt x="95" y="64"/>
                    <a:pt x="93" y="68"/>
                    <a:pt x="91" y="72"/>
                  </a:cubicBezTo>
                  <a:cubicBezTo>
                    <a:pt x="91" y="72"/>
                    <a:pt x="91" y="73"/>
                    <a:pt x="91" y="73"/>
                  </a:cubicBezTo>
                  <a:cubicBezTo>
                    <a:pt x="90" y="74"/>
                    <a:pt x="89" y="75"/>
                    <a:pt x="89" y="77"/>
                  </a:cubicBezTo>
                  <a:cubicBezTo>
                    <a:pt x="89" y="79"/>
                    <a:pt x="89" y="80"/>
                    <a:pt x="89" y="82"/>
                  </a:cubicBezTo>
                  <a:cubicBezTo>
                    <a:pt x="89" y="82"/>
                    <a:pt x="89" y="83"/>
                    <a:pt x="89" y="83"/>
                  </a:cubicBezTo>
                  <a:cubicBezTo>
                    <a:pt x="90" y="86"/>
                    <a:pt x="90" y="86"/>
                    <a:pt x="90" y="86"/>
                  </a:cubicBezTo>
                  <a:cubicBezTo>
                    <a:pt x="90" y="87"/>
                    <a:pt x="90" y="89"/>
                    <a:pt x="90" y="90"/>
                  </a:cubicBezTo>
                  <a:cubicBezTo>
                    <a:pt x="90" y="92"/>
                    <a:pt x="90" y="94"/>
                    <a:pt x="90" y="97"/>
                  </a:cubicBezTo>
                  <a:cubicBezTo>
                    <a:pt x="89" y="100"/>
                    <a:pt x="89" y="103"/>
                    <a:pt x="89" y="106"/>
                  </a:cubicBezTo>
                  <a:cubicBezTo>
                    <a:pt x="90" y="111"/>
                    <a:pt x="90" y="117"/>
                    <a:pt x="90" y="122"/>
                  </a:cubicBezTo>
                  <a:cubicBezTo>
                    <a:pt x="90" y="131"/>
                    <a:pt x="88" y="142"/>
                    <a:pt x="85" y="152"/>
                  </a:cubicBezTo>
                  <a:cubicBezTo>
                    <a:pt x="84" y="155"/>
                    <a:pt x="83" y="158"/>
                    <a:pt x="83" y="161"/>
                  </a:cubicBezTo>
                  <a:cubicBezTo>
                    <a:pt x="82" y="164"/>
                    <a:pt x="81" y="167"/>
                    <a:pt x="81" y="170"/>
                  </a:cubicBezTo>
                  <a:cubicBezTo>
                    <a:pt x="80" y="171"/>
                    <a:pt x="80" y="172"/>
                    <a:pt x="80" y="173"/>
                  </a:cubicBezTo>
                  <a:cubicBezTo>
                    <a:pt x="80" y="174"/>
                    <a:pt x="79" y="176"/>
                    <a:pt x="79" y="178"/>
                  </a:cubicBezTo>
                  <a:cubicBezTo>
                    <a:pt x="78" y="179"/>
                    <a:pt x="78" y="179"/>
                    <a:pt x="78" y="179"/>
                  </a:cubicBezTo>
                  <a:cubicBezTo>
                    <a:pt x="78" y="180"/>
                    <a:pt x="77" y="182"/>
                    <a:pt x="77" y="184"/>
                  </a:cubicBezTo>
                  <a:cubicBezTo>
                    <a:pt x="76" y="187"/>
                    <a:pt x="76" y="189"/>
                    <a:pt x="76" y="193"/>
                  </a:cubicBezTo>
                  <a:cubicBezTo>
                    <a:pt x="76" y="194"/>
                    <a:pt x="76" y="195"/>
                    <a:pt x="76" y="196"/>
                  </a:cubicBezTo>
                  <a:cubicBezTo>
                    <a:pt x="76" y="196"/>
                    <a:pt x="76" y="197"/>
                    <a:pt x="76" y="197"/>
                  </a:cubicBezTo>
                  <a:cubicBezTo>
                    <a:pt x="76" y="198"/>
                    <a:pt x="76" y="198"/>
                    <a:pt x="76" y="199"/>
                  </a:cubicBezTo>
                  <a:cubicBezTo>
                    <a:pt x="76" y="200"/>
                    <a:pt x="76" y="201"/>
                    <a:pt x="77" y="202"/>
                  </a:cubicBezTo>
                  <a:cubicBezTo>
                    <a:pt x="77" y="204"/>
                    <a:pt x="77" y="205"/>
                    <a:pt x="78" y="205"/>
                  </a:cubicBezTo>
                  <a:cubicBezTo>
                    <a:pt x="78" y="206"/>
                    <a:pt x="78" y="206"/>
                    <a:pt x="79" y="207"/>
                  </a:cubicBezTo>
                  <a:cubicBezTo>
                    <a:pt x="80" y="211"/>
                    <a:pt x="83" y="215"/>
                    <a:pt x="85" y="218"/>
                  </a:cubicBezTo>
                  <a:cubicBezTo>
                    <a:pt x="86" y="219"/>
                    <a:pt x="87" y="221"/>
                    <a:pt x="87" y="222"/>
                  </a:cubicBezTo>
                  <a:cubicBezTo>
                    <a:pt x="87" y="223"/>
                    <a:pt x="87" y="223"/>
                    <a:pt x="87" y="224"/>
                  </a:cubicBezTo>
                  <a:cubicBezTo>
                    <a:pt x="87" y="226"/>
                    <a:pt x="87" y="227"/>
                    <a:pt x="88" y="229"/>
                  </a:cubicBezTo>
                  <a:cubicBezTo>
                    <a:pt x="89" y="230"/>
                    <a:pt x="89" y="230"/>
                    <a:pt x="89" y="231"/>
                  </a:cubicBezTo>
                  <a:cubicBezTo>
                    <a:pt x="90" y="232"/>
                    <a:pt x="91" y="234"/>
                    <a:pt x="91" y="235"/>
                  </a:cubicBezTo>
                  <a:cubicBezTo>
                    <a:pt x="92" y="240"/>
                    <a:pt x="92" y="247"/>
                    <a:pt x="88" y="249"/>
                  </a:cubicBezTo>
                  <a:cubicBezTo>
                    <a:pt x="88" y="250"/>
                    <a:pt x="87" y="250"/>
                    <a:pt x="87" y="250"/>
                  </a:cubicBezTo>
                  <a:cubicBezTo>
                    <a:pt x="84" y="252"/>
                    <a:pt x="81" y="254"/>
                    <a:pt x="81" y="259"/>
                  </a:cubicBezTo>
                  <a:cubicBezTo>
                    <a:pt x="81" y="260"/>
                    <a:pt x="81" y="261"/>
                    <a:pt x="81" y="262"/>
                  </a:cubicBezTo>
                  <a:cubicBezTo>
                    <a:pt x="81" y="263"/>
                    <a:pt x="81" y="265"/>
                    <a:pt x="81" y="266"/>
                  </a:cubicBezTo>
                  <a:cubicBezTo>
                    <a:pt x="80" y="267"/>
                    <a:pt x="79" y="267"/>
                    <a:pt x="77" y="268"/>
                  </a:cubicBezTo>
                  <a:cubicBezTo>
                    <a:pt x="77" y="269"/>
                    <a:pt x="76" y="269"/>
                    <a:pt x="75" y="270"/>
                  </a:cubicBezTo>
                  <a:cubicBezTo>
                    <a:pt x="74" y="271"/>
                    <a:pt x="73" y="271"/>
                    <a:pt x="73" y="272"/>
                  </a:cubicBezTo>
                  <a:cubicBezTo>
                    <a:pt x="72" y="273"/>
                    <a:pt x="72" y="273"/>
                    <a:pt x="72" y="273"/>
                  </a:cubicBezTo>
                  <a:cubicBezTo>
                    <a:pt x="71" y="273"/>
                    <a:pt x="70" y="273"/>
                    <a:pt x="69" y="274"/>
                  </a:cubicBezTo>
                  <a:cubicBezTo>
                    <a:pt x="69" y="274"/>
                    <a:pt x="69" y="274"/>
                    <a:pt x="69" y="274"/>
                  </a:cubicBezTo>
                  <a:cubicBezTo>
                    <a:pt x="66" y="274"/>
                    <a:pt x="64" y="275"/>
                    <a:pt x="63" y="276"/>
                  </a:cubicBezTo>
                  <a:cubicBezTo>
                    <a:pt x="61" y="276"/>
                    <a:pt x="60" y="277"/>
                    <a:pt x="59" y="279"/>
                  </a:cubicBezTo>
                  <a:cubicBezTo>
                    <a:pt x="59" y="280"/>
                    <a:pt x="59" y="280"/>
                    <a:pt x="59" y="281"/>
                  </a:cubicBezTo>
                  <a:cubicBezTo>
                    <a:pt x="59" y="281"/>
                    <a:pt x="58" y="282"/>
                    <a:pt x="58" y="282"/>
                  </a:cubicBezTo>
                  <a:cubicBezTo>
                    <a:pt x="58" y="282"/>
                    <a:pt x="58" y="282"/>
                    <a:pt x="58" y="282"/>
                  </a:cubicBezTo>
                  <a:cubicBezTo>
                    <a:pt x="58" y="282"/>
                    <a:pt x="58" y="282"/>
                    <a:pt x="58" y="282"/>
                  </a:cubicBezTo>
                  <a:cubicBezTo>
                    <a:pt x="57" y="282"/>
                    <a:pt x="57" y="282"/>
                    <a:pt x="56" y="282"/>
                  </a:cubicBezTo>
                  <a:cubicBezTo>
                    <a:pt x="55" y="281"/>
                    <a:pt x="53" y="280"/>
                    <a:pt x="51" y="280"/>
                  </a:cubicBezTo>
                  <a:cubicBezTo>
                    <a:pt x="50" y="280"/>
                    <a:pt x="49" y="280"/>
                    <a:pt x="48" y="281"/>
                  </a:cubicBezTo>
                  <a:cubicBezTo>
                    <a:pt x="43" y="284"/>
                    <a:pt x="44" y="290"/>
                    <a:pt x="45" y="295"/>
                  </a:cubicBezTo>
                  <a:cubicBezTo>
                    <a:pt x="45" y="295"/>
                    <a:pt x="45" y="296"/>
                    <a:pt x="45" y="296"/>
                  </a:cubicBezTo>
                  <a:cubicBezTo>
                    <a:pt x="45" y="296"/>
                    <a:pt x="45" y="295"/>
                    <a:pt x="45" y="295"/>
                  </a:cubicBezTo>
                  <a:cubicBezTo>
                    <a:pt x="43" y="293"/>
                    <a:pt x="41" y="293"/>
                    <a:pt x="40" y="293"/>
                  </a:cubicBezTo>
                  <a:cubicBezTo>
                    <a:pt x="40" y="293"/>
                    <a:pt x="40" y="293"/>
                    <a:pt x="39" y="293"/>
                  </a:cubicBezTo>
                  <a:cubicBezTo>
                    <a:pt x="39" y="293"/>
                    <a:pt x="39" y="293"/>
                    <a:pt x="39" y="292"/>
                  </a:cubicBezTo>
                  <a:cubicBezTo>
                    <a:pt x="38" y="292"/>
                    <a:pt x="37" y="292"/>
                    <a:pt x="35" y="292"/>
                  </a:cubicBezTo>
                  <a:cubicBezTo>
                    <a:pt x="35" y="292"/>
                    <a:pt x="35" y="292"/>
                    <a:pt x="35" y="292"/>
                  </a:cubicBezTo>
                  <a:cubicBezTo>
                    <a:pt x="34" y="292"/>
                    <a:pt x="34" y="292"/>
                    <a:pt x="34" y="292"/>
                  </a:cubicBezTo>
                  <a:cubicBezTo>
                    <a:pt x="33" y="292"/>
                    <a:pt x="31" y="293"/>
                    <a:pt x="31" y="295"/>
                  </a:cubicBezTo>
                  <a:cubicBezTo>
                    <a:pt x="30" y="296"/>
                    <a:pt x="29" y="298"/>
                    <a:pt x="30" y="300"/>
                  </a:cubicBezTo>
                  <a:cubicBezTo>
                    <a:pt x="31" y="302"/>
                    <a:pt x="32" y="303"/>
                    <a:pt x="33" y="303"/>
                  </a:cubicBezTo>
                  <a:cubicBezTo>
                    <a:pt x="34" y="303"/>
                    <a:pt x="34" y="303"/>
                    <a:pt x="34" y="303"/>
                  </a:cubicBezTo>
                  <a:cubicBezTo>
                    <a:pt x="34" y="304"/>
                    <a:pt x="34" y="306"/>
                    <a:pt x="36" y="307"/>
                  </a:cubicBezTo>
                  <a:cubicBezTo>
                    <a:pt x="36" y="307"/>
                    <a:pt x="37" y="307"/>
                    <a:pt x="37" y="307"/>
                  </a:cubicBezTo>
                  <a:cubicBezTo>
                    <a:pt x="37" y="309"/>
                    <a:pt x="37" y="310"/>
                    <a:pt x="36" y="311"/>
                  </a:cubicBezTo>
                  <a:cubicBezTo>
                    <a:pt x="36" y="311"/>
                    <a:pt x="36" y="311"/>
                    <a:pt x="36" y="311"/>
                  </a:cubicBezTo>
                  <a:cubicBezTo>
                    <a:pt x="35" y="308"/>
                    <a:pt x="32" y="308"/>
                    <a:pt x="31" y="308"/>
                  </a:cubicBezTo>
                  <a:cubicBezTo>
                    <a:pt x="28" y="308"/>
                    <a:pt x="26" y="311"/>
                    <a:pt x="25" y="314"/>
                  </a:cubicBezTo>
                  <a:cubicBezTo>
                    <a:pt x="25" y="317"/>
                    <a:pt x="26" y="319"/>
                    <a:pt x="27" y="322"/>
                  </a:cubicBezTo>
                  <a:cubicBezTo>
                    <a:pt x="27" y="323"/>
                    <a:pt x="28" y="324"/>
                    <a:pt x="28" y="325"/>
                  </a:cubicBezTo>
                  <a:cubicBezTo>
                    <a:pt x="28" y="326"/>
                    <a:pt x="28" y="326"/>
                    <a:pt x="28" y="327"/>
                  </a:cubicBezTo>
                  <a:cubicBezTo>
                    <a:pt x="27" y="330"/>
                    <a:pt x="27" y="334"/>
                    <a:pt x="29" y="336"/>
                  </a:cubicBezTo>
                  <a:cubicBezTo>
                    <a:pt x="30" y="337"/>
                    <a:pt x="31" y="337"/>
                    <a:pt x="33" y="337"/>
                  </a:cubicBezTo>
                  <a:cubicBezTo>
                    <a:pt x="33" y="337"/>
                    <a:pt x="33" y="337"/>
                    <a:pt x="33" y="337"/>
                  </a:cubicBezTo>
                  <a:cubicBezTo>
                    <a:pt x="33" y="337"/>
                    <a:pt x="33" y="337"/>
                    <a:pt x="34" y="337"/>
                  </a:cubicBezTo>
                  <a:cubicBezTo>
                    <a:pt x="35" y="337"/>
                    <a:pt x="36" y="336"/>
                    <a:pt x="37" y="336"/>
                  </a:cubicBezTo>
                  <a:cubicBezTo>
                    <a:pt x="38" y="337"/>
                    <a:pt x="39" y="337"/>
                    <a:pt x="40" y="337"/>
                  </a:cubicBezTo>
                  <a:cubicBezTo>
                    <a:pt x="40" y="337"/>
                    <a:pt x="40" y="337"/>
                    <a:pt x="40" y="337"/>
                  </a:cubicBezTo>
                  <a:cubicBezTo>
                    <a:pt x="42" y="337"/>
                    <a:pt x="44" y="335"/>
                    <a:pt x="45" y="333"/>
                  </a:cubicBezTo>
                  <a:cubicBezTo>
                    <a:pt x="45" y="334"/>
                    <a:pt x="45" y="334"/>
                    <a:pt x="46" y="334"/>
                  </a:cubicBezTo>
                  <a:cubicBezTo>
                    <a:pt x="47" y="335"/>
                    <a:pt x="48" y="335"/>
                    <a:pt x="49" y="335"/>
                  </a:cubicBezTo>
                  <a:cubicBezTo>
                    <a:pt x="53" y="335"/>
                    <a:pt x="55" y="333"/>
                    <a:pt x="57" y="331"/>
                  </a:cubicBezTo>
                  <a:cubicBezTo>
                    <a:pt x="58" y="331"/>
                    <a:pt x="59" y="330"/>
                    <a:pt x="60" y="330"/>
                  </a:cubicBezTo>
                  <a:cubicBezTo>
                    <a:pt x="62" y="328"/>
                    <a:pt x="65" y="327"/>
                    <a:pt x="67" y="327"/>
                  </a:cubicBezTo>
                  <a:cubicBezTo>
                    <a:pt x="67" y="328"/>
                    <a:pt x="65" y="329"/>
                    <a:pt x="63" y="331"/>
                  </a:cubicBezTo>
                  <a:cubicBezTo>
                    <a:pt x="62" y="331"/>
                    <a:pt x="62" y="331"/>
                    <a:pt x="62" y="331"/>
                  </a:cubicBezTo>
                  <a:cubicBezTo>
                    <a:pt x="61" y="332"/>
                    <a:pt x="60" y="332"/>
                    <a:pt x="59" y="332"/>
                  </a:cubicBezTo>
                  <a:cubicBezTo>
                    <a:pt x="57" y="333"/>
                    <a:pt x="55" y="334"/>
                    <a:pt x="54" y="336"/>
                  </a:cubicBezTo>
                  <a:cubicBezTo>
                    <a:pt x="53" y="336"/>
                    <a:pt x="53" y="337"/>
                    <a:pt x="52" y="338"/>
                  </a:cubicBezTo>
                  <a:cubicBezTo>
                    <a:pt x="52" y="338"/>
                    <a:pt x="51" y="338"/>
                    <a:pt x="51" y="338"/>
                  </a:cubicBezTo>
                  <a:cubicBezTo>
                    <a:pt x="48" y="338"/>
                    <a:pt x="46" y="339"/>
                    <a:pt x="44" y="342"/>
                  </a:cubicBezTo>
                  <a:cubicBezTo>
                    <a:pt x="44" y="342"/>
                    <a:pt x="43" y="343"/>
                    <a:pt x="41" y="343"/>
                  </a:cubicBezTo>
                  <a:cubicBezTo>
                    <a:pt x="39" y="344"/>
                    <a:pt x="36" y="346"/>
                    <a:pt x="35" y="350"/>
                  </a:cubicBezTo>
                  <a:cubicBezTo>
                    <a:pt x="35" y="350"/>
                    <a:pt x="35" y="350"/>
                    <a:pt x="35" y="350"/>
                  </a:cubicBezTo>
                  <a:cubicBezTo>
                    <a:pt x="33" y="350"/>
                    <a:pt x="32" y="351"/>
                    <a:pt x="31" y="352"/>
                  </a:cubicBezTo>
                  <a:cubicBezTo>
                    <a:pt x="29" y="354"/>
                    <a:pt x="28" y="357"/>
                    <a:pt x="28" y="359"/>
                  </a:cubicBezTo>
                  <a:cubicBezTo>
                    <a:pt x="28" y="361"/>
                    <a:pt x="28" y="361"/>
                    <a:pt x="28" y="361"/>
                  </a:cubicBezTo>
                  <a:cubicBezTo>
                    <a:pt x="28" y="363"/>
                    <a:pt x="28" y="367"/>
                    <a:pt x="30" y="369"/>
                  </a:cubicBezTo>
                  <a:cubicBezTo>
                    <a:pt x="31" y="369"/>
                    <a:pt x="32" y="370"/>
                    <a:pt x="33" y="370"/>
                  </a:cubicBezTo>
                  <a:cubicBezTo>
                    <a:pt x="33" y="370"/>
                    <a:pt x="33" y="370"/>
                    <a:pt x="33" y="370"/>
                  </a:cubicBezTo>
                  <a:cubicBezTo>
                    <a:pt x="36" y="370"/>
                    <a:pt x="38" y="367"/>
                    <a:pt x="39" y="365"/>
                  </a:cubicBezTo>
                  <a:cubicBezTo>
                    <a:pt x="39" y="365"/>
                    <a:pt x="39" y="365"/>
                    <a:pt x="40" y="365"/>
                  </a:cubicBezTo>
                  <a:cubicBezTo>
                    <a:pt x="40" y="365"/>
                    <a:pt x="41" y="365"/>
                    <a:pt x="42" y="365"/>
                  </a:cubicBezTo>
                  <a:cubicBezTo>
                    <a:pt x="42" y="365"/>
                    <a:pt x="42" y="365"/>
                    <a:pt x="43" y="365"/>
                  </a:cubicBezTo>
                  <a:cubicBezTo>
                    <a:pt x="43" y="365"/>
                    <a:pt x="43" y="365"/>
                    <a:pt x="43" y="365"/>
                  </a:cubicBezTo>
                  <a:cubicBezTo>
                    <a:pt x="43" y="368"/>
                    <a:pt x="44" y="369"/>
                    <a:pt x="46" y="369"/>
                  </a:cubicBezTo>
                  <a:cubicBezTo>
                    <a:pt x="46" y="369"/>
                    <a:pt x="46" y="369"/>
                    <a:pt x="46" y="369"/>
                  </a:cubicBezTo>
                  <a:cubicBezTo>
                    <a:pt x="46" y="369"/>
                    <a:pt x="45" y="370"/>
                    <a:pt x="45" y="370"/>
                  </a:cubicBezTo>
                  <a:cubicBezTo>
                    <a:pt x="45" y="371"/>
                    <a:pt x="44" y="372"/>
                    <a:pt x="44" y="373"/>
                  </a:cubicBezTo>
                  <a:cubicBezTo>
                    <a:pt x="44" y="373"/>
                    <a:pt x="44" y="373"/>
                    <a:pt x="44" y="374"/>
                  </a:cubicBezTo>
                  <a:cubicBezTo>
                    <a:pt x="44" y="374"/>
                    <a:pt x="44" y="374"/>
                    <a:pt x="44" y="374"/>
                  </a:cubicBezTo>
                  <a:cubicBezTo>
                    <a:pt x="44" y="375"/>
                    <a:pt x="43" y="376"/>
                    <a:pt x="43" y="377"/>
                  </a:cubicBezTo>
                  <a:cubicBezTo>
                    <a:pt x="43" y="379"/>
                    <a:pt x="44" y="381"/>
                    <a:pt x="45" y="382"/>
                  </a:cubicBezTo>
                  <a:cubicBezTo>
                    <a:pt x="45" y="382"/>
                    <a:pt x="45" y="382"/>
                    <a:pt x="46" y="383"/>
                  </a:cubicBezTo>
                  <a:cubicBezTo>
                    <a:pt x="46" y="385"/>
                    <a:pt x="48" y="388"/>
                    <a:pt x="47" y="389"/>
                  </a:cubicBezTo>
                  <a:cubicBezTo>
                    <a:pt x="47" y="390"/>
                    <a:pt x="47" y="391"/>
                    <a:pt x="46" y="391"/>
                  </a:cubicBezTo>
                  <a:cubicBezTo>
                    <a:pt x="46" y="390"/>
                    <a:pt x="46" y="390"/>
                    <a:pt x="46" y="390"/>
                  </a:cubicBezTo>
                  <a:cubicBezTo>
                    <a:pt x="43" y="390"/>
                    <a:pt x="43" y="390"/>
                    <a:pt x="43" y="390"/>
                  </a:cubicBezTo>
                  <a:cubicBezTo>
                    <a:pt x="42" y="390"/>
                    <a:pt x="42" y="390"/>
                    <a:pt x="41" y="390"/>
                  </a:cubicBezTo>
                  <a:cubicBezTo>
                    <a:pt x="41" y="390"/>
                    <a:pt x="40" y="390"/>
                    <a:pt x="39" y="390"/>
                  </a:cubicBezTo>
                  <a:cubicBezTo>
                    <a:pt x="38" y="390"/>
                    <a:pt x="37" y="390"/>
                    <a:pt x="37" y="390"/>
                  </a:cubicBezTo>
                  <a:cubicBezTo>
                    <a:pt x="35" y="391"/>
                    <a:pt x="33" y="393"/>
                    <a:pt x="32" y="395"/>
                  </a:cubicBezTo>
                  <a:cubicBezTo>
                    <a:pt x="30" y="397"/>
                    <a:pt x="30" y="399"/>
                    <a:pt x="30" y="400"/>
                  </a:cubicBezTo>
                  <a:cubicBezTo>
                    <a:pt x="30" y="400"/>
                    <a:pt x="31" y="401"/>
                    <a:pt x="31" y="402"/>
                  </a:cubicBezTo>
                  <a:cubicBezTo>
                    <a:pt x="30" y="402"/>
                    <a:pt x="28" y="403"/>
                    <a:pt x="26" y="405"/>
                  </a:cubicBezTo>
                  <a:cubicBezTo>
                    <a:pt x="25" y="407"/>
                    <a:pt x="25" y="408"/>
                    <a:pt x="25" y="409"/>
                  </a:cubicBezTo>
                  <a:cubicBezTo>
                    <a:pt x="25" y="410"/>
                    <a:pt x="25" y="410"/>
                    <a:pt x="25" y="410"/>
                  </a:cubicBezTo>
                  <a:cubicBezTo>
                    <a:pt x="25" y="412"/>
                    <a:pt x="25" y="414"/>
                    <a:pt x="26" y="417"/>
                  </a:cubicBezTo>
                  <a:cubicBezTo>
                    <a:pt x="27" y="418"/>
                    <a:pt x="29" y="419"/>
                    <a:pt x="31" y="419"/>
                  </a:cubicBezTo>
                  <a:cubicBezTo>
                    <a:pt x="31" y="419"/>
                    <a:pt x="32" y="419"/>
                    <a:pt x="32" y="418"/>
                  </a:cubicBezTo>
                  <a:cubicBezTo>
                    <a:pt x="33" y="418"/>
                    <a:pt x="33" y="418"/>
                    <a:pt x="34" y="418"/>
                  </a:cubicBezTo>
                  <a:cubicBezTo>
                    <a:pt x="34" y="419"/>
                    <a:pt x="33" y="419"/>
                    <a:pt x="31" y="420"/>
                  </a:cubicBezTo>
                  <a:cubicBezTo>
                    <a:pt x="30" y="420"/>
                    <a:pt x="30" y="420"/>
                    <a:pt x="30" y="420"/>
                  </a:cubicBezTo>
                  <a:cubicBezTo>
                    <a:pt x="29" y="421"/>
                    <a:pt x="27" y="421"/>
                    <a:pt x="26" y="423"/>
                  </a:cubicBezTo>
                  <a:cubicBezTo>
                    <a:pt x="23" y="426"/>
                    <a:pt x="25" y="429"/>
                    <a:pt x="26" y="431"/>
                  </a:cubicBezTo>
                  <a:cubicBezTo>
                    <a:pt x="26" y="431"/>
                    <a:pt x="27" y="432"/>
                    <a:pt x="27" y="432"/>
                  </a:cubicBezTo>
                  <a:cubicBezTo>
                    <a:pt x="27" y="432"/>
                    <a:pt x="27" y="432"/>
                    <a:pt x="26" y="433"/>
                  </a:cubicBezTo>
                  <a:cubicBezTo>
                    <a:pt x="26" y="433"/>
                    <a:pt x="25" y="435"/>
                    <a:pt x="25" y="437"/>
                  </a:cubicBezTo>
                  <a:cubicBezTo>
                    <a:pt x="26" y="439"/>
                    <a:pt x="27" y="440"/>
                    <a:pt x="27" y="442"/>
                  </a:cubicBezTo>
                  <a:cubicBezTo>
                    <a:pt x="28" y="443"/>
                    <a:pt x="28" y="443"/>
                    <a:pt x="28" y="443"/>
                  </a:cubicBezTo>
                  <a:cubicBezTo>
                    <a:pt x="29" y="445"/>
                    <a:pt x="32" y="446"/>
                    <a:pt x="34" y="447"/>
                  </a:cubicBezTo>
                  <a:cubicBezTo>
                    <a:pt x="35" y="447"/>
                    <a:pt x="35" y="447"/>
                    <a:pt x="35" y="447"/>
                  </a:cubicBezTo>
                  <a:cubicBezTo>
                    <a:pt x="36" y="448"/>
                    <a:pt x="37" y="449"/>
                    <a:pt x="38" y="450"/>
                  </a:cubicBezTo>
                  <a:cubicBezTo>
                    <a:pt x="39" y="451"/>
                    <a:pt x="40" y="452"/>
                    <a:pt x="42" y="453"/>
                  </a:cubicBezTo>
                  <a:cubicBezTo>
                    <a:pt x="43" y="453"/>
                    <a:pt x="44" y="453"/>
                    <a:pt x="45" y="454"/>
                  </a:cubicBezTo>
                  <a:cubicBezTo>
                    <a:pt x="43" y="454"/>
                    <a:pt x="40" y="455"/>
                    <a:pt x="39" y="459"/>
                  </a:cubicBezTo>
                  <a:cubicBezTo>
                    <a:pt x="39" y="460"/>
                    <a:pt x="39" y="460"/>
                    <a:pt x="39" y="460"/>
                  </a:cubicBezTo>
                  <a:cubicBezTo>
                    <a:pt x="39" y="460"/>
                    <a:pt x="39" y="460"/>
                    <a:pt x="39" y="460"/>
                  </a:cubicBezTo>
                  <a:cubicBezTo>
                    <a:pt x="37" y="458"/>
                    <a:pt x="35" y="456"/>
                    <a:pt x="33" y="454"/>
                  </a:cubicBezTo>
                  <a:cubicBezTo>
                    <a:pt x="32" y="452"/>
                    <a:pt x="31" y="450"/>
                    <a:pt x="30" y="448"/>
                  </a:cubicBezTo>
                  <a:cubicBezTo>
                    <a:pt x="30" y="446"/>
                    <a:pt x="29" y="444"/>
                    <a:pt x="27" y="442"/>
                  </a:cubicBezTo>
                  <a:cubicBezTo>
                    <a:pt x="27" y="441"/>
                    <a:pt x="27" y="441"/>
                    <a:pt x="26" y="440"/>
                  </a:cubicBezTo>
                  <a:cubicBezTo>
                    <a:pt x="25" y="437"/>
                    <a:pt x="22" y="434"/>
                    <a:pt x="19" y="432"/>
                  </a:cubicBezTo>
                  <a:cubicBezTo>
                    <a:pt x="19" y="432"/>
                    <a:pt x="18" y="431"/>
                    <a:pt x="18" y="431"/>
                  </a:cubicBezTo>
                  <a:cubicBezTo>
                    <a:pt x="15" y="429"/>
                    <a:pt x="13" y="427"/>
                    <a:pt x="9" y="427"/>
                  </a:cubicBezTo>
                  <a:cubicBezTo>
                    <a:pt x="8" y="427"/>
                    <a:pt x="8" y="427"/>
                    <a:pt x="7" y="427"/>
                  </a:cubicBezTo>
                  <a:cubicBezTo>
                    <a:pt x="6" y="428"/>
                    <a:pt x="4" y="429"/>
                    <a:pt x="2" y="431"/>
                  </a:cubicBezTo>
                  <a:cubicBezTo>
                    <a:pt x="0" y="436"/>
                    <a:pt x="1" y="442"/>
                    <a:pt x="2" y="445"/>
                  </a:cubicBezTo>
                  <a:cubicBezTo>
                    <a:pt x="3" y="446"/>
                    <a:pt x="4" y="447"/>
                    <a:pt x="5" y="448"/>
                  </a:cubicBezTo>
                  <a:cubicBezTo>
                    <a:pt x="5" y="448"/>
                    <a:pt x="6" y="448"/>
                    <a:pt x="6" y="448"/>
                  </a:cubicBezTo>
                  <a:cubicBezTo>
                    <a:pt x="6" y="448"/>
                    <a:pt x="6" y="448"/>
                    <a:pt x="6" y="448"/>
                  </a:cubicBezTo>
                  <a:cubicBezTo>
                    <a:pt x="6" y="448"/>
                    <a:pt x="5" y="450"/>
                    <a:pt x="4" y="450"/>
                  </a:cubicBezTo>
                  <a:cubicBezTo>
                    <a:pt x="4" y="452"/>
                    <a:pt x="3" y="453"/>
                    <a:pt x="2" y="454"/>
                  </a:cubicBezTo>
                  <a:cubicBezTo>
                    <a:pt x="2" y="454"/>
                    <a:pt x="2" y="454"/>
                    <a:pt x="2" y="454"/>
                  </a:cubicBezTo>
                  <a:cubicBezTo>
                    <a:pt x="2" y="457"/>
                    <a:pt x="0" y="460"/>
                    <a:pt x="3" y="463"/>
                  </a:cubicBezTo>
                  <a:cubicBezTo>
                    <a:pt x="3" y="464"/>
                    <a:pt x="5" y="465"/>
                    <a:pt x="7" y="465"/>
                  </a:cubicBezTo>
                  <a:cubicBezTo>
                    <a:pt x="7" y="465"/>
                    <a:pt x="8" y="465"/>
                    <a:pt x="8" y="465"/>
                  </a:cubicBezTo>
                  <a:cubicBezTo>
                    <a:pt x="8" y="465"/>
                    <a:pt x="8" y="465"/>
                    <a:pt x="8" y="465"/>
                  </a:cubicBezTo>
                  <a:cubicBezTo>
                    <a:pt x="8" y="465"/>
                    <a:pt x="8" y="465"/>
                    <a:pt x="9" y="466"/>
                  </a:cubicBezTo>
                  <a:cubicBezTo>
                    <a:pt x="9" y="467"/>
                    <a:pt x="10" y="467"/>
                    <a:pt x="10" y="468"/>
                  </a:cubicBezTo>
                  <a:cubicBezTo>
                    <a:pt x="10" y="469"/>
                    <a:pt x="11" y="469"/>
                    <a:pt x="11" y="470"/>
                  </a:cubicBezTo>
                  <a:cubicBezTo>
                    <a:pt x="11" y="471"/>
                    <a:pt x="11" y="471"/>
                    <a:pt x="10" y="472"/>
                  </a:cubicBezTo>
                  <a:cubicBezTo>
                    <a:pt x="8" y="474"/>
                    <a:pt x="8" y="477"/>
                    <a:pt x="10" y="479"/>
                  </a:cubicBezTo>
                  <a:cubicBezTo>
                    <a:pt x="10" y="480"/>
                    <a:pt x="11" y="480"/>
                    <a:pt x="12" y="481"/>
                  </a:cubicBezTo>
                  <a:cubicBezTo>
                    <a:pt x="12" y="481"/>
                    <a:pt x="12" y="482"/>
                    <a:pt x="12" y="482"/>
                  </a:cubicBezTo>
                  <a:cubicBezTo>
                    <a:pt x="12" y="482"/>
                    <a:pt x="12" y="482"/>
                    <a:pt x="12" y="482"/>
                  </a:cubicBezTo>
                  <a:cubicBezTo>
                    <a:pt x="12" y="482"/>
                    <a:pt x="12" y="483"/>
                    <a:pt x="11" y="483"/>
                  </a:cubicBezTo>
                  <a:cubicBezTo>
                    <a:pt x="10" y="485"/>
                    <a:pt x="8" y="488"/>
                    <a:pt x="10" y="491"/>
                  </a:cubicBezTo>
                  <a:cubicBezTo>
                    <a:pt x="11" y="492"/>
                    <a:pt x="12" y="493"/>
                    <a:pt x="14" y="494"/>
                  </a:cubicBezTo>
                  <a:cubicBezTo>
                    <a:pt x="12" y="496"/>
                    <a:pt x="12" y="500"/>
                    <a:pt x="13" y="501"/>
                  </a:cubicBezTo>
                  <a:cubicBezTo>
                    <a:pt x="14" y="505"/>
                    <a:pt x="17" y="507"/>
                    <a:pt x="20" y="509"/>
                  </a:cubicBezTo>
                  <a:cubicBezTo>
                    <a:pt x="21" y="510"/>
                    <a:pt x="21" y="510"/>
                    <a:pt x="21" y="510"/>
                  </a:cubicBezTo>
                  <a:cubicBezTo>
                    <a:pt x="22" y="511"/>
                    <a:pt x="23" y="511"/>
                    <a:pt x="24" y="513"/>
                  </a:cubicBezTo>
                  <a:cubicBezTo>
                    <a:pt x="24" y="513"/>
                    <a:pt x="25" y="514"/>
                    <a:pt x="25" y="515"/>
                  </a:cubicBezTo>
                  <a:cubicBezTo>
                    <a:pt x="26" y="515"/>
                    <a:pt x="26" y="516"/>
                    <a:pt x="26" y="516"/>
                  </a:cubicBezTo>
                  <a:cubicBezTo>
                    <a:pt x="27" y="516"/>
                    <a:pt x="26" y="517"/>
                    <a:pt x="26" y="518"/>
                  </a:cubicBezTo>
                  <a:cubicBezTo>
                    <a:pt x="25" y="519"/>
                    <a:pt x="25" y="519"/>
                    <a:pt x="24" y="520"/>
                  </a:cubicBezTo>
                  <a:cubicBezTo>
                    <a:pt x="24" y="521"/>
                    <a:pt x="24" y="521"/>
                    <a:pt x="24" y="522"/>
                  </a:cubicBezTo>
                  <a:cubicBezTo>
                    <a:pt x="23" y="523"/>
                    <a:pt x="22" y="525"/>
                    <a:pt x="22" y="527"/>
                  </a:cubicBezTo>
                  <a:cubicBezTo>
                    <a:pt x="22" y="530"/>
                    <a:pt x="25" y="533"/>
                    <a:pt x="27" y="535"/>
                  </a:cubicBezTo>
                  <a:cubicBezTo>
                    <a:pt x="28" y="535"/>
                    <a:pt x="29" y="535"/>
                    <a:pt x="30" y="536"/>
                  </a:cubicBezTo>
                  <a:cubicBezTo>
                    <a:pt x="31" y="536"/>
                    <a:pt x="31" y="536"/>
                    <a:pt x="31" y="536"/>
                  </a:cubicBezTo>
                  <a:cubicBezTo>
                    <a:pt x="31" y="536"/>
                    <a:pt x="32" y="536"/>
                    <a:pt x="32" y="536"/>
                  </a:cubicBezTo>
                  <a:cubicBezTo>
                    <a:pt x="33" y="537"/>
                    <a:pt x="33" y="537"/>
                    <a:pt x="34" y="537"/>
                  </a:cubicBezTo>
                  <a:cubicBezTo>
                    <a:pt x="35" y="537"/>
                    <a:pt x="36" y="538"/>
                    <a:pt x="36" y="538"/>
                  </a:cubicBezTo>
                  <a:cubicBezTo>
                    <a:pt x="37" y="538"/>
                    <a:pt x="37" y="538"/>
                    <a:pt x="37" y="538"/>
                  </a:cubicBezTo>
                  <a:cubicBezTo>
                    <a:pt x="36" y="538"/>
                    <a:pt x="35" y="538"/>
                    <a:pt x="33" y="539"/>
                  </a:cubicBezTo>
                  <a:cubicBezTo>
                    <a:pt x="33" y="539"/>
                    <a:pt x="33" y="539"/>
                    <a:pt x="33" y="539"/>
                  </a:cubicBezTo>
                  <a:cubicBezTo>
                    <a:pt x="31" y="540"/>
                    <a:pt x="28" y="541"/>
                    <a:pt x="29" y="546"/>
                  </a:cubicBezTo>
                  <a:cubicBezTo>
                    <a:pt x="29" y="547"/>
                    <a:pt x="30" y="548"/>
                    <a:pt x="31" y="549"/>
                  </a:cubicBezTo>
                  <a:cubicBezTo>
                    <a:pt x="31" y="550"/>
                    <a:pt x="32" y="550"/>
                    <a:pt x="33" y="550"/>
                  </a:cubicBezTo>
                  <a:cubicBezTo>
                    <a:pt x="34" y="559"/>
                    <a:pt x="39" y="566"/>
                    <a:pt x="44" y="572"/>
                  </a:cubicBezTo>
                  <a:cubicBezTo>
                    <a:pt x="46" y="575"/>
                    <a:pt x="46" y="575"/>
                    <a:pt x="46" y="575"/>
                  </a:cubicBezTo>
                  <a:cubicBezTo>
                    <a:pt x="49" y="579"/>
                    <a:pt x="54" y="583"/>
                    <a:pt x="61" y="583"/>
                  </a:cubicBezTo>
                  <a:cubicBezTo>
                    <a:pt x="61" y="583"/>
                    <a:pt x="62" y="583"/>
                    <a:pt x="62" y="583"/>
                  </a:cubicBezTo>
                  <a:cubicBezTo>
                    <a:pt x="65" y="583"/>
                    <a:pt x="67" y="582"/>
                    <a:pt x="69" y="580"/>
                  </a:cubicBezTo>
                  <a:cubicBezTo>
                    <a:pt x="72" y="575"/>
                    <a:pt x="71" y="570"/>
                    <a:pt x="71" y="565"/>
                  </a:cubicBezTo>
                  <a:cubicBezTo>
                    <a:pt x="71" y="564"/>
                    <a:pt x="71" y="564"/>
                    <a:pt x="71" y="564"/>
                  </a:cubicBezTo>
                  <a:cubicBezTo>
                    <a:pt x="70" y="560"/>
                    <a:pt x="70" y="560"/>
                    <a:pt x="70" y="560"/>
                  </a:cubicBezTo>
                  <a:cubicBezTo>
                    <a:pt x="69" y="551"/>
                    <a:pt x="68" y="542"/>
                    <a:pt x="63" y="533"/>
                  </a:cubicBezTo>
                  <a:cubicBezTo>
                    <a:pt x="58" y="523"/>
                    <a:pt x="58" y="517"/>
                    <a:pt x="58" y="506"/>
                  </a:cubicBezTo>
                  <a:cubicBezTo>
                    <a:pt x="58" y="504"/>
                    <a:pt x="58" y="502"/>
                    <a:pt x="58" y="501"/>
                  </a:cubicBezTo>
                  <a:cubicBezTo>
                    <a:pt x="58" y="498"/>
                    <a:pt x="58" y="496"/>
                    <a:pt x="58" y="495"/>
                  </a:cubicBezTo>
                  <a:cubicBezTo>
                    <a:pt x="59" y="493"/>
                    <a:pt x="59" y="493"/>
                    <a:pt x="59" y="493"/>
                  </a:cubicBezTo>
                  <a:cubicBezTo>
                    <a:pt x="59" y="491"/>
                    <a:pt x="59" y="489"/>
                    <a:pt x="59" y="486"/>
                  </a:cubicBezTo>
                  <a:cubicBezTo>
                    <a:pt x="59" y="484"/>
                    <a:pt x="57" y="482"/>
                    <a:pt x="56" y="481"/>
                  </a:cubicBezTo>
                  <a:cubicBezTo>
                    <a:pt x="56" y="481"/>
                    <a:pt x="56" y="481"/>
                    <a:pt x="56" y="480"/>
                  </a:cubicBezTo>
                  <a:cubicBezTo>
                    <a:pt x="57" y="481"/>
                    <a:pt x="58" y="481"/>
                    <a:pt x="59" y="481"/>
                  </a:cubicBezTo>
                  <a:cubicBezTo>
                    <a:pt x="59" y="481"/>
                    <a:pt x="60" y="481"/>
                    <a:pt x="60" y="481"/>
                  </a:cubicBezTo>
                  <a:cubicBezTo>
                    <a:pt x="61" y="481"/>
                    <a:pt x="61" y="481"/>
                    <a:pt x="62" y="481"/>
                  </a:cubicBezTo>
                  <a:cubicBezTo>
                    <a:pt x="62" y="483"/>
                    <a:pt x="63" y="485"/>
                    <a:pt x="64" y="487"/>
                  </a:cubicBezTo>
                  <a:cubicBezTo>
                    <a:pt x="64" y="487"/>
                    <a:pt x="64" y="487"/>
                    <a:pt x="64" y="487"/>
                  </a:cubicBezTo>
                  <a:cubicBezTo>
                    <a:pt x="62" y="487"/>
                    <a:pt x="61" y="488"/>
                    <a:pt x="60" y="489"/>
                  </a:cubicBezTo>
                  <a:cubicBezTo>
                    <a:pt x="58" y="491"/>
                    <a:pt x="59" y="493"/>
                    <a:pt x="60" y="494"/>
                  </a:cubicBezTo>
                  <a:cubicBezTo>
                    <a:pt x="60" y="495"/>
                    <a:pt x="60" y="495"/>
                    <a:pt x="60" y="495"/>
                  </a:cubicBezTo>
                  <a:cubicBezTo>
                    <a:pt x="60" y="496"/>
                    <a:pt x="60" y="496"/>
                    <a:pt x="60" y="497"/>
                  </a:cubicBezTo>
                  <a:cubicBezTo>
                    <a:pt x="59" y="498"/>
                    <a:pt x="58" y="500"/>
                    <a:pt x="59" y="502"/>
                  </a:cubicBezTo>
                  <a:cubicBezTo>
                    <a:pt x="59" y="504"/>
                    <a:pt x="60" y="504"/>
                    <a:pt x="62" y="505"/>
                  </a:cubicBezTo>
                  <a:cubicBezTo>
                    <a:pt x="62" y="505"/>
                    <a:pt x="62" y="505"/>
                    <a:pt x="63" y="505"/>
                  </a:cubicBezTo>
                  <a:cubicBezTo>
                    <a:pt x="63" y="505"/>
                    <a:pt x="63" y="505"/>
                    <a:pt x="63" y="505"/>
                  </a:cubicBezTo>
                  <a:cubicBezTo>
                    <a:pt x="62" y="507"/>
                    <a:pt x="62" y="509"/>
                    <a:pt x="62" y="510"/>
                  </a:cubicBezTo>
                  <a:cubicBezTo>
                    <a:pt x="62" y="511"/>
                    <a:pt x="62" y="511"/>
                    <a:pt x="62" y="512"/>
                  </a:cubicBezTo>
                  <a:cubicBezTo>
                    <a:pt x="62" y="512"/>
                    <a:pt x="62" y="512"/>
                    <a:pt x="62" y="512"/>
                  </a:cubicBezTo>
                  <a:cubicBezTo>
                    <a:pt x="62" y="515"/>
                    <a:pt x="62" y="516"/>
                    <a:pt x="64" y="519"/>
                  </a:cubicBezTo>
                  <a:cubicBezTo>
                    <a:pt x="64" y="519"/>
                    <a:pt x="64" y="519"/>
                    <a:pt x="64" y="520"/>
                  </a:cubicBezTo>
                  <a:cubicBezTo>
                    <a:pt x="65" y="521"/>
                    <a:pt x="65" y="522"/>
                    <a:pt x="66" y="522"/>
                  </a:cubicBezTo>
                  <a:cubicBezTo>
                    <a:pt x="68" y="524"/>
                    <a:pt x="70" y="524"/>
                    <a:pt x="71" y="524"/>
                  </a:cubicBezTo>
                  <a:cubicBezTo>
                    <a:pt x="71" y="524"/>
                    <a:pt x="71" y="524"/>
                    <a:pt x="72" y="524"/>
                  </a:cubicBezTo>
                  <a:cubicBezTo>
                    <a:pt x="70" y="526"/>
                    <a:pt x="69" y="530"/>
                    <a:pt x="70" y="534"/>
                  </a:cubicBezTo>
                  <a:cubicBezTo>
                    <a:pt x="71" y="536"/>
                    <a:pt x="72" y="537"/>
                    <a:pt x="73" y="538"/>
                  </a:cubicBezTo>
                  <a:cubicBezTo>
                    <a:pt x="74" y="539"/>
                    <a:pt x="74" y="539"/>
                    <a:pt x="74" y="539"/>
                  </a:cubicBezTo>
                  <a:cubicBezTo>
                    <a:pt x="74" y="539"/>
                    <a:pt x="74" y="540"/>
                    <a:pt x="75" y="540"/>
                  </a:cubicBezTo>
                  <a:cubicBezTo>
                    <a:pt x="75" y="541"/>
                    <a:pt x="76" y="542"/>
                    <a:pt x="77" y="543"/>
                  </a:cubicBezTo>
                  <a:cubicBezTo>
                    <a:pt x="77" y="543"/>
                    <a:pt x="80" y="545"/>
                    <a:pt x="82" y="545"/>
                  </a:cubicBezTo>
                  <a:cubicBezTo>
                    <a:pt x="83" y="545"/>
                    <a:pt x="83" y="545"/>
                    <a:pt x="83" y="545"/>
                  </a:cubicBezTo>
                  <a:cubicBezTo>
                    <a:pt x="83" y="545"/>
                    <a:pt x="83" y="546"/>
                    <a:pt x="83" y="546"/>
                  </a:cubicBezTo>
                  <a:cubicBezTo>
                    <a:pt x="82" y="549"/>
                    <a:pt x="82" y="551"/>
                    <a:pt x="82" y="553"/>
                  </a:cubicBezTo>
                  <a:cubicBezTo>
                    <a:pt x="82" y="556"/>
                    <a:pt x="82" y="556"/>
                    <a:pt x="82" y="556"/>
                  </a:cubicBezTo>
                  <a:cubicBezTo>
                    <a:pt x="83" y="559"/>
                    <a:pt x="83" y="559"/>
                    <a:pt x="83" y="559"/>
                  </a:cubicBezTo>
                  <a:cubicBezTo>
                    <a:pt x="84" y="559"/>
                    <a:pt x="84" y="559"/>
                    <a:pt x="84" y="559"/>
                  </a:cubicBezTo>
                  <a:cubicBezTo>
                    <a:pt x="85" y="561"/>
                    <a:pt x="125" y="602"/>
                    <a:pt x="284" y="662"/>
                  </a:cubicBezTo>
                  <a:cubicBezTo>
                    <a:pt x="290" y="664"/>
                    <a:pt x="290" y="664"/>
                    <a:pt x="290" y="664"/>
                  </a:cubicBezTo>
                  <a:cubicBezTo>
                    <a:pt x="288" y="658"/>
                    <a:pt x="288" y="658"/>
                    <a:pt x="288" y="658"/>
                  </a:cubicBezTo>
                  <a:cubicBezTo>
                    <a:pt x="288" y="657"/>
                    <a:pt x="287" y="656"/>
                    <a:pt x="287" y="655"/>
                  </a:cubicBezTo>
                  <a:cubicBezTo>
                    <a:pt x="285" y="645"/>
                    <a:pt x="287" y="638"/>
                    <a:pt x="290" y="629"/>
                  </a:cubicBezTo>
                  <a:cubicBezTo>
                    <a:pt x="291" y="627"/>
                    <a:pt x="292" y="625"/>
                    <a:pt x="292" y="623"/>
                  </a:cubicBezTo>
                  <a:cubicBezTo>
                    <a:pt x="294" y="616"/>
                    <a:pt x="298" y="606"/>
                    <a:pt x="295" y="599"/>
                  </a:cubicBezTo>
                  <a:cubicBezTo>
                    <a:pt x="293" y="595"/>
                    <a:pt x="292" y="593"/>
                    <a:pt x="290" y="590"/>
                  </a:cubicBezTo>
                  <a:cubicBezTo>
                    <a:pt x="287" y="586"/>
                    <a:pt x="285" y="582"/>
                    <a:pt x="284" y="576"/>
                  </a:cubicBezTo>
                  <a:cubicBezTo>
                    <a:pt x="284" y="574"/>
                    <a:pt x="283" y="573"/>
                    <a:pt x="283" y="571"/>
                  </a:cubicBezTo>
                  <a:cubicBezTo>
                    <a:pt x="282" y="564"/>
                    <a:pt x="280" y="556"/>
                    <a:pt x="277" y="551"/>
                  </a:cubicBezTo>
                  <a:cubicBezTo>
                    <a:pt x="275" y="547"/>
                    <a:pt x="273" y="545"/>
                    <a:pt x="272" y="543"/>
                  </a:cubicBezTo>
                  <a:cubicBezTo>
                    <a:pt x="269" y="540"/>
                    <a:pt x="267" y="538"/>
                    <a:pt x="268" y="530"/>
                  </a:cubicBezTo>
                  <a:cubicBezTo>
                    <a:pt x="268" y="528"/>
                    <a:pt x="268" y="528"/>
                    <a:pt x="268" y="528"/>
                  </a:cubicBezTo>
                  <a:cubicBezTo>
                    <a:pt x="268" y="520"/>
                    <a:pt x="269" y="509"/>
                    <a:pt x="262" y="505"/>
                  </a:cubicBezTo>
                  <a:cubicBezTo>
                    <a:pt x="260" y="504"/>
                    <a:pt x="259" y="503"/>
                    <a:pt x="258" y="503"/>
                  </a:cubicBezTo>
                  <a:cubicBezTo>
                    <a:pt x="255" y="503"/>
                    <a:pt x="254" y="503"/>
                    <a:pt x="253" y="498"/>
                  </a:cubicBezTo>
                  <a:cubicBezTo>
                    <a:pt x="253" y="495"/>
                    <a:pt x="253" y="493"/>
                    <a:pt x="253" y="490"/>
                  </a:cubicBezTo>
                  <a:cubicBezTo>
                    <a:pt x="253" y="488"/>
                    <a:pt x="253" y="486"/>
                    <a:pt x="252" y="484"/>
                  </a:cubicBezTo>
                  <a:cubicBezTo>
                    <a:pt x="252" y="481"/>
                    <a:pt x="252" y="481"/>
                    <a:pt x="252" y="481"/>
                  </a:cubicBezTo>
                  <a:cubicBezTo>
                    <a:pt x="251" y="473"/>
                    <a:pt x="250" y="464"/>
                    <a:pt x="244" y="460"/>
                  </a:cubicBezTo>
                  <a:cubicBezTo>
                    <a:pt x="242" y="458"/>
                    <a:pt x="241" y="458"/>
                    <a:pt x="240" y="457"/>
                  </a:cubicBezTo>
                  <a:cubicBezTo>
                    <a:pt x="238" y="456"/>
                    <a:pt x="236" y="456"/>
                    <a:pt x="235" y="453"/>
                  </a:cubicBezTo>
                  <a:cubicBezTo>
                    <a:pt x="230" y="444"/>
                    <a:pt x="240" y="425"/>
                    <a:pt x="250" y="408"/>
                  </a:cubicBezTo>
                  <a:cubicBezTo>
                    <a:pt x="252" y="406"/>
                    <a:pt x="253" y="404"/>
                    <a:pt x="254" y="402"/>
                  </a:cubicBezTo>
                  <a:cubicBezTo>
                    <a:pt x="267" y="378"/>
                    <a:pt x="280" y="353"/>
                    <a:pt x="291" y="329"/>
                  </a:cubicBezTo>
                  <a:cubicBezTo>
                    <a:pt x="292" y="328"/>
                    <a:pt x="292" y="328"/>
                    <a:pt x="292" y="328"/>
                  </a:cubicBezTo>
                  <a:cubicBezTo>
                    <a:pt x="299" y="313"/>
                    <a:pt x="306" y="300"/>
                    <a:pt x="312" y="287"/>
                  </a:cubicBezTo>
                  <a:cubicBezTo>
                    <a:pt x="318" y="277"/>
                    <a:pt x="322" y="267"/>
                    <a:pt x="327" y="257"/>
                  </a:cubicBezTo>
                  <a:cubicBezTo>
                    <a:pt x="328" y="255"/>
                    <a:pt x="328" y="255"/>
                    <a:pt x="328" y="255"/>
                  </a:cubicBezTo>
                  <a:cubicBezTo>
                    <a:pt x="334" y="244"/>
                    <a:pt x="340" y="232"/>
                    <a:pt x="346" y="220"/>
                  </a:cubicBezTo>
                  <a:cubicBezTo>
                    <a:pt x="347" y="218"/>
                    <a:pt x="347" y="218"/>
                    <a:pt x="347" y="218"/>
                  </a:cubicBezTo>
                  <a:lnTo>
                    <a:pt x="345" y="216"/>
                  </a:lnTo>
                  <a:close/>
                  <a:moveTo>
                    <a:pt x="69" y="498"/>
                  </a:moveTo>
                  <a:cubicBezTo>
                    <a:pt x="69" y="497"/>
                    <a:pt x="69" y="496"/>
                    <a:pt x="70" y="495"/>
                  </a:cubicBezTo>
                  <a:cubicBezTo>
                    <a:pt x="71" y="496"/>
                    <a:pt x="71" y="496"/>
                    <a:pt x="71" y="497"/>
                  </a:cubicBezTo>
                  <a:cubicBezTo>
                    <a:pt x="71" y="499"/>
                    <a:pt x="71" y="499"/>
                    <a:pt x="70" y="500"/>
                  </a:cubicBezTo>
                  <a:cubicBezTo>
                    <a:pt x="70" y="500"/>
                    <a:pt x="69" y="500"/>
                    <a:pt x="68" y="501"/>
                  </a:cubicBezTo>
                  <a:cubicBezTo>
                    <a:pt x="68" y="501"/>
                    <a:pt x="68" y="501"/>
                    <a:pt x="68" y="501"/>
                  </a:cubicBezTo>
                  <a:cubicBezTo>
                    <a:pt x="69" y="500"/>
                    <a:pt x="69" y="499"/>
                    <a:pt x="69" y="498"/>
                  </a:cubicBezTo>
                  <a:close/>
                  <a:moveTo>
                    <a:pt x="45" y="465"/>
                  </a:moveTo>
                  <a:cubicBezTo>
                    <a:pt x="46" y="465"/>
                    <a:pt x="46" y="465"/>
                    <a:pt x="47" y="465"/>
                  </a:cubicBezTo>
                  <a:cubicBezTo>
                    <a:pt x="47" y="465"/>
                    <a:pt x="47" y="465"/>
                    <a:pt x="47" y="465"/>
                  </a:cubicBezTo>
                  <a:cubicBezTo>
                    <a:pt x="48" y="465"/>
                    <a:pt x="48" y="465"/>
                    <a:pt x="48" y="465"/>
                  </a:cubicBezTo>
                  <a:cubicBezTo>
                    <a:pt x="48" y="465"/>
                    <a:pt x="49" y="465"/>
                    <a:pt x="49" y="465"/>
                  </a:cubicBezTo>
                  <a:cubicBezTo>
                    <a:pt x="49" y="466"/>
                    <a:pt x="48" y="467"/>
                    <a:pt x="48" y="469"/>
                  </a:cubicBezTo>
                  <a:cubicBezTo>
                    <a:pt x="48" y="469"/>
                    <a:pt x="48" y="469"/>
                    <a:pt x="48" y="469"/>
                  </a:cubicBezTo>
                  <a:cubicBezTo>
                    <a:pt x="46" y="468"/>
                    <a:pt x="45" y="467"/>
                    <a:pt x="44" y="465"/>
                  </a:cubicBezTo>
                  <a:cubicBezTo>
                    <a:pt x="44" y="465"/>
                    <a:pt x="44" y="465"/>
                    <a:pt x="45" y="465"/>
                  </a:cubicBezTo>
                  <a:cubicBezTo>
                    <a:pt x="45" y="465"/>
                    <a:pt x="45" y="465"/>
                    <a:pt x="45" y="465"/>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73" name="Freeform 55">
              <a:extLst>
                <a:ext uri="{FF2B5EF4-FFF2-40B4-BE49-F238E27FC236}">
                  <a16:creationId xmlns:a16="http://schemas.microsoft.com/office/drawing/2014/main" id="{65D1BD36-3449-7BEA-94D7-49240169312D}"/>
                </a:ext>
              </a:extLst>
            </p:cNvPr>
            <p:cNvSpPr>
              <a:spLocks/>
            </p:cNvSpPr>
            <p:nvPr/>
          </p:nvSpPr>
          <p:spPr bwMode="auto">
            <a:xfrm>
              <a:off x="619884" y="2268293"/>
              <a:ext cx="163586" cy="309964"/>
            </a:xfrm>
            <a:custGeom>
              <a:avLst/>
              <a:gdLst>
                <a:gd name="T0" fmla="*/ 33 w 45"/>
                <a:gd name="T1" fmla="*/ 35 h 94"/>
                <a:gd name="T2" fmla="*/ 36 w 45"/>
                <a:gd name="T3" fmla="*/ 31 h 94"/>
                <a:gd name="T4" fmla="*/ 43 w 45"/>
                <a:gd name="T5" fmla="*/ 19 h 94"/>
                <a:gd name="T6" fmla="*/ 33 w 45"/>
                <a:gd name="T7" fmla="*/ 11 h 94"/>
                <a:gd name="T8" fmla="*/ 21 w 45"/>
                <a:gd name="T9" fmla="*/ 0 h 94"/>
                <a:gd name="T10" fmla="*/ 14 w 45"/>
                <a:gd name="T11" fmla="*/ 5 h 94"/>
                <a:gd name="T12" fmla="*/ 12 w 45"/>
                <a:gd name="T13" fmla="*/ 7 h 94"/>
                <a:gd name="T14" fmla="*/ 7 w 45"/>
                <a:gd name="T15" fmla="*/ 20 h 94"/>
                <a:gd name="T16" fmla="*/ 6 w 45"/>
                <a:gd name="T17" fmla="*/ 27 h 94"/>
                <a:gd name="T18" fmla="*/ 6 w 45"/>
                <a:gd name="T19" fmla="*/ 40 h 94"/>
                <a:gd name="T20" fmla="*/ 3 w 45"/>
                <a:gd name="T21" fmla="*/ 40 h 94"/>
                <a:gd name="T22" fmla="*/ 2 w 45"/>
                <a:gd name="T23" fmla="*/ 43 h 94"/>
                <a:gd name="T24" fmla="*/ 2 w 45"/>
                <a:gd name="T25" fmla="*/ 46 h 94"/>
                <a:gd name="T26" fmla="*/ 1 w 45"/>
                <a:gd name="T27" fmla="*/ 51 h 94"/>
                <a:gd name="T28" fmla="*/ 3 w 45"/>
                <a:gd name="T29" fmla="*/ 57 h 94"/>
                <a:gd name="T30" fmla="*/ 3 w 45"/>
                <a:gd name="T31" fmla="*/ 59 h 94"/>
                <a:gd name="T32" fmla="*/ 3 w 45"/>
                <a:gd name="T33" fmla="*/ 75 h 94"/>
                <a:gd name="T34" fmla="*/ 3 w 45"/>
                <a:gd name="T35" fmla="*/ 76 h 94"/>
                <a:gd name="T36" fmla="*/ 2 w 45"/>
                <a:gd name="T37" fmla="*/ 84 h 94"/>
                <a:gd name="T38" fmla="*/ 2 w 45"/>
                <a:gd name="T39" fmla="*/ 86 h 94"/>
                <a:gd name="T40" fmla="*/ 10 w 45"/>
                <a:gd name="T41" fmla="*/ 94 h 94"/>
                <a:gd name="T42" fmla="*/ 14 w 45"/>
                <a:gd name="T43" fmla="*/ 92 h 94"/>
                <a:gd name="T44" fmla="*/ 13 w 45"/>
                <a:gd name="T45" fmla="*/ 82 h 94"/>
                <a:gd name="T46" fmla="*/ 13 w 45"/>
                <a:gd name="T47" fmla="*/ 82 h 94"/>
                <a:gd name="T48" fmla="*/ 12 w 45"/>
                <a:gd name="T49" fmla="*/ 69 h 94"/>
                <a:gd name="T50" fmla="*/ 14 w 45"/>
                <a:gd name="T51" fmla="*/ 64 h 94"/>
                <a:gd name="T52" fmla="*/ 18 w 45"/>
                <a:gd name="T53" fmla="*/ 61 h 94"/>
                <a:gd name="T54" fmla="*/ 21 w 45"/>
                <a:gd name="T55" fmla="*/ 58 h 94"/>
                <a:gd name="T56" fmla="*/ 24 w 45"/>
                <a:gd name="T57" fmla="*/ 52 h 94"/>
                <a:gd name="T58" fmla="*/ 23 w 45"/>
                <a:gd name="T59" fmla="*/ 44 h 94"/>
                <a:gd name="T60" fmla="*/ 26 w 45"/>
                <a:gd name="T61" fmla="*/ 41 h 94"/>
                <a:gd name="T62" fmla="*/ 28 w 45"/>
                <a:gd name="T63"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5" h="94">
                  <a:moveTo>
                    <a:pt x="28" y="39"/>
                  </a:moveTo>
                  <a:cubicBezTo>
                    <a:pt x="31" y="39"/>
                    <a:pt x="32" y="36"/>
                    <a:pt x="33" y="35"/>
                  </a:cubicBezTo>
                  <a:cubicBezTo>
                    <a:pt x="33" y="35"/>
                    <a:pt x="34" y="34"/>
                    <a:pt x="34" y="34"/>
                  </a:cubicBezTo>
                  <a:cubicBezTo>
                    <a:pt x="35" y="33"/>
                    <a:pt x="36" y="33"/>
                    <a:pt x="36" y="31"/>
                  </a:cubicBezTo>
                  <a:cubicBezTo>
                    <a:pt x="39" y="31"/>
                    <a:pt x="44" y="29"/>
                    <a:pt x="45" y="26"/>
                  </a:cubicBezTo>
                  <a:cubicBezTo>
                    <a:pt x="45" y="23"/>
                    <a:pt x="45" y="21"/>
                    <a:pt x="43" y="19"/>
                  </a:cubicBezTo>
                  <a:cubicBezTo>
                    <a:pt x="42" y="18"/>
                    <a:pt x="40" y="17"/>
                    <a:pt x="38" y="16"/>
                  </a:cubicBezTo>
                  <a:cubicBezTo>
                    <a:pt x="37" y="14"/>
                    <a:pt x="36" y="12"/>
                    <a:pt x="33" y="11"/>
                  </a:cubicBezTo>
                  <a:cubicBezTo>
                    <a:pt x="31" y="10"/>
                    <a:pt x="31" y="10"/>
                    <a:pt x="31" y="9"/>
                  </a:cubicBezTo>
                  <a:cubicBezTo>
                    <a:pt x="30" y="5"/>
                    <a:pt x="26" y="0"/>
                    <a:pt x="21" y="0"/>
                  </a:cubicBezTo>
                  <a:cubicBezTo>
                    <a:pt x="20" y="0"/>
                    <a:pt x="19" y="1"/>
                    <a:pt x="18" y="1"/>
                  </a:cubicBezTo>
                  <a:cubicBezTo>
                    <a:pt x="16" y="2"/>
                    <a:pt x="15" y="4"/>
                    <a:pt x="14" y="5"/>
                  </a:cubicBezTo>
                  <a:cubicBezTo>
                    <a:pt x="13" y="5"/>
                    <a:pt x="13" y="6"/>
                    <a:pt x="12" y="6"/>
                  </a:cubicBezTo>
                  <a:cubicBezTo>
                    <a:pt x="12" y="7"/>
                    <a:pt x="12" y="7"/>
                    <a:pt x="12" y="7"/>
                  </a:cubicBezTo>
                  <a:cubicBezTo>
                    <a:pt x="11" y="8"/>
                    <a:pt x="9" y="10"/>
                    <a:pt x="8" y="12"/>
                  </a:cubicBezTo>
                  <a:cubicBezTo>
                    <a:pt x="7" y="15"/>
                    <a:pt x="7" y="18"/>
                    <a:pt x="7" y="20"/>
                  </a:cubicBezTo>
                  <a:cubicBezTo>
                    <a:pt x="7" y="23"/>
                    <a:pt x="7" y="25"/>
                    <a:pt x="7" y="27"/>
                  </a:cubicBezTo>
                  <a:cubicBezTo>
                    <a:pt x="6" y="27"/>
                    <a:pt x="6" y="27"/>
                    <a:pt x="6" y="27"/>
                  </a:cubicBezTo>
                  <a:cubicBezTo>
                    <a:pt x="6" y="30"/>
                    <a:pt x="5" y="32"/>
                    <a:pt x="5" y="35"/>
                  </a:cubicBezTo>
                  <a:cubicBezTo>
                    <a:pt x="6" y="37"/>
                    <a:pt x="6" y="39"/>
                    <a:pt x="6" y="40"/>
                  </a:cubicBezTo>
                  <a:cubicBezTo>
                    <a:pt x="6" y="40"/>
                    <a:pt x="5" y="40"/>
                    <a:pt x="5" y="40"/>
                  </a:cubicBezTo>
                  <a:cubicBezTo>
                    <a:pt x="3" y="40"/>
                    <a:pt x="3" y="40"/>
                    <a:pt x="3" y="40"/>
                  </a:cubicBezTo>
                  <a:cubicBezTo>
                    <a:pt x="2" y="42"/>
                    <a:pt x="2" y="42"/>
                    <a:pt x="2" y="42"/>
                  </a:cubicBezTo>
                  <a:cubicBezTo>
                    <a:pt x="2" y="42"/>
                    <a:pt x="2" y="43"/>
                    <a:pt x="2" y="43"/>
                  </a:cubicBezTo>
                  <a:cubicBezTo>
                    <a:pt x="2" y="43"/>
                    <a:pt x="2" y="45"/>
                    <a:pt x="2" y="46"/>
                  </a:cubicBezTo>
                  <a:cubicBezTo>
                    <a:pt x="2" y="46"/>
                    <a:pt x="2" y="46"/>
                    <a:pt x="2" y="46"/>
                  </a:cubicBezTo>
                  <a:cubicBezTo>
                    <a:pt x="2" y="46"/>
                    <a:pt x="2" y="46"/>
                    <a:pt x="2" y="46"/>
                  </a:cubicBezTo>
                  <a:cubicBezTo>
                    <a:pt x="1" y="51"/>
                    <a:pt x="1" y="51"/>
                    <a:pt x="1" y="51"/>
                  </a:cubicBezTo>
                  <a:cubicBezTo>
                    <a:pt x="1" y="52"/>
                    <a:pt x="1" y="53"/>
                    <a:pt x="1" y="54"/>
                  </a:cubicBezTo>
                  <a:cubicBezTo>
                    <a:pt x="2" y="56"/>
                    <a:pt x="3" y="57"/>
                    <a:pt x="3" y="57"/>
                  </a:cubicBezTo>
                  <a:cubicBezTo>
                    <a:pt x="3" y="58"/>
                    <a:pt x="3" y="58"/>
                    <a:pt x="3" y="58"/>
                  </a:cubicBezTo>
                  <a:cubicBezTo>
                    <a:pt x="3" y="59"/>
                    <a:pt x="3" y="59"/>
                    <a:pt x="3" y="59"/>
                  </a:cubicBezTo>
                  <a:cubicBezTo>
                    <a:pt x="2" y="59"/>
                    <a:pt x="2" y="60"/>
                    <a:pt x="2" y="61"/>
                  </a:cubicBezTo>
                  <a:cubicBezTo>
                    <a:pt x="0" y="65"/>
                    <a:pt x="1" y="72"/>
                    <a:pt x="3" y="75"/>
                  </a:cubicBezTo>
                  <a:cubicBezTo>
                    <a:pt x="3" y="76"/>
                    <a:pt x="3" y="76"/>
                    <a:pt x="3" y="76"/>
                  </a:cubicBezTo>
                  <a:cubicBezTo>
                    <a:pt x="3" y="76"/>
                    <a:pt x="3" y="76"/>
                    <a:pt x="3" y="76"/>
                  </a:cubicBezTo>
                  <a:cubicBezTo>
                    <a:pt x="2" y="78"/>
                    <a:pt x="2" y="78"/>
                    <a:pt x="2" y="78"/>
                  </a:cubicBezTo>
                  <a:cubicBezTo>
                    <a:pt x="1" y="81"/>
                    <a:pt x="1" y="83"/>
                    <a:pt x="2" y="84"/>
                  </a:cubicBezTo>
                  <a:cubicBezTo>
                    <a:pt x="2" y="85"/>
                    <a:pt x="2" y="85"/>
                    <a:pt x="2" y="85"/>
                  </a:cubicBezTo>
                  <a:cubicBezTo>
                    <a:pt x="2" y="86"/>
                    <a:pt x="2" y="86"/>
                    <a:pt x="2" y="86"/>
                  </a:cubicBezTo>
                  <a:cubicBezTo>
                    <a:pt x="3" y="88"/>
                    <a:pt x="3" y="90"/>
                    <a:pt x="6" y="91"/>
                  </a:cubicBezTo>
                  <a:cubicBezTo>
                    <a:pt x="7" y="94"/>
                    <a:pt x="8" y="94"/>
                    <a:pt x="10" y="94"/>
                  </a:cubicBezTo>
                  <a:cubicBezTo>
                    <a:pt x="10" y="94"/>
                    <a:pt x="10" y="94"/>
                    <a:pt x="10" y="94"/>
                  </a:cubicBezTo>
                  <a:cubicBezTo>
                    <a:pt x="12" y="94"/>
                    <a:pt x="13" y="93"/>
                    <a:pt x="14" y="92"/>
                  </a:cubicBezTo>
                  <a:cubicBezTo>
                    <a:pt x="16" y="89"/>
                    <a:pt x="14" y="85"/>
                    <a:pt x="13" y="83"/>
                  </a:cubicBezTo>
                  <a:cubicBezTo>
                    <a:pt x="13" y="83"/>
                    <a:pt x="13" y="83"/>
                    <a:pt x="13" y="82"/>
                  </a:cubicBezTo>
                  <a:cubicBezTo>
                    <a:pt x="12" y="82"/>
                    <a:pt x="12" y="82"/>
                    <a:pt x="12" y="82"/>
                  </a:cubicBezTo>
                  <a:cubicBezTo>
                    <a:pt x="12" y="82"/>
                    <a:pt x="13" y="82"/>
                    <a:pt x="13" y="82"/>
                  </a:cubicBezTo>
                  <a:cubicBezTo>
                    <a:pt x="15" y="78"/>
                    <a:pt x="13" y="75"/>
                    <a:pt x="13" y="72"/>
                  </a:cubicBezTo>
                  <a:cubicBezTo>
                    <a:pt x="12" y="71"/>
                    <a:pt x="12" y="70"/>
                    <a:pt x="12" y="69"/>
                  </a:cubicBezTo>
                  <a:cubicBezTo>
                    <a:pt x="12" y="68"/>
                    <a:pt x="12" y="68"/>
                    <a:pt x="13" y="67"/>
                  </a:cubicBezTo>
                  <a:cubicBezTo>
                    <a:pt x="13" y="66"/>
                    <a:pt x="14" y="65"/>
                    <a:pt x="14" y="64"/>
                  </a:cubicBezTo>
                  <a:cubicBezTo>
                    <a:pt x="15" y="63"/>
                    <a:pt x="16" y="63"/>
                    <a:pt x="17" y="62"/>
                  </a:cubicBezTo>
                  <a:cubicBezTo>
                    <a:pt x="17" y="62"/>
                    <a:pt x="18" y="61"/>
                    <a:pt x="18" y="61"/>
                  </a:cubicBezTo>
                  <a:cubicBezTo>
                    <a:pt x="18" y="61"/>
                    <a:pt x="18" y="61"/>
                    <a:pt x="19" y="60"/>
                  </a:cubicBezTo>
                  <a:cubicBezTo>
                    <a:pt x="20" y="60"/>
                    <a:pt x="21" y="59"/>
                    <a:pt x="21" y="58"/>
                  </a:cubicBezTo>
                  <a:cubicBezTo>
                    <a:pt x="23" y="57"/>
                    <a:pt x="22" y="55"/>
                    <a:pt x="22" y="54"/>
                  </a:cubicBezTo>
                  <a:cubicBezTo>
                    <a:pt x="23" y="54"/>
                    <a:pt x="23" y="53"/>
                    <a:pt x="24" y="52"/>
                  </a:cubicBezTo>
                  <a:cubicBezTo>
                    <a:pt x="24" y="51"/>
                    <a:pt x="24" y="49"/>
                    <a:pt x="24" y="48"/>
                  </a:cubicBezTo>
                  <a:cubicBezTo>
                    <a:pt x="24" y="46"/>
                    <a:pt x="24" y="45"/>
                    <a:pt x="23" y="44"/>
                  </a:cubicBezTo>
                  <a:cubicBezTo>
                    <a:pt x="24" y="44"/>
                    <a:pt x="25" y="43"/>
                    <a:pt x="25" y="42"/>
                  </a:cubicBezTo>
                  <a:cubicBezTo>
                    <a:pt x="26" y="42"/>
                    <a:pt x="26" y="42"/>
                    <a:pt x="26" y="41"/>
                  </a:cubicBezTo>
                  <a:cubicBezTo>
                    <a:pt x="26" y="41"/>
                    <a:pt x="26" y="41"/>
                    <a:pt x="26" y="41"/>
                  </a:cubicBezTo>
                  <a:cubicBezTo>
                    <a:pt x="27" y="41"/>
                    <a:pt x="27" y="40"/>
                    <a:pt x="28" y="39"/>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74" name="Freeform 56">
              <a:extLst>
                <a:ext uri="{FF2B5EF4-FFF2-40B4-BE49-F238E27FC236}">
                  <a16:creationId xmlns:a16="http://schemas.microsoft.com/office/drawing/2014/main" id="{0FEA1DB5-F8D7-6AE0-A43A-0EC1F9B5B99F}"/>
                </a:ext>
              </a:extLst>
            </p:cNvPr>
            <p:cNvSpPr>
              <a:spLocks/>
            </p:cNvSpPr>
            <p:nvPr/>
          </p:nvSpPr>
          <p:spPr bwMode="auto">
            <a:xfrm>
              <a:off x="5982774" y="3723885"/>
              <a:ext cx="542560" cy="425271"/>
            </a:xfrm>
            <a:custGeom>
              <a:avLst/>
              <a:gdLst>
                <a:gd name="T0" fmla="*/ 147 w 150"/>
                <a:gd name="T1" fmla="*/ 54 h 129"/>
                <a:gd name="T2" fmla="*/ 142 w 150"/>
                <a:gd name="T3" fmla="*/ 53 h 129"/>
                <a:gd name="T4" fmla="*/ 140 w 150"/>
                <a:gd name="T5" fmla="*/ 53 h 129"/>
                <a:gd name="T6" fmla="*/ 135 w 150"/>
                <a:gd name="T7" fmla="*/ 53 h 129"/>
                <a:gd name="T8" fmla="*/ 130 w 150"/>
                <a:gd name="T9" fmla="*/ 50 h 129"/>
                <a:gd name="T10" fmla="*/ 127 w 150"/>
                <a:gd name="T11" fmla="*/ 48 h 129"/>
                <a:gd name="T12" fmla="*/ 123 w 150"/>
                <a:gd name="T13" fmla="*/ 42 h 129"/>
                <a:gd name="T14" fmla="*/ 116 w 150"/>
                <a:gd name="T15" fmla="*/ 37 h 129"/>
                <a:gd name="T16" fmla="*/ 116 w 150"/>
                <a:gd name="T17" fmla="*/ 31 h 129"/>
                <a:gd name="T18" fmla="*/ 102 w 150"/>
                <a:gd name="T19" fmla="*/ 30 h 129"/>
                <a:gd name="T20" fmla="*/ 103 w 150"/>
                <a:gd name="T21" fmla="*/ 29 h 129"/>
                <a:gd name="T22" fmla="*/ 96 w 150"/>
                <a:gd name="T23" fmla="*/ 0 h 129"/>
                <a:gd name="T24" fmla="*/ 83 w 150"/>
                <a:gd name="T25" fmla="*/ 10 h 129"/>
                <a:gd name="T26" fmla="*/ 82 w 150"/>
                <a:gd name="T27" fmla="*/ 10 h 129"/>
                <a:gd name="T28" fmla="*/ 73 w 150"/>
                <a:gd name="T29" fmla="*/ 5 h 129"/>
                <a:gd name="T30" fmla="*/ 69 w 150"/>
                <a:gd name="T31" fmla="*/ 6 h 129"/>
                <a:gd name="T32" fmla="*/ 68 w 150"/>
                <a:gd name="T33" fmla="*/ 6 h 129"/>
                <a:gd name="T34" fmla="*/ 49 w 150"/>
                <a:gd name="T35" fmla="*/ 17 h 129"/>
                <a:gd name="T36" fmla="*/ 43 w 150"/>
                <a:gd name="T37" fmla="*/ 21 h 129"/>
                <a:gd name="T38" fmla="*/ 38 w 150"/>
                <a:gd name="T39" fmla="*/ 22 h 129"/>
                <a:gd name="T40" fmla="*/ 33 w 150"/>
                <a:gd name="T41" fmla="*/ 21 h 129"/>
                <a:gd name="T42" fmla="*/ 13 w 150"/>
                <a:gd name="T43" fmla="*/ 31 h 129"/>
                <a:gd name="T44" fmla="*/ 13 w 150"/>
                <a:gd name="T45" fmla="*/ 39 h 129"/>
                <a:gd name="T46" fmla="*/ 8 w 150"/>
                <a:gd name="T47" fmla="*/ 56 h 129"/>
                <a:gd name="T48" fmla="*/ 0 w 150"/>
                <a:gd name="T49" fmla="*/ 64 h 129"/>
                <a:gd name="T50" fmla="*/ 15 w 150"/>
                <a:gd name="T51" fmla="*/ 60 h 129"/>
                <a:gd name="T52" fmla="*/ 21 w 150"/>
                <a:gd name="T53" fmla="*/ 58 h 129"/>
                <a:gd name="T54" fmla="*/ 43 w 150"/>
                <a:gd name="T55" fmla="*/ 81 h 129"/>
                <a:gd name="T56" fmla="*/ 48 w 150"/>
                <a:gd name="T57" fmla="*/ 91 h 129"/>
                <a:gd name="T58" fmla="*/ 49 w 150"/>
                <a:gd name="T59" fmla="*/ 99 h 129"/>
                <a:gd name="T60" fmla="*/ 60 w 150"/>
                <a:gd name="T61" fmla="*/ 111 h 129"/>
                <a:gd name="T62" fmla="*/ 64 w 150"/>
                <a:gd name="T63" fmla="*/ 111 h 129"/>
                <a:gd name="T64" fmla="*/ 65 w 150"/>
                <a:gd name="T65" fmla="*/ 113 h 129"/>
                <a:gd name="T66" fmla="*/ 74 w 150"/>
                <a:gd name="T67" fmla="*/ 129 h 129"/>
                <a:gd name="T68" fmla="*/ 83 w 150"/>
                <a:gd name="T69" fmla="*/ 126 h 129"/>
                <a:gd name="T70" fmla="*/ 88 w 150"/>
                <a:gd name="T71" fmla="*/ 124 h 129"/>
                <a:gd name="T72" fmla="*/ 92 w 150"/>
                <a:gd name="T73" fmla="*/ 124 h 129"/>
                <a:gd name="T74" fmla="*/ 97 w 150"/>
                <a:gd name="T75" fmla="*/ 122 h 129"/>
                <a:gd name="T76" fmla="*/ 101 w 150"/>
                <a:gd name="T77" fmla="*/ 119 h 129"/>
                <a:gd name="T78" fmla="*/ 124 w 150"/>
                <a:gd name="T79" fmla="*/ 98 h 129"/>
                <a:gd name="T80" fmla="*/ 129 w 150"/>
                <a:gd name="T81" fmla="*/ 93 h 129"/>
                <a:gd name="T82" fmla="*/ 133 w 150"/>
                <a:gd name="T83" fmla="*/ 92 h 129"/>
                <a:gd name="T84" fmla="*/ 144 w 150"/>
                <a:gd name="T85" fmla="*/ 96 h 129"/>
                <a:gd name="T86" fmla="*/ 144 w 150"/>
                <a:gd name="T87" fmla="*/ 78 h 129"/>
                <a:gd name="T88" fmla="*/ 150 w 150"/>
                <a:gd name="T89" fmla="*/ 5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0" h="129">
                  <a:moveTo>
                    <a:pt x="150" y="57"/>
                  </a:moveTo>
                  <a:cubicBezTo>
                    <a:pt x="149" y="56"/>
                    <a:pt x="149" y="54"/>
                    <a:pt x="147" y="54"/>
                  </a:cubicBezTo>
                  <a:cubicBezTo>
                    <a:pt x="146" y="53"/>
                    <a:pt x="145" y="53"/>
                    <a:pt x="144" y="53"/>
                  </a:cubicBezTo>
                  <a:cubicBezTo>
                    <a:pt x="144" y="53"/>
                    <a:pt x="143" y="53"/>
                    <a:pt x="142" y="53"/>
                  </a:cubicBezTo>
                  <a:cubicBezTo>
                    <a:pt x="142" y="53"/>
                    <a:pt x="142" y="53"/>
                    <a:pt x="142" y="53"/>
                  </a:cubicBezTo>
                  <a:cubicBezTo>
                    <a:pt x="140" y="53"/>
                    <a:pt x="140" y="53"/>
                    <a:pt x="140" y="53"/>
                  </a:cubicBezTo>
                  <a:cubicBezTo>
                    <a:pt x="139" y="53"/>
                    <a:pt x="137" y="53"/>
                    <a:pt x="136" y="53"/>
                  </a:cubicBezTo>
                  <a:cubicBezTo>
                    <a:pt x="135" y="53"/>
                    <a:pt x="135" y="53"/>
                    <a:pt x="135" y="53"/>
                  </a:cubicBezTo>
                  <a:cubicBezTo>
                    <a:pt x="134" y="53"/>
                    <a:pt x="133" y="53"/>
                    <a:pt x="132" y="52"/>
                  </a:cubicBezTo>
                  <a:cubicBezTo>
                    <a:pt x="132" y="51"/>
                    <a:pt x="131" y="51"/>
                    <a:pt x="130" y="50"/>
                  </a:cubicBezTo>
                  <a:cubicBezTo>
                    <a:pt x="130" y="49"/>
                    <a:pt x="129" y="49"/>
                    <a:pt x="128" y="48"/>
                  </a:cubicBezTo>
                  <a:cubicBezTo>
                    <a:pt x="128" y="48"/>
                    <a:pt x="127" y="48"/>
                    <a:pt x="127" y="48"/>
                  </a:cubicBezTo>
                  <a:cubicBezTo>
                    <a:pt x="127" y="47"/>
                    <a:pt x="126" y="47"/>
                    <a:pt x="126" y="46"/>
                  </a:cubicBezTo>
                  <a:cubicBezTo>
                    <a:pt x="126" y="45"/>
                    <a:pt x="125" y="44"/>
                    <a:pt x="123" y="42"/>
                  </a:cubicBezTo>
                  <a:cubicBezTo>
                    <a:pt x="122" y="41"/>
                    <a:pt x="121" y="41"/>
                    <a:pt x="120" y="40"/>
                  </a:cubicBezTo>
                  <a:cubicBezTo>
                    <a:pt x="118" y="39"/>
                    <a:pt x="117" y="38"/>
                    <a:pt x="116" y="37"/>
                  </a:cubicBezTo>
                  <a:cubicBezTo>
                    <a:pt x="116" y="37"/>
                    <a:pt x="116" y="36"/>
                    <a:pt x="116" y="36"/>
                  </a:cubicBezTo>
                  <a:cubicBezTo>
                    <a:pt x="116" y="34"/>
                    <a:pt x="116" y="33"/>
                    <a:pt x="116" y="31"/>
                  </a:cubicBezTo>
                  <a:cubicBezTo>
                    <a:pt x="115" y="29"/>
                    <a:pt x="113" y="27"/>
                    <a:pt x="110" y="27"/>
                  </a:cubicBezTo>
                  <a:cubicBezTo>
                    <a:pt x="108" y="27"/>
                    <a:pt x="105" y="28"/>
                    <a:pt x="102" y="30"/>
                  </a:cubicBezTo>
                  <a:cubicBezTo>
                    <a:pt x="102" y="30"/>
                    <a:pt x="102" y="30"/>
                    <a:pt x="102" y="30"/>
                  </a:cubicBezTo>
                  <a:cubicBezTo>
                    <a:pt x="103" y="29"/>
                    <a:pt x="103" y="29"/>
                    <a:pt x="103" y="29"/>
                  </a:cubicBezTo>
                  <a:cubicBezTo>
                    <a:pt x="106" y="24"/>
                    <a:pt x="107" y="11"/>
                    <a:pt x="104" y="4"/>
                  </a:cubicBezTo>
                  <a:cubicBezTo>
                    <a:pt x="102" y="1"/>
                    <a:pt x="100" y="0"/>
                    <a:pt x="96" y="0"/>
                  </a:cubicBezTo>
                  <a:cubicBezTo>
                    <a:pt x="90" y="0"/>
                    <a:pt x="86" y="6"/>
                    <a:pt x="84" y="9"/>
                  </a:cubicBezTo>
                  <a:cubicBezTo>
                    <a:pt x="84" y="9"/>
                    <a:pt x="83" y="10"/>
                    <a:pt x="83" y="10"/>
                  </a:cubicBezTo>
                  <a:cubicBezTo>
                    <a:pt x="83" y="10"/>
                    <a:pt x="83" y="11"/>
                    <a:pt x="83" y="11"/>
                  </a:cubicBezTo>
                  <a:cubicBezTo>
                    <a:pt x="82" y="11"/>
                    <a:pt x="82" y="11"/>
                    <a:pt x="82" y="10"/>
                  </a:cubicBezTo>
                  <a:cubicBezTo>
                    <a:pt x="81" y="9"/>
                    <a:pt x="80" y="8"/>
                    <a:pt x="79" y="7"/>
                  </a:cubicBezTo>
                  <a:cubicBezTo>
                    <a:pt x="77" y="6"/>
                    <a:pt x="75" y="5"/>
                    <a:pt x="73" y="5"/>
                  </a:cubicBezTo>
                  <a:cubicBezTo>
                    <a:pt x="72" y="5"/>
                    <a:pt x="71" y="5"/>
                    <a:pt x="71" y="5"/>
                  </a:cubicBezTo>
                  <a:cubicBezTo>
                    <a:pt x="70" y="5"/>
                    <a:pt x="69" y="6"/>
                    <a:pt x="69" y="6"/>
                  </a:cubicBezTo>
                  <a:cubicBezTo>
                    <a:pt x="68" y="6"/>
                    <a:pt x="68" y="6"/>
                    <a:pt x="68" y="6"/>
                  </a:cubicBezTo>
                  <a:cubicBezTo>
                    <a:pt x="68" y="6"/>
                    <a:pt x="68" y="6"/>
                    <a:pt x="68" y="6"/>
                  </a:cubicBezTo>
                  <a:cubicBezTo>
                    <a:pt x="61" y="8"/>
                    <a:pt x="55" y="12"/>
                    <a:pt x="51" y="15"/>
                  </a:cubicBezTo>
                  <a:cubicBezTo>
                    <a:pt x="50" y="15"/>
                    <a:pt x="49" y="16"/>
                    <a:pt x="49" y="17"/>
                  </a:cubicBezTo>
                  <a:cubicBezTo>
                    <a:pt x="48" y="17"/>
                    <a:pt x="48" y="17"/>
                    <a:pt x="48" y="17"/>
                  </a:cubicBezTo>
                  <a:cubicBezTo>
                    <a:pt x="46" y="19"/>
                    <a:pt x="45" y="21"/>
                    <a:pt x="43" y="21"/>
                  </a:cubicBezTo>
                  <a:cubicBezTo>
                    <a:pt x="42" y="22"/>
                    <a:pt x="41" y="22"/>
                    <a:pt x="40" y="22"/>
                  </a:cubicBezTo>
                  <a:cubicBezTo>
                    <a:pt x="39" y="22"/>
                    <a:pt x="38" y="22"/>
                    <a:pt x="38" y="22"/>
                  </a:cubicBezTo>
                  <a:cubicBezTo>
                    <a:pt x="37" y="21"/>
                    <a:pt x="36" y="21"/>
                    <a:pt x="35" y="21"/>
                  </a:cubicBezTo>
                  <a:cubicBezTo>
                    <a:pt x="34" y="21"/>
                    <a:pt x="34" y="21"/>
                    <a:pt x="33" y="21"/>
                  </a:cubicBezTo>
                  <a:cubicBezTo>
                    <a:pt x="30" y="22"/>
                    <a:pt x="16" y="28"/>
                    <a:pt x="13" y="30"/>
                  </a:cubicBezTo>
                  <a:cubicBezTo>
                    <a:pt x="13" y="31"/>
                    <a:pt x="13" y="31"/>
                    <a:pt x="13" y="31"/>
                  </a:cubicBezTo>
                  <a:cubicBezTo>
                    <a:pt x="13" y="31"/>
                    <a:pt x="13" y="31"/>
                    <a:pt x="13" y="31"/>
                  </a:cubicBezTo>
                  <a:cubicBezTo>
                    <a:pt x="12" y="33"/>
                    <a:pt x="12" y="36"/>
                    <a:pt x="13" y="39"/>
                  </a:cubicBezTo>
                  <a:cubicBezTo>
                    <a:pt x="14" y="42"/>
                    <a:pt x="15" y="46"/>
                    <a:pt x="12" y="51"/>
                  </a:cubicBezTo>
                  <a:cubicBezTo>
                    <a:pt x="11" y="53"/>
                    <a:pt x="9" y="54"/>
                    <a:pt x="8" y="56"/>
                  </a:cubicBezTo>
                  <a:cubicBezTo>
                    <a:pt x="7" y="56"/>
                    <a:pt x="7" y="57"/>
                    <a:pt x="6" y="58"/>
                  </a:cubicBezTo>
                  <a:cubicBezTo>
                    <a:pt x="0" y="64"/>
                    <a:pt x="0" y="64"/>
                    <a:pt x="0" y="64"/>
                  </a:cubicBezTo>
                  <a:cubicBezTo>
                    <a:pt x="9" y="63"/>
                    <a:pt x="9" y="63"/>
                    <a:pt x="9" y="63"/>
                  </a:cubicBezTo>
                  <a:cubicBezTo>
                    <a:pt x="11" y="62"/>
                    <a:pt x="13" y="61"/>
                    <a:pt x="15" y="60"/>
                  </a:cubicBezTo>
                  <a:cubicBezTo>
                    <a:pt x="17" y="59"/>
                    <a:pt x="18" y="59"/>
                    <a:pt x="20" y="58"/>
                  </a:cubicBezTo>
                  <a:cubicBezTo>
                    <a:pt x="20" y="58"/>
                    <a:pt x="21" y="58"/>
                    <a:pt x="21" y="58"/>
                  </a:cubicBezTo>
                  <a:cubicBezTo>
                    <a:pt x="24" y="58"/>
                    <a:pt x="26" y="59"/>
                    <a:pt x="29" y="61"/>
                  </a:cubicBezTo>
                  <a:cubicBezTo>
                    <a:pt x="36" y="67"/>
                    <a:pt x="41" y="75"/>
                    <a:pt x="43" y="81"/>
                  </a:cubicBezTo>
                  <a:cubicBezTo>
                    <a:pt x="44" y="82"/>
                    <a:pt x="45" y="84"/>
                    <a:pt x="45" y="85"/>
                  </a:cubicBezTo>
                  <a:cubicBezTo>
                    <a:pt x="46" y="87"/>
                    <a:pt x="48" y="89"/>
                    <a:pt x="48" y="91"/>
                  </a:cubicBezTo>
                  <a:cubicBezTo>
                    <a:pt x="48" y="92"/>
                    <a:pt x="48" y="93"/>
                    <a:pt x="48" y="94"/>
                  </a:cubicBezTo>
                  <a:cubicBezTo>
                    <a:pt x="49" y="96"/>
                    <a:pt x="49" y="97"/>
                    <a:pt x="49" y="99"/>
                  </a:cubicBezTo>
                  <a:cubicBezTo>
                    <a:pt x="50" y="102"/>
                    <a:pt x="52" y="107"/>
                    <a:pt x="55" y="110"/>
                  </a:cubicBezTo>
                  <a:cubicBezTo>
                    <a:pt x="57" y="111"/>
                    <a:pt x="58" y="111"/>
                    <a:pt x="60" y="111"/>
                  </a:cubicBezTo>
                  <a:cubicBezTo>
                    <a:pt x="61" y="111"/>
                    <a:pt x="61" y="111"/>
                    <a:pt x="62" y="111"/>
                  </a:cubicBezTo>
                  <a:cubicBezTo>
                    <a:pt x="63" y="111"/>
                    <a:pt x="64" y="111"/>
                    <a:pt x="64" y="111"/>
                  </a:cubicBezTo>
                  <a:cubicBezTo>
                    <a:pt x="65" y="111"/>
                    <a:pt x="65" y="111"/>
                    <a:pt x="65" y="111"/>
                  </a:cubicBezTo>
                  <a:cubicBezTo>
                    <a:pt x="65" y="111"/>
                    <a:pt x="66" y="111"/>
                    <a:pt x="65" y="113"/>
                  </a:cubicBezTo>
                  <a:cubicBezTo>
                    <a:pt x="65" y="115"/>
                    <a:pt x="66" y="117"/>
                    <a:pt x="66" y="119"/>
                  </a:cubicBezTo>
                  <a:cubicBezTo>
                    <a:pt x="67" y="122"/>
                    <a:pt x="68" y="128"/>
                    <a:pt x="74" y="129"/>
                  </a:cubicBezTo>
                  <a:cubicBezTo>
                    <a:pt x="75" y="129"/>
                    <a:pt x="75" y="129"/>
                    <a:pt x="76" y="129"/>
                  </a:cubicBezTo>
                  <a:cubicBezTo>
                    <a:pt x="79" y="129"/>
                    <a:pt x="81" y="128"/>
                    <a:pt x="83" y="126"/>
                  </a:cubicBezTo>
                  <a:cubicBezTo>
                    <a:pt x="84" y="126"/>
                    <a:pt x="85" y="126"/>
                    <a:pt x="85" y="125"/>
                  </a:cubicBezTo>
                  <a:cubicBezTo>
                    <a:pt x="86" y="125"/>
                    <a:pt x="87" y="124"/>
                    <a:pt x="88" y="124"/>
                  </a:cubicBezTo>
                  <a:cubicBezTo>
                    <a:pt x="90" y="124"/>
                    <a:pt x="90" y="124"/>
                    <a:pt x="90" y="124"/>
                  </a:cubicBezTo>
                  <a:cubicBezTo>
                    <a:pt x="90" y="124"/>
                    <a:pt x="91" y="124"/>
                    <a:pt x="92" y="124"/>
                  </a:cubicBezTo>
                  <a:cubicBezTo>
                    <a:pt x="92" y="124"/>
                    <a:pt x="93" y="124"/>
                    <a:pt x="93" y="124"/>
                  </a:cubicBezTo>
                  <a:cubicBezTo>
                    <a:pt x="94" y="124"/>
                    <a:pt x="96" y="124"/>
                    <a:pt x="97" y="122"/>
                  </a:cubicBezTo>
                  <a:cubicBezTo>
                    <a:pt x="98" y="122"/>
                    <a:pt x="99" y="121"/>
                    <a:pt x="99" y="121"/>
                  </a:cubicBezTo>
                  <a:cubicBezTo>
                    <a:pt x="100" y="120"/>
                    <a:pt x="100" y="120"/>
                    <a:pt x="101" y="119"/>
                  </a:cubicBezTo>
                  <a:cubicBezTo>
                    <a:pt x="108" y="114"/>
                    <a:pt x="115" y="108"/>
                    <a:pt x="122" y="100"/>
                  </a:cubicBezTo>
                  <a:cubicBezTo>
                    <a:pt x="124" y="98"/>
                    <a:pt x="124" y="98"/>
                    <a:pt x="124" y="98"/>
                  </a:cubicBezTo>
                  <a:cubicBezTo>
                    <a:pt x="125" y="97"/>
                    <a:pt x="127" y="95"/>
                    <a:pt x="128" y="94"/>
                  </a:cubicBezTo>
                  <a:cubicBezTo>
                    <a:pt x="129" y="93"/>
                    <a:pt x="129" y="93"/>
                    <a:pt x="129" y="93"/>
                  </a:cubicBezTo>
                  <a:cubicBezTo>
                    <a:pt x="130" y="93"/>
                    <a:pt x="131" y="91"/>
                    <a:pt x="131" y="91"/>
                  </a:cubicBezTo>
                  <a:cubicBezTo>
                    <a:pt x="132" y="91"/>
                    <a:pt x="132" y="92"/>
                    <a:pt x="133" y="92"/>
                  </a:cubicBezTo>
                  <a:cubicBezTo>
                    <a:pt x="134" y="94"/>
                    <a:pt x="135" y="95"/>
                    <a:pt x="138" y="96"/>
                  </a:cubicBezTo>
                  <a:cubicBezTo>
                    <a:pt x="144" y="96"/>
                    <a:pt x="144" y="96"/>
                    <a:pt x="144" y="96"/>
                  </a:cubicBezTo>
                  <a:cubicBezTo>
                    <a:pt x="141" y="91"/>
                    <a:pt x="141" y="91"/>
                    <a:pt x="141" y="91"/>
                  </a:cubicBezTo>
                  <a:cubicBezTo>
                    <a:pt x="142" y="87"/>
                    <a:pt x="144" y="82"/>
                    <a:pt x="144" y="78"/>
                  </a:cubicBezTo>
                  <a:cubicBezTo>
                    <a:pt x="146" y="72"/>
                    <a:pt x="148" y="66"/>
                    <a:pt x="150" y="60"/>
                  </a:cubicBezTo>
                  <a:cubicBezTo>
                    <a:pt x="150" y="59"/>
                    <a:pt x="150" y="59"/>
                    <a:pt x="150" y="59"/>
                  </a:cubicBezTo>
                  <a:lnTo>
                    <a:pt x="150" y="57"/>
                  </a:ln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75" name="Freeform 57">
              <a:extLst>
                <a:ext uri="{FF2B5EF4-FFF2-40B4-BE49-F238E27FC236}">
                  <a16:creationId xmlns:a16="http://schemas.microsoft.com/office/drawing/2014/main" id="{6F8FC076-E6C3-CD28-826D-BE610A0DBA17}"/>
                </a:ext>
              </a:extLst>
            </p:cNvPr>
            <p:cNvSpPr>
              <a:spLocks/>
            </p:cNvSpPr>
            <p:nvPr/>
          </p:nvSpPr>
          <p:spPr bwMode="auto">
            <a:xfrm>
              <a:off x="6391738" y="3856549"/>
              <a:ext cx="445771" cy="433950"/>
            </a:xfrm>
            <a:custGeom>
              <a:avLst/>
              <a:gdLst>
                <a:gd name="T0" fmla="*/ 117 w 123"/>
                <a:gd name="T1" fmla="*/ 8 h 132"/>
                <a:gd name="T2" fmla="*/ 110 w 123"/>
                <a:gd name="T3" fmla="*/ 0 h 132"/>
                <a:gd name="T4" fmla="*/ 102 w 123"/>
                <a:gd name="T5" fmla="*/ 3 h 132"/>
                <a:gd name="T6" fmla="*/ 96 w 123"/>
                <a:gd name="T7" fmla="*/ 5 h 132"/>
                <a:gd name="T8" fmla="*/ 91 w 123"/>
                <a:gd name="T9" fmla="*/ 4 h 132"/>
                <a:gd name="T10" fmla="*/ 79 w 123"/>
                <a:gd name="T11" fmla="*/ 11 h 132"/>
                <a:gd name="T12" fmla="*/ 72 w 123"/>
                <a:gd name="T13" fmla="*/ 10 h 132"/>
                <a:gd name="T14" fmla="*/ 64 w 123"/>
                <a:gd name="T15" fmla="*/ 14 h 132"/>
                <a:gd name="T16" fmla="*/ 61 w 123"/>
                <a:gd name="T17" fmla="*/ 17 h 132"/>
                <a:gd name="T18" fmla="*/ 59 w 123"/>
                <a:gd name="T19" fmla="*/ 17 h 132"/>
                <a:gd name="T20" fmla="*/ 54 w 123"/>
                <a:gd name="T21" fmla="*/ 18 h 132"/>
                <a:gd name="T22" fmla="*/ 47 w 123"/>
                <a:gd name="T23" fmla="*/ 19 h 132"/>
                <a:gd name="T24" fmla="*/ 40 w 123"/>
                <a:gd name="T25" fmla="*/ 19 h 132"/>
                <a:gd name="T26" fmla="*/ 37 w 123"/>
                <a:gd name="T27" fmla="*/ 21 h 132"/>
                <a:gd name="T28" fmla="*/ 29 w 123"/>
                <a:gd name="T29" fmla="*/ 47 h 132"/>
                <a:gd name="T30" fmla="*/ 34 w 123"/>
                <a:gd name="T31" fmla="*/ 50 h 132"/>
                <a:gd name="T32" fmla="*/ 43 w 123"/>
                <a:gd name="T33" fmla="*/ 48 h 132"/>
                <a:gd name="T34" fmla="*/ 44 w 123"/>
                <a:gd name="T35" fmla="*/ 49 h 132"/>
                <a:gd name="T36" fmla="*/ 40 w 123"/>
                <a:gd name="T37" fmla="*/ 51 h 132"/>
                <a:gd name="T38" fmla="*/ 35 w 123"/>
                <a:gd name="T39" fmla="*/ 50 h 132"/>
                <a:gd name="T40" fmla="*/ 24 w 123"/>
                <a:gd name="T41" fmla="*/ 59 h 132"/>
                <a:gd name="T42" fmla="*/ 3 w 123"/>
                <a:gd name="T43" fmla="*/ 103 h 132"/>
                <a:gd name="T44" fmla="*/ 12 w 123"/>
                <a:gd name="T45" fmla="*/ 119 h 132"/>
                <a:gd name="T46" fmla="*/ 14 w 123"/>
                <a:gd name="T47" fmla="*/ 122 h 132"/>
                <a:gd name="T48" fmla="*/ 23 w 123"/>
                <a:gd name="T49" fmla="*/ 131 h 132"/>
                <a:gd name="T50" fmla="*/ 36 w 123"/>
                <a:gd name="T51" fmla="*/ 128 h 132"/>
                <a:gd name="T52" fmla="*/ 40 w 123"/>
                <a:gd name="T53" fmla="*/ 123 h 132"/>
                <a:gd name="T54" fmla="*/ 43 w 123"/>
                <a:gd name="T55" fmla="*/ 118 h 132"/>
                <a:gd name="T56" fmla="*/ 49 w 123"/>
                <a:gd name="T57" fmla="*/ 104 h 132"/>
                <a:gd name="T58" fmla="*/ 52 w 123"/>
                <a:gd name="T59" fmla="*/ 96 h 132"/>
                <a:gd name="T60" fmla="*/ 55 w 123"/>
                <a:gd name="T61" fmla="*/ 83 h 132"/>
                <a:gd name="T62" fmla="*/ 56 w 123"/>
                <a:gd name="T63" fmla="*/ 74 h 132"/>
                <a:gd name="T64" fmla="*/ 69 w 123"/>
                <a:gd name="T65" fmla="*/ 67 h 132"/>
                <a:gd name="T66" fmla="*/ 76 w 123"/>
                <a:gd name="T67" fmla="*/ 64 h 132"/>
                <a:gd name="T68" fmla="*/ 88 w 123"/>
                <a:gd name="T69" fmla="*/ 54 h 132"/>
                <a:gd name="T70" fmla="*/ 100 w 123"/>
                <a:gd name="T71" fmla="*/ 41 h 132"/>
                <a:gd name="T72" fmla="*/ 114 w 123"/>
                <a:gd name="T73" fmla="*/ 26 h 132"/>
                <a:gd name="T74" fmla="*/ 119 w 123"/>
                <a:gd name="T75" fmla="*/ 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132">
                  <a:moveTo>
                    <a:pt x="119" y="9"/>
                  </a:moveTo>
                  <a:cubicBezTo>
                    <a:pt x="118" y="8"/>
                    <a:pt x="117" y="8"/>
                    <a:pt x="117" y="8"/>
                  </a:cubicBezTo>
                  <a:cubicBezTo>
                    <a:pt x="116" y="7"/>
                    <a:pt x="116" y="6"/>
                    <a:pt x="116" y="5"/>
                  </a:cubicBezTo>
                  <a:cubicBezTo>
                    <a:pt x="115" y="3"/>
                    <a:pt x="114" y="0"/>
                    <a:pt x="110" y="0"/>
                  </a:cubicBezTo>
                  <a:cubicBezTo>
                    <a:pt x="109" y="0"/>
                    <a:pt x="109" y="0"/>
                    <a:pt x="108" y="0"/>
                  </a:cubicBezTo>
                  <a:cubicBezTo>
                    <a:pt x="105" y="0"/>
                    <a:pt x="104" y="2"/>
                    <a:pt x="102" y="3"/>
                  </a:cubicBezTo>
                  <a:cubicBezTo>
                    <a:pt x="100" y="4"/>
                    <a:pt x="99" y="5"/>
                    <a:pt x="97" y="5"/>
                  </a:cubicBezTo>
                  <a:cubicBezTo>
                    <a:pt x="97" y="5"/>
                    <a:pt x="96" y="5"/>
                    <a:pt x="96" y="5"/>
                  </a:cubicBezTo>
                  <a:cubicBezTo>
                    <a:pt x="94" y="4"/>
                    <a:pt x="94" y="4"/>
                    <a:pt x="94" y="4"/>
                  </a:cubicBezTo>
                  <a:cubicBezTo>
                    <a:pt x="93" y="4"/>
                    <a:pt x="92" y="4"/>
                    <a:pt x="91" y="4"/>
                  </a:cubicBezTo>
                  <a:cubicBezTo>
                    <a:pt x="88" y="4"/>
                    <a:pt x="85" y="5"/>
                    <a:pt x="83" y="8"/>
                  </a:cubicBezTo>
                  <a:cubicBezTo>
                    <a:pt x="80" y="11"/>
                    <a:pt x="80" y="11"/>
                    <a:pt x="79" y="11"/>
                  </a:cubicBezTo>
                  <a:cubicBezTo>
                    <a:pt x="78" y="11"/>
                    <a:pt x="77" y="11"/>
                    <a:pt x="76" y="10"/>
                  </a:cubicBezTo>
                  <a:cubicBezTo>
                    <a:pt x="74" y="10"/>
                    <a:pt x="73" y="10"/>
                    <a:pt x="72" y="10"/>
                  </a:cubicBezTo>
                  <a:cubicBezTo>
                    <a:pt x="69" y="10"/>
                    <a:pt x="67" y="10"/>
                    <a:pt x="66" y="12"/>
                  </a:cubicBezTo>
                  <a:cubicBezTo>
                    <a:pt x="65" y="13"/>
                    <a:pt x="64" y="14"/>
                    <a:pt x="64" y="14"/>
                  </a:cubicBezTo>
                  <a:cubicBezTo>
                    <a:pt x="64" y="15"/>
                    <a:pt x="64" y="15"/>
                    <a:pt x="63" y="15"/>
                  </a:cubicBezTo>
                  <a:cubicBezTo>
                    <a:pt x="63" y="16"/>
                    <a:pt x="62" y="17"/>
                    <a:pt x="61" y="17"/>
                  </a:cubicBezTo>
                  <a:cubicBezTo>
                    <a:pt x="60" y="17"/>
                    <a:pt x="60" y="17"/>
                    <a:pt x="60" y="17"/>
                  </a:cubicBezTo>
                  <a:cubicBezTo>
                    <a:pt x="59" y="17"/>
                    <a:pt x="59" y="17"/>
                    <a:pt x="59" y="17"/>
                  </a:cubicBezTo>
                  <a:cubicBezTo>
                    <a:pt x="58" y="17"/>
                    <a:pt x="57" y="17"/>
                    <a:pt x="57" y="18"/>
                  </a:cubicBezTo>
                  <a:cubicBezTo>
                    <a:pt x="56" y="18"/>
                    <a:pt x="55" y="18"/>
                    <a:pt x="54" y="18"/>
                  </a:cubicBezTo>
                  <a:cubicBezTo>
                    <a:pt x="53" y="19"/>
                    <a:pt x="52" y="19"/>
                    <a:pt x="52" y="19"/>
                  </a:cubicBezTo>
                  <a:cubicBezTo>
                    <a:pt x="50" y="19"/>
                    <a:pt x="48" y="19"/>
                    <a:pt x="47" y="19"/>
                  </a:cubicBezTo>
                  <a:cubicBezTo>
                    <a:pt x="45" y="19"/>
                    <a:pt x="43" y="19"/>
                    <a:pt x="42" y="19"/>
                  </a:cubicBezTo>
                  <a:cubicBezTo>
                    <a:pt x="41" y="19"/>
                    <a:pt x="40" y="19"/>
                    <a:pt x="40" y="19"/>
                  </a:cubicBezTo>
                  <a:cubicBezTo>
                    <a:pt x="38" y="19"/>
                    <a:pt x="38" y="19"/>
                    <a:pt x="38" y="19"/>
                  </a:cubicBezTo>
                  <a:cubicBezTo>
                    <a:pt x="37" y="21"/>
                    <a:pt x="37" y="21"/>
                    <a:pt x="37" y="21"/>
                  </a:cubicBezTo>
                  <a:cubicBezTo>
                    <a:pt x="34" y="27"/>
                    <a:pt x="33" y="33"/>
                    <a:pt x="32" y="38"/>
                  </a:cubicBezTo>
                  <a:cubicBezTo>
                    <a:pt x="31" y="41"/>
                    <a:pt x="30" y="44"/>
                    <a:pt x="29" y="47"/>
                  </a:cubicBezTo>
                  <a:cubicBezTo>
                    <a:pt x="27" y="54"/>
                    <a:pt x="27" y="54"/>
                    <a:pt x="27" y="54"/>
                  </a:cubicBezTo>
                  <a:cubicBezTo>
                    <a:pt x="34" y="50"/>
                    <a:pt x="34" y="50"/>
                    <a:pt x="34" y="50"/>
                  </a:cubicBezTo>
                  <a:cubicBezTo>
                    <a:pt x="35" y="49"/>
                    <a:pt x="37" y="49"/>
                    <a:pt x="38" y="49"/>
                  </a:cubicBezTo>
                  <a:cubicBezTo>
                    <a:pt x="40" y="48"/>
                    <a:pt x="41" y="48"/>
                    <a:pt x="43" y="48"/>
                  </a:cubicBezTo>
                  <a:cubicBezTo>
                    <a:pt x="44" y="47"/>
                    <a:pt x="44" y="47"/>
                    <a:pt x="45" y="46"/>
                  </a:cubicBezTo>
                  <a:cubicBezTo>
                    <a:pt x="45" y="47"/>
                    <a:pt x="44" y="48"/>
                    <a:pt x="44" y="49"/>
                  </a:cubicBezTo>
                  <a:cubicBezTo>
                    <a:pt x="43" y="50"/>
                    <a:pt x="43" y="51"/>
                    <a:pt x="42" y="52"/>
                  </a:cubicBezTo>
                  <a:cubicBezTo>
                    <a:pt x="42" y="52"/>
                    <a:pt x="41" y="52"/>
                    <a:pt x="40" y="51"/>
                  </a:cubicBezTo>
                  <a:cubicBezTo>
                    <a:pt x="39" y="51"/>
                    <a:pt x="37" y="50"/>
                    <a:pt x="36" y="50"/>
                  </a:cubicBezTo>
                  <a:cubicBezTo>
                    <a:pt x="35" y="50"/>
                    <a:pt x="35" y="50"/>
                    <a:pt x="35" y="50"/>
                  </a:cubicBezTo>
                  <a:cubicBezTo>
                    <a:pt x="30" y="51"/>
                    <a:pt x="28" y="55"/>
                    <a:pt x="26" y="57"/>
                  </a:cubicBezTo>
                  <a:cubicBezTo>
                    <a:pt x="25" y="58"/>
                    <a:pt x="25" y="59"/>
                    <a:pt x="24" y="59"/>
                  </a:cubicBezTo>
                  <a:cubicBezTo>
                    <a:pt x="23" y="60"/>
                    <a:pt x="22" y="62"/>
                    <a:pt x="21" y="63"/>
                  </a:cubicBezTo>
                  <a:cubicBezTo>
                    <a:pt x="12" y="74"/>
                    <a:pt x="0" y="88"/>
                    <a:pt x="3" y="103"/>
                  </a:cubicBezTo>
                  <a:cubicBezTo>
                    <a:pt x="4" y="107"/>
                    <a:pt x="6" y="111"/>
                    <a:pt x="9" y="116"/>
                  </a:cubicBezTo>
                  <a:cubicBezTo>
                    <a:pt x="10" y="117"/>
                    <a:pt x="11" y="118"/>
                    <a:pt x="12" y="119"/>
                  </a:cubicBezTo>
                  <a:cubicBezTo>
                    <a:pt x="12" y="120"/>
                    <a:pt x="13" y="120"/>
                    <a:pt x="13" y="121"/>
                  </a:cubicBezTo>
                  <a:cubicBezTo>
                    <a:pt x="13" y="121"/>
                    <a:pt x="14" y="121"/>
                    <a:pt x="14" y="122"/>
                  </a:cubicBezTo>
                  <a:cubicBezTo>
                    <a:pt x="14" y="123"/>
                    <a:pt x="14" y="124"/>
                    <a:pt x="15" y="125"/>
                  </a:cubicBezTo>
                  <a:cubicBezTo>
                    <a:pt x="17" y="128"/>
                    <a:pt x="21" y="130"/>
                    <a:pt x="23" y="131"/>
                  </a:cubicBezTo>
                  <a:cubicBezTo>
                    <a:pt x="25" y="132"/>
                    <a:pt x="26" y="132"/>
                    <a:pt x="28" y="132"/>
                  </a:cubicBezTo>
                  <a:cubicBezTo>
                    <a:pt x="31" y="132"/>
                    <a:pt x="34" y="131"/>
                    <a:pt x="36" y="128"/>
                  </a:cubicBezTo>
                  <a:cubicBezTo>
                    <a:pt x="37" y="127"/>
                    <a:pt x="38" y="126"/>
                    <a:pt x="39" y="125"/>
                  </a:cubicBezTo>
                  <a:cubicBezTo>
                    <a:pt x="39" y="124"/>
                    <a:pt x="39" y="123"/>
                    <a:pt x="40" y="123"/>
                  </a:cubicBezTo>
                  <a:cubicBezTo>
                    <a:pt x="40" y="122"/>
                    <a:pt x="41" y="122"/>
                    <a:pt x="41" y="121"/>
                  </a:cubicBezTo>
                  <a:cubicBezTo>
                    <a:pt x="42" y="120"/>
                    <a:pt x="43" y="119"/>
                    <a:pt x="43" y="118"/>
                  </a:cubicBezTo>
                  <a:cubicBezTo>
                    <a:pt x="45" y="115"/>
                    <a:pt x="47" y="111"/>
                    <a:pt x="49" y="106"/>
                  </a:cubicBezTo>
                  <a:cubicBezTo>
                    <a:pt x="49" y="105"/>
                    <a:pt x="49" y="105"/>
                    <a:pt x="49" y="104"/>
                  </a:cubicBezTo>
                  <a:cubicBezTo>
                    <a:pt x="50" y="102"/>
                    <a:pt x="50" y="100"/>
                    <a:pt x="51" y="98"/>
                  </a:cubicBezTo>
                  <a:cubicBezTo>
                    <a:pt x="52" y="97"/>
                    <a:pt x="52" y="97"/>
                    <a:pt x="52" y="96"/>
                  </a:cubicBezTo>
                  <a:cubicBezTo>
                    <a:pt x="54" y="94"/>
                    <a:pt x="55" y="91"/>
                    <a:pt x="55" y="88"/>
                  </a:cubicBezTo>
                  <a:cubicBezTo>
                    <a:pt x="55" y="86"/>
                    <a:pt x="55" y="84"/>
                    <a:pt x="55" y="83"/>
                  </a:cubicBezTo>
                  <a:cubicBezTo>
                    <a:pt x="54" y="82"/>
                    <a:pt x="54" y="82"/>
                    <a:pt x="54" y="81"/>
                  </a:cubicBezTo>
                  <a:cubicBezTo>
                    <a:pt x="54" y="77"/>
                    <a:pt x="54" y="75"/>
                    <a:pt x="56" y="74"/>
                  </a:cubicBezTo>
                  <a:cubicBezTo>
                    <a:pt x="60" y="72"/>
                    <a:pt x="63" y="70"/>
                    <a:pt x="66" y="68"/>
                  </a:cubicBezTo>
                  <a:cubicBezTo>
                    <a:pt x="69" y="67"/>
                    <a:pt x="69" y="67"/>
                    <a:pt x="69" y="67"/>
                  </a:cubicBezTo>
                  <a:cubicBezTo>
                    <a:pt x="70" y="66"/>
                    <a:pt x="71" y="66"/>
                    <a:pt x="72" y="65"/>
                  </a:cubicBezTo>
                  <a:cubicBezTo>
                    <a:pt x="74" y="65"/>
                    <a:pt x="75" y="65"/>
                    <a:pt x="76" y="64"/>
                  </a:cubicBezTo>
                  <a:cubicBezTo>
                    <a:pt x="79" y="63"/>
                    <a:pt x="82" y="60"/>
                    <a:pt x="84" y="58"/>
                  </a:cubicBezTo>
                  <a:cubicBezTo>
                    <a:pt x="85" y="56"/>
                    <a:pt x="87" y="55"/>
                    <a:pt x="88" y="54"/>
                  </a:cubicBezTo>
                  <a:cubicBezTo>
                    <a:pt x="92" y="51"/>
                    <a:pt x="94" y="48"/>
                    <a:pt x="97" y="44"/>
                  </a:cubicBezTo>
                  <a:cubicBezTo>
                    <a:pt x="98" y="43"/>
                    <a:pt x="99" y="42"/>
                    <a:pt x="100" y="41"/>
                  </a:cubicBezTo>
                  <a:cubicBezTo>
                    <a:pt x="104" y="36"/>
                    <a:pt x="108" y="31"/>
                    <a:pt x="113" y="27"/>
                  </a:cubicBezTo>
                  <a:cubicBezTo>
                    <a:pt x="113" y="27"/>
                    <a:pt x="114" y="26"/>
                    <a:pt x="114" y="26"/>
                  </a:cubicBezTo>
                  <a:cubicBezTo>
                    <a:pt x="119" y="21"/>
                    <a:pt x="123" y="18"/>
                    <a:pt x="123" y="14"/>
                  </a:cubicBezTo>
                  <a:cubicBezTo>
                    <a:pt x="123" y="11"/>
                    <a:pt x="120" y="10"/>
                    <a:pt x="119" y="9"/>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76" name="Freeform 58">
              <a:extLst>
                <a:ext uri="{FF2B5EF4-FFF2-40B4-BE49-F238E27FC236}">
                  <a16:creationId xmlns:a16="http://schemas.microsoft.com/office/drawing/2014/main" id="{1E856734-D7CE-AAA2-9EEA-C8702E9C4EA5}"/>
                </a:ext>
              </a:extLst>
            </p:cNvPr>
            <p:cNvSpPr>
              <a:spLocks/>
            </p:cNvSpPr>
            <p:nvPr/>
          </p:nvSpPr>
          <p:spPr bwMode="auto">
            <a:xfrm>
              <a:off x="6612579" y="3622216"/>
              <a:ext cx="54529" cy="85550"/>
            </a:xfrm>
            <a:custGeom>
              <a:avLst/>
              <a:gdLst>
                <a:gd name="T0" fmla="*/ 14 w 15"/>
                <a:gd name="T1" fmla="*/ 2 h 26"/>
                <a:gd name="T2" fmla="*/ 10 w 15"/>
                <a:gd name="T3" fmla="*/ 0 h 26"/>
                <a:gd name="T4" fmla="*/ 9 w 15"/>
                <a:gd name="T5" fmla="*/ 0 h 26"/>
                <a:gd name="T6" fmla="*/ 0 w 15"/>
                <a:gd name="T7" fmla="*/ 20 h 26"/>
                <a:gd name="T8" fmla="*/ 5 w 15"/>
                <a:gd name="T9" fmla="*/ 26 h 26"/>
                <a:gd name="T10" fmla="*/ 6 w 15"/>
                <a:gd name="T11" fmla="*/ 26 h 26"/>
                <a:gd name="T12" fmla="*/ 6 w 15"/>
                <a:gd name="T13" fmla="*/ 26 h 26"/>
                <a:gd name="T14" fmla="*/ 9 w 15"/>
                <a:gd name="T15" fmla="*/ 20 h 26"/>
                <a:gd name="T16" fmla="*/ 9 w 15"/>
                <a:gd name="T17" fmla="*/ 20 h 26"/>
                <a:gd name="T18" fmla="*/ 12 w 15"/>
                <a:gd name="T19" fmla="*/ 11 h 26"/>
                <a:gd name="T20" fmla="*/ 12 w 15"/>
                <a:gd name="T21" fmla="*/ 10 h 26"/>
                <a:gd name="T22" fmla="*/ 14 w 15"/>
                <a:gd name="T23"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6">
                  <a:moveTo>
                    <a:pt x="14" y="2"/>
                  </a:moveTo>
                  <a:cubicBezTo>
                    <a:pt x="14" y="2"/>
                    <a:pt x="13" y="0"/>
                    <a:pt x="10" y="0"/>
                  </a:cubicBezTo>
                  <a:cubicBezTo>
                    <a:pt x="9" y="0"/>
                    <a:pt x="9" y="0"/>
                    <a:pt x="9" y="0"/>
                  </a:cubicBezTo>
                  <a:cubicBezTo>
                    <a:pt x="3" y="1"/>
                    <a:pt x="0" y="15"/>
                    <a:pt x="0" y="20"/>
                  </a:cubicBezTo>
                  <a:cubicBezTo>
                    <a:pt x="1" y="26"/>
                    <a:pt x="4" y="26"/>
                    <a:pt x="5" y="26"/>
                  </a:cubicBezTo>
                  <a:cubicBezTo>
                    <a:pt x="6" y="26"/>
                    <a:pt x="6" y="26"/>
                    <a:pt x="6" y="26"/>
                  </a:cubicBezTo>
                  <a:cubicBezTo>
                    <a:pt x="6" y="26"/>
                    <a:pt x="6" y="26"/>
                    <a:pt x="6" y="26"/>
                  </a:cubicBezTo>
                  <a:cubicBezTo>
                    <a:pt x="10" y="26"/>
                    <a:pt x="10" y="22"/>
                    <a:pt x="9" y="20"/>
                  </a:cubicBezTo>
                  <a:cubicBezTo>
                    <a:pt x="9" y="20"/>
                    <a:pt x="9" y="20"/>
                    <a:pt x="9" y="20"/>
                  </a:cubicBezTo>
                  <a:cubicBezTo>
                    <a:pt x="10" y="16"/>
                    <a:pt x="10" y="14"/>
                    <a:pt x="12" y="11"/>
                  </a:cubicBezTo>
                  <a:cubicBezTo>
                    <a:pt x="12" y="11"/>
                    <a:pt x="12" y="11"/>
                    <a:pt x="12" y="10"/>
                  </a:cubicBezTo>
                  <a:cubicBezTo>
                    <a:pt x="13" y="8"/>
                    <a:pt x="15" y="5"/>
                    <a:pt x="14" y="2"/>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77" name="Freeform 59">
              <a:extLst>
                <a:ext uri="{FF2B5EF4-FFF2-40B4-BE49-F238E27FC236}">
                  <a16:creationId xmlns:a16="http://schemas.microsoft.com/office/drawing/2014/main" id="{78FAD2E4-6FED-B1FB-9367-E0ED44563CE3}"/>
                </a:ext>
              </a:extLst>
            </p:cNvPr>
            <p:cNvSpPr>
              <a:spLocks/>
            </p:cNvSpPr>
            <p:nvPr/>
          </p:nvSpPr>
          <p:spPr bwMode="auto">
            <a:xfrm>
              <a:off x="6785708" y="2934096"/>
              <a:ext cx="666612" cy="624888"/>
            </a:xfrm>
            <a:custGeom>
              <a:avLst/>
              <a:gdLst>
                <a:gd name="T0" fmla="*/ 177 w 184"/>
                <a:gd name="T1" fmla="*/ 104 h 190"/>
                <a:gd name="T2" fmla="*/ 165 w 184"/>
                <a:gd name="T3" fmla="*/ 100 h 190"/>
                <a:gd name="T4" fmla="*/ 161 w 184"/>
                <a:gd name="T5" fmla="*/ 107 h 190"/>
                <a:gd name="T6" fmla="*/ 157 w 184"/>
                <a:gd name="T7" fmla="*/ 81 h 190"/>
                <a:gd name="T8" fmla="*/ 146 w 184"/>
                <a:gd name="T9" fmla="*/ 89 h 190"/>
                <a:gd name="T10" fmla="*/ 143 w 184"/>
                <a:gd name="T11" fmla="*/ 97 h 190"/>
                <a:gd name="T12" fmla="*/ 141 w 184"/>
                <a:gd name="T13" fmla="*/ 97 h 190"/>
                <a:gd name="T14" fmla="*/ 142 w 184"/>
                <a:gd name="T15" fmla="*/ 84 h 190"/>
                <a:gd name="T16" fmla="*/ 131 w 184"/>
                <a:gd name="T17" fmla="*/ 71 h 190"/>
                <a:gd name="T18" fmla="*/ 128 w 184"/>
                <a:gd name="T19" fmla="*/ 81 h 190"/>
                <a:gd name="T20" fmla="*/ 128 w 184"/>
                <a:gd name="T21" fmla="*/ 85 h 190"/>
                <a:gd name="T22" fmla="*/ 120 w 184"/>
                <a:gd name="T23" fmla="*/ 74 h 190"/>
                <a:gd name="T24" fmla="*/ 116 w 184"/>
                <a:gd name="T25" fmla="*/ 56 h 190"/>
                <a:gd name="T26" fmla="*/ 91 w 184"/>
                <a:gd name="T27" fmla="*/ 59 h 190"/>
                <a:gd name="T28" fmla="*/ 81 w 184"/>
                <a:gd name="T29" fmla="*/ 71 h 190"/>
                <a:gd name="T30" fmla="*/ 73 w 184"/>
                <a:gd name="T31" fmla="*/ 69 h 190"/>
                <a:gd name="T32" fmla="*/ 63 w 184"/>
                <a:gd name="T33" fmla="*/ 73 h 190"/>
                <a:gd name="T34" fmla="*/ 56 w 184"/>
                <a:gd name="T35" fmla="*/ 73 h 190"/>
                <a:gd name="T36" fmla="*/ 58 w 184"/>
                <a:gd name="T37" fmla="*/ 67 h 190"/>
                <a:gd name="T38" fmla="*/ 48 w 184"/>
                <a:gd name="T39" fmla="*/ 56 h 190"/>
                <a:gd name="T40" fmla="*/ 40 w 184"/>
                <a:gd name="T41" fmla="*/ 62 h 190"/>
                <a:gd name="T42" fmla="*/ 34 w 184"/>
                <a:gd name="T43" fmla="*/ 76 h 190"/>
                <a:gd name="T44" fmla="*/ 31 w 184"/>
                <a:gd name="T45" fmla="*/ 57 h 190"/>
                <a:gd name="T46" fmla="*/ 30 w 184"/>
                <a:gd name="T47" fmla="*/ 35 h 190"/>
                <a:gd name="T48" fmla="*/ 31 w 184"/>
                <a:gd name="T49" fmla="*/ 12 h 190"/>
                <a:gd name="T50" fmla="*/ 30 w 184"/>
                <a:gd name="T51" fmla="*/ 1 h 190"/>
                <a:gd name="T52" fmla="*/ 17 w 184"/>
                <a:gd name="T53" fmla="*/ 5 h 190"/>
                <a:gd name="T54" fmla="*/ 12 w 184"/>
                <a:gd name="T55" fmla="*/ 7 h 190"/>
                <a:gd name="T56" fmla="*/ 5 w 184"/>
                <a:gd name="T57" fmla="*/ 18 h 190"/>
                <a:gd name="T58" fmla="*/ 0 w 184"/>
                <a:gd name="T59" fmla="*/ 35 h 190"/>
                <a:gd name="T60" fmla="*/ 3 w 184"/>
                <a:gd name="T61" fmla="*/ 47 h 190"/>
                <a:gd name="T62" fmla="*/ 2 w 184"/>
                <a:gd name="T63" fmla="*/ 64 h 190"/>
                <a:gd name="T64" fmla="*/ 3 w 184"/>
                <a:gd name="T65" fmla="*/ 79 h 190"/>
                <a:gd name="T66" fmla="*/ 7 w 184"/>
                <a:gd name="T67" fmla="*/ 102 h 190"/>
                <a:gd name="T68" fmla="*/ 15 w 184"/>
                <a:gd name="T69" fmla="*/ 119 h 190"/>
                <a:gd name="T70" fmla="*/ 8 w 184"/>
                <a:gd name="T71" fmla="*/ 123 h 190"/>
                <a:gd name="T72" fmla="*/ 13 w 184"/>
                <a:gd name="T73" fmla="*/ 147 h 190"/>
                <a:gd name="T74" fmla="*/ 11 w 184"/>
                <a:gd name="T75" fmla="*/ 161 h 190"/>
                <a:gd name="T76" fmla="*/ 21 w 184"/>
                <a:gd name="T77" fmla="*/ 190 h 190"/>
                <a:gd name="T78" fmla="*/ 52 w 184"/>
                <a:gd name="T79" fmla="*/ 169 h 190"/>
                <a:gd name="T80" fmla="*/ 83 w 184"/>
                <a:gd name="T81" fmla="*/ 152 h 190"/>
                <a:gd name="T82" fmla="*/ 87 w 184"/>
                <a:gd name="T83" fmla="*/ 147 h 190"/>
                <a:gd name="T84" fmla="*/ 93 w 184"/>
                <a:gd name="T85" fmla="*/ 144 h 190"/>
                <a:gd name="T86" fmla="*/ 100 w 184"/>
                <a:gd name="T87" fmla="*/ 151 h 190"/>
                <a:gd name="T88" fmla="*/ 111 w 184"/>
                <a:gd name="T89" fmla="*/ 146 h 190"/>
                <a:gd name="T90" fmla="*/ 105 w 184"/>
                <a:gd name="T91" fmla="*/ 159 h 190"/>
                <a:gd name="T92" fmla="*/ 105 w 184"/>
                <a:gd name="T93" fmla="*/ 169 h 190"/>
                <a:gd name="T94" fmla="*/ 119 w 184"/>
                <a:gd name="T95" fmla="*/ 166 h 190"/>
                <a:gd name="T96" fmla="*/ 128 w 184"/>
                <a:gd name="T97" fmla="*/ 159 h 190"/>
                <a:gd name="T98" fmla="*/ 129 w 184"/>
                <a:gd name="T99" fmla="*/ 147 h 190"/>
                <a:gd name="T100" fmla="*/ 135 w 184"/>
                <a:gd name="T101" fmla="*/ 122 h 190"/>
                <a:gd name="T102" fmla="*/ 145 w 184"/>
                <a:gd name="T103" fmla="*/ 137 h 190"/>
                <a:gd name="T104" fmla="*/ 160 w 184"/>
                <a:gd name="T105" fmla="*/ 138 h 190"/>
                <a:gd name="T106" fmla="*/ 168 w 184"/>
                <a:gd name="T107" fmla="*/ 147 h 190"/>
                <a:gd name="T108" fmla="*/ 176 w 184"/>
                <a:gd name="T109" fmla="*/ 14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 h="190">
                  <a:moveTo>
                    <a:pt x="181" y="128"/>
                  </a:moveTo>
                  <a:cubicBezTo>
                    <a:pt x="181" y="127"/>
                    <a:pt x="180" y="126"/>
                    <a:pt x="180" y="126"/>
                  </a:cubicBezTo>
                  <a:cubicBezTo>
                    <a:pt x="177" y="119"/>
                    <a:pt x="177" y="114"/>
                    <a:pt x="177" y="106"/>
                  </a:cubicBezTo>
                  <a:cubicBezTo>
                    <a:pt x="177" y="104"/>
                    <a:pt x="177" y="104"/>
                    <a:pt x="177" y="104"/>
                  </a:cubicBezTo>
                  <a:cubicBezTo>
                    <a:pt x="178" y="101"/>
                    <a:pt x="178" y="98"/>
                    <a:pt x="178" y="96"/>
                  </a:cubicBezTo>
                  <a:cubicBezTo>
                    <a:pt x="178" y="95"/>
                    <a:pt x="177" y="92"/>
                    <a:pt x="172" y="92"/>
                  </a:cubicBezTo>
                  <a:cubicBezTo>
                    <a:pt x="172" y="92"/>
                    <a:pt x="168" y="92"/>
                    <a:pt x="167" y="94"/>
                  </a:cubicBezTo>
                  <a:cubicBezTo>
                    <a:pt x="165" y="95"/>
                    <a:pt x="165" y="98"/>
                    <a:pt x="165" y="100"/>
                  </a:cubicBezTo>
                  <a:cubicBezTo>
                    <a:pt x="165" y="100"/>
                    <a:pt x="165" y="100"/>
                    <a:pt x="164" y="101"/>
                  </a:cubicBezTo>
                  <a:cubicBezTo>
                    <a:pt x="164" y="102"/>
                    <a:pt x="164" y="102"/>
                    <a:pt x="164" y="102"/>
                  </a:cubicBezTo>
                  <a:cubicBezTo>
                    <a:pt x="164" y="106"/>
                    <a:pt x="163" y="107"/>
                    <a:pt x="162" y="107"/>
                  </a:cubicBezTo>
                  <a:cubicBezTo>
                    <a:pt x="161" y="107"/>
                    <a:pt x="161" y="107"/>
                    <a:pt x="161" y="107"/>
                  </a:cubicBezTo>
                  <a:cubicBezTo>
                    <a:pt x="159" y="105"/>
                    <a:pt x="159" y="99"/>
                    <a:pt x="159" y="97"/>
                  </a:cubicBezTo>
                  <a:cubicBezTo>
                    <a:pt x="159" y="91"/>
                    <a:pt x="159" y="91"/>
                    <a:pt x="159" y="91"/>
                  </a:cubicBezTo>
                  <a:cubicBezTo>
                    <a:pt x="159" y="91"/>
                    <a:pt x="159" y="90"/>
                    <a:pt x="159" y="90"/>
                  </a:cubicBezTo>
                  <a:cubicBezTo>
                    <a:pt x="160" y="87"/>
                    <a:pt x="160" y="83"/>
                    <a:pt x="157" y="81"/>
                  </a:cubicBezTo>
                  <a:cubicBezTo>
                    <a:pt x="156" y="81"/>
                    <a:pt x="155" y="80"/>
                    <a:pt x="154" y="80"/>
                  </a:cubicBezTo>
                  <a:cubicBezTo>
                    <a:pt x="152" y="80"/>
                    <a:pt x="150" y="81"/>
                    <a:pt x="149" y="82"/>
                  </a:cubicBezTo>
                  <a:cubicBezTo>
                    <a:pt x="147" y="83"/>
                    <a:pt x="147" y="86"/>
                    <a:pt x="146" y="87"/>
                  </a:cubicBezTo>
                  <a:cubicBezTo>
                    <a:pt x="146" y="88"/>
                    <a:pt x="146" y="89"/>
                    <a:pt x="146" y="89"/>
                  </a:cubicBezTo>
                  <a:cubicBezTo>
                    <a:pt x="146" y="90"/>
                    <a:pt x="146" y="90"/>
                    <a:pt x="146" y="90"/>
                  </a:cubicBezTo>
                  <a:cubicBezTo>
                    <a:pt x="146" y="90"/>
                    <a:pt x="145" y="90"/>
                    <a:pt x="145" y="91"/>
                  </a:cubicBezTo>
                  <a:cubicBezTo>
                    <a:pt x="145" y="91"/>
                    <a:pt x="144" y="92"/>
                    <a:pt x="144" y="93"/>
                  </a:cubicBezTo>
                  <a:cubicBezTo>
                    <a:pt x="143" y="94"/>
                    <a:pt x="143" y="96"/>
                    <a:pt x="143" y="97"/>
                  </a:cubicBezTo>
                  <a:cubicBezTo>
                    <a:pt x="143" y="100"/>
                    <a:pt x="144" y="102"/>
                    <a:pt x="145" y="105"/>
                  </a:cubicBezTo>
                  <a:cubicBezTo>
                    <a:pt x="145" y="104"/>
                    <a:pt x="145" y="104"/>
                    <a:pt x="144" y="104"/>
                  </a:cubicBezTo>
                  <a:cubicBezTo>
                    <a:pt x="143" y="102"/>
                    <a:pt x="142" y="100"/>
                    <a:pt x="141" y="98"/>
                  </a:cubicBezTo>
                  <a:cubicBezTo>
                    <a:pt x="141" y="98"/>
                    <a:pt x="141" y="98"/>
                    <a:pt x="141" y="97"/>
                  </a:cubicBezTo>
                  <a:cubicBezTo>
                    <a:pt x="141" y="97"/>
                    <a:pt x="141" y="96"/>
                    <a:pt x="141" y="96"/>
                  </a:cubicBezTo>
                  <a:cubicBezTo>
                    <a:pt x="141" y="95"/>
                    <a:pt x="141" y="94"/>
                    <a:pt x="141" y="94"/>
                  </a:cubicBezTo>
                  <a:cubicBezTo>
                    <a:pt x="141" y="93"/>
                    <a:pt x="140" y="93"/>
                    <a:pt x="140" y="92"/>
                  </a:cubicBezTo>
                  <a:cubicBezTo>
                    <a:pt x="140" y="90"/>
                    <a:pt x="141" y="87"/>
                    <a:pt x="142" y="84"/>
                  </a:cubicBezTo>
                  <a:cubicBezTo>
                    <a:pt x="143" y="83"/>
                    <a:pt x="143" y="83"/>
                    <a:pt x="143" y="83"/>
                  </a:cubicBezTo>
                  <a:cubicBezTo>
                    <a:pt x="145" y="77"/>
                    <a:pt x="147" y="72"/>
                    <a:pt x="145" y="68"/>
                  </a:cubicBezTo>
                  <a:cubicBezTo>
                    <a:pt x="144" y="67"/>
                    <a:pt x="143" y="66"/>
                    <a:pt x="140" y="66"/>
                  </a:cubicBezTo>
                  <a:cubicBezTo>
                    <a:pt x="137" y="66"/>
                    <a:pt x="133" y="68"/>
                    <a:pt x="131" y="71"/>
                  </a:cubicBezTo>
                  <a:cubicBezTo>
                    <a:pt x="130" y="73"/>
                    <a:pt x="130" y="75"/>
                    <a:pt x="130" y="76"/>
                  </a:cubicBezTo>
                  <a:cubicBezTo>
                    <a:pt x="129" y="77"/>
                    <a:pt x="129" y="78"/>
                    <a:pt x="129" y="78"/>
                  </a:cubicBezTo>
                  <a:cubicBezTo>
                    <a:pt x="129" y="79"/>
                    <a:pt x="129" y="79"/>
                    <a:pt x="129" y="79"/>
                  </a:cubicBezTo>
                  <a:cubicBezTo>
                    <a:pt x="129" y="80"/>
                    <a:pt x="128" y="80"/>
                    <a:pt x="128" y="81"/>
                  </a:cubicBezTo>
                  <a:cubicBezTo>
                    <a:pt x="128" y="82"/>
                    <a:pt x="128" y="83"/>
                    <a:pt x="128" y="84"/>
                  </a:cubicBezTo>
                  <a:cubicBezTo>
                    <a:pt x="128" y="84"/>
                    <a:pt x="128" y="84"/>
                    <a:pt x="128" y="84"/>
                  </a:cubicBezTo>
                  <a:cubicBezTo>
                    <a:pt x="128" y="84"/>
                    <a:pt x="128" y="84"/>
                    <a:pt x="128" y="84"/>
                  </a:cubicBezTo>
                  <a:cubicBezTo>
                    <a:pt x="128" y="85"/>
                    <a:pt x="128" y="85"/>
                    <a:pt x="128" y="85"/>
                  </a:cubicBezTo>
                  <a:cubicBezTo>
                    <a:pt x="128" y="84"/>
                    <a:pt x="128" y="83"/>
                    <a:pt x="128" y="83"/>
                  </a:cubicBezTo>
                  <a:cubicBezTo>
                    <a:pt x="127" y="80"/>
                    <a:pt x="127" y="78"/>
                    <a:pt x="125" y="76"/>
                  </a:cubicBezTo>
                  <a:cubicBezTo>
                    <a:pt x="124" y="74"/>
                    <a:pt x="122" y="74"/>
                    <a:pt x="121" y="74"/>
                  </a:cubicBezTo>
                  <a:cubicBezTo>
                    <a:pt x="120" y="74"/>
                    <a:pt x="120" y="74"/>
                    <a:pt x="120" y="74"/>
                  </a:cubicBezTo>
                  <a:cubicBezTo>
                    <a:pt x="117" y="73"/>
                    <a:pt x="117" y="72"/>
                    <a:pt x="116" y="67"/>
                  </a:cubicBezTo>
                  <a:cubicBezTo>
                    <a:pt x="116" y="67"/>
                    <a:pt x="116" y="67"/>
                    <a:pt x="116" y="67"/>
                  </a:cubicBezTo>
                  <a:cubicBezTo>
                    <a:pt x="116" y="65"/>
                    <a:pt x="116" y="64"/>
                    <a:pt x="116" y="63"/>
                  </a:cubicBezTo>
                  <a:cubicBezTo>
                    <a:pt x="116" y="61"/>
                    <a:pt x="117" y="59"/>
                    <a:pt x="116" y="56"/>
                  </a:cubicBezTo>
                  <a:cubicBezTo>
                    <a:pt x="113" y="51"/>
                    <a:pt x="108" y="50"/>
                    <a:pt x="104" y="50"/>
                  </a:cubicBezTo>
                  <a:cubicBezTo>
                    <a:pt x="104" y="50"/>
                    <a:pt x="104" y="50"/>
                    <a:pt x="103" y="50"/>
                  </a:cubicBezTo>
                  <a:cubicBezTo>
                    <a:pt x="98" y="50"/>
                    <a:pt x="95" y="52"/>
                    <a:pt x="93" y="56"/>
                  </a:cubicBezTo>
                  <a:cubicBezTo>
                    <a:pt x="92" y="58"/>
                    <a:pt x="92" y="59"/>
                    <a:pt x="91" y="59"/>
                  </a:cubicBezTo>
                  <a:cubicBezTo>
                    <a:pt x="90" y="59"/>
                    <a:pt x="90" y="59"/>
                    <a:pt x="90" y="60"/>
                  </a:cubicBezTo>
                  <a:cubicBezTo>
                    <a:pt x="88" y="60"/>
                    <a:pt x="86" y="60"/>
                    <a:pt x="84" y="62"/>
                  </a:cubicBezTo>
                  <a:cubicBezTo>
                    <a:pt x="82" y="64"/>
                    <a:pt x="82" y="67"/>
                    <a:pt x="81" y="69"/>
                  </a:cubicBezTo>
                  <a:cubicBezTo>
                    <a:pt x="81" y="70"/>
                    <a:pt x="81" y="71"/>
                    <a:pt x="81" y="71"/>
                  </a:cubicBezTo>
                  <a:cubicBezTo>
                    <a:pt x="80" y="72"/>
                    <a:pt x="80" y="73"/>
                    <a:pt x="80" y="73"/>
                  </a:cubicBezTo>
                  <a:cubicBezTo>
                    <a:pt x="80" y="73"/>
                    <a:pt x="79" y="73"/>
                    <a:pt x="79" y="72"/>
                  </a:cubicBezTo>
                  <a:cubicBezTo>
                    <a:pt x="78" y="71"/>
                    <a:pt x="76" y="70"/>
                    <a:pt x="74" y="69"/>
                  </a:cubicBezTo>
                  <a:cubicBezTo>
                    <a:pt x="73" y="69"/>
                    <a:pt x="73" y="69"/>
                    <a:pt x="73" y="69"/>
                  </a:cubicBezTo>
                  <a:cubicBezTo>
                    <a:pt x="72" y="69"/>
                    <a:pt x="70" y="70"/>
                    <a:pt x="69" y="71"/>
                  </a:cubicBezTo>
                  <a:cubicBezTo>
                    <a:pt x="69" y="71"/>
                    <a:pt x="69" y="71"/>
                    <a:pt x="69" y="71"/>
                  </a:cubicBezTo>
                  <a:cubicBezTo>
                    <a:pt x="68" y="71"/>
                    <a:pt x="67" y="72"/>
                    <a:pt x="67" y="72"/>
                  </a:cubicBezTo>
                  <a:cubicBezTo>
                    <a:pt x="65" y="72"/>
                    <a:pt x="64" y="73"/>
                    <a:pt x="63" y="73"/>
                  </a:cubicBezTo>
                  <a:cubicBezTo>
                    <a:pt x="62" y="74"/>
                    <a:pt x="61" y="74"/>
                    <a:pt x="60" y="74"/>
                  </a:cubicBezTo>
                  <a:cubicBezTo>
                    <a:pt x="60" y="74"/>
                    <a:pt x="59" y="74"/>
                    <a:pt x="59" y="74"/>
                  </a:cubicBezTo>
                  <a:cubicBezTo>
                    <a:pt x="58" y="74"/>
                    <a:pt x="57" y="74"/>
                    <a:pt x="56" y="73"/>
                  </a:cubicBezTo>
                  <a:cubicBezTo>
                    <a:pt x="56" y="73"/>
                    <a:pt x="56" y="73"/>
                    <a:pt x="56" y="73"/>
                  </a:cubicBezTo>
                  <a:cubicBezTo>
                    <a:pt x="56" y="73"/>
                    <a:pt x="56" y="73"/>
                    <a:pt x="56" y="73"/>
                  </a:cubicBezTo>
                  <a:cubicBezTo>
                    <a:pt x="56" y="72"/>
                    <a:pt x="56" y="71"/>
                    <a:pt x="56" y="70"/>
                  </a:cubicBezTo>
                  <a:cubicBezTo>
                    <a:pt x="57" y="70"/>
                    <a:pt x="57" y="69"/>
                    <a:pt x="57" y="69"/>
                  </a:cubicBezTo>
                  <a:cubicBezTo>
                    <a:pt x="57" y="68"/>
                    <a:pt x="57" y="68"/>
                    <a:pt x="58" y="67"/>
                  </a:cubicBezTo>
                  <a:cubicBezTo>
                    <a:pt x="59" y="65"/>
                    <a:pt x="61" y="60"/>
                    <a:pt x="57" y="57"/>
                  </a:cubicBezTo>
                  <a:cubicBezTo>
                    <a:pt x="55" y="56"/>
                    <a:pt x="53" y="56"/>
                    <a:pt x="52" y="56"/>
                  </a:cubicBezTo>
                  <a:cubicBezTo>
                    <a:pt x="50" y="56"/>
                    <a:pt x="50" y="56"/>
                    <a:pt x="50" y="56"/>
                  </a:cubicBezTo>
                  <a:cubicBezTo>
                    <a:pt x="49" y="56"/>
                    <a:pt x="48" y="56"/>
                    <a:pt x="48" y="56"/>
                  </a:cubicBezTo>
                  <a:cubicBezTo>
                    <a:pt x="47" y="56"/>
                    <a:pt x="44" y="56"/>
                    <a:pt x="43" y="58"/>
                  </a:cubicBezTo>
                  <a:cubicBezTo>
                    <a:pt x="42" y="59"/>
                    <a:pt x="42" y="60"/>
                    <a:pt x="42" y="60"/>
                  </a:cubicBezTo>
                  <a:cubicBezTo>
                    <a:pt x="42" y="61"/>
                    <a:pt x="41" y="61"/>
                    <a:pt x="41" y="61"/>
                  </a:cubicBezTo>
                  <a:cubicBezTo>
                    <a:pt x="41" y="61"/>
                    <a:pt x="41" y="61"/>
                    <a:pt x="40" y="62"/>
                  </a:cubicBezTo>
                  <a:cubicBezTo>
                    <a:pt x="38" y="62"/>
                    <a:pt x="35" y="63"/>
                    <a:pt x="35" y="67"/>
                  </a:cubicBezTo>
                  <a:cubicBezTo>
                    <a:pt x="34" y="68"/>
                    <a:pt x="34" y="69"/>
                    <a:pt x="34" y="70"/>
                  </a:cubicBezTo>
                  <a:cubicBezTo>
                    <a:pt x="34" y="72"/>
                    <a:pt x="34" y="74"/>
                    <a:pt x="34" y="76"/>
                  </a:cubicBezTo>
                  <a:cubicBezTo>
                    <a:pt x="34" y="76"/>
                    <a:pt x="34" y="76"/>
                    <a:pt x="34" y="76"/>
                  </a:cubicBezTo>
                  <a:cubicBezTo>
                    <a:pt x="34" y="77"/>
                    <a:pt x="34" y="78"/>
                    <a:pt x="33" y="79"/>
                  </a:cubicBezTo>
                  <a:cubicBezTo>
                    <a:pt x="33" y="78"/>
                    <a:pt x="32" y="76"/>
                    <a:pt x="32" y="74"/>
                  </a:cubicBezTo>
                  <a:cubicBezTo>
                    <a:pt x="31" y="70"/>
                    <a:pt x="31" y="66"/>
                    <a:pt x="31" y="62"/>
                  </a:cubicBezTo>
                  <a:cubicBezTo>
                    <a:pt x="31" y="60"/>
                    <a:pt x="31" y="59"/>
                    <a:pt x="31" y="57"/>
                  </a:cubicBezTo>
                  <a:cubicBezTo>
                    <a:pt x="31" y="56"/>
                    <a:pt x="32" y="54"/>
                    <a:pt x="32" y="53"/>
                  </a:cubicBezTo>
                  <a:cubicBezTo>
                    <a:pt x="32" y="50"/>
                    <a:pt x="32" y="47"/>
                    <a:pt x="32" y="44"/>
                  </a:cubicBezTo>
                  <a:cubicBezTo>
                    <a:pt x="31" y="42"/>
                    <a:pt x="31" y="39"/>
                    <a:pt x="30" y="37"/>
                  </a:cubicBezTo>
                  <a:cubicBezTo>
                    <a:pt x="29" y="37"/>
                    <a:pt x="29" y="36"/>
                    <a:pt x="30" y="35"/>
                  </a:cubicBezTo>
                  <a:cubicBezTo>
                    <a:pt x="33" y="32"/>
                    <a:pt x="33" y="27"/>
                    <a:pt x="32" y="23"/>
                  </a:cubicBezTo>
                  <a:cubicBezTo>
                    <a:pt x="32" y="19"/>
                    <a:pt x="29" y="17"/>
                    <a:pt x="25" y="17"/>
                  </a:cubicBezTo>
                  <a:cubicBezTo>
                    <a:pt x="26" y="16"/>
                    <a:pt x="27" y="16"/>
                    <a:pt x="27" y="16"/>
                  </a:cubicBezTo>
                  <a:cubicBezTo>
                    <a:pt x="29" y="15"/>
                    <a:pt x="31" y="14"/>
                    <a:pt x="31" y="12"/>
                  </a:cubicBezTo>
                  <a:cubicBezTo>
                    <a:pt x="32" y="11"/>
                    <a:pt x="32" y="9"/>
                    <a:pt x="32" y="8"/>
                  </a:cubicBezTo>
                  <a:cubicBezTo>
                    <a:pt x="32" y="8"/>
                    <a:pt x="31" y="7"/>
                    <a:pt x="31" y="7"/>
                  </a:cubicBezTo>
                  <a:cubicBezTo>
                    <a:pt x="31" y="7"/>
                    <a:pt x="32" y="7"/>
                    <a:pt x="32" y="6"/>
                  </a:cubicBezTo>
                  <a:cubicBezTo>
                    <a:pt x="32" y="6"/>
                    <a:pt x="32" y="3"/>
                    <a:pt x="30" y="1"/>
                  </a:cubicBezTo>
                  <a:cubicBezTo>
                    <a:pt x="28" y="0"/>
                    <a:pt x="27" y="0"/>
                    <a:pt x="26" y="0"/>
                  </a:cubicBezTo>
                  <a:cubicBezTo>
                    <a:pt x="23" y="0"/>
                    <a:pt x="21" y="1"/>
                    <a:pt x="19" y="2"/>
                  </a:cubicBezTo>
                  <a:cubicBezTo>
                    <a:pt x="18" y="3"/>
                    <a:pt x="18" y="4"/>
                    <a:pt x="17" y="5"/>
                  </a:cubicBezTo>
                  <a:cubicBezTo>
                    <a:pt x="17" y="5"/>
                    <a:pt x="17" y="5"/>
                    <a:pt x="17" y="5"/>
                  </a:cubicBezTo>
                  <a:cubicBezTo>
                    <a:pt x="17" y="5"/>
                    <a:pt x="17" y="5"/>
                    <a:pt x="17" y="5"/>
                  </a:cubicBezTo>
                  <a:cubicBezTo>
                    <a:pt x="17" y="5"/>
                    <a:pt x="17" y="5"/>
                    <a:pt x="16" y="5"/>
                  </a:cubicBezTo>
                  <a:cubicBezTo>
                    <a:pt x="15" y="5"/>
                    <a:pt x="14" y="5"/>
                    <a:pt x="13" y="6"/>
                  </a:cubicBezTo>
                  <a:cubicBezTo>
                    <a:pt x="13" y="6"/>
                    <a:pt x="12" y="7"/>
                    <a:pt x="12" y="7"/>
                  </a:cubicBezTo>
                  <a:cubicBezTo>
                    <a:pt x="11" y="8"/>
                    <a:pt x="10" y="9"/>
                    <a:pt x="10" y="10"/>
                  </a:cubicBezTo>
                  <a:cubicBezTo>
                    <a:pt x="9" y="11"/>
                    <a:pt x="9" y="11"/>
                    <a:pt x="9" y="11"/>
                  </a:cubicBezTo>
                  <a:cubicBezTo>
                    <a:pt x="8" y="13"/>
                    <a:pt x="7" y="15"/>
                    <a:pt x="6" y="16"/>
                  </a:cubicBezTo>
                  <a:cubicBezTo>
                    <a:pt x="6" y="16"/>
                    <a:pt x="5" y="17"/>
                    <a:pt x="5" y="18"/>
                  </a:cubicBezTo>
                  <a:cubicBezTo>
                    <a:pt x="3" y="19"/>
                    <a:pt x="2" y="20"/>
                    <a:pt x="1" y="21"/>
                  </a:cubicBezTo>
                  <a:cubicBezTo>
                    <a:pt x="0" y="23"/>
                    <a:pt x="0" y="26"/>
                    <a:pt x="0" y="27"/>
                  </a:cubicBezTo>
                  <a:cubicBezTo>
                    <a:pt x="0" y="28"/>
                    <a:pt x="0" y="30"/>
                    <a:pt x="0" y="30"/>
                  </a:cubicBezTo>
                  <a:cubicBezTo>
                    <a:pt x="0" y="32"/>
                    <a:pt x="0" y="34"/>
                    <a:pt x="0" y="35"/>
                  </a:cubicBezTo>
                  <a:cubicBezTo>
                    <a:pt x="0" y="36"/>
                    <a:pt x="0" y="37"/>
                    <a:pt x="0" y="37"/>
                  </a:cubicBezTo>
                  <a:cubicBezTo>
                    <a:pt x="0" y="38"/>
                    <a:pt x="0" y="38"/>
                    <a:pt x="0" y="38"/>
                  </a:cubicBezTo>
                  <a:cubicBezTo>
                    <a:pt x="0" y="39"/>
                    <a:pt x="0" y="41"/>
                    <a:pt x="1" y="43"/>
                  </a:cubicBezTo>
                  <a:cubicBezTo>
                    <a:pt x="2" y="44"/>
                    <a:pt x="3" y="45"/>
                    <a:pt x="3" y="47"/>
                  </a:cubicBezTo>
                  <a:cubicBezTo>
                    <a:pt x="3" y="48"/>
                    <a:pt x="3" y="49"/>
                    <a:pt x="2" y="50"/>
                  </a:cubicBezTo>
                  <a:cubicBezTo>
                    <a:pt x="1" y="52"/>
                    <a:pt x="1" y="54"/>
                    <a:pt x="1" y="56"/>
                  </a:cubicBezTo>
                  <a:cubicBezTo>
                    <a:pt x="0" y="59"/>
                    <a:pt x="1" y="61"/>
                    <a:pt x="1" y="62"/>
                  </a:cubicBezTo>
                  <a:cubicBezTo>
                    <a:pt x="1" y="63"/>
                    <a:pt x="1" y="64"/>
                    <a:pt x="2" y="64"/>
                  </a:cubicBezTo>
                  <a:cubicBezTo>
                    <a:pt x="2" y="66"/>
                    <a:pt x="2" y="68"/>
                    <a:pt x="2" y="70"/>
                  </a:cubicBezTo>
                  <a:cubicBezTo>
                    <a:pt x="2" y="71"/>
                    <a:pt x="2" y="71"/>
                    <a:pt x="2" y="71"/>
                  </a:cubicBezTo>
                  <a:cubicBezTo>
                    <a:pt x="2" y="73"/>
                    <a:pt x="3" y="75"/>
                    <a:pt x="3" y="77"/>
                  </a:cubicBezTo>
                  <a:cubicBezTo>
                    <a:pt x="3" y="77"/>
                    <a:pt x="3" y="78"/>
                    <a:pt x="3" y="79"/>
                  </a:cubicBezTo>
                  <a:cubicBezTo>
                    <a:pt x="4" y="82"/>
                    <a:pt x="4" y="85"/>
                    <a:pt x="4" y="88"/>
                  </a:cubicBezTo>
                  <a:cubicBezTo>
                    <a:pt x="4" y="89"/>
                    <a:pt x="4" y="90"/>
                    <a:pt x="4" y="91"/>
                  </a:cubicBezTo>
                  <a:cubicBezTo>
                    <a:pt x="4" y="94"/>
                    <a:pt x="5" y="97"/>
                    <a:pt x="6" y="100"/>
                  </a:cubicBezTo>
                  <a:cubicBezTo>
                    <a:pt x="6" y="101"/>
                    <a:pt x="7" y="101"/>
                    <a:pt x="7" y="102"/>
                  </a:cubicBezTo>
                  <a:cubicBezTo>
                    <a:pt x="6" y="102"/>
                    <a:pt x="6" y="103"/>
                    <a:pt x="5" y="104"/>
                  </a:cubicBezTo>
                  <a:cubicBezTo>
                    <a:pt x="3" y="107"/>
                    <a:pt x="3" y="113"/>
                    <a:pt x="6" y="116"/>
                  </a:cubicBezTo>
                  <a:cubicBezTo>
                    <a:pt x="8" y="118"/>
                    <a:pt x="11" y="118"/>
                    <a:pt x="13" y="118"/>
                  </a:cubicBezTo>
                  <a:cubicBezTo>
                    <a:pt x="14" y="118"/>
                    <a:pt x="15" y="118"/>
                    <a:pt x="15" y="119"/>
                  </a:cubicBezTo>
                  <a:cubicBezTo>
                    <a:pt x="16" y="119"/>
                    <a:pt x="16" y="120"/>
                    <a:pt x="16" y="121"/>
                  </a:cubicBezTo>
                  <a:cubicBezTo>
                    <a:pt x="16" y="121"/>
                    <a:pt x="16" y="121"/>
                    <a:pt x="15" y="121"/>
                  </a:cubicBezTo>
                  <a:cubicBezTo>
                    <a:pt x="15" y="121"/>
                    <a:pt x="14" y="121"/>
                    <a:pt x="14" y="121"/>
                  </a:cubicBezTo>
                  <a:cubicBezTo>
                    <a:pt x="11" y="121"/>
                    <a:pt x="10" y="122"/>
                    <a:pt x="8" y="123"/>
                  </a:cubicBezTo>
                  <a:cubicBezTo>
                    <a:pt x="4" y="127"/>
                    <a:pt x="4" y="132"/>
                    <a:pt x="4" y="135"/>
                  </a:cubicBezTo>
                  <a:cubicBezTo>
                    <a:pt x="4" y="135"/>
                    <a:pt x="4" y="135"/>
                    <a:pt x="4" y="136"/>
                  </a:cubicBezTo>
                  <a:cubicBezTo>
                    <a:pt x="4" y="137"/>
                    <a:pt x="4" y="138"/>
                    <a:pt x="4" y="140"/>
                  </a:cubicBezTo>
                  <a:cubicBezTo>
                    <a:pt x="5" y="143"/>
                    <a:pt x="10" y="147"/>
                    <a:pt x="13" y="147"/>
                  </a:cubicBezTo>
                  <a:cubicBezTo>
                    <a:pt x="13" y="147"/>
                    <a:pt x="14" y="147"/>
                    <a:pt x="14" y="147"/>
                  </a:cubicBezTo>
                  <a:cubicBezTo>
                    <a:pt x="14" y="147"/>
                    <a:pt x="14" y="147"/>
                    <a:pt x="15" y="147"/>
                  </a:cubicBezTo>
                  <a:cubicBezTo>
                    <a:pt x="15" y="147"/>
                    <a:pt x="15" y="148"/>
                    <a:pt x="15" y="148"/>
                  </a:cubicBezTo>
                  <a:cubicBezTo>
                    <a:pt x="15" y="152"/>
                    <a:pt x="13" y="157"/>
                    <a:pt x="11" y="161"/>
                  </a:cubicBezTo>
                  <a:cubicBezTo>
                    <a:pt x="10" y="162"/>
                    <a:pt x="9" y="163"/>
                    <a:pt x="9" y="164"/>
                  </a:cubicBezTo>
                  <a:cubicBezTo>
                    <a:pt x="6" y="170"/>
                    <a:pt x="5" y="179"/>
                    <a:pt x="9" y="185"/>
                  </a:cubicBezTo>
                  <a:cubicBezTo>
                    <a:pt x="10" y="187"/>
                    <a:pt x="13" y="190"/>
                    <a:pt x="19" y="190"/>
                  </a:cubicBezTo>
                  <a:cubicBezTo>
                    <a:pt x="19" y="190"/>
                    <a:pt x="20" y="190"/>
                    <a:pt x="21" y="190"/>
                  </a:cubicBezTo>
                  <a:cubicBezTo>
                    <a:pt x="26" y="190"/>
                    <a:pt x="29" y="186"/>
                    <a:pt x="32" y="182"/>
                  </a:cubicBezTo>
                  <a:cubicBezTo>
                    <a:pt x="32" y="182"/>
                    <a:pt x="33" y="181"/>
                    <a:pt x="33" y="181"/>
                  </a:cubicBezTo>
                  <a:cubicBezTo>
                    <a:pt x="36" y="177"/>
                    <a:pt x="39" y="175"/>
                    <a:pt x="43" y="173"/>
                  </a:cubicBezTo>
                  <a:cubicBezTo>
                    <a:pt x="46" y="172"/>
                    <a:pt x="48" y="171"/>
                    <a:pt x="52" y="169"/>
                  </a:cubicBezTo>
                  <a:cubicBezTo>
                    <a:pt x="54" y="169"/>
                    <a:pt x="57" y="168"/>
                    <a:pt x="59" y="167"/>
                  </a:cubicBezTo>
                  <a:cubicBezTo>
                    <a:pt x="62" y="166"/>
                    <a:pt x="65" y="165"/>
                    <a:pt x="68" y="164"/>
                  </a:cubicBezTo>
                  <a:cubicBezTo>
                    <a:pt x="73" y="163"/>
                    <a:pt x="78" y="161"/>
                    <a:pt x="81" y="156"/>
                  </a:cubicBezTo>
                  <a:cubicBezTo>
                    <a:pt x="82" y="155"/>
                    <a:pt x="82" y="153"/>
                    <a:pt x="83" y="152"/>
                  </a:cubicBezTo>
                  <a:cubicBezTo>
                    <a:pt x="83" y="152"/>
                    <a:pt x="83" y="151"/>
                    <a:pt x="84" y="151"/>
                  </a:cubicBezTo>
                  <a:cubicBezTo>
                    <a:pt x="84" y="150"/>
                    <a:pt x="84" y="150"/>
                    <a:pt x="84" y="150"/>
                  </a:cubicBezTo>
                  <a:cubicBezTo>
                    <a:pt x="85" y="148"/>
                    <a:pt x="85" y="148"/>
                    <a:pt x="86" y="148"/>
                  </a:cubicBezTo>
                  <a:cubicBezTo>
                    <a:pt x="86" y="147"/>
                    <a:pt x="87" y="147"/>
                    <a:pt x="87" y="147"/>
                  </a:cubicBezTo>
                  <a:cubicBezTo>
                    <a:pt x="88" y="147"/>
                    <a:pt x="89" y="147"/>
                    <a:pt x="89" y="146"/>
                  </a:cubicBezTo>
                  <a:cubicBezTo>
                    <a:pt x="91" y="145"/>
                    <a:pt x="92" y="144"/>
                    <a:pt x="92" y="144"/>
                  </a:cubicBezTo>
                  <a:cubicBezTo>
                    <a:pt x="92" y="143"/>
                    <a:pt x="93" y="143"/>
                    <a:pt x="93" y="143"/>
                  </a:cubicBezTo>
                  <a:cubicBezTo>
                    <a:pt x="93" y="143"/>
                    <a:pt x="93" y="144"/>
                    <a:pt x="93" y="144"/>
                  </a:cubicBezTo>
                  <a:cubicBezTo>
                    <a:pt x="93" y="145"/>
                    <a:pt x="93" y="145"/>
                    <a:pt x="93" y="145"/>
                  </a:cubicBezTo>
                  <a:cubicBezTo>
                    <a:pt x="93" y="146"/>
                    <a:pt x="93" y="149"/>
                    <a:pt x="96" y="150"/>
                  </a:cubicBezTo>
                  <a:cubicBezTo>
                    <a:pt x="96" y="151"/>
                    <a:pt x="97" y="151"/>
                    <a:pt x="98" y="151"/>
                  </a:cubicBezTo>
                  <a:cubicBezTo>
                    <a:pt x="99" y="151"/>
                    <a:pt x="99" y="151"/>
                    <a:pt x="100" y="151"/>
                  </a:cubicBezTo>
                  <a:cubicBezTo>
                    <a:pt x="100" y="151"/>
                    <a:pt x="100" y="151"/>
                    <a:pt x="100" y="151"/>
                  </a:cubicBezTo>
                  <a:cubicBezTo>
                    <a:pt x="104" y="151"/>
                    <a:pt x="108" y="149"/>
                    <a:pt x="110" y="146"/>
                  </a:cubicBezTo>
                  <a:cubicBezTo>
                    <a:pt x="110" y="145"/>
                    <a:pt x="110" y="145"/>
                    <a:pt x="110" y="145"/>
                  </a:cubicBezTo>
                  <a:cubicBezTo>
                    <a:pt x="111" y="146"/>
                    <a:pt x="111" y="146"/>
                    <a:pt x="111" y="146"/>
                  </a:cubicBezTo>
                  <a:cubicBezTo>
                    <a:pt x="112" y="147"/>
                    <a:pt x="113" y="147"/>
                    <a:pt x="113" y="147"/>
                  </a:cubicBezTo>
                  <a:cubicBezTo>
                    <a:pt x="113" y="148"/>
                    <a:pt x="113" y="149"/>
                    <a:pt x="111" y="151"/>
                  </a:cubicBezTo>
                  <a:cubicBezTo>
                    <a:pt x="110" y="153"/>
                    <a:pt x="109" y="155"/>
                    <a:pt x="107" y="157"/>
                  </a:cubicBezTo>
                  <a:cubicBezTo>
                    <a:pt x="107" y="158"/>
                    <a:pt x="106" y="158"/>
                    <a:pt x="105" y="159"/>
                  </a:cubicBezTo>
                  <a:cubicBezTo>
                    <a:pt x="104" y="162"/>
                    <a:pt x="104" y="163"/>
                    <a:pt x="104" y="165"/>
                  </a:cubicBezTo>
                  <a:cubicBezTo>
                    <a:pt x="105" y="166"/>
                    <a:pt x="105" y="166"/>
                    <a:pt x="105" y="166"/>
                  </a:cubicBezTo>
                  <a:cubicBezTo>
                    <a:pt x="105" y="166"/>
                    <a:pt x="105" y="166"/>
                    <a:pt x="105" y="167"/>
                  </a:cubicBezTo>
                  <a:cubicBezTo>
                    <a:pt x="105" y="167"/>
                    <a:pt x="105" y="168"/>
                    <a:pt x="105" y="169"/>
                  </a:cubicBezTo>
                  <a:cubicBezTo>
                    <a:pt x="105" y="171"/>
                    <a:pt x="107" y="172"/>
                    <a:pt x="110" y="172"/>
                  </a:cubicBezTo>
                  <a:cubicBezTo>
                    <a:pt x="112" y="172"/>
                    <a:pt x="114" y="172"/>
                    <a:pt x="115" y="171"/>
                  </a:cubicBezTo>
                  <a:cubicBezTo>
                    <a:pt x="116" y="170"/>
                    <a:pt x="117" y="169"/>
                    <a:pt x="118" y="168"/>
                  </a:cubicBezTo>
                  <a:cubicBezTo>
                    <a:pt x="118" y="167"/>
                    <a:pt x="119" y="167"/>
                    <a:pt x="119" y="166"/>
                  </a:cubicBezTo>
                  <a:cubicBezTo>
                    <a:pt x="120" y="166"/>
                    <a:pt x="121" y="166"/>
                    <a:pt x="121" y="166"/>
                  </a:cubicBezTo>
                  <a:cubicBezTo>
                    <a:pt x="123" y="166"/>
                    <a:pt x="125" y="165"/>
                    <a:pt x="126" y="164"/>
                  </a:cubicBezTo>
                  <a:cubicBezTo>
                    <a:pt x="127" y="162"/>
                    <a:pt x="128" y="161"/>
                    <a:pt x="128" y="160"/>
                  </a:cubicBezTo>
                  <a:cubicBezTo>
                    <a:pt x="128" y="159"/>
                    <a:pt x="128" y="159"/>
                    <a:pt x="128" y="159"/>
                  </a:cubicBezTo>
                  <a:cubicBezTo>
                    <a:pt x="128" y="158"/>
                    <a:pt x="129" y="157"/>
                    <a:pt x="129" y="156"/>
                  </a:cubicBezTo>
                  <a:cubicBezTo>
                    <a:pt x="129" y="155"/>
                    <a:pt x="129" y="155"/>
                    <a:pt x="129" y="155"/>
                  </a:cubicBezTo>
                  <a:cubicBezTo>
                    <a:pt x="129" y="154"/>
                    <a:pt x="129" y="153"/>
                    <a:pt x="130" y="152"/>
                  </a:cubicBezTo>
                  <a:cubicBezTo>
                    <a:pt x="130" y="150"/>
                    <a:pt x="129" y="149"/>
                    <a:pt x="129" y="147"/>
                  </a:cubicBezTo>
                  <a:cubicBezTo>
                    <a:pt x="129" y="147"/>
                    <a:pt x="128" y="147"/>
                    <a:pt x="128" y="146"/>
                  </a:cubicBezTo>
                  <a:cubicBezTo>
                    <a:pt x="127" y="142"/>
                    <a:pt x="127" y="138"/>
                    <a:pt x="129" y="135"/>
                  </a:cubicBezTo>
                  <a:cubicBezTo>
                    <a:pt x="130" y="134"/>
                    <a:pt x="131" y="133"/>
                    <a:pt x="131" y="132"/>
                  </a:cubicBezTo>
                  <a:cubicBezTo>
                    <a:pt x="133" y="130"/>
                    <a:pt x="135" y="127"/>
                    <a:pt x="135" y="122"/>
                  </a:cubicBezTo>
                  <a:cubicBezTo>
                    <a:pt x="135" y="121"/>
                    <a:pt x="135" y="120"/>
                    <a:pt x="135" y="118"/>
                  </a:cubicBezTo>
                  <a:cubicBezTo>
                    <a:pt x="134" y="117"/>
                    <a:pt x="134" y="116"/>
                    <a:pt x="134" y="115"/>
                  </a:cubicBezTo>
                  <a:cubicBezTo>
                    <a:pt x="134" y="115"/>
                    <a:pt x="134" y="115"/>
                    <a:pt x="134" y="115"/>
                  </a:cubicBezTo>
                  <a:cubicBezTo>
                    <a:pt x="142" y="116"/>
                    <a:pt x="145" y="130"/>
                    <a:pt x="145" y="137"/>
                  </a:cubicBezTo>
                  <a:cubicBezTo>
                    <a:pt x="145" y="141"/>
                    <a:pt x="147" y="148"/>
                    <a:pt x="152" y="148"/>
                  </a:cubicBezTo>
                  <a:cubicBezTo>
                    <a:pt x="154" y="148"/>
                    <a:pt x="156" y="146"/>
                    <a:pt x="158" y="143"/>
                  </a:cubicBezTo>
                  <a:cubicBezTo>
                    <a:pt x="159" y="141"/>
                    <a:pt x="159" y="140"/>
                    <a:pt x="160" y="138"/>
                  </a:cubicBezTo>
                  <a:cubicBezTo>
                    <a:pt x="160" y="138"/>
                    <a:pt x="160" y="138"/>
                    <a:pt x="160" y="138"/>
                  </a:cubicBezTo>
                  <a:cubicBezTo>
                    <a:pt x="160" y="139"/>
                    <a:pt x="161" y="140"/>
                    <a:pt x="161" y="140"/>
                  </a:cubicBezTo>
                  <a:cubicBezTo>
                    <a:pt x="162" y="140"/>
                    <a:pt x="162" y="141"/>
                    <a:pt x="162" y="141"/>
                  </a:cubicBezTo>
                  <a:cubicBezTo>
                    <a:pt x="162" y="142"/>
                    <a:pt x="162" y="142"/>
                    <a:pt x="162" y="143"/>
                  </a:cubicBezTo>
                  <a:cubicBezTo>
                    <a:pt x="163" y="145"/>
                    <a:pt x="166" y="147"/>
                    <a:pt x="168" y="147"/>
                  </a:cubicBezTo>
                  <a:cubicBezTo>
                    <a:pt x="170" y="147"/>
                    <a:pt x="172" y="147"/>
                    <a:pt x="172" y="145"/>
                  </a:cubicBezTo>
                  <a:cubicBezTo>
                    <a:pt x="173" y="144"/>
                    <a:pt x="173" y="143"/>
                    <a:pt x="173" y="142"/>
                  </a:cubicBezTo>
                  <a:cubicBezTo>
                    <a:pt x="174" y="141"/>
                    <a:pt x="174" y="141"/>
                    <a:pt x="174" y="140"/>
                  </a:cubicBezTo>
                  <a:cubicBezTo>
                    <a:pt x="175" y="140"/>
                    <a:pt x="176" y="140"/>
                    <a:pt x="176" y="140"/>
                  </a:cubicBezTo>
                  <a:cubicBezTo>
                    <a:pt x="178" y="139"/>
                    <a:pt x="180" y="138"/>
                    <a:pt x="181" y="137"/>
                  </a:cubicBezTo>
                  <a:cubicBezTo>
                    <a:pt x="184" y="133"/>
                    <a:pt x="182" y="130"/>
                    <a:pt x="181" y="128"/>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78" name="Freeform 60">
              <a:extLst>
                <a:ext uri="{FF2B5EF4-FFF2-40B4-BE49-F238E27FC236}">
                  <a16:creationId xmlns:a16="http://schemas.microsoft.com/office/drawing/2014/main" id="{BABEC61D-CF87-15F7-345B-73C05C0A7F18}"/>
                </a:ext>
              </a:extLst>
            </p:cNvPr>
            <p:cNvSpPr>
              <a:spLocks noEditPoints="1"/>
            </p:cNvSpPr>
            <p:nvPr/>
          </p:nvSpPr>
          <p:spPr bwMode="auto">
            <a:xfrm>
              <a:off x="2915539" y="2508825"/>
              <a:ext cx="1147827" cy="1475429"/>
            </a:xfrm>
            <a:custGeom>
              <a:avLst/>
              <a:gdLst>
                <a:gd name="T0" fmla="*/ 309 w 317"/>
                <a:gd name="T1" fmla="*/ 141 h 448"/>
                <a:gd name="T2" fmla="*/ 303 w 317"/>
                <a:gd name="T3" fmla="*/ 138 h 448"/>
                <a:gd name="T4" fmla="*/ 291 w 317"/>
                <a:gd name="T5" fmla="*/ 135 h 448"/>
                <a:gd name="T6" fmla="*/ 282 w 317"/>
                <a:gd name="T7" fmla="*/ 129 h 448"/>
                <a:gd name="T8" fmla="*/ 261 w 317"/>
                <a:gd name="T9" fmla="*/ 129 h 448"/>
                <a:gd name="T10" fmla="*/ 240 w 317"/>
                <a:gd name="T11" fmla="*/ 136 h 448"/>
                <a:gd name="T12" fmla="*/ 241 w 317"/>
                <a:gd name="T13" fmla="*/ 131 h 448"/>
                <a:gd name="T14" fmla="*/ 240 w 317"/>
                <a:gd name="T15" fmla="*/ 107 h 448"/>
                <a:gd name="T16" fmla="*/ 239 w 317"/>
                <a:gd name="T17" fmla="*/ 104 h 448"/>
                <a:gd name="T18" fmla="*/ 237 w 317"/>
                <a:gd name="T19" fmla="*/ 93 h 448"/>
                <a:gd name="T20" fmla="*/ 234 w 317"/>
                <a:gd name="T21" fmla="*/ 84 h 448"/>
                <a:gd name="T22" fmla="*/ 234 w 317"/>
                <a:gd name="T23" fmla="*/ 76 h 448"/>
                <a:gd name="T24" fmla="*/ 225 w 317"/>
                <a:gd name="T25" fmla="*/ 66 h 448"/>
                <a:gd name="T26" fmla="*/ 216 w 317"/>
                <a:gd name="T27" fmla="*/ 67 h 448"/>
                <a:gd name="T28" fmla="*/ 203 w 317"/>
                <a:gd name="T29" fmla="*/ 63 h 448"/>
                <a:gd name="T30" fmla="*/ 201 w 317"/>
                <a:gd name="T31" fmla="*/ 52 h 448"/>
                <a:gd name="T32" fmla="*/ 204 w 317"/>
                <a:gd name="T33" fmla="*/ 28 h 448"/>
                <a:gd name="T34" fmla="*/ 64 w 317"/>
                <a:gd name="T35" fmla="*/ 0 h 448"/>
                <a:gd name="T36" fmla="*/ 51 w 317"/>
                <a:gd name="T37" fmla="*/ 86 h 448"/>
                <a:gd name="T38" fmla="*/ 50 w 317"/>
                <a:gd name="T39" fmla="*/ 89 h 448"/>
                <a:gd name="T40" fmla="*/ 0 w 317"/>
                <a:gd name="T41" fmla="*/ 426 h 448"/>
                <a:gd name="T42" fmla="*/ 101 w 317"/>
                <a:gd name="T43" fmla="*/ 442 h 448"/>
                <a:gd name="T44" fmla="*/ 136 w 317"/>
                <a:gd name="T45" fmla="*/ 447 h 448"/>
                <a:gd name="T46" fmla="*/ 156 w 317"/>
                <a:gd name="T47" fmla="*/ 447 h 448"/>
                <a:gd name="T48" fmla="*/ 315 w 317"/>
                <a:gd name="T49" fmla="*/ 147 h 448"/>
                <a:gd name="T50" fmla="*/ 132 w 317"/>
                <a:gd name="T51" fmla="*/ 369 h 448"/>
                <a:gd name="T52" fmla="*/ 121 w 317"/>
                <a:gd name="T53" fmla="*/ 382 h 448"/>
                <a:gd name="T54" fmla="*/ 123 w 317"/>
                <a:gd name="T55" fmla="*/ 364 h 448"/>
                <a:gd name="T56" fmla="*/ 124 w 317"/>
                <a:gd name="T57" fmla="*/ 355 h 448"/>
                <a:gd name="T58" fmla="*/ 126 w 317"/>
                <a:gd name="T59" fmla="*/ 349 h 448"/>
                <a:gd name="T60" fmla="*/ 131 w 317"/>
                <a:gd name="T61" fmla="*/ 351 h 448"/>
                <a:gd name="T62" fmla="*/ 133 w 317"/>
                <a:gd name="T63" fmla="*/ 360 h 448"/>
                <a:gd name="T64" fmla="*/ 62 w 317"/>
                <a:gd name="T65" fmla="*/ 245 h 448"/>
                <a:gd name="T66" fmla="*/ 58 w 317"/>
                <a:gd name="T67" fmla="*/ 247 h 448"/>
                <a:gd name="T68" fmla="*/ 58 w 317"/>
                <a:gd name="T69" fmla="*/ 238 h 448"/>
                <a:gd name="T70" fmla="*/ 64 w 317"/>
                <a:gd name="T71" fmla="*/ 244 h 448"/>
                <a:gd name="T72" fmla="*/ 58 w 317"/>
                <a:gd name="T73" fmla="*/ 257 h 448"/>
                <a:gd name="T74" fmla="*/ 60 w 317"/>
                <a:gd name="T75" fmla="*/ 267 h 448"/>
                <a:gd name="T76" fmla="*/ 64 w 317"/>
                <a:gd name="T77" fmla="*/ 270 h 448"/>
                <a:gd name="T78" fmla="*/ 50 w 317"/>
                <a:gd name="T79" fmla="*/ 261 h 448"/>
                <a:gd name="T80" fmla="*/ 49 w 317"/>
                <a:gd name="T81" fmla="*/ 255 h 448"/>
                <a:gd name="T82" fmla="*/ 98 w 317"/>
                <a:gd name="T83" fmla="*/ 306 h 448"/>
                <a:gd name="T84" fmla="*/ 86 w 317"/>
                <a:gd name="T85" fmla="*/ 284 h 448"/>
                <a:gd name="T86" fmla="*/ 90 w 317"/>
                <a:gd name="T87" fmla="*/ 284 h 448"/>
                <a:gd name="T88" fmla="*/ 96 w 317"/>
                <a:gd name="T89" fmla="*/ 274 h 448"/>
                <a:gd name="T90" fmla="*/ 85 w 317"/>
                <a:gd name="T91" fmla="*/ 273 h 448"/>
                <a:gd name="T92" fmla="*/ 82 w 317"/>
                <a:gd name="T93" fmla="*/ 267 h 448"/>
                <a:gd name="T94" fmla="*/ 93 w 317"/>
                <a:gd name="T95" fmla="*/ 249 h 448"/>
                <a:gd name="T96" fmla="*/ 119 w 317"/>
                <a:gd name="T97" fmla="*/ 305 h 448"/>
                <a:gd name="T98" fmla="*/ 124 w 317"/>
                <a:gd name="T99" fmla="*/ 325 h 448"/>
                <a:gd name="T100" fmla="*/ 121 w 317"/>
                <a:gd name="T101" fmla="*/ 333 h 448"/>
                <a:gd name="T102" fmla="*/ 108 w 317"/>
                <a:gd name="T103" fmla="*/ 314 h 448"/>
                <a:gd name="T104" fmla="*/ 98 w 317"/>
                <a:gd name="T105" fmla="*/ 306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7" h="448">
                  <a:moveTo>
                    <a:pt x="313" y="142"/>
                  </a:moveTo>
                  <a:cubicBezTo>
                    <a:pt x="313" y="141"/>
                    <a:pt x="313" y="141"/>
                    <a:pt x="312" y="141"/>
                  </a:cubicBezTo>
                  <a:cubicBezTo>
                    <a:pt x="311" y="141"/>
                    <a:pt x="310" y="141"/>
                    <a:pt x="309" y="141"/>
                  </a:cubicBezTo>
                  <a:cubicBezTo>
                    <a:pt x="309" y="141"/>
                    <a:pt x="308" y="141"/>
                    <a:pt x="308" y="140"/>
                  </a:cubicBezTo>
                  <a:cubicBezTo>
                    <a:pt x="306" y="140"/>
                    <a:pt x="305" y="139"/>
                    <a:pt x="304" y="139"/>
                  </a:cubicBezTo>
                  <a:cubicBezTo>
                    <a:pt x="303" y="138"/>
                    <a:pt x="303" y="138"/>
                    <a:pt x="303" y="138"/>
                  </a:cubicBezTo>
                  <a:cubicBezTo>
                    <a:pt x="301" y="137"/>
                    <a:pt x="299" y="136"/>
                    <a:pt x="297" y="136"/>
                  </a:cubicBezTo>
                  <a:cubicBezTo>
                    <a:pt x="296" y="136"/>
                    <a:pt x="295" y="136"/>
                    <a:pt x="294" y="136"/>
                  </a:cubicBezTo>
                  <a:cubicBezTo>
                    <a:pt x="292" y="136"/>
                    <a:pt x="292" y="136"/>
                    <a:pt x="291" y="135"/>
                  </a:cubicBezTo>
                  <a:cubicBezTo>
                    <a:pt x="291" y="135"/>
                    <a:pt x="290" y="134"/>
                    <a:pt x="290" y="134"/>
                  </a:cubicBezTo>
                  <a:cubicBezTo>
                    <a:pt x="289" y="133"/>
                    <a:pt x="288" y="132"/>
                    <a:pt x="286" y="131"/>
                  </a:cubicBezTo>
                  <a:cubicBezTo>
                    <a:pt x="285" y="130"/>
                    <a:pt x="284" y="130"/>
                    <a:pt x="282" y="129"/>
                  </a:cubicBezTo>
                  <a:cubicBezTo>
                    <a:pt x="281" y="129"/>
                    <a:pt x="280" y="128"/>
                    <a:pt x="279" y="128"/>
                  </a:cubicBezTo>
                  <a:cubicBezTo>
                    <a:pt x="277" y="127"/>
                    <a:pt x="274" y="127"/>
                    <a:pt x="272" y="127"/>
                  </a:cubicBezTo>
                  <a:cubicBezTo>
                    <a:pt x="268" y="127"/>
                    <a:pt x="265" y="127"/>
                    <a:pt x="261" y="129"/>
                  </a:cubicBezTo>
                  <a:cubicBezTo>
                    <a:pt x="260" y="129"/>
                    <a:pt x="258" y="130"/>
                    <a:pt x="256" y="131"/>
                  </a:cubicBezTo>
                  <a:cubicBezTo>
                    <a:pt x="251" y="134"/>
                    <a:pt x="245" y="137"/>
                    <a:pt x="242" y="137"/>
                  </a:cubicBezTo>
                  <a:cubicBezTo>
                    <a:pt x="241" y="137"/>
                    <a:pt x="240" y="137"/>
                    <a:pt x="240" y="136"/>
                  </a:cubicBezTo>
                  <a:cubicBezTo>
                    <a:pt x="239" y="136"/>
                    <a:pt x="239" y="136"/>
                    <a:pt x="239" y="136"/>
                  </a:cubicBezTo>
                  <a:cubicBezTo>
                    <a:pt x="239" y="136"/>
                    <a:pt x="240" y="134"/>
                    <a:pt x="240" y="133"/>
                  </a:cubicBezTo>
                  <a:cubicBezTo>
                    <a:pt x="241" y="132"/>
                    <a:pt x="241" y="132"/>
                    <a:pt x="241" y="131"/>
                  </a:cubicBezTo>
                  <a:cubicBezTo>
                    <a:pt x="244" y="126"/>
                    <a:pt x="244" y="122"/>
                    <a:pt x="243" y="117"/>
                  </a:cubicBezTo>
                  <a:cubicBezTo>
                    <a:pt x="243" y="114"/>
                    <a:pt x="242" y="111"/>
                    <a:pt x="240" y="108"/>
                  </a:cubicBezTo>
                  <a:cubicBezTo>
                    <a:pt x="240" y="108"/>
                    <a:pt x="240" y="108"/>
                    <a:pt x="240" y="107"/>
                  </a:cubicBezTo>
                  <a:cubicBezTo>
                    <a:pt x="239" y="107"/>
                    <a:pt x="239" y="107"/>
                    <a:pt x="239" y="107"/>
                  </a:cubicBezTo>
                  <a:cubicBezTo>
                    <a:pt x="239" y="107"/>
                    <a:pt x="239" y="106"/>
                    <a:pt x="239" y="105"/>
                  </a:cubicBezTo>
                  <a:cubicBezTo>
                    <a:pt x="239" y="105"/>
                    <a:pt x="239" y="104"/>
                    <a:pt x="239" y="104"/>
                  </a:cubicBezTo>
                  <a:cubicBezTo>
                    <a:pt x="239" y="103"/>
                    <a:pt x="239" y="102"/>
                    <a:pt x="239" y="102"/>
                  </a:cubicBezTo>
                  <a:cubicBezTo>
                    <a:pt x="238" y="100"/>
                    <a:pt x="238" y="99"/>
                    <a:pt x="238" y="97"/>
                  </a:cubicBezTo>
                  <a:cubicBezTo>
                    <a:pt x="237" y="96"/>
                    <a:pt x="237" y="95"/>
                    <a:pt x="237" y="93"/>
                  </a:cubicBezTo>
                  <a:cubicBezTo>
                    <a:pt x="237" y="92"/>
                    <a:pt x="236" y="91"/>
                    <a:pt x="236" y="90"/>
                  </a:cubicBezTo>
                  <a:cubicBezTo>
                    <a:pt x="236" y="89"/>
                    <a:pt x="236" y="88"/>
                    <a:pt x="235" y="87"/>
                  </a:cubicBezTo>
                  <a:cubicBezTo>
                    <a:pt x="235" y="86"/>
                    <a:pt x="234" y="85"/>
                    <a:pt x="234" y="84"/>
                  </a:cubicBezTo>
                  <a:cubicBezTo>
                    <a:pt x="234" y="83"/>
                    <a:pt x="234" y="81"/>
                    <a:pt x="234" y="80"/>
                  </a:cubicBezTo>
                  <a:cubicBezTo>
                    <a:pt x="234" y="79"/>
                    <a:pt x="234" y="78"/>
                    <a:pt x="234" y="77"/>
                  </a:cubicBezTo>
                  <a:cubicBezTo>
                    <a:pt x="234" y="76"/>
                    <a:pt x="234" y="76"/>
                    <a:pt x="234" y="76"/>
                  </a:cubicBezTo>
                  <a:cubicBezTo>
                    <a:pt x="234" y="74"/>
                    <a:pt x="234" y="72"/>
                    <a:pt x="233" y="70"/>
                  </a:cubicBezTo>
                  <a:cubicBezTo>
                    <a:pt x="231" y="68"/>
                    <a:pt x="229" y="66"/>
                    <a:pt x="226" y="66"/>
                  </a:cubicBezTo>
                  <a:cubicBezTo>
                    <a:pt x="225" y="66"/>
                    <a:pt x="225" y="66"/>
                    <a:pt x="225" y="66"/>
                  </a:cubicBezTo>
                  <a:cubicBezTo>
                    <a:pt x="224" y="66"/>
                    <a:pt x="223" y="66"/>
                    <a:pt x="222" y="66"/>
                  </a:cubicBezTo>
                  <a:cubicBezTo>
                    <a:pt x="222" y="66"/>
                    <a:pt x="221" y="66"/>
                    <a:pt x="220" y="66"/>
                  </a:cubicBezTo>
                  <a:cubicBezTo>
                    <a:pt x="219" y="66"/>
                    <a:pt x="217" y="66"/>
                    <a:pt x="216" y="67"/>
                  </a:cubicBezTo>
                  <a:cubicBezTo>
                    <a:pt x="214" y="67"/>
                    <a:pt x="212" y="67"/>
                    <a:pt x="211" y="67"/>
                  </a:cubicBezTo>
                  <a:cubicBezTo>
                    <a:pt x="210" y="67"/>
                    <a:pt x="209" y="67"/>
                    <a:pt x="208" y="67"/>
                  </a:cubicBezTo>
                  <a:cubicBezTo>
                    <a:pt x="206" y="66"/>
                    <a:pt x="204" y="65"/>
                    <a:pt x="203" y="63"/>
                  </a:cubicBezTo>
                  <a:cubicBezTo>
                    <a:pt x="202" y="63"/>
                    <a:pt x="202" y="62"/>
                    <a:pt x="202" y="61"/>
                  </a:cubicBezTo>
                  <a:cubicBezTo>
                    <a:pt x="202" y="60"/>
                    <a:pt x="202" y="60"/>
                    <a:pt x="202" y="59"/>
                  </a:cubicBezTo>
                  <a:cubicBezTo>
                    <a:pt x="201" y="57"/>
                    <a:pt x="201" y="54"/>
                    <a:pt x="201" y="52"/>
                  </a:cubicBezTo>
                  <a:cubicBezTo>
                    <a:pt x="202" y="51"/>
                    <a:pt x="202" y="50"/>
                    <a:pt x="202" y="49"/>
                  </a:cubicBezTo>
                  <a:cubicBezTo>
                    <a:pt x="203" y="47"/>
                    <a:pt x="203" y="45"/>
                    <a:pt x="203" y="43"/>
                  </a:cubicBezTo>
                  <a:cubicBezTo>
                    <a:pt x="204" y="38"/>
                    <a:pt x="204" y="33"/>
                    <a:pt x="204" y="28"/>
                  </a:cubicBezTo>
                  <a:cubicBezTo>
                    <a:pt x="204" y="26"/>
                    <a:pt x="204" y="23"/>
                    <a:pt x="204" y="21"/>
                  </a:cubicBezTo>
                  <a:cubicBezTo>
                    <a:pt x="204" y="19"/>
                    <a:pt x="204" y="19"/>
                    <a:pt x="204" y="19"/>
                  </a:cubicBezTo>
                  <a:cubicBezTo>
                    <a:pt x="64" y="0"/>
                    <a:pt x="64" y="0"/>
                    <a:pt x="64" y="0"/>
                  </a:cubicBezTo>
                  <a:cubicBezTo>
                    <a:pt x="64" y="3"/>
                    <a:pt x="64" y="3"/>
                    <a:pt x="64" y="3"/>
                  </a:cubicBezTo>
                  <a:cubicBezTo>
                    <a:pt x="60" y="28"/>
                    <a:pt x="56" y="55"/>
                    <a:pt x="51" y="82"/>
                  </a:cubicBezTo>
                  <a:cubicBezTo>
                    <a:pt x="51" y="86"/>
                    <a:pt x="51" y="86"/>
                    <a:pt x="51" y="86"/>
                  </a:cubicBezTo>
                  <a:cubicBezTo>
                    <a:pt x="53" y="86"/>
                    <a:pt x="53" y="86"/>
                    <a:pt x="53" y="86"/>
                  </a:cubicBezTo>
                  <a:cubicBezTo>
                    <a:pt x="52" y="87"/>
                    <a:pt x="52" y="87"/>
                    <a:pt x="51" y="88"/>
                  </a:cubicBezTo>
                  <a:cubicBezTo>
                    <a:pt x="50" y="89"/>
                    <a:pt x="50" y="89"/>
                    <a:pt x="50" y="89"/>
                  </a:cubicBezTo>
                  <a:cubicBezTo>
                    <a:pt x="50" y="90"/>
                    <a:pt x="50" y="90"/>
                    <a:pt x="50" y="90"/>
                  </a:cubicBezTo>
                  <a:cubicBezTo>
                    <a:pt x="31" y="213"/>
                    <a:pt x="10" y="357"/>
                    <a:pt x="1" y="423"/>
                  </a:cubicBezTo>
                  <a:cubicBezTo>
                    <a:pt x="0" y="426"/>
                    <a:pt x="0" y="426"/>
                    <a:pt x="0" y="426"/>
                  </a:cubicBezTo>
                  <a:cubicBezTo>
                    <a:pt x="3" y="426"/>
                    <a:pt x="3" y="426"/>
                    <a:pt x="3" y="426"/>
                  </a:cubicBezTo>
                  <a:cubicBezTo>
                    <a:pt x="36" y="432"/>
                    <a:pt x="68" y="437"/>
                    <a:pt x="100" y="442"/>
                  </a:cubicBezTo>
                  <a:cubicBezTo>
                    <a:pt x="101" y="442"/>
                    <a:pt x="101" y="442"/>
                    <a:pt x="101" y="442"/>
                  </a:cubicBezTo>
                  <a:cubicBezTo>
                    <a:pt x="104" y="442"/>
                    <a:pt x="107" y="443"/>
                    <a:pt x="111" y="443"/>
                  </a:cubicBezTo>
                  <a:cubicBezTo>
                    <a:pt x="118" y="445"/>
                    <a:pt x="125" y="446"/>
                    <a:pt x="133" y="447"/>
                  </a:cubicBezTo>
                  <a:cubicBezTo>
                    <a:pt x="134" y="447"/>
                    <a:pt x="135" y="447"/>
                    <a:pt x="136" y="447"/>
                  </a:cubicBezTo>
                  <a:cubicBezTo>
                    <a:pt x="139" y="447"/>
                    <a:pt x="144" y="448"/>
                    <a:pt x="148" y="448"/>
                  </a:cubicBezTo>
                  <a:cubicBezTo>
                    <a:pt x="148" y="448"/>
                    <a:pt x="148" y="448"/>
                    <a:pt x="148" y="448"/>
                  </a:cubicBezTo>
                  <a:cubicBezTo>
                    <a:pt x="151" y="448"/>
                    <a:pt x="154" y="447"/>
                    <a:pt x="156" y="447"/>
                  </a:cubicBezTo>
                  <a:cubicBezTo>
                    <a:pt x="158" y="446"/>
                    <a:pt x="158" y="446"/>
                    <a:pt x="158" y="446"/>
                  </a:cubicBezTo>
                  <a:cubicBezTo>
                    <a:pt x="170" y="296"/>
                    <a:pt x="170" y="296"/>
                    <a:pt x="170" y="296"/>
                  </a:cubicBezTo>
                  <a:cubicBezTo>
                    <a:pt x="192" y="282"/>
                    <a:pt x="286" y="178"/>
                    <a:pt x="315" y="147"/>
                  </a:cubicBezTo>
                  <a:cubicBezTo>
                    <a:pt x="317" y="143"/>
                    <a:pt x="317" y="143"/>
                    <a:pt x="317" y="143"/>
                  </a:cubicBezTo>
                  <a:lnTo>
                    <a:pt x="313" y="142"/>
                  </a:lnTo>
                  <a:close/>
                  <a:moveTo>
                    <a:pt x="132" y="369"/>
                  </a:moveTo>
                  <a:cubicBezTo>
                    <a:pt x="132" y="371"/>
                    <a:pt x="132" y="373"/>
                    <a:pt x="131" y="375"/>
                  </a:cubicBezTo>
                  <a:cubicBezTo>
                    <a:pt x="129" y="379"/>
                    <a:pt x="125" y="383"/>
                    <a:pt x="123" y="383"/>
                  </a:cubicBezTo>
                  <a:cubicBezTo>
                    <a:pt x="123" y="383"/>
                    <a:pt x="122" y="383"/>
                    <a:pt x="121" y="382"/>
                  </a:cubicBezTo>
                  <a:cubicBezTo>
                    <a:pt x="120" y="380"/>
                    <a:pt x="121" y="378"/>
                    <a:pt x="122" y="375"/>
                  </a:cubicBezTo>
                  <a:cubicBezTo>
                    <a:pt x="123" y="372"/>
                    <a:pt x="123" y="370"/>
                    <a:pt x="123" y="368"/>
                  </a:cubicBezTo>
                  <a:cubicBezTo>
                    <a:pt x="123" y="366"/>
                    <a:pt x="123" y="365"/>
                    <a:pt x="123" y="364"/>
                  </a:cubicBezTo>
                  <a:cubicBezTo>
                    <a:pt x="123" y="364"/>
                    <a:pt x="124" y="364"/>
                    <a:pt x="124" y="363"/>
                  </a:cubicBezTo>
                  <a:cubicBezTo>
                    <a:pt x="124" y="362"/>
                    <a:pt x="125" y="361"/>
                    <a:pt x="125" y="359"/>
                  </a:cubicBezTo>
                  <a:cubicBezTo>
                    <a:pt x="125" y="358"/>
                    <a:pt x="125" y="356"/>
                    <a:pt x="124" y="355"/>
                  </a:cubicBezTo>
                  <a:cubicBezTo>
                    <a:pt x="124" y="355"/>
                    <a:pt x="124" y="354"/>
                    <a:pt x="123" y="353"/>
                  </a:cubicBezTo>
                  <a:cubicBezTo>
                    <a:pt x="123" y="353"/>
                    <a:pt x="124" y="352"/>
                    <a:pt x="125" y="350"/>
                  </a:cubicBezTo>
                  <a:cubicBezTo>
                    <a:pt x="126" y="349"/>
                    <a:pt x="126" y="349"/>
                    <a:pt x="126" y="349"/>
                  </a:cubicBezTo>
                  <a:cubicBezTo>
                    <a:pt x="127" y="347"/>
                    <a:pt x="128" y="346"/>
                    <a:pt x="129" y="345"/>
                  </a:cubicBezTo>
                  <a:cubicBezTo>
                    <a:pt x="130" y="346"/>
                    <a:pt x="130" y="347"/>
                    <a:pt x="130" y="347"/>
                  </a:cubicBezTo>
                  <a:cubicBezTo>
                    <a:pt x="130" y="348"/>
                    <a:pt x="131" y="350"/>
                    <a:pt x="131" y="351"/>
                  </a:cubicBezTo>
                  <a:cubicBezTo>
                    <a:pt x="132" y="351"/>
                    <a:pt x="132" y="352"/>
                    <a:pt x="132" y="353"/>
                  </a:cubicBezTo>
                  <a:cubicBezTo>
                    <a:pt x="134" y="355"/>
                    <a:pt x="134" y="356"/>
                    <a:pt x="134" y="357"/>
                  </a:cubicBezTo>
                  <a:cubicBezTo>
                    <a:pt x="134" y="358"/>
                    <a:pt x="133" y="359"/>
                    <a:pt x="133" y="360"/>
                  </a:cubicBezTo>
                  <a:cubicBezTo>
                    <a:pt x="133" y="362"/>
                    <a:pt x="132" y="364"/>
                    <a:pt x="132" y="367"/>
                  </a:cubicBezTo>
                  <a:cubicBezTo>
                    <a:pt x="132" y="367"/>
                    <a:pt x="132" y="368"/>
                    <a:pt x="132" y="369"/>
                  </a:cubicBezTo>
                  <a:close/>
                  <a:moveTo>
                    <a:pt x="62" y="245"/>
                  </a:moveTo>
                  <a:cubicBezTo>
                    <a:pt x="61" y="246"/>
                    <a:pt x="59" y="246"/>
                    <a:pt x="58" y="248"/>
                  </a:cubicBezTo>
                  <a:cubicBezTo>
                    <a:pt x="57" y="248"/>
                    <a:pt x="57" y="249"/>
                    <a:pt x="57" y="249"/>
                  </a:cubicBezTo>
                  <a:cubicBezTo>
                    <a:pt x="57" y="248"/>
                    <a:pt x="58" y="248"/>
                    <a:pt x="58" y="247"/>
                  </a:cubicBezTo>
                  <a:cubicBezTo>
                    <a:pt x="59" y="245"/>
                    <a:pt x="58" y="242"/>
                    <a:pt x="58" y="241"/>
                  </a:cubicBezTo>
                  <a:cubicBezTo>
                    <a:pt x="57" y="240"/>
                    <a:pt x="57" y="239"/>
                    <a:pt x="57" y="239"/>
                  </a:cubicBezTo>
                  <a:cubicBezTo>
                    <a:pt x="58" y="239"/>
                    <a:pt x="58" y="238"/>
                    <a:pt x="58" y="238"/>
                  </a:cubicBezTo>
                  <a:cubicBezTo>
                    <a:pt x="58" y="239"/>
                    <a:pt x="58" y="241"/>
                    <a:pt x="59" y="242"/>
                  </a:cubicBezTo>
                  <a:cubicBezTo>
                    <a:pt x="60" y="244"/>
                    <a:pt x="62" y="244"/>
                    <a:pt x="64" y="244"/>
                  </a:cubicBezTo>
                  <a:cubicBezTo>
                    <a:pt x="64" y="244"/>
                    <a:pt x="64" y="244"/>
                    <a:pt x="64" y="244"/>
                  </a:cubicBezTo>
                  <a:cubicBezTo>
                    <a:pt x="64" y="244"/>
                    <a:pt x="63" y="245"/>
                    <a:pt x="62" y="245"/>
                  </a:cubicBezTo>
                  <a:close/>
                  <a:moveTo>
                    <a:pt x="57" y="249"/>
                  </a:moveTo>
                  <a:cubicBezTo>
                    <a:pt x="55" y="253"/>
                    <a:pt x="57" y="255"/>
                    <a:pt x="58" y="257"/>
                  </a:cubicBezTo>
                  <a:cubicBezTo>
                    <a:pt x="58" y="257"/>
                    <a:pt x="59" y="258"/>
                    <a:pt x="59" y="258"/>
                  </a:cubicBezTo>
                  <a:cubicBezTo>
                    <a:pt x="59" y="258"/>
                    <a:pt x="59" y="259"/>
                    <a:pt x="59" y="260"/>
                  </a:cubicBezTo>
                  <a:cubicBezTo>
                    <a:pt x="59" y="262"/>
                    <a:pt x="58" y="265"/>
                    <a:pt x="60" y="267"/>
                  </a:cubicBezTo>
                  <a:cubicBezTo>
                    <a:pt x="62" y="269"/>
                    <a:pt x="65" y="269"/>
                    <a:pt x="66" y="269"/>
                  </a:cubicBezTo>
                  <a:cubicBezTo>
                    <a:pt x="66" y="269"/>
                    <a:pt x="67" y="269"/>
                    <a:pt x="67" y="269"/>
                  </a:cubicBezTo>
                  <a:cubicBezTo>
                    <a:pt x="66" y="269"/>
                    <a:pt x="65" y="270"/>
                    <a:pt x="64" y="270"/>
                  </a:cubicBezTo>
                  <a:cubicBezTo>
                    <a:pt x="63" y="270"/>
                    <a:pt x="63" y="270"/>
                    <a:pt x="62" y="269"/>
                  </a:cubicBezTo>
                  <a:cubicBezTo>
                    <a:pt x="59" y="268"/>
                    <a:pt x="55" y="265"/>
                    <a:pt x="52" y="262"/>
                  </a:cubicBezTo>
                  <a:cubicBezTo>
                    <a:pt x="52" y="262"/>
                    <a:pt x="51" y="261"/>
                    <a:pt x="50" y="261"/>
                  </a:cubicBezTo>
                  <a:cubicBezTo>
                    <a:pt x="48" y="259"/>
                    <a:pt x="46" y="257"/>
                    <a:pt x="44" y="254"/>
                  </a:cubicBezTo>
                  <a:cubicBezTo>
                    <a:pt x="46" y="255"/>
                    <a:pt x="47" y="255"/>
                    <a:pt x="48" y="255"/>
                  </a:cubicBezTo>
                  <a:cubicBezTo>
                    <a:pt x="49" y="255"/>
                    <a:pt x="49" y="255"/>
                    <a:pt x="49" y="255"/>
                  </a:cubicBezTo>
                  <a:cubicBezTo>
                    <a:pt x="49" y="255"/>
                    <a:pt x="49" y="255"/>
                    <a:pt x="49" y="255"/>
                  </a:cubicBezTo>
                  <a:cubicBezTo>
                    <a:pt x="52" y="254"/>
                    <a:pt x="55" y="252"/>
                    <a:pt x="57" y="249"/>
                  </a:cubicBezTo>
                  <a:close/>
                  <a:moveTo>
                    <a:pt x="98" y="306"/>
                  </a:moveTo>
                  <a:cubicBezTo>
                    <a:pt x="97" y="304"/>
                    <a:pt x="96" y="303"/>
                    <a:pt x="95" y="301"/>
                  </a:cubicBezTo>
                  <a:cubicBezTo>
                    <a:pt x="93" y="297"/>
                    <a:pt x="91" y="293"/>
                    <a:pt x="88" y="289"/>
                  </a:cubicBezTo>
                  <a:cubicBezTo>
                    <a:pt x="86" y="286"/>
                    <a:pt x="86" y="284"/>
                    <a:pt x="86" y="284"/>
                  </a:cubicBezTo>
                  <a:cubicBezTo>
                    <a:pt x="86" y="284"/>
                    <a:pt x="87" y="283"/>
                    <a:pt x="87" y="283"/>
                  </a:cubicBezTo>
                  <a:cubicBezTo>
                    <a:pt x="88" y="283"/>
                    <a:pt x="88" y="284"/>
                    <a:pt x="89" y="284"/>
                  </a:cubicBezTo>
                  <a:cubicBezTo>
                    <a:pt x="89" y="284"/>
                    <a:pt x="90" y="284"/>
                    <a:pt x="90" y="284"/>
                  </a:cubicBezTo>
                  <a:cubicBezTo>
                    <a:pt x="91" y="284"/>
                    <a:pt x="93" y="284"/>
                    <a:pt x="94" y="282"/>
                  </a:cubicBezTo>
                  <a:cubicBezTo>
                    <a:pt x="96" y="280"/>
                    <a:pt x="96" y="278"/>
                    <a:pt x="96" y="277"/>
                  </a:cubicBezTo>
                  <a:cubicBezTo>
                    <a:pt x="96" y="274"/>
                    <a:pt x="96" y="274"/>
                    <a:pt x="96" y="274"/>
                  </a:cubicBezTo>
                  <a:cubicBezTo>
                    <a:pt x="93" y="274"/>
                    <a:pt x="93" y="274"/>
                    <a:pt x="93" y="274"/>
                  </a:cubicBezTo>
                  <a:cubicBezTo>
                    <a:pt x="92" y="274"/>
                    <a:pt x="91" y="274"/>
                    <a:pt x="90" y="274"/>
                  </a:cubicBezTo>
                  <a:cubicBezTo>
                    <a:pt x="88" y="274"/>
                    <a:pt x="86" y="274"/>
                    <a:pt x="85" y="273"/>
                  </a:cubicBezTo>
                  <a:cubicBezTo>
                    <a:pt x="84" y="273"/>
                    <a:pt x="83" y="272"/>
                    <a:pt x="82" y="271"/>
                  </a:cubicBezTo>
                  <a:cubicBezTo>
                    <a:pt x="81" y="271"/>
                    <a:pt x="81" y="270"/>
                    <a:pt x="80" y="269"/>
                  </a:cubicBezTo>
                  <a:cubicBezTo>
                    <a:pt x="81" y="269"/>
                    <a:pt x="82" y="268"/>
                    <a:pt x="82" y="267"/>
                  </a:cubicBezTo>
                  <a:cubicBezTo>
                    <a:pt x="85" y="264"/>
                    <a:pt x="86" y="260"/>
                    <a:pt x="88" y="256"/>
                  </a:cubicBezTo>
                  <a:cubicBezTo>
                    <a:pt x="88" y="254"/>
                    <a:pt x="88" y="254"/>
                    <a:pt x="88" y="254"/>
                  </a:cubicBezTo>
                  <a:cubicBezTo>
                    <a:pt x="90" y="251"/>
                    <a:pt x="91" y="249"/>
                    <a:pt x="93" y="249"/>
                  </a:cubicBezTo>
                  <a:cubicBezTo>
                    <a:pt x="93" y="249"/>
                    <a:pt x="93" y="249"/>
                    <a:pt x="94" y="249"/>
                  </a:cubicBezTo>
                  <a:cubicBezTo>
                    <a:pt x="99" y="249"/>
                    <a:pt x="107" y="255"/>
                    <a:pt x="109" y="259"/>
                  </a:cubicBezTo>
                  <a:cubicBezTo>
                    <a:pt x="115" y="273"/>
                    <a:pt x="118" y="290"/>
                    <a:pt x="119" y="305"/>
                  </a:cubicBezTo>
                  <a:cubicBezTo>
                    <a:pt x="120" y="309"/>
                    <a:pt x="120" y="309"/>
                    <a:pt x="120" y="309"/>
                  </a:cubicBezTo>
                  <a:cubicBezTo>
                    <a:pt x="121" y="314"/>
                    <a:pt x="122" y="318"/>
                    <a:pt x="123" y="321"/>
                  </a:cubicBezTo>
                  <a:cubicBezTo>
                    <a:pt x="123" y="322"/>
                    <a:pt x="123" y="323"/>
                    <a:pt x="124" y="325"/>
                  </a:cubicBezTo>
                  <a:cubicBezTo>
                    <a:pt x="124" y="326"/>
                    <a:pt x="125" y="330"/>
                    <a:pt x="125" y="331"/>
                  </a:cubicBezTo>
                  <a:cubicBezTo>
                    <a:pt x="125" y="331"/>
                    <a:pt x="124" y="331"/>
                    <a:pt x="124" y="332"/>
                  </a:cubicBezTo>
                  <a:cubicBezTo>
                    <a:pt x="123" y="332"/>
                    <a:pt x="122" y="332"/>
                    <a:pt x="121" y="333"/>
                  </a:cubicBezTo>
                  <a:cubicBezTo>
                    <a:pt x="121" y="330"/>
                    <a:pt x="120" y="324"/>
                    <a:pt x="119" y="321"/>
                  </a:cubicBezTo>
                  <a:cubicBezTo>
                    <a:pt x="117" y="317"/>
                    <a:pt x="114" y="315"/>
                    <a:pt x="110" y="314"/>
                  </a:cubicBezTo>
                  <a:cubicBezTo>
                    <a:pt x="109" y="314"/>
                    <a:pt x="108" y="314"/>
                    <a:pt x="108" y="314"/>
                  </a:cubicBezTo>
                  <a:cubicBezTo>
                    <a:pt x="103" y="314"/>
                    <a:pt x="102" y="317"/>
                    <a:pt x="102" y="319"/>
                  </a:cubicBezTo>
                  <a:cubicBezTo>
                    <a:pt x="101" y="316"/>
                    <a:pt x="100" y="313"/>
                    <a:pt x="100" y="311"/>
                  </a:cubicBezTo>
                  <a:cubicBezTo>
                    <a:pt x="99" y="308"/>
                    <a:pt x="98" y="307"/>
                    <a:pt x="98" y="306"/>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79" name="Freeform 61">
              <a:extLst>
                <a:ext uri="{FF2B5EF4-FFF2-40B4-BE49-F238E27FC236}">
                  <a16:creationId xmlns:a16="http://schemas.microsoft.com/office/drawing/2014/main" id="{85E53B37-4DCF-C1E3-D1C2-5B31655BB073}"/>
                </a:ext>
              </a:extLst>
            </p:cNvPr>
            <p:cNvSpPr>
              <a:spLocks/>
            </p:cNvSpPr>
            <p:nvPr/>
          </p:nvSpPr>
          <p:spPr bwMode="auto">
            <a:xfrm>
              <a:off x="6732542" y="3654453"/>
              <a:ext cx="177218" cy="208296"/>
            </a:xfrm>
            <a:custGeom>
              <a:avLst/>
              <a:gdLst>
                <a:gd name="T0" fmla="*/ 47 w 49"/>
                <a:gd name="T1" fmla="*/ 27 h 63"/>
                <a:gd name="T2" fmla="*/ 42 w 49"/>
                <a:gd name="T3" fmla="*/ 24 h 63"/>
                <a:gd name="T4" fmla="*/ 41 w 49"/>
                <a:gd name="T5" fmla="*/ 24 h 63"/>
                <a:gd name="T6" fmla="*/ 40 w 49"/>
                <a:gd name="T7" fmla="*/ 23 h 63"/>
                <a:gd name="T8" fmla="*/ 37 w 49"/>
                <a:gd name="T9" fmla="*/ 22 h 63"/>
                <a:gd name="T10" fmla="*/ 34 w 49"/>
                <a:gd name="T11" fmla="*/ 21 h 63"/>
                <a:gd name="T12" fmla="*/ 26 w 49"/>
                <a:gd name="T13" fmla="*/ 23 h 63"/>
                <a:gd name="T14" fmla="*/ 26 w 49"/>
                <a:gd name="T15" fmla="*/ 19 h 63"/>
                <a:gd name="T16" fmla="*/ 25 w 49"/>
                <a:gd name="T17" fmla="*/ 15 h 63"/>
                <a:gd name="T18" fmla="*/ 23 w 49"/>
                <a:gd name="T19" fmla="*/ 8 h 63"/>
                <a:gd name="T20" fmla="*/ 18 w 49"/>
                <a:gd name="T21" fmla="*/ 6 h 63"/>
                <a:gd name="T22" fmla="*/ 18 w 49"/>
                <a:gd name="T23" fmla="*/ 5 h 63"/>
                <a:gd name="T24" fmla="*/ 18 w 49"/>
                <a:gd name="T25" fmla="*/ 6 h 63"/>
                <a:gd name="T26" fmla="*/ 18 w 49"/>
                <a:gd name="T27" fmla="*/ 5 h 63"/>
                <a:gd name="T28" fmla="*/ 17 w 49"/>
                <a:gd name="T29" fmla="*/ 4 h 63"/>
                <a:gd name="T30" fmla="*/ 12 w 49"/>
                <a:gd name="T31" fmla="*/ 0 h 63"/>
                <a:gd name="T32" fmla="*/ 8 w 49"/>
                <a:gd name="T33" fmla="*/ 2 h 63"/>
                <a:gd name="T34" fmla="*/ 5 w 49"/>
                <a:gd name="T35" fmla="*/ 12 h 63"/>
                <a:gd name="T36" fmla="*/ 5 w 49"/>
                <a:gd name="T37" fmla="*/ 15 h 63"/>
                <a:gd name="T38" fmla="*/ 3 w 49"/>
                <a:gd name="T39" fmla="*/ 30 h 63"/>
                <a:gd name="T40" fmla="*/ 2 w 49"/>
                <a:gd name="T41" fmla="*/ 44 h 63"/>
                <a:gd name="T42" fmla="*/ 7 w 49"/>
                <a:gd name="T43" fmla="*/ 60 h 63"/>
                <a:gd name="T44" fmla="*/ 14 w 49"/>
                <a:gd name="T45" fmla="*/ 63 h 63"/>
                <a:gd name="T46" fmla="*/ 20 w 49"/>
                <a:gd name="T47" fmla="*/ 61 h 63"/>
                <a:gd name="T48" fmla="*/ 23 w 49"/>
                <a:gd name="T49" fmla="*/ 55 h 63"/>
                <a:gd name="T50" fmla="*/ 24 w 49"/>
                <a:gd name="T51" fmla="*/ 54 h 63"/>
                <a:gd name="T52" fmla="*/ 27 w 49"/>
                <a:gd name="T53" fmla="*/ 61 h 63"/>
                <a:gd name="T54" fmla="*/ 30 w 49"/>
                <a:gd name="T55" fmla="*/ 62 h 63"/>
                <a:gd name="T56" fmla="*/ 30 w 49"/>
                <a:gd name="T57" fmla="*/ 62 h 63"/>
                <a:gd name="T58" fmla="*/ 41 w 49"/>
                <a:gd name="T59" fmla="*/ 53 h 63"/>
                <a:gd name="T60" fmla="*/ 41 w 49"/>
                <a:gd name="T61" fmla="*/ 53 h 63"/>
                <a:gd name="T62" fmla="*/ 47 w 49"/>
                <a:gd name="T63" fmla="*/ 39 h 63"/>
                <a:gd name="T64" fmla="*/ 48 w 49"/>
                <a:gd name="T65" fmla="*/ 37 h 63"/>
                <a:gd name="T66" fmla="*/ 47 w 49"/>
                <a:gd name="T67"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 h="63">
                  <a:moveTo>
                    <a:pt x="47" y="27"/>
                  </a:moveTo>
                  <a:cubicBezTo>
                    <a:pt x="46" y="25"/>
                    <a:pt x="44" y="24"/>
                    <a:pt x="42" y="24"/>
                  </a:cubicBezTo>
                  <a:cubicBezTo>
                    <a:pt x="42" y="24"/>
                    <a:pt x="41" y="24"/>
                    <a:pt x="41" y="24"/>
                  </a:cubicBezTo>
                  <a:cubicBezTo>
                    <a:pt x="41" y="24"/>
                    <a:pt x="40" y="23"/>
                    <a:pt x="40" y="23"/>
                  </a:cubicBezTo>
                  <a:cubicBezTo>
                    <a:pt x="39" y="23"/>
                    <a:pt x="38" y="22"/>
                    <a:pt x="37" y="22"/>
                  </a:cubicBezTo>
                  <a:cubicBezTo>
                    <a:pt x="36" y="22"/>
                    <a:pt x="35" y="21"/>
                    <a:pt x="34" y="21"/>
                  </a:cubicBezTo>
                  <a:cubicBezTo>
                    <a:pt x="31" y="21"/>
                    <a:pt x="28" y="22"/>
                    <a:pt x="26" y="23"/>
                  </a:cubicBezTo>
                  <a:cubicBezTo>
                    <a:pt x="26" y="22"/>
                    <a:pt x="26" y="20"/>
                    <a:pt x="26" y="19"/>
                  </a:cubicBezTo>
                  <a:cubicBezTo>
                    <a:pt x="25" y="17"/>
                    <a:pt x="25" y="16"/>
                    <a:pt x="25" y="15"/>
                  </a:cubicBezTo>
                  <a:cubicBezTo>
                    <a:pt x="25" y="13"/>
                    <a:pt x="24" y="10"/>
                    <a:pt x="23" y="8"/>
                  </a:cubicBezTo>
                  <a:cubicBezTo>
                    <a:pt x="21" y="6"/>
                    <a:pt x="19" y="6"/>
                    <a:pt x="18" y="6"/>
                  </a:cubicBezTo>
                  <a:cubicBezTo>
                    <a:pt x="18" y="6"/>
                    <a:pt x="18" y="5"/>
                    <a:pt x="18" y="5"/>
                  </a:cubicBezTo>
                  <a:cubicBezTo>
                    <a:pt x="18" y="5"/>
                    <a:pt x="18" y="6"/>
                    <a:pt x="18" y="6"/>
                  </a:cubicBezTo>
                  <a:cubicBezTo>
                    <a:pt x="18" y="5"/>
                    <a:pt x="18" y="5"/>
                    <a:pt x="18" y="5"/>
                  </a:cubicBezTo>
                  <a:cubicBezTo>
                    <a:pt x="18" y="5"/>
                    <a:pt x="17" y="4"/>
                    <a:pt x="17" y="4"/>
                  </a:cubicBezTo>
                  <a:cubicBezTo>
                    <a:pt x="16" y="2"/>
                    <a:pt x="15" y="0"/>
                    <a:pt x="12" y="0"/>
                  </a:cubicBezTo>
                  <a:cubicBezTo>
                    <a:pt x="10" y="0"/>
                    <a:pt x="9" y="1"/>
                    <a:pt x="8" y="2"/>
                  </a:cubicBezTo>
                  <a:cubicBezTo>
                    <a:pt x="4" y="4"/>
                    <a:pt x="5" y="9"/>
                    <a:pt x="5" y="12"/>
                  </a:cubicBezTo>
                  <a:cubicBezTo>
                    <a:pt x="5" y="13"/>
                    <a:pt x="5" y="14"/>
                    <a:pt x="5" y="15"/>
                  </a:cubicBezTo>
                  <a:cubicBezTo>
                    <a:pt x="3" y="20"/>
                    <a:pt x="3" y="25"/>
                    <a:pt x="3" y="30"/>
                  </a:cubicBezTo>
                  <a:cubicBezTo>
                    <a:pt x="4" y="35"/>
                    <a:pt x="3" y="39"/>
                    <a:pt x="2" y="44"/>
                  </a:cubicBezTo>
                  <a:cubicBezTo>
                    <a:pt x="0" y="51"/>
                    <a:pt x="2" y="57"/>
                    <a:pt x="7" y="60"/>
                  </a:cubicBezTo>
                  <a:cubicBezTo>
                    <a:pt x="9" y="62"/>
                    <a:pt x="12" y="63"/>
                    <a:pt x="14" y="63"/>
                  </a:cubicBezTo>
                  <a:cubicBezTo>
                    <a:pt x="16" y="63"/>
                    <a:pt x="18" y="62"/>
                    <a:pt x="20" y="61"/>
                  </a:cubicBezTo>
                  <a:cubicBezTo>
                    <a:pt x="22" y="59"/>
                    <a:pt x="23" y="57"/>
                    <a:pt x="23" y="55"/>
                  </a:cubicBezTo>
                  <a:cubicBezTo>
                    <a:pt x="23" y="55"/>
                    <a:pt x="23" y="55"/>
                    <a:pt x="24" y="54"/>
                  </a:cubicBezTo>
                  <a:cubicBezTo>
                    <a:pt x="23" y="57"/>
                    <a:pt x="24" y="59"/>
                    <a:pt x="27" y="61"/>
                  </a:cubicBezTo>
                  <a:cubicBezTo>
                    <a:pt x="28" y="61"/>
                    <a:pt x="29" y="62"/>
                    <a:pt x="30" y="62"/>
                  </a:cubicBezTo>
                  <a:cubicBezTo>
                    <a:pt x="30" y="62"/>
                    <a:pt x="30" y="62"/>
                    <a:pt x="30" y="62"/>
                  </a:cubicBezTo>
                  <a:cubicBezTo>
                    <a:pt x="34" y="62"/>
                    <a:pt x="38" y="57"/>
                    <a:pt x="41" y="53"/>
                  </a:cubicBezTo>
                  <a:cubicBezTo>
                    <a:pt x="41" y="53"/>
                    <a:pt x="41" y="53"/>
                    <a:pt x="41" y="53"/>
                  </a:cubicBezTo>
                  <a:cubicBezTo>
                    <a:pt x="44" y="49"/>
                    <a:pt x="47" y="45"/>
                    <a:pt x="47" y="39"/>
                  </a:cubicBezTo>
                  <a:cubicBezTo>
                    <a:pt x="47" y="39"/>
                    <a:pt x="47" y="38"/>
                    <a:pt x="48" y="37"/>
                  </a:cubicBezTo>
                  <a:cubicBezTo>
                    <a:pt x="48" y="34"/>
                    <a:pt x="49" y="30"/>
                    <a:pt x="47" y="27"/>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80" name="Freeform 62">
              <a:extLst>
                <a:ext uri="{FF2B5EF4-FFF2-40B4-BE49-F238E27FC236}">
                  <a16:creationId xmlns:a16="http://schemas.microsoft.com/office/drawing/2014/main" id="{53005EDD-7CDD-561D-5066-797C9F5808AC}"/>
                </a:ext>
              </a:extLst>
            </p:cNvPr>
            <p:cNvSpPr>
              <a:spLocks/>
            </p:cNvSpPr>
            <p:nvPr/>
          </p:nvSpPr>
          <p:spPr bwMode="auto">
            <a:xfrm>
              <a:off x="6254054" y="3423839"/>
              <a:ext cx="299907" cy="86790"/>
            </a:xfrm>
            <a:custGeom>
              <a:avLst/>
              <a:gdLst>
                <a:gd name="T0" fmla="*/ 82 w 83"/>
                <a:gd name="T1" fmla="*/ 10 h 26"/>
                <a:gd name="T2" fmla="*/ 71 w 83"/>
                <a:gd name="T3" fmla="*/ 3 h 26"/>
                <a:gd name="T4" fmla="*/ 66 w 83"/>
                <a:gd name="T5" fmla="*/ 3 h 26"/>
                <a:gd name="T6" fmla="*/ 61 w 83"/>
                <a:gd name="T7" fmla="*/ 4 h 26"/>
                <a:gd name="T8" fmla="*/ 59 w 83"/>
                <a:gd name="T9" fmla="*/ 3 h 26"/>
                <a:gd name="T10" fmla="*/ 52 w 83"/>
                <a:gd name="T11" fmla="*/ 2 h 26"/>
                <a:gd name="T12" fmla="*/ 39 w 83"/>
                <a:gd name="T13" fmla="*/ 0 h 26"/>
                <a:gd name="T14" fmla="*/ 33 w 83"/>
                <a:gd name="T15" fmla="*/ 1 h 26"/>
                <a:gd name="T16" fmla="*/ 30 w 83"/>
                <a:gd name="T17" fmla="*/ 1 h 26"/>
                <a:gd name="T18" fmla="*/ 15 w 83"/>
                <a:gd name="T19" fmla="*/ 4 h 26"/>
                <a:gd name="T20" fmla="*/ 1 w 83"/>
                <a:gd name="T21" fmla="*/ 11 h 26"/>
                <a:gd name="T22" fmla="*/ 2 w 83"/>
                <a:gd name="T23" fmla="*/ 16 h 26"/>
                <a:gd name="T24" fmla="*/ 11 w 83"/>
                <a:gd name="T25" fmla="*/ 19 h 26"/>
                <a:gd name="T26" fmla="*/ 13 w 83"/>
                <a:gd name="T27" fmla="*/ 19 h 26"/>
                <a:gd name="T28" fmla="*/ 16 w 83"/>
                <a:gd name="T29" fmla="*/ 19 h 26"/>
                <a:gd name="T30" fmla="*/ 23 w 83"/>
                <a:gd name="T31" fmla="*/ 20 h 26"/>
                <a:gd name="T32" fmla="*/ 24 w 83"/>
                <a:gd name="T33" fmla="*/ 22 h 26"/>
                <a:gd name="T34" fmla="*/ 28 w 83"/>
                <a:gd name="T35" fmla="*/ 24 h 26"/>
                <a:gd name="T36" fmla="*/ 35 w 83"/>
                <a:gd name="T37" fmla="*/ 25 h 26"/>
                <a:gd name="T38" fmla="*/ 37 w 83"/>
                <a:gd name="T39" fmla="*/ 25 h 26"/>
                <a:gd name="T40" fmla="*/ 40 w 83"/>
                <a:gd name="T41" fmla="*/ 25 h 26"/>
                <a:gd name="T42" fmla="*/ 42 w 83"/>
                <a:gd name="T43" fmla="*/ 26 h 26"/>
                <a:gd name="T44" fmla="*/ 46 w 83"/>
                <a:gd name="T45" fmla="*/ 26 h 26"/>
                <a:gd name="T46" fmla="*/ 48 w 83"/>
                <a:gd name="T47" fmla="*/ 26 h 26"/>
                <a:gd name="T48" fmla="*/ 55 w 83"/>
                <a:gd name="T49" fmla="*/ 25 h 26"/>
                <a:gd name="T50" fmla="*/ 64 w 83"/>
                <a:gd name="T51" fmla="*/ 24 h 26"/>
                <a:gd name="T52" fmla="*/ 76 w 83"/>
                <a:gd name="T53" fmla="*/ 20 h 26"/>
                <a:gd name="T54" fmla="*/ 77 w 83"/>
                <a:gd name="T55" fmla="*/ 19 h 26"/>
                <a:gd name="T56" fmla="*/ 82 w 83"/>
                <a:gd name="T5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3" h="26">
                  <a:moveTo>
                    <a:pt x="82" y="10"/>
                  </a:moveTo>
                  <a:cubicBezTo>
                    <a:pt x="81" y="5"/>
                    <a:pt x="74" y="3"/>
                    <a:pt x="71" y="3"/>
                  </a:cubicBezTo>
                  <a:cubicBezTo>
                    <a:pt x="69" y="3"/>
                    <a:pt x="67" y="3"/>
                    <a:pt x="66" y="3"/>
                  </a:cubicBezTo>
                  <a:cubicBezTo>
                    <a:pt x="64" y="4"/>
                    <a:pt x="63" y="4"/>
                    <a:pt x="61" y="4"/>
                  </a:cubicBezTo>
                  <a:cubicBezTo>
                    <a:pt x="60" y="4"/>
                    <a:pt x="59" y="4"/>
                    <a:pt x="59" y="3"/>
                  </a:cubicBezTo>
                  <a:cubicBezTo>
                    <a:pt x="56" y="3"/>
                    <a:pt x="54" y="3"/>
                    <a:pt x="52" y="2"/>
                  </a:cubicBezTo>
                  <a:cubicBezTo>
                    <a:pt x="48" y="1"/>
                    <a:pt x="43" y="0"/>
                    <a:pt x="39" y="0"/>
                  </a:cubicBezTo>
                  <a:cubicBezTo>
                    <a:pt x="37" y="0"/>
                    <a:pt x="35" y="0"/>
                    <a:pt x="33" y="1"/>
                  </a:cubicBezTo>
                  <a:cubicBezTo>
                    <a:pt x="30" y="1"/>
                    <a:pt x="30" y="1"/>
                    <a:pt x="30" y="1"/>
                  </a:cubicBezTo>
                  <a:cubicBezTo>
                    <a:pt x="25" y="3"/>
                    <a:pt x="20" y="4"/>
                    <a:pt x="15" y="4"/>
                  </a:cubicBezTo>
                  <a:cubicBezTo>
                    <a:pt x="11" y="5"/>
                    <a:pt x="3" y="5"/>
                    <a:pt x="1" y="11"/>
                  </a:cubicBezTo>
                  <a:cubicBezTo>
                    <a:pt x="0" y="13"/>
                    <a:pt x="1" y="15"/>
                    <a:pt x="2" y="16"/>
                  </a:cubicBezTo>
                  <a:cubicBezTo>
                    <a:pt x="4" y="19"/>
                    <a:pt x="8" y="19"/>
                    <a:pt x="11" y="19"/>
                  </a:cubicBezTo>
                  <a:cubicBezTo>
                    <a:pt x="12" y="19"/>
                    <a:pt x="12" y="19"/>
                    <a:pt x="13" y="19"/>
                  </a:cubicBezTo>
                  <a:cubicBezTo>
                    <a:pt x="13" y="19"/>
                    <a:pt x="15" y="19"/>
                    <a:pt x="16" y="19"/>
                  </a:cubicBezTo>
                  <a:cubicBezTo>
                    <a:pt x="18" y="19"/>
                    <a:pt x="21" y="19"/>
                    <a:pt x="23" y="20"/>
                  </a:cubicBezTo>
                  <a:cubicBezTo>
                    <a:pt x="23" y="20"/>
                    <a:pt x="23" y="21"/>
                    <a:pt x="24" y="22"/>
                  </a:cubicBezTo>
                  <a:cubicBezTo>
                    <a:pt x="25" y="23"/>
                    <a:pt x="27" y="24"/>
                    <a:pt x="28" y="24"/>
                  </a:cubicBezTo>
                  <a:cubicBezTo>
                    <a:pt x="30" y="25"/>
                    <a:pt x="33" y="25"/>
                    <a:pt x="35" y="25"/>
                  </a:cubicBezTo>
                  <a:cubicBezTo>
                    <a:pt x="37" y="25"/>
                    <a:pt x="37" y="25"/>
                    <a:pt x="37" y="25"/>
                  </a:cubicBezTo>
                  <a:cubicBezTo>
                    <a:pt x="38" y="25"/>
                    <a:pt x="39" y="25"/>
                    <a:pt x="40" y="25"/>
                  </a:cubicBezTo>
                  <a:cubicBezTo>
                    <a:pt x="40" y="25"/>
                    <a:pt x="41" y="26"/>
                    <a:pt x="42" y="26"/>
                  </a:cubicBezTo>
                  <a:cubicBezTo>
                    <a:pt x="43" y="26"/>
                    <a:pt x="45" y="26"/>
                    <a:pt x="46" y="26"/>
                  </a:cubicBezTo>
                  <a:cubicBezTo>
                    <a:pt x="47" y="26"/>
                    <a:pt x="47" y="26"/>
                    <a:pt x="48" y="26"/>
                  </a:cubicBezTo>
                  <a:cubicBezTo>
                    <a:pt x="50" y="26"/>
                    <a:pt x="53" y="26"/>
                    <a:pt x="55" y="25"/>
                  </a:cubicBezTo>
                  <a:cubicBezTo>
                    <a:pt x="58" y="25"/>
                    <a:pt x="61" y="24"/>
                    <a:pt x="64" y="24"/>
                  </a:cubicBezTo>
                  <a:cubicBezTo>
                    <a:pt x="68" y="24"/>
                    <a:pt x="72" y="23"/>
                    <a:pt x="76" y="20"/>
                  </a:cubicBezTo>
                  <a:cubicBezTo>
                    <a:pt x="76" y="19"/>
                    <a:pt x="77" y="19"/>
                    <a:pt x="77" y="19"/>
                  </a:cubicBezTo>
                  <a:cubicBezTo>
                    <a:pt x="79" y="17"/>
                    <a:pt x="83" y="14"/>
                    <a:pt x="82" y="10"/>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81" name="Freeform 63">
              <a:extLst>
                <a:ext uri="{FF2B5EF4-FFF2-40B4-BE49-F238E27FC236}">
                  <a16:creationId xmlns:a16="http://schemas.microsoft.com/office/drawing/2014/main" id="{680CE8A6-E2F1-6757-9AE8-7579327DB573}"/>
                </a:ext>
              </a:extLst>
            </p:cNvPr>
            <p:cNvSpPr>
              <a:spLocks noEditPoints="1"/>
            </p:cNvSpPr>
            <p:nvPr/>
          </p:nvSpPr>
          <p:spPr bwMode="auto">
            <a:xfrm>
              <a:off x="1593220" y="677557"/>
              <a:ext cx="1659033" cy="1831268"/>
            </a:xfrm>
            <a:custGeom>
              <a:avLst/>
              <a:gdLst>
                <a:gd name="T0" fmla="*/ 230 w 458"/>
                <a:gd name="T1" fmla="*/ 169 h 556"/>
                <a:gd name="T2" fmla="*/ 248 w 458"/>
                <a:gd name="T3" fmla="*/ 90 h 556"/>
                <a:gd name="T4" fmla="*/ 223 w 458"/>
                <a:gd name="T5" fmla="*/ 97 h 556"/>
                <a:gd name="T6" fmla="*/ 230 w 458"/>
                <a:gd name="T7" fmla="*/ 67 h 556"/>
                <a:gd name="T8" fmla="*/ 212 w 458"/>
                <a:gd name="T9" fmla="*/ 74 h 556"/>
                <a:gd name="T10" fmla="*/ 200 w 458"/>
                <a:gd name="T11" fmla="*/ 71 h 556"/>
                <a:gd name="T12" fmla="*/ 202 w 458"/>
                <a:gd name="T13" fmla="*/ 59 h 556"/>
                <a:gd name="T14" fmla="*/ 203 w 458"/>
                <a:gd name="T15" fmla="*/ 29 h 556"/>
                <a:gd name="T16" fmla="*/ 183 w 458"/>
                <a:gd name="T17" fmla="*/ 42 h 556"/>
                <a:gd name="T18" fmla="*/ 173 w 458"/>
                <a:gd name="T19" fmla="*/ 44 h 556"/>
                <a:gd name="T20" fmla="*/ 176 w 458"/>
                <a:gd name="T21" fmla="*/ 30 h 556"/>
                <a:gd name="T22" fmla="*/ 167 w 458"/>
                <a:gd name="T23" fmla="*/ 23 h 556"/>
                <a:gd name="T24" fmla="*/ 147 w 458"/>
                <a:gd name="T25" fmla="*/ 21 h 556"/>
                <a:gd name="T26" fmla="*/ 124 w 458"/>
                <a:gd name="T27" fmla="*/ 20 h 556"/>
                <a:gd name="T28" fmla="*/ 107 w 458"/>
                <a:gd name="T29" fmla="*/ 5 h 556"/>
                <a:gd name="T30" fmla="*/ 93 w 458"/>
                <a:gd name="T31" fmla="*/ 5 h 556"/>
                <a:gd name="T32" fmla="*/ 80 w 458"/>
                <a:gd name="T33" fmla="*/ 7 h 556"/>
                <a:gd name="T34" fmla="*/ 69 w 458"/>
                <a:gd name="T35" fmla="*/ 13 h 556"/>
                <a:gd name="T36" fmla="*/ 42 w 458"/>
                <a:gd name="T37" fmla="*/ 49 h 556"/>
                <a:gd name="T38" fmla="*/ 51 w 458"/>
                <a:gd name="T39" fmla="*/ 86 h 556"/>
                <a:gd name="T40" fmla="*/ 25 w 458"/>
                <a:gd name="T41" fmla="*/ 155 h 556"/>
                <a:gd name="T42" fmla="*/ 22 w 458"/>
                <a:gd name="T43" fmla="*/ 203 h 556"/>
                <a:gd name="T44" fmla="*/ 14 w 458"/>
                <a:gd name="T45" fmla="*/ 243 h 556"/>
                <a:gd name="T46" fmla="*/ 3 w 458"/>
                <a:gd name="T47" fmla="*/ 288 h 556"/>
                <a:gd name="T48" fmla="*/ 13 w 458"/>
                <a:gd name="T49" fmla="*/ 341 h 556"/>
                <a:gd name="T50" fmla="*/ 30 w 458"/>
                <a:gd name="T51" fmla="*/ 367 h 556"/>
                <a:gd name="T52" fmla="*/ 40 w 458"/>
                <a:gd name="T53" fmla="*/ 382 h 556"/>
                <a:gd name="T54" fmla="*/ 39 w 458"/>
                <a:gd name="T55" fmla="*/ 407 h 556"/>
                <a:gd name="T56" fmla="*/ 457 w 458"/>
                <a:gd name="T57" fmla="*/ 403 h 556"/>
                <a:gd name="T58" fmla="*/ 111 w 458"/>
                <a:gd name="T59" fmla="*/ 37 h 556"/>
                <a:gd name="T60" fmla="*/ 232 w 458"/>
                <a:gd name="T61" fmla="*/ 212 h 556"/>
                <a:gd name="T62" fmla="*/ 208 w 458"/>
                <a:gd name="T63" fmla="*/ 222 h 556"/>
                <a:gd name="T64" fmla="*/ 226 w 458"/>
                <a:gd name="T65" fmla="*/ 238 h 556"/>
                <a:gd name="T66" fmla="*/ 243 w 458"/>
                <a:gd name="T67" fmla="*/ 243 h 556"/>
                <a:gd name="T68" fmla="*/ 226 w 458"/>
                <a:gd name="T69" fmla="*/ 258 h 556"/>
                <a:gd name="T70" fmla="*/ 200 w 458"/>
                <a:gd name="T71" fmla="*/ 259 h 556"/>
                <a:gd name="T72" fmla="*/ 185 w 458"/>
                <a:gd name="T73" fmla="*/ 265 h 556"/>
                <a:gd name="T74" fmla="*/ 179 w 458"/>
                <a:gd name="T75" fmla="*/ 245 h 556"/>
                <a:gd name="T76" fmla="*/ 152 w 458"/>
                <a:gd name="T77" fmla="*/ 246 h 556"/>
                <a:gd name="T78" fmla="*/ 169 w 458"/>
                <a:gd name="T79" fmla="*/ 236 h 556"/>
                <a:gd name="T80" fmla="*/ 194 w 458"/>
                <a:gd name="T81" fmla="*/ 233 h 556"/>
                <a:gd name="T82" fmla="*/ 171 w 458"/>
                <a:gd name="T83" fmla="*/ 207 h 556"/>
                <a:gd name="T84" fmla="*/ 157 w 458"/>
                <a:gd name="T85" fmla="*/ 199 h 556"/>
                <a:gd name="T86" fmla="*/ 169 w 458"/>
                <a:gd name="T87" fmla="*/ 199 h 556"/>
                <a:gd name="T88" fmla="*/ 202 w 458"/>
                <a:gd name="T89" fmla="*/ 208 h 556"/>
                <a:gd name="T90" fmla="*/ 144 w 458"/>
                <a:gd name="T91" fmla="*/ 195 h 556"/>
                <a:gd name="T92" fmla="*/ 151 w 458"/>
                <a:gd name="T93" fmla="*/ 197 h 556"/>
                <a:gd name="T94" fmla="*/ 146 w 458"/>
                <a:gd name="T95" fmla="*/ 42 h 556"/>
                <a:gd name="T96" fmla="*/ 144 w 458"/>
                <a:gd name="T97" fmla="*/ 36 h 556"/>
                <a:gd name="T98" fmla="*/ 310 w 458"/>
                <a:gd name="T99" fmla="*/ 417 h 556"/>
                <a:gd name="T100" fmla="*/ 291 w 458"/>
                <a:gd name="T101" fmla="*/ 423 h 556"/>
                <a:gd name="T102" fmla="*/ 240 w 458"/>
                <a:gd name="T103" fmla="*/ 442 h 556"/>
                <a:gd name="T104" fmla="*/ 223 w 458"/>
                <a:gd name="T105" fmla="*/ 452 h 556"/>
                <a:gd name="T106" fmla="*/ 196 w 458"/>
                <a:gd name="T107" fmla="*/ 448 h 556"/>
                <a:gd name="T108" fmla="*/ 192 w 458"/>
                <a:gd name="T109" fmla="*/ 435 h 556"/>
                <a:gd name="T110" fmla="*/ 221 w 458"/>
                <a:gd name="T111" fmla="*/ 425 h 556"/>
                <a:gd name="T112" fmla="*/ 218 w 458"/>
                <a:gd name="T113" fmla="*/ 383 h 556"/>
                <a:gd name="T114" fmla="*/ 260 w 458"/>
                <a:gd name="T115" fmla="*/ 431 h 556"/>
                <a:gd name="T116" fmla="*/ 283 w 458"/>
                <a:gd name="T117" fmla="*/ 421 h 556"/>
                <a:gd name="T118" fmla="*/ 313 w 458"/>
                <a:gd name="T119" fmla="*/ 412 h 556"/>
                <a:gd name="T120" fmla="*/ 311 w 458"/>
                <a:gd name="T121" fmla="*/ 415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58" h="556">
                  <a:moveTo>
                    <a:pt x="345" y="346"/>
                  </a:moveTo>
                  <a:cubicBezTo>
                    <a:pt x="332" y="315"/>
                    <a:pt x="332" y="315"/>
                    <a:pt x="332" y="315"/>
                  </a:cubicBezTo>
                  <a:cubicBezTo>
                    <a:pt x="331" y="315"/>
                    <a:pt x="331" y="315"/>
                    <a:pt x="331" y="315"/>
                  </a:cubicBezTo>
                  <a:cubicBezTo>
                    <a:pt x="324" y="314"/>
                    <a:pt x="303" y="310"/>
                    <a:pt x="293" y="284"/>
                  </a:cubicBezTo>
                  <a:cubicBezTo>
                    <a:pt x="293" y="284"/>
                    <a:pt x="293" y="284"/>
                    <a:pt x="293" y="284"/>
                  </a:cubicBezTo>
                  <a:cubicBezTo>
                    <a:pt x="230" y="169"/>
                    <a:pt x="230" y="169"/>
                    <a:pt x="230" y="169"/>
                  </a:cubicBezTo>
                  <a:cubicBezTo>
                    <a:pt x="261" y="108"/>
                    <a:pt x="261" y="108"/>
                    <a:pt x="261" y="108"/>
                  </a:cubicBezTo>
                  <a:cubicBezTo>
                    <a:pt x="262" y="106"/>
                    <a:pt x="262" y="106"/>
                    <a:pt x="262" y="106"/>
                  </a:cubicBezTo>
                  <a:cubicBezTo>
                    <a:pt x="262" y="105"/>
                    <a:pt x="262" y="105"/>
                    <a:pt x="262" y="105"/>
                  </a:cubicBezTo>
                  <a:cubicBezTo>
                    <a:pt x="262" y="104"/>
                    <a:pt x="261" y="103"/>
                    <a:pt x="261" y="101"/>
                  </a:cubicBezTo>
                  <a:cubicBezTo>
                    <a:pt x="259" y="97"/>
                    <a:pt x="256" y="95"/>
                    <a:pt x="253" y="93"/>
                  </a:cubicBezTo>
                  <a:cubicBezTo>
                    <a:pt x="251" y="92"/>
                    <a:pt x="250" y="91"/>
                    <a:pt x="248" y="90"/>
                  </a:cubicBezTo>
                  <a:cubicBezTo>
                    <a:pt x="247" y="88"/>
                    <a:pt x="244" y="86"/>
                    <a:pt x="241" y="86"/>
                  </a:cubicBezTo>
                  <a:cubicBezTo>
                    <a:pt x="238" y="86"/>
                    <a:pt x="236" y="89"/>
                    <a:pt x="234" y="90"/>
                  </a:cubicBezTo>
                  <a:cubicBezTo>
                    <a:pt x="234" y="90"/>
                    <a:pt x="234" y="91"/>
                    <a:pt x="233" y="91"/>
                  </a:cubicBezTo>
                  <a:cubicBezTo>
                    <a:pt x="233" y="92"/>
                    <a:pt x="232" y="92"/>
                    <a:pt x="231" y="93"/>
                  </a:cubicBezTo>
                  <a:cubicBezTo>
                    <a:pt x="229" y="94"/>
                    <a:pt x="229" y="94"/>
                    <a:pt x="229" y="94"/>
                  </a:cubicBezTo>
                  <a:cubicBezTo>
                    <a:pt x="228" y="95"/>
                    <a:pt x="225" y="97"/>
                    <a:pt x="223" y="97"/>
                  </a:cubicBezTo>
                  <a:cubicBezTo>
                    <a:pt x="223" y="95"/>
                    <a:pt x="224" y="90"/>
                    <a:pt x="224" y="88"/>
                  </a:cubicBezTo>
                  <a:cubicBezTo>
                    <a:pt x="225" y="86"/>
                    <a:pt x="225" y="85"/>
                    <a:pt x="225" y="84"/>
                  </a:cubicBezTo>
                  <a:cubicBezTo>
                    <a:pt x="225" y="82"/>
                    <a:pt x="226" y="80"/>
                    <a:pt x="227" y="78"/>
                  </a:cubicBezTo>
                  <a:cubicBezTo>
                    <a:pt x="227" y="77"/>
                    <a:pt x="227" y="77"/>
                    <a:pt x="227" y="76"/>
                  </a:cubicBezTo>
                  <a:cubicBezTo>
                    <a:pt x="227" y="76"/>
                    <a:pt x="228" y="75"/>
                    <a:pt x="228" y="75"/>
                  </a:cubicBezTo>
                  <a:cubicBezTo>
                    <a:pt x="230" y="73"/>
                    <a:pt x="232" y="70"/>
                    <a:pt x="230" y="67"/>
                  </a:cubicBezTo>
                  <a:cubicBezTo>
                    <a:pt x="229" y="65"/>
                    <a:pt x="228" y="64"/>
                    <a:pt x="226" y="64"/>
                  </a:cubicBezTo>
                  <a:cubicBezTo>
                    <a:pt x="224" y="64"/>
                    <a:pt x="222" y="65"/>
                    <a:pt x="221" y="66"/>
                  </a:cubicBezTo>
                  <a:cubicBezTo>
                    <a:pt x="221" y="67"/>
                    <a:pt x="221" y="67"/>
                    <a:pt x="221" y="67"/>
                  </a:cubicBezTo>
                  <a:cubicBezTo>
                    <a:pt x="220" y="67"/>
                    <a:pt x="219" y="68"/>
                    <a:pt x="219" y="68"/>
                  </a:cubicBezTo>
                  <a:cubicBezTo>
                    <a:pt x="218" y="69"/>
                    <a:pt x="217" y="69"/>
                    <a:pt x="215" y="70"/>
                  </a:cubicBezTo>
                  <a:cubicBezTo>
                    <a:pt x="214" y="71"/>
                    <a:pt x="213" y="72"/>
                    <a:pt x="212" y="74"/>
                  </a:cubicBezTo>
                  <a:cubicBezTo>
                    <a:pt x="211" y="75"/>
                    <a:pt x="211" y="75"/>
                    <a:pt x="211" y="75"/>
                  </a:cubicBezTo>
                  <a:cubicBezTo>
                    <a:pt x="208" y="77"/>
                    <a:pt x="205" y="80"/>
                    <a:pt x="201" y="80"/>
                  </a:cubicBezTo>
                  <a:cubicBezTo>
                    <a:pt x="201" y="80"/>
                    <a:pt x="201" y="80"/>
                    <a:pt x="201" y="80"/>
                  </a:cubicBezTo>
                  <a:cubicBezTo>
                    <a:pt x="201" y="80"/>
                    <a:pt x="200" y="78"/>
                    <a:pt x="200" y="78"/>
                  </a:cubicBezTo>
                  <a:cubicBezTo>
                    <a:pt x="200" y="77"/>
                    <a:pt x="200" y="76"/>
                    <a:pt x="200" y="75"/>
                  </a:cubicBezTo>
                  <a:cubicBezTo>
                    <a:pt x="200" y="74"/>
                    <a:pt x="200" y="73"/>
                    <a:pt x="200" y="71"/>
                  </a:cubicBezTo>
                  <a:cubicBezTo>
                    <a:pt x="200" y="70"/>
                    <a:pt x="200" y="69"/>
                    <a:pt x="200" y="67"/>
                  </a:cubicBezTo>
                  <a:cubicBezTo>
                    <a:pt x="200" y="66"/>
                    <a:pt x="200" y="65"/>
                    <a:pt x="200" y="64"/>
                  </a:cubicBezTo>
                  <a:cubicBezTo>
                    <a:pt x="200" y="64"/>
                    <a:pt x="200" y="64"/>
                    <a:pt x="200" y="64"/>
                  </a:cubicBezTo>
                  <a:cubicBezTo>
                    <a:pt x="200" y="64"/>
                    <a:pt x="200" y="64"/>
                    <a:pt x="200" y="64"/>
                  </a:cubicBezTo>
                  <a:cubicBezTo>
                    <a:pt x="200" y="63"/>
                    <a:pt x="201" y="63"/>
                    <a:pt x="201" y="62"/>
                  </a:cubicBezTo>
                  <a:cubicBezTo>
                    <a:pt x="201" y="61"/>
                    <a:pt x="202" y="60"/>
                    <a:pt x="202" y="59"/>
                  </a:cubicBezTo>
                  <a:cubicBezTo>
                    <a:pt x="202" y="58"/>
                    <a:pt x="202" y="58"/>
                    <a:pt x="203" y="57"/>
                  </a:cubicBezTo>
                  <a:cubicBezTo>
                    <a:pt x="203" y="56"/>
                    <a:pt x="203" y="54"/>
                    <a:pt x="203" y="53"/>
                  </a:cubicBezTo>
                  <a:cubicBezTo>
                    <a:pt x="203" y="53"/>
                    <a:pt x="204" y="52"/>
                    <a:pt x="204" y="52"/>
                  </a:cubicBezTo>
                  <a:cubicBezTo>
                    <a:pt x="204" y="50"/>
                    <a:pt x="204" y="49"/>
                    <a:pt x="205" y="48"/>
                  </a:cubicBezTo>
                  <a:cubicBezTo>
                    <a:pt x="206" y="44"/>
                    <a:pt x="207" y="41"/>
                    <a:pt x="206" y="37"/>
                  </a:cubicBezTo>
                  <a:cubicBezTo>
                    <a:pt x="206" y="34"/>
                    <a:pt x="205" y="31"/>
                    <a:pt x="203" y="29"/>
                  </a:cubicBezTo>
                  <a:cubicBezTo>
                    <a:pt x="201" y="27"/>
                    <a:pt x="200" y="26"/>
                    <a:pt x="198" y="26"/>
                  </a:cubicBezTo>
                  <a:cubicBezTo>
                    <a:pt x="197" y="26"/>
                    <a:pt x="195" y="26"/>
                    <a:pt x="193" y="29"/>
                  </a:cubicBezTo>
                  <a:cubicBezTo>
                    <a:pt x="192" y="31"/>
                    <a:pt x="191" y="35"/>
                    <a:pt x="191" y="39"/>
                  </a:cubicBezTo>
                  <a:cubicBezTo>
                    <a:pt x="191" y="39"/>
                    <a:pt x="191" y="39"/>
                    <a:pt x="191" y="39"/>
                  </a:cubicBezTo>
                  <a:cubicBezTo>
                    <a:pt x="190" y="39"/>
                    <a:pt x="189" y="39"/>
                    <a:pt x="188" y="39"/>
                  </a:cubicBezTo>
                  <a:cubicBezTo>
                    <a:pt x="187" y="39"/>
                    <a:pt x="185" y="40"/>
                    <a:pt x="183" y="42"/>
                  </a:cubicBezTo>
                  <a:cubicBezTo>
                    <a:pt x="182" y="42"/>
                    <a:pt x="182" y="43"/>
                    <a:pt x="181" y="43"/>
                  </a:cubicBezTo>
                  <a:cubicBezTo>
                    <a:pt x="179" y="44"/>
                    <a:pt x="179" y="44"/>
                    <a:pt x="179" y="44"/>
                  </a:cubicBezTo>
                  <a:cubicBezTo>
                    <a:pt x="179" y="44"/>
                    <a:pt x="179" y="44"/>
                    <a:pt x="178" y="45"/>
                  </a:cubicBezTo>
                  <a:cubicBezTo>
                    <a:pt x="177" y="45"/>
                    <a:pt x="175" y="46"/>
                    <a:pt x="175" y="46"/>
                  </a:cubicBezTo>
                  <a:cubicBezTo>
                    <a:pt x="174" y="46"/>
                    <a:pt x="174" y="46"/>
                    <a:pt x="174" y="45"/>
                  </a:cubicBezTo>
                  <a:cubicBezTo>
                    <a:pt x="173" y="45"/>
                    <a:pt x="173" y="44"/>
                    <a:pt x="173" y="44"/>
                  </a:cubicBezTo>
                  <a:cubicBezTo>
                    <a:pt x="173" y="43"/>
                    <a:pt x="172" y="41"/>
                    <a:pt x="171" y="40"/>
                  </a:cubicBezTo>
                  <a:cubicBezTo>
                    <a:pt x="169" y="39"/>
                    <a:pt x="167" y="38"/>
                    <a:pt x="165" y="38"/>
                  </a:cubicBezTo>
                  <a:cubicBezTo>
                    <a:pt x="166" y="38"/>
                    <a:pt x="167" y="38"/>
                    <a:pt x="168" y="37"/>
                  </a:cubicBezTo>
                  <a:cubicBezTo>
                    <a:pt x="168" y="37"/>
                    <a:pt x="169" y="37"/>
                    <a:pt x="169" y="37"/>
                  </a:cubicBezTo>
                  <a:cubicBezTo>
                    <a:pt x="170" y="37"/>
                    <a:pt x="171" y="37"/>
                    <a:pt x="172" y="37"/>
                  </a:cubicBezTo>
                  <a:cubicBezTo>
                    <a:pt x="176" y="36"/>
                    <a:pt x="176" y="31"/>
                    <a:pt x="176" y="30"/>
                  </a:cubicBezTo>
                  <a:cubicBezTo>
                    <a:pt x="176" y="28"/>
                    <a:pt x="175" y="25"/>
                    <a:pt x="170" y="25"/>
                  </a:cubicBezTo>
                  <a:cubicBezTo>
                    <a:pt x="170" y="25"/>
                    <a:pt x="170" y="25"/>
                    <a:pt x="170" y="25"/>
                  </a:cubicBezTo>
                  <a:cubicBezTo>
                    <a:pt x="169" y="25"/>
                    <a:pt x="169" y="25"/>
                    <a:pt x="168" y="26"/>
                  </a:cubicBezTo>
                  <a:cubicBezTo>
                    <a:pt x="168" y="26"/>
                    <a:pt x="168" y="26"/>
                    <a:pt x="168" y="26"/>
                  </a:cubicBezTo>
                  <a:cubicBezTo>
                    <a:pt x="168" y="26"/>
                    <a:pt x="168" y="26"/>
                    <a:pt x="168" y="26"/>
                  </a:cubicBezTo>
                  <a:cubicBezTo>
                    <a:pt x="168" y="25"/>
                    <a:pt x="167" y="24"/>
                    <a:pt x="167" y="23"/>
                  </a:cubicBezTo>
                  <a:cubicBezTo>
                    <a:pt x="165" y="21"/>
                    <a:pt x="162" y="20"/>
                    <a:pt x="158" y="20"/>
                  </a:cubicBezTo>
                  <a:cubicBezTo>
                    <a:pt x="157" y="20"/>
                    <a:pt x="156" y="20"/>
                    <a:pt x="155" y="21"/>
                  </a:cubicBezTo>
                  <a:cubicBezTo>
                    <a:pt x="153" y="21"/>
                    <a:pt x="153" y="22"/>
                    <a:pt x="152" y="22"/>
                  </a:cubicBezTo>
                  <a:cubicBezTo>
                    <a:pt x="151" y="23"/>
                    <a:pt x="151" y="23"/>
                    <a:pt x="151" y="23"/>
                  </a:cubicBezTo>
                  <a:cubicBezTo>
                    <a:pt x="151" y="23"/>
                    <a:pt x="151" y="23"/>
                    <a:pt x="150" y="23"/>
                  </a:cubicBezTo>
                  <a:cubicBezTo>
                    <a:pt x="150" y="22"/>
                    <a:pt x="149" y="21"/>
                    <a:pt x="147" y="21"/>
                  </a:cubicBezTo>
                  <a:cubicBezTo>
                    <a:pt x="146" y="20"/>
                    <a:pt x="144" y="20"/>
                    <a:pt x="143" y="20"/>
                  </a:cubicBezTo>
                  <a:cubicBezTo>
                    <a:pt x="141" y="20"/>
                    <a:pt x="140" y="20"/>
                    <a:pt x="139" y="20"/>
                  </a:cubicBezTo>
                  <a:cubicBezTo>
                    <a:pt x="138" y="20"/>
                    <a:pt x="137" y="20"/>
                    <a:pt x="137" y="20"/>
                  </a:cubicBezTo>
                  <a:cubicBezTo>
                    <a:pt x="135" y="20"/>
                    <a:pt x="134" y="20"/>
                    <a:pt x="133" y="20"/>
                  </a:cubicBezTo>
                  <a:cubicBezTo>
                    <a:pt x="126" y="20"/>
                    <a:pt x="126" y="20"/>
                    <a:pt x="126" y="20"/>
                  </a:cubicBezTo>
                  <a:cubicBezTo>
                    <a:pt x="125" y="20"/>
                    <a:pt x="125" y="20"/>
                    <a:pt x="124" y="20"/>
                  </a:cubicBezTo>
                  <a:cubicBezTo>
                    <a:pt x="123" y="20"/>
                    <a:pt x="122" y="21"/>
                    <a:pt x="121" y="21"/>
                  </a:cubicBezTo>
                  <a:cubicBezTo>
                    <a:pt x="117" y="21"/>
                    <a:pt x="115" y="20"/>
                    <a:pt x="114" y="19"/>
                  </a:cubicBezTo>
                  <a:cubicBezTo>
                    <a:pt x="114" y="18"/>
                    <a:pt x="114" y="18"/>
                    <a:pt x="115" y="17"/>
                  </a:cubicBezTo>
                  <a:cubicBezTo>
                    <a:pt x="115" y="16"/>
                    <a:pt x="116" y="14"/>
                    <a:pt x="116" y="12"/>
                  </a:cubicBezTo>
                  <a:cubicBezTo>
                    <a:pt x="116" y="8"/>
                    <a:pt x="113" y="5"/>
                    <a:pt x="108" y="5"/>
                  </a:cubicBezTo>
                  <a:cubicBezTo>
                    <a:pt x="108" y="5"/>
                    <a:pt x="108" y="5"/>
                    <a:pt x="107" y="5"/>
                  </a:cubicBezTo>
                  <a:cubicBezTo>
                    <a:pt x="107" y="5"/>
                    <a:pt x="106" y="5"/>
                    <a:pt x="106" y="6"/>
                  </a:cubicBezTo>
                  <a:cubicBezTo>
                    <a:pt x="106" y="5"/>
                    <a:pt x="106" y="5"/>
                    <a:pt x="105" y="5"/>
                  </a:cubicBezTo>
                  <a:cubicBezTo>
                    <a:pt x="105" y="5"/>
                    <a:pt x="105" y="5"/>
                    <a:pt x="104" y="4"/>
                  </a:cubicBezTo>
                  <a:cubicBezTo>
                    <a:pt x="103" y="3"/>
                    <a:pt x="102" y="2"/>
                    <a:pt x="99" y="2"/>
                  </a:cubicBezTo>
                  <a:cubicBezTo>
                    <a:pt x="99" y="2"/>
                    <a:pt x="98" y="2"/>
                    <a:pt x="97" y="2"/>
                  </a:cubicBezTo>
                  <a:cubicBezTo>
                    <a:pt x="95" y="3"/>
                    <a:pt x="94" y="4"/>
                    <a:pt x="93" y="5"/>
                  </a:cubicBezTo>
                  <a:cubicBezTo>
                    <a:pt x="93" y="5"/>
                    <a:pt x="93" y="5"/>
                    <a:pt x="93" y="5"/>
                  </a:cubicBezTo>
                  <a:cubicBezTo>
                    <a:pt x="93" y="5"/>
                    <a:pt x="93" y="5"/>
                    <a:pt x="93" y="5"/>
                  </a:cubicBezTo>
                  <a:cubicBezTo>
                    <a:pt x="92" y="3"/>
                    <a:pt x="91" y="0"/>
                    <a:pt x="87" y="0"/>
                  </a:cubicBezTo>
                  <a:cubicBezTo>
                    <a:pt x="87" y="0"/>
                    <a:pt x="86" y="1"/>
                    <a:pt x="85" y="1"/>
                  </a:cubicBezTo>
                  <a:cubicBezTo>
                    <a:pt x="82" y="2"/>
                    <a:pt x="81" y="4"/>
                    <a:pt x="81" y="6"/>
                  </a:cubicBezTo>
                  <a:cubicBezTo>
                    <a:pt x="80" y="6"/>
                    <a:pt x="80" y="7"/>
                    <a:pt x="80" y="7"/>
                  </a:cubicBezTo>
                  <a:cubicBezTo>
                    <a:pt x="80" y="8"/>
                    <a:pt x="80" y="8"/>
                    <a:pt x="79" y="8"/>
                  </a:cubicBezTo>
                  <a:cubicBezTo>
                    <a:pt x="78" y="9"/>
                    <a:pt x="77" y="11"/>
                    <a:pt x="77" y="14"/>
                  </a:cubicBezTo>
                  <a:cubicBezTo>
                    <a:pt x="77" y="14"/>
                    <a:pt x="77" y="14"/>
                    <a:pt x="77" y="14"/>
                  </a:cubicBezTo>
                  <a:cubicBezTo>
                    <a:pt x="76" y="14"/>
                    <a:pt x="73" y="7"/>
                    <a:pt x="73" y="7"/>
                  </a:cubicBezTo>
                  <a:cubicBezTo>
                    <a:pt x="70" y="11"/>
                    <a:pt x="70" y="11"/>
                    <a:pt x="70" y="11"/>
                  </a:cubicBezTo>
                  <a:cubicBezTo>
                    <a:pt x="70" y="12"/>
                    <a:pt x="70" y="13"/>
                    <a:pt x="69" y="13"/>
                  </a:cubicBezTo>
                  <a:cubicBezTo>
                    <a:pt x="68" y="15"/>
                    <a:pt x="67" y="17"/>
                    <a:pt x="65" y="19"/>
                  </a:cubicBezTo>
                  <a:cubicBezTo>
                    <a:pt x="64" y="22"/>
                    <a:pt x="62" y="25"/>
                    <a:pt x="59" y="27"/>
                  </a:cubicBezTo>
                  <a:cubicBezTo>
                    <a:pt x="58" y="28"/>
                    <a:pt x="56" y="29"/>
                    <a:pt x="54" y="30"/>
                  </a:cubicBezTo>
                  <a:cubicBezTo>
                    <a:pt x="51" y="32"/>
                    <a:pt x="48" y="33"/>
                    <a:pt x="47" y="36"/>
                  </a:cubicBezTo>
                  <a:cubicBezTo>
                    <a:pt x="45" y="38"/>
                    <a:pt x="45" y="40"/>
                    <a:pt x="44" y="43"/>
                  </a:cubicBezTo>
                  <a:cubicBezTo>
                    <a:pt x="44" y="45"/>
                    <a:pt x="43" y="47"/>
                    <a:pt x="42" y="49"/>
                  </a:cubicBezTo>
                  <a:cubicBezTo>
                    <a:pt x="39" y="54"/>
                    <a:pt x="36" y="57"/>
                    <a:pt x="31" y="61"/>
                  </a:cubicBezTo>
                  <a:cubicBezTo>
                    <a:pt x="30" y="62"/>
                    <a:pt x="30" y="62"/>
                    <a:pt x="30" y="62"/>
                  </a:cubicBezTo>
                  <a:cubicBezTo>
                    <a:pt x="29" y="63"/>
                    <a:pt x="27" y="66"/>
                    <a:pt x="27" y="68"/>
                  </a:cubicBezTo>
                  <a:cubicBezTo>
                    <a:pt x="27" y="70"/>
                    <a:pt x="28" y="73"/>
                    <a:pt x="31" y="75"/>
                  </a:cubicBezTo>
                  <a:cubicBezTo>
                    <a:pt x="33" y="77"/>
                    <a:pt x="37" y="78"/>
                    <a:pt x="41" y="80"/>
                  </a:cubicBezTo>
                  <a:cubicBezTo>
                    <a:pt x="45" y="81"/>
                    <a:pt x="50" y="83"/>
                    <a:pt x="51" y="86"/>
                  </a:cubicBezTo>
                  <a:cubicBezTo>
                    <a:pt x="52" y="89"/>
                    <a:pt x="52" y="92"/>
                    <a:pt x="50" y="96"/>
                  </a:cubicBezTo>
                  <a:cubicBezTo>
                    <a:pt x="49" y="99"/>
                    <a:pt x="45" y="102"/>
                    <a:pt x="41" y="105"/>
                  </a:cubicBezTo>
                  <a:cubicBezTo>
                    <a:pt x="35" y="111"/>
                    <a:pt x="28" y="117"/>
                    <a:pt x="31" y="123"/>
                  </a:cubicBezTo>
                  <a:cubicBezTo>
                    <a:pt x="32" y="125"/>
                    <a:pt x="34" y="127"/>
                    <a:pt x="36" y="129"/>
                  </a:cubicBezTo>
                  <a:cubicBezTo>
                    <a:pt x="41" y="132"/>
                    <a:pt x="44" y="135"/>
                    <a:pt x="41" y="140"/>
                  </a:cubicBezTo>
                  <a:cubicBezTo>
                    <a:pt x="38" y="146"/>
                    <a:pt x="31" y="151"/>
                    <a:pt x="25" y="155"/>
                  </a:cubicBezTo>
                  <a:cubicBezTo>
                    <a:pt x="23" y="157"/>
                    <a:pt x="23" y="157"/>
                    <a:pt x="23" y="157"/>
                  </a:cubicBezTo>
                  <a:cubicBezTo>
                    <a:pt x="15" y="162"/>
                    <a:pt x="16" y="170"/>
                    <a:pt x="16" y="178"/>
                  </a:cubicBezTo>
                  <a:cubicBezTo>
                    <a:pt x="17" y="180"/>
                    <a:pt x="17" y="180"/>
                    <a:pt x="17" y="180"/>
                  </a:cubicBezTo>
                  <a:cubicBezTo>
                    <a:pt x="17" y="184"/>
                    <a:pt x="18" y="186"/>
                    <a:pt x="20" y="189"/>
                  </a:cubicBezTo>
                  <a:cubicBezTo>
                    <a:pt x="20" y="190"/>
                    <a:pt x="21" y="191"/>
                    <a:pt x="22" y="192"/>
                  </a:cubicBezTo>
                  <a:cubicBezTo>
                    <a:pt x="23" y="195"/>
                    <a:pt x="23" y="199"/>
                    <a:pt x="22" y="203"/>
                  </a:cubicBezTo>
                  <a:cubicBezTo>
                    <a:pt x="22" y="204"/>
                    <a:pt x="22" y="205"/>
                    <a:pt x="22" y="206"/>
                  </a:cubicBezTo>
                  <a:cubicBezTo>
                    <a:pt x="22" y="208"/>
                    <a:pt x="22" y="208"/>
                    <a:pt x="22" y="208"/>
                  </a:cubicBezTo>
                  <a:cubicBezTo>
                    <a:pt x="21" y="212"/>
                    <a:pt x="21" y="217"/>
                    <a:pt x="21" y="222"/>
                  </a:cubicBezTo>
                  <a:cubicBezTo>
                    <a:pt x="21" y="222"/>
                    <a:pt x="22" y="223"/>
                    <a:pt x="22" y="224"/>
                  </a:cubicBezTo>
                  <a:cubicBezTo>
                    <a:pt x="22" y="227"/>
                    <a:pt x="23" y="230"/>
                    <a:pt x="21" y="234"/>
                  </a:cubicBezTo>
                  <a:cubicBezTo>
                    <a:pt x="20" y="238"/>
                    <a:pt x="17" y="240"/>
                    <a:pt x="14" y="243"/>
                  </a:cubicBezTo>
                  <a:cubicBezTo>
                    <a:pt x="12" y="245"/>
                    <a:pt x="10" y="246"/>
                    <a:pt x="9" y="249"/>
                  </a:cubicBezTo>
                  <a:cubicBezTo>
                    <a:pt x="7" y="252"/>
                    <a:pt x="7" y="256"/>
                    <a:pt x="8" y="261"/>
                  </a:cubicBezTo>
                  <a:cubicBezTo>
                    <a:pt x="8" y="262"/>
                    <a:pt x="8" y="264"/>
                    <a:pt x="8" y="265"/>
                  </a:cubicBezTo>
                  <a:cubicBezTo>
                    <a:pt x="9" y="270"/>
                    <a:pt x="7" y="273"/>
                    <a:pt x="4" y="276"/>
                  </a:cubicBezTo>
                  <a:cubicBezTo>
                    <a:pt x="4" y="277"/>
                    <a:pt x="3" y="278"/>
                    <a:pt x="2" y="280"/>
                  </a:cubicBezTo>
                  <a:cubicBezTo>
                    <a:pt x="0" y="284"/>
                    <a:pt x="1" y="285"/>
                    <a:pt x="3" y="288"/>
                  </a:cubicBezTo>
                  <a:cubicBezTo>
                    <a:pt x="4" y="289"/>
                    <a:pt x="5" y="290"/>
                    <a:pt x="6" y="291"/>
                  </a:cubicBezTo>
                  <a:cubicBezTo>
                    <a:pt x="8" y="296"/>
                    <a:pt x="8" y="301"/>
                    <a:pt x="8" y="307"/>
                  </a:cubicBezTo>
                  <a:cubicBezTo>
                    <a:pt x="8" y="311"/>
                    <a:pt x="8" y="315"/>
                    <a:pt x="9" y="319"/>
                  </a:cubicBezTo>
                  <a:cubicBezTo>
                    <a:pt x="10" y="321"/>
                    <a:pt x="11" y="322"/>
                    <a:pt x="12" y="324"/>
                  </a:cubicBezTo>
                  <a:cubicBezTo>
                    <a:pt x="14" y="326"/>
                    <a:pt x="15" y="328"/>
                    <a:pt x="15" y="330"/>
                  </a:cubicBezTo>
                  <a:cubicBezTo>
                    <a:pt x="16" y="335"/>
                    <a:pt x="14" y="338"/>
                    <a:pt x="13" y="341"/>
                  </a:cubicBezTo>
                  <a:cubicBezTo>
                    <a:pt x="11" y="343"/>
                    <a:pt x="10" y="345"/>
                    <a:pt x="10" y="348"/>
                  </a:cubicBezTo>
                  <a:cubicBezTo>
                    <a:pt x="9" y="352"/>
                    <a:pt x="11" y="356"/>
                    <a:pt x="14" y="358"/>
                  </a:cubicBezTo>
                  <a:cubicBezTo>
                    <a:pt x="16" y="359"/>
                    <a:pt x="18" y="360"/>
                    <a:pt x="20" y="360"/>
                  </a:cubicBezTo>
                  <a:cubicBezTo>
                    <a:pt x="22" y="360"/>
                    <a:pt x="24" y="361"/>
                    <a:pt x="26" y="362"/>
                  </a:cubicBezTo>
                  <a:cubicBezTo>
                    <a:pt x="27" y="363"/>
                    <a:pt x="27" y="363"/>
                    <a:pt x="28" y="364"/>
                  </a:cubicBezTo>
                  <a:cubicBezTo>
                    <a:pt x="29" y="365"/>
                    <a:pt x="29" y="366"/>
                    <a:pt x="30" y="367"/>
                  </a:cubicBezTo>
                  <a:cubicBezTo>
                    <a:pt x="32" y="368"/>
                    <a:pt x="33" y="368"/>
                    <a:pt x="35" y="368"/>
                  </a:cubicBezTo>
                  <a:cubicBezTo>
                    <a:pt x="35" y="368"/>
                    <a:pt x="36" y="368"/>
                    <a:pt x="37" y="368"/>
                  </a:cubicBezTo>
                  <a:cubicBezTo>
                    <a:pt x="38" y="368"/>
                    <a:pt x="38" y="368"/>
                    <a:pt x="39" y="368"/>
                  </a:cubicBezTo>
                  <a:cubicBezTo>
                    <a:pt x="42" y="368"/>
                    <a:pt x="44" y="368"/>
                    <a:pt x="45" y="370"/>
                  </a:cubicBezTo>
                  <a:cubicBezTo>
                    <a:pt x="47" y="373"/>
                    <a:pt x="46" y="375"/>
                    <a:pt x="42" y="379"/>
                  </a:cubicBezTo>
                  <a:cubicBezTo>
                    <a:pt x="41" y="380"/>
                    <a:pt x="41" y="381"/>
                    <a:pt x="40" y="382"/>
                  </a:cubicBezTo>
                  <a:cubicBezTo>
                    <a:pt x="38" y="385"/>
                    <a:pt x="39" y="388"/>
                    <a:pt x="39" y="392"/>
                  </a:cubicBezTo>
                  <a:cubicBezTo>
                    <a:pt x="40" y="394"/>
                    <a:pt x="40" y="396"/>
                    <a:pt x="40" y="399"/>
                  </a:cubicBezTo>
                  <a:cubicBezTo>
                    <a:pt x="39" y="401"/>
                    <a:pt x="39" y="402"/>
                    <a:pt x="39" y="402"/>
                  </a:cubicBezTo>
                  <a:cubicBezTo>
                    <a:pt x="38" y="403"/>
                    <a:pt x="38" y="403"/>
                    <a:pt x="38" y="404"/>
                  </a:cubicBezTo>
                  <a:cubicBezTo>
                    <a:pt x="37" y="406"/>
                    <a:pt x="37" y="406"/>
                    <a:pt x="37" y="406"/>
                  </a:cubicBezTo>
                  <a:cubicBezTo>
                    <a:pt x="39" y="407"/>
                    <a:pt x="39" y="407"/>
                    <a:pt x="39" y="407"/>
                  </a:cubicBezTo>
                  <a:cubicBezTo>
                    <a:pt x="60" y="420"/>
                    <a:pt x="82" y="432"/>
                    <a:pt x="103" y="444"/>
                  </a:cubicBezTo>
                  <a:cubicBezTo>
                    <a:pt x="103" y="444"/>
                    <a:pt x="103" y="444"/>
                    <a:pt x="103" y="444"/>
                  </a:cubicBezTo>
                  <a:cubicBezTo>
                    <a:pt x="268" y="530"/>
                    <a:pt x="401" y="552"/>
                    <a:pt x="426" y="556"/>
                  </a:cubicBezTo>
                  <a:cubicBezTo>
                    <a:pt x="429" y="556"/>
                    <a:pt x="429" y="556"/>
                    <a:pt x="429" y="556"/>
                  </a:cubicBezTo>
                  <a:cubicBezTo>
                    <a:pt x="430" y="553"/>
                    <a:pt x="430" y="553"/>
                    <a:pt x="430" y="553"/>
                  </a:cubicBezTo>
                  <a:cubicBezTo>
                    <a:pt x="443" y="468"/>
                    <a:pt x="453" y="418"/>
                    <a:pt x="457" y="403"/>
                  </a:cubicBezTo>
                  <a:cubicBezTo>
                    <a:pt x="458" y="401"/>
                    <a:pt x="458" y="401"/>
                    <a:pt x="458" y="401"/>
                  </a:cubicBezTo>
                  <a:lnTo>
                    <a:pt x="345" y="346"/>
                  </a:lnTo>
                  <a:close/>
                  <a:moveTo>
                    <a:pt x="106" y="44"/>
                  </a:moveTo>
                  <a:cubicBezTo>
                    <a:pt x="106" y="44"/>
                    <a:pt x="105" y="44"/>
                    <a:pt x="105" y="43"/>
                  </a:cubicBezTo>
                  <a:cubicBezTo>
                    <a:pt x="104" y="43"/>
                    <a:pt x="104" y="42"/>
                    <a:pt x="104" y="41"/>
                  </a:cubicBezTo>
                  <a:cubicBezTo>
                    <a:pt x="104" y="39"/>
                    <a:pt x="106" y="38"/>
                    <a:pt x="111" y="37"/>
                  </a:cubicBezTo>
                  <a:cubicBezTo>
                    <a:pt x="111" y="37"/>
                    <a:pt x="112" y="37"/>
                    <a:pt x="112" y="37"/>
                  </a:cubicBezTo>
                  <a:cubicBezTo>
                    <a:pt x="112" y="38"/>
                    <a:pt x="111" y="38"/>
                    <a:pt x="111" y="39"/>
                  </a:cubicBezTo>
                  <a:cubicBezTo>
                    <a:pt x="111" y="40"/>
                    <a:pt x="110" y="40"/>
                    <a:pt x="110" y="40"/>
                  </a:cubicBezTo>
                  <a:cubicBezTo>
                    <a:pt x="109" y="42"/>
                    <a:pt x="109" y="43"/>
                    <a:pt x="107" y="44"/>
                  </a:cubicBezTo>
                  <a:cubicBezTo>
                    <a:pt x="107" y="44"/>
                    <a:pt x="107" y="44"/>
                    <a:pt x="106" y="44"/>
                  </a:cubicBezTo>
                  <a:close/>
                  <a:moveTo>
                    <a:pt x="232" y="212"/>
                  </a:moveTo>
                  <a:cubicBezTo>
                    <a:pt x="231" y="212"/>
                    <a:pt x="230" y="212"/>
                    <a:pt x="229" y="212"/>
                  </a:cubicBezTo>
                  <a:cubicBezTo>
                    <a:pt x="229" y="212"/>
                    <a:pt x="229" y="212"/>
                    <a:pt x="229" y="212"/>
                  </a:cubicBezTo>
                  <a:cubicBezTo>
                    <a:pt x="228" y="212"/>
                    <a:pt x="227" y="212"/>
                    <a:pt x="226" y="212"/>
                  </a:cubicBezTo>
                  <a:cubicBezTo>
                    <a:pt x="225" y="212"/>
                    <a:pt x="224" y="212"/>
                    <a:pt x="222" y="212"/>
                  </a:cubicBezTo>
                  <a:cubicBezTo>
                    <a:pt x="220" y="212"/>
                    <a:pt x="217" y="212"/>
                    <a:pt x="214" y="214"/>
                  </a:cubicBezTo>
                  <a:cubicBezTo>
                    <a:pt x="212" y="216"/>
                    <a:pt x="208" y="218"/>
                    <a:pt x="208" y="222"/>
                  </a:cubicBezTo>
                  <a:cubicBezTo>
                    <a:pt x="208" y="225"/>
                    <a:pt x="211" y="227"/>
                    <a:pt x="213" y="228"/>
                  </a:cubicBezTo>
                  <a:cubicBezTo>
                    <a:pt x="213" y="228"/>
                    <a:pt x="213" y="228"/>
                    <a:pt x="213" y="228"/>
                  </a:cubicBezTo>
                  <a:cubicBezTo>
                    <a:pt x="217" y="230"/>
                    <a:pt x="220" y="232"/>
                    <a:pt x="222" y="235"/>
                  </a:cubicBezTo>
                  <a:cubicBezTo>
                    <a:pt x="222" y="236"/>
                    <a:pt x="222" y="236"/>
                    <a:pt x="222" y="236"/>
                  </a:cubicBezTo>
                  <a:cubicBezTo>
                    <a:pt x="223" y="236"/>
                    <a:pt x="223" y="236"/>
                    <a:pt x="223" y="236"/>
                  </a:cubicBezTo>
                  <a:cubicBezTo>
                    <a:pt x="224" y="237"/>
                    <a:pt x="225" y="237"/>
                    <a:pt x="226" y="238"/>
                  </a:cubicBezTo>
                  <a:cubicBezTo>
                    <a:pt x="228" y="239"/>
                    <a:pt x="230" y="240"/>
                    <a:pt x="233" y="240"/>
                  </a:cubicBezTo>
                  <a:cubicBezTo>
                    <a:pt x="233" y="240"/>
                    <a:pt x="234" y="240"/>
                    <a:pt x="234" y="240"/>
                  </a:cubicBezTo>
                  <a:cubicBezTo>
                    <a:pt x="237" y="240"/>
                    <a:pt x="239" y="239"/>
                    <a:pt x="241" y="238"/>
                  </a:cubicBezTo>
                  <a:cubicBezTo>
                    <a:pt x="242" y="237"/>
                    <a:pt x="243" y="237"/>
                    <a:pt x="244" y="236"/>
                  </a:cubicBezTo>
                  <a:cubicBezTo>
                    <a:pt x="244" y="236"/>
                    <a:pt x="245" y="236"/>
                    <a:pt x="244" y="236"/>
                  </a:cubicBezTo>
                  <a:cubicBezTo>
                    <a:pt x="245" y="237"/>
                    <a:pt x="244" y="241"/>
                    <a:pt x="243" y="243"/>
                  </a:cubicBezTo>
                  <a:cubicBezTo>
                    <a:pt x="242" y="244"/>
                    <a:pt x="240" y="245"/>
                    <a:pt x="238" y="246"/>
                  </a:cubicBezTo>
                  <a:cubicBezTo>
                    <a:pt x="235" y="248"/>
                    <a:pt x="231" y="250"/>
                    <a:pt x="230" y="255"/>
                  </a:cubicBezTo>
                  <a:cubicBezTo>
                    <a:pt x="230" y="255"/>
                    <a:pt x="230" y="256"/>
                    <a:pt x="230" y="257"/>
                  </a:cubicBezTo>
                  <a:cubicBezTo>
                    <a:pt x="230" y="258"/>
                    <a:pt x="230" y="259"/>
                    <a:pt x="230" y="259"/>
                  </a:cubicBezTo>
                  <a:cubicBezTo>
                    <a:pt x="230" y="259"/>
                    <a:pt x="229" y="259"/>
                    <a:pt x="229" y="259"/>
                  </a:cubicBezTo>
                  <a:cubicBezTo>
                    <a:pt x="228" y="259"/>
                    <a:pt x="226" y="259"/>
                    <a:pt x="226" y="258"/>
                  </a:cubicBezTo>
                  <a:cubicBezTo>
                    <a:pt x="225" y="258"/>
                    <a:pt x="225" y="257"/>
                    <a:pt x="224" y="256"/>
                  </a:cubicBezTo>
                  <a:cubicBezTo>
                    <a:pt x="223" y="254"/>
                    <a:pt x="223" y="253"/>
                    <a:pt x="221" y="252"/>
                  </a:cubicBezTo>
                  <a:cubicBezTo>
                    <a:pt x="219" y="249"/>
                    <a:pt x="214" y="248"/>
                    <a:pt x="212" y="247"/>
                  </a:cubicBezTo>
                  <a:cubicBezTo>
                    <a:pt x="211" y="247"/>
                    <a:pt x="211" y="247"/>
                    <a:pt x="210" y="247"/>
                  </a:cubicBezTo>
                  <a:cubicBezTo>
                    <a:pt x="207" y="247"/>
                    <a:pt x="202" y="249"/>
                    <a:pt x="200" y="252"/>
                  </a:cubicBezTo>
                  <a:cubicBezTo>
                    <a:pt x="199" y="254"/>
                    <a:pt x="199" y="257"/>
                    <a:pt x="200" y="259"/>
                  </a:cubicBezTo>
                  <a:cubicBezTo>
                    <a:pt x="200" y="260"/>
                    <a:pt x="201" y="261"/>
                    <a:pt x="201" y="261"/>
                  </a:cubicBezTo>
                  <a:cubicBezTo>
                    <a:pt x="201" y="261"/>
                    <a:pt x="200" y="261"/>
                    <a:pt x="199" y="261"/>
                  </a:cubicBezTo>
                  <a:cubicBezTo>
                    <a:pt x="198" y="261"/>
                    <a:pt x="197" y="261"/>
                    <a:pt x="196" y="262"/>
                  </a:cubicBezTo>
                  <a:cubicBezTo>
                    <a:pt x="195" y="262"/>
                    <a:pt x="194" y="262"/>
                    <a:pt x="193" y="263"/>
                  </a:cubicBezTo>
                  <a:cubicBezTo>
                    <a:pt x="192" y="263"/>
                    <a:pt x="191" y="263"/>
                    <a:pt x="190" y="263"/>
                  </a:cubicBezTo>
                  <a:cubicBezTo>
                    <a:pt x="189" y="264"/>
                    <a:pt x="187" y="264"/>
                    <a:pt x="185" y="265"/>
                  </a:cubicBezTo>
                  <a:cubicBezTo>
                    <a:pt x="186" y="264"/>
                    <a:pt x="187" y="264"/>
                    <a:pt x="188" y="264"/>
                  </a:cubicBezTo>
                  <a:cubicBezTo>
                    <a:pt x="192" y="262"/>
                    <a:pt x="195" y="259"/>
                    <a:pt x="197" y="256"/>
                  </a:cubicBezTo>
                  <a:cubicBezTo>
                    <a:pt x="198" y="252"/>
                    <a:pt x="198" y="249"/>
                    <a:pt x="196" y="245"/>
                  </a:cubicBezTo>
                  <a:cubicBezTo>
                    <a:pt x="195" y="243"/>
                    <a:pt x="195" y="243"/>
                    <a:pt x="195" y="243"/>
                  </a:cubicBezTo>
                  <a:cubicBezTo>
                    <a:pt x="193" y="243"/>
                    <a:pt x="193" y="243"/>
                    <a:pt x="193" y="243"/>
                  </a:cubicBezTo>
                  <a:cubicBezTo>
                    <a:pt x="189" y="243"/>
                    <a:pt x="184" y="244"/>
                    <a:pt x="179" y="245"/>
                  </a:cubicBezTo>
                  <a:cubicBezTo>
                    <a:pt x="175" y="246"/>
                    <a:pt x="173" y="249"/>
                    <a:pt x="170" y="251"/>
                  </a:cubicBezTo>
                  <a:cubicBezTo>
                    <a:pt x="169" y="252"/>
                    <a:pt x="167" y="253"/>
                    <a:pt x="166" y="254"/>
                  </a:cubicBezTo>
                  <a:cubicBezTo>
                    <a:pt x="165" y="255"/>
                    <a:pt x="164" y="255"/>
                    <a:pt x="163" y="255"/>
                  </a:cubicBezTo>
                  <a:cubicBezTo>
                    <a:pt x="161" y="255"/>
                    <a:pt x="159" y="252"/>
                    <a:pt x="156" y="250"/>
                  </a:cubicBezTo>
                  <a:cubicBezTo>
                    <a:pt x="155" y="249"/>
                    <a:pt x="154" y="248"/>
                    <a:pt x="154" y="247"/>
                  </a:cubicBezTo>
                  <a:cubicBezTo>
                    <a:pt x="153" y="247"/>
                    <a:pt x="152" y="246"/>
                    <a:pt x="152" y="246"/>
                  </a:cubicBezTo>
                  <a:cubicBezTo>
                    <a:pt x="151" y="246"/>
                    <a:pt x="151" y="245"/>
                    <a:pt x="151" y="245"/>
                  </a:cubicBezTo>
                  <a:cubicBezTo>
                    <a:pt x="152" y="245"/>
                    <a:pt x="153" y="246"/>
                    <a:pt x="154" y="246"/>
                  </a:cubicBezTo>
                  <a:cubicBezTo>
                    <a:pt x="155" y="246"/>
                    <a:pt x="156" y="245"/>
                    <a:pt x="157" y="245"/>
                  </a:cubicBezTo>
                  <a:cubicBezTo>
                    <a:pt x="161" y="243"/>
                    <a:pt x="163" y="239"/>
                    <a:pt x="164" y="236"/>
                  </a:cubicBezTo>
                  <a:cubicBezTo>
                    <a:pt x="165" y="236"/>
                    <a:pt x="165" y="236"/>
                    <a:pt x="166" y="236"/>
                  </a:cubicBezTo>
                  <a:cubicBezTo>
                    <a:pt x="167" y="236"/>
                    <a:pt x="168" y="236"/>
                    <a:pt x="169" y="236"/>
                  </a:cubicBezTo>
                  <a:cubicBezTo>
                    <a:pt x="170" y="236"/>
                    <a:pt x="173" y="236"/>
                    <a:pt x="176" y="233"/>
                  </a:cubicBezTo>
                  <a:cubicBezTo>
                    <a:pt x="177" y="231"/>
                    <a:pt x="178" y="230"/>
                    <a:pt x="178" y="228"/>
                  </a:cubicBezTo>
                  <a:cubicBezTo>
                    <a:pt x="178" y="228"/>
                    <a:pt x="178" y="229"/>
                    <a:pt x="178" y="229"/>
                  </a:cubicBezTo>
                  <a:cubicBezTo>
                    <a:pt x="182" y="232"/>
                    <a:pt x="184" y="234"/>
                    <a:pt x="189" y="234"/>
                  </a:cubicBezTo>
                  <a:cubicBezTo>
                    <a:pt x="189" y="234"/>
                    <a:pt x="190" y="234"/>
                    <a:pt x="191" y="234"/>
                  </a:cubicBezTo>
                  <a:cubicBezTo>
                    <a:pt x="194" y="233"/>
                    <a:pt x="194" y="233"/>
                    <a:pt x="194" y="233"/>
                  </a:cubicBezTo>
                  <a:cubicBezTo>
                    <a:pt x="194" y="231"/>
                    <a:pt x="194" y="231"/>
                    <a:pt x="194" y="231"/>
                  </a:cubicBezTo>
                  <a:cubicBezTo>
                    <a:pt x="194" y="221"/>
                    <a:pt x="190" y="217"/>
                    <a:pt x="184" y="211"/>
                  </a:cubicBezTo>
                  <a:cubicBezTo>
                    <a:pt x="183" y="211"/>
                    <a:pt x="183" y="211"/>
                    <a:pt x="182" y="210"/>
                  </a:cubicBezTo>
                  <a:cubicBezTo>
                    <a:pt x="181" y="209"/>
                    <a:pt x="178" y="207"/>
                    <a:pt x="175" y="206"/>
                  </a:cubicBezTo>
                  <a:cubicBezTo>
                    <a:pt x="174" y="206"/>
                    <a:pt x="174" y="206"/>
                    <a:pt x="174" y="206"/>
                  </a:cubicBezTo>
                  <a:cubicBezTo>
                    <a:pt x="173" y="206"/>
                    <a:pt x="172" y="207"/>
                    <a:pt x="171" y="207"/>
                  </a:cubicBezTo>
                  <a:cubicBezTo>
                    <a:pt x="171" y="207"/>
                    <a:pt x="171" y="207"/>
                    <a:pt x="171" y="207"/>
                  </a:cubicBezTo>
                  <a:cubicBezTo>
                    <a:pt x="170" y="207"/>
                    <a:pt x="169" y="206"/>
                    <a:pt x="168" y="205"/>
                  </a:cubicBezTo>
                  <a:cubicBezTo>
                    <a:pt x="168" y="205"/>
                    <a:pt x="168" y="205"/>
                    <a:pt x="168" y="205"/>
                  </a:cubicBezTo>
                  <a:cubicBezTo>
                    <a:pt x="166" y="203"/>
                    <a:pt x="165" y="203"/>
                    <a:pt x="162" y="202"/>
                  </a:cubicBezTo>
                  <a:cubicBezTo>
                    <a:pt x="161" y="201"/>
                    <a:pt x="161" y="201"/>
                    <a:pt x="160" y="200"/>
                  </a:cubicBezTo>
                  <a:cubicBezTo>
                    <a:pt x="159" y="200"/>
                    <a:pt x="158" y="199"/>
                    <a:pt x="157" y="199"/>
                  </a:cubicBezTo>
                  <a:cubicBezTo>
                    <a:pt x="157" y="199"/>
                    <a:pt x="157" y="199"/>
                    <a:pt x="156" y="198"/>
                  </a:cubicBezTo>
                  <a:cubicBezTo>
                    <a:pt x="157" y="199"/>
                    <a:pt x="157" y="199"/>
                    <a:pt x="158" y="199"/>
                  </a:cubicBezTo>
                  <a:cubicBezTo>
                    <a:pt x="159" y="200"/>
                    <a:pt x="161" y="200"/>
                    <a:pt x="163" y="200"/>
                  </a:cubicBezTo>
                  <a:cubicBezTo>
                    <a:pt x="163" y="200"/>
                    <a:pt x="163" y="200"/>
                    <a:pt x="164" y="200"/>
                  </a:cubicBezTo>
                  <a:cubicBezTo>
                    <a:pt x="165" y="200"/>
                    <a:pt x="166" y="200"/>
                    <a:pt x="167" y="199"/>
                  </a:cubicBezTo>
                  <a:cubicBezTo>
                    <a:pt x="167" y="199"/>
                    <a:pt x="168" y="199"/>
                    <a:pt x="169" y="199"/>
                  </a:cubicBezTo>
                  <a:cubicBezTo>
                    <a:pt x="169" y="199"/>
                    <a:pt x="169" y="199"/>
                    <a:pt x="170" y="199"/>
                  </a:cubicBezTo>
                  <a:cubicBezTo>
                    <a:pt x="171" y="199"/>
                    <a:pt x="171" y="200"/>
                    <a:pt x="172" y="200"/>
                  </a:cubicBezTo>
                  <a:cubicBezTo>
                    <a:pt x="174" y="201"/>
                    <a:pt x="175" y="201"/>
                    <a:pt x="176" y="201"/>
                  </a:cubicBezTo>
                  <a:cubicBezTo>
                    <a:pt x="179" y="202"/>
                    <a:pt x="182" y="203"/>
                    <a:pt x="185" y="204"/>
                  </a:cubicBezTo>
                  <a:cubicBezTo>
                    <a:pt x="190" y="206"/>
                    <a:pt x="194" y="208"/>
                    <a:pt x="200" y="208"/>
                  </a:cubicBezTo>
                  <a:cubicBezTo>
                    <a:pt x="201" y="208"/>
                    <a:pt x="201" y="208"/>
                    <a:pt x="202" y="208"/>
                  </a:cubicBezTo>
                  <a:cubicBezTo>
                    <a:pt x="205" y="207"/>
                    <a:pt x="207" y="207"/>
                    <a:pt x="209" y="206"/>
                  </a:cubicBezTo>
                  <a:cubicBezTo>
                    <a:pt x="212" y="206"/>
                    <a:pt x="214" y="205"/>
                    <a:pt x="217" y="205"/>
                  </a:cubicBezTo>
                  <a:cubicBezTo>
                    <a:pt x="217" y="205"/>
                    <a:pt x="218" y="205"/>
                    <a:pt x="218" y="205"/>
                  </a:cubicBezTo>
                  <a:cubicBezTo>
                    <a:pt x="222" y="205"/>
                    <a:pt x="227" y="208"/>
                    <a:pt x="231" y="211"/>
                  </a:cubicBezTo>
                  <a:cubicBezTo>
                    <a:pt x="231" y="211"/>
                    <a:pt x="232" y="212"/>
                    <a:pt x="232" y="212"/>
                  </a:cubicBezTo>
                  <a:close/>
                  <a:moveTo>
                    <a:pt x="144" y="195"/>
                  </a:moveTo>
                  <a:cubicBezTo>
                    <a:pt x="144" y="195"/>
                    <a:pt x="145" y="195"/>
                    <a:pt x="146" y="195"/>
                  </a:cubicBezTo>
                  <a:cubicBezTo>
                    <a:pt x="146" y="195"/>
                    <a:pt x="146" y="195"/>
                    <a:pt x="146" y="195"/>
                  </a:cubicBezTo>
                  <a:cubicBezTo>
                    <a:pt x="147" y="195"/>
                    <a:pt x="147" y="195"/>
                    <a:pt x="148" y="196"/>
                  </a:cubicBezTo>
                  <a:cubicBezTo>
                    <a:pt x="149" y="196"/>
                    <a:pt x="149" y="196"/>
                    <a:pt x="150" y="197"/>
                  </a:cubicBezTo>
                  <a:cubicBezTo>
                    <a:pt x="150" y="197"/>
                    <a:pt x="151" y="197"/>
                    <a:pt x="152" y="197"/>
                  </a:cubicBezTo>
                  <a:cubicBezTo>
                    <a:pt x="152" y="197"/>
                    <a:pt x="151" y="197"/>
                    <a:pt x="151" y="197"/>
                  </a:cubicBezTo>
                  <a:cubicBezTo>
                    <a:pt x="149" y="197"/>
                    <a:pt x="147" y="198"/>
                    <a:pt x="145" y="199"/>
                  </a:cubicBezTo>
                  <a:cubicBezTo>
                    <a:pt x="144" y="199"/>
                    <a:pt x="143" y="199"/>
                    <a:pt x="143" y="199"/>
                  </a:cubicBezTo>
                  <a:cubicBezTo>
                    <a:pt x="143" y="199"/>
                    <a:pt x="143" y="199"/>
                    <a:pt x="143" y="198"/>
                  </a:cubicBezTo>
                  <a:cubicBezTo>
                    <a:pt x="143" y="197"/>
                    <a:pt x="143" y="196"/>
                    <a:pt x="144" y="195"/>
                  </a:cubicBezTo>
                  <a:close/>
                  <a:moveTo>
                    <a:pt x="154" y="38"/>
                  </a:moveTo>
                  <a:cubicBezTo>
                    <a:pt x="151" y="38"/>
                    <a:pt x="148" y="41"/>
                    <a:pt x="146" y="42"/>
                  </a:cubicBezTo>
                  <a:cubicBezTo>
                    <a:pt x="146" y="43"/>
                    <a:pt x="145" y="43"/>
                    <a:pt x="144" y="44"/>
                  </a:cubicBezTo>
                  <a:cubicBezTo>
                    <a:pt x="144" y="44"/>
                    <a:pt x="144" y="44"/>
                    <a:pt x="144" y="44"/>
                  </a:cubicBezTo>
                  <a:cubicBezTo>
                    <a:pt x="143" y="41"/>
                    <a:pt x="141" y="40"/>
                    <a:pt x="138" y="38"/>
                  </a:cubicBezTo>
                  <a:cubicBezTo>
                    <a:pt x="135" y="36"/>
                    <a:pt x="131" y="34"/>
                    <a:pt x="126" y="34"/>
                  </a:cubicBezTo>
                  <a:cubicBezTo>
                    <a:pt x="128" y="33"/>
                    <a:pt x="129" y="33"/>
                    <a:pt x="131" y="33"/>
                  </a:cubicBezTo>
                  <a:cubicBezTo>
                    <a:pt x="135" y="33"/>
                    <a:pt x="140" y="34"/>
                    <a:pt x="144" y="36"/>
                  </a:cubicBezTo>
                  <a:cubicBezTo>
                    <a:pt x="147" y="36"/>
                    <a:pt x="150" y="37"/>
                    <a:pt x="153" y="38"/>
                  </a:cubicBezTo>
                  <a:cubicBezTo>
                    <a:pt x="154" y="38"/>
                    <a:pt x="154" y="38"/>
                    <a:pt x="155" y="38"/>
                  </a:cubicBezTo>
                  <a:cubicBezTo>
                    <a:pt x="155" y="38"/>
                    <a:pt x="155" y="38"/>
                    <a:pt x="154" y="38"/>
                  </a:cubicBezTo>
                  <a:close/>
                  <a:moveTo>
                    <a:pt x="311" y="415"/>
                  </a:moveTo>
                  <a:cubicBezTo>
                    <a:pt x="311" y="415"/>
                    <a:pt x="311" y="415"/>
                    <a:pt x="311" y="415"/>
                  </a:cubicBezTo>
                  <a:cubicBezTo>
                    <a:pt x="310" y="417"/>
                    <a:pt x="310" y="417"/>
                    <a:pt x="310" y="417"/>
                  </a:cubicBezTo>
                  <a:cubicBezTo>
                    <a:pt x="309" y="417"/>
                    <a:pt x="309" y="417"/>
                    <a:pt x="309" y="417"/>
                  </a:cubicBezTo>
                  <a:cubicBezTo>
                    <a:pt x="310" y="418"/>
                    <a:pt x="310" y="422"/>
                    <a:pt x="310" y="423"/>
                  </a:cubicBezTo>
                  <a:cubicBezTo>
                    <a:pt x="310" y="424"/>
                    <a:pt x="309" y="426"/>
                    <a:pt x="305" y="426"/>
                  </a:cubicBezTo>
                  <a:cubicBezTo>
                    <a:pt x="302" y="426"/>
                    <a:pt x="299" y="425"/>
                    <a:pt x="297" y="424"/>
                  </a:cubicBezTo>
                  <a:cubicBezTo>
                    <a:pt x="296" y="424"/>
                    <a:pt x="296" y="424"/>
                    <a:pt x="296" y="424"/>
                  </a:cubicBezTo>
                  <a:cubicBezTo>
                    <a:pt x="294" y="423"/>
                    <a:pt x="292" y="423"/>
                    <a:pt x="291" y="423"/>
                  </a:cubicBezTo>
                  <a:cubicBezTo>
                    <a:pt x="285" y="423"/>
                    <a:pt x="281" y="426"/>
                    <a:pt x="277" y="430"/>
                  </a:cubicBezTo>
                  <a:cubicBezTo>
                    <a:pt x="276" y="431"/>
                    <a:pt x="276" y="431"/>
                    <a:pt x="276" y="431"/>
                  </a:cubicBezTo>
                  <a:cubicBezTo>
                    <a:pt x="270" y="437"/>
                    <a:pt x="261" y="445"/>
                    <a:pt x="253" y="445"/>
                  </a:cubicBezTo>
                  <a:cubicBezTo>
                    <a:pt x="252" y="445"/>
                    <a:pt x="250" y="445"/>
                    <a:pt x="248" y="444"/>
                  </a:cubicBezTo>
                  <a:cubicBezTo>
                    <a:pt x="247" y="443"/>
                    <a:pt x="245" y="442"/>
                    <a:pt x="243" y="442"/>
                  </a:cubicBezTo>
                  <a:cubicBezTo>
                    <a:pt x="242" y="442"/>
                    <a:pt x="241" y="442"/>
                    <a:pt x="240" y="442"/>
                  </a:cubicBezTo>
                  <a:cubicBezTo>
                    <a:pt x="238" y="443"/>
                    <a:pt x="237" y="443"/>
                    <a:pt x="236" y="444"/>
                  </a:cubicBezTo>
                  <a:cubicBezTo>
                    <a:pt x="235" y="444"/>
                    <a:pt x="235" y="445"/>
                    <a:pt x="234" y="445"/>
                  </a:cubicBezTo>
                  <a:cubicBezTo>
                    <a:pt x="233" y="445"/>
                    <a:pt x="233" y="446"/>
                    <a:pt x="232" y="446"/>
                  </a:cubicBezTo>
                  <a:cubicBezTo>
                    <a:pt x="230" y="446"/>
                    <a:pt x="229" y="447"/>
                    <a:pt x="227" y="449"/>
                  </a:cubicBezTo>
                  <a:cubicBezTo>
                    <a:pt x="226" y="449"/>
                    <a:pt x="226" y="450"/>
                    <a:pt x="225" y="450"/>
                  </a:cubicBezTo>
                  <a:cubicBezTo>
                    <a:pt x="224" y="451"/>
                    <a:pt x="223" y="452"/>
                    <a:pt x="223" y="452"/>
                  </a:cubicBezTo>
                  <a:cubicBezTo>
                    <a:pt x="222" y="453"/>
                    <a:pt x="220" y="453"/>
                    <a:pt x="219" y="453"/>
                  </a:cubicBezTo>
                  <a:cubicBezTo>
                    <a:pt x="217" y="453"/>
                    <a:pt x="215" y="453"/>
                    <a:pt x="214" y="453"/>
                  </a:cubicBezTo>
                  <a:cubicBezTo>
                    <a:pt x="213" y="453"/>
                    <a:pt x="211" y="453"/>
                    <a:pt x="210" y="452"/>
                  </a:cubicBezTo>
                  <a:cubicBezTo>
                    <a:pt x="208" y="452"/>
                    <a:pt x="206" y="452"/>
                    <a:pt x="204" y="450"/>
                  </a:cubicBezTo>
                  <a:cubicBezTo>
                    <a:pt x="203" y="450"/>
                    <a:pt x="202" y="449"/>
                    <a:pt x="200" y="449"/>
                  </a:cubicBezTo>
                  <a:cubicBezTo>
                    <a:pt x="199" y="448"/>
                    <a:pt x="197" y="448"/>
                    <a:pt x="196" y="448"/>
                  </a:cubicBezTo>
                  <a:cubicBezTo>
                    <a:pt x="194" y="447"/>
                    <a:pt x="192" y="447"/>
                    <a:pt x="191" y="446"/>
                  </a:cubicBezTo>
                  <a:cubicBezTo>
                    <a:pt x="186" y="443"/>
                    <a:pt x="180" y="437"/>
                    <a:pt x="179" y="432"/>
                  </a:cubicBezTo>
                  <a:cubicBezTo>
                    <a:pt x="179" y="431"/>
                    <a:pt x="179" y="431"/>
                    <a:pt x="179" y="430"/>
                  </a:cubicBezTo>
                  <a:cubicBezTo>
                    <a:pt x="180" y="430"/>
                    <a:pt x="182" y="431"/>
                    <a:pt x="183" y="432"/>
                  </a:cubicBezTo>
                  <a:cubicBezTo>
                    <a:pt x="184" y="432"/>
                    <a:pt x="185" y="433"/>
                    <a:pt x="186" y="433"/>
                  </a:cubicBezTo>
                  <a:cubicBezTo>
                    <a:pt x="188" y="434"/>
                    <a:pt x="190" y="435"/>
                    <a:pt x="192" y="435"/>
                  </a:cubicBezTo>
                  <a:cubicBezTo>
                    <a:pt x="197" y="435"/>
                    <a:pt x="200" y="431"/>
                    <a:pt x="201" y="429"/>
                  </a:cubicBezTo>
                  <a:cubicBezTo>
                    <a:pt x="203" y="427"/>
                    <a:pt x="204" y="425"/>
                    <a:pt x="206" y="423"/>
                  </a:cubicBezTo>
                  <a:cubicBezTo>
                    <a:pt x="207" y="423"/>
                    <a:pt x="207" y="423"/>
                    <a:pt x="208" y="423"/>
                  </a:cubicBezTo>
                  <a:cubicBezTo>
                    <a:pt x="208" y="423"/>
                    <a:pt x="210" y="424"/>
                    <a:pt x="211" y="424"/>
                  </a:cubicBezTo>
                  <a:cubicBezTo>
                    <a:pt x="213" y="425"/>
                    <a:pt x="215" y="426"/>
                    <a:pt x="217" y="426"/>
                  </a:cubicBezTo>
                  <a:cubicBezTo>
                    <a:pt x="219" y="426"/>
                    <a:pt x="220" y="426"/>
                    <a:pt x="221" y="425"/>
                  </a:cubicBezTo>
                  <a:cubicBezTo>
                    <a:pt x="229" y="421"/>
                    <a:pt x="225" y="414"/>
                    <a:pt x="223" y="409"/>
                  </a:cubicBezTo>
                  <a:cubicBezTo>
                    <a:pt x="223" y="407"/>
                    <a:pt x="222" y="406"/>
                    <a:pt x="222" y="405"/>
                  </a:cubicBezTo>
                  <a:cubicBezTo>
                    <a:pt x="222" y="403"/>
                    <a:pt x="222" y="401"/>
                    <a:pt x="222" y="400"/>
                  </a:cubicBezTo>
                  <a:cubicBezTo>
                    <a:pt x="222" y="396"/>
                    <a:pt x="223" y="391"/>
                    <a:pt x="217" y="388"/>
                  </a:cubicBezTo>
                  <a:cubicBezTo>
                    <a:pt x="217" y="386"/>
                    <a:pt x="217" y="383"/>
                    <a:pt x="217" y="382"/>
                  </a:cubicBezTo>
                  <a:cubicBezTo>
                    <a:pt x="217" y="382"/>
                    <a:pt x="217" y="382"/>
                    <a:pt x="218" y="383"/>
                  </a:cubicBezTo>
                  <a:cubicBezTo>
                    <a:pt x="219" y="383"/>
                    <a:pt x="220" y="385"/>
                    <a:pt x="221" y="387"/>
                  </a:cubicBezTo>
                  <a:cubicBezTo>
                    <a:pt x="222" y="389"/>
                    <a:pt x="223" y="391"/>
                    <a:pt x="225" y="393"/>
                  </a:cubicBezTo>
                  <a:cubicBezTo>
                    <a:pt x="231" y="398"/>
                    <a:pt x="233" y="404"/>
                    <a:pt x="236" y="412"/>
                  </a:cubicBezTo>
                  <a:cubicBezTo>
                    <a:pt x="236" y="412"/>
                    <a:pt x="236" y="412"/>
                    <a:pt x="236" y="412"/>
                  </a:cubicBezTo>
                  <a:cubicBezTo>
                    <a:pt x="239" y="422"/>
                    <a:pt x="247" y="429"/>
                    <a:pt x="256" y="430"/>
                  </a:cubicBezTo>
                  <a:cubicBezTo>
                    <a:pt x="258" y="431"/>
                    <a:pt x="259" y="431"/>
                    <a:pt x="260" y="431"/>
                  </a:cubicBezTo>
                  <a:cubicBezTo>
                    <a:pt x="263" y="431"/>
                    <a:pt x="267" y="430"/>
                    <a:pt x="269" y="428"/>
                  </a:cubicBezTo>
                  <a:cubicBezTo>
                    <a:pt x="270" y="428"/>
                    <a:pt x="271" y="427"/>
                    <a:pt x="271" y="427"/>
                  </a:cubicBezTo>
                  <a:cubicBezTo>
                    <a:pt x="272" y="426"/>
                    <a:pt x="272" y="426"/>
                    <a:pt x="273" y="426"/>
                  </a:cubicBezTo>
                  <a:cubicBezTo>
                    <a:pt x="273" y="426"/>
                    <a:pt x="274" y="426"/>
                    <a:pt x="275" y="425"/>
                  </a:cubicBezTo>
                  <a:cubicBezTo>
                    <a:pt x="276" y="425"/>
                    <a:pt x="277" y="425"/>
                    <a:pt x="279" y="424"/>
                  </a:cubicBezTo>
                  <a:cubicBezTo>
                    <a:pt x="280" y="423"/>
                    <a:pt x="282" y="422"/>
                    <a:pt x="283" y="421"/>
                  </a:cubicBezTo>
                  <a:cubicBezTo>
                    <a:pt x="284" y="421"/>
                    <a:pt x="285" y="420"/>
                    <a:pt x="286" y="419"/>
                  </a:cubicBezTo>
                  <a:cubicBezTo>
                    <a:pt x="288" y="418"/>
                    <a:pt x="290" y="416"/>
                    <a:pt x="291" y="415"/>
                  </a:cubicBezTo>
                  <a:cubicBezTo>
                    <a:pt x="293" y="413"/>
                    <a:pt x="295" y="411"/>
                    <a:pt x="296" y="411"/>
                  </a:cubicBezTo>
                  <a:cubicBezTo>
                    <a:pt x="299" y="410"/>
                    <a:pt x="301" y="410"/>
                    <a:pt x="304" y="410"/>
                  </a:cubicBezTo>
                  <a:cubicBezTo>
                    <a:pt x="307" y="410"/>
                    <a:pt x="310" y="411"/>
                    <a:pt x="313" y="412"/>
                  </a:cubicBezTo>
                  <a:cubicBezTo>
                    <a:pt x="313" y="412"/>
                    <a:pt x="313" y="412"/>
                    <a:pt x="313" y="412"/>
                  </a:cubicBezTo>
                  <a:cubicBezTo>
                    <a:pt x="313" y="412"/>
                    <a:pt x="313" y="412"/>
                    <a:pt x="312" y="412"/>
                  </a:cubicBezTo>
                  <a:cubicBezTo>
                    <a:pt x="312" y="412"/>
                    <a:pt x="312" y="412"/>
                    <a:pt x="312" y="412"/>
                  </a:cubicBezTo>
                  <a:cubicBezTo>
                    <a:pt x="310" y="412"/>
                    <a:pt x="310" y="412"/>
                    <a:pt x="310" y="412"/>
                  </a:cubicBezTo>
                  <a:cubicBezTo>
                    <a:pt x="310" y="412"/>
                    <a:pt x="310" y="412"/>
                    <a:pt x="310" y="412"/>
                  </a:cubicBezTo>
                  <a:cubicBezTo>
                    <a:pt x="311" y="415"/>
                    <a:pt x="311" y="415"/>
                    <a:pt x="311" y="415"/>
                  </a:cubicBezTo>
                  <a:cubicBezTo>
                    <a:pt x="311" y="415"/>
                    <a:pt x="311" y="415"/>
                    <a:pt x="311" y="415"/>
                  </a:cubicBezTo>
                  <a:close/>
                  <a:moveTo>
                    <a:pt x="320" y="416"/>
                  </a:moveTo>
                  <a:cubicBezTo>
                    <a:pt x="319" y="416"/>
                    <a:pt x="319" y="416"/>
                    <a:pt x="319" y="416"/>
                  </a:cubicBezTo>
                  <a:cubicBezTo>
                    <a:pt x="318" y="416"/>
                    <a:pt x="318" y="415"/>
                    <a:pt x="317" y="415"/>
                  </a:cubicBezTo>
                  <a:cubicBezTo>
                    <a:pt x="316" y="414"/>
                    <a:pt x="314" y="413"/>
                    <a:pt x="313" y="412"/>
                  </a:cubicBezTo>
                  <a:cubicBezTo>
                    <a:pt x="315" y="413"/>
                    <a:pt x="318" y="415"/>
                    <a:pt x="320" y="416"/>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82" name="Freeform 64">
              <a:extLst>
                <a:ext uri="{FF2B5EF4-FFF2-40B4-BE49-F238E27FC236}">
                  <a16:creationId xmlns:a16="http://schemas.microsoft.com/office/drawing/2014/main" id="{78D753DE-FF08-3BC5-18CC-6A223796F9DF}"/>
                </a:ext>
              </a:extLst>
            </p:cNvPr>
            <p:cNvSpPr>
              <a:spLocks/>
            </p:cNvSpPr>
            <p:nvPr/>
          </p:nvSpPr>
          <p:spPr bwMode="auto">
            <a:xfrm>
              <a:off x="4649549" y="4340093"/>
              <a:ext cx="177218" cy="75631"/>
            </a:xfrm>
            <a:custGeom>
              <a:avLst/>
              <a:gdLst>
                <a:gd name="T0" fmla="*/ 41 w 49"/>
                <a:gd name="T1" fmla="*/ 4 h 23"/>
                <a:gd name="T2" fmla="*/ 41 w 49"/>
                <a:gd name="T3" fmla="*/ 4 h 23"/>
                <a:gd name="T4" fmla="*/ 36 w 49"/>
                <a:gd name="T5" fmla="*/ 0 h 23"/>
                <a:gd name="T6" fmla="*/ 35 w 49"/>
                <a:gd name="T7" fmla="*/ 0 h 23"/>
                <a:gd name="T8" fmla="*/ 30 w 49"/>
                <a:gd name="T9" fmla="*/ 2 h 23"/>
                <a:gd name="T10" fmla="*/ 30 w 49"/>
                <a:gd name="T11" fmla="*/ 2 h 23"/>
                <a:gd name="T12" fmla="*/ 25 w 49"/>
                <a:gd name="T13" fmla="*/ 0 h 23"/>
                <a:gd name="T14" fmla="*/ 19 w 49"/>
                <a:gd name="T15" fmla="*/ 3 h 23"/>
                <a:gd name="T16" fmla="*/ 18 w 49"/>
                <a:gd name="T17" fmla="*/ 6 h 23"/>
                <a:gd name="T18" fmla="*/ 18 w 49"/>
                <a:gd name="T19" fmla="*/ 7 h 23"/>
                <a:gd name="T20" fmla="*/ 18 w 49"/>
                <a:gd name="T21" fmla="*/ 7 h 23"/>
                <a:gd name="T22" fmla="*/ 17 w 49"/>
                <a:gd name="T23" fmla="*/ 7 h 23"/>
                <a:gd name="T24" fmla="*/ 17 w 49"/>
                <a:gd name="T25" fmla="*/ 7 h 23"/>
                <a:gd name="T26" fmla="*/ 14 w 49"/>
                <a:gd name="T27" fmla="*/ 3 h 23"/>
                <a:gd name="T28" fmla="*/ 9 w 49"/>
                <a:gd name="T29" fmla="*/ 2 h 23"/>
                <a:gd name="T30" fmla="*/ 5 w 49"/>
                <a:gd name="T31" fmla="*/ 3 h 23"/>
                <a:gd name="T32" fmla="*/ 0 w 49"/>
                <a:gd name="T33" fmla="*/ 8 h 23"/>
                <a:gd name="T34" fmla="*/ 2 w 49"/>
                <a:gd name="T35" fmla="*/ 13 h 23"/>
                <a:gd name="T36" fmla="*/ 10 w 49"/>
                <a:gd name="T37" fmla="*/ 15 h 23"/>
                <a:gd name="T38" fmla="*/ 15 w 49"/>
                <a:gd name="T39" fmla="*/ 14 h 23"/>
                <a:gd name="T40" fmla="*/ 15 w 49"/>
                <a:gd name="T41" fmla="*/ 14 h 23"/>
                <a:gd name="T42" fmla="*/ 21 w 49"/>
                <a:gd name="T43" fmla="*/ 18 h 23"/>
                <a:gd name="T44" fmla="*/ 29 w 49"/>
                <a:gd name="T45" fmla="*/ 21 h 23"/>
                <a:gd name="T46" fmla="*/ 36 w 49"/>
                <a:gd name="T47" fmla="*/ 23 h 23"/>
                <a:gd name="T48" fmla="*/ 42 w 49"/>
                <a:gd name="T49" fmla="*/ 21 h 23"/>
                <a:gd name="T50" fmla="*/ 49 w 49"/>
                <a:gd name="T51" fmla="*/ 10 h 23"/>
                <a:gd name="T52" fmla="*/ 41 w 49"/>
                <a:gd name="T53"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 h="23">
                  <a:moveTo>
                    <a:pt x="41" y="4"/>
                  </a:moveTo>
                  <a:cubicBezTo>
                    <a:pt x="41" y="4"/>
                    <a:pt x="41" y="4"/>
                    <a:pt x="41" y="4"/>
                  </a:cubicBezTo>
                  <a:cubicBezTo>
                    <a:pt x="41" y="2"/>
                    <a:pt x="40" y="0"/>
                    <a:pt x="36" y="0"/>
                  </a:cubicBezTo>
                  <a:cubicBezTo>
                    <a:pt x="36" y="0"/>
                    <a:pt x="35" y="0"/>
                    <a:pt x="35" y="0"/>
                  </a:cubicBezTo>
                  <a:cubicBezTo>
                    <a:pt x="32" y="0"/>
                    <a:pt x="31" y="1"/>
                    <a:pt x="30" y="2"/>
                  </a:cubicBezTo>
                  <a:cubicBezTo>
                    <a:pt x="30" y="2"/>
                    <a:pt x="30" y="2"/>
                    <a:pt x="30" y="2"/>
                  </a:cubicBezTo>
                  <a:cubicBezTo>
                    <a:pt x="28" y="1"/>
                    <a:pt x="27" y="0"/>
                    <a:pt x="25" y="0"/>
                  </a:cubicBezTo>
                  <a:cubicBezTo>
                    <a:pt x="23" y="0"/>
                    <a:pt x="21" y="1"/>
                    <a:pt x="19" y="3"/>
                  </a:cubicBezTo>
                  <a:cubicBezTo>
                    <a:pt x="18" y="4"/>
                    <a:pt x="18" y="5"/>
                    <a:pt x="18" y="6"/>
                  </a:cubicBezTo>
                  <a:cubicBezTo>
                    <a:pt x="18" y="6"/>
                    <a:pt x="18" y="7"/>
                    <a:pt x="18" y="7"/>
                  </a:cubicBezTo>
                  <a:cubicBezTo>
                    <a:pt x="18" y="7"/>
                    <a:pt x="18" y="7"/>
                    <a:pt x="18" y="7"/>
                  </a:cubicBezTo>
                  <a:cubicBezTo>
                    <a:pt x="18" y="7"/>
                    <a:pt x="17" y="7"/>
                    <a:pt x="17" y="7"/>
                  </a:cubicBezTo>
                  <a:cubicBezTo>
                    <a:pt x="17" y="7"/>
                    <a:pt x="17" y="7"/>
                    <a:pt x="17" y="7"/>
                  </a:cubicBezTo>
                  <a:cubicBezTo>
                    <a:pt x="16" y="6"/>
                    <a:pt x="15" y="4"/>
                    <a:pt x="14" y="3"/>
                  </a:cubicBezTo>
                  <a:cubicBezTo>
                    <a:pt x="12" y="2"/>
                    <a:pt x="11" y="2"/>
                    <a:pt x="9" y="2"/>
                  </a:cubicBezTo>
                  <a:cubicBezTo>
                    <a:pt x="8" y="2"/>
                    <a:pt x="7" y="2"/>
                    <a:pt x="5" y="3"/>
                  </a:cubicBezTo>
                  <a:cubicBezTo>
                    <a:pt x="3" y="3"/>
                    <a:pt x="1" y="5"/>
                    <a:pt x="0" y="8"/>
                  </a:cubicBezTo>
                  <a:cubicBezTo>
                    <a:pt x="0" y="10"/>
                    <a:pt x="1" y="11"/>
                    <a:pt x="2" y="13"/>
                  </a:cubicBezTo>
                  <a:cubicBezTo>
                    <a:pt x="4" y="14"/>
                    <a:pt x="8" y="15"/>
                    <a:pt x="10" y="15"/>
                  </a:cubicBezTo>
                  <a:cubicBezTo>
                    <a:pt x="12" y="15"/>
                    <a:pt x="14" y="14"/>
                    <a:pt x="15" y="14"/>
                  </a:cubicBezTo>
                  <a:cubicBezTo>
                    <a:pt x="15" y="14"/>
                    <a:pt x="15" y="14"/>
                    <a:pt x="15" y="14"/>
                  </a:cubicBezTo>
                  <a:cubicBezTo>
                    <a:pt x="16" y="17"/>
                    <a:pt x="19" y="18"/>
                    <a:pt x="21" y="18"/>
                  </a:cubicBezTo>
                  <a:cubicBezTo>
                    <a:pt x="24" y="19"/>
                    <a:pt x="26" y="20"/>
                    <a:pt x="29" y="21"/>
                  </a:cubicBezTo>
                  <a:cubicBezTo>
                    <a:pt x="32" y="22"/>
                    <a:pt x="34" y="23"/>
                    <a:pt x="36" y="23"/>
                  </a:cubicBezTo>
                  <a:cubicBezTo>
                    <a:pt x="38" y="23"/>
                    <a:pt x="40" y="22"/>
                    <a:pt x="42" y="21"/>
                  </a:cubicBezTo>
                  <a:cubicBezTo>
                    <a:pt x="45" y="19"/>
                    <a:pt x="49" y="15"/>
                    <a:pt x="49" y="10"/>
                  </a:cubicBezTo>
                  <a:cubicBezTo>
                    <a:pt x="49" y="9"/>
                    <a:pt x="48" y="4"/>
                    <a:pt x="41" y="4"/>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83" name="Freeform 65">
              <a:extLst>
                <a:ext uri="{FF2B5EF4-FFF2-40B4-BE49-F238E27FC236}">
                  <a16:creationId xmlns:a16="http://schemas.microsoft.com/office/drawing/2014/main" id="{0E927823-51FF-6084-25F6-1329EDC5017A}"/>
                </a:ext>
              </a:extLst>
            </p:cNvPr>
            <p:cNvSpPr>
              <a:spLocks/>
            </p:cNvSpPr>
            <p:nvPr/>
          </p:nvSpPr>
          <p:spPr bwMode="auto">
            <a:xfrm>
              <a:off x="6427182" y="3783398"/>
              <a:ext cx="257648" cy="105388"/>
            </a:xfrm>
            <a:custGeom>
              <a:avLst/>
              <a:gdLst>
                <a:gd name="T0" fmla="*/ 71 w 71"/>
                <a:gd name="T1" fmla="*/ 6 h 32"/>
                <a:gd name="T2" fmla="*/ 70 w 71"/>
                <a:gd name="T3" fmla="*/ 1 h 32"/>
                <a:gd name="T4" fmla="*/ 66 w 71"/>
                <a:gd name="T5" fmla="*/ 0 h 32"/>
                <a:gd name="T6" fmla="*/ 56 w 71"/>
                <a:gd name="T7" fmla="*/ 5 h 32"/>
                <a:gd name="T8" fmla="*/ 46 w 71"/>
                <a:gd name="T9" fmla="*/ 13 h 32"/>
                <a:gd name="T10" fmla="*/ 41 w 71"/>
                <a:gd name="T11" fmla="*/ 15 h 32"/>
                <a:gd name="T12" fmla="*/ 36 w 71"/>
                <a:gd name="T13" fmla="*/ 17 h 32"/>
                <a:gd name="T14" fmla="*/ 34 w 71"/>
                <a:gd name="T15" fmla="*/ 16 h 32"/>
                <a:gd name="T16" fmla="*/ 33 w 71"/>
                <a:gd name="T17" fmla="*/ 16 h 32"/>
                <a:gd name="T18" fmla="*/ 29 w 71"/>
                <a:gd name="T19" fmla="*/ 14 h 32"/>
                <a:gd name="T20" fmla="*/ 24 w 71"/>
                <a:gd name="T21" fmla="*/ 16 h 32"/>
                <a:gd name="T22" fmla="*/ 23 w 71"/>
                <a:gd name="T23" fmla="*/ 18 h 32"/>
                <a:gd name="T24" fmla="*/ 23 w 71"/>
                <a:gd name="T25" fmla="*/ 18 h 32"/>
                <a:gd name="T26" fmla="*/ 19 w 71"/>
                <a:gd name="T27" fmla="*/ 14 h 32"/>
                <a:gd name="T28" fmla="*/ 16 w 71"/>
                <a:gd name="T29" fmla="*/ 12 h 32"/>
                <a:gd name="T30" fmla="*/ 14 w 71"/>
                <a:gd name="T31" fmla="*/ 11 h 32"/>
                <a:gd name="T32" fmla="*/ 15 w 71"/>
                <a:gd name="T33" fmla="*/ 10 h 32"/>
                <a:gd name="T34" fmla="*/ 14 w 71"/>
                <a:gd name="T35" fmla="*/ 5 h 32"/>
                <a:gd name="T36" fmla="*/ 10 w 71"/>
                <a:gd name="T37" fmla="*/ 2 h 32"/>
                <a:gd name="T38" fmla="*/ 5 w 71"/>
                <a:gd name="T39" fmla="*/ 5 h 32"/>
                <a:gd name="T40" fmla="*/ 2 w 71"/>
                <a:gd name="T41" fmla="*/ 12 h 32"/>
                <a:gd name="T42" fmla="*/ 3 w 71"/>
                <a:gd name="T43" fmla="*/ 22 h 32"/>
                <a:gd name="T44" fmla="*/ 8 w 71"/>
                <a:gd name="T45" fmla="*/ 25 h 32"/>
                <a:gd name="T46" fmla="*/ 10 w 71"/>
                <a:gd name="T47" fmla="*/ 25 h 32"/>
                <a:gd name="T48" fmla="*/ 11 w 71"/>
                <a:gd name="T49" fmla="*/ 25 h 32"/>
                <a:gd name="T50" fmla="*/ 11 w 71"/>
                <a:gd name="T51" fmla="*/ 25 h 32"/>
                <a:gd name="T52" fmla="*/ 12 w 71"/>
                <a:gd name="T53" fmla="*/ 26 h 32"/>
                <a:gd name="T54" fmla="*/ 15 w 71"/>
                <a:gd name="T55" fmla="*/ 30 h 32"/>
                <a:gd name="T56" fmla="*/ 18 w 71"/>
                <a:gd name="T57" fmla="*/ 30 h 32"/>
                <a:gd name="T58" fmla="*/ 22 w 71"/>
                <a:gd name="T59" fmla="*/ 28 h 32"/>
                <a:gd name="T60" fmla="*/ 25 w 71"/>
                <a:gd name="T61" fmla="*/ 28 h 32"/>
                <a:gd name="T62" fmla="*/ 27 w 71"/>
                <a:gd name="T63" fmla="*/ 28 h 32"/>
                <a:gd name="T64" fmla="*/ 31 w 71"/>
                <a:gd name="T65" fmla="*/ 29 h 32"/>
                <a:gd name="T66" fmla="*/ 33 w 71"/>
                <a:gd name="T67" fmla="*/ 28 h 32"/>
                <a:gd name="T68" fmla="*/ 34 w 71"/>
                <a:gd name="T69" fmla="*/ 28 h 32"/>
                <a:gd name="T70" fmla="*/ 37 w 71"/>
                <a:gd name="T71" fmla="*/ 28 h 32"/>
                <a:gd name="T72" fmla="*/ 38 w 71"/>
                <a:gd name="T73" fmla="*/ 28 h 32"/>
                <a:gd name="T74" fmla="*/ 40 w 71"/>
                <a:gd name="T75" fmla="*/ 28 h 32"/>
                <a:gd name="T76" fmla="*/ 44 w 71"/>
                <a:gd name="T77" fmla="*/ 28 h 32"/>
                <a:gd name="T78" fmla="*/ 47 w 71"/>
                <a:gd name="T79" fmla="*/ 27 h 32"/>
                <a:gd name="T80" fmla="*/ 51 w 71"/>
                <a:gd name="T81" fmla="*/ 29 h 32"/>
                <a:gd name="T82" fmla="*/ 58 w 71"/>
                <a:gd name="T83" fmla="*/ 32 h 32"/>
                <a:gd name="T84" fmla="*/ 63 w 71"/>
                <a:gd name="T85" fmla="*/ 27 h 32"/>
                <a:gd name="T86" fmla="*/ 66 w 71"/>
                <a:gd name="T87" fmla="*/ 25 h 32"/>
                <a:gd name="T88" fmla="*/ 66 w 71"/>
                <a:gd name="T89" fmla="*/ 19 h 32"/>
                <a:gd name="T90" fmla="*/ 63 w 71"/>
                <a:gd name="T91" fmla="*/ 16 h 32"/>
                <a:gd name="T92" fmla="*/ 71 w 71"/>
                <a:gd name="T9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32">
                  <a:moveTo>
                    <a:pt x="71" y="6"/>
                  </a:moveTo>
                  <a:cubicBezTo>
                    <a:pt x="71" y="4"/>
                    <a:pt x="71" y="2"/>
                    <a:pt x="70" y="1"/>
                  </a:cubicBezTo>
                  <a:cubicBezTo>
                    <a:pt x="69" y="0"/>
                    <a:pt x="68" y="0"/>
                    <a:pt x="66" y="0"/>
                  </a:cubicBezTo>
                  <a:cubicBezTo>
                    <a:pt x="62" y="0"/>
                    <a:pt x="56" y="5"/>
                    <a:pt x="56" y="5"/>
                  </a:cubicBezTo>
                  <a:cubicBezTo>
                    <a:pt x="53" y="8"/>
                    <a:pt x="50" y="11"/>
                    <a:pt x="46" y="13"/>
                  </a:cubicBezTo>
                  <a:cubicBezTo>
                    <a:pt x="44" y="13"/>
                    <a:pt x="42" y="14"/>
                    <a:pt x="41" y="15"/>
                  </a:cubicBezTo>
                  <a:cubicBezTo>
                    <a:pt x="39" y="16"/>
                    <a:pt x="37" y="17"/>
                    <a:pt x="36" y="17"/>
                  </a:cubicBezTo>
                  <a:cubicBezTo>
                    <a:pt x="35" y="17"/>
                    <a:pt x="35" y="17"/>
                    <a:pt x="34" y="16"/>
                  </a:cubicBezTo>
                  <a:cubicBezTo>
                    <a:pt x="34" y="16"/>
                    <a:pt x="33" y="16"/>
                    <a:pt x="33" y="16"/>
                  </a:cubicBezTo>
                  <a:cubicBezTo>
                    <a:pt x="32" y="15"/>
                    <a:pt x="30" y="14"/>
                    <a:pt x="29" y="14"/>
                  </a:cubicBezTo>
                  <a:cubicBezTo>
                    <a:pt x="27" y="14"/>
                    <a:pt x="26" y="15"/>
                    <a:pt x="24" y="16"/>
                  </a:cubicBezTo>
                  <a:cubicBezTo>
                    <a:pt x="24" y="17"/>
                    <a:pt x="23" y="17"/>
                    <a:pt x="23" y="18"/>
                  </a:cubicBezTo>
                  <a:cubicBezTo>
                    <a:pt x="23" y="18"/>
                    <a:pt x="23" y="18"/>
                    <a:pt x="23" y="18"/>
                  </a:cubicBezTo>
                  <a:cubicBezTo>
                    <a:pt x="22" y="16"/>
                    <a:pt x="21" y="15"/>
                    <a:pt x="19" y="14"/>
                  </a:cubicBezTo>
                  <a:cubicBezTo>
                    <a:pt x="18" y="13"/>
                    <a:pt x="17" y="13"/>
                    <a:pt x="16" y="12"/>
                  </a:cubicBezTo>
                  <a:cubicBezTo>
                    <a:pt x="16" y="12"/>
                    <a:pt x="15" y="11"/>
                    <a:pt x="14" y="11"/>
                  </a:cubicBezTo>
                  <a:cubicBezTo>
                    <a:pt x="14" y="11"/>
                    <a:pt x="14" y="10"/>
                    <a:pt x="15" y="10"/>
                  </a:cubicBezTo>
                  <a:cubicBezTo>
                    <a:pt x="15" y="9"/>
                    <a:pt x="15" y="7"/>
                    <a:pt x="14" y="5"/>
                  </a:cubicBezTo>
                  <a:cubicBezTo>
                    <a:pt x="14" y="3"/>
                    <a:pt x="12" y="2"/>
                    <a:pt x="10" y="2"/>
                  </a:cubicBezTo>
                  <a:cubicBezTo>
                    <a:pt x="8" y="2"/>
                    <a:pt x="7" y="3"/>
                    <a:pt x="5" y="5"/>
                  </a:cubicBezTo>
                  <a:cubicBezTo>
                    <a:pt x="4" y="7"/>
                    <a:pt x="3" y="9"/>
                    <a:pt x="2" y="12"/>
                  </a:cubicBezTo>
                  <a:cubicBezTo>
                    <a:pt x="2" y="13"/>
                    <a:pt x="0" y="18"/>
                    <a:pt x="3" y="22"/>
                  </a:cubicBezTo>
                  <a:cubicBezTo>
                    <a:pt x="4" y="24"/>
                    <a:pt x="6" y="25"/>
                    <a:pt x="8" y="25"/>
                  </a:cubicBezTo>
                  <a:cubicBezTo>
                    <a:pt x="8" y="25"/>
                    <a:pt x="9" y="25"/>
                    <a:pt x="10" y="25"/>
                  </a:cubicBezTo>
                  <a:cubicBezTo>
                    <a:pt x="10" y="25"/>
                    <a:pt x="10" y="25"/>
                    <a:pt x="11" y="25"/>
                  </a:cubicBezTo>
                  <a:cubicBezTo>
                    <a:pt x="11" y="25"/>
                    <a:pt x="11" y="25"/>
                    <a:pt x="11" y="25"/>
                  </a:cubicBezTo>
                  <a:cubicBezTo>
                    <a:pt x="11" y="25"/>
                    <a:pt x="12" y="25"/>
                    <a:pt x="12" y="26"/>
                  </a:cubicBezTo>
                  <a:cubicBezTo>
                    <a:pt x="12" y="27"/>
                    <a:pt x="13" y="29"/>
                    <a:pt x="15" y="30"/>
                  </a:cubicBezTo>
                  <a:cubicBezTo>
                    <a:pt x="16" y="30"/>
                    <a:pt x="17" y="30"/>
                    <a:pt x="18" y="30"/>
                  </a:cubicBezTo>
                  <a:cubicBezTo>
                    <a:pt x="19" y="30"/>
                    <a:pt x="21" y="29"/>
                    <a:pt x="22" y="28"/>
                  </a:cubicBezTo>
                  <a:cubicBezTo>
                    <a:pt x="23" y="28"/>
                    <a:pt x="24" y="28"/>
                    <a:pt x="25" y="28"/>
                  </a:cubicBezTo>
                  <a:cubicBezTo>
                    <a:pt x="25" y="28"/>
                    <a:pt x="26" y="28"/>
                    <a:pt x="27" y="28"/>
                  </a:cubicBezTo>
                  <a:cubicBezTo>
                    <a:pt x="28" y="28"/>
                    <a:pt x="29" y="29"/>
                    <a:pt x="31" y="29"/>
                  </a:cubicBezTo>
                  <a:cubicBezTo>
                    <a:pt x="32" y="29"/>
                    <a:pt x="32" y="29"/>
                    <a:pt x="33" y="28"/>
                  </a:cubicBezTo>
                  <a:cubicBezTo>
                    <a:pt x="34" y="28"/>
                    <a:pt x="34" y="28"/>
                    <a:pt x="34" y="28"/>
                  </a:cubicBezTo>
                  <a:cubicBezTo>
                    <a:pt x="35" y="28"/>
                    <a:pt x="36" y="28"/>
                    <a:pt x="37" y="28"/>
                  </a:cubicBezTo>
                  <a:cubicBezTo>
                    <a:pt x="37" y="28"/>
                    <a:pt x="38" y="28"/>
                    <a:pt x="38" y="28"/>
                  </a:cubicBezTo>
                  <a:cubicBezTo>
                    <a:pt x="39" y="28"/>
                    <a:pt x="40" y="28"/>
                    <a:pt x="40" y="28"/>
                  </a:cubicBezTo>
                  <a:cubicBezTo>
                    <a:pt x="42" y="28"/>
                    <a:pt x="43" y="28"/>
                    <a:pt x="44" y="28"/>
                  </a:cubicBezTo>
                  <a:cubicBezTo>
                    <a:pt x="45" y="28"/>
                    <a:pt x="46" y="27"/>
                    <a:pt x="47" y="27"/>
                  </a:cubicBezTo>
                  <a:cubicBezTo>
                    <a:pt x="48" y="27"/>
                    <a:pt x="50" y="28"/>
                    <a:pt x="51" y="29"/>
                  </a:cubicBezTo>
                  <a:cubicBezTo>
                    <a:pt x="53" y="30"/>
                    <a:pt x="56" y="32"/>
                    <a:pt x="58" y="32"/>
                  </a:cubicBezTo>
                  <a:cubicBezTo>
                    <a:pt x="59" y="32"/>
                    <a:pt x="62" y="31"/>
                    <a:pt x="63" y="27"/>
                  </a:cubicBezTo>
                  <a:cubicBezTo>
                    <a:pt x="64" y="27"/>
                    <a:pt x="65" y="26"/>
                    <a:pt x="66" y="25"/>
                  </a:cubicBezTo>
                  <a:cubicBezTo>
                    <a:pt x="67" y="23"/>
                    <a:pt x="67" y="21"/>
                    <a:pt x="66" y="19"/>
                  </a:cubicBezTo>
                  <a:cubicBezTo>
                    <a:pt x="65" y="18"/>
                    <a:pt x="64" y="17"/>
                    <a:pt x="63" y="16"/>
                  </a:cubicBezTo>
                  <a:cubicBezTo>
                    <a:pt x="67" y="13"/>
                    <a:pt x="71" y="9"/>
                    <a:pt x="71" y="6"/>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84" name="Freeform 66">
              <a:extLst>
                <a:ext uri="{FF2B5EF4-FFF2-40B4-BE49-F238E27FC236}">
                  <a16:creationId xmlns:a16="http://schemas.microsoft.com/office/drawing/2014/main" id="{34CA4A2B-2B50-8444-0A0A-D801EDFB1B29}"/>
                </a:ext>
              </a:extLst>
            </p:cNvPr>
            <p:cNvSpPr>
              <a:spLocks/>
            </p:cNvSpPr>
            <p:nvPr/>
          </p:nvSpPr>
          <p:spPr bwMode="auto">
            <a:xfrm>
              <a:off x="3490816" y="2982451"/>
              <a:ext cx="2063908" cy="1914338"/>
            </a:xfrm>
            <a:custGeom>
              <a:avLst/>
              <a:gdLst>
                <a:gd name="T0" fmla="*/ 559 w 570"/>
                <a:gd name="T1" fmla="*/ 394 h 581"/>
                <a:gd name="T2" fmla="*/ 526 w 570"/>
                <a:gd name="T3" fmla="*/ 405 h 581"/>
                <a:gd name="T4" fmla="*/ 491 w 570"/>
                <a:gd name="T5" fmla="*/ 395 h 581"/>
                <a:gd name="T6" fmla="*/ 440 w 570"/>
                <a:gd name="T7" fmla="*/ 385 h 581"/>
                <a:gd name="T8" fmla="*/ 410 w 570"/>
                <a:gd name="T9" fmla="*/ 340 h 581"/>
                <a:gd name="T10" fmla="*/ 384 w 570"/>
                <a:gd name="T11" fmla="*/ 194 h 581"/>
                <a:gd name="T12" fmla="*/ 380 w 570"/>
                <a:gd name="T13" fmla="*/ 198 h 581"/>
                <a:gd name="T14" fmla="*/ 354 w 570"/>
                <a:gd name="T15" fmla="*/ 176 h 581"/>
                <a:gd name="T16" fmla="*/ 337 w 570"/>
                <a:gd name="T17" fmla="*/ 165 h 581"/>
                <a:gd name="T18" fmla="*/ 318 w 570"/>
                <a:gd name="T19" fmla="*/ 142 h 581"/>
                <a:gd name="T20" fmla="*/ 316 w 570"/>
                <a:gd name="T21" fmla="*/ 132 h 581"/>
                <a:gd name="T22" fmla="*/ 315 w 570"/>
                <a:gd name="T23" fmla="*/ 115 h 581"/>
                <a:gd name="T24" fmla="*/ 310 w 570"/>
                <a:gd name="T25" fmla="*/ 95 h 581"/>
                <a:gd name="T26" fmla="*/ 309 w 570"/>
                <a:gd name="T27" fmla="*/ 73 h 581"/>
                <a:gd name="T28" fmla="*/ 296 w 570"/>
                <a:gd name="T29" fmla="*/ 54 h 581"/>
                <a:gd name="T30" fmla="*/ 282 w 570"/>
                <a:gd name="T31" fmla="*/ 54 h 581"/>
                <a:gd name="T32" fmla="*/ 269 w 570"/>
                <a:gd name="T33" fmla="*/ 51 h 581"/>
                <a:gd name="T34" fmla="*/ 246 w 570"/>
                <a:gd name="T35" fmla="*/ 56 h 581"/>
                <a:gd name="T36" fmla="*/ 238 w 570"/>
                <a:gd name="T37" fmla="*/ 51 h 581"/>
                <a:gd name="T38" fmla="*/ 226 w 570"/>
                <a:gd name="T39" fmla="*/ 42 h 581"/>
                <a:gd name="T40" fmla="*/ 208 w 570"/>
                <a:gd name="T41" fmla="*/ 36 h 581"/>
                <a:gd name="T42" fmla="*/ 193 w 570"/>
                <a:gd name="T43" fmla="*/ 30 h 581"/>
                <a:gd name="T44" fmla="*/ 177 w 570"/>
                <a:gd name="T45" fmla="*/ 13 h 581"/>
                <a:gd name="T46" fmla="*/ 161 w 570"/>
                <a:gd name="T47" fmla="*/ 1 h 581"/>
                <a:gd name="T48" fmla="*/ 0 w 570"/>
                <a:gd name="T49" fmla="*/ 288 h 581"/>
                <a:gd name="T50" fmla="*/ 6 w 570"/>
                <a:gd name="T51" fmla="*/ 297 h 581"/>
                <a:gd name="T52" fmla="*/ 47 w 570"/>
                <a:gd name="T53" fmla="*/ 322 h 581"/>
                <a:gd name="T54" fmla="*/ 69 w 570"/>
                <a:gd name="T55" fmla="*/ 337 h 581"/>
                <a:gd name="T56" fmla="*/ 87 w 570"/>
                <a:gd name="T57" fmla="*/ 346 h 581"/>
                <a:gd name="T58" fmla="*/ 121 w 570"/>
                <a:gd name="T59" fmla="*/ 345 h 581"/>
                <a:gd name="T60" fmla="*/ 160 w 570"/>
                <a:gd name="T61" fmla="*/ 332 h 581"/>
                <a:gd name="T62" fmla="*/ 182 w 570"/>
                <a:gd name="T63" fmla="*/ 310 h 581"/>
                <a:gd name="T64" fmla="*/ 208 w 570"/>
                <a:gd name="T65" fmla="*/ 316 h 581"/>
                <a:gd name="T66" fmla="*/ 227 w 570"/>
                <a:gd name="T67" fmla="*/ 325 h 581"/>
                <a:gd name="T68" fmla="*/ 243 w 570"/>
                <a:gd name="T69" fmla="*/ 348 h 581"/>
                <a:gd name="T70" fmla="*/ 266 w 570"/>
                <a:gd name="T71" fmla="*/ 346 h 581"/>
                <a:gd name="T72" fmla="*/ 275 w 570"/>
                <a:gd name="T73" fmla="*/ 370 h 581"/>
                <a:gd name="T74" fmla="*/ 282 w 570"/>
                <a:gd name="T75" fmla="*/ 389 h 581"/>
                <a:gd name="T76" fmla="*/ 327 w 570"/>
                <a:gd name="T77" fmla="*/ 413 h 581"/>
                <a:gd name="T78" fmla="*/ 385 w 570"/>
                <a:gd name="T79" fmla="*/ 418 h 581"/>
                <a:gd name="T80" fmla="*/ 393 w 570"/>
                <a:gd name="T81" fmla="*/ 421 h 581"/>
                <a:gd name="T82" fmla="*/ 415 w 570"/>
                <a:gd name="T83" fmla="*/ 448 h 581"/>
                <a:gd name="T84" fmla="*/ 414 w 570"/>
                <a:gd name="T85" fmla="*/ 460 h 581"/>
                <a:gd name="T86" fmla="*/ 398 w 570"/>
                <a:gd name="T87" fmla="*/ 458 h 581"/>
                <a:gd name="T88" fmla="*/ 384 w 570"/>
                <a:gd name="T89" fmla="*/ 447 h 581"/>
                <a:gd name="T90" fmla="*/ 365 w 570"/>
                <a:gd name="T91" fmla="*/ 441 h 581"/>
                <a:gd name="T92" fmla="*/ 374 w 570"/>
                <a:gd name="T93" fmla="*/ 471 h 581"/>
                <a:gd name="T94" fmla="*/ 370 w 570"/>
                <a:gd name="T95" fmla="*/ 495 h 581"/>
                <a:gd name="T96" fmla="*/ 360 w 570"/>
                <a:gd name="T97" fmla="*/ 530 h 581"/>
                <a:gd name="T98" fmla="*/ 363 w 570"/>
                <a:gd name="T99" fmla="*/ 551 h 581"/>
                <a:gd name="T100" fmla="*/ 340 w 570"/>
                <a:gd name="T101" fmla="*/ 577 h 581"/>
                <a:gd name="T102" fmla="*/ 386 w 570"/>
                <a:gd name="T103" fmla="*/ 555 h 581"/>
                <a:gd name="T104" fmla="*/ 409 w 570"/>
                <a:gd name="T105" fmla="*/ 547 h 581"/>
                <a:gd name="T106" fmla="*/ 439 w 570"/>
                <a:gd name="T107" fmla="*/ 535 h 581"/>
                <a:gd name="T108" fmla="*/ 457 w 570"/>
                <a:gd name="T109" fmla="*/ 512 h 581"/>
                <a:gd name="T110" fmla="*/ 441 w 570"/>
                <a:gd name="T111" fmla="*/ 502 h 581"/>
                <a:gd name="T112" fmla="*/ 492 w 570"/>
                <a:gd name="T113" fmla="*/ 477 h 581"/>
                <a:gd name="T114" fmla="*/ 521 w 570"/>
                <a:gd name="T115" fmla="*/ 460 h 581"/>
                <a:gd name="T116" fmla="*/ 570 w 570"/>
                <a:gd name="T117" fmla="*/ 416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0" h="581">
                  <a:moveTo>
                    <a:pt x="569" y="413"/>
                  </a:moveTo>
                  <a:cubicBezTo>
                    <a:pt x="568" y="411"/>
                    <a:pt x="568" y="410"/>
                    <a:pt x="567" y="408"/>
                  </a:cubicBezTo>
                  <a:cubicBezTo>
                    <a:pt x="567" y="408"/>
                    <a:pt x="566" y="405"/>
                    <a:pt x="566" y="404"/>
                  </a:cubicBezTo>
                  <a:cubicBezTo>
                    <a:pt x="565" y="399"/>
                    <a:pt x="563" y="396"/>
                    <a:pt x="561" y="395"/>
                  </a:cubicBezTo>
                  <a:cubicBezTo>
                    <a:pt x="560" y="394"/>
                    <a:pt x="560" y="394"/>
                    <a:pt x="559" y="394"/>
                  </a:cubicBezTo>
                  <a:cubicBezTo>
                    <a:pt x="556" y="394"/>
                    <a:pt x="553" y="395"/>
                    <a:pt x="550" y="397"/>
                  </a:cubicBezTo>
                  <a:cubicBezTo>
                    <a:pt x="547" y="397"/>
                    <a:pt x="544" y="398"/>
                    <a:pt x="542" y="399"/>
                  </a:cubicBezTo>
                  <a:cubicBezTo>
                    <a:pt x="537" y="400"/>
                    <a:pt x="533" y="401"/>
                    <a:pt x="529" y="403"/>
                  </a:cubicBezTo>
                  <a:cubicBezTo>
                    <a:pt x="528" y="404"/>
                    <a:pt x="527" y="405"/>
                    <a:pt x="526" y="405"/>
                  </a:cubicBezTo>
                  <a:cubicBezTo>
                    <a:pt x="526" y="405"/>
                    <a:pt x="526" y="405"/>
                    <a:pt x="526" y="405"/>
                  </a:cubicBezTo>
                  <a:cubicBezTo>
                    <a:pt x="523" y="407"/>
                    <a:pt x="521" y="408"/>
                    <a:pt x="518" y="408"/>
                  </a:cubicBezTo>
                  <a:cubicBezTo>
                    <a:pt x="516" y="408"/>
                    <a:pt x="514" y="407"/>
                    <a:pt x="511" y="406"/>
                  </a:cubicBezTo>
                  <a:cubicBezTo>
                    <a:pt x="508" y="405"/>
                    <a:pt x="506" y="403"/>
                    <a:pt x="504" y="401"/>
                  </a:cubicBezTo>
                  <a:cubicBezTo>
                    <a:pt x="500" y="398"/>
                    <a:pt x="496" y="395"/>
                    <a:pt x="492" y="395"/>
                  </a:cubicBezTo>
                  <a:cubicBezTo>
                    <a:pt x="491" y="395"/>
                    <a:pt x="491" y="395"/>
                    <a:pt x="491" y="395"/>
                  </a:cubicBezTo>
                  <a:cubicBezTo>
                    <a:pt x="487" y="395"/>
                    <a:pt x="481" y="397"/>
                    <a:pt x="476" y="398"/>
                  </a:cubicBezTo>
                  <a:cubicBezTo>
                    <a:pt x="473" y="398"/>
                    <a:pt x="470" y="399"/>
                    <a:pt x="468" y="399"/>
                  </a:cubicBezTo>
                  <a:cubicBezTo>
                    <a:pt x="466" y="400"/>
                    <a:pt x="464" y="400"/>
                    <a:pt x="462" y="400"/>
                  </a:cubicBezTo>
                  <a:cubicBezTo>
                    <a:pt x="451" y="400"/>
                    <a:pt x="447" y="394"/>
                    <a:pt x="441" y="386"/>
                  </a:cubicBezTo>
                  <a:cubicBezTo>
                    <a:pt x="440" y="385"/>
                    <a:pt x="440" y="385"/>
                    <a:pt x="440" y="385"/>
                  </a:cubicBezTo>
                  <a:cubicBezTo>
                    <a:pt x="439" y="383"/>
                    <a:pt x="438" y="382"/>
                    <a:pt x="436" y="380"/>
                  </a:cubicBezTo>
                  <a:cubicBezTo>
                    <a:pt x="434" y="377"/>
                    <a:pt x="432" y="375"/>
                    <a:pt x="430" y="373"/>
                  </a:cubicBezTo>
                  <a:cubicBezTo>
                    <a:pt x="427" y="371"/>
                    <a:pt x="425" y="369"/>
                    <a:pt x="423" y="366"/>
                  </a:cubicBezTo>
                  <a:cubicBezTo>
                    <a:pt x="422" y="365"/>
                    <a:pt x="421" y="364"/>
                    <a:pt x="420" y="363"/>
                  </a:cubicBezTo>
                  <a:cubicBezTo>
                    <a:pt x="415" y="355"/>
                    <a:pt x="411" y="351"/>
                    <a:pt x="410" y="340"/>
                  </a:cubicBezTo>
                  <a:cubicBezTo>
                    <a:pt x="410" y="336"/>
                    <a:pt x="410" y="332"/>
                    <a:pt x="409" y="328"/>
                  </a:cubicBezTo>
                  <a:cubicBezTo>
                    <a:pt x="409" y="327"/>
                    <a:pt x="408" y="325"/>
                    <a:pt x="408" y="324"/>
                  </a:cubicBezTo>
                  <a:cubicBezTo>
                    <a:pt x="401" y="278"/>
                    <a:pt x="395" y="232"/>
                    <a:pt x="390" y="194"/>
                  </a:cubicBezTo>
                  <a:cubicBezTo>
                    <a:pt x="384" y="194"/>
                    <a:pt x="384" y="194"/>
                    <a:pt x="384" y="194"/>
                  </a:cubicBezTo>
                  <a:cubicBezTo>
                    <a:pt x="384" y="194"/>
                    <a:pt x="384" y="194"/>
                    <a:pt x="384" y="194"/>
                  </a:cubicBezTo>
                  <a:cubicBezTo>
                    <a:pt x="384" y="195"/>
                    <a:pt x="384" y="195"/>
                    <a:pt x="384" y="196"/>
                  </a:cubicBezTo>
                  <a:cubicBezTo>
                    <a:pt x="384" y="197"/>
                    <a:pt x="384" y="197"/>
                    <a:pt x="384" y="197"/>
                  </a:cubicBezTo>
                  <a:cubicBezTo>
                    <a:pt x="384" y="198"/>
                    <a:pt x="383" y="200"/>
                    <a:pt x="383" y="201"/>
                  </a:cubicBezTo>
                  <a:cubicBezTo>
                    <a:pt x="382" y="200"/>
                    <a:pt x="382" y="200"/>
                    <a:pt x="381" y="199"/>
                  </a:cubicBezTo>
                  <a:cubicBezTo>
                    <a:pt x="380" y="199"/>
                    <a:pt x="380" y="198"/>
                    <a:pt x="380" y="198"/>
                  </a:cubicBezTo>
                  <a:cubicBezTo>
                    <a:pt x="377" y="196"/>
                    <a:pt x="374" y="195"/>
                    <a:pt x="371" y="195"/>
                  </a:cubicBezTo>
                  <a:cubicBezTo>
                    <a:pt x="369" y="195"/>
                    <a:pt x="368" y="195"/>
                    <a:pt x="366" y="196"/>
                  </a:cubicBezTo>
                  <a:cubicBezTo>
                    <a:pt x="366" y="195"/>
                    <a:pt x="366" y="195"/>
                    <a:pt x="366" y="195"/>
                  </a:cubicBezTo>
                  <a:cubicBezTo>
                    <a:pt x="367" y="192"/>
                    <a:pt x="367" y="189"/>
                    <a:pt x="364" y="185"/>
                  </a:cubicBezTo>
                  <a:cubicBezTo>
                    <a:pt x="362" y="181"/>
                    <a:pt x="358" y="178"/>
                    <a:pt x="354" y="176"/>
                  </a:cubicBezTo>
                  <a:cubicBezTo>
                    <a:pt x="350" y="173"/>
                    <a:pt x="345" y="170"/>
                    <a:pt x="341" y="168"/>
                  </a:cubicBezTo>
                  <a:cubicBezTo>
                    <a:pt x="340" y="167"/>
                    <a:pt x="340" y="167"/>
                    <a:pt x="340" y="167"/>
                  </a:cubicBezTo>
                  <a:cubicBezTo>
                    <a:pt x="339" y="167"/>
                    <a:pt x="338" y="166"/>
                    <a:pt x="337" y="166"/>
                  </a:cubicBezTo>
                  <a:cubicBezTo>
                    <a:pt x="337" y="166"/>
                    <a:pt x="336" y="166"/>
                    <a:pt x="336" y="166"/>
                  </a:cubicBezTo>
                  <a:cubicBezTo>
                    <a:pt x="336" y="166"/>
                    <a:pt x="337" y="165"/>
                    <a:pt x="337" y="165"/>
                  </a:cubicBezTo>
                  <a:cubicBezTo>
                    <a:pt x="339" y="158"/>
                    <a:pt x="332" y="153"/>
                    <a:pt x="327" y="149"/>
                  </a:cubicBezTo>
                  <a:cubicBezTo>
                    <a:pt x="326" y="148"/>
                    <a:pt x="325" y="148"/>
                    <a:pt x="325" y="147"/>
                  </a:cubicBezTo>
                  <a:cubicBezTo>
                    <a:pt x="324" y="146"/>
                    <a:pt x="322" y="145"/>
                    <a:pt x="321" y="144"/>
                  </a:cubicBezTo>
                  <a:cubicBezTo>
                    <a:pt x="320" y="144"/>
                    <a:pt x="320" y="144"/>
                    <a:pt x="320" y="144"/>
                  </a:cubicBezTo>
                  <a:cubicBezTo>
                    <a:pt x="320" y="143"/>
                    <a:pt x="319" y="143"/>
                    <a:pt x="318" y="142"/>
                  </a:cubicBezTo>
                  <a:cubicBezTo>
                    <a:pt x="318" y="142"/>
                    <a:pt x="317" y="142"/>
                    <a:pt x="317" y="141"/>
                  </a:cubicBezTo>
                  <a:cubicBezTo>
                    <a:pt x="317" y="141"/>
                    <a:pt x="317" y="140"/>
                    <a:pt x="316" y="140"/>
                  </a:cubicBezTo>
                  <a:cubicBezTo>
                    <a:pt x="316" y="138"/>
                    <a:pt x="316" y="138"/>
                    <a:pt x="316" y="138"/>
                  </a:cubicBezTo>
                  <a:cubicBezTo>
                    <a:pt x="316" y="136"/>
                    <a:pt x="316" y="135"/>
                    <a:pt x="316" y="133"/>
                  </a:cubicBezTo>
                  <a:cubicBezTo>
                    <a:pt x="316" y="133"/>
                    <a:pt x="316" y="133"/>
                    <a:pt x="316" y="132"/>
                  </a:cubicBezTo>
                  <a:cubicBezTo>
                    <a:pt x="316" y="131"/>
                    <a:pt x="317" y="131"/>
                    <a:pt x="317" y="130"/>
                  </a:cubicBezTo>
                  <a:cubicBezTo>
                    <a:pt x="318" y="127"/>
                    <a:pt x="318" y="123"/>
                    <a:pt x="317" y="120"/>
                  </a:cubicBezTo>
                  <a:cubicBezTo>
                    <a:pt x="317" y="120"/>
                    <a:pt x="316" y="119"/>
                    <a:pt x="316" y="119"/>
                  </a:cubicBezTo>
                  <a:cubicBezTo>
                    <a:pt x="316" y="118"/>
                    <a:pt x="316" y="118"/>
                    <a:pt x="316" y="118"/>
                  </a:cubicBezTo>
                  <a:cubicBezTo>
                    <a:pt x="315" y="117"/>
                    <a:pt x="315" y="116"/>
                    <a:pt x="315" y="115"/>
                  </a:cubicBezTo>
                  <a:cubicBezTo>
                    <a:pt x="315" y="115"/>
                    <a:pt x="315" y="115"/>
                    <a:pt x="315" y="115"/>
                  </a:cubicBezTo>
                  <a:cubicBezTo>
                    <a:pt x="315" y="113"/>
                    <a:pt x="315" y="111"/>
                    <a:pt x="315" y="109"/>
                  </a:cubicBezTo>
                  <a:cubicBezTo>
                    <a:pt x="315" y="108"/>
                    <a:pt x="315" y="106"/>
                    <a:pt x="315" y="104"/>
                  </a:cubicBezTo>
                  <a:cubicBezTo>
                    <a:pt x="315" y="102"/>
                    <a:pt x="315" y="100"/>
                    <a:pt x="314" y="98"/>
                  </a:cubicBezTo>
                  <a:cubicBezTo>
                    <a:pt x="313" y="96"/>
                    <a:pt x="311" y="95"/>
                    <a:pt x="310" y="95"/>
                  </a:cubicBezTo>
                  <a:cubicBezTo>
                    <a:pt x="309" y="95"/>
                    <a:pt x="309" y="95"/>
                    <a:pt x="309" y="95"/>
                  </a:cubicBezTo>
                  <a:cubicBezTo>
                    <a:pt x="307" y="94"/>
                    <a:pt x="307" y="89"/>
                    <a:pt x="307" y="87"/>
                  </a:cubicBezTo>
                  <a:cubicBezTo>
                    <a:pt x="307" y="85"/>
                    <a:pt x="307" y="84"/>
                    <a:pt x="307" y="84"/>
                  </a:cubicBezTo>
                  <a:cubicBezTo>
                    <a:pt x="307" y="82"/>
                    <a:pt x="308" y="79"/>
                    <a:pt x="308" y="77"/>
                  </a:cubicBezTo>
                  <a:cubicBezTo>
                    <a:pt x="309" y="76"/>
                    <a:pt x="309" y="74"/>
                    <a:pt x="309" y="73"/>
                  </a:cubicBezTo>
                  <a:cubicBezTo>
                    <a:pt x="310" y="70"/>
                    <a:pt x="309" y="68"/>
                    <a:pt x="309" y="67"/>
                  </a:cubicBezTo>
                  <a:cubicBezTo>
                    <a:pt x="308" y="66"/>
                    <a:pt x="308" y="65"/>
                    <a:pt x="308" y="64"/>
                  </a:cubicBezTo>
                  <a:cubicBezTo>
                    <a:pt x="308" y="64"/>
                    <a:pt x="308" y="64"/>
                    <a:pt x="308" y="64"/>
                  </a:cubicBezTo>
                  <a:cubicBezTo>
                    <a:pt x="308" y="62"/>
                    <a:pt x="307" y="59"/>
                    <a:pt x="305" y="57"/>
                  </a:cubicBezTo>
                  <a:cubicBezTo>
                    <a:pt x="302" y="55"/>
                    <a:pt x="299" y="54"/>
                    <a:pt x="296" y="54"/>
                  </a:cubicBezTo>
                  <a:cubicBezTo>
                    <a:pt x="295" y="54"/>
                    <a:pt x="294" y="54"/>
                    <a:pt x="292" y="55"/>
                  </a:cubicBezTo>
                  <a:cubicBezTo>
                    <a:pt x="292" y="55"/>
                    <a:pt x="291" y="55"/>
                    <a:pt x="291" y="55"/>
                  </a:cubicBezTo>
                  <a:cubicBezTo>
                    <a:pt x="289" y="55"/>
                    <a:pt x="288" y="55"/>
                    <a:pt x="287" y="54"/>
                  </a:cubicBezTo>
                  <a:cubicBezTo>
                    <a:pt x="286" y="54"/>
                    <a:pt x="286" y="54"/>
                    <a:pt x="285" y="54"/>
                  </a:cubicBezTo>
                  <a:cubicBezTo>
                    <a:pt x="284" y="54"/>
                    <a:pt x="283" y="54"/>
                    <a:pt x="282" y="54"/>
                  </a:cubicBezTo>
                  <a:cubicBezTo>
                    <a:pt x="281" y="54"/>
                    <a:pt x="280" y="54"/>
                    <a:pt x="279" y="54"/>
                  </a:cubicBezTo>
                  <a:cubicBezTo>
                    <a:pt x="278" y="54"/>
                    <a:pt x="276" y="54"/>
                    <a:pt x="276" y="54"/>
                  </a:cubicBezTo>
                  <a:cubicBezTo>
                    <a:pt x="275" y="54"/>
                    <a:pt x="275" y="54"/>
                    <a:pt x="275" y="53"/>
                  </a:cubicBezTo>
                  <a:cubicBezTo>
                    <a:pt x="274" y="53"/>
                    <a:pt x="273" y="52"/>
                    <a:pt x="272" y="52"/>
                  </a:cubicBezTo>
                  <a:cubicBezTo>
                    <a:pt x="271" y="51"/>
                    <a:pt x="270" y="51"/>
                    <a:pt x="269" y="51"/>
                  </a:cubicBezTo>
                  <a:cubicBezTo>
                    <a:pt x="267" y="51"/>
                    <a:pt x="266" y="51"/>
                    <a:pt x="265" y="52"/>
                  </a:cubicBezTo>
                  <a:cubicBezTo>
                    <a:pt x="262" y="52"/>
                    <a:pt x="259" y="53"/>
                    <a:pt x="256" y="54"/>
                  </a:cubicBezTo>
                  <a:cubicBezTo>
                    <a:pt x="254" y="55"/>
                    <a:pt x="252" y="55"/>
                    <a:pt x="250" y="56"/>
                  </a:cubicBezTo>
                  <a:cubicBezTo>
                    <a:pt x="249" y="56"/>
                    <a:pt x="247" y="56"/>
                    <a:pt x="246" y="56"/>
                  </a:cubicBezTo>
                  <a:cubicBezTo>
                    <a:pt x="246" y="56"/>
                    <a:pt x="246" y="56"/>
                    <a:pt x="246" y="56"/>
                  </a:cubicBezTo>
                  <a:cubicBezTo>
                    <a:pt x="246" y="56"/>
                    <a:pt x="246" y="56"/>
                    <a:pt x="246" y="56"/>
                  </a:cubicBezTo>
                  <a:cubicBezTo>
                    <a:pt x="245" y="56"/>
                    <a:pt x="245" y="56"/>
                    <a:pt x="245" y="56"/>
                  </a:cubicBezTo>
                  <a:cubicBezTo>
                    <a:pt x="245" y="55"/>
                    <a:pt x="244" y="54"/>
                    <a:pt x="243" y="53"/>
                  </a:cubicBezTo>
                  <a:cubicBezTo>
                    <a:pt x="242" y="53"/>
                    <a:pt x="241" y="52"/>
                    <a:pt x="239" y="52"/>
                  </a:cubicBezTo>
                  <a:cubicBezTo>
                    <a:pt x="239" y="51"/>
                    <a:pt x="239" y="51"/>
                    <a:pt x="238" y="51"/>
                  </a:cubicBezTo>
                  <a:cubicBezTo>
                    <a:pt x="238" y="51"/>
                    <a:pt x="238" y="51"/>
                    <a:pt x="237" y="51"/>
                  </a:cubicBezTo>
                  <a:cubicBezTo>
                    <a:pt x="237" y="51"/>
                    <a:pt x="237" y="51"/>
                    <a:pt x="237" y="51"/>
                  </a:cubicBezTo>
                  <a:cubicBezTo>
                    <a:pt x="237" y="50"/>
                    <a:pt x="237" y="48"/>
                    <a:pt x="235" y="46"/>
                  </a:cubicBezTo>
                  <a:cubicBezTo>
                    <a:pt x="233" y="45"/>
                    <a:pt x="230" y="43"/>
                    <a:pt x="227" y="42"/>
                  </a:cubicBezTo>
                  <a:cubicBezTo>
                    <a:pt x="227" y="42"/>
                    <a:pt x="226" y="42"/>
                    <a:pt x="226" y="42"/>
                  </a:cubicBezTo>
                  <a:cubicBezTo>
                    <a:pt x="225" y="41"/>
                    <a:pt x="225" y="41"/>
                    <a:pt x="224" y="41"/>
                  </a:cubicBezTo>
                  <a:cubicBezTo>
                    <a:pt x="224" y="41"/>
                    <a:pt x="224" y="41"/>
                    <a:pt x="224" y="41"/>
                  </a:cubicBezTo>
                  <a:cubicBezTo>
                    <a:pt x="223" y="40"/>
                    <a:pt x="222" y="39"/>
                    <a:pt x="221" y="39"/>
                  </a:cubicBezTo>
                  <a:cubicBezTo>
                    <a:pt x="217" y="38"/>
                    <a:pt x="213" y="37"/>
                    <a:pt x="209" y="36"/>
                  </a:cubicBezTo>
                  <a:cubicBezTo>
                    <a:pt x="208" y="36"/>
                    <a:pt x="208" y="36"/>
                    <a:pt x="208" y="36"/>
                  </a:cubicBezTo>
                  <a:cubicBezTo>
                    <a:pt x="207" y="35"/>
                    <a:pt x="207" y="35"/>
                    <a:pt x="207" y="35"/>
                  </a:cubicBezTo>
                  <a:cubicBezTo>
                    <a:pt x="205" y="34"/>
                    <a:pt x="204" y="33"/>
                    <a:pt x="201" y="32"/>
                  </a:cubicBezTo>
                  <a:cubicBezTo>
                    <a:pt x="200" y="31"/>
                    <a:pt x="199" y="31"/>
                    <a:pt x="198" y="31"/>
                  </a:cubicBezTo>
                  <a:cubicBezTo>
                    <a:pt x="197" y="31"/>
                    <a:pt x="196" y="31"/>
                    <a:pt x="196" y="31"/>
                  </a:cubicBezTo>
                  <a:cubicBezTo>
                    <a:pt x="195" y="31"/>
                    <a:pt x="194" y="31"/>
                    <a:pt x="193" y="30"/>
                  </a:cubicBezTo>
                  <a:cubicBezTo>
                    <a:pt x="192" y="30"/>
                    <a:pt x="192" y="29"/>
                    <a:pt x="191" y="29"/>
                  </a:cubicBezTo>
                  <a:cubicBezTo>
                    <a:pt x="190" y="29"/>
                    <a:pt x="190" y="29"/>
                    <a:pt x="190" y="29"/>
                  </a:cubicBezTo>
                  <a:cubicBezTo>
                    <a:pt x="190" y="28"/>
                    <a:pt x="187" y="27"/>
                    <a:pt x="187" y="26"/>
                  </a:cubicBezTo>
                  <a:cubicBezTo>
                    <a:pt x="186" y="24"/>
                    <a:pt x="185" y="22"/>
                    <a:pt x="184" y="19"/>
                  </a:cubicBezTo>
                  <a:cubicBezTo>
                    <a:pt x="182" y="17"/>
                    <a:pt x="180" y="15"/>
                    <a:pt x="177" y="13"/>
                  </a:cubicBezTo>
                  <a:cubicBezTo>
                    <a:pt x="177" y="13"/>
                    <a:pt x="176" y="12"/>
                    <a:pt x="175" y="12"/>
                  </a:cubicBezTo>
                  <a:cubicBezTo>
                    <a:pt x="174" y="12"/>
                    <a:pt x="173" y="11"/>
                    <a:pt x="172" y="11"/>
                  </a:cubicBezTo>
                  <a:cubicBezTo>
                    <a:pt x="172" y="10"/>
                    <a:pt x="171" y="9"/>
                    <a:pt x="170" y="8"/>
                  </a:cubicBezTo>
                  <a:cubicBezTo>
                    <a:pt x="169" y="7"/>
                    <a:pt x="167" y="6"/>
                    <a:pt x="166" y="5"/>
                  </a:cubicBezTo>
                  <a:cubicBezTo>
                    <a:pt x="165" y="4"/>
                    <a:pt x="163" y="2"/>
                    <a:pt x="161" y="1"/>
                  </a:cubicBezTo>
                  <a:cubicBezTo>
                    <a:pt x="159" y="0"/>
                    <a:pt x="159" y="0"/>
                    <a:pt x="159" y="0"/>
                  </a:cubicBezTo>
                  <a:cubicBezTo>
                    <a:pt x="157" y="2"/>
                    <a:pt x="157" y="2"/>
                    <a:pt x="157" y="2"/>
                  </a:cubicBezTo>
                  <a:cubicBezTo>
                    <a:pt x="137" y="23"/>
                    <a:pt x="37" y="133"/>
                    <a:pt x="12" y="151"/>
                  </a:cubicBezTo>
                  <a:cubicBezTo>
                    <a:pt x="11" y="152"/>
                    <a:pt x="11" y="152"/>
                    <a:pt x="11" y="152"/>
                  </a:cubicBezTo>
                  <a:cubicBezTo>
                    <a:pt x="0" y="288"/>
                    <a:pt x="0" y="288"/>
                    <a:pt x="0" y="288"/>
                  </a:cubicBezTo>
                  <a:cubicBezTo>
                    <a:pt x="3" y="289"/>
                    <a:pt x="3" y="289"/>
                    <a:pt x="3" y="289"/>
                  </a:cubicBezTo>
                  <a:cubicBezTo>
                    <a:pt x="4" y="289"/>
                    <a:pt x="4" y="289"/>
                    <a:pt x="5" y="289"/>
                  </a:cubicBezTo>
                  <a:cubicBezTo>
                    <a:pt x="5" y="289"/>
                    <a:pt x="6" y="289"/>
                    <a:pt x="6" y="292"/>
                  </a:cubicBezTo>
                  <a:cubicBezTo>
                    <a:pt x="6" y="292"/>
                    <a:pt x="6" y="293"/>
                    <a:pt x="6" y="293"/>
                  </a:cubicBezTo>
                  <a:cubicBezTo>
                    <a:pt x="6" y="295"/>
                    <a:pt x="6" y="296"/>
                    <a:pt x="6" y="297"/>
                  </a:cubicBezTo>
                  <a:cubicBezTo>
                    <a:pt x="7" y="298"/>
                    <a:pt x="7" y="300"/>
                    <a:pt x="7" y="301"/>
                  </a:cubicBezTo>
                  <a:cubicBezTo>
                    <a:pt x="7" y="307"/>
                    <a:pt x="7" y="315"/>
                    <a:pt x="15" y="319"/>
                  </a:cubicBezTo>
                  <a:cubicBezTo>
                    <a:pt x="22" y="322"/>
                    <a:pt x="30" y="324"/>
                    <a:pt x="38" y="324"/>
                  </a:cubicBezTo>
                  <a:cubicBezTo>
                    <a:pt x="38" y="324"/>
                    <a:pt x="39" y="324"/>
                    <a:pt x="40" y="324"/>
                  </a:cubicBezTo>
                  <a:cubicBezTo>
                    <a:pt x="42" y="324"/>
                    <a:pt x="45" y="323"/>
                    <a:pt x="47" y="322"/>
                  </a:cubicBezTo>
                  <a:cubicBezTo>
                    <a:pt x="49" y="321"/>
                    <a:pt x="50" y="320"/>
                    <a:pt x="52" y="320"/>
                  </a:cubicBezTo>
                  <a:cubicBezTo>
                    <a:pt x="53" y="320"/>
                    <a:pt x="54" y="320"/>
                    <a:pt x="54" y="321"/>
                  </a:cubicBezTo>
                  <a:cubicBezTo>
                    <a:pt x="57" y="322"/>
                    <a:pt x="62" y="327"/>
                    <a:pt x="64" y="331"/>
                  </a:cubicBezTo>
                  <a:cubicBezTo>
                    <a:pt x="64" y="331"/>
                    <a:pt x="64" y="331"/>
                    <a:pt x="64" y="331"/>
                  </a:cubicBezTo>
                  <a:cubicBezTo>
                    <a:pt x="64" y="333"/>
                    <a:pt x="65" y="335"/>
                    <a:pt x="69" y="337"/>
                  </a:cubicBezTo>
                  <a:cubicBezTo>
                    <a:pt x="69" y="337"/>
                    <a:pt x="70" y="337"/>
                    <a:pt x="70" y="337"/>
                  </a:cubicBezTo>
                  <a:cubicBezTo>
                    <a:pt x="72" y="337"/>
                    <a:pt x="73" y="337"/>
                    <a:pt x="74" y="336"/>
                  </a:cubicBezTo>
                  <a:cubicBezTo>
                    <a:pt x="75" y="336"/>
                    <a:pt x="76" y="335"/>
                    <a:pt x="77" y="335"/>
                  </a:cubicBezTo>
                  <a:cubicBezTo>
                    <a:pt x="78" y="336"/>
                    <a:pt x="80" y="337"/>
                    <a:pt x="82" y="340"/>
                  </a:cubicBezTo>
                  <a:cubicBezTo>
                    <a:pt x="83" y="342"/>
                    <a:pt x="85" y="344"/>
                    <a:pt x="87" y="346"/>
                  </a:cubicBezTo>
                  <a:cubicBezTo>
                    <a:pt x="89" y="347"/>
                    <a:pt x="91" y="348"/>
                    <a:pt x="93" y="348"/>
                  </a:cubicBezTo>
                  <a:cubicBezTo>
                    <a:pt x="98" y="348"/>
                    <a:pt x="101" y="345"/>
                    <a:pt x="104" y="343"/>
                  </a:cubicBezTo>
                  <a:cubicBezTo>
                    <a:pt x="107" y="342"/>
                    <a:pt x="108" y="341"/>
                    <a:pt x="110" y="341"/>
                  </a:cubicBezTo>
                  <a:cubicBezTo>
                    <a:pt x="111" y="341"/>
                    <a:pt x="113" y="342"/>
                    <a:pt x="115" y="342"/>
                  </a:cubicBezTo>
                  <a:cubicBezTo>
                    <a:pt x="116" y="343"/>
                    <a:pt x="118" y="344"/>
                    <a:pt x="121" y="345"/>
                  </a:cubicBezTo>
                  <a:cubicBezTo>
                    <a:pt x="127" y="348"/>
                    <a:pt x="136" y="352"/>
                    <a:pt x="142" y="352"/>
                  </a:cubicBezTo>
                  <a:cubicBezTo>
                    <a:pt x="148" y="352"/>
                    <a:pt x="150" y="349"/>
                    <a:pt x="152" y="347"/>
                  </a:cubicBezTo>
                  <a:cubicBezTo>
                    <a:pt x="153" y="345"/>
                    <a:pt x="154" y="342"/>
                    <a:pt x="154" y="339"/>
                  </a:cubicBezTo>
                  <a:cubicBezTo>
                    <a:pt x="155" y="336"/>
                    <a:pt x="155" y="334"/>
                    <a:pt x="157" y="333"/>
                  </a:cubicBezTo>
                  <a:cubicBezTo>
                    <a:pt x="158" y="333"/>
                    <a:pt x="159" y="332"/>
                    <a:pt x="160" y="332"/>
                  </a:cubicBezTo>
                  <a:cubicBezTo>
                    <a:pt x="161" y="331"/>
                    <a:pt x="163" y="330"/>
                    <a:pt x="165" y="329"/>
                  </a:cubicBezTo>
                  <a:cubicBezTo>
                    <a:pt x="166" y="328"/>
                    <a:pt x="166" y="328"/>
                    <a:pt x="166" y="328"/>
                  </a:cubicBezTo>
                  <a:cubicBezTo>
                    <a:pt x="168" y="326"/>
                    <a:pt x="170" y="324"/>
                    <a:pt x="172" y="322"/>
                  </a:cubicBezTo>
                  <a:cubicBezTo>
                    <a:pt x="173" y="321"/>
                    <a:pt x="173" y="319"/>
                    <a:pt x="174" y="318"/>
                  </a:cubicBezTo>
                  <a:cubicBezTo>
                    <a:pt x="177" y="313"/>
                    <a:pt x="179" y="310"/>
                    <a:pt x="182" y="310"/>
                  </a:cubicBezTo>
                  <a:cubicBezTo>
                    <a:pt x="183" y="310"/>
                    <a:pt x="184" y="311"/>
                    <a:pt x="186" y="311"/>
                  </a:cubicBezTo>
                  <a:cubicBezTo>
                    <a:pt x="187" y="312"/>
                    <a:pt x="188" y="313"/>
                    <a:pt x="189" y="313"/>
                  </a:cubicBezTo>
                  <a:cubicBezTo>
                    <a:pt x="193" y="314"/>
                    <a:pt x="197" y="315"/>
                    <a:pt x="201" y="316"/>
                  </a:cubicBezTo>
                  <a:cubicBezTo>
                    <a:pt x="202" y="316"/>
                    <a:pt x="202" y="316"/>
                    <a:pt x="202" y="316"/>
                  </a:cubicBezTo>
                  <a:cubicBezTo>
                    <a:pt x="204" y="316"/>
                    <a:pt x="206" y="316"/>
                    <a:pt x="208" y="316"/>
                  </a:cubicBezTo>
                  <a:cubicBezTo>
                    <a:pt x="209" y="316"/>
                    <a:pt x="210" y="316"/>
                    <a:pt x="212" y="316"/>
                  </a:cubicBezTo>
                  <a:cubicBezTo>
                    <a:pt x="213" y="316"/>
                    <a:pt x="214" y="316"/>
                    <a:pt x="215" y="316"/>
                  </a:cubicBezTo>
                  <a:cubicBezTo>
                    <a:pt x="216" y="316"/>
                    <a:pt x="218" y="316"/>
                    <a:pt x="219" y="316"/>
                  </a:cubicBezTo>
                  <a:cubicBezTo>
                    <a:pt x="223" y="317"/>
                    <a:pt x="224" y="319"/>
                    <a:pt x="227" y="325"/>
                  </a:cubicBezTo>
                  <a:cubicBezTo>
                    <a:pt x="227" y="325"/>
                    <a:pt x="227" y="325"/>
                    <a:pt x="227" y="325"/>
                  </a:cubicBezTo>
                  <a:cubicBezTo>
                    <a:pt x="227" y="326"/>
                    <a:pt x="227" y="327"/>
                    <a:pt x="227" y="328"/>
                  </a:cubicBezTo>
                  <a:cubicBezTo>
                    <a:pt x="228" y="329"/>
                    <a:pt x="228" y="330"/>
                    <a:pt x="228" y="332"/>
                  </a:cubicBezTo>
                  <a:cubicBezTo>
                    <a:pt x="229" y="333"/>
                    <a:pt x="230" y="334"/>
                    <a:pt x="231" y="336"/>
                  </a:cubicBezTo>
                  <a:cubicBezTo>
                    <a:pt x="231" y="336"/>
                    <a:pt x="232" y="337"/>
                    <a:pt x="232" y="337"/>
                  </a:cubicBezTo>
                  <a:cubicBezTo>
                    <a:pt x="235" y="341"/>
                    <a:pt x="238" y="346"/>
                    <a:pt x="243" y="348"/>
                  </a:cubicBezTo>
                  <a:cubicBezTo>
                    <a:pt x="245" y="349"/>
                    <a:pt x="247" y="349"/>
                    <a:pt x="250" y="349"/>
                  </a:cubicBezTo>
                  <a:cubicBezTo>
                    <a:pt x="252" y="349"/>
                    <a:pt x="254" y="349"/>
                    <a:pt x="257" y="348"/>
                  </a:cubicBezTo>
                  <a:cubicBezTo>
                    <a:pt x="258" y="348"/>
                    <a:pt x="258" y="348"/>
                    <a:pt x="259" y="347"/>
                  </a:cubicBezTo>
                  <a:cubicBezTo>
                    <a:pt x="261" y="346"/>
                    <a:pt x="264" y="345"/>
                    <a:pt x="265" y="345"/>
                  </a:cubicBezTo>
                  <a:cubicBezTo>
                    <a:pt x="265" y="345"/>
                    <a:pt x="266" y="345"/>
                    <a:pt x="266" y="346"/>
                  </a:cubicBezTo>
                  <a:cubicBezTo>
                    <a:pt x="266" y="346"/>
                    <a:pt x="266" y="346"/>
                    <a:pt x="266" y="346"/>
                  </a:cubicBezTo>
                  <a:cubicBezTo>
                    <a:pt x="265" y="347"/>
                    <a:pt x="265" y="347"/>
                    <a:pt x="265" y="348"/>
                  </a:cubicBezTo>
                  <a:cubicBezTo>
                    <a:pt x="263" y="353"/>
                    <a:pt x="264" y="358"/>
                    <a:pt x="266" y="363"/>
                  </a:cubicBezTo>
                  <a:cubicBezTo>
                    <a:pt x="267" y="366"/>
                    <a:pt x="270" y="367"/>
                    <a:pt x="272" y="368"/>
                  </a:cubicBezTo>
                  <a:cubicBezTo>
                    <a:pt x="274" y="369"/>
                    <a:pt x="275" y="369"/>
                    <a:pt x="275" y="370"/>
                  </a:cubicBezTo>
                  <a:cubicBezTo>
                    <a:pt x="275" y="371"/>
                    <a:pt x="275" y="371"/>
                    <a:pt x="274" y="373"/>
                  </a:cubicBezTo>
                  <a:cubicBezTo>
                    <a:pt x="272" y="375"/>
                    <a:pt x="270" y="378"/>
                    <a:pt x="272" y="382"/>
                  </a:cubicBezTo>
                  <a:cubicBezTo>
                    <a:pt x="273" y="386"/>
                    <a:pt x="277" y="386"/>
                    <a:pt x="279" y="387"/>
                  </a:cubicBezTo>
                  <a:cubicBezTo>
                    <a:pt x="280" y="387"/>
                    <a:pt x="282" y="387"/>
                    <a:pt x="282" y="387"/>
                  </a:cubicBezTo>
                  <a:cubicBezTo>
                    <a:pt x="282" y="387"/>
                    <a:pt x="282" y="388"/>
                    <a:pt x="282" y="389"/>
                  </a:cubicBezTo>
                  <a:cubicBezTo>
                    <a:pt x="282" y="390"/>
                    <a:pt x="281" y="391"/>
                    <a:pt x="281" y="392"/>
                  </a:cubicBezTo>
                  <a:cubicBezTo>
                    <a:pt x="282" y="398"/>
                    <a:pt x="285" y="403"/>
                    <a:pt x="292" y="406"/>
                  </a:cubicBezTo>
                  <a:cubicBezTo>
                    <a:pt x="302" y="410"/>
                    <a:pt x="312" y="411"/>
                    <a:pt x="322" y="413"/>
                  </a:cubicBezTo>
                  <a:cubicBezTo>
                    <a:pt x="325" y="413"/>
                    <a:pt x="325" y="413"/>
                    <a:pt x="325" y="413"/>
                  </a:cubicBezTo>
                  <a:cubicBezTo>
                    <a:pt x="325" y="413"/>
                    <a:pt x="326" y="413"/>
                    <a:pt x="327" y="413"/>
                  </a:cubicBezTo>
                  <a:cubicBezTo>
                    <a:pt x="331" y="413"/>
                    <a:pt x="335" y="412"/>
                    <a:pt x="339" y="411"/>
                  </a:cubicBezTo>
                  <a:cubicBezTo>
                    <a:pt x="342" y="409"/>
                    <a:pt x="345" y="408"/>
                    <a:pt x="348" y="408"/>
                  </a:cubicBezTo>
                  <a:cubicBezTo>
                    <a:pt x="349" y="408"/>
                    <a:pt x="349" y="408"/>
                    <a:pt x="350" y="408"/>
                  </a:cubicBezTo>
                  <a:cubicBezTo>
                    <a:pt x="355" y="409"/>
                    <a:pt x="361" y="411"/>
                    <a:pt x="366" y="413"/>
                  </a:cubicBezTo>
                  <a:cubicBezTo>
                    <a:pt x="372" y="416"/>
                    <a:pt x="378" y="418"/>
                    <a:pt x="385" y="418"/>
                  </a:cubicBezTo>
                  <a:cubicBezTo>
                    <a:pt x="385" y="418"/>
                    <a:pt x="386" y="418"/>
                    <a:pt x="387" y="418"/>
                  </a:cubicBezTo>
                  <a:cubicBezTo>
                    <a:pt x="388" y="418"/>
                    <a:pt x="389" y="417"/>
                    <a:pt x="390" y="417"/>
                  </a:cubicBezTo>
                  <a:cubicBezTo>
                    <a:pt x="391" y="417"/>
                    <a:pt x="391" y="417"/>
                    <a:pt x="391" y="417"/>
                  </a:cubicBezTo>
                  <a:cubicBezTo>
                    <a:pt x="391" y="417"/>
                    <a:pt x="391" y="417"/>
                    <a:pt x="392" y="417"/>
                  </a:cubicBezTo>
                  <a:cubicBezTo>
                    <a:pt x="392" y="418"/>
                    <a:pt x="393" y="419"/>
                    <a:pt x="393" y="421"/>
                  </a:cubicBezTo>
                  <a:cubicBezTo>
                    <a:pt x="393" y="422"/>
                    <a:pt x="393" y="425"/>
                    <a:pt x="394" y="426"/>
                  </a:cubicBezTo>
                  <a:cubicBezTo>
                    <a:pt x="396" y="428"/>
                    <a:pt x="399" y="433"/>
                    <a:pt x="403" y="435"/>
                  </a:cubicBezTo>
                  <a:cubicBezTo>
                    <a:pt x="405" y="436"/>
                    <a:pt x="406" y="437"/>
                    <a:pt x="408" y="437"/>
                  </a:cubicBezTo>
                  <a:cubicBezTo>
                    <a:pt x="410" y="437"/>
                    <a:pt x="411" y="438"/>
                    <a:pt x="412" y="439"/>
                  </a:cubicBezTo>
                  <a:cubicBezTo>
                    <a:pt x="414" y="441"/>
                    <a:pt x="416" y="445"/>
                    <a:pt x="415" y="448"/>
                  </a:cubicBezTo>
                  <a:cubicBezTo>
                    <a:pt x="415" y="448"/>
                    <a:pt x="415" y="448"/>
                    <a:pt x="415" y="448"/>
                  </a:cubicBezTo>
                  <a:cubicBezTo>
                    <a:pt x="414" y="448"/>
                    <a:pt x="411" y="449"/>
                    <a:pt x="410" y="452"/>
                  </a:cubicBezTo>
                  <a:cubicBezTo>
                    <a:pt x="409" y="455"/>
                    <a:pt x="411" y="457"/>
                    <a:pt x="413" y="458"/>
                  </a:cubicBezTo>
                  <a:cubicBezTo>
                    <a:pt x="413" y="458"/>
                    <a:pt x="413" y="459"/>
                    <a:pt x="413" y="459"/>
                  </a:cubicBezTo>
                  <a:cubicBezTo>
                    <a:pt x="413" y="459"/>
                    <a:pt x="414" y="460"/>
                    <a:pt x="414" y="460"/>
                  </a:cubicBezTo>
                  <a:cubicBezTo>
                    <a:pt x="414" y="460"/>
                    <a:pt x="414" y="461"/>
                    <a:pt x="414" y="461"/>
                  </a:cubicBezTo>
                  <a:cubicBezTo>
                    <a:pt x="414" y="461"/>
                    <a:pt x="414" y="461"/>
                    <a:pt x="414" y="462"/>
                  </a:cubicBezTo>
                  <a:cubicBezTo>
                    <a:pt x="414" y="464"/>
                    <a:pt x="414" y="464"/>
                    <a:pt x="413" y="464"/>
                  </a:cubicBezTo>
                  <a:cubicBezTo>
                    <a:pt x="412" y="464"/>
                    <a:pt x="409" y="462"/>
                    <a:pt x="407" y="461"/>
                  </a:cubicBezTo>
                  <a:cubicBezTo>
                    <a:pt x="404" y="460"/>
                    <a:pt x="401" y="458"/>
                    <a:pt x="398" y="458"/>
                  </a:cubicBezTo>
                  <a:cubicBezTo>
                    <a:pt x="396" y="458"/>
                    <a:pt x="396" y="458"/>
                    <a:pt x="396" y="458"/>
                  </a:cubicBezTo>
                  <a:cubicBezTo>
                    <a:pt x="394" y="458"/>
                    <a:pt x="393" y="458"/>
                    <a:pt x="393" y="457"/>
                  </a:cubicBezTo>
                  <a:cubicBezTo>
                    <a:pt x="392" y="456"/>
                    <a:pt x="391" y="455"/>
                    <a:pt x="391" y="454"/>
                  </a:cubicBezTo>
                  <a:cubicBezTo>
                    <a:pt x="390" y="452"/>
                    <a:pt x="388" y="450"/>
                    <a:pt x="386" y="448"/>
                  </a:cubicBezTo>
                  <a:cubicBezTo>
                    <a:pt x="385" y="448"/>
                    <a:pt x="385" y="447"/>
                    <a:pt x="384" y="447"/>
                  </a:cubicBezTo>
                  <a:cubicBezTo>
                    <a:pt x="383" y="446"/>
                    <a:pt x="383" y="446"/>
                    <a:pt x="383" y="445"/>
                  </a:cubicBezTo>
                  <a:cubicBezTo>
                    <a:pt x="382" y="445"/>
                    <a:pt x="382" y="445"/>
                    <a:pt x="382" y="444"/>
                  </a:cubicBezTo>
                  <a:cubicBezTo>
                    <a:pt x="382" y="443"/>
                    <a:pt x="382" y="442"/>
                    <a:pt x="381" y="440"/>
                  </a:cubicBezTo>
                  <a:cubicBezTo>
                    <a:pt x="380" y="438"/>
                    <a:pt x="377" y="437"/>
                    <a:pt x="374" y="437"/>
                  </a:cubicBezTo>
                  <a:cubicBezTo>
                    <a:pt x="371" y="437"/>
                    <a:pt x="367" y="438"/>
                    <a:pt x="365" y="441"/>
                  </a:cubicBezTo>
                  <a:cubicBezTo>
                    <a:pt x="364" y="443"/>
                    <a:pt x="364" y="445"/>
                    <a:pt x="364" y="447"/>
                  </a:cubicBezTo>
                  <a:cubicBezTo>
                    <a:pt x="365" y="450"/>
                    <a:pt x="368" y="451"/>
                    <a:pt x="370" y="452"/>
                  </a:cubicBezTo>
                  <a:cubicBezTo>
                    <a:pt x="371" y="453"/>
                    <a:pt x="372" y="454"/>
                    <a:pt x="372" y="454"/>
                  </a:cubicBezTo>
                  <a:cubicBezTo>
                    <a:pt x="375" y="457"/>
                    <a:pt x="380" y="464"/>
                    <a:pt x="376" y="468"/>
                  </a:cubicBezTo>
                  <a:cubicBezTo>
                    <a:pt x="376" y="469"/>
                    <a:pt x="375" y="470"/>
                    <a:pt x="374" y="471"/>
                  </a:cubicBezTo>
                  <a:cubicBezTo>
                    <a:pt x="371" y="473"/>
                    <a:pt x="368" y="475"/>
                    <a:pt x="368" y="479"/>
                  </a:cubicBezTo>
                  <a:cubicBezTo>
                    <a:pt x="367" y="481"/>
                    <a:pt x="368" y="483"/>
                    <a:pt x="368" y="485"/>
                  </a:cubicBezTo>
                  <a:cubicBezTo>
                    <a:pt x="368" y="485"/>
                    <a:pt x="369" y="486"/>
                    <a:pt x="369" y="486"/>
                  </a:cubicBezTo>
                  <a:cubicBezTo>
                    <a:pt x="369" y="488"/>
                    <a:pt x="369" y="490"/>
                    <a:pt x="370" y="491"/>
                  </a:cubicBezTo>
                  <a:cubicBezTo>
                    <a:pt x="370" y="492"/>
                    <a:pt x="370" y="494"/>
                    <a:pt x="370" y="495"/>
                  </a:cubicBezTo>
                  <a:cubicBezTo>
                    <a:pt x="371" y="498"/>
                    <a:pt x="371" y="502"/>
                    <a:pt x="371" y="506"/>
                  </a:cubicBezTo>
                  <a:cubicBezTo>
                    <a:pt x="371" y="508"/>
                    <a:pt x="371" y="508"/>
                    <a:pt x="371" y="508"/>
                  </a:cubicBezTo>
                  <a:cubicBezTo>
                    <a:pt x="372" y="513"/>
                    <a:pt x="370" y="519"/>
                    <a:pt x="367" y="524"/>
                  </a:cubicBezTo>
                  <a:cubicBezTo>
                    <a:pt x="366" y="525"/>
                    <a:pt x="365" y="528"/>
                    <a:pt x="364" y="529"/>
                  </a:cubicBezTo>
                  <a:cubicBezTo>
                    <a:pt x="362" y="529"/>
                    <a:pt x="361" y="530"/>
                    <a:pt x="360" y="530"/>
                  </a:cubicBezTo>
                  <a:cubicBezTo>
                    <a:pt x="357" y="531"/>
                    <a:pt x="354" y="532"/>
                    <a:pt x="351" y="536"/>
                  </a:cubicBezTo>
                  <a:cubicBezTo>
                    <a:pt x="349" y="540"/>
                    <a:pt x="345" y="548"/>
                    <a:pt x="349" y="553"/>
                  </a:cubicBezTo>
                  <a:cubicBezTo>
                    <a:pt x="351" y="554"/>
                    <a:pt x="352" y="555"/>
                    <a:pt x="354" y="555"/>
                  </a:cubicBezTo>
                  <a:cubicBezTo>
                    <a:pt x="356" y="555"/>
                    <a:pt x="358" y="554"/>
                    <a:pt x="360" y="553"/>
                  </a:cubicBezTo>
                  <a:cubicBezTo>
                    <a:pt x="361" y="552"/>
                    <a:pt x="363" y="551"/>
                    <a:pt x="363" y="551"/>
                  </a:cubicBezTo>
                  <a:cubicBezTo>
                    <a:pt x="363" y="551"/>
                    <a:pt x="363" y="551"/>
                    <a:pt x="363" y="551"/>
                  </a:cubicBezTo>
                  <a:cubicBezTo>
                    <a:pt x="363" y="554"/>
                    <a:pt x="356" y="560"/>
                    <a:pt x="354" y="561"/>
                  </a:cubicBezTo>
                  <a:cubicBezTo>
                    <a:pt x="353" y="561"/>
                    <a:pt x="352" y="561"/>
                    <a:pt x="351" y="561"/>
                  </a:cubicBezTo>
                  <a:cubicBezTo>
                    <a:pt x="349" y="562"/>
                    <a:pt x="346" y="562"/>
                    <a:pt x="344" y="564"/>
                  </a:cubicBezTo>
                  <a:cubicBezTo>
                    <a:pt x="340" y="567"/>
                    <a:pt x="338" y="573"/>
                    <a:pt x="340" y="577"/>
                  </a:cubicBezTo>
                  <a:cubicBezTo>
                    <a:pt x="341" y="580"/>
                    <a:pt x="343" y="581"/>
                    <a:pt x="347" y="581"/>
                  </a:cubicBezTo>
                  <a:cubicBezTo>
                    <a:pt x="348" y="581"/>
                    <a:pt x="349" y="581"/>
                    <a:pt x="350" y="581"/>
                  </a:cubicBezTo>
                  <a:cubicBezTo>
                    <a:pt x="357" y="579"/>
                    <a:pt x="366" y="574"/>
                    <a:pt x="373" y="568"/>
                  </a:cubicBezTo>
                  <a:cubicBezTo>
                    <a:pt x="374" y="566"/>
                    <a:pt x="376" y="564"/>
                    <a:pt x="378" y="563"/>
                  </a:cubicBezTo>
                  <a:cubicBezTo>
                    <a:pt x="381" y="560"/>
                    <a:pt x="383" y="557"/>
                    <a:pt x="386" y="555"/>
                  </a:cubicBezTo>
                  <a:cubicBezTo>
                    <a:pt x="387" y="553"/>
                    <a:pt x="389" y="552"/>
                    <a:pt x="390" y="550"/>
                  </a:cubicBezTo>
                  <a:cubicBezTo>
                    <a:pt x="393" y="547"/>
                    <a:pt x="395" y="545"/>
                    <a:pt x="399" y="544"/>
                  </a:cubicBezTo>
                  <a:cubicBezTo>
                    <a:pt x="399" y="543"/>
                    <a:pt x="400" y="543"/>
                    <a:pt x="401" y="543"/>
                  </a:cubicBezTo>
                  <a:cubicBezTo>
                    <a:pt x="402" y="543"/>
                    <a:pt x="403" y="544"/>
                    <a:pt x="405" y="545"/>
                  </a:cubicBezTo>
                  <a:cubicBezTo>
                    <a:pt x="406" y="546"/>
                    <a:pt x="407" y="547"/>
                    <a:pt x="409" y="547"/>
                  </a:cubicBezTo>
                  <a:cubicBezTo>
                    <a:pt x="410" y="548"/>
                    <a:pt x="411" y="548"/>
                    <a:pt x="412" y="548"/>
                  </a:cubicBezTo>
                  <a:cubicBezTo>
                    <a:pt x="416" y="548"/>
                    <a:pt x="419" y="545"/>
                    <a:pt x="421" y="543"/>
                  </a:cubicBezTo>
                  <a:cubicBezTo>
                    <a:pt x="422" y="542"/>
                    <a:pt x="423" y="541"/>
                    <a:pt x="423" y="541"/>
                  </a:cubicBezTo>
                  <a:cubicBezTo>
                    <a:pt x="425" y="539"/>
                    <a:pt x="428" y="538"/>
                    <a:pt x="431" y="538"/>
                  </a:cubicBezTo>
                  <a:cubicBezTo>
                    <a:pt x="433" y="537"/>
                    <a:pt x="436" y="536"/>
                    <a:pt x="439" y="535"/>
                  </a:cubicBezTo>
                  <a:cubicBezTo>
                    <a:pt x="440" y="534"/>
                    <a:pt x="442" y="533"/>
                    <a:pt x="444" y="533"/>
                  </a:cubicBezTo>
                  <a:cubicBezTo>
                    <a:pt x="448" y="531"/>
                    <a:pt x="453" y="530"/>
                    <a:pt x="456" y="526"/>
                  </a:cubicBezTo>
                  <a:cubicBezTo>
                    <a:pt x="457" y="524"/>
                    <a:pt x="458" y="523"/>
                    <a:pt x="458" y="522"/>
                  </a:cubicBezTo>
                  <a:cubicBezTo>
                    <a:pt x="458" y="522"/>
                    <a:pt x="458" y="521"/>
                    <a:pt x="458" y="521"/>
                  </a:cubicBezTo>
                  <a:cubicBezTo>
                    <a:pt x="458" y="518"/>
                    <a:pt x="459" y="515"/>
                    <a:pt x="457" y="512"/>
                  </a:cubicBezTo>
                  <a:cubicBezTo>
                    <a:pt x="456" y="511"/>
                    <a:pt x="454" y="510"/>
                    <a:pt x="452" y="510"/>
                  </a:cubicBezTo>
                  <a:cubicBezTo>
                    <a:pt x="450" y="510"/>
                    <a:pt x="448" y="510"/>
                    <a:pt x="446" y="511"/>
                  </a:cubicBezTo>
                  <a:cubicBezTo>
                    <a:pt x="444" y="511"/>
                    <a:pt x="442" y="511"/>
                    <a:pt x="440" y="511"/>
                  </a:cubicBezTo>
                  <a:cubicBezTo>
                    <a:pt x="438" y="511"/>
                    <a:pt x="437" y="511"/>
                    <a:pt x="437" y="510"/>
                  </a:cubicBezTo>
                  <a:cubicBezTo>
                    <a:pt x="435" y="508"/>
                    <a:pt x="437" y="506"/>
                    <a:pt x="441" y="502"/>
                  </a:cubicBezTo>
                  <a:cubicBezTo>
                    <a:pt x="442" y="501"/>
                    <a:pt x="442" y="500"/>
                    <a:pt x="443" y="500"/>
                  </a:cubicBezTo>
                  <a:cubicBezTo>
                    <a:pt x="450" y="492"/>
                    <a:pt x="455" y="488"/>
                    <a:pt x="464" y="485"/>
                  </a:cubicBezTo>
                  <a:cubicBezTo>
                    <a:pt x="466" y="484"/>
                    <a:pt x="469" y="482"/>
                    <a:pt x="472" y="481"/>
                  </a:cubicBezTo>
                  <a:cubicBezTo>
                    <a:pt x="476" y="478"/>
                    <a:pt x="481" y="475"/>
                    <a:pt x="485" y="475"/>
                  </a:cubicBezTo>
                  <a:cubicBezTo>
                    <a:pt x="487" y="475"/>
                    <a:pt x="490" y="476"/>
                    <a:pt x="492" y="477"/>
                  </a:cubicBezTo>
                  <a:cubicBezTo>
                    <a:pt x="495" y="479"/>
                    <a:pt x="499" y="480"/>
                    <a:pt x="502" y="480"/>
                  </a:cubicBezTo>
                  <a:cubicBezTo>
                    <a:pt x="505" y="480"/>
                    <a:pt x="507" y="479"/>
                    <a:pt x="509" y="477"/>
                  </a:cubicBezTo>
                  <a:cubicBezTo>
                    <a:pt x="513" y="475"/>
                    <a:pt x="513" y="472"/>
                    <a:pt x="513" y="469"/>
                  </a:cubicBezTo>
                  <a:cubicBezTo>
                    <a:pt x="514" y="468"/>
                    <a:pt x="514" y="466"/>
                    <a:pt x="515" y="465"/>
                  </a:cubicBezTo>
                  <a:cubicBezTo>
                    <a:pt x="516" y="463"/>
                    <a:pt x="519" y="461"/>
                    <a:pt x="521" y="460"/>
                  </a:cubicBezTo>
                  <a:cubicBezTo>
                    <a:pt x="524" y="458"/>
                    <a:pt x="527" y="456"/>
                    <a:pt x="529" y="454"/>
                  </a:cubicBezTo>
                  <a:cubicBezTo>
                    <a:pt x="531" y="451"/>
                    <a:pt x="534" y="448"/>
                    <a:pt x="536" y="445"/>
                  </a:cubicBezTo>
                  <a:cubicBezTo>
                    <a:pt x="537" y="443"/>
                    <a:pt x="539" y="441"/>
                    <a:pt x="540" y="439"/>
                  </a:cubicBezTo>
                  <a:cubicBezTo>
                    <a:pt x="548" y="429"/>
                    <a:pt x="556" y="420"/>
                    <a:pt x="567" y="417"/>
                  </a:cubicBezTo>
                  <a:cubicBezTo>
                    <a:pt x="570" y="416"/>
                    <a:pt x="570" y="416"/>
                    <a:pt x="570" y="416"/>
                  </a:cubicBezTo>
                  <a:lnTo>
                    <a:pt x="569" y="413"/>
                  </a:ln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dirty="0">
                <a:solidFill>
                  <a:srgbClr val="57565A"/>
                </a:solidFill>
              </a:endParaRPr>
            </a:p>
          </p:txBody>
        </p:sp>
        <p:sp>
          <p:nvSpPr>
            <p:cNvPr id="85" name="Freeform 67">
              <a:extLst>
                <a:ext uri="{FF2B5EF4-FFF2-40B4-BE49-F238E27FC236}">
                  <a16:creationId xmlns:a16="http://schemas.microsoft.com/office/drawing/2014/main" id="{3FFBD5F8-CC8C-A22D-6A74-91A8B3111D3F}"/>
                </a:ext>
              </a:extLst>
            </p:cNvPr>
            <p:cNvSpPr>
              <a:spLocks/>
            </p:cNvSpPr>
            <p:nvPr/>
          </p:nvSpPr>
          <p:spPr bwMode="auto">
            <a:xfrm>
              <a:off x="4729979" y="2149267"/>
              <a:ext cx="2033918" cy="2204465"/>
            </a:xfrm>
            <a:custGeom>
              <a:avLst/>
              <a:gdLst>
                <a:gd name="T0" fmla="*/ 399 w 562"/>
                <a:gd name="T1" fmla="*/ 295 h 669"/>
                <a:gd name="T2" fmla="*/ 394 w 562"/>
                <a:gd name="T3" fmla="*/ 338 h 669"/>
                <a:gd name="T4" fmla="*/ 350 w 562"/>
                <a:gd name="T5" fmla="*/ 333 h 669"/>
                <a:gd name="T6" fmla="*/ 329 w 562"/>
                <a:gd name="T7" fmla="*/ 314 h 669"/>
                <a:gd name="T8" fmla="*/ 298 w 562"/>
                <a:gd name="T9" fmla="*/ 289 h 669"/>
                <a:gd name="T10" fmla="*/ 293 w 562"/>
                <a:gd name="T11" fmla="*/ 248 h 669"/>
                <a:gd name="T12" fmla="*/ 298 w 562"/>
                <a:gd name="T13" fmla="*/ 228 h 669"/>
                <a:gd name="T14" fmla="*/ 367 w 562"/>
                <a:gd name="T15" fmla="*/ 209 h 669"/>
                <a:gd name="T16" fmla="*/ 329 w 562"/>
                <a:gd name="T17" fmla="*/ 167 h 669"/>
                <a:gd name="T18" fmla="*/ 295 w 562"/>
                <a:gd name="T19" fmla="*/ 75 h 669"/>
                <a:gd name="T20" fmla="*/ 276 w 562"/>
                <a:gd name="T21" fmla="*/ 60 h 669"/>
                <a:gd name="T22" fmla="*/ 257 w 562"/>
                <a:gd name="T23" fmla="*/ 33 h 669"/>
                <a:gd name="T24" fmla="*/ 259 w 562"/>
                <a:gd name="T25" fmla="*/ 65 h 669"/>
                <a:gd name="T26" fmla="*/ 257 w 562"/>
                <a:gd name="T27" fmla="*/ 90 h 669"/>
                <a:gd name="T28" fmla="*/ 247 w 562"/>
                <a:gd name="T29" fmla="*/ 109 h 669"/>
                <a:gd name="T30" fmla="*/ 227 w 562"/>
                <a:gd name="T31" fmla="*/ 113 h 669"/>
                <a:gd name="T32" fmla="*/ 200 w 562"/>
                <a:gd name="T33" fmla="*/ 106 h 669"/>
                <a:gd name="T34" fmla="*/ 186 w 562"/>
                <a:gd name="T35" fmla="*/ 87 h 669"/>
                <a:gd name="T36" fmla="*/ 173 w 562"/>
                <a:gd name="T37" fmla="*/ 53 h 669"/>
                <a:gd name="T38" fmla="*/ 154 w 562"/>
                <a:gd name="T39" fmla="*/ 32 h 669"/>
                <a:gd name="T40" fmla="*/ 135 w 562"/>
                <a:gd name="T41" fmla="*/ 35 h 669"/>
                <a:gd name="T42" fmla="*/ 108 w 562"/>
                <a:gd name="T43" fmla="*/ 14 h 669"/>
                <a:gd name="T44" fmla="*/ 76 w 562"/>
                <a:gd name="T45" fmla="*/ 1 h 669"/>
                <a:gd name="T46" fmla="*/ 58 w 562"/>
                <a:gd name="T47" fmla="*/ 15 h 669"/>
                <a:gd name="T48" fmla="*/ 39 w 562"/>
                <a:gd name="T49" fmla="*/ 13 h 669"/>
                <a:gd name="T50" fmla="*/ 11 w 562"/>
                <a:gd name="T51" fmla="*/ 49 h 669"/>
                <a:gd name="T52" fmla="*/ 12 w 562"/>
                <a:gd name="T53" fmla="*/ 79 h 669"/>
                <a:gd name="T54" fmla="*/ 26 w 562"/>
                <a:gd name="T55" fmla="*/ 102 h 669"/>
                <a:gd name="T56" fmla="*/ 30 w 562"/>
                <a:gd name="T57" fmla="*/ 119 h 669"/>
                <a:gd name="T58" fmla="*/ 48 w 562"/>
                <a:gd name="T59" fmla="*/ 184 h 669"/>
                <a:gd name="T60" fmla="*/ 73 w 562"/>
                <a:gd name="T61" fmla="*/ 231 h 669"/>
                <a:gd name="T62" fmla="*/ 86 w 562"/>
                <a:gd name="T63" fmla="*/ 250 h 669"/>
                <a:gd name="T64" fmla="*/ 61 w 562"/>
                <a:gd name="T65" fmla="*/ 283 h 669"/>
                <a:gd name="T66" fmla="*/ 25 w 562"/>
                <a:gd name="T67" fmla="*/ 329 h 669"/>
                <a:gd name="T68" fmla="*/ 40 w 562"/>
                <a:gd name="T69" fmla="*/ 347 h 669"/>
                <a:gd name="T70" fmla="*/ 59 w 562"/>
                <a:gd name="T71" fmla="*/ 403 h 669"/>
                <a:gd name="T72" fmla="*/ 46 w 562"/>
                <a:gd name="T73" fmla="*/ 432 h 669"/>
                <a:gd name="T74" fmla="*/ 99 w 562"/>
                <a:gd name="T75" fmla="*/ 639 h 669"/>
                <a:gd name="T76" fmla="*/ 183 w 562"/>
                <a:gd name="T77" fmla="*/ 658 h 669"/>
                <a:gd name="T78" fmla="*/ 226 w 562"/>
                <a:gd name="T79" fmla="*/ 661 h 669"/>
                <a:gd name="T80" fmla="*/ 286 w 562"/>
                <a:gd name="T81" fmla="*/ 655 h 669"/>
                <a:gd name="T82" fmla="*/ 330 w 562"/>
                <a:gd name="T83" fmla="*/ 613 h 669"/>
                <a:gd name="T84" fmla="*/ 339 w 562"/>
                <a:gd name="T85" fmla="*/ 546 h 669"/>
                <a:gd name="T86" fmla="*/ 359 w 562"/>
                <a:gd name="T87" fmla="*/ 509 h 669"/>
                <a:gd name="T88" fmla="*/ 414 w 562"/>
                <a:gd name="T89" fmla="*/ 484 h 669"/>
                <a:gd name="T90" fmla="*/ 442 w 562"/>
                <a:gd name="T91" fmla="*/ 468 h 669"/>
                <a:gd name="T92" fmla="*/ 446 w 562"/>
                <a:gd name="T93" fmla="*/ 436 h 669"/>
                <a:gd name="T94" fmla="*/ 309 w 562"/>
                <a:gd name="T95" fmla="*/ 562 h 669"/>
                <a:gd name="T96" fmla="*/ 308 w 562"/>
                <a:gd name="T97" fmla="*/ 554 h 669"/>
                <a:gd name="T98" fmla="*/ 318 w 562"/>
                <a:gd name="T99" fmla="*/ 532 h 669"/>
                <a:gd name="T100" fmla="*/ 350 w 562"/>
                <a:gd name="T101" fmla="*/ 457 h 669"/>
                <a:gd name="T102" fmla="*/ 372 w 562"/>
                <a:gd name="T103" fmla="*/ 411 h 669"/>
                <a:gd name="T104" fmla="*/ 412 w 562"/>
                <a:gd name="T105" fmla="*/ 390 h 669"/>
                <a:gd name="T106" fmla="*/ 435 w 562"/>
                <a:gd name="T107" fmla="*/ 383 h 669"/>
                <a:gd name="T108" fmla="*/ 459 w 562"/>
                <a:gd name="T109" fmla="*/ 373 h 669"/>
                <a:gd name="T110" fmla="*/ 477 w 562"/>
                <a:gd name="T111" fmla="*/ 365 h 669"/>
                <a:gd name="T112" fmla="*/ 507 w 562"/>
                <a:gd name="T113" fmla="*/ 351 h 669"/>
                <a:gd name="T114" fmla="*/ 532 w 562"/>
                <a:gd name="T115" fmla="*/ 311 h 669"/>
                <a:gd name="T116" fmla="*/ 547 w 562"/>
                <a:gd name="T117" fmla="*/ 281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2" h="669">
                  <a:moveTo>
                    <a:pt x="551" y="246"/>
                  </a:moveTo>
                  <a:cubicBezTo>
                    <a:pt x="549" y="248"/>
                    <a:pt x="549" y="248"/>
                    <a:pt x="549" y="248"/>
                  </a:cubicBezTo>
                  <a:cubicBezTo>
                    <a:pt x="538" y="253"/>
                    <a:pt x="526" y="259"/>
                    <a:pt x="515" y="265"/>
                  </a:cubicBezTo>
                  <a:cubicBezTo>
                    <a:pt x="513" y="266"/>
                    <a:pt x="513" y="266"/>
                    <a:pt x="513" y="266"/>
                  </a:cubicBezTo>
                  <a:cubicBezTo>
                    <a:pt x="488" y="279"/>
                    <a:pt x="461" y="292"/>
                    <a:pt x="435" y="306"/>
                  </a:cubicBezTo>
                  <a:cubicBezTo>
                    <a:pt x="430" y="308"/>
                    <a:pt x="425" y="310"/>
                    <a:pt x="421" y="313"/>
                  </a:cubicBezTo>
                  <a:cubicBezTo>
                    <a:pt x="418" y="314"/>
                    <a:pt x="416" y="314"/>
                    <a:pt x="414" y="314"/>
                  </a:cubicBezTo>
                  <a:cubicBezTo>
                    <a:pt x="409" y="314"/>
                    <a:pt x="406" y="312"/>
                    <a:pt x="401" y="308"/>
                  </a:cubicBezTo>
                  <a:cubicBezTo>
                    <a:pt x="397" y="303"/>
                    <a:pt x="398" y="299"/>
                    <a:pt x="399" y="295"/>
                  </a:cubicBezTo>
                  <a:cubicBezTo>
                    <a:pt x="399" y="291"/>
                    <a:pt x="400" y="288"/>
                    <a:pt x="397" y="284"/>
                  </a:cubicBezTo>
                  <a:cubicBezTo>
                    <a:pt x="395" y="281"/>
                    <a:pt x="393" y="280"/>
                    <a:pt x="391" y="280"/>
                  </a:cubicBezTo>
                  <a:cubicBezTo>
                    <a:pt x="390" y="280"/>
                    <a:pt x="390" y="280"/>
                    <a:pt x="389" y="280"/>
                  </a:cubicBezTo>
                  <a:cubicBezTo>
                    <a:pt x="386" y="281"/>
                    <a:pt x="383" y="287"/>
                    <a:pt x="383" y="292"/>
                  </a:cubicBezTo>
                  <a:cubicBezTo>
                    <a:pt x="383" y="297"/>
                    <a:pt x="386" y="300"/>
                    <a:pt x="389" y="303"/>
                  </a:cubicBezTo>
                  <a:cubicBezTo>
                    <a:pt x="391" y="306"/>
                    <a:pt x="392" y="308"/>
                    <a:pt x="394" y="311"/>
                  </a:cubicBezTo>
                  <a:cubicBezTo>
                    <a:pt x="396" y="317"/>
                    <a:pt x="396" y="325"/>
                    <a:pt x="395" y="333"/>
                  </a:cubicBezTo>
                  <a:cubicBezTo>
                    <a:pt x="395" y="334"/>
                    <a:pt x="395" y="336"/>
                    <a:pt x="395" y="337"/>
                  </a:cubicBezTo>
                  <a:cubicBezTo>
                    <a:pt x="395" y="338"/>
                    <a:pt x="395" y="338"/>
                    <a:pt x="394" y="338"/>
                  </a:cubicBezTo>
                  <a:cubicBezTo>
                    <a:pt x="394" y="338"/>
                    <a:pt x="394" y="338"/>
                    <a:pt x="394" y="338"/>
                  </a:cubicBezTo>
                  <a:cubicBezTo>
                    <a:pt x="392" y="338"/>
                    <a:pt x="387" y="335"/>
                    <a:pt x="379" y="329"/>
                  </a:cubicBezTo>
                  <a:cubicBezTo>
                    <a:pt x="378" y="328"/>
                    <a:pt x="378" y="328"/>
                    <a:pt x="378" y="328"/>
                  </a:cubicBezTo>
                  <a:cubicBezTo>
                    <a:pt x="376" y="327"/>
                    <a:pt x="375" y="326"/>
                    <a:pt x="373" y="326"/>
                  </a:cubicBezTo>
                  <a:cubicBezTo>
                    <a:pt x="371" y="326"/>
                    <a:pt x="369" y="327"/>
                    <a:pt x="367" y="329"/>
                  </a:cubicBezTo>
                  <a:cubicBezTo>
                    <a:pt x="365" y="330"/>
                    <a:pt x="365" y="330"/>
                    <a:pt x="365" y="330"/>
                  </a:cubicBezTo>
                  <a:cubicBezTo>
                    <a:pt x="360" y="333"/>
                    <a:pt x="358" y="333"/>
                    <a:pt x="355" y="333"/>
                  </a:cubicBezTo>
                  <a:cubicBezTo>
                    <a:pt x="354" y="333"/>
                    <a:pt x="353" y="333"/>
                    <a:pt x="352" y="333"/>
                  </a:cubicBezTo>
                  <a:cubicBezTo>
                    <a:pt x="350" y="333"/>
                    <a:pt x="350" y="333"/>
                    <a:pt x="350" y="333"/>
                  </a:cubicBezTo>
                  <a:cubicBezTo>
                    <a:pt x="344" y="333"/>
                    <a:pt x="344" y="333"/>
                    <a:pt x="341" y="328"/>
                  </a:cubicBezTo>
                  <a:cubicBezTo>
                    <a:pt x="341" y="327"/>
                    <a:pt x="341" y="327"/>
                    <a:pt x="341" y="327"/>
                  </a:cubicBezTo>
                  <a:cubicBezTo>
                    <a:pt x="340" y="325"/>
                    <a:pt x="339" y="323"/>
                    <a:pt x="339" y="320"/>
                  </a:cubicBezTo>
                  <a:cubicBezTo>
                    <a:pt x="338" y="315"/>
                    <a:pt x="337" y="313"/>
                    <a:pt x="336" y="311"/>
                  </a:cubicBezTo>
                  <a:cubicBezTo>
                    <a:pt x="335" y="311"/>
                    <a:pt x="335" y="310"/>
                    <a:pt x="335" y="310"/>
                  </a:cubicBezTo>
                  <a:cubicBezTo>
                    <a:pt x="332" y="308"/>
                    <a:pt x="332" y="308"/>
                    <a:pt x="332" y="308"/>
                  </a:cubicBezTo>
                  <a:cubicBezTo>
                    <a:pt x="330" y="312"/>
                    <a:pt x="330" y="312"/>
                    <a:pt x="330" y="312"/>
                  </a:cubicBezTo>
                  <a:cubicBezTo>
                    <a:pt x="330" y="312"/>
                    <a:pt x="330" y="313"/>
                    <a:pt x="330" y="313"/>
                  </a:cubicBezTo>
                  <a:cubicBezTo>
                    <a:pt x="329" y="314"/>
                    <a:pt x="329" y="314"/>
                    <a:pt x="329" y="314"/>
                  </a:cubicBezTo>
                  <a:cubicBezTo>
                    <a:pt x="329" y="316"/>
                    <a:pt x="328" y="318"/>
                    <a:pt x="327" y="318"/>
                  </a:cubicBezTo>
                  <a:cubicBezTo>
                    <a:pt x="327" y="318"/>
                    <a:pt x="326" y="318"/>
                    <a:pt x="326" y="318"/>
                  </a:cubicBezTo>
                  <a:cubicBezTo>
                    <a:pt x="325" y="318"/>
                    <a:pt x="325" y="318"/>
                    <a:pt x="324" y="318"/>
                  </a:cubicBezTo>
                  <a:cubicBezTo>
                    <a:pt x="321" y="316"/>
                    <a:pt x="320" y="310"/>
                    <a:pt x="319" y="307"/>
                  </a:cubicBezTo>
                  <a:cubicBezTo>
                    <a:pt x="319" y="307"/>
                    <a:pt x="319" y="307"/>
                    <a:pt x="319" y="307"/>
                  </a:cubicBezTo>
                  <a:cubicBezTo>
                    <a:pt x="319" y="305"/>
                    <a:pt x="318" y="304"/>
                    <a:pt x="318" y="303"/>
                  </a:cubicBezTo>
                  <a:cubicBezTo>
                    <a:pt x="317" y="299"/>
                    <a:pt x="317" y="296"/>
                    <a:pt x="313" y="294"/>
                  </a:cubicBezTo>
                  <a:cubicBezTo>
                    <a:pt x="311" y="293"/>
                    <a:pt x="309" y="293"/>
                    <a:pt x="307" y="292"/>
                  </a:cubicBezTo>
                  <a:cubicBezTo>
                    <a:pt x="304" y="292"/>
                    <a:pt x="301" y="292"/>
                    <a:pt x="298" y="289"/>
                  </a:cubicBezTo>
                  <a:cubicBezTo>
                    <a:pt x="297" y="288"/>
                    <a:pt x="297" y="286"/>
                    <a:pt x="297" y="285"/>
                  </a:cubicBezTo>
                  <a:cubicBezTo>
                    <a:pt x="297" y="283"/>
                    <a:pt x="297" y="282"/>
                    <a:pt x="296" y="281"/>
                  </a:cubicBezTo>
                  <a:cubicBezTo>
                    <a:pt x="295" y="279"/>
                    <a:pt x="294" y="279"/>
                    <a:pt x="292" y="278"/>
                  </a:cubicBezTo>
                  <a:cubicBezTo>
                    <a:pt x="291" y="278"/>
                    <a:pt x="289" y="277"/>
                    <a:pt x="288" y="276"/>
                  </a:cubicBezTo>
                  <a:cubicBezTo>
                    <a:pt x="287" y="274"/>
                    <a:pt x="285" y="266"/>
                    <a:pt x="284" y="258"/>
                  </a:cubicBezTo>
                  <a:cubicBezTo>
                    <a:pt x="284" y="258"/>
                    <a:pt x="284" y="258"/>
                    <a:pt x="284" y="258"/>
                  </a:cubicBezTo>
                  <a:cubicBezTo>
                    <a:pt x="286" y="255"/>
                    <a:pt x="288" y="253"/>
                    <a:pt x="292" y="252"/>
                  </a:cubicBezTo>
                  <a:cubicBezTo>
                    <a:pt x="294" y="251"/>
                    <a:pt x="294" y="251"/>
                    <a:pt x="294" y="251"/>
                  </a:cubicBezTo>
                  <a:cubicBezTo>
                    <a:pt x="293" y="248"/>
                    <a:pt x="293" y="248"/>
                    <a:pt x="293" y="248"/>
                  </a:cubicBezTo>
                  <a:cubicBezTo>
                    <a:pt x="293" y="247"/>
                    <a:pt x="292" y="246"/>
                    <a:pt x="290" y="244"/>
                  </a:cubicBezTo>
                  <a:cubicBezTo>
                    <a:pt x="287" y="242"/>
                    <a:pt x="285" y="240"/>
                    <a:pt x="286" y="237"/>
                  </a:cubicBezTo>
                  <a:cubicBezTo>
                    <a:pt x="286" y="237"/>
                    <a:pt x="287" y="237"/>
                    <a:pt x="287" y="237"/>
                  </a:cubicBezTo>
                  <a:cubicBezTo>
                    <a:pt x="289" y="237"/>
                    <a:pt x="290" y="238"/>
                    <a:pt x="292" y="239"/>
                  </a:cubicBezTo>
                  <a:cubicBezTo>
                    <a:pt x="294" y="240"/>
                    <a:pt x="295" y="240"/>
                    <a:pt x="296" y="240"/>
                  </a:cubicBezTo>
                  <a:cubicBezTo>
                    <a:pt x="297" y="240"/>
                    <a:pt x="297" y="240"/>
                    <a:pt x="297" y="240"/>
                  </a:cubicBezTo>
                  <a:cubicBezTo>
                    <a:pt x="299" y="240"/>
                    <a:pt x="299" y="240"/>
                    <a:pt x="299" y="240"/>
                  </a:cubicBezTo>
                  <a:cubicBezTo>
                    <a:pt x="299" y="238"/>
                    <a:pt x="299" y="238"/>
                    <a:pt x="299" y="238"/>
                  </a:cubicBezTo>
                  <a:cubicBezTo>
                    <a:pt x="300" y="236"/>
                    <a:pt x="299" y="233"/>
                    <a:pt x="298" y="228"/>
                  </a:cubicBezTo>
                  <a:cubicBezTo>
                    <a:pt x="298" y="227"/>
                    <a:pt x="298" y="226"/>
                    <a:pt x="298" y="225"/>
                  </a:cubicBezTo>
                  <a:cubicBezTo>
                    <a:pt x="301" y="226"/>
                    <a:pt x="304" y="227"/>
                    <a:pt x="307" y="228"/>
                  </a:cubicBezTo>
                  <a:cubicBezTo>
                    <a:pt x="312" y="230"/>
                    <a:pt x="316" y="233"/>
                    <a:pt x="322" y="233"/>
                  </a:cubicBezTo>
                  <a:cubicBezTo>
                    <a:pt x="328" y="233"/>
                    <a:pt x="333" y="230"/>
                    <a:pt x="338" y="228"/>
                  </a:cubicBezTo>
                  <a:cubicBezTo>
                    <a:pt x="342" y="227"/>
                    <a:pt x="345" y="225"/>
                    <a:pt x="348" y="225"/>
                  </a:cubicBezTo>
                  <a:cubicBezTo>
                    <a:pt x="350" y="224"/>
                    <a:pt x="352" y="224"/>
                    <a:pt x="354" y="224"/>
                  </a:cubicBezTo>
                  <a:cubicBezTo>
                    <a:pt x="358" y="224"/>
                    <a:pt x="358" y="224"/>
                    <a:pt x="358" y="224"/>
                  </a:cubicBezTo>
                  <a:cubicBezTo>
                    <a:pt x="363" y="224"/>
                    <a:pt x="369" y="224"/>
                    <a:pt x="370" y="216"/>
                  </a:cubicBezTo>
                  <a:cubicBezTo>
                    <a:pt x="370" y="213"/>
                    <a:pt x="368" y="211"/>
                    <a:pt x="367" y="209"/>
                  </a:cubicBezTo>
                  <a:cubicBezTo>
                    <a:pt x="366" y="208"/>
                    <a:pt x="365" y="207"/>
                    <a:pt x="364" y="205"/>
                  </a:cubicBezTo>
                  <a:cubicBezTo>
                    <a:pt x="363" y="202"/>
                    <a:pt x="363" y="200"/>
                    <a:pt x="364" y="198"/>
                  </a:cubicBezTo>
                  <a:cubicBezTo>
                    <a:pt x="364" y="196"/>
                    <a:pt x="364" y="195"/>
                    <a:pt x="364" y="193"/>
                  </a:cubicBezTo>
                  <a:cubicBezTo>
                    <a:pt x="364" y="187"/>
                    <a:pt x="360" y="186"/>
                    <a:pt x="356" y="184"/>
                  </a:cubicBezTo>
                  <a:cubicBezTo>
                    <a:pt x="354" y="183"/>
                    <a:pt x="352" y="182"/>
                    <a:pt x="350" y="181"/>
                  </a:cubicBezTo>
                  <a:cubicBezTo>
                    <a:pt x="349" y="179"/>
                    <a:pt x="348" y="178"/>
                    <a:pt x="347" y="177"/>
                  </a:cubicBezTo>
                  <a:cubicBezTo>
                    <a:pt x="346" y="175"/>
                    <a:pt x="345" y="174"/>
                    <a:pt x="343" y="173"/>
                  </a:cubicBezTo>
                  <a:cubicBezTo>
                    <a:pt x="341" y="172"/>
                    <a:pt x="339" y="172"/>
                    <a:pt x="338" y="172"/>
                  </a:cubicBezTo>
                  <a:cubicBezTo>
                    <a:pt x="335" y="171"/>
                    <a:pt x="332" y="171"/>
                    <a:pt x="329" y="167"/>
                  </a:cubicBezTo>
                  <a:cubicBezTo>
                    <a:pt x="328" y="163"/>
                    <a:pt x="327" y="158"/>
                    <a:pt x="327" y="153"/>
                  </a:cubicBezTo>
                  <a:cubicBezTo>
                    <a:pt x="327" y="149"/>
                    <a:pt x="327" y="146"/>
                    <a:pt x="326" y="144"/>
                  </a:cubicBezTo>
                  <a:cubicBezTo>
                    <a:pt x="325" y="139"/>
                    <a:pt x="325" y="135"/>
                    <a:pt x="325" y="131"/>
                  </a:cubicBezTo>
                  <a:cubicBezTo>
                    <a:pt x="325" y="128"/>
                    <a:pt x="325" y="125"/>
                    <a:pt x="324" y="122"/>
                  </a:cubicBezTo>
                  <a:cubicBezTo>
                    <a:pt x="323" y="115"/>
                    <a:pt x="322" y="114"/>
                    <a:pt x="316" y="113"/>
                  </a:cubicBezTo>
                  <a:cubicBezTo>
                    <a:pt x="314" y="112"/>
                    <a:pt x="312" y="112"/>
                    <a:pt x="309" y="110"/>
                  </a:cubicBezTo>
                  <a:cubicBezTo>
                    <a:pt x="303" y="107"/>
                    <a:pt x="303" y="101"/>
                    <a:pt x="304" y="93"/>
                  </a:cubicBezTo>
                  <a:cubicBezTo>
                    <a:pt x="305" y="85"/>
                    <a:pt x="306" y="78"/>
                    <a:pt x="298" y="76"/>
                  </a:cubicBezTo>
                  <a:cubicBezTo>
                    <a:pt x="297" y="75"/>
                    <a:pt x="296" y="75"/>
                    <a:pt x="295" y="75"/>
                  </a:cubicBezTo>
                  <a:cubicBezTo>
                    <a:pt x="293" y="75"/>
                    <a:pt x="291" y="76"/>
                    <a:pt x="289" y="76"/>
                  </a:cubicBezTo>
                  <a:cubicBezTo>
                    <a:pt x="288" y="76"/>
                    <a:pt x="287" y="77"/>
                    <a:pt x="285" y="77"/>
                  </a:cubicBezTo>
                  <a:cubicBezTo>
                    <a:pt x="284" y="77"/>
                    <a:pt x="282" y="76"/>
                    <a:pt x="280" y="72"/>
                  </a:cubicBezTo>
                  <a:cubicBezTo>
                    <a:pt x="280" y="71"/>
                    <a:pt x="280" y="69"/>
                    <a:pt x="281" y="67"/>
                  </a:cubicBezTo>
                  <a:cubicBezTo>
                    <a:pt x="282" y="65"/>
                    <a:pt x="282" y="64"/>
                    <a:pt x="282" y="63"/>
                  </a:cubicBezTo>
                  <a:cubicBezTo>
                    <a:pt x="281" y="63"/>
                    <a:pt x="281" y="63"/>
                    <a:pt x="281" y="63"/>
                  </a:cubicBezTo>
                  <a:cubicBezTo>
                    <a:pt x="281" y="62"/>
                    <a:pt x="281" y="62"/>
                    <a:pt x="281" y="62"/>
                  </a:cubicBezTo>
                  <a:cubicBezTo>
                    <a:pt x="281" y="61"/>
                    <a:pt x="280" y="60"/>
                    <a:pt x="277" y="60"/>
                  </a:cubicBezTo>
                  <a:cubicBezTo>
                    <a:pt x="277" y="60"/>
                    <a:pt x="276" y="60"/>
                    <a:pt x="276" y="60"/>
                  </a:cubicBezTo>
                  <a:cubicBezTo>
                    <a:pt x="275" y="60"/>
                    <a:pt x="275" y="60"/>
                    <a:pt x="274" y="60"/>
                  </a:cubicBezTo>
                  <a:cubicBezTo>
                    <a:pt x="273" y="60"/>
                    <a:pt x="272" y="60"/>
                    <a:pt x="271" y="59"/>
                  </a:cubicBezTo>
                  <a:cubicBezTo>
                    <a:pt x="269" y="57"/>
                    <a:pt x="268" y="50"/>
                    <a:pt x="267" y="45"/>
                  </a:cubicBezTo>
                  <a:cubicBezTo>
                    <a:pt x="266" y="42"/>
                    <a:pt x="266" y="39"/>
                    <a:pt x="265" y="37"/>
                  </a:cubicBezTo>
                  <a:cubicBezTo>
                    <a:pt x="264" y="34"/>
                    <a:pt x="263" y="31"/>
                    <a:pt x="263" y="28"/>
                  </a:cubicBezTo>
                  <a:cubicBezTo>
                    <a:pt x="262" y="24"/>
                    <a:pt x="262" y="24"/>
                    <a:pt x="262" y="24"/>
                  </a:cubicBezTo>
                  <a:cubicBezTo>
                    <a:pt x="256" y="25"/>
                    <a:pt x="256" y="25"/>
                    <a:pt x="256" y="25"/>
                  </a:cubicBezTo>
                  <a:cubicBezTo>
                    <a:pt x="256" y="25"/>
                    <a:pt x="256" y="25"/>
                    <a:pt x="256" y="26"/>
                  </a:cubicBezTo>
                  <a:cubicBezTo>
                    <a:pt x="255" y="28"/>
                    <a:pt x="256" y="30"/>
                    <a:pt x="257" y="33"/>
                  </a:cubicBezTo>
                  <a:cubicBezTo>
                    <a:pt x="257" y="33"/>
                    <a:pt x="257" y="34"/>
                    <a:pt x="258" y="36"/>
                  </a:cubicBezTo>
                  <a:cubicBezTo>
                    <a:pt x="258" y="36"/>
                    <a:pt x="258" y="37"/>
                    <a:pt x="258" y="38"/>
                  </a:cubicBezTo>
                  <a:cubicBezTo>
                    <a:pt x="258" y="39"/>
                    <a:pt x="259" y="40"/>
                    <a:pt x="259" y="41"/>
                  </a:cubicBezTo>
                  <a:cubicBezTo>
                    <a:pt x="259" y="43"/>
                    <a:pt x="259" y="44"/>
                    <a:pt x="259" y="46"/>
                  </a:cubicBezTo>
                  <a:cubicBezTo>
                    <a:pt x="259" y="47"/>
                    <a:pt x="258" y="47"/>
                    <a:pt x="257" y="48"/>
                  </a:cubicBezTo>
                  <a:cubicBezTo>
                    <a:pt x="257" y="49"/>
                    <a:pt x="256" y="49"/>
                    <a:pt x="256" y="50"/>
                  </a:cubicBezTo>
                  <a:cubicBezTo>
                    <a:pt x="254" y="52"/>
                    <a:pt x="253" y="55"/>
                    <a:pt x="254" y="59"/>
                  </a:cubicBezTo>
                  <a:cubicBezTo>
                    <a:pt x="254" y="62"/>
                    <a:pt x="257" y="63"/>
                    <a:pt x="258" y="65"/>
                  </a:cubicBezTo>
                  <a:cubicBezTo>
                    <a:pt x="259" y="65"/>
                    <a:pt x="259" y="65"/>
                    <a:pt x="259" y="65"/>
                  </a:cubicBezTo>
                  <a:cubicBezTo>
                    <a:pt x="260" y="66"/>
                    <a:pt x="260" y="67"/>
                    <a:pt x="260" y="70"/>
                  </a:cubicBezTo>
                  <a:cubicBezTo>
                    <a:pt x="260" y="71"/>
                    <a:pt x="260" y="72"/>
                    <a:pt x="260" y="73"/>
                  </a:cubicBezTo>
                  <a:cubicBezTo>
                    <a:pt x="260" y="74"/>
                    <a:pt x="260" y="74"/>
                    <a:pt x="260" y="74"/>
                  </a:cubicBezTo>
                  <a:cubicBezTo>
                    <a:pt x="260" y="76"/>
                    <a:pt x="260" y="78"/>
                    <a:pt x="262" y="80"/>
                  </a:cubicBezTo>
                  <a:cubicBezTo>
                    <a:pt x="262" y="80"/>
                    <a:pt x="262" y="80"/>
                    <a:pt x="262" y="80"/>
                  </a:cubicBezTo>
                  <a:cubicBezTo>
                    <a:pt x="262" y="81"/>
                    <a:pt x="262" y="82"/>
                    <a:pt x="261" y="83"/>
                  </a:cubicBezTo>
                  <a:cubicBezTo>
                    <a:pt x="260" y="84"/>
                    <a:pt x="259" y="85"/>
                    <a:pt x="259" y="86"/>
                  </a:cubicBezTo>
                  <a:cubicBezTo>
                    <a:pt x="259" y="86"/>
                    <a:pt x="259" y="87"/>
                    <a:pt x="258" y="87"/>
                  </a:cubicBezTo>
                  <a:cubicBezTo>
                    <a:pt x="258" y="88"/>
                    <a:pt x="257" y="89"/>
                    <a:pt x="257" y="90"/>
                  </a:cubicBezTo>
                  <a:cubicBezTo>
                    <a:pt x="257" y="90"/>
                    <a:pt x="257" y="91"/>
                    <a:pt x="257" y="91"/>
                  </a:cubicBezTo>
                  <a:cubicBezTo>
                    <a:pt x="257" y="91"/>
                    <a:pt x="256" y="91"/>
                    <a:pt x="256" y="91"/>
                  </a:cubicBezTo>
                  <a:cubicBezTo>
                    <a:pt x="256" y="91"/>
                    <a:pt x="255" y="91"/>
                    <a:pt x="255" y="91"/>
                  </a:cubicBezTo>
                  <a:cubicBezTo>
                    <a:pt x="253" y="91"/>
                    <a:pt x="251" y="91"/>
                    <a:pt x="250" y="92"/>
                  </a:cubicBezTo>
                  <a:cubicBezTo>
                    <a:pt x="248" y="95"/>
                    <a:pt x="248" y="100"/>
                    <a:pt x="248" y="103"/>
                  </a:cubicBezTo>
                  <a:cubicBezTo>
                    <a:pt x="248" y="104"/>
                    <a:pt x="248" y="104"/>
                    <a:pt x="248" y="104"/>
                  </a:cubicBezTo>
                  <a:cubicBezTo>
                    <a:pt x="249" y="105"/>
                    <a:pt x="249" y="106"/>
                    <a:pt x="249" y="108"/>
                  </a:cubicBezTo>
                  <a:cubicBezTo>
                    <a:pt x="248" y="108"/>
                    <a:pt x="248" y="108"/>
                    <a:pt x="248" y="108"/>
                  </a:cubicBezTo>
                  <a:cubicBezTo>
                    <a:pt x="248" y="108"/>
                    <a:pt x="248" y="109"/>
                    <a:pt x="247" y="109"/>
                  </a:cubicBezTo>
                  <a:cubicBezTo>
                    <a:pt x="245" y="109"/>
                    <a:pt x="244" y="110"/>
                    <a:pt x="243" y="111"/>
                  </a:cubicBezTo>
                  <a:cubicBezTo>
                    <a:pt x="241" y="113"/>
                    <a:pt x="240" y="115"/>
                    <a:pt x="239" y="117"/>
                  </a:cubicBezTo>
                  <a:cubicBezTo>
                    <a:pt x="239" y="118"/>
                    <a:pt x="239" y="118"/>
                    <a:pt x="239" y="119"/>
                  </a:cubicBezTo>
                  <a:cubicBezTo>
                    <a:pt x="239" y="119"/>
                    <a:pt x="239" y="120"/>
                    <a:pt x="239" y="120"/>
                  </a:cubicBezTo>
                  <a:cubicBezTo>
                    <a:pt x="238" y="120"/>
                    <a:pt x="238" y="120"/>
                    <a:pt x="237" y="120"/>
                  </a:cubicBezTo>
                  <a:cubicBezTo>
                    <a:pt x="237" y="120"/>
                    <a:pt x="237" y="120"/>
                    <a:pt x="236" y="120"/>
                  </a:cubicBezTo>
                  <a:cubicBezTo>
                    <a:pt x="236" y="120"/>
                    <a:pt x="235" y="119"/>
                    <a:pt x="234" y="118"/>
                  </a:cubicBezTo>
                  <a:cubicBezTo>
                    <a:pt x="234" y="117"/>
                    <a:pt x="234" y="117"/>
                    <a:pt x="234" y="117"/>
                  </a:cubicBezTo>
                  <a:cubicBezTo>
                    <a:pt x="232" y="115"/>
                    <a:pt x="230" y="113"/>
                    <a:pt x="227" y="113"/>
                  </a:cubicBezTo>
                  <a:cubicBezTo>
                    <a:pt x="226" y="112"/>
                    <a:pt x="225" y="112"/>
                    <a:pt x="224" y="112"/>
                  </a:cubicBezTo>
                  <a:cubicBezTo>
                    <a:pt x="223" y="112"/>
                    <a:pt x="223" y="112"/>
                    <a:pt x="223" y="112"/>
                  </a:cubicBezTo>
                  <a:cubicBezTo>
                    <a:pt x="222" y="112"/>
                    <a:pt x="221" y="112"/>
                    <a:pt x="220" y="111"/>
                  </a:cubicBezTo>
                  <a:cubicBezTo>
                    <a:pt x="220" y="111"/>
                    <a:pt x="220" y="110"/>
                    <a:pt x="219" y="110"/>
                  </a:cubicBezTo>
                  <a:cubicBezTo>
                    <a:pt x="219" y="108"/>
                    <a:pt x="218" y="107"/>
                    <a:pt x="216" y="106"/>
                  </a:cubicBezTo>
                  <a:cubicBezTo>
                    <a:pt x="214" y="104"/>
                    <a:pt x="212" y="104"/>
                    <a:pt x="210" y="104"/>
                  </a:cubicBezTo>
                  <a:cubicBezTo>
                    <a:pt x="210" y="104"/>
                    <a:pt x="209" y="104"/>
                    <a:pt x="208" y="104"/>
                  </a:cubicBezTo>
                  <a:cubicBezTo>
                    <a:pt x="208" y="104"/>
                    <a:pt x="207" y="104"/>
                    <a:pt x="206" y="104"/>
                  </a:cubicBezTo>
                  <a:cubicBezTo>
                    <a:pt x="204" y="104"/>
                    <a:pt x="202" y="104"/>
                    <a:pt x="200" y="106"/>
                  </a:cubicBezTo>
                  <a:cubicBezTo>
                    <a:pt x="199" y="106"/>
                    <a:pt x="197" y="107"/>
                    <a:pt x="196" y="108"/>
                  </a:cubicBezTo>
                  <a:cubicBezTo>
                    <a:pt x="197" y="106"/>
                    <a:pt x="197" y="105"/>
                    <a:pt x="197" y="103"/>
                  </a:cubicBezTo>
                  <a:cubicBezTo>
                    <a:pt x="197" y="103"/>
                    <a:pt x="197" y="102"/>
                    <a:pt x="198" y="101"/>
                  </a:cubicBezTo>
                  <a:cubicBezTo>
                    <a:pt x="198" y="101"/>
                    <a:pt x="198" y="101"/>
                    <a:pt x="198" y="101"/>
                  </a:cubicBezTo>
                  <a:cubicBezTo>
                    <a:pt x="198" y="99"/>
                    <a:pt x="199" y="95"/>
                    <a:pt x="196" y="93"/>
                  </a:cubicBezTo>
                  <a:cubicBezTo>
                    <a:pt x="195" y="92"/>
                    <a:pt x="194" y="91"/>
                    <a:pt x="192" y="91"/>
                  </a:cubicBezTo>
                  <a:cubicBezTo>
                    <a:pt x="191" y="91"/>
                    <a:pt x="190" y="92"/>
                    <a:pt x="189" y="92"/>
                  </a:cubicBezTo>
                  <a:cubicBezTo>
                    <a:pt x="188" y="92"/>
                    <a:pt x="187" y="93"/>
                    <a:pt x="187" y="93"/>
                  </a:cubicBezTo>
                  <a:cubicBezTo>
                    <a:pt x="187" y="92"/>
                    <a:pt x="186" y="91"/>
                    <a:pt x="186" y="87"/>
                  </a:cubicBezTo>
                  <a:cubicBezTo>
                    <a:pt x="186" y="81"/>
                    <a:pt x="184" y="79"/>
                    <a:pt x="182" y="75"/>
                  </a:cubicBezTo>
                  <a:cubicBezTo>
                    <a:pt x="181" y="73"/>
                    <a:pt x="181" y="72"/>
                    <a:pt x="181" y="70"/>
                  </a:cubicBezTo>
                  <a:cubicBezTo>
                    <a:pt x="181" y="66"/>
                    <a:pt x="180" y="63"/>
                    <a:pt x="177" y="61"/>
                  </a:cubicBezTo>
                  <a:cubicBezTo>
                    <a:pt x="176" y="59"/>
                    <a:pt x="176" y="59"/>
                    <a:pt x="176" y="59"/>
                  </a:cubicBezTo>
                  <a:cubicBezTo>
                    <a:pt x="175" y="59"/>
                    <a:pt x="175" y="58"/>
                    <a:pt x="174" y="57"/>
                  </a:cubicBezTo>
                  <a:cubicBezTo>
                    <a:pt x="173" y="57"/>
                    <a:pt x="173" y="57"/>
                    <a:pt x="173" y="57"/>
                  </a:cubicBezTo>
                  <a:cubicBezTo>
                    <a:pt x="173" y="56"/>
                    <a:pt x="172" y="56"/>
                    <a:pt x="172" y="56"/>
                  </a:cubicBezTo>
                  <a:cubicBezTo>
                    <a:pt x="172" y="55"/>
                    <a:pt x="172" y="55"/>
                    <a:pt x="172" y="55"/>
                  </a:cubicBezTo>
                  <a:cubicBezTo>
                    <a:pt x="172" y="54"/>
                    <a:pt x="173" y="54"/>
                    <a:pt x="173" y="53"/>
                  </a:cubicBezTo>
                  <a:cubicBezTo>
                    <a:pt x="173" y="53"/>
                    <a:pt x="172" y="52"/>
                    <a:pt x="172" y="51"/>
                  </a:cubicBezTo>
                  <a:cubicBezTo>
                    <a:pt x="172" y="49"/>
                    <a:pt x="172" y="48"/>
                    <a:pt x="173" y="46"/>
                  </a:cubicBezTo>
                  <a:cubicBezTo>
                    <a:pt x="173" y="45"/>
                    <a:pt x="173" y="45"/>
                    <a:pt x="174" y="44"/>
                  </a:cubicBezTo>
                  <a:cubicBezTo>
                    <a:pt x="175" y="41"/>
                    <a:pt x="177" y="35"/>
                    <a:pt x="172" y="33"/>
                  </a:cubicBezTo>
                  <a:cubicBezTo>
                    <a:pt x="170" y="32"/>
                    <a:pt x="169" y="32"/>
                    <a:pt x="168" y="32"/>
                  </a:cubicBezTo>
                  <a:cubicBezTo>
                    <a:pt x="165" y="32"/>
                    <a:pt x="164" y="35"/>
                    <a:pt x="163" y="36"/>
                  </a:cubicBezTo>
                  <a:cubicBezTo>
                    <a:pt x="163" y="37"/>
                    <a:pt x="162" y="38"/>
                    <a:pt x="162" y="38"/>
                  </a:cubicBezTo>
                  <a:cubicBezTo>
                    <a:pt x="162" y="38"/>
                    <a:pt x="161" y="37"/>
                    <a:pt x="160" y="36"/>
                  </a:cubicBezTo>
                  <a:cubicBezTo>
                    <a:pt x="159" y="34"/>
                    <a:pt x="157" y="32"/>
                    <a:pt x="154" y="32"/>
                  </a:cubicBezTo>
                  <a:cubicBezTo>
                    <a:pt x="153" y="32"/>
                    <a:pt x="153" y="32"/>
                    <a:pt x="152" y="32"/>
                  </a:cubicBezTo>
                  <a:cubicBezTo>
                    <a:pt x="150" y="32"/>
                    <a:pt x="149" y="34"/>
                    <a:pt x="148" y="34"/>
                  </a:cubicBezTo>
                  <a:cubicBezTo>
                    <a:pt x="148" y="35"/>
                    <a:pt x="148" y="35"/>
                    <a:pt x="148" y="35"/>
                  </a:cubicBezTo>
                  <a:cubicBezTo>
                    <a:pt x="147" y="35"/>
                    <a:pt x="147" y="35"/>
                    <a:pt x="145" y="35"/>
                  </a:cubicBezTo>
                  <a:cubicBezTo>
                    <a:pt x="145" y="35"/>
                    <a:pt x="144" y="35"/>
                    <a:pt x="144" y="35"/>
                  </a:cubicBezTo>
                  <a:cubicBezTo>
                    <a:pt x="143" y="35"/>
                    <a:pt x="142" y="35"/>
                    <a:pt x="142" y="35"/>
                  </a:cubicBezTo>
                  <a:cubicBezTo>
                    <a:pt x="138" y="35"/>
                    <a:pt x="138" y="35"/>
                    <a:pt x="138" y="35"/>
                  </a:cubicBezTo>
                  <a:cubicBezTo>
                    <a:pt x="137" y="35"/>
                    <a:pt x="137" y="35"/>
                    <a:pt x="136" y="35"/>
                  </a:cubicBezTo>
                  <a:cubicBezTo>
                    <a:pt x="135" y="35"/>
                    <a:pt x="135" y="35"/>
                    <a:pt x="135" y="35"/>
                  </a:cubicBezTo>
                  <a:cubicBezTo>
                    <a:pt x="133" y="35"/>
                    <a:pt x="132" y="35"/>
                    <a:pt x="131" y="34"/>
                  </a:cubicBezTo>
                  <a:cubicBezTo>
                    <a:pt x="129" y="34"/>
                    <a:pt x="126" y="31"/>
                    <a:pt x="126" y="28"/>
                  </a:cubicBezTo>
                  <a:cubicBezTo>
                    <a:pt x="126" y="27"/>
                    <a:pt x="126" y="27"/>
                    <a:pt x="126" y="27"/>
                  </a:cubicBezTo>
                  <a:cubicBezTo>
                    <a:pt x="126" y="25"/>
                    <a:pt x="126" y="23"/>
                    <a:pt x="124" y="21"/>
                  </a:cubicBezTo>
                  <a:cubicBezTo>
                    <a:pt x="122" y="19"/>
                    <a:pt x="119" y="18"/>
                    <a:pt x="116" y="18"/>
                  </a:cubicBezTo>
                  <a:cubicBezTo>
                    <a:pt x="116" y="17"/>
                    <a:pt x="116" y="17"/>
                    <a:pt x="116" y="17"/>
                  </a:cubicBezTo>
                  <a:cubicBezTo>
                    <a:pt x="115" y="17"/>
                    <a:pt x="115" y="17"/>
                    <a:pt x="114" y="17"/>
                  </a:cubicBezTo>
                  <a:cubicBezTo>
                    <a:pt x="114" y="16"/>
                    <a:pt x="114" y="16"/>
                    <a:pt x="114" y="16"/>
                  </a:cubicBezTo>
                  <a:cubicBezTo>
                    <a:pt x="112" y="14"/>
                    <a:pt x="110" y="14"/>
                    <a:pt x="108" y="14"/>
                  </a:cubicBezTo>
                  <a:cubicBezTo>
                    <a:pt x="108" y="14"/>
                    <a:pt x="107" y="14"/>
                    <a:pt x="107" y="14"/>
                  </a:cubicBezTo>
                  <a:cubicBezTo>
                    <a:pt x="107" y="14"/>
                    <a:pt x="106" y="14"/>
                    <a:pt x="106" y="13"/>
                  </a:cubicBezTo>
                  <a:cubicBezTo>
                    <a:pt x="105" y="12"/>
                    <a:pt x="104" y="11"/>
                    <a:pt x="103" y="10"/>
                  </a:cubicBezTo>
                  <a:cubicBezTo>
                    <a:pt x="101" y="9"/>
                    <a:pt x="100" y="9"/>
                    <a:pt x="98" y="8"/>
                  </a:cubicBezTo>
                  <a:cubicBezTo>
                    <a:pt x="98" y="8"/>
                    <a:pt x="97" y="8"/>
                    <a:pt x="96" y="7"/>
                  </a:cubicBezTo>
                  <a:cubicBezTo>
                    <a:pt x="96" y="7"/>
                    <a:pt x="95" y="6"/>
                    <a:pt x="94" y="6"/>
                  </a:cubicBezTo>
                  <a:cubicBezTo>
                    <a:pt x="94" y="5"/>
                    <a:pt x="93" y="5"/>
                    <a:pt x="93" y="5"/>
                  </a:cubicBezTo>
                  <a:cubicBezTo>
                    <a:pt x="88" y="2"/>
                    <a:pt x="85" y="0"/>
                    <a:pt x="81" y="0"/>
                  </a:cubicBezTo>
                  <a:cubicBezTo>
                    <a:pt x="80" y="0"/>
                    <a:pt x="78" y="1"/>
                    <a:pt x="76" y="1"/>
                  </a:cubicBezTo>
                  <a:cubicBezTo>
                    <a:pt x="74" y="3"/>
                    <a:pt x="72" y="4"/>
                    <a:pt x="70" y="6"/>
                  </a:cubicBezTo>
                  <a:cubicBezTo>
                    <a:pt x="69" y="7"/>
                    <a:pt x="68" y="8"/>
                    <a:pt x="67" y="9"/>
                  </a:cubicBezTo>
                  <a:cubicBezTo>
                    <a:pt x="66" y="9"/>
                    <a:pt x="66" y="9"/>
                    <a:pt x="66" y="9"/>
                  </a:cubicBezTo>
                  <a:cubicBezTo>
                    <a:pt x="65" y="10"/>
                    <a:pt x="64" y="10"/>
                    <a:pt x="63" y="12"/>
                  </a:cubicBezTo>
                  <a:cubicBezTo>
                    <a:pt x="63" y="12"/>
                    <a:pt x="62" y="13"/>
                    <a:pt x="62" y="13"/>
                  </a:cubicBezTo>
                  <a:cubicBezTo>
                    <a:pt x="62" y="14"/>
                    <a:pt x="61" y="15"/>
                    <a:pt x="61" y="15"/>
                  </a:cubicBezTo>
                  <a:cubicBezTo>
                    <a:pt x="61" y="15"/>
                    <a:pt x="60" y="15"/>
                    <a:pt x="60" y="15"/>
                  </a:cubicBezTo>
                  <a:cubicBezTo>
                    <a:pt x="59" y="15"/>
                    <a:pt x="59" y="15"/>
                    <a:pt x="58" y="15"/>
                  </a:cubicBezTo>
                  <a:cubicBezTo>
                    <a:pt x="58" y="15"/>
                    <a:pt x="58" y="15"/>
                    <a:pt x="58" y="15"/>
                  </a:cubicBezTo>
                  <a:cubicBezTo>
                    <a:pt x="57" y="15"/>
                    <a:pt x="57" y="15"/>
                    <a:pt x="56" y="16"/>
                  </a:cubicBezTo>
                  <a:cubicBezTo>
                    <a:pt x="56" y="15"/>
                    <a:pt x="56" y="15"/>
                    <a:pt x="56" y="15"/>
                  </a:cubicBezTo>
                  <a:cubicBezTo>
                    <a:pt x="55" y="15"/>
                    <a:pt x="55" y="15"/>
                    <a:pt x="54" y="15"/>
                  </a:cubicBezTo>
                  <a:cubicBezTo>
                    <a:pt x="53" y="14"/>
                    <a:pt x="51" y="14"/>
                    <a:pt x="49" y="14"/>
                  </a:cubicBezTo>
                  <a:cubicBezTo>
                    <a:pt x="49" y="14"/>
                    <a:pt x="49" y="14"/>
                    <a:pt x="49" y="14"/>
                  </a:cubicBezTo>
                  <a:cubicBezTo>
                    <a:pt x="48" y="14"/>
                    <a:pt x="48" y="14"/>
                    <a:pt x="47" y="14"/>
                  </a:cubicBezTo>
                  <a:cubicBezTo>
                    <a:pt x="46" y="14"/>
                    <a:pt x="45" y="14"/>
                    <a:pt x="45" y="14"/>
                  </a:cubicBezTo>
                  <a:cubicBezTo>
                    <a:pt x="44" y="14"/>
                    <a:pt x="43" y="14"/>
                    <a:pt x="42" y="14"/>
                  </a:cubicBezTo>
                  <a:cubicBezTo>
                    <a:pt x="41" y="14"/>
                    <a:pt x="40" y="13"/>
                    <a:pt x="39" y="13"/>
                  </a:cubicBezTo>
                  <a:cubicBezTo>
                    <a:pt x="38" y="12"/>
                    <a:pt x="36" y="12"/>
                    <a:pt x="35" y="11"/>
                  </a:cubicBezTo>
                  <a:cubicBezTo>
                    <a:pt x="31" y="10"/>
                    <a:pt x="27" y="9"/>
                    <a:pt x="22" y="9"/>
                  </a:cubicBezTo>
                  <a:cubicBezTo>
                    <a:pt x="20" y="9"/>
                    <a:pt x="19" y="9"/>
                    <a:pt x="17" y="9"/>
                  </a:cubicBezTo>
                  <a:cubicBezTo>
                    <a:pt x="12" y="10"/>
                    <a:pt x="8" y="12"/>
                    <a:pt x="5" y="16"/>
                  </a:cubicBezTo>
                  <a:cubicBezTo>
                    <a:pt x="3" y="18"/>
                    <a:pt x="2" y="20"/>
                    <a:pt x="2" y="23"/>
                  </a:cubicBezTo>
                  <a:cubicBezTo>
                    <a:pt x="2" y="23"/>
                    <a:pt x="1" y="24"/>
                    <a:pt x="1" y="24"/>
                  </a:cubicBezTo>
                  <a:cubicBezTo>
                    <a:pt x="1" y="26"/>
                    <a:pt x="0" y="28"/>
                    <a:pt x="0" y="30"/>
                  </a:cubicBezTo>
                  <a:cubicBezTo>
                    <a:pt x="1" y="34"/>
                    <a:pt x="3" y="39"/>
                    <a:pt x="4" y="42"/>
                  </a:cubicBezTo>
                  <a:cubicBezTo>
                    <a:pt x="6" y="45"/>
                    <a:pt x="9" y="48"/>
                    <a:pt x="11" y="49"/>
                  </a:cubicBezTo>
                  <a:cubicBezTo>
                    <a:pt x="12" y="49"/>
                    <a:pt x="12" y="49"/>
                    <a:pt x="12" y="49"/>
                  </a:cubicBezTo>
                  <a:cubicBezTo>
                    <a:pt x="14" y="51"/>
                    <a:pt x="15" y="52"/>
                    <a:pt x="15" y="53"/>
                  </a:cubicBezTo>
                  <a:cubicBezTo>
                    <a:pt x="15" y="54"/>
                    <a:pt x="14" y="54"/>
                    <a:pt x="14" y="55"/>
                  </a:cubicBezTo>
                  <a:cubicBezTo>
                    <a:pt x="14" y="56"/>
                    <a:pt x="13" y="57"/>
                    <a:pt x="13" y="58"/>
                  </a:cubicBezTo>
                  <a:cubicBezTo>
                    <a:pt x="13" y="60"/>
                    <a:pt x="14" y="63"/>
                    <a:pt x="15" y="65"/>
                  </a:cubicBezTo>
                  <a:cubicBezTo>
                    <a:pt x="16" y="65"/>
                    <a:pt x="16" y="65"/>
                    <a:pt x="16" y="65"/>
                  </a:cubicBezTo>
                  <a:cubicBezTo>
                    <a:pt x="16" y="66"/>
                    <a:pt x="15" y="66"/>
                    <a:pt x="15" y="67"/>
                  </a:cubicBezTo>
                  <a:cubicBezTo>
                    <a:pt x="15" y="67"/>
                    <a:pt x="14" y="68"/>
                    <a:pt x="14" y="69"/>
                  </a:cubicBezTo>
                  <a:cubicBezTo>
                    <a:pt x="12" y="71"/>
                    <a:pt x="9" y="75"/>
                    <a:pt x="12" y="79"/>
                  </a:cubicBezTo>
                  <a:cubicBezTo>
                    <a:pt x="13" y="81"/>
                    <a:pt x="14" y="83"/>
                    <a:pt x="17" y="84"/>
                  </a:cubicBezTo>
                  <a:cubicBezTo>
                    <a:pt x="18" y="84"/>
                    <a:pt x="18" y="84"/>
                    <a:pt x="19" y="84"/>
                  </a:cubicBezTo>
                  <a:cubicBezTo>
                    <a:pt x="19" y="84"/>
                    <a:pt x="19" y="84"/>
                    <a:pt x="19" y="84"/>
                  </a:cubicBezTo>
                  <a:cubicBezTo>
                    <a:pt x="19" y="85"/>
                    <a:pt x="19" y="85"/>
                    <a:pt x="19" y="85"/>
                  </a:cubicBezTo>
                  <a:cubicBezTo>
                    <a:pt x="19" y="86"/>
                    <a:pt x="19" y="87"/>
                    <a:pt x="20" y="88"/>
                  </a:cubicBezTo>
                  <a:cubicBezTo>
                    <a:pt x="20" y="89"/>
                    <a:pt x="20" y="90"/>
                    <a:pt x="20" y="92"/>
                  </a:cubicBezTo>
                  <a:cubicBezTo>
                    <a:pt x="20" y="93"/>
                    <a:pt x="20" y="95"/>
                    <a:pt x="21" y="97"/>
                  </a:cubicBezTo>
                  <a:cubicBezTo>
                    <a:pt x="22" y="99"/>
                    <a:pt x="23" y="100"/>
                    <a:pt x="25" y="101"/>
                  </a:cubicBezTo>
                  <a:cubicBezTo>
                    <a:pt x="25" y="101"/>
                    <a:pt x="26" y="102"/>
                    <a:pt x="26" y="102"/>
                  </a:cubicBezTo>
                  <a:cubicBezTo>
                    <a:pt x="26" y="102"/>
                    <a:pt x="26" y="103"/>
                    <a:pt x="26" y="104"/>
                  </a:cubicBezTo>
                  <a:cubicBezTo>
                    <a:pt x="26" y="105"/>
                    <a:pt x="26" y="105"/>
                    <a:pt x="26" y="105"/>
                  </a:cubicBezTo>
                  <a:cubicBezTo>
                    <a:pt x="26" y="106"/>
                    <a:pt x="27" y="109"/>
                    <a:pt x="29" y="110"/>
                  </a:cubicBezTo>
                  <a:cubicBezTo>
                    <a:pt x="29" y="110"/>
                    <a:pt x="30" y="111"/>
                    <a:pt x="30" y="111"/>
                  </a:cubicBezTo>
                  <a:cubicBezTo>
                    <a:pt x="30" y="111"/>
                    <a:pt x="31" y="111"/>
                    <a:pt x="31" y="111"/>
                  </a:cubicBezTo>
                  <a:cubicBezTo>
                    <a:pt x="31" y="111"/>
                    <a:pt x="31" y="111"/>
                    <a:pt x="31" y="111"/>
                  </a:cubicBezTo>
                  <a:cubicBezTo>
                    <a:pt x="31" y="112"/>
                    <a:pt x="31" y="113"/>
                    <a:pt x="31" y="114"/>
                  </a:cubicBezTo>
                  <a:cubicBezTo>
                    <a:pt x="31" y="115"/>
                    <a:pt x="31" y="115"/>
                    <a:pt x="31" y="115"/>
                  </a:cubicBezTo>
                  <a:cubicBezTo>
                    <a:pt x="32" y="116"/>
                    <a:pt x="31" y="117"/>
                    <a:pt x="30" y="119"/>
                  </a:cubicBezTo>
                  <a:cubicBezTo>
                    <a:pt x="28" y="122"/>
                    <a:pt x="27" y="125"/>
                    <a:pt x="27" y="128"/>
                  </a:cubicBezTo>
                  <a:cubicBezTo>
                    <a:pt x="27" y="130"/>
                    <a:pt x="27" y="131"/>
                    <a:pt x="26" y="132"/>
                  </a:cubicBezTo>
                  <a:cubicBezTo>
                    <a:pt x="26" y="135"/>
                    <a:pt x="26" y="135"/>
                    <a:pt x="26" y="135"/>
                  </a:cubicBezTo>
                  <a:cubicBezTo>
                    <a:pt x="26" y="136"/>
                    <a:pt x="25" y="138"/>
                    <a:pt x="24" y="139"/>
                  </a:cubicBezTo>
                  <a:cubicBezTo>
                    <a:pt x="24" y="140"/>
                    <a:pt x="24" y="140"/>
                    <a:pt x="24" y="140"/>
                  </a:cubicBezTo>
                  <a:cubicBezTo>
                    <a:pt x="21" y="146"/>
                    <a:pt x="12" y="160"/>
                    <a:pt x="23" y="168"/>
                  </a:cubicBezTo>
                  <a:cubicBezTo>
                    <a:pt x="27" y="171"/>
                    <a:pt x="31" y="173"/>
                    <a:pt x="35" y="176"/>
                  </a:cubicBezTo>
                  <a:cubicBezTo>
                    <a:pt x="38" y="178"/>
                    <a:pt x="42" y="180"/>
                    <a:pt x="45" y="182"/>
                  </a:cubicBezTo>
                  <a:cubicBezTo>
                    <a:pt x="46" y="183"/>
                    <a:pt x="47" y="184"/>
                    <a:pt x="48" y="184"/>
                  </a:cubicBezTo>
                  <a:cubicBezTo>
                    <a:pt x="49" y="185"/>
                    <a:pt x="50" y="185"/>
                    <a:pt x="51" y="186"/>
                  </a:cubicBezTo>
                  <a:cubicBezTo>
                    <a:pt x="53" y="187"/>
                    <a:pt x="54" y="189"/>
                    <a:pt x="55" y="190"/>
                  </a:cubicBezTo>
                  <a:cubicBezTo>
                    <a:pt x="56" y="191"/>
                    <a:pt x="57" y="192"/>
                    <a:pt x="58" y="194"/>
                  </a:cubicBezTo>
                  <a:cubicBezTo>
                    <a:pt x="59" y="195"/>
                    <a:pt x="59" y="195"/>
                    <a:pt x="59" y="195"/>
                  </a:cubicBezTo>
                  <a:cubicBezTo>
                    <a:pt x="62" y="199"/>
                    <a:pt x="64" y="202"/>
                    <a:pt x="65" y="206"/>
                  </a:cubicBezTo>
                  <a:cubicBezTo>
                    <a:pt x="66" y="211"/>
                    <a:pt x="68" y="214"/>
                    <a:pt x="70" y="217"/>
                  </a:cubicBezTo>
                  <a:cubicBezTo>
                    <a:pt x="71" y="219"/>
                    <a:pt x="71" y="219"/>
                    <a:pt x="71" y="219"/>
                  </a:cubicBezTo>
                  <a:cubicBezTo>
                    <a:pt x="72" y="221"/>
                    <a:pt x="72" y="224"/>
                    <a:pt x="73" y="227"/>
                  </a:cubicBezTo>
                  <a:cubicBezTo>
                    <a:pt x="73" y="229"/>
                    <a:pt x="73" y="230"/>
                    <a:pt x="73" y="231"/>
                  </a:cubicBezTo>
                  <a:cubicBezTo>
                    <a:pt x="74" y="233"/>
                    <a:pt x="74" y="235"/>
                    <a:pt x="75" y="237"/>
                  </a:cubicBezTo>
                  <a:cubicBezTo>
                    <a:pt x="75" y="238"/>
                    <a:pt x="76" y="239"/>
                    <a:pt x="76" y="240"/>
                  </a:cubicBezTo>
                  <a:cubicBezTo>
                    <a:pt x="76" y="241"/>
                    <a:pt x="76" y="241"/>
                    <a:pt x="76" y="242"/>
                  </a:cubicBezTo>
                  <a:cubicBezTo>
                    <a:pt x="77" y="243"/>
                    <a:pt x="77" y="248"/>
                    <a:pt x="82" y="248"/>
                  </a:cubicBezTo>
                  <a:cubicBezTo>
                    <a:pt x="82" y="248"/>
                    <a:pt x="83" y="247"/>
                    <a:pt x="84" y="247"/>
                  </a:cubicBezTo>
                  <a:cubicBezTo>
                    <a:pt x="85" y="247"/>
                    <a:pt x="86" y="246"/>
                    <a:pt x="87" y="246"/>
                  </a:cubicBezTo>
                  <a:cubicBezTo>
                    <a:pt x="89" y="246"/>
                    <a:pt x="90" y="248"/>
                    <a:pt x="90" y="248"/>
                  </a:cubicBezTo>
                  <a:cubicBezTo>
                    <a:pt x="90" y="249"/>
                    <a:pt x="90" y="249"/>
                    <a:pt x="90" y="249"/>
                  </a:cubicBezTo>
                  <a:cubicBezTo>
                    <a:pt x="89" y="250"/>
                    <a:pt x="87" y="250"/>
                    <a:pt x="86" y="250"/>
                  </a:cubicBezTo>
                  <a:cubicBezTo>
                    <a:pt x="84" y="250"/>
                    <a:pt x="83" y="250"/>
                    <a:pt x="82" y="250"/>
                  </a:cubicBezTo>
                  <a:cubicBezTo>
                    <a:pt x="76" y="251"/>
                    <a:pt x="74" y="256"/>
                    <a:pt x="73" y="260"/>
                  </a:cubicBezTo>
                  <a:cubicBezTo>
                    <a:pt x="72" y="261"/>
                    <a:pt x="72" y="261"/>
                    <a:pt x="72" y="261"/>
                  </a:cubicBezTo>
                  <a:cubicBezTo>
                    <a:pt x="72" y="262"/>
                    <a:pt x="72" y="262"/>
                    <a:pt x="71" y="263"/>
                  </a:cubicBezTo>
                  <a:cubicBezTo>
                    <a:pt x="71" y="264"/>
                    <a:pt x="70" y="265"/>
                    <a:pt x="70" y="266"/>
                  </a:cubicBezTo>
                  <a:cubicBezTo>
                    <a:pt x="69" y="269"/>
                    <a:pt x="68" y="271"/>
                    <a:pt x="67" y="273"/>
                  </a:cubicBezTo>
                  <a:cubicBezTo>
                    <a:pt x="66" y="274"/>
                    <a:pt x="66" y="274"/>
                    <a:pt x="66" y="274"/>
                  </a:cubicBezTo>
                  <a:cubicBezTo>
                    <a:pt x="66" y="276"/>
                    <a:pt x="65" y="278"/>
                    <a:pt x="63" y="280"/>
                  </a:cubicBezTo>
                  <a:cubicBezTo>
                    <a:pt x="63" y="282"/>
                    <a:pt x="62" y="282"/>
                    <a:pt x="61" y="283"/>
                  </a:cubicBezTo>
                  <a:cubicBezTo>
                    <a:pt x="61" y="284"/>
                    <a:pt x="60" y="284"/>
                    <a:pt x="60" y="285"/>
                  </a:cubicBezTo>
                  <a:cubicBezTo>
                    <a:pt x="59" y="286"/>
                    <a:pt x="58" y="287"/>
                    <a:pt x="57" y="288"/>
                  </a:cubicBezTo>
                  <a:cubicBezTo>
                    <a:pt x="57" y="289"/>
                    <a:pt x="56" y="290"/>
                    <a:pt x="55" y="291"/>
                  </a:cubicBezTo>
                  <a:cubicBezTo>
                    <a:pt x="52" y="294"/>
                    <a:pt x="49" y="298"/>
                    <a:pt x="45" y="301"/>
                  </a:cubicBezTo>
                  <a:cubicBezTo>
                    <a:pt x="44" y="302"/>
                    <a:pt x="43" y="303"/>
                    <a:pt x="42" y="304"/>
                  </a:cubicBezTo>
                  <a:cubicBezTo>
                    <a:pt x="39" y="307"/>
                    <a:pt x="36" y="310"/>
                    <a:pt x="33" y="311"/>
                  </a:cubicBezTo>
                  <a:cubicBezTo>
                    <a:pt x="32" y="312"/>
                    <a:pt x="32" y="312"/>
                    <a:pt x="31" y="312"/>
                  </a:cubicBezTo>
                  <a:cubicBezTo>
                    <a:pt x="27" y="314"/>
                    <a:pt x="21" y="316"/>
                    <a:pt x="21" y="322"/>
                  </a:cubicBezTo>
                  <a:cubicBezTo>
                    <a:pt x="22" y="325"/>
                    <a:pt x="24" y="327"/>
                    <a:pt x="25" y="329"/>
                  </a:cubicBezTo>
                  <a:cubicBezTo>
                    <a:pt x="25" y="329"/>
                    <a:pt x="26" y="329"/>
                    <a:pt x="26" y="330"/>
                  </a:cubicBezTo>
                  <a:cubicBezTo>
                    <a:pt x="27" y="330"/>
                    <a:pt x="27" y="331"/>
                    <a:pt x="28" y="332"/>
                  </a:cubicBezTo>
                  <a:cubicBezTo>
                    <a:pt x="28" y="333"/>
                    <a:pt x="28" y="333"/>
                    <a:pt x="28" y="333"/>
                  </a:cubicBezTo>
                  <a:cubicBezTo>
                    <a:pt x="29" y="335"/>
                    <a:pt x="30" y="336"/>
                    <a:pt x="30" y="337"/>
                  </a:cubicBezTo>
                  <a:cubicBezTo>
                    <a:pt x="31" y="337"/>
                    <a:pt x="31" y="337"/>
                    <a:pt x="31" y="337"/>
                  </a:cubicBezTo>
                  <a:cubicBezTo>
                    <a:pt x="34" y="340"/>
                    <a:pt x="36" y="342"/>
                    <a:pt x="39" y="344"/>
                  </a:cubicBezTo>
                  <a:cubicBezTo>
                    <a:pt x="40" y="345"/>
                    <a:pt x="40" y="345"/>
                    <a:pt x="40" y="345"/>
                  </a:cubicBezTo>
                  <a:cubicBezTo>
                    <a:pt x="40" y="345"/>
                    <a:pt x="40" y="346"/>
                    <a:pt x="40" y="346"/>
                  </a:cubicBezTo>
                  <a:cubicBezTo>
                    <a:pt x="40" y="347"/>
                    <a:pt x="40" y="347"/>
                    <a:pt x="40" y="347"/>
                  </a:cubicBezTo>
                  <a:cubicBezTo>
                    <a:pt x="40" y="348"/>
                    <a:pt x="40" y="348"/>
                    <a:pt x="40" y="349"/>
                  </a:cubicBezTo>
                  <a:cubicBezTo>
                    <a:pt x="39" y="351"/>
                    <a:pt x="38" y="352"/>
                    <a:pt x="38" y="354"/>
                  </a:cubicBezTo>
                  <a:cubicBezTo>
                    <a:pt x="38" y="359"/>
                    <a:pt x="40" y="362"/>
                    <a:pt x="41" y="366"/>
                  </a:cubicBezTo>
                  <a:cubicBezTo>
                    <a:pt x="41" y="367"/>
                    <a:pt x="41" y="367"/>
                    <a:pt x="41" y="367"/>
                  </a:cubicBezTo>
                  <a:cubicBezTo>
                    <a:pt x="42" y="369"/>
                    <a:pt x="44" y="372"/>
                    <a:pt x="45" y="374"/>
                  </a:cubicBezTo>
                  <a:cubicBezTo>
                    <a:pt x="46" y="377"/>
                    <a:pt x="48" y="381"/>
                    <a:pt x="49" y="384"/>
                  </a:cubicBezTo>
                  <a:cubicBezTo>
                    <a:pt x="49" y="385"/>
                    <a:pt x="49" y="386"/>
                    <a:pt x="50" y="387"/>
                  </a:cubicBezTo>
                  <a:cubicBezTo>
                    <a:pt x="51" y="392"/>
                    <a:pt x="52" y="396"/>
                    <a:pt x="56" y="401"/>
                  </a:cubicBezTo>
                  <a:cubicBezTo>
                    <a:pt x="57" y="401"/>
                    <a:pt x="58" y="402"/>
                    <a:pt x="59" y="403"/>
                  </a:cubicBezTo>
                  <a:cubicBezTo>
                    <a:pt x="61" y="405"/>
                    <a:pt x="64" y="408"/>
                    <a:pt x="64" y="410"/>
                  </a:cubicBezTo>
                  <a:cubicBezTo>
                    <a:pt x="64" y="412"/>
                    <a:pt x="63" y="413"/>
                    <a:pt x="61" y="416"/>
                  </a:cubicBezTo>
                  <a:cubicBezTo>
                    <a:pt x="60" y="416"/>
                    <a:pt x="60" y="417"/>
                    <a:pt x="59" y="417"/>
                  </a:cubicBezTo>
                  <a:cubicBezTo>
                    <a:pt x="56" y="421"/>
                    <a:pt x="54" y="428"/>
                    <a:pt x="56" y="433"/>
                  </a:cubicBezTo>
                  <a:cubicBezTo>
                    <a:pt x="56" y="435"/>
                    <a:pt x="58" y="437"/>
                    <a:pt x="59" y="438"/>
                  </a:cubicBezTo>
                  <a:cubicBezTo>
                    <a:pt x="60" y="438"/>
                    <a:pt x="60" y="439"/>
                    <a:pt x="60" y="439"/>
                  </a:cubicBezTo>
                  <a:cubicBezTo>
                    <a:pt x="61" y="440"/>
                    <a:pt x="61" y="442"/>
                    <a:pt x="61" y="443"/>
                  </a:cubicBezTo>
                  <a:cubicBezTo>
                    <a:pt x="58" y="438"/>
                    <a:pt x="54" y="433"/>
                    <a:pt x="50" y="433"/>
                  </a:cubicBezTo>
                  <a:cubicBezTo>
                    <a:pt x="46" y="432"/>
                    <a:pt x="46" y="432"/>
                    <a:pt x="46" y="432"/>
                  </a:cubicBezTo>
                  <a:cubicBezTo>
                    <a:pt x="47" y="436"/>
                    <a:pt x="47" y="436"/>
                    <a:pt x="47" y="436"/>
                  </a:cubicBezTo>
                  <a:cubicBezTo>
                    <a:pt x="52" y="478"/>
                    <a:pt x="59" y="528"/>
                    <a:pt x="66" y="577"/>
                  </a:cubicBezTo>
                  <a:cubicBezTo>
                    <a:pt x="67" y="578"/>
                    <a:pt x="67" y="580"/>
                    <a:pt x="67" y="581"/>
                  </a:cubicBezTo>
                  <a:cubicBezTo>
                    <a:pt x="68" y="585"/>
                    <a:pt x="68" y="589"/>
                    <a:pt x="69" y="593"/>
                  </a:cubicBezTo>
                  <a:cubicBezTo>
                    <a:pt x="69" y="604"/>
                    <a:pt x="73" y="608"/>
                    <a:pt x="78" y="616"/>
                  </a:cubicBezTo>
                  <a:cubicBezTo>
                    <a:pt x="81" y="619"/>
                    <a:pt x="81" y="619"/>
                    <a:pt x="81" y="619"/>
                  </a:cubicBezTo>
                  <a:cubicBezTo>
                    <a:pt x="83" y="622"/>
                    <a:pt x="85" y="624"/>
                    <a:pt x="88" y="626"/>
                  </a:cubicBezTo>
                  <a:cubicBezTo>
                    <a:pt x="90" y="628"/>
                    <a:pt x="92" y="630"/>
                    <a:pt x="94" y="633"/>
                  </a:cubicBezTo>
                  <a:cubicBezTo>
                    <a:pt x="96" y="635"/>
                    <a:pt x="97" y="637"/>
                    <a:pt x="99" y="639"/>
                  </a:cubicBezTo>
                  <a:cubicBezTo>
                    <a:pt x="105" y="647"/>
                    <a:pt x="109" y="653"/>
                    <a:pt x="120" y="653"/>
                  </a:cubicBezTo>
                  <a:cubicBezTo>
                    <a:pt x="122" y="653"/>
                    <a:pt x="124" y="653"/>
                    <a:pt x="126" y="652"/>
                  </a:cubicBezTo>
                  <a:cubicBezTo>
                    <a:pt x="128" y="652"/>
                    <a:pt x="131" y="651"/>
                    <a:pt x="134" y="651"/>
                  </a:cubicBezTo>
                  <a:cubicBezTo>
                    <a:pt x="138" y="650"/>
                    <a:pt x="145" y="648"/>
                    <a:pt x="149" y="648"/>
                  </a:cubicBezTo>
                  <a:cubicBezTo>
                    <a:pt x="150" y="648"/>
                    <a:pt x="150" y="648"/>
                    <a:pt x="150" y="648"/>
                  </a:cubicBezTo>
                  <a:cubicBezTo>
                    <a:pt x="154" y="648"/>
                    <a:pt x="158" y="651"/>
                    <a:pt x="162" y="654"/>
                  </a:cubicBezTo>
                  <a:cubicBezTo>
                    <a:pt x="164" y="656"/>
                    <a:pt x="166" y="658"/>
                    <a:pt x="169" y="659"/>
                  </a:cubicBezTo>
                  <a:cubicBezTo>
                    <a:pt x="172" y="660"/>
                    <a:pt x="174" y="661"/>
                    <a:pt x="176" y="661"/>
                  </a:cubicBezTo>
                  <a:cubicBezTo>
                    <a:pt x="179" y="661"/>
                    <a:pt x="181" y="660"/>
                    <a:pt x="183" y="658"/>
                  </a:cubicBezTo>
                  <a:cubicBezTo>
                    <a:pt x="184" y="658"/>
                    <a:pt x="184" y="658"/>
                    <a:pt x="184" y="658"/>
                  </a:cubicBezTo>
                  <a:cubicBezTo>
                    <a:pt x="185" y="657"/>
                    <a:pt x="186" y="657"/>
                    <a:pt x="187" y="656"/>
                  </a:cubicBezTo>
                  <a:cubicBezTo>
                    <a:pt x="191" y="654"/>
                    <a:pt x="195" y="653"/>
                    <a:pt x="200" y="652"/>
                  </a:cubicBezTo>
                  <a:cubicBezTo>
                    <a:pt x="200" y="652"/>
                    <a:pt x="200" y="652"/>
                    <a:pt x="200" y="652"/>
                  </a:cubicBezTo>
                  <a:cubicBezTo>
                    <a:pt x="203" y="651"/>
                    <a:pt x="205" y="650"/>
                    <a:pt x="208" y="649"/>
                  </a:cubicBezTo>
                  <a:cubicBezTo>
                    <a:pt x="211" y="648"/>
                    <a:pt x="214" y="647"/>
                    <a:pt x="217" y="647"/>
                  </a:cubicBezTo>
                  <a:cubicBezTo>
                    <a:pt x="218" y="647"/>
                    <a:pt x="218" y="647"/>
                    <a:pt x="219" y="648"/>
                  </a:cubicBezTo>
                  <a:cubicBezTo>
                    <a:pt x="222" y="649"/>
                    <a:pt x="223" y="652"/>
                    <a:pt x="224" y="657"/>
                  </a:cubicBezTo>
                  <a:cubicBezTo>
                    <a:pt x="226" y="661"/>
                    <a:pt x="226" y="661"/>
                    <a:pt x="226" y="661"/>
                  </a:cubicBezTo>
                  <a:cubicBezTo>
                    <a:pt x="226" y="663"/>
                    <a:pt x="227" y="664"/>
                    <a:pt x="227" y="666"/>
                  </a:cubicBezTo>
                  <a:cubicBezTo>
                    <a:pt x="228" y="669"/>
                    <a:pt x="228" y="669"/>
                    <a:pt x="228" y="669"/>
                  </a:cubicBezTo>
                  <a:cubicBezTo>
                    <a:pt x="231" y="668"/>
                    <a:pt x="231" y="668"/>
                    <a:pt x="231" y="668"/>
                  </a:cubicBezTo>
                  <a:cubicBezTo>
                    <a:pt x="234" y="668"/>
                    <a:pt x="238" y="667"/>
                    <a:pt x="241" y="667"/>
                  </a:cubicBezTo>
                  <a:cubicBezTo>
                    <a:pt x="246" y="666"/>
                    <a:pt x="252" y="665"/>
                    <a:pt x="257" y="664"/>
                  </a:cubicBezTo>
                  <a:cubicBezTo>
                    <a:pt x="260" y="663"/>
                    <a:pt x="262" y="662"/>
                    <a:pt x="264" y="661"/>
                  </a:cubicBezTo>
                  <a:cubicBezTo>
                    <a:pt x="267" y="660"/>
                    <a:pt x="269" y="659"/>
                    <a:pt x="271" y="658"/>
                  </a:cubicBezTo>
                  <a:cubicBezTo>
                    <a:pt x="272" y="658"/>
                    <a:pt x="274" y="657"/>
                    <a:pt x="275" y="657"/>
                  </a:cubicBezTo>
                  <a:cubicBezTo>
                    <a:pt x="279" y="656"/>
                    <a:pt x="282" y="655"/>
                    <a:pt x="286" y="655"/>
                  </a:cubicBezTo>
                  <a:cubicBezTo>
                    <a:pt x="291" y="655"/>
                    <a:pt x="296" y="653"/>
                    <a:pt x="301" y="651"/>
                  </a:cubicBezTo>
                  <a:cubicBezTo>
                    <a:pt x="302" y="650"/>
                    <a:pt x="302" y="650"/>
                    <a:pt x="302" y="650"/>
                  </a:cubicBezTo>
                  <a:cubicBezTo>
                    <a:pt x="306" y="648"/>
                    <a:pt x="310" y="646"/>
                    <a:pt x="312" y="640"/>
                  </a:cubicBezTo>
                  <a:cubicBezTo>
                    <a:pt x="312" y="640"/>
                    <a:pt x="312" y="639"/>
                    <a:pt x="313" y="638"/>
                  </a:cubicBezTo>
                  <a:cubicBezTo>
                    <a:pt x="313" y="637"/>
                    <a:pt x="313" y="636"/>
                    <a:pt x="314" y="635"/>
                  </a:cubicBezTo>
                  <a:cubicBezTo>
                    <a:pt x="316" y="633"/>
                    <a:pt x="317" y="632"/>
                    <a:pt x="319" y="631"/>
                  </a:cubicBezTo>
                  <a:cubicBezTo>
                    <a:pt x="322" y="631"/>
                    <a:pt x="325" y="629"/>
                    <a:pt x="327" y="626"/>
                  </a:cubicBezTo>
                  <a:cubicBezTo>
                    <a:pt x="328" y="623"/>
                    <a:pt x="328" y="621"/>
                    <a:pt x="329" y="619"/>
                  </a:cubicBezTo>
                  <a:cubicBezTo>
                    <a:pt x="329" y="617"/>
                    <a:pt x="329" y="615"/>
                    <a:pt x="330" y="613"/>
                  </a:cubicBezTo>
                  <a:cubicBezTo>
                    <a:pt x="332" y="609"/>
                    <a:pt x="333" y="605"/>
                    <a:pt x="333" y="599"/>
                  </a:cubicBezTo>
                  <a:cubicBezTo>
                    <a:pt x="333" y="596"/>
                    <a:pt x="333" y="593"/>
                    <a:pt x="332" y="591"/>
                  </a:cubicBezTo>
                  <a:cubicBezTo>
                    <a:pt x="332" y="589"/>
                    <a:pt x="332" y="587"/>
                    <a:pt x="331" y="585"/>
                  </a:cubicBezTo>
                  <a:cubicBezTo>
                    <a:pt x="331" y="582"/>
                    <a:pt x="332" y="579"/>
                    <a:pt x="333" y="575"/>
                  </a:cubicBezTo>
                  <a:cubicBezTo>
                    <a:pt x="334" y="574"/>
                    <a:pt x="334" y="571"/>
                    <a:pt x="335" y="569"/>
                  </a:cubicBezTo>
                  <a:cubicBezTo>
                    <a:pt x="335" y="567"/>
                    <a:pt x="335" y="565"/>
                    <a:pt x="335" y="562"/>
                  </a:cubicBezTo>
                  <a:cubicBezTo>
                    <a:pt x="334" y="560"/>
                    <a:pt x="334" y="558"/>
                    <a:pt x="335" y="556"/>
                  </a:cubicBezTo>
                  <a:cubicBezTo>
                    <a:pt x="335" y="554"/>
                    <a:pt x="336" y="553"/>
                    <a:pt x="337" y="552"/>
                  </a:cubicBezTo>
                  <a:cubicBezTo>
                    <a:pt x="338" y="550"/>
                    <a:pt x="338" y="548"/>
                    <a:pt x="339" y="546"/>
                  </a:cubicBezTo>
                  <a:cubicBezTo>
                    <a:pt x="339" y="545"/>
                    <a:pt x="340" y="544"/>
                    <a:pt x="340" y="543"/>
                  </a:cubicBezTo>
                  <a:cubicBezTo>
                    <a:pt x="340" y="542"/>
                    <a:pt x="341" y="537"/>
                    <a:pt x="342" y="537"/>
                  </a:cubicBezTo>
                  <a:cubicBezTo>
                    <a:pt x="343" y="537"/>
                    <a:pt x="344" y="538"/>
                    <a:pt x="346" y="538"/>
                  </a:cubicBezTo>
                  <a:cubicBezTo>
                    <a:pt x="348" y="540"/>
                    <a:pt x="348" y="540"/>
                    <a:pt x="348" y="540"/>
                  </a:cubicBezTo>
                  <a:cubicBezTo>
                    <a:pt x="350" y="538"/>
                    <a:pt x="350" y="538"/>
                    <a:pt x="350" y="538"/>
                  </a:cubicBezTo>
                  <a:cubicBezTo>
                    <a:pt x="351" y="536"/>
                    <a:pt x="352" y="535"/>
                    <a:pt x="354" y="534"/>
                  </a:cubicBezTo>
                  <a:cubicBezTo>
                    <a:pt x="355" y="532"/>
                    <a:pt x="357" y="530"/>
                    <a:pt x="358" y="528"/>
                  </a:cubicBezTo>
                  <a:cubicBezTo>
                    <a:pt x="361" y="524"/>
                    <a:pt x="360" y="520"/>
                    <a:pt x="359" y="517"/>
                  </a:cubicBezTo>
                  <a:cubicBezTo>
                    <a:pt x="358" y="514"/>
                    <a:pt x="357" y="511"/>
                    <a:pt x="359" y="509"/>
                  </a:cubicBezTo>
                  <a:cubicBezTo>
                    <a:pt x="361" y="506"/>
                    <a:pt x="376" y="499"/>
                    <a:pt x="379" y="499"/>
                  </a:cubicBezTo>
                  <a:cubicBezTo>
                    <a:pt x="380" y="499"/>
                    <a:pt x="380" y="499"/>
                    <a:pt x="381" y="499"/>
                  </a:cubicBezTo>
                  <a:cubicBezTo>
                    <a:pt x="382" y="499"/>
                    <a:pt x="383" y="499"/>
                    <a:pt x="384" y="500"/>
                  </a:cubicBezTo>
                  <a:cubicBezTo>
                    <a:pt x="384" y="500"/>
                    <a:pt x="385" y="500"/>
                    <a:pt x="386" y="500"/>
                  </a:cubicBezTo>
                  <a:cubicBezTo>
                    <a:pt x="387" y="500"/>
                    <a:pt x="388" y="500"/>
                    <a:pt x="389" y="499"/>
                  </a:cubicBezTo>
                  <a:cubicBezTo>
                    <a:pt x="390" y="499"/>
                    <a:pt x="391" y="498"/>
                    <a:pt x="394" y="495"/>
                  </a:cubicBezTo>
                  <a:cubicBezTo>
                    <a:pt x="395" y="494"/>
                    <a:pt x="396" y="493"/>
                    <a:pt x="397" y="493"/>
                  </a:cubicBezTo>
                  <a:cubicBezTo>
                    <a:pt x="402" y="489"/>
                    <a:pt x="407" y="486"/>
                    <a:pt x="412" y="484"/>
                  </a:cubicBezTo>
                  <a:cubicBezTo>
                    <a:pt x="414" y="484"/>
                    <a:pt x="414" y="484"/>
                    <a:pt x="414" y="484"/>
                  </a:cubicBezTo>
                  <a:cubicBezTo>
                    <a:pt x="414" y="482"/>
                    <a:pt x="414" y="482"/>
                    <a:pt x="414" y="482"/>
                  </a:cubicBezTo>
                  <a:cubicBezTo>
                    <a:pt x="414" y="482"/>
                    <a:pt x="414" y="481"/>
                    <a:pt x="414" y="481"/>
                  </a:cubicBezTo>
                  <a:cubicBezTo>
                    <a:pt x="414" y="481"/>
                    <a:pt x="415" y="481"/>
                    <a:pt x="415" y="481"/>
                  </a:cubicBezTo>
                  <a:cubicBezTo>
                    <a:pt x="416" y="481"/>
                    <a:pt x="417" y="481"/>
                    <a:pt x="417" y="482"/>
                  </a:cubicBezTo>
                  <a:cubicBezTo>
                    <a:pt x="418" y="482"/>
                    <a:pt x="419" y="482"/>
                    <a:pt x="420" y="482"/>
                  </a:cubicBezTo>
                  <a:cubicBezTo>
                    <a:pt x="424" y="482"/>
                    <a:pt x="428" y="481"/>
                    <a:pt x="431" y="480"/>
                  </a:cubicBezTo>
                  <a:cubicBezTo>
                    <a:pt x="436" y="478"/>
                    <a:pt x="438" y="474"/>
                    <a:pt x="440" y="471"/>
                  </a:cubicBezTo>
                  <a:cubicBezTo>
                    <a:pt x="441" y="470"/>
                    <a:pt x="441" y="470"/>
                    <a:pt x="441" y="470"/>
                  </a:cubicBezTo>
                  <a:cubicBezTo>
                    <a:pt x="441" y="469"/>
                    <a:pt x="441" y="469"/>
                    <a:pt x="442" y="468"/>
                  </a:cubicBezTo>
                  <a:cubicBezTo>
                    <a:pt x="442" y="467"/>
                    <a:pt x="443" y="466"/>
                    <a:pt x="444" y="465"/>
                  </a:cubicBezTo>
                  <a:cubicBezTo>
                    <a:pt x="444" y="464"/>
                    <a:pt x="444" y="464"/>
                    <a:pt x="444" y="464"/>
                  </a:cubicBezTo>
                  <a:cubicBezTo>
                    <a:pt x="445" y="463"/>
                    <a:pt x="445" y="462"/>
                    <a:pt x="445" y="461"/>
                  </a:cubicBezTo>
                  <a:cubicBezTo>
                    <a:pt x="446" y="461"/>
                    <a:pt x="446" y="460"/>
                    <a:pt x="447" y="459"/>
                  </a:cubicBezTo>
                  <a:cubicBezTo>
                    <a:pt x="447" y="459"/>
                    <a:pt x="447" y="458"/>
                    <a:pt x="448" y="457"/>
                  </a:cubicBezTo>
                  <a:cubicBezTo>
                    <a:pt x="448" y="457"/>
                    <a:pt x="448" y="457"/>
                    <a:pt x="449" y="456"/>
                  </a:cubicBezTo>
                  <a:cubicBezTo>
                    <a:pt x="449" y="456"/>
                    <a:pt x="450" y="455"/>
                    <a:pt x="450" y="454"/>
                  </a:cubicBezTo>
                  <a:cubicBezTo>
                    <a:pt x="452" y="452"/>
                    <a:pt x="452" y="449"/>
                    <a:pt x="451" y="445"/>
                  </a:cubicBezTo>
                  <a:cubicBezTo>
                    <a:pt x="451" y="442"/>
                    <a:pt x="449" y="439"/>
                    <a:pt x="446" y="436"/>
                  </a:cubicBezTo>
                  <a:cubicBezTo>
                    <a:pt x="442" y="430"/>
                    <a:pt x="435" y="427"/>
                    <a:pt x="427" y="427"/>
                  </a:cubicBezTo>
                  <a:cubicBezTo>
                    <a:pt x="416" y="427"/>
                    <a:pt x="403" y="433"/>
                    <a:pt x="397" y="437"/>
                  </a:cubicBezTo>
                  <a:cubicBezTo>
                    <a:pt x="380" y="446"/>
                    <a:pt x="367" y="460"/>
                    <a:pt x="357" y="471"/>
                  </a:cubicBezTo>
                  <a:cubicBezTo>
                    <a:pt x="347" y="482"/>
                    <a:pt x="339" y="493"/>
                    <a:pt x="333" y="504"/>
                  </a:cubicBezTo>
                  <a:cubicBezTo>
                    <a:pt x="332" y="506"/>
                    <a:pt x="332" y="506"/>
                    <a:pt x="332" y="506"/>
                  </a:cubicBezTo>
                  <a:cubicBezTo>
                    <a:pt x="330" y="510"/>
                    <a:pt x="327" y="515"/>
                    <a:pt x="326" y="520"/>
                  </a:cubicBezTo>
                  <a:cubicBezTo>
                    <a:pt x="324" y="527"/>
                    <a:pt x="322" y="533"/>
                    <a:pt x="319" y="540"/>
                  </a:cubicBezTo>
                  <a:cubicBezTo>
                    <a:pt x="317" y="543"/>
                    <a:pt x="316" y="546"/>
                    <a:pt x="315" y="549"/>
                  </a:cubicBezTo>
                  <a:cubicBezTo>
                    <a:pt x="314" y="554"/>
                    <a:pt x="312" y="558"/>
                    <a:pt x="309" y="562"/>
                  </a:cubicBezTo>
                  <a:cubicBezTo>
                    <a:pt x="309" y="562"/>
                    <a:pt x="309" y="562"/>
                    <a:pt x="309" y="562"/>
                  </a:cubicBezTo>
                  <a:cubicBezTo>
                    <a:pt x="308" y="563"/>
                    <a:pt x="307" y="565"/>
                    <a:pt x="306" y="565"/>
                  </a:cubicBezTo>
                  <a:cubicBezTo>
                    <a:pt x="306" y="566"/>
                    <a:pt x="305" y="566"/>
                    <a:pt x="305" y="566"/>
                  </a:cubicBezTo>
                  <a:cubicBezTo>
                    <a:pt x="303" y="567"/>
                    <a:pt x="302" y="567"/>
                    <a:pt x="301" y="568"/>
                  </a:cubicBezTo>
                  <a:cubicBezTo>
                    <a:pt x="301" y="568"/>
                    <a:pt x="301" y="568"/>
                    <a:pt x="302" y="567"/>
                  </a:cubicBezTo>
                  <a:cubicBezTo>
                    <a:pt x="302" y="567"/>
                    <a:pt x="302" y="566"/>
                    <a:pt x="303" y="566"/>
                  </a:cubicBezTo>
                  <a:cubicBezTo>
                    <a:pt x="303" y="565"/>
                    <a:pt x="303" y="564"/>
                    <a:pt x="304" y="564"/>
                  </a:cubicBezTo>
                  <a:cubicBezTo>
                    <a:pt x="305" y="563"/>
                    <a:pt x="308" y="562"/>
                    <a:pt x="308" y="558"/>
                  </a:cubicBezTo>
                  <a:cubicBezTo>
                    <a:pt x="308" y="557"/>
                    <a:pt x="308" y="556"/>
                    <a:pt x="308" y="554"/>
                  </a:cubicBezTo>
                  <a:cubicBezTo>
                    <a:pt x="308" y="553"/>
                    <a:pt x="308" y="551"/>
                    <a:pt x="308" y="550"/>
                  </a:cubicBezTo>
                  <a:cubicBezTo>
                    <a:pt x="308" y="549"/>
                    <a:pt x="309" y="548"/>
                    <a:pt x="309" y="547"/>
                  </a:cubicBezTo>
                  <a:cubicBezTo>
                    <a:pt x="310" y="545"/>
                    <a:pt x="310" y="543"/>
                    <a:pt x="311" y="541"/>
                  </a:cubicBezTo>
                  <a:cubicBezTo>
                    <a:pt x="312" y="540"/>
                    <a:pt x="312" y="539"/>
                    <a:pt x="312" y="539"/>
                  </a:cubicBezTo>
                  <a:cubicBezTo>
                    <a:pt x="313" y="538"/>
                    <a:pt x="313" y="537"/>
                    <a:pt x="314" y="536"/>
                  </a:cubicBezTo>
                  <a:cubicBezTo>
                    <a:pt x="314" y="536"/>
                    <a:pt x="314" y="536"/>
                    <a:pt x="314" y="536"/>
                  </a:cubicBezTo>
                  <a:cubicBezTo>
                    <a:pt x="315" y="536"/>
                    <a:pt x="316" y="535"/>
                    <a:pt x="316" y="535"/>
                  </a:cubicBezTo>
                  <a:cubicBezTo>
                    <a:pt x="317" y="534"/>
                    <a:pt x="317" y="533"/>
                    <a:pt x="318" y="532"/>
                  </a:cubicBezTo>
                  <a:cubicBezTo>
                    <a:pt x="318" y="532"/>
                    <a:pt x="318" y="532"/>
                    <a:pt x="318" y="532"/>
                  </a:cubicBezTo>
                  <a:cubicBezTo>
                    <a:pt x="320" y="527"/>
                    <a:pt x="320" y="523"/>
                    <a:pt x="321" y="519"/>
                  </a:cubicBezTo>
                  <a:cubicBezTo>
                    <a:pt x="321" y="517"/>
                    <a:pt x="321" y="514"/>
                    <a:pt x="322" y="512"/>
                  </a:cubicBezTo>
                  <a:cubicBezTo>
                    <a:pt x="322" y="510"/>
                    <a:pt x="323" y="509"/>
                    <a:pt x="324" y="507"/>
                  </a:cubicBezTo>
                  <a:cubicBezTo>
                    <a:pt x="325" y="507"/>
                    <a:pt x="325" y="506"/>
                    <a:pt x="325" y="505"/>
                  </a:cubicBezTo>
                  <a:cubicBezTo>
                    <a:pt x="328" y="502"/>
                    <a:pt x="328" y="497"/>
                    <a:pt x="328" y="493"/>
                  </a:cubicBezTo>
                  <a:cubicBezTo>
                    <a:pt x="328" y="491"/>
                    <a:pt x="328" y="489"/>
                    <a:pt x="329" y="486"/>
                  </a:cubicBezTo>
                  <a:cubicBezTo>
                    <a:pt x="331" y="479"/>
                    <a:pt x="335" y="473"/>
                    <a:pt x="339" y="468"/>
                  </a:cubicBezTo>
                  <a:cubicBezTo>
                    <a:pt x="340" y="466"/>
                    <a:pt x="342" y="464"/>
                    <a:pt x="344" y="462"/>
                  </a:cubicBezTo>
                  <a:cubicBezTo>
                    <a:pt x="346" y="460"/>
                    <a:pt x="348" y="458"/>
                    <a:pt x="350" y="457"/>
                  </a:cubicBezTo>
                  <a:cubicBezTo>
                    <a:pt x="352" y="455"/>
                    <a:pt x="354" y="453"/>
                    <a:pt x="356" y="452"/>
                  </a:cubicBezTo>
                  <a:cubicBezTo>
                    <a:pt x="357" y="451"/>
                    <a:pt x="358" y="450"/>
                    <a:pt x="360" y="449"/>
                  </a:cubicBezTo>
                  <a:cubicBezTo>
                    <a:pt x="361" y="449"/>
                    <a:pt x="364" y="447"/>
                    <a:pt x="365" y="444"/>
                  </a:cubicBezTo>
                  <a:cubicBezTo>
                    <a:pt x="365" y="443"/>
                    <a:pt x="365" y="442"/>
                    <a:pt x="365" y="441"/>
                  </a:cubicBezTo>
                  <a:cubicBezTo>
                    <a:pt x="365" y="441"/>
                    <a:pt x="365" y="441"/>
                    <a:pt x="365" y="440"/>
                  </a:cubicBezTo>
                  <a:cubicBezTo>
                    <a:pt x="365" y="439"/>
                    <a:pt x="365" y="437"/>
                    <a:pt x="365" y="435"/>
                  </a:cubicBezTo>
                  <a:cubicBezTo>
                    <a:pt x="365" y="433"/>
                    <a:pt x="365" y="431"/>
                    <a:pt x="365" y="429"/>
                  </a:cubicBezTo>
                  <a:cubicBezTo>
                    <a:pt x="365" y="426"/>
                    <a:pt x="365" y="423"/>
                    <a:pt x="366" y="420"/>
                  </a:cubicBezTo>
                  <a:cubicBezTo>
                    <a:pt x="367" y="416"/>
                    <a:pt x="369" y="413"/>
                    <a:pt x="372" y="411"/>
                  </a:cubicBezTo>
                  <a:cubicBezTo>
                    <a:pt x="373" y="410"/>
                    <a:pt x="373" y="410"/>
                    <a:pt x="373" y="410"/>
                  </a:cubicBezTo>
                  <a:cubicBezTo>
                    <a:pt x="373" y="409"/>
                    <a:pt x="374" y="408"/>
                    <a:pt x="375" y="408"/>
                  </a:cubicBezTo>
                  <a:cubicBezTo>
                    <a:pt x="377" y="407"/>
                    <a:pt x="379" y="407"/>
                    <a:pt x="381" y="406"/>
                  </a:cubicBezTo>
                  <a:cubicBezTo>
                    <a:pt x="383" y="404"/>
                    <a:pt x="385" y="403"/>
                    <a:pt x="388" y="401"/>
                  </a:cubicBezTo>
                  <a:cubicBezTo>
                    <a:pt x="389" y="400"/>
                    <a:pt x="389" y="400"/>
                    <a:pt x="389" y="400"/>
                  </a:cubicBezTo>
                  <a:cubicBezTo>
                    <a:pt x="391" y="399"/>
                    <a:pt x="393" y="398"/>
                    <a:pt x="395" y="397"/>
                  </a:cubicBezTo>
                  <a:cubicBezTo>
                    <a:pt x="396" y="395"/>
                    <a:pt x="396" y="395"/>
                    <a:pt x="397" y="395"/>
                  </a:cubicBezTo>
                  <a:cubicBezTo>
                    <a:pt x="401" y="394"/>
                    <a:pt x="405" y="393"/>
                    <a:pt x="409" y="392"/>
                  </a:cubicBezTo>
                  <a:cubicBezTo>
                    <a:pt x="410" y="391"/>
                    <a:pt x="411" y="391"/>
                    <a:pt x="412" y="390"/>
                  </a:cubicBezTo>
                  <a:cubicBezTo>
                    <a:pt x="413" y="390"/>
                    <a:pt x="413" y="390"/>
                    <a:pt x="414" y="389"/>
                  </a:cubicBezTo>
                  <a:cubicBezTo>
                    <a:pt x="415" y="389"/>
                    <a:pt x="415" y="389"/>
                    <a:pt x="416" y="388"/>
                  </a:cubicBezTo>
                  <a:cubicBezTo>
                    <a:pt x="417" y="388"/>
                    <a:pt x="418" y="388"/>
                    <a:pt x="418" y="387"/>
                  </a:cubicBezTo>
                  <a:cubicBezTo>
                    <a:pt x="419" y="387"/>
                    <a:pt x="420" y="387"/>
                    <a:pt x="421" y="387"/>
                  </a:cubicBezTo>
                  <a:cubicBezTo>
                    <a:pt x="422" y="387"/>
                    <a:pt x="422" y="387"/>
                    <a:pt x="422" y="387"/>
                  </a:cubicBezTo>
                  <a:cubicBezTo>
                    <a:pt x="423" y="386"/>
                    <a:pt x="424" y="386"/>
                    <a:pt x="426" y="386"/>
                  </a:cubicBezTo>
                  <a:cubicBezTo>
                    <a:pt x="428" y="385"/>
                    <a:pt x="429" y="384"/>
                    <a:pt x="431" y="383"/>
                  </a:cubicBezTo>
                  <a:cubicBezTo>
                    <a:pt x="431" y="383"/>
                    <a:pt x="432" y="383"/>
                    <a:pt x="432" y="382"/>
                  </a:cubicBezTo>
                  <a:cubicBezTo>
                    <a:pt x="433" y="382"/>
                    <a:pt x="434" y="383"/>
                    <a:pt x="435" y="383"/>
                  </a:cubicBezTo>
                  <a:cubicBezTo>
                    <a:pt x="435" y="383"/>
                    <a:pt x="436" y="383"/>
                    <a:pt x="436" y="383"/>
                  </a:cubicBezTo>
                  <a:cubicBezTo>
                    <a:pt x="439" y="383"/>
                    <a:pt x="442" y="381"/>
                    <a:pt x="444" y="380"/>
                  </a:cubicBezTo>
                  <a:cubicBezTo>
                    <a:pt x="445" y="380"/>
                    <a:pt x="447" y="379"/>
                    <a:pt x="449" y="377"/>
                  </a:cubicBezTo>
                  <a:cubicBezTo>
                    <a:pt x="449" y="377"/>
                    <a:pt x="450" y="376"/>
                    <a:pt x="450" y="376"/>
                  </a:cubicBezTo>
                  <a:cubicBezTo>
                    <a:pt x="450" y="376"/>
                    <a:pt x="450" y="375"/>
                    <a:pt x="451" y="375"/>
                  </a:cubicBezTo>
                  <a:cubicBezTo>
                    <a:pt x="451" y="375"/>
                    <a:pt x="451" y="375"/>
                    <a:pt x="452" y="375"/>
                  </a:cubicBezTo>
                  <a:cubicBezTo>
                    <a:pt x="453" y="375"/>
                    <a:pt x="453" y="375"/>
                    <a:pt x="454" y="375"/>
                  </a:cubicBezTo>
                  <a:cubicBezTo>
                    <a:pt x="455" y="374"/>
                    <a:pt x="455" y="374"/>
                    <a:pt x="456" y="374"/>
                  </a:cubicBezTo>
                  <a:cubicBezTo>
                    <a:pt x="457" y="373"/>
                    <a:pt x="458" y="373"/>
                    <a:pt x="459" y="373"/>
                  </a:cubicBezTo>
                  <a:cubicBezTo>
                    <a:pt x="460" y="372"/>
                    <a:pt x="461" y="372"/>
                    <a:pt x="463" y="371"/>
                  </a:cubicBezTo>
                  <a:cubicBezTo>
                    <a:pt x="463" y="371"/>
                    <a:pt x="464" y="371"/>
                    <a:pt x="464" y="370"/>
                  </a:cubicBezTo>
                  <a:cubicBezTo>
                    <a:pt x="465" y="370"/>
                    <a:pt x="465" y="370"/>
                    <a:pt x="466" y="370"/>
                  </a:cubicBezTo>
                  <a:cubicBezTo>
                    <a:pt x="467" y="370"/>
                    <a:pt x="468" y="369"/>
                    <a:pt x="469" y="369"/>
                  </a:cubicBezTo>
                  <a:cubicBezTo>
                    <a:pt x="469" y="369"/>
                    <a:pt x="470" y="368"/>
                    <a:pt x="471" y="368"/>
                  </a:cubicBezTo>
                  <a:cubicBezTo>
                    <a:pt x="472" y="368"/>
                    <a:pt x="472" y="368"/>
                    <a:pt x="472" y="368"/>
                  </a:cubicBezTo>
                  <a:cubicBezTo>
                    <a:pt x="473" y="367"/>
                    <a:pt x="474" y="367"/>
                    <a:pt x="475" y="366"/>
                  </a:cubicBezTo>
                  <a:cubicBezTo>
                    <a:pt x="476" y="366"/>
                    <a:pt x="476" y="365"/>
                    <a:pt x="477" y="365"/>
                  </a:cubicBezTo>
                  <a:cubicBezTo>
                    <a:pt x="477" y="365"/>
                    <a:pt x="477" y="365"/>
                    <a:pt x="477" y="365"/>
                  </a:cubicBezTo>
                  <a:cubicBezTo>
                    <a:pt x="478" y="365"/>
                    <a:pt x="479" y="365"/>
                    <a:pt x="480" y="366"/>
                  </a:cubicBezTo>
                  <a:cubicBezTo>
                    <a:pt x="481" y="366"/>
                    <a:pt x="482" y="366"/>
                    <a:pt x="484" y="366"/>
                  </a:cubicBezTo>
                  <a:cubicBezTo>
                    <a:pt x="485" y="366"/>
                    <a:pt x="486" y="366"/>
                    <a:pt x="486" y="366"/>
                  </a:cubicBezTo>
                  <a:cubicBezTo>
                    <a:pt x="489" y="365"/>
                    <a:pt x="491" y="363"/>
                    <a:pt x="492" y="361"/>
                  </a:cubicBezTo>
                  <a:cubicBezTo>
                    <a:pt x="493" y="361"/>
                    <a:pt x="493" y="361"/>
                    <a:pt x="493" y="361"/>
                  </a:cubicBezTo>
                  <a:cubicBezTo>
                    <a:pt x="495" y="359"/>
                    <a:pt x="497" y="357"/>
                    <a:pt x="499" y="356"/>
                  </a:cubicBezTo>
                  <a:cubicBezTo>
                    <a:pt x="499" y="356"/>
                    <a:pt x="500" y="356"/>
                    <a:pt x="501" y="355"/>
                  </a:cubicBezTo>
                  <a:cubicBezTo>
                    <a:pt x="502" y="355"/>
                    <a:pt x="503" y="355"/>
                    <a:pt x="504" y="354"/>
                  </a:cubicBezTo>
                  <a:cubicBezTo>
                    <a:pt x="505" y="353"/>
                    <a:pt x="506" y="352"/>
                    <a:pt x="507" y="351"/>
                  </a:cubicBezTo>
                  <a:cubicBezTo>
                    <a:pt x="508" y="350"/>
                    <a:pt x="510" y="349"/>
                    <a:pt x="511" y="349"/>
                  </a:cubicBezTo>
                  <a:cubicBezTo>
                    <a:pt x="512" y="348"/>
                    <a:pt x="513" y="348"/>
                    <a:pt x="514" y="348"/>
                  </a:cubicBezTo>
                  <a:cubicBezTo>
                    <a:pt x="516" y="348"/>
                    <a:pt x="517" y="348"/>
                    <a:pt x="519" y="348"/>
                  </a:cubicBezTo>
                  <a:cubicBezTo>
                    <a:pt x="523" y="346"/>
                    <a:pt x="523" y="343"/>
                    <a:pt x="524" y="341"/>
                  </a:cubicBezTo>
                  <a:cubicBezTo>
                    <a:pt x="524" y="341"/>
                    <a:pt x="524" y="339"/>
                    <a:pt x="524" y="338"/>
                  </a:cubicBezTo>
                  <a:cubicBezTo>
                    <a:pt x="524" y="337"/>
                    <a:pt x="524" y="336"/>
                    <a:pt x="524" y="335"/>
                  </a:cubicBezTo>
                  <a:cubicBezTo>
                    <a:pt x="525" y="332"/>
                    <a:pt x="526" y="329"/>
                    <a:pt x="527" y="326"/>
                  </a:cubicBezTo>
                  <a:cubicBezTo>
                    <a:pt x="528" y="323"/>
                    <a:pt x="529" y="321"/>
                    <a:pt x="530" y="318"/>
                  </a:cubicBezTo>
                  <a:cubicBezTo>
                    <a:pt x="531" y="315"/>
                    <a:pt x="532" y="313"/>
                    <a:pt x="532" y="311"/>
                  </a:cubicBezTo>
                  <a:cubicBezTo>
                    <a:pt x="532" y="309"/>
                    <a:pt x="532" y="309"/>
                    <a:pt x="532" y="309"/>
                  </a:cubicBezTo>
                  <a:cubicBezTo>
                    <a:pt x="533" y="308"/>
                    <a:pt x="533" y="307"/>
                    <a:pt x="533" y="306"/>
                  </a:cubicBezTo>
                  <a:cubicBezTo>
                    <a:pt x="534" y="305"/>
                    <a:pt x="534" y="304"/>
                    <a:pt x="534" y="303"/>
                  </a:cubicBezTo>
                  <a:cubicBezTo>
                    <a:pt x="535" y="301"/>
                    <a:pt x="535" y="300"/>
                    <a:pt x="535" y="298"/>
                  </a:cubicBezTo>
                  <a:cubicBezTo>
                    <a:pt x="535" y="297"/>
                    <a:pt x="536" y="296"/>
                    <a:pt x="536" y="295"/>
                  </a:cubicBezTo>
                  <a:cubicBezTo>
                    <a:pt x="536" y="295"/>
                    <a:pt x="536" y="294"/>
                    <a:pt x="536" y="293"/>
                  </a:cubicBezTo>
                  <a:cubicBezTo>
                    <a:pt x="536" y="291"/>
                    <a:pt x="537" y="290"/>
                    <a:pt x="538" y="289"/>
                  </a:cubicBezTo>
                  <a:cubicBezTo>
                    <a:pt x="539" y="288"/>
                    <a:pt x="540" y="287"/>
                    <a:pt x="541" y="287"/>
                  </a:cubicBezTo>
                  <a:cubicBezTo>
                    <a:pt x="544" y="286"/>
                    <a:pt x="545" y="283"/>
                    <a:pt x="547" y="281"/>
                  </a:cubicBezTo>
                  <a:cubicBezTo>
                    <a:pt x="547" y="281"/>
                    <a:pt x="547" y="280"/>
                    <a:pt x="547" y="280"/>
                  </a:cubicBezTo>
                  <a:cubicBezTo>
                    <a:pt x="549" y="277"/>
                    <a:pt x="551" y="274"/>
                    <a:pt x="553" y="272"/>
                  </a:cubicBezTo>
                  <a:cubicBezTo>
                    <a:pt x="555" y="270"/>
                    <a:pt x="557" y="269"/>
                    <a:pt x="559" y="267"/>
                  </a:cubicBezTo>
                  <a:cubicBezTo>
                    <a:pt x="562" y="266"/>
                    <a:pt x="562" y="266"/>
                    <a:pt x="562" y="266"/>
                  </a:cubicBezTo>
                  <a:lnTo>
                    <a:pt x="551" y="246"/>
                  </a:ln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86" name="Freeform 68">
              <a:extLst>
                <a:ext uri="{FF2B5EF4-FFF2-40B4-BE49-F238E27FC236}">
                  <a16:creationId xmlns:a16="http://schemas.microsoft.com/office/drawing/2014/main" id="{C633FAA1-2A22-C12F-503C-BE19D0DBEB27}"/>
                </a:ext>
              </a:extLst>
            </p:cNvPr>
            <p:cNvSpPr>
              <a:spLocks/>
            </p:cNvSpPr>
            <p:nvPr/>
          </p:nvSpPr>
          <p:spPr bwMode="auto">
            <a:xfrm>
              <a:off x="4859484" y="3520548"/>
              <a:ext cx="54529" cy="52074"/>
            </a:xfrm>
            <a:custGeom>
              <a:avLst/>
              <a:gdLst>
                <a:gd name="T0" fmla="*/ 13 w 15"/>
                <a:gd name="T1" fmla="*/ 2 h 16"/>
                <a:gd name="T2" fmla="*/ 9 w 15"/>
                <a:gd name="T3" fmla="*/ 0 h 16"/>
                <a:gd name="T4" fmla="*/ 5 w 15"/>
                <a:gd name="T5" fmla="*/ 0 h 16"/>
                <a:gd name="T6" fmla="*/ 0 w 15"/>
                <a:gd name="T7" fmla="*/ 8 h 16"/>
                <a:gd name="T8" fmla="*/ 5 w 15"/>
                <a:gd name="T9" fmla="*/ 15 h 16"/>
                <a:gd name="T10" fmla="*/ 8 w 15"/>
                <a:gd name="T11" fmla="*/ 16 h 16"/>
                <a:gd name="T12" fmla="*/ 15 w 15"/>
                <a:gd name="T13" fmla="*/ 8 h 16"/>
                <a:gd name="T14" fmla="*/ 13 w 15"/>
                <a:gd name="T15" fmla="*/ 2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6">
                  <a:moveTo>
                    <a:pt x="13" y="2"/>
                  </a:moveTo>
                  <a:cubicBezTo>
                    <a:pt x="12" y="0"/>
                    <a:pt x="10" y="0"/>
                    <a:pt x="9" y="0"/>
                  </a:cubicBezTo>
                  <a:cubicBezTo>
                    <a:pt x="8" y="0"/>
                    <a:pt x="7" y="0"/>
                    <a:pt x="5" y="0"/>
                  </a:cubicBezTo>
                  <a:cubicBezTo>
                    <a:pt x="2" y="2"/>
                    <a:pt x="0" y="5"/>
                    <a:pt x="0" y="8"/>
                  </a:cubicBezTo>
                  <a:cubicBezTo>
                    <a:pt x="0" y="11"/>
                    <a:pt x="2" y="14"/>
                    <a:pt x="5" y="15"/>
                  </a:cubicBezTo>
                  <a:cubicBezTo>
                    <a:pt x="6" y="16"/>
                    <a:pt x="7" y="16"/>
                    <a:pt x="8" y="16"/>
                  </a:cubicBezTo>
                  <a:cubicBezTo>
                    <a:pt x="11" y="16"/>
                    <a:pt x="14" y="14"/>
                    <a:pt x="15" y="8"/>
                  </a:cubicBezTo>
                  <a:cubicBezTo>
                    <a:pt x="15" y="6"/>
                    <a:pt x="15" y="3"/>
                    <a:pt x="13" y="2"/>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87" name="Freeform 73">
              <a:extLst>
                <a:ext uri="{FF2B5EF4-FFF2-40B4-BE49-F238E27FC236}">
                  <a16:creationId xmlns:a16="http://schemas.microsoft.com/office/drawing/2014/main" id="{9CABC22E-EEDF-C355-0132-CCC99366333E}"/>
                </a:ext>
              </a:extLst>
            </p:cNvPr>
            <p:cNvSpPr>
              <a:spLocks/>
            </p:cNvSpPr>
            <p:nvPr/>
          </p:nvSpPr>
          <p:spPr bwMode="auto">
            <a:xfrm>
              <a:off x="4385085" y="1290046"/>
              <a:ext cx="51802" cy="39675"/>
            </a:xfrm>
            <a:custGeom>
              <a:avLst/>
              <a:gdLst>
                <a:gd name="T0" fmla="*/ 7 w 14"/>
                <a:gd name="T1" fmla="*/ 0 h 12"/>
                <a:gd name="T2" fmla="*/ 1 w 14"/>
                <a:gd name="T3" fmla="*/ 3 h 12"/>
                <a:gd name="T4" fmla="*/ 3 w 14"/>
                <a:gd name="T5" fmla="*/ 9 h 12"/>
                <a:gd name="T6" fmla="*/ 7 w 14"/>
                <a:gd name="T7" fmla="*/ 11 h 12"/>
                <a:gd name="T8" fmla="*/ 9 w 14"/>
                <a:gd name="T9" fmla="*/ 12 h 12"/>
                <a:gd name="T10" fmla="*/ 9 w 14"/>
                <a:gd name="T11" fmla="*/ 12 h 12"/>
                <a:gd name="T12" fmla="*/ 13 w 14"/>
                <a:gd name="T13" fmla="*/ 10 h 12"/>
                <a:gd name="T14" fmla="*/ 14 w 14"/>
                <a:gd name="T15" fmla="*/ 6 h 12"/>
                <a:gd name="T16" fmla="*/ 7 w 1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2">
                  <a:moveTo>
                    <a:pt x="7" y="0"/>
                  </a:moveTo>
                  <a:cubicBezTo>
                    <a:pt x="4" y="0"/>
                    <a:pt x="2" y="1"/>
                    <a:pt x="1" y="3"/>
                  </a:cubicBezTo>
                  <a:cubicBezTo>
                    <a:pt x="1" y="4"/>
                    <a:pt x="0" y="6"/>
                    <a:pt x="3" y="9"/>
                  </a:cubicBezTo>
                  <a:cubicBezTo>
                    <a:pt x="4" y="10"/>
                    <a:pt x="5" y="10"/>
                    <a:pt x="7" y="11"/>
                  </a:cubicBezTo>
                  <a:cubicBezTo>
                    <a:pt x="8" y="11"/>
                    <a:pt x="9" y="12"/>
                    <a:pt x="9" y="12"/>
                  </a:cubicBezTo>
                  <a:cubicBezTo>
                    <a:pt x="9" y="12"/>
                    <a:pt x="9" y="12"/>
                    <a:pt x="9" y="12"/>
                  </a:cubicBezTo>
                  <a:cubicBezTo>
                    <a:pt x="11" y="12"/>
                    <a:pt x="12" y="11"/>
                    <a:pt x="13" y="10"/>
                  </a:cubicBezTo>
                  <a:cubicBezTo>
                    <a:pt x="14" y="9"/>
                    <a:pt x="14" y="8"/>
                    <a:pt x="14" y="6"/>
                  </a:cubicBezTo>
                  <a:cubicBezTo>
                    <a:pt x="14" y="2"/>
                    <a:pt x="11" y="0"/>
                    <a:pt x="7" y="0"/>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88" name="Freeform 74">
              <a:extLst>
                <a:ext uri="{FF2B5EF4-FFF2-40B4-BE49-F238E27FC236}">
                  <a16:creationId xmlns:a16="http://schemas.microsoft.com/office/drawing/2014/main" id="{B37F33E7-ACE0-6B0C-C0E7-489AA835E656}"/>
                </a:ext>
              </a:extLst>
            </p:cNvPr>
            <p:cNvSpPr>
              <a:spLocks/>
            </p:cNvSpPr>
            <p:nvPr/>
          </p:nvSpPr>
          <p:spPr bwMode="auto">
            <a:xfrm>
              <a:off x="4128801" y="1520660"/>
              <a:ext cx="54529" cy="89270"/>
            </a:xfrm>
            <a:custGeom>
              <a:avLst/>
              <a:gdLst>
                <a:gd name="T0" fmla="*/ 15 w 15"/>
                <a:gd name="T1" fmla="*/ 7 h 27"/>
                <a:gd name="T2" fmla="*/ 8 w 15"/>
                <a:gd name="T3" fmla="*/ 0 h 27"/>
                <a:gd name="T4" fmla="*/ 7 w 15"/>
                <a:gd name="T5" fmla="*/ 0 h 27"/>
                <a:gd name="T6" fmla="*/ 2 w 15"/>
                <a:gd name="T7" fmla="*/ 6 h 27"/>
                <a:gd name="T8" fmla="*/ 1 w 15"/>
                <a:gd name="T9" fmla="*/ 7 h 27"/>
                <a:gd name="T10" fmla="*/ 1 w 15"/>
                <a:gd name="T11" fmla="*/ 8 h 27"/>
                <a:gd name="T12" fmla="*/ 0 w 15"/>
                <a:gd name="T13" fmla="*/ 13 h 27"/>
                <a:gd name="T14" fmla="*/ 0 w 15"/>
                <a:gd name="T15" fmla="*/ 15 h 27"/>
                <a:gd name="T16" fmla="*/ 3 w 15"/>
                <a:gd name="T17" fmla="*/ 25 h 27"/>
                <a:gd name="T18" fmla="*/ 7 w 15"/>
                <a:gd name="T19" fmla="*/ 27 h 27"/>
                <a:gd name="T20" fmla="*/ 10 w 15"/>
                <a:gd name="T21" fmla="*/ 25 h 27"/>
                <a:gd name="T22" fmla="*/ 15 w 15"/>
                <a:gd name="T23"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7">
                  <a:moveTo>
                    <a:pt x="15" y="7"/>
                  </a:moveTo>
                  <a:cubicBezTo>
                    <a:pt x="14" y="4"/>
                    <a:pt x="12" y="0"/>
                    <a:pt x="8" y="0"/>
                  </a:cubicBezTo>
                  <a:cubicBezTo>
                    <a:pt x="7" y="0"/>
                    <a:pt x="7" y="0"/>
                    <a:pt x="7" y="0"/>
                  </a:cubicBezTo>
                  <a:cubicBezTo>
                    <a:pt x="3" y="0"/>
                    <a:pt x="2" y="4"/>
                    <a:pt x="2" y="6"/>
                  </a:cubicBezTo>
                  <a:cubicBezTo>
                    <a:pt x="2" y="6"/>
                    <a:pt x="2" y="7"/>
                    <a:pt x="1" y="7"/>
                  </a:cubicBezTo>
                  <a:cubicBezTo>
                    <a:pt x="1" y="7"/>
                    <a:pt x="1" y="8"/>
                    <a:pt x="1" y="8"/>
                  </a:cubicBezTo>
                  <a:cubicBezTo>
                    <a:pt x="1" y="9"/>
                    <a:pt x="0" y="11"/>
                    <a:pt x="0" y="13"/>
                  </a:cubicBezTo>
                  <a:cubicBezTo>
                    <a:pt x="0" y="14"/>
                    <a:pt x="0" y="14"/>
                    <a:pt x="0" y="15"/>
                  </a:cubicBezTo>
                  <a:cubicBezTo>
                    <a:pt x="1" y="20"/>
                    <a:pt x="1" y="23"/>
                    <a:pt x="3" y="25"/>
                  </a:cubicBezTo>
                  <a:cubicBezTo>
                    <a:pt x="4" y="26"/>
                    <a:pt x="5" y="27"/>
                    <a:pt x="7" y="27"/>
                  </a:cubicBezTo>
                  <a:cubicBezTo>
                    <a:pt x="8" y="27"/>
                    <a:pt x="9" y="26"/>
                    <a:pt x="10" y="25"/>
                  </a:cubicBezTo>
                  <a:cubicBezTo>
                    <a:pt x="14" y="21"/>
                    <a:pt x="15" y="9"/>
                    <a:pt x="15" y="7"/>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89" name="Freeform 75">
              <a:extLst>
                <a:ext uri="{FF2B5EF4-FFF2-40B4-BE49-F238E27FC236}">
                  <a16:creationId xmlns:a16="http://schemas.microsoft.com/office/drawing/2014/main" id="{B20EE061-89A4-CB66-FD38-077C839071BF}"/>
                </a:ext>
              </a:extLst>
            </p:cNvPr>
            <p:cNvSpPr>
              <a:spLocks/>
            </p:cNvSpPr>
            <p:nvPr/>
          </p:nvSpPr>
          <p:spPr bwMode="auto">
            <a:xfrm>
              <a:off x="2502485" y="423387"/>
              <a:ext cx="511206" cy="415352"/>
            </a:xfrm>
            <a:custGeom>
              <a:avLst/>
              <a:gdLst>
                <a:gd name="T0" fmla="*/ 136 w 141"/>
                <a:gd name="T1" fmla="*/ 61 h 126"/>
                <a:gd name="T2" fmla="*/ 132 w 141"/>
                <a:gd name="T3" fmla="*/ 44 h 126"/>
                <a:gd name="T4" fmla="*/ 115 w 141"/>
                <a:gd name="T5" fmla="*/ 36 h 126"/>
                <a:gd name="T6" fmla="*/ 106 w 141"/>
                <a:gd name="T7" fmla="*/ 30 h 126"/>
                <a:gd name="T8" fmla="*/ 99 w 141"/>
                <a:gd name="T9" fmla="*/ 14 h 126"/>
                <a:gd name="T10" fmla="*/ 84 w 141"/>
                <a:gd name="T11" fmla="*/ 8 h 126"/>
                <a:gd name="T12" fmla="*/ 70 w 141"/>
                <a:gd name="T13" fmla="*/ 2 h 126"/>
                <a:gd name="T14" fmla="*/ 61 w 141"/>
                <a:gd name="T15" fmla="*/ 1 h 126"/>
                <a:gd name="T16" fmla="*/ 56 w 141"/>
                <a:gd name="T17" fmla="*/ 8 h 126"/>
                <a:gd name="T18" fmla="*/ 55 w 141"/>
                <a:gd name="T19" fmla="*/ 20 h 126"/>
                <a:gd name="T20" fmla="*/ 49 w 141"/>
                <a:gd name="T21" fmla="*/ 33 h 126"/>
                <a:gd name="T22" fmla="*/ 38 w 141"/>
                <a:gd name="T23" fmla="*/ 40 h 126"/>
                <a:gd name="T24" fmla="*/ 33 w 141"/>
                <a:gd name="T25" fmla="*/ 45 h 126"/>
                <a:gd name="T26" fmla="*/ 32 w 141"/>
                <a:gd name="T27" fmla="*/ 48 h 126"/>
                <a:gd name="T28" fmla="*/ 25 w 141"/>
                <a:gd name="T29" fmla="*/ 50 h 126"/>
                <a:gd name="T30" fmla="*/ 21 w 141"/>
                <a:gd name="T31" fmla="*/ 57 h 126"/>
                <a:gd name="T32" fmla="*/ 14 w 141"/>
                <a:gd name="T33" fmla="*/ 60 h 126"/>
                <a:gd name="T34" fmla="*/ 9 w 141"/>
                <a:gd name="T35" fmla="*/ 64 h 126"/>
                <a:gd name="T36" fmla="*/ 4 w 141"/>
                <a:gd name="T37" fmla="*/ 81 h 126"/>
                <a:gd name="T38" fmla="*/ 6 w 141"/>
                <a:gd name="T39" fmla="*/ 85 h 126"/>
                <a:gd name="T40" fmla="*/ 10 w 141"/>
                <a:gd name="T41" fmla="*/ 92 h 126"/>
                <a:gd name="T42" fmla="*/ 13 w 141"/>
                <a:gd name="T43" fmla="*/ 103 h 126"/>
                <a:gd name="T44" fmla="*/ 8 w 141"/>
                <a:gd name="T45" fmla="*/ 121 h 126"/>
                <a:gd name="T46" fmla="*/ 17 w 141"/>
                <a:gd name="T47" fmla="*/ 126 h 126"/>
                <a:gd name="T48" fmla="*/ 23 w 141"/>
                <a:gd name="T49" fmla="*/ 125 h 126"/>
                <a:gd name="T50" fmla="*/ 28 w 141"/>
                <a:gd name="T51" fmla="*/ 124 h 126"/>
                <a:gd name="T52" fmla="*/ 36 w 141"/>
                <a:gd name="T53" fmla="*/ 123 h 126"/>
                <a:gd name="T54" fmla="*/ 44 w 141"/>
                <a:gd name="T55" fmla="*/ 126 h 126"/>
                <a:gd name="T56" fmla="*/ 54 w 141"/>
                <a:gd name="T57" fmla="*/ 119 h 126"/>
                <a:gd name="T58" fmla="*/ 59 w 141"/>
                <a:gd name="T59" fmla="*/ 112 h 126"/>
                <a:gd name="T60" fmla="*/ 67 w 141"/>
                <a:gd name="T61" fmla="*/ 104 h 126"/>
                <a:gd name="T62" fmla="*/ 73 w 141"/>
                <a:gd name="T63" fmla="*/ 105 h 126"/>
                <a:gd name="T64" fmla="*/ 85 w 141"/>
                <a:gd name="T65" fmla="*/ 95 h 126"/>
                <a:gd name="T66" fmla="*/ 94 w 141"/>
                <a:gd name="T67" fmla="*/ 93 h 126"/>
                <a:gd name="T68" fmla="*/ 102 w 141"/>
                <a:gd name="T69" fmla="*/ 91 h 126"/>
                <a:gd name="T70" fmla="*/ 111 w 141"/>
                <a:gd name="T71" fmla="*/ 88 h 126"/>
                <a:gd name="T72" fmla="*/ 118 w 141"/>
                <a:gd name="T73" fmla="*/ 86 h 126"/>
                <a:gd name="T74" fmla="*/ 123 w 141"/>
                <a:gd name="T75" fmla="*/ 86 h 126"/>
                <a:gd name="T76" fmla="*/ 140 w 141"/>
                <a:gd name="T77" fmla="*/ 7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26">
                  <a:moveTo>
                    <a:pt x="137" y="64"/>
                  </a:moveTo>
                  <a:cubicBezTo>
                    <a:pt x="137" y="63"/>
                    <a:pt x="136" y="62"/>
                    <a:pt x="136" y="61"/>
                  </a:cubicBezTo>
                  <a:cubicBezTo>
                    <a:pt x="135" y="59"/>
                    <a:pt x="135" y="56"/>
                    <a:pt x="135" y="54"/>
                  </a:cubicBezTo>
                  <a:cubicBezTo>
                    <a:pt x="134" y="51"/>
                    <a:pt x="134" y="47"/>
                    <a:pt x="132" y="44"/>
                  </a:cubicBezTo>
                  <a:cubicBezTo>
                    <a:pt x="129" y="37"/>
                    <a:pt x="122" y="36"/>
                    <a:pt x="117" y="36"/>
                  </a:cubicBezTo>
                  <a:cubicBezTo>
                    <a:pt x="116" y="36"/>
                    <a:pt x="116" y="36"/>
                    <a:pt x="115" y="36"/>
                  </a:cubicBezTo>
                  <a:cubicBezTo>
                    <a:pt x="114" y="36"/>
                    <a:pt x="114" y="36"/>
                    <a:pt x="113" y="36"/>
                  </a:cubicBezTo>
                  <a:cubicBezTo>
                    <a:pt x="110" y="36"/>
                    <a:pt x="108" y="35"/>
                    <a:pt x="106" y="30"/>
                  </a:cubicBezTo>
                  <a:cubicBezTo>
                    <a:pt x="105" y="28"/>
                    <a:pt x="104" y="27"/>
                    <a:pt x="103" y="25"/>
                  </a:cubicBezTo>
                  <a:cubicBezTo>
                    <a:pt x="102" y="21"/>
                    <a:pt x="100" y="18"/>
                    <a:pt x="99" y="14"/>
                  </a:cubicBezTo>
                  <a:cubicBezTo>
                    <a:pt x="97" y="11"/>
                    <a:pt x="92" y="10"/>
                    <a:pt x="88" y="9"/>
                  </a:cubicBezTo>
                  <a:cubicBezTo>
                    <a:pt x="87" y="8"/>
                    <a:pt x="85" y="8"/>
                    <a:pt x="84" y="8"/>
                  </a:cubicBezTo>
                  <a:cubicBezTo>
                    <a:pt x="82" y="7"/>
                    <a:pt x="80" y="6"/>
                    <a:pt x="78" y="5"/>
                  </a:cubicBezTo>
                  <a:cubicBezTo>
                    <a:pt x="76" y="4"/>
                    <a:pt x="73" y="3"/>
                    <a:pt x="70" y="2"/>
                  </a:cubicBezTo>
                  <a:cubicBezTo>
                    <a:pt x="68" y="1"/>
                    <a:pt x="66" y="0"/>
                    <a:pt x="63" y="0"/>
                  </a:cubicBezTo>
                  <a:cubicBezTo>
                    <a:pt x="62" y="0"/>
                    <a:pt x="61" y="1"/>
                    <a:pt x="61" y="1"/>
                  </a:cubicBezTo>
                  <a:cubicBezTo>
                    <a:pt x="57" y="2"/>
                    <a:pt x="56" y="5"/>
                    <a:pt x="56" y="7"/>
                  </a:cubicBezTo>
                  <a:cubicBezTo>
                    <a:pt x="56" y="7"/>
                    <a:pt x="56" y="8"/>
                    <a:pt x="56" y="8"/>
                  </a:cubicBezTo>
                  <a:cubicBezTo>
                    <a:pt x="55" y="11"/>
                    <a:pt x="55" y="14"/>
                    <a:pt x="56" y="16"/>
                  </a:cubicBezTo>
                  <a:cubicBezTo>
                    <a:pt x="56" y="18"/>
                    <a:pt x="55" y="19"/>
                    <a:pt x="55" y="20"/>
                  </a:cubicBezTo>
                  <a:cubicBezTo>
                    <a:pt x="55" y="22"/>
                    <a:pt x="55" y="23"/>
                    <a:pt x="54" y="24"/>
                  </a:cubicBezTo>
                  <a:cubicBezTo>
                    <a:pt x="54" y="27"/>
                    <a:pt x="51" y="31"/>
                    <a:pt x="49" y="33"/>
                  </a:cubicBezTo>
                  <a:cubicBezTo>
                    <a:pt x="47" y="34"/>
                    <a:pt x="45" y="35"/>
                    <a:pt x="44" y="36"/>
                  </a:cubicBezTo>
                  <a:cubicBezTo>
                    <a:pt x="42" y="37"/>
                    <a:pt x="40" y="39"/>
                    <a:pt x="38" y="40"/>
                  </a:cubicBezTo>
                  <a:cubicBezTo>
                    <a:pt x="38" y="40"/>
                    <a:pt x="38" y="40"/>
                    <a:pt x="38" y="40"/>
                  </a:cubicBezTo>
                  <a:cubicBezTo>
                    <a:pt x="36" y="42"/>
                    <a:pt x="34" y="43"/>
                    <a:pt x="33" y="45"/>
                  </a:cubicBezTo>
                  <a:cubicBezTo>
                    <a:pt x="33" y="46"/>
                    <a:pt x="33" y="46"/>
                    <a:pt x="32" y="47"/>
                  </a:cubicBezTo>
                  <a:cubicBezTo>
                    <a:pt x="32" y="48"/>
                    <a:pt x="32" y="48"/>
                    <a:pt x="32" y="48"/>
                  </a:cubicBezTo>
                  <a:cubicBezTo>
                    <a:pt x="32" y="49"/>
                    <a:pt x="31" y="49"/>
                    <a:pt x="30" y="49"/>
                  </a:cubicBezTo>
                  <a:cubicBezTo>
                    <a:pt x="29" y="49"/>
                    <a:pt x="27" y="49"/>
                    <a:pt x="25" y="50"/>
                  </a:cubicBezTo>
                  <a:cubicBezTo>
                    <a:pt x="24" y="51"/>
                    <a:pt x="23" y="53"/>
                    <a:pt x="22" y="55"/>
                  </a:cubicBezTo>
                  <a:cubicBezTo>
                    <a:pt x="21" y="55"/>
                    <a:pt x="21" y="56"/>
                    <a:pt x="21" y="57"/>
                  </a:cubicBezTo>
                  <a:cubicBezTo>
                    <a:pt x="20" y="57"/>
                    <a:pt x="19" y="58"/>
                    <a:pt x="18" y="58"/>
                  </a:cubicBezTo>
                  <a:cubicBezTo>
                    <a:pt x="17" y="59"/>
                    <a:pt x="16" y="59"/>
                    <a:pt x="14" y="60"/>
                  </a:cubicBezTo>
                  <a:cubicBezTo>
                    <a:pt x="13" y="61"/>
                    <a:pt x="12" y="61"/>
                    <a:pt x="11" y="62"/>
                  </a:cubicBezTo>
                  <a:cubicBezTo>
                    <a:pt x="10" y="63"/>
                    <a:pt x="9" y="63"/>
                    <a:pt x="9" y="64"/>
                  </a:cubicBezTo>
                  <a:cubicBezTo>
                    <a:pt x="5" y="66"/>
                    <a:pt x="1" y="69"/>
                    <a:pt x="0" y="75"/>
                  </a:cubicBezTo>
                  <a:cubicBezTo>
                    <a:pt x="0" y="79"/>
                    <a:pt x="2" y="81"/>
                    <a:pt x="4" y="81"/>
                  </a:cubicBezTo>
                  <a:cubicBezTo>
                    <a:pt x="5" y="82"/>
                    <a:pt x="5" y="82"/>
                    <a:pt x="5" y="83"/>
                  </a:cubicBezTo>
                  <a:cubicBezTo>
                    <a:pt x="6" y="83"/>
                    <a:pt x="6" y="84"/>
                    <a:pt x="6" y="85"/>
                  </a:cubicBezTo>
                  <a:cubicBezTo>
                    <a:pt x="6" y="86"/>
                    <a:pt x="6" y="87"/>
                    <a:pt x="7" y="89"/>
                  </a:cubicBezTo>
                  <a:cubicBezTo>
                    <a:pt x="8" y="90"/>
                    <a:pt x="9" y="91"/>
                    <a:pt x="10" y="92"/>
                  </a:cubicBezTo>
                  <a:cubicBezTo>
                    <a:pt x="10" y="93"/>
                    <a:pt x="10" y="93"/>
                    <a:pt x="11" y="93"/>
                  </a:cubicBezTo>
                  <a:cubicBezTo>
                    <a:pt x="13" y="97"/>
                    <a:pt x="14" y="100"/>
                    <a:pt x="13" y="103"/>
                  </a:cubicBezTo>
                  <a:cubicBezTo>
                    <a:pt x="13" y="106"/>
                    <a:pt x="12" y="110"/>
                    <a:pt x="10" y="113"/>
                  </a:cubicBezTo>
                  <a:cubicBezTo>
                    <a:pt x="9" y="115"/>
                    <a:pt x="7" y="118"/>
                    <a:pt x="8" y="121"/>
                  </a:cubicBezTo>
                  <a:cubicBezTo>
                    <a:pt x="9" y="122"/>
                    <a:pt x="10" y="124"/>
                    <a:pt x="12" y="125"/>
                  </a:cubicBezTo>
                  <a:cubicBezTo>
                    <a:pt x="13" y="126"/>
                    <a:pt x="15" y="126"/>
                    <a:pt x="17" y="126"/>
                  </a:cubicBezTo>
                  <a:cubicBezTo>
                    <a:pt x="17" y="126"/>
                    <a:pt x="17" y="126"/>
                    <a:pt x="17" y="126"/>
                  </a:cubicBezTo>
                  <a:cubicBezTo>
                    <a:pt x="19" y="126"/>
                    <a:pt x="21" y="126"/>
                    <a:pt x="23" y="125"/>
                  </a:cubicBezTo>
                  <a:cubicBezTo>
                    <a:pt x="24" y="125"/>
                    <a:pt x="26" y="124"/>
                    <a:pt x="27" y="124"/>
                  </a:cubicBezTo>
                  <a:cubicBezTo>
                    <a:pt x="28" y="124"/>
                    <a:pt x="28" y="124"/>
                    <a:pt x="28" y="124"/>
                  </a:cubicBezTo>
                  <a:cubicBezTo>
                    <a:pt x="30" y="124"/>
                    <a:pt x="32" y="123"/>
                    <a:pt x="34" y="123"/>
                  </a:cubicBezTo>
                  <a:cubicBezTo>
                    <a:pt x="34" y="123"/>
                    <a:pt x="35" y="123"/>
                    <a:pt x="36" y="123"/>
                  </a:cubicBezTo>
                  <a:cubicBezTo>
                    <a:pt x="36" y="124"/>
                    <a:pt x="37" y="124"/>
                    <a:pt x="38" y="124"/>
                  </a:cubicBezTo>
                  <a:cubicBezTo>
                    <a:pt x="40" y="125"/>
                    <a:pt x="42" y="126"/>
                    <a:pt x="44" y="126"/>
                  </a:cubicBezTo>
                  <a:cubicBezTo>
                    <a:pt x="44" y="126"/>
                    <a:pt x="45" y="126"/>
                    <a:pt x="45" y="126"/>
                  </a:cubicBezTo>
                  <a:cubicBezTo>
                    <a:pt x="50" y="126"/>
                    <a:pt x="52" y="122"/>
                    <a:pt x="54" y="119"/>
                  </a:cubicBezTo>
                  <a:cubicBezTo>
                    <a:pt x="55" y="118"/>
                    <a:pt x="56" y="117"/>
                    <a:pt x="56" y="116"/>
                  </a:cubicBezTo>
                  <a:cubicBezTo>
                    <a:pt x="57" y="114"/>
                    <a:pt x="58" y="113"/>
                    <a:pt x="59" y="112"/>
                  </a:cubicBezTo>
                  <a:cubicBezTo>
                    <a:pt x="61" y="109"/>
                    <a:pt x="63" y="106"/>
                    <a:pt x="66" y="104"/>
                  </a:cubicBezTo>
                  <a:cubicBezTo>
                    <a:pt x="66" y="104"/>
                    <a:pt x="67" y="104"/>
                    <a:pt x="67" y="104"/>
                  </a:cubicBezTo>
                  <a:cubicBezTo>
                    <a:pt x="68" y="105"/>
                    <a:pt x="70" y="105"/>
                    <a:pt x="71" y="105"/>
                  </a:cubicBezTo>
                  <a:cubicBezTo>
                    <a:pt x="72" y="105"/>
                    <a:pt x="72" y="105"/>
                    <a:pt x="73" y="105"/>
                  </a:cubicBezTo>
                  <a:cubicBezTo>
                    <a:pt x="77" y="104"/>
                    <a:pt x="80" y="101"/>
                    <a:pt x="82" y="98"/>
                  </a:cubicBezTo>
                  <a:cubicBezTo>
                    <a:pt x="83" y="97"/>
                    <a:pt x="84" y="96"/>
                    <a:pt x="85" y="95"/>
                  </a:cubicBezTo>
                  <a:cubicBezTo>
                    <a:pt x="86" y="94"/>
                    <a:pt x="87" y="94"/>
                    <a:pt x="89" y="94"/>
                  </a:cubicBezTo>
                  <a:cubicBezTo>
                    <a:pt x="91" y="93"/>
                    <a:pt x="92" y="93"/>
                    <a:pt x="94" y="93"/>
                  </a:cubicBezTo>
                  <a:cubicBezTo>
                    <a:pt x="94" y="93"/>
                    <a:pt x="95" y="92"/>
                    <a:pt x="96" y="92"/>
                  </a:cubicBezTo>
                  <a:cubicBezTo>
                    <a:pt x="98" y="92"/>
                    <a:pt x="100" y="92"/>
                    <a:pt x="102" y="91"/>
                  </a:cubicBezTo>
                  <a:cubicBezTo>
                    <a:pt x="103" y="91"/>
                    <a:pt x="103" y="91"/>
                    <a:pt x="103" y="91"/>
                  </a:cubicBezTo>
                  <a:cubicBezTo>
                    <a:pt x="106" y="90"/>
                    <a:pt x="109" y="89"/>
                    <a:pt x="111" y="88"/>
                  </a:cubicBezTo>
                  <a:cubicBezTo>
                    <a:pt x="113" y="87"/>
                    <a:pt x="114" y="87"/>
                    <a:pt x="115" y="86"/>
                  </a:cubicBezTo>
                  <a:cubicBezTo>
                    <a:pt x="116" y="86"/>
                    <a:pt x="117" y="86"/>
                    <a:pt x="118" y="86"/>
                  </a:cubicBezTo>
                  <a:cubicBezTo>
                    <a:pt x="118" y="86"/>
                    <a:pt x="119" y="86"/>
                    <a:pt x="120" y="86"/>
                  </a:cubicBezTo>
                  <a:cubicBezTo>
                    <a:pt x="121" y="86"/>
                    <a:pt x="122" y="86"/>
                    <a:pt x="123" y="86"/>
                  </a:cubicBezTo>
                  <a:cubicBezTo>
                    <a:pt x="125" y="86"/>
                    <a:pt x="125" y="86"/>
                    <a:pt x="125" y="86"/>
                  </a:cubicBezTo>
                  <a:cubicBezTo>
                    <a:pt x="130" y="86"/>
                    <a:pt x="138" y="86"/>
                    <a:pt x="140" y="79"/>
                  </a:cubicBezTo>
                  <a:cubicBezTo>
                    <a:pt x="141" y="74"/>
                    <a:pt x="139" y="69"/>
                    <a:pt x="137" y="64"/>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90" name="Freeform 76">
              <a:extLst>
                <a:ext uri="{FF2B5EF4-FFF2-40B4-BE49-F238E27FC236}">
                  <a16:creationId xmlns:a16="http://schemas.microsoft.com/office/drawing/2014/main" id="{BAB1EF9F-B04F-3B3C-88DD-906981F227E4}"/>
                </a:ext>
              </a:extLst>
            </p:cNvPr>
            <p:cNvSpPr>
              <a:spLocks/>
            </p:cNvSpPr>
            <p:nvPr/>
          </p:nvSpPr>
          <p:spPr bwMode="auto">
            <a:xfrm>
              <a:off x="4139706" y="1803347"/>
              <a:ext cx="448498" cy="385595"/>
            </a:xfrm>
            <a:custGeom>
              <a:avLst/>
              <a:gdLst>
                <a:gd name="T0" fmla="*/ 116 w 124"/>
                <a:gd name="T1" fmla="*/ 72 h 117"/>
                <a:gd name="T2" fmla="*/ 107 w 124"/>
                <a:gd name="T3" fmla="*/ 67 h 117"/>
                <a:gd name="T4" fmla="*/ 101 w 124"/>
                <a:gd name="T5" fmla="*/ 68 h 117"/>
                <a:gd name="T6" fmla="*/ 98 w 124"/>
                <a:gd name="T7" fmla="*/ 66 h 117"/>
                <a:gd name="T8" fmla="*/ 95 w 124"/>
                <a:gd name="T9" fmla="*/ 60 h 117"/>
                <a:gd name="T10" fmla="*/ 82 w 124"/>
                <a:gd name="T11" fmla="*/ 46 h 117"/>
                <a:gd name="T12" fmla="*/ 78 w 124"/>
                <a:gd name="T13" fmla="*/ 45 h 117"/>
                <a:gd name="T14" fmla="*/ 75 w 124"/>
                <a:gd name="T15" fmla="*/ 44 h 117"/>
                <a:gd name="T16" fmla="*/ 72 w 124"/>
                <a:gd name="T17" fmla="*/ 41 h 117"/>
                <a:gd name="T18" fmla="*/ 58 w 124"/>
                <a:gd name="T19" fmla="*/ 31 h 117"/>
                <a:gd name="T20" fmla="*/ 52 w 124"/>
                <a:gd name="T21" fmla="*/ 28 h 117"/>
                <a:gd name="T22" fmla="*/ 44 w 124"/>
                <a:gd name="T23" fmla="*/ 22 h 117"/>
                <a:gd name="T24" fmla="*/ 39 w 124"/>
                <a:gd name="T25" fmla="*/ 25 h 117"/>
                <a:gd name="T26" fmla="*/ 37 w 124"/>
                <a:gd name="T27" fmla="*/ 20 h 117"/>
                <a:gd name="T28" fmla="*/ 40 w 124"/>
                <a:gd name="T29" fmla="*/ 21 h 117"/>
                <a:gd name="T30" fmla="*/ 42 w 124"/>
                <a:gd name="T31" fmla="*/ 8 h 117"/>
                <a:gd name="T32" fmla="*/ 41 w 124"/>
                <a:gd name="T33" fmla="*/ 6 h 117"/>
                <a:gd name="T34" fmla="*/ 29 w 124"/>
                <a:gd name="T35" fmla="*/ 6 h 117"/>
                <a:gd name="T36" fmla="*/ 27 w 124"/>
                <a:gd name="T37" fmla="*/ 6 h 117"/>
                <a:gd name="T38" fmla="*/ 16 w 124"/>
                <a:gd name="T39" fmla="*/ 23 h 117"/>
                <a:gd name="T40" fmla="*/ 15 w 124"/>
                <a:gd name="T41" fmla="*/ 39 h 117"/>
                <a:gd name="T42" fmla="*/ 15 w 124"/>
                <a:gd name="T43" fmla="*/ 71 h 117"/>
                <a:gd name="T44" fmla="*/ 10 w 124"/>
                <a:gd name="T45" fmla="*/ 81 h 117"/>
                <a:gd name="T46" fmla="*/ 2 w 124"/>
                <a:gd name="T47" fmla="*/ 100 h 117"/>
                <a:gd name="T48" fmla="*/ 21 w 124"/>
                <a:gd name="T49" fmla="*/ 98 h 117"/>
                <a:gd name="T50" fmla="*/ 27 w 124"/>
                <a:gd name="T51" fmla="*/ 95 h 117"/>
                <a:gd name="T52" fmla="*/ 29 w 124"/>
                <a:gd name="T53" fmla="*/ 103 h 117"/>
                <a:gd name="T54" fmla="*/ 30 w 124"/>
                <a:gd name="T55" fmla="*/ 113 h 117"/>
                <a:gd name="T56" fmla="*/ 46 w 124"/>
                <a:gd name="T57" fmla="*/ 112 h 117"/>
                <a:gd name="T58" fmla="*/ 52 w 124"/>
                <a:gd name="T59" fmla="*/ 106 h 117"/>
                <a:gd name="T60" fmla="*/ 56 w 124"/>
                <a:gd name="T61" fmla="*/ 98 h 117"/>
                <a:gd name="T62" fmla="*/ 66 w 124"/>
                <a:gd name="T63" fmla="*/ 83 h 117"/>
                <a:gd name="T64" fmla="*/ 67 w 124"/>
                <a:gd name="T65" fmla="*/ 77 h 117"/>
                <a:gd name="T66" fmla="*/ 71 w 124"/>
                <a:gd name="T67" fmla="*/ 76 h 117"/>
                <a:gd name="T68" fmla="*/ 72 w 124"/>
                <a:gd name="T69" fmla="*/ 79 h 117"/>
                <a:gd name="T70" fmla="*/ 76 w 124"/>
                <a:gd name="T71" fmla="*/ 82 h 117"/>
                <a:gd name="T72" fmla="*/ 81 w 124"/>
                <a:gd name="T73" fmla="*/ 81 h 117"/>
                <a:gd name="T74" fmla="*/ 82 w 124"/>
                <a:gd name="T75" fmla="*/ 81 h 117"/>
                <a:gd name="T76" fmla="*/ 80 w 124"/>
                <a:gd name="T77" fmla="*/ 88 h 117"/>
                <a:gd name="T78" fmla="*/ 90 w 124"/>
                <a:gd name="T79" fmla="*/ 91 h 117"/>
                <a:gd name="T80" fmla="*/ 96 w 124"/>
                <a:gd name="T81" fmla="*/ 93 h 117"/>
                <a:gd name="T82" fmla="*/ 105 w 124"/>
                <a:gd name="T83" fmla="*/ 96 h 117"/>
                <a:gd name="T84" fmla="*/ 124 w 124"/>
                <a:gd name="T85" fmla="*/ 8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 h="117">
                  <a:moveTo>
                    <a:pt x="120" y="75"/>
                  </a:moveTo>
                  <a:cubicBezTo>
                    <a:pt x="119" y="74"/>
                    <a:pt x="118" y="73"/>
                    <a:pt x="116" y="72"/>
                  </a:cubicBezTo>
                  <a:cubicBezTo>
                    <a:pt x="115" y="71"/>
                    <a:pt x="114" y="70"/>
                    <a:pt x="113" y="69"/>
                  </a:cubicBezTo>
                  <a:cubicBezTo>
                    <a:pt x="111" y="67"/>
                    <a:pt x="110" y="67"/>
                    <a:pt x="107" y="67"/>
                  </a:cubicBezTo>
                  <a:cubicBezTo>
                    <a:pt x="106" y="67"/>
                    <a:pt x="104" y="67"/>
                    <a:pt x="103" y="67"/>
                  </a:cubicBezTo>
                  <a:cubicBezTo>
                    <a:pt x="101" y="68"/>
                    <a:pt x="101" y="68"/>
                    <a:pt x="101" y="68"/>
                  </a:cubicBezTo>
                  <a:cubicBezTo>
                    <a:pt x="100" y="68"/>
                    <a:pt x="99" y="68"/>
                    <a:pt x="98" y="68"/>
                  </a:cubicBezTo>
                  <a:cubicBezTo>
                    <a:pt x="98" y="68"/>
                    <a:pt x="98" y="67"/>
                    <a:pt x="98" y="66"/>
                  </a:cubicBezTo>
                  <a:cubicBezTo>
                    <a:pt x="97" y="65"/>
                    <a:pt x="97" y="63"/>
                    <a:pt x="96" y="62"/>
                  </a:cubicBezTo>
                  <a:cubicBezTo>
                    <a:pt x="95" y="61"/>
                    <a:pt x="95" y="60"/>
                    <a:pt x="95" y="60"/>
                  </a:cubicBezTo>
                  <a:cubicBezTo>
                    <a:pt x="94" y="52"/>
                    <a:pt x="90" y="47"/>
                    <a:pt x="83" y="46"/>
                  </a:cubicBezTo>
                  <a:cubicBezTo>
                    <a:pt x="83" y="46"/>
                    <a:pt x="82" y="46"/>
                    <a:pt x="82" y="46"/>
                  </a:cubicBezTo>
                  <a:cubicBezTo>
                    <a:pt x="81" y="46"/>
                    <a:pt x="80" y="46"/>
                    <a:pt x="79" y="46"/>
                  </a:cubicBezTo>
                  <a:cubicBezTo>
                    <a:pt x="79" y="46"/>
                    <a:pt x="79" y="46"/>
                    <a:pt x="78" y="45"/>
                  </a:cubicBezTo>
                  <a:cubicBezTo>
                    <a:pt x="77" y="45"/>
                    <a:pt x="77" y="45"/>
                    <a:pt x="76" y="44"/>
                  </a:cubicBezTo>
                  <a:cubicBezTo>
                    <a:pt x="75" y="44"/>
                    <a:pt x="75" y="44"/>
                    <a:pt x="75" y="44"/>
                  </a:cubicBezTo>
                  <a:cubicBezTo>
                    <a:pt x="73" y="44"/>
                    <a:pt x="73" y="44"/>
                    <a:pt x="73" y="43"/>
                  </a:cubicBezTo>
                  <a:cubicBezTo>
                    <a:pt x="72" y="43"/>
                    <a:pt x="72" y="42"/>
                    <a:pt x="72" y="41"/>
                  </a:cubicBezTo>
                  <a:cubicBezTo>
                    <a:pt x="71" y="40"/>
                    <a:pt x="71" y="38"/>
                    <a:pt x="69" y="37"/>
                  </a:cubicBezTo>
                  <a:cubicBezTo>
                    <a:pt x="68" y="36"/>
                    <a:pt x="64" y="32"/>
                    <a:pt x="58" y="31"/>
                  </a:cubicBezTo>
                  <a:cubicBezTo>
                    <a:pt x="56" y="31"/>
                    <a:pt x="55" y="31"/>
                    <a:pt x="53" y="29"/>
                  </a:cubicBezTo>
                  <a:cubicBezTo>
                    <a:pt x="53" y="28"/>
                    <a:pt x="53" y="28"/>
                    <a:pt x="52" y="28"/>
                  </a:cubicBezTo>
                  <a:cubicBezTo>
                    <a:pt x="51" y="25"/>
                    <a:pt x="49" y="22"/>
                    <a:pt x="45" y="22"/>
                  </a:cubicBezTo>
                  <a:cubicBezTo>
                    <a:pt x="44" y="22"/>
                    <a:pt x="44" y="22"/>
                    <a:pt x="44" y="22"/>
                  </a:cubicBezTo>
                  <a:cubicBezTo>
                    <a:pt x="42" y="22"/>
                    <a:pt x="40" y="24"/>
                    <a:pt x="40" y="24"/>
                  </a:cubicBezTo>
                  <a:cubicBezTo>
                    <a:pt x="39" y="25"/>
                    <a:pt x="39" y="25"/>
                    <a:pt x="39" y="25"/>
                  </a:cubicBezTo>
                  <a:cubicBezTo>
                    <a:pt x="39" y="25"/>
                    <a:pt x="38" y="25"/>
                    <a:pt x="38" y="25"/>
                  </a:cubicBezTo>
                  <a:cubicBezTo>
                    <a:pt x="38" y="25"/>
                    <a:pt x="37" y="22"/>
                    <a:pt x="37" y="20"/>
                  </a:cubicBezTo>
                  <a:cubicBezTo>
                    <a:pt x="38" y="20"/>
                    <a:pt x="39" y="21"/>
                    <a:pt x="40" y="21"/>
                  </a:cubicBezTo>
                  <a:cubicBezTo>
                    <a:pt x="40" y="21"/>
                    <a:pt x="40" y="21"/>
                    <a:pt x="40" y="21"/>
                  </a:cubicBezTo>
                  <a:cubicBezTo>
                    <a:pt x="42" y="21"/>
                    <a:pt x="43" y="20"/>
                    <a:pt x="44" y="19"/>
                  </a:cubicBezTo>
                  <a:cubicBezTo>
                    <a:pt x="48" y="15"/>
                    <a:pt x="43" y="10"/>
                    <a:pt x="42" y="8"/>
                  </a:cubicBezTo>
                  <a:cubicBezTo>
                    <a:pt x="41" y="7"/>
                    <a:pt x="41" y="7"/>
                    <a:pt x="41" y="7"/>
                  </a:cubicBezTo>
                  <a:cubicBezTo>
                    <a:pt x="41" y="7"/>
                    <a:pt x="41" y="6"/>
                    <a:pt x="41" y="6"/>
                  </a:cubicBezTo>
                  <a:cubicBezTo>
                    <a:pt x="40" y="4"/>
                    <a:pt x="39" y="0"/>
                    <a:pt x="35" y="0"/>
                  </a:cubicBezTo>
                  <a:cubicBezTo>
                    <a:pt x="31" y="0"/>
                    <a:pt x="29" y="3"/>
                    <a:pt x="29" y="6"/>
                  </a:cubicBezTo>
                  <a:cubicBezTo>
                    <a:pt x="29" y="6"/>
                    <a:pt x="29" y="6"/>
                    <a:pt x="29" y="6"/>
                  </a:cubicBezTo>
                  <a:cubicBezTo>
                    <a:pt x="28" y="6"/>
                    <a:pt x="28" y="6"/>
                    <a:pt x="27" y="6"/>
                  </a:cubicBezTo>
                  <a:cubicBezTo>
                    <a:pt x="26" y="6"/>
                    <a:pt x="24" y="7"/>
                    <a:pt x="23" y="7"/>
                  </a:cubicBezTo>
                  <a:cubicBezTo>
                    <a:pt x="16" y="11"/>
                    <a:pt x="16" y="19"/>
                    <a:pt x="16" y="23"/>
                  </a:cubicBezTo>
                  <a:cubicBezTo>
                    <a:pt x="16" y="25"/>
                    <a:pt x="16" y="28"/>
                    <a:pt x="16" y="30"/>
                  </a:cubicBezTo>
                  <a:cubicBezTo>
                    <a:pt x="16" y="33"/>
                    <a:pt x="16" y="36"/>
                    <a:pt x="15" y="39"/>
                  </a:cubicBezTo>
                  <a:cubicBezTo>
                    <a:pt x="15" y="45"/>
                    <a:pt x="15" y="49"/>
                    <a:pt x="14" y="54"/>
                  </a:cubicBezTo>
                  <a:cubicBezTo>
                    <a:pt x="13" y="60"/>
                    <a:pt x="13" y="66"/>
                    <a:pt x="15" y="71"/>
                  </a:cubicBezTo>
                  <a:cubicBezTo>
                    <a:pt x="16" y="76"/>
                    <a:pt x="16" y="78"/>
                    <a:pt x="13" y="80"/>
                  </a:cubicBezTo>
                  <a:cubicBezTo>
                    <a:pt x="12" y="80"/>
                    <a:pt x="11" y="81"/>
                    <a:pt x="10" y="81"/>
                  </a:cubicBezTo>
                  <a:cubicBezTo>
                    <a:pt x="6" y="84"/>
                    <a:pt x="1" y="87"/>
                    <a:pt x="0" y="94"/>
                  </a:cubicBezTo>
                  <a:cubicBezTo>
                    <a:pt x="0" y="96"/>
                    <a:pt x="1" y="99"/>
                    <a:pt x="2" y="100"/>
                  </a:cubicBezTo>
                  <a:cubicBezTo>
                    <a:pt x="3" y="101"/>
                    <a:pt x="5" y="102"/>
                    <a:pt x="7" y="102"/>
                  </a:cubicBezTo>
                  <a:cubicBezTo>
                    <a:pt x="12" y="102"/>
                    <a:pt x="17" y="100"/>
                    <a:pt x="21" y="98"/>
                  </a:cubicBezTo>
                  <a:cubicBezTo>
                    <a:pt x="23" y="97"/>
                    <a:pt x="25" y="96"/>
                    <a:pt x="26" y="95"/>
                  </a:cubicBezTo>
                  <a:cubicBezTo>
                    <a:pt x="27" y="95"/>
                    <a:pt x="27" y="95"/>
                    <a:pt x="27" y="95"/>
                  </a:cubicBezTo>
                  <a:cubicBezTo>
                    <a:pt x="27" y="95"/>
                    <a:pt x="27" y="95"/>
                    <a:pt x="27" y="96"/>
                  </a:cubicBezTo>
                  <a:cubicBezTo>
                    <a:pt x="29" y="98"/>
                    <a:pt x="29" y="101"/>
                    <a:pt x="29" y="103"/>
                  </a:cubicBezTo>
                  <a:cubicBezTo>
                    <a:pt x="29" y="104"/>
                    <a:pt x="29" y="105"/>
                    <a:pt x="29" y="105"/>
                  </a:cubicBezTo>
                  <a:cubicBezTo>
                    <a:pt x="29" y="108"/>
                    <a:pt x="29" y="110"/>
                    <a:pt x="30" y="113"/>
                  </a:cubicBezTo>
                  <a:cubicBezTo>
                    <a:pt x="32" y="117"/>
                    <a:pt x="35" y="117"/>
                    <a:pt x="36" y="117"/>
                  </a:cubicBezTo>
                  <a:cubicBezTo>
                    <a:pt x="40" y="117"/>
                    <a:pt x="43" y="114"/>
                    <a:pt x="46" y="112"/>
                  </a:cubicBezTo>
                  <a:cubicBezTo>
                    <a:pt x="47" y="111"/>
                    <a:pt x="47" y="111"/>
                    <a:pt x="47" y="111"/>
                  </a:cubicBezTo>
                  <a:cubicBezTo>
                    <a:pt x="49" y="109"/>
                    <a:pt x="51" y="108"/>
                    <a:pt x="52" y="106"/>
                  </a:cubicBezTo>
                  <a:cubicBezTo>
                    <a:pt x="53" y="104"/>
                    <a:pt x="54" y="102"/>
                    <a:pt x="54" y="101"/>
                  </a:cubicBezTo>
                  <a:cubicBezTo>
                    <a:pt x="55" y="100"/>
                    <a:pt x="55" y="99"/>
                    <a:pt x="56" y="98"/>
                  </a:cubicBezTo>
                  <a:cubicBezTo>
                    <a:pt x="56" y="96"/>
                    <a:pt x="58" y="95"/>
                    <a:pt x="60" y="93"/>
                  </a:cubicBezTo>
                  <a:cubicBezTo>
                    <a:pt x="62" y="91"/>
                    <a:pt x="65" y="88"/>
                    <a:pt x="66" y="83"/>
                  </a:cubicBezTo>
                  <a:cubicBezTo>
                    <a:pt x="66" y="82"/>
                    <a:pt x="66" y="82"/>
                    <a:pt x="66" y="81"/>
                  </a:cubicBezTo>
                  <a:cubicBezTo>
                    <a:pt x="66" y="79"/>
                    <a:pt x="66" y="78"/>
                    <a:pt x="67" y="77"/>
                  </a:cubicBezTo>
                  <a:cubicBezTo>
                    <a:pt x="68" y="76"/>
                    <a:pt x="69" y="75"/>
                    <a:pt x="71" y="75"/>
                  </a:cubicBezTo>
                  <a:cubicBezTo>
                    <a:pt x="71" y="75"/>
                    <a:pt x="71" y="76"/>
                    <a:pt x="71" y="76"/>
                  </a:cubicBezTo>
                  <a:cubicBezTo>
                    <a:pt x="71" y="77"/>
                    <a:pt x="72" y="78"/>
                    <a:pt x="72" y="78"/>
                  </a:cubicBezTo>
                  <a:cubicBezTo>
                    <a:pt x="72" y="78"/>
                    <a:pt x="72" y="79"/>
                    <a:pt x="72" y="79"/>
                  </a:cubicBezTo>
                  <a:cubicBezTo>
                    <a:pt x="72" y="82"/>
                    <a:pt x="72" y="82"/>
                    <a:pt x="72" y="82"/>
                  </a:cubicBezTo>
                  <a:cubicBezTo>
                    <a:pt x="76" y="82"/>
                    <a:pt x="76" y="82"/>
                    <a:pt x="76" y="82"/>
                  </a:cubicBezTo>
                  <a:cubicBezTo>
                    <a:pt x="77" y="82"/>
                    <a:pt x="77" y="82"/>
                    <a:pt x="77" y="82"/>
                  </a:cubicBezTo>
                  <a:cubicBezTo>
                    <a:pt x="78" y="81"/>
                    <a:pt x="80" y="81"/>
                    <a:pt x="81" y="81"/>
                  </a:cubicBezTo>
                  <a:cubicBezTo>
                    <a:pt x="82" y="81"/>
                    <a:pt x="82" y="81"/>
                    <a:pt x="82" y="81"/>
                  </a:cubicBezTo>
                  <a:cubicBezTo>
                    <a:pt x="82" y="81"/>
                    <a:pt x="82" y="81"/>
                    <a:pt x="82" y="81"/>
                  </a:cubicBezTo>
                  <a:cubicBezTo>
                    <a:pt x="82" y="81"/>
                    <a:pt x="82" y="82"/>
                    <a:pt x="81" y="83"/>
                  </a:cubicBezTo>
                  <a:cubicBezTo>
                    <a:pt x="81" y="84"/>
                    <a:pt x="80" y="86"/>
                    <a:pt x="80" y="88"/>
                  </a:cubicBezTo>
                  <a:cubicBezTo>
                    <a:pt x="81" y="90"/>
                    <a:pt x="82" y="92"/>
                    <a:pt x="86" y="92"/>
                  </a:cubicBezTo>
                  <a:cubicBezTo>
                    <a:pt x="87" y="92"/>
                    <a:pt x="89" y="92"/>
                    <a:pt x="90" y="91"/>
                  </a:cubicBezTo>
                  <a:cubicBezTo>
                    <a:pt x="90" y="91"/>
                    <a:pt x="91" y="91"/>
                    <a:pt x="91" y="91"/>
                  </a:cubicBezTo>
                  <a:cubicBezTo>
                    <a:pt x="93" y="91"/>
                    <a:pt x="94" y="92"/>
                    <a:pt x="96" y="93"/>
                  </a:cubicBezTo>
                  <a:cubicBezTo>
                    <a:pt x="97" y="93"/>
                    <a:pt x="98" y="94"/>
                    <a:pt x="99" y="94"/>
                  </a:cubicBezTo>
                  <a:cubicBezTo>
                    <a:pt x="101" y="95"/>
                    <a:pt x="103" y="96"/>
                    <a:pt x="105" y="96"/>
                  </a:cubicBezTo>
                  <a:cubicBezTo>
                    <a:pt x="112" y="96"/>
                    <a:pt x="117" y="90"/>
                    <a:pt x="121" y="86"/>
                  </a:cubicBezTo>
                  <a:cubicBezTo>
                    <a:pt x="122" y="84"/>
                    <a:pt x="124" y="82"/>
                    <a:pt x="124" y="80"/>
                  </a:cubicBezTo>
                  <a:cubicBezTo>
                    <a:pt x="123" y="78"/>
                    <a:pt x="122" y="76"/>
                    <a:pt x="120" y="75"/>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91" name="Freeform 77">
              <a:extLst>
                <a:ext uri="{FF2B5EF4-FFF2-40B4-BE49-F238E27FC236}">
                  <a16:creationId xmlns:a16="http://schemas.microsoft.com/office/drawing/2014/main" id="{8BB3EF64-9E0A-956A-5FEC-35C0F409E55C}"/>
                </a:ext>
              </a:extLst>
            </p:cNvPr>
            <p:cNvSpPr>
              <a:spLocks/>
            </p:cNvSpPr>
            <p:nvPr/>
          </p:nvSpPr>
          <p:spPr bwMode="auto">
            <a:xfrm>
              <a:off x="4284207" y="1787229"/>
              <a:ext cx="98152" cy="75631"/>
            </a:xfrm>
            <a:custGeom>
              <a:avLst/>
              <a:gdLst>
                <a:gd name="T0" fmla="*/ 6 w 27"/>
                <a:gd name="T1" fmla="*/ 14 h 23"/>
                <a:gd name="T2" fmla="*/ 6 w 27"/>
                <a:gd name="T3" fmla="*/ 15 h 23"/>
                <a:gd name="T4" fmla="*/ 10 w 27"/>
                <a:gd name="T5" fmla="*/ 20 h 23"/>
                <a:gd name="T6" fmla="*/ 11 w 27"/>
                <a:gd name="T7" fmla="*/ 21 h 23"/>
                <a:gd name="T8" fmla="*/ 17 w 27"/>
                <a:gd name="T9" fmla="*/ 23 h 23"/>
                <a:gd name="T10" fmla="*/ 18 w 27"/>
                <a:gd name="T11" fmla="*/ 23 h 23"/>
                <a:gd name="T12" fmla="*/ 19 w 27"/>
                <a:gd name="T13" fmla="*/ 23 h 23"/>
                <a:gd name="T14" fmla="*/ 27 w 27"/>
                <a:gd name="T15" fmla="*/ 18 h 23"/>
                <a:gd name="T16" fmla="*/ 27 w 27"/>
                <a:gd name="T17" fmla="*/ 15 h 23"/>
                <a:gd name="T18" fmla="*/ 24 w 27"/>
                <a:gd name="T19" fmla="*/ 15 h 23"/>
                <a:gd name="T20" fmla="*/ 23 w 27"/>
                <a:gd name="T21" fmla="*/ 14 h 23"/>
                <a:gd name="T22" fmla="*/ 21 w 27"/>
                <a:gd name="T23" fmla="*/ 13 h 23"/>
                <a:gd name="T24" fmla="*/ 19 w 27"/>
                <a:gd name="T25" fmla="*/ 13 h 23"/>
                <a:gd name="T26" fmla="*/ 19 w 27"/>
                <a:gd name="T27" fmla="*/ 13 h 23"/>
                <a:gd name="T28" fmla="*/ 18 w 27"/>
                <a:gd name="T29" fmla="*/ 12 h 23"/>
                <a:gd name="T30" fmla="*/ 18 w 27"/>
                <a:gd name="T31" fmla="*/ 10 h 23"/>
                <a:gd name="T32" fmla="*/ 15 w 27"/>
                <a:gd name="T33" fmla="*/ 6 h 23"/>
                <a:gd name="T34" fmla="*/ 14 w 27"/>
                <a:gd name="T35" fmla="*/ 6 h 23"/>
                <a:gd name="T36" fmla="*/ 13 w 27"/>
                <a:gd name="T37" fmla="*/ 4 h 23"/>
                <a:gd name="T38" fmla="*/ 6 w 27"/>
                <a:gd name="T39" fmla="*/ 0 h 23"/>
                <a:gd name="T40" fmla="*/ 4 w 27"/>
                <a:gd name="T41" fmla="*/ 0 h 23"/>
                <a:gd name="T42" fmla="*/ 1 w 27"/>
                <a:gd name="T43" fmla="*/ 3 h 23"/>
                <a:gd name="T44" fmla="*/ 5 w 27"/>
                <a:gd name="T45" fmla="*/ 13 h 23"/>
                <a:gd name="T46" fmla="*/ 6 w 27"/>
                <a:gd name="T47"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23">
                  <a:moveTo>
                    <a:pt x="6" y="14"/>
                  </a:moveTo>
                  <a:cubicBezTo>
                    <a:pt x="6" y="14"/>
                    <a:pt x="6" y="15"/>
                    <a:pt x="6" y="15"/>
                  </a:cubicBezTo>
                  <a:cubicBezTo>
                    <a:pt x="6" y="17"/>
                    <a:pt x="7" y="19"/>
                    <a:pt x="10" y="20"/>
                  </a:cubicBezTo>
                  <a:cubicBezTo>
                    <a:pt x="11" y="21"/>
                    <a:pt x="11" y="21"/>
                    <a:pt x="11" y="21"/>
                  </a:cubicBezTo>
                  <a:cubicBezTo>
                    <a:pt x="12" y="22"/>
                    <a:pt x="14" y="23"/>
                    <a:pt x="17" y="23"/>
                  </a:cubicBezTo>
                  <a:cubicBezTo>
                    <a:pt x="17" y="23"/>
                    <a:pt x="18" y="23"/>
                    <a:pt x="18" y="23"/>
                  </a:cubicBezTo>
                  <a:cubicBezTo>
                    <a:pt x="18" y="23"/>
                    <a:pt x="19" y="23"/>
                    <a:pt x="19" y="23"/>
                  </a:cubicBezTo>
                  <a:cubicBezTo>
                    <a:pt x="21" y="23"/>
                    <a:pt x="27" y="22"/>
                    <a:pt x="27" y="18"/>
                  </a:cubicBezTo>
                  <a:cubicBezTo>
                    <a:pt x="27" y="15"/>
                    <a:pt x="27" y="15"/>
                    <a:pt x="27" y="15"/>
                  </a:cubicBezTo>
                  <a:cubicBezTo>
                    <a:pt x="24" y="15"/>
                    <a:pt x="24" y="15"/>
                    <a:pt x="24" y="15"/>
                  </a:cubicBezTo>
                  <a:cubicBezTo>
                    <a:pt x="24" y="15"/>
                    <a:pt x="23" y="14"/>
                    <a:pt x="23" y="14"/>
                  </a:cubicBezTo>
                  <a:cubicBezTo>
                    <a:pt x="22" y="14"/>
                    <a:pt x="22" y="13"/>
                    <a:pt x="21" y="13"/>
                  </a:cubicBezTo>
                  <a:cubicBezTo>
                    <a:pt x="20" y="13"/>
                    <a:pt x="19" y="13"/>
                    <a:pt x="19" y="13"/>
                  </a:cubicBezTo>
                  <a:cubicBezTo>
                    <a:pt x="19" y="13"/>
                    <a:pt x="19" y="13"/>
                    <a:pt x="19" y="13"/>
                  </a:cubicBezTo>
                  <a:cubicBezTo>
                    <a:pt x="19" y="12"/>
                    <a:pt x="18" y="12"/>
                    <a:pt x="18" y="12"/>
                  </a:cubicBezTo>
                  <a:cubicBezTo>
                    <a:pt x="18" y="11"/>
                    <a:pt x="18" y="10"/>
                    <a:pt x="18" y="10"/>
                  </a:cubicBezTo>
                  <a:cubicBezTo>
                    <a:pt x="17" y="8"/>
                    <a:pt x="16" y="7"/>
                    <a:pt x="15" y="6"/>
                  </a:cubicBezTo>
                  <a:cubicBezTo>
                    <a:pt x="14" y="6"/>
                    <a:pt x="14" y="6"/>
                    <a:pt x="14" y="6"/>
                  </a:cubicBezTo>
                  <a:cubicBezTo>
                    <a:pt x="14" y="6"/>
                    <a:pt x="13" y="5"/>
                    <a:pt x="13" y="4"/>
                  </a:cubicBezTo>
                  <a:cubicBezTo>
                    <a:pt x="11" y="2"/>
                    <a:pt x="9" y="0"/>
                    <a:pt x="6" y="0"/>
                  </a:cubicBezTo>
                  <a:cubicBezTo>
                    <a:pt x="5" y="0"/>
                    <a:pt x="5" y="0"/>
                    <a:pt x="4" y="0"/>
                  </a:cubicBezTo>
                  <a:cubicBezTo>
                    <a:pt x="3" y="1"/>
                    <a:pt x="1" y="2"/>
                    <a:pt x="1" y="3"/>
                  </a:cubicBezTo>
                  <a:cubicBezTo>
                    <a:pt x="0" y="7"/>
                    <a:pt x="3" y="10"/>
                    <a:pt x="5" y="13"/>
                  </a:cubicBezTo>
                  <a:cubicBezTo>
                    <a:pt x="5" y="13"/>
                    <a:pt x="5" y="13"/>
                    <a:pt x="6" y="14"/>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92" name="Freeform 78">
              <a:extLst>
                <a:ext uri="{FF2B5EF4-FFF2-40B4-BE49-F238E27FC236}">
                  <a16:creationId xmlns:a16="http://schemas.microsoft.com/office/drawing/2014/main" id="{5830242C-B59D-ADAE-68B3-904E2400B944}"/>
                </a:ext>
              </a:extLst>
            </p:cNvPr>
            <p:cNvSpPr>
              <a:spLocks/>
            </p:cNvSpPr>
            <p:nvPr/>
          </p:nvSpPr>
          <p:spPr bwMode="auto">
            <a:xfrm>
              <a:off x="4592294" y="1319803"/>
              <a:ext cx="57255" cy="59513"/>
            </a:xfrm>
            <a:custGeom>
              <a:avLst/>
              <a:gdLst>
                <a:gd name="T0" fmla="*/ 16 w 16"/>
                <a:gd name="T1" fmla="*/ 6 h 18"/>
                <a:gd name="T2" fmla="*/ 11 w 16"/>
                <a:gd name="T3" fmla="*/ 1 h 18"/>
                <a:gd name="T4" fmla="*/ 7 w 16"/>
                <a:gd name="T5" fmla="*/ 0 h 18"/>
                <a:gd name="T6" fmla="*/ 1 w 16"/>
                <a:gd name="T7" fmla="*/ 5 h 18"/>
                <a:gd name="T8" fmla="*/ 2 w 16"/>
                <a:gd name="T9" fmla="*/ 13 h 18"/>
                <a:gd name="T10" fmla="*/ 3 w 16"/>
                <a:gd name="T11" fmla="*/ 14 h 18"/>
                <a:gd name="T12" fmla="*/ 8 w 16"/>
                <a:gd name="T13" fmla="*/ 18 h 18"/>
                <a:gd name="T14" fmla="*/ 10 w 16"/>
                <a:gd name="T15" fmla="*/ 18 h 18"/>
                <a:gd name="T16" fmla="*/ 14 w 16"/>
                <a:gd name="T17" fmla="*/ 12 h 18"/>
                <a:gd name="T18" fmla="*/ 15 w 16"/>
                <a:gd name="T19" fmla="*/ 11 h 18"/>
                <a:gd name="T20" fmla="*/ 16 w 16"/>
                <a:gd name="T21"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8">
                  <a:moveTo>
                    <a:pt x="16" y="6"/>
                  </a:moveTo>
                  <a:cubicBezTo>
                    <a:pt x="15" y="4"/>
                    <a:pt x="13" y="2"/>
                    <a:pt x="11" y="1"/>
                  </a:cubicBezTo>
                  <a:cubicBezTo>
                    <a:pt x="10" y="1"/>
                    <a:pt x="9" y="0"/>
                    <a:pt x="7" y="0"/>
                  </a:cubicBezTo>
                  <a:cubicBezTo>
                    <a:pt x="6" y="0"/>
                    <a:pt x="3" y="1"/>
                    <a:pt x="1" y="5"/>
                  </a:cubicBezTo>
                  <a:cubicBezTo>
                    <a:pt x="0" y="8"/>
                    <a:pt x="0" y="10"/>
                    <a:pt x="2" y="13"/>
                  </a:cubicBezTo>
                  <a:cubicBezTo>
                    <a:pt x="3" y="13"/>
                    <a:pt x="3" y="14"/>
                    <a:pt x="3" y="14"/>
                  </a:cubicBezTo>
                  <a:cubicBezTo>
                    <a:pt x="3" y="15"/>
                    <a:pt x="5" y="18"/>
                    <a:pt x="8" y="18"/>
                  </a:cubicBezTo>
                  <a:cubicBezTo>
                    <a:pt x="8" y="18"/>
                    <a:pt x="9" y="18"/>
                    <a:pt x="10" y="18"/>
                  </a:cubicBezTo>
                  <a:cubicBezTo>
                    <a:pt x="12" y="17"/>
                    <a:pt x="13" y="14"/>
                    <a:pt x="14" y="12"/>
                  </a:cubicBezTo>
                  <a:cubicBezTo>
                    <a:pt x="14" y="12"/>
                    <a:pt x="14" y="11"/>
                    <a:pt x="15" y="11"/>
                  </a:cubicBezTo>
                  <a:cubicBezTo>
                    <a:pt x="16" y="9"/>
                    <a:pt x="16" y="8"/>
                    <a:pt x="16" y="6"/>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93" name="Freeform 79">
              <a:extLst>
                <a:ext uri="{FF2B5EF4-FFF2-40B4-BE49-F238E27FC236}">
                  <a16:creationId xmlns:a16="http://schemas.microsoft.com/office/drawing/2014/main" id="{4AF06A30-C722-65B2-9E00-CE175975F825}"/>
                </a:ext>
              </a:extLst>
            </p:cNvPr>
            <p:cNvSpPr>
              <a:spLocks/>
            </p:cNvSpPr>
            <p:nvPr/>
          </p:nvSpPr>
          <p:spPr bwMode="auto">
            <a:xfrm>
              <a:off x="4500958" y="1296246"/>
              <a:ext cx="80430" cy="135144"/>
            </a:xfrm>
            <a:custGeom>
              <a:avLst/>
              <a:gdLst>
                <a:gd name="T0" fmla="*/ 18 w 22"/>
                <a:gd name="T1" fmla="*/ 25 h 41"/>
                <a:gd name="T2" fmla="*/ 19 w 22"/>
                <a:gd name="T3" fmla="*/ 24 h 41"/>
                <a:gd name="T4" fmla="*/ 19 w 22"/>
                <a:gd name="T5" fmla="*/ 18 h 41"/>
                <a:gd name="T6" fmla="*/ 14 w 22"/>
                <a:gd name="T7" fmla="*/ 15 h 41"/>
                <a:gd name="T8" fmla="*/ 15 w 22"/>
                <a:gd name="T9" fmla="*/ 14 h 41"/>
                <a:gd name="T10" fmla="*/ 16 w 22"/>
                <a:gd name="T11" fmla="*/ 13 h 41"/>
                <a:gd name="T12" fmla="*/ 20 w 22"/>
                <a:gd name="T13" fmla="*/ 9 h 41"/>
                <a:gd name="T14" fmla="*/ 21 w 22"/>
                <a:gd name="T15" fmla="*/ 4 h 41"/>
                <a:gd name="T16" fmla="*/ 16 w 22"/>
                <a:gd name="T17" fmla="*/ 0 h 41"/>
                <a:gd name="T18" fmla="*/ 15 w 22"/>
                <a:gd name="T19" fmla="*/ 0 h 41"/>
                <a:gd name="T20" fmla="*/ 8 w 22"/>
                <a:gd name="T21" fmla="*/ 5 h 41"/>
                <a:gd name="T22" fmla="*/ 8 w 22"/>
                <a:gd name="T23" fmla="*/ 5 h 41"/>
                <a:gd name="T24" fmla="*/ 6 w 22"/>
                <a:gd name="T25" fmla="*/ 13 h 41"/>
                <a:gd name="T26" fmla="*/ 9 w 22"/>
                <a:gd name="T27" fmla="*/ 16 h 41"/>
                <a:gd name="T28" fmla="*/ 7 w 22"/>
                <a:gd name="T29" fmla="*/ 20 h 41"/>
                <a:gd name="T30" fmla="*/ 7 w 22"/>
                <a:gd name="T31" fmla="*/ 22 h 41"/>
                <a:gd name="T32" fmla="*/ 7 w 22"/>
                <a:gd name="T33" fmla="*/ 22 h 41"/>
                <a:gd name="T34" fmla="*/ 5 w 22"/>
                <a:gd name="T35" fmla="*/ 27 h 41"/>
                <a:gd name="T36" fmla="*/ 5 w 22"/>
                <a:gd name="T37" fmla="*/ 27 h 41"/>
                <a:gd name="T38" fmla="*/ 0 w 22"/>
                <a:gd name="T39" fmla="*/ 37 h 41"/>
                <a:gd name="T40" fmla="*/ 3 w 22"/>
                <a:gd name="T41" fmla="*/ 41 h 41"/>
                <a:gd name="T42" fmla="*/ 6 w 22"/>
                <a:gd name="T43" fmla="*/ 41 h 41"/>
                <a:gd name="T44" fmla="*/ 6 w 22"/>
                <a:gd name="T45" fmla="*/ 41 h 41"/>
                <a:gd name="T46" fmla="*/ 18 w 22"/>
                <a:gd name="T47" fmla="*/ 2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41">
                  <a:moveTo>
                    <a:pt x="18" y="25"/>
                  </a:moveTo>
                  <a:cubicBezTo>
                    <a:pt x="19" y="24"/>
                    <a:pt x="19" y="24"/>
                    <a:pt x="19" y="24"/>
                  </a:cubicBezTo>
                  <a:cubicBezTo>
                    <a:pt x="20" y="21"/>
                    <a:pt x="20" y="19"/>
                    <a:pt x="19" y="18"/>
                  </a:cubicBezTo>
                  <a:cubicBezTo>
                    <a:pt x="18" y="16"/>
                    <a:pt x="16" y="15"/>
                    <a:pt x="14" y="15"/>
                  </a:cubicBezTo>
                  <a:cubicBezTo>
                    <a:pt x="14" y="14"/>
                    <a:pt x="15" y="14"/>
                    <a:pt x="15" y="14"/>
                  </a:cubicBezTo>
                  <a:cubicBezTo>
                    <a:pt x="15" y="14"/>
                    <a:pt x="16" y="13"/>
                    <a:pt x="16" y="13"/>
                  </a:cubicBezTo>
                  <a:cubicBezTo>
                    <a:pt x="18" y="12"/>
                    <a:pt x="19" y="11"/>
                    <a:pt x="20" y="9"/>
                  </a:cubicBezTo>
                  <a:cubicBezTo>
                    <a:pt x="21" y="8"/>
                    <a:pt x="22" y="5"/>
                    <a:pt x="21" y="4"/>
                  </a:cubicBezTo>
                  <a:cubicBezTo>
                    <a:pt x="20" y="2"/>
                    <a:pt x="18" y="0"/>
                    <a:pt x="16" y="0"/>
                  </a:cubicBezTo>
                  <a:cubicBezTo>
                    <a:pt x="16" y="0"/>
                    <a:pt x="16" y="0"/>
                    <a:pt x="15" y="0"/>
                  </a:cubicBezTo>
                  <a:cubicBezTo>
                    <a:pt x="12" y="0"/>
                    <a:pt x="9" y="3"/>
                    <a:pt x="8" y="5"/>
                  </a:cubicBezTo>
                  <a:cubicBezTo>
                    <a:pt x="8" y="5"/>
                    <a:pt x="8" y="5"/>
                    <a:pt x="8" y="5"/>
                  </a:cubicBezTo>
                  <a:cubicBezTo>
                    <a:pt x="6" y="7"/>
                    <a:pt x="4" y="10"/>
                    <a:pt x="6" y="13"/>
                  </a:cubicBezTo>
                  <a:cubicBezTo>
                    <a:pt x="6" y="15"/>
                    <a:pt x="8" y="16"/>
                    <a:pt x="9" y="16"/>
                  </a:cubicBezTo>
                  <a:cubicBezTo>
                    <a:pt x="8" y="17"/>
                    <a:pt x="7" y="18"/>
                    <a:pt x="7" y="20"/>
                  </a:cubicBezTo>
                  <a:cubicBezTo>
                    <a:pt x="7" y="21"/>
                    <a:pt x="7" y="21"/>
                    <a:pt x="7" y="22"/>
                  </a:cubicBezTo>
                  <a:cubicBezTo>
                    <a:pt x="7" y="22"/>
                    <a:pt x="7" y="22"/>
                    <a:pt x="7" y="22"/>
                  </a:cubicBezTo>
                  <a:cubicBezTo>
                    <a:pt x="7" y="24"/>
                    <a:pt x="7" y="25"/>
                    <a:pt x="5" y="27"/>
                  </a:cubicBezTo>
                  <a:cubicBezTo>
                    <a:pt x="5" y="27"/>
                    <a:pt x="5" y="27"/>
                    <a:pt x="5" y="27"/>
                  </a:cubicBezTo>
                  <a:cubicBezTo>
                    <a:pt x="2" y="30"/>
                    <a:pt x="0" y="33"/>
                    <a:pt x="0" y="37"/>
                  </a:cubicBezTo>
                  <a:cubicBezTo>
                    <a:pt x="1" y="38"/>
                    <a:pt x="2" y="40"/>
                    <a:pt x="3" y="41"/>
                  </a:cubicBezTo>
                  <a:cubicBezTo>
                    <a:pt x="4" y="41"/>
                    <a:pt x="5" y="41"/>
                    <a:pt x="6" y="41"/>
                  </a:cubicBezTo>
                  <a:cubicBezTo>
                    <a:pt x="6" y="41"/>
                    <a:pt x="6" y="41"/>
                    <a:pt x="6" y="41"/>
                  </a:cubicBezTo>
                  <a:cubicBezTo>
                    <a:pt x="9" y="41"/>
                    <a:pt x="13" y="37"/>
                    <a:pt x="18" y="25"/>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94" name="Freeform 80">
              <a:extLst>
                <a:ext uri="{FF2B5EF4-FFF2-40B4-BE49-F238E27FC236}">
                  <a16:creationId xmlns:a16="http://schemas.microsoft.com/office/drawing/2014/main" id="{F6DAA454-B767-445D-D57E-6352569E89EB}"/>
                </a:ext>
              </a:extLst>
            </p:cNvPr>
            <p:cNvSpPr>
              <a:spLocks/>
            </p:cNvSpPr>
            <p:nvPr/>
          </p:nvSpPr>
          <p:spPr bwMode="auto">
            <a:xfrm>
              <a:off x="4526860" y="1431390"/>
              <a:ext cx="54529" cy="81831"/>
            </a:xfrm>
            <a:custGeom>
              <a:avLst/>
              <a:gdLst>
                <a:gd name="T0" fmla="*/ 8 w 15"/>
                <a:gd name="T1" fmla="*/ 0 h 25"/>
                <a:gd name="T2" fmla="*/ 5 w 15"/>
                <a:gd name="T3" fmla="*/ 1 h 25"/>
                <a:gd name="T4" fmla="*/ 4 w 15"/>
                <a:gd name="T5" fmla="*/ 7 h 25"/>
                <a:gd name="T6" fmla="*/ 4 w 15"/>
                <a:gd name="T7" fmla="*/ 7 h 25"/>
                <a:gd name="T8" fmla="*/ 4 w 15"/>
                <a:gd name="T9" fmla="*/ 7 h 25"/>
                <a:gd name="T10" fmla="*/ 3 w 15"/>
                <a:gd name="T11" fmla="*/ 12 h 25"/>
                <a:gd name="T12" fmla="*/ 3 w 15"/>
                <a:gd name="T13" fmla="*/ 14 h 25"/>
                <a:gd name="T14" fmla="*/ 1 w 15"/>
                <a:gd name="T15" fmla="*/ 15 h 25"/>
                <a:gd name="T16" fmla="*/ 0 w 15"/>
                <a:gd name="T17" fmla="*/ 19 h 25"/>
                <a:gd name="T18" fmla="*/ 6 w 15"/>
                <a:gd name="T19" fmla="*/ 25 h 25"/>
                <a:gd name="T20" fmla="*/ 11 w 15"/>
                <a:gd name="T21" fmla="*/ 20 h 25"/>
                <a:gd name="T22" fmla="*/ 9 w 15"/>
                <a:gd name="T23" fmla="*/ 15 h 25"/>
                <a:gd name="T24" fmla="*/ 9 w 15"/>
                <a:gd name="T25" fmla="*/ 15 h 25"/>
                <a:gd name="T26" fmla="*/ 11 w 15"/>
                <a:gd name="T27" fmla="*/ 12 h 25"/>
                <a:gd name="T28" fmla="*/ 12 w 15"/>
                <a:gd name="T29" fmla="*/ 11 h 25"/>
                <a:gd name="T30" fmla="*/ 12 w 15"/>
                <a:gd name="T31" fmla="*/ 11 h 25"/>
                <a:gd name="T32" fmla="*/ 15 w 15"/>
                <a:gd name="T33" fmla="*/ 6 h 25"/>
                <a:gd name="T34" fmla="*/ 8 w 15"/>
                <a:gd name="T3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25">
                  <a:moveTo>
                    <a:pt x="8" y="0"/>
                  </a:moveTo>
                  <a:cubicBezTo>
                    <a:pt x="7" y="0"/>
                    <a:pt x="6" y="0"/>
                    <a:pt x="5" y="1"/>
                  </a:cubicBezTo>
                  <a:cubicBezTo>
                    <a:pt x="2" y="3"/>
                    <a:pt x="4" y="6"/>
                    <a:pt x="4" y="7"/>
                  </a:cubicBezTo>
                  <a:cubicBezTo>
                    <a:pt x="4" y="7"/>
                    <a:pt x="4" y="7"/>
                    <a:pt x="4" y="7"/>
                  </a:cubicBezTo>
                  <a:cubicBezTo>
                    <a:pt x="4" y="7"/>
                    <a:pt x="4" y="7"/>
                    <a:pt x="4" y="7"/>
                  </a:cubicBezTo>
                  <a:cubicBezTo>
                    <a:pt x="3" y="8"/>
                    <a:pt x="2" y="10"/>
                    <a:pt x="3" y="12"/>
                  </a:cubicBezTo>
                  <a:cubicBezTo>
                    <a:pt x="3" y="14"/>
                    <a:pt x="3" y="14"/>
                    <a:pt x="3" y="14"/>
                  </a:cubicBezTo>
                  <a:cubicBezTo>
                    <a:pt x="2" y="14"/>
                    <a:pt x="2" y="14"/>
                    <a:pt x="1" y="15"/>
                  </a:cubicBezTo>
                  <a:cubicBezTo>
                    <a:pt x="1" y="16"/>
                    <a:pt x="0" y="17"/>
                    <a:pt x="0" y="19"/>
                  </a:cubicBezTo>
                  <a:cubicBezTo>
                    <a:pt x="1" y="22"/>
                    <a:pt x="3" y="25"/>
                    <a:pt x="6" y="25"/>
                  </a:cubicBezTo>
                  <a:cubicBezTo>
                    <a:pt x="8" y="25"/>
                    <a:pt x="11" y="23"/>
                    <a:pt x="11" y="20"/>
                  </a:cubicBezTo>
                  <a:cubicBezTo>
                    <a:pt x="11" y="18"/>
                    <a:pt x="11" y="16"/>
                    <a:pt x="9" y="15"/>
                  </a:cubicBezTo>
                  <a:cubicBezTo>
                    <a:pt x="9" y="15"/>
                    <a:pt x="9" y="15"/>
                    <a:pt x="9" y="15"/>
                  </a:cubicBezTo>
                  <a:cubicBezTo>
                    <a:pt x="10" y="14"/>
                    <a:pt x="11" y="13"/>
                    <a:pt x="11" y="12"/>
                  </a:cubicBezTo>
                  <a:cubicBezTo>
                    <a:pt x="12" y="12"/>
                    <a:pt x="12" y="11"/>
                    <a:pt x="12" y="11"/>
                  </a:cubicBezTo>
                  <a:cubicBezTo>
                    <a:pt x="12" y="11"/>
                    <a:pt x="12" y="11"/>
                    <a:pt x="12" y="11"/>
                  </a:cubicBezTo>
                  <a:cubicBezTo>
                    <a:pt x="13" y="10"/>
                    <a:pt x="15" y="9"/>
                    <a:pt x="15" y="6"/>
                  </a:cubicBezTo>
                  <a:cubicBezTo>
                    <a:pt x="15" y="3"/>
                    <a:pt x="11" y="0"/>
                    <a:pt x="8" y="0"/>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95" name="Freeform 81">
              <a:extLst>
                <a:ext uri="{FF2B5EF4-FFF2-40B4-BE49-F238E27FC236}">
                  <a16:creationId xmlns:a16="http://schemas.microsoft.com/office/drawing/2014/main" id="{3D62BFF0-F4A9-2357-58BD-4E5B659B8BE1}"/>
                </a:ext>
              </a:extLst>
            </p:cNvPr>
            <p:cNvSpPr>
              <a:spLocks/>
            </p:cNvSpPr>
            <p:nvPr/>
          </p:nvSpPr>
          <p:spPr bwMode="auto">
            <a:xfrm>
              <a:off x="4428708" y="1296246"/>
              <a:ext cx="72250" cy="55794"/>
            </a:xfrm>
            <a:custGeom>
              <a:avLst/>
              <a:gdLst>
                <a:gd name="T0" fmla="*/ 14 w 20"/>
                <a:gd name="T1" fmla="*/ 2 h 17"/>
                <a:gd name="T2" fmla="*/ 12 w 20"/>
                <a:gd name="T3" fmla="*/ 1 h 17"/>
                <a:gd name="T4" fmla="*/ 8 w 20"/>
                <a:gd name="T5" fmla="*/ 0 h 17"/>
                <a:gd name="T6" fmla="*/ 4 w 20"/>
                <a:gd name="T7" fmla="*/ 1 h 17"/>
                <a:gd name="T8" fmla="*/ 1 w 20"/>
                <a:gd name="T9" fmla="*/ 6 h 17"/>
                <a:gd name="T10" fmla="*/ 4 w 20"/>
                <a:gd name="T11" fmla="*/ 12 h 17"/>
                <a:gd name="T12" fmla="*/ 5 w 20"/>
                <a:gd name="T13" fmla="*/ 13 h 17"/>
                <a:gd name="T14" fmla="*/ 5 w 20"/>
                <a:gd name="T15" fmla="*/ 14 h 17"/>
                <a:gd name="T16" fmla="*/ 10 w 20"/>
                <a:gd name="T17" fmla="*/ 17 h 17"/>
                <a:gd name="T18" fmla="*/ 12 w 20"/>
                <a:gd name="T19" fmla="*/ 17 h 17"/>
                <a:gd name="T20" fmla="*/ 14 w 20"/>
                <a:gd name="T21" fmla="*/ 17 h 17"/>
                <a:gd name="T22" fmla="*/ 14 w 20"/>
                <a:gd name="T23" fmla="*/ 15 h 17"/>
                <a:gd name="T24" fmla="*/ 14 w 20"/>
                <a:gd name="T25" fmla="*/ 14 h 17"/>
                <a:gd name="T26" fmla="*/ 14 w 20"/>
                <a:gd name="T27" fmla="*/ 14 h 17"/>
                <a:gd name="T28" fmla="*/ 18 w 20"/>
                <a:gd name="T29" fmla="*/ 12 h 17"/>
                <a:gd name="T30" fmla="*/ 20 w 20"/>
                <a:gd name="T31" fmla="*/ 7 h 17"/>
                <a:gd name="T32" fmla="*/ 14 w 20"/>
                <a:gd name="T33"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7">
                  <a:moveTo>
                    <a:pt x="14" y="2"/>
                  </a:moveTo>
                  <a:cubicBezTo>
                    <a:pt x="14" y="2"/>
                    <a:pt x="13" y="2"/>
                    <a:pt x="12" y="1"/>
                  </a:cubicBezTo>
                  <a:cubicBezTo>
                    <a:pt x="11" y="1"/>
                    <a:pt x="10" y="0"/>
                    <a:pt x="8" y="0"/>
                  </a:cubicBezTo>
                  <a:cubicBezTo>
                    <a:pt x="7" y="0"/>
                    <a:pt x="5" y="1"/>
                    <a:pt x="4" y="1"/>
                  </a:cubicBezTo>
                  <a:cubicBezTo>
                    <a:pt x="3" y="2"/>
                    <a:pt x="1" y="3"/>
                    <a:pt x="1" y="6"/>
                  </a:cubicBezTo>
                  <a:cubicBezTo>
                    <a:pt x="0" y="9"/>
                    <a:pt x="2" y="10"/>
                    <a:pt x="4" y="12"/>
                  </a:cubicBezTo>
                  <a:cubicBezTo>
                    <a:pt x="4" y="12"/>
                    <a:pt x="4" y="13"/>
                    <a:pt x="5" y="13"/>
                  </a:cubicBezTo>
                  <a:cubicBezTo>
                    <a:pt x="5" y="13"/>
                    <a:pt x="5" y="13"/>
                    <a:pt x="5" y="14"/>
                  </a:cubicBezTo>
                  <a:cubicBezTo>
                    <a:pt x="6" y="15"/>
                    <a:pt x="7" y="17"/>
                    <a:pt x="10" y="17"/>
                  </a:cubicBezTo>
                  <a:cubicBezTo>
                    <a:pt x="10" y="17"/>
                    <a:pt x="11" y="17"/>
                    <a:pt x="12" y="17"/>
                  </a:cubicBezTo>
                  <a:cubicBezTo>
                    <a:pt x="14" y="17"/>
                    <a:pt x="14" y="17"/>
                    <a:pt x="14" y="17"/>
                  </a:cubicBezTo>
                  <a:cubicBezTo>
                    <a:pt x="14" y="15"/>
                    <a:pt x="14" y="15"/>
                    <a:pt x="14" y="15"/>
                  </a:cubicBezTo>
                  <a:cubicBezTo>
                    <a:pt x="14" y="14"/>
                    <a:pt x="14" y="14"/>
                    <a:pt x="14" y="14"/>
                  </a:cubicBezTo>
                  <a:cubicBezTo>
                    <a:pt x="14" y="14"/>
                    <a:pt x="14" y="14"/>
                    <a:pt x="14" y="14"/>
                  </a:cubicBezTo>
                  <a:cubicBezTo>
                    <a:pt x="15" y="13"/>
                    <a:pt x="16" y="13"/>
                    <a:pt x="18" y="12"/>
                  </a:cubicBezTo>
                  <a:cubicBezTo>
                    <a:pt x="20" y="10"/>
                    <a:pt x="20" y="8"/>
                    <a:pt x="20" y="7"/>
                  </a:cubicBezTo>
                  <a:cubicBezTo>
                    <a:pt x="19" y="4"/>
                    <a:pt x="17" y="3"/>
                    <a:pt x="14" y="2"/>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96" name="Freeform 83">
              <a:extLst>
                <a:ext uri="{FF2B5EF4-FFF2-40B4-BE49-F238E27FC236}">
                  <a16:creationId xmlns:a16="http://schemas.microsoft.com/office/drawing/2014/main" id="{7E1F4D2A-ECDC-8177-8767-3AAA96D792D9}"/>
                </a:ext>
              </a:extLst>
            </p:cNvPr>
            <p:cNvSpPr>
              <a:spLocks noEditPoints="1"/>
            </p:cNvSpPr>
            <p:nvPr/>
          </p:nvSpPr>
          <p:spPr bwMode="auto">
            <a:xfrm>
              <a:off x="3005511" y="324198"/>
              <a:ext cx="279459" cy="300045"/>
            </a:xfrm>
            <a:custGeom>
              <a:avLst/>
              <a:gdLst>
                <a:gd name="T0" fmla="*/ 68 w 77"/>
                <a:gd name="T1" fmla="*/ 49 h 91"/>
                <a:gd name="T2" fmla="*/ 67 w 77"/>
                <a:gd name="T3" fmla="*/ 43 h 91"/>
                <a:gd name="T4" fmla="*/ 67 w 77"/>
                <a:gd name="T5" fmla="*/ 34 h 91"/>
                <a:gd name="T6" fmla="*/ 65 w 77"/>
                <a:gd name="T7" fmla="*/ 21 h 91"/>
                <a:gd name="T8" fmla="*/ 55 w 77"/>
                <a:gd name="T9" fmla="*/ 15 h 91"/>
                <a:gd name="T10" fmla="*/ 55 w 77"/>
                <a:gd name="T11" fmla="*/ 12 h 91"/>
                <a:gd name="T12" fmla="*/ 41 w 77"/>
                <a:gd name="T13" fmla="*/ 0 h 91"/>
                <a:gd name="T14" fmla="*/ 33 w 77"/>
                <a:gd name="T15" fmla="*/ 8 h 91"/>
                <a:gd name="T16" fmla="*/ 28 w 77"/>
                <a:gd name="T17" fmla="*/ 7 h 91"/>
                <a:gd name="T18" fmla="*/ 22 w 77"/>
                <a:gd name="T19" fmla="*/ 19 h 91"/>
                <a:gd name="T20" fmla="*/ 18 w 77"/>
                <a:gd name="T21" fmla="*/ 19 h 91"/>
                <a:gd name="T22" fmla="*/ 9 w 77"/>
                <a:gd name="T23" fmla="*/ 30 h 91"/>
                <a:gd name="T24" fmla="*/ 2 w 77"/>
                <a:gd name="T25" fmla="*/ 32 h 91"/>
                <a:gd name="T26" fmla="*/ 4 w 77"/>
                <a:gd name="T27" fmla="*/ 44 h 91"/>
                <a:gd name="T28" fmla="*/ 10 w 77"/>
                <a:gd name="T29" fmla="*/ 46 h 91"/>
                <a:gd name="T30" fmla="*/ 11 w 77"/>
                <a:gd name="T31" fmla="*/ 54 h 91"/>
                <a:gd name="T32" fmla="*/ 19 w 77"/>
                <a:gd name="T33" fmla="*/ 56 h 91"/>
                <a:gd name="T34" fmla="*/ 21 w 77"/>
                <a:gd name="T35" fmla="*/ 57 h 91"/>
                <a:gd name="T36" fmla="*/ 27 w 77"/>
                <a:gd name="T37" fmla="*/ 61 h 91"/>
                <a:gd name="T38" fmla="*/ 32 w 77"/>
                <a:gd name="T39" fmla="*/ 61 h 91"/>
                <a:gd name="T40" fmla="*/ 40 w 77"/>
                <a:gd name="T41" fmla="*/ 63 h 91"/>
                <a:gd name="T42" fmla="*/ 38 w 77"/>
                <a:gd name="T43" fmla="*/ 66 h 91"/>
                <a:gd name="T44" fmla="*/ 35 w 77"/>
                <a:gd name="T45" fmla="*/ 67 h 91"/>
                <a:gd name="T46" fmla="*/ 30 w 77"/>
                <a:gd name="T47" fmla="*/ 66 h 91"/>
                <a:gd name="T48" fmla="*/ 22 w 77"/>
                <a:gd name="T49" fmla="*/ 68 h 91"/>
                <a:gd name="T50" fmla="*/ 24 w 77"/>
                <a:gd name="T51" fmla="*/ 78 h 91"/>
                <a:gd name="T52" fmla="*/ 43 w 77"/>
                <a:gd name="T53" fmla="*/ 91 h 91"/>
                <a:gd name="T54" fmla="*/ 66 w 77"/>
                <a:gd name="T55" fmla="*/ 85 h 91"/>
                <a:gd name="T56" fmla="*/ 77 w 77"/>
                <a:gd name="T57" fmla="*/ 53 h 91"/>
                <a:gd name="T58" fmla="*/ 50 w 77"/>
                <a:gd name="T59" fmla="*/ 65 h 91"/>
                <a:gd name="T60" fmla="*/ 47 w 77"/>
                <a:gd name="T61" fmla="*/ 61 h 91"/>
                <a:gd name="T62" fmla="*/ 49 w 77"/>
                <a:gd name="T63" fmla="*/ 61 h 91"/>
                <a:gd name="T64" fmla="*/ 56 w 77"/>
                <a:gd name="T65" fmla="*/ 65 h 91"/>
                <a:gd name="T66" fmla="*/ 52 w 77"/>
                <a:gd name="T67" fmla="*/ 67 h 91"/>
                <a:gd name="T68" fmla="*/ 39 w 77"/>
                <a:gd name="T69" fmla="*/ 48 h 91"/>
                <a:gd name="T70" fmla="*/ 37 w 77"/>
                <a:gd name="T71"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7" h="91">
                  <a:moveTo>
                    <a:pt x="73" y="51"/>
                  </a:moveTo>
                  <a:cubicBezTo>
                    <a:pt x="71" y="51"/>
                    <a:pt x="70" y="50"/>
                    <a:pt x="68" y="49"/>
                  </a:cubicBezTo>
                  <a:cubicBezTo>
                    <a:pt x="68" y="49"/>
                    <a:pt x="68" y="48"/>
                    <a:pt x="68" y="46"/>
                  </a:cubicBezTo>
                  <a:cubicBezTo>
                    <a:pt x="68" y="45"/>
                    <a:pt x="68" y="44"/>
                    <a:pt x="67" y="43"/>
                  </a:cubicBezTo>
                  <a:cubicBezTo>
                    <a:pt x="67" y="41"/>
                    <a:pt x="67" y="40"/>
                    <a:pt x="67" y="38"/>
                  </a:cubicBezTo>
                  <a:cubicBezTo>
                    <a:pt x="67" y="37"/>
                    <a:pt x="67" y="35"/>
                    <a:pt x="67" y="34"/>
                  </a:cubicBezTo>
                  <a:cubicBezTo>
                    <a:pt x="67" y="33"/>
                    <a:pt x="67" y="32"/>
                    <a:pt x="67" y="31"/>
                  </a:cubicBezTo>
                  <a:cubicBezTo>
                    <a:pt x="66" y="28"/>
                    <a:pt x="66" y="24"/>
                    <a:pt x="65" y="21"/>
                  </a:cubicBezTo>
                  <a:cubicBezTo>
                    <a:pt x="63" y="17"/>
                    <a:pt x="59" y="16"/>
                    <a:pt x="56" y="15"/>
                  </a:cubicBezTo>
                  <a:cubicBezTo>
                    <a:pt x="56" y="15"/>
                    <a:pt x="55" y="15"/>
                    <a:pt x="55" y="15"/>
                  </a:cubicBezTo>
                  <a:cubicBezTo>
                    <a:pt x="55" y="14"/>
                    <a:pt x="55" y="14"/>
                    <a:pt x="55" y="13"/>
                  </a:cubicBezTo>
                  <a:cubicBezTo>
                    <a:pt x="55" y="12"/>
                    <a:pt x="55" y="12"/>
                    <a:pt x="55" y="12"/>
                  </a:cubicBezTo>
                  <a:cubicBezTo>
                    <a:pt x="56" y="7"/>
                    <a:pt x="55" y="5"/>
                    <a:pt x="54" y="4"/>
                  </a:cubicBezTo>
                  <a:cubicBezTo>
                    <a:pt x="51" y="2"/>
                    <a:pt x="46" y="0"/>
                    <a:pt x="41" y="0"/>
                  </a:cubicBezTo>
                  <a:cubicBezTo>
                    <a:pt x="35" y="0"/>
                    <a:pt x="34" y="4"/>
                    <a:pt x="33" y="5"/>
                  </a:cubicBezTo>
                  <a:cubicBezTo>
                    <a:pt x="33" y="6"/>
                    <a:pt x="33" y="7"/>
                    <a:pt x="33" y="8"/>
                  </a:cubicBezTo>
                  <a:cubicBezTo>
                    <a:pt x="33" y="8"/>
                    <a:pt x="33" y="8"/>
                    <a:pt x="32" y="8"/>
                  </a:cubicBezTo>
                  <a:cubicBezTo>
                    <a:pt x="31" y="8"/>
                    <a:pt x="30" y="7"/>
                    <a:pt x="28" y="7"/>
                  </a:cubicBezTo>
                  <a:cubicBezTo>
                    <a:pt x="26" y="7"/>
                    <a:pt x="25" y="8"/>
                    <a:pt x="23" y="9"/>
                  </a:cubicBezTo>
                  <a:cubicBezTo>
                    <a:pt x="21" y="12"/>
                    <a:pt x="20" y="16"/>
                    <a:pt x="22" y="19"/>
                  </a:cubicBezTo>
                  <a:cubicBezTo>
                    <a:pt x="21" y="19"/>
                    <a:pt x="21" y="19"/>
                    <a:pt x="21" y="19"/>
                  </a:cubicBezTo>
                  <a:cubicBezTo>
                    <a:pt x="20" y="19"/>
                    <a:pt x="19" y="19"/>
                    <a:pt x="18" y="19"/>
                  </a:cubicBezTo>
                  <a:cubicBezTo>
                    <a:pt x="11" y="19"/>
                    <a:pt x="11" y="24"/>
                    <a:pt x="10" y="27"/>
                  </a:cubicBezTo>
                  <a:cubicBezTo>
                    <a:pt x="10" y="30"/>
                    <a:pt x="9" y="30"/>
                    <a:pt x="9" y="30"/>
                  </a:cubicBezTo>
                  <a:cubicBezTo>
                    <a:pt x="8" y="30"/>
                    <a:pt x="8" y="30"/>
                    <a:pt x="8" y="30"/>
                  </a:cubicBezTo>
                  <a:cubicBezTo>
                    <a:pt x="6" y="30"/>
                    <a:pt x="4" y="30"/>
                    <a:pt x="2" y="32"/>
                  </a:cubicBezTo>
                  <a:cubicBezTo>
                    <a:pt x="1" y="34"/>
                    <a:pt x="0" y="36"/>
                    <a:pt x="1" y="38"/>
                  </a:cubicBezTo>
                  <a:cubicBezTo>
                    <a:pt x="1" y="41"/>
                    <a:pt x="2" y="43"/>
                    <a:pt x="4" y="44"/>
                  </a:cubicBezTo>
                  <a:cubicBezTo>
                    <a:pt x="6" y="45"/>
                    <a:pt x="7" y="45"/>
                    <a:pt x="9" y="46"/>
                  </a:cubicBezTo>
                  <a:cubicBezTo>
                    <a:pt x="10" y="46"/>
                    <a:pt x="10" y="46"/>
                    <a:pt x="10" y="46"/>
                  </a:cubicBezTo>
                  <a:cubicBezTo>
                    <a:pt x="10" y="46"/>
                    <a:pt x="10" y="47"/>
                    <a:pt x="10" y="47"/>
                  </a:cubicBezTo>
                  <a:cubicBezTo>
                    <a:pt x="10" y="49"/>
                    <a:pt x="9" y="51"/>
                    <a:pt x="11" y="54"/>
                  </a:cubicBezTo>
                  <a:cubicBezTo>
                    <a:pt x="12" y="56"/>
                    <a:pt x="14" y="56"/>
                    <a:pt x="16" y="56"/>
                  </a:cubicBezTo>
                  <a:cubicBezTo>
                    <a:pt x="17" y="56"/>
                    <a:pt x="18" y="56"/>
                    <a:pt x="19" y="56"/>
                  </a:cubicBezTo>
                  <a:cubicBezTo>
                    <a:pt x="19" y="56"/>
                    <a:pt x="20" y="56"/>
                    <a:pt x="20" y="56"/>
                  </a:cubicBezTo>
                  <a:cubicBezTo>
                    <a:pt x="20" y="56"/>
                    <a:pt x="21" y="57"/>
                    <a:pt x="21" y="57"/>
                  </a:cubicBezTo>
                  <a:cubicBezTo>
                    <a:pt x="22" y="58"/>
                    <a:pt x="23" y="60"/>
                    <a:pt x="26" y="61"/>
                  </a:cubicBezTo>
                  <a:cubicBezTo>
                    <a:pt x="27" y="61"/>
                    <a:pt x="27" y="61"/>
                    <a:pt x="27" y="61"/>
                  </a:cubicBezTo>
                  <a:cubicBezTo>
                    <a:pt x="29" y="61"/>
                    <a:pt x="31" y="60"/>
                    <a:pt x="32" y="59"/>
                  </a:cubicBezTo>
                  <a:cubicBezTo>
                    <a:pt x="32" y="61"/>
                    <a:pt x="32" y="61"/>
                    <a:pt x="32" y="61"/>
                  </a:cubicBezTo>
                  <a:cubicBezTo>
                    <a:pt x="34" y="62"/>
                    <a:pt x="34" y="62"/>
                    <a:pt x="34" y="62"/>
                  </a:cubicBezTo>
                  <a:cubicBezTo>
                    <a:pt x="36" y="63"/>
                    <a:pt x="38" y="63"/>
                    <a:pt x="40" y="63"/>
                  </a:cubicBezTo>
                  <a:cubicBezTo>
                    <a:pt x="40" y="63"/>
                    <a:pt x="40" y="63"/>
                    <a:pt x="40" y="63"/>
                  </a:cubicBezTo>
                  <a:cubicBezTo>
                    <a:pt x="39" y="64"/>
                    <a:pt x="39" y="65"/>
                    <a:pt x="38" y="66"/>
                  </a:cubicBezTo>
                  <a:cubicBezTo>
                    <a:pt x="38" y="66"/>
                    <a:pt x="38" y="66"/>
                    <a:pt x="37" y="66"/>
                  </a:cubicBezTo>
                  <a:cubicBezTo>
                    <a:pt x="36" y="67"/>
                    <a:pt x="36" y="67"/>
                    <a:pt x="35" y="67"/>
                  </a:cubicBezTo>
                  <a:cubicBezTo>
                    <a:pt x="34" y="67"/>
                    <a:pt x="32" y="67"/>
                    <a:pt x="31" y="66"/>
                  </a:cubicBezTo>
                  <a:cubicBezTo>
                    <a:pt x="31" y="66"/>
                    <a:pt x="30" y="66"/>
                    <a:pt x="30" y="66"/>
                  </a:cubicBezTo>
                  <a:cubicBezTo>
                    <a:pt x="29" y="66"/>
                    <a:pt x="28" y="65"/>
                    <a:pt x="27" y="65"/>
                  </a:cubicBezTo>
                  <a:cubicBezTo>
                    <a:pt x="25" y="65"/>
                    <a:pt x="23" y="66"/>
                    <a:pt x="22" y="68"/>
                  </a:cubicBezTo>
                  <a:cubicBezTo>
                    <a:pt x="20" y="71"/>
                    <a:pt x="22" y="75"/>
                    <a:pt x="23" y="77"/>
                  </a:cubicBezTo>
                  <a:cubicBezTo>
                    <a:pt x="23" y="78"/>
                    <a:pt x="24" y="78"/>
                    <a:pt x="24" y="78"/>
                  </a:cubicBezTo>
                  <a:cubicBezTo>
                    <a:pt x="28" y="90"/>
                    <a:pt x="36" y="91"/>
                    <a:pt x="43" y="91"/>
                  </a:cubicBezTo>
                  <a:cubicBezTo>
                    <a:pt x="43" y="91"/>
                    <a:pt x="43" y="91"/>
                    <a:pt x="43" y="91"/>
                  </a:cubicBezTo>
                  <a:cubicBezTo>
                    <a:pt x="46" y="91"/>
                    <a:pt x="49" y="91"/>
                    <a:pt x="53" y="90"/>
                  </a:cubicBezTo>
                  <a:cubicBezTo>
                    <a:pt x="57" y="90"/>
                    <a:pt x="61" y="88"/>
                    <a:pt x="66" y="85"/>
                  </a:cubicBezTo>
                  <a:cubicBezTo>
                    <a:pt x="67" y="84"/>
                    <a:pt x="67" y="84"/>
                    <a:pt x="67" y="84"/>
                  </a:cubicBezTo>
                  <a:cubicBezTo>
                    <a:pt x="77" y="53"/>
                    <a:pt x="77" y="53"/>
                    <a:pt x="77" y="53"/>
                  </a:cubicBezTo>
                  <a:lnTo>
                    <a:pt x="73" y="51"/>
                  </a:lnTo>
                  <a:close/>
                  <a:moveTo>
                    <a:pt x="50" y="65"/>
                  </a:moveTo>
                  <a:cubicBezTo>
                    <a:pt x="49" y="64"/>
                    <a:pt x="48" y="62"/>
                    <a:pt x="46" y="62"/>
                  </a:cubicBezTo>
                  <a:cubicBezTo>
                    <a:pt x="46" y="62"/>
                    <a:pt x="47" y="61"/>
                    <a:pt x="47" y="61"/>
                  </a:cubicBezTo>
                  <a:cubicBezTo>
                    <a:pt x="47" y="61"/>
                    <a:pt x="48" y="60"/>
                    <a:pt x="48" y="60"/>
                  </a:cubicBezTo>
                  <a:cubicBezTo>
                    <a:pt x="49" y="61"/>
                    <a:pt x="49" y="61"/>
                    <a:pt x="49" y="61"/>
                  </a:cubicBezTo>
                  <a:cubicBezTo>
                    <a:pt x="50" y="63"/>
                    <a:pt x="51" y="64"/>
                    <a:pt x="54" y="64"/>
                  </a:cubicBezTo>
                  <a:cubicBezTo>
                    <a:pt x="55" y="64"/>
                    <a:pt x="56" y="64"/>
                    <a:pt x="56" y="65"/>
                  </a:cubicBezTo>
                  <a:cubicBezTo>
                    <a:pt x="57" y="65"/>
                    <a:pt x="57" y="65"/>
                    <a:pt x="58" y="65"/>
                  </a:cubicBezTo>
                  <a:cubicBezTo>
                    <a:pt x="56" y="66"/>
                    <a:pt x="54" y="67"/>
                    <a:pt x="52" y="67"/>
                  </a:cubicBezTo>
                  <a:cubicBezTo>
                    <a:pt x="52" y="67"/>
                    <a:pt x="50" y="66"/>
                    <a:pt x="50" y="65"/>
                  </a:cubicBezTo>
                  <a:close/>
                  <a:moveTo>
                    <a:pt x="39" y="48"/>
                  </a:moveTo>
                  <a:cubicBezTo>
                    <a:pt x="39" y="49"/>
                    <a:pt x="39" y="49"/>
                    <a:pt x="38" y="49"/>
                  </a:cubicBezTo>
                  <a:cubicBezTo>
                    <a:pt x="38" y="49"/>
                    <a:pt x="37" y="50"/>
                    <a:pt x="37" y="50"/>
                  </a:cubicBezTo>
                  <a:cubicBezTo>
                    <a:pt x="37" y="49"/>
                    <a:pt x="38" y="49"/>
                    <a:pt x="39" y="48"/>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97" name="Freeform 86">
              <a:extLst>
                <a:ext uri="{FF2B5EF4-FFF2-40B4-BE49-F238E27FC236}">
                  <a16:creationId xmlns:a16="http://schemas.microsoft.com/office/drawing/2014/main" id="{9287DDF6-04FE-63DF-4285-DFB58F9D3B1D}"/>
                </a:ext>
              </a:extLst>
            </p:cNvPr>
            <p:cNvSpPr>
              <a:spLocks/>
            </p:cNvSpPr>
            <p:nvPr/>
          </p:nvSpPr>
          <p:spPr bwMode="auto">
            <a:xfrm>
              <a:off x="3180003" y="282043"/>
              <a:ext cx="65434" cy="45875"/>
            </a:xfrm>
            <a:custGeom>
              <a:avLst/>
              <a:gdLst>
                <a:gd name="T0" fmla="*/ 17 w 18"/>
                <a:gd name="T1" fmla="*/ 6 h 14"/>
                <a:gd name="T2" fmla="*/ 7 w 18"/>
                <a:gd name="T3" fmla="*/ 0 h 14"/>
                <a:gd name="T4" fmla="*/ 6 w 18"/>
                <a:gd name="T5" fmla="*/ 0 h 14"/>
                <a:gd name="T6" fmla="*/ 1 w 18"/>
                <a:gd name="T7" fmla="*/ 3 h 14"/>
                <a:gd name="T8" fmla="*/ 2 w 18"/>
                <a:gd name="T9" fmla="*/ 8 h 14"/>
                <a:gd name="T10" fmla="*/ 10 w 18"/>
                <a:gd name="T11" fmla="*/ 14 h 14"/>
                <a:gd name="T12" fmla="*/ 11 w 18"/>
                <a:gd name="T13" fmla="*/ 14 h 14"/>
                <a:gd name="T14" fmla="*/ 17 w 18"/>
                <a:gd name="T15" fmla="*/ 11 h 14"/>
                <a:gd name="T16" fmla="*/ 17 w 18"/>
                <a:gd name="T17"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4">
                  <a:moveTo>
                    <a:pt x="17" y="6"/>
                  </a:moveTo>
                  <a:cubicBezTo>
                    <a:pt x="15" y="3"/>
                    <a:pt x="9" y="1"/>
                    <a:pt x="7" y="0"/>
                  </a:cubicBezTo>
                  <a:cubicBezTo>
                    <a:pt x="6" y="0"/>
                    <a:pt x="6" y="0"/>
                    <a:pt x="6" y="0"/>
                  </a:cubicBezTo>
                  <a:cubicBezTo>
                    <a:pt x="3" y="0"/>
                    <a:pt x="2" y="2"/>
                    <a:pt x="1" y="3"/>
                  </a:cubicBezTo>
                  <a:cubicBezTo>
                    <a:pt x="1" y="4"/>
                    <a:pt x="0" y="6"/>
                    <a:pt x="2" y="8"/>
                  </a:cubicBezTo>
                  <a:cubicBezTo>
                    <a:pt x="3" y="11"/>
                    <a:pt x="7" y="14"/>
                    <a:pt x="10" y="14"/>
                  </a:cubicBezTo>
                  <a:cubicBezTo>
                    <a:pt x="11" y="14"/>
                    <a:pt x="11" y="14"/>
                    <a:pt x="11" y="14"/>
                  </a:cubicBezTo>
                  <a:cubicBezTo>
                    <a:pt x="13" y="14"/>
                    <a:pt x="16" y="13"/>
                    <a:pt x="17" y="11"/>
                  </a:cubicBezTo>
                  <a:cubicBezTo>
                    <a:pt x="18" y="9"/>
                    <a:pt x="18" y="7"/>
                    <a:pt x="17" y="6"/>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98" name="Freeform 88">
              <a:extLst>
                <a:ext uri="{FF2B5EF4-FFF2-40B4-BE49-F238E27FC236}">
                  <a16:creationId xmlns:a16="http://schemas.microsoft.com/office/drawing/2014/main" id="{BD25CC85-6475-D54C-2491-5CC0FA16C937}"/>
                </a:ext>
              </a:extLst>
            </p:cNvPr>
            <p:cNvSpPr>
              <a:spLocks/>
            </p:cNvSpPr>
            <p:nvPr/>
          </p:nvSpPr>
          <p:spPr bwMode="auto">
            <a:xfrm>
              <a:off x="4100173" y="1286327"/>
              <a:ext cx="64071" cy="45875"/>
            </a:xfrm>
            <a:custGeom>
              <a:avLst/>
              <a:gdLst>
                <a:gd name="T0" fmla="*/ 17 w 18"/>
                <a:gd name="T1" fmla="*/ 7 h 14"/>
                <a:gd name="T2" fmla="*/ 6 w 18"/>
                <a:gd name="T3" fmla="*/ 0 h 14"/>
                <a:gd name="T4" fmla="*/ 2 w 18"/>
                <a:gd name="T5" fmla="*/ 2 h 14"/>
                <a:gd name="T6" fmla="*/ 0 w 18"/>
                <a:gd name="T7" fmla="*/ 7 h 14"/>
                <a:gd name="T8" fmla="*/ 3 w 18"/>
                <a:gd name="T9" fmla="*/ 11 h 14"/>
                <a:gd name="T10" fmla="*/ 5 w 18"/>
                <a:gd name="T11" fmla="*/ 11 h 14"/>
                <a:gd name="T12" fmla="*/ 7 w 18"/>
                <a:gd name="T13" fmla="*/ 11 h 14"/>
                <a:gd name="T14" fmla="*/ 8 w 18"/>
                <a:gd name="T15" fmla="*/ 12 h 14"/>
                <a:gd name="T16" fmla="*/ 13 w 18"/>
                <a:gd name="T17" fmla="*/ 14 h 14"/>
                <a:gd name="T18" fmla="*/ 16 w 18"/>
                <a:gd name="T19" fmla="*/ 13 h 14"/>
                <a:gd name="T20" fmla="*/ 17 w 18"/>
                <a:gd name="T21"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4">
                  <a:moveTo>
                    <a:pt x="17" y="7"/>
                  </a:moveTo>
                  <a:cubicBezTo>
                    <a:pt x="16" y="4"/>
                    <a:pt x="11" y="0"/>
                    <a:pt x="6" y="0"/>
                  </a:cubicBezTo>
                  <a:cubicBezTo>
                    <a:pt x="5" y="0"/>
                    <a:pt x="3" y="1"/>
                    <a:pt x="2" y="2"/>
                  </a:cubicBezTo>
                  <a:cubicBezTo>
                    <a:pt x="1" y="3"/>
                    <a:pt x="0" y="5"/>
                    <a:pt x="0" y="7"/>
                  </a:cubicBezTo>
                  <a:cubicBezTo>
                    <a:pt x="0" y="9"/>
                    <a:pt x="1" y="10"/>
                    <a:pt x="3" y="11"/>
                  </a:cubicBezTo>
                  <a:cubicBezTo>
                    <a:pt x="4" y="11"/>
                    <a:pt x="4" y="11"/>
                    <a:pt x="5" y="11"/>
                  </a:cubicBezTo>
                  <a:cubicBezTo>
                    <a:pt x="6" y="11"/>
                    <a:pt x="7" y="11"/>
                    <a:pt x="7" y="11"/>
                  </a:cubicBezTo>
                  <a:cubicBezTo>
                    <a:pt x="8" y="11"/>
                    <a:pt x="8" y="12"/>
                    <a:pt x="8" y="12"/>
                  </a:cubicBezTo>
                  <a:cubicBezTo>
                    <a:pt x="9" y="13"/>
                    <a:pt x="11" y="14"/>
                    <a:pt x="13" y="14"/>
                  </a:cubicBezTo>
                  <a:cubicBezTo>
                    <a:pt x="14" y="14"/>
                    <a:pt x="15" y="13"/>
                    <a:pt x="16" y="13"/>
                  </a:cubicBezTo>
                  <a:cubicBezTo>
                    <a:pt x="18" y="11"/>
                    <a:pt x="18" y="9"/>
                    <a:pt x="17" y="7"/>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99" name="Freeform 90">
              <a:extLst>
                <a:ext uri="{FF2B5EF4-FFF2-40B4-BE49-F238E27FC236}">
                  <a16:creationId xmlns:a16="http://schemas.microsoft.com/office/drawing/2014/main" id="{57FAF004-2A07-E564-F714-528ECE1E4A9F}"/>
                </a:ext>
              </a:extLst>
            </p:cNvPr>
            <p:cNvSpPr>
              <a:spLocks/>
            </p:cNvSpPr>
            <p:nvPr/>
          </p:nvSpPr>
          <p:spPr bwMode="auto">
            <a:xfrm>
              <a:off x="3436287" y="562251"/>
              <a:ext cx="73614" cy="65712"/>
            </a:xfrm>
            <a:custGeom>
              <a:avLst/>
              <a:gdLst>
                <a:gd name="T0" fmla="*/ 19 w 20"/>
                <a:gd name="T1" fmla="*/ 4 h 20"/>
                <a:gd name="T2" fmla="*/ 12 w 20"/>
                <a:gd name="T3" fmla="*/ 0 h 20"/>
                <a:gd name="T4" fmla="*/ 1 w 20"/>
                <a:gd name="T5" fmla="*/ 10 h 20"/>
                <a:gd name="T6" fmla="*/ 8 w 20"/>
                <a:gd name="T7" fmla="*/ 20 h 20"/>
                <a:gd name="T8" fmla="*/ 11 w 20"/>
                <a:gd name="T9" fmla="*/ 20 h 20"/>
                <a:gd name="T10" fmla="*/ 11 w 20"/>
                <a:gd name="T11" fmla="*/ 20 h 20"/>
                <a:gd name="T12" fmla="*/ 18 w 20"/>
                <a:gd name="T13" fmla="*/ 16 h 20"/>
                <a:gd name="T14" fmla="*/ 19 w 20"/>
                <a:gd name="T15" fmla="*/ 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20">
                  <a:moveTo>
                    <a:pt x="19" y="4"/>
                  </a:moveTo>
                  <a:cubicBezTo>
                    <a:pt x="17" y="0"/>
                    <a:pt x="14" y="0"/>
                    <a:pt x="12" y="0"/>
                  </a:cubicBezTo>
                  <a:cubicBezTo>
                    <a:pt x="7" y="0"/>
                    <a:pt x="2" y="6"/>
                    <a:pt x="1" y="10"/>
                  </a:cubicBezTo>
                  <a:cubicBezTo>
                    <a:pt x="0" y="15"/>
                    <a:pt x="2" y="18"/>
                    <a:pt x="8" y="20"/>
                  </a:cubicBezTo>
                  <a:cubicBezTo>
                    <a:pt x="9" y="20"/>
                    <a:pt x="10" y="20"/>
                    <a:pt x="11" y="20"/>
                  </a:cubicBezTo>
                  <a:cubicBezTo>
                    <a:pt x="11" y="20"/>
                    <a:pt x="11" y="20"/>
                    <a:pt x="11" y="20"/>
                  </a:cubicBezTo>
                  <a:cubicBezTo>
                    <a:pt x="14" y="20"/>
                    <a:pt x="16" y="19"/>
                    <a:pt x="18" y="16"/>
                  </a:cubicBezTo>
                  <a:cubicBezTo>
                    <a:pt x="20" y="13"/>
                    <a:pt x="20" y="8"/>
                    <a:pt x="19" y="4"/>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sp>
          <p:nvSpPr>
            <p:cNvPr id="100" name="Freeform 92">
              <a:extLst>
                <a:ext uri="{FF2B5EF4-FFF2-40B4-BE49-F238E27FC236}">
                  <a16:creationId xmlns:a16="http://schemas.microsoft.com/office/drawing/2014/main" id="{624B73A3-C639-7E9E-F30F-0999BC1AF212}"/>
                </a:ext>
              </a:extLst>
            </p:cNvPr>
            <p:cNvSpPr>
              <a:spLocks noEditPoints="1"/>
            </p:cNvSpPr>
            <p:nvPr/>
          </p:nvSpPr>
          <p:spPr bwMode="auto">
            <a:xfrm>
              <a:off x="3488089" y="399829"/>
              <a:ext cx="256285" cy="260370"/>
            </a:xfrm>
            <a:custGeom>
              <a:avLst/>
              <a:gdLst>
                <a:gd name="T0" fmla="*/ 69 w 71"/>
                <a:gd name="T1" fmla="*/ 23 h 79"/>
                <a:gd name="T2" fmla="*/ 60 w 71"/>
                <a:gd name="T3" fmla="*/ 11 h 79"/>
                <a:gd name="T4" fmla="*/ 54 w 71"/>
                <a:gd name="T5" fmla="*/ 12 h 79"/>
                <a:gd name="T6" fmla="*/ 46 w 71"/>
                <a:gd name="T7" fmla="*/ 9 h 79"/>
                <a:gd name="T8" fmla="*/ 41 w 71"/>
                <a:gd name="T9" fmla="*/ 3 h 79"/>
                <a:gd name="T10" fmla="*/ 35 w 71"/>
                <a:gd name="T11" fmla="*/ 5 h 79"/>
                <a:gd name="T12" fmla="*/ 34 w 71"/>
                <a:gd name="T13" fmla="*/ 6 h 79"/>
                <a:gd name="T14" fmla="*/ 31 w 71"/>
                <a:gd name="T15" fmla="*/ 13 h 79"/>
                <a:gd name="T16" fmla="*/ 29 w 71"/>
                <a:gd name="T17" fmla="*/ 13 h 79"/>
                <a:gd name="T18" fmla="*/ 23 w 71"/>
                <a:gd name="T19" fmla="*/ 21 h 79"/>
                <a:gd name="T20" fmla="*/ 19 w 71"/>
                <a:gd name="T21" fmla="*/ 17 h 79"/>
                <a:gd name="T22" fmla="*/ 19 w 71"/>
                <a:gd name="T23" fmla="*/ 9 h 79"/>
                <a:gd name="T24" fmla="*/ 15 w 71"/>
                <a:gd name="T25" fmla="*/ 5 h 79"/>
                <a:gd name="T26" fmla="*/ 11 w 71"/>
                <a:gd name="T27" fmla="*/ 1 h 79"/>
                <a:gd name="T28" fmla="*/ 2 w 71"/>
                <a:gd name="T29" fmla="*/ 3 h 79"/>
                <a:gd name="T30" fmla="*/ 2 w 71"/>
                <a:gd name="T31" fmla="*/ 11 h 79"/>
                <a:gd name="T32" fmla="*/ 2 w 71"/>
                <a:gd name="T33" fmla="*/ 16 h 79"/>
                <a:gd name="T34" fmla="*/ 2 w 71"/>
                <a:gd name="T35" fmla="*/ 23 h 79"/>
                <a:gd name="T36" fmla="*/ 6 w 71"/>
                <a:gd name="T37" fmla="*/ 31 h 79"/>
                <a:gd name="T38" fmla="*/ 10 w 71"/>
                <a:gd name="T39" fmla="*/ 40 h 79"/>
                <a:gd name="T40" fmla="*/ 11 w 71"/>
                <a:gd name="T41" fmla="*/ 41 h 79"/>
                <a:gd name="T42" fmla="*/ 13 w 71"/>
                <a:gd name="T43" fmla="*/ 47 h 79"/>
                <a:gd name="T44" fmla="*/ 19 w 71"/>
                <a:gd name="T45" fmla="*/ 52 h 79"/>
                <a:gd name="T46" fmla="*/ 26 w 71"/>
                <a:gd name="T47" fmla="*/ 51 h 79"/>
                <a:gd name="T48" fmla="*/ 33 w 71"/>
                <a:gd name="T49" fmla="*/ 52 h 79"/>
                <a:gd name="T50" fmla="*/ 39 w 71"/>
                <a:gd name="T51" fmla="*/ 51 h 79"/>
                <a:gd name="T52" fmla="*/ 40 w 71"/>
                <a:gd name="T53" fmla="*/ 51 h 79"/>
                <a:gd name="T54" fmla="*/ 31 w 71"/>
                <a:gd name="T55" fmla="*/ 58 h 79"/>
                <a:gd name="T56" fmla="*/ 31 w 71"/>
                <a:gd name="T57" fmla="*/ 65 h 79"/>
                <a:gd name="T58" fmla="*/ 31 w 71"/>
                <a:gd name="T59" fmla="*/ 71 h 79"/>
                <a:gd name="T60" fmla="*/ 37 w 71"/>
                <a:gd name="T61" fmla="*/ 78 h 79"/>
                <a:gd name="T62" fmla="*/ 41 w 71"/>
                <a:gd name="T63" fmla="*/ 77 h 79"/>
                <a:gd name="T64" fmla="*/ 42 w 71"/>
                <a:gd name="T65" fmla="*/ 77 h 79"/>
                <a:gd name="T66" fmla="*/ 47 w 71"/>
                <a:gd name="T67" fmla="*/ 79 h 79"/>
                <a:gd name="T68" fmla="*/ 53 w 71"/>
                <a:gd name="T69" fmla="*/ 79 h 79"/>
                <a:gd name="T70" fmla="*/ 58 w 71"/>
                <a:gd name="T71" fmla="*/ 78 h 79"/>
                <a:gd name="T72" fmla="*/ 62 w 71"/>
                <a:gd name="T73" fmla="*/ 67 h 79"/>
                <a:gd name="T74" fmla="*/ 63 w 71"/>
                <a:gd name="T75" fmla="*/ 62 h 79"/>
                <a:gd name="T76" fmla="*/ 67 w 71"/>
                <a:gd name="T77" fmla="*/ 51 h 79"/>
                <a:gd name="T78" fmla="*/ 66 w 71"/>
                <a:gd name="T79" fmla="*/ 46 h 79"/>
                <a:gd name="T80" fmla="*/ 69 w 71"/>
                <a:gd name="T81" fmla="*/ 39 h 79"/>
                <a:gd name="T82" fmla="*/ 23 w 71"/>
                <a:gd name="T83" fmla="*/ 25 h 79"/>
                <a:gd name="T84" fmla="*/ 23 w 71"/>
                <a:gd name="T85" fmla="*/ 26 h 79"/>
                <a:gd name="T86" fmla="*/ 23 w 71"/>
                <a:gd name="T87" fmla="*/ 25 h 79"/>
                <a:gd name="T88" fmla="*/ 35 w 71"/>
                <a:gd name="T89" fmla="*/ 16 h 79"/>
                <a:gd name="T90" fmla="*/ 35 w 71"/>
                <a:gd name="T91" fmla="*/ 16 h 79"/>
                <a:gd name="T92" fmla="*/ 40 w 71"/>
                <a:gd name="T93" fmla="*/ 28 h 79"/>
                <a:gd name="T94" fmla="*/ 37 w 71"/>
                <a:gd name="T95" fmla="*/ 22 h 79"/>
                <a:gd name="T96" fmla="*/ 36 w 71"/>
                <a:gd name="T97" fmla="*/ 18 h 79"/>
                <a:gd name="T98" fmla="*/ 40 w 71"/>
                <a:gd name="T99" fmla="*/ 22 h 79"/>
                <a:gd name="T100" fmla="*/ 43 w 71"/>
                <a:gd name="T101" fmla="*/ 3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 h="79">
                  <a:moveTo>
                    <a:pt x="69" y="26"/>
                  </a:moveTo>
                  <a:cubicBezTo>
                    <a:pt x="69" y="25"/>
                    <a:pt x="69" y="24"/>
                    <a:pt x="69" y="23"/>
                  </a:cubicBezTo>
                  <a:cubicBezTo>
                    <a:pt x="68" y="20"/>
                    <a:pt x="68" y="18"/>
                    <a:pt x="67" y="16"/>
                  </a:cubicBezTo>
                  <a:cubicBezTo>
                    <a:pt x="66" y="13"/>
                    <a:pt x="63" y="11"/>
                    <a:pt x="60" y="11"/>
                  </a:cubicBezTo>
                  <a:cubicBezTo>
                    <a:pt x="58" y="11"/>
                    <a:pt x="57" y="11"/>
                    <a:pt x="55" y="12"/>
                  </a:cubicBezTo>
                  <a:cubicBezTo>
                    <a:pt x="55" y="12"/>
                    <a:pt x="54" y="12"/>
                    <a:pt x="54" y="12"/>
                  </a:cubicBezTo>
                  <a:cubicBezTo>
                    <a:pt x="52" y="10"/>
                    <a:pt x="51" y="9"/>
                    <a:pt x="47" y="8"/>
                  </a:cubicBezTo>
                  <a:cubicBezTo>
                    <a:pt x="47" y="8"/>
                    <a:pt x="47" y="9"/>
                    <a:pt x="46" y="9"/>
                  </a:cubicBezTo>
                  <a:cubicBezTo>
                    <a:pt x="47" y="7"/>
                    <a:pt x="46" y="6"/>
                    <a:pt x="46" y="5"/>
                  </a:cubicBezTo>
                  <a:cubicBezTo>
                    <a:pt x="45" y="3"/>
                    <a:pt x="43" y="3"/>
                    <a:pt x="41" y="3"/>
                  </a:cubicBezTo>
                  <a:cubicBezTo>
                    <a:pt x="39" y="3"/>
                    <a:pt x="38" y="3"/>
                    <a:pt x="36" y="4"/>
                  </a:cubicBezTo>
                  <a:cubicBezTo>
                    <a:pt x="36" y="4"/>
                    <a:pt x="36" y="5"/>
                    <a:pt x="35" y="5"/>
                  </a:cubicBezTo>
                  <a:cubicBezTo>
                    <a:pt x="35" y="5"/>
                    <a:pt x="35" y="5"/>
                    <a:pt x="35" y="6"/>
                  </a:cubicBezTo>
                  <a:cubicBezTo>
                    <a:pt x="34" y="6"/>
                    <a:pt x="34" y="6"/>
                    <a:pt x="34" y="6"/>
                  </a:cubicBezTo>
                  <a:cubicBezTo>
                    <a:pt x="33" y="6"/>
                    <a:pt x="32" y="7"/>
                    <a:pt x="31" y="8"/>
                  </a:cubicBezTo>
                  <a:cubicBezTo>
                    <a:pt x="30" y="9"/>
                    <a:pt x="30" y="11"/>
                    <a:pt x="31" y="13"/>
                  </a:cubicBezTo>
                  <a:cubicBezTo>
                    <a:pt x="31" y="13"/>
                    <a:pt x="31" y="13"/>
                    <a:pt x="31" y="13"/>
                  </a:cubicBezTo>
                  <a:cubicBezTo>
                    <a:pt x="31" y="13"/>
                    <a:pt x="30" y="13"/>
                    <a:pt x="29" y="13"/>
                  </a:cubicBezTo>
                  <a:cubicBezTo>
                    <a:pt x="28" y="13"/>
                    <a:pt x="26" y="14"/>
                    <a:pt x="25" y="15"/>
                  </a:cubicBezTo>
                  <a:cubicBezTo>
                    <a:pt x="24" y="16"/>
                    <a:pt x="23" y="19"/>
                    <a:pt x="23" y="21"/>
                  </a:cubicBezTo>
                  <a:cubicBezTo>
                    <a:pt x="23" y="20"/>
                    <a:pt x="23" y="19"/>
                    <a:pt x="22" y="19"/>
                  </a:cubicBezTo>
                  <a:cubicBezTo>
                    <a:pt x="22" y="18"/>
                    <a:pt x="20" y="17"/>
                    <a:pt x="19" y="17"/>
                  </a:cubicBezTo>
                  <a:cubicBezTo>
                    <a:pt x="19" y="17"/>
                    <a:pt x="19" y="16"/>
                    <a:pt x="20" y="16"/>
                  </a:cubicBezTo>
                  <a:cubicBezTo>
                    <a:pt x="20" y="14"/>
                    <a:pt x="20" y="11"/>
                    <a:pt x="19" y="9"/>
                  </a:cubicBezTo>
                  <a:cubicBezTo>
                    <a:pt x="18" y="8"/>
                    <a:pt x="17" y="7"/>
                    <a:pt x="16" y="7"/>
                  </a:cubicBezTo>
                  <a:cubicBezTo>
                    <a:pt x="16" y="6"/>
                    <a:pt x="16" y="6"/>
                    <a:pt x="15" y="5"/>
                  </a:cubicBezTo>
                  <a:cubicBezTo>
                    <a:pt x="15" y="5"/>
                    <a:pt x="15" y="5"/>
                    <a:pt x="15" y="5"/>
                  </a:cubicBezTo>
                  <a:cubicBezTo>
                    <a:pt x="14" y="3"/>
                    <a:pt x="13" y="2"/>
                    <a:pt x="11" y="1"/>
                  </a:cubicBezTo>
                  <a:cubicBezTo>
                    <a:pt x="10" y="1"/>
                    <a:pt x="9" y="0"/>
                    <a:pt x="8" y="0"/>
                  </a:cubicBezTo>
                  <a:cubicBezTo>
                    <a:pt x="5" y="0"/>
                    <a:pt x="3" y="1"/>
                    <a:pt x="2" y="3"/>
                  </a:cubicBezTo>
                  <a:cubicBezTo>
                    <a:pt x="0" y="5"/>
                    <a:pt x="0" y="8"/>
                    <a:pt x="1" y="10"/>
                  </a:cubicBezTo>
                  <a:cubicBezTo>
                    <a:pt x="1" y="11"/>
                    <a:pt x="2" y="11"/>
                    <a:pt x="2" y="11"/>
                  </a:cubicBezTo>
                  <a:cubicBezTo>
                    <a:pt x="2" y="12"/>
                    <a:pt x="2" y="12"/>
                    <a:pt x="2" y="12"/>
                  </a:cubicBezTo>
                  <a:cubicBezTo>
                    <a:pt x="2" y="13"/>
                    <a:pt x="2" y="15"/>
                    <a:pt x="2" y="16"/>
                  </a:cubicBezTo>
                  <a:cubicBezTo>
                    <a:pt x="3" y="17"/>
                    <a:pt x="4" y="18"/>
                    <a:pt x="5" y="19"/>
                  </a:cubicBezTo>
                  <a:cubicBezTo>
                    <a:pt x="3" y="20"/>
                    <a:pt x="2" y="22"/>
                    <a:pt x="2" y="23"/>
                  </a:cubicBezTo>
                  <a:cubicBezTo>
                    <a:pt x="1" y="26"/>
                    <a:pt x="2" y="28"/>
                    <a:pt x="3" y="29"/>
                  </a:cubicBezTo>
                  <a:cubicBezTo>
                    <a:pt x="4" y="30"/>
                    <a:pt x="5" y="31"/>
                    <a:pt x="6" y="31"/>
                  </a:cubicBezTo>
                  <a:cubicBezTo>
                    <a:pt x="6" y="32"/>
                    <a:pt x="5" y="33"/>
                    <a:pt x="6" y="35"/>
                  </a:cubicBezTo>
                  <a:cubicBezTo>
                    <a:pt x="6" y="37"/>
                    <a:pt x="8" y="39"/>
                    <a:pt x="10" y="40"/>
                  </a:cubicBezTo>
                  <a:cubicBezTo>
                    <a:pt x="11" y="40"/>
                    <a:pt x="11" y="40"/>
                    <a:pt x="11" y="40"/>
                  </a:cubicBezTo>
                  <a:cubicBezTo>
                    <a:pt x="11" y="40"/>
                    <a:pt x="11" y="41"/>
                    <a:pt x="11" y="41"/>
                  </a:cubicBezTo>
                  <a:cubicBezTo>
                    <a:pt x="12" y="42"/>
                    <a:pt x="13" y="42"/>
                    <a:pt x="14" y="43"/>
                  </a:cubicBezTo>
                  <a:cubicBezTo>
                    <a:pt x="13" y="44"/>
                    <a:pt x="13" y="45"/>
                    <a:pt x="13" y="47"/>
                  </a:cubicBezTo>
                  <a:cubicBezTo>
                    <a:pt x="14" y="48"/>
                    <a:pt x="15" y="51"/>
                    <a:pt x="18" y="52"/>
                  </a:cubicBezTo>
                  <a:cubicBezTo>
                    <a:pt x="18" y="52"/>
                    <a:pt x="19" y="52"/>
                    <a:pt x="19" y="52"/>
                  </a:cubicBezTo>
                  <a:cubicBezTo>
                    <a:pt x="20" y="52"/>
                    <a:pt x="22" y="52"/>
                    <a:pt x="23" y="52"/>
                  </a:cubicBezTo>
                  <a:cubicBezTo>
                    <a:pt x="24" y="51"/>
                    <a:pt x="25" y="51"/>
                    <a:pt x="26" y="51"/>
                  </a:cubicBezTo>
                  <a:cubicBezTo>
                    <a:pt x="27" y="51"/>
                    <a:pt x="28" y="51"/>
                    <a:pt x="29" y="52"/>
                  </a:cubicBezTo>
                  <a:cubicBezTo>
                    <a:pt x="30" y="52"/>
                    <a:pt x="31" y="52"/>
                    <a:pt x="33" y="52"/>
                  </a:cubicBezTo>
                  <a:cubicBezTo>
                    <a:pt x="34" y="52"/>
                    <a:pt x="35" y="51"/>
                    <a:pt x="37" y="51"/>
                  </a:cubicBezTo>
                  <a:cubicBezTo>
                    <a:pt x="38" y="51"/>
                    <a:pt x="38" y="51"/>
                    <a:pt x="39" y="51"/>
                  </a:cubicBezTo>
                  <a:cubicBezTo>
                    <a:pt x="39" y="51"/>
                    <a:pt x="39" y="51"/>
                    <a:pt x="39" y="51"/>
                  </a:cubicBezTo>
                  <a:cubicBezTo>
                    <a:pt x="40" y="51"/>
                    <a:pt x="40" y="51"/>
                    <a:pt x="40" y="51"/>
                  </a:cubicBezTo>
                  <a:cubicBezTo>
                    <a:pt x="40" y="52"/>
                    <a:pt x="38" y="52"/>
                    <a:pt x="37" y="53"/>
                  </a:cubicBezTo>
                  <a:cubicBezTo>
                    <a:pt x="35" y="54"/>
                    <a:pt x="33" y="55"/>
                    <a:pt x="31" y="58"/>
                  </a:cubicBezTo>
                  <a:cubicBezTo>
                    <a:pt x="30" y="60"/>
                    <a:pt x="31" y="62"/>
                    <a:pt x="31" y="63"/>
                  </a:cubicBezTo>
                  <a:cubicBezTo>
                    <a:pt x="31" y="64"/>
                    <a:pt x="31" y="64"/>
                    <a:pt x="31" y="65"/>
                  </a:cubicBezTo>
                  <a:cubicBezTo>
                    <a:pt x="31" y="66"/>
                    <a:pt x="31" y="67"/>
                    <a:pt x="31" y="68"/>
                  </a:cubicBezTo>
                  <a:cubicBezTo>
                    <a:pt x="31" y="69"/>
                    <a:pt x="31" y="70"/>
                    <a:pt x="31" y="71"/>
                  </a:cubicBezTo>
                  <a:cubicBezTo>
                    <a:pt x="31" y="73"/>
                    <a:pt x="31" y="75"/>
                    <a:pt x="32" y="76"/>
                  </a:cubicBezTo>
                  <a:cubicBezTo>
                    <a:pt x="33" y="77"/>
                    <a:pt x="35" y="78"/>
                    <a:pt x="37" y="78"/>
                  </a:cubicBezTo>
                  <a:cubicBezTo>
                    <a:pt x="38" y="78"/>
                    <a:pt x="39" y="77"/>
                    <a:pt x="40" y="77"/>
                  </a:cubicBezTo>
                  <a:cubicBezTo>
                    <a:pt x="41" y="77"/>
                    <a:pt x="41" y="77"/>
                    <a:pt x="41" y="77"/>
                  </a:cubicBezTo>
                  <a:cubicBezTo>
                    <a:pt x="41" y="77"/>
                    <a:pt x="41" y="77"/>
                    <a:pt x="41" y="77"/>
                  </a:cubicBezTo>
                  <a:cubicBezTo>
                    <a:pt x="41" y="77"/>
                    <a:pt x="42" y="77"/>
                    <a:pt x="42" y="77"/>
                  </a:cubicBezTo>
                  <a:cubicBezTo>
                    <a:pt x="43" y="78"/>
                    <a:pt x="44" y="79"/>
                    <a:pt x="46" y="79"/>
                  </a:cubicBezTo>
                  <a:cubicBezTo>
                    <a:pt x="47" y="79"/>
                    <a:pt x="47" y="79"/>
                    <a:pt x="47" y="79"/>
                  </a:cubicBezTo>
                  <a:cubicBezTo>
                    <a:pt x="48" y="79"/>
                    <a:pt x="49" y="79"/>
                    <a:pt x="50" y="79"/>
                  </a:cubicBezTo>
                  <a:cubicBezTo>
                    <a:pt x="51" y="79"/>
                    <a:pt x="52" y="79"/>
                    <a:pt x="53" y="79"/>
                  </a:cubicBezTo>
                  <a:cubicBezTo>
                    <a:pt x="53" y="79"/>
                    <a:pt x="53" y="79"/>
                    <a:pt x="53" y="79"/>
                  </a:cubicBezTo>
                  <a:cubicBezTo>
                    <a:pt x="55" y="79"/>
                    <a:pt x="57" y="79"/>
                    <a:pt x="58" y="78"/>
                  </a:cubicBezTo>
                  <a:cubicBezTo>
                    <a:pt x="61" y="76"/>
                    <a:pt x="62" y="72"/>
                    <a:pt x="62" y="70"/>
                  </a:cubicBezTo>
                  <a:cubicBezTo>
                    <a:pt x="62" y="69"/>
                    <a:pt x="62" y="68"/>
                    <a:pt x="62" y="67"/>
                  </a:cubicBezTo>
                  <a:cubicBezTo>
                    <a:pt x="62" y="65"/>
                    <a:pt x="62" y="64"/>
                    <a:pt x="62" y="64"/>
                  </a:cubicBezTo>
                  <a:cubicBezTo>
                    <a:pt x="62" y="63"/>
                    <a:pt x="63" y="63"/>
                    <a:pt x="63" y="62"/>
                  </a:cubicBezTo>
                  <a:cubicBezTo>
                    <a:pt x="64" y="62"/>
                    <a:pt x="65" y="61"/>
                    <a:pt x="65" y="60"/>
                  </a:cubicBezTo>
                  <a:cubicBezTo>
                    <a:pt x="68" y="57"/>
                    <a:pt x="67" y="54"/>
                    <a:pt x="67" y="51"/>
                  </a:cubicBezTo>
                  <a:cubicBezTo>
                    <a:pt x="67" y="51"/>
                    <a:pt x="67" y="50"/>
                    <a:pt x="67" y="50"/>
                  </a:cubicBezTo>
                  <a:cubicBezTo>
                    <a:pt x="66" y="48"/>
                    <a:pt x="66" y="47"/>
                    <a:pt x="66" y="46"/>
                  </a:cubicBezTo>
                  <a:cubicBezTo>
                    <a:pt x="67" y="45"/>
                    <a:pt x="67" y="44"/>
                    <a:pt x="68" y="42"/>
                  </a:cubicBezTo>
                  <a:cubicBezTo>
                    <a:pt x="68" y="41"/>
                    <a:pt x="69" y="40"/>
                    <a:pt x="69" y="39"/>
                  </a:cubicBezTo>
                  <a:cubicBezTo>
                    <a:pt x="71" y="34"/>
                    <a:pt x="70" y="30"/>
                    <a:pt x="69" y="26"/>
                  </a:cubicBezTo>
                  <a:close/>
                  <a:moveTo>
                    <a:pt x="23" y="25"/>
                  </a:moveTo>
                  <a:cubicBezTo>
                    <a:pt x="23" y="26"/>
                    <a:pt x="23" y="26"/>
                    <a:pt x="23" y="27"/>
                  </a:cubicBezTo>
                  <a:cubicBezTo>
                    <a:pt x="23" y="27"/>
                    <a:pt x="23" y="26"/>
                    <a:pt x="23" y="26"/>
                  </a:cubicBezTo>
                  <a:cubicBezTo>
                    <a:pt x="23" y="26"/>
                    <a:pt x="23" y="25"/>
                    <a:pt x="23" y="25"/>
                  </a:cubicBezTo>
                  <a:cubicBezTo>
                    <a:pt x="23" y="25"/>
                    <a:pt x="23" y="25"/>
                    <a:pt x="23" y="25"/>
                  </a:cubicBezTo>
                  <a:close/>
                  <a:moveTo>
                    <a:pt x="35" y="16"/>
                  </a:moveTo>
                  <a:cubicBezTo>
                    <a:pt x="35" y="16"/>
                    <a:pt x="35" y="16"/>
                    <a:pt x="35" y="16"/>
                  </a:cubicBezTo>
                  <a:cubicBezTo>
                    <a:pt x="35" y="16"/>
                    <a:pt x="35" y="17"/>
                    <a:pt x="35" y="17"/>
                  </a:cubicBezTo>
                  <a:cubicBezTo>
                    <a:pt x="35" y="17"/>
                    <a:pt x="35" y="16"/>
                    <a:pt x="35" y="16"/>
                  </a:cubicBezTo>
                  <a:close/>
                  <a:moveTo>
                    <a:pt x="43" y="30"/>
                  </a:moveTo>
                  <a:cubicBezTo>
                    <a:pt x="42" y="29"/>
                    <a:pt x="41" y="29"/>
                    <a:pt x="40" y="28"/>
                  </a:cubicBezTo>
                  <a:cubicBezTo>
                    <a:pt x="40" y="27"/>
                    <a:pt x="40" y="27"/>
                    <a:pt x="39" y="26"/>
                  </a:cubicBezTo>
                  <a:cubicBezTo>
                    <a:pt x="38" y="25"/>
                    <a:pt x="37" y="23"/>
                    <a:pt x="37" y="22"/>
                  </a:cubicBezTo>
                  <a:cubicBezTo>
                    <a:pt x="36" y="21"/>
                    <a:pt x="36" y="21"/>
                    <a:pt x="36" y="20"/>
                  </a:cubicBezTo>
                  <a:cubicBezTo>
                    <a:pt x="36" y="20"/>
                    <a:pt x="36" y="19"/>
                    <a:pt x="36" y="18"/>
                  </a:cubicBezTo>
                  <a:cubicBezTo>
                    <a:pt x="36" y="19"/>
                    <a:pt x="36" y="19"/>
                    <a:pt x="36" y="20"/>
                  </a:cubicBezTo>
                  <a:cubicBezTo>
                    <a:pt x="37" y="21"/>
                    <a:pt x="39" y="22"/>
                    <a:pt x="40" y="22"/>
                  </a:cubicBezTo>
                  <a:cubicBezTo>
                    <a:pt x="40" y="23"/>
                    <a:pt x="40" y="23"/>
                    <a:pt x="40" y="23"/>
                  </a:cubicBezTo>
                  <a:cubicBezTo>
                    <a:pt x="43" y="23"/>
                    <a:pt x="43" y="27"/>
                    <a:pt x="43" y="30"/>
                  </a:cubicBezTo>
                  <a:close/>
                </a:path>
              </a:pathLst>
            </a:custGeom>
            <a:grpFill/>
            <a:ln w="3175" cap="rnd">
              <a:solidFill>
                <a:schemeClr val="bg1">
                  <a:lumMod val="65000"/>
                </a:schemeClr>
              </a:solidFill>
            </a:ln>
          </p:spPr>
          <p:txBody>
            <a:bodyPr vert="horz" wrap="square" lIns="91440" tIns="45720" rIns="91440" bIns="45720" numCol="1" anchor="t" anchorCtr="0" compatLnSpc="1">
              <a:prstTxWarp prst="textNoShape">
                <a:avLst/>
              </a:prstTxWarp>
            </a:bodyPr>
            <a:lstStyle/>
            <a:p>
              <a:pPr defTabSz="1219170"/>
              <a:endParaRPr lang="en-US">
                <a:solidFill>
                  <a:srgbClr val="57565A"/>
                </a:solidFill>
              </a:endParaRPr>
            </a:p>
          </p:txBody>
        </p:sp>
      </p:grpSp>
    </p:spTree>
    <p:extLst>
      <p:ext uri="{BB962C8B-B14F-4D97-AF65-F5344CB8AC3E}">
        <p14:creationId xmlns:p14="http://schemas.microsoft.com/office/powerpoint/2010/main" val="396426199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Rounded Rectangle 135">
            <a:extLst>
              <a:ext uri="{FF2B5EF4-FFF2-40B4-BE49-F238E27FC236}">
                <a16:creationId xmlns:a16="http://schemas.microsoft.com/office/drawing/2014/main" id="{F12D0A27-86BB-B3DC-7071-503AEBFBEC75}"/>
              </a:ext>
            </a:extLst>
          </p:cNvPr>
          <p:cNvSpPr/>
          <p:nvPr/>
        </p:nvSpPr>
        <p:spPr>
          <a:xfrm>
            <a:off x="4073820" y="5138645"/>
            <a:ext cx="450556" cy="265546"/>
          </a:xfrm>
          <a:prstGeom prst="wedgeRoundRectCallout">
            <a:avLst>
              <a:gd name="adj1" fmla="val -78645"/>
              <a:gd name="adj2" fmla="val 14403"/>
              <a:gd name="adj3" fmla="val 16667"/>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Nexa Light" panose="02000000000000000000" pitchFamily="50" charset="0"/>
              <a:cs typeface="Segoe UI Light" panose="020B0502040204020203" pitchFamily="34" charset="0"/>
            </a:endParaRPr>
          </a:p>
        </p:txBody>
      </p:sp>
      <p:sp>
        <p:nvSpPr>
          <p:cNvPr id="7" name="TextBox 6">
            <a:extLst>
              <a:ext uri="{FF2B5EF4-FFF2-40B4-BE49-F238E27FC236}">
                <a16:creationId xmlns:a16="http://schemas.microsoft.com/office/drawing/2014/main" id="{94107FCC-3FA9-B90B-3FC8-DA63D059A20E}"/>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8" name="Straight Connector 7">
            <a:extLst>
              <a:ext uri="{FF2B5EF4-FFF2-40B4-BE49-F238E27FC236}">
                <a16:creationId xmlns:a16="http://schemas.microsoft.com/office/drawing/2014/main" id="{05E49BA9-75D1-B3D3-78D2-E32D9B8A534E}"/>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BFB69B15-7171-6D1D-99FF-4D43B95D5E5C}"/>
              </a:ext>
            </a:extLst>
          </p:cNvPr>
          <p:cNvSpPr txBox="1"/>
          <p:nvPr/>
        </p:nvSpPr>
        <p:spPr>
          <a:xfrm>
            <a:off x="1465942" y="1350785"/>
            <a:ext cx="2160807"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Africa</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Map</a:t>
            </a:r>
          </a:p>
        </p:txBody>
      </p:sp>
      <p:grpSp>
        <p:nvGrpSpPr>
          <p:cNvPr id="10" name="Group 9">
            <a:extLst>
              <a:ext uri="{FF2B5EF4-FFF2-40B4-BE49-F238E27FC236}">
                <a16:creationId xmlns:a16="http://schemas.microsoft.com/office/drawing/2014/main" id="{DEBB9D53-4270-721A-092F-6B49DA4FD2F8}"/>
              </a:ext>
            </a:extLst>
          </p:cNvPr>
          <p:cNvGrpSpPr/>
          <p:nvPr/>
        </p:nvGrpSpPr>
        <p:grpSpPr>
          <a:xfrm>
            <a:off x="5448486" y="1106628"/>
            <a:ext cx="5549714" cy="4813800"/>
            <a:chOff x="5394961" y="602560"/>
            <a:chExt cx="6050280" cy="5247991"/>
          </a:xfrm>
          <a:solidFill>
            <a:schemeClr val="bg1">
              <a:lumMod val="95000"/>
            </a:schemeClr>
          </a:solidFill>
        </p:grpSpPr>
        <p:sp>
          <p:nvSpPr>
            <p:cNvPr id="11" name="Freeform 5">
              <a:extLst>
                <a:ext uri="{FF2B5EF4-FFF2-40B4-BE49-F238E27FC236}">
                  <a16:creationId xmlns:a16="http://schemas.microsoft.com/office/drawing/2014/main" id="{72FF8A6E-00FC-A564-D9FE-0A537F1CC243}"/>
                </a:ext>
              </a:extLst>
            </p:cNvPr>
            <p:cNvSpPr>
              <a:spLocks/>
            </p:cNvSpPr>
            <p:nvPr/>
          </p:nvSpPr>
          <p:spPr bwMode="auto">
            <a:xfrm>
              <a:off x="8839711" y="4400063"/>
              <a:ext cx="532313" cy="485194"/>
            </a:xfrm>
            <a:custGeom>
              <a:avLst/>
              <a:gdLst>
                <a:gd name="T0" fmla="*/ 416 w 418"/>
                <a:gd name="T1" fmla="*/ 145 h 381"/>
                <a:gd name="T2" fmla="*/ 414 w 418"/>
                <a:gd name="T3" fmla="*/ 130 h 381"/>
                <a:gd name="T4" fmla="*/ 418 w 418"/>
                <a:gd name="T5" fmla="*/ 114 h 381"/>
                <a:gd name="T6" fmla="*/ 416 w 418"/>
                <a:gd name="T7" fmla="*/ 100 h 381"/>
                <a:gd name="T8" fmla="*/ 414 w 418"/>
                <a:gd name="T9" fmla="*/ 88 h 381"/>
                <a:gd name="T10" fmla="*/ 411 w 418"/>
                <a:gd name="T11" fmla="*/ 62 h 381"/>
                <a:gd name="T12" fmla="*/ 399 w 418"/>
                <a:gd name="T13" fmla="*/ 57 h 381"/>
                <a:gd name="T14" fmla="*/ 357 w 418"/>
                <a:gd name="T15" fmla="*/ 40 h 381"/>
                <a:gd name="T16" fmla="*/ 331 w 418"/>
                <a:gd name="T17" fmla="*/ 31 h 381"/>
                <a:gd name="T18" fmla="*/ 328 w 418"/>
                <a:gd name="T19" fmla="*/ 29 h 381"/>
                <a:gd name="T20" fmla="*/ 312 w 418"/>
                <a:gd name="T21" fmla="*/ 24 h 381"/>
                <a:gd name="T22" fmla="*/ 283 w 418"/>
                <a:gd name="T23" fmla="*/ 21 h 381"/>
                <a:gd name="T24" fmla="*/ 269 w 418"/>
                <a:gd name="T25" fmla="*/ 3 h 381"/>
                <a:gd name="T26" fmla="*/ 246 w 418"/>
                <a:gd name="T27" fmla="*/ 0 h 381"/>
                <a:gd name="T28" fmla="*/ 224 w 418"/>
                <a:gd name="T29" fmla="*/ 5 h 381"/>
                <a:gd name="T30" fmla="*/ 201 w 418"/>
                <a:gd name="T31" fmla="*/ 19 h 381"/>
                <a:gd name="T32" fmla="*/ 196 w 418"/>
                <a:gd name="T33" fmla="*/ 29 h 381"/>
                <a:gd name="T34" fmla="*/ 191 w 418"/>
                <a:gd name="T35" fmla="*/ 50 h 381"/>
                <a:gd name="T36" fmla="*/ 141 w 418"/>
                <a:gd name="T37" fmla="*/ 74 h 381"/>
                <a:gd name="T38" fmla="*/ 104 w 418"/>
                <a:gd name="T39" fmla="*/ 123 h 381"/>
                <a:gd name="T40" fmla="*/ 82 w 418"/>
                <a:gd name="T41" fmla="*/ 135 h 381"/>
                <a:gd name="T42" fmla="*/ 71 w 418"/>
                <a:gd name="T43" fmla="*/ 133 h 381"/>
                <a:gd name="T44" fmla="*/ 54 w 418"/>
                <a:gd name="T45" fmla="*/ 128 h 381"/>
                <a:gd name="T46" fmla="*/ 47 w 418"/>
                <a:gd name="T47" fmla="*/ 130 h 381"/>
                <a:gd name="T48" fmla="*/ 35 w 418"/>
                <a:gd name="T49" fmla="*/ 128 h 381"/>
                <a:gd name="T50" fmla="*/ 21 w 418"/>
                <a:gd name="T51" fmla="*/ 123 h 381"/>
                <a:gd name="T52" fmla="*/ 7 w 418"/>
                <a:gd name="T53" fmla="*/ 123 h 381"/>
                <a:gd name="T54" fmla="*/ 9 w 418"/>
                <a:gd name="T55" fmla="*/ 140 h 381"/>
                <a:gd name="T56" fmla="*/ 26 w 418"/>
                <a:gd name="T57" fmla="*/ 166 h 381"/>
                <a:gd name="T58" fmla="*/ 40 w 418"/>
                <a:gd name="T59" fmla="*/ 194 h 381"/>
                <a:gd name="T60" fmla="*/ 59 w 418"/>
                <a:gd name="T61" fmla="*/ 223 h 381"/>
                <a:gd name="T62" fmla="*/ 66 w 418"/>
                <a:gd name="T63" fmla="*/ 230 h 381"/>
                <a:gd name="T64" fmla="*/ 78 w 418"/>
                <a:gd name="T65" fmla="*/ 239 h 381"/>
                <a:gd name="T66" fmla="*/ 99 w 418"/>
                <a:gd name="T67" fmla="*/ 246 h 381"/>
                <a:gd name="T68" fmla="*/ 111 w 418"/>
                <a:gd name="T69" fmla="*/ 258 h 381"/>
                <a:gd name="T70" fmla="*/ 134 w 418"/>
                <a:gd name="T71" fmla="*/ 275 h 381"/>
                <a:gd name="T72" fmla="*/ 132 w 418"/>
                <a:gd name="T73" fmla="*/ 298 h 381"/>
                <a:gd name="T74" fmla="*/ 144 w 418"/>
                <a:gd name="T75" fmla="*/ 320 h 381"/>
                <a:gd name="T76" fmla="*/ 146 w 418"/>
                <a:gd name="T77" fmla="*/ 329 h 381"/>
                <a:gd name="T78" fmla="*/ 151 w 418"/>
                <a:gd name="T79" fmla="*/ 334 h 381"/>
                <a:gd name="T80" fmla="*/ 177 w 418"/>
                <a:gd name="T81" fmla="*/ 339 h 381"/>
                <a:gd name="T82" fmla="*/ 205 w 418"/>
                <a:gd name="T83" fmla="*/ 348 h 381"/>
                <a:gd name="T84" fmla="*/ 215 w 418"/>
                <a:gd name="T85" fmla="*/ 365 h 381"/>
                <a:gd name="T86" fmla="*/ 227 w 418"/>
                <a:gd name="T87" fmla="*/ 369 h 381"/>
                <a:gd name="T88" fmla="*/ 243 w 418"/>
                <a:gd name="T89" fmla="*/ 367 h 381"/>
                <a:gd name="T90" fmla="*/ 257 w 418"/>
                <a:gd name="T91" fmla="*/ 374 h 381"/>
                <a:gd name="T92" fmla="*/ 274 w 418"/>
                <a:gd name="T93" fmla="*/ 379 h 381"/>
                <a:gd name="T94" fmla="*/ 291 w 418"/>
                <a:gd name="T95" fmla="*/ 379 h 381"/>
                <a:gd name="T96" fmla="*/ 317 w 418"/>
                <a:gd name="T97" fmla="*/ 379 h 381"/>
                <a:gd name="T98" fmla="*/ 326 w 418"/>
                <a:gd name="T99" fmla="*/ 381 h 381"/>
                <a:gd name="T100" fmla="*/ 362 w 418"/>
                <a:gd name="T101" fmla="*/ 346 h 381"/>
                <a:gd name="T102" fmla="*/ 388 w 418"/>
                <a:gd name="T103" fmla="*/ 320 h 381"/>
                <a:gd name="T104" fmla="*/ 385 w 418"/>
                <a:gd name="T105" fmla="*/ 305 h 381"/>
                <a:gd name="T106" fmla="*/ 399 w 418"/>
                <a:gd name="T107" fmla="*/ 275 h 381"/>
                <a:gd name="T108" fmla="*/ 409 w 418"/>
                <a:gd name="T109" fmla="*/ 256 h 381"/>
                <a:gd name="T110" fmla="*/ 416 w 418"/>
                <a:gd name="T111" fmla="*/ 242 h 381"/>
                <a:gd name="T112" fmla="*/ 414 w 418"/>
                <a:gd name="T113" fmla="*/ 225 h 381"/>
                <a:gd name="T114" fmla="*/ 406 w 418"/>
                <a:gd name="T115" fmla="*/ 223 h 381"/>
                <a:gd name="T116" fmla="*/ 404 w 418"/>
                <a:gd name="T117" fmla="*/ 208 h 381"/>
                <a:gd name="T118" fmla="*/ 406 w 418"/>
                <a:gd name="T119" fmla="*/ 192 h 381"/>
                <a:gd name="T120" fmla="*/ 399 w 418"/>
                <a:gd name="T121" fmla="*/ 187 h 381"/>
                <a:gd name="T122" fmla="*/ 411 w 418"/>
                <a:gd name="T123" fmla="*/ 178 h 381"/>
                <a:gd name="T124" fmla="*/ 411 w 418"/>
                <a:gd name="T125" fmla="*/ 161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8" h="381">
                  <a:moveTo>
                    <a:pt x="416" y="154"/>
                  </a:moveTo>
                  <a:lnTo>
                    <a:pt x="418" y="154"/>
                  </a:lnTo>
                  <a:lnTo>
                    <a:pt x="418" y="152"/>
                  </a:lnTo>
                  <a:lnTo>
                    <a:pt x="418" y="152"/>
                  </a:lnTo>
                  <a:lnTo>
                    <a:pt x="418" y="152"/>
                  </a:lnTo>
                  <a:lnTo>
                    <a:pt x="416" y="149"/>
                  </a:lnTo>
                  <a:lnTo>
                    <a:pt x="414" y="147"/>
                  </a:lnTo>
                  <a:lnTo>
                    <a:pt x="414" y="147"/>
                  </a:lnTo>
                  <a:lnTo>
                    <a:pt x="414" y="147"/>
                  </a:lnTo>
                  <a:lnTo>
                    <a:pt x="414" y="145"/>
                  </a:lnTo>
                  <a:lnTo>
                    <a:pt x="414" y="145"/>
                  </a:lnTo>
                  <a:lnTo>
                    <a:pt x="416" y="145"/>
                  </a:lnTo>
                  <a:lnTo>
                    <a:pt x="416" y="142"/>
                  </a:lnTo>
                  <a:lnTo>
                    <a:pt x="416" y="142"/>
                  </a:lnTo>
                  <a:lnTo>
                    <a:pt x="414" y="135"/>
                  </a:lnTo>
                  <a:lnTo>
                    <a:pt x="414" y="135"/>
                  </a:lnTo>
                  <a:lnTo>
                    <a:pt x="414" y="133"/>
                  </a:lnTo>
                  <a:lnTo>
                    <a:pt x="414" y="133"/>
                  </a:lnTo>
                  <a:lnTo>
                    <a:pt x="414" y="133"/>
                  </a:lnTo>
                  <a:lnTo>
                    <a:pt x="414" y="133"/>
                  </a:lnTo>
                  <a:lnTo>
                    <a:pt x="414" y="130"/>
                  </a:lnTo>
                  <a:lnTo>
                    <a:pt x="414" y="130"/>
                  </a:lnTo>
                  <a:lnTo>
                    <a:pt x="414" y="130"/>
                  </a:lnTo>
                  <a:lnTo>
                    <a:pt x="414" y="130"/>
                  </a:lnTo>
                  <a:lnTo>
                    <a:pt x="414" y="128"/>
                  </a:lnTo>
                  <a:lnTo>
                    <a:pt x="414" y="128"/>
                  </a:lnTo>
                  <a:lnTo>
                    <a:pt x="414" y="126"/>
                  </a:lnTo>
                  <a:lnTo>
                    <a:pt x="414" y="126"/>
                  </a:lnTo>
                  <a:lnTo>
                    <a:pt x="414" y="123"/>
                  </a:lnTo>
                  <a:lnTo>
                    <a:pt x="414" y="123"/>
                  </a:lnTo>
                  <a:lnTo>
                    <a:pt x="416" y="123"/>
                  </a:lnTo>
                  <a:lnTo>
                    <a:pt x="416" y="121"/>
                  </a:lnTo>
                  <a:lnTo>
                    <a:pt x="416" y="119"/>
                  </a:lnTo>
                  <a:lnTo>
                    <a:pt x="416" y="116"/>
                  </a:lnTo>
                  <a:lnTo>
                    <a:pt x="416" y="114"/>
                  </a:lnTo>
                  <a:lnTo>
                    <a:pt x="418" y="114"/>
                  </a:lnTo>
                  <a:lnTo>
                    <a:pt x="418" y="111"/>
                  </a:lnTo>
                  <a:lnTo>
                    <a:pt x="418" y="111"/>
                  </a:lnTo>
                  <a:lnTo>
                    <a:pt x="416" y="109"/>
                  </a:lnTo>
                  <a:lnTo>
                    <a:pt x="416" y="109"/>
                  </a:lnTo>
                  <a:lnTo>
                    <a:pt x="414" y="109"/>
                  </a:lnTo>
                  <a:lnTo>
                    <a:pt x="414" y="107"/>
                  </a:lnTo>
                  <a:lnTo>
                    <a:pt x="414" y="107"/>
                  </a:lnTo>
                  <a:lnTo>
                    <a:pt x="414" y="104"/>
                  </a:lnTo>
                  <a:lnTo>
                    <a:pt x="414" y="104"/>
                  </a:lnTo>
                  <a:lnTo>
                    <a:pt x="414" y="104"/>
                  </a:lnTo>
                  <a:lnTo>
                    <a:pt x="414" y="104"/>
                  </a:lnTo>
                  <a:lnTo>
                    <a:pt x="416" y="100"/>
                  </a:lnTo>
                  <a:lnTo>
                    <a:pt x="416" y="100"/>
                  </a:lnTo>
                  <a:lnTo>
                    <a:pt x="418" y="97"/>
                  </a:lnTo>
                  <a:lnTo>
                    <a:pt x="418" y="97"/>
                  </a:lnTo>
                  <a:lnTo>
                    <a:pt x="418" y="97"/>
                  </a:lnTo>
                  <a:lnTo>
                    <a:pt x="418" y="97"/>
                  </a:lnTo>
                  <a:lnTo>
                    <a:pt x="416" y="95"/>
                  </a:lnTo>
                  <a:lnTo>
                    <a:pt x="416" y="95"/>
                  </a:lnTo>
                  <a:lnTo>
                    <a:pt x="416" y="95"/>
                  </a:lnTo>
                  <a:lnTo>
                    <a:pt x="416" y="92"/>
                  </a:lnTo>
                  <a:lnTo>
                    <a:pt x="416" y="92"/>
                  </a:lnTo>
                  <a:lnTo>
                    <a:pt x="414" y="90"/>
                  </a:lnTo>
                  <a:lnTo>
                    <a:pt x="414" y="88"/>
                  </a:lnTo>
                  <a:lnTo>
                    <a:pt x="414" y="83"/>
                  </a:lnTo>
                  <a:lnTo>
                    <a:pt x="411" y="78"/>
                  </a:lnTo>
                  <a:lnTo>
                    <a:pt x="406" y="74"/>
                  </a:lnTo>
                  <a:lnTo>
                    <a:pt x="406" y="74"/>
                  </a:lnTo>
                  <a:lnTo>
                    <a:pt x="411" y="69"/>
                  </a:lnTo>
                  <a:lnTo>
                    <a:pt x="411" y="69"/>
                  </a:lnTo>
                  <a:lnTo>
                    <a:pt x="414" y="66"/>
                  </a:lnTo>
                  <a:lnTo>
                    <a:pt x="414" y="62"/>
                  </a:lnTo>
                  <a:lnTo>
                    <a:pt x="414" y="59"/>
                  </a:lnTo>
                  <a:lnTo>
                    <a:pt x="414" y="59"/>
                  </a:lnTo>
                  <a:lnTo>
                    <a:pt x="414" y="59"/>
                  </a:lnTo>
                  <a:lnTo>
                    <a:pt x="411" y="62"/>
                  </a:lnTo>
                  <a:lnTo>
                    <a:pt x="411" y="62"/>
                  </a:lnTo>
                  <a:lnTo>
                    <a:pt x="409" y="62"/>
                  </a:lnTo>
                  <a:lnTo>
                    <a:pt x="406" y="59"/>
                  </a:lnTo>
                  <a:lnTo>
                    <a:pt x="404" y="59"/>
                  </a:lnTo>
                  <a:lnTo>
                    <a:pt x="404" y="62"/>
                  </a:lnTo>
                  <a:lnTo>
                    <a:pt x="402" y="62"/>
                  </a:lnTo>
                  <a:lnTo>
                    <a:pt x="402" y="62"/>
                  </a:lnTo>
                  <a:lnTo>
                    <a:pt x="402" y="62"/>
                  </a:lnTo>
                  <a:lnTo>
                    <a:pt x="402" y="62"/>
                  </a:lnTo>
                  <a:lnTo>
                    <a:pt x="399" y="59"/>
                  </a:lnTo>
                  <a:lnTo>
                    <a:pt x="399" y="57"/>
                  </a:lnTo>
                  <a:lnTo>
                    <a:pt x="399" y="57"/>
                  </a:lnTo>
                  <a:lnTo>
                    <a:pt x="399" y="55"/>
                  </a:lnTo>
                  <a:lnTo>
                    <a:pt x="399" y="55"/>
                  </a:lnTo>
                  <a:lnTo>
                    <a:pt x="392" y="52"/>
                  </a:lnTo>
                  <a:lnTo>
                    <a:pt x="385" y="50"/>
                  </a:lnTo>
                  <a:lnTo>
                    <a:pt x="378" y="48"/>
                  </a:lnTo>
                  <a:lnTo>
                    <a:pt x="373" y="45"/>
                  </a:lnTo>
                  <a:lnTo>
                    <a:pt x="364" y="48"/>
                  </a:lnTo>
                  <a:lnTo>
                    <a:pt x="359" y="45"/>
                  </a:lnTo>
                  <a:lnTo>
                    <a:pt x="357" y="45"/>
                  </a:lnTo>
                  <a:lnTo>
                    <a:pt x="357" y="45"/>
                  </a:lnTo>
                  <a:lnTo>
                    <a:pt x="357" y="43"/>
                  </a:lnTo>
                  <a:lnTo>
                    <a:pt x="357" y="40"/>
                  </a:lnTo>
                  <a:lnTo>
                    <a:pt x="354" y="40"/>
                  </a:lnTo>
                  <a:lnTo>
                    <a:pt x="354" y="40"/>
                  </a:lnTo>
                  <a:lnTo>
                    <a:pt x="352" y="38"/>
                  </a:lnTo>
                  <a:lnTo>
                    <a:pt x="350" y="36"/>
                  </a:lnTo>
                  <a:lnTo>
                    <a:pt x="347" y="33"/>
                  </a:lnTo>
                  <a:lnTo>
                    <a:pt x="347" y="33"/>
                  </a:lnTo>
                  <a:lnTo>
                    <a:pt x="338" y="33"/>
                  </a:lnTo>
                  <a:lnTo>
                    <a:pt x="336" y="31"/>
                  </a:lnTo>
                  <a:lnTo>
                    <a:pt x="336" y="31"/>
                  </a:lnTo>
                  <a:lnTo>
                    <a:pt x="333" y="31"/>
                  </a:lnTo>
                  <a:lnTo>
                    <a:pt x="333" y="31"/>
                  </a:lnTo>
                  <a:lnTo>
                    <a:pt x="331" y="31"/>
                  </a:lnTo>
                  <a:lnTo>
                    <a:pt x="331" y="31"/>
                  </a:lnTo>
                  <a:lnTo>
                    <a:pt x="331" y="31"/>
                  </a:lnTo>
                  <a:lnTo>
                    <a:pt x="331" y="31"/>
                  </a:lnTo>
                  <a:lnTo>
                    <a:pt x="331" y="31"/>
                  </a:lnTo>
                  <a:lnTo>
                    <a:pt x="331" y="31"/>
                  </a:lnTo>
                  <a:lnTo>
                    <a:pt x="331" y="31"/>
                  </a:lnTo>
                  <a:lnTo>
                    <a:pt x="331" y="31"/>
                  </a:lnTo>
                  <a:lnTo>
                    <a:pt x="331" y="29"/>
                  </a:lnTo>
                  <a:lnTo>
                    <a:pt x="328" y="29"/>
                  </a:lnTo>
                  <a:lnTo>
                    <a:pt x="328" y="29"/>
                  </a:lnTo>
                  <a:lnTo>
                    <a:pt x="328" y="29"/>
                  </a:lnTo>
                  <a:lnTo>
                    <a:pt x="328" y="29"/>
                  </a:lnTo>
                  <a:lnTo>
                    <a:pt x="326" y="26"/>
                  </a:lnTo>
                  <a:lnTo>
                    <a:pt x="326" y="26"/>
                  </a:lnTo>
                  <a:lnTo>
                    <a:pt x="326" y="24"/>
                  </a:lnTo>
                  <a:lnTo>
                    <a:pt x="324" y="24"/>
                  </a:lnTo>
                  <a:lnTo>
                    <a:pt x="324" y="24"/>
                  </a:lnTo>
                  <a:lnTo>
                    <a:pt x="319" y="21"/>
                  </a:lnTo>
                  <a:lnTo>
                    <a:pt x="317" y="21"/>
                  </a:lnTo>
                  <a:lnTo>
                    <a:pt x="314" y="21"/>
                  </a:lnTo>
                  <a:lnTo>
                    <a:pt x="314" y="24"/>
                  </a:lnTo>
                  <a:lnTo>
                    <a:pt x="314" y="24"/>
                  </a:lnTo>
                  <a:lnTo>
                    <a:pt x="312" y="24"/>
                  </a:lnTo>
                  <a:lnTo>
                    <a:pt x="312" y="24"/>
                  </a:lnTo>
                  <a:lnTo>
                    <a:pt x="312" y="24"/>
                  </a:lnTo>
                  <a:lnTo>
                    <a:pt x="312" y="24"/>
                  </a:lnTo>
                  <a:lnTo>
                    <a:pt x="309" y="24"/>
                  </a:lnTo>
                  <a:lnTo>
                    <a:pt x="309" y="26"/>
                  </a:lnTo>
                  <a:lnTo>
                    <a:pt x="307" y="26"/>
                  </a:lnTo>
                  <a:lnTo>
                    <a:pt x="307" y="24"/>
                  </a:lnTo>
                  <a:lnTo>
                    <a:pt x="307" y="24"/>
                  </a:lnTo>
                  <a:lnTo>
                    <a:pt x="305" y="21"/>
                  </a:lnTo>
                  <a:lnTo>
                    <a:pt x="302" y="21"/>
                  </a:lnTo>
                  <a:lnTo>
                    <a:pt x="295" y="21"/>
                  </a:lnTo>
                  <a:lnTo>
                    <a:pt x="288" y="21"/>
                  </a:lnTo>
                  <a:lnTo>
                    <a:pt x="283" y="21"/>
                  </a:lnTo>
                  <a:lnTo>
                    <a:pt x="279" y="21"/>
                  </a:lnTo>
                  <a:lnTo>
                    <a:pt x="276" y="19"/>
                  </a:lnTo>
                  <a:lnTo>
                    <a:pt x="276" y="12"/>
                  </a:lnTo>
                  <a:lnTo>
                    <a:pt x="276" y="7"/>
                  </a:lnTo>
                  <a:lnTo>
                    <a:pt x="276" y="3"/>
                  </a:lnTo>
                  <a:lnTo>
                    <a:pt x="274" y="3"/>
                  </a:lnTo>
                  <a:lnTo>
                    <a:pt x="274" y="3"/>
                  </a:lnTo>
                  <a:lnTo>
                    <a:pt x="272" y="3"/>
                  </a:lnTo>
                  <a:lnTo>
                    <a:pt x="272" y="3"/>
                  </a:lnTo>
                  <a:lnTo>
                    <a:pt x="269" y="3"/>
                  </a:lnTo>
                  <a:lnTo>
                    <a:pt x="269" y="3"/>
                  </a:lnTo>
                  <a:lnTo>
                    <a:pt x="269" y="3"/>
                  </a:lnTo>
                  <a:lnTo>
                    <a:pt x="267" y="3"/>
                  </a:lnTo>
                  <a:lnTo>
                    <a:pt x="267" y="3"/>
                  </a:lnTo>
                  <a:lnTo>
                    <a:pt x="267" y="3"/>
                  </a:lnTo>
                  <a:lnTo>
                    <a:pt x="265" y="3"/>
                  </a:lnTo>
                  <a:lnTo>
                    <a:pt x="262" y="0"/>
                  </a:lnTo>
                  <a:lnTo>
                    <a:pt x="260" y="3"/>
                  </a:lnTo>
                  <a:lnTo>
                    <a:pt x="260" y="3"/>
                  </a:lnTo>
                  <a:lnTo>
                    <a:pt x="257" y="3"/>
                  </a:lnTo>
                  <a:lnTo>
                    <a:pt x="255" y="3"/>
                  </a:lnTo>
                  <a:lnTo>
                    <a:pt x="250" y="0"/>
                  </a:lnTo>
                  <a:lnTo>
                    <a:pt x="248" y="0"/>
                  </a:lnTo>
                  <a:lnTo>
                    <a:pt x="246" y="0"/>
                  </a:lnTo>
                  <a:lnTo>
                    <a:pt x="243" y="3"/>
                  </a:lnTo>
                  <a:lnTo>
                    <a:pt x="241" y="3"/>
                  </a:lnTo>
                  <a:lnTo>
                    <a:pt x="239" y="3"/>
                  </a:lnTo>
                  <a:lnTo>
                    <a:pt x="236" y="3"/>
                  </a:lnTo>
                  <a:lnTo>
                    <a:pt x="236" y="3"/>
                  </a:lnTo>
                  <a:lnTo>
                    <a:pt x="236" y="3"/>
                  </a:lnTo>
                  <a:lnTo>
                    <a:pt x="234" y="3"/>
                  </a:lnTo>
                  <a:lnTo>
                    <a:pt x="234" y="3"/>
                  </a:lnTo>
                  <a:lnTo>
                    <a:pt x="231" y="5"/>
                  </a:lnTo>
                  <a:lnTo>
                    <a:pt x="229" y="5"/>
                  </a:lnTo>
                  <a:lnTo>
                    <a:pt x="224" y="5"/>
                  </a:lnTo>
                  <a:lnTo>
                    <a:pt x="224" y="5"/>
                  </a:lnTo>
                  <a:lnTo>
                    <a:pt x="212" y="12"/>
                  </a:lnTo>
                  <a:lnTo>
                    <a:pt x="210" y="14"/>
                  </a:lnTo>
                  <a:lnTo>
                    <a:pt x="210" y="14"/>
                  </a:lnTo>
                  <a:lnTo>
                    <a:pt x="210" y="14"/>
                  </a:lnTo>
                  <a:lnTo>
                    <a:pt x="208" y="14"/>
                  </a:lnTo>
                  <a:lnTo>
                    <a:pt x="208" y="14"/>
                  </a:lnTo>
                  <a:lnTo>
                    <a:pt x="208" y="17"/>
                  </a:lnTo>
                  <a:lnTo>
                    <a:pt x="205" y="19"/>
                  </a:lnTo>
                  <a:lnTo>
                    <a:pt x="205" y="19"/>
                  </a:lnTo>
                  <a:lnTo>
                    <a:pt x="203" y="19"/>
                  </a:lnTo>
                  <a:lnTo>
                    <a:pt x="201" y="19"/>
                  </a:lnTo>
                  <a:lnTo>
                    <a:pt x="201" y="19"/>
                  </a:lnTo>
                  <a:lnTo>
                    <a:pt x="201" y="19"/>
                  </a:lnTo>
                  <a:lnTo>
                    <a:pt x="198" y="19"/>
                  </a:lnTo>
                  <a:lnTo>
                    <a:pt x="198" y="21"/>
                  </a:lnTo>
                  <a:lnTo>
                    <a:pt x="196" y="24"/>
                  </a:lnTo>
                  <a:lnTo>
                    <a:pt x="196" y="24"/>
                  </a:lnTo>
                  <a:lnTo>
                    <a:pt x="196" y="24"/>
                  </a:lnTo>
                  <a:lnTo>
                    <a:pt x="196" y="26"/>
                  </a:lnTo>
                  <a:lnTo>
                    <a:pt x="196" y="26"/>
                  </a:lnTo>
                  <a:lnTo>
                    <a:pt x="196" y="26"/>
                  </a:lnTo>
                  <a:lnTo>
                    <a:pt x="196" y="26"/>
                  </a:lnTo>
                  <a:lnTo>
                    <a:pt x="196" y="26"/>
                  </a:lnTo>
                  <a:lnTo>
                    <a:pt x="196" y="29"/>
                  </a:lnTo>
                  <a:lnTo>
                    <a:pt x="194" y="31"/>
                  </a:lnTo>
                  <a:lnTo>
                    <a:pt x="194" y="33"/>
                  </a:lnTo>
                  <a:lnTo>
                    <a:pt x="196" y="36"/>
                  </a:lnTo>
                  <a:lnTo>
                    <a:pt x="194" y="38"/>
                  </a:lnTo>
                  <a:lnTo>
                    <a:pt x="194" y="38"/>
                  </a:lnTo>
                  <a:lnTo>
                    <a:pt x="194" y="40"/>
                  </a:lnTo>
                  <a:lnTo>
                    <a:pt x="196" y="43"/>
                  </a:lnTo>
                  <a:lnTo>
                    <a:pt x="196" y="43"/>
                  </a:lnTo>
                  <a:lnTo>
                    <a:pt x="194" y="45"/>
                  </a:lnTo>
                  <a:lnTo>
                    <a:pt x="194" y="45"/>
                  </a:lnTo>
                  <a:lnTo>
                    <a:pt x="194" y="48"/>
                  </a:lnTo>
                  <a:lnTo>
                    <a:pt x="191" y="50"/>
                  </a:lnTo>
                  <a:lnTo>
                    <a:pt x="191" y="50"/>
                  </a:lnTo>
                  <a:lnTo>
                    <a:pt x="189" y="52"/>
                  </a:lnTo>
                  <a:lnTo>
                    <a:pt x="189" y="52"/>
                  </a:lnTo>
                  <a:lnTo>
                    <a:pt x="189" y="52"/>
                  </a:lnTo>
                  <a:lnTo>
                    <a:pt x="186" y="52"/>
                  </a:lnTo>
                  <a:lnTo>
                    <a:pt x="186" y="52"/>
                  </a:lnTo>
                  <a:lnTo>
                    <a:pt x="184" y="52"/>
                  </a:lnTo>
                  <a:lnTo>
                    <a:pt x="165" y="62"/>
                  </a:lnTo>
                  <a:lnTo>
                    <a:pt x="160" y="64"/>
                  </a:lnTo>
                  <a:lnTo>
                    <a:pt x="156" y="69"/>
                  </a:lnTo>
                  <a:lnTo>
                    <a:pt x="151" y="69"/>
                  </a:lnTo>
                  <a:lnTo>
                    <a:pt x="141" y="74"/>
                  </a:lnTo>
                  <a:lnTo>
                    <a:pt x="139" y="76"/>
                  </a:lnTo>
                  <a:lnTo>
                    <a:pt x="137" y="78"/>
                  </a:lnTo>
                  <a:lnTo>
                    <a:pt x="130" y="88"/>
                  </a:lnTo>
                  <a:lnTo>
                    <a:pt x="130" y="90"/>
                  </a:lnTo>
                  <a:lnTo>
                    <a:pt x="127" y="95"/>
                  </a:lnTo>
                  <a:lnTo>
                    <a:pt x="127" y="97"/>
                  </a:lnTo>
                  <a:lnTo>
                    <a:pt x="123" y="100"/>
                  </a:lnTo>
                  <a:lnTo>
                    <a:pt x="118" y="104"/>
                  </a:lnTo>
                  <a:lnTo>
                    <a:pt x="104" y="121"/>
                  </a:lnTo>
                  <a:lnTo>
                    <a:pt x="104" y="121"/>
                  </a:lnTo>
                  <a:lnTo>
                    <a:pt x="104" y="121"/>
                  </a:lnTo>
                  <a:lnTo>
                    <a:pt x="104" y="123"/>
                  </a:lnTo>
                  <a:lnTo>
                    <a:pt x="104" y="123"/>
                  </a:lnTo>
                  <a:lnTo>
                    <a:pt x="101" y="126"/>
                  </a:lnTo>
                  <a:lnTo>
                    <a:pt x="99" y="128"/>
                  </a:lnTo>
                  <a:lnTo>
                    <a:pt x="99" y="130"/>
                  </a:lnTo>
                  <a:lnTo>
                    <a:pt x="97" y="130"/>
                  </a:lnTo>
                  <a:lnTo>
                    <a:pt x="97" y="130"/>
                  </a:lnTo>
                  <a:lnTo>
                    <a:pt x="94" y="130"/>
                  </a:lnTo>
                  <a:lnTo>
                    <a:pt x="92" y="130"/>
                  </a:lnTo>
                  <a:lnTo>
                    <a:pt x="92" y="133"/>
                  </a:lnTo>
                  <a:lnTo>
                    <a:pt x="89" y="133"/>
                  </a:lnTo>
                  <a:lnTo>
                    <a:pt x="85" y="135"/>
                  </a:lnTo>
                  <a:lnTo>
                    <a:pt x="82" y="135"/>
                  </a:lnTo>
                  <a:lnTo>
                    <a:pt x="82" y="135"/>
                  </a:lnTo>
                  <a:lnTo>
                    <a:pt x="82" y="135"/>
                  </a:lnTo>
                  <a:lnTo>
                    <a:pt x="80" y="137"/>
                  </a:lnTo>
                  <a:lnTo>
                    <a:pt x="80" y="137"/>
                  </a:lnTo>
                  <a:lnTo>
                    <a:pt x="80" y="137"/>
                  </a:lnTo>
                  <a:lnTo>
                    <a:pt x="75" y="135"/>
                  </a:lnTo>
                  <a:lnTo>
                    <a:pt x="75" y="135"/>
                  </a:lnTo>
                  <a:lnTo>
                    <a:pt x="75" y="135"/>
                  </a:lnTo>
                  <a:lnTo>
                    <a:pt x="73" y="133"/>
                  </a:lnTo>
                  <a:lnTo>
                    <a:pt x="73" y="133"/>
                  </a:lnTo>
                  <a:lnTo>
                    <a:pt x="73" y="133"/>
                  </a:lnTo>
                  <a:lnTo>
                    <a:pt x="71" y="133"/>
                  </a:lnTo>
                  <a:lnTo>
                    <a:pt x="68" y="133"/>
                  </a:lnTo>
                  <a:lnTo>
                    <a:pt x="63" y="130"/>
                  </a:lnTo>
                  <a:lnTo>
                    <a:pt x="61" y="130"/>
                  </a:lnTo>
                  <a:lnTo>
                    <a:pt x="59" y="130"/>
                  </a:lnTo>
                  <a:lnTo>
                    <a:pt x="59" y="130"/>
                  </a:lnTo>
                  <a:lnTo>
                    <a:pt x="59" y="128"/>
                  </a:lnTo>
                  <a:lnTo>
                    <a:pt x="59" y="128"/>
                  </a:lnTo>
                  <a:lnTo>
                    <a:pt x="59" y="128"/>
                  </a:lnTo>
                  <a:lnTo>
                    <a:pt x="56" y="128"/>
                  </a:lnTo>
                  <a:lnTo>
                    <a:pt x="54" y="128"/>
                  </a:lnTo>
                  <a:lnTo>
                    <a:pt x="54" y="128"/>
                  </a:lnTo>
                  <a:lnTo>
                    <a:pt x="54" y="128"/>
                  </a:lnTo>
                  <a:lnTo>
                    <a:pt x="54" y="126"/>
                  </a:lnTo>
                  <a:lnTo>
                    <a:pt x="54" y="126"/>
                  </a:lnTo>
                  <a:lnTo>
                    <a:pt x="54" y="126"/>
                  </a:lnTo>
                  <a:lnTo>
                    <a:pt x="52" y="128"/>
                  </a:lnTo>
                  <a:lnTo>
                    <a:pt x="52" y="128"/>
                  </a:lnTo>
                  <a:lnTo>
                    <a:pt x="49" y="128"/>
                  </a:lnTo>
                  <a:lnTo>
                    <a:pt x="49" y="130"/>
                  </a:lnTo>
                  <a:lnTo>
                    <a:pt x="47" y="130"/>
                  </a:lnTo>
                  <a:lnTo>
                    <a:pt x="47" y="130"/>
                  </a:lnTo>
                  <a:lnTo>
                    <a:pt x="47" y="130"/>
                  </a:lnTo>
                  <a:lnTo>
                    <a:pt x="47" y="130"/>
                  </a:lnTo>
                  <a:lnTo>
                    <a:pt x="47" y="130"/>
                  </a:lnTo>
                  <a:lnTo>
                    <a:pt x="47" y="130"/>
                  </a:lnTo>
                  <a:lnTo>
                    <a:pt x="44" y="130"/>
                  </a:lnTo>
                  <a:lnTo>
                    <a:pt x="44" y="130"/>
                  </a:lnTo>
                  <a:lnTo>
                    <a:pt x="44" y="133"/>
                  </a:lnTo>
                  <a:lnTo>
                    <a:pt x="44" y="130"/>
                  </a:lnTo>
                  <a:lnTo>
                    <a:pt x="42" y="133"/>
                  </a:lnTo>
                  <a:lnTo>
                    <a:pt x="40" y="133"/>
                  </a:lnTo>
                  <a:lnTo>
                    <a:pt x="37" y="133"/>
                  </a:lnTo>
                  <a:lnTo>
                    <a:pt x="35" y="130"/>
                  </a:lnTo>
                  <a:lnTo>
                    <a:pt x="35" y="130"/>
                  </a:lnTo>
                  <a:lnTo>
                    <a:pt x="35" y="130"/>
                  </a:lnTo>
                  <a:lnTo>
                    <a:pt x="35" y="128"/>
                  </a:lnTo>
                  <a:lnTo>
                    <a:pt x="35" y="128"/>
                  </a:lnTo>
                  <a:lnTo>
                    <a:pt x="35" y="128"/>
                  </a:lnTo>
                  <a:lnTo>
                    <a:pt x="33" y="128"/>
                  </a:lnTo>
                  <a:lnTo>
                    <a:pt x="30" y="126"/>
                  </a:lnTo>
                  <a:lnTo>
                    <a:pt x="30" y="126"/>
                  </a:lnTo>
                  <a:lnTo>
                    <a:pt x="30" y="126"/>
                  </a:lnTo>
                  <a:lnTo>
                    <a:pt x="28" y="123"/>
                  </a:lnTo>
                  <a:lnTo>
                    <a:pt x="26" y="123"/>
                  </a:lnTo>
                  <a:lnTo>
                    <a:pt x="26" y="123"/>
                  </a:lnTo>
                  <a:lnTo>
                    <a:pt x="26" y="123"/>
                  </a:lnTo>
                  <a:lnTo>
                    <a:pt x="23" y="123"/>
                  </a:lnTo>
                  <a:lnTo>
                    <a:pt x="21" y="123"/>
                  </a:lnTo>
                  <a:lnTo>
                    <a:pt x="18" y="126"/>
                  </a:lnTo>
                  <a:lnTo>
                    <a:pt x="16" y="126"/>
                  </a:lnTo>
                  <a:lnTo>
                    <a:pt x="16" y="126"/>
                  </a:lnTo>
                  <a:lnTo>
                    <a:pt x="16" y="126"/>
                  </a:lnTo>
                  <a:lnTo>
                    <a:pt x="16" y="126"/>
                  </a:lnTo>
                  <a:lnTo>
                    <a:pt x="16" y="126"/>
                  </a:lnTo>
                  <a:lnTo>
                    <a:pt x="16" y="126"/>
                  </a:lnTo>
                  <a:lnTo>
                    <a:pt x="11" y="126"/>
                  </a:lnTo>
                  <a:lnTo>
                    <a:pt x="11" y="126"/>
                  </a:lnTo>
                  <a:lnTo>
                    <a:pt x="9" y="123"/>
                  </a:lnTo>
                  <a:lnTo>
                    <a:pt x="7" y="123"/>
                  </a:lnTo>
                  <a:lnTo>
                    <a:pt x="7" y="123"/>
                  </a:lnTo>
                  <a:lnTo>
                    <a:pt x="7" y="123"/>
                  </a:lnTo>
                  <a:lnTo>
                    <a:pt x="4" y="123"/>
                  </a:lnTo>
                  <a:lnTo>
                    <a:pt x="2" y="121"/>
                  </a:lnTo>
                  <a:lnTo>
                    <a:pt x="2" y="121"/>
                  </a:lnTo>
                  <a:lnTo>
                    <a:pt x="0" y="126"/>
                  </a:lnTo>
                  <a:lnTo>
                    <a:pt x="0" y="128"/>
                  </a:lnTo>
                  <a:lnTo>
                    <a:pt x="2" y="130"/>
                  </a:lnTo>
                  <a:lnTo>
                    <a:pt x="2" y="133"/>
                  </a:lnTo>
                  <a:lnTo>
                    <a:pt x="4" y="137"/>
                  </a:lnTo>
                  <a:lnTo>
                    <a:pt x="7" y="137"/>
                  </a:lnTo>
                  <a:lnTo>
                    <a:pt x="9" y="140"/>
                  </a:lnTo>
                  <a:lnTo>
                    <a:pt x="9" y="140"/>
                  </a:lnTo>
                  <a:lnTo>
                    <a:pt x="11" y="142"/>
                  </a:lnTo>
                  <a:lnTo>
                    <a:pt x="11" y="147"/>
                  </a:lnTo>
                  <a:lnTo>
                    <a:pt x="14" y="149"/>
                  </a:lnTo>
                  <a:lnTo>
                    <a:pt x="14" y="152"/>
                  </a:lnTo>
                  <a:lnTo>
                    <a:pt x="16" y="154"/>
                  </a:lnTo>
                  <a:lnTo>
                    <a:pt x="16" y="154"/>
                  </a:lnTo>
                  <a:lnTo>
                    <a:pt x="16" y="156"/>
                  </a:lnTo>
                  <a:lnTo>
                    <a:pt x="18" y="159"/>
                  </a:lnTo>
                  <a:lnTo>
                    <a:pt x="21" y="161"/>
                  </a:lnTo>
                  <a:lnTo>
                    <a:pt x="21" y="161"/>
                  </a:lnTo>
                  <a:lnTo>
                    <a:pt x="26" y="166"/>
                  </a:lnTo>
                  <a:lnTo>
                    <a:pt x="26" y="166"/>
                  </a:lnTo>
                  <a:lnTo>
                    <a:pt x="28" y="168"/>
                  </a:lnTo>
                  <a:lnTo>
                    <a:pt x="30" y="168"/>
                  </a:lnTo>
                  <a:lnTo>
                    <a:pt x="30" y="171"/>
                  </a:lnTo>
                  <a:lnTo>
                    <a:pt x="30" y="175"/>
                  </a:lnTo>
                  <a:lnTo>
                    <a:pt x="33" y="178"/>
                  </a:lnTo>
                  <a:lnTo>
                    <a:pt x="40" y="185"/>
                  </a:lnTo>
                  <a:lnTo>
                    <a:pt x="40" y="190"/>
                  </a:lnTo>
                  <a:lnTo>
                    <a:pt x="40" y="190"/>
                  </a:lnTo>
                  <a:lnTo>
                    <a:pt x="40" y="190"/>
                  </a:lnTo>
                  <a:lnTo>
                    <a:pt x="40" y="192"/>
                  </a:lnTo>
                  <a:lnTo>
                    <a:pt x="40" y="194"/>
                  </a:lnTo>
                  <a:lnTo>
                    <a:pt x="40" y="194"/>
                  </a:lnTo>
                  <a:lnTo>
                    <a:pt x="40" y="197"/>
                  </a:lnTo>
                  <a:lnTo>
                    <a:pt x="42" y="199"/>
                  </a:lnTo>
                  <a:lnTo>
                    <a:pt x="42" y="201"/>
                  </a:lnTo>
                  <a:lnTo>
                    <a:pt x="44" y="204"/>
                  </a:lnTo>
                  <a:lnTo>
                    <a:pt x="49" y="218"/>
                  </a:lnTo>
                  <a:lnTo>
                    <a:pt x="52" y="220"/>
                  </a:lnTo>
                  <a:lnTo>
                    <a:pt x="52" y="220"/>
                  </a:lnTo>
                  <a:lnTo>
                    <a:pt x="54" y="220"/>
                  </a:lnTo>
                  <a:lnTo>
                    <a:pt x="59" y="220"/>
                  </a:lnTo>
                  <a:lnTo>
                    <a:pt x="59" y="223"/>
                  </a:lnTo>
                  <a:lnTo>
                    <a:pt x="59" y="223"/>
                  </a:lnTo>
                  <a:lnTo>
                    <a:pt x="59" y="223"/>
                  </a:lnTo>
                  <a:lnTo>
                    <a:pt x="61" y="223"/>
                  </a:lnTo>
                  <a:lnTo>
                    <a:pt x="61" y="223"/>
                  </a:lnTo>
                  <a:lnTo>
                    <a:pt x="59" y="225"/>
                  </a:lnTo>
                  <a:lnTo>
                    <a:pt x="59" y="225"/>
                  </a:lnTo>
                  <a:lnTo>
                    <a:pt x="59" y="225"/>
                  </a:lnTo>
                  <a:lnTo>
                    <a:pt x="59" y="225"/>
                  </a:lnTo>
                  <a:lnTo>
                    <a:pt x="59" y="227"/>
                  </a:lnTo>
                  <a:lnTo>
                    <a:pt x="61" y="227"/>
                  </a:lnTo>
                  <a:lnTo>
                    <a:pt x="61" y="227"/>
                  </a:lnTo>
                  <a:lnTo>
                    <a:pt x="63" y="227"/>
                  </a:lnTo>
                  <a:lnTo>
                    <a:pt x="63" y="230"/>
                  </a:lnTo>
                  <a:lnTo>
                    <a:pt x="66" y="230"/>
                  </a:lnTo>
                  <a:lnTo>
                    <a:pt x="66" y="232"/>
                  </a:lnTo>
                  <a:lnTo>
                    <a:pt x="68" y="232"/>
                  </a:lnTo>
                  <a:lnTo>
                    <a:pt x="71" y="232"/>
                  </a:lnTo>
                  <a:lnTo>
                    <a:pt x="71" y="234"/>
                  </a:lnTo>
                  <a:lnTo>
                    <a:pt x="73" y="234"/>
                  </a:lnTo>
                  <a:lnTo>
                    <a:pt x="73" y="234"/>
                  </a:lnTo>
                  <a:lnTo>
                    <a:pt x="73" y="237"/>
                  </a:lnTo>
                  <a:lnTo>
                    <a:pt x="73" y="237"/>
                  </a:lnTo>
                  <a:lnTo>
                    <a:pt x="75" y="237"/>
                  </a:lnTo>
                  <a:lnTo>
                    <a:pt x="78" y="239"/>
                  </a:lnTo>
                  <a:lnTo>
                    <a:pt x="78" y="239"/>
                  </a:lnTo>
                  <a:lnTo>
                    <a:pt x="78" y="239"/>
                  </a:lnTo>
                  <a:lnTo>
                    <a:pt x="78" y="239"/>
                  </a:lnTo>
                  <a:lnTo>
                    <a:pt x="80" y="242"/>
                  </a:lnTo>
                  <a:lnTo>
                    <a:pt x="80" y="242"/>
                  </a:lnTo>
                  <a:lnTo>
                    <a:pt x="82" y="242"/>
                  </a:lnTo>
                  <a:lnTo>
                    <a:pt x="82" y="242"/>
                  </a:lnTo>
                  <a:lnTo>
                    <a:pt x="85" y="242"/>
                  </a:lnTo>
                  <a:lnTo>
                    <a:pt x="85" y="242"/>
                  </a:lnTo>
                  <a:lnTo>
                    <a:pt x="92" y="246"/>
                  </a:lnTo>
                  <a:lnTo>
                    <a:pt x="94" y="246"/>
                  </a:lnTo>
                  <a:lnTo>
                    <a:pt x="94" y="246"/>
                  </a:lnTo>
                  <a:lnTo>
                    <a:pt x="97" y="246"/>
                  </a:lnTo>
                  <a:lnTo>
                    <a:pt x="99" y="246"/>
                  </a:lnTo>
                  <a:lnTo>
                    <a:pt x="99" y="249"/>
                  </a:lnTo>
                  <a:lnTo>
                    <a:pt x="101" y="249"/>
                  </a:lnTo>
                  <a:lnTo>
                    <a:pt x="101" y="249"/>
                  </a:lnTo>
                  <a:lnTo>
                    <a:pt x="101" y="249"/>
                  </a:lnTo>
                  <a:lnTo>
                    <a:pt x="101" y="249"/>
                  </a:lnTo>
                  <a:lnTo>
                    <a:pt x="104" y="249"/>
                  </a:lnTo>
                  <a:lnTo>
                    <a:pt x="104" y="249"/>
                  </a:lnTo>
                  <a:lnTo>
                    <a:pt x="104" y="249"/>
                  </a:lnTo>
                  <a:lnTo>
                    <a:pt x="106" y="251"/>
                  </a:lnTo>
                  <a:lnTo>
                    <a:pt x="106" y="251"/>
                  </a:lnTo>
                  <a:lnTo>
                    <a:pt x="106" y="251"/>
                  </a:lnTo>
                  <a:lnTo>
                    <a:pt x="111" y="258"/>
                  </a:lnTo>
                  <a:lnTo>
                    <a:pt x="111" y="265"/>
                  </a:lnTo>
                  <a:lnTo>
                    <a:pt x="111" y="275"/>
                  </a:lnTo>
                  <a:lnTo>
                    <a:pt x="113" y="272"/>
                  </a:lnTo>
                  <a:lnTo>
                    <a:pt x="113" y="272"/>
                  </a:lnTo>
                  <a:lnTo>
                    <a:pt x="120" y="272"/>
                  </a:lnTo>
                  <a:lnTo>
                    <a:pt x="125" y="272"/>
                  </a:lnTo>
                  <a:lnTo>
                    <a:pt x="127" y="272"/>
                  </a:lnTo>
                  <a:lnTo>
                    <a:pt x="130" y="272"/>
                  </a:lnTo>
                  <a:lnTo>
                    <a:pt x="132" y="272"/>
                  </a:lnTo>
                  <a:lnTo>
                    <a:pt x="132" y="275"/>
                  </a:lnTo>
                  <a:lnTo>
                    <a:pt x="132" y="275"/>
                  </a:lnTo>
                  <a:lnTo>
                    <a:pt x="134" y="275"/>
                  </a:lnTo>
                  <a:lnTo>
                    <a:pt x="132" y="277"/>
                  </a:lnTo>
                  <a:lnTo>
                    <a:pt x="132" y="279"/>
                  </a:lnTo>
                  <a:lnTo>
                    <a:pt x="132" y="282"/>
                  </a:lnTo>
                  <a:lnTo>
                    <a:pt x="134" y="287"/>
                  </a:lnTo>
                  <a:lnTo>
                    <a:pt x="134" y="289"/>
                  </a:lnTo>
                  <a:lnTo>
                    <a:pt x="132" y="294"/>
                  </a:lnTo>
                  <a:lnTo>
                    <a:pt x="132" y="294"/>
                  </a:lnTo>
                  <a:lnTo>
                    <a:pt x="132" y="294"/>
                  </a:lnTo>
                  <a:lnTo>
                    <a:pt x="132" y="294"/>
                  </a:lnTo>
                  <a:lnTo>
                    <a:pt x="132" y="296"/>
                  </a:lnTo>
                  <a:lnTo>
                    <a:pt x="132" y="296"/>
                  </a:lnTo>
                  <a:lnTo>
                    <a:pt x="132" y="298"/>
                  </a:lnTo>
                  <a:lnTo>
                    <a:pt x="132" y="298"/>
                  </a:lnTo>
                  <a:lnTo>
                    <a:pt x="132" y="301"/>
                  </a:lnTo>
                  <a:lnTo>
                    <a:pt x="132" y="303"/>
                  </a:lnTo>
                  <a:lnTo>
                    <a:pt x="132" y="305"/>
                  </a:lnTo>
                  <a:lnTo>
                    <a:pt x="132" y="305"/>
                  </a:lnTo>
                  <a:lnTo>
                    <a:pt x="132" y="308"/>
                  </a:lnTo>
                  <a:lnTo>
                    <a:pt x="134" y="310"/>
                  </a:lnTo>
                  <a:lnTo>
                    <a:pt x="134" y="310"/>
                  </a:lnTo>
                  <a:lnTo>
                    <a:pt x="139" y="313"/>
                  </a:lnTo>
                  <a:lnTo>
                    <a:pt x="139" y="315"/>
                  </a:lnTo>
                  <a:lnTo>
                    <a:pt x="141" y="317"/>
                  </a:lnTo>
                  <a:lnTo>
                    <a:pt x="144" y="320"/>
                  </a:lnTo>
                  <a:lnTo>
                    <a:pt x="144" y="320"/>
                  </a:lnTo>
                  <a:lnTo>
                    <a:pt x="144" y="322"/>
                  </a:lnTo>
                  <a:lnTo>
                    <a:pt x="144" y="322"/>
                  </a:lnTo>
                  <a:lnTo>
                    <a:pt x="144" y="322"/>
                  </a:lnTo>
                  <a:lnTo>
                    <a:pt x="144" y="322"/>
                  </a:lnTo>
                  <a:lnTo>
                    <a:pt x="144" y="324"/>
                  </a:lnTo>
                  <a:lnTo>
                    <a:pt x="146" y="327"/>
                  </a:lnTo>
                  <a:lnTo>
                    <a:pt x="146" y="327"/>
                  </a:lnTo>
                  <a:lnTo>
                    <a:pt x="146" y="329"/>
                  </a:lnTo>
                  <a:lnTo>
                    <a:pt x="146" y="329"/>
                  </a:lnTo>
                  <a:lnTo>
                    <a:pt x="146" y="329"/>
                  </a:lnTo>
                  <a:lnTo>
                    <a:pt x="146" y="329"/>
                  </a:lnTo>
                  <a:lnTo>
                    <a:pt x="146" y="329"/>
                  </a:lnTo>
                  <a:lnTo>
                    <a:pt x="146" y="329"/>
                  </a:lnTo>
                  <a:lnTo>
                    <a:pt x="146" y="332"/>
                  </a:lnTo>
                  <a:lnTo>
                    <a:pt x="146" y="332"/>
                  </a:lnTo>
                  <a:lnTo>
                    <a:pt x="146" y="332"/>
                  </a:lnTo>
                  <a:lnTo>
                    <a:pt x="146" y="332"/>
                  </a:lnTo>
                  <a:lnTo>
                    <a:pt x="149" y="332"/>
                  </a:lnTo>
                  <a:lnTo>
                    <a:pt x="149" y="332"/>
                  </a:lnTo>
                  <a:lnTo>
                    <a:pt x="149" y="334"/>
                  </a:lnTo>
                  <a:lnTo>
                    <a:pt x="149" y="334"/>
                  </a:lnTo>
                  <a:lnTo>
                    <a:pt x="149" y="334"/>
                  </a:lnTo>
                  <a:lnTo>
                    <a:pt x="151" y="334"/>
                  </a:lnTo>
                  <a:lnTo>
                    <a:pt x="151" y="336"/>
                  </a:lnTo>
                  <a:lnTo>
                    <a:pt x="153" y="336"/>
                  </a:lnTo>
                  <a:lnTo>
                    <a:pt x="158" y="336"/>
                  </a:lnTo>
                  <a:lnTo>
                    <a:pt x="165" y="336"/>
                  </a:lnTo>
                  <a:lnTo>
                    <a:pt x="165" y="336"/>
                  </a:lnTo>
                  <a:lnTo>
                    <a:pt x="168" y="339"/>
                  </a:lnTo>
                  <a:lnTo>
                    <a:pt x="172" y="339"/>
                  </a:lnTo>
                  <a:lnTo>
                    <a:pt x="175" y="341"/>
                  </a:lnTo>
                  <a:lnTo>
                    <a:pt x="175" y="341"/>
                  </a:lnTo>
                  <a:lnTo>
                    <a:pt x="175" y="339"/>
                  </a:lnTo>
                  <a:lnTo>
                    <a:pt x="177" y="339"/>
                  </a:lnTo>
                  <a:lnTo>
                    <a:pt x="177" y="339"/>
                  </a:lnTo>
                  <a:lnTo>
                    <a:pt x="179" y="339"/>
                  </a:lnTo>
                  <a:lnTo>
                    <a:pt x="179" y="339"/>
                  </a:lnTo>
                  <a:lnTo>
                    <a:pt x="182" y="339"/>
                  </a:lnTo>
                  <a:lnTo>
                    <a:pt x="182" y="339"/>
                  </a:lnTo>
                  <a:lnTo>
                    <a:pt x="184" y="341"/>
                  </a:lnTo>
                  <a:lnTo>
                    <a:pt x="186" y="341"/>
                  </a:lnTo>
                  <a:lnTo>
                    <a:pt x="196" y="346"/>
                  </a:lnTo>
                  <a:lnTo>
                    <a:pt x="196" y="346"/>
                  </a:lnTo>
                  <a:lnTo>
                    <a:pt x="201" y="346"/>
                  </a:lnTo>
                  <a:lnTo>
                    <a:pt x="201" y="346"/>
                  </a:lnTo>
                  <a:lnTo>
                    <a:pt x="203" y="348"/>
                  </a:lnTo>
                  <a:lnTo>
                    <a:pt x="205" y="348"/>
                  </a:lnTo>
                  <a:lnTo>
                    <a:pt x="205" y="348"/>
                  </a:lnTo>
                  <a:lnTo>
                    <a:pt x="205" y="350"/>
                  </a:lnTo>
                  <a:lnTo>
                    <a:pt x="205" y="350"/>
                  </a:lnTo>
                  <a:lnTo>
                    <a:pt x="203" y="353"/>
                  </a:lnTo>
                  <a:lnTo>
                    <a:pt x="203" y="353"/>
                  </a:lnTo>
                  <a:lnTo>
                    <a:pt x="203" y="355"/>
                  </a:lnTo>
                  <a:lnTo>
                    <a:pt x="203" y="358"/>
                  </a:lnTo>
                  <a:lnTo>
                    <a:pt x="205" y="360"/>
                  </a:lnTo>
                  <a:lnTo>
                    <a:pt x="205" y="362"/>
                  </a:lnTo>
                  <a:lnTo>
                    <a:pt x="208" y="362"/>
                  </a:lnTo>
                  <a:lnTo>
                    <a:pt x="210" y="365"/>
                  </a:lnTo>
                  <a:lnTo>
                    <a:pt x="215" y="365"/>
                  </a:lnTo>
                  <a:lnTo>
                    <a:pt x="215" y="365"/>
                  </a:lnTo>
                  <a:lnTo>
                    <a:pt x="217" y="365"/>
                  </a:lnTo>
                  <a:lnTo>
                    <a:pt x="217" y="365"/>
                  </a:lnTo>
                  <a:lnTo>
                    <a:pt x="217" y="367"/>
                  </a:lnTo>
                  <a:lnTo>
                    <a:pt x="217" y="367"/>
                  </a:lnTo>
                  <a:lnTo>
                    <a:pt x="222" y="369"/>
                  </a:lnTo>
                  <a:lnTo>
                    <a:pt x="222" y="369"/>
                  </a:lnTo>
                  <a:lnTo>
                    <a:pt x="222" y="369"/>
                  </a:lnTo>
                  <a:lnTo>
                    <a:pt x="222" y="369"/>
                  </a:lnTo>
                  <a:lnTo>
                    <a:pt x="224" y="369"/>
                  </a:lnTo>
                  <a:lnTo>
                    <a:pt x="227" y="369"/>
                  </a:lnTo>
                  <a:lnTo>
                    <a:pt x="227" y="369"/>
                  </a:lnTo>
                  <a:lnTo>
                    <a:pt x="229" y="369"/>
                  </a:lnTo>
                  <a:lnTo>
                    <a:pt x="231" y="369"/>
                  </a:lnTo>
                  <a:lnTo>
                    <a:pt x="231" y="369"/>
                  </a:lnTo>
                  <a:lnTo>
                    <a:pt x="231" y="367"/>
                  </a:lnTo>
                  <a:lnTo>
                    <a:pt x="234" y="367"/>
                  </a:lnTo>
                  <a:lnTo>
                    <a:pt x="234" y="367"/>
                  </a:lnTo>
                  <a:lnTo>
                    <a:pt x="236" y="367"/>
                  </a:lnTo>
                  <a:lnTo>
                    <a:pt x="239" y="367"/>
                  </a:lnTo>
                  <a:lnTo>
                    <a:pt x="239" y="367"/>
                  </a:lnTo>
                  <a:lnTo>
                    <a:pt x="239" y="367"/>
                  </a:lnTo>
                  <a:lnTo>
                    <a:pt x="243" y="367"/>
                  </a:lnTo>
                  <a:lnTo>
                    <a:pt x="243" y="367"/>
                  </a:lnTo>
                  <a:lnTo>
                    <a:pt x="248" y="369"/>
                  </a:lnTo>
                  <a:lnTo>
                    <a:pt x="250" y="369"/>
                  </a:lnTo>
                  <a:lnTo>
                    <a:pt x="250" y="369"/>
                  </a:lnTo>
                  <a:lnTo>
                    <a:pt x="253" y="372"/>
                  </a:lnTo>
                  <a:lnTo>
                    <a:pt x="253" y="372"/>
                  </a:lnTo>
                  <a:lnTo>
                    <a:pt x="255" y="372"/>
                  </a:lnTo>
                  <a:lnTo>
                    <a:pt x="255" y="372"/>
                  </a:lnTo>
                  <a:lnTo>
                    <a:pt x="257" y="372"/>
                  </a:lnTo>
                  <a:lnTo>
                    <a:pt x="257" y="372"/>
                  </a:lnTo>
                  <a:lnTo>
                    <a:pt x="257" y="374"/>
                  </a:lnTo>
                  <a:lnTo>
                    <a:pt x="257" y="374"/>
                  </a:lnTo>
                  <a:lnTo>
                    <a:pt x="257" y="374"/>
                  </a:lnTo>
                  <a:lnTo>
                    <a:pt x="260" y="374"/>
                  </a:lnTo>
                  <a:lnTo>
                    <a:pt x="260" y="374"/>
                  </a:lnTo>
                  <a:lnTo>
                    <a:pt x="262" y="376"/>
                  </a:lnTo>
                  <a:lnTo>
                    <a:pt x="262" y="376"/>
                  </a:lnTo>
                  <a:lnTo>
                    <a:pt x="265" y="376"/>
                  </a:lnTo>
                  <a:lnTo>
                    <a:pt x="267" y="376"/>
                  </a:lnTo>
                  <a:lnTo>
                    <a:pt x="267" y="376"/>
                  </a:lnTo>
                  <a:lnTo>
                    <a:pt x="269" y="376"/>
                  </a:lnTo>
                  <a:lnTo>
                    <a:pt x="269" y="376"/>
                  </a:lnTo>
                  <a:lnTo>
                    <a:pt x="272" y="376"/>
                  </a:lnTo>
                  <a:lnTo>
                    <a:pt x="272" y="379"/>
                  </a:lnTo>
                  <a:lnTo>
                    <a:pt x="274" y="379"/>
                  </a:lnTo>
                  <a:lnTo>
                    <a:pt x="276" y="379"/>
                  </a:lnTo>
                  <a:lnTo>
                    <a:pt x="279" y="379"/>
                  </a:lnTo>
                  <a:lnTo>
                    <a:pt x="279" y="379"/>
                  </a:lnTo>
                  <a:lnTo>
                    <a:pt x="281" y="376"/>
                  </a:lnTo>
                  <a:lnTo>
                    <a:pt x="281" y="376"/>
                  </a:lnTo>
                  <a:lnTo>
                    <a:pt x="283" y="376"/>
                  </a:lnTo>
                  <a:lnTo>
                    <a:pt x="286" y="376"/>
                  </a:lnTo>
                  <a:lnTo>
                    <a:pt x="288" y="376"/>
                  </a:lnTo>
                  <a:lnTo>
                    <a:pt x="288" y="379"/>
                  </a:lnTo>
                  <a:lnTo>
                    <a:pt x="291" y="379"/>
                  </a:lnTo>
                  <a:lnTo>
                    <a:pt x="291" y="379"/>
                  </a:lnTo>
                  <a:lnTo>
                    <a:pt x="291" y="379"/>
                  </a:lnTo>
                  <a:lnTo>
                    <a:pt x="293" y="376"/>
                  </a:lnTo>
                  <a:lnTo>
                    <a:pt x="293" y="376"/>
                  </a:lnTo>
                  <a:lnTo>
                    <a:pt x="300" y="376"/>
                  </a:lnTo>
                  <a:lnTo>
                    <a:pt x="300" y="376"/>
                  </a:lnTo>
                  <a:lnTo>
                    <a:pt x="302" y="376"/>
                  </a:lnTo>
                  <a:lnTo>
                    <a:pt x="305" y="376"/>
                  </a:lnTo>
                  <a:lnTo>
                    <a:pt x="312" y="379"/>
                  </a:lnTo>
                  <a:lnTo>
                    <a:pt x="314" y="379"/>
                  </a:lnTo>
                  <a:lnTo>
                    <a:pt x="314" y="379"/>
                  </a:lnTo>
                  <a:lnTo>
                    <a:pt x="314" y="379"/>
                  </a:lnTo>
                  <a:lnTo>
                    <a:pt x="314" y="379"/>
                  </a:lnTo>
                  <a:lnTo>
                    <a:pt x="317" y="379"/>
                  </a:lnTo>
                  <a:lnTo>
                    <a:pt x="317" y="376"/>
                  </a:lnTo>
                  <a:lnTo>
                    <a:pt x="319" y="379"/>
                  </a:lnTo>
                  <a:lnTo>
                    <a:pt x="319" y="379"/>
                  </a:lnTo>
                  <a:lnTo>
                    <a:pt x="319" y="379"/>
                  </a:lnTo>
                  <a:lnTo>
                    <a:pt x="319" y="379"/>
                  </a:lnTo>
                  <a:lnTo>
                    <a:pt x="321" y="381"/>
                  </a:lnTo>
                  <a:lnTo>
                    <a:pt x="321" y="381"/>
                  </a:lnTo>
                  <a:lnTo>
                    <a:pt x="321" y="381"/>
                  </a:lnTo>
                  <a:lnTo>
                    <a:pt x="324" y="379"/>
                  </a:lnTo>
                  <a:lnTo>
                    <a:pt x="324" y="379"/>
                  </a:lnTo>
                  <a:lnTo>
                    <a:pt x="324" y="381"/>
                  </a:lnTo>
                  <a:lnTo>
                    <a:pt x="326" y="381"/>
                  </a:lnTo>
                  <a:lnTo>
                    <a:pt x="328" y="379"/>
                  </a:lnTo>
                  <a:lnTo>
                    <a:pt x="333" y="376"/>
                  </a:lnTo>
                  <a:lnTo>
                    <a:pt x="336" y="374"/>
                  </a:lnTo>
                  <a:lnTo>
                    <a:pt x="338" y="369"/>
                  </a:lnTo>
                  <a:lnTo>
                    <a:pt x="340" y="367"/>
                  </a:lnTo>
                  <a:lnTo>
                    <a:pt x="345" y="365"/>
                  </a:lnTo>
                  <a:lnTo>
                    <a:pt x="347" y="362"/>
                  </a:lnTo>
                  <a:lnTo>
                    <a:pt x="350" y="358"/>
                  </a:lnTo>
                  <a:lnTo>
                    <a:pt x="352" y="355"/>
                  </a:lnTo>
                  <a:lnTo>
                    <a:pt x="354" y="353"/>
                  </a:lnTo>
                  <a:lnTo>
                    <a:pt x="357" y="348"/>
                  </a:lnTo>
                  <a:lnTo>
                    <a:pt x="362" y="346"/>
                  </a:lnTo>
                  <a:lnTo>
                    <a:pt x="364" y="343"/>
                  </a:lnTo>
                  <a:lnTo>
                    <a:pt x="366" y="339"/>
                  </a:lnTo>
                  <a:lnTo>
                    <a:pt x="369" y="336"/>
                  </a:lnTo>
                  <a:lnTo>
                    <a:pt x="371" y="334"/>
                  </a:lnTo>
                  <a:lnTo>
                    <a:pt x="376" y="329"/>
                  </a:lnTo>
                  <a:lnTo>
                    <a:pt x="378" y="327"/>
                  </a:lnTo>
                  <a:lnTo>
                    <a:pt x="380" y="324"/>
                  </a:lnTo>
                  <a:lnTo>
                    <a:pt x="383" y="322"/>
                  </a:lnTo>
                  <a:lnTo>
                    <a:pt x="385" y="320"/>
                  </a:lnTo>
                  <a:lnTo>
                    <a:pt x="388" y="320"/>
                  </a:lnTo>
                  <a:lnTo>
                    <a:pt x="388" y="320"/>
                  </a:lnTo>
                  <a:lnTo>
                    <a:pt x="388" y="320"/>
                  </a:lnTo>
                  <a:lnTo>
                    <a:pt x="383" y="313"/>
                  </a:lnTo>
                  <a:lnTo>
                    <a:pt x="383" y="313"/>
                  </a:lnTo>
                  <a:lnTo>
                    <a:pt x="383" y="313"/>
                  </a:lnTo>
                  <a:lnTo>
                    <a:pt x="383" y="313"/>
                  </a:lnTo>
                  <a:lnTo>
                    <a:pt x="383" y="313"/>
                  </a:lnTo>
                  <a:lnTo>
                    <a:pt x="383" y="313"/>
                  </a:lnTo>
                  <a:lnTo>
                    <a:pt x="383" y="313"/>
                  </a:lnTo>
                  <a:lnTo>
                    <a:pt x="383" y="313"/>
                  </a:lnTo>
                  <a:lnTo>
                    <a:pt x="383" y="310"/>
                  </a:lnTo>
                  <a:lnTo>
                    <a:pt x="380" y="310"/>
                  </a:lnTo>
                  <a:lnTo>
                    <a:pt x="380" y="310"/>
                  </a:lnTo>
                  <a:lnTo>
                    <a:pt x="385" y="305"/>
                  </a:lnTo>
                  <a:lnTo>
                    <a:pt x="388" y="301"/>
                  </a:lnTo>
                  <a:lnTo>
                    <a:pt x="390" y="298"/>
                  </a:lnTo>
                  <a:lnTo>
                    <a:pt x="390" y="296"/>
                  </a:lnTo>
                  <a:lnTo>
                    <a:pt x="390" y="291"/>
                  </a:lnTo>
                  <a:lnTo>
                    <a:pt x="388" y="284"/>
                  </a:lnTo>
                  <a:lnTo>
                    <a:pt x="388" y="282"/>
                  </a:lnTo>
                  <a:lnTo>
                    <a:pt x="388" y="279"/>
                  </a:lnTo>
                  <a:lnTo>
                    <a:pt x="390" y="277"/>
                  </a:lnTo>
                  <a:lnTo>
                    <a:pt x="392" y="277"/>
                  </a:lnTo>
                  <a:lnTo>
                    <a:pt x="395" y="277"/>
                  </a:lnTo>
                  <a:lnTo>
                    <a:pt x="397" y="277"/>
                  </a:lnTo>
                  <a:lnTo>
                    <a:pt x="399" y="275"/>
                  </a:lnTo>
                  <a:lnTo>
                    <a:pt x="402" y="272"/>
                  </a:lnTo>
                  <a:lnTo>
                    <a:pt x="402" y="270"/>
                  </a:lnTo>
                  <a:lnTo>
                    <a:pt x="406" y="265"/>
                  </a:lnTo>
                  <a:lnTo>
                    <a:pt x="409" y="263"/>
                  </a:lnTo>
                  <a:lnTo>
                    <a:pt x="409" y="261"/>
                  </a:lnTo>
                  <a:lnTo>
                    <a:pt x="409" y="261"/>
                  </a:lnTo>
                  <a:lnTo>
                    <a:pt x="409" y="258"/>
                  </a:lnTo>
                  <a:lnTo>
                    <a:pt x="409" y="258"/>
                  </a:lnTo>
                  <a:lnTo>
                    <a:pt x="409" y="258"/>
                  </a:lnTo>
                  <a:lnTo>
                    <a:pt x="409" y="256"/>
                  </a:lnTo>
                  <a:lnTo>
                    <a:pt x="409" y="256"/>
                  </a:lnTo>
                  <a:lnTo>
                    <a:pt x="409" y="256"/>
                  </a:lnTo>
                  <a:lnTo>
                    <a:pt x="409" y="253"/>
                  </a:lnTo>
                  <a:lnTo>
                    <a:pt x="411" y="251"/>
                  </a:lnTo>
                  <a:lnTo>
                    <a:pt x="411" y="251"/>
                  </a:lnTo>
                  <a:lnTo>
                    <a:pt x="411" y="251"/>
                  </a:lnTo>
                  <a:lnTo>
                    <a:pt x="414" y="251"/>
                  </a:lnTo>
                  <a:lnTo>
                    <a:pt x="414" y="249"/>
                  </a:lnTo>
                  <a:lnTo>
                    <a:pt x="414" y="249"/>
                  </a:lnTo>
                  <a:lnTo>
                    <a:pt x="414" y="246"/>
                  </a:lnTo>
                  <a:lnTo>
                    <a:pt x="416" y="246"/>
                  </a:lnTo>
                  <a:lnTo>
                    <a:pt x="416" y="246"/>
                  </a:lnTo>
                  <a:lnTo>
                    <a:pt x="416" y="246"/>
                  </a:lnTo>
                  <a:lnTo>
                    <a:pt x="416" y="242"/>
                  </a:lnTo>
                  <a:lnTo>
                    <a:pt x="418" y="239"/>
                  </a:lnTo>
                  <a:lnTo>
                    <a:pt x="418" y="237"/>
                  </a:lnTo>
                  <a:lnTo>
                    <a:pt x="418" y="234"/>
                  </a:lnTo>
                  <a:lnTo>
                    <a:pt x="418" y="234"/>
                  </a:lnTo>
                  <a:lnTo>
                    <a:pt x="418" y="232"/>
                  </a:lnTo>
                  <a:lnTo>
                    <a:pt x="416" y="232"/>
                  </a:lnTo>
                  <a:lnTo>
                    <a:pt x="416" y="232"/>
                  </a:lnTo>
                  <a:lnTo>
                    <a:pt x="414" y="230"/>
                  </a:lnTo>
                  <a:lnTo>
                    <a:pt x="414" y="230"/>
                  </a:lnTo>
                  <a:lnTo>
                    <a:pt x="414" y="227"/>
                  </a:lnTo>
                  <a:lnTo>
                    <a:pt x="414" y="227"/>
                  </a:lnTo>
                  <a:lnTo>
                    <a:pt x="414" y="225"/>
                  </a:lnTo>
                  <a:lnTo>
                    <a:pt x="414" y="225"/>
                  </a:lnTo>
                  <a:lnTo>
                    <a:pt x="411" y="227"/>
                  </a:lnTo>
                  <a:lnTo>
                    <a:pt x="409" y="227"/>
                  </a:lnTo>
                  <a:lnTo>
                    <a:pt x="409" y="227"/>
                  </a:lnTo>
                  <a:lnTo>
                    <a:pt x="406" y="227"/>
                  </a:lnTo>
                  <a:lnTo>
                    <a:pt x="406" y="227"/>
                  </a:lnTo>
                  <a:lnTo>
                    <a:pt x="406" y="225"/>
                  </a:lnTo>
                  <a:lnTo>
                    <a:pt x="406" y="225"/>
                  </a:lnTo>
                  <a:lnTo>
                    <a:pt x="406" y="225"/>
                  </a:lnTo>
                  <a:lnTo>
                    <a:pt x="406" y="225"/>
                  </a:lnTo>
                  <a:lnTo>
                    <a:pt x="406" y="223"/>
                  </a:lnTo>
                  <a:lnTo>
                    <a:pt x="406" y="223"/>
                  </a:lnTo>
                  <a:lnTo>
                    <a:pt x="406" y="223"/>
                  </a:lnTo>
                  <a:lnTo>
                    <a:pt x="406" y="218"/>
                  </a:lnTo>
                  <a:lnTo>
                    <a:pt x="406" y="218"/>
                  </a:lnTo>
                  <a:lnTo>
                    <a:pt x="406" y="216"/>
                  </a:lnTo>
                  <a:lnTo>
                    <a:pt x="406" y="216"/>
                  </a:lnTo>
                  <a:lnTo>
                    <a:pt x="406" y="216"/>
                  </a:lnTo>
                  <a:lnTo>
                    <a:pt x="404" y="216"/>
                  </a:lnTo>
                  <a:lnTo>
                    <a:pt x="404" y="216"/>
                  </a:lnTo>
                  <a:lnTo>
                    <a:pt x="404" y="213"/>
                  </a:lnTo>
                  <a:lnTo>
                    <a:pt x="404" y="211"/>
                  </a:lnTo>
                  <a:lnTo>
                    <a:pt x="404" y="211"/>
                  </a:lnTo>
                  <a:lnTo>
                    <a:pt x="404" y="208"/>
                  </a:lnTo>
                  <a:lnTo>
                    <a:pt x="406" y="208"/>
                  </a:lnTo>
                  <a:lnTo>
                    <a:pt x="406" y="206"/>
                  </a:lnTo>
                  <a:lnTo>
                    <a:pt x="406" y="206"/>
                  </a:lnTo>
                  <a:lnTo>
                    <a:pt x="406" y="204"/>
                  </a:lnTo>
                  <a:lnTo>
                    <a:pt x="406" y="204"/>
                  </a:lnTo>
                  <a:lnTo>
                    <a:pt x="409" y="197"/>
                  </a:lnTo>
                  <a:lnTo>
                    <a:pt x="409" y="194"/>
                  </a:lnTo>
                  <a:lnTo>
                    <a:pt x="409" y="194"/>
                  </a:lnTo>
                  <a:lnTo>
                    <a:pt x="409" y="192"/>
                  </a:lnTo>
                  <a:lnTo>
                    <a:pt x="406" y="192"/>
                  </a:lnTo>
                  <a:lnTo>
                    <a:pt x="406" y="192"/>
                  </a:lnTo>
                  <a:lnTo>
                    <a:pt x="406" y="192"/>
                  </a:lnTo>
                  <a:lnTo>
                    <a:pt x="406" y="192"/>
                  </a:lnTo>
                  <a:lnTo>
                    <a:pt x="406" y="190"/>
                  </a:lnTo>
                  <a:lnTo>
                    <a:pt x="406" y="190"/>
                  </a:lnTo>
                  <a:lnTo>
                    <a:pt x="404" y="190"/>
                  </a:lnTo>
                  <a:lnTo>
                    <a:pt x="402" y="190"/>
                  </a:lnTo>
                  <a:lnTo>
                    <a:pt x="402" y="190"/>
                  </a:lnTo>
                  <a:lnTo>
                    <a:pt x="399" y="190"/>
                  </a:lnTo>
                  <a:lnTo>
                    <a:pt x="399" y="190"/>
                  </a:lnTo>
                  <a:lnTo>
                    <a:pt x="399" y="190"/>
                  </a:lnTo>
                  <a:lnTo>
                    <a:pt x="399" y="190"/>
                  </a:lnTo>
                  <a:lnTo>
                    <a:pt x="399" y="187"/>
                  </a:lnTo>
                  <a:lnTo>
                    <a:pt x="399" y="187"/>
                  </a:lnTo>
                  <a:lnTo>
                    <a:pt x="399" y="185"/>
                  </a:lnTo>
                  <a:lnTo>
                    <a:pt x="399" y="185"/>
                  </a:lnTo>
                  <a:lnTo>
                    <a:pt x="402" y="185"/>
                  </a:lnTo>
                  <a:lnTo>
                    <a:pt x="402" y="185"/>
                  </a:lnTo>
                  <a:lnTo>
                    <a:pt x="402" y="185"/>
                  </a:lnTo>
                  <a:lnTo>
                    <a:pt x="399" y="182"/>
                  </a:lnTo>
                  <a:lnTo>
                    <a:pt x="399" y="180"/>
                  </a:lnTo>
                  <a:lnTo>
                    <a:pt x="399" y="180"/>
                  </a:lnTo>
                  <a:lnTo>
                    <a:pt x="404" y="178"/>
                  </a:lnTo>
                  <a:lnTo>
                    <a:pt x="406" y="178"/>
                  </a:lnTo>
                  <a:lnTo>
                    <a:pt x="409" y="178"/>
                  </a:lnTo>
                  <a:lnTo>
                    <a:pt x="411" y="178"/>
                  </a:lnTo>
                  <a:lnTo>
                    <a:pt x="411" y="175"/>
                  </a:lnTo>
                  <a:lnTo>
                    <a:pt x="411" y="175"/>
                  </a:lnTo>
                  <a:lnTo>
                    <a:pt x="411" y="173"/>
                  </a:lnTo>
                  <a:lnTo>
                    <a:pt x="411" y="173"/>
                  </a:lnTo>
                  <a:lnTo>
                    <a:pt x="411" y="171"/>
                  </a:lnTo>
                  <a:lnTo>
                    <a:pt x="411" y="168"/>
                  </a:lnTo>
                  <a:lnTo>
                    <a:pt x="409" y="166"/>
                  </a:lnTo>
                  <a:lnTo>
                    <a:pt x="409" y="163"/>
                  </a:lnTo>
                  <a:lnTo>
                    <a:pt x="409" y="163"/>
                  </a:lnTo>
                  <a:lnTo>
                    <a:pt x="411" y="161"/>
                  </a:lnTo>
                  <a:lnTo>
                    <a:pt x="411" y="161"/>
                  </a:lnTo>
                  <a:lnTo>
                    <a:pt x="411" y="161"/>
                  </a:lnTo>
                  <a:lnTo>
                    <a:pt x="414" y="161"/>
                  </a:lnTo>
                  <a:lnTo>
                    <a:pt x="414" y="161"/>
                  </a:lnTo>
                  <a:lnTo>
                    <a:pt x="416" y="159"/>
                  </a:lnTo>
                  <a:lnTo>
                    <a:pt x="416" y="159"/>
                  </a:lnTo>
                  <a:lnTo>
                    <a:pt x="416" y="159"/>
                  </a:lnTo>
                  <a:lnTo>
                    <a:pt x="416" y="156"/>
                  </a:lnTo>
                  <a:lnTo>
                    <a:pt x="416" y="156"/>
                  </a:lnTo>
                  <a:lnTo>
                    <a:pt x="416" y="156"/>
                  </a:lnTo>
                  <a:lnTo>
                    <a:pt x="416" y="156"/>
                  </a:lnTo>
                  <a:lnTo>
                    <a:pt x="416" y="154"/>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2" name="Freeform 6">
              <a:extLst>
                <a:ext uri="{FF2B5EF4-FFF2-40B4-BE49-F238E27FC236}">
                  <a16:creationId xmlns:a16="http://schemas.microsoft.com/office/drawing/2014/main" id="{EE0F03AD-B9BD-4F5F-47BE-E46060870944}"/>
                </a:ext>
              </a:extLst>
            </p:cNvPr>
            <p:cNvSpPr>
              <a:spLocks/>
            </p:cNvSpPr>
            <p:nvPr/>
          </p:nvSpPr>
          <p:spPr bwMode="auto">
            <a:xfrm>
              <a:off x="8619400" y="3888126"/>
              <a:ext cx="794648" cy="686403"/>
            </a:xfrm>
            <a:custGeom>
              <a:avLst/>
              <a:gdLst>
                <a:gd name="T0" fmla="*/ 606 w 624"/>
                <a:gd name="T1" fmla="*/ 99 h 539"/>
                <a:gd name="T2" fmla="*/ 598 w 624"/>
                <a:gd name="T3" fmla="*/ 76 h 539"/>
                <a:gd name="T4" fmla="*/ 587 w 624"/>
                <a:gd name="T5" fmla="*/ 68 h 539"/>
                <a:gd name="T6" fmla="*/ 549 w 624"/>
                <a:gd name="T7" fmla="*/ 50 h 539"/>
                <a:gd name="T8" fmla="*/ 518 w 624"/>
                <a:gd name="T9" fmla="*/ 38 h 539"/>
                <a:gd name="T10" fmla="*/ 497 w 624"/>
                <a:gd name="T11" fmla="*/ 21 h 539"/>
                <a:gd name="T12" fmla="*/ 395 w 624"/>
                <a:gd name="T13" fmla="*/ 12 h 539"/>
                <a:gd name="T14" fmla="*/ 350 w 624"/>
                <a:gd name="T15" fmla="*/ 66 h 539"/>
                <a:gd name="T16" fmla="*/ 357 w 624"/>
                <a:gd name="T17" fmla="*/ 83 h 539"/>
                <a:gd name="T18" fmla="*/ 355 w 624"/>
                <a:gd name="T19" fmla="*/ 116 h 539"/>
                <a:gd name="T20" fmla="*/ 357 w 624"/>
                <a:gd name="T21" fmla="*/ 135 h 539"/>
                <a:gd name="T22" fmla="*/ 348 w 624"/>
                <a:gd name="T23" fmla="*/ 154 h 539"/>
                <a:gd name="T24" fmla="*/ 343 w 624"/>
                <a:gd name="T25" fmla="*/ 182 h 539"/>
                <a:gd name="T26" fmla="*/ 357 w 624"/>
                <a:gd name="T27" fmla="*/ 203 h 539"/>
                <a:gd name="T28" fmla="*/ 381 w 624"/>
                <a:gd name="T29" fmla="*/ 225 h 539"/>
                <a:gd name="T30" fmla="*/ 404 w 624"/>
                <a:gd name="T31" fmla="*/ 227 h 539"/>
                <a:gd name="T32" fmla="*/ 414 w 624"/>
                <a:gd name="T33" fmla="*/ 213 h 539"/>
                <a:gd name="T34" fmla="*/ 407 w 624"/>
                <a:gd name="T35" fmla="*/ 281 h 539"/>
                <a:gd name="T36" fmla="*/ 400 w 624"/>
                <a:gd name="T37" fmla="*/ 274 h 539"/>
                <a:gd name="T38" fmla="*/ 369 w 624"/>
                <a:gd name="T39" fmla="*/ 267 h 539"/>
                <a:gd name="T40" fmla="*/ 355 w 624"/>
                <a:gd name="T41" fmla="*/ 251 h 539"/>
                <a:gd name="T42" fmla="*/ 336 w 624"/>
                <a:gd name="T43" fmla="*/ 229 h 539"/>
                <a:gd name="T44" fmla="*/ 312 w 624"/>
                <a:gd name="T45" fmla="*/ 220 h 539"/>
                <a:gd name="T46" fmla="*/ 270 w 624"/>
                <a:gd name="T47" fmla="*/ 182 h 539"/>
                <a:gd name="T48" fmla="*/ 248 w 624"/>
                <a:gd name="T49" fmla="*/ 203 h 539"/>
                <a:gd name="T50" fmla="*/ 208 w 624"/>
                <a:gd name="T51" fmla="*/ 194 h 539"/>
                <a:gd name="T52" fmla="*/ 187 w 624"/>
                <a:gd name="T53" fmla="*/ 189 h 539"/>
                <a:gd name="T54" fmla="*/ 177 w 624"/>
                <a:gd name="T55" fmla="*/ 170 h 539"/>
                <a:gd name="T56" fmla="*/ 144 w 624"/>
                <a:gd name="T57" fmla="*/ 168 h 539"/>
                <a:gd name="T58" fmla="*/ 123 w 624"/>
                <a:gd name="T59" fmla="*/ 170 h 539"/>
                <a:gd name="T60" fmla="*/ 118 w 624"/>
                <a:gd name="T61" fmla="*/ 151 h 539"/>
                <a:gd name="T62" fmla="*/ 109 w 624"/>
                <a:gd name="T63" fmla="*/ 158 h 539"/>
                <a:gd name="T64" fmla="*/ 106 w 624"/>
                <a:gd name="T65" fmla="*/ 199 h 539"/>
                <a:gd name="T66" fmla="*/ 0 w 624"/>
                <a:gd name="T67" fmla="*/ 260 h 539"/>
                <a:gd name="T68" fmla="*/ 0 w 624"/>
                <a:gd name="T69" fmla="*/ 433 h 539"/>
                <a:gd name="T70" fmla="*/ 7 w 624"/>
                <a:gd name="T71" fmla="*/ 452 h 539"/>
                <a:gd name="T72" fmla="*/ 21 w 624"/>
                <a:gd name="T73" fmla="*/ 464 h 539"/>
                <a:gd name="T74" fmla="*/ 45 w 624"/>
                <a:gd name="T75" fmla="*/ 490 h 539"/>
                <a:gd name="T76" fmla="*/ 71 w 624"/>
                <a:gd name="T77" fmla="*/ 509 h 539"/>
                <a:gd name="T78" fmla="*/ 113 w 624"/>
                <a:gd name="T79" fmla="*/ 506 h 539"/>
                <a:gd name="T80" fmla="*/ 142 w 624"/>
                <a:gd name="T81" fmla="*/ 509 h 539"/>
                <a:gd name="T82" fmla="*/ 163 w 624"/>
                <a:gd name="T83" fmla="*/ 513 h 539"/>
                <a:gd name="T84" fmla="*/ 173 w 624"/>
                <a:gd name="T85" fmla="*/ 521 h 539"/>
                <a:gd name="T86" fmla="*/ 199 w 624"/>
                <a:gd name="T87" fmla="*/ 525 h 539"/>
                <a:gd name="T88" fmla="*/ 220 w 624"/>
                <a:gd name="T89" fmla="*/ 532 h 539"/>
                <a:gd name="T90" fmla="*/ 246 w 624"/>
                <a:gd name="T91" fmla="*/ 535 h 539"/>
                <a:gd name="T92" fmla="*/ 277 w 624"/>
                <a:gd name="T93" fmla="*/ 523 h 539"/>
                <a:gd name="T94" fmla="*/ 367 w 624"/>
                <a:gd name="T95" fmla="*/ 447 h 539"/>
                <a:gd name="T96" fmla="*/ 378 w 624"/>
                <a:gd name="T97" fmla="*/ 421 h 539"/>
                <a:gd name="T98" fmla="*/ 428 w 624"/>
                <a:gd name="T99" fmla="*/ 405 h 539"/>
                <a:gd name="T100" fmla="*/ 449 w 624"/>
                <a:gd name="T101" fmla="*/ 395 h 539"/>
                <a:gd name="T102" fmla="*/ 466 w 624"/>
                <a:gd name="T103" fmla="*/ 360 h 539"/>
                <a:gd name="T104" fmla="*/ 601 w 624"/>
                <a:gd name="T105" fmla="*/ 315 h 539"/>
                <a:gd name="T106" fmla="*/ 582 w 624"/>
                <a:gd name="T107" fmla="*/ 305 h 539"/>
                <a:gd name="T108" fmla="*/ 579 w 624"/>
                <a:gd name="T109" fmla="*/ 286 h 539"/>
                <a:gd name="T110" fmla="*/ 587 w 624"/>
                <a:gd name="T111" fmla="*/ 251 h 539"/>
                <a:gd name="T112" fmla="*/ 598 w 624"/>
                <a:gd name="T113" fmla="*/ 239 h 539"/>
                <a:gd name="T114" fmla="*/ 615 w 624"/>
                <a:gd name="T115" fmla="*/ 227 h 539"/>
                <a:gd name="T116" fmla="*/ 606 w 624"/>
                <a:gd name="T117" fmla="*/ 196 h 539"/>
                <a:gd name="T118" fmla="*/ 606 w 624"/>
                <a:gd name="T119" fmla="*/ 170 h 539"/>
                <a:gd name="T120" fmla="*/ 606 w 624"/>
                <a:gd name="T121" fmla="*/ 14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24" h="539">
                  <a:moveTo>
                    <a:pt x="624" y="128"/>
                  </a:moveTo>
                  <a:lnTo>
                    <a:pt x="624" y="128"/>
                  </a:lnTo>
                  <a:lnTo>
                    <a:pt x="624" y="128"/>
                  </a:lnTo>
                  <a:lnTo>
                    <a:pt x="624" y="125"/>
                  </a:lnTo>
                  <a:lnTo>
                    <a:pt x="624" y="125"/>
                  </a:lnTo>
                  <a:lnTo>
                    <a:pt x="624" y="123"/>
                  </a:lnTo>
                  <a:lnTo>
                    <a:pt x="622" y="123"/>
                  </a:lnTo>
                  <a:lnTo>
                    <a:pt x="622" y="121"/>
                  </a:lnTo>
                  <a:lnTo>
                    <a:pt x="622" y="121"/>
                  </a:lnTo>
                  <a:lnTo>
                    <a:pt x="620" y="118"/>
                  </a:lnTo>
                  <a:lnTo>
                    <a:pt x="620" y="118"/>
                  </a:lnTo>
                  <a:lnTo>
                    <a:pt x="617" y="116"/>
                  </a:lnTo>
                  <a:lnTo>
                    <a:pt x="617" y="113"/>
                  </a:lnTo>
                  <a:lnTo>
                    <a:pt x="617" y="111"/>
                  </a:lnTo>
                  <a:lnTo>
                    <a:pt x="617" y="109"/>
                  </a:lnTo>
                  <a:lnTo>
                    <a:pt x="617" y="109"/>
                  </a:lnTo>
                  <a:lnTo>
                    <a:pt x="615" y="106"/>
                  </a:lnTo>
                  <a:lnTo>
                    <a:pt x="615" y="106"/>
                  </a:lnTo>
                  <a:lnTo>
                    <a:pt x="613" y="106"/>
                  </a:lnTo>
                  <a:lnTo>
                    <a:pt x="613" y="104"/>
                  </a:lnTo>
                  <a:lnTo>
                    <a:pt x="613" y="104"/>
                  </a:lnTo>
                  <a:lnTo>
                    <a:pt x="610" y="104"/>
                  </a:lnTo>
                  <a:lnTo>
                    <a:pt x="606" y="102"/>
                  </a:lnTo>
                  <a:lnTo>
                    <a:pt x="606" y="99"/>
                  </a:lnTo>
                  <a:lnTo>
                    <a:pt x="606" y="99"/>
                  </a:lnTo>
                  <a:lnTo>
                    <a:pt x="606" y="97"/>
                  </a:lnTo>
                  <a:lnTo>
                    <a:pt x="608" y="95"/>
                  </a:lnTo>
                  <a:lnTo>
                    <a:pt x="608" y="92"/>
                  </a:lnTo>
                  <a:lnTo>
                    <a:pt x="608" y="92"/>
                  </a:lnTo>
                  <a:lnTo>
                    <a:pt x="608" y="90"/>
                  </a:lnTo>
                  <a:lnTo>
                    <a:pt x="608" y="87"/>
                  </a:lnTo>
                  <a:lnTo>
                    <a:pt x="608" y="87"/>
                  </a:lnTo>
                  <a:lnTo>
                    <a:pt x="606" y="87"/>
                  </a:lnTo>
                  <a:lnTo>
                    <a:pt x="606" y="85"/>
                  </a:lnTo>
                  <a:lnTo>
                    <a:pt x="603" y="85"/>
                  </a:lnTo>
                  <a:lnTo>
                    <a:pt x="603" y="85"/>
                  </a:lnTo>
                  <a:lnTo>
                    <a:pt x="603" y="83"/>
                  </a:lnTo>
                  <a:lnTo>
                    <a:pt x="603" y="83"/>
                  </a:lnTo>
                  <a:lnTo>
                    <a:pt x="601" y="83"/>
                  </a:lnTo>
                  <a:lnTo>
                    <a:pt x="601" y="80"/>
                  </a:lnTo>
                  <a:lnTo>
                    <a:pt x="601" y="80"/>
                  </a:lnTo>
                  <a:lnTo>
                    <a:pt x="601" y="80"/>
                  </a:lnTo>
                  <a:lnTo>
                    <a:pt x="601" y="80"/>
                  </a:lnTo>
                  <a:lnTo>
                    <a:pt x="601" y="78"/>
                  </a:lnTo>
                  <a:lnTo>
                    <a:pt x="601" y="78"/>
                  </a:lnTo>
                  <a:lnTo>
                    <a:pt x="601" y="78"/>
                  </a:lnTo>
                  <a:lnTo>
                    <a:pt x="601" y="76"/>
                  </a:lnTo>
                  <a:lnTo>
                    <a:pt x="598" y="76"/>
                  </a:lnTo>
                  <a:lnTo>
                    <a:pt x="596" y="76"/>
                  </a:lnTo>
                  <a:lnTo>
                    <a:pt x="594" y="73"/>
                  </a:lnTo>
                  <a:lnTo>
                    <a:pt x="594" y="76"/>
                  </a:lnTo>
                  <a:lnTo>
                    <a:pt x="594" y="78"/>
                  </a:lnTo>
                  <a:lnTo>
                    <a:pt x="594" y="78"/>
                  </a:lnTo>
                  <a:lnTo>
                    <a:pt x="594" y="78"/>
                  </a:lnTo>
                  <a:lnTo>
                    <a:pt x="591" y="78"/>
                  </a:lnTo>
                  <a:lnTo>
                    <a:pt x="591" y="76"/>
                  </a:lnTo>
                  <a:lnTo>
                    <a:pt x="591" y="76"/>
                  </a:lnTo>
                  <a:lnTo>
                    <a:pt x="591" y="76"/>
                  </a:lnTo>
                  <a:lnTo>
                    <a:pt x="591" y="76"/>
                  </a:lnTo>
                  <a:lnTo>
                    <a:pt x="589" y="76"/>
                  </a:lnTo>
                  <a:lnTo>
                    <a:pt x="589" y="76"/>
                  </a:lnTo>
                  <a:lnTo>
                    <a:pt x="589" y="76"/>
                  </a:lnTo>
                  <a:lnTo>
                    <a:pt x="589" y="76"/>
                  </a:lnTo>
                  <a:lnTo>
                    <a:pt x="589" y="71"/>
                  </a:lnTo>
                  <a:lnTo>
                    <a:pt x="589" y="68"/>
                  </a:lnTo>
                  <a:lnTo>
                    <a:pt x="589" y="68"/>
                  </a:lnTo>
                  <a:lnTo>
                    <a:pt x="589" y="68"/>
                  </a:lnTo>
                  <a:lnTo>
                    <a:pt x="587" y="68"/>
                  </a:lnTo>
                  <a:lnTo>
                    <a:pt x="587" y="68"/>
                  </a:lnTo>
                  <a:lnTo>
                    <a:pt x="587" y="68"/>
                  </a:lnTo>
                  <a:lnTo>
                    <a:pt x="587" y="68"/>
                  </a:lnTo>
                  <a:lnTo>
                    <a:pt x="587" y="68"/>
                  </a:lnTo>
                  <a:lnTo>
                    <a:pt x="584" y="68"/>
                  </a:lnTo>
                  <a:lnTo>
                    <a:pt x="584" y="64"/>
                  </a:lnTo>
                  <a:lnTo>
                    <a:pt x="584" y="64"/>
                  </a:lnTo>
                  <a:lnTo>
                    <a:pt x="579" y="61"/>
                  </a:lnTo>
                  <a:lnTo>
                    <a:pt x="577" y="61"/>
                  </a:lnTo>
                  <a:lnTo>
                    <a:pt x="577" y="61"/>
                  </a:lnTo>
                  <a:lnTo>
                    <a:pt x="577" y="61"/>
                  </a:lnTo>
                  <a:lnTo>
                    <a:pt x="577" y="61"/>
                  </a:lnTo>
                  <a:lnTo>
                    <a:pt x="575" y="61"/>
                  </a:lnTo>
                  <a:lnTo>
                    <a:pt x="575" y="59"/>
                  </a:lnTo>
                  <a:lnTo>
                    <a:pt x="575" y="59"/>
                  </a:lnTo>
                  <a:lnTo>
                    <a:pt x="575" y="59"/>
                  </a:lnTo>
                  <a:lnTo>
                    <a:pt x="575" y="59"/>
                  </a:lnTo>
                  <a:lnTo>
                    <a:pt x="570" y="57"/>
                  </a:lnTo>
                  <a:lnTo>
                    <a:pt x="565" y="57"/>
                  </a:lnTo>
                  <a:lnTo>
                    <a:pt x="563" y="57"/>
                  </a:lnTo>
                  <a:lnTo>
                    <a:pt x="563" y="57"/>
                  </a:lnTo>
                  <a:lnTo>
                    <a:pt x="563" y="54"/>
                  </a:lnTo>
                  <a:lnTo>
                    <a:pt x="561" y="52"/>
                  </a:lnTo>
                  <a:lnTo>
                    <a:pt x="561" y="52"/>
                  </a:lnTo>
                  <a:lnTo>
                    <a:pt x="558" y="50"/>
                  </a:lnTo>
                  <a:lnTo>
                    <a:pt x="556" y="50"/>
                  </a:lnTo>
                  <a:lnTo>
                    <a:pt x="549" y="50"/>
                  </a:lnTo>
                  <a:lnTo>
                    <a:pt x="549" y="50"/>
                  </a:lnTo>
                  <a:lnTo>
                    <a:pt x="546" y="50"/>
                  </a:lnTo>
                  <a:lnTo>
                    <a:pt x="546" y="50"/>
                  </a:lnTo>
                  <a:lnTo>
                    <a:pt x="544" y="47"/>
                  </a:lnTo>
                  <a:lnTo>
                    <a:pt x="544" y="47"/>
                  </a:lnTo>
                  <a:lnTo>
                    <a:pt x="544" y="47"/>
                  </a:lnTo>
                  <a:lnTo>
                    <a:pt x="542" y="47"/>
                  </a:lnTo>
                  <a:lnTo>
                    <a:pt x="542" y="47"/>
                  </a:lnTo>
                  <a:lnTo>
                    <a:pt x="542" y="47"/>
                  </a:lnTo>
                  <a:lnTo>
                    <a:pt x="542" y="47"/>
                  </a:lnTo>
                  <a:lnTo>
                    <a:pt x="539" y="45"/>
                  </a:lnTo>
                  <a:lnTo>
                    <a:pt x="537" y="45"/>
                  </a:lnTo>
                  <a:lnTo>
                    <a:pt x="537" y="45"/>
                  </a:lnTo>
                  <a:lnTo>
                    <a:pt x="537" y="47"/>
                  </a:lnTo>
                  <a:lnTo>
                    <a:pt x="535" y="47"/>
                  </a:lnTo>
                  <a:lnTo>
                    <a:pt x="532" y="45"/>
                  </a:lnTo>
                  <a:lnTo>
                    <a:pt x="532" y="45"/>
                  </a:lnTo>
                  <a:lnTo>
                    <a:pt x="532" y="40"/>
                  </a:lnTo>
                  <a:lnTo>
                    <a:pt x="532" y="40"/>
                  </a:lnTo>
                  <a:lnTo>
                    <a:pt x="525" y="38"/>
                  </a:lnTo>
                  <a:lnTo>
                    <a:pt x="523" y="38"/>
                  </a:lnTo>
                  <a:lnTo>
                    <a:pt x="523" y="38"/>
                  </a:lnTo>
                  <a:lnTo>
                    <a:pt x="520" y="38"/>
                  </a:lnTo>
                  <a:lnTo>
                    <a:pt x="520" y="38"/>
                  </a:lnTo>
                  <a:lnTo>
                    <a:pt x="518" y="38"/>
                  </a:lnTo>
                  <a:lnTo>
                    <a:pt x="513" y="33"/>
                  </a:lnTo>
                  <a:lnTo>
                    <a:pt x="513" y="33"/>
                  </a:lnTo>
                  <a:lnTo>
                    <a:pt x="511" y="31"/>
                  </a:lnTo>
                  <a:lnTo>
                    <a:pt x="511" y="28"/>
                  </a:lnTo>
                  <a:lnTo>
                    <a:pt x="511" y="26"/>
                  </a:lnTo>
                  <a:lnTo>
                    <a:pt x="511" y="26"/>
                  </a:lnTo>
                  <a:lnTo>
                    <a:pt x="509" y="26"/>
                  </a:lnTo>
                  <a:lnTo>
                    <a:pt x="509" y="24"/>
                  </a:lnTo>
                  <a:lnTo>
                    <a:pt x="506" y="24"/>
                  </a:lnTo>
                  <a:lnTo>
                    <a:pt x="506" y="24"/>
                  </a:lnTo>
                  <a:lnTo>
                    <a:pt x="504" y="24"/>
                  </a:lnTo>
                  <a:lnTo>
                    <a:pt x="504" y="24"/>
                  </a:lnTo>
                  <a:lnTo>
                    <a:pt x="504" y="24"/>
                  </a:lnTo>
                  <a:lnTo>
                    <a:pt x="501" y="24"/>
                  </a:lnTo>
                  <a:lnTo>
                    <a:pt x="501" y="21"/>
                  </a:lnTo>
                  <a:lnTo>
                    <a:pt x="501" y="21"/>
                  </a:lnTo>
                  <a:lnTo>
                    <a:pt x="501" y="21"/>
                  </a:lnTo>
                  <a:lnTo>
                    <a:pt x="501" y="21"/>
                  </a:lnTo>
                  <a:lnTo>
                    <a:pt x="501" y="21"/>
                  </a:lnTo>
                  <a:lnTo>
                    <a:pt x="501" y="21"/>
                  </a:lnTo>
                  <a:lnTo>
                    <a:pt x="501" y="21"/>
                  </a:lnTo>
                  <a:lnTo>
                    <a:pt x="499" y="21"/>
                  </a:lnTo>
                  <a:lnTo>
                    <a:pt x="497" y="21"/>
                  </a:lnTo>
                  <a:lnTo>
                    <a:pt x="497" y="21"/>
                  </a:lnTo>
                  <a:lnTo>
                    <a:pt x="497" y="24"/>
                  </a:lnTo>
                  <a:lnTo>
                    <a:pt x="497" y="21"/>
                  </a:lnTo>
                  <a:lnTo>
                    <a:pt x="494" y="21"/>
                  </a:lnTo>
                  <a:lnTo>
                    <a:pt x="494" y="21"/>
                  </a:lnTo>
                  <a:lnTo>
                    <a:pt x="494" y="21"/>
                  </a:lnTo>
                  <a:lnTo>
                    <a:pt x="492" y="21"/>
                  </a:lnTo>
                  <a:lnTo>
                    <a:pt x="492" y="21"/>
                  </a:lnTo>
                  <a:lnTo>
                    <a:pt x="490" y="21"/>
                  </a:lnTo>
                  <a:lnTo>
                    <a:pt x="490" y="21"/>
                  </a:lnTo>
                  <a:lnTo>
                    <a:pt x="487" y="21"/>
                  </a:lnTo>
                  <a:lnTo>
                    <a:pt x="485" y="21"/>
                  </a:lnTo>
                  <a:lnTo>
                    <a:pt x="482" y="19"/>
                  </a:lnTo>
                  <a:lnTo>
                    <a:pt x="480" y="19"/>
                  </a:lnTo>
                  <a:lnTo>
                    <a:pt x="478" y="14"/>
                  </a:lnTo>
                  <a:lnTo>
                    <a:pt x="473" y="9"/>
                  </a:lnTo>
                  <a:lnTo>
                    <a:pt x="471" y="5"/>
                  </a:lnTo>
                  <a:lnTo>
                    <a:pt x="468" y="0"/>
                  </a:lnTo>
                  <a:lnTo>
                    <a:pt x="461" y="0"/>
                  </a:lnTo>
                  <a:lnTo>
                    <a:pt x="447" y="2"/>
                  </a:lnTo>
                  <a:lnTo>
                    <a:pt x="435" y="5"/>
                  </a:lnTo>
                  <a:lnTo>
                    <a:pt x="421" y="7"/>
                  </a:lnTo>
                  <a:lnTo>
                    <a:pt x="407" y="9"/>
                  </a:lnTo>
                  <a:lnTo>
                    <a:pt x="407" y="9"/>
                  </a:lnTo>
                  <a:lnTo>
                    <a:pt x="395" y="12"/>
                  </a:lnTo>
                  <a:lnTo>
                    <a:pt x="388" y="12"/>
                  </a:lnTo>
                  <a:lnTo>
                    <a:pt x="378" y="14"/>
                  </a:lnTo>
                  <a:lnTo>
                    <a:pt x="371" y="14"/>
                  </a:lnTo>
                  <a:lnTo>
                    <a:pt x="369" y="14"/>
                  </a:lnTo>
                  <a:lnTo>
                    <a:pt x="369" y="16"/>
                  </a:lnTo>
                  <a:lnTo>
                    <a:pt x="371" y="21"/>
                  </a:lnTo>
                  <a:lnTo>
                    <a:pt x="371" y="26"/>
                  </a:lnTo>
                  <a:lnTo>
                    <a:pt x="369" y="31"/>
                  </a:lnTo>
                  <a:lnTo>
                    <a:pt x="364" y="40"/>
                  </a:lnTo>
                  <a:lnTo>
                    <a:pt x="355" y="47"/>
                  </a:lnTo>
                  <a:lnTo>
                    <a:pt x="350" y="52"/>
                  </a:lnTo>
                  <a:lnTo>
                    <a:pt x="345" y="54"/>
                  </a:lnTo>
                  <a:lnTo>
                    <a:pt x="343" y="54"/>
                  </a:lnTo>
                  <a:lnTo>
                    <a:pt x="341" y="57"/>
                  </a:lnTo>
                  <a:lnTo>
                    <a:pt x="343" y="59"/>
                  </a:lnTo>
                  <a:lnTo>
                    <a:pt x="345" y="59"/>
                  </a:lnTo>
                  <a:lnTo>
                    <a:pt x="348" y="61"/>
                  </a:lnTo>
                  <a:lnTo>
                    <a:pt x="348" y="61"/>
                  </a:lnTo>
                  <a:lnTo>
                    <a:pt x="350" y="64"/>
                  </a:lnTo>
                  <a:lnTo>
                    <a:pt x="350" y="64"/>
                  </a:lnTo>
                  <a:lnTo>
                    <a:pt x="350" y="66"/>
                  </a:lnTo>
                  <a:lnTo>
                    <a:pt x="350" y="66"/>
                  </a:lnTo>
                  <a:lnTo>
                    <a:pt x="350" y="66"/>
                  </a:lnTo>
                  <a:lnTo>
                    <a:pt x="350" y="66"/>
                  </a:lnTo>
                  <a:lnTo>
                    <a:pt x="352" y="68"/>
                  </a:lnTo>
                  <a:lnTo>
                    <a:pt x="352" y="68"/>
                  </a:lnTo>
                  <a:lnTo>
                    <a:pt x="352" y="68"/>
                  </a:lnTo>
                  <a:lnTo>
                    <a:pt x="352" y="71"/>
                  </a:lnTo>
                  <a:lnTo>
                    <a:pt x="352" y="71"/>
                  </a:lnTo>
                  <a:lnTo>
                    <a:pt x="352" y="71"/>
                  </a:lnTo>
                  <a:lnTo>
                    <a:pt x="352" y="71"/>
                  </a:lnTo>
                  <a:lnTo>
                    <a:pt x="355" y="71"/>
                  </a:lnTo>
                  <a:lnTo>
                    <a:pt x="355" y="73"/>
                  </a:lnTo>
                  <a:lnTo>
                    <a:pt x="355" y="73"/>
                  </a:lnTo>
                  <a:lnTo>
                    <a:pt x="352" y="73"/>
                  </a:lnTo>
                  <a:lnTo>
                    <a:pt x="352" y="73"/>
                  </a:lnTo>
                  <a:lnTo>
                    <a:pt x="355" y="76"/>
                  </a:lnTo>
                  <a:lnTo>
                    <a:pt x="355" y="76"/>
                  </a:lnTo>
                  <a:lnTo>
                    <a:pt x="355" y="76"/>
                  </a:lnTo>
                  <a:lnTo>
                    <a:pt x="355" y="78"/>
                  </a:lnTo>
                  <a:lnTo>
                    <a:pt x="355" y="78"/>
                  </a:lnTo>
                  <a:lnTo>
                    <a:pt x="355" y="80"/>
                  </a:lnTo>
                  <a:lnTo>
                    <a:pt x="355" y="80"/>
                  </a:lnTo>
                  <a:lnTo>
                    <a:pt x="357" y="83"/>
                  </a:lnTo>
                  <a:lnTo>
                    <a:pt x="357" y="83"/>
                  </a:lnTo>
                  <a:lnTo>
                    <a:pt x="357" y="83"/>
                  </a:lnTo>
                  <a:lnTo>
                    <a:pt x="357" y="83"/>
                  </a:lnTo>
                  <a:lnTo>
                    <a:pt x="357" y="83"/>
                  </a:lnTo>
                  <a:lnTo>
                    <a:pt x="359" y="85"/>
                  </a:lnTo>
                  <a:lnTo>
                    <a:pt x="359" y="85"/>
                  </a:lnTo>
                  <a:lnTo>
                    <a:pt x="359" y="85"/>
                  </a:lnTo>
                  <a:lnTo>
                    <a:pt x="357" y="87"/>
                  </a:lnTo>
                  <a:lnTo>
                    <a:pt x="357" y="90"/>
                  </a:lnTo>
                  <a:lnTo>
                    <a:pt x="355" y="92"/>
                  </a:lnTo>
                  <a:lnTo>
                    <a:pt x="355" y="95"/>
                  </a:lnTo>
                  <a:lnTo>
                    <a:pt x="355" y="97"/>
                  </a:lnTo>
                  <a:lnTo>
                    <a:pt x="355" y="102"/>
                  </a:lnTo>
                  <a:lnTo>
                    <a:pt x="355" y="104"/>
                  </a:lnTo>
                  <a:lnTo>
                    <a:pt x="355" y="106"/>
                  </a:lnTo>
                  <a:lnTo>
                    <a:pt x="352" y="106"/>
                  </a:lnTo>
                  <a:lnTo>
                    <a:pt x="352" y="109"/>
                  </a:lnTo>
                  <a:lnTo>
                    <a:pt x="355" y="109"/>
                  </a:lnTo>
                  <a:lnTo>
                    <a:pt x="355" y="111"/>
                  </a:lnTo>
                  <a:lnTo>
                    <a:pt x="355" y="111"/>
                  </a:lnTo>
                  <a:lnTo>
                    <a:pt x="355" y="111"/>
                  </a:lnTo>
                  <a:lnTo>
                    <a:pt x="355" y="111"/>
                  </a:lnTo>
                  <a:lnTo>
                    <a:pt x="355" y="111"/>
                  </a:lnTo>
                  <a:lnTo>
                    <a:pt x="355" y="111"/>
                  </a:lnTo>
                  <a:lnTo>
                    <a:pt x="355" y="113"/>
                  </a:lnTo>
                  <a:lnTo>
                    <a:pt x="355" y="113"/>
                  </a:lnTo>
                  <a:lnTo>
                    <a:pt x="355" y="113"/>
                  </a:lnTo>
                  <a:lnTo>
                    <a:pt x="355" y="116"/>
                  </a:lnTo>
                  <a:lnTo>
                    <a:pt x="355" y="116"/>
                  </a:lnTo>
                  <a:lnTo>
                    <a:pt x="355" y="118"/>
                  </a:lnTo>
                  <a:lnTo>
                    <a:pt x="357" y="118"/>
                  </a:lnTo>
                  <a:lnTo>
                    <a:pt x="357" y="121"/>
                  </a:lnTo>
                  <a:lnTo>
                    <a:pt x="357" y="121"/>
                  </a:lnTo>
                  <a:lnTo>
                    <a:pt x="357" y="121"/>
                  </a:lnTo>
                  <a:lnTo>
                    <a:pt x="357" y="121"/>
                  </a:lnTo>
                  <a:lnTo>
                    <a:pt x="357" y="123"/>
                  </a:lnTo>
                  <a:lnTo>
                    <a:pt x="355" y="123"/>
                  </a:lnTo>
                  <a:lnTo>
                    <a:pt x="357" y="123"/>
                  </a:lnTo>
                  <a:lnTo>
                    <a:pt x="357" y="123"/>
                  </a:lnTo>
                  <a:lnTo>
                    <a:pt x="357" y="125"/>
                  </a:lnTo>
                  <a:lnTo>
                    <a:pt x="357" y="125"/>
                  </a:lnTo>
                  <a:lnTo>
                    <a:pt x="357" y="128"/>
                  </a:lnTo>
                  <a:lnTo>
                    <a:pt x="357" y="128"/>
                  </a:lnTo>
                  <a:lnTo>
                    <a:pt x="357" y="128"/>
                  </a:lnTo>
                  <a:lnTo>
                    <a:pt x="357" y="130"/>
                  </a:lnTo>
                  <a:lnTo>
                    <a:pt x="357" y="130"/>
                  </a:lnTo>
                  <a:lnTo>
                    <a:pt x="359" y="130"/>
                  </a:lnTo>
                  <a:lnTo>
                    <a:pt x="359" y="132"/>
                  </a:lnTo>
                  <a:lnTo>
                    <a:pt x="359" y="132"/>
                  </a:lnTo>
                  <a:lnTo>
                    <a:pt x="359" y="132"/>
                  </a:lnTo>
                  <a:lnTo>
                    <a:pt x="357" y="135"/>
                  </a:lnTo>
                  <a:lnTo>
                    <a:pt x="357" y="135"/>
                  </a:lnTo>
                  <a:lnTo>
                    <a:pt x="357" y="135"/>
                  </a:lnTo>
                  <a:lnTo>
                    <a:pt x="357" y="135"/>
                  </a:lnTo>
                  <a:lnTo>
                    <a:pt x="355" y="135"/>
                  </a:lnTo>
                  <a:lnTo>
                    <a:pt x="355" y="135"/>
                  </a:lnTo>
                  <a:lnTo>
                    <a:pt x="355" y="137"/>
                  </a:lnTo>
                  <a:lnTo>
                    <a:pt x="355" y="137"/>
                  </a:lnTo>
                  <a:lnTo>
                    <a:pt x="355" y="137"/>
                  </a:lnTo>
                  <a:lnTo>
                    <a:pt x="352" y="139"/>
                  </a:lnTo>
                  <a:lnTo>
                    <a:pt x="352" y="139"/>
                  </a:lnTo>
                  <a:lnTo>
                    <a:pt x="352" y="142"/>
                  </a:lnTo>
                  <a:lnTo>
                    <a:pt x="352" y="142"/>
                  </a:lnTo>
                  <a:lnTo>
                    <a:pt x="352" y="144"/>
                  </a:lnTo>
                  <a:lnTo>
                    <a:pt x="352" y="147"/>
                  </a:lnTo>
                  <a:lnTo>
                    <a:pt x="350" y="147"/>
                  </a:lnTo>
                  <a:lnTo>
                    <a:pt x="350" y="147"/>
                  </a:lnTo>
                  <a:lnTo>
                    <a:pt x="350" y="149"/>
                  </a:lnTo>
                  <a:lnTo>
                    <a:pt x="350" y="149"/>
                  </a:lnTo>
                  <a:lnTo>
                    <a:pt x="350" y="149"/>
                  </a:lnTo>
                  <a:lnTo>
                    <a:pt x="350" y="149"/>
                  </a:lnTo>
                  <a:lnTo>
                    <a:pt x="350" y="151"/>
                  </a:lnTo>
                  <a:lnTo>
                    <a:pt x="350" y="151"/>
                  </a:lnTo>
                  <a:lnTo>
                    <a:pt x="350" y="151"/>
                  </a:lnTo>
                  <a:lnTo>
                    <a:pt x="348" y="154"/>
                  </a:lnTo>
                  <a:lnTo>
                    <a:pt x="348" y="154"/>
                  </a:lnTo>
                  <a:lnTo>
                    <a:pt x="348" y="156"/>
                  </a:lnTo>
                  <a:lnTo>
                    <a:pt x="348" y="158"/>
                  </a:lnTo>
                  <a:lnTo>
                    <a:pt x="348" y="158"/>
                  </a:lnTo>
                  <a:lnTo>
                    <a:pt x="348" y="158"/>
                  </a:lnTo>
                  <a:lnTo>
                    <a:pt x="348" y="161"/>
                  </a:lnTo>
                  <a:lnTo>
                    <a:pt x="348" y="161"/>
                  </a:lnTo>
                  <a:lnTo>
                    <a:pt x="348" y="161"/>
                  </a:lnTo>
                  <a:lnTo>
                    <a:pt x="348" y="163"/>
                  </a:lnTo>
                  <a:lnTo>
                    <a:pt x="348" y="166"/>
                  </a:lnTo>
                  <a:lnTo>
                    <a:pt x="345" y="166"/>
                  </a:lnTo>
                  <a:lnTo>
                    <a:pt x="345" y="166"/>
                  </a:lnTo>
                  <a:lnTo>
                    <a:pt x="345" y="168"/>
                  </a:lnTo>
                  <a:lnTo>
                    <a:pt x="345" y="170"/>
                  </a:lnTo>
                  <a:lnTo>
                    <a:pt x="345" y="170"/>
                  </a:lnTo>
                  <a:lnTo>
                    <a:pt x="345" y="170"/>
                  </a:lnTo>
                  <a:lnTo>
                    <a:pt x="343" y="170"/>
                  </a:lnTo>
                  <a:lnTo>
                    <a:pt x="341" y="175"/>
                  </a:lnTo>
                  <a:lnTo>
                    <a:pt x="341" y="175"/>
                  </a:lnTo>
                  <a:lnTo>
                    <a:pt x="341" y="180"/>
                  </a:lnTo>
                  <a:lnTo>
                    <a:pt x="341" y="180"/>
                  </a:lnTo>
                  <a:lnTo>
                    <a:pt x="341" y="180"/>
                  </a:lnTo>
                  <a:lnTo>
                    <a:pt x="343" y="182"/>
                  </a:lnTo>
                  <a:lnTo>
                    <a:pt x="343" y="182"/>
                  </a:lnTo>
                  <a:lnTo>
                    <a:pt x="343" y="182"/>
                  </a:lnTo>
                  <a:lnTo>
                    <a:pt x="343" y="184"/>
                  </a:lnTo>
                  <a:lnTo>
                    <a:pt x="345" y="187"/>
                  </a:lnTo>
                  <a:lnTo>
                    <a:pt x="345" y="187"/>
                  </a:lnTo>
                  <a:lnTo>
                    <a:pt x="345" y="187"/>
                  </a:lnTo>
                  <a:lnTo>
                    <a:pt x="345" y="187"/>
                  </a:lnTo>
                  <a:lnTo>
                    <a:pt x="345" y="189"/>
                  </a:lnTo>
                  <a:lnTo>
                    <a:pt x="345" y="189"/>
                  </a:lnTo>
                  <a:lnTo>
                    <a:pt x="345" y="194"/>
                  </a:lnTo>
                  <a:lnTo>
                    <a:pt x="348" y="194"/>
                  </a:lnTo>
                  <a:lnTo>
                    <a:pt x="348" y="194"/>
                  </a:lnTo>
                  <a:lnTo>
                    <a:pt x="348" y="194"/>
                  </a:lnTo>
                  <a:lnTo>
                    <a:pt x="348" y="196"/>
                  </a:lnTo>
                  <a:lnTo>
                    <a:pt x="350" y="199"/>
                  </a:lnTo>
                  <a:lnTo>
                    <a:pt x="350" y="196"/>
                  </a:lnTo>
                  <a:lnTo>
                    <a:pt x="350" y="199"/>
                  </a:lnTo>
                  <a:lnTo>
                    <a:pt x="350" y="199"/>
                  </a:lnTo>
                  <a:lnTo>
                    <a:pt x="352" y="199"/>
                  </a:lnTo>
                  <a:lnTo>
                    <a:pt x="352" y="199"/>
                  </a:lnTo>
                  <a:lnTo>
                    <a:pt x="352" y="199"/>
                  </a:lnTo>
                  <a:lnTo>
                    <a:pt x="352" y="201"/>
                  </a:lnTo>
                  <a:lnTo>
                    <a:pt x="355" y="199"/>
                  </a:lnTo>
                  <a:lnTo>
                    <a:pt x="355" y="201"/>
                  </a:lnTo>
                  <a:lnTo>
                    <a:pt x="355" y="201"/>
                  </a:lnTo>
                  <a:lnTo>
                    <a:pt x="357" y="203"/>
                  </a:lnTo>
                  <a:lnTo>
                    <a:pt x="359" y="203"/>
                  </a:lnTo>
                  <a:lnTo>
                    <a:pt x="359" y="203"/>
                  </a:lnTo>
                  <a:lnTo>
                    <a:pt x="362" y="203"/>
                  </a:lnTo>
                  <a:lnTo>
                    <a:pt x="362" y="203"/>
                  </a:lnTo>
                  <a:lnTo>
                    <a:pt x="362" y="206"/>
                  </a:lnTo>
                  <a:lnTo>
                    <a:pt x="362" y="206"/>
                  </a:lnTo>
                  <a:lnTo>
                    <a:pt x="364" y="208"/>
                  </a:lnTo>
                  <a:lnTo>
                    <a:pt x="364" y="208"/>
                  </a:lnTo>
                  <a:lnTo>
                    <a:pt x="367" y="208"/>
                  </a:lnTo>
                  <a:lnTo>
                    <a:pt x="367" y="210"/>
                  </a:lnTo>
                  <a:lnTo>
                    <a:pt x="367" y="210"/>
                  </a:lnTo>
                  <a:lnTo>
                    <a:pt x="367" y="213"/>
                  </a:lnTo>
                  <a:lnTo>
                    <a:pt x="369" y="213"/>
                  </a:lnTo>
                  <a:lnTo>
                    <a:pt x="371" y="215"/>
                  </a:lnTo>
                  <a:lnTo>
                    <a:pt x="374" y="215"/>
                  </a:lnTo>
                  <a:lnTo>
                    <a:pt x="376" y="225"/>
                  </a:lnTo>
                  <a:lnTo>
                    <a:pt x="376" y="225"/>
                  </a:lnTo>
                  <a:lnTo>
                    <a:pt x="378" y="225"/>
                  </a:lnTo>
                  <a:lnTo>
                    <a:pt x="378" y="225"/>
                  </a:lnTo>
                  <a:lnTo>
                    <a:pt x="378" y="225"/>
                  </a:lnTo>
                  <a:lnTo>
                    <a:pt x="378" y="225"/>
                  </a:lnTo>
                  <a:lnTo>
                    <a:pt x="378" y="225"/>
                  </a:lnTo>
                  <a:lnTo>
                    <a:pt x="381" y="225"/>
                  </a:lnTo>
                  <a:lnTo>
                    <a:pt x="381" y="225"/>
                  </a:lnTo>
                  <a:lnTo>
                    <a:pt x="381" y="227"/>
                  </a:lnTo>
                  <a:lnTo>
                    <a:pt x="383" y="225"/>
                  </a:lnTo>
                  <a:lnTo>
                    <a:pt x="383" y="225"/>
                  </a:lnTo>
                  <a:lnTo>
                    <a:pt x="385" y="225"/>
                  </a:lnTo>
                  <a:lnTo>
                    <a:pt x="390" y="225"/>
                  </a:lnTo>
                  <a:lnTo>
                    <a:pt x="390" y="225"/>
                  </a:lnTo>
                  <a:lnTo>
                    <a:pt x="390" y="227"/>
                  </a:lnTo>
                  <a:lnTo>
                    <a:pt x="390" y="227"/>
                  </a:lnTo>
                  <a:lnTo>
                    <a:pt x="393" y="227"/>
                  </a:lnTo>
                  <a:lnTo>
                    <a:pt x="393" y="227"/>
                  </a:lnTo>
                  <a:lnTo>
                    <a:pt x="395" y="227"/>
                  </a:lnTo>
                  <a:lnTo>
                    <a:pt x="395" y="227"/>
                  </a:lnTo>
                  <a:lnTo>
                    <a:pt x="397" y="227"/>
                  </a:lnTo>
                  <a:lnTo>
                    <a:pt x="400" y="229"/>
                  </a:lnTo>
                  <a:lnTo>
                    <a:pt x="400" y="229"/>
                  </a:lnTo>
                  <a:lnTo>
                    <a:pt x="400" y="229"/>
                  </a:lnTo>
                  <a:lnTo>
                    <a:pt x="400" y="229"/>
                  </a:lnTo>
                  <a:lnTo>
                    <a:pt x="400" y="229"/>
                  </a:lnTo>
                  <a:lnTo>
                    <a:pt x="400" y="229"/>
                  </a:lnTo>
                  <a:lnTo>
                    <a:pt x="402" y="229"/>
                  </a:lnTo>
                  <a:lnTo>
                    <a:pt x="402" y="229"/>
                  </a:lnTo>
                  <a:lnTo>
                    <a:pt x="402" y="229"/>
                  </a:lnTo>
                  <a:lnTo>
                    <a:pt x="402" y="229"/>
                  </a:lnTo>
                  <a:lnTo>
                    <a:pt x="404" y="227"/>
                  </a:lnTo>
                  <a:lnTo>
                    <a:pt x="404" y="227"/>
                  </a:lnTo>
                  <a:lnTo>
                    <a:pt x="404" y="227"/>
                  </a:lnTo>
                  <a:lnTo>
                    <a:pt x="402" y="225"/>
                  </a:lnTo>
                  <a:lnTo>
                    <a:pt x="402" y="225"/>
                  </a:lnTo>
                  <a:lnTo>
                    <a:pt x="402" y="225"/>
                  </a:lnTo>
                  <a:lnTo>
                    <a:pt x="400" y="222"/>
                  </a:lnTo>
                  <a:lnTo>
                    <a:pt x="400" y="222"/>
                  </a:lnTo>
                  <a:lnTo>
                    <a:pt x="400" y="222"/>
                  </a:lnTo>
                  <a:lnTo>
                    <a:pt x="400" y="222"/>
                  </a:lnTo>
                  <a:lnTo>
                    <a:pt x="400" y="220"/>
                  </a:lnTo>
                  <a:lnTo>
                    <a:pt x="400" y="218"/>
                  </a:lnTo>
                  <a:lnTo>
                    <a:pt x="402" y="218"/>
                  </a:lnTo>
                  <a:lnTo>
                    <a:pt x="402" y="218"/>
                  </a:lnTo>
                  <a:lnTo>
                    <a:pt x="404" y="218"/>
                  </a:lnTo>
                  <a:lnTo>
                    <a:pt x="404" y="215"/>
                  </a:lnTo>
                  <a:lnTo>
                    <a:pt x="407" y="215"/>
                  </a:lnTo>
                  <a:lnTo>
                    <a:pt x="407" y="215"/>
                  </a:lnTo>
                  <a:lnTo>
                    <a:pt x="407" y="215"/>
                  </a:lnTo>
                  <a:lnTo>
                    <a:pt x="407" y="215"/>
                  </a:lnTo>
                  <a:lnTo>
                    <a:pt x="409" y="215"/>
                  </a:lnTo>
                  <a:lnTo>
                    <a:pt x="409" y="218"/>
                  </a:lnTo>
                  <a:lnTo>
                    <a:pt x="409" y="215"/>
                  </a:lnTo>
                  <a:lnTo>
                    <a:pt x="414" y="215"/>
                  </a:lnTo>
                  <a:lnTo>
                    <a:pt x="414" y="213"/>
                  </a:lnTo>
                  <a:lnTo>
                    <a:pt x="416" y="213"/>
                  </a:lnTo>
                  <a:lnTo>
                    <a:pt x="419" y="213"/>
                  </a:lnTo>
                  <a:lnTo>
                    <a:pt x="419" y="213"/>
                  </a:lnTo>
                  <a:lnTo>
                    <a:pt x="419" y="213"/>
                  </a:lnTo>
                  <a:lnTo>
                    <a:pt x="419" y="213"/>
                  </a:lnTo>
                  <a:lnTo>
                    <a:pt x="419" y="220"/>
                  </a:lnTo>
                  <a:lnTo>
                    <a:pt x="419" y="225"/>
                  </a:lnTo>
                  <a:lnTo>
                    <a:pt x="419" y="234"/>
                  </a:lnTo>
                  <a:lnTo>
                    <a:pt x="419" y="244"/>
                  </a:lnTo>
                  <a:lnTo>
                    <a:pt x="419" y="253"/>
                  </a:lnTo>
                  <a:lnTo>
                    <a:pt x="419" y="260"/>
                  </a:lnTo>
                  <a:lnTo>
                    <a:pt x="419" y="267"/>
                  </a:lnTo>
                  <a:lnTo>
                    <a:pt x="419" y="277"/>
                  </a:lnTo>
                  <a:lnTo>
                    <a:pt x="419" y="281"/>
                  </a:lnTo>
                  <a:lnTo>
                    <a:pt x="416" y="284"/>
                  </a:lnTo>
                  <a:lnTo>
                    <a:pt x="416" y="284"/>
                  </a:lnTo>
                  <a:lnTo>
                    <a:pt x="414" y="284"/>
                  </a:lnTo>
                  <a:lnTo>
                    <a:pt x="412" y="284"/>
                  </a:lnTo>
                  <a:lnTo>
                    <a:pt x="409" y="284"/>
                  </a:lnTo>
                  <a:lnTo>
                    <a:pt x="409" y="281"/>
                  </a:lnTo>
                  <a:lnTo>
                    <a:pt x="409" y="281"/>
                  </a:lnTo>
                  <a:lnTo>
                    <a:pt x="409" y="281"/>
                  </a:lnTo>
                  <a:lnTo>
                    <a:pt x="409" y="281"/>
                  </a:lnTo>
                  <a:lnTo>
                    <a:pt x="407" y="281"/>
                  </a:lnTo>
                  <a:lnTo>
                    <a:pt x="407" y="279"/>
                  </a:lnTo>
                  <a:lnTo>
                    <a:pt x="409" y="279"/>
                  </a:lnTo>
                  <a:lnTo>
                    <a:pt x="409" y="279"/>
                  </a:lnTo>
                  <a:lnTo>
                    <a:pt x="409" y="279"/>
                  </a:lnTo>
                  <a:lnTo>
                    <a:pt x="409" y="279"/>
                  </a:lnTo>
                  <a:lnTo>
                    <a:pt x="409" y="277"/>
                  </a:lnTo>
                  <a:lnTo>
                    <a:pt x="409" y="277"/>
                  </a:lnTo>
                  <a:lnTo>
                    <a:pt x="409" y="277"/>
                  </a:lnTo>
                  <a:lnTo>
                    <a:pt x="412" y="277"/>
                  </a:lnTo>
                  <a:lnTo>
                    <a:pt x="412" y="277"/>
                  </a:lnTo>
                  <a:lnTo>
                    <a:pt x="412" y="277"/>
                  </a:lnTo>
                  <a:lnTo>
                    <a:pt x="412" y="274"/>
                  </a:lnTo>
                  <a:lnTo>
                    <a:pt x="412" y="274"/>
                  </a:lnTo>
                  <a:lnTo>
                    <a:pt x="412" y="274"/>
                  </a:lnTo>
                  <a:lnTo>
                    <a:pt x="412" y="274"/>
                  </a:lnTo>
                  <a:lnTo>
                    <a:pt x="409" y="274"/>
                  </a:lnTo>
                  <a:lnTo>
                    <a:pt x="409" y="274"/>
                  </a:lnTo>
                  <a:lnTo>
                    <a:pt x="409" y="274"/>
                  </a:lnTo>
                  <a:lnTo>
                    <a:pt x="409" y="272"/>
                  </a:lnTo>
                  <a:lnTo>
                    <a:pt x="407" y="272"/>
                  </a:lnTo>
                  <a:lnTo>
                    <a:pt x="407" y="272"/>
                  </a:lnTo>
                  <a:lnTo>
                    <a:pt x="404" y="272"/>
                  </a:lnTo>
                  <a:lnTo>
                    <a:pt x="404" y="272"/>
                  </a:lnTo>
                  <a:lnTo>
                    <a:pt x="400" y="274"/>
                  </a:lnTo>
                  <a:lnTo>
                    <a:pt x="400" y="274"/>
                  </a:lnTo>
                  <a:lnTo>
                    <a:pt x="393" y="279"/>
                  </a:lnTo>
                  <a:lnTo>
                    <a:pt x="388" y="281"/>
                  </a:lnTo>
                  <a:lnTo>
                    <a:pt x="388" y="281"/>
                  </a:lnTo>
                  <a:lnTo>
                    <a:pt x="388" y="281"/>
                  </a:lnTo>
                  <a:lnTo>
                    <a:pt x="385" y="284"/>
                  </a:lnTo>
                  <a:lnTo>
                    <a:pt x="385" y="284"/>
                  </a:lnTo>
                  <a:lnTo>
                    <a:pt x="385" y="284"/>
                  </a:lnTo>
                  <a:lnTo>
                    <a:pt x="383" y="281"/>
                  </a:lnTo>
                  <a:lnTo>
                    <a:pt x="383" y="281"/>
                  </a:lnTo>
                  <a:lnTo>
                    <a:pt x="383" y="281"/>
                  </a:lnTo>
                  <a:lnTo>
                    <a:pt x="383" y="279"/>
                  </a:lnTo>
                  <a:lnTo>
                    <a:pt x="381" y="279"/>
                  </a:lnTo>
                  <a:lnTo>
                    <a:pt x="378" y="281"/>
                  </a:lnTo>
                  <a:lnTo>
                    <a:pt x="378" y="281"/>
                  </a:lnTo>
                  <a:lnTo>
                    <a:pt x="378" y="281"/>
                  </a:lnTo>
                  <a:lnTo>
                    <a:pt x="376" y="281"/>
                  </a:lnTo>
                  <a:lnTo>
                    <a:pt x="376" y="281"/>
                  </a:lnTo>
                  <a:lnTo>
                    <a:pt x="376" y="281"/>
                  </a:lnTo>
                  <a:lnTo>
                    <a:pt x="374" y="279"/>
                  </a:lnTo>
                  <a:lnTo>
                    <a:pt x="374" y="279"/>
                  </a:lnTo>
                  <a:lnTo>
                    <a:pt x="371" y="277"/>
                  </a:lnTo>
                  <a:lnTo>
                    <a:pt x="371" y="267"/>
                  </a:lnTo>
                  <a:lnTo>
                    <a:pt x="369" y="267"/>
                  </a:lnTo>
                  <a:lnTo>
                    <a:pt x="369" y="267"/>
                  </a:lnTo>
                  <a:lnTo>
                    <a:pt x="369" y="267"/>
                  </a:lnTo>
                  <a:lnTo>
                    <a:pt x="369" y="267"/>
                  </a:lnTo>
                  <a:lnTo>
                    <a:pt x="367" y="265"/>
                  </a:lnTo>
                  <a:lnTo>
                    <a:pt x="367" y="265"/>
                  </a:lnTo>
                  <a:lnTo>
                    <a:pt x="367" y="265"/>
                  </a:lnTo>
                  <a:lnTo>
                    <a:pt x="367" y="265"/>
                  </a:lnTo>
                  <a:lnTo>
                    <a:pt x="367" y="265"/>
                  </a:lnTo>
                  <a:lnTo>
                    <a:pt x="367" y="265"/>
                  </a:lnTo>
                  <a:lnTo>
                    <a:pt x="367" y="263"/>
                  </a:lnTo>
                  <a:lnTo>
                    <a:pt x="367" y="263"/>
                  </a:lnTo>
                  <a:lnTo>
                    <a:pt x="367" y="263"/>
                  </a:lnTo>
                  <a:lnTo>
                    <a:pt x="367" y="263"/>
                  </a:lnTo>
                  <a:lnTo>
                    <a:pt x="367" y="263"/>
                  </a:lnTo>
                  <a:lnTo>
                    <a:pt x="367" y="263"/>
                  </a:lnTo>
                  <a:lnTo>
                    <a:pt x="367" y="263"/>
                  </a:lnTo>
                  <a:lnTo>
                    <a:pt x="367" y="260"/>
                  </a:lnTo>
                  <a:lnTo>
                    <a:pt x="364" y="260"/>
                  </a:lnTo>
                  <a:lnTo>
                    <a:pt x="364" y="258"/>
                  </a:lnTo>
                  <a:lnTo>
                    <a:pt x="364" y="258"/>
                  </a:lnTo>
                  <a:lnTo>
                    <a:pt x="359" y="253"/>
                  </a:lnTo>
                  <a:lnTo>
                    <a:pt x="357" y="251"/>
                  </a:lnTo>
                  <a:lnTo>
                    <a:pt x="355" y="251"/>
                  </a:lnTo>
                  <a:lnTo>
                    <a:pt x="355" y="251"/>
                  </a:lnTo>
                  <a:lnTo>
                    <a:pt x="355" y="253"/>
                  </a:lnTo>
                  <a:lnTo>
                    <a:pt x="352" y="253"/>
                  </a:lnTo>
                  <a:lnTo>
                    <a:pt x="352" y="253"/>
                  </a:lnTo>
                  <a:lnTo>
                    <a:pt x="352" y="253"/>
                  </a:lnTo>
                  <a:lnTo>
                    <a:pt x="350" y="253"/>
                  </a:lnTo>
                  <a:lnTo>
                    <a:pt x="350" y="251"/>
                  </a:lnTo>
                  <a:lnTo>
                    <a:pt x="350" y="248"/>
                  </a:lnTo>
                  <a:lnTo>
                    <a:pt x="350" y="248"/>
                  </a:lnTo>
                  <a:lnTo>
                    <a:pt x="348" y="246"/>
                  </a:lnTo>
                  <a:lnTo>
                    <a:pt x="348" y="246"/>
                  </a:lnTo>
                  <a:lnTo>
                    <a:pt x="348" y="244"/>
                  </a:lnTo>
                  <a:lnTo>
                    <a:pt x="350" y="244"/>
                  </a:lnTo>
                  <a:lnTo>
                    <a:pt x="350" y="244"/>
                  </a:lnTo>
                  <a:lnTo>
                    <a:pt x="350" y="241"/>
                  </a:lnTo>
                  <a:lnTo>
                    <a:pt x="350" y="241"/>
                  </a:lnTo>
                  <a:lnTo>
                    <a:pt x="348" y="239"/>
                  </a:lnTo>
                  <a:lnTo>
                    <a:pt x="348" y="237"/>
                  </a:lnTo>
                  <a:lnTo>
                    <a:pt x="345" y="234"/>
                  </a:lnTo>
                  <a:lnTo>
                    <a:pt x="345" y="234"/>
                  </a:lnTo>
                  <a:lnTo>
                    <a:pt x="341" y="229"/>
                  </a:lnTo>
                  <a:lnTo>
                    <a:pt x="341" y="229"/>
                  </a:lnTo>
                  <a:lnTo>
                    <a:pt x="338" y="229"/>
                  </a:lnTo>
                  <a:lnTo>
                    <a:pt x="338" y="229"/>
                  </a:lnTo>
                  <a:lnTo>
                    <a:pt x="336" y="229"/>
                  </a:lnTo>
                  <a:lnTo>
                    <a:pt x="336" y="229"/>
                  </a:lnTo>
                  <a:lnTo>
                    <a:pt x="333" y="227"/>
                  </a:lnTo>
                  <a:lnTo>
                    <a:pt x="333" y="227"/>
                  </a:lnTo>
                  <a:lnTo>
                    <a:pt x="331" y="227"/>
                  </a:lnTo>
                  <a:lnTo>
                    <a:pt x="331" y="227"/>
                  </a:lnTo>
                  <a:lnTo>
                    <a:pt x="331" y="227"/>
                  </a:lnTo>
                  <a:lnTo>
                    <a:pt x="329" y="227"/>
                  </a:lnTo>
                  <a:lnTo>
                    <a:pt x="329" y="227"/>
                  </a:lnTo>
                  <a:lnTo>
                    <a:pt x="329" y="227"/>
                  </a:lnTo>
                  <a:lnTo>
                    <a:pt x="326" y="227"/>
                  </a:lnTo>
                  <a:lnTo>
                    <a:pt x="326" y="225"/>
                  </a:lnTo>
                  <a:lnTo>
                    <a:pt x="326" y="225"/>
                  </a:lnTo>
                  <a:lnTo>
                    <a:pt x="324" y="225"/>
                  </a:lnTo>
                  <a:lnTo>
                    <a:pt x="322" y="225"/>
                  </a:lnTo>
                  <a:lnTo>
                    <a:pt x="322" y="225"/>
                  </a:lnTo>
                  <a:lnTo>
                    <a:pt x="319" y="225"/>
                  </a:lnTo>
                  <a:lnTo>
                    <a:pt x="319" y="225"/>
                  </a:lnTo>
                  <a:lnTo>
                    <a:pt x="319" y="222"/>
                  </a:lnTo>
                  <a:lnTo>
                    <a:pt x="319" y="222"/>
                  </a:lnTo>
                  <a:lnTo>
                    <a:pt x="314" y="220"/>
                  </a:lnTo>
                  <a:lnTo>
                    <a:pt x="314" y="220"/>
                  </a:lnTo>
                  <a:lnTo>
                    <a:pt x="312" y="220"/>
                  </a:lnTo>
                  <a:lnTo>
                    <a:pt x="312" y="220"/>
                  </a:lnTo>
                  <a:lnTo>
                    <a:pt x="312" y="220"/>
                  </a:lnTo>
                  <a:lnTo>
                    <a:pt x="310" y="220"/>
                  </a:lnTo>
                  <a:lnTo>
                    <a:pt x="310" y="222"/>
                  </a:lnTo>
                  <a:lnTo>
                    <a:pt x="307" y="222"/>
                  </a:lnTo>
                  <a:lnTo>
                    <a:pt x="305" y="222"/>
                  </a:lnTo>
                  <a:lnTo>
                    <a:pt x="303" y="220"/>
                  </a:lnTo>
                  <a:lnTo>
                    <a:pt x="300" y="218"/>
                  </a:lnTo>
                  <a:lnTo>
                    <a:pt x="300" y="218"/>
                  </a:lnTo>
                  <a:lnTo>
                    <a:pt x="298" y="215"/>
                  </a:lnTo>
                  <a:lnTo>
                    <a:pt x="296" y="215"/>
                  </a:lnTo>
                  <a:lnTo>
                    <a:pt x="293" y="208"/>
                  </a:lnTo>
                  <a:lnTo>
                    <a:pt x="293" y="206"/>
                  </a:lnTo>
                  <a:lnTo>
                    <a:pt x="291" y="201"/>
                  </a:lnTo>
                  <a:lnTo>
                    <a:pt x="281" y="194"/>
                  </a:lnTo>
                  <a:lnTo>
                    <a:pt x="279" y="189"/>
                  </a:lnTo>
                  <a:lnTo>
                    <a:pt x="279" y="187"/>
                  </a:lnTo>
                  <a:lnTo>
                    <a:pt x="279" y="184"/>
                  </a:lnTo>
                  <a:lnTo>
                    <a:pt x="279" y="182"/>
                  </a:lnTo>
                  <a:lnTo>
                    <a:pt x="279" y="182"/>
                  </a:lnTo>
                  <a:lnTo>
                    <a:pt x="279" y="182"/>
                  </a:lnTo>
                  <a:lnTo>
                    <a:pt x="277" y="182"/>
                  </a:lnTo>
                  <a:lnTo>
                    <a:pt x="274" y="182"/>
                  </a:lnTo>
                  <a:lnTo>
                    <a:pt x="272" y="182"/>
                  </a:lnTo>
                  <a:lnTo>
                    <a:pt x="272" y="182"/>
                  </a:lnTo>
                  <a:lnTo>
                    <a:pt x="270" y="182"/>
                  </a:lnTo>
                  <a:lnTo>
                    <a:pt x="270" y="182"/>
                  </a:lnTo>
                  <a:lnTo>
                    <a:pt x="270" y="184"/>
                  </a:lnTo>
                  <a:lnTo>
                    <a:pt x="270" y="184"/>
                  </a:lnTo>
                  <a:lnTo>
                    <a:pt x="270" y="187"/>
                  </a:lnTo>
                  <a:lnTo>
                    <a:pt x="270" y="189"/>
                  </a:lnTo>
                  <a:lnTo>
                    <a:pt x="270" y="189"/>
                  </a:lnTo>
                  <a:lnTo>
                    <a:pt x="270" y="189"/>
                  </a:lnTo>
                  <a:lnTo>
                    <a:pt x="267" y="192"/>
                  </a:lnTo>
                  <a:lnTo>
                    <a:pt x="267" y="194"/>
                  </a:lnTo>
                  <a:lnTo>
                    <a:pt x="267" y="199"/>
                  </a:lnTo>
                  <a:lnTo>
                    <a:pt x="265" y="199"/>
                  </a:lnTo>
                  <a:lnTo>
                    <a:pt x="265" y="201"/>
                  </a:lnTo>
                  <a:lnTo>
                    <a:pt x="262" y="203"/>
                  </a:lnTo>
                  <a:lnTo>
                    <a:pt x="260" y="203"/>
                  </a:lnTo>
                  <a:lnTo>
                    <a:pt x="258" y="203"/>
                  </a:lnTo>
                  <a:lnTo>
                    <a:pt x="255" y="203"/>
                  </a:lnTo>
                  <a:lnTo>
                    <a:pt x="255" y="203"/>
                  </a:lnTo>
                  <a:lnTo>
                    <a:pt x="255" y="206"/>
                  </a:lnTo>
                  <a:lnTo>
                    <a:pt x="253" y="206"/>
                  </a:lnTo>
                  <a:lnTo>
                    <a:pt x="253" y="206"/>
                  </a:lnTo>
                  <a:lnTo>
                    <a:pt x="251" y="206"/>
                  </a:lnTo>
                  <a:lnTo>
                    <a:pt x="251" y="203"/>
                  </a:lnTo>
                  <a:lnTo>
                    <a:pt x="251" y="203"/>
                  </a:lnTo>
                  <a:lnTo>
                    <a:pt x="248" y="203"/>
                  </a:lnTo>
                  <a:lnTo>
                    <a:pt x="244" y="203"/>
                  </a:lnTo>
                  <a:lnTo>
                    <a:pt x="241" y="203"/>
                  </a:lnTo>
                  <a:lnTo>
                    <a:pt x="241" y="201"/>
                  </a:lnTo>
                  <a:lnTo>
                    <a:pt x="239" y="201"/>
                  </a:lnTo>
                  <a:lnTo>
                    <a:pt x="239" y="201"/>
                  </a:lnTo>
                  <a:lnTo>
                    <a:pt x="236" y="201"/>
                  </a:lnTo>
                  <a:lnTo>
                    <a:pt x="236" y="201"/>
                  </a:lnTo>
                  <a:lnTo>
                    <a:pt x="234" y="201"/>
                  </a:lnTo>
                  <a:lnTo>
                    <a:pt x="232" y="201"/>
                  </a:lnTo>
                  <a:lnTo>
                    <a:pt x="232" y="201"/>
                  </a:lnTo>
                  <a:lnTo>
                    <a:pt x="232" y="201"/>
                  </a:lnTo>
                  <a:lnTo>
                    <a:pt x="229" y="201"/>
                  </a:lnTo>
                  <a:lnTo>
                    <a:pt x="229" y="201"/>
                  </a:lnTo>
                  <a:lnTo>
                    <a:pt x="227" y="201"/>
                  </a:lnTo>
                  <a:lnTo>
                    <a:pt x="227" y="201"/>
                  </a:lnTo>
                  <a:lnTo>
                    <a:pt x="225" y="201"/>
                  </a:lnTo>
                  <a:lnTo>
                    <a:pt x="225" y="199"/>
                  </a:lnTo>
                  <a:lnTo>
                    <a:pt x="215" y="199"/>
                  </a:lnTo>
                  <a:lnTo>
                    <a:pt x="215" y="199"/>
                  </a:lnTo>
                  <a:lnTo>
                    <a:pt x="213" y="199"/>
                  </a:lnTo>
                  <a:lnTo>
                    <a:pt x="213" y="196"/>
                  </a:lnTo>
                  <a:lnTo>
                    <a:pt x="213" y="196"/>
                  </a:lnTo>
                  <a:lnTo>
                    <a:pt x="210" y="196"/>
                  </a:lnTo>
                  <a:lnTo>
                    <a:pt x="208" y="194"/>
                  </a:lnTo>
                  <a:lnTo>
                    <a:pt x="208" y="194"/>
                  </a:lnTo>
                  <a:lnTo>
                    <a:pt x="208" y="194"/>
                  </a:lnTo>
                  <a:lnTo>
                    <a:pt x="206" y="194"/>
                  </a:lnTo>
                  <a:lnTo>
                    <a:pt x="206" y="194"/>
                  </a:lnTo>
                  <a:lnTo>
                    <a:pt x="206" y="194"/>
                  </a:lnTo>
                  <a:lnTo>
                    <a:pt x="206" y="194"/>
                  </a:lnTo>
                  <a:lnTo>
                    <a:pt x="201" y="194"/>
                  </a:lnTo>
                  <a:lnTo>
                    <a:pt x="201" y="194"/>
                  </a:lnTo>
                  <a:lnTo>
                    <a:pt x="199" y="192"/>
                  </a:lnTo>
                  <a:lnTo>
                    <a:pt x="196" y="192"/>
                  </a:lnTo>
                  <a:lnTo>
                    <a:pt x="194" y="189"/>
                  </a:lnTo>
                  <a:lnTo>
                    <a:pt x="191" y="189"/>
                  </a:lnTo>
                  <a:lnTo>
                    <a:pt x="191" y="189"/>
                  </a:lnTo>
                  <a:lnTo>
                    <a:pt x="191" y="192"/>
                  </a:lnTo>
                  <a:lnTo>
                    <a:pt x="191" y="192"/>
                  </a:lnTo>
                  <a:lnTo>
                    <a:pt x="191" y="192"/>
                  </a:lnTo>
                  <a:lnTo>
                    <a:pt x="191" y="192"/>
                  </a:lnTo>
                  <a:lnTo>
                    <a:pt x="189" y="192"/>
                  </a:lnTo>
                  <a:lnTo>
                    <a:pt x="189" y="192"/>
                  </a:lnTo>
                  <a:lnTo>
                    <a:pt x="189" y="192"/>
                  </a:lnTo>
                  <a:lnTo>
                    <a:pt x="189" y="192"/>
                  </a:lnTo>
                  <a:lnTo>
                    <a:pt x="187" y="192"/>
                  </a:lnTo>
                  <a:lnTo>
                    <a:pt x="187" y="192"/>
                  </a:lnTo>
                  <a:lnTo>
                    <a:pt x="187" y="189"/>
                  </a:lnTo>
                  <a:lnTo>
                    <a:pt x="187" y="189"/>
                  </a:lnTo>
                  <a:lnTo>
                    <a:pt x="187" y="189"/>
                  </a:lnTo>
                  <a:lnTo>
                    <a:pt x="187" y="189"/>
                  </a:lnTo>
                  <a:lnTo>
                    <a:pt x="187" y="189"/>
                  </a:lnTo>
                  <a:lnTo>
                    <a:pt x="184" y="187"/>
                  </a:lnTo>
                  <a:lnTo>
                    <a:pt x="182" y="187"/>
                  </a:lnTo>
                  <a:lnTo>
                    <a:pt x="182" y="187"/>
                  </a:lnTo>
                  <a:lnTo>
                    <a:pt x="182" y="187"/>
                  </a:lnTo>
                  <a:lnTo>
                    <a:pt x="182" y="184"/>
                  </a:lnTo>
                  <a:lnTo>
                    <a:pt x="182" y="184"/>
                  </a:lnTo>
                  <a:lnTo>
                    <a:pt x="180" y="184"/>
                  </a:lnTo>
                  <a:lnTo>
                    <a:pt x="180" y="184"/>
                  </a:lnTo>
                  <a:lnTo>
                    <a:pt x="180" y="184"/>
                  </a:lnTo>
                  <a:lnTo>
                    <a:pt x="180" y="184"/>
                  </a:lnTo>
                  <a:lnTo>
                    <a:pt x="177" y="180"/>
                  </a:lnTo>
                  <a:lnTo>
                    <a:pt x="177" y="180"/>
                  </a:lnTo>
                  <a:lnTo>
                    <a:pt x="177" y="177"/>
                  </a:lnTo>
                  <a:lnTo>
                    <a:pt x="177" y="177"/>
                  </a:lnTo>
                  <a:lnTo>
                    <a:pt x="180" y="177"/>
                  </a:lnTo>
                  <a:lnTo>
                    <a:pt x="180" y="175"/>
                  </a:lnTo>
                  <a:lnTo>
                    <a:pt x="177" y="175"/>
                  </a:lnTo>
                  <a:lnTo>
                    <a:pt x="177" y="173"/>
                  </a:lnTo>
                  <a:lnTo>
                    <a:pt x="177" y="173"/>
                  </a:lnTo>
                  <a:lnTo>
                    <a:pt x="177" y="170"/>
                  </a:lnTo>
                  <a:lnTo>
                    <a:pt x="177" y="170"/>
                  </a:lnTo>
                  <a:lnTo>
                    <a:pt x="177" y="170"/>
                  </a:lnTo>
                  <a:lnTo>
                    <a:pt x="177" y="168"/>
                  </a:lnTo>
                  <a:lnTo>
                    <a:pt x="177" y="168"/>
                  </a:lnTo>
                  <a:lnTo>
                    <a:pt x="177" y="168"/>
                  </a:lnTo>
                  <a:lnTo>
                    <a:pt x="177" y="168"/>
                  </a:lnTo>
                  <a:lnTo>
                    <a:pt x="177" y="166"/>
                  </a:lnTo>
                  <a:lnTo>
                    <a:pt x="180" y="166"/>
                  </a:lnTo>
                  <a:lnTo>
                    <a:pt x="180" y="166"/>
                  </a:lnTo>
                  <a:lnTo>
                    <a:pt x="180" y="166"/>
                  </a:lnTo>
                  <a:lnTo>
                    <a:pt x="180" y="163"/>
                  </a:lnTo>
                  <a:lnTo>
                    <a:pt x="180" y="163"/>
                  </a:lnTo>
                  <a:lnTo>
                    <a:pt x="180" y="161"/>
                  </a:lnTo>
                  <a:lnTo>
                    <a:pt x="177" y="161"/>
                  </a:lnTo>
                  <a:lnTo>
                    <a:pt x="177" y="161"/>
                  </a:lnTo>
                  <a:lnTo>
                    <a:pt x="173" y="163"/>
                  </a:lnTo>
                  <a:lnTo>
                    <a:pt x="168" y="166"/>
                  </a:lnTo>
                  <a:lnTo>
                    <a:pt x="161" y="166"/>
                  </a:lnTo>
                  <a:lnTo>
                    <a:pt x="158" y="166"/>
                  </a:lnTo>
                  <a:lnTo>
                    <a:pt x="156" y="166"/>
                  </a:lnTo>
                  <a:lnTo>
                    <a:pt x="154" y="168"/>
                  </a:lnTo>
                  <a:lnTo>
                    <a:pt x="151" y="168"/>
                  </a:lnTo>
                  <a:lnTo>
                    <a:pt x="146" y="168"/>
                  </a:lnTo>
                  <a:lnTo>
                    <a:pt x="144" y="168"/>
                  </a:lnTo>
                  <a:lnTo>
                    <a:pt x="144" y="170"/>
                  </a:lnTo>
                  <a:lnTo>
                    <a:pt x="142" y="170"/>
                  </a:lnTo>
                  <a:lnTo>
                    <a:pt x="142" y="170"/>
                  </a:lnTo>
                  <a:lnTo>
                    <a:pt x="142" y="173"/>
                  </a:lnTo>
                  <a:lnTo>
                    <a:pt x="139" y="173"/>
                  </a:lnTo>
                  <a:lnTo>
                    <a:pt x="139" y="173"/>
                  </a:lnTo>
                  <a:lnTo>
                    <a:pt x="139" y="173"/>
                  </a:lnTo>
                  <a:lnTo>
                    <a:pt x="139" y="173"/>
                  </a:lnTo>
                  <a:lnTo>
                    <a:pt x="139" y="173"/>
                  </a:lnTo>
                  <a:lnTo>
                    <a:pt x="139" y="175"/>
                  </a:lnTo>
                  <a:lnTo>
                    <a:pt x="139" y="175"/>
                  </a:lnTo>
                  <a:lnTo>
                    <a:pt x="137" y="175"/>
                  </a:lnTo>
                  <a:lnTo>
                    <a:pt x="137" y="175"/>
                  </a:lnTo>
                  <a:lnTo>
                    <a:pt x="137" y="175"/>
                  </a:lnTo>
                  <a:lnTo>
                    <a:pt x="135" y="175"/>
                  </a:lnTo>
                  <a:lnTo>
                    <a:pt x="132" y="175"/>
                  </a:lnTo>
                  <a:lnTo>
                    <a:pt x="132" y="175"/>
                  </a:lnTo>
                  <a:lnTo>
                    <a:pt x="130" y="175"/>
                  </a:lnTo>
                  <a:lnTo>
                    <a:pt x="130" y="173"/>
                  </a:lnTo>
                  <a:lnTo>
                    <a:pt x="128" y="173"/>
                  </a:lnTo>
                  <a:lnTo>
                    <a:pt x="128" y="173"/>
                  </a:lnTo>
                  <a:lnTo>
                    <a:pt x="125" y="173"/>
                  </a:lnTo>
                  <a:lnTo>
                    <a:pt x="123" y="173"/>
                  </a:lnTo>
                  <a:lnTo>
                    <a:pt x="123" y="170"/>
                  </a:lnTo>
                  <a:lnTo>
                    <a:pt x="125" y="170"/>
                  </a:lnTo>
                  <a:lnTo>
                    <a:pt x="128" y="170"/>
                  </a:lnTo>
                  <a:lnTo>
                    <a:pt x="128" y="170"/>
                  </a:lnTo>
                  <a:lnTo>
                    <a:pt x="130" y="166"/>
                  </a:lnTo>
                  <a:lnTo>
                    <a:pt x="130" y="166"/>
                  </a:lnTo>
                  <a:lnTo>
                    <a:pt x="130" y="166"/>
                  </a:lnTo>
                  <a:lnTo>
                    <a:pt x="130" y="163"/>
                  </a:lnTo>
                  <a:lnTo>
                    <a:pt x="130" y="163"/>
                  </a:lnTo>
                  <a:lnTo>
                    <a:pt x="130" y="161"/>
                  </a:lnTo>
                  <a:lnTo>
                    <a:pt x="130" y="161"/>
                  </a:lnTo>
                  <a:lnTo>
                    <a:pt x="128" y="161"/>
                  </a:lnTo>
                  <a:lnTo>
                    <a:pt x="128" y="158"/>
                  </a:lnTo>
                  <a:lnTo>
                    <a:pt x="128" y="158"/>
                  </a:lnTo>
                  <a:lnTo>
                    <a:pt x="128" y="158"/>
                  </a:lnTo>
                  <a:lnTo>
                    <a:pt x="128" y="158"/>
                  </a:lnTo>
                  <a:lnTo>
                    <a:pt x="128" y="156"/>
                  </a:lnTo>
                  <a:lnTo>
                    <a:pt x="128" y="156"/>
                  </a:lnTo>
                  <a:lnTo>
                    <a:pt x="128" y="154"/>
                  </a:lnTo>
                  <a:lnTo>
                    <a:pt x="125" y="154"/>
                  </a:lnTo>
                  <a:lnTo>
                    <a:pt x="123" y="154"/>
                  </a:lnTo>
                  <a:lnTo>
                    <a:pt x="123" y="154"/>
                  </a:lnTo>
                  <a:lnTo>
                    <a:pt x="120" y="154"/>
                  </a:lnTo>
                  <a:lnTo>
                    <a:pt x="120" y="154"/>
                  </a:lnTo>
                  <a:lnTo>
                    <a:pt x="118" y="151"/>
                  </a:lnTo>
                  <a:lnTo>
                    <a:pt x="118" y="151"/>
                  </a:lnTo>
                  <a:lnTo>
                    <a:pt x="116" y="154"/>
                  </a:lnTo>
                  <a:lnTo>
                    <a:pt x="116" y="154"/>
                  </a:lnTo>
                  <a:lnTo>
                    <a:pt x="113" y="151"/>
                  </a:lnTo>
                  <a:lnTo>
                    <a:pt x="116" y="151"/>
                  </a:lnTo>
                  <a:lnTo>
                    <a:pt x="113" y="149"/>
                  </a:lnTo>
                  <a:lnTo>
                    <a:pt x="113" y="149"/>
                  </a:lnTo>
                  <a:lnTo>
                    <a:pt x="113" y="149"/>
                  </a:lnTo>
                  <a:lnTo>
                    <a:pt x="113" y="147"/>
                  </a:lnTo>
                  <a:lnTo>
                    <a:pt x="113" y="147"/>
                  </a:lnTo>
                  <a:lnTo>
                    <a:pt x="113" y="147"/>
                  </a:lnTo>
                  <a:lnTo>
                    <a:pt x="113" y="144"/>
                  </a:lnTo>
                  <a:lnTo>
                    <a:pt x="111" y="144"/>
                  </a:lnTo>
                  <a:lnTo>
                    <a:pt x="109" y="144"/>
                  </a:lnTo>
                  <a:lnTo>
                    <a:pt x="106" y="144"/>
                  </a:lnTo>
                  <a:lnTo>
                    <a:pt x="106" y="147"/>
                  </a:lnTo>
                  <a:lnTo>
                    <a:pt x="106" y="147"/>
                  </a:lnTo>
                  <a:lnTo>
                    <a:pt x="109" y="149"/>
                  </a:lnTo>
                  <a:lnTo>
                    <a:pt x="109" y="149"/>
                  </a:lnTo>
                  <a:lnTo>
                    <a:pt x="109" y="151"/>
                  </a:lnTo>
                  <a:lnTo>
                    <a:pt x="109" y="151"/>
                  </a:lnTo>
                  <a:lnTo>
                    <a:pt x="109" y="154"/>
                  </a:lnTo>
                  <a:lnTo>
                    <a:pt x="109" y="156"/>
                  </a:lnTo>
                  <a:lnTo>
                    <a:pt x="109" y="158"/>
                  </a:lnTo>
                  <a:lnTo>
                    <a:pt x="109" y="158"/>
                  </a:lnTo>
                  <a:lnTo>
                    <a:pt x="109" y="166"/>
                  </a:lnTo>
                  <a:lnTo>
                    <a:pt x="109" y="166"/>
                  </a:lnTo>
                  <a:lnTo>
                    <a:pt x="111" y="173"/>
                  </a:lnTo>
                  <a:lnTo>
                    <a:pt x="111" y="173"/>
                  </a:lnTo>
                  <a:lnTo>
                    <a:pt x="111" y="173"/>
                  </a:lnTo>
                  <a:lnTo>
                    <a:pt x="109" y="175"/>
                  </a:lnTo>
                  <a:lnTo>
                    <a:pt x="109" y="175"/>
                  </a:lnTo>
                  <a:lnTo>
                    <a:pt x="109" y="175"/>
                  </a:lnTo>
                  <a:lnTo>
                    <a:pt x="109" y="177"/>
                  </a:lnTo>
                  <a:lnTo>
                    <a:pt x="109" y="177"/>
                  </a:lnTo>
                  <a:lnTo>
                    <a:pt x="109" y="180"/>
                  </a:lnTo>
                  <a:lnTo>
                    <a:pt x="109" y="180"/>
                  </a:lnTo>
                  <a:lnTo>
                    <a:pt x="106" y="182"/>
                  </a:lnTo>
                  <a:lnTo>
                    <a:pt x="106" y="184"/>
                  </a:lnTo>
                  <a:lnTo>
                    <a:pt x="106" y="184"/>
                  </a:lnTo>
                  <a:lnTo>
                    <a:pt x="106" y="187"/>
                  </a:lnTo>
                  <a:lnTo>
                    <a:pt x="106" y="187"/>
                  </a:lnTo>
                  <a:lnTo>
                    <a:pt x="106" y="189"/>
                  </a:lnTo>
                  <a:lnTo>
                    <a:pt x="106" y="189"/>
                  </a:lnTo>
                  <a:lnTo>
                    <a:pt x="106" y="194"/>
                  </a:lnTo>
                  <a:lnTo>
                    <a:pt x="109" y="196"/>
                  </a:lnTo>
                  <a:lnTo>
                    <a:pt x="109" y="196"/>
                  </a:lnTo>
                  <a:lnTo>
                    <a:pt x="106" y="199"/>
                  </a:lnTo>
                  <a:lnTo>
                    <a:pt x="106" y="206"/>
                  </a:lnTo>
                  <a:lnTo>
                    <a:pt x="106" y="213"/>
                  </a:lnTo>
                  <a:lnTo>
                    <a:pt x="106" y="215"/>
                  </a:lnTo>
                  <a:lnTo>
                    <a:pt x="106" y="218"/>
                  </a:lnTo>
                  <a:lnTo>
                    <a:pt x="109" y="218"/>
                  </a:lnTo>
                  <a:lnTo>
                    <a:pt x="109" y="220"/>
                  </a:lnTo>
                  <a:lnTo>
                    <a:pt x="109" y="222"/>
                  </a:lnTo>
                  <a:lnTo>
                    <a:pt x="111" y="225"/>
                  </a:lnTo>
                  <a:lnTo>
                    <a:pt x="109" y="227"/>
                  </a:lnTo>
                  <a:lnTo>
                    <a:pt x="109" y="227"/>
                  </a:lnTo>
                  <a:lnTo>
                    <a:pt x="109" y="229"/>
                  </a:lnTo>
                  <a:lnTo>
                    <a:pt x="104" y="234"/>
                  </a:lnTo>
                  <a:lnTo>
                    <a:pt x="104" y="234"/>
                  </a:lnTo>
                  <a:lnTo>
                    <a:pt x="104" y="239"/>
                  </a:lnTo>
                  <a:lnTo>
                    <a:pt x="102" y="244"/>
                  </a:lnTo>
                  <a:lnTo>
                    <a:pt x="102" y="246"/>
                  </a:lnTo>
                  <a:lnTo>
                    <a:pt x="102" y="248"/>
                  </a:lnTo>
                  <a:lnTo>
                    <a:pt x="102" y="248"/>
                  </a:lnTo>
                  <a:lnTo>
                    <a:pt x="102" y="251"/>
                  </a:lnTo>
                  <a:lnTo>
                    <a:pt x="106" y="253"/>
                  </a:lnTo>
                  <a:lnTo>
                    <a:pt x="106" y="255"/>
                  </a:lnTo>
                  <a:lnTo>
                    <a:pt x="109" y="258"/>
                  </a:lnTo>
                  <a:lnTo>
                    <a:pt x="109" y="260"/>
                  </a:lnTo>
                  <a:lnTo>
                    <a:pt x="0" y="260"/>
                  </a:lnTo>
                  <a:lnTo>
                    <a:pt x="0" y="267"/>
                  </a:lnTo>
                  <a:lnTo>
                    <a:pt x="0" y="277"/>
                  </a:lnTo>
                  <a:lnTo>
                    <a:pt x="0" y="293"/>
                  </a:lnTo>
                  <a:lnTo>
                    <a:pt x="0" y="298"/>
                  </a:lnTo>
                  <a:lnTo>
                    <a:pt x="0" y="300"/>
                  </a:lnTo>
                  <a:lnTo>
                    <a:pt x="0" y="308"/>
                  </a:lnTo>
                  <a:lnTo>
                    <a:pt x="0" y="317"/>
                  </a:lnTo>
                  <a:lnTo>
                    <a:pt x="0" y="324"/>
                  </a:lnTo>
                  <a:lnTo>
                    <a:pt x="0" y="334"/>
                  </a:lnTo>
                  <a:lnTo>
                    <a:pt x="0" y="350"/>
                  </a:lnTo>
                  <a:lnTo>
                    <a:pt x="0" y="357"/>
                  </a:lnTo>
                  <a:lnTo>
                    <a:pt x="0" y="367"/>
                  </a:lnTo>
                  <a:lnTo>
                    <a:pt x="0" y="374"/>
                  </a:lnTo>
                  <a:lnTo>
                    <a:pt x="0" y="383"/>
                  </a:lnTo>
                  <a:lnTo>
                    <a:pt x="0" y="390"/>
                  </a:lnTo>
                  <a:lnTo>
                    <a:pt x="0" y="400"/>
                  </a:lnTo>
                  <a:lnTo>
                    <a:pt x="0" y="405"/>
                  </a:lnTo>
                  <a:lnTo>
                    <a:pt x="0" y="409"/>
                  </a:lnTo>
                  <a:lnTo>
                    <a:pt x="0" y="416"/>
                  </a:lnTo>
                  <a:lnTo>
                    <a:pt x="0" y="421"/>
                  </a:lnTo>
                  <a:lnTo>
                    <a:pt x="0" y="423"/>
                  </a:lnTo>
                  <a:lnTo>
                    <a:pt x="0" y="423"/>
                  </a:lnTo>
                  <a:lnTo>
                    <a:pt x="0" y="433"/>
                  </a:lnTo>
                  <a:lnTo>
                    <a:pt x="0" y="433"/>
                  </a:lnTo>
                  <a:lnTo>
                    <a:pt x="2" y="435"/>
                  </a:lnTo>
                  <a:lnTo>
                    <a:pt x="5" y="438"/>
                  </a:lnTo>
                  <a:lnTo>
                    <a:pt x="2" y="438"/>
                  </a:lnTo>
                  <a:lnTo>
                    <a:pt x="2" y="438"/>
                  </a:lnTo>
                  <a:lnTo>
                    <a:pt x="2" y="438"/>
                  </a:lnTo>
                  <a:lnTo>
                    <a:pt x="2" y="440"/>
                  </a:lnTo>
                  <a:lnTo>
                    <a:pt x="2" y="440"/>
                  </a:lnTo>
                  <a:lnTo>
                    <a:pt x="2" y="440"/>
                  </a:lnTo>
                  <a:lnTo>
                    <a:pt x="2" y="440"/>
                  </a:lnTo>
                  <a:lnTo>
                    <a:pt x="5" y="442"/>
                  </a:lnTo>
                  <a:lnTo>
                    <a:pt x="5" y="442"/>
                  </a:lnTo>
                  <a:lnTo>
                    <a:pt x="5" y="442"/>
                  </a:lnTo>
                  <a:lnTo>
                    <a:pt x="5" y="445"/>
                  </a:lnTo>
                  <a:lnTo>
                    <a:pt x="5" y="445"/>
                  </a:lnTo>
                  <a:lnTo>
                    <a:pt x="7" y="445"/>
                  </a:lnTo>
                  <a:lnTo>
                    <a:pt x="7" y="445"/>
                  </a:lnTo>
                  <a:lnTo>
                    <a:pt x="7" y="445"/>
                  </a:lnTo>
                  <a:lnTo>
                    <a:pt x="7" y="447"/>
                  </a:lnTo>
                  <a:lnTo>
                    <a:pt x="7" y="447"/>
                  </a:lnTo>
                  <a:lnTo>
                    <a:pt x="5" y="447"/>
                  </a:lnTo>
                  <a:lnTo>
                    <a:pt x="5" y="450"/>
                  </a:lnTo>
                  <a:lnTo>
                    <a:pt x="7" y="450"/>
                  </a:lnTo>
                  <a:lnTo>
                    <a:pt x="7" y="452"/>
                  </a:lnTo>
                  <a:lnTo>
                    <a:pt x="7" y="452"/>
                  </a:lnTo>
                  <a:lnTo>
                    <a:pt x="7" y="452"/>
                  </a:lnTo>
                  <a:lnTo>
                    <a:pt x="7" y="454"/>
                  </a:lnTo>
                  <a:lnTo>
                    <a:pt x="7" y="454"/>
                  </a:lnTo>
                  <a:lnTo>
                    <a:pt x="9" y="454"/>
                  </a:lnTo>
                  <a:lnTo>
                    <a:pt x="9" y="454"/>
                  </a:lnTo>
                  <a:lnTo>
                    <a:pt x="9" y="454"/>
                  </a:lnTo>
                  <a:lnTo>
                    <a:pt x="9" y="457"/>
                  </a:lnTo>
                  <a:lnTo>
                    <a:pt x="9" y="457"/>
                  </a:lnTo>
                  <a:lnTo>
                    <a:pt x="14" y="461"/>
                  </a:lnTo>
                  <a:lnTo>
                    <a:pt x="14" y="461"/>
                  </a:lnTo>
                  <a:lnTo>
                    <a:pt x="14" y="461"/>
                  </a:lnTo>
                  <a:lnTo>
                    <a:pt x="16" y="461"/>
                  </a:lnTo>
                  <a:lnTo>
                    <a:pt x="16" y="461"/>
                  </a:lnTo>
                  <a:lnTo>
                    <a:pt x="16" y="461"/>
                  </a:lnTo>
                  <a:lnTo>
                    <a:pt x="16" y="461"/>
                  </a:lnTo>
                  <a:lnTo>
                    <a:pt x="16" y="461"/>
                  </a:lnTo>
                  <a:lnTo>
                    <a:pt x="16" y="461"/>
                  </a:lnTo>
                  <a:lnTo>
                    <a:pt x="19" y="461"/>
                  </a:lnTo>
                  <a:lnTo>
                    <a:pt x="19" y="461"/>
                  </a:lnTo>
                  <a:lnTo>
                    <a:pt x="19" y="461"/>
                  </a:lnTo>
                  <a:lnTo>
                    <a:pt x="21" y="461"/>
                  </a:lnTo>
                  <a:lnTo>
                    <a:pt x="21" y="464"/>
                  </a:lnTo>
                  <a:lnTo>
                    <a:pt x="21" y="464"/>
                  </a:lnTo>
                  <a:lnTo>
                    <a:pt x="21" y="464"/>
                  </a:lnTo>
                  <a:lnTo>
                    <a:pt x="21" y="464"/>
                  </a:lnTo>
                  <a:lnTo>
                    <a:pt x="23" y="466"/>
                  </a:lnTo>
                  <a:lnTo>
                    <a:pt x="23" y="466"/>
                  </a:lnTo>
                  <a:lnTo>
                    <a:pt x="23" y="466"/>
                  </a:lnTo>
                  <a:lnTo>
                    <a:pt x="28" y="471"/>
                  </a:lnTo>
                  <a:lnTo>
                    <a:pt x="28" y="473"/>
                  </a:lnTo>
                  <a:lnTo>
                    <a:pt x="28" y="473"/>
                  </a:lnTo>
                  <a:lnTo>
                    <a:pt x="28" y="476"/>
                  </a:lnTo>
                  <a:lnTo>
                    <a:pt x="31" y="476"/>
                  </a:lnTo>
                  <a:lnTo>
                    <a:pt x="31" y="476"/>
                  </a:lnTo>
                  <a:lnTo>
                    <a:pt x="31" y="476"/>
                  </a:lnTo>
                  <a:lnTo>
                    <a:pt x="31" y="478"/>
                  </a:lnTo>
                  <a:lnTo>
                    <a:pt x="33" y="478"/>
                  </a:lnTo>
                  <a:lnTo>
                    <a:pt x="33" y="478"/>
                  </a:lnTo>
                  <a:lnTo>
                    <a:pt x="33" y="478"/>
                  </a:lnTo>
                  <a:lnTo>
                    <a:pt x="35" y="480"/>
                  </a:lnTo>
                  <a:lnTo>
                    <a:pt x="38" y="480"/>
                  </a:lnTo>
                  <a:lnTo>
                    <a:pt x="40" y="483"/>
                  </a:lnTo>
                  <a:lnTo>
                    <a:pt x="40" y="485"/>
                  </a:lnTo>
                  <a:lnTo>
                    <a:pt x="40" y="485"/>
                  </a:lnTo>
                  <a:lnTo>
                    <a:pt x="42" y="487"/>
                  </a:lnTo>
                  <a:lnTo>
                    <a:pt x="42" y="490"/>
                  </a:lnTo>
                  <a:lnTo>
                    <a:pt x="42" y="490"/>
                  </a:lnTo>
                  <a:lnTo>
                    <a:pt x="45" y="490"/>
                  </a:lnTo>
                  <a:lnTo>
                    <a:pt x="47" y="492"/>
                  </a:lnTo>
                  <a:lnTo>
                    <a:pt x="47" y="492"/>
                  </a:lnTo>
                  <a:lnTo>
                    <a:pt x="52" y="494"/>
                  </a:lnTo>
                  <a:lnTo>
                    <a:pt x="54" y="494"/>
                  </a:lnTo>
                  <a:lnTo>
                    <a:pt x="54" y="494"/>
                  </a:lnTo>
                  <a:lnTo>
                    <a:pt x="57" y="499"/>
                  </a:lnTo>
                  <a:lnTo>
                    <a:pt x="57" y="499"/>
                  </a:lnTo>
                  <a:lnTo>
                    <a:pt x="57" y="499"/>
                  </a:lnTo>
                  <a:lnTo>
                    <a:pt x="59" y="502"/>
                  </a:lnTo>
                  <a:lnTo>
                    <a:pt x="59" y="504"/>
                  </a:lnTo>
                  <a:lnTo>
                    <a:pt x="61" y="504"/>
                  </a:lnTo>
                  <a:lnTo>
                    <a:pt x="64" y="506"/>
                  </a:lnTo>
                  <a:lnTo>
                    <a:pt x="64" y="506"/>
                  </a:lnTo>
                  <a:lnTo>
                    <a:pt x="64" y="506"/>
                  </a:lnTo>
                  <a:lnTo>
                    <a:pt x="64" y="509"/>
                  </a:lnTo>
                  <a:lnTo>
                    <a:pt x="64" y="509"/>
                  </a:lnTo>
                  <a:lnTo>
                    <a:pt x="66" y="509"/>
                  </a:lnTo>
                  <a:lnTo>
                    <a:pt x="66" y="509"/>
                  </a:lnTo>
                  <a:lnTo>
                    <a:pt x="66" y="509"/>
                  </a:lnTo>
                  <a:lnTo>
                    <a:pt x="68" y="509"/>
                  </a:lnTo>
                  <a:lnTo>
                    <a:pt x="68" y="509"/>
                  </a:lnTo>
                  <a:lnTo>
                    <a:pt x="71" y="509"/>
                  </a:lnTo>
                  <a:lnTo>
                    <a:pt x="71" y="509"/>
                  </a:lnTo>
                  <a:lnTo>
                    <a:pt x="71" y="509"/>
                  </a:lnTo>
                  <a:lnTo>
                    <a:pt x="73" y="511"/>
                  </a:lnTo>
                  <a:lnTo>
                    <a:pt x="73" y="511"/>
                  </a:lnTo>
                  <a:lnTo>
                    <a:pt x="76" y="513"/>
                  </a:lnTo>
                  <a:lnTo>
                    <a:pt x="76" y="513"/>
                  </a:lnTo>
                  <a:lnTo>
                    <a:pt x="76" y="513"/>
                  </a:lnTo>
                  <a:lnTo>
                    <a:pt x="76" y="516"/>
                  </a:lnTo>
                  <a:lnTo>
                    <a:pt x="78" y="513"/>
                  </a:lnTo>
                  <a:lnTo>
                    <a:pt x="80" y="513"/>
                  </a:lnTo>
                  <a:lnTo>
                    <a:pt x="80" y="513"/>
                  </a:lnTo>
                  <a:lnTo>
                    <a:pt x="83" y="513"/>
                  </a:lnTo>
                  <a:lnTo>
                    <a:pt x="85" y="513"/>
                  </a:lnTo>
                  <a:lnTo>
                    <a:pt x="87" y="513"/>
                  </a:lnTo>
                  <a:lnTo>
                    <a:pt x="90" y="513"/>
                  </a:lnTo>
                  <a:lnTo>
                    <a:pt x="92" y="511"/>
                  </a:lnTo>
                  <a:lnTo>
                    <a:pt x="92" y="511"/>
                  </a:lnTo>
                  <a:lnTo>
                    <a:pt x="94" y="511"/>
                  </a:lnTo>
                  <a:lnTo>
                    <a:pt x="97" y="511"/>
                  </a:lnTo>
                  <a:lnTo>
                    <a:pt x="99" y="511"/>
                  </a:lnTo>
                  <a:lnTo>
                    <a:pt x="102" y="509"/>
                  </a:lnTo>
                  <a:lnTo>
                    <a:pt x="104" y="509"/>
                  </a:lnTo>
                  <a:lnTo>
                    <a:pt x="106" y="509"/>
                  </a:lnTo>
                  <a:lnTo>
                    <a:pt x="109" y="509"/>
                  </a:lnTo>
                  <a:lnTo>
                    <a:pt x="111" y="509"/>
                  </a:lnTo>
                  <a:lnTo>
                    <a:pt x="113" y="506"/>
                  </a:lnTo>
                  <a:lnTo>
                    <a:pt x="116" y="506"/>
                  </a:lnTo>
                  <a:lnTo>
                    <a:pt x="118" y="506"/>
                  </a:lnTo>
                  <a:lnTo>
                    <a:pt x="120" y="506"/>
                  </a:lnTo>
                  <a:lnTo>
                    <a:pt x="120" y="506"/>
                  </a:lnTo>
                  <a:lnTo>
                    <a:pt x="123" y="506"/>
                  </a:lnTo>
                  <a:lnTo>
                    <a:pt x="125" y="506"/>
                  </a:lnTo>
                  <a:lnTo>
                    <a:pt x="125" y="506"/>
                  </a:lnTo>
                  <a:lnTo>
                    <a:pt x="125" y="506"/>
                  </a:lnTo>
                  <a:lnTo>
                    <a:pt x="128" y="506"/>
                  </a:lnTo>
                  <a:lnTo>
                    <a:pt x="130" y="506"/>
                  </a:lnTo>
                  <a:lnTo>
                    <a:pt x="130" y="506"/>
                  </a:lnTo>
                  <a:lnTo>
                    <a:pt x="132" y="506"/>
                  </a:lnTo>
                  <a:lnTo>
                    <a:pt x="135" y="506"/>
                  </a:lnTo>
                  <a:lnTo>
                    <a:pt x="135" y="506"/>
                  </a:lnTo>
                  <a:lnTo>
                    <a:pt x="137" y="509"/>
                  </a:lnTo>
                  <a:lnTo>
                    <a:pt x="137" y="509"/>
                  </a:lnTo>
                  <a:lnTo>
                    <a:pt x="137" y="509"/>
                  </a:lnTo>
                  <a:lnTo>
                    <a:pt x="137" y="509"/>
                  </a:lnTo>
                  <a:lnTo>
                    <a:pt x="139" y="509"/>
                  </a:lnTo>
                  <a:lnTo>
                    <a:pt x="139" y="509"/>
                  </a:lnTo>
                  <a:lnTo>
                    <a:pt x="139" y="509"/>
                  </a:lnTo>
                  <a:lnTo>
                    <a:pt x="139" y="509"/>
                  </a:lnTo>
                  <a:lnTo>
                    <a:pt x="142" y="509"/>
                  </a:lnTo>
                  <a:lnTo>
                    <a:pt x="142" y="509"/>
                  </a:lnTo>
                  <a:lnTo>
                    <a:pt x="142" y="506"/>
                  </a:lnTo>
                  <a:lnTo>
                    <a:pt x="142" y="506"/>
                  </a:lnTo>
                  <a:lnTo>
                    <a:pt x="142" y="506"/>
                  </a:lnTo>
                  <a:lnTo>
                    <a:pt x="144" y="506"/>
                  </a:lnTo>
                  <a:lnTo>
                    <a:pt x="149" y="506"/>
                  </a:lnTo>
                  <a:lnTo>
                    <a:pt x="149" y="509"/>
                  </a:lnTo>
                  <a:lnTo>
                    <a:pt x="149" y="509"/>
                  </a:lnTo>
                  <a:lnTo>
                    <a:pt x="151" y="509"/>
                  </a:lnTo>
                  <a:lnTo>
                    <a:pt x="151" y="509"/>
                  </a:lnTo>
                  <a:lnTo>
                    <a:pt x="154" y="509"/>
                  </a:lnTo>
                  <a:lnTo>
                    <a:pt x="156" y="509"/>
                  </a:lnTo>
                  <a:lnTo>
                    <a:pt x="158" y="509"/>
                  </a:lnTo>
                  <a:lnTo>
                    <a:pt x="158" y="511"/>
                  </a:lnTo>
                  <a:lnTo>
                    <a:pt x="158" y="511"/>
                  </a:lnTo>
                  <a:lnTo>
                    <a:pt x="161" y="511"/>
                  </a:lnTo>
                  <a:lnTo>
                    <a:pt x="161" y="511"/>
                  </a:lnTo>
                  <a:lnTo>
                    <a:pt x="161" y="511"/>
                  </a:lnTo>
                  <a:lnTo>
                    <a:pt x="161" y="511"/>
                  </a:lnTo>
                  <a:lnTo>
                    <a:pt x="163" y="511"/>
                  </a:lnTo>
                  <a:lnTo>
                    <a:pt x="163" y="511"/>
                  </a:lnTo>
                  <a:lnTo>
                    <a:pt x="163" y="511"/>
                  </a:lnTo>
                  <a:lnTo>
                    <a:pt x="163" y="511"/>
                  </a:lnTo>
                  <a:lnTo>
                    <a:pt x="163" y="513"/>
                  </a:lnTo>
                  <a:lnTo>
                    <a:pt x="163" y="513"/>
                  </a:lnTo>
                  <a:lnTo>
                    <a:pt x="163" y="513"/>
                  </a:lnTo>
                  <a:lnTo>
                    <a:pt x="163" y="513"/>
                  </a:lnTo>
                  <a:lnTo>
                    <a:pt x="165" y="513"/>
                  </a:lnTo>
                  <a:lnTo>
                    <a:pt x="165" y="513"/>
                  </a:lnTo>
                  <a:lnTo>
                    <a:pt x="165" y="513"/>
                  </a:lnTo>
                  <a:lnTo>
                    <a:pt x="165" y="516"/>
                  </a:lnTo>
                  <a:lnTo>
                    <a:pt x="165" y="516"/>
                  </a:lnTo>
                  <a:lnTo>
                    <a:pt x="168" y="516"/>
                  </a:lnTo>
                  <a:lnTo>
                    <a:pt x="168" y="518"/>
                  </a:lnTo>
                  <a:lnTo>
                    <a:pt x="168" y="518"/>
                  </a:lnTo>
                  <a:lnTo>
                    <a:pt x="168" y="518"/>
                  </a:lnTo>
                  <a:lnTo>
                    <a:pt x="168" y="518"/>
                  </a:lnTo>
                  <a:lnTo>
                    <a:pt x="168" y="518"/>
                  </a:lnTo>
                  <a:lnTo>
                    <a:pt x="168" y="518"/>
                  </a:lnTo>
                  <a:lnTo>
                    <a:pt x="170" y="518"/>
                  </a:lnTo>
                  <a:lnTo>
                    <a:pt x="170" y="518"/>
                  </a:lnTo>
                  <a:lnTo>
                    <a:pt x="170" y="518"/>
                  </a:lnTo>
                  <a:lnTo>
                    <a:pt x="170" y="521"/>
                  </a:lnTo>
                  <a:lnTo>
                    <a:pt x="170" y="521"/>
                  </a:lnTo>
                  <a:lnTo>
                    <a:pt x="170" y="521"/>
                  </a:lnTo>
                  <a:lnTo>
                    <a:pt x="170" y="521"/>
                  </a:lnTo>
                  <a:lnTo>
                    <a:pt x="170" y="521"/>
                  </a:lnTo>
                  <a:lnTo>
                    <a:pt x="173" y="521"/>
                  </a:lnTo>
                  <a:lnTo>
                    <a:pt x="173" y="521"/>
                  </a:lnTo>
                  <a:lnTo>
                    <a:pt x="173" y="521"/>
                  </a:lnTo>
                  <a:lnTo>
                    <a:pt x="175" y="523"/>
                  </a:lnTo>
                  <a:lnTo>
                    <a:pt x="175" y="523"/>
                  </a:lnTo>
                  <a:lnTo>
                    <a:pt x="175" y="523"/>
                  </a:lnTo>
                  <a:lnTo>
                    <a:pt x="175" y="523"/>
                  </a:lnTo>
                  <a:lnTo>
                    <a:pt x="175" y="523"/>
                  </a:lnTo>
                  <a:lnTo>
                    <a:pt x="177" y="525"/>
                  </a:lnTo>
                  <a:lnTo>
                    <a:pt x="180" y="525"/>
                  </a:lnTo>
                  <a:lnTo>
                    <a:pt x="180" y="525"/>
                  </a:lnTo>
                  <a:lnTo>
                    <a:pt x="180" y="525"/>
                  </a:lnTo>
                  <a:lnTo>
                    <a:pt x="182" y="525"/>
                  </a:lnTo>
                  <a:lnTo>
                    <a:pt x="184" y="528"/>
                  </a:lnTo>
                  <a:lnTo>
                    <a:pt x="184" y="528"/>
                  </a:lnTo>
                  <a:lnTo>
                    <a:pt x="189" y="528"/>
                  </a:lnTo>
                  <a:lnTo>
                    <a:pt x="189" y="528"/>
                  </a:lnTo>
                  <a:lnTo>
                    <a:pt x="189" y="528"/>
                  </a:lnTo>
                  <a:lnTo>
                    <a:pt x="189" y="528"/>
                  </a:lnTo>
                  <a:lnTo>
                    <a:pt x="189" y="528"/>
                  </a:lnTo>
                  <a:lnTo>
                    <a:pt x="189" y="528"/>
                  </a:lnTo>
                  <a:lnTo>
                    <a:pt x="191" y="528"/>
                  </a:lnTo>
                  <a:lnTo>
                    <a:pt x="194" y="525"/>
                  </a:lnTo>
                  <a:lnTo>
                    <a:pt x="196" y="525"/>
                  </a:lnTo>
                  <a:lnTo>
                    <a:pt x="199" y="525"/>
                  </a:lnTo>
                  <a:lnTo>
                    <a:pt x="199" y="525"/>
                  </a:lnTo>
                  <a:lnTo>
                    <a:pt x="199" y="525"/>
                  </a:lnTo>
                  <a:lnTo>
                    <a:pt x="201" y="525"/>
                  </a:lnTo>
                  <a:lnTo>
                    <a:pt x="203" y="528"/>
                  </a:lnTo>
                  <a:lnTo>
                    <a:pt x="203" y="528"/>
                  </a:lnTo>
                  <a:lnTo>
                    <a:pt x="203" y="528"/>
                  </a:lnTo>
                  <a:lnTo>
                    <a:pt x="206" y="530"/>
                  </a:lnTo>
                  <a:lnTo>
                    <a:pt x="208" y="530"/>
                  </a:lnTo>
                  <a:lnTo>
                    <a:pt x="208" y="530"/>
                  </a:lnTo>
                  <a:lnTo>
                    <a:pt x="208" y="530"/>
                  </a:lnTo>
                  <a:lnTo>
                    <a:pt x="208" y="532"/>
                  </a:lnTo>
                  <a:lnTo>
                    <a:pt x="208" y="532"/>
                  </a:lnTo>
                  <a:lnTo>
                    <a:pt x="208" y="532"/>
                  </a:lnTo>
                  <a:lnTo>
                    <a:pt x="210" y="535"/>
                  </a:lnTo>
                  <a:lnTo>
                    <a:pt x="213" y="535"/>
                  </a:lnTo>
                  <a:lnTo>
                    <a:pt x="215" y="535"/>
                  </a:lnTo>
                  <a:lnTo>
                    <a:pt x="217" y="532"/>
                  </a:lnTo>
                  <a:lnTo>
                    <a:pt x="217" y="535"/>
                  </a:lnTo>
                  <a:lnTo>
                    <a:pt x="217" y="532"/>
                  </a:lnTo>
                  <a:lnTo>
                    <a:pt x="217" y="532"/>
                  </a:lnTo>
                  <a:lnTo>
                    <a:pt x="220" y="532"/>
                  </a:lnTo>
                  <a:lnTo>
                    <a:pt x="220" y="532"/>
                  </a:lnTo>
                  <a:lnTo>
                    <a:pt x="220" y="532"/>
                  </a:lnTo>
                  <a:lnTo>
                    <a:pt x="220" y="532"/>
                  </a:lnTo>
                  <a:lnTo>
                    <a:pt x="220" y="532"/>
                  </a:lnTo>
                  <a:lnTo>
                    <a:pt x="220" y="532"/>
                  </a:lnTo>
                  <a:lnTo>
                    <a:pt x="222" y="532"/>
                  </a:lnTo>
                  <a:lnTo>
                    <a:pt x="222" y="530"/>
                  </a:lnTo>
                  <a:lnTo>
                    <a:pt x="225" y="530"/>
                  </a:lnTo>
                  <a:lnTo>
                    <a:pt x="225" y="530"/>
                  </a:lnTo>
                  <a:lnTo>
                    <a:pt x="227" y="528"/>
                  </a:lnTo>
                  <a:lnTo>
                    <a:pt x="227" y="528"/>
                  </a:lnTo>
                  <a:lnTo>
                    <a:pt x="227" y="528"/>
                  </a:lnTo>
                  <a:lnTo>
                    <a:pt x="227" y="530"/>
                  </a:lnTo>
                  <a:lnTo>
                    <a:pt x="227" y="530"/>
                  </a:lnTo>
                  <a:lnTo>
                    <a:pt x="227" y="530"/>
                  </a:lnTo>
                  <a:lnTo>
                    <a:pt x="229" y="530"/>
                  </a:lnTo>
                  <a:lnTo>
                    <a:pt x="232" y="530"/>
                  </a:lnTo>
                  <a:lnTo>
                    <a:pt x="232" y="530"/>
                  </a:lnTo>
                  <a:lnTo>
                    <a:pt x="232" y="530"/>
                  </a:lnTo>
                  <a:lnTo>
                    <a:pt x="232" y="532"/>
                  </a:lnTo>
                  <a:lnTo>
                    <a:pt x="232" y="532"/>
                  </a:lnTo>
                  <a:lnTo>
                    <a:pt x="234" y="532"/>
                  </a:lnTo>
                  <a:lnTo>
                    <a:pt x="236" y="532"/>
                  </a:lnTo>
                  <a:lnTo>
                    <a:pt x="241" y="535"/>
                  </a:lnTo>
                  <a:lnTo>
                    <a:pt x="244" y="535"/>
                  </a:lnTo>
                  <a:lnTo>
                    <a:pt x="246" y="535"/>
                  </a:lnTo>
                  <a:lnTo>
                    <a:pt x="246" y="535"/>
                  </a:lnTo>
                  <a:lnTo>
                    <a:pt x="246" y="535"/>
                  </a:lnTo>
                  <a:lnTo>
                    <a:pt x="248" y="537"/>
                  </a:lnTo>
                  <a:lnTo>
                    <a:pt x="248" y="537"/>
                  </a:lnTo>
                  <a:lnTo>
                    <a:pt x="248" y="537"/>
                  </a:lnTo>
                  <a:lnTo>
                    <a:pt x="253" y="539"/>
                  </a:lnTo>
                  <a:lnTo>
                    <a:pt x="253" y="539"/>
                  </a:lnTo>
                  <a:lnTo>
                    <a:pt x="253" y="539"/>
                  </a:lnTo>
                  <a:lnTo>
                    <a:pt x="255" y="537"/>
                  </a:lnTo>
                  <a:lnTo>
                    <a:pt x="255" y="537"/>
                  </a:lnTo>
                  <a:lnTo>
                    <a:pt x="255" y="537"/>
                  </a:lnTo>
                  <a:lnTo>
                    <a:pt x="258" y="537"/>
                  </a:lnTo>
                  <a:lnTo>
                    <a:pt x="262" y="535"/>
                  </a:lnTo>
                  <a:lnTo>
                    <a:pt x="265" y="535"/>
                  </a:lnTo>
                  <a:lnTo>
                    <a:pt x="265" y="532"/>
                  </a:lnTo>
                  <a:lnTo>
                    <a:pt x="267" y="532"/>
                  </a:lnTo>
                  <a:lnTo>
                    <a:pt x="270" y="532"/>
                  </a:lnTo>
                  <a:lnTo>
                    <a:pt x="270" y="532"/>
                  </a:lnTo>
                  <a:lnTo>
                    <a:pt x="272" y="532"/>
                  </a:lnTo>
                  <a:lnTo>
                    <a:pt x="272" y="530"/>
                  </a:lnTo>
                  <a:lnTo>
                    <a:pt x="274" y="528"/>
                  </a:lnTo>
                  <a:lnTo>
                    <a:pt x="277" y="525"/>
                  </a:lnTo>
                  <a:lnTo>
                    <a:pt x="277" y="525"/>
                  </a:lnTo>
                  <a:lnTo>
                    <a:pt x="277" y="523"/>
                  </a:lnTo>
                  <a:lnTo>
                    <a:pt x="277" y="523"/>
                  </a:lnTo>
                  <a:lnTo>
                    <a:pt x="277" y="523"/>
                  </a:lnTo>
                  <a:lnTo>
                    <a:pt x="291" y="506"/>
                  </a:lnTo>
                  <a:lnTo>
                    <a:pt x="296" y="502"/>
                  </a:lnTo>
                  <a:lnTo>
                    <a:pt x="300" y="499"/>
                  </a:lnTo>
                  <a:lnTo>
                    <a:pt x="300" y="497"/>
                  </a:lnTo>
                  <a:lnTo>
                    <a:pt x="303" y="492"/>
                  </a:lnTo>
                  <a:lnTo>
                    <a:pt x="303" y="490"/>
                  </a:lnTo>
                  <a:lnTo>
                    <a:pt x="310" y="480"/>
                  </a:lnTo>
                  <a:lnTo>
                    <a:pt x="312" y="478"/>
                  </a:lnTo>
                  <a:lnTo>
                    <a:pt x="314" y="476"/>
                  </a:lnTo>
                  <a:lnTo>
                    <a:pt x="324" y="471"/>
                  </a:lnTo>
                  <a:lnTo>
                    <a:pt x="329" y="471"/>
                  </a:lnTo>
                  <a:lnTo>
                    <a:pt x="333" y="466"/>
                  </a:lnTo>
                  <a:lnTo>
                    <a:pt x="338" y="464"/>
                  </a:lnTo>
                  <a:lnTo>
                    <a:pt x="357" y="454"/>
                  </a:lnTo>
                  <a:lnTo>
                    <a:pt x="359" y="454"/>
                  </a:lnTo>
                  <a:lnTo>
                    <a:pt x="359" y="454"/>
                  </a:lnTo>
                  <a:lnTo>
                    <a:pt x="362" y="454"/>
                  </a:lnTo>
                  <a:lnTo>
                    <a:pt x="362" y="454"/>
                  </a:lnTo>
                  <a:lnTo>
                    <a:pt x="362" y="454"/>
                  </a:lnTo>
                  <a:lnTo>
                    <a:pt x="364" y="452"/>
                  </a:lnTo>
                  <a:lnTo>
                    <a:pt x="364" y="452"/>
                  </a:lnTo>
                  <a:lnTo>
                    <a:pt x="367" y="450"/>
                  </a:lnTo>
                  <a:lnTo>
                    <a:pt x="367" y="447"/>
                  </a:lnTo>
                  <a:lnTo>
                    <a:pt x="367" y="447"/>
                  </a:lnTo>
                  <a:lnTo>
                    <a:pt x="369" y="445"/>
                  </a:lnTo>
                  <a:lnTo>
                    <a:pt x="369" y="445"/>
                  </a:lnTo>
                  <a:lnTo>
                    <a:pt x="367" y="442"/>
                  </a:lnTo>
                  <a:lnTo>
                    <a:pt x="367" y="440"/>
                  </a:lnTo>
                  <a:lnTo>
                    <a:pt x="367" y="440"/>
                  </a:lnTo>
                  <a:lnTo>
                    <a:pt x="369" y="438"/>
                  </a:lnTo>
                  <a:lnTo>
                    <a:pt x="367" y="435"/>
                  </a:lnTo>
                  <a:lnTo>
                    <a:pt x="367" y="433"/>
                  </a:lnTo>
                  <a:lnTo>
                    <a:pt x="369" y="431"/>
                  </a:lnTo>
                  <a:lnTo>
                    <a:pt x="369" y="428"/>
                  </a:lnTo>
                  <a:lnTo>
                    <a:pt x="369" y="428"/>
                  </a:lnTo>
                  <a:lnTo>
                    <a:pt x="369" y="428"/>
                  </a:lnTo>
                  <a:lnTo>
                    <a:pt x="369" y="428"/>
                  </a:lnTo>
                  <a:lnTo>
                    <a:pt x="369" y="428"/>
                  </a:lnTo>
                  <a:lnTo>
                    <a:pt x="369" y="426"/>
                  </a:lnTo>
                  <a:lnTo>
                    <a:pt x="369" y="426"/>
                  </a:lnTo>
                  <a:lnTo>
                    <a:pt x="369" y="426"/>
                  </a:lnTo>
                  <a:lnTo>
                    <a:pt x="371" y="423"/>
                  </a:lnTo>
                  <a:lnTo>
                    <a:pt x="371" y="421"/>
                  </a:lnTo>
                  <a:lnTo>
                    <a:pt x="374" y="421"/>
                  </a:lnTo>
                  <a:lnTo>
                    <a:pt x="374" y="421"/>
                  </a:lnTo>
                  <a:lnTo>
                    <a:pt x="374" y="421"/>
                  </a:lnTo>
                  <a:lnTo>
                    <a:pt x="376" y="421"/>
                  </a:lnTo>
                  <a:lnTo>
                    <a:pt x="378" y="421"/>
                  </a:lnTo>
                  <a:lnTo>
                    <a:pt x="378" y="421"/>
                  </a:lnTo>
                  <a:lnTo>
                    <a:pt x="381" y="419"/>
                  </a:lnTo>
                  <a:lnTo>
                    <a:pt x="381" y="416"/>
                  </a:lnTo>
                  <a:lnTo>
                    <a:pt x="381" y="416"/>
                  </a:lnTo>
                  <a:lnTo>
                    <a:pt x="383" y="416"/>
                  </a:lnTo>
                  <a:lnTo>
                    <a:pt x="383" y="416"/>
                  </a:lnTo>
                  <a:lnTo>
                    <a:pt x="383" y="416"/>
                  </a:lnTo>
                  <a:lnTo>
                    <a:pt x="385" y="414"/>
                  </a:lnTo>
                  <a:lnTo>
                    <a:pt x="397" y="407"/>
                  </a:lnTo>
                  <a:lnTo>
                    <a:pt x="397" y="407"/>
                  </a:lnTo>
                  <a:lnTo>
                    <a:pt x="402" y="407"/>
                  </a:lnTo>
                  <a:lnTo>
                    <a:pt x="404" y="407"/>
                  </a:lnTo>
                  <a:lnTo>
                    <a:pt x="407" y="405"/>
                  </a:lnTo>
                  <a:lnTo>
                    <a:pt x="407" y="405"/>
                  </a:lnTo>
                  <a:lnTo>
                    <a:pt x="409" y="405"/>
                  </a:lnTo>
                  <a:lnTo>
                    <a:pt x="409" y="405"/>
                  </a:lnTo>
                  <a:lnTo>
                    <a:pt x="409" y="405"/>
                  </a:lnTo>
                  <a:lnTo>
                    <a:pt x="412" y="405"/>
                  </a:lnTo>
                  <a:lnTo>
                    <a:pt x="414" y="405"/>
                  </a:lnTo>
                  <a:lnTo>
                    <a:pt x="416" y="405"/>
                  </a:lnTo>
                  <a:lnTo>
                    <a:pt x="419" y="402"/>
                  </a:lnTo>
                  <a:lnTo>
                    <a:pt x="421" y="402"/>
                  </a:lnTo>
                  <a:lnTo>
                    <a:pt x="423" y="402"/>
                  </a:lnTo>
                  <a:lnTo>
                    <a:pt x="428" y="405"/>
                  </a:lnTo>
                  <a:lnTo>
                    <a:pt x="430" y="405"/>
                  </a:lnTo>
                  <a:lnTo>
                    <a:pt x="433" y="405"/>
                  </a:lnTo>
                  <a:lnTo>
                    <a:pt x="433" y="405"/>
                  </a:lnTo>
                  <a:lnTo>
                    <a:pt x="435" y="402"/>
                  </a:lnTo>
                  <a:lnTo>
                    <a:pt x="438" y="405"/>
                  </a:lnTo>
                  <a:lnTo>
                    <a:pt x="440" y="405"/>
                  </a:lnTo>
                  <a:lnTo>
                    <a:pt x="440" y="405"/>
                  </a:lnTo>
                  <a:lnTo>
                    <a:pt x="440" y="405"/>
                  </a:lnTo>
                  <a:lnTo>
                    <a:pt x="442" y="405"/>
                  </a:lnTo>
                  <a:lnTo>
                    <a:pt x="442" y="405"/>
                  </a:lnTo>
                  <a:lnTo>
                    <a:pt x="442" y="405"/>
                  </a:lnTo>
                  <a:lnTo>
                    <a:pt x="445" y="405"/>
                  </a:lnTo>
                  <a:lnTo>
                    <a:pt x="445" y="405"/>
                  </a:lnTo>
                  <a:lnTo>
                    <a:pt x="447" y="405"/>
                  </a:lnTo>
                  <a:lnTo>
                    <a:pt x="447" y="405"/>
                  </a:lnTo>
                  <a:lnTo>
                    <a:pt x="449" y="405"/>
                  </a:lnTo>
                  <a:lnTo>
                    <a:pt x="452" y="405"/>
                  </a:lnTo>
                  <a:lnTo>
                    <a:pt x="452" y="402"/>
                  </a:lnTo>
                  <a:lnTo>
                    <a:pt x="449" y="402"/>
                  </a:lnTo>
                  <a:lnTo>
                    <a:pt x="449" y="402"/>
                  </a:lnTo>
                  <a:lnTo>
                    <a:pt x="449" y="400"/>
                  </a:lnTo>
                  <a:lnTo>
                    <a:pt x="449" y="400"/>
                  </a:lnTo>
                  <a:lnTo>
                    <a:pt x="449" y="397"/>
                  </a:lnTo>
                  <a:lnTo>
                    <a:pt x="449" y="395"/>
                  </a:lnTo>
                  <a:lnTo>
                    <a:pt x="449" y="395"/>
                  </a:lnTo>
                  <a:lnTo>
                    <a:pt x="449" y="395"/>
                  </a:lnTo>
                  <a:lnTo>
                    <a:pt x="449" y="393"/>
                  </a:lnTo>
                  <a:lnTo>
                    <a:pt x="449" y="393"/>
                  </a:lnTo>
                  <a:lnTo>
                    <a:pt x="449" y="390"/>
                  </a:lnTo>
                  <a:lnTo>
                    <a:pt x="449" y="388"/>
                  </a:lnTo>
                  <a:lnTo>
                    <a:pt x="449" y="388"/>
                  </a:lnTo>
                  <a:lnTo>
                    <a:pt x="447" y="386"/>
                  </a:lnTo>
                  <a:lnTo>
                    <a:pt x="447" y="386"/>
                  </a:lnTo>
                  <a:lnTo>
                    <a:pt x="447" y="386"/>
                  </a:lnTo>
                  <a:lnTo>
                    <a:pt x="445" y="383"/>
                  </a:lnTo>
                  <a:lnTo>
                    <a:pt x="442" y="381"/>
                  </a:lnTo>
                  <a:lnTo>
                    <a:pt x="442" y="374"/>
                  </a:lnTo>
                  <a:lnTo>
                    <a:pt x="440" y="371"/>
                  </a:lnTo>
                  <a:lnTo>
                    <a:pt x="440" y="369"/>
                  </a:lnTo>
                  <a:lnTo>
                    <a:pt x="440" y="369"/>
                  </a:lnTo>
                  <a:lnTo>
                    <a:pt x="440" y="367"/>
                  </a:lnTo>
                  <a:lnTo>
                    <a:pt x="440" y="367"/>
                  </a:lnTo>
                  <a:lnTo>
                    <a:pt x="442" y="367"/>
                  </a:lnTo>
                  <a:lnTo>
                    <a:pt x="447" y="367"/>
                  </a:lnTo>
                  <a:lnTo>
                    <a:pt x="449" y="364"/>
                  </a:lnTo>
                  <a:lnTo>
                    <a:pt x="454" y="362"/>
                  </a:lnTo>
                  <a:lnTo>
                    <a:pt x="461" y="360"/>
                  </a:lnTo>
                  <a:lnTo>
                    <a:pt x="466" y="360"/>
                  </a:lnTo>
                  <a:lnTo>
                    <a:pt x="473" y="355"/>
                  </a:lnTo>
                  <a:lnTo>
                    <a:pt x="478" y="355"/>
                  </a:lnTo>
                  <a:lnTo>
                    <a:pt x="485" y="352"/>
                  </a:lnTo>
                  <a:lnTo>
                    <a:pt x="487" y="352"/>
                  </a:lnTo>
                  <a:lnTo>
                    <a:pt x="492" y="352"/>
                  </a:lnTo>
                  <a:lnTo>
                    <a:pt x="499" y="350"/>
                  </a:lnTo>
                  <a:lnTo>
                    <a:pt x="504" y="348"/>
                  </a:lnTo>
                  <a:lnTo>
                    <a:pt x="509" y="348"/>
                  </a:lnTo>
                  <a:lnTo>
                    <a:pt x="513" y="345"/>
                  </a:lnTo>
                  <a:lnTo>
                    <a:pt x="518" y="343"/>
                  </a:lnTo>
                  <a:lnTo>
                    <a:pt x="525" y="341"/>
                  </a:lnTo>
                  <a:lnTo>
                    <a:pt x="532" y="338"/>
                  </a:lnTo>
                  <a:lnTo>
                    <a:pt x="537" y="336"/>
                  </a:lnTo>
                  <a:lnTo>
                    <a:pt x="542" y="334"/>
                  </a:lnTo>
                  <a:lnTo>
                    <a:pt x="544" y="334"/>
                  </a:lnTo>
                  <a:lnTo>
                    <a:pt x="549" y="334"/>
                  </a:lnTo>
                  <a:lnTo>
                    <a:pt x="553" y="331"/>
                  </a:lnTo>
                  <a:lnTo>
                    <a:pt x="558" y="329"/>
                  </a:lnTo>
                  <a:lnTo>
                    <a:pt x="568" y="326"/>
                  </a:lnTo>
                  <a:lnTo>
                    <a:pt x="575" y="324"/>
                  </a:lnTo>
                  <a:lnTo>
                    <a:pt x="584" y="319"/>
                  </a:lnTo>
                  <a:lnTo>
                    <a:pt x="591" y="317"/>
                  </a:lnTo>
                  <a:lnTo>
                    <a:pt x="596" y="317"/>
                  </a:lnTo>
                  <a:lnTo>
                    <a:pt x="601" y="315"/>
                  </a:lnTo>
                  <a:lnTo>
                    <a:pt x="598" y="315"/>
                  </a:lnTo>
                  <a:lnTo>
                    <a:pt x="598" y="310"/>
                  </a:lnTo>
                  <a:lnTo>
                    <a:pt x="596" y="310"/>
                  </a:lnTo>
                  <a:lnTo>
                    <a:pt x="596" y="310"/>
                  </a:lnTo>
                  <a:lnTo>
                    <a:pt x="596" y="312"/>
                  </a:lnTo>
                  <a:lnTo>
                    <a:pt x="596" y="312"/>
                  </a:lnTo>
                  <a:lnTo>
                    <a:pt x="594" y="312"/>
                  </a:lnTo>
                  <a:lnTo>
                    <a:pt x="594" y="312"/>
                  </a:lnTo>
                  <a:lnTo>
                    <a:pt x="591" y="315"/>
                  </a:lnTo>
                  <a:lnTo>
                    <a:pt x="591" y="317"/>
                  </a:lnTo>
                  <a:lnTo>
                    <a:pt x="589" y="317"/>
                  </a:lnTo>
                  <a:lnTo>
                    <a:pt x="589" y="315"/>
                  </a:lnTo>
                  <a:lnTo>
                    <a:pt x="589" y="315"/>
                  </a:lnTo>
                  <a:lnTo>
                    <a:pt x="589" y="312"/>
                  </a:lnTo>
                  <a:lnTo>
                    <a:pt x="589" y="312"/>
                  </a:lnTo>
                  <a:lnTo>
                    <a:pt x="589" y="310"/>
                  </a:lnTo>
                  <a:lnTo>
                    <a:pt x="589" y="310"/>
                  </a:lnTo>
                  <a:lnTo>
                    <a:pt x="587" y="310"/>
                  </a:lnTo>
                  <a:lnTo>
                    <a:pt x="587" y="310"/>
                  </a:lnTo>
                  <a:lnTo>
                    <a:pt x="587" y="310"/>
                  </a:lnTo>
                  <a:lnTo>
                    <a:pt x="587" y="310"/>
                  </a:lnTo>
                  <a:lnTo>
                    <a:pt x="587" y="308"/>
                  </a:lnTo>
                  <a:lnTo>
                    <a:pt x="584" y="308"/>
                  </a:lnTo>
                  <a:lnTo>
                    <a:pt x="582" y="305"/>
                  </a:lnTo>
                  <a:lnTo>
                    <a:pt x="582" y="303"/>
                  </a:lnTo>
                  <a:lnTo>
                    <a:pt x="579" y="303"/>
                  </a:lnTo>
                  <a:lnTo>
                    <a:pt x="579" y="303"/>
                  </a:lnTo>
                  <a:lnTo>
                    <a:pt x="577" y="303"/>
                  </a:lnTo>
                  <a:lnTo>
                    <a:pt x="577" y="300"/>
                  </a:lnTo>
                  <a:lnTo>
                    <a:pt x="577" y="300"/>
                  </a:lnTo>
                  <a:lnTo>
                    <a:pt x="579" y="298"/>
                  </a:lnTo>
                  <a:lnTo>
                    <a:pt x="579" y="298"/>
                  </a:lnTo>
                  <a:lnTo>
                    <a:pt x="579" y="298"/>
                  </a:lnTo>
                  <a:lnTo>
                    <a:pt x="577" y="296"/>
                  </a:lnTo>
                  <a:lnTo>
                    <a:pt x="575" y="293"/>
                  </a:lnTo>
                  <a:lnTo>
                    <a:pt x="575" y="293"/>
                  </a:lnTo>
                  <a:lnTo>
                    <a:pt x="572" y="293"/>
                  </a:lnTo>
                  <a:lnTo>
                    <a:pt x="572" y="291"/>
                  </a:lnTo>
                  <a:lnTo>
                    <a:pt x="572" y="291"/>
                  </a:lnTo>
                  <a:lnTo>
                    <a:pt x="572" y="291"/>
                  </a:lnTo>
                  <a:lnTo>
                    <a:pt x="572" y="291"/>
                  </a:lnTo>
                  <a:lnTo>
                    <a:pt x="575" y="291"/>
                  </a:lnTo>
                  <a:lnTo>
                    <a:pt x="575" y="291"/>
                  </a:lnTo>
                  <a:lnTo>
                    <a:pt x="577" y="289"/>
                  </a:lnTo>
                  <a:lnTo>
                    <a:pt x="577" y="289"/>
                  </a:lnTo>
                  <a:lnTo>
                    <a:pt x="579" y="289"/>
                  </a:lnTo>
                  <a:lnTo>
                    <a:pt x="579" y="289"/>
                  </a:lnTo>
                  <a:lnTo>
                    <a:pt x="579" y="286"/>
                  </a:lnTo>
                  <a:lnTo>
                    <a:pt x="579" y="286"/>
                  </a:lnTo>
                  <a:lnTo>
                    <a:pt x="579" y="284"/>
                  </a:lnTo>
                  <a:lnTo>
                    <a:pt x="579" y="284"/>
                  </a:lnTo>
                  <a:lnTo>
                    <a:pt x="582" y="284"/>
                  </a:lnTo>
                  <a:lnTo>
                    <a:pt x="582" y="284"/>
                  </a:lnTo>
                  <a:lnTo>
                    <a:pt x="584" y="281"/>
                  </a:lnTo>
                  <a:lnTo>
                    <a:pt x="584" y="279"/>
                  </a:lnTo>
                  <a:lnTo>
                    <a:pt x="584" y="274"/>
                  </a:lnTo>
                  <a:lnTo>
                    <a:pt x="587" y="272"/>
                  </a:lnTo>
                  <a:lnTo>
                    <a:pt x="587" y="272"/>
                  </a:lnTo>
                  <a:lnTo>
                    <a:pt x="589" y="272"/>
                  </a:lnTo>
                  <a:lnTo>
                    <a:pt x="589" y="270"/>
                  </a:lnTo>
                  <a:lnTo>
                    <a:pt x="589" y="270"/>
                  </a:lnTo>
                  <a:lnTo>
                    <a:pt x="589" y="267"/>
                  </a:lnTo>
                  <a:lnTo>
                    <a:pt x="589" y="267"/>
                  </a:lnTo>
                  <a:lnTo>
                    <a:pt x="587" y="267"/>
                  </a:lnTo>
                  <a:lnTo>
                    <a:pt x="587" y="265"/>
                  </a:lnTo>
                  <a:lnTo>
                    <a:pt x="589" y="260"/>
                  </a:lnTo>
                  <a:lnTo>
                    <a:pt x="589" y="255"/>
                  </a:lnTo>
                  <a:lnTo>
                    <a:pt x="591" y="255"/>
                  </a:lnTo>
                  <a:lnTo>
                    <a:pt x="589" y="253"/>
                  </a:lnTo>
                  <a:lnTo>
                    <a:pt x="589" y="253"/>
                  </a:lnTo>
                  <a:lnTo>
                    <a:pt x="587" y="251"/>
                  </a:lnTo>
                  <a:lnTo>
                    <a:pt x="587" y="251"/>
                  </a:lnTo>
                  <a:lnTo>
                    <a:pt x="587" y="246"/>
                  </a:lnTo>
                  <a:lnTo>
                    <a:pt x="587" y="246"/>
                  </a:lnTo>
                  <a:lnTo>
                    <a:pt x="587" y="244"/>
                  </a:lnTo>
                  <a:lnTo>
                    <a:pt x="589" y="241"/>
                  </a:lnTo>
                  <a:lnTo>
                    <a:pt x="591" y="239"/>
                  </a:lnTo>
                  <a:lnTo>
                    <a:pt x="591" y="237"/>
                  </a:lnTo>
                  <a:lnTo>
                    <a:pt x="591" y="237"/>
                  </a:lnTo>
                  <a:lnTo>
                    <a:pt x="594" y="237"/>
                  </a:lnTo>
                  <a:lnTo>
                    <a:pt x="594" y="237"/>
                  </a:lnTo>
                  <a:lnTo>
                    <a:pt x="594" y="237"/>
                  </a:lnTo>
                  <a:lnTo>
                    <a:pt x="594" y="237"/>
                  </a:lnTo>
                  <a:lnTo>
                    <a:pt x="594" y="237"/>
                  </a:lnTo>
                  <a:lnTo>
                    <a:pt x="594" y="237"/>
                  </a:lnTo>
                  <a:lnTo>
                    <a:pt x="594" y="237"/>
                  </a:lnTo>
                  <a:lnTo>
                    <a:pt x="596" y="237"/>
                  </a:lnTo>
                  <a:lnTo>
                    <a:pt x="596" y="237"/>
                  </a:lnTo>
                  <a:lnTo>
                    <a:pt x="596" y="237"/>
                  </a:lnTo>
                  <a:lnTo>
                    <a:pt x="596" y="237"/>
                  </a:lnTo>
                  <a:lnTo>
                    <a:pt x="598" y="237"/>
                  </a:lnTo>
                  <a:lnTo>
                    <a:pt x="598" y="239"/>
                  </a:lnTo>
                  <a:lnTo>
                    <a:pt x="598" y="239"/>
                  </a:lnTo>
                  <a:lnTo>
                    <a:pt x="598" y="239"/>
                  </a:lnTo>
                  <a:lnTo>
                    <a:pt x="598" y="239"/>
                  </a:lnTo>
                  <a:lnTo>
                    <a:pt x="598" y="239"/>
                  </a:lnTo>
                  <a:lnTo>
                    <a:pt x="598" y="237"/>
                  </a:lnTo>
                  <a:lnTo>
                    <a:pt x="601" y="237"/>
                  </a:lnTo>
                  <a:lnTo>
                    <a:pt x="601" y="237"/>
                  </a:lnTo>
                  <a:lnTo>
                    <a:pt x="601" y="237"/>
                  </a:lnTo>
                  <a:lnTo>
                    <a:pt x="601" y="237"/>
                  </a:lnTo>
                  <a:lnTo>
                    <a:pt x="601" y="237"/>
                  </a:lnTo>
                  <a:lnTo>
                    <a:pt x="603" y="234"/>
                  </a:lnTo>
                  <a:lnTo>
                    <a:pt x="603" y="234"/>
                  </a:lnTo>
                  <a:lnTo>
                    <a:pt x="603" y="234"/>
                  </a:lnTo>
                  <a:lnTo>
                    <a:pt x="606" y="234"/>
                  </a:lnTo>
                  <a:lnTo>
                    <a:pt x="606" y="234"/>
                  </a:lnTo>
                  <a:lnTo>
                    <a:pt x="606" y="234"/>
                  </a:lnTo>
                  <a:lnTo>
                    <a:pt x="606" y="234"/>
                  </a:lnTo>
                  <a:lnTo>
                    <a:pt x="608" y="234"/>
                  </a:lnTo>
                  <a:lnTo>
                    <a:pt x="608" y="234"/>
                  </a:lnTo>
                  <a:lnTo>
                    <a:pt x="610" y="232"/>
                  </a:lnTo>
                  <a:lnTo>
                    <a:pt x="610" y="232"/>
                  </a:lnTo>
                  <a:lnTo>
                    <a:pt x="610" y="229"/>
                  </a:lnTo>
                  <a:lnTo>
                    <a:pt x="613" y="229"/>
                  </a:lnTo>
                  <a:lnTo>
                    <a:pt x="613" y="229"/>
                  </a:lnTo>
                  <a:lnTo>
                    <a:pt x="615" y="229"/>
                  </a:lnTo>
                  <a:lnTo>
                    <a:pt x="615" y="227"/>
                  </a:lnTo>
                  <a:lnTo>
                    <a:pt x="615" y="227"/>
                  </a:lnTo>
                  <a:lnTo>
                    <a:pt x="615" y="227"/>
                  </a:lnTo>
                  <a:lnTo>
                    <a:pt x="615" y="227"/>
                  </a:lnTo>
                  <a:lnTo>
                    <a:pt x="617" y="225"/>
                  </a:lnTo>
                  <a:lnTo>
                    <a:pt x="617" y="225"/>
                  </a:lnTo>
                  <a:lnTo>
                    <a:pt x="617" y="225"/>
                  </a:lnTo>
                  <a:lnTo>
                    <a:pt x="617" y="222"/>
                  </a:lnTo>
                  <a:lnTo>
                    <a:pt x="617" y="222"/>
                  </a:lnTo>
                  <a:lnTo>
                    <a:pt x="615" y="222"/>
                  </a:lnTo>
                  <a:lnTo>
                    <a:pt x="615" y="222"/>
                  </a:lnTo>
                  <a:lnTo>
                    <a:pt x="610" y="222"/>
                  </a:lnTo>
                  <a:lnTo>
                    <a:pt x="608" y="222"/>
                  </a:lnTo>
                  <a:lnTo>
                    <a:pt x="608" y="220"/>
                  </a:lnTo>
                  <a:lnTo>
                    <a:pt x="606" y="218"/>
                  </a:lnTo>
                  <a:lnTo>
                    <a:pt x="606" y="215"/>
                  </a:lnTo>
                  <a:lnTo>
                    <a:pt x="606" y="215"/>
                  </a:lnTo>
                  <a:lnTo>
                    <a:pt x="603" y="213"/>
                  </a:lnTo>
                  <a:lnTo>
                    <a:pt x="603" y="213"/>
                  </a:lnTo>
                  <a:lnTo>
                    <a:pt x="603" y="210"/>
                  </a:lnTo>
                  <a:lnTo>
                    <a:pt x="603" y="208"/>
                  </a:lnTo>
                  <a:lnTo>
                    <a:pt x="606" y="203"/>
                  </a:lnTo>
                  <a:lnTo>
                    <a:pt x="606" y="201"/>
                  </a:lnTo>
                  <a:lnTo>
                    <a:pt x="606" y="201"/>
                  </a:lnTo>
                  <a:lnTo>
                    <a:pt x="606" y="199"/>
                  </a:lnTo>
                  <a:lnTo>
                    <a:pt x="606" y="199"/>
                  </a:lnTo>
                  <a:lnTo>
                    <a:pt x="606" y="196"/>
                  </a:lnTo>
                  <a:lnTo>
                    <a:pt x="606" y="196"/>
                  </a:lnTo>
                  <a:lnTo>
                    <a:pt x="606" y="194"/>
                  </a:lnTo>
                  <a:lnTo>
                    <a:pt x="606" y="192"/>
                  </a:lnTo>
                  <a:lnTo>
                    <a:pt x="606" y="184"/>
                  </a:lnTo>
                  <a:lnTo>
                    <a:pt x="606" y="182"/>
                  </a:lnTo>
                  <a:lnTo>
                    <a:pt x="606" y="182"/>
                  </a:lnTo>
                  <a:lnTo>
                    <a:pt x="603" y="182"/>
                  </a:lnTo>
                  <a:lnTo>
                    <a:pt x="603" y="182"/>
                  </a:lnTo>
                  <a:lnTo>
                    <a:pt x="601" y="182"/>
                  </a:lnTo>
                  <a:lnTo>
                    <a:pt x="601" y="182"/>
                  </a:lnTo>
                  <a:lnTo>
                    <a:pt x="601" y="182"/>
                  </a:lnTo>
                  <a:lnTo>
                    <a:pt x="601" y="180"/>
                  </a:lnTo>
                  <a:lnTo>
                    <a:pt x="601" y="177"/>
                  </a:lnTo>
                  <a:lnTo>
                    <a:pt x="603" y="177"/>
                  </a:lnTo>
                  <a:lnTo>
                    <a:pt x="601" y="173"/>
                  </a:lnTo>
                  <a:lnTo>
                    <a:pt x="603" y="173"/>
                  </a:lnTo>
                  <a:lnTo>
                    <a:pt x="603" y="173"/>
                  </a:lnTo>
                  <a:lnTo>
                    <a:pt x="603" y="173"/>
                  </a:lnTo>
                  <a:lnTo>
                    <a:pt x="603" y="173"/>
                  </a:lnTo>
                  <a:lnTo>
                    <a:pt x="603" y="170"/>
                  </a:lnTo>
                  <a:lnTo>
                    <a:pt x="603" y="170"/>
                  </a:lnTo>
                  <a:lnTo>
                    <a:pt x="603" y="170"/>
                  </a:lnTo>
                  <a:lnTo>
                    <a:pt x="606" y="170"/>
                  </a:lnTo>
                  <a:lnTo>
                    <a:pt x="606" y="170"/>
                  </a:lnTo>
                  <a:lnTo>
                    <a:pt x="606" y="170"/>
                  </a:lnTo>
                  <a:lnTo>
                    <a:pt x="606" y="168"/>
                  </a:lnTo>
                  <a:lnTo>
                    <a:pt x="606" y="168"/>
                  </a:lnTo>
                  <a:lnTo>
                    <a:pt x="610" y="163"/>
                  </a:lnTo>
                  <a:lnTo>
                    <a:pt x="610" y="161"/>
                  </a:lnTo>
                  <a:lnTo>
                    <a:pt x="610" y="158"/>
                  </a:lnTo>
                  <a:lnTo>
                    <a:pt x="608" y="156"/>
                  </a:lnTo>
                  <a:lnTo>
                    <a:pt x="608" y="156"/>
                  </a:lnTo>
                  <a:lnTo>
                    <a:pt x="606" y="154"/>
                  </a:lnTo>
                  <a:lnTo>
                    <a:pt x="606" y="151"/>
                  </a:lnTo>
                  <a:lnTo>
                    <a:pt x="606" y="151"/>
                  </a:lnTo>
                  <a:lnTo>
                    <a:pt x="606" y="149"/>
                  </a:lnTo>
                  <a:lnTo>
                    <a:pt x="606" y="147"/>
                  </a:lnTo>
                  <a:lnTo>
                    <a:pt x="606" y="147"/>
                  </a:lnTo>
                  <a:lnTo>
                    <a:pt x="603" y="144"/>
                  </a:lnTo>
                  <a:lnTo>
                    <a:pt x="603" y="144"/>
                  </a:lnTo>
                  <a:lnTo>
                    <a:pt x="603" y="144"/>
                  </a:lnTo>
                  <a:lnTo>
                    <a:pt x="601" y="144"/>
                  </a:lnTo>
                  <a:lnTo>
                    <a:pt x="601" y="144"/>
                  </a:lnTo>
                  <a:lnTo>
                    <a:pt x="603" y="144"/>
                  </a:lnTo>
                  <a:lnTo>
                    <a:pt x="603" y="144"/>
                  </a:lnTo>
                  <a:lnTo>
                    <a:pt x="603" y="144"/>
                  </a:lnTo>
                  <a:lnTo>
                    <a:pt x="603" y="144"/>
                  </a:lnTo>
                  <a:lnTo>
                    <a:pt x="606" y="142"/>
                  </a:lnTo>
                  <a:lnTo>
                    <a:pt x="606" y="142"/>
                  </a:lnTo>
                  <a:lnTo>
                    <a:pt x="606" y="142"/>
                  </a:lnTo>
                  <a:lnTo>
                    <a:pt x="608" y="139"/>
                  </a:lnTo>
                  <a:lnTo>
                    <a:pt x="608" y="139"/>
                  </a:lnTo>
                  <a:lnTo>
                    <a:pt x="610" y="139"/>
                  </a:lnTo>
                  <a:lnTo>
                    <a:pt x="610" y="139"/>
                  </a:lnTo>
                  <a:lnTo>
                    <a:pt x="613" y="139"/>
                  </a:lnTo>
                  <a:lnTo>
                    <a:pt x="613" y="139"/>
                  </a:lnTo>
                  <a:lnTo>
                    <a:pt x="613" y="139"/>
                  </a:lnTo>
                  <a:lnTo>
                    <a:pt x="615" y="139"/>
                  </a:lnTo>
                  <a:lnTo>
                    <a:pt x="615" y="139"/>
                  </a:lnTo>
                  <a:lnTo>
                    <a:pt x="617" y="137"/>
                  </a:lnTo>
                  <a:lnTo>
                    <a:pt x="617" y="137"/>
                  </a:lnTo>
                  <a:lnTo>
                    <a:pt x="617" y="135"/>
                  </a:lnTo>
                  <a:lnTo>
                    <a:pt x="620" y="132"/>
                  </a:lnTo>
                  <a:lnTo>
                    <a:pt x="622" y="132"/>
                  </a:lnTo>
                  <a:lnTo>
                    <a:pt x="622" y="132"/>
                  </a:lnTo>
                  <a:lnTo>
                    <a:pt x="624" y="130"/>
                  </a:lnTo>
                  <a:lnTo>
                    <a:pt x="624" y="130"/>
                  </a:lnTo>
                  <a:lnTo>
                    <a:pt x="624" y="128"/>
                  </a:lnTo>
                  <a:lnTo>
                    <a:pt x="624" y="128"/>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3" name="Freeform 7">
              <a:extLst>
                <a:ext uri="{FF2B5EF4-FFF2-40B4-BE49-F238E27FC236}">
                  <a16:creationId xmlns:a16="http://schemas.microsoft.com/office/drawing/2014/main" id="{F0547BB7-29D6-F1E7-C2CB-5461E7A92FAD}"/>
                </a:ext>
              </a:extLst>
            </p:cNvPr>
            <p:cNvSpPr>
              <a:spLocks/>
            </p:cNvSpPr>
            <p:nvPr/>
          </p:nvSpPr>
          <p:spPr bwMode="auto">
            <a:xfrm>
              <a:off x="9133884" y="3043812"/>
              <a:ext cx="374402" cy="385863"/>
            </a:xfrm>
            <a:custGeom>
              <a:avLst/>
              <a:gdLst>
                <a:gd name="T0" fmla="*/ 289 w 294"/>
                <a:gd name="T1" fmla="*/ 109 h 303"/>
                <a:gd name="T2" fmla="*/ 287 w 294"/>
                <a:gd name="T3" fmla="*/ 92 h 303"/>
                <a:gd name="T4" fmla="*/ 280 w 294"/>
                <a:gd name="T5" fmla="*/ 78 h 303"/>
                <a:gd name="T6" fmla="*/ 275 w 294"/>
                <a:gd name="T7" fmla="*/ 71 h 303"/>
                <a:gd name="T8" fmla="*/ 270 w 294"/>
                <a:gd name="T9" fmla="*/ 69 h 303"/>
                <a:gd name="T10" fmla="*/ 261 w 294"/>
                <a:gd name="T11" fmla="*/ 48 h 303"/>
                <a:gd name="T12" fmla="*/ 258 w 294"/>
                <a:gd name="T13" fmla="*/ 40 h 303"/>
                <a:gd name="T14" fmla="*/ 261 w 294"/>
                <a:gd name="T15" fmla="*/ 29 h 303"/>
                <a:gd name="T16" fmla="*/ 251 w 294"/>
                <a:gd name="T17" fmla="*/ 24 h 303"/>
                <a:gd name="T18" fmla="*/ 249 w 294"/>
                <a:gd name="T19" fmla="*/ 24 h 303"/>
                <a:gd name="T20" fmla="*/ 244 w 294"/>
                <a:gd name="T21" fmla="*/ 19 h 303"/>
                <a:gd name="T22" fmla="*/ 242 w 294"/>
                <a:gd name="T23" fmla="*/ 12 h 303"/>
                <a:gd name="T24" fmla="*/ 239 w 294"/>
                <a:gd name="T25" fmla="*/ 3 h 303"/>
                <a:gd name="T26" fmla="*/ 209 w 294"/>
                <a:gd name="T27" fmla="*/ 26 h 303"/>
                <a:gd name="T28" fmla="*/ 173 w 294"/>
                <a:gd name="T29" fmla="*/ 26 h 303"/>
                <a:gd name="T30" fmla="*/ 142 w 294"/>
                <a:gd name="T31" fmla="*/ 38 h 303"/>
                <a:gd name="T32" fmla="*/ 128 w 294"/>
                <a:gd name="T33" fmla="*/ 36 h 303"/>
                <a:gd name="T34" fmla="*/ 121 w 294"/>
                <a:gd name="T35" fmla="*/ 21 h 303"/>
                <a:gd name="T36" fmla="*/ 105 w 294"/>
                <a:gd name="T37" fmla="*/ 31 h 303"/>
                <a:gd name="T38" fmla="*/ 81 w 294"/>
                <a:gd name="T39" fmla="*/ 26 h 303"/>
                <a:gd name="T40" fmla="*/ 74 w 294"/>
                <a:gd name="T41" fmla="*/ 31 h 303"/>
                <a:gd name="T42" fmla="*/ 74 w 294"/>
                <a:gd name="T43" fmla="*/ 43 h 303"/>
                <a:gd name="T44" fmla="*/ 69 w 294"/>
                <a:gd name="T45" fmla="*/ 50 h 303"/>
                <a:gd name="T46" fmla="*/ 69 w 294"/>
                <a:gd name="T47" fmla="*/ 66 h 303"/>
                <a:gd name="T48" fmla="*/ 67 w 294"/>
                <a:gd name="T49" fmla="*/ 78 h 303"/>
                <a:gd name="T50" fmla="*/ 64 w 294"/>
                <a:gd name="T51" fmla="*/ 90 h 303"/>
                <a:gd name="T52" fmla="*/ 69 w 294"/>
                <a:gd name="T53" fmla="*/ 97 h 303"/>
                <a:gd name="T54" fmla="*/ 78 w 294"/>
                <a:gd name="T55" fmla="*/ 97 h 303"/>
                <a:gd name="T56" fmla="*/ 86 w 294"/>
                <a:gd name="T57" fmla="*/ 104 h 303"/>
                <a:gd name="T58" fmla="*/ 93 w 294"/>
                <a:gd name="T59" fmla="*/ 111 h 303"/>
                <a:gd name="T60" fmla="*/ 57 w 294"/>
                <a:gd name="T61" fmla="*/ 152 h 303"/>
                <a:gd name="T62" fmla="*/ 43 w 294"/>
                <a:gd name="T63" fmla="*/ 161 h 303"/>
                <a:gd name="T64" fmla="*/ 38 w 294"/>
                <a:gd name="T65" fmla="*/ 166 h 303"/>
                <a:gd name="T66" fmla="*/ 34 w 294"/>
                <a:gd name="T67" fmla="*/ 178 h 303"/>
                <a:gd name="T68" fmla="*/ 22 w 294"/>
                <a:gd name="T69" fmla="*/ 187 h 303"/>
                <a:gd name="T70" fmla="*/ 17 w 294"/>
                <a:gd name="T71" fmla="*/ 208 h 303"/>
                <a:gd name="T72" fmla="*/ 10 w 294"/>
                <a:gd name="T73" fmla="*/ 223 h 303"/>
                <a:gd name="T74" fmla="*/ 5 w 294"/>
                <a:gd name="T75" fmla="*/ 251 h 303"/>
                <a:gd name="T76" fmla="*/ 5 w 294"/>
                <a:gd name="T77" fmla="*/ 258 h 303"/>
                <a:gd name="T78" fmla="*/ 5 w 294"/>
                <a:gd name="T79" fmla="*/ 268 h 303"/>
                <a:gd name="T80" fmla="*/ 0 w 294"/>
                <a:gd name="T81" fmla="*/ 277 h 303"/>
                <a:gd name="T82" fmla="*/ 3 w 294"/>
                <a:gd name="T83" fmla="*/ 289 h 303"/>
                <a:gd name="T84" fmla="*/ 5 w 294"/>
                <a:gd name="T85" fmla="*/ 298 h 303"/>
                <a:gd name="T86" fmla="*/ 15 w 294"/>
                <a:gd name="T87" fmla="*/ 298 h 303"/>
                <a:gd name="T88" fmla="*/ 19 w 294"/>
                <a:gd name="T89" fmla="*/ 301 h 303"/>
                <a:gd name="T90" fmla="*/ 29 w 294"/>
                <a:gd name="T91" fmla="*/ 298 h 303"/>
                <a:gd name="T92" fmla="*/ 36 w 294"/>
                <a:gd name="T93" fmla="*/ 294 h 303"/>
                <a:gd name="T94" fmla="*/ 41 w 294"/>
                <a:gd name="T95" fmla="*/ 287 h 303"/>
                <a:gd name="T96" fmla="*/ 48 w 294"/>
                <a:gd name="T97" fmla="*/ 282 h 303"/>
                <a:gd name="T98" fmla="*/ 52 w 294"/>
                <a:gd name="T99" fmla="*/ 282 h 303"/>
                <a:gd name="T100" fmla="*/ 69 w 294"/>
                <a:gd name="T101" fmla="*/ 279 h 303"/>
                <a:gd name="T102" fmla="*/ 232 w 294"/>
                <a:gd name="T103" fmla="*/ 220 h 303"/>
                <a:gd name="T104" fmla="*/ 244 w 294"/>
                <a:gd name="T105" fmla="*/ 204 h 303"/>
                <a:gd name="T106" fmla="*/ 254 w 294"/>
                <a:gd name="T107" fmla="*/ 190 h 303"/>
                <a:gd name="T108" fmla="*/ 263 w 294"/>
                <a:gd name="T109" fmla="*/ 173 h 303"/>
                <a:gd name="T110" fmla="*/ 270 w 294"/>
                <a:gd name="T111" fmla="*/ 166 h 303"/>
                <a:gd name="T112" fmla="*/ 282 w 294"/>
                <a:gd name="T113" fmla="*/ 156 h 303"/>
                <a:gd name="T114" fmla="*/ 289 w 294"/>
                <a:gd name="T115" fmla="*/ 142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4" h="303">
                  <a:moveTo>
                    <a:pt x="291" y="123"/>
                  </a:moveTo>
                  <a:lnTo>
                    <a:pt x="291" y="121"/>
                  </a:lnTo>
                  <a:lnTo>
                    <a:pt x="291" y="121"/>
                  </a:lnTo>
                  <a:lnTo>
                    <a:pt x="291" y="121"/>
                  </a:lnTo>
                  <a:lnTo>
                    <a:pt x="289" y="119"/>
                  </a:lnTo>
                  <a:lnTo>
                    <a:pt x="289" y="119"/>
                  </a:lnTo>
                  <a:lnTo>
                    <a:pt x="289" y="116"/>
                  </a:lnTo>
                  <a:lnTo>
                    <a:pt x="291" y="114"/>
                  </a:lnTo>
                  <a:lnTo>
                    <a:pt x="291" y="114"/>
                  </a:lnTo>
                  <a:lnTo>
                    <a:pt x="289" y="109"/>
                  </a:lnTo>
                  <a:lnTo>
                    <a:pt x="287" y="107"/>
                  </a:lnTo>
                  <a:lnTo>
                    <a:pt x="284" y="100"/>
                  </a:lnTo>
                  <a:lnTo>
                    <a:pt x="284" y="100"/>
                  </a:lnTo>
                  <a:lnTo>
                    <a:pt x="284" y="97"/>
                  </a:lnTo>
                  <a:lnTo>
                    <a:pt x="287" y="97"/>
                  </a:lnTo>
                  <a:lnTo>
                    <a:pt x="287" y="95"/>
                  </a:lnTo>
                  <a:lnTo>
                    <a:pt x="289" y="95"/>
                  </a:lnTo>
                  <a:lnTo>
                    <a:pt x="289" y="95"/>
                  </a:lnTo>
                  <a:lnTo>
                    <a:pt x="287" y="92"/>
                  </a:lnTo>
                  <a:lnTo>
                    <a:pt x="287" y="92"/>
                  </a:lnTo>
                  <a:lnTo>
                    <a:pt x="287" y="90"/>
                  </a:lnTo>
                  <a:lnTo>
                    <a:pt x="287" y="88"/>
                  </a:lnTo>
                  <a:lnTo>
                    <a:pt x="284" y="88"/>
                  </a:lnTo>
                  <a:lnTo>
                    <a:pt x="284" y="88"/>
                  </a:lnTo>
                  <a:lnTo>
                    <a:pt x="284" y="88"/>
                  </a:lnTo>
                  <a:lnTo>
                    <a:pt x="284" y="88"/>
                  </a:lnTo>
                  <a:lnTo>
                    <a:pt x="284" y="88"/>
                  </a:lnTo>
                  <a:lnTo>
                    <a:pt x="282" y="88"/>
                  </a:lnTo>
                  <a:lnTo>
                    <a:pt x="280" y="83"/>
                  </a:lnTo>
                  <a:lnTo>
                    <a:pt x="280" y="78"/>
                  </a:lnTo>
                  <a:lnTo>
                    <a:pt x="280" y="76"/>
                  </a:lnTo>
                  <a:lnTo>
                    <a:pt x="277" y="74"/>
                  </a:lnTo>
                  <a:lnTo>
                    <a:pt x="277" y="74"/>
                  </a:lnTo>
                  <a:lnTo>
                    <a:pt x="277" y="74"/>
                  </a:lnTo>
                  <a:lnTo>
                    <a:pt x="277" y="74"/>
                  </a:lnTo>
                  <a:lnTo>
                    <a:pt x="277" y="74"/>
                  </a:lnTo>
                  <a:lnTo>
                    <a:pt x="275" y="74"/>
                  </a:lnTo>
                  <a:lnTo>
                    <a:pt x="275" y="74"/>
                  </a:lnTo>
                  <a:lnTo>
                    <a:pt x="275" y="74"/>
                  </a:lnTo>
                  <a:lnTo>
                    <a:pt x="275" y="71"/>
                  </a:lnTo>
                  <a:lnTo>
                    <a:pt x="275" y="74"/>
                  </a:lnTo>
                  <a:lnTo>
                    <a:pt x="275" y="74"/>
                  </a:lnTo>
                  <a:lnTo>
                    <a:pt x="275" y="74"/>
                  </a:lnTo>
                  <a:lnTo>
                    <a:pt x="275" y="74"/>
                  </a:lnTo>
                  <a:lnTo>
                    <a:pt x="275" y="74"/>
                  </a:lnTo>
                  <a:lnTo>
                    <a:pt x="275" y="74"/>
                  </a:lnTo>
                  <a:lnTo>
                    <a:pt x="273" y="74"/>
                  </a:lnTo>
                  <a:lnTo>
                    <a:pt x="273" y="74"/>
                  </a:lnTo>
                  <a:lnTo>
                    <a:pt x="273" y="71"/>
                  </a:lnTo>
                  <a:lnTo>
                    <a:pt x="270" y="69"/>
                  </a:lnTo>
                  <a:lnTo>
                    <a:pt x="270" y="69"/>
                  </a:lnTo>
                  <a:lnTo>
                    <a:pt x="268" y="62"/>
                  </a:lnTo>
                  <a:lnTo>
                    <a:pt x="268" y="62"/>
                  </a:lnTo>
                  <a:lnTo>
                    <a:pt x="268" y="59"/>
                  </a:lnTo>
                  <a:lnTo>
                    <a:pt x="265" y="59"/>
                  </a:lnTo>
                  <a:lnTo>
                    <a:pt x="263" y="59"/>
                  </a:lnTo>
                  <a:lnTo>
                    <a:pt x="263" y="57"/>
                  </a:lnTo>
                  <a:lnTo>
                    <a:pt x="263" y="57"/>
                  </a:lnTo>
                  <a:lnTo>
                    <a:pt x="261" y="50"/>
                  </a:lnTo>
                  <a:lnTo>
                    <a:pt x="261" y="48"/>
                  </a:lnTo>
                  <a:lnTo>
                    <a:pt x="261" y="48"/>
                  </a:lnTo>
                  <a:lnTo>
                    <a:pt x="261" y="48"/>
                  </a:lnTo>
                  <a:lnTo>
                    <a:pt x="261" y="45"/>
                  </a:lnTo>
                  <a:lnTo>
                    <a:pt x="258" y="45"/>
                  </a:lnTo>
                  <a:lnTo>
                    <a:pt x="261" y="45"/>
                  </a:lnTo>
                  <a:lnTo>
                    <a:pt x="261" y="43"/>
                  </a:lnTo>
                  <a:lnTo>
                    <a:pt x="261" y="43"/>
                  </a:lnTo>
                  <a:lnTo>
                    <a:pt x="261" y="43"/>
                  </a:lnTo>
                  <a:lnTo>
                    <a:pt x="258" y="40"/>
                  </a:lnTo>
                  <a:lnTo>
                    <a:pt x="258" y="40"/>
                  </a:lnTo>
                  <a:lnTo>
                    <a:pt x="261" y="40"/>
                  </a:lnTo>
                  <a:lnTo>
                    <a:pt x="261" y="40"/>
                  </a:lnTo>
                  <a:lnTo>
                    <a:pt x="261" y="40"/>
                  </a:lnTo>
                  <a:lnTo>
                    <a:pt x="261" y="40"/>
                  </a:lnTo>
                  <a:lnTo>
                    <a:pt x="263" y="38"/>
                  </a:lnTo>
                  <a:lnTo>
                    <a:pt x="263" y="36"/>
                  </a:lnTo>
                  <a:lnTo>
                    <a:pt x="263" y="31"/>
                  </a:lnTo>
                  <a:lnTo>
                    <a:pt x="263" y="31"/>
                  </a:lnTo>
                  <a:lnTo>
                    <a:pt x="261" y="31"/>
                  </a:lnTo>
                  <a:lnTo>
                    <a:pt x="261" y="29"/>
                  </a:lnTo>
                  <a:lnTo>
                    <a:pt x="261" y="29"/>
                  </a:lnTo>
                  <a:lnTo>
                    <a:pt x="258" y="26"/>
                  </a:lnTo>
                  <a:lnTo>
                    <a:pt x="256" y="26"/>
                  </a:lnTo>
                  <a:lnTo>
                    <a:pt x="256" y="26"/>
                  </a:lnTo>
                  <a:lnTo>
                    <a:pt x="256" y="29"/>
                  </a:lnTo>
                  <a:lnTo>
                    <a:pt x="254" y="29"/>
                  </a:lnTo>
                  <a:lnTo>
                    <a:pt x="254" y="29"/>
                  </a:lnTo>
                  <a:lnTo>
                    <a:pt x="254" y="29"/>
                  </a:lnTo>
                  <a:lnTo>
                    <a:pt x="254" y="26"/>
                  </a:lnTo>
                  <a:lnTo>
                    <a:pt x="251" y="24"/>
                  </a:lnTo>
                  <a:lnTo>
                    <a:pt x="251" y="24"/>
                  </a:lnTo>
                  <a:lnTo>
                    <a:pt x="251" y="24"/>
                  </a:lnTo>
                  <a:lnTo>
                    <a:pt x="251" y="24"/>
                  </a:lnTo>
                  <a:lnTo>
                    <a:pt x="249" y="24"/>
                  </a:lnTo>
                  <a:lnTo>
                    <a:pt x="249" y="24"/>
                  </a:lnTo>
                  <a:lnTo>
                    <a:pt x="249" y="24"/>
                  </a:lnTo>
                  <a:lnTo>
                    <a:pt x="246" y="24"/>
                  </a:lnTo>
                  <a:lnTo>
                    <a:pt x="246" y="24"/>
                  </a:lnTo>
                  <a:lnTo>
                    <a:pt x="249" y="24"/>
                  </a:lnTo>
                  <a:lnTo>
                    <a:pt x="249" y="24"/>
                  </a:lnTo>
                  <a:lnTo>
                    <a:pt x="246" y="21"/>
                  </a:lnTo>
                  <a:lnTo>
                    <a:pt x="246" y="21"/>
                  </a:lnTo>
                  <a:lnTo>
                    <a:pt x="249" y="21"/>
                  </a:lnTo>
                  <a:lnTo>
                    <a:pt x="249" y="19"/>
                  </a:lnTo>
                  <a:lnTo>
                    <a:pt x="249" y="19"/>
                  </a:lnTo>
                  <a:lnTo>
                    <a:pt x="249" y="19"/>
                  </a:lnTo>
                  <a:lnTo>
                    <a:pt x="249" y="19"/>
                  </a:lnTo>
                  <a:lnTo>
                    <a:pt x="246" y="19"/>
                  </a:lnTo>
                  <a:lnTo>
                    <a:pt x="244" y="19"/>
                  </a:lnTo>
                  <a:lnTo>
                    <a:pt x="244" y="19"/>
                  </a:lnTo>
                  <a:lnTo>
                    <a:pt x="244" y="19"/>
                  </a:lnTo>
                  <a:lnTo>
                    <a:pt x="244" y="17"/>
                  </a:lnTo>
                  <a:lnTo>
                    <a:pt x="244" y="17"/>
                  </a:lnTo>
                  <a:lnTo>
                    <a:pt x="244" y="14"/>
                  </a:lnTo>
                  <a:lnTo>
                    <a:pt x="244" y="14"/>
                  </a:lnTo>
                  <a:lnTo>
                    <a:pt x="244" y="14"/>
                  </a:lnTo>
                  <a:lnTo>
                    <a:pt x="242" y="14"/>
                  </a:lnTo>
                  <a:lnTo>
                    <a:pt x="242" y="12"/>
                  </a:lnTo>
                  <a:lnTo>
                    <a:pt x="242" y="12"/>
                  </a:lnTo>
                  <a:lnTo>
                    <a:pt x="242" y="12"/>
                  </a:lnTo>
                  <a:lnTo>
                    <a:pt x="242" y="10"/>
                  </a:lnTo>
                  <a:lnTo>
                    <a:pt x="242" y="10"/>
                  </a:lnTo>
                  <a:lnTo>
                    <a:pt x="242" y="10"/>
                  </a:lnTo>
                  <a:lnTo>
                    <a:pt x="242" y="7"/>
                  </a:lnTo>
                  <a:lnTo>
                    <a:pt x="242" y="7"/>
                  </a:lnTo>
                  <a:lnTo>
                    <a:pt x="242" y="7"/>
                  </a:lnTo>
                  <a:lnTo>
                    <a:pt x="242" y="7"/>
                  </a:lnTo>
                  <a:lnTo>
                    <a:pt x="242" y="5"/>
                  </a:lnTo>
                  <a:lnTo>
                    <a:pt x="242" y="5"/>
                  </a:lnTo>
                  <a:lnTo>
                    <a:pt x="239" y="3"/>
                  </a:lnTo>
                  <a:lnTo>
                    <a:pt x="239" y="3"/>
                  </a:lnTo>
                  <a:lnTo>
                    <a:pt x="237" y="0"/>
                  </a:lnTo>
                  <a:lnTo>
                    <a:pt x="232" y="5"/>
                  </a:lnTo>
                  <a:lnTo>
                    <a:pt x="230" y="10"/>
                  </a:lnTo>
                  <a:lnTo>
                    <a:pt x="223" y="17"/>
                  </a:lnTo>
                  <a:lnTo>
                    <a:pt x="218" y="21"/>
                  </a:lnTo>
                  <a:lnTo>
                    <a:pt x="213" y="24"/>
                  </a:lnTo>
                  <a:lnTo>
                    <a:pt x="213" y="24"/>
                  </a:lnTo>
                  <a:lnTo>
                    <a:pt x="211" y="26"/>
                  </a:lnTo>
                  <a:lnTo>
                    <a:pt x="209" y="26"/>
                  </a:lnTo>
                  <a:lnTo>
                    <a:pt x="202" y="26"/>
                  </a:lnTo>
                  <a:lnTo>
                    <a:pt x="197" y="26"/>
                  </a:lnTo>
                  <a:lnTo>
                    <a:pt x="194" y="26"/>
                  </a:lnTo>
                  <a:lnTo>
                    <a:pt x="192" y="24"/>
                  </a:lnTo>
                  <a:lnTo>
                    <a:pt x="187" y="19"/>
                  </a:lnTo>
                  <a:lnTo>
                    <a:pt x="185" y="19"/>
                  </a:lnTo>
                  <a:lnTo>
                    <a:pt x="185" y="19"/>
                  </a:lnTo>
                  <a:lnTo>
                    <a:pt x="180" y="21"/>
                  </a:lnTo>
                  <a:lnTo>
                    <a:pt x="178" y="24"/>
                  </a:lnTo>
                  <a:lnTo>
                    <a:pt x="173" y="26"/>
                  </a:lnTo>
                  <a:lnTo>
                    <a:pt x="164" y="26"/>
                  </a:lnTo>
                  <a:lnTo>
                    <a:pt x="154" y="26"/>
                  </a:lnTo>
                  <a:lnTo>
                    <a:pt x="152" y="26"/>
                  </a:lnTo>
                  <a:lnTo>
                    <a:pt x="142" y="33"/>
                  </a:lnTo>
                  <a:lnTo>
                    <a:pt x="142" y="33"/>
                  </a:lnTo>
                  <a:lnTo>
                    <a:pt x="142" y="33"/>
                  </a:lnTo>
                  <a:lnTo>
                    <a:pt x="142" y="36"/>
                  </a:lnTo>
                  <a:lnTo>
                    <a:pt x="142" y="38"/>
                  </a:lnTo>
                  <a:lnTo>
                    <a:pt x="142" y="38"/>
                  </a:lnTo>
                  <a:lnTo>
                    <a:pt x="142" y="38"/>
                  </a:lnTo>
                  <a:lnTo>
                    <a:pt x="140" y="38"/>
                  </a:lnTo>
                  <a:lnTo>
                    <a:pt x="140" y="38"/>
                  </a:lnTo>
                  <a:lnTo>
                    <a:pt x="138" y="38"/>
                  </a:lnTo>
                  <a:lnTo>
                    <a:pt x="135" y="38"/>
                  </a:lnTo>
                  <a:lnTo>
                    <a:pt x="135" y="36"/>
                  </a:lnTo>
                  <a:lnTo>
                    <a:pt x="135" y="36"/>
                  </a:lnTo>
                  <a:lnTo>
                    <a:pt x="135" y="36"/>
                  </a:lnTo>
                  <a:lnTo>
                    <a:pt x="133" y="36"/>
                  </a:lnTo>
                  <a:lnTo>
                    <a:pt x="133" y="36"/>
                  </a:lnTo>
                  <a:lnTo>
                    <a:pt x="128" y="36"/>
                  </a:lnTo>
                  <a:lnTo>
                    <a:pt x="128" y="33"/>
                  </a:lnTo>
                  <a:lnTo>
                    <a:pt x="128" y="33"/>
                  </a:lnTo>
                  <a:lnTo>
                    <a:pt x="128" y="31"/>
                  </a:lnTo>
                  <a:lnTo>
                    <a:pt x="128" y="31"/>
                  </a:lnTo>
                  <a:lnTo>
                    <a:pt x="126" y="29"/>
                  </a:lnTo>
                  <a:lnTo>
                    <a:pt x="123" y="24"/>
                  </a:lnTo>
                  <a:lnTo>
                    <a:pt x="121" y="24"/>
                  </a:lnTo>
                  <a:lnTo>
                    <a:pt x="121" y="24"/>
                  </a:lnTo>
                  <a:lnTo>
                    <a:pt x="121" y="21"/>
                  </a:lnTo>
                  <a:lnTo>
                    <a:pt x="121" y="21"/>
                  </a:lnTo>
                  <a:lnTo>
                    <a:pt x="121" y="24"/>
                  </a:lnTo>
                  <a:lnTo>
                    <a:pt x="116" y="29"/>
                  </a:lnTo>
                  <a:lnTo>
                    <a:pt x="116" y="29"/>
                  </a:lnTo>
                  <a:lnTo>
                    <a:pt x="114" y="29"/>
                  </a:lnTo>
                  <a:lnTo>
                    <a:pt x="109" y="29"/>
                  </a:lnTo>
                  <a:lnTo>
                    <a:pt x="107" y="31"/>
                  </a:lnTo>
                  <a:lnTo>
                    <a:pt x="107" y="31"/>
                  </a:lnTo>
                  <a:lnTo>
                    <a:pt x="107" y="31"/>
                  </a:lnTo>
                  <a:lnTo>
                    <a:pt x="107" y="31"/>
                  </a:lnTo>
                  <a:lnTo>
                    <a:pt x="105" y="31"/>
                  </a:lnTo>
                  <a:lnTo>
                    <a:pt x="100" y="26"/>
                  </a:lnTo>
                  <a:lnTo>
                    <a:pt x="95" y="24"/>
                  </a:lnTo>
                  <a:lnTo>
                    <a:pt x="93" y="24"/>
                  </a:lnTo>
                  <a:lnTo>
                    <a:pt x="90" y="24"/>
                  </a:lnTo>
                  <a:lnTo>
                    <a:pt x="88" y="24"/>
                  </a:lnTo>
                  <a:lnTo>
                    <a:pt x="86" y="24"/>
                  </a:lnTo>
                  <a:lnTo>
                    <a:pt x="83" y="26"/>
                  </a:lnTo>
                  <a:lnTo>
                    <a:pt x="83" y="26"/>
                  </a:lnTo>
                  <a:lnTo>
                    <a:pt x="83" y="26"/>
                  </a:lnTo>
                  <a:lnTo>
                    <a:pt x="81" y="26"/>
                  </a:lnTo>
                  <a:lnTo>
                    <a:pt x="81" y="29"/>
                  </a:lnTo>
                  <a:lnTo>
                    <a:pt x="78" y="29"/>
                  </a:lnTo>
                  <a:lnTo>
                    <a:pt x="78" y="29"/>
                  </a:lnTo>
                  <a:lnTo>
                    <a:pt x="78" y="29"/>
                  </a:lnTo>
                  <a:lnTo>
                    <a:pt x="76" y="29"/>
                  </a:lnTo>
                  <a:lnTo>
                    <a:pt x="76" y="29"/>
                  </a:lnTo>
                  <a:lnTo>
                    <a:pt x="76" y="31"/>
                  </a:lnTo>
                  <a:lnTo>
                    <a:pt x="76" y="31"/>
                  </a:lnTo>
                  <a:lnTo>
                    <a:pt x="76" y="31"/>
                  </a:lnTo>
                  <a:lnTo>
                    <a:pt x="74" y="31"/>
                  </a:lnTo>
                  <a:lnTo>
                    <a:pt x="71" y="36"/>
                  </a:lnTo>
                  <a:lnTo>
                    <a:pt x="69" y="38"/>
                  </a:lnTo>
                  <a:lnTo>
                    <a:pt x="69" y="40"/>
                  </a:lnTo>
                  <a:lnTo>
                    <a:pt x="71" y="40"/>
                  </a:lnTo>
                  <a:lnTo>
                    <a:pt x="71" y="38"/>
                  </a:lnTo>
                  <a:lnTo>
                    <a:pt x="74" y="38"/>
                  </a:lnTo>
                  <a:lnTo>
                    <a:pt x="74" y="40"/>
                  </a:lnTo>
                  <a:lnTo>
                    <a:pt x="74" y="40"/>
                  </a:lnTo>
                  <a:lnTo>
                    <a:pt x="74" y="43"/>
                  </a:lnTo>
                  <a:lnTo>
                    <a:pt x="74" y="43"/>
                  </a:lnTo>
                  <a:lnTo>
                    <a:pt x="74" y="43"/>
                  </a:lnTo>
                  <a:lnTo>
                    <a:pt x="74" y="43"/>
                  </a:lnTo>
                  <a:lnTo>
                    <a:pt x="74" y="45"/>
                  </a:lnTo>
                  <a:lnTo>
                    <a:pt x="74" y="45"/>
                  </a:lnTo>
                  <a:lnTo>
                    <a:pt x="74" y="45"/>
                  </a:lnTo>
                  <a:lnTo>
                    <a:pt x="71" y="48"/>
                  </a:lnTo>
                  <a:lnTo>
                    <a:pt x="71" y="50"/>
                  </a:lnTo>
                  <a:lnTo>
                    <a:pt x="71" y="50"/>
                  </a:lnTo>
                  <a:lnTo>
                    <a:pt x="71" y="50"/>
                  </a:lnTo>
                  <a:lnTo>
                    <a:pt x="69" y="50"/>
                  </a:lnTo>
                  <a:lnTo>
                    <a:pt x="69" y="50"/>
                  </a:lnTo>
                  <a:lnTo>
                    <a:pt x="69" y="50"/>
                  </a:lnTo>
                  <a:lnTo>
                    <a:pt x="69" y="50"/>
                  </a:lnTo>
                  <a:lnTo>
                    <a:pt x="69" y="52"/>
                  </a:lnTo>
                  <a:lnTo>
                    <a:pt x="67" y="59"/>
                  </a:lnTo>
                  <a:lnTo>
                    <a:pt x="64" y="62"/>
                  </a:lnTo>
                  <a:lnTo>
                    <a:pt x="64" y="64"/>
                  </a:lnTo>
                  <a:lnTo>
                    <a:pt x="64" y="64"/>
                  </a:lnTo>
                  <a:lnTo>
                    <a:pt x="67" y="64"/>
                  </a:lnTo>
                  <a:lnTo>
                    <a:pt x="69" y="66"/>
                  </a:lnTo>
                  <a:lnTo>
                    <a:pt x="69" y="66"/>
                  </a:lnTo>
                  <a:lnTo>
                    <a:pt x="69" y="69"/>
                  </a:lnTo>
                  <a:lnTo>
                    <a:pt x="71" y="71"/>
                  </a:lnTo>
                  <a:lnTo>
                    <a:pt x="71" y="74"/>
                  </a:lnTo>
                  <a:lnTo>
                    <a:pt x="69" y="78"/>
                  </a:lnTo>
                  <a:lnTo>
                    <a:pt x="69" y="78"/>
                  </a:lnTo>
                  <a:lnTo>
                    <a:pt x="69" y="78"/>
                  </a:lnTo>
                  <a:lnTo>
                    <a:pt x="69" y="78"/>
                  </a:lnTo>
                  <a:lnTo>
                    <a:pt x="69" y="78"/>
                  </a:lnTo>
                  <a:lnTo>
                    <a:pt x="67" y="78"/>
                  </a:lnTo>
                  <a:lnTo>
                    <a:pt x="67" y="78"/>
                  </a:lnTo>
                  <a:lnTo>
                    <a:pt x="67" y="78"/>
                  </a:lnTo>
                  <a:lnTo>
                    <a:pt x="67" y="83"/>
                  </a:lnTo>
                  <a:lnTo>
                    <a:pt x="67" y="85"/>
                  </a:lnTo>
                  <a:lnTo>
                    <a:pt x="67" y="85"/>
                  </a:lnTo>
                  <a:lnTo>
                    <a:pt x="67" y="85"/>
                  </a:lnTo>
                  <a:lnTo>
                    <a:pt x="64" y="88"/>
                  </a:lnTo>
                  <a:lnTo>
                    <a:pt x="64" y="88"/>
                  </a:lnTo>
                  <a:lnTo>
                    <a:pt x="64" y="88"/>
                  </a:lnTo>
                  <a:lnTo>
                    <a:pt x="64" y="90"/>
                  </a:lnTo>
                  <a:lnTo>
                    <a:pt x="64" y="92"/>
                  </a:lnTo>
                  <a:lnTo>
                    <a:pt x="64" y="92"/>
                  </a:lnTo>
                  <a:lnTo>
                    <a:pt x="64" y="92"/>
                  </a:lnTo>
                  <a:lnTo>
                    <a:pt x="62" y="95"/>
                  </a:lnTo>
                  <a:lnTo>
                    <a:pt x="62" y="95"/>
                  </a:lnTo>
                  <a:lnTo>
                    <a:pt x="64" y="95"/>
                  </a:lnTo>
                  <a:lnTo>
                    <a:pt x="67" y="95"/>
                  </a:lnTo>
                  <a:lnTo>
                    <a:pt x="69" y="97"/>
                  </a:lnTo>
                  <a:lnTo>
                    <a:pt x="69" y="97"/>
                  </a:lnTo>
                  <a:lnTo>
                    <a:pt x="69" y="97"/>
                  </a:lnTo>
                  <a:lnTo>
                    <a:pt x="69" y="97"/>
                  </a:lnTo>
                  <a:lnTo>
                    <a:pt x="69" y="100"/>
                  </a:lnTo>
                  <a:lnTo>
                    <a:pt x="69" y="100"/>
                  </a:lnTo>
                  <a:lnTo>
                    <a:pt x="71" y="102"/>
                  </a:lnTo>
                  <a:lnTo>
                    <a:pt x="71" y="102"/>
                  </a:lnTo>
                  <a:lnTo>
                    <a:pt x="74" y="102"/>
                  </a:lnTo>
                  <a:lnTo>
                    <a:pt x="74" y="100"/>
                  </a:lnTo>
                  <a:lnTo>
                    <a:pt x="74" y="97"/>
                  </a:lnTo>
                  <a:lnTo>
                    <a:pt x="76" y="97"/>
                  </a:lnTo>
                  <a:lnTo>
                    <a:pt x="78" y="97"/>
                  </a:lnTo>
                  <a:lnTo>
                    <a:pt x="81" y="102"/>
                  </a:lnTo>
                  <a:lnTo>
                    <a:pt x="81" y="102"/>
                  </a:lnTo>
                  <a:lnTo>
                    <a:pt x="81" y="102"/>
                  </a:lnTo>
                  <a:lnTo>
                    <a:pt x="81" y="102"/>
                  </a:lnTo>
                  <a:lnTo>
                    <a:pt x="81" y="102"/>
                  </a:lnTo>
                  <a:lnTo>
                    <a:pt x="81" y="102"/>
                  </a:lnTo>
                  <a:lnTo>
                    <a:pt x="81" y="104"/>
                  </a:lnTo>
                  <a:lnTo>
                    <a:pt x="81" y="104"/>
                  </a:lnTo>
                  <a:lnTo>
                    <a:pt x="83" y="104"/>
                  </a:lnTo>
                  <a:lnTo>
                    <a:pt x="86" y="104"/>
                  </a:lnTo>
                  <a:lnTo>
                    <a:pt x="86" y="104"/>
                  </a:lnTo>
                  <a:lnTo>
                    <a:pt x="88" y="102"/>
                  </a:lnTo>
                  <a:lnTo>
                    <a:pt x="88" y="104"/>
                  </a:lnTo>
                  <a:lnTo>
                    <a:pt x="88" y="107"/>
                  </a:lnTo>
                  <a:lnTo>
                    <a:pt x="88" y="107"/>
                  </a:lnTo>
                  <a:lnTo>
                    <a:pt x="90" y="109"/>
                  </a:lnTo>
                  <a:lnTo>
                    <a:pt x="93" y="109"/>
                  </a:lnTo>
                  <a:lnTo>
                    <a:pt x="93" y="111"/>
                  </a:lnTo>
                  <a:lnTo>
                    <a:pt x="93" y="111"/>
                  </a:lnTo>
                  <a:lnTo>
                    <a:pt x="93" y="111"/>
                  </a:lnTo>
                  <a:lnTo>
                    <a:pt x="93" y="114"/>
                  </a:lnTo>
                  <a:lnTo>
                    <a:pt x="93" y="116"/>
                  </a:lnTo>
                  <a:lnTo>
                    <a:pt x="88" y="121"/>
                  </a:lnTo>
                  <a:lnTo>
                    <a:pt x="86" y="126"/>
                  </a:lnTo>
                  <a:lnTo>
                    <a:pt x="83" y="126"/>
                  </a:lnTo>
                  <a:lnTo>
                    <a:pt x="81" y="130"/>
                  </a:lnTo>
                  <a:lnTo>
                    <a:pt x="76" y="135"/>
                  </a:lnTo>
                  <a:lnTo>
                    <a:pt x="69" y="140"/>
                  </a:lnTo>
                  <a:lnTo>
                    <a:pt x="62" y="147"/>
                  </a:lnTo>
                  <a:lnTo>
                    <a:pt x="57" y="152"/>
                  </a:lnTo>
                  <a:lnTo>
                    <a:pt x="55" y="154"/>
                  </a:lnTo>
                  <a:lnTo>
                    <a:pt x="50" y="159"/>
                  </a:lnTo>
                  <a:lnTo>
                    <a:pt x="50" y="161"/>
                  </a:lnTo>
                  <a:lnTo>
                    <a:pt x="48" y="161"/>
                  </a:lnTo>
                  <a:lnTo>
                    <a:pt x="48" y="161"/>
                  </a:lnTo>
                  <a:lnTo>
                    <a:pt x="48" y="161"/>
                  </a:lnTo>
                  <a:lnTo>
                    <a:pt x="45" y="161"/>
                  </a:lnTo>
                  <a:lnTo>
                    <a:pt x="45" y="161"/>
                  </a:lnTo>
                  <a:lnTo>
                    <a:pt x="45" y="161"/>
                  </a:lnTo>
                  <a:lnTo>
                    <a:pt x="43" y="161"/>
                  </a:lnTo>
                  <a:lnTo>
                    <a:pt x="43" y="163"/>
                  </a:lnTo>
                  <a:lnTo>
                    <a:pt x="43" y="163"/>
                  </a:lnTo>
                  <a:lnTo>
                    <a:pt x="41" y="163"/>
                  </a:lnTo>
                  <a:lnTo>
                    <a:pt x="41" y="163"/>
                  </a:lnTo>
                  <a:lnTo>
                    <a:pt x="41" y="163"/>
                  </a:lnTo>
                  <a:lnTo>
                    <a:pt x="41" y="163"/>
                  </a:lnTo>
                  <a:lnTo>
                    <a:pt x="41" y="163"/>
                  </a:lnTo>
                  <a:lnTo>
                    <a:pt x="38" y="166"/>
                  </a:lnTo>
                  <a:lnTo>
                    <a:pt x="38" y="166"/>
                  </a:lnTo>
                  <a:lnTo>
                    <a:pt x="38" y="166"/>
                  </a:lnTo>
                  <a:lnTo>
                    <a:pt x="38" y="168"/>
                  </a:lnTo>
                  <a:lnTo>
                    <a:pt x="38" y="168"/>
                  </a:lnTo>
                  <a:lnTo>
                    <a:pt x="36" y="168"/>
                  </a:lnTo>
                  <a:lnTo>
                    <a:pt x="36" y="168"/>
                  </a:lnTo>
                  <a:lnTo>
                    <a:pt x="36" y="171"/>
                  </a:lnTo>
                  <a:lnTo>
                    <a:pt x="36" y="173"/>
                  </a:lnTo>
                  <a:lnTo>
                    <a:pt x="36" y="173"/>
                  </a:lnTo>
                  <a:lnTo>
                    <a:pt x="36" y="175"/>
                  </a:lnTo>
                  <a:lnTo>
                    <a:pt x="36" y="175"/>
                  </a:lnTo>
                  <a:lnTo>
                    <a:pt x="34" y="178"/>
                  </a:lnTo>
                  <a:lnTo>
                    <a:pt x="34" y="178"/>
                  </a:lnTo>
                  <a:lnTo>
                    <a:pt x="34" y="178"/>
                  </a:lnTo>
                  <a:lnTo>
                    <a:pt x="26" y="178"/>
                  </a:lnTo>
                  <a:lnTo>
                    <a:pt x="24" y="180"/>
                  </a:lnTo>
                  <a:lnTo>
                    <a:pt x="24" y="180"/>
                  </a:lnTo>
                  <a:lnTo>
                    <a:pt x="24" y="182"/>
                  </a:lnTo>
                  <a:lnTo>
                    <a:pt x="22" y="182"/>
                  </a:lnTo>
                  <a:lnTo>
                    <a:pt x="22" y="185"/>
                  </a:lnTo>
                  <a:lnTo>
                    <a:pt x="22" y="185"/>
                  </a:lnTo>
                  <a:lnTo>
                    <a:pt x="22" y="187"/>
                  </a:lnTo>
                  <a:lnTo>
                    <a:pt x="22" y="192"/>
                  </a:lnTo>
                  <a:lnTo>
                    <a:pt x="22" y="192"/>
                  </a:lnTo>
                  <a:lnTo>
                    <a:pt x="22" y="197"/>
                  </a:lnTo>
                  <a:lnTo>
                    <a:pt x="22" y="199"/>
                  </a:lnTo>
                  <a:lnTo>
                    <a:pt x="22" y="201"/>
                  </a:lnTo>
                  <a:lnTo>
                    <a:pt x="22" y="201"/>
                  </a:lnTo>
                  <a:lnTo>
                    <a:pt x="19" y="201"/>
                  </a:lnTo>
                  <a:lnTo>
                    <a:pt x="17" y="206"/>
                  </a:lnTo>
                  <a:lnTo>
                    <a:pt x="17" y="206"/>
                  </a:lnTo>
                  <a:lnTo>
                    <a:pt x="17" y="208"/>
                  </a:lnTo>
                  <a:lnTo>
                    <a:pt x="15" y="216"/>
                  </a:lnTo>
                  <a:lnTo>
                    <a:pt x="15" y="216"/>
                  </a:lnTo>
                  <a:lnTo>
                    <a:pt x="15" y="218"/>
                  </a:lnTo>
                  <a:lnTo>
                    <a:pt x="12" y="218"/>
                  </a:lnTo>
                  <a:lnTo>
                    <a:pt x="12" y="216"/>
                  </a:lnTo>
                  <a:lnTo>
                    <a:pt x="12" y="216"/>
                  </a:lnTo>
                  <a:lnTo>
                    <a:pt x="12" y="218"/>
                  </a:lnTo>
                  <a:lnTo>
                    <a:pt x="10" y="220"/>
                  </a:lnTo>
                  <a:lnTo>
                    <a:pt x="10" y="223"/>
                  </a:lnTo>
                  <a:lnTo>
                    <a:pt x="10" y="223"/>
                  </a:lnTo>
                  <a:lnTo>
                    <a:pt x="10" y="225"/>
                  </a:lnTo>
                  <a:lnTo>
                    <a:pt x="10" y="225"/>
                  </a:lnTo>
                  <a:lnTo>
                    <a:pt x="10" y="227"/>
                  </a:lnTo>
                  <a:lnTo>
                    <a:pt x="10" y="230"/>
                  </a:lnTo>
                  <a:lnTo>
                    <a:pt x="8" y="234"/>
                  </a:lnTo>
                  <a:lnTo>
                    <a:pt x="8" y="237"/>
                  </a:lnTo>
                  <a:lnTo>
                    <a:pt x="8" y="242"/>
                  </a:lnTo>
                  <a:lnTo>
                    <a:pt x="8" y="242"/>
                  </a:lnTo>
                  <a:lnTo>
                    <a:pt x="5" y="249"/>
                  </a:lnTo>
                  <a:lnTo>
                    <a:pt x="5" y="251"/>
                  </a:lnTo>
                  <a:lnTo>
                    <a:pt x="5" y="251"/>
                  </a:lnTo>
                  <a:lnTo>
                    <a:pt x="5" y="251"/>
                  </a:lnTo>
                  <a:lnTo>
                    <a:pt x="5" y="253"/>
                  </a:lnTo>
                  <a:lnTo>
                    <a:pt x="8" y="256"/>
                  </a:lnTo>
                  <a:lnTo>
                    <a:pt x="8" y="256"/>
                  </a:lnTo>
                  <a:lnTo>
                    <a:pt x="5" y="256"/>
                  </a:lnTo>
                  <a:lnTo>
                    <a:pt x="5" y="256"/>
                  </a:lnTo>
                  <a:lnTo>
                    <a:pt x="5" y="256"/>
                  </a:lnTo>
                  <a:lnTo>
                    <a:pt x="5" y="258"/>
                  </a:lnTo>
                  <a:lnTo>
                    <a:pt x="5" y="258"/>
                  </a:lnTo>
                  <a:lnTo>
                    <a:pt x="5" y="258"/>
                  </a:lnTo>
                  <a:lnTo>
                    <a:pt x="5" y="258"/>
                  </a:lnTo>
                  <a:lnTo>
                    <a:pt x="5" y="258"/>
                  </a:lnTo>
                  <a:lnTo>
                    <a:pt x="5" y="258"/>
                  </a:lnTo>
                  <a:lnTo>
                    <a:pt x="5" y="261"/>
                  </a:lnTo>
                  <a:lnTo>
                    <a:pt x="5" y="261"/>
                  </a:lnTo>
                  <a:lnTo>
                    <a:pt x="3" y="263"/>
                  </a:lnTo>
                  <a:lnTo>
                    <a:pt x="3" y="265"/>
                  </a:lnTo>
                  <a:lnTo>
                    <a:pt x="5" y="268"/>
                  </a:lnTo>
                  <a:lnTo>
                    <a:pt x="5" y="268"/>
                  </a:lnTo>
                  <a:lnTo>
                    <a:pt x="5" y="272"/>
                  </a:lnTo>
                  <a:lnTo>
                    <a:pt x="5" y="272"/>
                  </a:lnTo>
                  <a:lnTo>
                    <a:pt x="3" y="272"/>
                  </a:lnTo>
                  <a:lnTo>
                    <a:pt x="3" y="272"/>
                  </a:lnTo>
                  <a:lnTo>
                    <a:pt x="0" y="275"/>
                  </a:lnTo>
                  <a:lnTo>
                    <a:pt x="0" y="275"/>
                  </a:lnTo>
                  <a:lnTo>
                    <a:pt x="0" y="275"/>
                  </a:lnTo>
                  <a:lnTo>
                    <a:pt x="0" y="277"/>
                  </a:lnTo>
                  <a:lnTo>
                    <a:pt x="0" y="277"/>
                  </a:lnTo>
                  <a:lnTo>
                    <a:pt x="0" y="277"/>
                  </a:lnTo>
                  <a:lnTo>
                    <a:pt x="0" y="277"/>
                  </a:lnTo>
                  <a:lnTo>
                    <a:pt x="0" y="277"/>
                  </a:lnTo>
                  <a:lnTo>
                    <a:pt x="0" y="279"/>
                  </a:lnTo>
                  <a:lnTo>
                    <a:pt x="0" y="279"/>
                  </a:lnTo>
                  <a:lnTo>
                    <a:pt x="3" y="282"/>
                  </a:lnTo>
                  <a:lnTo>
                    <a:pt x="3" y="282"/>
                  </a:lnTo>
                  <a:lnTo>
                    <a:pt x="3" y="284"/>
                  </a:lnTo>
                  <a:lnTo>
                    <a:pt x="0" y="287"/>
                  </a:lnTo>
                  <a:lnTo>
                    <a:pt x="0" y="289"/>
                  </a:lnTo>
                  <a:lnTo>
                    <a:pt x="3" y="289"/>
                  </a:lnTo>
                  <a:lnTo>
                    <a:pt x="3" y="289"/>
                  </a:lnTo>
                  <a:lnTo>
                    <a:pt x="3" y="291"/>
                  </a:lnTo>
                  <a:lnTo>
                    <a:pt x="3" y="291"/>
                  </a:lnTo>
                  <a:lnTo>
                    <a:pt x="3" y="294"/>
                  </a:lnTo>
                  <a:lnTo>
                    <a:pt x="3" y="294"/>
                  </a:lnTo>
                  <a:lnTo>
                    <a:pt x="3" y="294"/>
                  </a:lnTo>
                  <a:lnTo>
                    <a:pt x="3" y="296"/>
                  </a:lnTo>
                  <a:lnTo>
                    <a:pt x="3" y="296"/>
                  </a:lnTo>
                  <a:lnTo>
                    <a:pt x="3" y="298"/>
                  </a:lnTo>
                  <a:lnTo>
                    <a:pt x="5" y="298"/>
                  </a:lnTo>
                  <a:lnTo>
                    <a:pt x="5" y="298"/>
                  </a:lnTo>
                  <a:lnTo>
                    <a:pt x="8" y="298"/>
                  </a:lnTo>
                  <a:lnTo>
                    <a:pt x="8" y="298"/>
                  </a:lnTo>
                  <a:lnTo>
                    <a:pt x="8" y="298"/>
                  </a:lnTo>
                  <a:lnTo>
                    <a:pt x="10" y="298"/>
                  </a:lnTo>
                  <a:lnTo>
                    <a:pt x="10" y="296"/>
                  </a:lnTo>
                  <a:lnTo>
                    <a:pt x="12" y="298"/>
                  </a:lnTo>
                  <a:lnTo>
                    <a:pt x="12" y="298"/>
                  </a:lnTo>
                  <a:lnTo>
                    <a:pt x="12" y="298"/>
                  </a:lnTo>
                  <a:lnTo>
                    <a:pt x="15" y="298"/>
                  </a:lnTo>
                  <a:lnTo>
                    <a:pt x="15" y="296"/>
                  </a:lnTo>
                  <a:lnTo>
                    <a:pt x="15" y="296"/>
                  </a:lnTo>
                  <a:lnTo>
                    <a:pt x="15" y="296"/>
                  </a:lnTo>
                  <a:lnTo>
                    <a:pt x="15" y="296"/>
                  </a:lnTo>
                  <a:lnTo>
                    <a:pt x="15" y="296"/>
                  </a:lnTo>
                  <a:lnTo>
                    <a:pt x="15" y="296"/>
                  </a:lnTo>
                  <a:lnTo>
                    <a:pt x="17" y="296"/>
                  </a:lnTo>
                  <a:lnTo>
                    <a:pt x="17" y="298"/>
                  </a:lnTo>
                  <a:lnTo>
                    <a:pt x="17" y="298"/>
                  </a:lnTo>
                  <a:lnTo>
                    <a:pt x="19" y="301"/>
                  </a:lnTo>
                  <a:lnTo>
                    <a:pt x="19" y="303"/>
                  </a:lnTo>
                  <a:lnTo>
                    <a:pt x="19" y="303"/>
                  </a:lnTo>
                  <a:lnTo>
                    <a:pt x="22" y="303"/>
                  </a:lnTo>
                  <a:lnTo>
                    <a:pt x="22" y="303"/>
                  </a:lnTo>
                  <a:lnTo>
                    <a:pt x="24" y="303"/>
                  </a:lnTo>
                  <a:lnTo>
                    <a:pt x="26" y="301"/>
                  </a:lnTo>
                  <a:lnTo>
                    <a:pt x="26" y="301"/>
                  </a:lnTo>
                  <a:lnTo>
                    <a:pt x="26" y="301"/>
                  </a:lnTo>
                  <a:lnTo>
                    <a:pt x="29" y="298"/>
                  </a:lnTo>
                  <a:lnTo>
                    <a:pt x="29" y="298"/>
                  </a:lnTo>
                  <a:lnTo>
                    <a:pt x="31" y="298"/>
                  </a:lnTo>
                  <a:lnTo>
                    <a:pt x="31" y="298"/>
                  </a:lnTo>
                  <a:lnTo>
                    <a:pt x="34" y="296"/>
                  </a:lnTo>
                  <a:lnTo>
                    <a:pt x="34" y="296"/>
                  </a:lnTo>
                  <a:lnTo>
                    <a:pt x="34" y="294"/>
                  </a:lnTo>
                  <a:lnTo>
                    <a:pt x="34" y="294"/>
                  </a:lnTo>
                  <a:lnTo>
                    <a:pt x="34" y="294"/>
                  </a:lnTo>
                  <a:lnTo>
                    <a:pt x="36" y="294"/>
                  </a:lnTo>
                  <a:lnTo>
                    <a:pt x="36" y="294"/>
                  </a:lnTo>
                  <a:lnTo>
                    <a:pt x="36" y="294"/>
                  </a:lnTo>
                  <a:lnTo>
                    <a:pt x="36" y="291"/>
                  </a:lnTo>
                  <a:lnTo>
                    <a:pt x="38" y="291"/>
                  </a:lnTo>
                  <a:lnTo>
                    <a:pt x="41" y="289"/>
                  </a:lnTo>
                  <a:lnTo>
                    <a:pt x="41" y="289"/>
                  </a:lnTo>
                  <a:lnTo>
                    <a:pt x="41" y="289"/>
                  </a:lnTo>
                  <a:lnTo>
                    <a:pt x="41" y="287"/>
                  </a:lnTo>
                  <a:lnTo>
                    <a:pt x="41" y="287"/>
                  </a:lnTo>
                  <a:lnTo>
                    <a:pt x="41" y="287"/>
                  </a:lnTo>
                  <a:lnTo>
                    <a:pt x="41" y="287"/>
                  </a:lnTo>
                  <a:lnTo>
                    <a:pt x="41" y="287"/>
                  </a:lnTo>
                  <a:lnTo>
                    <a:pt x="43" y="287"/>
                  </a:lnTo>
                  <a:lnTo>
                    <a:pt x="43" y="284"/>
                  </a:lnTo>
                  <a:lnTo>
                    <a:pt x="43" y="282"/>
                  </a:lnTo>
                  <a:lnTo>
                    <a:pt x="43" y="282"/>
                  </a:lnTo>
                  <a:lnTo>
                    <a:pt x="43" y="282"/>
                  </a:lnTo>
                  <a:lnTo>
                    <a:pt x="45" y="282"/>
                  </a:lnTo>
                  <a:lnTo>
                    <a:pt x="45" y="282"/>
                  </a:lnTo>
                  <a:lnTo>
                    <a:pt x="48" y="282"/>
                  </a:lnTo>
                  <a:lnTo>
                    <a:pt x="48" y="282"/>
                  </a:lnTo>
                  <a:lnTo>
                    <a:pt x="48" y="282"/>
                  </a:lnTo>
                  <a:lnTo>
                    <a:pt x="48" y="282"/>
                  </a:lnTo>
                  <a:lnTo>
                    <a:pt x="50" y="282"/>
                  </a:lnTo>
                  <a:lnTo>
                    <a:pt x="50" y="282"/>
                  </a:lnTo>
                  <a:lnTo>
                    <a:pt x="50" y="282"/>
                  </a:lnTo>
                  <a:lnTo>
                    <a:pt x="50" y="282"/>
                  </a:lnTo>
                  <a:lnTo>
                    <a:pt x="52" y="282"/>
                  </a:lnTo>
                  <a:lnTo>
                    <a:pt x="52" y="282"/>
                  </a:lnTo>
                  <a:lnTo>
                    <a:pt x="52" y="282"/>
                  </a:lnTo>
                  <a:lnTo>
                    <a:pt x="52" y="282"/>
                  </a:lnTo>
                  <a:lnTo>
                    <a:pt x="52" y="282"/>
                  </a:lnTo>
                  <a:lnTo>
                    <a:pt x="55" y="282"/>
                  </a:lnTo>
                  <a:lnTo>
                    <a:pt x="57" y="282"/>
                  </a:lnTo>
                  <a:lnTo>
                    <a:pt x="57" y="282"/>
                  </a:lnTo>
                  <a:lnTo>
                    <a:pt x="60" y="282"/>
                  </a:lnTo>
                  <a:lnTo>
                    <a:pt x="60" y="282"/>
                  </a:lnTo>
                  <a:lnTo>
                    <a:pt x="62" y="279"/>
                  </a:lnTo>
                  <a:lnTo>
                    <a:pt x="62" y="279"/>
                  </a:lnTo>
                  <a:lnTo>
                    <a:pt x="64" y="279"/>
                  </a:lnTo>
                  <a:lnTo>
                    <a:pt x="67" y="277"/>
                  </a:lnTo>
                  <a:lnTo>
                    <a:pt x="69" y="279"/>
                  </a:lnTo>
                  <a:lnTo>
                    <a:pt x="69" y="279"/>
                  </a:lnTo>
                  <a:lnTo>
                    <a:pt x="235" y="279"/>
                  </a:lnTo>
                  <a:lnTo>
                    <a:pt x="235" y="268"/>
                  </a:lnTo>
                  <a:lnTo>
                    <a:pt x="232" y="261"/>
                  </a:lnTo>
                  <a:lnTo>
                    <a:pt x="235" y="253"/>
                  </a:lnTo>
                  <a:lnTo>
                    <a:pt x="235" y="242"/>
                  </a:lnTo>
                  <a:lnTo>
                    <a:pt x="237" y="234"/>
                  </a:lnTo>
                  <a:lnTo>
                    <a:pt x="237" y="232"/>
                  </a:lnTo>
                  <a:lnTo>
                    <a:pt x="235" y="225"/>
                  </a:lnTo>
                  <a:lnTo>
                    <a:pt x="232" y="220"/>
                  </a:lnTo>
                  <a:lnTo>
                    <a:pt x="232" y="220"/>
                  </a:lnTo>
                  <a:lnTo>
                    <a:pt x="237" y="216"/>
                  </a:lnTo>
                  <a:lnTo>
                    <a:pt x="237" y="216"/>
                  </a:lnTo>
                  <a:lnTo>
                    <a:pt x="242" y="208"/>
                  </a:lnTo>
                  <a:lnTo>
                    <a:pt x="244" y="208"/>
                  </a:lnTo>
                  <a:lnTo>
                    <a:pt x="244" y="206"/>
                  </a:lnTo>
                  <a:lnTo>
                    <a:pt x="244" y="206"/>
                  </a:lnTo>
                  <a:lnTo>
                    <a:pt x="244" y="204"/>
                  </a:lnTo>
                  <a:lnTo>
                    <a:pt x="244" y="204"/>
                  </a:lnTo>
                  <a:lnTo>
                    <a:pt x="244" y="204"/>
                  </a:lnTo>
                  <a:lnTo>
                    <a:pt x="244" y="201"/>
                  </a:lnTo>
                  <a:lnTo>
                    <a:pt x="244" y="201"/>
                  </a:lnTo>
                  <a:lnTo>
                    <a:pt x="244" y="201"/>
                  </a:lnTo>
                  <a:lnTo>
                    <a:pt x="246" y="194"/>
                  </a:lnTo>
                  <a:lnTo>
                    <a:pt x="246" y="194"/>
                  </a:lnTo>
                  <a:lnTo>
                    <a:pt x="246" y="194"/>
                  </a:lnTo>
                  <a:lnTo>
                    <a:pt x="249" y="192"/>
                  </a:lnTo>
                  <a:lnTo>
                    <a:pt x="251" y="192"/>
                  </a:lnTo>
                  <a:lnTo>
                    <a:pt x="254" y="190"/>
                  </a:lnTo>
                  <a:lnTo>
                    <a:pt x="254" y="190"/>
                  </a:lnTo>
                  <a:lnTo>
                    <a:pt x="254" y="187"/>
                  </a:lnTo>
                  <a:lnTo>
                    <a:pt x="256" y="185"/>
                  </a:lnTo>
                  <a:lnTo>
                    <a:pt x="256" y="185"/>
                  </a:lnTo>
                  <a:lnTo>
                    <a:pt x="256" y="185"/>
                  </a:lnTo>
                  <a:lnTo>
                    <a:pt x="258" y="182"/>
                  </a:lnTo>
                  <a:lnTo>
                    <a:pt x="261" y="182"/>
                  </a:lnTo>
                  <a:lnTo>
                    <a:pt x="261" y="180"/>
                  </a:lnTo>
                  <a:lnTo>
                    <a:pt x="263" y="178"/>
                  </a:lnTo>
                  <a:lnTo>
                    <a:pt x="263" y="175"/>
                  </a:lnTo>
                  <a:lnTo>
                    <a:pt x="263" y="173"/>
                  </a:lnTo>
                  <a:lnTo>
                    <a:pt x="263" y="171"/>
                  </a:lnTo>
                  <a:lnTo>
                    <a:pt x="263" y="171"/>
                  </a:lnTo>
                  <a:lnTo>
                    <a:pt x="265" y="168"/>
                  </a:lnTo>
                  <a:lnTo>
                    <a:pt x="265" y="168"/>
                  </a:lnTo>
                  <a:lnTo>
                    <a:pt x="265" y="166"/>
                  </a:lnTo>
                  <a:lnTo>
                    <a:pt x="268" y="168"/>
                  </a:lnTo>
                  <a:lnTo>
                    <a:pt x="268" y="168"/>
                  </a:lnTo>
                  <a:lnTo>
                    <a:pt x="268" y="168"/>
                  </a:lnTo>
                  <a:lnTo>
                    <a:pt x="268" y="168"/>
                  </a:lnTo>
                  <a:lnTo>
                    <a:pt x="270" y="166"/>
                  </a:lnTo>
                  <a:lnTo>
                    <a:pt x="270" y="166"/>
                  </a:lnTo>
                  <a:lnTo>
                    <a:pt x="270" y="166"/>
                  </a:lnTo>
                  <a:lnTo>
                    <a:pt x="270" y="163"/>
                  </a:lnTo>
                  <a:lnTo>
                    <a:pt x="273" y="163"/>
                  </a:lnTo>
                  <a:lnTo>
                    <a:pt x="275" y="161"/>
                  </a:lnTo>
                  <a:lnTo>
                    <a:pt x="275" y="161"/>
                  </a:lnTo>
                  <a:lnTo>
                    <a:pt x="280" y="161"/>
                  </a:lnTo>
                  <a:lnTo>
                    <a:pt x="282" y="161"/>
                  </a:lnTo>
                  <a:lnTo>
                    <a:pt x="282" y="159"/>
                  </a:lnTo>
                  <a:lnTo>
                    <a:pt x="282" y="156"/>
                  </a:lnTo>
                  <a:lnTo>
                    <a:pt x="280" y="154"/>
                  </a:lnTo>
                  <a:lnTo>
                    <a:pt x="280" y="152"/>
                  </a:lnTo>
                  <a:lnTo>
                    <a:pt x="280" y="152"/>
                  </a:lnTo>
                  <a:lnTo>
                    <a:pt x="284" y="149"/>
                  </a:lnTo>
                  <a:lnTo>
                    <a:pt x="284" y="145"/>
                  </a:lnTo>
                  <a:lnTo>
                    <a:pt x="287" y="142"/>
                  </a:lnTo>
                  <a:lnTo>
                    <a:pt x="287" y="142"/>
                  </a:lnTo>
                  <a:lnTo>
                    <a:pt x="287" y="142"/>
                  </a:lnTo>
                  <a:lnTo>
                    <a:pt x="289" y="142"/>
                  </a:lnTo>
                  <a:lnTo>
                    <a:pt x="289" y="142"/>
                  </a:lnTo>
                  <a:lnTo>
                    <a:pt x="289" y="142"/>
                  </a:lnTo>
                  <a:lnTo>
                    <a:pt x="291" y="137"/>
                  </a:lnTo>
                  <a:lnTo>
                    <a:pt x="291" y="137"/>
                  </a:lnTo>
                  <a:lnTo>
                    <a:pt x="291" y="126"/>
                  </a:lnTo>
                  <a:lnTo>
                    <a:pt x="291" y="126"/>
                  </a:lnTo>
                  <a:lnTo>
                    <a:pt x="291" y="123"/>
                  </a:lnTo>
                  <a:lnTo>
                    <a:pt x="294" y="123"/>
                  </a:lnTo>
                  <a:lnTo>
                    <a:pt x="291" y="123"/>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4" name="Freeform 8">
              <a:extLst>
                <a:ext uri="{FF2B5EF4-FFF2-40B4-BE49-F238E27FC236}">
                  <a16:creationId xmlns:a16="http://schemas.microsoft.com/office/drawing/2014/main" id="{053B7BD2-7B0F-F5B2-1502-2432BE6AFC35}"/>
                </a:ext>
              </a:extLst>
            </p:cNvPr>
            <p:cNvSpPr>
              <a:spLocks noEditPoints="1"/>
            </p:cNvSpPr>
            <p:nvPr/>
          </p:nvSpPr>
          <p:spPr bwMode="auto">
            <a:xfrm>
              <a:off x="7631183" y="602560"/>
              <a:ext cx="280164" cy="579432"/>
            </a:xfrm>
            <a:custGeom>
              <a:avLst/>
              <a:gdLst>
                <a:gd name="T0" fmla="*/ 215 w 220"/>
                <a:gd name="T1" fmla="*/ 272 h 455"/>
                <a:gd name="T2" fmla="*/ 213 w 220"/>
                <a:gd name="T3" fmla="*/ 270 h 455"/>
                <a:gd name="T4" fmla="*/ 196 w 220"/>
                <a:gd name="T5" fmla="*/ 265 h 455"/>
                <a:gd name="T6" fmla="*/ 196 w 220"/>
                <a:gd name="T7" fmla="*/ 261 h 455"/>
                <a:gd name="T8" fmla="*/ 189 w 220"/>
                <a:gd name="T9" fmla="*/ 242 h 455"/>
                <a:gd name="T10" fmla="*/ 184 w 220"/>
                <a:gd name="T11" fmla="*/ 246 h 455"/>
                <a:gd name="T12" fmla="*/ 172 w 220"/>
                <a:gd name="T13" fmla="*/ 246 h 455"/>
                <a:gd name="T14" fmla="*/ 156 w 220"/>
                <a:gd name="T15" fmla="*/ 239 h 455"/>
                <a:gd name="T16" fmla="*/ 137 w 220"/>
                <a:gd name="T17" fmla="*/ 211 h 455"/>
                <a:gd name="T18" fmla="*/ 144 w 220"/>
                <a:gd name="T19" fmla="*/ 197 h 455"/>
                <a:gd name="T20" fmla="*/ 154 w 220"/>
                <a:gd name="T21" fmla="*/ 192 h 455"/>
                <a:gd name="T22" fmla="*/ 168 w 220"/>
                <a:gd name="T23" fmla="*/ 178 h 455"/>
                <a:gd name="T24" fmla="*/ 180 w 220"/>
                <a:gd name="T25" fmla="*/ 168 h 455"/>
                <a:gd name="T26" fmla="*/ 187 w 220"/>
                <a:gd name="T27" fmla="*/ 154 h 455"/>
                <a:gd name="T28" fmla="*/ 198 w 220"/>
                <a:gd name="T29" fmla="*/ 140 h 455"/>
                <a:gd name="T30" fmla="*/ 191 w 220"/>
                <a:gd name="T31" fmla="*/ 121 h 455"/>
                <a:gd name="T32" fmla="*/ 187 w 220"/>
                <a:gd name="T33" fmla="*/ 111 h 455"/>
                <a:gd name="T34" fmla="*/ 175 w 220"/>
                <a:gd name="T35" fmla="*/ 102 h 455"/>
                <a:gd name="T36" fmla="*/ 163 w 220"/>
                <a:gd name="T37" fmla="*/ 88 h 455"/>
                <a:gd name="T38" fmla="*/ 165 w 220"/>
                <a:gd name="T39" fmla="*/ 64 h 455"/>
                <a:gd name="T40" fmla="*/ 196 w 220"/>
                <a:gd name="T41" fmla="*/ 33 h 455"/>
                <a:gd name="T42" fmla="*/ 194 w 220"/>
                <a:gd name="T43" fmla="*/ 24 h 455"/>
                <a:gd name="T44" fmla="*/ 191 w 220"/>
                <a:gd name="T45" fmla="*/ 17 h 455"/>
                <a:gd name="T46" fmla="*/ 180 w 220"/>
                <a:gd name="T47" fmla="*/ 24 h 455"/>
                <a:gd name="T48" fmla="*/ 165 w 220"/>
                <a:gd name="T49" fmla="*/ 36 h 455"/>
                <a:gd name="T50" fmla="*/ 149 w 220"/>
                <a:gd name="T51" fmla="*/ 36 h 455"/>
                <a:gd name="T52" fmla="*/ 151 w 220"/>
                <a:gd name="T53" fmla="*/ 33 h 455"/>
                <a:gd name="T54" fmla="*/ 149 w 220"/>
                <a:gd name="T55" fmla="*/ 26 h 455"/>
                <a:gd name="T56" fmla="*/ 144 w 220"/>
                <a:gd name="T57" fmla="*/ 12 h 455"/>
                <a:gd name="T58" fmla="*/ 144 w 220"/>
                <a:gd name="T59" fmla="*/ 7 h 455"/>
                <a:gd name="T60" fmla="*/ 127 w 220"/>
                <a:gd name="T61" fmla="*/ 5 h 455"/>
                <a:gd name="T62" fmla="*/ 130 w 220"/>
                <a:gd name="T63" fmla="*/ 12 h 455"/>
                <a:gd name="T64" fmla="*/ 127 w 220"/>
                <a:gd name="T65" fmla="*/ 5 h 455"/>
                <a:gd name="T66" fmla="*/ 118 w 220"/>
                <a:gd name="T67" fmla="*/ 0 h 455"/>
                <a:gd name="T68" fmla="*/ 106 w 220"/>
                <a:gd name="T69" fmla="*/ 5 h 455"/>
                <a:gd name="T70" fmla="*/ 85 w 220"/>
                <a:gd name="T71" fmla="*/ 12 h 455"/>
                <a:gd name="T72" fmla="*/ 66 w 220"/>
                <a:gd name="T73" fmla="*/ 24 h 455"/>
                <a:gd name="T74" fmla="*/ 59 w 220"/>
                <a:gd name="T75" fmla="*/ 36 h 455"/>
                <a:gd name="T76" fmla="*/ 45 w 220"/>
                <a:gd name="T77" fmla="*/ 50 h 455"/>
                <a:gd name="T78" fmla="*/ 47 w 220"/>
                <a:gd name="T79" fmla="*/ 59 h 455"/>
                <a:gd name="T80" fmla="*/ 45 w 220"/>
                <a:gd name="T81" fmla="*/ 81 h 455"/>
                <a:gd name="T82" fmla="*/ 47 w 220"/>
                <a:gd name="T83" fmla="*/ 119 h 455"/>
                <a:gd name="T84" fmla="*/ 47 w 220"/>
                <a:gd name="T85" fmla="*/ 145 h 455"/>
                <a:gd name="T86" fmla="*/ 40 w 220"/>
                <a:gd name="T87" fmla="*/ 173 h 455"/>
                <a:gd name="T88" fmla="*/ 35 w 220"/>
                <a:gd name="T89" fmla="*/ 185 h 455"/>
                <a:gd name="T90" fmla="*/ 12 w 220"/>
                <a:gd name="T91" fmla="*/ 204 h 455"/>
                <a:gd name="T92" fmla="*/ 2 w 220"/>
                <a:gd name="T93" fmla="*/ 232 h 455"/>
                <a:gd name="T94" fmla="*/ 16 w 220"/>
                <a:gd name="T95" fmla="*/ 270 h 455"/>
                <a:gd name="T96" fmla="*/ 45 w 220"/>
                <a:gd name="T97" fmla="*/ 294 h 455"/>
                <a:gd name="T98" fmla="*/ 85 w 220"/>
                <a:gd name="T99" fmla="*/ 341 h 455"/>
                <a:gd name="T100" fmla="*/ 99 w 220"/>
                <a:gd name="T101" fmla="*/ 407 h 455"/>
                <a:gd name="T102" fmla="*/ 130 w 220"/>
                <a:gd name="T103" fmla="*/ 447 h 455"/>
                <a:gd name="T104" fmla="*/ 146 w 220"/>
                <a:gd name="T105" fmla="*/ 400 h 455"/>
                <a:gd name="T106" fmla="*/ 163 w 220"/>
                <a:gd name="T107" fmla="*/ 362 h 455"/>
                <a:gd name="T108" fmla="*/ 172 w 220"/>
                <a:gd name="T109" fmla="*/ 348 h 455"/>
                <a:gd name="T110" fmla="*/ 220 w 220"/>
                <a:gd name="T111" fmla="*/ 315 h 455"/>
                <a:gd name="T112" fmla="*/ 203 w 220"/>
                <a:gd name="T113" fmla="*/ 168 h 455"/>
                <a:gd name="T114" fmla="*/ 201 w 220"/>
                <a:gd name="T115" fmla="*/ 166 h 455"/>
                <a:gd name="T116" fmla="*/ 196 w 220"/>
                <a:gd name="T117" fmla="*/ 173 h 455"/>
                <a:gd name="T118" fmla="*/ 189 w 220"/>
                <a:gd name="T119" fmla="*/ 227 h 455"/>
                <a:gd name="T120" fmla="*/ 175 w 220"/>
                <a:gd name="T121" fmla="*/ 234 h 455"/>
                <a:gd name="T122" fmla="*/ 182 w 220"/>
                <a:gd name="T123" fmla="*/ 242 h 455"/>
                <a:gd name="T124" fmla="*/ 189 w 220"/>
                <a:gd name="T125" fmla="*/ 175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0" h="455">
                  <a:moveTo>
                    <a:pt x="220" y="313"/>
                  </a:moveTo>
                  <a:lnTo>
                    <a:pt x="217" y="310"/>
                  </a:lnTo>
                  <a:lnTo>
                    <a:pt x="215" y="308"/>
                  </a:lnTo>
                  <a:lnTo>
                    <a:pt x="213" y="305"/>
                  </a:lnTo>
                  <a:lnTo>
                    <a:pt x="213" y="301"/>
                  </a:lnTo>
                  <a:lnTo>
                    <a:pt x="215" y="296"/>
                  </a:lnTo>
                  <a:lnTo>
                    <a:pt x="213" y="289"/>
                  </a:lnTo>
                  <a:lnTo>
                    <a:pt x="215" y="284"/>
                  </a:lnTo>
                  <a:lnTo>
                    <a:pt x="215" y="279"/>
                  </a:lnTo>
                  <a:lnTo>
                    <a:pt x="215" y="279"/>
                  </a:lnTo>
                  <a:lnTo>
                    <a:pt x="215" y="272"/>
                  </a:lnTo>
                  <a:lnTo>
                    <a:pt x="215" y="270"/>
                  </a:lnTo>
                  <a:lnTo>
                    <a:pt x="215" y="270"/>
                  </a:lnTo>
                  <a:lnTo>
                    <a:pt x="215" y="270"/>
                  </a:lnTo>
                  <a:lnTo>
                    <a:pt x="213" y="270"/>
                  </a:lnTo>
                  <a:lnTo>
                    <a:pt x="208" y="265"/>
                  </a:lnTo>
                  <a:lnTo>
                    <a:pt x="208" y="268"/>
                  </a:lnTo>
                  <a:lnTo>
                    <a:pt x="210" y="268"/>
                  </a:lnTo>
                  <a:lnTo>
                    <a:pt x="210" y="268"/>
                  </a:lnTo>
                  <a:lnTo>
                    <a:pt x="210" y="268"/>
                  </a:lnTo>
                  <a:lnTo>
                    <a:pt x="213" y="270"/>
                  </a:lnTo>
                  <a:lnTo>
                    <a:pt x="213" y="270"/>
                  </a:lnTo>
                  <a:lnTo>
                    <a:pt x="210" y="270"/>
                  </a:lnTo>
                  <a:lnTo>
                    <a:pt x="208" y="270"/>
                  </a:lnTo>
                  <a:lnTo>
                    <a:pt x="206" y="270"/>
                  </a:lnTo>
                  <a:lnTo>
                    <a:pt x="203" y="268"/>
                  </a:lnTo>
                  <a:lnTo>
                    <a:pt x="201" y="268"/>
                  </a:lnTo>
                  <a:lnTo>
                    <a:pt x="198" y="268"/>
                  </a:lnTo>
                  <a:lnTo>
                    <a:pt x="198" y="268"/>
                  </a:lnTo>
                  <a:lnTo>
                    <a:pt x="198" y="268"/>
                  </a:lnTo>
                  <a:lnTo>
                    <a:pt x="196" y="265"/>
                  </a:lnTo>
                  <a:lnTo>
                    <a:pt x="196" y="265"/>
                  </a:lnTo>
                  <a:lnTo>
                    <a:pt x="196" y="265"/>
                  </a:lnTo>
                  <a:lnTo>
                    <a:pt x="196" y="263"/>
                  </a:lnTo>
                  <a:lnTo>
                    <a:pt x="198" y="263"/>
                  </a:lnTo>
                  <a:lnTo>
                    <a:pt x="203" y="265"/>
                  </a:lnTo>
                  <a:lnTo>
                    <a:pt x="203" y="265"/>
                  </a:lnTo>
                  <a:lnTo>
                    <a:pt x="206" y="265"/>
                  </a:lnTo>
                  <a:lnTo>
                    <a:pt x="206" y="263"/>
                  </a:lnTo>
                  <a:lnTo>
                    <a:pt x="203" y="263"/>
                  </a:lnTo>
                  <a:lnTo>
                    <a:pt x="201" y="263"/>
                  </a:lnTo>
                  <a:lnTo>
                    <a:pt x="198" y="263"/>
                  </a:lnTo>
                  <a:lnTo>
                    <a:pt x="198" y="261"/>
                  </a:lnTo>
                  <a:lnTo>
                    <a:pt x="196" y="261"/>
                  </a:lnTo>
                  <a:lnTo>
                    <a:pt x="196" y="258"/>
                  </a:lnTo>
                  <a:lnTo>
                    <a:pt x="194" y="258"/>
                  </a:lnTo>
                  <a:lnTo>
                    <a:pt x="196" y="258"/>
                  </a:lnTo>
                  <a:lnTo>
                    <a:pt x="194" y="253"/>
                  </a:lnTo>
                  <a:lnTo>
                    <a:pt x="196" y="251"/>
                  </a:lnTo>
                  <a:lnTo>
                    <a:pt x="196" y="249"/>
                  </a:lnTo>
                  <a:lnTo>
                    <a:pt x="194" y="246"/>
                  </a:lnTo>
                  <a:lnTo>
                    <a:pt x="194" y="244"/>
                  </a:lnTo>
                  <a:lnTo>
                    <a:pt x="191" y="244"/>
                  </a:lnTo>
                  <a:lnTo>
                    <a:pt x="191" y="244"/>
                  </a:lnTo>
                  <a:lnTo>
                    <a:pt x="189" y="242"/>
                  </a:lnTo>
                  <a:lnTo>
                    <a:pt x="189" y="242"/>
                  </a:lnTo>
                  <a:lnTo>
                    <a:pt x="189" y="242"/>
                  </a:lnTo>
                  <a:lnTo>
                    <a:pt x="187" y="242"/>
                  </a:lnTo>
                  <a:lnTo>
                    <a:pt x="187" y="242"/>
                  </a:lnTo>
                  <a:lnTo>
                    <a:pt x="187" y="242"/>
                  </a:lnTo>
                  <a:lnTo>
                    <a:pt x="187" y="242"/>
                  </a:lnTo>
                  <a:lnTo>
                    <a:pt x="184" y="244"/>
                  </a:lnTo>
                  <a:lnTo>
                    <a:pt x="184" y="244"/>
                  </a:lnTo>
                  <a:lnTo>
                    <a:pt x="184" y="244"/>
                  </a:lnTo>
                  <a:lnTo>
                    <a:pt x="187" y="246"/>
                  </a:lnTo>
                  <a:lnTo>
                    <a:pt x="184" y="246"/>
                  </a:lnTo>
                  <a:lnTo>
                    <a:pt x="184" y="249"/>
                  </a:lnTo>
                  <a:lnTo>
                    <a:pt x="184" y="249"/>
                  </a:lnTo>
                  <a:lnTo>
                    <a:pt x="182" y="249"/>
                  </a:lnTo>
                  <a:lnTo>
                    <a:pt x="177" y="251"/>
                  </a:lnTo>
                  <a:lnTo>
                    <a:pt x="175" y="251"/>
                  </a:lnTo>
                  <a:lnTo>
                    <a:pt x="175" y="251"/>
                  </a:lnTo>
                  <a:lnTo>
                    <a:pt x="172" y="251"/>
                  </a:lnTo>
                  <a:lnTo>
                    <a:pt x="172" y="249"/>
                  </a:lnTo>
                  <a:lnTo>
                    <a:pt x="172" y="246"/>
                  </a:lnTo>
                  <a:lnTo>
                    <a:pt x="172" y="246"/>
                  </a:lnTo>
                  <a:lnTo>
                    <a:pt x="172" y="246"/>
                  </a:lnTo>
                  <a:lnTo>
                    <a:pt x="172" y="244"/>
                  </a:lnTo>
                  <a:lnTo>
                    <a:pt x="175" y="244"/>
                  </a:lnTo>
                  <a:lnTo>
                    <a:pt x="175" y="239"/>
                  </a:lnTo>
                  <a:lnTo>
                    <a:pt x="175" y="237"/>
                  </a:lnTo>
                  <a:lnTo>
                    <a:pt x="172" y="237"/>
                  </a:lnTo>
                  <a:lnTo>
                    <a:pt x="170" y="239"/>
                  </a:lnTo>
                  <a:lnTo>
                    <a:pt x="165" y="239"/>
                  </a:lnTo>
                  <a:lnTo>
                    <a:pt x="163" y="242"/>
                  </a:lnTo>
                  <a:lnTo>
                    <a:pt x="161" y="242"/>
                  </a:lnTo>
                  <a:lnTo>
                    <a:pt x="161" y="242"/>
                  </a:lnTo>
                  <a:lnTo>
                    <a:pt x="156" y="239"/>
                  </a:lnTo>
                  <a:lnTo>
                    <a:pt x="154" y="237"/>
                  </a:lnTo>
                  <a:lnTo>
                    <a:pt x="146" y="230"/>
                  </a:lnTo>
                  <a:lnTo>
                    <a:pt x="144" y="230"/>
                  </a:lnTo>
                  <a:lnTo>
                    <a:pt x="144" y="230"/>
                  </a:lnTo>
                  <a:lnTo>
                    <a:pt x="139" y="223"/>
                  </a:lnTo>
                  <a:lnTo>
                    <a:pt x="139" y="220"/>
                  </a:lnTo>
                  <a:lnTo>
                    <a:pt x="137" y="218"/>
                  </a:lnTo>
                  <a:lnTo>
                    <a:pt x="137" y="216"/>
                  </a:lnTo>
                  <a:lnTo>
                    <a:pt x="137" y="213"/>
                  </a:lnTo>
                  <a:lnTo>
                    <a:pt x="137" y="213"/>
                  </a:lnTo>
                  <a:lnTo>
                    <a:pt x="137" y="211"/>
                  </a:lnTo>
                  <a:lnTo>
                    <a:pt x="137" y="208"/>
                  </a:lnTo>
                  <a:lnTo>
                    <a:pt x="137" y="208"/>
                  </a:lnTo>
                  <a:lnTo>
                    <a:pt x="137" y="206"/>
                  </a:lnTo>
                  <a:lnTo>
                    <a:pt x="137" y="206"/>
                  </a:lnTo>
                  <a:lnTo>
                    <a:pt x="137" y="206"/>
                  </a:lnTo>
                  <a:lnTo>
                    <a:pt x="137" y="206"/>
                  </a:lnTo>
                  <a:lnTo>
                    <a:pt x="139" y="204"/>
                  </a:lnTo>
                  <a:lnTo>
                    <a:pt x="139" y="201"/>
                  </a:lnTo>
                  <a:lnTo>
                    <a:pt x="142" y="199"/>
                  </a:lnTo>
                  <a:lnTo>
                    <a:pt x="142" y="197"/>
                  </a:lnTo>
                  <a:lnTo>
                    <a:pt x="144" y="197"/>
                  </a:lnTo>
                  <a:lnTo>
                    <a:pt x="146" y="197"/>
                  </a:lnTo>
                  <a:lnTo>
                    <a:pt x="149" y="194"/>
                  </a:lnTo>
                  <a:lnTo>
                    <a:pt x="149" y="194"/>
                  </a:lnTo>
                  <a:lnTo>
                    <a:pt x="149" y="194"/>
                  </a:lnTo>
                  <a:lnTo>
                    <a:pt x="151" y="192"/>
                  </a:lnTo>
                  <a:lnTo>
                    <a:pt x="151" y="192"/>
                  </a:lnTo>
                  <a:lnTo>
                    <a:pt x="151" y="192"/>
                  </a:lnTo>
                  <a:lnTo>
                    <a:pt x="151" y="192"/>
                  </a:lnTo>
                  <a:lnTo>
                    <a:pt x="151" y="192"/>
                  </a:lnTo>
                  <a:lnTo>
                    <a:pt x="154" y="192"/>
                  </a:lnTo>
                  <a:lnTo>
                    <a:pt x="154" y="192"/>
                  </a:lnTo>
                  <a:lnTo>
                    <a:pt x="156" y="192"/>
                  </a:lnTo>
                  <a:lnTo>
                    <a:pt x="158" y="187"/>
                  </a:lnTo>
                  <a:lnTo>
                    <a:pt x="161" y="185"/>
                  </a:lnTo>
                  <a:lnTo>
                    <a:pt x="165" y="185"/>
                  </a:lnTo>
                  <a:lnTo>
                    <a:pt x="168" y="185"/>
                  </a:lnTo>
                  <a:lnTo>
                    <a:pt x="168" y="182"/>
                  </a:lnTo>
                  <a:lnTo>
                    <a:pt x="168" y="182"/>
                  </a:lnTo>
                  <a:lnTo>
                    <a:pt x="168" y="182"/>
                  </a:lnTo>
                  <a:lnTo>
                    <a:pt x="168" y="180"/>
                  </a:lnTo>
                  <a:lnTo>
                    <a:pt x="168" y="180"/>
                  </a:lnTo>
                  <a:lnTo>
                    <a:pt x="168" y="178"/>
                  </a:lnTo>
                  <a:lnTo>
                    <a:pt x="168" y="178"/>
                  </a:lnTo>
                  <a:lnTo>
                    <a:pt x="170" y="178"/>
                  </a:lnTo>
                  <a:lnTo>
                    <a:pt x="170" y="178"/>
                  </a:lnTo>
                  <a:lnTo>
                    <a:pt x="172" y="175"/>
                  </a:lnTo>
                  <a:lnTo>
                    <a:pt x="175" y="175"/>
                  </a:lnTo>
                  <a:lnTo>
                    <a:pt x="175" y="175"/>
                  </a:lnTo>
                  <a:lnTo>
                    <a:pt x="175" y="173"/>
                  </a:lnTo>
                  <a:lnTo>
                    <a:pt x="177" y="173"/>
                  </a:lnTo>
                  <a:lnTo>
                    <a:pt x="177" y="171"/>
                  </a:lnTo>
                  <a:lnTo>
                    <a:pt x="180" y="168"/>
                  </a:lnTo>
                  <a:lnTo>
                    <a:pt x="180" y="168"/>
                  </a:lnTo>
                  <a:lnTo>
                    <a:pt x="182" y="166"/>
                  </a:lnTo>
                  <a:lnTo>
                    <a:pt x="182" y="166"/>
                  </a:lnTo>
                  <a:lnTo>
                    <a:pt x="182" y="166"/>
                  </a:lnTo>
                  <a:lnTo>
                    <a:pt x="182" y="163"/>
                  </a:lnTo>
                  <a:lnTo>
                    <a:pt x="182" y="163"/>
                  </a:lnTo>
                  <a:lnTo>
                    <a:pt x="182" y="163"/>
                  </a:lnTo>
                  <a:lnTo>
                    <a:pt x="184" y="161"/>
                  </a:lnTo>
                  <a:lnTo>
                    <a:pt x="184" y="159"/>
                  </a:lnTo>
                  <a:lnTo>
                    <a:pt x="184" y="159"/>
                  </a:lnTo>
                  <a:lnTo>
                    <a:pt x="184" y="156"/>
                  </a:lnTo>
                  <a:lnTo>
                    <a:pt x="187" y="154"/>
                  </a:lnTo>
                  <a:lnTo>
                    <a:pt x="189" y="154"/>
                  </a:lnTo>
                  <a:lnTo>
                    <a:pt x="189" y="152"/>
                  </a:lnTo>
                  <a:lnTo>
                    <a:pt x="191" y="149"/>
                  </a:lnTo>
                  <a:lnTo>
                    <a:pt x="189" y="147"/>
                  </a:lnTo>
                  <a:lnTo>
                    <a:pt x="191" y="147"/>
                  </a:lnTo>
                  <a:lnTo>
                    <a:pt x="191" y="145"/>
                  </a:lnTo>
                  <a:lnTo>
                    <a:pt x="191" y="145"/>
                  </a:lnTo>
                  <a:lnTo>
                    <a:pt x="194" y="142"/>
                  </a:lnTo>
                  <a:lnTo>
                    <a:pt x="196" y="140"/>
                  </a:lnTo>
                  <a:lnTo>
                    <a:pt x="196" y="140"/>
                  </a:lnTo>
                  <a:lnTo>
                    <a:pt x="198" y="140"/>
                  </a:lnTo>
                  <a:lnTo>
                    <a:pt x="198" y="137"/>
                  </a:lnTo>
                  <a:lnTo>
                    <a:pt x="196" y="137"/>
                  </a:lnTo>
                  <a:lnTo>
                    <a:pt x="196" y="137"/>
                  </a:lnTo>
                  <a:lnTo>
                    <a:pt x="194" y="137"/>
                  </a:lnTo>
                  <a:lnTo>
                    <a:pt x="194" y="135"/>
                  </a:lnTo>
                  <a:lnTo>
                    <a:pt x="191" y="133"/>
                  </a:lnTo>
                  <a:lnTo>
                    <a:pt x="191" y="130"/>
                  </a:lnTo>
                  <a:lnTo>
                    <a:pt x="191" y="128"/>
                  </a:lnTo>
                  <a:lnTo>
                    <a:pt x="191" y="126"/>
                  </a:lnTo>
                  <a:lnTo>
                    <a:pt x="191" y="123"/>
                  </a:lnTo>
                  <a:lnTo>
                    <a:pt x="191" y="121"/>
                  </a:lnTo>
                  <a:lnTo>
                    <a:pt x="194" y="121"/>
                  </a:lnTo>
                  <a:lnTo>
                    <a:pt x="191" y="121"/>
                  </a:lnTo>
                  <a:lnTo>
                    <a:pt x="191" y="119"/>
                  </a:lnTo>
                  <a:lnTo>
                    <a:pt x="189" y="119"/>
                  </a:lnTo>
                  <a:lnTo>
                    <a:pt x="189" y="116"/>
                  </a:lnTo>
                  <a:lnTo>
                    <a:pt x="189" y="116"/>
                  </a:lnTo>
                  <a:lnTo>
                    <a:pt x="189" y="114"/>
                  </a:lnTo>
                  <a:lnTo>
                    <a:pt x="191" y="114"/>
                  </a:lnTo>
                  <a:lnTo>
                    <a:pt x="191" y="111"/>
                  </a:lnTo>
                  <a:lnTo>
                    <a:pt x="189" y="111"/>
                  </a:lnTo>
                  <a:lnTo>
                    <a:pt x="187" y="111"/>
                  </a:lnTo>
                  <a:lnTo>
                    <a:pt x="182" y="109"/>
                  </a:lnTo>
                  <a:lnTo>
                    <a:pt x="180" y="109"/>
                  </a:lnTo>
                  <a:lnTo>
                    <a:pt x="180" y="107"/>
                  </a:lnTo>
                  <a:lnTo>
                    <a:pt x="180" y="107"/>
                  </a:lnTo>
                  <a:lnTo>
                    <a:pt x="180" y="104"/>
                  </a:lnTo>
                  <a:lnTo>
                    <a:pt x="180" y="104"/>
                  </a:lnTo>
                  <a:lnTo>
                    <a:pt x="180" y="102"/>
                  </a:lnTo>
                  <a:lnTo>
                    <a:pt x="180" y="102"/>
                  </a:lnTo>
                  <a:lnTo>
                    <a:pt x="180" y="102"/>
                  </a:lnTo>
                  <a:lnTo>
                    <a:pt x="175" y="104"/>
                  </a:lnTo>
                  <a:lnTo>
                    <a:pt x="175" y="102"/>
                  </a:lnTo>
                  <a:lnTo>
                    <a:pt x="172" y="102"/>
                  </a:lnTo>
                  <a:lnTo>
                    <a:pt x="172" y="102"/>
                  </a:lnTo>
                  <a:lnTo>
                    <a:pt x="170" y="100"/>
                  </a:lnTo>
                  <a:lnTo>
                    <a:pt x="168" y="97"/>
                  </a:lnTo>
                  <a:lnTo>
                    <a:pt x="168" y="92"/>
                  </a:lnTo>
                  <a:lnTo>
                    <a:pt x="165" y="92"/>
                  </a:lnTo>
                  <a:lnTo>
                    <a:pt x="165" y="92"/>
                  </a:lnTo>
                  <a:lnTo>
                    <a:pt x="165" y="92"/>
                  </a:lnTo>
                  <a:lnTo>
                    <a:pt x="163" y="90"/>
                  </a:lnTo>
                  <a:lnTo>
                    <a:pt x="163" y="90"/>
                  </a:lnTo>
                  <a:lnTo>
                    <a:pt x="163" y="88"/>
                  </a:lnTo>
                  <a:lnTo>
                    <a:pt x="163" y="88"/>
                  </a:lnTo>
                  <a:lnTo>
                    <a:pt x="163" y="85"/>
                  </a:lnTo>
                  <a:lnTo>
                    <a:pt x="163" y="85"/>
                  </a:lnTo>
                  <a:lnTo>
                    <a:pt x="161" y="83"/>
                  </a:lnTo>
                  <a:lnTo>
                    <a:pt x="161" y="81"/>
                  </a:lnTo>
                  <a:lnTo>
                    <a:pt x="161" y="78"/>
                  </a:lnTo>
                  <a:lnTo>
                    <a:pt x="161" y="74"/>
                  </a:lnTo>
                  <a:lnTo>
                    <a:pt x="163" y="71"/>
                  </a:lnTo>
                  <a:lnTo>
                    <a:pt x="163" y="69"/>
                  </a:lnTo>
                  <a:lnTo>
                    <a:pt x="163" y="66"/>
                  </a:lnTo>
                  <a:lnTo>
                    <a:pt x="165" y="64"/>
                  </a:lnTo>
                  <a:lnTo>
                    <a:pt x="168" y="62"/>
                  </a:lnTo>
                  <a:lnTo>
                    <a:pt x="168" y="62"/>
                  </a:lnTo>
                  <a:lnTo>
                    <a:pt x="175" y="59"/>
                  </a:lnTo>
                  <a:lnTo>
                    <a:pt x="180" y="59"/>
                  </a:lnTo>
                  <a:lnTo>
                    <a:pt x="180" y="57"/>
                  </a:lnTo>
                  <a:lnTo>
                    <a:pt x="182" y="50"/>
                  </a:lnTo>
                  <a:lnTo>
                    <a:pt x="187" y="43"/>
                  </a:lnTo>
                  <a:lnTo>
                    <a:pt x="189" y="38"/>
                  </a:lnTo>
                  <a:lnTo>
                    <a:pt x="191" y="36"/>
                  </a:lnTo>
                  <a:lnTo>
                    <a:pt x="194" y="33"/>
                  </a:lnTo>
                  <a:lnTo>
                    <a:pt x="196" y="33"/>
                  </a:lnTo>
                  <a:lnTo>
                    <a:pt x="196" y="31"/>
                  </a:lnTo>
                  <a:lnTo>
                    <a:pt x="196" y="31"/>
                  </a:lnTo>
                  <a:lnTo>
                    <a:pt x="196" y="29"/>
                  </a:lnTo>
                  <a:lnTo>
                    <a:pt x="196" y="29"/>
                  </a:lnTo>
                  <a:lnTo>
                    <a:pt x="196" y="29"/>
                  </a:lnTo>
                  <a:lnTo>
                    <a:pt x="194" y="29"/>
                  </a:lnTo>
                  <a:lnTo>
                    <a:pt x="194" y="29"/>
                  </a:lnTo>
                  <a:lnTo>
                    <a:pt x="194" y="29"/>
                  </a:lnTo>
                  <a:lnTo>
                    <a:pt x="194" y="26"/>
                  </a:lnTo>
                  <a:lnTo>
                    <a:pt x="194" y="26"/>
                  </a:lnTo>
                  <a:lnTo>
                    <a:pt x="194" y="24"/>
                  </a:lnTo>
                  <a:lnTo>
                    <a:pt x="194" y="24"/>
                  </a:lnTo>
                  <a:lnTo>
                    <a:pt x="191" y="24"/>
                  </a:lnTo>
                  <a:lnTo>
                    <a:pt x="191" y="21"/>
                  </a:lnTo>
                  <a:lnTo>
                    <a:pt x="191" y="21"/>
                  </a:lnTo>
                  <a:lnTo>
                    <a:pt x="191" y="21"/>
                  </a:lnTo>
                  <a:lnTo>
                    <a:pt x="191" y="19"/>
                  </a:lnTo>
                  <a:lnTo>
                    <a:pt x="191" y="19"/>
                  </a:lnTo>
                  <a:lnTo>
                    <a:pt x="191" y="19"/>
                  </a:lnTo>
                  <a:lnTo>
                    <a:pt x="191" y="17"/>
                  </a:lnTo>
                  <a:lnTo>
                    <a:pt x="191" y="17"/>
                  </a:lnTo>
                  <a:lnTo>
                    <a:pt x="191" y="17"/>
                  </a:lnTo>
                  <a:lnTo>
                    <a:pt x="189" y="17"/>
                  </a:lnTo>
                  <a:lnTo>
                    <a:pt x="187" y="19"/>
                  </a:lnTo>
                  <a:lnTo>
                    <a:pt x="184" y="19"/>
                  </a:lnTo>
                  <a:lnTo>
                    <a:pt x="184" y="19"/>
                  </a:lnTo>
                  <a:lnTo>
                    <a:pt x="184" y="19"/>
                  </a:lnTo>
                  <a:lnTo>
                    <a:pt x="184" y="19"/>
                  </a:lnTo>
                  <a:lnTo>
                    <a:pt x="184" y="21"/>
                  </a:lnTo>
                  <a:lnTo>
                    <a:pt x="184" y="21"/>
                  </a:lnTo>
                  <a:lnTo>
                    <a:pt x="184" y="21"/>
                  </a:lnTo>
                  <a:lnTo>
                    <a:pt x="180" y="24"/>
                  </a:lnTo>
                  <a:lnTo>
                    <a:pt x="180" y="24"/>
                  </a:lnTo>
                  <a:lnTo>
                    <a:pt x="180" y="26"/>
                  </a:lnTo>
                  <a:lnTo>
                    <a:pt x="180" y="26"/>
                  </a:lnTo>
                  <a:lnTo>
                    <a:pt x="177" y="26"/>
                  </a:lnTo>
                  <a:lnTo>
                    <a:pt x="175" y="29"/>
                  </a:lnTo>
                  <a:lnTo>
                    <a:pt x="172" y="31"/>
                  </a:lnTo>
                  <a:lnTo>
                    <a:pt x="170" y="31"/>
                  </a:lnTo>
                  <a:lnTo>
                    <a:pt x="168" y="31"/>
                  </a:lnTo>
                  <a:lnTo>
                    <a:pt x="168" y="31"/>
                  </a:lnTo>
                  <a:lnTo>
                    <a:pt x="165" y="31"/>
                  </a:lnTo>
                  <a:lnTo>
                    <a:pt x="165" y="33"/>
                  </a:lnTo>
                  <a:lnTo>
                    <a:pt x="165" y="36"/>
                  </a:lnTo>
                  <a:lnTo>
                    <a:pt x="165" y="38"/>
                  </a:lnTo>
                  <a:lnTo>
                    <a:pt x="163" y="38"/>
                  </a:lnTo>
                  <a:lnTo>
                    <a:pt x="161" y="38"/>
                  </a:lnTo>
                  <a:lnTo>
                    <a:pt x="158" y="40"/>
                  </a:lnTo>
                  <a:lnTo>
                    <a:pt x="158" y="40"/>
                  </a:lnTo>
                  <a:lnTo>
                    <a:pt x="158" y="40"/>
                  </a:lnTo>
                  <a:lnTo>
                    <a:pt x="154" y="40"/>
                  </a:lnTo>
                  <a:lnTo>
                    <a:pt x="154" y="38"/>
                  </a:lnTo>
                  <a:lnTo>
                    <a:pt x="151" y="38"/>
                  </a:lnTo>
                  <a:lnTo>
                    <a:pt x="151" y="33"/>
                  </a:lnTo>
                  <a:lnTo>
                    <a:pt x="149" y="36"/>
                  </a:lnTo>
                  <a:lnTo>
                    <a:pt x="149" y="36"/>
                  </a:lnTo>
                  <a:lnTo>
                    <a:pt x="149" y="36"/>
                  </a:lnTo>
                  <a:lnTo>
                    <a:pt x="149" y="36"/>
                  </a:lnTo>
                  <a:lnTo>
                    <a:pt x="146" y="36"/>
                  </a:lnTo>
                  <a:lnTo>
                    <a:pt x="146" y="36"/>
                  </a:lnTo>
                  <a:lnTo>
                    <a:pt x="146" y="36"/>
                  </a:lnTo>
                  <a:lnTo>
                    <a:pt x="146" y="33"/>
                  </a:lnTo>
                  <a:lnTo>
                    <a:pt x="146" y="33"/>
                  </a:lnTo>
                  <a:lnTo>
                    <a:pt x="149" y="33"/>
                  </a:lnTo>
                  <a:lnTo>
                    <a:pt x="151" y="33"/>
                  </a:lnTo>
                  <a:lnTo>
                    <a:pt x="151" y="33"/>
                  </a:lnTo>
                  <a:lnTo>
                    <a:pt x="151" y="33"/>
                  </a:lnTo>
                  <a:lnTo>
                    <a:pt x="151" y="33"/>
                  </a:lnTo>
                  <a:lnTo>
                    <a:pt x="151" y="33"/>
                  </a:lnTo>
                  <a:lnTo>
                    <a:pt x="151" y="33"/>
                  </a:lnTo>
                  <a:lnTo>
                    <a:pt x="154" y="31"/>
                  </a:lnTo>
                  <a:lnTo>
                    <a:pt x="154" y="31"/>
                  </a:lnTo>
                  <a:lnTo>
                    <a:pt x="154" y="31"/>
                  </a:lnTo>
                  <a:lnTo>
                    <a:pt x="154" y="29"/>
                  </a:lnTo>
                  <a:lnTo>
                    <a:pt x="154" y="29"/>
                  </a:lnTo>
                  <a:lnTo>
                    <a:pt x="151" y="26"/>
                  </a:lnTo>
                  <a:lnTo>
                    <a:pt x="149" y="26"/>
                  </a:lnTo>
                  <a:lnTo>
                    <a:pt x="146" y="24"/>
                  </a:lnTo>
                  <a:lnTo>
                    <a:pt x="146" y="19"/>
                  </a:lnTo>
                  <a:lnTo>
                    <a:pt x="144" y="17"/>
                  </a:lnTo>
                  <a:lnTo>
                    <a:pt x="146" y="14"/>
                  </a:lnTo>
                  <a:lnTo>
                    <a:pt x="149" y="17"/>
                  </a:lnTo>
                  <a:lnTo>
                    <a:pt x="149" y="14"/>
                  </a:lnTo>
                  <a:lnTo>
                    <a:pt x="149" y="14"/>
                  </a:lnTo>
                  <a:lnTo>
                    <a:pt x="146" y="14"/>
                  </a:lnTo>
                  <a:lnTo>
                    <a:pt x="146" y="12"/>
                  </a:lnTo>
                  <a:lnTo>
                    <a:pt x="146" y="12"/>
                  </a:lnTo>
                  <a:lnTo>
                    <a:pt x="144" y="12"/>
                  </a:lnTo>
                  <a:lnTo>
                    <a:pt x="144" y="12"/>
                  </a:lnTo>
                  <a:lnTo>
                    <a:pt x="142" y="12"/>
                  </a:lnTo>
                  <a:lnTo>
                    <a:pt x="144" y="10"/>
                  </a:lnTo>
                  <a:lnTo>
                    <a:pt x="144" y="10"/>
                  </a:lnTo>
                  <a:lnTo>
                    <a:pt x="146" y="10"/>
                  </a:lnTo>
                  <a:lnTo>
                    <a:pt x="146" y="12"/>
                  </a:lnTo>
                  <a:lnTo>
                    <a:pt x="149" y="12"/>
                  </a:lnTo>
                  <a:lnTo>
                    <a:pt x="149" y="10"/>
                  </a:lnTo>
                  <a:lnTo>
                    <a:pt x="151" y="10"/>
                  </a:lnTo>
                  <a:lnTo>
                    <a:pt x="149" y="10"/>
                  </a:lnTo>
                  <a:lnTo>
                    <a:pt x="144" y="7"/>
                  </a:lnTo>
                  <a:lnTo>
                    <a:pt x="144" y="7"/>
                  </a:lnTo>
                  <a:lnTo>
                    <a:pt x="139" y="5"/>
                  </a:lnTo>
                  <a:lnTo>
                    <a:pt x="139" y="5"/>
                  </a:lnTo>
                  <a:lnTo>
                    <a:pt x="139" y="5"/>
                  </a:lnTo>
                  <a:lnTo>
                    <a:pt x="135" y="5"/>
                  </a:lnTo>
                  <a:lnTo>
                    <a:pt x="135" y="5"/>
                  </a:lnTo>
                  <a:lnTo>
                    <a:pt x="130" y="5"/>
                  </a:lnTo>
                  <a:lnTo>
                    <a:pt x="127" y="5"/>
                  </a:lnTo>
                  <a:lnTo>
                    <a:pt x="127" y="5"/>
                  </a:lnTo>
                  <a:lnTo>
                    <a:pt x="127" y="5"/>
                  </a:lnTo>
                  <a:lnTo>
                    <a:pt x="127" y="5"/>
                  </a:lnTo>
                  <a:lnTo>
                    <a:pt x="127" y="5"/>
                  </a:lnTo>
                  <a:lnTo>
                    <a:pt x="125" y="7"/>
                  </a:lnTo>
                  <a:lnTo>
                    <a:pt x="125" y="7"/>
                  </a:lnTo>
                  <a:lnTo>
                    <a:pt x="127" y="7"/>
                  </a:lnTo>
                  <a:lnTo>
                    <a:pt x="127" y="7"/>
                  </a:lnTo>
                  <a:lnTo>
                    <a:pt x="127" y="7"/>
                  </a:lnTo>
                  <a:lnTo>
                    <a:pt x="132" y="7"/>
                  </a:lnTo>
                  <a:lnTo>
                    <a:pt x="132" y="10"/>
                  </a:lnTo>
                  <a:lnTo>
                    <a:pt x="132" y="10"/>
                  </a:lnTo>
                  <a:lnTo>
                    <a:pt x="130" y="12"/>
                  </a:lnTo>
                  <a:lnTo>
                    <a:pt x="130" y="12"/>
                  </a:lnTo>
                  <a:lnTo>
                    <a:pt x="127" y="12"/>
                  </a:lnTo>
                  <a:lnTo>
                    <a:pt x="125" y="12"/>
                  </a:lnTo>
                  <a:lnTo>
                    <a:pt x="125" y="12"/>
                  </a:lnTo>
                  <a:lnTo>
                    <a:pt x="125" y="10"/>
                  </a:lnTo>
                  <a:lnTo>
                    <a:pt x="125" y="10"/>
                  </a:lnTo>
                  <a:lnTo>
                    <a:pt x="125" y="10"/>
                  </a:lnTo>
                  <a:lnTo>
                    <a:pt x="123" y="7"/>
                  </a:lnTo>
                  <a:lnTo>
                    <a:pt x="123" y="7"/>
                  </a:lnTo>
                  <a:lnTo>
                    <a:pt x="125" y="7"/>
                  </a:lnTo>
                  <a:lnTo>
                    <a:pt x="127" y="5"/>
                  </a:lnTo>
                  <a:lnTo>
                    <a:pt x="127" y="5"/>
                  </a:lnTo>
                  <a:lnTo>
                    <a:pt x="127" y="0"/>
                  </a:lnTo>
                  <a:lnTo>
                    <a:pt x="127" y="0"/>
                  </a:lnTo>
                  <a:lnTo>
                    <a:pt x="127" y="0"/>
                  </a:lnTo>
                  <a:lnTo>
                    <a:pt x="123" y="0"/>
                  </a:lnTo>
                  <a:lnTo>
                    <a:pt x="123" y="0"/>
                  </a:lnTo>
                  <a:lnTo>
                    <a:pt x="123" y="0"/>
                  </a:lnTo>
                  <a:lnTo>
                    <a:pt x="123" y="0"/>
                  </a:lnTo>
                  <a:lnTo>
                    <a:pt x="120" y="0"/>
                  </a:lnTo>
                  <a:lnTo>
                    <a:pt x="120" y="0"/>
                  </a:lnTo>
                  <a:lnTo>
                    <a:pt x="118" y="0"/>
                  </a:lnTo>
                  <a:lnTo>
                    <a:pt x="118" y="0"/>
                  </a:lnTo>
                  <a:lnTo>
                    <a:pt x="116" y="0"/>
                  </a:lnTo>
                  <a:lnTo>
                    <a:pt x="113" y="3"/>
                  </a:lnTo>
                  <a:lnTo>
                    <a:pt x="113" y="3"/>
                  </a:lnTo>
                  <a:lnTo>
                    <a:pt x="111" y="3"/>
                  </a:lnTo>
                  <a:lnTo>
                    <a:pt x="111" y="3"/>
                  </a:lnTo>
                  <a:lnTo>
                    <a:pt x="111" y="3"/>
                  </a:lnTo>
                  <a:lnTo>
                    <a:pt x="109" y="3"/>
                  </a:lnTo>
                  <a:lnTo>
                    <a:pt x="106" y="5"/>
                  </a:lnTo>
                  <a:lnTo>
                    <a:pt x="106" y="5"/>
                  </a:lnTo>
                  <a:lnTo>
                    <a:pt x="106" y="5"/>
                  </a:lnTo>
                  <a:lnTo>
                    <a:pt x="106" y="5"/>
                  </a:lnTo>
                  <a:lnTo>
                    <a:pt x="104" y="3"/>
                  </a:lnTo>
                  <a:lnTo>
                    <a:pt x="104" y="5"/>
                  </a:lnTo>
                  <a:lnTo>
                    <a:pt x="101" y="5"/>
                  </a:lnTo>
                  <a:lnTo>
                    <a:pt x="101" y="7"/>
                  </a:lnTo>
                  <a:lnTo>
                    <a:pt x="94" y="7"/>
                  </a:lnTo>
                  <a:lnTo>
                    <a:pt x="92" y="7"/>
                  </a:lnTo>
                  <a:lnTo>
                    <a:pt x="92" y="10"/>
                  </a:lnTo>
                  <a:lnTo>
                    <a:pt x="90" y="10"/>
                  </a:lnTo>
                  <a:lnTo>
                    <a:pt x="87" y="12"/>
                  </a:lnTo>
                  <a:lnTo>
                    <a:pt x="85" y="12"/>
                  </a:lnTo>
                  <a:lnTo>
                    <a:pt x="85" y="12"/>
                  </a:lnTo>
                  <a:lnTo>
                    <a:pt x="83" y="14"/>
                  </a:lnTo>
                  <a:lnTo>
                    <a:pt x="83" y="14"/>
                  </a:lnTo>
                  <a:lnTo>
                    <a:pt x="83" y="14"/>
                  </a:lnTo>
                  <a:lnTo>
                    <a:pt x="80" y="17"/>
                  </a:lnTo>
                  <a:lnTo>
                    <a:pt x="78" y="19"/>
                  </a:lnTo>
                  <a:lnTo>
                    <a:pt x="78" y="21"/>
                  </a:lnTo>
                  <a:lnTo>
                    <a:pt x="75" y="21"/>
                  </a:lnTo>
                  <a:lnTo>
                    <a:pt x="75" y="21"/>
                  </a:lnTo>
                  <a:lnTo>
                    <a:pt x="73" y="24"/>
                  </a:lnTo>
                  <a:lnTo>
                    <a:pt x="71" y="24"/>
                  </a:lnTo>
                  <a:lnTo>
                    <a:pt x="66" y="24"/>
                  </a:lnTo>
                  <a:lnTo>
                    <a:pt x="66" y="24"/>
                  </a:lnTo>
                  <a:lnTo>
                    <a:pt x="61" y="26"/>
                  </a:lnTo>
                  <a:lnTo>
                    <a:pt x="61" y="26"/>
                  </a:lnTo>
                  <a:lnTo>
                    <a:pt x="61" y="26"/>
                  </a:lnTo>
                  <a:lnTo>
                    <a:pt x="61" y="29"/>
                  </a:lnTo>
                  <a:lnTo>
                    <a:pt x="61" y="29"/>
                  </a:lnTo>
                  <a:lnTo>
                    <a:pt x="61" y="29"/>
                  </a:lnTo>
                  <a:lnTo>
                    <a:pt x="64" y="33"/>
                  </a:lnTo>
                  <a:lnTo>
                    <a:pt x="64" y="33"/>
                  </a:lnTo>
                  <a:lnTo>
                    <a:pt x="61" y="33"/>
                  </a:lnTo>
                  <a:lnTo>
                    <a:pt x="59" y="36"/>
                  </a:lnTo>
                  <a:lnTo>
                    <a:pt x="57" y="36"/>
                  </a:lnTo>
                  <a:lnTo>
                    <a:pt x="54" y="36"/>
                  </a:lnTo>
                  <a:lnTo>
                    <a:pt x="52" y="36"/>
                  </a:lnTo>
                  <a:lnTo>
                    <a:pt x="52" y="36"/>
                  </a:lnTo>
                  <a:lnTo>
                    <a:pt x="49" y="38"/>
                  </a:lnTo>
                  <a:lnTo>
                    <a:pt x="52" y="38"/>
                  </a:lnTo>
                  <a:lnTo>
                    <a:pt x="54" y="40"/>
                  </a:lnTo>
                  <a:lnTo>
                    <a:pt x="52" y="43"/>
                  </a:lnTo>
                  <a:lnTo>
                    <a:pt x="52" y="45"/>
                  </a:lnTo>
                  <a:lnTo>
                    <a:pt x="49" y="45"/>
                  </a:lnTo>
                  <a:lnTo>
                    <a:pt x="45" y="50"/>
                  </a:lnTo>
                  <a:lnTo>
                    <a:pt x="40" y="52"/>
                  </a:lnTo>
                  <a:lnTo>
                    <a:pt x="40" y="52"/>
                  </a:lnTo>
                  <a:lnTo>
                    <a:pt x="38" y="55"/>
                  </a:lnTo>
                  <a:lnTo>
                    <a:pt x="38" y="57"/>
                  </a:lnTo>
                  <a:lnTo>
                    <a:pt x="38" y="57"/>
                  </a:lnTo>
                  <a:lnTo>
                    <a:pt x="40" y="57"/>
                  </a:lnTo>
                  <a:lnTo>
                    <a:pt x="45" y="57"/>
                  </a:lnTo>
                  <a:lnTo>
                    <a:pt x="45" y="57"/>
                  </a:lnTo>
                  <a:lnTo>
                    <a:pt x="47" y="59"/>
                  </a:lnTo>
                  <a:lnTo>
                    <a:pt x="47" y="59"/>
                  </a:lnTo>
                  <a:lnTo>
                    <a:pt x="47" y="59"/>
                  </a:lnTo>
                  <a:lnTo>
                    <a:pt x="47" y="62"/>
                  </a:lnTo>
                  <a:lnTo>
                    <a:pt x="47" y="64"/>
                  </a:lnTo>
                  <a:lnTo>
                    <a:pt x="47" y="64"/>
                  </a:lnTo>
                  <a:lnTo>
                    <a:pt x="47" y="64"/>
                  </a:lnTo>
                  <a:lnTo>
                    <a:pt x="45" y="71"/>
                  </a:lnTo>
                  <a:lnTo>
                    <a:pt x="45" y="76"/>
                  </a:lnTo>
                  <a:lnTo>
                    <a:pt x="45" y="76"/>
                  </a:lnTo>
                  <a:lnTo>
                    <a:pt x="45" y="78"/>
                  </a:lnTo>
                  <a:lnTo>
                    <a:pt x="45" y="78"/>
                  </a:lnTo>
                  <a:lnTo>
                    <a:pt x="45" y="81"/>
                  </a:lnTo>
                  <a:lnTo>
                    <a:pt x="45" y="81"/>
                  </a:lnTo>
                  <a:lnTo>
                    <a:pt x="42" y="85"/>
                  </a:lnTo>
                  <a:lnTo>
                    <a:pt x="42" y="90"/>
                  </a:lnTo>
                  <a:lnTo>
                    <a:pt x="42" y="90"/>
                  </a:lnTo>
                  <a:lnTo>
                    <a:pt x="42" y="95"/>
                  </a:lnTo>
                  <a:lnTo>
                    <a:pt x="42" y="100"/>
                  </a:lnTo>
                  <a:lnTo>
                    <a:pt x="42" y="102"/>
                  </a:lnTo>
                  <a:lnTo>
                    <a:pt x="42" y="104"/>
                  </a:lnTo>
                  <a:lnTo>
                    <a:pt x="45" y="109"/>
                  </a:lnTo>
                  <a:lnTo>
                    <a:pt x="47" y="111"/>
                  </a:lnTo>
                  <a:lnTo>
                    <a:pt x="47" y="114"/>
                  </a:lnTo>
                  <a:lnTo>
                    <a:pt x="47" y="119"/>
                  </a:lnTo>
                  <a:lnTo>
                    <a:pt x="47" y="121"/>
                  </a:lnTo>
                  <a:lnTo>
                    <a:pt x="45" y="126"/>
                  </a:lnTo>
                  <a:lnTo>
                    <a:pt x="45" y="128"/>
                  </a:lnTo>
                  <a:lnTo>
                    <a:pt x="45" y="130"/>
                  </a:lnTo>
                  <a:lnTo>
                    <a:pt x="45" y="133"/>
                  </a:lnTo>
                  <a:lnTo>
                    <a:pt x="45" y="135"/>
                  </a:lnTo>
                  <a:lnTo>
                    <a:pt x="47" y="135"/>
                  </a:lnTo>
                  <a:lnTo>
                    <a:pt x="49" y="137"/>
                  </a:lnTo>
                  <a:lnTo>
                    <a:pt x="52" y="137"/>
                  </a:lnTo>
                  <a:lnTo>
                    <a:pt x="52" y="140"/>
                  </a:lnTo>
                  <a:lnTo>
                    <a:pt x="47" y="145"/>
                  </a:lnTo>
                  <a:lnTo>
                    <a:pt x="45" y="147"/>
                  </a:lnTo>
                  <a:lnTo>
                    <a:pt x="45" y="149"/>
                  </a:lnTo>
                  <a:lnTo>
                    <a:pt x="45" y="154"/>
                  </a:lnTo>
                  <a:lnTo>
                    <a:pt x="42" y="159"/>
                  </a:lnTo>
                  <a:lnTo>
                    <a:pt x="42" y="161"/>
                  </a:lnTo>
                  <a:lnTo>
                    <a:pt x="42" y="163"/>
                  </a:lnTo>
                  <a:lnTo>
                    <a:pt x="42" y="168"/>
                  </a:lnTo>
                  <a:lnTo>
                    <a:pt x="42" y="171"/>
                  </a:lnTo>
                  <a:lnTo>
                    <a:pt x="42" y="171"/>
                  </a:lnTo>
                  <a:lnTo>
                    <a:pt x="42" y="171"/>
                  </a:lnTo>
                  <a:lnTo>
                    <a:pt x="40" y="173"/>
                  </a:lnTo>
                  <a:lnTo>
                    <a:pt x="40" y="173"/>
                  </a:lnTo>
                  <a:lnTo>
                    <a:pt x="40" y="175"/>
                  </a:lnTo>
                  <a:lnTo>
                    <a:pt x="42" y="178"/>
                  </a:lnTo>
                  <a:lnTo>
                    <a:pt x="40" y="178"/>
                  </a:lnTo>
                  <a:lnTo>
                    <a:pt x="40" y="178"/>
                  </a:lnTo>
                  <a:lnTo>
                    <a:pt x="38" y="180"/>
                  </a:lnTo>
                  <a:lnTo>
                    <a:pt x="38" y="180"/>
                  </a:lnTo>
                  <a:lnTo>
                    <a:pt x="38" y="180"/>
                  </a:lnTo>
                  <a:lnTo>
                    <a:pt x="38" y="180"/>
                  </a:lnTo>
                  <a:lnTo>
                    <a:pt x="35" y="182"/>
                  </a:lnTo>
                  <a:lnTo>
                    <a:pt x="35" y="185"/>
                  </a:lnTo>
                  <a:lnTo>
                    <a:pt x="33" y="185"/>
                  </a:lnTo>
                  <a:lnTo>
                    <a:pt x="28" y="187"/>
                  </a:lnTo>
                  <a:lnTo>
                    <a:pt x="26" y="187"/>
                  </a:lnTo>
                  <a:lnTo>
                    <a:pt x="21" y="190"/>
                  </a:lnTo>
                  <a:lnTo>
                    <a:pt x="19" y="192"/>
                  </a:lnTo>
                  <a:lnTo>
                    <a:pt x="19" y="194"/>
                  </a:lnTo>
                  <a:lnTo>
                    <a:pt x="16" y="201"/>
                  </a:lnTo>
                  <a:lnTo>
                    <a:pt x="16" y="204"/>
                  </a:lnTo>
                  <a:lnTo>
                    <a:pt x="16" y="204"/>
                  </a:lnTo>
                  <a:lnTo>
                    <a:pt x="14" y="204"/>
                  </a:lnTo>
                  <a:lnTo>
                    <a:pt x="12" y="204"/>
                  </a:lnTo>
                  <a:lnTo>
                    <a:pt x="9" y="206"/>
                  </a:lnTo>
                  <a:lnTo>
                    <a:pt x="7" y="206"/>
                  </a:lnTo>
                  <a:lnTo>
                    <a:pt x="7" y="208"/>
                  </a:lnTo>
                  <a:lnTo>
                    <a:pt x="4" y="211"/>
                  </a:lnTo>
                  <a:lnTo>
                    <a:pt x="2" y="213"/>
                  </a:lnTo>
                  <a:lnTo>
                    <a:pt x="2" y="213"/>
                  </a:lnTo>
                  <a:lnTo>
                    <a:pt x="2" y="218"/>
                  </a:lnTo>
                  <a:lnTo>
                    <a:pt x="0" y="225"/>
                  </a:lnTo>
                  <a:lnTo>
                    <a:pt x="2" y="227"/>
                  </a:lnTo>
                  <a:lnTo>
                    <a:pt x="2" y="232"/>
                  </a:lnTo>
                  <a:lnTo>
                    <a:pt x="2" y="232"/>
                  </a:lnTo>
                  <a:lnTo>
                    <a:pt x="4" y="234"/>
                  </a:lnTo>
                  <a:lnTo>
                    <a:pt x="4" y="239"/>
                  </a:lnTo>
                  <a:lnTo>
                    <a:pt x="4" y="239"/>
                  </a:lnTo>
                  <a:lnTo>
                    <a:pt x="9" y="246"/>
                  </a:lnTo>
                  <a:lnTo>
                    <a:pt x="12" y="253"/>
                  </a:lnTo>
                  <a:lnTo>
                    <a:pt x="14" y="256"/>
                  </a:lnTo>
                  <a:lnTo>
                    <a:pt x="14" y="256"/>
                  </a:lnTo>
                  <a:lnTo>
                    <a:pt x="14" y="265"/>
                  </a:lnTo>
                  <a:lnTo>
                    <a:pt x="14" y="268"/>
                  </a:lnTo>
                  <a:lnTo>
                    <a:pt x="16" y="270"/>
                  </a:lnTo>
                  <a:lnTo>
                    <a:pt x="16" y="270"/>
                  </a:lnTo>
                  <a:lnTo>
                    <a:pt x="21" y="270"/>
                  </a:lnTo>
                  <a:lnTo>
                    <a:pt x="21" y="270"/>
                  </a:lnTo>
                  <a:lnTo>
                    <a:pt x="28" y="275"/>
                  </a:lnTo>
                  <a:lnTo>
                    <a:pt x="28" y="275"/>
                  </a:lnTo>
                  <a:lnTo>
                    <a:pt x="30" y="275"/>
                  </a:lnTo>
                  <a:lnTo>
                    <a:pt x="30" y="275"/>
                  </a:lnTo>
                  <a:lnTo>
                    <a:pt x="33" y="275"/>
                  </a:lnTo>
                  <a:lnTo>
                    <a:pt x="33" y="277"/>
                  </a:lnTo>
                  <a:lnTo>
                    <a:pt x="38" y="284"/>
                  </a:lnTo>
                  <a:lnTo>
                    <a:pt x="45" y="294"/>
                  </a:lnTo>
                  <a:lnTo>
                    <a:pt x="45" y="294"/>
                  </a:lnTo>
                  <a:lnTo>
                    <a:pt x="45" y="303"/>
                  </a:lnTo>
                  <a:lnTo>
                    <a:pt x="45" y="310"/>
                  </a:lnTo>
                  <a:lnTo>
                    <a:pt x="47" y="313"/>
                  </a:lnTo>
                  <a:lnTo>
                    <a:pt x="47" y="313"/>
                  </a:lnTo>
                  <a:lnTo>
                    <a:pt x="47" y="313"/>
                  </a:lnTo>
                  <a:lnTo>
                    <a:pt x="54" y="317"/>
                  </a:lnTo>
                  <a:lnTo>
                    <a:pt x="64" y="324"/>
                  </a:lnTo>
                  <a:lnTo>
                    <a:pt x="73" y="332"/>
                  </a:lnTo>
                  <a:lnTo>
                    <a:pt x="83" y="339"/>
                  </a:lnTo>
                  <a:lnTo>
                    <a:pt x="85" y="339"/>
                  </a:lnTo>
                  <a:lnTo>
                    <a:pt x="85" y="341"/>
                  </a:lnTo>
                  <a:lnTo>
                    <a:pt x="85" y="346"/>
                  </a:lnTo>
                  <a:lnTo>
                    <a:pt x="85" y="346"/>
                  </a:lnTo>
                  <a:lnTo>
                    <a:pt x="87" y="353"/>
                  </a:lnTo>
                  <a:lnTo>
                    <a:pt x="90" y="360"/>
                  </a:lnTo>
                  <a:lnTo>
                    <a:pt x="90" y="367"/>
                  </a:lnTo>
                  <a:lnTo>
                    <a:pt x="92" y="374"/>
                  </a:lnTo>
                  <a:lnTo>
                    <a:pt x="94" y="381"/>
                  </a:lnTo>
                  <a:lnTo>
                    <a:pt x="94" y="388"/>
                  </a:lnTo>
                  <a:lnTo>
                    <a:pt x="97" y="393"/>
                  </a:lnTo>
                  <a:lnTo>
                    <a:pt x="97" y="400"/>
                  </a:lnTo>
                  <a:lnTo>
                    <a:pt x="99" y="407"/>
                  </a:lnTo>
                  <a:lnTo>
                    <a:pt x="101" y="414"/>
                  </a:lnTo>
                  <a:lnTo>
                    <a:pt x="101" y="421"/>
                  </a:lnTo>
                  <a:lnTo>
                    <a:pt x="104" y="429"/>
                  </a:lnTo>
                  <a:lnTo>
                    <a:pt x="106" y="436"/>
                  </a:lnTo>
                  <a:lnTo>
                    <a:pt x="106" y="443"/>
                  </a:lnTo>
                  <a:lnTo>
                    <a:pt x="109" y="447"/>
                  </a:lnTo>
                  <a:lnTo>
                    <a:pt x="111" y="455"/>
                  </a:lnTo>
                  <a:lnTo>
                    <a:pt x="123" y="450"/>
                  </a:lnTo>
                  <a:lnTo>
                    <a:pt x="123" y="447"/>
                  </a:lnTo>
                  <a:lnTo>
                    <a:pt x="127" y="447"/>
                  </a:lnTo>
                  <a:lnTo>
                    <a:pt x="130" y="447"/>
                  </a:lnTo>
                  <a:lnTo>
                    <a:pt x="135" y="438"/>
                  </a:lnTo>
                  <a:lnTo>
                    <a:pt x="142" y="431"/>
                  </a:lnTo>
                  <a:lnTo>
                    <a:pt x="146" y="424"/>
                  </a:lnTo>
                  <a:lnTo>
                    <a:pt x="149" y="417"/>
                  </a:lnTo>
                  <a:lnTo>
                    <a:pt x="151" y="414"/>
                  </a:lnTo>
                  <a:lnTo>
                    <a:pt x="151" y="412"/>
                  </a:lnTo>
                  <a:lnTo>
                    <a:pt x="149" y="410"/>
                  </a:lnTo>
                  <a:lnTo>
                    <a:pt x="149" y="407"/>
                  </a:lnTo>
                  <a:lnTo>
                    <a:pt x="149" y="405"/>
                  </a:lnTo>
                  <a:lnTo>
                    <a:pt x="149" y="403"/>
                  </a:lnTo>
                  <a:lnTo>
                    <a:pt x="146" y="400"/>
                  </a:lnTo>
                  <a:lnTo>
                    <a:pt x="146" y="393"/>
                  </a:lnTo>
                  <a:lnTo>
                    <a:pt x="142" y="381"/>
                  </a:lnTo>
                  <a:lnTo>
                    <a:pt x="142" y="381"/>
                  </a:lnTo>
                  <a:lnTo>
                    <a:pt x="142" y="376"/>
                  </a:lnTo>
                  <a:lnTo>
                    <a:pt x="142" y="376"/>
                  </a:lnTo>
                  <a:lnTo>
                    <a:pt x="146" y="372"/>
                  </a:lnTo>
                  <a:lnTo>
                    <a:pt x="149" y="365"/>
                  </a:lnTo>
                  <a:lnTo>
                    <a:pt x="154" y="362"/>
                  </a:lnTo>
                  <a:lnTo>
                    <a:pt x="158" y="362"/>
                  </a:lnTo>
                  <a:lnTo>
                    <a:pt x="161" y="362"/>
                  </a:lnTo>
                  <a:lnTo>
                    <a:pt x="163" y="362"/>
                  </a:lnTo>
                  <a:lnTo>
                    <a:pt x="163" y="360"/>
                  </a:lnTo>
                  <a:lnTo>
                    <a:pt x="163" y="360"/>
                  </a:lnTo>
                  <a:lnTo>
                    <a:pt x="165" y="358"/>
                  </a:lnTo>
                  <a:lnTo>
                    <a:pt x="168" y="355"/>
                  </a:lnTo>
                  <a:lnTo>
                    <a:pt x="168" y="353"/>
                  </a:lnTo>
                  <a:lnTo>
                    <a:pt x="168" y="348"/>
                  </a:lnTo>
                  <a:lnTo>
                    <a:pt x="170" y="348"/>
                  </a:lnTo>
                  <a:lnTo>
                    <a:pt x="170" y="348"/>
                  </a:lnTo>
                  <a:lnTo>
                    <a:pt x="170" y="348"/>
                  </a:lnTo>
                  <a:lnTo>
                    <a:pt x="172" y="348"/>
                  </a:lnTo>
                  <a:lnTo>
                    <a:pt x="172" y="348"/>
                  </a:lnTo>
                  <a:lnTo>
                    <a:pt x="175" y="346"/>
                  </a:lnTo>
                  <a:lnTo>
                    <a:pt x="177" y="346"/>
                  </a:lnTo>
                  <a:lnTo>
                    <a:pt x="180" y="343"/>
                  </a:lnTo>
                  <a:lnTo>
                    <a:pt x="182" y="339"/>
                  </a:lnTo>
                  <a:lnTo>
                    <a:pt x="182" y="336"/>
                  </a:lnTo>
                  <a:lnTo>
                    <a:pt x="198" y="329"/>
                  </a:lnTo>
                  <a:lnTo>
                    <a:pt x="213" y="322"/>
                  </a:lnTo>
                  <a:lnTo>
                    <a:pt x="217" y="320"/>
                  </a:lnTo>
                  <a:lnTo>
                    <a:pt x="217" y="320"/>
                  </a:lnTo>
                  <a:lnTo>
                    <a:pt x="217" y="317"/>
                  </a:lnTo>
                  <a:lnTo>
                    <a:pt x="220" y="315"/>
                  </a:lnTo>
                  <a:lnTo>
                    <a:pt x="220" y="313"/>
                  </a:lnTo>
                  <a:close/>
                  <a:moveTo>
                    <a:pt x="196" y="173"/>
                  </a:moveTo>
                  <a:lnTo>
                    <a:pt x="196" y="173"/>
                  </a:lnTo>
                  <a:lnTo>
                    <a:pt x="196" y="175"/>
                  </a:lnTo>
                  <a:lnTo>
                    <a:pt x="196" y="175"/>
                  </a:lnTo>
                  <a:lnTo>
                    <a:pt x="196" y="175"/>
                  </a:lnTo>
                  <a:lnTo>
                    <a:pt x="201" y="173"/>
                  </a:lnTo>
                  <a:lnTo>
                    <a:pt x="206" y="171"/>
                  </a:lnTo>
                  <a:lnTo>
                    <a:pt x="206" y="171"/>
                  </a:lnTo>
                  <a:lnTo>
                    <a:pt x="203" y="168"/>
                  </a:lnTo>
                  <a:lnTo>
                    <a:pt x="203" y="168"/>
                  </a:lnTo>
                  <a:lnTo>
                    <a:pt x="203" y="168"/>
                  </a:lnTo>
                  <a:lnTo>
                    <a:pt x="203" y="168"/>
                  </a:lnTo>
                  <a:lnTo>
                    <a:pt x="203" y="168"/>
                  </a:lnTo>
                  <a:lnTo>
                    <a:pt x="203" y="166"/>
                  </a:lnTo>
                  <a:lnTo>
                    <a:pt x="206" y="166"/>
                  </a:lnTo>
                  <a:lnTo>
                    <a:pt x="206" y="166"/>
                  </a:lnTo>
                  <a:lnTo>
                    <a:pt x="203" y="166"/>
                  </a:lnTo>
                  <a:lnTo>
                    <a:pt x="203" y="166"/>
                  </a:lnTo>
                  <a:lnTo>
                    <a:pt x="203" y="166"/>
                  </a:lnTo>
                  <a:lnTo>
                    <a:pt x="201" y="166"/>
                  </a:lnTo>
                  <a:lnTo>
                    <a:pt x="201" y="166"/>
                  </a:lnTo>
                  <a:lnTo>
                    <a:pt x="201" y="168"/>
                  </a:lnTo>
                  <a:lnTo>
                    <a:pt x="201" y="168"/>
                  </a:lnTo>
                  <a:lnTo>
                    <a:pt x="201" y="171"/>
                  </a:lnTo>
                  <a:lnTo>
                    <a:pt x="201" y="171"/>
                  </a:lnTo>
                  <a:lnTo>
                    <a:pt x="198" y="171"/>
                  </a:lnTo>
                  <a:lnTo>
                    <a:pt x="198" y="168"/>
                  </a:lnTo>
                  <a:lnTo>
                    <a:pt x="198" y="171"/>
                  </a:lnTo>
                  <a:lnTo>
                    <a:pt x="198" y="171"/>
                  </a:lnTo>
                  <a:lnTo>
                    <a:pt x="198" y="171"/>
                  </a:lnTo>
                  <a:lnTo>
                    <a:pt x="198" y="171"/>
                  </a:lnTo>
                  <a:lnTo>
                    <a:pt x="196" y="173"/>
                  </a:lnTo>
                  <a:close/>
                  <a:moveTo>
                    <a:pt x="187" y="237"/>
                  </a:moveTo>
                  <a:lnTo>
                    <a:pt x="187" y="237"/>
                  </a:lnTo>
                  <a:lnTo>
                    <a:pt x="187" y="234"/>
                  </a:lnTo>
                  <a:lnTo>
                    <a:pt x="187" y="234"/>
                  </a:lnTo>
                  <a:lnTo>
                    <a:pt x="189" y="234"/>
                  </a:lnTo>
                  <a:lnTo>
                    <a:pt x="189" y="234"/>
                  </a:lnTo>
                  <a:lnTo>
                    <a:pt x="191" y="232"/>
                  </a:lnTo>
                  <a:lnTo>
                    <a:pt x="191" y="230"/>
                  </a:lnTo>
                  <a:lnTo>
                    <a:pt x="191" y="230"/>
                  </a:lnTo>
                  <a:lnTo>
                    <a:pt x="189" y="230"/>
                  </a:lnTo>
                  <a:lnTo>
                    <a:pt x="189" y="227"/>
                  </a:lnTo>
                  <a:lnTo>
                    <a:pt x="187" y="227"/>
                  </a:lnTo>
                  <a:lnTo>
                    <a:pt x="184" y="225"/>
                  </a:lnTo>
                  <a:lnTo>
                    <a:pt x="184" y="225"/>
                  </a:lnTo>
                  <a:lnTo>
                    <a:pt x="182" y="225"/>
                  </a:lnTo>
                  <a:lnTo>
                    <a:pt x="177" y="225"/>
                  </a:lnTo>
                  <a:lnTo>
                    <a:pt x="175" y="225"/>
                  </a:lnTo>
                  <a:lnTo>
                    <a:pt x="175" y="227"/>
                  </a:lnTo>
                  <a:lnTo>
                    <a:pt x="175" y="230"/>
                  </a:lnTo>
                  <a:lnTo>
                    <a:pt x="175" y="232"/>
                  </a:lnTo>
                  <a:lnTo>
                    <a:pt x="175" y="234"/>
                  </a:lnTo>
                  <a:lnTo>
                    <a:pt x="175" y="234"/>
                  </a:lnTo>
                  <a:lnTo>
                    <a:pt x="175" y="237"/>
                  </a:lnTo>
                  <a:lnTo>
                    <a:pt x="177" y="237"/>
                  </a:lnTo>
                  <a:lnTo>
                    <a:pt x="177" y="237"/>
                  </a:lnTo>
                  <a:lnTo>
                    <a:pt x="177" y="237"/>
                  </a:lnTo>
                  <a:lnTo>
                    <a:pt x="180" y="234"/>
                  </a:lnTo>
                  <a:lnTo>
                    <a:pt x="180" y="234"/>
                  </a:lnTo>
                  <a:lnTo>
                    <a:pt x="180" y="237"/>
                  </a:lnTo>
                  <a:lnTo>
                    <a:pt x="182" y="237"/>
                  </a:lnTo>
                  <a:lnTo>
                    <a:pt x="182" y="239"/>
                  </a:lnTo>
                  <a:lnTo>
                    <a:pt x="182" y="239"/>
                  </a:lnTo>
                  <a:lnTo>
                    <a:pt x="182" y="242"/>
                  </a:lnTo>
                  <a:lnTo>
                    <a:pt x="184" y="242"/>
                  </a:lnTo>
                  <a:lnTo>
                    <a:pt x="184" y="239"/>
                  </a:lnTo>
                  <a:lnTo>
                    <a:pt x="184" y="239"/>
                  </a:lnTo>
                  <a:lnTo>
                    <a:pt x="184" y="237"/>
                  </a:lnTo>
                  <a:lnTo>
                    <a:pt x="187" y="237"/>
                  </a:lnTo>
                  <a:lnTo>
                    <a:pt x="187" y="234"/>
                  </a:lnTo>
                  <a:lnTo>
                    <a:pt x="187" y="237"/>
                  </a:lnTo>
                  <a:lnTo>
                    <a:pt x="187" y="237"/>
                  </a:lnTo>
                  <a:close/>
                  <a:moveTo>
                    <a:pt x="196" y="175"/>
                  </a:moveTo>
                  <a:lnTo>
                    <a:pt x="194" y="175"/>
                  </a:lnTo>
                  <a:lnTo>
                    <a:pt x="189" y="175"/>
                  </a:lnTo>
                  <a:lnTo>
                    <a:pt x="187" y="175"/>
                  </a:lnTo>
                  <a:lnTo>
                    <a:pt x="187" y="175"/>
                  </a:lnTo>
                  <a:lnTo>
                    <a:pt x="189" y="178"/>
                  </a:lnTo>
                  <a:lnTo>
                    <a:pt x="189" y="178"/>
                  </a:lnTo>
                  <a:lnTo>
                    <a:pt x="191" y="178"/>
                  </a:lnTo>
                  <a:lnTo>
                    <a:pt x="191" y="178"/>
                  </a:lnTo>
                  <a:lnTo>
                    <a:pt x="194" y="178"/>
                  </a:lnTo>
                  <a:lnTo>
                    <a:pt x="196" y="175"/>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5" name="Freeform 9">
              <a:extLst>
                <a:ext uri="{FF2B5EF4-FFF2-40B4-BE49-F238E27FC236}">
                  <a16:creationId xmlns:a16="http://schemas.microsoft.com/office/drawing/2014/main" id="{08DC25F1-944C-593C-B2B2-4BB15081E898}"/>
                </a:ext>
              </a:extLst>
            </p:cNvPr>
            <p:cNvSpPr>
              <a:spLocks/>
            </p:cNvSpPr>
            <p:nvPr/>
          </p:nvSpPr>
          <p:spPr bwMode="auto">
            <a:xfrm>
              <a:off x="7112879" y="2573899"/>
              <a:ext cx="132441" cy="343838"/>
            </a:xfrm>
            <a:custGeom>
              <a:avLst/>
              <a:gdLst>
                <a:gd name="T0" fmla="*/ 97 w 104"/>
                <a:gd name="T1" fmla="*/ 248 h 270"/>
                <a:gd name="T2" fmla="*/ 94 w 104"/>
                <a:gd name="T3" fmla="*/ 244 h 270"/>
                <a:gd name="T4" fmla="*/ 94 w 104"/>
                <a:gd name="T5" fmla="*/ 241 h 270"/>
                <a:gd name="T6" fmla="*/ 94 w 104"/>
                <a:gd name="T7" fmla="*/ 234 h 270"/>
                <a:gd name="T8" fmla="*/ 92 w 104"/>
                <a:gd name="T9" fmla="*/ 227 h 270"/>
                <a:gd name="T10" fmla="*/ 94 w 104"/>
                <a:gd name="T11" fmla="*/ 194 h 270"/>
                <a:gd name="T12" fmla="*/ 94 w 104"/>
                <a:gd name="T13" fmla="*/ 149 h 270"/>
                <a:gd name="T14" fmla="*/ 97 w 104"/>
                <a:gd name="T15" fmla="*/ 142 h 270"/>
                <a:gd name="T16" fmla="*/ 94 w 104"/>
                <a:gd name="T17" fmla="*/ 118 h 270"/>
                <a:gd name="T18" fmla="*/ 83 w 104"/>
                <a:gd name="T19" fmla="*/ 97 h 270"/>
                <a:gd name="T20" fmla="*/ 78 w 104"/>
                <a:gd name="T21" fmla="*/ 85 h 270"/>
                <a:gd name="T22" fmla="*/ 80 w 104"/>
                <a:gd name="T23" fmla="*/ 73 h 270"/>
                <a:gd name="T24" fmla="*/ 59 w 104"/>
                <a:gd name="T25" fmla="*/ 47 h 270"/>
                <a:gd name="T26" fmla="*/ 49 w 104"/>
                <a:gd name="T27" fmla="*/ 24 h 270"/>
                <a:gd name="T28" fmla="*/ 54 w 104"/>
                <a:gd name="T29" fmla="*/ 12 h 270"/>
                <a:gd name="T30" fmla="*/ 33 w 104"/>
                <a:gd name="T31" fmla="*/ 9 h 270"/>
                <a:gd name="T32" fmla="*/ 35 w 104"/>
                <a:gd name="T33" fmla="*/ 7 h 270"/>
                <a:gd name="T34" fmla="*/ 0 w 104"/>
                <a:gd name="T35" fmla="*/ 0 h 270"/>
                <a:gd name="T36" fmla="*/ 9 w 104"/>
                <a:gd name="T37" fmla="*/ 2 h 270"/>
                <a:gd name="T38" fmla="*/ 7 w 104"/>
                <a:gd name="T39" fmla="*/ 14 h 270"/>
                <a:gd name="T40" fmla="*/ 2 w 104"/>
                <a:gd name="T41" fmla="*/ 21 h 270"/>
                <a:gd name="T42" fmla="*/ 7 w 104"/>
                <a:gd name="T43" fmla="*/ 28 h 270"/>
                <a:gd name="T44" fmla="*/ 12 w 104"/>
                <a:gd name="T45" fmla="*/ 31 h 270"/>
                <a:gd name="T46" fmla="*/ 19 w 104"/>
                <a:gd name="T47" fmla="*/ 38 h 270"/>
                <a:gd name="T48" fmla="*/ 23 w 104"/>
                <a:gd name="T49" fmla="*/ 40 h 270"/>
                <a:gd name="T50" fmla="*/ 28 w 104"/>
                <a:gd name="T51" fmla="*/ 45 h 270"/>
                <a:gd name="T52" fmla="*/ 26 w 104"/>
                <a:gd name="T53" fmla="*/ 54 h 270"/>
                <a:gd name="T54" fmla="*/ 28 w 104"/>
                <a:gd name="T55" fmla="*/ 59 h 270"/>
                <a:gd name="T56" fmla="*/ 28 w 104"/>
                <a:gd name="T57" fmla="*/ 62 h 270"/>
                <a:gd name="T58" fmla="*/ 26 w 104"/>
                <a:gd name="T59" fmla="*/ 69 h 270"/>
                <a:gd name="T60" fmla="*/ 26 w 104"/>
                <a:gd name="T61" fmla="*/ 78 h 270"/>
                <a:gd name="T62" fmla="*/ 23 w 104"/>
                <a:gd name="T63" fmla="*/ 83 h 270"/>
                <a:gd name="T64" fmla="*/ 23 w 104"/>
                <a:gd name="T65" fmla="*/ 83 h 270"/>
                <a:gd name="T66" fmla="*/ 21 w 104"/>
                <a:gd name="T67" fmla="*/ 88 h 270"/>
                <a:gd name="T68" fmla="*/ 21 w 104"/>
                <a:gd name="T69" fmla="*/ 90 h 270"/>
                <a:gd name="T70" fmla="*/ 26 w 104"/>
                <a:gd name="T71" fmla="*/ 90 h 270"/>
                <a:gd name="T72" fmla="*/ 33 w 104"/>
                <a:gd name="T73" fmla="*/ 90 h 270"/>
                <a:gd name="T74" fmla="*/ 35 w 104"/>
                <a:gd name="T75" fmla="*/ 92 h 270"/>
                <a:gd name="T76" fmla="*/ 35 w 104"/>
                <a:gd name="T77" fmla="*/ 99 h 270"/>
                <a:gd name="T78" fmla="*/ 33 w 104"/>
                <a:gd name="T79" fmla="*/ 109 h 270"/>
                <a:gd name="T80" fmla="*/ 33 w 104"/>
                <a:gd name="T81" fmla="*/ 123 h 270"/>
                <a:gd name="T82" fmla="*/ 31 w 104"/>
                <a:gd name="T83" fmla="*/ 125 h 270"/>
                <a:gd name="T84" fmla="*/ 28 w 104"/>
                <a:gd name="T85" fmla="*/ 125 h 270"/>
                <a:gd name="T86" fmla="*/ 38 w 104"/>
                <a:gd name="T87" fmla="*/ 140 h 270"/>
                <a:gd name="T88" fmla="*/ 45 w 104"/>
                <a:gd name="T89" fmla="*/ 149 h 270"/>
                <a:gd name="T90" fmla="*/ 42 w 104"/>
                <a:gd name="T91" fmla="*/ 154 h 270"/>
                <a:gd name="T92" fmla="*/ 40 w 104"/>
                <a:gd name="T93" fmla="*/ 159 h 270"/>
                <a:gd name="T94" fmla="*/ 40 w 104"/>
                <a:gd name="T95" fmla="*/ 168 h 270"/>
                <a:gd name="T96" fmla="*/ 40 w 104"/>
                <a:gd name="T97" fmla="*/ 185 h 270"/>
                <a:gd name="T98" fmla="*/ 35 w 104"/>
                <a:gd name="T99" fmla="*/ 189 h 270"/>
                <a:gd name="T100" fmla="*/ 38 w 104"/>
                <a:gd name="T101" fmla="*/ 201 h 270"/>
                <a:gd name="T102" fmla="*/ 40 w 104"/>
                <a:gd name="T103" fmla="*/ 213 h 270"/>
                <a:gd name="T104" fmla="*/ 35 w 104"/>
                <a:gd name="T105" fmla="*/ 222 h 270"/>
                <a:gd name="T106" fmla="*/ 35 w 104"/>
                <a:gd name="T107" fmla="*/ 232 h 270"/>
                <a:gd name="T108" fmla="*/ 42 w 104"/>
                <a:gd name="T109" fmla="*/ 239 h 270"/>
                <a:gd name="T110" fmla="*/ 47 w 104"/>
                <a:gd name="T111" fmla="*/ 244 h 270"/>
                <a:gd name="T112" fmla="*/ 47 w 104"/>
                <a:gd name="T113" fmla="*/ 251 h 270"/>
                <a:gd name="T114" fmla="*/ 61 w 104"/>
                <a:gd name="T115" fmla="*/ 258 h 270"/>
                <a:gd name="T116" fmla="*/ 66 w 104"/>
                <a:gd name="T117" fmla="*/ 265 h 270"/>
                <a:gd name="T118" fmla="*/ 85 w 104"/>
                <a:gd name="T119" fmla="*/ 265 h 270"/>
                <a:gd name="T120" fmla="*/ 101 w 104"/>
                <a:gd name="T121" fmla="*/ 256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4" h="270">
                  <a:moveTo>
                    <a:pt x="101" y="256"/>
                  </a:moveTo>
                  <a:lnTo>
                    <a:pt x="101" y="253"/>
                  </a:lnTo>
                  <a:lnTo>
                    <a:pt x="99" y="251"/>
                  </a:lnTo>
                  <a:lnTo>
                    <a:pt x="99" y="251"/>
                  </a:lnTo>
                  <a:lnTo>
                    <a:pt x="99" y="248"/>
                  </a:lnTo>
                  <a:lnTo>
                    <a:pt x="97" y="248"/>
                  </a:lnTo>
                  <a:lnTo>
                    <a:pt x="97" y="248"/>
                  </a:lnTo>
                  <a:lnTo>
                    <a:pt x="97" y="248"/>
                  </a:lnTo>
                  <a:lnTo>
                    <a:pt x="97" y="246"/>
                  </a:lnTo>
                  <a:lnTo>
                    <a:pt x="97" y="246"/>
                  </a:lnTo>
                  <a:lnTo>
                    <a:pt x="97" y="246"/>
                  </a:lnTo>
                  <a:lnTo>
                    <a:pt x="97" y="246"/>
                  </a:lnTo>
                  <a:lnTo>
                    <a:pt x="97" y="244"/>
                  </a:lnTo>
                  <a:lnTo>
                    <a:pt x="97" y="244"/>
                  </a:lnTo>
                  <a:lnTo>
                    <a:pt x="94" y="244"/>
                  </a:lnTo>
                  <a:lnTo>
                    <a:pt x="94" y="244"/>
                  </a:lnTo>
                  <a:lnTo>
                    <a:pt x="94" y="244"/>
                  </a:lnTo>
                  <a:lnTo>
                    <a:pt x="94" y="244"/>
                  </a:lnTo>
                  <a:lnTo>
                    <a:pt x="94" y="244"/>
                  </a:lnTo>
                  <a:lnTo>
                    <a:pt x="94" y="244"/>
                  </a:lnTo>
                  <a:lnTo>
                    <a:pt x="92" y="241"/>
                  </a:lnTo>
                  <a:lnTo>
                    <a:pt x="94" y="241"/>
                  </a:lnTo>
                  <a:lnTo>
                    <a:pt x="94" y="241"/>
                  </a:lnTo>
                  <a:lnTo>
                    <a:pt x="94" y="241"/>
                  </a:lnTo>
                  <a:lnTo>
                    <a:pt x="92" y="239"/>
                  </a:lnTo>
                  <a:lnTo>
                    <a:pt x="92" y="239"/>
                  </a:lnTo>
                  <a:lnTo>
                    <a:pt x="92" y="239"/>
                  </a:lnTo>
                  <a:lnTo>
                    <a:pt x="92" y="237"/>
                  </a:lnTo>
                  <a:lnTo>
                    <a:pt x="92" y="237"/>
                  </a:lnTo>
                  <a:lnTo>
                    <a:pt x="94" y="237"/>
                  </a:lnTo>
                  <a:lnTo>
                    <a:pt x="94" y="234"/>
                  </a:lnTo>
                  <a:lnTo>
                    <a:pt x="94" y="234"/>
                  </a:lnTo>
                  <a:lnTo>
                    <a:pt x="92" y="232"/>
                  </a:lnTo>
                  <a:lnTo>
                    <a:pt x="92" y="232"/>
                  </a:lnTo>
                  <a:lnTo>
                    <a:pt x="92" y="232"/>
                  </a:lnTo>
                  <a:lnTo>
                    <a:pt x="92" y="230"/>
                  </a:lnTo>
                  <a:lnTo>
                    <a:pt x="92" y="227"/>
                  </a:lnTo>
                  <a:lnTo>
                    <a:pt x="92" y="227"/>
                  </a:lnTo>
                  <a:lnTo>
                    <a:pt x="92" y="227"/>
                  </a:lnTo>
                  <a:lnTo>
                    <a:pt x="92" y="227"/>
                  </a:lnTo>
                  <a:lnTo>
                    <a:pt x="92" y="225"/>
                  </a:lnTo>
                  <a:lnTo>
                    <a:pt x="90" y="222"/>
                  </a:lnTo>
                  <a:lnTo>
                    <a:pt x="94" y="222"/>
                  </a:lnTo>
                  <a:lnTo>
                    <a:pt x="94" y="222"/>
                  </a:lnTo>
                  <a:lnTo>
                    <a:pt x="94" y="213"/>
                  </a:lnTo>
                  <a:lnTo>
                    <a:pt x="94" y="206"/>
                  </a:lnTo>
                  <a:lnTo>
                    <a:pt x="94" y="199"/>
                  </a:lnTo>
                  <a:lnTo>
                    <a:pt x="94" y="194"/>
                  </a:lnTo>
                  <a:lnTo>
                    <a:pt x="94" y="189"/>
                  </a:lnTo>
                  <a:lnTo>
                    <a:pt x="94" y="187"/>
                  </a:lnTo>
                  <a:lnTo>
                    <a:pt x="94" y="177"/>
                  </a:lnTo>
                  <a:lnTo>
                    <a:pt x="94" y="168"/>
                  </a:lnTo>
                  <a:lnTo>
                    <a:pt x="94" y="159"/>
                  </a:lnTo>
                  <a:lnTo>
                    <a:pt x="94" y="154"/>
                  </a:lnTo>
                  <a:lnTo>
                    <a:pt x="94" y="149"/>
                  </a:lnTo>
                  <a:lnTo>
                    <a:pt x="94" y="149"/>
                  </a:lnTo>
                  <a:lnTo>
                    <a:pt x="94" y="149"/>
                  </a:lnTo>
                  <a:lnTo>
                    <a:pt x="94" y="149"/>
                  </a:lnTo>
                  <a:lnTo>
                    <a:pt x="94" y="149"/>
                  </a:lnTo>
                  <a:lnTo>
                    <a:pt x="94" y="147"/>
                  </a:lnTo>
                  <a:lnTo>
                    <a:pt x="94" y="147"/>
                  </a:lnTo>
                  <a:lnTo>
                    <a:pt x="94" y="144"/>
                  </a:lnTo>
                  <a:lnTo>
                    <a:pt x="97" y="142"/>
                  </a:lnTo>
                  <a:lnTo>
                    <a:pt x="97" y="142"/>
                  </a:lnTo>
                  <a:lnTo>
                    <a:pt x="97" y="142"/>
                  </a:lnTo>
                  <a:lnTo>
                    <a:pt x="94" y="140"/>
                  </a:lnTo>
                  <a:lnTo>
                    <a:pt x="94" y="140"/>
                  </a:lnTo>
                  <a:lnTo>
                    <a:pt x="94" y="137"/>
                  </a:lnTo>
                  <a:lnTo>
                    <a:pt x="94" y="137"/>
                  </a:lnTo>
                  <a:lnTo>
                    <a:pt x="94" y="130"/>
                  </a:lnTo>
                  <a:lnTo>
                    <a:pt x="94" y="125"/>
                  </a:lnTo>
                  <a:lnTo>
                    <a:pt x="94" y="118"/>
                  </a:lnTo>
                  <a:lnTo>
                    <a:pt x="94" y="111"/>
                  </a:lnTo>
                  <a:lnTo>
                    <a:pt x="94" y="111"/>
                  </a:lnTo>
                  <a:lnTo>
                    <a:pt x="92" y="109"/>
                  </a:lnTo>
                  <a:lnTo>
                    <a:pt x="92" y="106"/>
                  </a:lnTo>
                  <a:lnTo>
                    <a:pt x="87" y="104"/>
                  </a:lnTo>
                  <a:lnTo>
                    <a:pt x="85" y="99"/>
                  </a:lnTo>
                  <a:lnTo>
                    <a:pt x="85" y="99"/>
                  </a:lnTo>
                  <a:lnTo>
                    <a:pt x="83" y="97"/>
                  </a:lnTo>
                  <a:lnTo>
                    <a:pt x="83" y="95"/>
                  </a:lnTo>
                  <a:lnTo>
                    <a:pt x="83" y="90"/>
                  </a:lnTo>
                  <a:lnTo>
                    <a:pt x="80" y="88"/>
                  </a:lnTo>
                  <a:lnTo>
                    <a:pt x="80" y="88"/>
                  </a:lnTo>
                  <a:lnTo>
                    <a:pt x="80" y="88"/>
                  </a:lnTo>
                  <a:lnTo>
                    <a:pt x="78" y="85"/>
                  </a:lnTo>
                  <a:lnTo>
                    <a:pt x="78" y="85"/>
                  </a:lnTo>
                  <a:lnTo>
                    <a:pt x="78" y="85"/>
                  </a:lnTo>
                  <a:lnTo>
                    <a:pt x="80" y="83"/>
                  </a:lnTo>
                  <a:lnTo>
                    <a:pt x="80" y="83"/>
                  </a:lnTo>
                  <a:lnTo>
                    <a:pt x="80" y="83"/>
                  </a:lnTo>
                  <a:lnTo>
                    <a:pt x="80" y="80"/>
                  </a:lnTo>
                  <a:lnTo>
                    <a:pt x="80" y="80"/>
                  </a:lnTo>
                  <a:lnTo>
                    <a:pt x="80" y="80"/>
                  </a:lnTo>
                  <a:lnTo>
                    <a:pt x="80" y="78"/>
                  </a:lnTo>
                  <a:lnTo>
                    <a:pt x="80" y="73"/>
                  </a:lnTo>
                  <a:lnTo>
                    <a:pt x="80" y="66"/>
                  </a:lnTo>
                  <a:lnTo>
                    <a:pt x="80" y="64"/>
                  </a:lnTo>
                  <a:lnTo>
                    <a:pt x="80" y="62"/>
                  </a:lnTo>
                  <a:lnTo>
                    <a:pt x="80" y="62"/>
                  </a:lnTo>
                  <a:lnTo>
                    <a:pt x="73" y="57"/>
                  </a:lnTo>
                  <a:lnTo>
                    <a:pt x="66" y="52"/>
                  </a:lnTo>
                  <a:lnTo>
                    <a:pt x="61" y="50"/>
                  </a:lnTo>
                  <a:lnTo>
                    <a:pt x="59" y="47"/>
                  </a:lnTo>
                  <a:lnTo>
                    <a:pt x="54" y="43"/>
                  </a:lnTo>
                  <a:lnTo>
                    <a:pt x="49" y="40"/>
                  </a:lnTo>
                  <a:lnTo>
                    <a:pt x="49" y="40"/>
                  </a:lnTo>
                  <a:lnTo>
                    <a:pt x="49" y="38"/>
                  </a:lnTo>
                  <a:lnTo>
                    <a:pt x="49" y="33"/>
                  </a:lnTo>
                  <a:lnTo>
                    <a:pt x="49" y="31"/>
                  </a:lnTo>
                  <a:lnTo>
                    <a:pt x="49" y="28"/>
                  </a:lnTo>
                  <a:lnTo>
                    <a:pt x="49" y="24"/>
                  </a:lnTo>
                  <a:lnTo>
                    <a:pt x="49" y="21"/>
                  </a:lnTo>
                  <a:lnTo>
                    <a:pt x="54" y="19"/>
                  </a:lnTo>
                  <a:lnTo>
                    <a:pt x="54" y="17"/>
                  </a:lnTo>
                  <a:lnTo>
                    <a:pt x="54" y="17"/>
                  </a:lnTo>
                  <a:lnTo>
                    <a:pt x="54" y="17"/>
                  </a:lnTo>
                  <a:lnTo>
                    <a:pt x="54" y="14"/>
                  </a:lnTo>
                  <a:lnTo>
                    <a:pt x="54" y="14"/>
                  </a:lnTo>
                  <a:lnTo>
                    <a:pt x="54" y="12"/>
                  </a:lnTo>
                  <a:lnTo>
                    <a:pt x="54" y="12"/>
                  </a:lnTo>
                  <a:lnTo>
                    <a:pt x="54" y="12"/>
                  </a:lnTo>
                  <a:lnTo>
                    <a:pt x="54" y="9"/>
                  </a:lnTo>
                  <a:lnTo>
                    <a:pt x="57" y="7"/>
                  </a:lnTo>
                  <a:lnTo>
                    <a:pt x="49" y="7"/>
                  </a:lnTo>
                  <a:lnTo>
                    <a:pt x="45" y="7"/>
                  </a:lnTo>
                  <a:lnTo>
                    <a:pt x="40" y="7"/>
                  </a:lnTo>
                  <a:lnTo>
                    <a:pt x="33" y="9"/>
                  </a:lnTo>
                  <a:lnTo>
                    <a:pt x="35" y="7"/>
                  </a:lnTo>
                  <a:lnTo>
                    <a:pt x="33" y="7"/>
                  </a:lnTo>
                  <a:lnTo>
                    <a:pt x="33" y="7"/>
                  </a:lnTo>
                  <a:lnTo>
                    <a:pt x="35" y="7"/>
                  </a:lnTo>
                  <a:lnTo>
                    <a:pt x="35" y="7"/>
                  </a:lnTo>
                  <a:lnTo>
                    <a:pt x="35" y="7"/>
                  </a:lnTo>
                  <a:lnTo>
                    <a:pt x="35" y="7"/>
                  </a:lnTo>
                  <a:lnTo>
                    <a:pt x="35" y="7"/>
                  </a:lnTo>
                  <a:lnTo>
                    <a:pt x="33" y="7"/>
                  </a:lnTo>
                  <a:lnTo>
                    <a:pt x="28" y="5"/>
                  </a:lnTo>
                  <a:lnTo>
                    <a:pt x="23" y="5"/>
                  </a:lnTo>
                  <a:lnTo>
                    <a:pt x="12" y="2"/>
                  </a:lnTo>
                  <a:lnTo>
                    <a:pt x="4" y="0"/>
                  </a:lnTo>
                  <a:lnTo>
                    <a:pt x="2" y="0"/>
                  </a:lnTo>
                  <a:lnTo>
                    <a:pt x="0" y="0"/>
                  </a:lnTo>
                  <a:lnTo>
                    <a:pt x="0" y="0"/>
                  </a:lnTo>
                  <a:lnTo>
                    <a:pt x="0" y="0"/>
                  </a:lnTo>
                  <a:lnTo>
                    <a:pt x="2" y="2"/>
                  </a:lnTo>
                  <a:lnTo>
                    <a:pt x="2" y="2"/>
                  </a:lnTo>
                  <a:lnTo>
                    <a:pt x="4" y="2"/>
                  </a:lnTo>
                  <a:lnTo>
                    <a:pt x="4" y="0"/>
                  </a:lnTo>
                  <a:lnTo>
                    <a:pt x="7" y="0"/>
                  </a:lnTo>
                  <a:lnTo>
                    <a:pt x="7" y="2"/>
                  </a:lnTo>
                  <a:lnTo>
                    <a:pt x="9" y="2"/>
                  </a:lnTo>
                  <a:lnTo>
                    <a:pt x="9" y="5"/>
                  </a:lnTo>
                  <a:lnTo>
                    <a:pt x="9" y="7"/>
                  </a:lnTo>
                  <a:lnTo>
                    <a:pt x="9" y="7"/>
                  </a:lnTo>
                  <a:lnTo>
                    <a:pt x="9" y="7"/>
                  </a:lnTo>
                  <a:lnTo>
                    <a:pt x="7" y="7"/>
                  </a:lnTo>
                  <a:lnTo>
                    <a:pt x="7" y="9"/>
                  </a:lnTo>
                  <a:lnTo>
                    <a:pt x="7" y="9"/>
                  </a:lnTo>
                  <a:lnTo>
                    <a:pt x="7" y="14"/>
                  </a:lnTo>
                  <a:lnTo>
                    <a:pt x="7" y="14"/>
                  </a:lnTo>
                  <a:lnTo>
                    <a:pt x="7" y="17"/>
                  </a:lnTo>
                  <a:lnTo>
                    <a:pt x="7" y="17"/>
                  </a:lnTo>
                  <a:lnTo>
                    <a:pt x="7" y="17"/>
                  </a:lnTo>
                  <a:lnTo>
                    <a:pt x="4" y="17"/>
                  </a:lnTo>
                  <a:lnTo>
                    <a:pt x="4" y="19"/>
                  </a:lnTo>
                  <a:lnTo>
                    <a:pt x="4" y="19"/>
                  </a:lnTo>
                  <a:lnTo>
                    <a:pt x="2" y="21"/>
                  </a:lnTo>
                  <a:lnTo>
                    <a:pt x="2" y="24"/>
                  </a:lnTo>
                  <a:lnTo>
                    <a:pt x="2" y="24"/>
                  </a:lnTo>
                  <a:lnTo>
                    <a:pt x="2" y="26"/>
                  </a:lnTo>
                  <a:lnTo>
                    <a:pt x="2" y="26"/>
                  </a:lnTo>
                  <a:lnTo>
                    <a:pt x="4" y="26"/>
                  </a:lnTo>
                  <a:lnTo>
                    <a:pt x="4" y="26"/>
                  </a:lnTo>
                  <a:lnTo>
                    <a:pt x="4" y="26"/>
                  </a:lnTo>
                  <a:lnTo>
                    <a:pt x="7" y="28"/>
                  </a:lnTo>
                  <a:lnTo>
                    <a:pt x="7" y="28"/>
                  </a:lnTo>
                  <a:lnTo>
                    <a:pt x="7" y="28"/>
                  </a:lnTo>
                  <a:lnTo>
                    <a:pt x="7" y="28"/>
                  </a:lnTo>
                  <a:lnTo>
                    <a:pt x="9" y="28"/>
                  </a:lnTo>
                  <a:lnTo>
                    <a:pt x="9" y="28"/>
                  </a:lnTo>
                  <a:lnTo>
                    <a:pt x="9" y="28"/>
                  </a:lnTo>
                  <a:lnTo>
                    <a:pt x="12" y="31"/>
                  </a:lnTo>
                  <a:lnTo>
                    <a:pt x="12" y="31"/>
                  </a:lnTo>
                  <a:lnTo>
                    <a:pt x="14" y="33"/>
                  </a:lnTo>
                  <a:lnTo>
                    <a:pt x="14" y="33"/>
                  </a:lnTo>
                  <a:lnTo>
                    <a:pt x="16" y="38"/>
                  </a:lnTo>
                  <a:lnTo>
                    <a:pt x="19" y="40"/>
                  </a:lnTo>
                  <a:lnTo>
                    <a:pt x="19" y="40"/>
                  </a:lnTo>
                  <a:lnTo>
                    <a:pt x="19" y="38"/>
                  </a:lnTo>
                  <a:lnTo>
                    <a:pt x="19" y="38"/>
                  </a:lnTo>
                  <a:lnTo>
                    <a:pt x="19" y="38"/>
                  </a:lnTo>
                  <a:lnTo>
                    <a:pt x="21" y="38"/>
                  </a:lnTo>
                  <a:lnTo>
                    <a:pt x="21" y="38"/>
                  </a:lnTo>
                  <a:lnTo>
                    <a:pt x="21" y="38"/>
                  </a:lnTo>
                  <a:lnTo>
                    <a:pt x="21" y="38"/>
                  </a:lnTo>
                  <a:lnTo>
                    <a:pt x="21" y="38"/>
                  </a:lnTo>
                  <a:lnTo>
                    <a:pt x="23" y="38"/>
                  </a:lnTo>
                  <a:lnTo>
                    <a:pt x="23" y="40"/>
                  </a:lnTo>
                  <a:lnTo>
                    <a:pt x="23" y="40"/>
                  </a:lnTo>
                  <a:lnTo>
                    <a:pt x="23" y="40"/>
                  </a:lnTo>
                  <a:lnTo>
                    <a:pt x="23" y="40"/>
                  </a:lnTo>
                  <a:lnTo>
                    <a:pt x="23" y="43"/>
                  </a:lnTo>
                  <a:lnTo>
                    <a:pt x="23" y="43"/>
                  </a:lnTo>
                  <a:lnTo>
                    <a:pt x="26" y="43"/>
                  </a:lnTo>
                  <a:lnTo>
                    <a:pt x="23" y="45"/>
                  </a:lnTo>
                  <a:lnTo>
                    <a:pt x="26" y="45"/>
                  </a:lnTo>
                  <a:lnTo>
                    <a:pt x="28" y="45"/>
                  </a:lnTo>
                  <a:lnTo>
                    <a:pt x="28" y="45"/>
                  </a:lnTo>
                  <a:lnTo>
                    <a:pt x="28" y="45"/>
                  </a:lnTo>
                  <a:lnTo>
                    <a:pt x="28" y="47"/>
                  </a:lnTo>
                  <a:lnTo>
                    <a:pt x="28" y="47"/>
                  </a:lnTo>
                  <a:lnTo>
                    <a:pt x="28" y="47"/>
                  </a:lnTo>
                  <a:lnTo>
                    <a:pt x="28" y="50"/>
                  </a:lnTo>
                  <a:lnTo>
                    <a:pt x="28" y="50"/>
                  </a:lnTo>
                  <a:lnTo>
                    <a:pt x="26" y="54"/>
                  </a:lnTo>
                  <a:lnTo>
                    <a:pt x="28" y="57"/>
                  </a:lnTo>
                  <a:lnTo>
                    <a:pt x="28" y="57"/>
                  </a:lnTo>
                  <a:lnTo>
                    <a:pt x="28" y="57"/>
                  </a:lnTo>
                  <a:lnTo>
                    <a:pt x="28" y="57"/>
                  </a:lnTo>
                  <a:lnTo>
                    <a:pt x="28" y="57"/>
                  </a:lnTo>
                  <a:lnTo>
                    <a:pt x="28" y="59"/>
                  </a:lnTo>
                  <a:lnTo>
                    <a:pt x="28" y="59"/>
                  </a:lnTo>
                  <a:lnTo>
                    <a:pt x="28" y="59"/>
                  </a:lnTo>
                  <a:lnTo>
                    <a:pt x="28" y="59"/>
                  </a:lnTo>
                  <a:lnTo>
                    <a:pt x="26" y="59"/>
                  </a:lnTo>
                  <a:lnTo>
                    <a:pt x="26" y="59"/>
                  </a:lnTo>
                  <a:lnTo>
                    <a:pt x="26" y="59"/>
                  </a:lnTo>
                  <a:lnTo>
                    <a:pt x="26" y="59"/>
                  </a:lnTo>
                  <a:lnTo>
                    <a:pt x="26" y="62"/>
                  </a:lnTo>
                  <a:lnTo>
                    <a:pt x="26" y="62"/>
                  </a:lnTo>
                  <a:lnTo>
                    <a:pt x="28" y="62"/>
                  </a:lnTo>
                  <a:lnTo>
                    <a:pt x="28" y="64"/>
                  </a:lnTo>
                  <a:lnTo>
                    <a:pt x="28" y="64"/>
                  </a:lnTo>
                  <a:lnTo>
                    <a:pt x="28" y="64"/>
                  </a:lnTo>
                  <a:lnTo>
                    <a:pt x="26" y="64"/>
                  </a:lnTo>
                  <a:lnTo>
                    <a:pt x="26" y="66"/>
                  </a:lnTo>
                  <a:lnTo>
                    <a:pt x="26" y="66"/>
                  </a:lnTo>
                  <a:lnTo>
                    <a:pt x="26" y="69"/>
                  </a:lnTo>
                  <a:lnTo>
                    <a:pt x="26" y="69"/>
                  </a:lnTo>
                  <a:lnTo>
                    <a:pt x="26" y="73"/>
                  </a:lnTo>
                  <a:lnTo>
                    <a:pt x="26" y="73"/>
                  </a:lnTo>
                  <a:lnTo>
                    <a:pt x="26" y="76"/>
                  </a:lnTo>
                  <a:lnTo>
                    <a:pt x="26" y="76"/>
                  </a:lnTo>
                  <a:lnTo>
                    <a:pt x="26" y="76"/>
                  </a:lnTo>
                  <a:lnTo>
                    <a:pt x="26" y="76"/>
                  </a:lnTo>
                  <a:lnTo>
                    <a:pt x="26" y="78"/>
                  </a:lnTo>
                  <a:lnTo>
                    <a:pt x="26" y="78"/>
                  </a:lnTo>
                  <a:lnTo>
                    <a:pt x="26" y="80"/>
                  </a:lnTo>
                  <a:lnTo>
                    <a:pt x="26" y="80"/>
                  </a:lnTo>
                  <a:lnTo>
                    <a:pt x="23" y="78"/>
                  </a:lnTo>
                  <a:lnTo>
                    <a:pt x="23" y="78"/>
                  </a:lnTo>
                  <a:lnTo>
                    <a:pt x="21" y="78"/>
                  </a:lnTo>
                  <a:lnTo>
                    <a:pt x="21" y="80"/>
                  </a:lnTo>
                  <a:lnTo>
                    <a:pt x="23" y="83"/>
                  </a:lnTo>
                  <a:lnTo>
                    <a:pt x="23" y="83"/>
                  </a:lnTo>
                  <a:lnTo>
                    <a:pt x="26" y="80"/>
                  </a:lnTo>
                  <a:lnTo>
                    <a:pt x="28" y="80"/>
                  </a:lnTo>
                  <a:lnTo>
                    <a:pt x="28" y="83"/>
                  </a:lnTo>
                  <a:lnTo>
                    <a:pt x="28" y="83"/>
                  </a:lnTo>
                  <a:lnTo>
                    <a:pt x="26" y="83"/>
                  </a:lnTo>
                  <a:lnTo>
                    <a:pt x="26" y="83"/>
                  </a:lnTo>
                  <a:lnTo>
                    <a:pt x="26" y="83"/>
                  </a:lnTo>
                  <a:lnTo>
                    <a:pt x="23" y="83"/>
                  </a:lnTo>
                  <a:lnTo>
                    <a:pt x="23" y="83"/>
                  </a:lnTo>
                  <a:lnTo>
                    <a:pt x="21" y="83"/>
                  </a:lnTo>
                  <a:lnTo>
                    <a:pt x="21" y="83"/>
                  </a:lnTo>
                  <a:lnTo>
                    <a:pt x="21" y="85"/>
                  </a:lnTo>
                  <a:lnTo>
                    <a:pt x="21" y="85"/>
                  </a:lnTo>
                  <a:lnTo>
                    <a:pt x="21" y="85"/>
                  </a:lnTo>
                  <a:lnTo>
                    <a:pt x="21" y="85"/>
                  </a:lnTo>
                  <a:lnTo>
                    <a:pt x="21" y="88"/>
                  </a:lnTo>
                  <a:lnTo>
                    <a:pt x="21" y="88"/>
                  </a:lnTo>
                  <a:lnTo>
                    <a:pt x="23" y="88"/>
                  </a:lnTo>
                  <a:lnTo>
                    <a:pt x="23" y="88"/>
                  </a:lnTo>
                  <a:lnTo>
                    <a:pt x="23" y="88"/>
                  </a:lnTo>
                  <a:lnTo>
                    <a:pt x="23" y="88"/>
                  </a:lnTo>
                  <a:lnTo>
                    <a:pt x="23" y="88"/>
                  </a:lnTo>
                  <a:lnTo>
                    <a:pt x="23" y="88"/>
                  </a:lnTo>
                  <a:lnTo>
                    <a:pt x="21" y="90"/>
                  </a:lnTo>
                  <a:lnTo>
                    <a:pt x="21" y="90"/>
                  </a:lnTo>
                  <a:lnTo>
                    <a:pt x="21" y="90"/>
                  </a:lnTo>
                  <a:lnTo>
                    <a:pt x="21" y="90"/>
                  </a:lnTo>
                  <a:lnTo>
                    <a:pt x="21" y="92"/>
                  </a:lnTo>
                  <a:lnTo>
                    <a:pt x="21" y="92"/>
                  </a:lnTo>
                  <a:lnTo>
                    <a:pt x="23" y="92"/>
                  </a:lnTo>
                  <a:lnTo>
                    <a:pt x="26" y="90"/>
                  </a:lnTo>
                  <a:lnTo>
                    <a:pt x="26" y="90"/>
                  </a:lnTo>
                  <a:lnTo>
                    <a:pt x="26" y="90"/>
                  </a:lnTo>
                  <a:lnTo>
                    <a:pt x="26" y="90"/>
                  </a:lnTo>
                  <a:lnTo>
                    <a:pt x="26" y="88"/>
                  </a:lnTo>
                  <a:lnTo>
                    <a:pt x="26" y="88"/>
                  </a:lnTo>
                  <a:lnTo>
                    <a:pt x="28" y="88"/>
                  </a:lnTo>
                  <a:lnTo>
                    <a:pt x="31" y="88"/>
                  </a:lnTo>
                  <a:lnTo>
                    <a:pt x="31" y="88"/>
                  </a:lnTo>
                  <a:lnTo>
                    <a:pt x="33" y="90"/>
                  </a:lnTo>
                  <a:lnTo>
                    <a:pt x="35" y="90"/>
                  </a:lnTo>
                  <a:lnTo>
                    <a:pt x="35" y="90"/>
                  </a:lnTo>
                  <a:lnTo>
                    <a:pt x="35" y="90"/>
                  </a:lnTo>
                  <a:lnTo>
                    <a:pt x="33" y="92"/>
                  </a:lnTo>
                  <a:lnTo>
                    <a:pt x="33" y="92"/>
                  </a:lnTo>
                  <a:lnTo>
                    <a:pt x="33" y="92"/>
                  </a:lnTo>
                  <a:lnTo>
                    <a:pt x="33" y="92"/>
                  </a:lnTo>
                  <a:lnTo>
                    <a:pt x="35" y="92"/>
                  </a:lnTo>
                  <a:lnTo>
                    <a:pt x="35" y="92"/>
                  </a:lnTo>
                  <a:lnTo>
                    <a:pt x="38" y="95"/>
                  </a:lnTo>
                  <a:lnTo>
                    <a:pt x="35" y="97"/>
                  </a:lnTo>
                  <a:lnTo>
                    <a:pt x="35" y="99"/>
                  </a:lnTo>
                  <a:lnTo>
                    <a:pt x="35" y="99"/>
                  </a:lnTo>
                  <a:lnTo>
                    <a:pt x="35" y="99"/>
                  </a:lnTo>
                  <a:lnTo>
                    <a:pt x="35" y="99"/>
                  </a:lnTo>
                  <a:lnTo>
                    <a:pt x="35" y="99"/>
                  </a:lnTo>
                  <a:lnTo>
                    <a:pt x="35" y="102"/>
                  </a:lnTo>
                  <a:lnTo>
                    <a:pt x="35" y="104"/>
                  </a:lnTo>
                  <a:lnTo>
                    <a:pt x="35" y="104"/>
                  </a:lnTo>
                  <a:lnTo>
                    <a:pt x="35" y="106"/>
                  </a:lnTo>
                  <a:lnTo>
                    <a:pt x="33" y="106"/>
                  </a:lnTo>
                  <a:lnTo>
                    <a:pt x="33" y="106"/>
                  </a:lnTo>
                  <a:lnTo>
                    <a:pt x="33" y="109"/>
                  </a:lnTo>
                  <a:lnTo>
                    <a:pt x="33" y="109"/>
                  </a:lnTo>
                  <a:lnTo>
                    <a:pt x="31" y="111"/>
                  </a:lnTo>
                  <a:lnTo>
                    <a:pt x="31" y="114"/>
                  </a:lnTo>
                  <a:lnTo>
                    <a:pt x="33" y="114"/>
                  </a:lnTo>
                  <a:lnTo>
                    <a:pt x="33" y="114"/>
                  </a:lnTo>
                  <a:lnTo>
                    <a:pt x="33" y="114"/>
                  </a:lnTo>
                  <a:lnTo>
                    <a:pt x="35" y="118"/>
                  </a:lnTo>
                  <a:lnTo>
                    <a:pt x="35" y="121"/>
                  </a:lnTo>
                  <a:lnTo>
                    <a:pt x="33" y="123"/>
                  </a:lnTo>
                  <a:lnTo>
                    <a:pt x="33" y="123"/>
                  </a:lnTo>
                  <a:lnTo>
                    <a:pt x="33" y="123"/>
                  </a:lnTo>
                  <a:lnTo>
                    <a:pt x="33" y="125"/>
                  </a:lnTo>
                  <a:lnTo>
                    <a:pt x="33" y="125"/>
                  </a:lnTo>
                  <a:lnTo>
                    <a:pt x="33" y="125"/>
                  </a:lnTo>
                  <a:lnTo>
                    <a:pt x="33" y="125"/>
                  </a:lnTo>
                  <a:lnTo>
                    <a:pt x="31" y="125"/>
                  </a:lnTo>
                  <a:lnTo>
                    <a:pt x="31" y="125"/>
                  </a:lnTo>
                  <a:lnTo>
                    <a:pt x="31" y="125"/>
                  </a:lnTo>
                  <a:lnTo>
                    <a:pt x="31" y="125"/>
                  </a:lnTo>
                  <a:lnTo>
                    <a:pt x="31" y="128"/>
                  </a:lnTo>
                  <a:lnTo>
                    <a:pt x="31" y="128"/>
                  </a:lnTo>
                  <a:lnTo>
                    <a:pt x="28" y="125"/>
                  </a:lnTo>
                  <a:lnTo>
                    <a:pt x="28" y="125"/>
                  </a:lnTo>
                  <a:lnTo>
                    <a:pt x="28" y="125"/>
                  </a:lnTo>
                  <a:lnTo>
                    <a:pt x="28" y="125"/>
                  </a:lnTo>
                  <a:lnTo>
                    <a:pt x="28" y="128"/>
                  </a:lnTo>
                  <a:lnTo>
                    <a:pt x="28" y="130"/>
                  </a:lnTo>
                  <a:lnTo>
                    <a:pt x="31" y="133"/>
                  </a:lnTo>
                  <a:lnTo>
                    <a:pt x="31" y="135"/>
                  </a:lnTo>
                  <a:lnTo>
                    <a:pt x="33" y="137"/>
                  </a:lnTo>
                  <a:lnTo>
                    <a:pt x="35" y="137"/>
                  </a:lnTo>
                  <a:lnTo>
                    <a:pt x="35" y="140"/>
                  </a:lnTo>
                  <a:lnTo>
                    <a:pt x="38" y="140"/>
                  </a:lnTo>
                  <a:lnTo>
                    <a:pt x="40" y="142"/>
                  </a:lnTo>
                  <a:lnTo>
                    <a:pt x="42" y="144"/>
                  </a:lnTo>
                  <a:lnTo>
                    <a:pt x="42" y="147"/>
                  </a:lnTo>
                  <a:lnTo>
                    <a:pt x="45" y="147"/>
                  </a:lnTo>
                  <a:lnTo>
                    <a:pt x="45" y="149"/>
                  </a:lnTo>
                  <a:lnTo>
                    <a:pt x="45" y="149"/>
                  </a:lnTo>
                  <a:lnTo>
                    <a:pt x="45" y="149"/>
                  </a:lnTo>
                  <a:lnTo>
                    <a:pt x="45" y="149"/>
                  </a:lnTo>
                  <a:lnTo>
                    <a:pt x="45" y="151"/>
                  </a:lnTo>
                  <a:lnTo>
                    <a:pt x="45" y="151"/>
                  </a:lnTo>
                  <a:lnTo>
                    <a:pt x="45" y="151"/>
                  </a:lnTo>
                  <a:lnTo>
                    <a:pt x="45" y="151"/>
                  </a:lnTo>
                  <a:lnTo>
                    <a:pt x="47" y="151"/>
                  </a:lnTo>
                  <a:lnTo>
                    <a:pt x="45" y="154"/>
                  </a:lnTo>
                  <a:lnTo>
                    <a:pt x="45" y="154"/>
                  </a:lnTo>
                  <a:lnTo>
                    <a:pt x="42" y="154"/>
                  </a:lnTo>
                  <a:lnTo>
                    <a:pt x="42" y="156"/>
                  </a:lnTo>
                  <a:lnTo>
                    <a:pt x="40" y="156"/>
                  </a:lnTo>
                  <a:lnTo>
                    <a:pt x="40" y="156"/>
                  </a:lnTo>
                  <a:lnTo>
                    <a:pt x="40" y="156"/>
                  </a:lnTo>
                  <a:lnTo>
                    <a:pt x="38" y="156"/>
                  </a:lnTo>
                  <a:lnTo>
                    <a:pt x="38" y="159"/>
                  </a:lnTo>
                  <a:lnTo>
                    <a:pt x="38" y="159"/>
                  </a:lnTo>
                  <a:lnTo>
                    <a:pt x="40" y="159"/>
                  </a:lnTo>
                  <a:lnTo>
                    <a:pt x="40" y="159"/>
                  </a:lnTo>
                  <a:lnTo>
                    <a:pt x="40" y="161"/>
                  </a:lnTo>
                  <a:lnTo>
                    <a:pt x="40" y="161"/>
                  </a:lnTo>
                  <a:lnTo>
                    <a:pt x="40" y="161"/>
                  </a:lnTo>
                  <a:lnTo>
                    <a:pt x="38" y="161"/>
                  </a:lnTo>
                  <a:lnTo>
                    <a:pt x="40" y="163"/>
                  </a:lnTo>
                  <a:lnTo>
                    <a:pt x="40" y="166"/>
                  </a:lnTo>
                  <a:lnTo>
                    <a:pt x="40" y="168"/>
                  </a:lnTo>
                  <a:lnTo>
                    <a:pt x="40" y="168"/>
                  </a:lnTo>
                  <a:lnTo>
                    <a:pt x="40" y="170"/>
                  </a:lnTo>
                  <a:lnTo>
                    <a:pt x="40" y="173"/>
                  </a:lnTo>
                  <a:lnTo>
                    <a:pt x="40" y="175"/>
                  </a:lnTo>
                  <a:lnTo>
                    <a:pt x="40" y="177"/>
                  </a:lnTo>
                  <a:lnTo>
                    <a:pt x="40" y="180"/>
                  </a:lnTo>
                  <a:lnTo>
                    <a:pt x="40" y="182"/>
                  </a:lnTo>
                  <a:lnTo>
                    <a:pt x="40" y="185"/>
                  </a:lnTo>
                  <a:lnTo>
                    <a:pt x="40" y="185"/>
                  </a:lnTo>
                  <a:lnTo>
                    <a:pt x="38" y="185"/>
                  </a:lnTo>
                  <a:lnTo>
                    <a:pt x="38" y="187"/>
                  </a:lnTo>
                  <a:lnTo>
                    <a:pt x="38" y="189"/>
                  </a:lnTo>
                  <a:lnTo>
                    <a:pt x="38" y="189"/>
                  </a:lnTo>
                  <a:lnTo>
                    <a:pt x="38" y="189"/>
                  </a:lnTo>
                  <a:lnTo>
                    <a:pt x="35" y="189"/>
                  </a:lnTo>
                  <a:lnTo>
                    <a:pt x="35" y="189"/>
                  </a:lnTo>
                  <a:lnTo>
                    <a:pt x="35" y="189"/>
                  </a:lnTo>
                  <a:lnTo>
                    <a:pt x="35" y="192"/>
                  </a:lnTo>
                  <a:lnTo>
                    <a:pt x="35" y="192"/>
                  </a:lnTo>
                  <a:lnTo>
                    <a:pt x="35" y="194"/>
                  </a:lnTo>
                  <a:lnTo>
                    <a:pt x="35" y="196"/>
                  </a:lnTo>
                  <a:lnTo>
                    <a:pt x="35" y="199"/>
                  </a:lnTo>
                  <a:lnTo>
                    <a:pt x="38" y="201"/>
                  </a:lnTo>
                  <a:lnTo>
                    <a:pt x="38" y="201"/>
                  </a:lnTo>
                  <a:lnTo>
                    <a:pt x="40" y="201"/>
                  </a:lnTo>
                  <a:lnTo>
                    <a:pt x="42" y="201"/>
                  </a:lnTo>
                  <a:lnTo>
                    <a:pt x="42" y="201"/>
                  </a:lnTo>
                  <a:lnTo>
                    <a:pt x="42" y="204"/>
                  </a:lnTo>
                  <a:lnTo>
                    <a:pt x="42" y="206"/>
                  </a:lnTo>
                  <a:lnTo>
                    <a:pt x="42" y="208"/>
                  </a:lnTo>
                  <a:lnTo>
                    <a:pt x="42" y="211"/>
                  </a:lnTo>
                  <a:lnTo>
                    <a:pt x="40" y="213"/>
                  </a:lnTo>
                  <a:lnTo>
                    <a:pt x="40" y="215"/>
                  </a:lnTo>
                  <a:lnTo>
                    <a:pt x="40" y="218"/>
                  </a:lnTo>
                  <a:lnTo>
                    <a:pt x="40" y="220"/>
                  </a:lnTo>
                  <a:lnTo>
                    <a:pt x="40" y="222"/>
                  </a:lnTo>
                  <a:lnTo>
                    <a:pt x="38" y="222"/>
                  </a:lnTo>
                  <a:lnTo>
                    <a:pt x="35" y="222"/>
                  </a:lnTo>
                  <a:lnTo>
                    <a:pt x="35" y="222"/>
                  </a:lnTo>
                  <a:lnTo>
                    <a:pt x="35" y="222"/>
                  </a:lnTo>
                  <a:lnTo>
                    <a:pt x="35" y="225"/>
                  </a:lnTo>
                  <a:lnTo>
                    <a:pt x="38" y="225"/>
                  </a:lnTo>
                  <a:lnTo>
                    <a:pt x="38" y="227"/>
                  </a:lnTo>
                  <a:lnTo>
                    <a:pt x="38" y="227"/>
                  </a:lnTo>
                  <a:lnTo>
                    <a:pt x="35" y="230"/>
                  </a:lnTo>
                  <a:lnTo>
                    <a:pt x="35" y="230"/>
                  </a:lnTo>
                  <a:lnTo>
                    <a:pt x="35" y="230"/>
                  </a:lnTo>
                  <a:lnTo>
                    <a:pt x="35" y="232"/>
                  </a:lnTo>
                  <a:lnTo>
                    <a:pt x="38" y="232"/>
                  </a:lnTo>
                  <a:lnTo>
                    <a:pt x="38" y="234"/>
                  </a:lnTo>
                  <a:lnTo>
                    <a:pt x="38" y="234"/>
                  </a:lnTo>
                  <a:lnTo>
                    <a:pt x="40" y="234"/>
                  </a:lnTo>
                  <a:lnTo>
                    <a:pt x="40" y="237"/>
                  </a:lnTo>
                  <a:lnTo>
                    <a:pt x="42" y="237"/>
                  </a:lnTo>
                  <a:lnTo>
                    <a:pt x="42" y="237"/>
                  </a:lnTo>
                  <a:lnTo>
                    <a:pt x="42" y="239"/>
                  </a:lnTo>
                  <a:lnTo>
                    <a:pt x="42" y="241"/>
                  </a:lnTo>
                  <a:lnTo>
                    <a:pt x="42" y="241"/>
                  </a:lnTo>
                  <a:lnTo>
                    <a:pt x="42" y="241"/>
                  </a:lnTo>
                  <a:lnTo>
                    <a:pt x="42" y="244"/>
                  </a:lnTo>
                  <a:lnTo>
                    <a:pt x="45" y="244"/>
                  </a:lnTo>
                  <a:lnTo>
                    <a:pt x="45" y="244"/>
                  </a:lnTo>
                  <a:lnTo>
                    <a:pt x="45" y="244"/>
                  </a:lnTo>
                  <a:lnTo>
                    <a:pt x="47" y="244"/>
                  </a:lnTo>
                  <a:lnTo>
                    <a:pt x="47" y="244"/>
                  </a:lnTo>
                  <a:lnTo>
                    <a:pt x="47" y="246"/>
                  </a:lnTo>
                  <a:lnTo>
                    <a:pt x="47" y="246"/>
                  </a:lnTo>
                  <a:lnTo>
                    <a:pt x="47" y="246"/>
                  </a:lnTo>
                  <a:lnTo>
                    <a:pt x="47" y="246"/>
                  </a:lnTo>
                  <a:lnTo>
                    <a:pt x="47" y="248"/>
                  </a:lnTo>
                  <a:lnTo>
                    <a:pt x="47" y="248"/>
                  </a:lnTo>
                  <a:lnTo>
                    <a:pt x="47" y="251"/>
                  </a:lnTo>
                  <a:lnTo>
                    <a:pt x="47" y="251"/>
                  </a:lnTo>
                  <a:lnTo>
                    <a:pt x="49" y="253"/>
                  </a:lnTo>
                  <a:lnTo>
                    <a:pt x="52" y="253"/>
                  </a:lnTo>
                  <a:lnTo>
                    <a:pt x="52" y="256"/>
                  </a:lnTo>
                  <a:lnTo>
                    <a:pt x="54" y="258"/>
                  </a:lnTo>
                  <a:lnTo>
                    <a:pt x="57" y="258"/>
                  </a:lnTo>
                  <a:lnTo>
                    <a:pt x="57" y="258"/>
                  </a:lnTo>
                  <a:lnTo>
                    <a:pt x="61" y="258"/>
                  </a:lnTo>
                  <a:lnTo>
                    <a:pt x="61" y="263"/>
                  </a:lnTo>
                  <a:lnTo>
                    <a:pt x="64" y="263"/>
                  </a:lnTo>
                  <a:lnTo>
                    <a:pt x="64" y="263"/>
                  </a:lnTo>
                  <a:lnTo>
                    <a:pt x="64" y="263"/>
                  </a:lnTo>
                  <a:lnTo>
                    <a:pt x="64" y="265"/>
                  </a:lnTo>
                  <a:lnTo>
                    <a:pt x="64" y="265"/>
                  </a:lnTo>
                  <a:lnTo>
                    <a:pt x="66" y="265"/>
                  </a:lnTo>
                  <a:lnTo>
                    <a:pt x="66" y="265"/>
                  </a:lnTo>
                  <a:lnTo>
                    <a:pt x="66" y="267"/>
                  </a:lnTo>
                  <a:lnTo>
                    <a:pt x="71" y="267"/>
                  </a:lnTo>
                  <a:lnTo>
                    <a:pt x="71" y="267"/>
                  </a:lnTo>
                  <a:lnTo>
                    <a:pt x="71" y="270"/>
                  </a:lnTo>
                  <a:lnTo>
                    <a:pt x="71" y="270"/>
                  </a:lnTo>
                  <a:lnTo>
                    <a:pt x="73" y="270"/>
                  </a:lnTo>
                  <a:lnTo>
                    <a:pt x="75" y="267"/>
                  </a:lnTo>
                  <a:lnTo>
                    <a:pt x="85" y="265"/>
                  </a:lnTo>
                  <a:lnTo>
                    <a:pt x="94" y="263"/>
                  </a:lnTo>
                  <a:lnTo>
                    <a:pt x="94" y="263"/>
                  </a:lnTo>
                  <a:lnTo>
                    <a:pt x="94" y="263"/>
                  </a:lnTo>
                  <a:lnTo>
                    <a:pt x="94" y="263"/>
                  </a:lnTo>
                  <a:lnTo>
                    <a:pt x="94" y="263"/>
                  </a:lnTo>
                  <a:lnTo>
                    <a:pt x="101" y="260"/>
                  </a:lnTo>
                  <a:lnTo>
                    <a:pt x="104" y="260"/>
                  </a:lnTo>
                  <a:lnTo>
                    <a:pt x="101" y="256"/>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6" name="Freeform 10">
              <a:extLst>
                <a:ext uri="{FF2B5EF4-FFF2-40B4-BE49-F238E27FC236}">
                  <a16:creationId xmlns:a16="http://schemas.microsoft.com/office/drawing/2014/main" id="{0D2089D5-8B32-C990-BA50-9AE2C2DBC021}"/>
                </a:ext>
              </a:extLst>
            </p:cNvPr>
            <p:cNvSpPr>
              <a:spLocks noEditPoints="1"/>
            </p:cNvSpPr>
            <p:nvPr/>
          </p:nvSpPr>
          <p:spPr bwMode="auto">
            <a:xfrm>
              <a:off x="9119876" y="3396564"/>
              <a:ext cx="758991" cy="732249"/>
            </a:xfrm>
            <a:custGeom>
              <a:avLst/>
              <a:gdLst>
                <a:gd name="T0" fmla="*/ 558 w 596"/>
                <a:gd name="T1" fmla="*/ 239 h 575"/>
                <a:gd name="T2" fmla="*/ 563 w 596"/>
                <a:gd name="T3" fmla="*/ 223 h 575"/>
                <a:gd name="T4" fmla="*/ 560 w 596"/>
                <a:gd name="T5" fmla="*/ 213 h 575"/>
                <a:gd name="T6" fmla="*/ 556 w 596"/>
                <a:gd name="T7" fmla="*/ 215 h 575"/>
                <a:gd name="T8" fmla="*/ 556 w 596"/>
                <a:gd name="T9" fmla="*/ 225 h 575"/>
                <a:gd name="T10" fmla="*/ 553 w 596"/>
                <a:gd name="T11" fmla="*/ 230 h 575"/>
                <a:gd name="T12" fmla="*/ 560 w 596"/>
                <a:gd name="T13" fmla="*/ 362 h 575"/>
                <a:gd name="T14" fmla="*/ 549 w 596"/>
                <a:gd name="T15" fmla="*/ 372 h 575"/>
                <a:gd name="T16" fmla="*/ 563 w 596"/>
                <a:gd name="T17" fmla="*/ 357 h 575"/>
                <a:gd name="T18" fmla="*/ 584 w 596"/>
                <a:gd name="T19" fmla="*/ 492 h 575"/>
                <a:gd name="T20" fmla="*/ 577 w 596"/>
                <a:gd name="T21" fmla="*/ 497 h 575"/>
                <a:gd name="T22" fmla="*/ 563 w 596"/>
                <a:gd name="T23" fmla="*/ 483 h 575"/>
                <a:gd name="T24" fmla="*/ 558 w 596"/>
                <a:gd name="T25" fmla="*/ 469 h 575"/>
                <a:gd name="T26" fmla="*/ 551 w 596"/>
                <a:gd name="T27" fmla="*/ 452 h 575"/>
                <a:gd name="T28" fmla="*/ 551 w 596"/>
                <a:gd name="T29" fmla="*/ 438 h 575"/>
                <a:gd name="T30" fmla="*/ 544 w 596"/>
                <a:gd name="T31" fmla="*/ 426 h 575"/>
                <a:gd name="T32" fmla="*/ 541 w 596"/>
                <a:gd name="T33" fmla="*/ 419 h 575"/>
                <a:gd name="T34" fmla="*/ 534 w 596"/>
                <a:gd name="T35" fmla="*/ 391 h 575"/>
                <a:gd name="T36" fmla="*/ 537 w 596"/>
                <a:gd name="T37" fmla="*/ 362 h 575"/>
                <a:gd name="T38" fmla="*/ 534 w 596"/>
                <a:gd name="T39" fmla="*/ 339 h 575"/>
                <a:gd name="T40" fmla="*/ 546 w 596"/>
                <a:gd name="T41" fmla="*/ 322 h 575"/>
                <a:gd name="T42" fmla="*/ 530 w 596"/>
                <a:gd name="T43" fmla="*/ 305 h 575"/>
                <a:gd name="T44" fmla="*/ 513 w 596"/>
                <a:gd name="T45" fmla="*/ 291 h 575"/>
                <a:gd name="T46" fmla="*/ 506 w 596"/>
                <a:gd name="T47" fmla="*/ 268 h 575"/>
                <a:gd name="T48" fmla="*/ 518 w 596"/>
                <a:gd name="T49" fmla="*/ 237 h 575"/>
                <a:gd name="T50" fmla="*/ 525 w 596"/>
                <a:gd name="T51" fmla="*/ 211 h 575"/>
                <a:gd name="T52" fmla="*/ 508 w 596"/>
                <a:gd name="T53" fmla="*/ 185 h 575"/>
                <a:gd name="T54" fmla="*/ 442 w 596"/>
                <a:gd name="T55" fmla="*/ 133 h 575"/>
                <a:gd name="T56" fmla="*/ 338 w 596"/>
                <a:gd name="T57" fmla="*/ 50 h 575"/>
                <a:gd name="T58" fmla="*/ 63 w 596"/>
                <a:gd name="T59" fmla="*/ 5 h 575"/>
                <a:gd name="T60" fmla="*/ 66 w 596"/>
                <a:gd name="T61" fmla="*/ 17 h 575"/>
                <a:gd name="T62" fmla="*/ 80 w 596"/>
                <a:gd name="T63" fmla="*/ 40 h 575"/>
                <a:gd name="T64" fmla="*/ 80 w 596"/>
                <a:gd name="T65" fmla="*/ 73 h 575"/>
                <a:gd name="T66" fmla="*/ 61 w 596"/>
                <a:gd name="T67" fmla="*/ 90 h 575"/>
                <a:gd name="T68" fmla="*/ 71 w 596"/>
                <a:gd name="T69" fmla="*/ 107 h 575"/>
                <a:gd name="T70" fmla="*/ 80 w 596"/>
                <a:gd name="T71" fmla="*/ 118 h 575"/>
                <a:gd name="T72" fmla="*/ 61 w 596"/>
                <a:gd name="T73" fmla="*/ 135 h 575"/>
                <a:gd name="T74" fmla="*/ 45 w 596"/>
                <a:gd name="T75" fmla="*/ 166 h 575"/>
                <a:gd name="T76" fmla="*/ 4 w 596"/>
                <a:gd name="T77" fmla="*/ 185 h 575"/>
                <a:gd name="T78" fmla="*/ 35 w 596"/>
                <a:gd name="T79" fmla="*/ 310 h 575"/>
                <a:gd name="T80" fmla="*/ 104 w 596"/>
                <a:gd name="T81" fmla="*/ 407 h 575"/>
                <a:gd name="T82" fmla="*/ 130 w 596"/>
                <a:gd name="T83" fmla="*/ 424 h 575"/>
                <a:gd name="T84" fmla="*/ 170 w 596"/>
                <a:gd name="T85" fmla="*/ 443 h 575"/>
                <a:gd name="T86" fmla="*/ 208 w 596"/>
                <a:gd name="T87" fmla="*/ 454 h 575"/>
                <a:gd name="T88" fmla="*/ 243 w 596"/>
                <a:gd name="T89" fmla="*/ 464 h 575"/>
                <a:gd name="T90" fmla="*/ 267 w 596"/>
                <a:gd name="T91" fmla="*/ 469 h 575"/>
                <a:gd name="T92" fmla="*/ 281 w 596"/>
                <a:gd name="T93" fmla="*/ 511 h 575"/>
                <a:gd name="T94" fmla="*/ 284 w 596"/>
                <a:gd name="T95" fmla="*/ 533 h 575"/>
                <a:gd name="T96" fmla="*/ 293 w 596"/>
                <a:gd name="T97" fmla="*/ 554 h 575"/>
                <a:gd name="T98" fmla="*/ 328 w 596"/>
                <a:gd name="T99" fmla="*/ 568 h 575"/>
                <a:gd name="T100" fmla="*/ 352 w 596"/>
                <a:gd name="T101" fmla="*/ 561 h 575"/>
                <a:gd name="T102" fmla="*/ 371 w 596"/>
                <a:gd name="T103" fmla="*/ 575 h 575"/>
                <a:gd name="T104" fmla="*/ 404 w 596"/>
                <a:gd name="T105" fmla="*/ 568 h 575"/>
                <a:gd name="T106" fmla="*/ 437 w 596"/>
                <a:gd name="T107" fmla="*/ 573 h 575"/>
                <a:gd name="T108" fmla="*/ 468 w 596"/>
                <a:gd name="T109" fmla="*/ 552 h 575"/>
                <a:gd name="T110" fmla="*/ 501 w 596"/>
                <a:gd name="T111" fmla="*/ 552 h 575"/>
                <a:gd name="T112" fmla="*/ 570 w 596"/>
                <a:gd name="T113" fmla="*/ 528 h 575"/>
                <a:gd name="T114" fmla="*/ 530 w 596"/>
                <a:gd name="T115" fmla="*/ 260 h 575"/>
                <a:gd name="T116" fmla="*/ 532 w 596"/>
                <a:gd name="T117" fmla="*/ 284 h 575"/>
                <a:gd name="T118" fmla="*/ 541 w 596"/>
                <a:gd name="T119" fmla="*/ 289 h 575"/>
                <a:gd name="T120" fmla="*/ 539 w 596"/>
                <a:gd name="T121" fmla="*/ 277 h 575"/>
                <a:gd name="T122" fmla="*/ 532 w 596"/>
                <a:gd name="T123" fmla="*/ 26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96" h="575">
                  <a:moveTo>
                    <a:pt x="549" y="237"/>
                  </a:moveTo>
                  <a:lnTo>
                    <a:pt x="549" y="239"/>
                  </a:lnTo>
                  <a:lnTo>
                    <a:pt x="551" y="239"/>
                  </a:lnTo>
                  <a:lnTo>
                    <a:pt x="551" y="239"/>
                  </a:lnTo>
                  <a:lnTo>
                    <a:pt x="553" y="239"/>
                  </a:lnTo>
                  <a:lnTo>
                    <a:pt x="553" y="239"/>
                  </a:lnTo>
                  <a:lnTo>
                    <a:pt x="553" y="239"/>
                  </a:lnTo>
                  <a:lnTo>
                    <a:pt x="551" y="239"/>
                  </a:lnTo>
                  <a:lnTo>
                    <a:pt x="551" y="239"/>
                  </a:lnTo>
                  <a:lnTo>
                    <a:pt x="551" y="237"/>
                  </a:lnTo>
                  <a:lnTo>
                    <a:pt x="549" y="237"/>
                  </a:lnTo>
                  <a:lnTo>
                    <a:pt x="549" y="237"/>
                  </a:lnTo>
                  <a:lnTo>
                    <a:pt x="549" y="234"/>
                  </a:lnTo>
                  <a:lnTo>
                    <a:pt x="549" y="237"/>
                  </a:lnTo>
                  <a:lnTo>
                    <a:pt x="549" y="237"/>
                  </a:lnTo>
                  <a:lnTo>
                    <a:pt x="549" y="237"/>
                  </a:lnTo>
                  <a:close/>
                  <a:moveTo>
                    <a:pt x="553" y="237"/>
                  </a:moveTo>
                  <a:lnTo>
                    <a:pt x="556" y="237"/>
                  </a:lnTo>
                  <a:lnTo>
                    <a:pt x="556" y="239"/>
                  </a:lnTo>
                  <a:lnTo>
                    <a:pt x="556" y="239"/>
                  </a:lnTo>
                  <a:lnTo>
                    <a:pt x="556" y="237"/>
                  </a:lnTo>
                  <a:lnTo>
                    <a:pt x="556" y="237"/>
                  </a:lnTo>
                  <a:lnTo>
                    <a:pt x="556" y="237"/>
                  </a:lnTo>
                  <a:lnTo>
                    <a:pt x="556" y="239"/>
                  </a:lnTo>
                  <a:lnTo>
                    <a:pt x="556" y="239"/>
                  </a:lnTo>
                  <a:lnTo>
                    <a:pt x="556" y="239"/>
                  </a:lnTo>
                  <a:lnTo>
                    <a:pt x="556" y="239"/>
                  </a:lnTo>
                  <a:lnTo>
                    <a:pt x="558" y="239"/>
                  </a:lnTo>
                  <a:lnTo>
                    <a:pt x="558" y="237"/>
                  </a:lnTo>
                  <a:lnTo>
                    <a:pt x="558" y="237"/>
                  </a:lnTo>
                  <a:lnTo>
                    <a:pt x="558" y="237"/>
                  </a:lnTo>
                  <a:lnTo>
                    <a:pt x="558" y="237"/>
                  </a:lnTo>
                  <a:lnTo>
                    <a:pt x="558" y="237"/>
                  </a:lnTo>
                  <a:lnTo>
                    <a:pt x="558" y="234"/>
                  </a:lnTo>
                  <a:lnTo>
                    <a:pt x="560" y="234"/>
                  </a:lnTo>
                  <a:lnTo>
                    <a:pt x="558" y="237"/>
                  </a:lnTo>
                  <a:lnTo>
                    <a:pt x="560" y="237"/>
                  </a:lnTo>
                  <a:lnTo>
                    <a:pt x="560" y="237"/>
                  </a:lnTo>
                  <a:lnTo>
                    <a:pt x="560" y="234"/>
                  </a:lnTo>
                  <a:lnTo>
                    <a:pt x="560" y="234"/>
                  </a:lnTo>
                  <a:lnTo>
                    <a:pt x="560" y="234"/>
                  </a:lnTo>
                  <a:lnTo>
                    <a:pt x="560" y="234"/>
                  </a:lnTo>
                  <a:lnTo>
                    <a:pt x="560" y="234"/>
                  </a:lnTo>
                  <a:lnTo>
                    <a:pt x="563" y="230"/>
                  </a:lnTo>
                  <a:lnTo>
                    <a:pt x="563" y="227"/>
                  </a:lnTo>
                  <a:lnTo>
                    <a:pt x="563" y="227"/>
                  </a:lnTo>
                  <a:lnTo>
                    <a:pt x="563" y="227"/>
                  </a:lnTo>
                  <a:lnTo>
                    <a:pt x="563" y="223"/>
                  </a:lnTo>
                  <a:lnTo>
                    <a:pt x="563" y="223"/>
                  </a:lnTo>
                  <a:lnTo>
                    <a:pt x="563" y="220"/>
                  </a:lnTo>
                  <a:lnTo>
                    <a:pt x="563" y="220"/>
                  </a:lnTo>
                  <a:lnTo>
                    <a:pt x="563" y="220"/>
                  </a:lnTo>
                  <a:lnTo>
                    <a:pt x="563" y="220"/>
                  </a:lnTo>
                  <a:lnTo>
                    <a:pt x="563" y="223"/>
                  </a:lnTo>
                  <a:lnTo>
                    <a:pt x="563" y="223"/>
                  </a:lnTo>
                  <a:lnTo>
                    <a:pt x="563" y="223"/>
                  </a:lnTo>
                  <a:lnTo>
                    <a:pt x="563" y="220"/>
                  </a:lnTo>
                  <a:lnTo>
                    <a:pt x="563" y="218"/>
                  </a:lnTo>
                  <a:lnTo>
                    <a:pt x="563" y="218"/>
                  </a:lnTo>
                  <a:lnTo>
                    <a:pt x="563" y="218"/>
                  </a:lnTo>
                  <a:lnTo>
                    <a:pt x="563" y="215"/>
                  </a:lnTo>
                  <a:lnTo>
                    <a:pt x="563" y="215"/>
                  </a:lnTo>
                  <a:lnTo>
                    <a:pt x="563" y="215"/>
                  </a:lnTo>
                  <a:lnTo>
                    <a:pt x="565" y="213"/>
                  </a:lnTo>
                  <a:lnTo>
                    <a:pt x="563" y="211"/>
                  </a:lnTo>
                  <a:lnTo>
                    <a:pt x="563" y="211"/>
                  </a:lnTo>
                  <a:lnTo>
                    <a:pt x="563" y="208"/>
                  </a:lnTo>
                  <a:lnTo>
                    <a:pt x="563" y="208"/>
                  </a:lnTo>
                  <a:lnTo>
                    <a:pt x="563" y="211"/>
                  </a:lnTo>
                  <a:lnTo>
                    <a:pt x="563" y="211"/>
                  </a:lnTo>
                  <a:lnTo>
                    <a:pt x="563" y="211"/>
                  </a:lnTo>
                  <a:lnTo>
                    <a:pt x="563" y="213"/>
                  </a:lnTo>
                  <a:lnTo>
                    <a:pt x="563" y="213"/>
                  </a:lnTo>
                  <a:lnTo>
                    <a:pt x="563" y="211"/>
                  </a:lnTo>
                  <a:lnTo>
                    <a:pt x="563" y="211"/>
                  </a:lnTo>
                  <a:lnTo>
                    <a:pt x="560" y="213"/>
                  </a:lnTo>
                  <a:lnTo>
                    <a:pt x="560" y="213"/>
                  </a:lnTo>
                  <a:lnTo>
                    <a:pt x="560" y="213"/>
                  </a:lnTo>
                  <a:lnTo>
                    <a:pt x="563" y="213"/>
                  </a:lnTo>
                  <a:lnTo>
                    <a:pt x="560" y="213"/>
                  </a:lnTo>
                  <a:lnTo>
                    <a:pt x="560" y="213"/>
                  </a:lnTo>
                  <a:lnTo>
                    <a:pt x="560" y="213"/>
                  </a:lnTo>
                  <a:lnTo>
                    <a:pt x="560" y="213"/>
                  </a:lnTo>
                  <a:lnTo>
                    <a:pt x="560" y="213"/>
                  </a:lnTo>
                  <a:lnTo>
                    <a:pt x="558" y="211"/>
                  </a:lnTo>
                  <a:lnTo>
                    <a:pt x="558" y="211"/>
                  </a:lnTo>
                  <a:lnTo>
                    <a:pt x="558" y="211"/>
                  </a:lnTo>
                  <a:lnTo>
                    <a:pt x="556" y="211"/>
                  </a:lnTo>
                  <a:lnTo>
                    <a:pt x="556" y="211"/>
                  </a:lnTo>
                  <a:lnTo>
                    <a:pt x="556" y="211"/>
                  </a:lnTo>
                  <a:lnTo>
                    <a:pt x="556" y="211"/>
                  </a:lnTo>
                  <a:lnTo>
                    <a:pt x="556" y="211"/>
                  </a:lnTo>
                  <a:lnTo>
                    <a:pt x="556" y="211"/>
                  </a:lnTo>
                  <a:lnTo>
                    <a:pt x="556" y="211"/>
                  </a:lnTo>
                  <a:lnTo>
                    <a:pt x="556" y="208"/>
                  </a:lnTo>
                  <a:lnTo>
                    <a:pt x="553" y="208"/>
                  </a:lnTo>
                  <a:lnTo>
                    <a:pt x="553" y="208"/>
                  </a:lnTo>
                  <a:lnTo>
                    <a:pt x="553" y="208"/>
                  </a:lnTo>
                  <a:lnTo>
                    <a:pt x="553" y="208"/>
                  </a:lnTo>
                  <a:lnTo>
                    <a:pt x="553" y="208"/>
                  </a:lnTo>
                  <a:lnTo>
                    <a:pt x="553" y="208"/>
                  </a:lnTo>
                  <a:lnTo>
                    <a:pt x="553" y="211"/>
                  </a:lnTo>
                  <a:lnTo>
                    <a:pt x="553" y="211"/>
                  </a:lnTo>
                  <a:lnTo>
                    <a:pt x="553" y="213"/>
                  </a:lnTo>
                  <a:lnTo>
                    <a:pt x="556" y="213"/>
                  </a:lnTo>
                  <a:lnTo>
                    <a:pt x="556" y="213"/>
                  </a:lnTo>
                  <a:lnTo>
                    <a:pt x="556" y="213"/>
                  </a:lnTo>
                  <a:lnTo>
                    <a:pt x="556" y="213"/>
                  </a:lnTo>
                  <a:lnTo>
                    <a:pt x="553" y="213"/>
                  </a:lnTo>
                  <a:lnTo>
                    <a:pt x="553" y="215"/>
                  </a:lnTo>
                  <a:lnTo>
                    <a:pt x="553" y="215"/>
                  </a:lnTo>
                  <a:lnTo>
                    <a:pt x="556" y="215"/>
                  </a:lnTo>
                  <a:lnTo>
                    <a:pt x="553" y="215"/>
                  </a:lnTo>
                  <a:lnTo>
                    <a:pt x="553" y="215"/>
                  </a:lnTo>
                  <a:lnTo>
                    <a:pt x="553" y="218"/>
                  </a:lnTo>
                  <a:lnTo>
                    <a:pt x="556" y="218"/>
                  </a:lnTo>
                  <a:lnTo>
                    <a:pt x="556" y="218"/>
                  </a:lnTo>
                  <a:lnTo>
                    <a:pt x="556" y="218"/>
                  </a:lnTo>
                  <a:lnTo>
                    <a:pt x="556" y="218"/>
                  </a:lnTo>
                  <a:lnTo>
                    <a:pt x="556" y="218"/>
                  </a:lnTo>
                  <a:lnTo>
                    <a:pt x="556" y="218"/>
                  </a:lnTo>
                  <a:lnTo>
                    <a:pt x="556" y="218"/>
                  </a:lnTo>
                  <a:lnTo>
                    <a:pt x="556" y="220"/>
                  </a:lnTo>
                  <a:lnTo>
                    <a:pt x="553" y="220"/>
                  </a:lnTo>
                  <a:lnTo>
                    <a:pt x="556" y="220"/>
                  </a:lnTo>
                  <a:lnTo>
                    <a:pt x="553" y="220"/>
                  </a:lnTo>
                  <a:lnTo>
                    <a:pt x="553" y="220"/>
                  </a:lnTo>
                  <a:lnTo>
                    <a:pt x="553" y="223"/>
                  </a:lnTo>
                  <a:lnTo>
                    <a:pt x="556" y="223"/>
                  </a:lnTo>
                  <a:lnTo>
                    <a:pt x="556" y="223"/>
                  </a:lnTo>
                  <a:lnTo>
                    <a:pt x="556" y="223"/>
                  </a:lnTo>
                  <a:lnTo>
                    <a:pt x="556" y="223"/>
                  </a:lnTo>
                  <a:lnTo>
                    <a:pt x="556" y="223"/>
                  </a:lnTo>
                  <a:lnTo>
                    <a:pt x="556" y="223"/>
                  </a:lnTo>
                  <a:lnTo>
                    <a:pt x="556" y="223"/>
                  </a:lnTo>
                  <a:lnTo>
                    <a:pt x="558" y="223"/>
                  </a:lnTo>
                  <a:lnTo>
                    <a:pt x="558" y="225"/>
                  </a:lnTo>
                  <a:lnTo>
                    <a:pt x="556" y="225"/>
                  </a:lnTo>
                  <a:lnTo>
                    <a:pt x="558" y="225"/>
                  </a:lnTo>
                  <a:lnTo>
                    <a:pt x="556" y="225"/>
                  </a:lnTo>
                  <a:lnTo>
                    <a:pt x="553" y="225"/>
                  </a:lnTo>
                  <a:lnTo>
                    <a:pt x="553" y="225"/>
                  </a:lnTo>
                  <a:lnTo>
                    <a:pt x="553" y="225"/>
                  </a:lnTo>
                  <a:lnTo>
                    <a:pt x="553" y="225"/>
                  </a:lnTo>
                  <a:lnTo>
                    <a:pt x="553" y="225"/>
                  </a:lnTo>
                  <a:lnTo>
                    <a:pt x="551" y="225"/>
                  </a:lnTo>
                  <a:lnTo>
                    <a:pt x="553" y="225"/>
                  </a:lnTo>
                  <a:lnTo>
                    <a:pt x="553" y="225"/>
                  </a:lnTo>
                  <a:lnTo>
                    <a:pt x="553" y="225"/>
                  </a:lnTo>
                  <a:lnTo>
                    <a:pt x="553" y="225"/>
                  </a:lnTo>
                  <a:lnTo>
                    <a:pt x="556" y="227"/>
                  </a:lnTo>
                  <a:lnTo>
                    <a:pt x="558" y="227"/>
                  </a:lnTo>
                  <a:lnTo>
                    <a:pt x="558" y="227"/>
                  </a:lnTo>
                  <a:lnTo>
                    <a:pt x="558" y="227"/>
                  </a:lnTo>
                  <a:lnTo>
                    <a:pt x="558" y="227"/>
                  </a:lnTo>
                  <a:lnTo>
                    <a:pt x="558" y="227"/>
                  </a:lnTo>
                  <a:lnTo>
                    <a:pt x="556" y="227"/>
                  </a:lnTo>
                  <a:lnTo>
                    <a:pt x="556" y="227"/>
                  </a:lnTo>
                  <a:lnTo>
                    <a:pt x="553" y="227"/>
                  </a:lnTo>
                  <a:lnTo>
                    <a:pt x="556" y="230"/>
                  </a:lnTo>
                  <a:lnTo>
                    <a:pt x="556" y="230"/>
                  </a:lnTo>
                  <a:lnTo>
                    <a:pt x="556" y="230"/>
                  </a:lnTo>
                  <a:lnTo>
                    <a:pt x="556" y="230"/>
                  </a:lnTo>
                  <a:lnTo>
                    <a:pt x="556" y="230"/>
                  </a:lnTo>
                  <a:lnTo>
                    <a:pt x="556" y="230"/>
                  </a:lnTo>
                  <a:lnTo>
                    <a:pt x="553" y="230"/>
                  </a:lnTo>
                  <a:lnTo>
                    <a:pt x="553" y="230"/>
                  </a:lnTo>
                  <a:lnTo>
                    <a:pt x="553" y="230"/>
                  </a:lnTo>
                  <a:lnTo>
                    <a:pt x="553" y="232"/>
                  </a:lnTo>
                  <a:lnTo>
                    <a:pt x="556" y="232"/>
                  </a:lnTo>
                  <a:lnTo>
                    <a:pt x="553" y="232"/>
                  </a:lnTo>
                  <a:lnTo>
                    <a:pt x="553" y="232"/>
                  </a:lnTo>
                  <a:lnTo>
                    <a:pt x="553" y="232"/>
                  </a:lnTo>
                  <a:lnTo>
                    <a:pt x="551" y="234"/>
                  </a:lnTo>
                  <a:lnTo>
                    <a:pt x="551" y="234"/>
                  </a:lnTo>
                  <a:lnTo>
                    <a:pt x="551" y="237"/>
                  </a:lnTo>
                  <a:lnTo>
                    <a:pt x="551" y="237"/>
                  </a:lnTo>
                  <a:lnTo>
                    <a:pt x="553" y="237"/>
                  </a:lnTo>
                  <a:close/>
                  <a:moveTo>
                    <a:pt x="558" y="374"/>
                  </a:moveTo>
                  <a:lnTo>
                    <a:pt x="556" y="376"/>
                  </a:lnTo>
                  <a:lnTo>
                    <a:pt x="556" y="376"/>
                  </a:lnTo>
                  <a:lnTo>
                    <a:pt x="556" y="379"/>
                  </a:lnTo>
                  <a:lnTo>
                    <a:pt x="556" y="379"/>
                  </a:lnTo>
                  <a:lnTo>
                    <a:pt x="556" y="379"/>
                  </a:lnTo>
                  <a:lnTo>
                    <a:pt x="558" y="379"/>
                  </a:lnTo>
                  <a:lnTo>
                    <a:pt x="560" y="376"/>
                  </a:lnTo>
                  <a:lnTo>
                    <a:pt x="560" y="376"/>
                  </a:lnTo>
                  <a:lnTo>
                    <a:pt x="560" y="374"/>
                  </a:lnTo>
                  <a:lnTo>
                    <a:pt x="558" y="374"/>
                  </a:lnTo>
                  <a:lnTo>
                    <a:pt x="558" y="374"/>
                  </a:lnTo>
                  <a:close/>
                  <a:moveTo>
                    <a:pt x="563" y="360"/>
                  </a:moveTo>
                  <a:lnTo>
                    <a:pt x="563" y="360"/>
                  </a:lnTo>
                  <a:lnTo>
                    <a:pt x="563" y="360"/>
                  </a:lnTo>
                  <a:lnTo>
                    <a:pt x="563" y="362"/>
                  </a:lnTo>
                  <a:lnTo>
                    <a:pt x="560" y="362"/>
                  </a:lnTo>
                  <a:lnTo>
                    <a:pt x="560" y="362"/>
                  </a:lnTo>
                  <a:lnTo>
                    <a:pt x="560" y="362"/>
                  </a:lnTo>
                  <a:lnTo>
                    <a:pt x="558" y="362"/>
                  </a:lnTo>
                  <a:lnTo>
                    <a:pt x="558" y="362"/>
                  </a:lnTo>
                  <a:lnTo>
                    <a:pt x="560" y="362"/>
                  </a:lnTo>
                  <a:lnTo>
                    <a:pt x="560" y="362"/>
                  </a:lnTo>
                  <a:lnTo>
                    <a:pt x="560" y="365"/>
                  </a:lnTo>
                  <a:lnTo>
                    <a:pt x="560" y="365"/>
                  </a:lnTo>
                  <a:lnTo>
                    <a:pt x="558" y="365"/>
                  </a:lnTo>
                  <a:lnTo>
                    <a:pt x="558" y="365"/>
                  </a:lnTo>
                  <a:lnTo>
                    <a:pt x="556" y="365"/>
                  </a:lnTo>
                  <a:lnTo>
                    <a:pt x="556" y="365"/>
                  </a:lnTo>
                  <a:lnTo>
                    <a:pt x="556" y="365"/>
                  </a:lnTo>
                  <a:lnTo>
                    <a:pt x="556" y="367"/>
                  </a:lnTo>
                  <a:lnTo>
                    <a:pt x="556" y="367"/>
                  </a:lnTo>
                  <a:lnTo>
                    <a:pt x="553" y="367"/>
                  </a:lnTo>
                  <a:lnTo>
                    <a:pt x="551" y="369"/>
                  </a:lnTo>
                  <a:lnTo>
                    <a:pt x="551" y="369"/>
                  </a:lnTo>
                  <a:lnTo>
                    <a:pt x="551" y="369"/>
                  </a:lnTo>
                  <a:lnTo>
                    <a:pt x="551" y="369"/>
                  </a:lnTo>
                  <a:lnTo>
                    <a:pt x="551" y="372"/>
                  </a:lnTo>
                  <a:lnTo>
                    <a:pt x="551" y="372"/>
                  </a:lnTo>
                  <a:lnTo>
                    <a:pt x="551" y="372"/>
                  </a:lnTo>
                  <a:lnTo>
                    <a:pt x="551" y="372"/>
                  </a:lnTo>
                  <a:lnTo>
                    <a:pt x="551" y="372"/>
                  </a:lnTo>
                  <a:lnTo>
                    <a:pt x="551" y="372"/>
                  </a:lnTo>
                  <a:lnTo>
                    <a:pt x="549" y="372"/>
                  </a:lnTo>
                  <a:lnTo>
                    <a:pt x="549" y="372"/>
                  </a:lnTo>
                  <a:lnTo>
                    <a:pt x="549" y="372"/>
                  </a:lnTo>
                  <a:lnTo>
                    <a:pt x="551" y="374"/>
                  </a:lnTo>
                  <a:lnTo>
                    <a:pt x="551" y="374"/>
                  </a:lnTo>
                  <a:lnTo>
                    <a:pt x="553" y="374"/>
                  </a:lnTo>
                  <a:lnTo>
                    <a:pt x="553" y="374"/>
                  </a:lnTo>
                  <a:lnTo>
                    <a:pt x="556" y="374"/>
                  </a:lnTo>
                  <a:lnTo>
                    <a:pt x="556" y="372"/>
                  </a:lnTo>
                  <a:lnTo>
                    <a:pt x="558" y="372"/>
                  </a:lnTo>
                  <a:lnTo>
                    <a:pt x="558" y="369"/>
                  </a:lnTo>
                  <a:lnTo>
                    <a:pt x="560" y="369"/>
                  </a:lnTo>
                  <a:lnTo>
                    <a:pt x="560" y="369"/>
                  </a:lnTo>
                  <a:lnTo>
                    <a:pt x="560" y="369"/>
                  </a:lnTo>
                  <a:lnTo>
                    <a:pt x="563" y="369"/>
                  </a:lnTo>
                  <a:lnTo>
                    <a:pt x="563" y="369"/>
                  </a:lnTo>
                  <a:lnTo>
                    <a:pt x="563" y="369"/>
                  </a:lnTo>
                  <a:lnTo>
                    <a:pt x="563" y="369"/>
                  </a:lnTo>
                  <a:lnTo>
                    <a:pt x="563" y="367"/>
                  </a:lnTo>
                  <a:lnTo>
                    <a:pt x="563" y="367"/>
                  </a:lnTo>
                  <a:lnTo>
                    <a:pt x="563" y="367"/>
                  </a:lnTo>
                  <a:lnTo>
                    <a:pt x="563" y="367"/>
                  </a:lnTo>
                  <a:lnTo>
                    <a:pt x="563" y="365"/>
                  </a:lnTo>
                  <a:lnTo>
                    <a:pt x="565" y="362"/>
                  </a:lnTo>
                  <a:lnTo>
                    <a:pt x="565" y="357"/>
                  </a:lnTo>
                  <a:lnTo>
                    <a:pt x="565" y="357"/>
                  </a:lnTo>
                  <a:lnTo>
                    <a:pt x="565" y="355"/>
                  </a:lnTo>
                  <a:lnTo>
                    <a:pt x="565" y="355"/>
                  </a:lnTo>
                  <a:lnTo>
                    <a:pt x="565" y="357"/>
                  </a:lnTo>
                  <a:lnTo>
                    <a:pt x="565" y="357"/>
                  </a:lnTo>
                  <a:lnTo>
                    <a:pt x="563" y="357"/>
                  </a:lnTo>
                  <a:lnTo>
                    <a:pt x="563" y="360"/>
                  </a:lnTo>
                  <a:close/>
                  <a:moveTo>
                    <a:pt x="593" y="502"/>
                  </a:moveTo>
                  <a:lnTo>
                    <a:pt x="596" y="502"/>
                  </a:lnTo>
                  <a:lnTo>
                    <a:pt x="593" y="499"/>
                  </a:lnTo>
                  <a:lnTo>
                    <a:pt x="593" y="499"/>
                  </a:lnTo>
                  <a:lnTo>
                    <a:pt x="593" y="499"/>
                  </a:lnTo>
                  <a:lnTo>
                    <a:pt x="593" y="499"/>
                  </a:lnTo>
                  <a:lnTo>
                    <a:pt x="593" y="499"/>
                  </a:lnTo>
                  <a:lnTo>
                    <a:pt x="593" y="499"/>
                  </a:lnTo>
                  <a:lnTo>
                    <a:pt x="591" y="499"/>
                  </a:lnTo>
                  <a:lnTo>
                    <a:pt x="591" y="499"/>
                  </a:lnTo>
                  <a:lnTo>
                    <a:pt x="591" y="499"/>
                  </a:lnTo>
                  <a:lnTo>
                    <a:pt x="593" y="499"/>
                  </a:lnTo>
                  <a:lnTo>
                    <a:pt x="593" y="499"/>
                  </a:lnTo>
                  <a:lnTo>
                    <a:pt x="593" y="502"/>
                  </a:lnTo>
                  <a:lnTo>
                    <a:pt x="591" y="502"/>
                  </a:lnTo>
                  <a:lnTo>
                    <a:pt x="591" y="502"/>
                  </a:lnTo>
                  <a:lnTo>
                    <a:pt x="589" y="502"/>
                  </a:lnTo>
                  <a:lnTo>
                    <a:pt x="589" y="502"/>
                  </a:lnTo>
                  <a:lnTo>
                    <a:pt x="589" y="502"/>
                  </a:lnTo>
                  <a:lnTo>
                    <a:pt x="586" y="497"/>
                  </a:lnTo>
                  <a:lnTo>
                    <a:pt x="586" y="497"/>
                  </a:lnTo>
                  <a:lnTo>
                    <a:pt x="586" y="497"/>
                  </a:lnTo>
                  <a:lnTo>
                    <a:pt x="584" y="497"/>
                  </a:lnTo>
                  <a:lnTo>
                    <a:pt x="584" y="495"/>
                  </a:lnTo>
                  <a:lnTo>
                    <a:pt x="584" y="495"/>
                  </a:lnTo>
                  <a:lnTo>
                    <a:pt x="584" y="495"/>
                  </a:lnTo>
                  <a:lnTo>
                    <a:pt x="584" y="492"/>
                  </a:lnTo>
                  <a:lnTo>
                    <a:pt x="584" y="492"/>
                  </a:lnTo>
                  <a:lnTo>
                    <a:pt x="582" y="495"/>
                  </a:lnTo>
                  <a:lnTo>
                    <a:pt x="584" y="497"/>
                  </a:lnTo>
                  <a:lnTo>
                    <a:pt x="584" y="497"/>
                  </a:lnTo>
                  <a:lnTo>
                    <a:pt x="584" y="497"/>
                  </a:lnTo>
                  <a:lnTo>
                    <a:pt x="584" y="497"/>
                  </a:lnTo>
                  <a:lnTo>
                    <a:pt x="584" y="497"/>
                  </a:lnTo>
                  <a:lnTo>
                    <a:pt x="584" y="497"/>
                  </a:lnTo>
                  <a:lnTo>
                    <a:pt x="584" y="497"/>
                  </a:lnTo>
                  <a:lnTo>
                    <a:pt x="584" y="497"/>
                  </a:lnTo>
                  <a:lnTo>
                    <a:pt x="584" y="497"/>
                  </a:lnTo>
                  <a:lnTo>
                    <a:pt x="584" y="499"/>
                  </a:lnTo>
                  <a:lnTo>
                    <a:pt x="582" y="497"/>
                  </a:lnTo>
                  <a:lnTo>
                    <a:pt x="582" y="497"/>
                  </a:lnTo>
                  <a:lnTo>
                    <a:pt x="582" y="497"/>
                  </a:lnTo>
                  <a:lnTo>
                    <a:pt x="579" y="497"/>
                  </a:lnTo>
                  <a:lnTo>
                    <a:pt x="579" y="497"/>
                  </a:lnTo>
                  <a:lnTo>
                    <a:pt x="579" y="497"/>
                  </a:lnTo>
                  <a:lnTo>
                    <a:pt x="579" y="497"/>
                  </a:lnTo>
                  <a:lnTo>
                    <a:pt x="579" y="497"/>
                  </a:lnTo>
                  <a:lnTo>
                    <a:pt x="579" y="497"/>
                  </a:lnTo>
                  <a:lnTo>
                    <a:pt x="577" y="497"/>
                  </a:lnTo>
                  <a:lnTo>
                    <a:pt x="577" y="497"/>
                  </a:lnTo>
                  <a:lnTo>
                    <a:pt x="577" y="497"/>
                  </a:lnTo>
                  <a:lnTo>
                    <a:pt x="577" y="497"/>
                  </a:lnTo>
                  <a:lnTo>
                    <a:pt x="577" y="497"/>
                  </a:lnTo>
                  <a:lnTo>
                    <a:pt x="577" y="497"/>
                  </a:lnTo>
                  <a:lnTo>
                    <a:pt x="577" y="497"/>
                  </a:lnTo>
                  <a:lnTo>
                    <a:pt x="577" y="495"/>
                  </a:lnTo>
                  <a:lnTo>
                    <a:pt x="577" y="495"/>
                  </a:lnTo>
                  <a:lnTo>
                    <a:pt x="577" y="495"/>
                  </a:lnTo>
                  <a:lnTo>
                    <a:pt x="577" y="495"/>
                  </a:lnTo>
                  <a:lnTo>
                    <a:pt x="577" y="492"/>
                  </a:lnTo>
                  <a:lnTo>
                    <a:pt x="577" y="492"/>
                  </a:lnTo>
                  <a:lnTo>
                    <a:pt x="577" y="492"/>
                  </a:lnTo>
                  <a:lnTo>
                    <a:pt x="577" y="492"/>
                  </a:lnTo>
                  <a:lnTo>
                    <a:pt x="577" y="492"/>
                  </a:lnTo>
                  <a:lnTo>
                    <a:pt x="575" y="490"/>
                  </a:lnTo>
                  <a:lnTo>
                    <a:pt x="575" y="490"/>
                  </a:lnTo>
                  <a:lnTo>
                    <a:pt x="572" y="490"/>
                  </a:lnTo>
                  <a:lnTo>
                    <a:pt x="572" y="490"/>
                  </a:lnTo>
                  <a:lnTo>
                    <a:pt x="570" y="490"/>
                  </a:lnTo>
                  <a:lnTo>
                    <a:pt x="570" y="490"/>
                  </a:lnTo>
                  <a:lnTo>
                    <a:pt x="570" y="490"/>
                  </a:lnTo>
                  <a:lnTo>
                    <a:pt x="570" y="490"/>
                  </a:lnTo>
                  <a:lnTo>
                    <a:pt x="570" y="492"/>
                  </a:lnTo>
                  <a:lnTo>
                    <a:pt x="570" y="492"/>
                  </a:lnTo>
                  <a:lnTo>
                    <a:pt x="570" y="495"/>
                  </a:lnTo>
                  <a:lnTo>
                    <a:pt x="570" y="495"/>
                  </a:lnTo>
                  <a:lnTo>
                    <a:pt x="570" y="492"/>
                  </a:lnTo>
                  <a:lnTo>
                    <a:pt x="570" y="490"/>
                  </a:lnTo>
                  <a:lnTo>
                    <a:pt x="565" y="485"/>
                  </a:lnTo>
                  <a:lnTo>
                    <a:pt x="565" y="483"/>
                  </a:lnTo>
                  <a:lnTo>
                    <a:pt x="565" y="483"/>
                  </a:lnTo>
                  <a:lnTo>
                    <a:pt x="563" y="483"/>
                  </a:lnTo>
                  <a:lnTo>
                    <a:pt x="563" y="483"/>
                  </a:lnTo>
                  <a:lnTo>
                    <a:pt x="560" y="483"/>
                  </a:lnTo>
                  <a:lnTo>
                    <a:pt x="560" y="483"/>
                  </a:lnTo>
                  <a:lnTo>
                    <a:pt x="560" y="481"/>
                  </a:lnTo>
                  <a:lnTo>
                    <a:pt x="558" y="481"/>
                  </a:lnTo>
                  <a:lnTo>
                    <a:pt x="556" y="485"/>
                  </a:lnTo>
                  <a:lnTo>
                    <a:pt x="553" y="485"/>
                  </a:lnTo>
                  <a:lnTo>
                    <a:pt x="556" y="485"/>
                  </a:lnTo>
                  <a:lnTo>
                    <a:pt x="556" y="483"/>
                  </a:lnTo>
                  <a:lnTo>
                    <a:pt x="556" y="483"/>
                  </a:lnTo>
                  <a:lnTo>
                    <a:pt x="556" y="483"/>
                  </a:lnTo>
                  <a:lnTo>
                    <a:pt x="556" y="481"/>
                  </a:lnTo>
                  <a:lnTo>
                    <a:pt x="556" y="481"/>
                  </a:lnTo>
                  <a:lnTo>
                    <a:pt x="558" y="481"/>
                  </a:lnTo>
                  <a:lnTo>
                    <a:pt x="558" y="478"/>
                  </a:lnTo>
                  <a:lnTo>
                    <a:pt x="560" y="478"/>
                  </a:lnTo>
                  <a:lnTo>
                    <a:pt x="560" y="478"/>
                  </a:lnTo>
                  <a:lnTo>
                    <a:pt x="558" y="476"/>
                  </a:lnTo>
                  <a:lnTo>
                    <a:pt x="558" y="476"/>
                  </a:lnTo>
                  <a:lnTo>
                    <a:pt x="558" y="476"/>
                  </a:lnTo>
                  <a:lnTo>
                    <a:pt x="560" y="476"/>
                  </a:lnTo>
                  <a:lnTo>
                    <a:pt x="560" y="473"/>
                  </a:lnTo>
                  <a:lnTo>
                    <a:pt x="560" y="473"/>
                  </a:lnTo>
                  <a:lnTo>
                    <a:pt x="560" y="473"/>
                  </a:lnTo>
                  <a:lnTo>
                    <a:pt x="560" y="471"/>
                  </a:lnTo>
                  <a:lnTo>
                    <a:pt x="558" y="471"/>
                  </a:lnTo>
                  <a:lnTo>
                    <a:pt x="558" y="471"/>
                  </a:lnTo>
                  <a:lnTo>
                    <a:pt x="558" y="469"/>
                  </a:lnTo>
                  <a:lnTo>
                    <a:pt x="558" y="469"/>
                  </a:lnTo>
                  <a:lnTo>
                    <a:pt x="558" y="469"/>
                  </a:lnTo>
                  <a:lnTo>
                    <a:pt x="556" y="469"/>
                  </a:lnTo>
                  <a:lnTo>
                    <a:pt x="556" y="469"/>
                  </a:lnTo>
                  <a:lnTo>
                    <a:pt x="556" y="469"/>
                  </a:lnTo>
                  <a:lnTo>
                    <a:pt x="556" y="466"/>
                  </a:lnTo>
                  <a:lnTo>
                    <a:pt x="556" y="466"/>
                  </a:lnTo>
                  <a:lnTo>
                    <a:pt x="558" y="466"/>
                  </a:lnTo>
                  <a:lnTo>
                    <a:pt x="556" y="466"/>
                  </a:lnTo>
                  <a:lnTo>
                    <a:pt x="558" y="464"/>
                  </a:lnTo>
                  <a:lnTo>
                    <a:pt x="556" y="464"/>
                  </a:lnTo>
                  <a:lnTo>
                    <a:pt x="556" y="464"/>
                  </a:lnTo>
                  <a:lnTo>
                    <a:pt x="556" y="464"/>
                  </a:lnTo>
                  <a:lnTo>
                    <a:pt x="556" y="462"/>
                  </a:lnTo>
                  <a:lnTo>
                    <a:pt x="556" y="462"/>
                  </a:lnTo>
                  <a:lnTo>
                    <a:pt x="556" y="462"/>
                  </a:lnTo>
                  <a:lnTo>
                    <a:pt x="556" y="462"/>
                  </a:lnTo>
                  <a:lnTo>
                    <a:pt x="556" y="462"/>
                  </a:lnTo>
                  <a:lnTo>
                    <a:pt x="556" y="459"/>
                  </a:lnTo>
                  <a:lnTo>
                    <a:pt x="553" y="457"/>
                  </a:lnTo>
                  <a:lnTo>
                    <a:pt x="553" y="457"/>
                  </a:lnTo>
                  <a:lnTo>
                    <a:pt x="553" y="454"/>
                  </a:lnTo>
                  <a:lnTo>
                    <a:pt x="551" y="454"/>
                  </a:lnTo>
                  <a:lnTo>
                    <a:pt x="551" y="454"/>
                  </a:lnTo>
                  <a:lnTo>
                    <a:pt x="553" y="452"/>
                  </a:lnTo>
                  <a:lnTo>
                    <a:pt x="553" y="452"/>
                  </a:lnTo>
                  <a:lnTo>
                    <a:pt x="551" y="452"/>
                  </a:lnTo>
                  <a:lnTo>
                    <a:pt x="551" y="452"/>
                  </a:lnTo>
                  <a:lnTo>
                    <a:pt x="551" y="452"/>
                  </a:lnTo>
                  <a:lnTo>
                    <a:pt x="551" y="452"/>
                  </a:lnTo>
                  <a:lnTo>
                    <a:pt x="551" y="452"/>
                  </a:lnTo>
                  <a:lnTo>
                    <a:pt x="551" y="452"/>
                  </a:lnTo>
                  <a:lnTo>
                    <a:pt x="551" y="452"/>
                  </a:lnTo>
                  <a:lnTo>
                    <a:pt x="549" y="452"/>
                  </a:lnTo>
                  <a:lnTo>
                    <a:pt x="549" y="452"/>
                  </a:lnTo>
                  <a:lnTo>
                    <a:pt x="549" y="452"/>
                  </a:lnTo>
                  <a:lnTo>
                    <a:pt x="549" y="452"/>
                  </a:lnTo>
                  <a:lnTo>
                    <a:pt x="549" y="450"/>
                  </a:lnTo>
                  <a:lnTo>
                    <a:pt x="549" y="450"/>
                  </a:lnTo>
                  <a:lnTo>
                    <a:pt x="549" y="450"/>
                  </a:lnTo>
                  <a:lnTo>
                    <a:pt x="549" y="450"/>
                  </a:lnTo>
                  <a:lnTo>
                    <a:pt x="551" y="450"/>
                  </a:lnTo>
                  <a:lnTo>
                    <a:pt x="551" y="450"/>
                  </a:lnTo>
                  <a:lnTo>
                    <a:pt x="551" y="450"/>
                  </a:lnTo>
                  <a:lnTo>
                    <a:pt x="551" y="447"/>
                  </a:lnTo>
                  <a:lnTo>
                    <a:pt x="551" y="447"/>
                  </a:lnTo>
                  <a:lnTo>
                    <a:pt x="551" y="445"/>
                  </a:lnTo>
                  <a:lnTo>
                    <a:pt x="551" y="445"/>
                  </a:lnTo>
                  <a:lnTo>
                    <a:pt x="551" y="445"/>
                  </a:lnTo>
                  <a:lnTo>
                    <a:pt x="551" y="443"/>
                  </a:lnTo>
                  <a:lnTo>
                    <a:pt x="551" y="443"/>
                  </a:lnTo>
                  <a:lnTo>
                    <a:pt x="551" y="443"/>
                  </a:lnTo>
                  <a:lnTo>
                    <a:pt x="551" y="443"/>
                  </a:lnTo>
                  <a:lnTo>
                    <a:pt x="551" y="443"/>
                  </a:lnTo>
                  <a:lnTo>
                    <a:pt x="551" y="440"/>
                  </a:lnTo>
                  <a:lnTo>
                    <a:pt x="551" y="438"/>
                  </a:lnTo>
                  <a:lnTo>
                    <a:pt x="551" y="438"/>
                  </a:lnTo>
                  <a:lnTo>
                    <a:pt x="549" y="433"/>
                  </a:lnTo>
                  <a:lnTo>
                    <a:pt x="549" y="433"/>
                  </a:lnTo>
                  <a:lnTo>
                    <a:pt x="546" y="433"/>
                  </a:lnTo>
                  <a:lnTo>
                    <a:pt x="546" y="433"/>
                  </a:lnTo>
                  <a:lnTo>
                    <a:pt x="546" y="436"/>
                  </a:lnTo>
                  <a:lnTo>
                    <a:pt x="544" y="436"/>
                  </a:lnTo>
                  <a:lnTo>
                    <a:pt x="544" y="436"/>
                  </a:lnTo>
                  <a:lnTo>
                    <a:pt x="544" y="436"/>
                  </a:lnTo>
                  <a:lnTo>
                    <a:pt x="544" y="433"/>
                  </a:lnTo>
                  <a:lnTo>
                    <a:pt x="544" y="433"/>
                  </a:lnTo>
                  <a:lnTo>
                    <a:pt x="544" y="433"/>
                  </a:lnTo>
                  <a:lnTo>
                    <a:pt x="544" y="433"/>
                  </a:lnTo>
                  <a:lnTo>
                    <a:pt x="544" y="433"/>
                  </a:lnTo>
                  <a:lnTo>
                    <a:pt x="544" y="431"/>
                  </a:lnTo>
                  <a:lnTo>
                    <a:pt x="544" y="431"/>
                  </a:lnTo>
                  <a:lnTo>
                    <a:pt x="544" y="431"/>
                  </a:lnTo>
                  <a:lnTo>
                    <a:pt x="544" y="431"/>
                  </a:lnTo>
                  <a:lnTo>
                    <a:pt x="544" y="431"/>
                  </a:lnTo>
                  <a:lnTo>
                    <a:pt x="544" y="431"/>
                  </a:lnTo>
                  <a:lnTo>
                    <a:pt x="544" y="431"/>
                  </a:lnTo>
                  <a:lnTo>
                    <a:pt x="544" y="431"/>
                  </a:lnTo>
                  <a:lnTo>
                    <a:pt x="544" y="428"/>
                  </a:lnTo>
                  <a:lnTo>
                    <a:pt x="544" y="428"/>
                  </a:lnTo>
                  <a:lnTo>
                    <a:pt x="544" y="428"/>
                  </a:lnTo>
                  <a:lnTo>
                    <a:pt x="544" y="428"/>
                  </a:lnTo>
                  <a:lnTo>
                    <a:pt x="544" y="426"/>
                  </a:lnTo>
                  <a:lnTo>
                    <a:pt x="544" y="426"/>
                  </a:lnTo>
                  <a:lnTo>
                    <a:pt x="544" y="426"/>
                  </a:lnTo>
                  <a:lnTo>
                    <a:pt x="544" y="426"/>
                  </a:lnTo>
                  <a:lnTo>
                    <a:pt x="541" y="426"/>
                  </a:lnTo>
                  <a:lnTo>
                    <a:pt x="541" y="424"/>
                  </a:lnTo>
                  <a:lnTo>
                    <a:pt x="541" y="424"/>
                  </a:lnTo>
                  <a:lnTo>
                    <a:pt x="541" y="424"/>
                  </a:lnTo>
                  <a:lnTo>
                    <a:pt x="539" y="424"/>
                  </a:lnTo>
                  <a:lnTo>
                    <a:pt x="539" y="424"/>
                  </a:lnTo>
                  <a:lnTo>
                    <a:pt x="539" y="421"/>
                  </a:lnTo>
                  <a:lnTo>
                    <a:pt x="539" y="421"/>
                  </a:lnTo>
                  <a:lnTo>
                    <a:pt x="539" y="421"/>
                  </a:lnTo>
                  <a:lnTo>
                    <a:pt x="541" y="421"/>
                  </a:lnTo>
                  <a:lnTo>
                    <a:pt x="541" y="421"/>
                  </a:lnTo>
                  <a:lnTo>
                    <a:pt x="541" y="421"/>
                  </a:lnTo>
                  <a:lnTo>
                    <a:pt x="544" y="424"/>
                  </a:lnTo>
                  <a:lnTo>
                    <a:pt x="544" y="424"/>
                  </a:lnTo>
                  <a:lnTo>
                    <a:pt x="544" y="424"/>
                  </a:lnTo>
                  <a:lnTo>
                    <a:pt x="546" y="424"/>
                  </a:lnTo>
                  <a:lnTo>
                    <a:pt x="546" y="424"/>
                  </a:lnTo>
                  <a:lnTo>
                    <a:pt x="546" y="424"/>
                  </a:lnTo>
                  <a:lnTo>
                    <a:pt x="546" y="424"/>
                  </a:lnTo>
                  <a:lnTo>
                    <a:pt x="546" y="424"/>
                  </a:lnTo>
                  <a:lnTo>
                    <a:pt x="546" y="424"/>
                  </a:lnTo>
                  <a:lnTo>
                    <a:pt x="544" y="421"/>
                  </a:lnTo>
                  <a:lnTo>
                    <a:pt x="544" y="419"/>
                  </a:lnTo>
                  <a:lnTo>
                    <a:pt x="544" y="419"/>
                  </a:lnTo>
                  <a:lnTo>
                    <a:pt x="544" y="419"/>
                  </a:lnTo>
                  <a:lnTo>
                    <a:pt x="541" y="419"/>
                  </a:lnTo>
                  <a:lnTo>
                    <a:pt x="541" y="419"/>
                  </a:lnTo>
                  <a:lnTo>
                    <a:pt x="541" y="417"/>
                  </a:lnTo>
                  <a:lnTo>
                    <a:pt x="541" y="417"/>
                  </a:lnTo>
                  <a:lnTo>
                    <a:pt x="541" y="417"/>
                  </a:lnTo>
                  <a:lnTo>
                    <a:pt x="541" y="414"/>
                  </a:lnTo>
                  <a:lnTo>
                    <a:pt x="539" y="414"/>
                  </a:lnTo>
                  <a:lnTo>
                    <a:pt x="539" y="414"/>
                  </a:lnTo>
                  <a:lnTo>
                    <a:pt x="539" y="414"/>
                  </a:lnTo>
                  <a:lnTo>
                    <a:pt x="539" y="414"/>
                  </a:lnTo>
                  <a:lnTo>
                    <a:pt x="539" y="414"/>
                  </a:lnTo>
                  <a:lnTo>
                    <a:pt x="537" y="414"/>
                  </a:lnTo>
                  <a:lnTo>
                    <a:pt x="537" y="412"/>
                  </a:lnTo>
                  <a:lnTo>
                    <a:pt x="537" y="407"/>
                  </a:lnTo>
                  <a:lnTo>
                    <a:pt x="537" y="407"/>
                  </a:lnTo>
                  <a:lnTo>
                    <a:pt x="537" y="405"/>
                  </a:lnTo>
                  <a:lnTo>
                    <a:pt x="534" y="405"/>
                  </a:lnTo>
                  <a:lnTo>
                    <a:pt x="534" y="402"/>
                  </a:lnTo>
                  <a:lnTo>
                    <a:pt x="534" y="400"/>
                  </a:lnTo>
                  <a:lnTo>
                    <a:pt x="534" y="398"/>
                  </a:lnTo>
                  <a:lnTo>
                    <a:pt x="534" y="395"/>
                  </a:lnTo>
                  <a:lnTo>
                    <a:pt x="534" y="395"/>
                  </a:lnTo>
                  <a:lnTo>
                    <a:pt x="532" y="393"/>
                  </a:lnTo>
                  <a:lnTo>
                    <a:pt x="532" y="391"/>
                  </a:lnTo>
                  <a:lnTo>
                    <a:pt x="532" y="391"/>
                  </a:lnTo>
                  <a:lnTo>
                    <a:pt x="534" y="391"/>
                  </a:lnTo>
                  <a:lnTo>
                    <a:pt x="534" y="391"/>
                  </a:lnTo>
                  <a:lnTo>
                    <a:pt x="532" y="388"/>
                  </a:lnTo>
                  <a:lnTo>
                    <a:pt x="534" y="391"/>
                  </a:lnTo>
                  <a:lnTo>
                    <a:pt x="534" y="391"/>
                  </a:lnTo>
                  <a:lnTo>
                    <a:pt x="534" y="391"/>
                  </a:lnTo>
                  <a:lnTo>
                    <a:pt x="534" y="391"/>
                  </a:lnTo>
                  <a:lnTo>
                    <a:pt x="534" y="388"/>
                  </a:lnTo>
                  <a:lnTo>
                    <a:pt x="537" y="391"/>
                  </a:lnTo>
                  <a:lnTo>
                    <a:pt x="537" y="388"/>
                  </a:lnTo>
                  <a:lnTo>
                    <a:pt x="537" y="386"/>
                  </a:lnTo>
                  <a:lnTo>
                    <a:pt x="537" y="386"/>
                  </a:lnTo>
                  <a:lnTo>
                    <a:pt x="537" y="386"/>
                  </a:lnTo>
                  <a:lnTo>
                    <a:pt x="537" y="386"/>
                  </a:lnTo>
                  <a:lnTo>
                    <a:pt x="537" y="386"/>
                  </a:lnTo>
                  <a:lnTo>
                    <a:pt x="537" y="386"/>
                  </a:lnTo>
                  <a:lnTo>
                    <a:pt x="537" y="383"/>
                  </a:lnTo>
                  <a:lnTo>
                    <a:pt x="539" y="379"/>
                  </a:lnTo>
                  <a:lnTo>
                    <a:pt x="541" y="376"/>
                  </a:lnTo>
                  <a:lnTo>
                    <a:pt x="541" y="376"/>
                  </a:lnTo>
                  <a:lnTo>
                    <a:pt x="541" y="374"/>
                  </a:lnTo>
                  <a:lnTo>
                    <a:pt x="541" y="374"/>
                  </a:lnTo>
                  <a:lnTo>
                    <a:pt x="541" y="374"/>
                  </a:lnTo>
                  <a:lnTo>
                    <a:pt x="541" y="374"/>
                  </a:lnTo>
                  <a:lnTo>
                    <a:pt x="541" y="372"/>
                  </a:lnTo>
                  <a:lnTo>
                    <a:pt x="539" y="369"/>
                  </a:lnTo>
                  <a:lnTo>
                    <a:pt x="539" y="369"/>
                  </a:lnTo>
                  <a:lnTo>
                    <a:pt x="541" y="367"/>
                  </a:lnTo>
                  <a:lnTo>
                    <a:pt x="541" y="367"/>
                  </a:lnTo>
                  <a:lnTo>
                    <a:pt x="541" y="365"/>
                  </a:lnTo>
                  <a:lnTo>
                    <a:pt x="539" y="365"/>
                  </a:lnTo>
                  <a:lnTo>
                    <a:pt x="539" y="362"/>
                  </a:lnTo>
                  <a:lnTo>
                    <a:pt x="537" y="362"/>
                  </a:lnTo>
                  <a:lnTo>
                    <a:pt x="537" y="362"/>
                  </a:lnTo>
                  <a:lnTo>
                    <a:pt x="537" y="362"/>
                  </a:lnTo>
                  <a:lnTo>
                    <a:pt x="537" y="362"/>
                  </a:lnTo>
                  <a:lnTo>
                    <a:pt x="537" y="360"/>
                  </a:lnTo>
                  <a:lnTo>
                    <a:pt x="534" y="360"/>
                  </a:lnTo>
                  <a:lnTo>
                    <a:pt x="534" y="362"/>
                  </a:lnTo>
                  <a:lnTo>
                    <a:pt x="534" y="365"/>
                  </a:lnTo>
                  <a:lnTo>
                    <a:pt x="532" y="365"/>
                  </a:lnTo>
                  <a:lnTo>
                    <a:pt x="532" y="365"/>
                  </a:lnTo>
                  <a:lnTo>
                    <a:pt x="534" y="362"/>
                  </a:lnTo>
                  <a:lnTo>
                    <a:pt x="534" y="362"/>
                  </a:lnTo>
                  <a:lnTo>
                    <a:pt x="532" y="360"/>
                  </a:lnTo>
                  <a:lnTo>
                    <a:pt x="532" y="360"/>
                  </a:lnTo>
                  <a:lnTo>
                    <a:pt x="532" y="357"/>
                  </a:lnTo>
                  <a:lnTo>
                    <a:pt x="532" y="357"/>
                  </a:lnTo>
                  <a:lnTo>
                    <a:pt x="532" y="355"/>
                  </a:lnTo>
                  <a:lnTo>
                    <a:pt x="532" y="355"/>
                  </a:lnTo>
                  <a:lnTo>
                    <a:pt x="532" y="353"/>
                  </a:lnTo>
                  <a:lnTo>
                    <a:pt x="532" y="348"/>
                  </a:lnTo>
                  <a:lnTo>
                    <a:pt x="534" y="346"/>
                  </a:lnTo>
                  <a:lnTo>
                    <a:pt x="534" y="343"/>
                  </a:lnTo>
                  <a:lnTo>
                    <a:pt x="537" y="343"/>
                  </a:lnTo>
                  <a:lnTo>
                    <a:pt x="537" y="341"/>
                  </a:lnTo>
                  <a:lnTo>
                    <a:pt x="537" y="341"/>
                  </a:lnTo>
                  <a:lnTo>
                    <a:pt x="537" y="341"/>
                  </a:lnTo>
                  <a:lnTo>
                    <a:pt x="537" y="339"/>
                  </a:lnTo>
                  <a:lnTo>
                    <a:pt x="534" y="339"/>
                  </a:lnTo>
                  <a:lnTo>
                    <a:pt x="534" y="339"/>
                  </a:lnTo>
                  <a:lnTo>
                    <a:pt x="534" y="339"/>
                  </a:lnTo>
                  <a:lnTo>
                    <a:pt x="537" y="339"/>
                  </a:lnTo>
                  <a:lnTo>
                    <a:pt x="537" y="339"/>
                  </a:lnTo>
                  <a:lnTo>
                    <a:pt x="537" y="336"/>
                  </a:lnTo>
                  <a:lnTo>
                    <a:pt x="537" y="336"/>
                  </a:lnTo>
                  <a:lnTo>
                    <a:pt x="537" y="336"/>
                  </a:lnTo>
                  <a:lnTo>
                    <a:pt x="537" y="336"/>
                  </a:lnTo>
                  <a:lnTo>
                    <a:pt x="537" y="336"/>
                  </a:lnTo>
                  <a:lnTo>
                    <a:pt x="537" y="336"/>
                  </a:lnTo>
                  <a:lnTo>
                    <a:pt x="539" y="336"/>
                  </a:lnTo>
                  <a:lnTo>
                    <a:pt x="539" y="334"/>
                  </a:lnTo>
                  <a:lnTo>
                    <a:pt x="539" y="334"/>
                  </a:lnTo>
                  <a:lnTo>
                    <a:pt x="539" y="334"/>
                  </a:lnTo>
                  <a:lnTo>
                    <a:pt x="539" y="331"/>
                  </a:lnTo>
                  <a:lnTo>
                    <a:pt x="539" y="331"/>
                  </a:lnTo>
                  <a:lnTo>
                    <a:pt x="541" y="331"/>
                  </a:lnTo>
                  <a:lnTo>
                    <a:pt x="541" y="331"/>
                  </a:lnTo>
                  <a:lnTo>
                    <a:pt x="544" y="329"/>
                  </a:lnTo>
                  <a:lnTo>
                    <a:pt x="544" y="331"/>
                  </a:lnTo>
                  <a:lnTo>
                    <a:pt x="544" y="331"/>
                  </a:lnTo>
                  <a:lnTo>
                    <a:pt x="544" y="331"/>
                  </a:lnTo>
                  <a:lnTo>
                    <a:pt x="544" y="331"/>
                  </a:lnTo>
                  <a:lnTo>
                    <a:pt x="544" y="329"/>
                  </a:lnTo>
                  <a:lnTo>
                    <a:pt x="546" y="329"/>
                  </a:lnTo>
                  <a:lnTo>
                    <a:pt x="546" y="327"/>
                  </a:lnTo>
                  <a:lnTo>
                    <a:pt x="546" y="327"/>
                  </a:lnTo>
                  <a:lnTo>
                    <a:pt x="546" y="327"/>
                  </a:lnTo>
                  <a:lnTo>
                    <a:pt x="546" y="322"/>
                  </a:lnTo>
                  <a:lnTo>
                    <a:pt x="546" y="322"/>
                  </a:lnTo>
                  <a:lnTo>
                    <a:pt x="546" y="322"/>
                  </a:lnTo>
                  <a:lnTo>
                    <a:pt x="546" y="322"/>
                  </a:lnTo>
                  <a:lnTo>
                    <a:pt x="546" y="322"/>
                  </a:lnTo>
                  <a:lnTo>
                    <a:pt x="546" y="322"/>
                  </a:lnTo>
                  <a:lnTo>
                    <a:pt x="544" y="317"/>
                  </a:lnTo>
                  <a:lnTo>
                    <a:pt x="544" y="315"/>
                  </a:lnTo>
                  <a:lnTo>
                    <a:pt x="544" y="315"/>
                  </a:lnTo>
                  <a:lnTo>
                    <a:pt x="541" y="315"/>
                  </a:lnTo>
                  <a:lnTo>
                    <a:pt x="541" y="315"/>
                  </a:lnTo>
                  <a:lnTo>
                    <a:pt x="539" y="315"/>
                  </a:lnTo>
                  <a:lnTo>
                    <a:pt x="539" y="312"/>
                  </a:lnTo>
                  <a:lnTo>
                    <a:pt x="539" y="312"/>
                  </a:lnTo>
                  <a:lnTo>
                    <a:pt x="537" y="312"/>
                  </a:lnTo>
                  <a:lnTo>
                    <a:pt x="537" y="312"/>
                  </a:lnTo>
                  <a:lnTo>
                    <a:pt x="534" y="312"/>
                  </a:lnTo>
                  <a:lnTo>
                    <a:pt x="534" y="312"/>
                  </a:lnTo>
                  <a:lnTo>
                    <a:pt x="532" y="312"/>
                  </a:lnTo>
                  <a:lnTo>
                    <a:pt x="534" y="312"/>
                  </a:lnTo>
                  <a:lnTo>
                    <a:pt x="534" y="312"/>
                  </a:lnTo>
                  <a:lnTo>
                    <a:pt x="534" y="312"/>
                  </a:lnTo>
                  <a:lnTo>
                    <a:pt x="532" y="312"/>
                  </a:lnTo>
                  <a:lnTo>
                    <a:pt x="532" y="310"/>
                  </a:lnTo>
                  <a:lnTo>
                    <a:pt x="532" y="308"/>
                  </a:lnTo>
                  <a:lnTo>
                    <a:pt x="532" y="308"/>
                  </a:lnTo>
                  <a:lnTo>
                    <a:pt x="532" y="308"/>
                  </a:lnTo>
                  <a:lnTo>
                    <a:pt x="530" y="308"/>
                  </a:lnTo>
                  <a:lnTo>
                    <a:pt x="530" y="305"/>
                  </a:lnTo>
                  <a:lnTo>
                    <a:pt x="530" y="303"/>
                  </a:lnTo>
                  <a:lnTo>
                    <a:pt x="530" y="303"/>
                  </a:lnTo>
                  <a:lnTo>
                    <a:pt x="530" y="303"/>
                  </a:lnTo>
                  <a:lnTo>
                    <a:pt x="530" y="303"/>
                  </a:lnTo>
                  <a:lnTo>
                    <a:pt x="527" y="301"/>
                  </a:lnTo>
                  <a:lnTo>
                    <a:pt x="527" y="301"/>
                  </a:lnTo>
                  <a:lnTo>
                    <a:pt x="527" y="301"/>
                  </a:lnTo>
                  <a:lnTo>
                    <a:pt x="525" y="298"/>
                  </a:lnTo>
                  <a:lnTo>
                    <a:pt x="525" y="298"/>
                  </a:lnTo>
                  <a:lnTo>
                    <a:pt x="525" y="298"/>
                  </a:lnTo>
                  <a:lnTo>
                    <a:pt x="522" y="296"/>
                  </a:lnTo>
                  <a:lnTo>
                    <a:pt x="520" y="294"/>
                  </a:lnTo>
                  <a:lnTo>
                    <a:pt x="518" y="294"/>
                  </a:lnTo>
                  <a:lnTo>
                    <a:pt x="518" y="291"/>
                  </a:lnTo>
                  <a:lnTo>
                    <a:pt x="518" y="294"/>
                  </a:lnTo>
                  <a:lnTo>
                    <a:pt x="518" y="294"/>
                  </a:lnTo>
                  <a:lnTo>
                    <a:pt x="520" y="294"/>
                  </a:lnTo>
                  <a:lnTo>
                    <a:pt x="520" y="294"/>
                  </a:lnTo>
                  <a:lnTo>
                    <a:pt x="518" y="294"/>
                  </a:lnTo>
                  <a:lnTo>
                    <a:pt x="518" y="294"/>
                  </a:lnTo>
                  <a:lnTo>
                    <a:pt x="518" y="294"/>
                  </a:lnTo>
                  <a:lnTo>
                    <a:pt x="515" y="294"/>
                  </a:lnTo>
                  <a:lnTo>
                    <a:pt x="515" y="294"/>
                  </a:lnTo>
                  <a:lnTo>
                    <a:pt x="515" y="294"/>
                  </a:lnTo>
                  <a:lnTo>
                    <a:pt x="515" y="294"/>
                  </a:lnTo>
                  <a:lnTo>
                    <a:pt x="515" y="291"/>
                  </a:lnTo>
                  <a:lnTo>
                    <a:pt x="515" y="291"/>
                  </a:lnTo>
                  <a:lnTo>
                    <a:pt x="513" y="291"/>
                  </a:lnTo>
                  <a:lnTo>
                    <a:pt x="513" y="291"/>
                  </a:lnTo>
                  <a:lnTo>
                    <a:pt x="513" y="291"/>
                  </a:lnTo>
                  <a:lnTo>
                    <a:pt x="513" y="291"/>
                  </a:lnTo>
                  <a:lnTo>
                    <a:pt x="513" y="291"/>
                  </a:lnTo>
                  <a:lnTo>
                    <a:pt x="513" y="289"/>
                  </a:lnTo>
                  <a:lnTo>
                    <a:pt x="513" y="289"/>
                  </a:lnTo>
                  <a:lnTo>
                    <a:pt x="513" y="289"/>
                  </a:lnTo>
                  <a:lnTo>
                    <a:pt x="511" y="289"/>
                  </a:lnTo>
                  <a:lnTo>
                    <a:pt x="511" y="289"/>
                  </a:lnTo>
                  <a:lnTo>
                    <a:pt x="511" y="289"/>
                  </a:lnTo>
                  <a:lnTo>
                    <a:pt x="508" y="286"/>
                  </a:lnTo>
                  <a:lnTo>
                    <a:pt x="508" y="284"/>
                  </a:lnTo>
                  <a:lnTo>
                    <a:pt x="508" y="282"/>
                  </a:lnTo>
                  <a:lnTo>
                    <a:pt x="508" y="282"/>
                  </a:lnTo>
                  <a:lnTo>
                    <a:pt x="511" y="279"/>
                  </a:lnTo>
                  <a:lnTo>
                    <a:pt x="511" y="279"/>
                  </a:lnTo>
                  <a:lnTo>
                    <a:pt x="511" y="277"/>
                  </a:lnTo>
                  <a:lnTo>
                    <a:pt x="511" y="277"/>
                  </a:lnTo>
                  <a:lnTo>
                    <a:pt x="508" y="277"/>
                  </a:lnTo>
                  <a:lnTo>
                    <a:pt x="508" y="275"/>
                  </a:lnTo>
                  <a:lnTo>
                    <a:pt x="508" y="275"/>
                  </a:lnTo>
                  <a:lnTo>
                    <a:pt x="506" y="275"/>
                  </a:lnTo>
                  <a:lnTo>
                    <a:pt x="506" y="272"/>
                  </a:lnTo>
                  <a:lnTo>
                    <a:pt x="506" y="272"/>
                  </a:lnTo>
                  <a:lnTo>
                    <a:pt x="506" y="272"/>
                  </a:lnTo>
                  <a:lnTo>
                    <a:pt x="506" y="270"/>
                  </a:lnTo>
                  <a:lnTo>
                    <a:pt x="506" y="270"/>
                  </a:lnTo>
                  <a:lnTo>
                    <a:pt x="506" y="268"/>
                  </a:lnTo>
                  <a:lnTo>
                    <a:pt x="506" y="268"/>
                  </a:lnTo>
                  <a:lnTo>
                    <a:pt x="506" y="265"/>
                  </a:lnTo>
                  <a:lnTo>
                    <a:pt x="506" y="265"/>
                  </a:lnTo>
                  <a:lnTo>
                    <a:pt x="506" y="265"/>
                  </a:lnTo>
                  <a:lnTo>
                    <a:pt x="508" y="265"/>
                  </a:lnTo>
                  <a:lnTo>
                    <a:pt x="508" y="265"/>
                  </a:lnTo>
                  <a:lnTo>
                    <a:pt x="508" y="263"/>
                  </a:lnTo>
                  <a:lnTo>
                    <a:pt x="508" y="260"/>
                  </a:lnTo>
                  <a:lnTo>
                    <a:pt x="508" y="258"/>
                  </a:lnTo>
                  <a:lnTo>
                    <a:pt x="508" y="258"/>
                  </a:lnTo>
                  <a:lnTo>
                    <a:pt x="511" y="256"/>
                  </a:lnTo>
                  <a:lnTo>
                    <a:pt x="511" y="253"/>
                  </a:lnTo>
                  <a:lnTo>
                    <a:pt x="511" y="253"/>
                  </a:lnTo>
                  <a:lnTo>
                    <a:pt x="511" y="253"/>
                  </a:lnTo>
                  <a:lnTo>
                    <a:pt x="511" y="251"/>
                  </a:lnTo>
                  <a:lnTo>
                    <a:pt x="513" y="249"/>
                  </a:lnTo>
                  <a:lnTo>
                    <a:pt x="511" y="249"/>
                  </a:lnTo>
                  <a:lnTo>
                    <a:pt x="513" y="246"/>
                  </a:lnTo>
                  <a:lnTo>
                    <a:pt x="515" y="244"/>
                  </a:lnTo>
                  <a:lnTo>
                    <a:pt x="515" y="241"/>
                  </a:lnTo>
                  <a:lnTo>
                    <a:pt x="518" y="239"/>
                  </a:lnTo>
                  <a:lnTo>
                    <a:pt x="518" y="239"/>
                  </a:lnTo>
                  <a:lnTo>
                    <a:pt x="518" y="239"/>
                  </a:lnTo>
                  <a:lnTo>
                    <a:pt x="515" y="237"/>
                  </a:lnTo>
                  <a:lnTo>
                    <a:pt x="515" y="237"/>
                  </a:lnTo>
                  <a:lnTo>
                    <a:pt x="515" y="237"/>
                  </a:lnTo>
                  <a:lnTo>
                    <a:pt x="518" y="237"/>
                  </a:lnTo>
                  <a:lnTo>
                    <a:pt x="518" y="237"/>
                  </a:lnTo>
                  <a:lnTo>
                    <a:pt x="518" y="237"/>
                  </a:lnTo>
                  <a:lnTo>
                    <a:pt x="518" y="234"/>
                  </a:lnTo>
                  <a:lnTo>
                    <a:pt x="520" y="234"/>
                  </a:lnTo>
                  <a:lnTo>
                    <a:pt x="522" y="227"/>
                  </a:lnTo>
                  <a:lnTo>
                    <a:pt x="520" y="227"/>
                  </a:lnTo>
                  <a:lnTo>
                    <a:pt x="520" y="227"/>
                  </a:lnTo>
                  <a:lnTo>
                    <a:pt x="520" y="227"/>
                  </a:lnTo>
                  <a:lnTo>
                    <a:pt x="520" y="227"/>
                  </a:lnTo>
                  <a:lnTo>
                    <a:pt x="520" y="227"/>
                  </a:lnTo>
                  <a:lnTo>
                    <a:pt x="520" y="225"/>
                  </a:lnTo>
                  <a:lnTo>
                    <a:pt x="522" y="223"/>
                  </a:lnTo>
                  <a:lnTo>
                    <a:pt x="522" y="223"/>
                  </a:lnTo>
                  <a:lnTo>
                    <a:pt x="525" y="220"/>
                  </a:lnTo>
                  <a:lnTo>
                    <a:pt x="525" y="220"/>
                  </a:lnTo>
                  <a:lnTo>
                    <a:pt x="525" y="220"/>
                  </a:lnTo>
                  <a:lnTo>
                    <a:pt x="525" y="218"/>
                  </a:lnTo>
                  <a:lnTo>
                    <a:pt x="525" y="218"/>
                  </a:lnTo>
                  <a:lnTo>
                    <a:pt x="522" y="218"/>
                  </a:lnTo>
                  <a:lnTo>
                    <a:pt x="522" y="218"/>
                  </a:lnTo>
                  <a:lnTo>
                    <a:pt x="522" y="218"/>
                  </a:lnTo>
                  <a:lnTo>
                    <a:pt x="522" y="215"/>
                  </a:lnTo>
                  <a:lnTo>
                    <a:pt x="522" y="215"/>
                  </a:lnTo>
                  <a:lnTo>
                    <a:pt x="522" y="215"/>
                  </a:lnTo>
                  <a:lnTo>
                    <a:pt x="525" y="215"/>
                  </a:lnTo>
                  <a:lnTo>
                    <a:pt x="525" y="215"/>
                  </a:lnTo>
                  <a:lnTo>
                    <a:pt x="525" y="215"/>
                  </a:lnTo>
                  <a:lnTo>
                    <a:pt x="525" y="213"/>
                  </a:lnTo>
                  <a:lnTo>
                    <a:pt x="525" y="211"/>
                  </a:lnTo>
                  <a:lnTo>
                    <a:pt x="522" y="211"/>
                  </a:lnTo>
                  <a:lnTo>
                    <a:pt x="525" y="211"/>
                  </a:lnTo>
                  <a:lnTo>
                    <a:pt x="525" y="208"/>
                  </a:lnTo>
                  <a:lnTo>
                    <a:pt x="525" y="206"/>
                  </a:lnTo>
                  <a:lnTo>
                    <a:pt x="527" y="208"/>
                  </a:lnTo>
                  <a:lnTo>
                    <a:pt x="527" y="208"/>
                  </a:lnTo>
                  <a:lnTo>
                    <a:pt x="525" y="208"/>
                  </a:lnTo>
                  <a:lnTo>
                    <a:pt x="525" y="211"/>
                  </a:lnTo>
                  <a:lnTo>
                    <a:pt x="525" y="211"/>
                  </a:lnTo>
                  <a:lnTo>
                    <a:pt x="527" y="211"/>
                  </a:lnTo>
                  <a:lnTo>
                    <a:pt x="527" y="208"/>
                  </a:lnTo>
                  <a:lnTo>
                    <a:pt x="530" y="206"/>
                  </a:lnTo>
                  <a:lnTo>
                    <a:pt x="530" y="206"/>
                  </a:lnTo>
                  <a:lnTo>
                    <a:pt x="530" y="204"/>
                  </a:lnTo>
                  <a:lnTo>
                    <a:pt x="530" y="204"/>
                  </a:lnTo>
                  <a:lnTo>
                    <a:pt x="527" y="204"/>
                  </a:lnTo>
                  <a:lnTo>
                    <a:pt x="527" y="204"/>
                  </a:lnTo>
                  <a:lnTo>
                    <a:pt x="527" y="204"/>
                  </a:lnTo>
                  <a:lnTo>
                    <a:pt x="527" y="201"/>
                  </a:lnTo>
                  <a:lnTo>
                    <a:pt x="530" y="201"/>
                  </a:lnTo>
                  <a:lnTo>
                    <a:pt x="530" y="199"/>
                  </a:lnTo>
                  <a:lnTo>
                    <a:pt x="530" y="199"/>
                  </a:lnTo>
                  <a:lnTo>
                    <a:pt x="527" y="197"/>
                  </a:lnTo>
                  <a:lnTo>
                    <a:pt x="527" y="197"/>
                  </a:lnTo>
                  <a:lnTo>
                    <a:pt x="522" y="194"/>
                  </a:lnTo>
                  <a:lnTo>
                    <a:pt x="518" y="192"/>
                  </a:lnTo>
                  <a:lnTo>
                    <a:pt x="513" y="187"/>
                  </a:lnTo>
                  <a:lnTo>
                    <a:pt x="508" y="185"/>
                  </a:lnTo>
                  <a:lnTo>
                    <a:pt x="504" y="180"/>
                  </a:lnTo>
                  <a:lnTo>
                    <a:pt x="501" y="178"/>
                  </a:lnTo>
                  <a:lnTo>
                    <a:pt x="496" y="175"/>
                  </a:lnTo>
                  <a:lnTo>
                    <a:pt x="492" y="170"/>
                  </a:lnTo>
                  <a:lnTo>
                    <a:pt x="487" y="168"/>
                  </a:lnTo>
                  <a:lnTo>
                    <a:pt x="487" y="168"/>
                  </a:lnTo>
                  <a:lnTo>
                    <a:pt x="482" y="163"/>
                  </a:lnTo>
                  <a:lnTo>
                    <a:pt x="478" y="161"/>
                  </a:lnTo>
                  <a:lnTo>
                    <a:pt x="473" y="159"/>
                  </a:lnTo>
                  <a:lnTo>
                    <a:pt x="468" y="154"/>
                  </a:lnTo>
                  <a:lnTo>
                    <a:pt x="463" y="152"/>
                  </a:lnTo>
                  <a:lnTo>
                    <a:pt x="459" y="149"/>
                  </a:lnTo>
                  <a:lnTo>
                    <a:pt x="454" y="144"/>
                  </a:lnTo>
                  <a:lnTo>
                    <a:pt x="452" y="142"/>
                  </a:lnTo>
                  <a:lnTo>
                    <a:pt x="452" y="142"/>
                  </a:lnTo>
                  <a:lnTo>
                    <a:pt x="449" y="140"/>
                  </a:lnTo>
                  <a:lnTo>
                    <a:pt x="449" y="137"/>
                  </a:lnTo>
                  <a:lnTo>
                    <a:pt x="449" y="137"/>
                  </a:lnTo>
                  <a:lnTo>
                    <a:pt x="449" y="135"/>
                  </a:lnTo>
                  <a:lnTo>
                    <a:pt x="447" y="135"/>
                  </a:lnTo>
                  <a:lnTo>
                    <a:pt x="447" y="135"/>
                  </a:lnTo>
                  <a:lnTo>
                    <a:pt x="444" y="135"/>
                  </a:lnTo>
                  <a:lnTo>
                    <a:pt x="442" y="135"/>
                  </a:lnTo>
                  <a:lnTo>
                    <a:pt x="442" y="135"/>
                  </a:lnTo>
                  <a:lnTo>
                    <a:pt x="442" y="133"/>
                  </a:lnTo>
                  <a:lnTo>
                    <a:pt x="442" y="133"/>
                  </a:lnTo>
                  <a:lnTo>
                    <a:pt x="442" y="133"/>
                  </a:lnTo>
                  <a:lnTo>
                    <a:pt x="442" y="133"/>
                  </a:lnTo>
                  <a:lnTo>
                    <a:pt x="442" y="133"/>
                  </a:lnTo>
                  <a:lnTo>
                    <a:pt x="442" y="130"/>
                  </a:lnTo>
                  <a:lnTo>
                    <a:pt x="442" y="130"/>
                  </a:lnTo>
                  <a:lnTo>
                    <a:pt x="442" y="130"/>
                  </a:lnTo>
                  <a:lnTo>
                    <a:pt x="442" y="130"/>
                  </a:lnTo>
                  <a:lnTo>
                    <a:pt x="442" y="128"/>
                  </a:lnTo>
                  <a:lnTo>
                    <a:pt x="444" y="128"/>
                  </a:lnTo>
                  <a:lnTo>
                    <a:pt x="444" y="128"/>
                  </a:lnTo>
                  <a:lnTo>
                    <a:pt x="447" y="128"/>
                  </a:lnTo>
                  <a:lnTo>
                    <a:pt x="447" y="126"/>
                  </a:lnTo>
                  <a:lnTo>
                    <a:pt x="447" y="126"/>
                  </a:lnTo>
                  <a:lnTo>
                    <a:pt x="447" y="126"/>
                  </a:lnTo>
                  <a:lnTo>
                    <a:pt x="447" y="126"/>
                  </a:lnTo>
                  <a:lnTo>
                    <a:pt x="447" y="118"/>
                  </a:lnTo>
                  <a:lnTo>
                    <a:pt x="447" y="118"/>
                  </a:lnTo>
                  <a:lnTo>
                    <a:pt x="447" y="111"/>
                  </a:lnTo>
                  <a:lnTo>
                    <a:pt x="444" y="111"/>
                  </a:lnTo>
                  <a:lnTo>
                    <a:pt x="440" y="109"/>
                  </a:lnTo>
                  <a:lnTo>
                    <a:pt x="433" y="104"/>
                  </a:lnTo>
                  <a:lnTo>
                    <a:pt x="428" y="102"/>
                  </a:lnTo>
                  <a:lnTo>
                    <a:pt x="418" y="95"/>
                  </a:lnTo>
                  <a:lnTo>
                    <a:pt x="407" y="88"/>
                  </a:lnTo>
                  <a:lnTo>
                    <a:pt x="395" y="83"/>
                  </a:lnTo>
                  <a:lnTo>
                    <a:pt x="383" y="76"/>
                  </a:lnTo>
                  <a:lnTo>
                    <a:pt x="371" y="69"/>
                  </a:lnTo>
                  <a:lnTo>
                    <a:pt x="359" y="64"/>
                  </a:lnTo>
                  <a:lnTo>
                    <a:pt x="350" y="57"/>
                  </a:lnTo>
                  <a:lnTo>
                    <a:pt x="338" y="50"/>
                  </a:lnTo>
                  <a:lnTo>
                    <a:pt x="326" y="45"/>
                  </a:lnTo>
                  <a:lnTo>
                    <a:pt x="317" y="40"/>
                  </a:lnTo>
                  <a:lnTo>
                    <a:pt x="314" y="38"/>
                  </a:lnTo>
                  <a:lnTo>
                    <a:pt x="302" y="31"/>
                  </a:lnTo>
                  <a:lnTo>
                    <a:pt x="291" y="26"/>
                  </a:lnTo>
                  <a:lnTo>
                    <a:pt x="288" y="24"/>
                  </a:lnTo>
                  <a:lnTo>
                    <a:pt x="279" y="19"/>
                  </a:lnTo>
                  <a:lnTo>
                    <a:pt x="269" y="12"/>
                  </a:lnTo>
                  <a:lnTo>
                    <a:pt x="257" y="5"/>
                  </a:lnTo>
                  <a:lnTo>
                    <a:pt x="253" y="5"/>
                  </a:lnTo>
                  <a:lnTo>
                    <a:pt x="250" y="2"/>
                  </a:lnTo>
                  <a:lnTo>
                    <a:pt x="250" y="2"/>
                  </a:lnTo>
                  <a:lnTo>
                    <a:pt x="250" y="2"/>
                  </a:lnTo>
                  <a:lnTo>
                    <a:pt x="248" y="2"/>
                  </a:lnTo>
                  <a:lnTo>
                    <a:pt x="248" y="2"/>
                  </a:lnTo>
                  <a:lnTo>
                    <a:pt x="80" y="2"/>
                  </a:lnTo>
                  <a:lnTo>
                    <a:pt x="80" y="2"/>
                  </a:lnTo>
                  <a:lnTo>
                    <a:pt x="78" y="0"/>
                  </a:lnTo>
                  <a:lnTo>
                    <a:pt x="75" y="2"/>
                  </a:lnTo>
                  <a:lnTo>
                    <a:pt x="73" y="2"/>
                  </a:lnTo>
                  <a:lnTo>
                    <a:pt x="73" y="2"/>
                  </a:lnTo>
                  <a:lnTo>
                    <a:pt x="71" y="5"/>
                  </a:lnTo>
                  <a:lnTo>
                    <a:pt x="71" y="5"/>
                  </a:lnTo>
                  <a:lnTo>
                    <a:pt x="68" y="5"/>
                  </a:lnTo>
                  <a:lnTo>
                    <a:pt x="68" y="5"/>
                  </a:lnTo>
                  <a:lnTo>
                    <a:pt x="66" y="5"/>
                  </a:lnTo>
                  <a:lnTo>
                    <a:pt x="63" y="5"/>
                  </a:lnTo>
                  <a:lnTo>
                    <a:pt x="63" y="5"/>
                  </a:lnTo>
                  <a:lnTo>
                    <a:pt x="63" y="5"/>
                  </a:lnTo>
                  <a:lnTo>
                    <a:pt x="63" y="5"/>
                  </a:lnTo>
                  <a:lnTo>
                    <a:pt x="63" y="5"/>
                  </a:lnTo>
                  <a:lnTo>
                    <a:pt x="61" y="5"/>
                  </a:lnTo>
                  <a:lnTo>
                    <a:pt x="61" y="5"/>
                  </a:lnTo>
                  <a:lnTo>
                    <a:pt x="61" y="5"/>
                  </a:lnTo>
                  <a:lnTo>
                    <a:pt x="61" y="5"/>
                  </a:lnTo>
                  <a:lnTo>
                    <a:pt x="61" y="7"/>
                  </a:lnTo>
                  <a:lnTo>
                    <a:pt x="61" y="7"/>
                  </a:lnTo>
                  <a:lnTo>
                    <a:pt x="61" y="7"/>
                  </a:lnTo>
                  <a:lnTo>
                    <a:pt x="61" y="7"/>
                  </a:lnTo>
                  <a:lnTo>
                    <a:pt x="61" y="10"/>
                  </a:lnTo>
                  <a:lnTo>
                    <a:pt x="61" y="10"/>
                  </a:lnTo>
                  <a:lnTo>
                    <a:pt x="61" y="10"/>
                  </a:lnTo>
                  <a:lnTo>
                    <a:pt x="61" y="10"/>
                  </a:lnTo>
                  <a:lnTo>
                    <a:pt x="61" y="10"/>
                  </a:lnTo>
                  <a:lnTo>
                    <a:pt x="61" y="10"/>
                  </a:lnTo>
                  <a:lnTo>
                    <a:pt x="61" y="10"/>
                  </a:lnTo>
                  <a:lnTo>
                    <a:pt x="63" y="10"/>
                  </a:lnTo>
                  <a:lnTo>
                    <a:pt x="63" y="10"/>
                  </a:lnTo>
                  <a:lnTo>
                    <a:pt x="63" y="10"/>
                  </a:lnTo>
                  <a:lnTo>
                    <a:pt x="63" y="10"/>
                  </a:lnTo>
                  <a:lnTo>
                    <a:pt x="63" y="12"/>
                  </a:lnTo>
                  <a:lnTo>
                    <a:pt x="63" y="12"/>
                  </a:lnTo>
                  <a:lnTo>
                    <a:pt x="66" y="14"/>
                  </a:lnTo>
                  <a:lnTo>
                    <a:pt x="66" y="17"/>
                  </a:lnTo>
                  <a:lnTo>
                    <a:pt x="66" y="17"/>
                  </a:lnTo>
                  <a:lnTo>
                    <a:pt x="66" y="17"/>
                  </a:lnTo>
                  <a:lnTo>
                    <a:pt x="66" y="17"/>
                  </a:lnTo>
                  <a:lnTo>
                    <a:pt x="66" y="17"/>
                  </a:lnTo>
                  <a:lnTo>
                    <a:pt x="66" y="17"/>
                  </a:lnTo>
                  <a:lnTo>
                    <a:pt x="66" y="17"/>
                  </a:lnTo>
                  <a:lnTo>
                    <a:pt x="66" y="19"/>
                  </a:lnTo>
                  <a:lnTo>
                    <a:pt x="66" y="19"/>
                  </a:lnTo>
                  <a:lnTo>
                    <a:pt x="68" y="19"/>
                  </a:lnTo>
                  <a:lnTo>
                    <a:pt x="68" y="19"/>
                  </a:lnTo>
                  <a:lnTo>
                    <a:pt x="68" y="21"/>
                  </a:lnTo>
                  <a:lnTo>
                    <a:pt x="71" y="21"/>
                  </a:lnTo>
                  <a:lnTo>
                    <a:pt x="73" y="21"/>
                  </a:lnTo>
                  <a:lnTo>
                    <a:pt x="75" y="24"/>
                  </a:lnTo>
                  <a:lnTo>
                    <a:pt x="75" y="24"/>
                  </a:lnTo>
                  <a:lnTo>
                    <a:pt x="75" y="24"/>
                  </a:lnTo>
                  <a:lnTo>
                    <a:pt x="75" y="26"/>
                  </a:lnTo>
                  <a:lnTo>
                    <a:pt x="75" y="26"/>
                  </a:lnTo>
                  <a:lnTo>
                    <a:pt x="75" y="26"/>
                  </a:lnTo>
                  <a:lnTo>
                    <a:pt x="75" y="28"/>
                  </a:lnTo>
                  <a:lnTo>
                    <a:pt x="75" y="28"/>
                  </a:lnTo>
                  <a:lnTo>
                    <a:pt x="78" y="28"/>
                  </a:lnTo>
                  <a:lnTo>
                    <a:pt x="78" y="31"/>
                  </a:lnTo>
                  <a:lnTo>
                    <a:pt x="78" y="31"/>
                  </a:lnTo>
                  <a:lnTo>
                    <a:pt x="78" y="33"/>
                  </a:lnTo>
                  <a:lnTo>
                    <a:pt x="80" y="33"/>
                  </a:lnTo>
                  <a:lnTo>
                    <a:pt x="80" y="33"/>
                  </a:lnTo>
                  <a:lnTo>
                    <a:pt x="80" y="33"/>
                  </a:lnTo>
                  <a:lnTo>
                    <a:pt x="80" y="36"/>
                  </a:lnTo>
                  <a:lnTo>
                    <a:pt x="80" y="40"/>
                  </a:lnTo>
                  <a:lnTo>
                    <a:pt x="80" y="40"/>
                  </a:lnTo>
                  <a:lnTo>
                    <a:pt x="80" y="40"/>
                  </a:lnTo>
                  <a:lnTo>
                    <a:pt x="80" y="40"/>
                  </a:lnTo>
                  <a:lnTo>
                    <a:pt x="80" y="43"/>
                  </a:lnTo>
                  <a:lnTo>
                    <a:pt x="80" y="43"/>
                  </a:lnTo>
                  <a:lnTo>
                    <a:pt x="80" y="45"/>
                  </a:lnTo>
                  <a:lnTo>
                    <a:pt x="80" y="45"/>
                  </a:lnTo>
                  <a:lnTo>
                    <a:pt x="80" y="47"/>
                  </a:lnTo>
                  <a:lnTo>
                    <a:pt x="80" y="47"/>
                  </a:lnTo>
                  <a:lnTo>
                    <a:pt x="80" y="47"/>
                  </a:lnTo>
                  <a:lnTo>
                    <a:pt x="80" y="50"/>
                  </a:lnTo>
                  <a:lnTo>
                    <a:pt x="80" y="50"/>
                  </a:lnTo>
                  <a:lnTo>
                    <a:pt x="80" y="50"/>
                  </a:lnTo>
                  <a:lnTo>
                    <a:pt x="78" y="52"/>
                  </a:lnTo>
                  <a:lnTo>
                    <a:pt x="80" y="52"/>
                  </a:lnTo>
                  <a:lnTo>
                    <a:pt x="80" y="52"/>
                  </a:lnTo>
                  <a:lnTo>
                    <a:pt x="80" y="57"/>
                  </a:lnTo>
                  <a:lnTo>
                    <a:pt x="80" y="55"/>
                  </a:lnTo>
                  <a:lnTo>
                    <a:pt x="82" y="57"/>
                  </a:lnTo>
                  <a:lnTo>
                    <a:pt x="82" y="57"/>
                  </a:lnTo>
                  <a:lnTo>
                    <a:pt x="82" y="57"/>
                  </a:lnTo>
                  <a:lnTo>
                    <a:pt x="82" y="59"/>
                  </a:lnTo>
                  <a:lnTo>
                    <a:pt x="82" y="64"/>
                  </a:lnTo>
                  <a:lnTo>
                    <a:pt x="82" y="66"/>
                  </a:lnTo>
                  <a:lnTo>
                    <a:pt x="82" y="71"/>
                  </a:lnTo>
                  <a:lnTo>
                    <a:pt x="82" y="71"/>
                  </a:lnTo>
                  <a:lnTo>
                    <a:pt x="80" y="73"/>
                  </a:lnTo>
                  <a:lnTo>
                    <a:pt x="80" y="73"/>
                  </a:lnTo>
                  <a:lnTo>
                    <a:pt x="80" y="73"/>
                  </a:lnTo>
                  <a:lnTo>
                    <a:pt x="78" y="73"/>
                  </a:lnTo>
                  <a:lnTo>
                    <a:pt x="78" y="76"/>
                  </a:lnTo>
                  <a:lnTo>
                    <a:pt x="78" y="76"/>
                  </a:lnTo>
                  <a:lnTo>
                    <a:pt x="78" y="76"/>
                  </a:lnTo>
                  <a:lnTo>
                    <a:pt x="75" y="76"/>
                  </a:lnTo>
                  <a:lnTo>
                    <a:pt x="73" y="73"/>
                  </a:lnTo>
                  <a:lnTo>
                    <a:pt x="73" y="73"/>
                  </a:lnTo>
                  <a:lnTo>
                    <a:pt x="73" y="73"/>
                  </a:lnTo>
                  <a:lnTo>
                    <a:pt x="71" y="73"/>
                  </a:lnTo>
                  <a:lnTo>
                    <a:pt x="71" y="76"/>
                  </a:lnTo>
                  <a:lnTo>
                    <a:pt x="71" y="76"/>
                  </a:lnTo>
                  <a:lnTo>
                    <a:pt x="68" y="76"/>
                  </a:lnTo>
                  <a:lnTo>
                    <a:pt x="68" y="76"/>
                  </a:lnTo>
                  <a:lnTo>
                    <a:pt x="66" y="76"/>
                  </a:lnTo>
                  <a:lnTo>
                    <a:pt x="66" y="76"/>
                  </a:lnTo>
                  <a:lnTo>
                    <a:pt x="63" y="78"/>
                  </a:lnTo>
                  <a:lnTo>
                    <a:pt x="63" y="81"/>
                  </a:lnTo>
                  <a:lnTo>
                    <a:pt x="61" y="85"/>
                  </a:lnTo>
                  <a:lnTo>
                    <a:pt x="61" y="85"/>
                  </a:lnTo>
                  <a:lnTo>
                    <a:pt x="61" y="88"/>
                  </a:lnTo>
                  <a:lnTo>
                    <a:pt x="61" y="88"/>
                  </a:lnTo>
                  <a:lnTo>
                    <a:pt x="59" y="88"/>
                  </a:lnTo>
                  <a:lnTo>
                    <a:pt x="59" y="90"/>
                  </a:lnTo>
                  <a:lnTo>
                    <a:pt x="59" y="90"/>
                  </a:lnTo>
                  <a:lnTo>
                    <a:pt x="59" y="90"/>
                  </a:lnTo>
                  <a:lnTo>
                    <a:pt x="59" y="90"/>
                  </a:lnTo>
                  <a:lnTo>
                    <a:pt x="61" y="90"/>
                  </a:lnTo>
                  <a:lnTo>
                    <a:pt x="63" y="90"/>
                  </a:lnTo>
                  <a:lnTo>
                    <a:pt x="63" y="90"/>
                  </a:lnTo>
                  <a:lnTo>
                    <a:pt x="63" y="90"/>
                  </a:lnTo>
                  <a:lnTo>
                    <a:pt x="61" y="92"/>
                  </a:lnTo>
                  <a:lnTo>
                    <a:pt x="61" y="95"/>
                  </a:lnTo>
                  <a:lnTo>
                    <a:pt x="61" y="95"/>
                  </a:lnTo>
                  <a:lnTo>
                    <a:pt x="61" y="97"/>
                  </a:lnTo>
                  <a:lnTo>
                    <a:pt x="59" y="97"/>
                  </a:lnTo>
                  <a:lnTo>
                    <a:pt x="59" y="99"/>
                  </a:lnTo>
                  <a:lnTo>
                    <a:pt x="59" y="99"/>
                  </a:lnTo>
                  <a:lnTo>
                    <a:pt x="59" y="102"/>
                  </a:lnTo>
                  <a:lnTo>
                    <a:pt x="61" y="102"/>
                  </a:lnTo>
                  <a:lnTo>
                    <a:pt x="61" y="102"/>
                  </a:lnTo>
                  <a:lnTo>
                    <a:pt x="61" y="104"/>
                  </a:lnTo>
                  <a:lnTo>
                    <a:pt x="61" y="104"/>
                  </a:lnTo>
                  <a:lnTo>
                    <a:pt x="61" y="104"/>
                  </a:lnTo>
                  <a:lnTo>
                    <a:pt x="61" y="104"/>
                  </a:lnTo>
                  <a:lnTo>
                    <a:pt x="61" y="104"/>
                  </a:lnTo>
                  <a:lnTo>
                    <a:pt x="63" y="104"/>
                  </a:lnTo>
                  <a:lnTo>
                    <a:pt x="63" y="104"/>
                  </a:lnTo>
                  <a:lnTo>
                    <a:pt x="63" y="102"/>
                  </a:lnTo>
                  <a:lnTo>
                    <a:pt x="66" y="102"/>
                  </a:lnTo>
                  <a:lnTo>
                    <a:pt x="66" y="102"/>
                  </a:lnTo>
                  <a:lnTo>
                    <a:pt x="68" y="104"/>
                  </a:lnTo>
                  <a:lnTo>
                    <a:pt x="71" y="104"/>
                  </a:lnTo>
                  <a:lnTo>
                    <a:pt x="71" y="104"/>
                  </a:lnTo>
                  <a:lnTo>
                    <a:pt x="71" y="107"/>
                  </a:lnTo>
                  <a:lnTo>
                    <a:pt x="71" y="107"/>
                  </a:lnTo>
                  <a:lnTo>
                    <a:pt x="71" y="107"/>
                  </a:lnTo>
                  <a:lnTo>
                    <a:pt x="71" y="107"/>
                  </a:lnTo>
                  <a:lnTo>
                    <a:pt x="71" y="107"/>
                  </a:lnTo>
                  <a:lnTo>
                    <a:pt x="73" y="107"/>
                  </a:lnTo>
                  <a:lnTo>
                    <a:pt x="73" y="107"/>
                  </a:lnTo>
                  <a:lnTo>
                    <a:pt x="73" y="107"/>
                  </a:lnTo>
                  <a:lnTo>
                    <a:pt x="75" y="107"/>
                  </a:lnTo>
                  <a:lnTo>
                    <a:pt x="75" y="107"/>
                  </a:lnTo>
                  <a:lnTo>
                    <a:pt x="75" y="107"/>
                  </a:lnTo>
                  <a:lnTo>
                    <a:pt x="80" y="107"/>
                  </a:lnTo>
                  <a:lnTo>
                    <a:pt x="80" y="107"/>
                  </a:lnTo>
                  <a:lnTo>
                    <a:pt x="80" y="107"/>
                  </a:lnTo>
                  <a:lnTo>
                    <a:pt x="80" y="107"/>
                  </a:lnTo>
                  <a:lnTo>
                    <a:pt x="78" y="109"/>
                  </a:lnTo>
                  <a:lnTo>
                    <a:pt x="78" y="111"/>
                  </a:lnTo>
                  <a:lnTo>
                    <a:pt x="78" y="111"/>
                  </a:lnTo>
                  <a:lnTo>
                    <a:pt x="80" y="111"/>
                  </a:lnTo>
                  <a:lnTo>
                    <a:pt x="80" y="114"/>
                  </a:lnTo>
                  <a:lnTo>
                    <a:pt x="80" y="114"/>
                  </a:lnTo>
                  <a:lnTo>
                    <a:pt x="80" y="114"/>
                  </a:lnTo>
                  <a:lnTo>
                    <a:pt x="80" y="114"/>
                  </a:lnTo>
                  <a:lnTo>
                    <a:pt x="80" y="116"/>
                  </a:lnTo>
                  <a:lnTo>
                    <a:pt x="80" y="116"/>
                  </a:lnTo>
                  <a:lnTo>
                    <a:pt x="80" y="116"/>
                  </a:lnTo>
                  <a:lnTo>
                    <a:pt x="80" y="116"/>
                  </a:lnTo>
                  <a:lnTo>
                    <a:pt x="80" y="116"/>
                  </a:lnTo>
                  <a:lnTo>
                    <a:pt x="80" y="118"/>
                  </a:lnTo>
                  <a:lnTo>
                    <a:pt x="80" y="118"/>
                  </a:lnTo>
                  <a:lnTo>
                    <a:pt x="80" y="121"/>
                  </a:lnTo>
                  <a:lnTo>
                    <a:pt x="80" y="121"/>
                  </a:lnTo>
                  <a:lnTo>
                    <a:pt x="80" y="121"/>
                  </a:lnTo>
                  <a:lnTo>
                    <a:pt x="78" y="123"/>
                  </a:lnTo>
                  <a:lnTo>
                    <a:pt x="78" y="123"/>
                  </a:lnTo>
                  <a:lnTo>
                    <a:pt x="75" y="123"/>
                  </a:lnTo>
                  <a:lnTo>
                    <a:pt x="75" y="123"/>
                  </a:lnTo>
                  <a:lnTo>
                    <a:pt x="75" y="123"/>
                  </a:lnTo>
                  <a:lnTo>
                    <a:pt x="75" y="123"/>
                  </a:lnTo>
                  <a:lnTo>
                    <a:pt x="73" y="123"/>
                  </a:lnTo>
                  <a:lnTo>
                    <a:pt x="73" y="126"/>
                  </a:lnTo>
                  <a:lnTo>
                    <a:pt x="71" y="126"/>
                  </a:lnTo>
                  <a:lnTo>
                    <a:pt x="71" y="126"/>
                  </a:lnTo>
                  <a:lnTo>
                    <a:pt x="68" y="126"/>
                  </a:lnTo>
                  <a:lnTo>
                    <a:pt x="68" y="128"/>
                  </a:lnTo>
                  <a:lnTo>
                    <a:pt x="68" y="128"/>
                  </a:lnTo>
                  <a:lnTo>
                    <a:pt x="71" y="128"/>
                  </a:lnTo>
                  <a:lnTo>
                    <a:pt x="71" y="130"/>
                  </a:lnTo>
                  <a:lnTo>
                    <a:pt x="68" y="133"/>
                  </a:lnTo>
                  <a:lnTo>
                    <a:pt x="66" y="133"/>
                  </a:lnTo>
                  <a:lnTo>
                    <a:pt x="66" y="133"/>
                  </a:lnTo>
                  <a:lnTo>
                    <a:pt x="66" y="135"/>
                  </a:lnTo>
                  <a:lnTo>
                    <a:pt x="66" y="135"/>
                  </a:lnTo>
                  <a:lnTo>
                    <a:pt x="63" y="135"/>
                  </a:lnTo>
                  <a:lnTo>
                    <a:pt x="63" y="135"/>
                  </a:lnTo>
                  <a:lnTo>
                    <a:pt x="63" y="135"/>
                  </a:lnTo>
                  <a:lnTo>
                    <a:pt x="63" y="135"/>
                  </a:lnTo>
                  <a:lnTo>
                    <a:pt x="61" y="135"/>
                  </a:lnTo>
                  <a:lnTo>
                    <a:pt x="61" y="135"/>
                  </a:lnTo>
                  <a:lnTo>
                    <a:pt x="61" y="135"/>
                  </a:lnTo>
                  <a:lnTo>
                    <a:pt x="61" y="135"/>
                  </a:lnTo>
                  <a:lnTo>
                    <a:pt x="61" y="135"/>
                  </a:lnTo>
                  <a:lnTo>
                    <a:pt x="61" y="135"/>
                  </a:lnTo>
                  <a:lnTo>
                    <a:pt x="61" y="137"/>
                  </a:lnTo>
                  <a:lnTo>
                    <a:pt x="59" y="137"/>
                  </a:lnTo>
                  <a:lnTo>
                    <a:pt x="59" y="137"/>
                  </a:lnTo>
                  <a:lnTo>
                    <a:pt x="59" y="140"/>
                  </a:lnTo>
                  <a:lnTo>
                    <a:pt x="59" y="140"/>
                  </a:lnTo>
                  <a:lnTo>
                    <a:pt x="59" y="142"/>
                  </a:lnTo>
                  <a:lnTo>
                    <a:pt x="56" y="144"/>
                  </a:lnTo>
                  <a:lnTo>
                    <a:pt x="56" y="144"/>
                  </a:lnTo>
                  <a:lnTo>
                    <a:pt x="56" y="144"/>
                  </a:lnTo>
                  <a:lnTo>
                    <a:pt x="56" y="147"/>
                  </a:lnTo>
                  <a:lnTo>
                    <a:pt x="56" y="147"/>
                  </a:lnTo>
                  <a:lnTo>
                    <a:pt x="56" y="149"/>
                  </a:lnTo>
                  <a:lnTo>
                    <a:pt x="56" y="149"/>
                  </a:lnTo>
                  <a:lnTo>
                    <a:pt x="56" y="149"/>
                  </a:lnTo>
                  <a:lnTo>
                    <a:pt x="54" y="149"/>
                  </a:lnTo>
                  <a:lnTo>
                    <a:pt x="52" y="149"/>
                  </a:lnTo>
                  <a:lnTo>
                    <a:pt x="52" y="154"/>
                  </a:lnTo>
                  <a:lnTo>
                    <a:pt x="47" y="156"/>
                  </a:lnTo>
                  <a:lnTo>
                    <a:pt x="47" y="156"/>
                  </a:lnTo>
                  <a:lnTo>
                    <a:pt x="47" y="161"/>
                  </a:lnTo>
                  <a:lnTo>
                    <a:pt x="45" y="163"/>
                  </a:lnTo>
                  <a:lnTo>
                    <a:pt x="45" y="163"/>
                  </a:lnTo>
                  <a:lnTo>
                    <a:pt x="45" y="166"/>
                  </a:lnTo>
                  <a:lnTo>
                    <a:pt x="42" y="168"/>
                  </a:lnTo>
                  <a:lnTo>
                    <a:pt x="40" y="170"/>
                  </a:lnTo>
                  <a:lnTo>
                    <a:pt x="37" y="170"/>
                  </a:lnTo>
                  <a:lnTo>
                    <a:pt x="37" y="175"/>
                  </a:lnTo>
                  <a:lnTo>
                    <a:pt x="35" y="175"/>
                  </a:lnTo>
                  <a:lnTo>
                    <a:pt x="35" y="175"/>
                  </a:lnTo>
                  <a:lnTo>
                    <a:pt x="35" y="178"/>
                  </a:lnTo>
                  <a:lnTo>
                    <a:pt x="33" y="178"/>
                  </a:lnTo>
                  <a:lnTo>
                    <a:pt x="30" y="180"/>
                  </a:lnTo>
                  <a:lnTo>
                    <a:pt x="28" y="180"/>
                  </a:lnTo>
                  <a:lnTo>
                    <a:pt x="28" y="180"/>
                  </a:lnTo>
                  <a:lnTo>
                    <a:pt x="26" y="180"/>
                  </a:lnTo>
                  <a:lnTo>
                    <a:pt x="26" y="180"/>
                  </a:lnTo>
                  <a:lnTo>
                    <a:pt x="26" y="180"/>
                  </a:lnTo>
                  <a:lnTo>
                    <a:pt x="26" y="180"/>
                  </a:lnTo>
                  <a:lnTo>
                    <a:pt x="23" y="182"/>
                  </a:lnTo>
                  <a:lnTo>
                    <a:pt x="23" y="182"/>
                  </a:lnTo>
                  <a:lnTo>
                    <a:pt x="23" y="182"/>
                  </a:lnTo>
                  <a:lnTo>
                    <a:pt x="23" y="182"/>
                  </a:lnTo>
                  <a:lnTo>
                    <a:pt x="23" y="182"/>
                  </a:lnTo>
                  <a:lnTo>
                    <a:pt x="23" y="185"/>
                  </a:lnTo>
                  <a:lnTo>
                    <a:pt x="23" y="185"/>
                  </a:lnTo>
                  <a:lnTo>
                    <a:pt x="23" y="185"/>
                  </a:lnTo>
                  <a:lnTo>
                    <a:pt x="21" y="185"/>
                  </a:lnTo>
                  <a:lnTo>
                    <a:pt x="21" y="185"/>
                  </a:lnTo>
                  <a:lnTo>
                    <a:pt x="19" y="185"/>
                  </a:lnTo>
                  <a:lnTo>
                    <a:pt x="16" y="185"/>
                  </a:lnTo>
                  <a:lnTo>
                    <a:pt x="4" y="185"/>
                  </a:lnTo>
                  <a:lnTo>
                    <a:pt x="4" y="185"/>
                  </a:lnTo>
                  <a:lnTo>
                    <a:pt x="4" y="187"/>
                  </a:lnTo>
                  <a:lnTo>
                    <a:pt x="4" y="192"/>
                  </a:lnTo>
                  <a:lnTo>
                    <a:pt x="2" y="201"/>
                  </a:lnTo>
                  <a:lnTo>
                    <a:pt x="0" y="206"/>
                  </a:lnTo>
                  <a:lnTo>
                    <a:pt x="0" y="211"/>
                  </a:lnTo>
                  <a:lnTo>
                    <a:pt x="2" y="215"/>
                  </a:lnTo>
                  <a:lnTo>
                    <a:pt x="2" y="215"/>
                  </a:lnTo>
                  <a:lnTo>
                    <a:pt x="2" y="220"/>
                  </a:lnTo>
                  <a:lnTo>
                    <a:pt x="7" y="227"/>
                  </a:lnTo>
                  <a:lnTo>
                    <a:pt x="9" y="234"/>
                  </a:lnTo>
                  <a:lnTo>
                    <a:pt x="14" y="249"/>
                  </a:lnTo>
                  <a:lnTo>
                    <a:pt x="16" y="251"/>
                  </a:lnTo>
                  <a:lnTo>
                    <a:pt x="14" y="256"/>
                  </a:lnTo>
                  <a:lnTo>
                    <a:pt x="14" y="258"/>
                  </a:lnTo>
                  <a:lnTo>
                    <a:pt x="9" y="265"/>
                  </a:lnTo>
                  <a:lnTo>
                    <a:pt x="9" y="268"/>
                  </a:lnTo>
                  <a:lnTo>
                    <a:pt x="9" y="270"/>
                  </a:lnTo>
                  <a:lnTo>
                    <a:pt x="9" y="277"/>
                  </a:lnTo>
                  <a:lnTo>
                    <a:pt x="11" y="282"/>
                  </a:lnTo>
                  <a:lnTo>
                    <a:pt x="11" y="284"/>
                  </a:lnTo>
                  <a:lnTo>
                    <a:pt x="14" y="286"/>
                  </a:lnTo>
                  <a:lnTo>
                    <a:pt x="16" y="291"/>
                  </a:lnTo>
                  <a:lnTo>
                    <a:pt x="19" y="298"/>
                  </a:lnTo>
                  <a:lnTo>
                    <a:pt x="21" y="301"/>
                  </a:lnTo>
                  <a:lnTo>
                    <a:pt x="23" y="303"/>
                  </a:lnTo>
                  <a:lnTo>
                    <a:pt x="30" y="308"/>
                  </a:lnTo>
                  <a:lnTo>
                    <a:pt x="35" y="310"/>
                  </a:lnTo>
                  <a:lnTo>
                    <a:pt x="37" y="312"/>
                  </a:lnTo>
                  <a:lnTo>
                    <a:pt x="40" y="315"/>
                  </a:lnTo>
                  <a:lnTo>
                    <a:pt x="49" y="324"/>
                  </a:lnTo>
                  <a:lnTo>
                    <a:pt x="52" y="329"/>
                  </a:lnTo>
                  <a:lnTo>
                    <a:pt x="56" y="339"/>
                  </a:lnTo>
                  <a:lnTo>
                    <a:pt x="59" y="346"/>
                  </a:lnTo>
                  <a:lnTo>
                    <a:pt x="59" y="348"/>
                  </a:lnTo>
                  <a:lnTo>
                    <a:pt x="59" y="353"/>
                  </a:lnTo>
                  <a:lnTo>
                    <a:pt x="71" y="372"/>
                  </a:lnTo>
                  <a:lnTo>
                    <a:pt x="75" y="381"/>
                  </a:lnTo>
                  <a:lnTo>
                    <a:pt x="75" y="386"/>
                  </a:lnTo>
                  <a:lnTo>
                    <a:pt x="78" y="391"/>
                  </a:lnTo>
                  <a:lnTo>
                    <a:pt x="80" y="395"/>
                  </a:lnTo>
                  <a:lnTo>
                    <a:pt x="85" y="400"/>
                  </a:lnTo>
                  <a:lnTo>
                    <a:pt x="87" y="405"/>
                  </a:lnTo>
                  <a:lnTo>
                    <a:pt x="89" y="405"/>
                  </a:lnTo>
                  <a:lnTo>
                    <a:pt x="92" y="407"/>
                  </a:lnTo>
                  <a:lnTo>
                    <a:pt x="94" y="407"/>
                  </a:lnTo>
                  <a:lnTo>
                    <a:pt x="97" y="407"/>
                  </a:lnTo>
                  <a:lnTo>
                    <a:pt x="97" y="407"/>
                  </a:lnTo>
                  <a:lnTo>
                    <a:pt x="99" y="407"/>
                  </a:lnTo>
                  <a:lnTo>
                    <a:pt x="99" y="407"/>
                  </a:lnTo>
                  <a:lnTo>
                    <a:pt x="101" y="407"/>
                  </a:lnTo>
                  <a:lnTo>
                    <a:pt x="101" y="407"/>
                  </a:lnTo>
                  <a:lnTo>
                    <a:pt x="101" y="407"/>
                  </a:lnTo>
                  <a:lnTo>
                    <a:pt x="104" y="407"/>
                  </a:lnTo>
                  <a:lnTo>
                    <a:pt x="104" y="410"/>
                  </a:lnTo>
                  <a:lnTo>
                    <a:pt x="104" y="407"/>
                  </a:lnTo>
                  <a:lnTo>
                    <a:pt x="104" y="407"/>
                  </a:lnTo>
                  <a:lnTo>
                    <a:pt x="106" y="407"/>
                  </a:lnTo>
                  <a:lnTo>
                    <a:pt x="108" y="407"/>
                  </a:lnTo>
                  <a:lnTo>
                    <a:pt x="108" y="407"/>
                  </a:lnTo>
                  <a:lnTo>
                    <a:pt x="108" y="407"/>
                  </a:lnTo>
                  <a:lnTo>
                    <a:pt x="108" y="407"/>
                  </a:lnTo>
                  <a:lnTo>
                    <a:pt x="108" y="407"/>
                  </a:lnTo>
                  <a:lnTo>
                    <a:pt x="108" y="407"/>
                  </a:lnTo>
                  <a:lnTo>
                    <a:pt x="108" y="407"/>
                  </a:lnTo>
                  <a:lnTo>
                    <a:pt x="108" y="410"/>
                  </a:lnTo>
                  <a:lnTo>
                    <a:pt x="111" y="410"/>
                  </a:lnTo>
                  <a:lnTo>
                    <a:pt x="111" y="410"/>
                  </a:lnTo>
                  <a:lnTo>
                    <a:pt x="111" y="410"/>
                  </a:lnTo>
                  <a:lnTo>
                    <a:pt x="113" y="410"/>
                  </a:lnTo>
                  <a:lnTo>
                    <a:pt x="113" y="410"/>
                  </a:lnTo>
                  <a:lnTo>
                    <a:pt x="116" y="410"/>
                  </a:lnTo>
                  <a:lnTo>
                    <a:pt x="116" y="412"/>
                  </a:lnTo>
                  <a:lnTo>
                    <a:pt x="118" y="412"/>
                  </a:lnTo>
                  <a:lnTo>
                    <a:pt x="118" y="412"/>
                  </a:lnTo>
                  <a:lnTo>
                    <a:pt x="118" y="414"/>
                  </a:lnTo>
                  <a:lnTo>
                    <a:pt x="118" y="417"/>
                  </a:lnTo>
                  <a:lnTo>
                    <a:pt x="120" y="419"/>
                  </a:lnTo>
                  <a:lnTo>
                    <a:pt x="120" y="419"/>
                  </a:lnTo>
                  <a:lnTo>
                    <a:pt x="125" y="424"/>
                  </a:lnTo>
                  <a:lnTo>
                    <a:pt x="127" y="424"/>
                  </a:lnTo>
                  <a:lnTo>
                    <a:pt x="127" y="424"/>
                  </a:lnTo>
                  <a:lnTo>
                    <a:pt x="130" y="424"/>
                  </a:lnTo>
                  <a:lnTo>
                    <a:pt x="130" y="424"/>
                  </a:lnTo>
                  <a:lnTo>
                    <a:pt x="132" y="424"/>
                  </a:lnTo>
                  <a:lnTo>
                    <a:pt x="139" y="426"/>
                  </a:lnTo>
                  <a:lnTo>
                    <a:pt x="139" y="426"/>
                  </a:lnTo>
                  <a:lnTo>
                    <a:pt x="139" y="431"/>
                  </a:lnTo>
                  <a:lnTo>
                    <a:pt x="139" y="431"/>
                  </a:lnTo>
                  <a:lnTo>
                    <a:pt x="142" y="433"/>
                  </a:lnTo>
                  <a:lnTo>
                    <a:pt x="144" y="433"/>
                  </a:lnTo>
                  <a:lnTo>
                    <a:pt x="144" y="431"/>
                  </a:lnTo>
                  <a:lnTo>
                    <a:pt x="144" y="431"/>
                  </a:lnTo>
                  <a:lnTo>
                    <a:pt x="146" y="431"/>
                  </a:lnTo>
                  <a:lnTo>
                    <a:pt x="149" y="433"/>
                  </a:lnTo>
                  <a:lnTo>
                    <a:pt x="149" y="433"/>
                  </a:lnTo>
                  <a:lnTo>
                    <a:pt x="149" y="433"/>
                  </a:lnTo>
                  <a:lnTo>
                    <a:pt x="149" y="433"/>
                  </a:lnTo>
                  <a:lnTo>
                    <a:pt x="151" y="433"/>
                  </a:lnTo>
                  <a:lnTo>
                    <a:pt x="151" y="433"/>
                  </a:lnTo>
                  <a:lnTo>
                    <a:pt x="151" y="433"/>
                  </a:lnTo>
                  <a:lnTo>
                    <a:pt x="153" y="436"/>
                  </a:lnTo>
                  <a:lnTo>
                    <a:pt x="153" y="436"/>
                  </a:lnTo>
                  <a:lnTo>
                    <a:pt x="156" y="436"/>
                  </a:lnTo>
                  <a:lnTo>
                    <a:pt x="156" y="436"/>
                  </a:lnTo>
                  <a:lnTo>
                    <a:pt x="163" y="436"/>
                  </a:lnTo>
                  <a:lnTo>
                    <a:pt x="165" y="436"/>
                  </a:lnTo>
                  <a:lnTo>
                    <a:pt x="168" y="438"/>
                  </a:lnTo>
                  <a:lnTo>
                    <a:pt x="168" y="438"/>
                  </a:lnTo>
                  <a:lnTo>
                    <a:pt x="170" y="440"/>
                  </a:lnTo>
                  <a:lnTo>
                    <a:pt x="170" y="443"/>
                  </a:lnTo>
                  <a:lnTo>
                    <a:pt x="170" y="443"/>
                  </a:lnTo>
                  <a:lnTo>
                    <a:pt x="172" y="443"/>
                  </a:lnTo>
                  <a:lnTo>
                    <a:pt x="177" y="443"/>
                  </a:lnTo>
                  <a:lnTo>
                    <a:pt x="182" y="445"/>
                  </a:lnTo>
                  <a:lnTo>
                    <a:pt x="182" y="445"/>
                  </a:lnTo>
                  <a:lnTo>
                    <a:pt x="182" y="445"/>
                  </a:lnTo>
                  <a:lnTo>
                    <a:pt x="182" y="445"/>
                  </a:lnTo>
                  <a:lnTo>
                    <a:pt x="182" y="447"/>
                  </a:lnTo>
                  <a:lnTo>
                    <a:pt x="184" y="447"/>
                  </a:lnTo>
                  <a:lnTo>
                    <a:pt x="184" y="447"/>
                  </a:lnTo>
                  <a:lnTo>
                    <a:pt x="184" y="447"/>
                  </a:lnTo>
                  <a:lnTo>
                    <a:pt x="184" y="447"/>
                  </a:lnTo>
                  <a:lnTo>
                    <a:pt x="186" y="447"/>
                  </a:lnTo>
                  <a:lnTo>
                    <a:pt x="191" y="450"/>
                  </a:lnTo>
                  <a:lnTo>
                    <a:pt x="191" y="450"/>
                  </a:lnTo>
                  <a:lnTo>
                    <a:pt x="194" y="450"/>
                  </a:lnTo>
                  <a:lnTo>
                    <a:pt x="194" y="450"/>
                  </a:lnTo>
                  <a:lnTo>
                    <a:pt x="196" y="450"/>
                  </a:lnTo>
                  <a:lnTo>
                    <a:pt x="196" y="450"/>
                  </a:lnTo>
                  <a:lnTo>
                    <a:pt x="198" y="452"/>
                  </a:lnTo>
                  <a:lnTo>
                    <a:pt x="203" y="454"/>
                  </a:lnTo>
                  <a:lnTo>
                    <a:pt x="203" y="454"/>
                  </a:lnTo>
                  <a:lnTo>
                    <a:pt x="203" y="454"/>
                  </a:lnTo>
                  <a:lnTo>
                    <a:pt x="205" y="457"/>
                  </a:lnTo>
                  <a:lnTo>
                    <a:pt x="205" y="457"/>
                  </a:lnTo>
                  <a:lnTo>
                    <a:pt x="205" y="457"/>
                  </a:lnTo>
                  <a:lnTo>
                    <a:pt x="208" y="454"/>
                  </a:lnTo>
                  <a:lnTo>
                    <a:pt x="208" y="454"/>
                  </a:lnTo>
                  <a:lnTo>
                    <a:pt x="208" y="454"/>
                  </a:lnTo>
                  <a:lnTo>
                    <a:pt x="210" y="454"/>
                  </a:lnTo>
                  <a:lnTo>
                    <a:pt x="210" y="454"/>
                  </a:lnTo>
                  <a:lnTo>
                    <a:pt x="210" y="454"/>
                  </a:lnTo>
                  <a:lnTo>
                    <a:pt x="210" y="454"/>
                  </a:lnTo>
                  <a:lnTo>
                    <a:pt x="213" y="454"/>
                  </a:lnTo>
                  <a:lnTo>
                    <a:pt x="213" y="454"/>
                  </a:lnTo>
                  <a:lnTo>
                    <a:pt x="215" y="457"/>
                  </a:lnTo>
                  <a:lnTo>
                    <a:pt x="217" y="459"/>
                  </a:lnTo>
                  <a:lnTo>
                    <a:pt x="217" y="459"/>
                  </a:lnTo>
                  <a:lnTo>
                    <a:pt x="217" y="462"/>
                  </a:lnTo>
                  <a:lnTo>
                    <a:pt x="220" y="462"/>
                  </a:lnTo>
                  <a:lnTo>
                    <a:pt x="220" y="462"/>
                  </a:lnTo>
                  <a:lnTo>
                    <a:pt x="222" y="462"/>
                  </a:lnTo>
                  <a:lnTo>
                    <a:pt x="224" y="462"/>
                  </a:lnTo>
                  <a:lnTo>
                    <a:pt x="224" y="462"/>
                  </a:lnTo>
                  <a:lnTo>
                    <a:pt x="227" y="462"/>
                  </a:lnTo>
                  <a:lnTo>
                    <a:pt x="229" y="462"/>
                  </a:lnTo>
                  <a:lnTo>
                    <a:pt x="229" y="462"/>
                  </a:lnTo>
                  <a:lnTo>
                    <a:pt x="231" y="462"/>
                  </a:lnTo>
                  <a:lnTo>
                    <a:pt x="231" y="462"/>
                  </a:lnTo>
                  <a:lnTo>
                    <a:pt x="231" y="462"/>
                  </a:lnTo>
                  <a:lnTo>
                    <a:pt x="234" y="462"/>
                  </a:lnTo>
                  <a:lnTo>
                    <a:pt x="236" y="459"/>
                  </a:lnTo>
                  <a:lnTo>
                    <a:pt x="236" y="462"/>
                  </a:lnTo>
                  <a:lnTo>
                    <a:pt x="239" y="462"/>
                  </a:lnTo>
                  <a:lnTo>
                    <a:pt x="241" y="464"/>
                  </a:lnTo>
                  <a:lnTo>
                    <a:pt x="241" y="464"/>
                  </a:lnTo>
                  <a:lnTo>
                    <a:pt x="243" y="464"/>
                  </a:lnTo>
                  <a:lnTo>
                    <a:pt x="243" y="466"/>
                  </a:lnTo>
                  <a:lnTo>
                    <a:pt x="246" y="466"/>
                  </a:lnTo>
                  <a:lnTo>
                    <a:pt x="246" y="466"/>
                  </a:lnTo>
                  <a:lnTo>
                    <a:pt x="246" y="466"/>
                  </a:lnTo>
                  <a:lnTo>
                    <a:pt x="246" y="466"/>
                  </a:lnTo>
                  <a:lnTo>
                    <a:pt x="248" y="466"/>
                  </a:lnTo>
                  <a:lnTo>
                    <a:pt x="248" y="464"/>
                  </a:lnTo>
                  <a:lnTo>
                    <a:pt x="248" y="464"/>
                  </a:lnTo>
                  <a:lnTo>
                    <a:pt x="248" y="464"/>
                  </a:lnTo>
                  <a:lnTo>
                    <a:pt x="248" y="462"/>
                  </a:lnTo>
                  <a:lnTo>
                    <a:pt x="248" y="462"/>
                  </a:lnTo>
                  <a:lnTo>
                    <a:pt x="248" y="459"/>
                  </a:lnTo>
                  <a:lnTo>
                    <a:pt x="248" y="457"/>
                  </a:lnTo>
                  <a:lnTo>
                    <a:pt x="248" y="457"/>
                  </a:lnTo>
                  <a:lnTo>
                    <a:pt x="250" y="454"/>
                  </a:lnTo>
                  <a:lnTo>
                    <a:pt x="250" y="454"/>
                  </a:lnTo>
                  <a:lnTo>
                    <a:pt x="253" y="454"/>
                  </a:lnTo>
                  <a:lnTo>
                    <a:pt x="255" y="457"/>
                  </a:lnTo>
                  <a:lnTo>
                    <a:pt x="255" y="457"/>
                  </a:lnTo>
                  <a:lnTo>
                    <a:pt x="255" y="457"/>
                  </a:lnTo>
                  <a:lnTo>
                    <a:pt x="255" y="457"/>
                  </a:lnTo>
                  <a:lnTo>
                    <a:pt x="257" y="459"/>
                  </a:lnTo>
                  <a:lnTo>
                    <a:pt x="257" y="459"/>
                  </a:lnTo>
                  <a:lnTo>
                    <a:pt x="257" y="462"/>
                  </a:lnTo>
                  <a:lnTo>
                    <a:pt x="260" y="462"/>
                  </a:lnTo>
                  <a:lnTo>
                    <a:pt x="265" y="466"/>
                  </a:lnTo>
                  <a:lnTo>
                    <a:pt x="267" y="466"/>
                  </a:lnTo>
                  <a:lnTo>
                    <a:pt x="267" y="469"/>
                  </a:lnTo>
                  <a:lnTo>
                    <a:pt x="267" y="469"/>
                  </a:lnTo>
                  <a:lnTo>
                    <a:pt x="267" y="471"/>
                  </a:lnTo>
                  <a:lnTo>
                    <a:pt x="267" y="471"/>
                  </a:lnTo>
                  <a:lnTo>
                    <a:pt x="269" y="471"/>
                  </a:lnTo>
                  <a:lnTo>
                    <a:pt x="269" y="471"/>
                  </a:lnTo>
                  <a:lnTo>
                    <a:pt x="269" y="473"/>
                  </a:lnTo>
                  <a:lnTo>
                    <a:pt x="269" y="473"/>
                  </a:lnTo>
                  <a:lnTo>
                    <a:pt x="276" y="481"/>
                  </a:lnTo>
                  <a:lnTo>
                    <a:pt x="276" y="481"/>
                  </a:lnTo>
                  <a:lnTo>
                    <a:pt x="279" y="483"/>
                  </a:lnTo>
                  <a:lnTo>
                    <a:pt x="279" y="485"/>
                  </a:lnTo>
                  <a:lnTo>
                    <a:pt x="279" y="485"/>
                  </a:lnTo>
                  <a:lnTo>
                    <a:pt x="279" y="485"/>
                  </a:lnTo>
                  <a:lnTo>
                    <a:pt x="279" y="488"/>
                  </a:lnTo>
                  <a:lnTo>
                    <a:pt x="279" y="488"/>
                  </a:lnTo>
                  <a:lnTo>
                    <a:pt x="279" y="490"/>
                  </a:lnTo>
                  <a:lnTo>
                    <a:pt x="281" y="492"/>
                  </a:lnTo>
                  <a:lnTo>
                    <a:pt x="281" y="497"/>
                  </a:lnTo>
                  <a:lnTo>
                    <a:pt x="281" y="497"/>
                  </a:lnTo>
                  <a:lnTo>
                    <a:pt x="281" y="497"/>
                  </a:lnTo>
                  <a:lnTo>
                    <a:pt x="281" y="499"/>
                  </a:lnTo>
                  <a:lnTo>
                    <a:pt x="281" y="504"/>
                  </a:lnTo>
                  <a:lnTo>
                    <a:pt x="281" y="507"/>
                  </a:lnTo>
                  <a:lnTo>
                    <a:pt x="281" y="507"/>
                  </a:lnTo>
                  <a:lnTo>
                    <a:pt x="281" y="509"/>
                  </a:lnTo>
                  <a:lnTo>
                    <a:pt x="281" y="509"/>
                  </a:lnTo>
                  <a:lnTo>
                    <a:pt x="281" y="511"/>
                  </a:lnTo>
                  <a:lnTo>
                    <a:pt x="281" y="511"/>
                  </a:lnTo>
                  <a:lnTo>
                    <a:pt x="281" y="511"/>
                  </a:lnTo>
                  <a:lnTo>
                    <a:pt x="281" y="511"/>
                  </a:lnTo>
                  <a:lnTo>
                    <a:pt x="281" y="511"/>
                  </a:lnTo>
                  <a:lnTo>
                    <a:pt x="281" y="514"/>
                  </a:lnTo>
                  <a:lnTo>
                    <a:pt x="281" y="514"/>
                  </a:lnTo>
                  <a:lnTo>
                    <a:pt x="284" y="514"/>
                  </a:lnTo>
                  <a:lnTo>
                    <a:pt x="284" y="514"/>
                  </a:lnTo>
                  <a:lnTo>
                    <a:pt x="284" y="514"/>
                  </a:lnTo>
                  <a:lnTo>
                    <a:pt x="284" y="514"/>
                  </a:lnTo>
                  <a:lnTo>
                    <a:pt x="284" y="514"/>
                  </a:lnTo>
                  <a:lnTo>
                    <a:pt x="284" y="516"/>
                  </a:lnTo>
                  <a:lnTo>
                    <a:pt x="284" y="516"/>
                  </a:lnTo>
                  <a:lnTo>
                    <a:pt x="286" y="518"/>
                  </a:lnTo>
                  <a:lnTo>
                    <a:pt x="286" y="518"/>
                  </a:lnTo>
                  <a:lnTo>
                    <a:pt x="286" y="521"/>
                  </a:lnTo>
                  <a:lnTo>
                    <a:pt x="284" y="521"/>
                  </a:lnTo>
                  <a:lnTo>
                    <a:pt x="286" y="521"/>
                  </a:lnTo>
                  <a:lnTo>
                    <a:pt x="286" y="521"/>
                  </a:lnTo>
                  <a:lnTo>
                    <a:pt x="286" y="521"/>
                  </a:lnTo>
                  <a:lnTo>
                    <a:pt x="286" y="523"/>
                  </a:lnTo>
                  <a:lnTo>
                    <a:pt x="286" y="523"/>
                  </a:lnTo>
                  <a:lnTo>
                    <a:pt x="286" y="523"/>
                  </a:lnTo>
                  <a:lnTo>
                    <a:pt x="286" y="523"/>
                  </a:lnTo>
                  <a:lnTo>
                    <a:pt x="286" y="523"/>
                  </a:lnTo>
                  <a:lnTo>
                    <a:pt x="286" y="525"/>
                  </a:lnTo>
                  <a:lnTo>
                    <a:pt x="284" y="528"/>
                  </a:lnTo>
                  <a:lnTo>
                    <a:pt x="284" y="530"/>
                  </a:lnTo>
                  <a:lnTo>
                    <a:pt x="284" y="533"/>
                  </a:lnTo>
                  <a:lnTo>
                    <a:pt x="284" y="535"/>
                  </a:lnTo>
                  <a:lnTo>
                    <a:pt x="284" y="535"/>
                  </a:lnTo>
                  <a:lnTo>
                    <a:pt x="281" y="535"/>
                  </a:lnTo>
                  <a:lnTo>
                    <a:pt x="281" y="537"/>
                  </a:lnTo>
                  <a:lnTo>
                    <a:pt x="281" y="537"/>
                  </a:lnTo>
                  <a:lnTo>
                    <a:pt x="284" y="540"/>
                  </a:lnTo>
                  <a:lnTo>
                    <a:pt x="284" y="542"/>
                  </a:lnTo>
                  <a:lnTo>
                    <a:pt x="284" y="542"/>
                  </a:lnTo>
                  <a:lnTo>
                    <a:pt x="286" y="544"/>
                  </a:lnTo>
                  <a:lnTo>
                    <a:pt x="286" y="547"/>
                  </a:lnTo>
                  <a:lnTo>
                    <a:pt x="286" y="547"/>
                  </a:lnTo>
                  <a:lnTo>
                    <a:pt x="286" y="547"/>
                  </a:lnTo>
                  <a:lnTo>
                    <a:pt x="288" y="547"/>
                  </a:lnTo>
                  <a:lnTo>
                    <a:pt x="288" y="547"/>
                  </a:lnTo>
                  <a:lnTo>
                    <a:pt x="288" y="547"/>
                  </a:lnTo>
                  <a:lnTo>
                    <a:pt x="288" y="549"/>
                  </a:lnTo>
                  <a:lnTo>
                    <a:pt x="288" y="549"/>
                  </a:lnTo>
                  <a:lnTo>
                    <a:pt x="288" y="549"/>
                  </a:lnTo>
                  <a:lnTo>
                    <a:pt x="291" y="552"/>
                  </a:lnTo>
                  <a:lnTo>
                    <a:pt x="291" y="552"/>
                  </a:lnTo>
                  <a:lnTo>
                    <a:pt x="291" y="552"/>
                  </a:lnTo>
                  <a:lnTo>
                    <a:pt x="291" y="552"/>
                  </a:lnTo>
                  <a:lnTo>
                    <a:pt x="291" y="552"/>
                  </a:lnTo>
                  <a:lnTo>
                    <a:pt x="288" y="552"/>
                  </a:lnTo>
                  <a:lnTo>
                    <a:pt x="291" y="554"/>
                  </a:lnTo>
                  <a:lnTo>
                    <a:pt x="291" y="556"/>
                  </a:lnTo>
                  <a:lnTo>
                    <a:pt x="291" y="556"/>
                  </a:lnTo>
                  <a:lnTo>
                    <a:pt x="293" y="554"/>
                  </a:lnTo>
                  <a:lnTo>
                    <a:pt x="293" y="554"/>
                  </a:lnTo>
                  <a:lnTo>
                    <a:pt x="293" y="554"/>
                  </a:lnTo>
                  <a:lnTo>
                    <a:pt x="295" y="556"/>
                  </a:lnTo>
                  <a:lnTo>
                    <a:pt x="295" y="556"/>
                  </a:lnTo>
                  <a:lnTo>
                    <a:pt x="298" y="556"/>
                  </a:lnTo>
                  <a:lnTo>
                    <a:pt x="298" y="559"/>
                  </a:lnTo>
                  <a:lnTo>
                    <a:pt x="298" y="559"/>
                  </a:lnTo>
                  <a:lnTo>
                    <a:pt x="300" y="559"/>
                  </a:lnTo>
                  <a:lnTo>
                    <a:pt x="300" y="561"/>
                  </a:lnTo>
                  <a:lnTo>
                    <a:pt x="300" y="561"/>
                  </a:lnTo>
                  <a:lnTo>
                    <a:pt x="300" y="561"/>
                  </a:lnTo>
                  <a:lnTo>
                    <a:pt x="300" y="561"/>
                  </a:lnTo>
                  <a:lnTo>
                    <a:pt x="300" y="563"/>
                  </a:lnTo>
                  <a:lnTo>
                    <a:pt x="300" y="563"/>
                  </a:lnTo>
                  <a:lnTo>
                    <a:pt x="302" y="563"/>
                  </a:lnTo>
                  <a:lnTo>
                    <a:pt x="302" y="563"/>
                  </a:lnTo>
                  <a:lnTo>
                    <a:pt x="302" y="568"/>
                  </a:lnTo>
                  <a:lnTo>
                    <a:pt x="302" y="568"/>
                  </a:lnTo>
                  <a:lnTo>
                    <a:pt x="324" y="568"/>
                  </a:lnTo>
                  <a:lnTo>
                    <a:pt x="326" y="568"/>
                  </a:lnTo>
                  <a:lnTo>
                    <a:pt x="326" y="568"/>
                  </a:lnTo>
                  <a:lnTo>
                    <a:pt x="326" y="568"/>
                  </a:lnTo>
                  <a:lnTo>
                    <a:pt x="326" y="568"/>
                  </a:lnTo>
                  <a:lnTo>
                    <a:pt x="328" y="568"/>
                  </a:lnTo>
                  <a:lnTo>
                    <a:pt x="328" y="568"/>
                  </a:lnTo>
                  <a:lnTo>
                    <a:pt x="328" y="568"/>
                  </a:lnTo>
                  <a:lnTo>
                    <a:pt x="328" y="568"/>
                  </a:lnTo>
                  <a:lnTo>
                    <a:pt x="328" y="568"/>
                  </a:lnTo>
                  <a:lnTo>
                    <a:pt x="331" y="568"/>
                  </a:lnTo>
                  <a:lnTo>
                    <a:pt x="331" y="568"/>
                  </a:lnTo>
                  <a:lnTo>
                    <a:pt x="331" y="568"/>
                  </a:lnTo>
                  <a:lnTo>
                    <a:pt x="331" y="568"/>
                  </a:lnTo>
                  <a:lnTo>
                    <a:pt x="331" y="568"/>
                  </a:lnTo>
                  <a:lnTo>
                    <a:pt x="331" y="570"/>
                  </a:lnTo>
                  <a:lnTo>
                    <a:pt x="331" y="570"/>
                  </a:lnTo>
                  <a:lnTo>
                    <a:pt x="331" y="568"/>
                  </a:lnTo>
                  <a:lnTo>
                    <a:pt x="333" y="568"/>
                  </a:lnTo>
                  <a:lnTo>
                    <a:pt x="333" y="568"/>
                  </a:lnTo>
                  <a:lnTo>
                    <a:pt x="333" y="570"/>
                  </a:lnTo>
                  <a:lnTo>
                    <a:pt x="336" y="568"/>
                  </a:lnTo>
                  <a:lnTo>
                    <a:pt x="336" y="568"/>
                  </a:lnTo>
                  <a:lnTo>
                    <a:pt x="338" y="568"/>
                  </a:lnTo>
                  <a:lnTo>
                    <a:pt x="338" y="568"/>
                  </a:lnTo>
                  <a:lnTo>
                    <a:pt x="340" y="566"/>
                  </a:lnTo>
                  <a:lnTo>
                    <a:pt x="340" y="566"/>
                  </a:lnTo>
                  <a:lnTo>
                    <a:pt x="340" y="566"/>
                  </a:lnTo>
                  <a:lnTo>
                    <a:pt x="340" y="563"/>
                  </a:lnTo>
                  <a:lnTo>
                    <a:pt x="340" y="563"/>
                  </a:lnTo>
                  <a:lnTo>
                    <a:pt x="343" y="563"/>
                  </a:lnTo>
                  <a:lnTo>
                    <a:pt x="345" y="563"/>
                  </a:lnTo>
                  <a:lnTo>
                    <a:pt x="345" y="561"/>
                  </a:lnTo>
                  <a:lnTo>
                    <a:pt x="347" y="559"/>
                  </a:lnTo>
                  <a:lnTo>
                    <a:pt x="347" y="559"/>
                  </a:lnTo>
                  <a:lnTo>
                    <a:pt x="350" y="559"/>
                  </a:lnTo>
                  <a:lnTo>
                    <a:pt x="352" y="561"/>
                  </a:lnTo>
                  <a:lnTo>
                    <a:pt x="352" y="561"/>
                  </a:lnTo>
                  <a:lnTo>
                    <a:pt x="354" y="561"/>
                  </a:lnTo>
                  <a:lnTo>
                    <a:pt x="354" y="561"/>
                  </a:lnTo>
                  <a:lnTo>
                    <a:pt x="354" y="561"/>
                  </a:lnTo>
                  <a:lnTo>
                    <a:pt x="354" y="563"/>
                  </a:lnTo>
                  <a:lnTo>
                    <a:pt x="354" y="563"/>
                  </a:lnTo>
                  <a:lnTo>
                    <a:pt x="357" y="563"/>
                  </a:lnTo>
                  <a:lnTo>
                    <a:pt x="357" y="563"/>
                  </a:lnTo>
                  <a:lnTo>
                    <a:pt x="359" y="563"/>
                  </a:lnTo>
                  <a:lnTo>
                    <a:pt x="359" y="563"/>
                  </a:lnTo>
                  <a:lnTo>
                    <a:pt x="362" y="566"/>
                  </a:lnTo>
                  <a:lnTo>
                    <a:pt x="362" y="566"/>
                  </a:lnTo>
                  <a:lnTo>
                    <a:pt x="364" y="566"/>
                  </a:lnTo>
                  <a:lnTo>
                    <a:pt x="364" y="566"/>
                  </a:lnTo>
                  <a:lnTo>
                    <a:pt x="364" y="566"/>
                  </a:lnTo>
                  <a:lnTo>
                    <a:pt x="364" y="568"/>
                  </a:lnTo>
                  <a:lnTo>
                    <a:pt x="364" y="568"/>
                  </a:lnTo>
                  <a:lnTo>
                    <a:pt x="364" y="568"/>
                  </a:lnTo>
                  <a:lnTo>
                    <a:pt x="366" y="568"/>
                  </a:lnTo>
                  <a:lnTo>
                    <a:pt x="366" y="568"/>
                  </a:lnTo>
                  <a:lnTo>
                    <a:pt x="366" y="570"/>
                  </a:lnTo>
                  <a:lnTo>
                    <a:pt x="366" y="570"/>
                  </a:lnTo>
                  <a:lnTo>
                    <a:pt x="366" y="573"/>
                  </a:lnTo>
                  <a:lnTo>
                    <a:pt x="366" y="573"/>
                  </a:lnTo>
                  <a:lnTo>
                    <a:pt x="366" y="575"/>
                  </a:lnTo>
                  <a:lnTo>
                    <a:pt x="369" y="575"/>
                  </a:lnTo>
                  <a:lnTo>
                    <a:pt x="369" y="575"/>
                  </a:lnTo>
                  <a:lnTo>
                    <a:pt x="371" y="575"/>
                  </a:lnTo>
                  <a:lnTo>
                    <a:pt x="371" y="575"/>
                  </a:lnTo>
                  <a:lnTo>
                    <a:pt x="371" y="575"/>
                  </a:lnTo>
                  <a:lnTo>
                    <a:pt x="373" y="575"/>
                  </a:lnTo>
                  <a:lnTo>
                    <a:pt x="373" y="575"/>
                  </a:lnTo>
                  <a:lnTo>
                    <a:pt x="376" y="575"/>
                  </a:lnTo>
                  <a:lnTo>
                    <a:pt x="376" y="573"/>
                  </a:lnTo>
                  <a:lnTo>
                    <a:pt x="376" y="573"/>
                  </a:lnTo>
                  <a:lnTo>
                    <a:pt x="378" y="573"/>
                  </a:lnTo>
                  <a:lnTo>
                    <a:pt x="383" y="573"/>
                  </a:lnTo>
                  <a:lnTo>
                    <a:pt x="383" y="573"/>
                  </a:lnTo>
                  <a:lnTo>
                    <a:pt x="385" y="575"/>
                  </a:lnTo>
                  <a:lnTo>
                    <a:pt x="385" y="575"/>
                  </a:lnTo>
                  <a:lnTo>
                    <a:pt x="385" y="575"/>
                  </a:lnTo>
                  <a:lnTo>
                    <a:pt x="385" y="575"/>
                  </a:lnTo>
                  <a:lnTo>
                    <a:pt x="388" y="575"/>
                  </a:lnTo>
                  <a:lnTo>
                    <a:pt x="390" y="575"/>
                  </a:lnTo>
                  <a:lnTo>
                    <a:pt x="390" y="575"/>
                  </a:lnTo>
                  <a:lnTo>
                    <a:pt x="392" y="575"/>
                  </a:lnTo>
                  <a:lnTo>
                    <a:pt x="392" y="575"/>
                  </a:lnTo>
                  <a:lnTo>
                    <a:pt x="392" y="575"/>
                  </a:lnTo>
                  <a:lnTo>
                    <a:pt x="395" y="575"/>
                  </a:lnTo>
                  <a:lnTo>
                    <a:pt x="395" y="573"/>
                  </a:lnTo>
                  <a:lnTo>
                    <a:pt x="397" y="573"/>
                  </a:lnTo>
                  <a:lnTo>
                    <a:pt x="397" y="573"/>
                  </a:lnTo>
                  <a:lnTo>
                    <a:pt x="399" y="570"/>
                  </a:lnTo>
                  <a:lnTo>
                    <a:pt x="402" y="568"/>
                  </a:lnTo>
                  <a:lnTo>
                    <a:pt x="402" y="568"/>
                  </a:lnTo>
                  <a:lnTo>
                    <a:pt x="402" y="568"/>
                  </a:lnTo>
                  <a:lnTo>
                    <a:pt x="404" y="568"/>
                  </a:lnTo>
                  <a:lnTo>
                    <a:pt x="404" y="568"/>
                  </a:lnTo>
                  <a:lnTo>
                    <a:pt x="404" y="568"/>
                  </a:lnTo>
                  <a:lnTo>
                    <a:pt x="411" y="568"/>
                  </a:lnTo>
                  <a:lnTo>
                    <a:pt x="411" y="568"/>
                  </a:lnTo>
                  <a:lnTo>
                    <a:pt x="411" y="568"/>
                  </a:lnTo>
                  <a:lnTo>
                    <a:pt x="411" y="568"/>
                  </a:lnTo>
                  <a:lnTo>
                    <a:pt x="414" y="568"/>
                  </a:lnTo>
                  <a:lnTo>
                    <a:pt x="414" y="570"/>
                  </a:lnTo>
                  <a:lnTo>
                    <a:pt x="416" y="573"/>
                  </a:lnTo>
                  <a:lnTo>
                    <a:pt x="418" y="573"/>
                  </a:lnTo>
                  <a:lnTo>
                    <a:pt x="423" y="575"/>
                  </a:lnTo>
                  <a:lnTo>
                    <a:pt x="425" y="575"/>
                  </a:lnTo>
                  <a:lnTo>
                    <a:pt x="428" y="575"/>
                  </a:lnTo>
                  <a:lnTo>
                    <a:pt x="428" y="573"/>
                  </a:lnTo>
                  <a:lnTo>
                    <a:pt x="428" y="573"/>
                  </a:lnTo>
                  <a:lnTo>
                    <a:pt x="428" y="573"/>
                  </a:lnTo>
                  <a:lnTo>
                    <a:pt x="428" y="573"/>
                  </a:lnTo>
                  <a:lnTo>
                    <a:pt x="430" y="573"/>
                  </a:lnTo>
                  <a:lnTo>
                    <a:pt x="430" y="575"/>
                  </a:lnTo>
                  <a:lnTo>
                    <a:pt x="430" y="575"/>
                  </a:lnTo>
                  <a:lnTo>
                    <a:pt x="433" y="575"/>
                  </a:lnTo>
                  <a:lnTo>
                    <a:pt x="435" y="575"/>
                  </a:lnTo>
                  <a:lnTo>
                    <a:pt x="435" y="575"/>
                  </a:lnTo>
                  <a:lnTo>
                    <a:pt x="435" y="575"/>
                  </a:lnTo>
                  <a:lnTo>
                    <a:pt x="437" y="575"/>
                  </a:lnTo>
                  <a:lnTo>
                    <a:pt x="437" y="575"/>
                  </a:lnTo>
                  <a:lnTo>
                    <a:pt x="437" y="573"/>
                  </a:lnTo>
                  <a:lnTo>
                    <a:pt x="437" y="573"/>
                  </a:lnTo>
                  <a:lnTo>
                    <a:pt x="437" y="573"/>
                  </a:lnTo>
                  <a:lnTo>
                    <a:pt x="440" y="573"/>
                  </a:lnTo>
                  <a:lnTo>
                    <a:pt x="442" y="570"/>
                  </a:lnTo>
                  <a:lnTo>
                    <a:pt x="442" y="570"/>
                  </a:lnTo>
                  <a:lnTo>
                    <a:pt x="444" y="570"/>
                  </a:lnTo>
                  <a:lnTo>
                    <a:pt x="444" y="570"/>
                  </a:lnTo>
                  <a:lnTo>
                    <a:pt x="447" y="570"/>
                  </a:lnTo>
                  <a:lnTo>
                    <a:pt x="449" y="568"/>
                  </a:lnTo>
                  <a:lnTo>
                    <a:pt x="452" y="566"/>
                  </a:lnTo>
                  <a:lnTo>
                    <a:pt x="454" y="566"/>
                  </a:lnTo>
                  <a:lnTo>
                    <a:pt x="454" y="566"/>
                  </a:lnTo>
                  <a:lnTo>
                    <a:pt x="454" y="566"/>
                  </a:lnTo>
                  <a:lnTo>
                    <a:pt x="454" y="563"/>
                  </a:lnTo>
                  <a:lnTo>
                    <a:pt x="454" y="563"/>
                  </a:lnTo>
                  <a:lnTo>
                    <a:pt x="454" y="563"/>
                  </a:lnTo>
                  <a:lnTo>
                    <a:pt x="454" y="561"/>
                  </a:lnTo>
                  <a:lnTo>
                    <a:pt x="456" y="559"/>
                  </a:lnTo>
                  <a:lnTo>
                    <a:pt x="456" y="559"/>
                  </a:lnTo>
                  <a:lnTo>
                    <a:pt x="456" y="559"/>
                  </a:lnTo>
                  <a:lnTo>
                    <a:pt x="456" y="554"/>
                  </a:lnTo>
                  <a:lnTo>
                    <a:pt x="456" y="554"/>
                  </a:lnTo>
                  <a:lnTo>
                    <a:pt x="456" y="554"/>
                  </a:lnTo>
                  <a:lnTo>
                    <a:pt x="461" y="552"/>
                  </a:lnTo>
                  <a:lnTo>
                    <a:pt x="461" y="552"/>
                  </a:lnTo>
                  <a:lnTo>
                    <a:pt x="463" y="552"/>
                  </a:lnTo>
                  <a:lnTo>
                    <a:pt x="463" y="552"/>
                  </a:lnTo>
                  <a:lnTo>
                    <a:pt x="466" y="552"/>
                  </a:lnTo>
                  <a:lnTo>
                    <a:pt x="468" y="552"/>
                  </a:lnTo>
                  <a:lnTo>
                    <a:pt x="468" y="552"/>
                  </a:lnTo>
                  <a:lnTo>
                    <a:pt x="468" y="552"/>
                  </a:lnTo>
                  <a:lnTo>
                    <a:pt x="468" y="549"/>
                  </a:lnTo>
                  <a:lnTo>
                    <a:pt x="470" y="549"/>
                  </a:lnTo>
                  <a:lnTo>
                    <a:pt x="470" y="549"/>
                  </a:lnTo>
                  <a:lnTo>
                    <a:pt x="470" y="549"/>
                  </a:lnTo>
                  <a:lnTo>
                    <a:pt x="470" y="549"/>
                  </a:lnTo>
                  <a:lnTo>
                    <a:pt x="470" y="552"/>
                  </a:lnTo>
                  <a:lnTo>
                    <a:pt x="470" y="552"/>
                  </a:lnTo>
                  <a:lnTo>
                    <a:pt x="470" y="552"/>
                  </a:lnTo>
                  <a:lnTo>
                    <a:pt x="473" y="552"/>
                  </a:lnTo>
                  <a:lnTo>
                    <a:pt x="473" y="552"/>
                  </a:lnTo>
                  <a:lnTo>
                    <a:pt x="473" y="552"/>
                  </a:lnTo>
                  <a:lnTo>
                    <a:pt x="475" y="552"/>
                  </a:lnTo>
                  <a:lnTo>
                    <a:pt x="475" y="552"/>
                  </a:lnTo>
                  <a:lnTo>
                    <a:pt x="478" y="552"/>
                  </a:lnTo>
                  <a:lnTo>
                    <a:pt x="480" y="554"/>
                  </a:lnTo>
                  <a:lnTo>
                    <a:pt x="482" y="556"/>
                  </a:lnTo>
                  <a:lnTo>
                    <a:pt x="485" y="556"/>
                  </a:lnTo>
                  <a:lnTo>
                    <a:pt x="489" y="559"/>
                  </a:lnTo>
                  <a:lnTo>
                    <a:pt x="489" y="559"/>
                  </a:lnTo>
                  <a:lnTo>
                    <a:pt x="489" y="559"/>
                  </a:lnTo>
                  <a:lnTo>
                    <a:pt x="492" y="556"/>
                  </a:lnTo>
                  <a:lnTo>
                    <a:pt x="496" y="554"/>
                  </a:lnTo>
                  <a:lnTo>
                    <a:pt x="499" y="552"/>
                  </a:lnTo>
                  <a:lnTo>
                    <a:pt x="499" y="552"/>
                  </a:lnTo>
                  <a:lnTo>
                    <a:pt x="501" y="552"/>
                  </a:lnTo>
                  <a:lnTo>
                    <a:pt x="501" y="552"/>
                  </a:lnTo>
                  <a:lnTo>
                    <a:pt x="501" y="552"/>
                  </a:lnTo>
                  <a:lnTo>
                    <a:pt x="504" y="552"/>
                  </a:lnTo>
                  <a:lnTo>
                    <a:pt x="504" y="552"/>
                  </a:lnTo>
                  <a:lnTo>
                    <a:pt x="504" y="552"/>
                  </a:lnTo>
                  <a:lnTo>
                    <a:pt x="506" y="549"/>
                  </a:lnTo>
                  <a:lnTo>
                    <a:pt x="508" y="549"/>
                  </a:lnTo>
                  <a:lnTo>
                    <a:pt x="508" y="547"/>
                  </a:lnTo>
                  <a:lnTo>
                    <a:pt x="508" y="547"/>
                  </a:lnTo>
                  <a:lnTo>
                    <a:pt x="511" y="547"/>
                  </a:lnTo>
                  <a:lnTo>
                    <a:pt x="511" y="544"/>
                  </a:lnTo>
                  <a:lnTo>
                    <a:pt x="513" y="544"/>
                  </a:lnTo>
                  <a:lnTo>
                    <a:pt x="520" y="544"/>
                  </a:lnTo>
                  <a:lnTo>
                    <a:pt x="522" y="544"/>
                  </a:lnTo>
                  <a:lnTo>
                    <a:pt x="525" y="544"/>
                  </a:lnTo>
                  <a:lnTo>
                    <a:pt x="525" y="544"/>
                  </a:lnTo>
                  <a:lnTo>
                    <a:pt x="527" y="544"/>
                  </a:lnTo>
                  <a:lnTo>
                    <a:pt x="530" y="547"/>
                  </a:lnTo>
                  <a:lnTo>
                    <a:pt x="530" y="547"/>
                  </a:lnTo>
                  <a:lnTo>
                    <a:pt x="532" y="544"/>
                  </a:lnTo>
                  <a:lnTo>
                    <a:pt x="532" y="544"/>
                  </a:lnTo>
                  <a:lnTo>
                    <a:pt x="544" y="537"/>
                  </a:lnTo>
                  <a:lnTo>
                    <a:pt x="544" y="535"/>
                  </a:lnTo>
                  <a:lnTo>
                    <a:pt x="544" y="535"/>
                  </a:lnTo>
                  <a:lnTo>
                    <a:pt x="549" y="535"/>
                  </a:lnTo>
                  <a:lnTo>
                    <a:pt x="558" y="533"/>
                  </a:lnTo>
                  <a:lnTo>
                    <a:pt x="560" y="533"/>
                  </a:lnTo>
                  <a:lnTo>
                    <a:pt x="565" y="530"/>
                  </a:lnTo>
                  <a:lnTo>
                    <a:pt x="570" y="528"/>
                  </a:lnTo>
                  <a:lnTo>
                    <a:pt x="572" y="525"/>
                  </a:lnTo>
                  <a:lnTo>
                    <a:pt x="577" y="521"/>
                  </a:lnTo>
                  <a:lnTo>
                    <a:pt x="579" y="521"/>
                  </a:lnTo>
                  <a:lnTo>
                    <a:pt x="579" y="521"/>
                  </a:lnTo>
                  <a:lnTo>
                    <a:pt x="582" y="518"/>
                  </a:lnTo>
                  <a:lnTo>
                    <a:pt x="584" y="516"/>
                  </a:lnTo>
                  <a:lnTo>
                    <a:pt x="586" y="514"/>
                  </a:lnTo>
                  <a:lnTo>
                    <a:pt x="589" y="514"/>
                  </a:lnTo>
                  <a:lnTo>
                    <a:pt x="591" y="511"/>
                  </a:lnTo>
                  <a:lnTo>
                    <a:pt x="593" y="509"/>
                  </a:lnTo>
                  <a:lnTo>
                    <a:pt x="593" y="509"/>
                  </a:lnTo>
                  <a:lnTo>
                    <a:pt x="593" y="507"/>
                  </a:lnTo>
                  <a:lnTo>
                    <a:pt x="593" y="507"/>
                  </a:lnTo>
                  <a:lnTo>
                    <a:pt x="593" y="507"/>
                  </a:lnTo>
                  <a:lnTo>
                    <a:pt x="593" y="507"/>
                  </a:lnTo>
                  <a:lnTo>
                    <a:pt x="593" y="507"/>
                  </a:lnTo>
                  <a:lnTo>
                    <a:pt x="593" y="504"/>
                  </a:lnTo>
                  <a:lnTo>
                    <a:pt x="593" y="504"/>
                  </a:lnTo>
                  <a:lnTo>
                    <a:pt x="593" y="504"/>
                  </a:lnTo>
                  <a:lnTo>
                    <a:pt x="593" y="504"/>
                  </a:lnTo>
                  <a:lnTo>
                    <a:pt x="593" y="502"/>
                  </a:lnTo>
                  <a:lnTo>
                    <a:pt x="593" y="502"/>
                  </a:lnTo>
                  <a:close/>
                  <a:moveTo>
                    <a:pt x="530" y="256"/>
                  </a:moveTo>
                  <a:lnTo>
                    <a:pt x="530" y="258"/>
                  </a:lnTo>
                  <a:lnTo>
                    <a:pt x="530" y="258"/>
                  </a:lnTo>
                  <a:lnTo>
                    <a:pt x="530" y="260"/>
                  </a:lnTo>
                  <a:lnTo>
                    <a:pt x="530" y="260"/>
                  </a:lnTo>
                  <a:lnTo>
                    <a:pt x="530" y="260"/>
                  </a:lnTo>
                  <a:lnTo>
                    <a:pt x="530" y="260"/>
                  </a:lnTo>
                  <a:lnTo>
                    <a:pt x="530" y="258"/>
                  </a:lnTo>
                  <a:lnTo>
                    <a:pt x="530" y="258"/>
                  </a:lnTo>
                  <a:lnTo>
                    <a:pt x="530" y="258"/>
                  </a:lnTo>
                  <a:lnTo>
                    <a:pt x="530" y="258"/>
                  </a:lnTo>
                  <a:lnTo>
                    <a:pt x="530" y="256"/>
                  </a:lnTo>
                  <a:lnTo>
                    <a:pt x="530" y="256"/>
                  </a:lnTo>
                  <a:lnTo>
                    <a:pt x="530" y="256"/>
                  </a:lnTo>
                  <a:close/>
                  <a:moveTo>
                    <a:pt x="530" y="263"/>
                  </a:moveTo>
                  <a:lnTo>
                    <a:pt x="530" y="263"/>
                  </a:lnTo>
                  <a:lnTo>
                    <a:pt x="527" y="263"/>
                  </a:lnTo>
                  <a:lnTo>
                    <a:pt x="527" y="263"/>
                  </a:lnTo>
                  <a:lnTo>
                    <a:pt x="527" y="263"/>
                  </a:lnTo>
                  <a:lnTo>
                    <a:pt x="527" y="263"/>
                  </a:lnTo>
                  <a:lnTo>
                    <a:pt x="527" y="263"/>
                  </a:lnTo>
                  <a:lnTo>
                    <a:pt x="527" y="265"/>
                  </a:lnTo>
                  <a:lnTo>
                    <a:pt x="527" y="268"/>
                  </a:lnTo>
                  <a:lnTo>
                    <a:pt x="527" y="270"/>
                  </a:lnTo>
                  <a:lnTo>
                    <a:pt x="530" y="275"/>
                  </a:lnTo>
                  <a:lnTo>
                    <a:pt x="527" y="277"/>
                  </a:lnTo>
                  <a:lnTo>
                    <a:pt x="527" y="277"/>
                  </a:lnTo>
                  <a:lnTo>
                    <a:pt x="527" y="279"/>
                  </a:lnTo>
                  <a:lnTo>
                    <a:pt x="530" y="279"/>
                  </a:lnTo>
                  <a:lnTo>
                    <a:pt x="532" y="284"/>
                  </a:lnTo>
                  <a:lnTo>
                    <a:pt x="532" y="284"/>
                  </a:lnTo>
                  <a:lnTo>
                    <a:pt x="532" y="284"/>
                  </a:lnTo>
                  <a:lnTo>
                    <a:pt x="532" y="284"/>
                  </a:lnTo>
                  <a:lnTo>
                    <a:pt x="532" y="284"/>
                  </a:lnTo>
                  <a:lnTo>
                    <a:pt x="532" y="284"/>
                  </a:lnTo>
                  <a:lnTo>
                    <a:pt x="532" y="284"/>
                  </a:lnTo>
                  <a:lnTo>
                    <a:pt x="532" y="284"/>
                  </a:lnTo>
                  <a:lnTo>
                    <a:pt x="532" y="284"/>
                  </a:lnTo>
                  <a:lnTo>
                    <a:pt x="532" y="282"/>
                  </a:lnTo>
                  <a:lnTo>
                    <a:pt x="532" y="282"/>
                  </a:lnTo>
                  <a:lnTo>
                    <a:pt x="532" y="282"/>
                  </a:lnTo>
                  <a:lnTo>
                    <a:pt x="532" y="282"/>
                  </a:lnTo>
                  <a:lnTo>
                    <a:pt x="532" y="282"/>
                  </a:lnTo>
                  <a:lnTo>
                    <a:pt x="532" y="282"/>
                  </a:lnTo>
                  <a:lnTo>
                    <a:pt x="532" y="282"/>
                  </a:lnTo>
                  <a:lnTo>
                    <a:pt x="532" y="282"/>
                  </a:lnTo>
                  <a:lnTo>
                    <a:pt x="534" y="282"/>
                  </a:lnTo>
                  <a:lnTo>
                    <a:pt x="534" y="282"/>
                  </a:lnTo>
                  <a:lnTo>
                    <a:pt x="534" y="282"/>
                  </a:lnTo>
                  <a:lnTo>
                    <a:pt x="537" y="284"/>
                  </a:lnTo>
                  <a:lnTo>
                    <a:pt x="537" y="286"/>
                  </a:lnTo>
                  <a:lnTo>
                    <a:pt x="537" y="286"/>
                  </a:lnTo>
                  <a:lnTo>
                    <a:pt x="537" y="286"/>
                  </a:lnTo>
                  <a:lnTo>
                    <a:pt x="539" y="289"/>
                  </a:lnTo>
                  <a:lnTo>
                    <a:pt x="539" y="286"/>
                  </a:lnTo>
                  <a:lnTo>
                    <a:pt x="539" y="286"/>
                  </a:lnTo>
                  <a:lnTo>
                    <a:pt x="539" y="286"/>
                  </a:lnTo>
                  <a:lnTo>
                    <a:pt x="539" y="284"/>
                  </a:lnTo>
                  <a:lnTo>
                    <a:pt x="539" y="284"/>
                  </a:lnTo>
                  <a:lnTo>
                    <a:pt x="539" y="284"/>
                  </a:lnTo>
                  <a:lnTo>
                    <a:pt x="539" y="284"/>
                  </a:lnTo>
                  <a:lnTo>
                    <a:pt x="541" y="289"/>
                  </a:lnTo>
                  <a:lnTo>
                    <a:pt x="541" y="291"/>
                  </a:lnTo>
                  <a:lnTo>
                    <a:pt x="541" y="291"/>
                  </a:lnTo>
                  <a:lnTo>
                    <a:pt x="541" y="291"/>
                  </a:lnTo>
                  <a:lnTo>
                    <a:pt x="544" y="294"/>
                  </a:lnTo>
                  <a:lnTo>
                    <a:pt x="546" y="291"/>
                  </a:lnTo>
                  <a:lnTo>
                    <a:pt x="549" y="291"/>
                  </a:lnTo>
                  <a:lnTo>
                    <a:pt x="549" y="289"/>
                  </a:lnTo>
                  <a:lnTo>
                    <a:pt x="546" y="286"/>
                  </a:lnTo>
                  <a:lnTo>
                    <a:pt x="546" y="284"/>
                  </a:lnTo>
                  <a:lnTo>
                    <a:pt x="546" y="277"/>
                  </a:lnTo>
                  <a:lnTo>
                    <a:pt x="544" y="275"/>
                  </a:lnTo>
                  <a:lnTo>
                    <a:pt x="544" y="275"/>
                  </a:lnTo>
                  <a:lnTo>
                    <a:pt x="544" y="275"/>
                  </a:lnTo>
                  <a:lnTo>
                    <a:pt x="544" y="277"/>
                  </a:lnTo>
                  <a:lnTo>
                    <a:pt x="544" y="279"/>
                  </a:lnTo>
                  <a:lnTo>
                    <a:pt x="544" y="277"/>
                  </a:lnTo>
                  <a:lnTo>
                    <a:pt x="544" y="279"/>
                  </a:lnTo>
                  <a:lnTo>
                    <a:pt x="544" y="279"/>
                  </a:lnTo>
                  <a:lnTo>
                    <a:pt x="544" y="279"/>
                  </a:lnTo>
                  <a:lnTo>
                    <a:pt x="544" y="279"/>
                  </a:lnTo>
                  <a:lnTo>
                    <a:pt x="541" y="277"/>
                  </a:lnTo>
                  <a:lnTo>
                    <a:pt x="541" y="277"/>
                  </a:lnTo>
                  <a:lnTo>
                    <a:pt x="541" y="279"/>
                  </a:lnTo>
                  <a:lnTo>
                    <a:pt x="541" y="279"/>
                  </a:lnTo>
                  <a:lnTo>
                    <a:pt x="541" y="279"/>
                  </a:lnTo>
                  <a:lnTo>
                    <a:pt x="541" y="277"/>
                  </a:lnTo>
                  <a:lnTo>
                    <a:pt x="541" y="277"/>
                  </a:lnTo>
                  <a:lnTo>
                    <a:pt x="539" y="277"/>
                  </a:lnTo>
                  <a:lnTo>
                    <a:pt x="539" y="277"/>
                  </a:lnTo>
                  <a:lnTo>
                    <a:pt x="539" y="277"/>
                  </a:lnTo>
                  <a:lnTo>
                    <a:pt x="541" y="277"/>
                  </a:lnTo>
                  <a:lnTo>
                    <a:pt x="541" y="275"/>
                  </a:lnTo>
                  <a:lnTo>
                    <a:pt x="539" y="275"/>
                  </a:lnTo>
                  <a:lnTo>
                    <a:pt x="539" y="275"/>
                  </a:lnTo>
                  <a:lnTo>
                    <a:pt x="539" y="275"/>
                  </a:lnTo>
                  <a:lnTo>
                    <a:pt x="539" y="272"/>
                  </a:lnTo>
                  <a:lnTo>
                    <a:pt x="541" y="272"/>
                  </a:lnTo>
                  <a:lnTo>
                    <a:pt x="541" y="272"/>
                  </a:lnTo>
                  <a:lnTo>
                    <a:pt x="541" y="270"/>
                  </a:lnTo>
                  <a:lnTo>
                    <a:pt x="539" y="270"/>
                  </a:lnTo>
                  <a:lnTo>
                    <a:pt x="539" y="270"/>
                  </a:lnTo>
                  <a:lnTo>
                    <a:pt x="539" y="268"/>
                  </a:lnTo>
                  <a:lnTo>
                    <a:pt x="537" y="265"/>
                  </a:lnTo>
                  <a:lnTo>
                    <a:pt x="537" y="265"/>
                  </a:lnTo>
                  <a:lnTo>
                    <a:pt x="537" y="265"/>
                  </a:lnTo>
                  <a:lnTo>
                    <a:pt x="537" y="263"/>
                  </a:lnTo>
                  <a:lnTo>
                    <a:pt x="537" y="263"/>
                  </a:lnTo>
                  <a:lnTo>
                    <a:pt x="537" y="260"/>
                  </a:lnTo>
                  <a:lnTo>
                    <a:pt x="537" y="258"/>
                  </a:lnTo>
                  <a:lnTo>
                    <a:pt x="537" y="258"/>
                  </a:lnTo>
                  <a:lnTo>
                    <a:pt x="534" y="253"/>
                  </a:lnTo>
                  <a:lnTo>
                    <a:pt x="534" y="253"/>
                  </a:lnTo>
                  <a:lnTo>
                    <a:pt x="532" y="253"/>
                  </a:lnTo>
                  <a:lnTo>
                    <a:pt x="532" y="258"/>
                  </a:lnTo>
                  <a:lnTo>
                    <a:pt x="532" y="260"/>
                  </a:lnTo>
                  <a:lnTo>
                    <a:pt x="532" y="260"/>
                  </a:lnTo>
                  <a:lnTo>
                    <a:pt x="530" y="263"/>
                  </a:lnTo>
                  <a:lnTo>
                    <a:pt x="530" y="263"/>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7" name="Freeform 11">
              <a:extLst>
                <a:ext uri="{FF2B5EF4-FFF2-40B4-BE49-F238E27FC236}">
                  <a16:creationId xmlns:a16="http://schemas.microsoft.com/office/drawing/2014/main" id="{3DC92E69-1E3D-69A5-3DBD-B357D5EB8B19}"/>
                </a:ext>
              </a:extLst>
            </p:cNvPr>
            <p:cNvSpPr>
              <a:spLocks noEditPoints="1"/>
            </p:cNvSpPr>
            <p:nvPr/>
          </p:nvSpPr>
          <p:spPr bwMode="auto">
            <a:xfrm>
              <a:off x="8606665" y="1786892"/>
              <a:ext cx="1144854" cy="956380"/>
            </a:xfrm>
            <a:custGeom>
              <a:avLst/>
              <a:gdLst>
                <a:gd name="T0" fmla="*/ 888 w 899"/>
                <a:gd name="T1" fmla="*/ 227 h 751"/>
                <a:gd name="T2" fmla="*/ 881 w 899"/>
                <a:gd name="T3" fmla="*/ 227 h 751"/>
                <a:gd name="T4" fmla="*/ 873 w 899"/>
                <a:gd name="T5" fmla="*/ 218 h 751"/>
                <a:gd name="T6" fmla="*/ 850 w 899"/>
                <a:gd name="T7" fmla="*/ 199 h 751"/>
                <a:gd name="T8" fmla="*/ 833 w 899"/>
                <a:gd name="T9" fmla="*/ 180 h 751"/>
                <a:gd name="T10" fmla="*/ 826 w 899"/>
                <a:gd name="T11" fmla="*/ 145 h 751"/>
                <a:gd name="T12" fmla="*/ 824 w 899"/>
                <a:gd name="T13" fmla="*/ 107 h 751"/>
                <a:gd name="T14" fmla="*/ 819 w 899"/>
                <a:gd name="T15" fmla="*/ 67 h 751"/>
                <a:gd name="T16" fmla="*/ 821 w 899"/>
                <a:gd name="T17" fmla="*/ 62 h 751"/>
                <a:gd name="T18" fmla="*/ 824 w 899"/>
                <a:gd name="T19" fmla="*/ 67 h 751"/>
                <a:gd name="T20" fmla="*/ 807 w 899"/>
                <a:gd name="T21" fmla="*/ 36 h 751"/>
                <a:gd name="T22" fmla="*/ 696 w 899"/>
                <a:gd name="T23" fmla="*/ 14 h 751"/>
                <a:gd name="T24" fmla="*/ 509 w 899"/>
                <a:gd name="T25" fmla="*/ 7 h 751"/>
                <a:gd name="T26" fmla="*/ 343 w 899"/>
                <a:gd name="T27" fmla="*/ 14 h 751"/>
                <a:gd name="T28" fmla="*/ 171 w 899"/>
                <a:gd name="T29" fmla="*/ 22 h 751"/>
                <a:gd name="T30" fmla="*/ 171 w 899"/>
                <a:gd name="T31" fmla="*/ 128 h 751"/>
                <a:gd name="T32" fmla="*/ 116 w 899"/>
                <a:gd name="T33" fmla="*/ 261 h 751"/>
                <a:gd name="T34" fmla="*/ 74 w 899"/>
                <a:gd name="T35" fmla="*/ 367 h 751"/>
                <a:gd name="T36" fmla="*/ 57 w 899"/>
                <a:gd name="T37" fmla="*/ 400 h 751"/>
                <a:gd name="T38" fmla="*/ 36 w 899"/>
                <a:gd name="T39" fmla="*/ 426 h 751"/>
                <a:gd name="T40" fmla="*/ 33 w 899"/>
                <a:gd name="T41" fmla="*/ 448 h 751"/>
                <a:gd name="T42" fmla="*/ 17 w 899"/>
                <a:gd name="T43" fmla="*/ 471 h 751"/>
                <a:gd name="T44" fmla="*/ 19 w 899"/>
                <a:gd name="T45" fmla="*/ 504 h 751"/>
                <a:gd name="T46" fmla="*/ 17 w 899"/>
                <a:gd name="T47" fmla="*/ 535 h 751"/>
                <a:gd name="T48" fmla="*/ 38 w 899"/>
                <a:gd name="T49" fmla="*/ 568 h 751"/>
                <a:gd name="T50" fmla="*/ 52 w 899"/>
                <a:gd name="T51" fmla="*/ 601 h 751"/>
                <a:gd name="T52" fmla="*/ 57 w 899"/>
                <a:gd name="T53" fmla="*/ 630 h 751"/>
                <a:gd name="T54" fmla="*/ 100 w 899"/>
                <a:gd name="T55" fmla="*/ 708 h 751"/>
                <a:gd name="T56" fmla="*/ 88 w 899"/>
                <a:gd name="T57" fmla="*/ 732 h 751"/>
                <a:gd name="T58" fmla="*/ 95 w 899"/>
                <a:gd name="T59" fmla="*/ 748 h 751"/>
                <a:gd name="T60" fmla="*/ 128 w 899"/>
                <a:gd name="T61" fmla="*/ 748 h 751"/>
                <a:gd name="T62" fmla="*/ 154 w 899"/>
                <a:gd name="T63" fmla="*/ 713 h 751"/>
                <a:gd name="T64" fmla="*/ 168 w 899"/>
                <a:gd name="T65" fmla="*/ 684 h 751"/>
                <a:gd name="T66" fmla="*/ 175 w 899"/>
                <a:gd name="T67" fmla="*/ 663 h 751"/>
                <a:gd name="T68" fmla="*/ 187 w 899"/>
                <a:gd name="T69" fmla="*/ 661 h 751"/>
                <a:gd name="T70" fmla="*/ 194 w 899"/>
                <a:gd name="T71" fmla="*/ 661 h 751"/>
                <a:gd name="T72" fmla="*/ 216 w 899"/>
                <a:gd name="T73" fmla="*/ 656 h 751"/>
                <a:gd name="T74" fmla="*/ 230 w 899"/>
                <a:gd name="T75" fmla="*/ 677 h 751"/>
                <a:gd name="T76" fmla="*/ 320 w 899"/>
                <a:gd name="T77" fmla="*/ 701 h 751"/>
                <a:gd name="T78" fmla="*/ 412 w 899"/>
                <a:gd name="T79" fmla="*/ 691 h 751"/>
                <a:gd name="T80" fmla="*/ 490 w 899"/>
                <a:gd name="T81" fmla="*/ 691 h 751"/>
                <a:gd name="T82" fmla="*/ 566 w 899"/>
                <a:gd name="T83" fmla="*/ 587 h 751"/>
                <a:gd name="T84" fmla="*/ 585 w 899"/>
                <a:gd name="T85" fmla="*/ 559 h 751"/>
                <a:gd name="T86" fmla="*/ 608 w 899"/>
                <a:gd name="T87" fmla="*/ 637 h 751"/>
                <a:gd name="T88" fmla="*/ 651 w 899"/>
                <a:gd name="T89" fmla="*/ 687 h 751"/>
                <a:gd name="T90" fmla="*/ 670 w 899"/>
                <a:gd name="T91" fmla="*/ 672 h 751"/>
                <a:gd name="T92" fmla="*/ 684 w 899"/>
                <a:gd name="T93" fmla="*/ 630 h 751"/>
                <a:gd name="T94" fmla="*/ 701 w 899"/>
                <a:gd name="T95" fmla="*/ 635 h 751"/>
                <a:gd name="T96" fmla="*/ 708 w 899"/>
                <a:gd name="T97" fmla="*/ 590 h 751"/>
                <a:gd name="T98" fmla="*/ 724 w 899"/>
                <a:gd name="T99" fmla="*/ 568 h 751"/>
                <a:gd name="T100" fmla="*/ 743 w 899"/>
                <a:gd name="T101" fmla="*/ 538 h 751"/>
                <a:gd name="T102" fmla="*/ 767 w 899"/>
                <a:gd name="T103" fmla="*/ 523 h 751"/>
                <a:gd name="T104" fmla="*/ 784 w 899"/>
                <a:gd name="T105" fmla="*/ 469 h 751"/>
                <a:gd name="T106" fmla="*/ 791 w 899"/>
                <a:gd name="T107" fmla="*/ 384 h 751"/>
                <a:gd name="T108" fmla="*/ 810 w 899"/>
                <a:gd name="T109" fmla="*/ 329 h 751"/>
                <a:gd name="T110" fmla="*/ 812 w 899"/>
                <a:gd name="T111" fmla="*/ 306 h 751"/>
                <a:gd name="T112" fmla="*/ 812 w 899"/>
                <a:gd name="T113" fmla="*/ 291 h 751"/>
                <a:gd name="T114" fmla="*/ 838 w 899"/>
                <a:gd name="T115" fmla="*/ 289 h 751"/>
                <a:gd name="T116" fmla="*/ 864 w 899"/>
                <a:gd name="T117" fmla="*/ 268 h 751"/>
                <a:gd name="T118" fmla="*/ 876 w 899"/>
                <a:gd name="T119" fmla="*/ 265 h 751"/>
                <a:gd name="T120" fmla="*/ 826 w 899"/>
                <a:gd name="T121" fmla="*/ 8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99" h="751">
                  <a:moveTo>
                    <a:pt x="899" y="237"/>
                  </a:moveTo>
                  <a:lnTo>
                    <a:pt x="899" y="237"/>
                  </a:lnTo>
                  <a:lnTo>
                    <a:pt x="899" y="237"/>
                  </a:lnTo>
                  <a:lnTo>
                    <a:pt x="897" y="235"/>
                  </a:lnTo>
                  <a:lnTo>
                    <a:pt x="895" y="232"/>
                  </a:lnTo>
                  <a:lnTo>
                    <a:pt x="895" y="232"/>
                  </a:lnTo>
                  <a:lnTo>
                    <a:pt x="895" y="235"/>
                  </a:lnTo>
                  <a:lnTo>
                    <a:pt x="895" y="235"/>
                  </a:lnTo>
                  <a:lnTo>
                    <a:pt x="895" y="237"/>
                  </a:lnTo>
                  <a:lnTo>
                    <a:pt x="895" y="235"/>
                  </a:lnTo>
                  <a:lnTo>
                    <a:pt x="895" y="235"/>
                  </a:lnTo>
                  <a:lnTo>
                    <a:pt x="895" y="232"/>
                  </a:lnTo>
                  <a:lnTo>
                    <a:pt x="892" y="232"/>
                  </a:lnTo>
                  <a:lnTo>
                    <a:pt x="892" y="232"/>
                  </a:lnTo>
                  <a:lnTo>
                    <a:pt x="890" y="232"/>
                  </a:lnTo>
                  <a:lnTo>
                    <a:pt x="890" y="232"/>
                  </a:lnTo>
                  <a:lnTo>
                    <a:pt x="890" y="232"/>
                  </a:lnTo>
                  <a:lnTo>
                    <a:pt x="888" y="227"/>
                  </a:lnTo>
                  <a:lnTo>
                    <a:pt x="888" y="227"/>
                  </a:lnTo>
                  <a:lnTo>
                    <a:pt x="888" y="227"/>
                  </a:lnTo>
                  <a:lnTo>
                    <a:pt x="888" y="227"/>
                  </a:lnTo>
                  <a:lnTo>
                    <a:pt x="888" y="230"/>
                  </a:lnTo>
                  <a:lnTo>
                    <a:pt x="888" y="230"/>
                  </a:lnTo>
                  <a:lnTo>
                    <a:pt x="885" y="230"/>
                  </a:lnTo>
                  <a:lnTo>
                    <a:pt x="885" y="230"/>
                  </a:lnTo>
                  <a:lnTo>
                    <a:pt x="883" y="227"/>
                  </a:lnTo>
                  <a:lnTo>
                    <a:pt x="883" y="227"/>
                  </a:lnTo>
                  <a:lnTo>
                    <a:pt x="883" y="227"/>
                  </a:lnTo>
                  <a:lnTo>
                    <a:pt x="883" y="227"/>
                  </a:lnTo>
                  <a:lnTo>
                    <a:pt x="881" y="227"/>
                  </a:lnTo>
                  <a:lnTo>
                    <a:pt x="881" y="227"/>
                  </a:lnTo>
                  <a:lnTo>
                    <a:pt x="878" y="227"/>
                  </a:lnTo>
                  <a:lnTo>
                    <a:pt x="878" y="227"/>
                  </a:lnTo>
                  <a:lnTo>
                    <a:pt x="878" y="227"/>
                  </a:lnTo>
                  <a:lnTo>
                    <a:pt x="881" y="227"/>
                  </a:lnTo>
                  <a:lnTo>
                    <a:pt x="881" y="227"/>
                  </a:lnTo>
                  <a:lnTo>
                    <a:pt x="881" y="227"/>
                  </a:lnTo>
                  <a:lnTo>
                    <a:pt x="881" y="227"/>
                  </a:lnTo>
                  <a:lnTo>
                    <a:pt x="883" y="225"/>
                  </a:lnTo>
                  <a:lnTo>
                    <a:pt x="881" y="225"/>
                  </a:lnTo>
                  <a:lnTo>
                    <a:pt x="883" y="225"/>
                  </a:lnTo>
                  <a:lnTo>
                    <a:pt x="883" y="225"/>
                  </a:lnTo>
                  <a:lnTo>
                    <a:pt x="883" y="223"/>
                  </a:lnTo>
                  <a:lnTo>
                    <a:pt x="883" y="223"/>
                  </a:lnTo>
                  <a:lnTo>
                    <a:pt x="883" y="223"/>
                  </a:lnTo>
                  <a:lnTo>
                    <a:pt x="881" y="223"/>
                  </a:lnTo>
                  <a:lnTo>
                    <a:pt x="881" y="225"/>
                  </a:lnTo>
                  <a:lnTo>
                    <a:pt x="881" y="225"/>
                  </a:lnTo>
                  <a:lnTo>
                    <a:pt x="878" y="227"/>
                  </a:lnTo>
                  <a:lnTo>
                    <a:pt x="876" y="225"/>
                  </a:lnTo>
                  <a:lnTo>
                    <a:pt x="873" y="223"/>
                  </a:lnTo>
                  <a:lnTo>
                    <a:pt x="871" y="220"/>
                  </a:lnTo>
                  <a:lnTo>
                    <a:pt x="871" y="218"/>
                  </a:lnTo>
                  <a:lnTo>
                    <a:pt x="873" y="218"/>
                  </a:lnTo>
                  <a:lnTo>
                    <a:pt x="873" y="216"/>
                  </a:lnTo>
                  <a:lnTo>
                    <a:pt x="873" y="216"/>
                  </a:lnTo>
                  <a:lnTo>
                    <a:pt x="871" y="216"/>
                  </a:lnTo>
                  <a:lnTo>
                    <a:pt x="869" y="213"/>
                  </a:lnTo>
                  <a:lnTo>
                    <a:pt x="866" y="211"/>
                  </a:lnTo>
                  <a:lnTo>
                    <a:pt x="864" y="209"/>
                  </a:lnTo>
                  <a:lnTo>
                    <a:pt x="864" y="206"/>
                  </a:lnTo>
                  <a:lnTo>
                    <a:pt x="857" y="206"/>
                  </a:lnTo>
                  <a:lnTo>
                    <a:pt x="857" y="204"/>
                  </a:lnTo>
                  <a:lnTo>
                    <a:pt x="855" y="204"/>
                  </a:lnTo>
                  <a:lnTo>
                    <a:pt x="855" y="204"/>
                  </a:lnTo>
                  <a:lnTo>
                    <a:pt x="855" y="204"/>
                  </a:lnTo>
                  <a:lnTo>
                    <a:pt x="855" y="201"/>
                  </a:lnTo>
                  <a:lnTo>
                    <a:pt x="855" y="201"/>
                  </a:lnTo>
                  <a:lnTo>
                    <a:pt x="852" y="201"/>
                  </a:lnTo>
                  <a:lnTo>
                    <a:pt x="852" y="199"/>
                  </a:lnTo>
                  <a:lnTo>
                    <a:pt x="852" y="199"/>
                  </a:lnTo>
                  <a:lnTo>
                    <a:pt x="850" y="199"/>
                  </a:lnTo>
                  <a:lnTo>
                    <a:pt x="850" y="199"/>
                  </a:lnTo>
                  <a:lnTo>
                    <a:pt x="850" y="199"/>
                  </a:lnTo>
                  <a:lnTo>
                    <a:pt x="847" y="199"/>
                  </a:lnTo>
                  <a:lnTo>
                    <a:pt x="845" y="199"/>
                  </a:lnTo>
                  <a:lnTo>
                    <a:pt x="845" y="199"/>
                  </a:lnTo>
                  <a:lnTo>
                    <a:pt x="843" y="199"/>
                  </a:lnTo>
                  <a:lnTo>
                    <a:pt x="843" y="199"/>
                  </a:lnTo>
                  <a:lnTo>
                    <a:pt x="843" y="199"/>
                  </a:lnTo>
                  <a:lnTo>
                    <a:pt x="843" y="199"/>
                  </a:lnTo>
                  <a:lnTo>
                    <a:pt x="840" y="199"/>
                  </a:lnTo>
                  <a:lnTo>
                    <a:pt x="840" y="197"/>
                  </a:lnTo>
                  <a:lnTo>
                    <a:pt x="838" y="194"/>
                  </a:lnTo>
                  <a:lnTo>
                    <a:pt x="838" y="192"/>
                  </a:lnTo>
                  <a:lnTo>
                    <a:pt x="836" y="192"/>
                  </a:lnTo>
                  <a:lnTo>
                    <a:pt x="836" y="190"/>
                  </a:lnTo>
                  <a:lnTo>
                    <a:pt x="836" y="187"/>
                  </a:lnTo>
                  <a:lnTo>
                    <a:pt x="833" y="183"/>
                  </a:lnTo>
                  <a:lnTo>
                    <a:pt x="833" y="180"/>
                  </a:lnTo>
                  <a:lnTo>
                    <a:pt x="833" y="178"/>
                  </a:lnTo>
                  <a:lnTo>
                    <a:pt x="833" y="178"/>
                  </a:lnTo>
                  <a:lnTo>
                    <a:pt x="833" y="178"/>
                  </a:lnTo>
                  <a:lnTo>
                    <a:pt x="833" y="178"/>
                  </a:lnTo>
                  <a:lnTo>
                    <a:pt x="833" y="175"/>
                  </a:lnTo>
                  <a:lnTo>
                    <a:pt x="831" y="175"/>
                  </a:lnTo>
                  <a:lnTo>
                    <a:pt x="831" y="175"/>
                  </a:lnTo>
                  <a:lnTo>
                    <a:pt x="831" y="175"/>
                  </a:lnTo>
                  <a:lnTo>
                    <a:pt x="831" y="168"/>
                  </a:lnTo>
                  <a:lnTo>
                    <a:pt x="828" y="156"/>
                  </a:lnTo>
                  <a:lnTo>
                    <a:pt x="828" y="154"/>
                  </a:lnTo>
                  <a:lnTo>
                    <a:pt x="826" y="152"/>
                  </a:lnTo>
                  <a:lnTo>
                    <a:pt x="826" y="152"/>
                  </a:lnTo>
                  <a:lnTo>
                    <a:pt x="826" y="152"/>
                  </a:lnTo>
                  <a:lnTo>
                    <a:pt x="826" y="149"/>
                  </a:lnTo>
                  <a:lnTo>
                    <a:pt x="826" y="147"/>
                  </a:lnTo>
                  <a:lnTo>
                    <a:pt x="826" y="147"/>
                  </a:lnTo>
                  <a:lnTo>
                    <a:pt x="826" y="145"/>
                  </a:lnTo>
                  <a:lnTo>
                    <a:pt x="828" y="145"/>
                  </a:lnTo>
                  <a:lnTo>
                    <a:pt x="828" y="142"/>
                  </a:lnTo>
                  <a:lnTo>
                    <a:pt x="828" y="140"/>
                  </a:lnTo>
                  <a:lnTo>
                    <a:pt x="826" y="138"/>
                  </a:lnTo>
                  <a:lnTo>
                    <a:pt x="824" y="128"/>
                  </a:lnTo>
                  <a:lnTo>
                    <a:pt x="824" y="126"/>
                  </a:lnTo>
                  <a:lnTo>
                    <a:pt x="824" y="126"/>
                  </a:lnTo>
                  <a:lnTo>
                    <a:pt x="824" y="126"/>
                  </a:lnTo>
                  <a:lnTo>
                    <a:pt x="824" y="123"/>
                  </a:lnTo>
                  <a:lnTo>
                    <a:pt x="824" y="123"/>
                  </a:lnTo>
                  <a:lnTo>
                    <a:pt x="824" y="123"/>
                  </a:lnTo>
                  <a:lnTo>
                    <a:pt x="826" y="121"/>
                  </a:lnTo>
                  <a:lnTo>
                    <a:pt x="826" y="119"/>
                  </a:lnTo>
                  <a:lnTo>
                    <a:pt x="824" y="116"/>
                  </a:lnTo>
                  <a:lnTo>
                    <a:pt x="824" y="114"/>
                  </a:lnTo>
                  <a:lnTo>
                    <a:pt x="824" y="112"/>
                  </a:lnTo>
                  <a:lnTo>
                    <a:pt x="824" y="109"/>
                  </a:lnTo>
                  <a:lnTo>
                    <a:pt x="824" y="107"/>
                  </a:lnTo>
                  <a:lnTo>
                    <a:pt x="824" y="104"/>
                  </a:lnTo>
                  <a:lnTo>
                    <a:pt x="824" y="102"/>
                  </a:lnTo>
                  <a:lnTo>
                    <a:pt x="824" y="102"/>
                  </a:lnTo>
                  <a:lnTo>
                    <a:pt x="824" y="102"/>
                  </a:lnTo>
                  <a:lnTo>
                    <a:pt x="826" y="102"/>
                  </a:lnTo>
                  <a:lnTo>
                    <a:pt x="826" y="100"/>
                  </a:lnTo>
                  <a:lnTo>
                    <a:pt x="826" y="100"/>
                  </a:lnTo>
                  <a:lnTo>
                    <a:pt x="826" y="95"/>
                  </a:lnTo>
                  <a:lnTo>
                    <a:pt x="824" y="88"/>
                  </a:lnTo>
                  <a:lnTo>
                    <a:pt x="821" y="85"/>
                  </a:lnTo>
                  <a:lnTo>
                    <a:pt x="821" y="78"/>
                  </a:lnTo>
                  <a:lnTo>
                    <a:pt x="821" y="74"/>
                  </a:lnTo>
                  <a:lnTo>
                    <a:pt x="819" y="71"/>
                  </a:lnTo>
                  <a:lnTo>
                    <a:pt x="819" y="69"/>
                  </a:lnTo>
                  <a:lnTo>
                    <a:pt x="819" y="69"/>
                  </a:lnTo>
                  <a:lnTo>
                    <a:pt x="819" y="67"/>
                  </a:lnTo>
                  <a:lnTo>
                    <a:pt x="819" y="67"/>
                  </a:lnTo>
                  <a:lnTo>
                    <a:pt x="819" y="67"/>
                  </a:lnTo>
                  <a:lnTo>
                    <a:pt x="819" y="67"/>
                  </a:lnTo>
                  <a:lnTo>
                    <a:pt x="819" y="67"/>
                  </a:lnTo>
                  <a:lnTo>
                    <a:pt x="819" y="64"/>
                  </a:lnTo>
                  <a:lnTo>
                    <a:pt x="819" y="64"/>
                  </a:lnTo>
                  <a:lnTo>
                    <a:pt x="819" y="64"/>
                  </a:lnTo>
                  <a:lnTo>
                    <a:pt x="819" y="62"/>
                  </a:lnTo>
                  <a:lnTo>
                    <a:pt x="819" y="62"/>
                  </a:lnTo>
                  <a:lnTo>
                    <a:pt x="819" y="62"/>
                  </a:lnTo>
                  <a:lnTo>
                    <a:pt x="819" y="62"/>
                  </a:lnTo>
                  <a:lnTo>
                    <a:pt x="819" y="59"/>
                  </a:lnTo>
                  <a:lnTo>
                    <a:pt x="819" y="59"/>
                  </a:lnTo>
                  <a:lnTo>
                    <a:pt x="819" y="57"/>
                  </a:lnTo>
                  <a:lnTo>
                    <a:pt x="821" y="57"/>
                  </a:lnTo>
                  <a:lnTo>
                    <a:pt x="821" y="59"/>
                  </a:lnTo>
                  <a:lnTo>
                    <a:pt x="821" y="59"/>
                  </a:lnTo>
                  <a:lnTo>
                    <a:pt x="821" y="59"/>
                  </a:lnTo>
                  <a:lnTo>
                    <a:pt x="821" y="62"/>
                  </a:lnTo>
                  <a:lnTo>
                    <a:pt x="821" y="62"/>
                  </a:lnTo>
                  <a:lnTo>
                    <a:pt x="821" y="62"/>
                  </a:lnTo>
                  <a:lnTo>
                    <a:pt x="821" y="62"/>
                  </a:lnTo>
                  <a:lnTo>
                    <a:pt x="824" y="62"/>
                  </a:lnTo>
                  <a:lnTo>
                    <a:pt x="824" y="62"/>
                  </a:lnTo>
                  <a:lnTo>
                    <a:pt x="826" y="62"/>
                  </a:lnTo>
                  <a:lnTo>
                    <a:pt x="826" y="64"/>
                  </a:lnTo>
                  <a:lnTo>
                    <a:pt x="826" y="67"/>
                  </a:lnTo>
                  <a:lnTo>
                    <a:pt x="828" y="67"/>
                  </a:lnTo>
                  <a:lnTo>
                    <a:pt x="828" y="67"/>
                  </a:lnTo>
                  <a:lnTo>
                    <a:pt x="828" y="69"/>
                  </a:lnTo>
                  <a:lnTo>
                    <a:pt x="826" y="67"/>
                  </a:lnTo>
                  <a:lnTo>
                    <a:pt x="826" y="67"/>
                  </a:lnTo>
                  <a:lnTo>
                    <a:pt x="826" y="67"/>
                  </a:lnTo>
                  <a:lnTo>
                    <a:pt x="824" y="67"/>
                  </a:lnTo>
                  <a:lnTo>
                    <a:pt x="824" y="64"/>
                  </a:lnTo>
                  <a:lnTo>
                    <a:pt x="824" y="64"/>
                  </a:lnTo>
                  <a:lnTo>
                    <a:pt x="824" y="64"/>
                  </a:lnTo>
                  <a:lnTo>
                    <a:pt x="824" y="67"/>
                  </a:lnTo>
                  <a:lnTo>
                    <a:pt x="824" y="67"/>
                  </a:lnTo>
                  <a:lnTo>
                    <a:pt x="824" y="67"/>
                  </a:lnTo>
                  <a:lnTo>
                    <a:pt x="826" y="69"/>
                  </a:lnTo>
                  <a:lnTo>
                    <a:pt x="826" y="71"/>
                  </a:lnTo>
                  <a:lnTo>
                    <a:pt x="828" y="69"/>
                  </a:lnTo>
                  <a:lnTo>
                    <a:pt x="828" y="69"/>
                  </a:lnTo>
                  <a:lnTo>
                    <a:pt x="828" y="69"/>
                  </a:lnTo>
                  <a:lnTo>
                    <a:pt x="831" y="69"/>
                  </a:lnTo>
                  <a:lnTo>
                    <a:pt x="831" y="67"/>
                  </a:lnTo>
                  <a:lnTo>
                    <a:pt x="831" y="67"/>
                  </a:lnTo>
                  <a:lnTo>
                    <a:pt x="824" y="59"/>
                  </a:lnTo>
                  <a:lnTo>
                    <a:pt x="819" y="55"/>
                  </a:lnTo>
                  <a:lnTo>
                    <a:pt x="812" y="45"/>
                  </a:lnTo>
                  <a:lnTo>
                    <a:pt x="810" y="38"/>
                  </a:lnTo>
                  <a:lnTo>
                    <a:pt x="810" y="36"/>
                  </a:lnTo>
                  <a:lnTo>
                    <a:pt x="810" y="36"/>
                  </a:lnTo>
                  <a:lnTo>
                    <a:pt x="807" y="36"/>
                  </a:lnTo>
                  <a:lnTo>
                    <a:pt x="807" y="36"/>
                  </a:lnTo>
                  <a:lnTo>
                    <a:pt x="807" y="33"/>
                  </a:lnTo>
                  <a:lnTo>
                    <a:pt x="807" y="33"/>
                  </a:lnTo>
                  <a:lnTo>
                    <a:pt x="807" y="31"/>
                  </a:lnTo>
                  <a:lnTo>
                    <a:pt x="807" y="24"/>
                  </a:lnTo>
                  <a:lnTo>
                    <a:pt x="807" y="17"/>
                  </a:lnTo>
                  <a:lnTo>
                    <a:pt x="807" y="17"/>
                  </a:lnTo>
                  <a:lnTo>
                    <a:pt x="805" y="14"/>
                  </a:lnTo>
                  <a:lnTo>
                    <a:pt x="805" y="14"/>
                  </a:lnTo>
                  <a:lnTo>
                    <a:pt x="807" y="14"/>
                  </a:lnTo>
                  <a:lnTo>
                    <a:pt x="807" y="14"/>
                  </a:lnTo>
                  <a:lnTo>
                    <a:pt x="807" y="14"/>
                  </a:lnTo>
                  <a:lnTo>
                    <a:pt x="807" y="14"/>
                  </a:lnTo>
                  <a:lnTo>
                    <a:pt x="795" y="14"/>
                  </a:lnTo>
                  <a:lnTo>
                    <a:pt x="781" y="14"/>
                  </a:lnTo>
                  <a:lnTo>
                    <a:pt x="769" y="14"/>
                  </a:lnTo>
                  <a:lnTo>
                    <a:pt x="746" y="14"/>
                  </a:lnTo>
                  <a:lnTo>
                    <a:pt x="731" y="14"/>
                  </a:lnTo>
                  <a:lnTo>
                    <a:pt x="696" y="14"/>
                  </a:lnTo>
                  <a:lnTo>
                    <a:pt x="682" y="14"/>
                  </a:lnTo>
                  <a:lnTo>
                    <a:pt x="670" y="14"/>
                  </a:lnTo>
                  <a:lnTo>
                    <a:pt x="620" y="14"/>
                  </a:lnTo>
                  <a:lnTo>
                    <a:pt x="608" y="14"/>
                  </a:lnTo>
                  <a:lnTo>
                    <a:pt x="521" y="14"/>
                  </a:lnTo>
                  <a:lnTo>
                    <a:pt x="519" y="14"/>
                  </a:lnTo>
                  <a:lnTo>
                    <a:pt x="516" y="14"/>
                  </a:lnTo>
                  <a:lnTo>
                    <a:pt x="519" y="10"/>
                  </a:lnTo>
                  <a:lnTo>
                    <a:pt x="519" y="5"/>
                  </a:lnTo>
                  <a:lnTo>
                    <a:pt x="519" y="3"/>
                  </a:lnTo>
                  <a:lnTo>
                    <a:pt x="519" y="3"/>
                  </a:lnTo>
                  <a:lnTo>
                    <a:pt x="516" y="0"/>
                  </a:lnTo>
                  <a:lnTo>
                    <a:pt x="516" y="0"/>
                  </a:lnTo>
                  <a:lnTo>
                    <a:pt x="516" y="0"/>
                  </a:lnTo>
                  <a:lnTo>
                    <a:pt x="514" y="0"/>
                  </a:lnTo>
                  <a:lnTo>
                    <a:pt x="514" y="0"/>
                  </a:lnTo>
                  <a:lnTo>
                    <a:pt x="511" y="3"/>
                  </a:lnTo>
                  <a:lnTo>
                    <a:pt x="509" y="7"/>
                  </a:lnTo>
                  <a:lnTo>
                    <a:pt x="509" y="7"/>
                  </a:lnTo>
                  <a:lnTo>
                    <a:pt x="507" y="14"/>
                  </a:lnTo>
                  <a:lnTo>
                    <a:pt x="507" y="14"/>
                  </a:lnTo>
                  <a:lnTo>
                    <a:pt x="500" y="14"/>
                  </a:lnTo>
                  <a:lnTo>
                    <a:pt x="492" y="14"/>
                  </a:lnTo>
                  <a:lnTo>
                    <a:pt x="488" y="14"/>
                  </a:lnTo>
                  <a:lnTo>
                    <a:pt x="462" y="14"/>
                  </a:lnTo>
                  <a:lnTo>
                    <a:pt x="457" y="14"/>
                  </a:lnTo>
                  <a:lnTo>
                    <a:pt x="436" y="14"/>
                  </a:lnTo>
                  <a:lnTo>
                    <a:pt x="431" y="14"/>
                  </a:lnTo>
                  <a:lnTo>
                    <a:pt x="426" y="14"/>
                  </a:lnTo>
                  <a:lnTo>
                    <a:pt x="410" y="14"/>
                  </a:lnTo>
                  <a:lnTo>
                    <a:pt x="405" y="14"/>
                  </a:lnTo>
                  <a:lnTo>
                    <a:pt x="384" y="14"/>
                  </a:lnTo>
                  <a:lnTo>
                    <a:pt x="379" y="14"/>
                  </a:lnTo>
                  <a:lnTo>
                    <a:pt x="374" y="14"/>
                  </a:lnTo>
                  <a:lnTo>
                    <a:pt x="348" y="14"/>
                  </a:lnTo>
                  <a:lnTo>
                    <a:pt x="343" y="14"/>
                  </a:lnTo>
                  <a:lnTo>
                    <a:pt x="332" y="14"/>
                  </a:lnTo>
                  <a:lnTo>
                    <a:pt x="327" y="14"/>
                  </a:lnTo>
                  <a:lnTo>
                    <a:pt x="322" y="14"/>
                  </a:lnTo>
                  <a:lnTo>
                    <a:pt x="296" y="14"/>
                  </a:lnTo>
                  <a:lnTo>
                    <a:pt x="291" y="14"/>
                  </a:lnTo>
                  <a:lnTo>
                    <a:pt x="270" y="14"/>
                  </a:lnTo>
                  <a:lnTo>
                    <a:pt x="265" y="14"/>
                  </a:lnTo>
                  <a:lnTo>
                    <a:pt x="258" y="14"/>
                  </a:lnTo>
                  <a:lnTo>
                    <a:pt x="244" y="14"/>
                  </a:lnTo>
                  <a:lnTo>
                    <a:pt x="239" y="14"/>
                  </a:lnTo>
                  <a:lnTo>
                    <a:pt x="227" y="14"/>
                  </a:lnTo>
                  <a:lnTo>
                    <a:pt x="223" y="14"/>
                  </a:lnTo>
                  <a:lnTo>
                    <a:pt x="218" y="14"/>
                  </a:lnTo>
                  <a:lnTo>
                    <a:pt x="201" y="14"/>
                  </a:lnTo>
                  <a:lnTo>
                    <a:pt x="197" y="14"/>
                  </a:lnTo>
                  <a:lnTo>
                    <a:pt x="175" y="14"/>
                  </a:lnTo>
                  <a:lnTo>
                    <a:pt x="171" y="14"/>
                  </a:lnTo>
                  <a:lnTo>
                    <a:pt x="171" y="22"/>
                  </a:lnTo>
                  <a:lnTo>
                    <a:pt x="171" y="29"/>
                  </a:lnTo>
                  <a:lnTo>
                    <a:pt x="171" y="50"/>
                  </a:lnTo>
                  <a:lnTo>
                    <a:pt x="171" y="57"/>
                  </a:lnTo>
                  <a:lnTo>
                    <a:pt x="171" y="64"/>
                  </a:lnTo>
                  <a:lnTo>
                    <a:pt x="171" y="78"/>
                  </a:lnTo>
                  <a:lnTo>
                    <a:pt x="171" y="85"/>
                  </a:lnTo>
                  <a:lnTo>
                    <a:pt x="171" y="100"/>
                  </a:lnTo>
                  <a:lnTo>
                    <a:pt x="171" y="109"/>
                  </a:lnTo>
                  <a:lnTo>
                    <a:pt x="171" y="116"/>
                  </a:lnTo>
                  <a:lnTo>
                    <a:pt x="171" y="121"/>
                  </a:lnTo>
                  <a:lnTo>
                    <a:pt x="171" y="128"/>
                  </a:lnTo>
                  <a:lnTo>
                    <a:pt x="171" y="128"/>
                  </a:lnTo>
                  <a:lnTo>
                    <a:pt x="171" y="128"/>
                  </a:lnTo>
                  <a:lnTo>
                    <a:pt x="171" y="128"/>
                  </a:lnTo>
                  <a:lnTo>
                    <a:pt x="171" y="128"/>
                  </a:lnTo>
                  <a:lnTo>
                    <a:pt x="171" y="128"/>
                  </a:lnTo>
                  <a:lnTo>
                    <a:pt x="171" y="128"/>
                  </a:lnTo>
                  <a:lnTo>
                    <a:pt x="171" y="128"/>
                  </a:lnTo>
                  <a:lnTo>
                    <a:pt x="171" y="128"/>
                  </a:lnTo>
                  <a:lnTo>
                    <a:pt x="164" y="128"/>
                  </a:lnTo>
                  <a:lnTo>
                    <a:pt x="156" y="128"/>
                  </a:lnTo>
                  <a:lnTo>
                    <a:pt x="149" y="128"/>
                  </a:lnTo>
                  <a:lnTo>
                    <a:pt x="145" y="128"/>
                  </a:lnTo>
                  <a:lnTo>
                    <a:pt x="138" y="128"/>
                  </a:lnTo>
                  <a:lnTo>
                    <a:pt x="130" y="128"/>
                  </a:lnTo>
                  <a:lnTo>
                    <a:pt x="126" y="128"/>
                  </a:lnTo>
                  <a:lnTo>
                    <a:pt x="116" y="128"/>
                  </a:lnTo>
                  <a:lnTo>
                    <a:pt x="116" y="156"/>
                  </a:lnTo>
                  <a:lnTo>
                    <a:pt x="116" y="168"/>
                  </a:lnTo>
                  <a:lnTo>
                    <a:pt x="116" y="183"/>
                  </a:lnTo>
                  <a:lnTo>
                    <a:pt x="116" y="194"/>
                  </a:lnTo>
                  <a:lnTo>
                    <a:pt x="116" y="209"/>
                  </a:lnTo>
                  <a:lnTo>
                    <a:pt x="116" y="220"/>
                  </a:lnTo>
                  <a:lnTo>
                    <a:pt x="116" y="235"/>
                  </a:lnTo>
                  <a:lnTo>
                    <a:pt x="116" y="246"/>
                  </a:lnTo>
                  <a:lnTo>
                    <a:pt x="116" y="261"/>
                  </a:lnTo>
                  <a:lnTo>
                    <a:pt x="116" y="272"/>
                  </a:lnTo>
                  <a:lnTo>
                    <a:pt x="116" y="287"/>
                  </a:lnTo>
                  <a:lnTo>
                    <a:pt x="116" y="298"/>
                  </a:lnTo>
                  <a:lnTo>
                    <a:pt x="116" y="313"/>
                  </a:lnTo>
                  <a:lnTo>
                    <a:pt x="116" y="325"/>
                  </a:lnTo>
                  <a:lnTo>
                    <a:pt x="116" y="339"/>
                  </a:lnTo>
                  <a:lnTo>
                    <a:pt x="116" y="351"/>
                  </a:lnTo>
                  <a:lnTo>
                    <a:pt x="116" y="362"/>
                  </a:lnTo>
                  <a:lnTo>
                    <a:pt x="116" y="367"/>
                  </a:lnTo>
                  <a:lnTo>
                    <a:pt x="116" y="367"/>
                  </a:lnTo>
                  <a:lnTo>
                    <a:pt x="116" y="367"/>
                  </a:lnTo>
                  <a:lnTo>
                    <a:pt x="109" y="365"/>
                  </a:lnTo>
                  <a:lnTo>
                    <a:pt x="102" y="365"/>
                  </a:lnTo>
                  <a:lnTo>
                    <a:pt x="97" y="365"/>
                  </a:lnTo>
                  <a:lnTo>
                    <a:pt x="93" y="365"/>
                  </a:lnTo>
                  <a:lnTo>
                    <a:pt x="86" y="367"/>
                  </a:lnTo>
                  <a:lnTo>
                    <a:pt x="81" y="369"/>
                  </a:lnTo>
                  <a:lnTo>
                    <a:pt x="74" y="367"/>
                  </a:lnTo>
                  <a:lnTo>
                    <a:pt x="71" y="367"/>
                  </a:lnTo>
                  <a:lnTo>
                    <a:pt x="69" y="367"/>
                  </a:lnTo>
                  <a:lnTo>
                    <a:pt x="69" y="369"/>
                  </a:lnTo>
                  <a:lnTo>
                    <a:pt x="64" y="372"/>
                  </a:lnTo>
                  <a:lnTo>
                    <a:pt x="62" y="374"/>
                  </a:lnTo>
                  <a:lnTo>
                    <a:pt x="59" y="377"/>
                  </a:lnTo>
                  <a:lnTo>
                    <a:pt x="59" y="379"/>
                  </a:lnTo>
                  <a:lnTo>
                    <a:pt x="59" y="379"/>
                  </a:lnTo>
                  <a:lnTo>
                    <a:pt x="59" y="381"/>
                  </a:lnTo>
                  <a:lnTo>
                    <a:pt x="62" y="381"/>
                  </a:lnTo>
                  <a:lnTo>
                    <a:pt x="62" y="384"/>
                  </a:lnTo>
                  <a:lnTo>
                    <a:pt x="64" y="386"/>
                  </a:lnTo>
                  <a:lnTo>
                    <a:pt x="64" y="388"/>
                  </a:lnTo>
                  <a:lnTo>
                    <a:pt x="62" y="393"/>
                  </a:lnTo>
                  <a:lnTo>
                    <a:pt x="62" y="396"/>
                  </a:lnTo>
                  <a:lnTo>
                    <a:pt x="59" y="400"/>
                  </a:lnTo>
                  <a:lnTo>
                    <a:pt x="59" y="400"/>
                  </a:lnTo>
                  <a:lnTo>
                    <a:pt x="57" y="400"/>
                  </a:lnTo>
                  <a:lnTo>
                    <a:pt x="57" y="400"/>
                  </a:lnTo>
                  <a:lnTo>
                    <a:pt x="55" y="403"/>
                  </a:lnTo>
                  <a:lnTo>
                    <a:pt x="50" y="407"/>
                  </a:lnTo>
                  <a:lnTo>
                    <a:pt x="50" y="407"/>
                  </a:lnTo>
                  <a:lnTo>
                    <a:pt x="50" y="410"/>
                  </a:lnTo>
                  <a:lnTo>
                    <a:pt x="50" y="410"/>
                  </a:lnTo>
                  <a:lnTo>
                    <a:pt x="50" y="412"/>
                  </a:lnTo>
                  <a:lnTo>
                    <a:pt x="48" y="412"/>
                  </a:lnTo>
                  <a:lnTo>
                    <a:pt x="48" y="414"/>
                  </a:lnTo>
                  <a:lnTo>
                    <a:pt x="45" y="414"/>
                  </a:lnTo>
                  <a:lnTo>
                    <a:pt x="45" y="417"/>
                  </a:lnTo>
                  <a:lnTo>
                    <a:pt x="48" y="419"/>
                  </a:lnTo>
                  <a:lnTo>
                    <a:pt x="48" y="419"/>
                  </a:lnTo>
                  <a:lnTo>
                    <a:pt x="48" y="422"/>
                  </a:lnTo>
                  <a:lnTo>
                    <a:pt x="48" y="422"/>
                  </a:lnTo>
                  <a:lnTo>
                    <a:pt x="48" y="424"/>
                  </a:lnTo>
                  <a:lnTo>
                    <a:pt x="48" y="424"/>
                  </a:lnTo>
                  <a:lnTo>
                    <a:pt x="36" y="426"/>
                  </a:lnTo>
                  <a:lnTo>
                    <a:pt x="33" y="429"/>
                  </a:lnTo>
                  <a:lnTo>
                    <a:pt x="31" y="429"/>
                  </a:lnTo>
                  <a:lnTo>
                    <a:pt x="31" y="431"/>
                  </a:lnTo>
                  <a:lnTo>
                    <a:pt x="31" y="433"/>
                  </a:lnTo>
                  <a:lnTo>
                    <a:pt x="33" y="433"/>
                  </a:lnTo>
                  <a:lnTo>
                    <a:pt x="33" y="436"/>
                  </a:lnTo>
                  <a:lnTo>
                    <a:pt x="36" y="440"/>
                  </a:lnTo>
                  <a:lnTo>
                    <a:pt x="36" y="440"/>
                  </a:lnTo>
                  <a:lnTo>
                    <a:pt x="36" y="443"/>
                  </a:lnTo>
                  <a:lnTo>
                    <a:pt x="36" y="443"/>
                  </a:lnTo>
                  <a:lnTo>
                    <a:pt x="36" y="443"/>
                  </a:lnTo>
                  <a:lnTo>
                    <a:pt x="36" y="443"/>
                  </a:lnTo>
                  <a:lnTo>
                    <a:pt x="33" y="443"/>
                  </a:lnTo>
                  <a:lnTo>
                    <a:pt x="33" y="443"/>
                  </a:lnTo>
                  <a:lnTo>
                    <a:pt x="33" y="445"/>
                  </a:lnTo>
                  <a:lnTo>
                    <a:pt x="33" y="445"/>
                  </a:lnTo>
                  <a:lnTo>
                    <a:pt x="33" y="445"/>
                  </a:lnTo>
                  <a:lnTo>
                    <a:pt x="33" y="448"/>
                  </a:lnTo>
                  <a:lnTo>
                    <a:pt x="36" y="448"/>
                  </a:lnTo>
                  <a:lnTo>
                    <a:pt x="36" y="448"/>
                  </a:lnTo>
                  <a:lnTo>
                    <a:pt x="38" y="448"/>
                  </a:lnTo>
                  <a:lnTo>
                    <a:pt x="41" y="450"/>
                  </a:lnTo>
                  <a:lnTo>
                    <a:pt x="41" y="450"/>
                  </a:lnTo>
                  <a:lnTo>
                    <a:pt x="41" y="452"/>
                  </a:lnTo>
                  <a:lnTo>
                    <a:pt x="41" y="452"/>
                  </a:lnTo>
                  <a:lnTo>
                    <a:pt x="41" y="455"/>
                  </a:lnTo>
                  <a:lnTo>
                    <a:pt x="38" y="455"/>
                  </a:lnTo>
                  <a:lnTo>
                    <a:pt x="38" y="455"/>
                  </a:lnTo>
                  <a:lnTo>
                    <a:pt x="36" y="455"/>
                  </a:lnTo>
                  <a:lnTo>
                    <a:pt x="33" y="457"/>
                  </a:lnTo>
                  <a:lnTo>
                    <a:pt x="33" y="459"/>
                  </a:lnTo>
                  <a:lnTo>
                    <a:pt x="24" y="462"/>
                  </a:lnTo>
                  <a:lnTo>
                    <a:pt x="22" y="464"/>
                  </a:lnTo>
                  <a:lnTo>
                    <a:pt x="22" y="464"/>
                  </a:lnTo>
                  <a:lnTo>
                    <a:pt x="22" y="467"/>
                  </a:lnTo>
                  <a:lnTo>
                    <a:pt x="17" y="471"/>
                  </a:lnTo>
                  <a:lnTo>
                    <a:pt x="15" y="474"/>
                  </a:lnTo>
                  <a:lnTo>
                    <a:pt x="15" y="474"/>
                  </a:lnTo>
                  <a:lnTo>
                    <a:pt x="17" y="476"/>
                  </a:lnTo>
                  <a:lnTo>
                    <a:pt x="17" y="476"/>
                  </a:lnTo>
                  <a:lnTo>
                    <a:pt x="17" y="476"/>
                  </a:lnTo>
                  <a:lnTo>
                    <a:pt x="17" y="478"/>
                  </a:lnTo>
                  <a:lnTo>
                    <a:pt x="17" y="478"/>
                  </a:lnTo>
                  <a:lnTo>
                    <a:pt x="19" y="481"/>
                  </a:lnTo>
                  <a:lnTo>
                    <a:pt x="22" y="483"/>
                  </a:lnTo>
                  <a:lnTo>
                    <a:pt x="22" y="485"/>
                  </a:lnTo>
                  <a:lnTo>
                    <a:pt x="22" y="490"/>
                  </a:lnTo>
                  <a:lnTo>
                    <a:pt x="24" y="490"/>
                  </a:lnTo>
                  <a:lnTo>
                    <a:pt x="24" y="493"/>
                  </a:lnTo>
                  <a:lnTo>
                    <a:pt x="26" y="495"/>
                  </a:lnTo>
                  <a:lnTo>
                    <a:pt x="26" y="495"/>
                  </a:lnTo>
                  <a:lnTo>
                    <a:pt x="26" y="497"/>
                  </a:lnTo>
                  <a:lnTo>
                    <a:pt x="24" y="500"/>
                  </a:lnTo>
                  <a:lnTo>
                    <a:pt x="19" y="504"/>
                  </a:lnTo>
                  <a:lnTo>
                    <a:pt x="17" y="507"/>
                  </a:lnTo>
                  <a:lnTo>
                    <a:pt x="12" y="509"/>
                  </a:lnTo>
                  <a:lnTo>
                    <a:pt x="12" y="509"/>
                  </a:lnTo>
                  <a:lnTo>
                    <a:pt x="10" y="511"/>
                  </a:lnTo>
                  <a:lnTo>
                    <a:pt x="7" y="511"/>
                  </a:lnTo>
                  <a:lnTo>
                    <a:pt x="3" y="521"/>
                  </a:lnTo>
                  <a:lnTo>
                    <a:pt x="3" y="526"/>
                  </a:lnTo>
                  <a:lnTo>
                    <a:pt x="0" y="526"/>
                  </a:lnTo>
                  <a:lnTo>
                    <a:pt x="0" y="528"/>
                  </a:lnTo>
                  <a:lnTo>
                    <a:pt x="0" y="528"/>
                  </a:lnTo>
                  <a:lnTo>
                    <a:pt x="3" y="530"/>
                  </a:lnTo>
                  <a:lnTo>
                    <a:pt x="5" y="533"/>
                  </a:lnTo>
                  <a:lnTo>
                    <a:pt x="5" y="535"/>
                  </a:lnTo>
                  <a:lnTo>
                    <a:pt x="7" y="535"/>
                  </a:lnTo>
                  <a:lnTo>
                    <a:pt x="10" y="535"/>
                  </a:lnTo>
                  <a:lnTo>
                    <a:pt x="12" y="535"/>
                  </a:lnTo>
                  <a:lnTo>
                    <a:pt x="15" y="535"/>
                  </a:lnTo>
                  <a:lnTo>
                    <a:pt x="17" y="535"/>
                  </a:lnTo>
                  <a:lnTo>
                    <a:pt x="19" y="533"/>
                  </a:lnTo>
                  <a:lnTo>
                    <a:pt x="22" y="533"/>
                  </a:lnTo>
                  <a:lnTo>
                    <a:pt x="22" y="530"/>
                  </a:lnTo>
                  <a:lnTo>
                    <a:pt x="29" y="535"/>
                  </a:lnTo>
                  <a:lnTo>
                    <a:pt x="33" y="535"/>
                  </a:lnTo>
                  <a:lnTo>
                    <a:pt x="36" y="538"/>
                  </a:lnTo>
                  <a:lnTo>
                    <a:pt x="33" y="542"/>
                  </a:lnTo>
                  <a:lnTo>
                    <a:pt x="31" y="545"/>
                  </a:lnTo>
                  <a:lnTo>
                    <a:pt x="31" y="545"/>
                  </a:lnTo>
                  <a:lnTo>
                    <a:pt x="33" y="549"/>
                  </a:lnTo>
                  <a:lnTo>
                    <a:pt x="38" y="561"/>
                  </a:lnTo>
                  <a:lnTo>
                    <a:pt x="38" y="561"/>
                  </a:lnTo>
                  <a:lnTo>
                    <a:pt x="38" y="561"/>
                  </a:lnTo>
                  <a:lnTo>
                    <a:pt x="38" y="564"/>
                  </a:lnTo>
                  <a:lnTo>
                    <a:pt x="36" y="568"/>
                  </a:lnTo>
                  <a:lnTo>
                    <a:pt x="36" y="568"/>
                  </a:lnTo>
                  <a:lnTo>
                    <a:pt x="36" y="568"/>
                  </a:lnTo>
                  <a:lnTo>
                    <a:pt x="38" y="568"/>
                  </a:lnTo>
                  <a:lnTo>
                    <a:pt x="41" y="566"/>
                  </a:lnTo>
                  <a:lnTo>
                    <a:pt x="43" y="566"/>
                  </a:lnTo>
                  <a:lnTo>
                    <a:pt x="43" y="566"/>
                  </a:lnTo>
                  <a:lnTo>
                    <a:pt x="43" y="566"/>
                  </a:lnTo>
                  <a:lnTo>
                    <a:pt x="43" y="566"/>
                  </a:lnTo>
                  <a:lnTo>
                    <a:pt x="43" y="566"/>
                  </a:lnTo>
                  <a:lnTo>
                    <a:pt x="43" y="568"/>
                  </a:lnTo>
                  <a:lnTo>
                    <a:pt x="43" y="571"/>
                  </a:lnTo>
                  <a:lnTo>
                    <a:pt x="41" y="587"/>
                  </a:lnTo>
                  <a:lnTo>
                    <a:pt x="41" y="590"/>
                  </a:lnTo>
                  <a:lnTo>
                    <a:pt x="41" y="592"/>
                  </a:lnTo>
                  <a:lnTo>
                    <a:pt x="43" y="594"/>
                  </a:lnTo>
                  <a:lnTo>
                    <a:pt x="45" y="597"/>
                  </a:lnTo>
                  <a:lnTo>
                    <a:pt x="48" y="597"/>
                  </a:lnTo>
                  <a:lnTo>
                    <a:pt x="50" y="599"/>
                  </a:lnTo>
                  <a:lnTo>
                    <a:pt x="52" y="601"/>
                  </a:lnTo>
                  <a:lnTo>
                    <a:pt x="52" y="601"/>
                  </a:lnTo>
                  <a:lnTo>
                    <a:pt x="52" y="601"/>
                  </a:lnTo>
                  <a:lnTo>
                    <a:pt x="52" y="604"/>
                  </a:lnTo>
                  <a:lnTo>
                    <a:pt x="57" y="601"/>
                  </a:lnTo>
                  <a:lnTo>
                    <a:pt x="59" y="601"/>
                  </a:lnTo>
                  <a:lnTo>
                    <a:pt x="59" y="604"/>
                  </a:lnTo>
                  <a:lnTo>
                    <a:pt x="62" y="606"/>
                  </a:lnTo>
                  <a:lnTo>
                    <a:pt x="62" y="611"/>
                  </a:lnTo>
                  <a:lnTo>
                    <a:pt x="62" y="611"/>
                  </a:lnTo>
                  <a:lnTo>
                    <a:pt x="62" y="613"/>
                  </a:lnTo>
                  <a:lnTo>
                    <a:pt x="62" y="613"/>
                  </a:lnTo>
                  <a:lnTo>
                    <a:pt x="62" y="616"/>
                  </a:lnTo>
                  <a:lnTo>
                    <a:pt x="62" y="618"/>
                  </a:lnTo>
                  <a:lnTo>
                    <a:pt x="62" y="618"/>
                  </a:lnTo>
                  <a:lnTo>
                    <a:pt x="62" y="618"/>
                  </a:lnTo>
                  <a:lnTo>
                    <a:pt x="59" y="620"/>
                  </a:lnTo>
                  <a:lnTo>
                    <a:pt x="59" y="620"/>
                  </a:lnTo>
                  <a:lnTo>
                    <a:pt x="59" y="620"/>
                  </a:lnTo>
                  <a:lnTo>
                    <a:pt x="57" y="630"/>
                  </a:lnTo>
                  <a:lnTo>
                    <a:pt x="57" y="630"/>
                  </a:lnTo>
                  <a:lnTo>
                    <a:pt x="64" y="642"/>
                  </a:lnTo>
                  <a:lnTo>
                    <a:pt x="71" y="646"/>
                  </a:lnTo>
                  <a:lnTo>
                    <a:pt x="81" y="656"/>
                  </a:lnTo>
                  <a:lnTo>
                    <a:pt x="90" y="670"/>
                  </a:lnTo>
                  <a:lnTo>
                    <a:pt x="97" y="684"/>
                  </a:lnTo>
                  <a:lnTo>
                    <a:pt x="100" y="687"/>
                  </a:lnTo>
                  <a:lnTo>
                    <a:pt x="100" y="696"/>
                  </a:lnTo>
                  <a:lnTo>
                    <a:pt x="100" y="696"/>
                  </a:lnTo>
                  <a:lnTo>
                    <a:pt x="100" y="698"/>
                  </a:lnTo>
                  <a:lnTo>
                    <a:pt x="97" y="701"/>
                  </a:lnTo>
                  <a:lnTo>
                    <a:pt x="97" y="703"/>
                  </a:lnTo>
                  <a:lnTo>
                    <a:pt x="97" y="703"/>
                  </a:lnTo>
                  <a:lnTo>
                    <a:pt x="97" y="706"/>
                  </a:lnTo>
                  <a:lnTo>
                    <a:pt x="97" y="706"/>
                  </a:lnTo>
                  <a:lnTo>
                    <a:pt x="97" y="708"/>
                  </a:lnTo>
                  <a:lnTo>
                    <a:pt x="97" y="708"/>
                  </a:lnTo>
                  <a:lnTo>
                    <a:pt x="97" y="708"/>
                  </a:lnTo>
                  <a:lnTo>
                    <a:pt x="100" y="708"/>
                  </a:lnTo>
                  <a:lnTo>
                    <a:pt x="100" y="708"/>
                  </a:lnTo>
                  <a:lnTo>
                    <a:pt x="100" y="710"/>
                  </a:lnTo>
                  <a:lnTo>
                    <a:pt x="100" y="710"/>
                  </a:lnTo>
                  <a:lnTo>
                    <a:pt x="97" y="715"/>
                  </a:lnTo>
                  <a:lnTo>
                    <a:pt x="97" y="715"/>
                  </a:lnTo>
                  <a:lnTo>
                    <a:pt x="97" y="717"/>
                  </a:lnTo>
                  <a:lnTo>
                    <a:pt x="100" y="717"/>
                  </a:lnTo>
                  <a:lnTo>
                    <a:pt x="97" y="717"/>
                  </a:lnTo>
                  <a:lnTo>
                    <a:pt x="97" y="720"/>
                  </a:lnTo>
                  <a:lnTo>
                    <a:pt x="95" y="722"/>
                  </a:lnTo>
                  <a:lnTo>
                    <a:pt x="95" y="722"/>
                  </a:lnTo>
                  <a:lnTo>
                    <a:pt x="93" y="722"/>
                  </a:lnTo>
                  <a:lnTo>
                    <a:pt x="93" y="722"/>
                  </a:lnTo>
                  <a:lnTo>
                    <a:pt x="90" y="722"/>
                  </a:lnTo>
                  <a:lnTo>
                    <a:pt x="90" y="722"/>
                  </a:lnTo>
                  <a:lnTo>
                    <a:pt x="90" y="724"/>
                  </a:lnTo>
                  <a:lnTo>
                    <a:pt x="90" y="724"/>
                  </a:lnTo>
                  <a:lnTo>
                    <a:pt x="88" y="732"/>
                  </a:lnTo>
                  <a:lnTo>
                    <a:pt x="88" y="732"/>
                  </a:lnTo>
                  <a:lnTo>
                    <a:pt x="88" y="734"/>
                  </a:lnTo>
                  <a:lnTo>
                    <a:pt x="90" y="734"/>
                  </a:lnTo>
                  <a:lnTo>
                    <a:pt x="93" y="734"/>
                  </a:lnTo>
                  <a:lnTo>
                    <a:pt x="93" y="732"/>
                  </a:lnTo>
                  <a:lnTo>
                    <a:pt x="95" y="732"/>
                  </a:lnTo>
                  <a:lnTo>
                    <a:pt x="95" y="734"/>
                  </a:lnTo>
                  <a:lnTo>
                    <a:pt x="95" y="736"/>
                  </a:lnTo>
                  <a:lnTo>
                    <a:pt x="95" y="739"/>
                  </a:lnTo>
                  <a:lnTo>
                    <a:pt x="93" y="741"/>
                  </a:lnTo>
                  <a:lnTo>
                    <a:pt x="90" y="743"/>
                  </a:lnTo>
                  <a:lnTo>
                    <a:pt x="90" y="743"/>
                  </a:lnTo>
                  <a:lnTo>
                    <a:pt x="90" y="746"/>
                  </a:lnTo>
                  <a:lnTo>
                    <a:pt x="90" y="746"/>
                  </a:lnTo>
                  <a:lnTo>
                    <a:pt x="93" y="748"/>
                  </a:lnTo>
                  <a:lnTo>
                    <a:pt x="93" y="748"/>
                  </a:lnTo>
                  <a:lnTo>
                    <a:pt x="93" y="748"/>
                  </a:lnTo>
                  <a:lnTo>
                    <a:pt x="95" y="748"/>
                  </a:lnTo>
                  <a:lnTo>
                    <a:pt x="95" y="746"/>
                  </a:lnTo>
                  <a:lnTo>
                    <a:pt x="97" y="746"/>
                  </a:lnTo>
                  <a:lnTo>
                    <a:pt x="97" y="746"/>
                  </a:lnTo>
                  <a:lnTo>
                    <a:pt x="97" y="748"/>
                  </a:lnTo>
                  <a:lnTo>
                    <a:pt x="100" y="748"/>
                  </a:lnTo>
                  <a:lnTo>
                    <a:pt x="100" y="748"/>
                  </a:lnTo>
                  <a:lnTo>
                    <a:pt x="102" y="748"/>
                  </a:lnTo>
                  <a:lnTo>
                    <a:pt x="104" y="748"/>
                  </a:lnTo>
                  <a:lnTo>
                    <a:pt x="104" y="748"/>
                  </a:lnTo>
                  <a:lnTo>
                    <a:pt x="107" y="748"/>
                  </a:lnTo>
                  <a:lnTo>
                    <a:pt x="107" y="748"/>
                  </a:lnTo>
                  <a:lnTo>
                    <a:pt x="112" y="748"/>
                  </a:lnTo>
                  <a:lnTo>
                    <a:pt x="114" y="748"/>
                  </a:lnTo>
                  <a:lnTo>
                    <a:pt x="116" y="748"/>
                  </a:lnTo>
                  <a:lnTo>
                    <a:pt x="116" y="748"/>
                  </a:lnTo>
                  <a:lnTo>
                    <a:pt x="119" y="748"/>
                  </a:lnTo>
                  <a:lnTo>
                    <a:pt x="123" y="751"/>
                  </a:lnTo>
                  <a:lnTo>
                    <a:pt x="128" y="748"/>
                  </a:lnTo>
                  <a:lnTo>
                    <a:pt x="128" y="748"/>
                  </a:lnTo>
                  <a:lnTo>
                    <a:pt x="128" y="748"/>
                  </a:lnTo>
                  <a:lnTo>
                    <a:pt x="128" y="748"/>
                  </a:lnTo>
                  <a:lnTo>
                    <a:pt x="130" y="746"/>
                  </a:lnTo>
                  <a:lnTo>
                    <a:pt x="133" y="743"/>
                  </a:lnTo>
                  <a:lnTo>
                    <a:pt x="138" y="741"/>
                  </a:lnTo>
                  <a:lnTo>
                    <a:pt x="140" y="741"/>
                  </a:lnTo>
                  <a:lnTo>
                    <a:pt x="145" y="741"/>
                  </a:lnTo>
                  <a:lnTo>
                    <a:pt x="147" y="739"/>
                  </a:lnTo>
                  <a:lnTo>
                    <a:pt x="147" y="739"/>
                  </a:lnTo>
                  <a:lnTo>
                    <a:pt x="147" y="739"/>
                  </a:lnTo>
                  <a:lnTo>
                    <a:pt x="147" y="732"/>
                  </a:lnTo>
                  <a:lnTo>
                    <a:pt x="147" y="732"/>
                  </a:lnTo>
                  <a:lnTo>
                    <a:pt x="149" y="732"/>
                  </a:lnTo>
                  <a:lnTo>
                    <a:pt x="154" y="724"/>
                  </a:lnTo>
                  <a:lnTo>
                    <a:pt x="154" y="722"/>
                  </a:lnTo>
                  <a:lnTo>
                    <a:pt x="154" y="722"/>
                  </a:lnTo>
                  <a:lnTo>
                    <a:pt x="154" y="713"/>
                  </a:lnTo>
                  <a:lnTo>
                    <a:pt x="154" y="710"/>
                  </a:lnTo>
                  <a:lnTo>
                    <a:pt x="156" y="710"/>
                  </a:lnTo>
                  <a:lnTo>
                    <a:pt x="156" y="710"/>
                  </a:lnTo>
                  <a:lnTo>
                    <a:pt x="161" y="706"/>
                  </a:lnTo>
                  <a:lnTo>
                    <a:pt x="161" y="703"/>
                  </a:lnTo>
                  <a:lnTo>
                    <a:pt x="161" y="703"/>
                  </a:lnTo>
                  <a:lnTo>
                    <a:pt x="161" y="689"/>
                  </a:lnTo>
                  <a:lnTo>
                    <a:pt x="161" y="689"/>
                  </a:lnTo>
                  <a:lnTo>
                    <a:pt x="161" y="689"/>
                  </a:lnTo>
                  <a:lnTo>
                    <a:pt x="161" y="687"/>
                  </a:lnTo>
                  <a:lnTo>
                    <a:pt x="161" y="687"/>
                  </a:lnTo>
                  <a:lnTo>
                    <a:pt x="161" y="687"/>
                  </a:lnTo>
                  <a:lnTo>
                    <a:pt x="164" y="687"/>
                  </a:lnTo>
                  <a:lnTo>
                    <a:pt x="164" y="687"/>
                  </a:lnTo>
                  <a:lnTo>
                    <a:pt x="164" y="687"/>
                  </a:lnTo>
                  <a:lnTo>
                    <a:pt x="166" y="687"/>
                  </a:lnTo>
                  <a:lnTo>
                    <a:pt x="166" y="684"/>
                  </a:lnTo>
                  <a:lnTo>
                    <a:pt x="168" y="684"/>
                  </a:lnTo>
                  <a:lnTo>
                    <a:pt x="168" y="682"/>
                  </a:lnTo>
                  <a:lnTo>
                    <a:pt x="171" y="682"/>
                  </a:lnTo>
                  <a:lnTo>
                    <a:pt x="171" y="680"/>
                  </a:lnTo>
                  <a:lnTo>
                    <a:pt x="171" y="680"/>
                  </a:lnTo>
                  <a:lnTo>
                    <a:pt x="171" y="677"/>
                  </a:lnTo>
                  <a:lnTo>
                    <a:pt x="173" y="675"/>
                  </a:lnTo>
                  <a:lnTo>
                    <a:pt x="173" y="675"/>
                  </a:lnTo>
                  <a:lnTo>
                    <a:pt x="173" y="672"/>
                  </a:lnTo>
                  <a:lnTo>
                    <a:pt x="173" y="672"/>
                  </a:lnTo>
                  <a:lnTo>
                    <a:pt x="173" y="672"/>
                  </a:lnTo>
                  <a:lnTo>
                    <a:pt x="173" y="672"/>
                  </a:lnTo>
                  <a:lnTo>
                    <a:pt x="173" y="672"/>
                  </a:lnTo>
                  <a:lnTo>
                    <a:pt x="173" y="670"/>
                  </a:lnTo>
                  <a:lnTo>
                    <a:pt x="173" y="670"/>
                  </a:lnTo>
                  <a:lnTo>
                    <a:pt x="173" y="670"/>
                  </a:lnTo>
                  <a:lnTo>
                    <a:pt x="173" y="670"/>
                  </a:lnTo>
                  <a:lnTo>
                    <a:pt x="175" y="663"/>
                  </a:lnTo>
                  <a:lnTo>
                    <a:pt x="175" y="663"/>
                  </a:lnTo>
                  <a:lnTo>
                    <a:pt x="175" y="663"/>
                  </a:lnTo>
                  <a:lnTo>
                    <a:pt x="175" y="663"/>
                  </a:lnTo>
                  <a:lnTo>
                    <a:pt x="178" y="663"/>
                  </a:lnTo>
                  <a:lnTo>
                    <a:pt x="178" y="663"/>
                  </a:lnTo>
                  <a:lnTo>
                    <a:pt x="178" y="663"/>
                  </a:lnTo>
                  <a:lnTo>
                    <a:pt x="180" y="663"/>
                  </a:lnTo>
                  <a:lnTo>
                    <a:pt x="180" y="663"/>
                  </a:lnTo>
                  <a:lnTo>
                    <a:pt x="183" y="661"/>
                  </a:lnTo>
                  <a:lnTo>
                    <a:pt x="183" y="661"/>
                  </a:lnTo>
                  <a:lnTo>
                    <a:pt x="183" y="661"/>
                  </a:lnTo>
                  <a:lnTo>
                    <a:pt x="183" y="661"/>
                  </a:lnTo>
                  <a:lnTo>
                    <a:pt x="185" y="661"/>
                  </a:lnTo>
                  <a:lnTo>
                    <a:pt x="185" y="661"/>
                  </a:lnTo>
                  <a:lnTo>
                    <a:pt x="185" y="661"/>
                  </a:lnTo>
                  <a:lnTo>
                    <a:pt x="185" y="661"/>
                  </a:lnTo>
                  <a:lnTo>
                    <a:pt x="185" y="661"/>
                  </a:lnTo>
                  <a:lnTo>
                    <a:pt x="185" y="661"/>
                  </a:lnTo>
                  <a:lnTo>
                    <a:pt x="187" y="661"/>
                  </a:lnTo>
                  <a:lnTo>
                    <a:pt x="187" y="661"/>
                  </a:lnTo>
                  <a:lnTo>
                    <a:pt x="187" y="661"/>
                  </a:lnTo>
                  <a:lnTo>
                    <a:pt x="187" y="661"/>
                  </a:lnTo>
                  <a:lnTo>
                    <a:pt x="187" y="661"/>
                  </a:lnTo>
                  <a:lnTo>
                    <a:pt x="187" y="661"/>
                  </a:lnTo>
                  <a:lnTo>
                    <a:pt x="190" y="661"/>
                  </a:lnTo>
                  <a:lnTo>
                    <a:pt x="190" y="661"/>
                  </a:lnTo>
                  <a:lnTo>
                    <a:pt x="190" y="661"/>
                  </a:lnTo>
                  <a:lnTo>
                    <a:pt x="190" y="661"/>
                  </a:lnTo>
                  <a:lnTo>
                    <a:pt x="190" y="661"/>
                  </a:lnTo>
                  <a:lnTo>
                    <a:pt x="192" y="661"/>
                  </a:lnTo>
                  <a:lnTo>
                    <a:pt x="192" y="661"/>
                  </a:lnTo>
                  <a:lnTo>
                    <a:pt x="192" y="661"/>
                  </a:lnTo>
                  <a:lnTo>
                    <a:pt x="192" y="661"/>
                  </a:lnTo>
                  <a:lnTo>
                    <a:pt x="192" y="661"/>
                  </a:lnTo>
                  <a:lnTo>
                    <a:pt x="194" y="661"/>
                  </a:lnTo>
                  <a:lnTo>
                    <a:pt x="194" y="661"/>
                  </a:lnTo>
                  <a:lnTo>
                    <a:pt x="194" y="661"/>
                  </a:lnTo>
                  <a:lnTo>
                    <a:pt x="197" y="661"/>
                  </a:lnTo>
                  <a:lnTo>
                    <a:pt x="199" y="661"/>
                  </a:lnTo>
                  <a:lnTo>
                    <a:pt x="199" y="661"/>
                  </a:lnTo>
                  <a:lnTo>
                    <a:pt x="199" y="661"/>
                  </a:lnTo>
                  <a:lnTo>
                    <a:pt x="204" y="658"/>
                  </a:lnTo>
                  <a:lnTo>
                    <a:pt x="206" y="658"/>
                  </a:lnTo>
                  <a:lnTo>
                    <a:pt x="206" y="658"/>
                  </a:lnTo>
                  <a:lnTo>
                    <a:pt x="206" y="658"/>
                  </a:lnTo>
                  <a:lnTo>
                    <a:pt x="209" y="658"/>
                  </a:lnTo>
                  <a:lnTo>
                    <a:pt x="209" y="658"/>
                  </a:lnTo>
                  <a:lnTo>
                    <a:pt x="209" y="658"/>
                  </a:lnTo>
                  <a:lnTo>
                    <a:pt x="211" y="658"/>
                  </a:lnTo>
                  <a:lnTo>
                    <a:pt x="211" y="658"/>
                  </a:lnTo>
                  <a:lnTo>
                    <a:pt x="213" y="656"/>
                  </a:lnTo>
                  <a:lnTo>
                    <a:pt x="213" y="656"/>
                  </a:lnTo>
                  <a:lnTo>
                    <a:pt x="216" y="656"/>
                  </a:lnTo>
                  <a:lnTo>
                    <a:pt x="216" y="656"/>
                  </a:lnTo>
                  <a:lnTo>
                    <a:pt x="216" y="656"/>
                  </a:lnTo>
                  <a:lnTo>
                    <a:pt x="218" y="658"/>
                  </a:lnTo>
                  <a:lnTo>
                    <a:pt x="220" y="658"/>
                  </a:lnTo>
                  <a:lnTo>
                    <a:pt x="220" y="661"/>
                  </a:lnTo>
                  <a:lnTo>
                    <a:pt x="220" y="661"/>
                  </a:lnTo>
                  <a:lnTo>
                    <a:pt x="220" y="668"/>
                  </a:lnTo>
                  <a:lnTo>
                    <a:pt x="220" y="668"/>
                  </a:lnTo>
                  <a:lnTo>
                    <a:pt x="220" y="668"/>
                  </a:lnTo>
                  <a:lnTo>
                    <a:pt x="220" y="670"/>
                  </a:lnTo>
                  <a:lnTo>
                    <a:pt x="220" y="670"/>
                  </a:lnTo>
                  <a:lnTo>
                    <a:pt x="223" y="670"/>
                  </a:lnTo>
                  <a:lnTo>
                    <a:pt x="223" y="670"/>
                  </a:lnTo>
                  <a:lnTo>
                    <a:pt x="225" y="672"/>
                  </a:lnTo>
                  <a:lnTo>
                    <a:pt x="225" y="672"/>
                  </a:lnTo>
                  <a:lnTo>
                    <a:pt x="225" y="672"/>
                  </a:lnTo>
                  <a:lnTo>
                    <a:pt x="225" y="672"/>
                  </a:lnTo>
                  <a:lnTo>
                    <a:pt x="225" y="672"/>
                  </a:lnTo>
                  <a:lnTo>
                    <a:pt x="230" y="677"/>
                  </a:lnTo>
                  <a:lnTo>
                    <a:pt x="230" y="677"/>
                  </a:lnTo>
                  <a:lnTo>
                    <a:pt x="230" y="680"/>
                  </a:lnTo>
                  <a:lnTo>
                    <a:pt x="230" y="680"/>
                  </a:lnTo>
                  <a:lnTo>
                    <a:pt x="235" y="680"/>
                  </a:lnTo>
                  <a:lnTo>
                    <a:pt x="244" y="691"/>
                  </a:lnTo>
                  <a:lnTo>
                    <a:pt x="256" y="703"/>
                  </a:lnTo>
                  <a:lnTo>
                    <a:pt x="258" y="706"/>
                  </a:lnTo>
                  <a:lnTo>
                    <a:pt x="258" y="706"/>
                  </a:lnTo>
                  <a:lnTo>
                    <a:pt x="261" y="706"/>
                  </a:lnTo>
                  <a:lnTo>
                    <a:pt x="263" y="706"/>
                  </a:lnTo>
                  <a:lnTo>
                    <a:pt x="282" y="701"/>
                  </a:lnTo>
                  <a:lnTo>
                    <a:pt x="296" y="698"/>
                  </a:lnTo>
                  <a:lnTo>
                    <a:pt x="298" y="701"/>
                  </a:lnTo>
                  <a:lnTo>
                    <a:pt x="308" y="701"/>
                  </a:lnTo>
                  <a:lnTo>
                    <a:pt x="310" y="701"/>
                  </a:lnTo>
                  <a:lnTo>
                    <a:pt x="313" y="701"/>
                  </a:lnTo>
                  <a:lnTo>
                    <a:pt x="313" y="701"/>
                  </a:lnTo>
                  <a:lnTo>
                    <a:pt x="313" y="701"/>
                  </a:lnTo>
                  <a:lnTo>
                    <a:pt x="320" y="701"/>
                  </a:lnTo>
                  <a:lnTo>
                    <a:pt x="324" y="701"/>
                  </a:lnTo>
                  <a:lnTo>
                    <a:pt x="327" y="701"/>
                  </a:lnTo>
                  <a:lnTo>
                    <a:pt x="327" y="701"/>
                  </a:lnTo>
                  <a:lnTo>
                    <a:pt x="332" y="713"/>
                  </a:lnTo>
                  <a:lnTo>
                    <a:pt x="334" y="715"/>
                  </a:lnTo>
                  <a:lnTo>
                    <a:pt x="355" y="715"/>
                  </a:lnTo>
                  <a:lnTo>
                    <a:pt x="377" y="715"/>
                  </a:lnTo>
                  <a:lnTo>
                    <a:pt x="377" y="715"/>
                  </a:lnTo>
                  <a:lnTo>
                    <a:pt x="377" y="713"/>
                  </a:lnTo>
                  <a:lnTo>
                    <a:pt x="377" y="713"/>
                  </a:lnTo>
                  <a:lnTo>
                    <a:pt x="377" y="710"/>
                  </a:lnTo>
                  <a:lnTo>
                    <a:pt x="377" y="708"/>
                  </a:lnTo>
                  <a:lnTo>
                    <a:pt x="381" y="703"/>
                  </a:lnTo>
                  <a:lnTo>
                    <a:pt x="386" y="701"/>
                  </a:lnTo>
                  <a:lnTo>
                    <a:pt x="386" y="701"/>
                  </a:lnTo>
                  <a:lnTo>
                    <a:pt x="393" y="696"/>
                  </a:lnTo>
                  <a:lnTo>
                    <a:pt x="400" y="694"/>
                  </a:lnTo>
                  <a:lnTo>
                    <a:pt x="412" y="691"/>
                  </a:lnTo>
                  <a:lnTo>
                    <a:pt x="417" y="687"/>
                  </a:lnTo>
                  <a:lnTo>
                    <a:pt x="419" y="684"/>
                  </a:lnTo>
                  <a:lnTo>
                    <a:pt x="419" y="675"/>
                  </a:lnTo>
                  <a:lnTo>
                    <a:pt x="419" y="675"/>
                  </a:lnTo>
                  <a:lnTo>
                    <a:pt x="424" y="672"/>
                  </a:lnTo>
                  <a:lnTo>
                    <a:pt x="438" y="665"/>
                  </a:lnTo>
                  <a:lnTo>
                    <a:pt x="440" y="663"/>
                  </a:lnTo>
                  <a:lnTo>
                    <a:pt x="452" y="672"/>
                  </a:lnTo>
                  <a:lnTo>
                    <a:pt x="464" y="680"/>
                  </a:lnTo>
                  <a:lnTo>
                    <a:pt x="478" y="694"/>
                  </a:lnTo>
                  <a:lnTo>
                    <a:pt x="481" y="694"/>
                  </a:lnTo>
                  <a:lnTo>
                    <a:pt x="481" y="694"/>
                  </a:lnTo>
                  <a:lnTo>
                    <a:pt x="481" y="694"/>
                  </a:lnTo>
                  <a:lnTo>
                    <a:pt x="483" y="694"/>
                  </a:lnTo>
                  <a:lnTo>
                    <a:pt x="483" y="691"/>
                  </a:lnTo>
                  <a:lnTo>
                    <a:pt x="483" y="691"/>
                  </a:lnTo>
                  <a:lnTo>
                    <a:pt x="490" y="691"/>
                  </a:lnTo>
                  <a:lnTo>
                    <a:pt x="490" y="691"/>
                  </a:lnTo>
                  <a:lnTo>
                    <a:pt x="502" y="691"/>
                  </a:lnTo>
                  <a:lnTo>
                    <a:pt x="504" y="689"/>
                  </a:lnTo>
                  <a:lnTo>
                    <a:pt x="516" y="677"/>
                  </a:lnTo>
                  <a:lnTo>
                    <a:pt x="528" y="668"/>
                  </a:lnTo>
                  <a:lnTo>
                    <a:pt x="535" y="661"/>
                  </a:lnTo>
                  <a:lnTo>
                    <a:pt x="535" y="658"/>
                  </a:lnTo>
                  <a:lnTo>
                    <a:pt x="540" y="653"/>
                  </a:lnTo>
                  <a:lnTo>
                    <a:pt x="542" y="644"/>
                  </a:lnTo>
                  <a:lnTo>
                    <a:pt x="542" y="644"/>
                  </a:lnTo>
                  <a:lnTo>
                    <a:pt x="556" y="632"/>
                  </a:lnTo>
                  <a:lnTo>
                    <a:pt x="568" y="623"/>
                  </a:lnTo>
                  <a:lnTo>
                    <a:pt x="568" y="620"/>
                  </a:lnTo>
                  <a:lnTo>
                    <a:pt x="568" y="618"/>
                  </a:lnTo>
                  <a:lnTo>
                    <a:pt x="566" y="611"/>
                  </a:lnTo>
                  <a:lnTo>
                    <a:pt x="563" y="609"/>
                  </a:lnTo>
                  <a:lnTo>
                    <a:pt x="563" y="601"/>
                  </a:lnTo>
                  <a:lnTo>
                    <a:pt x="566" y="594"/>
                  </a:lnTo>
                  <a:lnTo>
                    <a:pt x="566" y="587"/>
                  </a:lnTo>
                  <a:lnTo>
                    <a:pt x="566" y="587"/>
                  </a:lnTo>
                  <a:lnTo>
                    <a:pt x="563" y="587"/>
                  </a:lnTo>
                  <a:lnTo>
                    <a:pt x="563" y="585"/>
                  </a:lnTo>
                  <a:lnTo>
                    <a:pt x="549" y="571"/>
                  </a:lnTo>
                  <a:lnTo>
                    <a:pt x="568" y="571"/>
                  </a:lnTo>
                  <a:lnTo>
                    <a:pt x="585" y="571"/>
                  </a:lnTo>
                  <a:lnTo>
                    <a:pt x="587" y="568"/>
                  </a:lnTo>
                  <a:lnTo>
                    <a:pt x="587" y="568"/>
                  </a:lnTo>
                  <a:lnTo>
                    <a:pt x="585" y="568"/>
                  </a:lnTo>
                  <a:lnTo>
                    <a:pt x="585" y="566"/>
                  </a:lnTo>
                  <a:lnTo>
                    <a:pt x="585" y="564"/>
                  </a:lnTo>
                  <a:lnTo>
                    <a:pt x="585" y="561"/>
                  </a:lnTo>
                  <a:lnTo>
                    <a:pt x="585" y="561"/>
                  </a:lnTo>
                  <a:lnTo>
                    <a:pt x="585" y="561"/>
                  </a:lnTo>
                  <a:lnTo>
                    <a:pt x="585" y="559"/>
                  </a:lnTo>
                  <a:lnTo>
                    <a:pt x="585" y="559"/>
                  </a:lnTo>
                  <a:lnTo>
                    <a:pt x="585" y="559"/>
                  </a:lnTo>
                  <a:lnTo>
                    <a:pt x="585" y="559"/>
                  </a:lnTo>
                  <a:lnTo>
                    <a:pt x="585" y="559"/>
                  </a:lnTo>
                  <a:lnTo>
                    <a:pt x="611" y="559"/>
                  </a:lnTo>
                  <a:lnTo>
                    <a:pt x="611" y="564"/>
                  </a:lnTo>
                  <a:lnTo>
                    <a:pt x="606" y="573"/>
                  </a:lnTo>
                  <a:lnTo>
                    <a:pt x="608" y="580"/>
                  </a:lnTo>
                  <a:lnTo>
                    <a:pt x="606" y="587"/>
                  </a:lnTo>
                  <a:lnTo>
                    <a:pt x="606" y="587"/>
                  </a:lnTo>
                  <a:lnTo>
                    <a:pt x="606" y="590"/>
                  </a:lnTo>
                  <a:lnTo>
                    <a:pt x="606" y="590"/>
                  </a:lnTo>
                  <a:lnTo>
                    <a:pt x="604" y="592"/>
                  </a:lnTo>
                  <a:lnTo>
                    <a:pt x="604" y="592"/>
                  </a:lnTo>
                  <a:lnTo>
                    <a:pt x="604" y="592"/>
                  </a:lnTo>
                  <a:lnTo>
                    <a:pt x="604" y="592"/>
                  </a:lnTo>
                  <a:lnTo>
                    <a:pt x="606" y="613"/>
                  </a:lnTo>
                  <a:lnTo>
                    <a:pt x="608" y="632"/>
                  </a:lnTo>
                  <a:lnTo>
                    <a:pt x="608" y="635"/>
                  </a:lnTo>
                  <a:lnTo>
                    <a:pt x="608" y="635"/>
                  </a:lnTo>
                  <a:lnTo>
                    <a:pt x="608" y="637"/>
                  </a:lnTo>
                  <a:lnTo>
                    <a:pt x="606" y="637"/>
                  </a:lnTo>
                  <a:lnTo>
                    <a:pt x="606" y="639"/>
                  </a:lnTo>
                  <a:lnTo>
                    <a:pt x="608" y="639"/>
                  </a:lnTo>
                  <a:lnTo>
                    <a:pt x="620" y="644"/>
                  </a:lnTo>
                  <a:lnTo>
                    <a:pt x="620" y="644"/>
                  </a:lnTo>
                  <a:lnTo>
                    <a:pt x="620" y="644"/>
                  </a:lnTo>
                  <a:lnTo>
                    <a:pt x="625" y="649"/>
                  </a:lnTo>
                  <a:lnTo>
                    <a:pt x="637" y="658"/>
                  </a:lnTo>
                  <a:lnTo>
                    <a:pt x="649" y="668"/>
                  </a:lnTo>
                  <a:lnTo>
                    <a:pt x="649" y="670"/>
                  </a:lnTo>
                  <a:lnTo>
                    <a:pt x="651" y="675"/>
                  </a:lnTo>
                  <a:lnTo>
                    <a:pt x="651" y="675"/>
                  </a:lnTo>
                  <a:lnTo>
                    <a:pt x="651" y="677"/>
                  </a:lnTo>
                  <a:lnTo>
                    <a:pt x="651" y="680"/>
                  </a:lnTo>
                  <a:lnTo>
                    <a:pt x="651" y="682"/>
                  </a:lnTo>
                  <a:lnTo>
                    <a:pt x="651" y="684"/>
                  </a:lnTo>
                  <a:lnTo>
                    <a:pt x="651" y="684"/>
                  </a:lnTo>
                  <a:lnTo>
                    <a:pt x="651" y="687"/>
                  </a:lnTo>
                  <a:lnTo>
                    <a:pt x="651" y="687"/>
                  </a:lnTo>
                  <a:lnTo>
                    <a:pt x="651" y="687"/>
                  </a:lnTo>
                  <a:lnTo>
                    <a:pt x="651" y="687"/>
                  </a:lnTo>
                  <a:lnTo>
                    <a:pt x="649" y="694"/>
                  </a:lnTo>
                  <a:lnTo>
                    <a:pt x="646" y="698"/>
                  </a:lnTo>
                  <a:lnTo>
                    <a:pt x="646" y="703"/>
                  </a:lnTo>
                  <a:lnTo>
                    <a:pt x="646" y="706"/>
                  </a:lnTo>
                  <a:lnTo>
                    <a:pt x="646" y="708"/>
                  </a:lnTo>
                  <a:lnTo>
                    <a:pt x="646" y="708"/>
                  </a:lnTo>
                  <a:lnTo>
                    <a:pt x="646" y="708"/>
                  </a:lnTo>
                  <a:lnTo>
                    <a:pt x="646" y="708"/>
                  </a:lnTo>
                  <a:lnTo>
                    <a:pt x="649" y="708"/>
                  </a:lnTo>
                  <a:lnTo>
                    <a:pt x="656" y="708"/>
                  </a:lnTo>
                  <a:lnTo>
                    <a:pt x="656" y="703"/>
                  </a:lnTo>
                  <a:lnTo>
                    <a:pt x="658" y="696"/>
                  </a:lnTo>
                  <a:lnTo>
                    <a:pt x="665" y="677"/>
                  </a:lnTo>
                  <a:lnTo>
                    <a:pt x="668" y="675"/>
                  </a:lnTo>
                  <a:lnTo>
                    <a:pt x="670" y="672"/>
                  </a:lnTo>
                  <a:lnTo>
                    <a:pt x="670" y="672"/>
                  </a:lnTo>
                  <a:lnTo>
                    <a:pt x="670" y="670"/>
                  </a:lnTo>
                  <a:lnTo>
                    <a:pt x="670" y="670"/>
                  </a:lnTo>
                  <a:lnTo>
                    <a:pt x="670" y="670"/>
                  </a:lnTo>
                  <a:lnTo>
                    <a:pt x="670" y="670"/>
                  </a:lnTo>
                  <a:lnTo>
                    <a:pt x="670" y="668"/>
                  </a:lnTo>
                  <a:lnTo>
                    <a:pt x="670" y="665"/>
                  </a:lnTo>
                  <a:lnTo>
                    <a:pt x="670" y="663"/>
                  </a:lnTo>
                  <a:lnTo>
                    <a:pt x="668" y="651"/>
                  </a:lnTo>
                  <a:lnTo>
                    <a:pt x="668" y="649"/>
                  </a:lnTo>
                  <a:lnTo>
                    <a:pt x="668" y="649"/>
                  </a:lnTo>
                  <a:lnTo>
                    <a:pt x="672" y="642"/>
                  </a:lnTo>
                  <a:lnTo>
                    <a:pt x="675" y="637"/>
                  </a:lnTo>
                  <a:lnTo>
                    <a:pt x="675" y="637"/>
                  </a:lnTo>
                  <a:lnTo>
                    <a:pt x="677" y="635"/>
                  </a:lnTo>
                  <a:lnTo>
                    <a:pt x="682" y="632"/>
                  </a:lnTo>
                  <a:lnTo>
                    <a:pt x="684" y="630"/>
                  </a:lnTo>
                  <a:lnTo>
                    <a:pt x="684" y="630"/>
                  </a:lnTo>
                  <a:lnTo>
                    <a:pt x="691" y="637"/>
                  </a:lnTo>
                  <a:lnTo>
                    <a:pt x="691" y="637"/>
                  </a:lnTo>
                  <a:lnTo>
                    <a:pt x="694" y="639"/>
                  </a:lnTo>
                  <a:lnTo>
                    <a:pt x="694" y="639"/>
                  </a:lnTo>
                  <a:lnTo>
                    <a:pt x="694" y="642"/>
                  </a:lnTo>
                  <a:lnTo>
                    <a:pt x="694" y="642"/>
                  </a:lnTo>
                  <a:lnTo>
                    <a:pt x="694" y="642"/>
                  </a:lnTo>
                  <a:lnTo>
                    <a:pt x="694" y="642"/>
                  </a:lnTo>
                  <a:lnTo>
                    <a:pt x="696" y="639"/>
                  </a:lnTo>
                  <a:lnTo>
                    <a:pt x="696" y="639"/>
                  </a:lnTo>
                  <a:lnTo>
                    <a:pt x="696" y="639"/>
                  </a:lnTo>
                  <a:lnTo>
                    <a:pt x="698" y="639"/>
                  </a:lnTo>
                  <a:lnTo>
                    <a:pt x="698" y="639"/>
                  </a:lnTo>
                  <a:lnTo>
                    <a:pt x="698" y="639"/>
                  </a:lnTo>
                  <a:lnTo>
                    <a:pt x="698" y="637"/>
                  </a:lnTo>
                  <a:lnTo>
                    <a:pt x="698" y="637"/>
                  </a:lnTo>
                  <a:lnTo>
                    <a:pt x="698" y="637"/>
                  </a:lnTo>
                  <a:lnTo>
                    <a:pt x="701" y="635"/>
                  </a:lnTo>
                  <a:lnTo>
                    <a:pt x="703" y="632"/>
                  </a:lnTo>
                  <a:lnTo>
                    <a:pt x="703" y="632"/>
                  </a:lnTo>
                  <a:lnTo>
                    <a:pt x="703" y="630"/>
                  </a:lnTo>
                  <a:lnTo>
                    <a:pt x="703" y="630"/>
                  </a:lnTo>
                  <a:lnTo>
                    <a:pt x="703" y="627"/>
                  </a:lnTo>
                  <a:lnTo>
                    <a:pt x="701" y="627"/>
                  </a:lnTo>
                  <a:lnTo>
                    <a:pt x="701" y="627"/>
                  </a:lnTo>
                  <a:lnTo>
                    <a:pt x="705" y="616"/>
                  </a:lnTo>
                  <a:lnTo>
                    <a:pt x="705" y="613"/>
                  </a:lnTo>
                  <a:lnTo>
                    <a:pt x="705" y="613"/>
                  </a:lnTo>
                  <a:lnTo>
                    <a:pt x="703" y="613"/>
                  </a:lnTo>
                  <a:lnTo>
                    <a:pt x="703" y="611"/>
                  </a:lnTo>
                  <a:lnTo>
                    <a:pt x="703" y="609"/>
                  </a:lnTo>
                  <a:lnTo>
                    <a:pt x="710" y="594"/>
                  </a:lnTo>
                  <a:lnTo>
                    <a:pt x="710" y="594"/>
                  </a:lnTo>
                  <a:lnTo>
                    <a:pt x="710" y="592"/>
                  </a:lnTo>
                  <a:lnTo>
                    <a:pt x="710" y="590"/>
                  </a:lnTo>
                  <a:lnTo>
                    <a:pt x="708" y="590"/>
                  </a:lnTo>
                  <a:lnTo>
                    <a:pt x="708" y="587"/>
                  </a:lnTo>
                  <a:lnTo>
                    <a:pt x="708" y="585"/>
                  </a:lnTo>
                  <a:lnTo>
                    <a:pt x="708" y="585"/>
                  </a:lnTo>
                  <a:lnTo>
                    <a:pt x="708" y="582"/>
                  </a:lnTo>
                  <a:lnTo>
                    <a:pt x="710" y="580"/>
                  </a:lnTo>
                  <a:lnTo>
                    <a:pt x="710" y="580"/>
                  </a:lnTo>
                  <a:lnTo>
                    <a:pt x="710" y="580"/>
                  </a:lnTo>
                  <a:lnTo>
                    <a:pt x="713" y="578"/>
                  </a:lnTo>
                  <a:lnTo>
                    <a:pt x="715" y="578"/>
                  </a:lnTo>
                  <a:lnTo>
                    <a:pt x="717" y="575"/>
                  </a:lnTo>
                  <a:lnTo>
                    <a:pt x="720" y="573"/>
                  </a:lnTo>
                  <a:lnTo>
                    <a:pt x="720" y="573"/>
                  </a:lnTo>
                  <a:lnTo>
                    <a:pt x="720" y="573"/>
                  </a:lnTo>
                  <a:lnTo>
                    <a:pt x="720" y="573"/>
                  </a:lnTo>
                  <a:lnTo>
                    <a:pt x="720" y="571"/>
                  </a:lnTo>
                  <a:lnTo>
                    <a:pt x="720" y="571"/>
                  </a:lnTo>
                  <a:lnTo>
                    <a:pt x="722" y="571"/>
                  </a:lnTo>
                  <a:lnTo>
                    <a:pt x="724" y="568"/>
                  </a:lnTo>
                  <a:lnTo>
                    <a:pt x="724" y="568"/>
                  </a:lnTo>
                  <a:lnTo>
                    <a:pt x="724" y="564"/>
                  </a:lnTo>
                  <a:lnTo>
                    <a:pt x="724" y="561"/>
                  </a:lnTo>
                  <a:lnTo>
                    <a:pt x="727" y="561"/>
                  </a:lnTo>
                  <a:lnTo>
                    <a:pt x="727" y="561"/>
                  </a:lnTo>
                  <a:lnTo>
                    <a:pt x="727" y="561"/>
                  </a:lnTo>
                  <a:lnTo>
                    <a:pt x="729" y="561"/>
                  </a:lnTo>
                  <a:lnTo>
                    <a:pt x="729" y="559"/>
                  </a:lnTo>
                  <a:lnTo>
                    <a:pt x="729" y="559"/>
                  </a:lnTo>
                  <a:lnTo>
                    <a:pt x="729" y="556"/>
                  </a:lnTo>
                  <a:lnTo>
                    <a:pt x="729" y="556"/>
                  </a:lnTo>
                  <a:lnTo>
                    <a:pt x="739" y="540"/>
                  </a:lnTo>
                  <a:lnTo>
                    <a:pt x="741" y="538"/>
                  </a:lnTo>
                  <a:lnTo>
                    <a:pt x="741" y="538"/>
                  </a:lnTo>
                  <a:lnTo>
                    <a:pt x="741" y="538"/>
                  </a:lnTo>
                  <a:lnTo>
                    <a:pt x="741" y="538"/>
                  </a:lnTo>
                  <a:lnTo>
                    <a:pt x="743" y="538"/>
                  </a:lnTo>
                  <a:lnTo>
                    <a:pt x="743" y="538"/>
                  </a:lnTo>
                  <a:lnTo>
                    <a:pt x="743" y="535"/>
                  </a:lnTo>
                  <a:lnTo>
                    <a:pt x="743" y="535"/>
                  </a:lnTo>
                  <a:lnTo>
                    <a:pt x="743" y="535"/>
                  </a:lnTo>
                  <a:lnTo>
                    <a:pt x="743" y="535"/>
                  </a:lnTo>
                  <a:lnTo>
                    <a:pt x="743" y="535"/>
                  </a:lnTo>
                  <a:lnTo>
                    <a:pt x="743" y="533"/>
                  </a:lnTo>
                  <a:lnTo>
                    <a:pt x="746" y="533"/>
                  </a:lnTo>
                  <a:lnTo>
                    <a:pt x="762" y="530"/>
                  </a:lnTo>
                  <a:lnTo>
                    <a:pt x="762" y="530"/>
                  </a:lnTo>
                  <a:lnTo>
                    <a:pt x="762" y="530"/>
                  </a:lnTo>
                  <a:lnTo>
                    <a:pt x="762" y="530"/>
                  </a:lnTo>
                  <a:lnTo>
                    <a:pt x="762" y="533"/>
                  </a:lnTo>
                  <a:lnTo>
                    <a:pt x="765" y="533"/>
                  </a:lnTo>
                  <a:lnTo>
                    <a:pt x="765" y="533"/>
                  </a:lnTo>
                  <a:lnTo>
                    <a:pt x="767" y="533"/>
                  </a:lnTo>
                  <a:lnTo>
                    <a:pt x="767" y="530"/>
                  </a:lnTo>
                  <a:lnTo>
                    <a:pt x="767" y="526"/>
                  </a:lnTo>
                  <a:lnTo>
                    <a:pt x="767" y="523"/>
                  </a:lnTo>
                  <a:lnTo>
                    <a:pt x="767" y="523"/>
                  </a:lnTo>
                  <a:lnTo>
                    <a:pt x="767" y="521"/>
                  </a:lnTo>
                  <a:lnTo>
                    <a:pt x="767" y="519"/>
                  </a:lnTo>
                  <a:lnTo>
                    <a:pt x="767" y="519"/>
                  </a:lnTo>
                  <a:lnTo>
                    <a:pt x="767" y="519"/>
                  </a:lnTo>
                  <a:lnTo>
                    <a:pt x="767" y="516"/>
                  </a:lnTo>
                  <a:lnTo>
                    <a:pt x="767" y="516"/>
                  </a:lnTo>
                  <a:lnTo>
                    <a:pt x="767" y="516"/>
                  </a:lnTo>
                  <a:lnTo>
                    <a:pt x="767" y="516"/>
                  </a:lnTo>
                  <a:lnTo>
                    <a:pt x="767" y="514"/>
                  </a:lnTo>
                  <a:lnTo>
                    <a:pt x="772" y="495"/>
                  </a:lnTo>
                  <a:lnTo>
                    <a:pt x="781" y="485"/>
                  </a:lnTo>
                  <a:lnTo>
                    <a:pt x="781" y="483"/>
                  </a:lnTo>
                  <a:lnTo>
                    <a:pt x="781" y="481"/>
                  </a:lnTo>
                  <a:lnTo>
                    <a:pt x="781" y="478"/>
                  </a:lnTo>
                  <a:lnTo>
                    <a:pt x="784" y="474"/>
                  </a:lnTo>
                  <a:lnTo>
                    <a:pt x="784" y="471"/>
                  </a:lnTo>
                  <a:lnTo>
                    <a:pt x="784" y="469"/>
                  </a:lnTo>
                  <a:lnTo>
                    <a:pt x="784" y="467"/>
                  </a:lnTo>
                  <a:lnTo>
                    <a:pt x="784" y="464"/>
                  </a:lnTo>
                  <a:lnTo>
                    <a:pt x="784" y="462"/>
                  </a:lnTo>
                  <a:lnTo>
                    <a:pt x="784" y="462"/>
                  </a:lnTo>
                  <a:lnTo>
                    <a:pt x="788" y="448"/>
                  </a:lnTo>
                  <a:lnTo>
                    <a:pt x="786" y="436"/>
                  </a:lnTo>
                  <a:lnTo>
                    <a:pt x="786" y="429"/>
                  </a:lnTo>
                  <a:lnTo>
                    <a:pt x="786" y="424"/>
                  </a:lnTo>
                  <a:lnTo>
                    <a:pt x="784" y="417"/>
                  </a:lnTo>
                  <a:lnTo>
                    <a:pt x="784" y="414"/>
                  </a:lnTo>
                  <a:lnTo>
                    <a:pt x="784" y="405"/>
                  </a:lnTo>
                  <a:lnTo>
                    <a:pt x="784" y="400"/>
                  </a:lnTo>
                  <a:lnTo>
                    <a:pt x="784" y="398"/>
                  </a:lnTo>
                  <a:lnTo>
                    <a:pt x="784" y="398"/>
                  </a:lnTo>
                  <a:lnTo>
                    <a:pt x="786" y="393"/>
                  </a:lnTo>
                  <a:lnTo>
                    <a:pt x="788" y="393"/>
                  </a:lnTo>
                  <a:lnTo>
                    <a:pt x="791" y="384"/>
                  </a:lnTo>
                  <a:lnTo>
                    <a:pt x="791" y="384"/>
                  </a:lnTo>
                  <a:lnTo>
                    <a:pt x="793" y="381"/>
                  </a:lnTo>
                  <a:lnTo>
                    <a:pt x="793" y="379"/>
                  </a:lnTo>
                  <a:lnTo>
                    <a:pt x="793" y="377"/>
                  </a:lnTo>
                  <a:lnTo>
                    <a:pt x="795" y="367"/>
                  </a:lnTo>
                  <a:lnTo>
                    <a:pt x="795" y="365"/>
                  </a:lnTo>
                  <a:lnTo>
                    <a:pt x="800" y="362"/>
                  </a:lnTo>
                  <a:lnTo>
                    <a:pt x="800" y="360"/>
                  </a:lnTo>
                  <a:lnTo>
                    <a:pt x="802" y="353"/>
                  </a:lnTo>
                  <a:lnTo>
                    <a:pt x="805" y="346"/>
                  </a:lnTo>
                  <a:lnTo>
                    <a:pt x="807" y="341"/>
                  </a:lnTo>
                  <a:lnTo>
                    <a:pt x="807" y="339"/>
                  </a:lnTo>
                  <a:lnTo>
                    <a:pt x="810" y="336"/>
                  </a:lnTo>
                  <a:lnTo>
                    <a:pt x="812" y="336"/>
                  </a:lnTo>
                  <a:lnTo>
                    <a:pt x="812" y="334"/>
                  </a:lnTo>
                  <a:lnTo>
                    <a:pt x="810" y="332"/>
                  </a:lnTo>
                  <a:lnTo>
                    <a:pt x="810" y="332"/>
                  </a:lnTo>
                  <a:lnTo>
                    <a:pt x="810" y="329"/>
                  </a:lnTo>
                  <a:lnTo>
                    <a:pt x="810" y="329"/>
                  </a:lnTo>
                  <a:lnTo>
                    <a:pt x="810" y="327"/>
                  </a:lnTo>
                  <a:lnTo>
                    <a:pt x="810" y="327"/>
                  </a:lnTo>
                  <a:lnTo>
                    <a:pt x="810" y="327"/>
                  </a:lnTo>
                  <a:lnTo>
                    <a:pt x="810" y="327"/>
                  </a:lnTo>
                  <a:lnTo>
                    <a:pt x="807" y="325"/>
                  </a:lnTo>
                  <a:lnTo>
                    <a:pt x="807" y="325"/>
                  </a:lnTo>
                  <a:lnTo>
                    <a:pt x="807" y="322"/>
                  </a:lnTo>
                  <a:lnTo>
                    <a:pt x="807" y="322"/>
                  </a:lnTo>
                  <a:lnTo>
                    <a:pt x="807" y="320"/>
                  </a:lnTo>
                  <a:lnTo>
                    <a:pt x="807" y="317"/>
                  </a:lnTo>
                  <a:lnTo>
                    <a:pt x="807" y="317"/>
                  </a:lnTo>
                  <a:lnTo>
                    <a:pt x="807" y="315"/>
                  </a:lnTo>
                  <a:lnTo>
                    <a:pt x="807" y="315"/>
                  </a:lnTo>
                  <a:lnTo>
                    <a:pt x="810" y="315"/>
                  </a:lnTo>
                  <a:lnTo>
                    <a:pt x="810" y="313"/>
                  </a:lnTo>
                  <a:lnTo>
                    <a:pt x="812" y="313"/>
                  </a:lnTo>
                  <a:lnTo>
                    <a:pt x="812" y="308"/>
                  </a:lnTo>
                  <a:lnTo>
                    <a:pt x="812" y="306"/>
                  </a:lnTo>
                  <a:lnTo>
                    <a:pt x="812" y="306"/>
                  </a:lnTo>
                  <a:lnTo>
                    <a:pt x="814" y="306"/>
                  </a:lnTo>
                  <a:lnTo>
                    <a:pt x="814" y="303"/>
                  </a:lnTo>
                  <a:lnTo>
                    <a:pt x="814" y="303"/>
                  </a:lnTo>
                  <a:lnTo>
                    <a:pt x="812" y="303"/>
                  </a:lnTo>
                  <a:lnTo>
                    <a:pt x="812" y="303"/>
                  </a:lnTo>
                  <a:lnTo>
                    <a:pt x="812" y="301"/>
                  </a:lnTo>
                  <a:lnTo>
                    <a:pt x="812" y="301"/>
                  </a:lnTo>
                  <a:lnTo>
                    <a:pt x="812" y="301"/>
                  </a:lnTo>
                  <a:lnTo>
                    <a:pt x="812" y="298"/>
                  </a:lnTo>
                  <a:lnTo>
                    <a:pt x="812" y="298"/>
                  </a:lnTo>
                  <a:lnTo>
                    <a:pt x="812" y="296"/>
                  </a:lnTo>
                  <a:lnTo>
                    <a:pt x="814" y="296"/>
                  </a:lnTo>
                  <a:lnTo>
                    <a:pt x="812" y="294"/>
                  </a:lnTo>
                  <a:lnTo>
                    <a:pt x="812" y="294"/>
                  </a:lnTo>
                  <a:lnTo>
                    <a:pt x="812" y="294"/>
                  </a:lnTo>
                  <a:lnTo>
                    <a:pt x="812" y="291"/>
                  </a:lnTo>
                  <a:lnTo>
                    <a:pt x="812" y="291"/>
                  </a:lnTo>
                  <a:lnTo>
                    <a:pt x="812" y="291"/>
                  </a:lnTo>
                  <a:lnTo>
                    <a:pt x="814" y="291"/>
                  </a:lnTo>
                  <a:lnTo>
                    <a:pt x="814" y="291"/>
                  </a:lnTo>
                  <a:lnTo>
                    <a:pt x="814" y="291"/>
                  </a:lnTo>
                  <a:lnTo>
                    <a:pt x="817" y="294"/>
                  </a:lnTo>
                  <a:lnTo>
                    <a:pt x="817" y="294"/>
                  </a:lnTo>
                  <a:lnTo>
                    <a:pt x="819" y="294"/>
                  </a:lnTo>
                  <a:lnTo>
                    <a:pt x="819" y="294"/>
                  </a:lnTo>
                  <a:lnTo>
                    <a:pt x="821" y="294"/>
                  </a:lnTo>
                  <a:lnTo>
                    <a:pt x="824" y="294"/>
                  </a:lnTo>
                  <a:lnTo>
                    <a:pt x="824" y="294"/>
                  </a:lnTo>
                  <a:lnTo>
                    <a:pt x="826" y="294"/>
                  </a:lnTo>
                  <a:lnTo>
                    <a:pt x="828" y="294"/>
                  </a:lnTo>
                  <a:lnTo>
                    <a:pt x="831" y="291"/>
                  </a:lnTo>
                  <a:lnTo>
                    <a:pt x="836" y="294"/>
                  </a:lnTo>
                  <a:lnTo>
                    <a:pt x="838" y="291"/>
                  </a:lnTo>
                  <a:lnTo>
                    <a:pt x="838" y="289"/>
                  </a:lnTo>
                  <a:lnTo>
                    <a:pt x="838" y="289"/>
                  </a:lnTo>
                  <a:lnTo>
                    <a:pt x="840" y="287"/>
                  </a:lnTo>
                  <a:lnTo>
                    <a:pt x="840" y="284"/>
                  </a:lnTo>
                  <a:lnTo>
                    <a:pt x="840" y="282"/>
                  </a:lnTo>
                  <a:lnTo>
                    <a:pt x="840" y="282"/>
                  </a:lnTo>
                  <a:lnTo>
                    <a:pt x="840" y="280"/>
                  </a:lnTo>
                  <a:lnTo>
                    <a:pt x="840" y="277"/>
                  </a:lnTo>
                  <a:lnTo>
                    <a:pt x="840" y="277"/>
                  </a:lnTo>
                  <a:lnTo>
                    <a:pt x="847" y="275"/>
                  </a:lnTo>
                  <a:lnTo>
                    <a:pt x="850" y="275"/>
                  </a:lnTo>
                  <a:lnTo>
                    <a:pt x="852" y="275"/>
                  </a:lnTo>
                  <a:lnTo>
                    <a:pt x="855" y="270"/>
                  </a:lnTo>
                  <a:lnTo>
                    <a:pt x="857" y="270"/>
                  </a:lnTo>
                  <a:lnTo>
                    <a:pt x="857" y="270"/>
                  </a:lnTo>
                  <a:lnTo>
                    <a:pt x="859" y="270"/>
                  </a:lnTo>
                  <a:lnTo>
                    <a:pt x="859" y="272"/>
                  </a:lnTo>
                  <a:lnTo>
                    <a:pt x="862" y="270"/>
                  </a:lnTo>
                  <a:lnTo>
                    <a:pt x="862" y="270"/>
                  </a:lnTo>
                  <a:lnTo>
                    <a:pt x="864" y="268"/>
                  </a:lnTo>
                  <a:lnTo>
                    <a:pt x="869" y="265"/>
                  </a:lnTo>
                  <a:lnTo>
                    <a:pt x="869" y="265"/>
                  </a:lnTo>
                  <a:lnTo>
                    <a:pt x="869" y="265"/>
                  </a:lnTo>
                  <a:lnTo>
                    <a:pt x="871" y="265"/>
                  </a:lnTo>
                  <a:lnTo>
                    <a:pt x="871" y="265"/>
                  </a:lnTo>
                  <a:lnTo>
                    <a:pt x="871" y="268"/>
                  </a:lnTo>
                  <a:lnTo>
                    <a:pt x="871" y="268"/>
                  </a:lnTo>
                  <a:lnTo>
                    <a:pt x="871" y="270"/>
                  </a:lnTo>
                  <a:lnTo>
                    <a:pt x="871" y="270"/>
                  </a:lnTo>
                  <a:lnTo>
                    <a:pt x="873" y="268"/>
                  </a:lnTo>
                  <a:lnTo>
                    <a:pt x="873" y="268"/>
                  </a:lnTo>
                  <a:lnTo>
                    <a:pt x="873" y="265"/>
                  </a:lnTo>
                  <a:lnTo>
                    <a:pt x="873" y="265"/>
                  </a:lnTo>
                  <a:lnTo>
                    <a:pt x="873" y="265"/>
                  </a:lnTo>
                  <a:lnTo>
                    <a:pt x="873" y="265"/>
                  </a:lnTo>
                  <a:lnTo>
                    <a:pt x="873" y="265"/>
                  </a:lnTo>
                  <a:lnTo>
                    <a:pt x="876" y="265"/>
                  </a:lnTo>
                  <a:lnTo>
                    <a:pt x="876" y="265"/>
                  </a:lnTo>
                  <a:lnTo>
                    <a:pt x="878" y="265"/>
                  </a:lnTo>
                  <a:lnTo>
                    <a:pt x="878" y="268"/>
                  </a:lnTo>
                  <a:lnTo>
                    <a:pt x="878" y="265"/>
                  </a:lnTo>
                  <a:lnTo>
                    <a:pt x="881" y="265"/>
                  </a:lnTo>
                  <a:lnTo>
                    <a:pt x="881" y="265"/>
                  </a:lnTo>
                  <a:lnTo>
                    <a:pt x="881" y="263"/>
                  </a:lnTo>
                  <a:lnTo>
                    <a:pt x="881" y="263"/>
                  </a:lnTo>
                  <a:lnTo>
                    <a:pt x="881" y="261"/>
                  </a:lnTo>
                  <a:lnTo>
                    <a:pt x="885" y="261"/>
                  </a:lnTo>
                  <a:lnTo>
                    <a:pt x="885" y="258"/>
                  </a:lnTo>
                  <a:lnTo>
                    <a:pt x="888" y="256"/>
                  </a:lnTo>
                  <a:lnTo>
                    <a:pt x="890" y="249"/>
                  </a:lnTo>
                  <a:lnTo>
                    <a:pt x="892" y="246"/>
                  </a:lnTo>
                  <a:lnTo>
                    <a:pt x="899" y="239"/>
                  </a:lnTo>
                  <a:lnTo>
                    <a:pt x="899" y="239"/>
                  </a:lnTo>
                  <a:lnTo>
                    <a:pt x="899" y="237"/>
                  </a:lnTo>
                  <a:close/>
                  <a:moveTo>
                    <a:pt x="828" y="78"/>
                  </a:moveTo>
                  <a:lnTo>
                    <a:pt x="826" y="81"/>
                  </a:lnTo>
                  <a:lnTo>
                    <a:pt x="826" y="81"/>
                  </a:lnTo>
                  <a:lnTo>
                    <a:pt x="826" y="81"/>
                  </a:lnTo>
                  <a:lnTo>
                    <a:pt x="826" y="83"/>
                  </a:lnTo>
                  <a:lnTo>
                    <a:pt x="826" y="85"/>
                  </a:lnTo>
                  <a:lnTo>
                    <a:pt x="828" y="85"/>
                  </a:lnTo>
                  <a:lnTo>
                    <a:pt x="828" y="83"/>
                  </a:lnTo>
                  <a:lnTo>
                    <a:pt x="828" y="81"/>
                  </a:lnTo>
                  <a:lnTo>
                    <a:pt x="828" y="78"/>
                  </a:lnTo>
                  <a:lnTo>
                    <a:pt x="828" y="78"/>
                  </a:lnTo>
                  <a:lnTo>
                    <a:pt x="828" y="78"/>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8" name="Freeform 12">
              <a:extLst>
                <a:ext uri="{FF2B5EF4-FFF2-40B4-BE49-F238E27FC236}">
                  <a16:creationId xmlns:a16="http://schemas.microsoft.com/office/drawing/2014/main" id="{F0B5D3BE-F6CD-DAC4-E025-49F7A8CD7197}"/>
                </a:ext>
              </a:extLst>
            </p:cNvPr>
            <p:cNvSpPr>
              <a:spLocks/>
            </p:cNvSpPr>
            <p:nvPr/>
          </p:nvSpPr>
          <p:spPr bwMode="auto">
            <a:xfrm>
              <a:off x="9219207" y="5136131"/>
              <a:ext cx="90417" cy="117160"/>
            </a:xfrm>
            <a:custGeom>
              <a:avLst/>
              <a:gdLst>
                <a:gd name="T0" fmla="*/ 68 w 71"/>
                <a:gd name="T1" fmla="*/ 40 h 92"/>
                <a:gd name="T2" fmla="*/ 68 w 71"/>
                <a:gd name="T3" fmla="*/ 30 h 92"/>
                <a:gd name="T4" fmla="*/ 68 w 71"/>
                <a:gd name="T5" fmla="*/ 26 h 92"/>
                <a:gd name="T6" fmla="*/ 68 w 71"/>
                <a:gd name="T7" fmla="*/ 21 h 92"/>
                <a:gd name="T8" fmla="*/ 68 w 71"/>
                <a:gd name="T9" fmla="*/ 16 h 92"/>
                <a:gd name="T10" fmla="*/ 66 w 71"/>
                <a:gd name="T11" fmla="*/ 14 h 92"/>
                <a:gd name="T12" fmla="*/ 61 w 71"/>
                <a:gd name="T13" fmla="*/ 11 h 92"/>
                <a:gd name="T14" fmla="*/ 59 w 71"/>
                <a:gd name="T15" fmla="*/ 14 h 92"/>
                <a:gd name="T16" fmla="*/ 52 w 71"/>
                <a:gd name="T17" fmla="*/ 9 h 92"/>
                <a:gd name="T18" fmla="*/ 45 w 71"/>
                <a:gd name="T19" fmla="*/ 7 h 92"/>
                <a:gd name="T20" fmla="*/ 35 w 71"/>
                <a:gd name="T21" fmla="*/ 0 h 92"/>
                <a:gd name="T22" fmla="*/ 30 w 71"/>
                <a:gd name="T23" fmla="*/ 0 h 92"/>
                <a:gd name="T24" fmla="*/ 28 w 71"/>
                <a:gd name="T25" fmla="*/ 0 h 92"/>
                <a:gd name="T26" fmla="*/ 19 w 71"/>
                <a:gd name="T27" fmla="*/ 9 h 92"/>
                <a:gd name="T28" fmla="*/ 16 w 71"/>
                <a:gd name="T29" fmla="*/ 14 h 92"/>
                <a:gd name="T30" fmla="*/ 9 w 71"/>
                <a:gd name="T31" fmla="*/ 26 h 92"/>
                <a:gd name="T32" fmla="*/ 7 w 71"/>
                <a:gd name="T33" fmla="*/ 33 h 92"/>
                <a:gd name="T34" fmla="*/ 0 w 71"/>
                <a:gd name="T35" fmla="*/ 42 h 92"/>
                <a:gd name="T36" fmla="*/ 0 w 71"/>
                <a:gd name="T37" fmla="*/ 56 h 92"/>
                <a:gd name="T38" fmla="*/ 2 w 71"/>
                <a:gd name="T39" fmla="*/ 64 h 92"/>
                <a:gd name="T40" fmla="*/ 2 w 71"/>
                <a:gd name="T41" fmla="*/ 61 h 92"/>
                <a:gd name="T42" fmla="*/ 4 w 71"/>
                <a:gd name="T43" fmla="*/ 61 h 92"/>
                <a:gd name="T44" fmla="*/ 4 w 71"/>
                <a:gd name="T45" fmla="*/ 61 h 92"/>
                <a:gd name="T46" fmla="*/ 7 w 71"/>
                <a:gd name="T47" fmla="*/ 66 h 92"/>
                <a:gd name="T48" fmla="*/ 9 w 71"/>
                <a:gd name="T49" fmla="*/ 68 h 92"/>
                <a:gd name="T50" fmla="*/ 9 w 71"/>
                <a:gd name="T51" fmla="*/ 71 h 92"/>
                <a:gd name="T52" fmla="*/ 9 w 71"/>
                <a:gd name="T53" fmla="*/ 73 h 92"/>
                <a:gd name="T54" fmla="*/ 16 w 71"/>
                <a:gd name="T55" fmla="*/ 80 h 92"/>
                <a:gd name="T56" fmla="*/ 19 w 71"/>
                <a:gd name="T57" fmla="*/ 85 h 92"/>
                <a:gd name="T58" fmla="*/ 26 w 71"/>
                <a:gd name="T59" fmla="*/ 87 h 92"/>
                <a:gd name="T60" fmla="*/ 30 w 71"/>
                <a:gd name="T61" fmla="*/ 90 h 92"/>
                <a:gd name="T62" fmla="*/ 40 w 71"/>
                <a:gd name="T63" fmla="*/ 92 h 92"/>
                <a:gd name="T64" fmla="*/ 54 w 71"/>
                <a:gd name="T65" fmla="*/ 92 h 92"/>
                <a:gd name="T66" fmla="*/ 64 w 71"/>
                <a:gd name="T67" fmla="*/ 92 h 92"/>
                <a:gd name="T68" fmla="*/ 64 w 71"/>
                <a:gd name="T69" fmla="*/ 92 h 92"/>
                <a:gd name="T70" fmla="*/ 64 w 71"/>
                <a:gd name="T71" fmla="*/ 90 h 92"/>
                <a:gd name="T72" fmla="*/ 61 w 71"/>
                <a:gd name="T73" fmla="*/ 85 h 92"/>
                <a:gd name="T74" fmla="*/ 61 w 71"/>
                <a:gd name="T75" fmla="*/ 80 h 92"/>
                <a:gd name="T76" fmla="*/ 64 w 71"/>
                <a:gd name="T77" fmla="*/ 68 h 92"/>
                <a:gd name="T78" fmla="*/ 64 w 71"/>
                <a:gd name="T79" fmla="*/ 64 h 92"/>
                <a:gd name="T80" fmla="*/ 68 w 71"/>
                <a:gd name="T81" fmla="*/ 64 h 92"/>
                <a:gd name="T82" fmla="*/ 71 w 71"/>
                <a:gd name="T83" fmla="*/ 64 h 92"/>
                <a:gd name="T84" fmla="*/ 71 w 71"/>
                <a:gd name="T85" fmla="*/ 4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1" h="92">
                  <a:moveTo>
                    <a:pt x="71" y="45"/>
                  </a:moveTo>
                  <a:lnTo>
                    <a:pt x="68" y="40"/>
                  </a:lnTo>
                  <a:lnTo>
                    <a:pt x="68" y="38"/>
                  </a:lnTo>
                  <a:lnTo>
                    <a:pt x="68" y="30"/>
                  </a:lnTo>
                  <a:lnTo>
                    <a:pt x="68" y="30"/>
                  </a:lnTo>
                  <a:lnTo>
                    <a:pt x="68" y="26"/>
                  </a:lnTo>
                  <a:lnTo>
                    <a:pt x="68" y="23"/>
                  </a:lnTo>
                  <a:lnTo>
                    <a:pt x="68" y="21"/>
                  </a:lnTo>
                  <a:lnTo>
                    <a:pt x="68" y="19"/>
                  </a:lnTo>
                  <a:lnTo>
                    <a:pt x="68" y="16"/>
                  </a:lnTo>
                  <a:lnTo>
                    <a:pt x="68" y="14"/>
                  </a:lnTo>
                  <a:lnTo>
                    <a:pt x="66" y="14"/>
                  </a:lnTo>
                  <a:lnTo>
                    <a:pt x="64" y="14"/>
                  </a:lnTo>
                  <a:lnTo>
                    <a:pt x="61" y="11"/>
                  </a:lnTo>
                  <a:lnTo>
                    <a:pt x="59" y="14"/>
                  </a:lnTo>
                  <a:lnTo>
                    <a:pt x="59" y="14"/>
                  </a:lnTo>
                  <a:lnTo>
                    <a:pt x="56" y="14"/>
                  </a:lnTo>
                  <a:lnTo>
                    <a:pt x="52" y="9"/>
                  </a:lnTo>
                  <a:lnTo>
                    <a:pt x="52" y="9"/>
                  </a:lnTo>
                  <a:lnTo>
                    <a:pt x="45" y="7"/>
                  </a:lnTo>
                  <a:lnTo>
                    <a:pt x="40" y="2"/>
                  </a:lnTo>
                  <a:lnTo>
                    <a:pt x="35" y="0"/>
                  </a:lnTo>
                  <a:lnTo>
                    <a:pt x="33" y="0"/>
                  </a:lnTo>
                  <a:lnTo>
                    <a:pt x="30" y="0"/>
                  </a:lnTo>
                  <a:lnTo>
                    <a:pt x="30" y="0"/>
                  </a:lnTo>
                  <a:lnTo>
                    <a:pt x="28" y="0"/>
                  </a:lnTo>
                  <a:lnTo>
                    <a:pt x="23" y="4"/>
                  </a:lnTo>
                  <a:lnTo>
                    <a:pt x="19" y="9"/>
                  </a:lnTo>
                  <a:lnTo>
                    <a:pt x="16" y="9"/>
                  </a:lnTo>
                  <a:lnTo>
                    <a:pt x="16" y="14"/>
                  </a:lnTo>
                  <a:lnTo>
                    <a:pt x="14" y="21"/>
                  </a:lnTo>
                  <a:lnTo>
                    <a:pt x="9" y="26"/>
                  </a:lnTo>
                  <a:lnTo>
                    <a:pt x="7" y="33"/>
                  </a:lnTo>
                  <a:lnTo>
                    <a:pt x="7" y="33"/>
                  </a:lnTo>
                  <a:lnTo>
                    <a:pt x="2" y="38"/>
                  </a:lnTo>
                  <a:lnTo>
                    <a:pt x="0" y="42"/>
                  </a:lnTo>
                  <a:lnTo>
                    <a:pt x="0" y="49"/>
                  </a:lnTo>
                  <a:lnTo>
                    <a:pt x="0" y="56"/>
                  </a:lnTo>
                  <a:lnTo>
                    <a:pt x="0" y="61"/>
                  </a:lnTo>
                  <a:lnTo>
                    <a:pt x="2" y="64"/>
                  </a:lnTo>
                  <a:lnTo>
                    <a:pt x="2" y="61"/>
                  </a:lnTo>
                  <a:lnTo>
                    <a:pt x="2" y="61"/>
                  </a:lnTo>
                  <a:lnTo>
                    <a:pt x="4" y="61"/>
                  </a:lnTo>
                  <a:lnTo>
                    <a:pt x="4" y="61"/>
                  </a:lnTo>
                  <a:lnTo>
                    <a:pt x="4" y="61"/>
                  </a:lnTo>
                  <a:lnTo>
                    <a:pt x="4" y="61"/>
                  </a:lnTo>
                  <a:lnTo>
                    <a:pt x="7" y="64"/>
                  </a:lnTo>
                  <a:lnTo>
                    <a:pt x="7" y="66"/>
                  </a:lnTo>
                  <a:lnTo>
                    <a:pt x="9" y="66"/>
                  </a:lnTo>
                  <a:lnTo>
                    <a:pt x="9" y="68"/>
                  </a:lnTo>
                  <a:lnTo>
                    <a:pt x="9" y="68"/>
                  </a:lnTo>
                  <a:lnTo>
                    <a:pt x="9" y="71"/>
                  </a:lnTo>
                  <a:lnTo>
                    <a:pt x="9" y="73"/>
                  </a:lnTo>
                  <a:lnTo>
                    <a:pt x="9" y="73"/>
                  </a:lnTo>
                  <a:lnTo>
                    <a:pt x="9" y="75"/>
                  </a:lnTo>
                  <a:lnTo>
                    <a:pt x="16" y="80"/>
                  </a:lnTo>
                  <a:lnTo>
                    <a:pt x="19" y="85"/>
                  </a:lnTo>
                  <a:lnTo>
                    <a:pt x="19" y="85"/>
                  </a:lnTo>
                  <a:lnTo>
                    <a:pt x="21" y="87"/>
                  </a:lnTo>
                  <a:lnTo>
                    <a:pt x="26" y="87"/>
                  </a:lnTo>
                  <a:lnTo>
                    <a:pt x="26" y="87"/>
                  </a:lnTo>
                  <a:lnTo>
                    <a:pt x="30" y="90"/>
                  </a:lnTo>
                  <a:lnTo>
                    <a:pt x="35" y="92"/>
                  </a:lnTo>
                  <a:lnTo>
                    <a:pt x="40" y="92"/>
                  </a:lnTo>
                  <a:lnTo>
                    <a:pt x="45" y="92"/>
                  </a:lnTo>
                  <a:lnTo>
                    <a:pt x="54" y="92"/>
                  </a:lnTo>
                  <a:lnTo>
                    <a:pt x="59" y="92"/>
                  </a:lnTo>
                  <a:lnTo>
                    <a:pt x="64" y="92"/>
                  </a:lnTo>
                  <a:lnTo>
                    <a:pt x="64" y="92"/>
                  </a:lnTo>
                  <a:lnTo>
                    <a:pt x="64" y="92"/>
                  </a:lnTo>
                  <a:lnTo>
                    <a:pt x="64" y="90"/>
                  </a:lnTo>
                  <a:lnTo>
                    <a:pt x="64" y="90"/>
                  </a:lnTo>
                  <a:lnTo>
                    <a:pt x="61" y="90"/>
                  </a:lnTo>
                  <a:lnTo>
                    <a:pt x="61" y="85"/>
                  </a:lnTo>
                  <a:lnTo>
                    <a:pt x="61" y="82"/>
                  </a:lnTo>
                  <a:lnTo>
                    <a:pt x="61" y="80"/>
                  </a:lnTo>
                  <a:lnTo>
                    <a:pt x="64" y="75"/>
                  </a:lnTo>
                  <a:lnTo>
                    <a:pt x="64" y="68"/>
                  </a:lnTo>
                  <a:lnTo>
                    <a:pt x="64" y="64"/>
                  </a:lnTo>
                  <a:lnTo>
                    <a:pt x="64" y="64"/>
                  </a:lnTo>
                  <a:lnTo>
                    <a:pt x="68" y="64"/>
                  </a:lnTo>
                  <a:lnTo>
                    <a:pt x="68" y="64"/>
                  </a:lnTo>
                  <a:lnTo>
                    <a:pt x="71" y="64"/>
                  </a:lnTo>
                  <a:lnTo>
                    <a:pt x="71" y="64"/>
                  </a:lnTo>
                  <a:lnTo>
                    <a:pt x="71" y="49"/>
                  </a:lnTo>
                  <a:lnTo>
                    <a:pt x="71" y="45"/>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9" name="Freeform 13">
              <a:extLst>
                <a:ext uri="{FF2B5EF4-FFF2-40B4-BE49-F238E27FC236}">
                  <a16:creationId xmlns:a16="http://schemas.microsoft.com/office/drawing/2014/main" id="{3286D045-1641-C266-F841-22B42C62BA4B}"/>
                </a:ext>
              </a:extLst>
            </p:cNvPr>
            <p:cNvSpPr>
              <a:spLocks/>
            </p:cNvSpPr>
            <p:nvPr/>
          </p:nvSpPr>
          <p:spPr bwMode="auto">
            <a:xfrm>
              <a:off x="8767123" y="2498765"/>
              <a:ext cx="801016" cy="595986"/>
            </a:xfrm>
            <a:custGeom>
              <a:avLst/>
              <a:gdLst>
                <a:gd name="T0" fmla="*/ 613 w 629"/>
                <a:gd name="T1" fmla="*/ 367 h 468"/>
                <a:gd name="T2" fmla="*/ 594 w 629"/>
                <a:gd name="T3" fmla="*/ 362 h 468"/>
                <a:gd name="T4" fmla="*/ 577 w 629"/>
                <a:gd name="T5" fmla="*/ 336 h 468"/>
                <a:gd name="T6" fmla="*/ 565 w 629"/>
                <a:gd name="T7" fmla="*/ 300 h 468"/>
                <a:gd name="T8" fmla="*/ 556 w 629"/>
                <a:gd name="T9" fmla="*/ 289 h 468"/>
                <a:gd name="T10" fmla="*/ 537 w 629"/>
                <a:gd name="T11" fmla="*/ 272 h 468"/>
                <a:gd name="T12" fmla="*/ 511 w 629"/>
                <a:gd name="T13" fmla="*/ 246 h 468"/>
                <a:gd name="T14" fmla="*/ 487 w 629"/>
                <a:gd name="T15" fmla="*/ 241 h 468"/>
                <a:gd name="T16" fmla="*/ 473 w 629"/>
                <a:gd name="T17" fmla="*/ 232 h 468"/>
                <a:gd name="T18" fmla="*/ 482 w 629"/>
                <a:gd name="T19" fmla="*/ 218 h 468"/>
                <a:gd name="T20" fmla="*/ 482 w 629"/>
                <a:gd name="T21" fmla="*/ 210 h 468"/>
                <a:gd name="T22" fmla="*/ 494 w 629"/>
                <a:gd name="T23" fmla="*/ 203 h 468"/>
                <a:gd name="T24" fmla="*/ 511 w 629"/>
                <a:gd name="T25" fmla="*/ 208 h 468"/>
                <a:gd name="T26" fmla="*/ 530 w 629"/>
                <a:gd name="T27" fmla="*/ 149 h 468"/>
                <a:gd name="T28" fmla="*/ 525 w 629"/>
                <a:gd name="T29" fmla="*/ 116 h 468"/>
                <a:gd name="T30" fmla="*/ 478 w 629"/>
                <a:gd name="T31" fmla="*/ 33 h 468"/>
                <a:gd name="T32" fmla="*/ 459 w 629"/>
                <a:gd name="T33" fmla="*/ 7 h 468"/>
                <a:gd name="T34" fmla="*/ 416 w 629"/>
                <a:gd name="T35" fmla="*/ 85 h 468"/>
                <a:gd name="T36" fmla="*/ 326 w 629"/>
                <a:gd name="T37" fmla="*/ 113 h 468"/>
                <a:gd name="T38" fmla="*/ 251 w 629"/>
                <a:gd name="T39" fmla="*/ 156 h 468"/>
                <a:gd name="T40" fmla="*/ 132 w 629"/>
                <a:gd name="T41" fmla="*/ 147 h 468"/>
                <a:gd name="T42" fmla="*/ 94 w 629"/>
                <a:gd name="T43" fmla="*/ 109 h 468"/>
                <a:gd name="T44" fmla="*/ 73 w 629"/>
                <a:gd name="T45" fmla="*/ 102 h 468"/>
                <a:gd name="T46" fmla="*/ 61 w 629"/>
                <a:gd name="T47" fmla="*/ 102 h 468"/>
                <a:gd name="T48" fmla="*/ 49 w 629"/>
                <a:gd name="T49" fmla="*/ 104 h 468"/>
                <a:gd name="T50" fmla="*/ 42 w 629"/>
                <a:gd name="T51" fmla="*/ 123 h 468"/>
                <a:gd name="T52" fmla="*/ 28 w 629"/>
                <a:gd name="T53" fmla="*/ 154 h 468"/>
                <a:gd name="T54" fmla="*/ 2 w 629"/>
                <a:gd name="T55" fmla="*/ 189 h 468"/>
                <a:gd name="T56" fmla="*/ 4 w 629"/>
                <a:gd name="T57" fmla="*/ 213 h 468"/>
                <a:gd name="T58" fmla="*/ 28 w 629"/>
                <a:gd name="T59" fmla="*/ 215 h 468"/>
                <a:gd name="T60" fmla="*/ 52 w 629"/>
                <a:gd name="T61" fmla="*/ 232 h 468"/>
                <a:gd name="T62" fmla="*/ 57 w 629"/>
                <a:gd name="T63" fmla="*/ 248 h 468"/>
                <a:gd name="T64" fmla="*/ 71 w 629"/>
                <a:gd name="T65" fmla="*/ 265 h 468"/>
                <a:gd name="T66" fmla="*/ 90 w 629"/>
                <a:gd name="T67" fmla="*/ 274 h 468"/>
                <a:gd name="T68" fmla="*/ 101 w 629"/>
                <a:gd name="T69" fmla="*/ 286 h 468"/>
                <a:gd name="T70" fmla="*/ 120 w 629"/>
                <a:gd name="T71" fmla="*/ 300 h 468"/>
                <a:gd name="T72" fmla="*/ 118 w 629"/>
                <a:gd name="T73" fmla="*/ 315 h 468"/>
                <a:gd name="T74" fmla="*/ 123 w 629"/>
                <a:gd name="T75" fmla="*/ 331 h 468"/>
                <a:gd name="T76" fmla="*/ 146 w 629"/>
                <a:gd name="T77" fmla="*/ 341 h 468"/>
                <a:gd name="T78" fmla="*/ 163 w 629"/>
                <a:gd name="T79" fmla="*/ 350 h 468"/>
                <a:gd name="T80" fmla="*/ 165 w 629"/>
                <a:gd name="T81" fmla="*/ 357 h 468"/>
                <a:gd name="T82" fmla="*/ 175 w 629"/>
                <a:gd name="T83" fmla="*/ 388 h 468"/>
                <a:gd name="T84" fmla="*/ 191 w 629"/>
                <a:gd name="T85" fmla="*/ 397 h 468"/>
                <a:gd name="T86" fmla="*/ 201 w 629"/>
                <a:gd name="T87" fmla="*/ 412 h 468"/>
                <a:gd name="T88" fmla="*/ 208 w 629"/>
                <a:gd name="T89" fmla="*/ 416 h 468"/>
                <a:gd name="T90" fmla="*/ 227 w 629"/>
                <a:gd name="T91" fmla="*/ 426 h 468"/>
                <a:gd name="T92" fmla="*/ 243 w 629"/>
                <a:gd name="T93" fmla="*/ 412 h 468"/>
                <a:gd name="T94" fmla="*/ 262 w 629"/>
                <a:gd name="T95" fmla="*/ 416 h 468"/>
                <a:gd name="T96" fmla="*/ 281 w 629"/>
                <a:gd name="T97" fmla="*/ 412 h 468"/>
                <a:gd name="T98" fmla="*/ 296 w 629"/>
                <a:gd name="T99" fmla="*/ 409 h 468"/>
                <a:gd name="T100" fmla="*/ 303 w 629"/>
                <a:gd name="T101" fmla="*/ 421 h 468"/>
                <a:gd name="T102" fmla="*/ 317 w 629"/>
                <a:gd name="T103" fmla="*/ 435 h 468"/>
                <a:gd name="T104" fmla="*/ 340 w 629"/>
                <a:gd name="T105" fmla="*/ 447 h 468"/>
                <a:gd name="T106" fmla="*/ 350 w 629"/>
                <a:gd name="T107" fmla="*/ 461 h 468"/>
                <a:gd name="T108" fmla="*/ 364 w 629"/>
                <a:gd name="T109" fmla="*/ 457 h 468"/>
                <a:gd name="T110" fmla="*/ 395 w 629"/>
                <a:gd name="T111" fmla="*/ 459 h 468"/>
                <a:gd name="T112" fmla="*/ 421 w 629"/>
                <a:gd name="T113" fmla="*/ 464 h 468"/>
                <a:gd name="T114" fmla="*/ 466 w 629"/>
                <a:gd name="T115" fmla="*/ 452 h 468"/>
                <a:gd name="T116" fmla="*/ 537 w 629"/>
                <a:gd name="T117" fmla="*/ 419 h 468"/>
                <a:gd name="T118" fmla="*/ 608 w 629"/>
                <a:gd name="T119" fmla="*/ 39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9" h="468">
                  <a:moveTo>
                    <a:pt x="622" y="400"/>
                  </a:moveTo>
                  <a:lnTo>
                    <a:pt x="622" y="397"/>
                  </a:lnTo>
                  <a:lnTo>
                    <a:pt x="620" y="395"/>
                  </a:lnTo>
                  <a:lnTo>
                    <a:pt x="620" y="383"/>
                  </a:lnTo>
                  <a:lnTo>
                    <a:pt x="622" y="383"/>
                  </a:lnTo>
                  <a:lnTo>
                    <a:pt x="622" y="381"/>
                  </a:lnTo>
                  <a:lnTo>
                    <a:pt x="624" y="381"/>
                  </a:lnTo>
                  <a:lnTo>
                    <a:pt x="624" y="378"/>
                  </a:lnTo>
                  <a:lnTo>
                    <a:pt x="622" y="378"/>
                  </a:lnTo>
                  <a:lnTo>
                    <a:pt x="622" y="376"/>
                  </a:lnTo>
                  <a:lnTo>
                    <a:pt x="622" y="374"/>
                  </a:lnTo>
                  <a:lnTo>
                    <a:pt x="622" y="374"/>
                  </a:lnTo>
                  <a:lnTo>
                    <a:pt x="624" y="371"/>
                  </a:lnTo>
                  <a:lnTo>
                    <a:pt x="624" y="371"/>
                  </a:lnTo>
                  <a:lnTo>
                    <a:pt x="620" y="369"/>
                  </a:lnTo>
                  <a:lnTo>
                    <a:pt x="617" y="367"/>
                  </a:lnTo>
                  <a:lnTo>
                    <a:pt x="615" y="367"/>
                  </a:lnTo>
                  <a:lnTo>
                    <a:pt x="615" y="367"/>
                  </a:lnTo>
                  <a:lnTo>
                    <a:pt x="613" y="367"/>
                  </a:lnTo>
                  <a:lnTo>
                    <a:pt x="613" y="367"/>
                  </a:lnTo>
                  <a:lnTo>
                    <a:pt x="610" y="367"/>
                  </a:lnTo>
                  <a:lnTo>
                    <a:pt x="608" y="367"/>
                  </a:lnTo>
                  <a:lnTo>
                    <a:pt x="608" y="364"/>
                  </a:lnTo>
                  <a:lnTo>
                    <a:pt x="605" y="364"/>
                  </a:lnTo>
                  <a:lnTo>
                    <a:pt x="605" y="364"/>
                  </a:lnTo>
                  <a:lnTo>
                    <a:pt x="605" y="364"/>
                  </a:lnTo>
                  <a:lnTo>
                    <a:pt x="603" y="364"/>
                  </a:lnTo>
                  <a:lnTo>
                    <a:pt x="603" y="367"/>
                  </a:lnTo>
                  <a:lnTo>
                    <a:pt x="601" y="369"/>
                  </a:lnTo>
                  <a:lnTo>
                    <a:pt x="598" y="369"/>
                  </a:lnTo>
                  <a:lnTo>
                    <a:pt x="598" y="369"/>
                  </a:lnTo>
                  <a:lnTo>
                    <a:pt x="596" y="369"/>
                  </a:lnTo>
                  <a:lnTo>
                    <a:pt x="596" y="367"/>
                  </a:lnTo>
                  <a:lnTo>
                    <a:pt x="594" y="364"/>
                  </a:lnTo>
                  <a:lnTo>
                    <a:pt x="594" y="364"/>
                  </a:lnTo>
                  <a:lnTo>
                    <a:pt x="594" y="364"/>
                  </a:lnTo>
                  <a:lnTo>
                    <a:pt x="594" y="362"/>
                  </a:lnTo>
                  <a:lnTo>
                    <a:pt x="594" y="362"/>
                  </a:lnTo>
                  <a:lnTo>
                    <a:pt x="596" y="362"/>
                  </a:lnTo>
                  <a:lnTo>
                    <a:pt x="594" y="362"/>
                  </a:lnTo>
                  <a:lnTo>
                    <a:pt x="594" y="360"/>
                  </a:lnTo>
                  <a:lnTo>
                    <a:pt x="591" y="360"/>
                  </a:lnTo>
                  <a:lnTo>
                    <a:pt x="589" y="357"/>
                  </a:lnTo>
                  <a:lnTo>
                    <a:pt x="587" y="355"/>
                  </a:lnTo>
                  <a:lnTo>
                    <a:pt x="584" y="352"/>
                  </a:lnTo>
                  <a:lnTo>
                    <a:pt x="584" y="350"/>
                  </a:lnTo>
                  <a:lnTo>
                    <a:pt x="584" y="348"/>
                  </a:lnTo>
                  <a:lnTo>
                    <a:pt x="579" y="343"/>
                  </a:lnTo>
                  <a:lnTo>
                    <a:pt x="579" y="341"/>
                  </a:lnTo>
                  <a:lnTo>
                    <a:pt x="579" y="341"/>
                  </a:lnTo>
                  <a:lnTo>
                    <a:pt x="579" y="341"/>
                  </a:lnTo>
                  <a:lnTo>
                    <a:pt x="579" y="341"/>
                  </a:lnTo>
                  <a:lnTo>
                    <a:pt x="579" y="338"/>
                  </a:lnTo>
                  <a:lnTo>
                    <a:pt x="579" y="338"/>
                  </a:lnTo>
                  <a:lnTo>
                    <a:pt x="579" y="338"/>
                  </a:lnTo>
                  <a:lnTo>
                    <a:pt x="577" y="336"/>
                  </a:lnTo>
                  <a:lnTo>
                    <a:pt x="577" y="336"/>
                  </a:lnTo>
                  <a:lnTo>
                    <a:pt x="577" y="336"/>
                  </a:lnTo>
                  <a:lnTo>
                    <a:pt x="579" y="334"/>
                  </a:lnTo>
                  <a:lnTo>
                    <a:pt x="579" y="334"/>
                  </a:lnTo>
                  <a:lnTo>
                    <a:pt x="577" y="331"/>
                  </a:lnTo>
                  <a:lnTo>
                    <a:pt x="577" y="329"/>
                  </a:lnTo>
                  <a:lnTo>
                    <a:pt x="577" y="329"/>
                  </a:lnTo>
                  <a:lnTo>
                    <a:pt x="575" y="329"/>
                  </a:lnTo>
                  <a:lnTo>
                    <a:pt x="575" y="326"/>
                  </a:lnTo>
                  <a:lnTo>
                    <a:pt x="575" y="324"/>
                  </a:lnTo>
                  <a:lnTo>
                    <a:pt x="572" y="322"/>
                  </a:lnTo>
                  <a:lnTo>
                    <a:pt x="572" y="319"/>
                  </a:lnTo>
                  <a:lnTo>
                    <a:pt x="572" y="317"/>
                  </a:lnTo>
                  <a:lnTo>
                    <a:pt x="572" y="315"/>
                  </a:lnTo>
                  <a:lnTo>
                    <a:pt x="570" y="312"/>
                  </a:lnTo>
                  <a:lnTo>
                    <a:pt x="570" y="310"/>
                  </a:lnTo>
                  <a:lnTo>
                    <a:pt x="568" y="307"/>
                  </a:lnTo>
                  <a:lnTo>
                    <a:pt x="568" y="305"/>
                  </a:lnTo>
                  <a:lnTo>
                    <a:pt x="568" y="303"/>
                  </a:lnTo>
                  <a:lnTo>
                    <a:pt x="565" y="300"/>
                  </a:lnTo>
                  <a:lnTo>
                    <a:pt x="565" y="300"/>
                  </a:lnTo>
                  <a:lnTo>
                    <a:pt x="565" y="298"/>
                  </a:lnTo>
                  <a:lnTo>
                    <a:pt x="565" y="298"/>
                  </a:lnTo>
                  <a:lnTo>
                    <a:pt x="565" y="298"/>
                  </a:lnTo>
                  <a:lnTo>
                    <a:pt x="561" y="296"/>
                  </a:lnTo>
                  <a:lnTo>
                    <a:pt x="561" y="296"/>
                  </a:lnTo>
                  <a:lnTo>
                    <a:pt x="558" y="296"/>
                  </a:lnTo>
                  <a:lnTo>
                    <a:pt x="556" y="296"/>
                  </a:lnTo>
                  <a:lnTo>
                    <a:pt x="556" y="293"/>
                  </a:lnTo>
                  <a:lnTo>
                    <a:pt x="556" y="293"/>
                  </a:lnTo>
                  <a:lnTo>
                    <a:pt x="556" y="291"/>
                  </a:lnTo>
                  <a:lnTo>
                    <a:pt x="553" y="291"/>
                  </a:lnTo>
                  <a:lnTo>
                    <a:pt x="553" y="291"/>
                  </a:lnTo>
                  <a:lnTo>
                    <a:pt x="553" y="291"/>
                  </a:lnTo>
                  <a:lnTo>
                    <a:pt x="553" y="291"/>
                  </a:lnTo>
                  <a:lnTo>
                    <a:pt x="556" y="291"/>
                  </a:lnTo>
                  <a:lnTo>
                    <a:pt x="556" y="291"/>
                  </a:lnTo>
                  <a:lnTo>
                    <a:pt x="556" y="289"/>
                  </a:lnTo>
                  <a:lnTo>
                    <a:pt x="556" y="289"/>
                  </a:lnTo>
                  <a:lnTo>
                    <a:pt x="553" y="286"/>
                  </a:lnTo>
                  <a:lnTo>
                    <a:pt x="553" y="286"/>
                  </a:lnTo>
                  <a:lnTo>
                    <a:pt x="551" y="284"/>
                  </a:lnTo>
                  <a:lnTo>
                    <a:pt x="544" y="281"/>
                  </a:lnTo>
                  <a:lnTo>
                    <a:pt x="542" y="281"/>
                  </a:lnTo>
                  <a:lnTo>
                    <a:pt x="542" y="281"/>
                  </a:lnTo>
                  <a:lnTo>
                    <a:pt x="542" y="281"/>
                  </a:lnTo>
                  <a:lnTo>
                    <a:pt x="542" y="281"/>
                  </a:lnTo>
                  <a:lnTo>
                    <a:pt x="542" y="281"/>
                  </a:lnTo>
                  <a:lnTo>
                    <a:pt x="539" y="279"/>
                  </a:lnTo>
                  <a:lnTo>
                    <a:pt x="539" y="279"/>
                  </a:lnTo>
                  <a:lnTo>
                    <a:pt x="539" y="277"/>
                  </a:lnTo>
                  <a:lnTo>
                    <a:pt x="537" y="277"/>
                  </a:lnTo>
                  <a:lnTo>
                    <a:pt x="537" y="277"/>
                  </a:lnTo>
                  <a:lnTo>
                    <a:pt x="537" y="277"/>
                  </a:lnTo>
                  <a:lnTo>
                    <a:pt x="537" y="274"/>
                  </a:lnTo>
                  <a:lnTo>
                    <a:pt x="537" y="272"/>
                  </a:lnTo>
                  <a:lnTo>
                    <a:pt x="537" y="272"/>
                  </a:lnTo>
                  <a:lnTo>
                    <a:pt x="537" y="272"/>
                  </a:lnTo>
                  <a:lnTo>
                    <a:pt x="534" y="272"/>
                  </a:lnTo>
                  <a:lnTo>
                    <a:pt x="534" y="272"/>
                  </a:lnTo>
                  <a:lnTo>
                    <a:pt x="532" y="272"/>
                  </a:lnTo>
                  <a:lnTo>
                    <a:pt x="532" y="270"/>
                  </a:lnTo>
                  <a:lnTo>
                    <a:pt x="530" y="267"/>
                  </a:lnTo>
                  <a:lnTo>
                    <a:pt x="530" y="267"/>
                  </a:lnTo>
                  <a:lnTo>
                    <a:pt x="530" y="267"/>
                  </a:lnTo>
                  <a:lnTo>
                    <a:pt x="530" y="263"/>
                  </a:lnTo>
                  <a:lnTo>
                    <a:pt x="527" y="260"/>
                  </a:lnTo>
                  <a:lnTo>
                    <a:pt x="527" y="258"/>
                  </a:lnTo>
                  <a:lnTo>
                    <a:pt x="520" y="253"/>
                  </a:lnTo>
                  <a:lnTo>
                    <a:pt x="518" y="251"/>
                  </a:lnTo>
                  <a:lnTo>
                    <a:pt x="518" y="251"/>
                  </a:lnTo>
                  <a:lnTo>
                    <a:pt x="518" y="251"/>
                  </a:lnTo>
                  <a:lnTo>
                    <a:pt x="518" y="251"/>
                  </a:lnTo>
                  <a:lnTo>
                    <a:pt x="513" y="248"/>
                  </a:lnTo>
                  <a:lnTo>
                    <a:pt x="513" y="246"/>
                  </a:lnTo>
                  <a:lnTo>
                    <a:pt x="511" y="246"/>
                  </a:lnTo>
                  <a:lnTo>
                    <a:pt x="511" y="246"/>
                  </a:lnTo>
                  <a:lnTo>
                    <a:pt x="508" y="244"/>
                  </a:lnTo>
                  <a:lnTo>
                    <a:pt x="508" y="244"/>
                  </a:lnTo>
                  <a:lnTo>
                    <a:pt x="508" y="244"/>
                  </a:lnTo>
                  <a:lnTo>
                    <a:pt x="504" y="244"/>
                  </a:lnTo>
                  <a:lnTo>
                    <a:pt x="504" y="244"/>
                  </a:lnTo>
                  <a:lnTo>
                    <a:pt x="501" y="244"/>
                  </a:lnTo>
                  <a:lnTo>
                    <a:pt x="501" y="241"/>
                  </a:lnTo>
                  <a:lnTo>
                    <a:pt x="501" y="241"/>
                  </a:lnTo>
                  <a:lnTo>
                    <a:pt x="501" y="241"/>
                  </a:lnTo>
                  <a:lnTo>
                    <a:pt x="499" y="241"/>
                  </a:lnTo>
                  <a:lnTo>
                    <a:pt x="499" y="241"/>
                  </a:lnTo>
                  <a:lnTo>
                    <a:pt x="499" y="241"/>
                  </a:lnTo>
                  <a:lnTo>
                    <a:pt x="497" y="241"/>
                  </a:lnTo>
                  <a:lnTo>
                    <a:pt x="494" y="241"/>
                  </a:lnTo>
                  <a:lnTo>
                    <a:pt x="494" y="241"/>
                  </a:lnTo>
                  <a:lnTo>
                    <a:pt x="492" y="241"/>
                  </a:lnTo>
                  <a:lnTo>
                    <a:pt x="492" y="241"/>
                  </a:lnTo>
                  <a:lnTo>
                    <a:pt x="490" y="241"/>
                  </a:lnTo>
                  <a:lnTo>
                    <a:pt x="487" y="241"/>
                  </a:lnTo>
                  <a:lnTo>
                    <a:pt x="487" y="239"/>
                  </a:lnTo>
                  <a:lnTo>
                    <a:pt x="487" y="239"/>
                  </a:lnTo>
                  <a:lnTo>
                    <a:pt x="485" y="239"/>
                  </a:lnTo>
                  <a:lnTo>
                    <a:pt x="485" y="239"/>
                  </a:lnTo>
                  <a:lnTo>
                    <a:pt x="482" y="239"/>
                  </a:lnTo>
                  <a:lnTo>
                    <a:pt x="482" y="239"/>
                  </a:lnTo>
                  <a:lnTo>
                    <a:pt x="480" y="239"/>
                  </a:lnTo>
                  <a:lnTo>
                    <a:pt x="480" y="239"/>
                  </a:lnTo>
                  <a:lnTo>
                    <a:pt x="480" y="239"/>
                  </a:lnTo>
                  <a:lnTo>
                    <a:pt x="480" y="239"/>
                  </a:lnTo>
                  <a:lnTo>
                    <a:pt x="478" y="239"/>
                  </a:lnTo>
                  <a:lnTo>
                    <a:pt x="478" y="239"/>
                  </a:lnTo>
                  <a:lnTo>
                    <a:pt x="475" y="239"/>
                  </a:lnTo>
                  <a:lnTo>
                    <a:pt x="475" y="236"/>
                  </a:lnTo>
                  <a:lnTo>
                    <a:pt x="475" y="236"/>
                  </a:lnTo>
                  <a:lnTo>
                    <a:pt x="475" y="236"/>
                  </a:lnTo>
                  <a:lnTo>
                    <a:pt x="475" y="236"/>
                  </a:lnTo>
                  <a:lnTo>
                    <a:pt x="475" y="234"/>
                  </a:lnTo>
                  <a:lnTo>
                    <a:pt x="473" y="232"/>
                  </a:lnTo>
                  <a:lnTo>
                    <a:pt x="473" y="232"/>
                  </a:lnTo>
                  <a:lnTo>
                    <a:pt x="473" y="229"/>
                  </a:lnTo>
                  <a:lnTo>
                    <a:pt x="473" y="229"/>
                  </a:lnTo>
                  <a:lnTo>
                    <a:pt x="473" y="229"/>
                  </a:lnTo>
                  <a:lnTo>
                    <a:pt x="475" y="229"/>
                  </a:lnTo>
                  <a:lnTo>
                    <a:pt x="475" y="229"/>
                  </a:lnTo>
                  <a:lnTo>
                    <a:pt x="475" y="227"/>
                  </a:lnTo>
                  <a:lnTo>
                    <a:pt x="475" y="227"/>
                  </a:lnTo>
                  <a:lnTo>
                    <a:pt x="475" y="227"/>
                  </a:lnTo>
                  <a:lnTo>
                    <a:pt x="478" y="222"/>
                  </a:lnTo>
                  <a:lnTo>
                    <a:pt x="480" y="222"/>
                  </a:lnTo>
                  <a:lnTo>
                    <a:pt x="480" y="222"/>
                  </a:lnTo>
                  <a:lnTo>
                    <a:pt x="480" y="222"/>
                  </a:lnTo>
                  <a:lnTo>
                    <a:pt x="480" y="222"/>
                  </a:lnTo>
                  <a:lnTo>
                    <a:pt x="482" y="222"/>
                  </a:lnTo>
                  <a:lnTo>
                    <a:pt x="482" y="220"/>
                  </a:lnTo>
                  <a:lnTo>
                    <a:pt x="482" y="220"/>
                  </a:lnTo>
                  <a:lnTo>
                    <a:pt x="482" y="220"/>
                  </a:lnTo>
                  <a:lnTo>
                    <a:pt x="482" y="218"/>
                  </a:lnTo>
                  <a:lnTo>
                    <a:pt x="482" y="218"/>
                  </a:lnTo>
                  <a:lnTo>
                    <a:pt x="482" y="218"/>
                  </a:lnTo>
                  <a:lnTo>
                    <a:pt x="482" y="218"/>
                  </a:lnTo>
                  <a:lnTo>
                    <a:pt x="482" y="218"/>
                  </a:lnTo>
                  <a:lnTo>
                    <a:pt x="482" y="215"/>
                  </a:lnTo>
                  <a:lnTo>
                    <a:pt x="482" y="215"/>
                  </a:lnTo>
                  <a:lnTo>
                    <a:pt x="482" y="215"/>
                  </a:lnTo>
                  <a:lnTo>
                    <a:pt x="485" y="215"/>
                  </a:lnTo>
                  <a:lnTo>
                    <a:pt x="485" y="215"/>
                  </a:lnTo>
                  <a:lnTo>
                    <a:pt x="485" y="215"/>
                  </a:lnTo>
                  <a:lnTo>
                    <a:pt x="485" y="213"/>
                  </a:lnTo>
                  <a:lnTo>
                    <a:pt x="485" y="213"/>
                  </a:lnTo>
                  <a:lnTo>
                    <a:pt x="482" y="213"/>
                  </a:lnTo>
                  <a:lnTo>
                    <a:pt x="482" y="213"/>
                  </a:lnTo>
                  <a:lnTo>
                    <a:pt x="482" y="213"/>
                  </a:lnTo>
                  <a:lnTo>
                    <a:pt x="482" y="210"/>
                  </a:lnTo>
                  <a:lnTo>
                    <a:pt x="482" y="210"/>
                  </a:lnTo>
                  <a:lnTo>
                    <a:pt x="482" y="210"/>
                  </a:lnTo>
                  <a:lnTo>
                    <a:pt x="482" y="210"/>
                  </a:lnTo>
                  <a:lnTo>
                    <a:pt x="482" y="208"/>
                  </a:lnTo>
                  <a:lnTo>
                    <a:pt x="482" y="208"/>
                  </a:lnTo>
                  <a:lnTo>
                    <a:pt x="482" y="208"/>
                  </a:lnTo>
                  <a:lnTo>
                    <a:pt x="482" y="208"/>
                  </a:lnTo>
                  <a:lnTo>
                    <a:pt x="482" y="208"/>
                  </a:lnTo>
                  <a:lnTo>
                    <a:pt x="482" y="208"/>
                  </a:lnTo>
                  <a:lnTo>
                    <a:pt x="482" y="208"/>
                  </a:lnTo>
                  <a:lnTo>
                    <a:pt x="482" y="206"/>
                  </a:lnTo>
                  <a:lnTo>
                    <a:pt x="482" y="206"/>
                  </a:lnTo>
                  <a:lnTo>
                    <a:pt x="482" y="206"/>
                  </a:lnTo>
                  <a:lnTo>
                    <a:pt x="482" y="206"/>
                  </a:lnTo>
                  <a:lnTo>
                    <a:pt x="485" y="206"/>
                  </a:lnTo>
                  <a:lnTo>
                    <a:pt x="485" y="203"/>
                  </a:lnTo>
                  <a:lnTo>
                    <a:pt x="485" y="203"/>
                  </a:lnTo>
                  <a:lnTo>
                    <a:pt x="485" y="203"/>
                  </a:lnTo>
                  <a:lnTo>
                    <a:pt x="487" y="203"/>
                  </a:lnTo>
                  <a:lnTo>
                    <a:pt x="487" y="203"/>
                  </a:lnTo>
                  <a:lnTo>
                    <a:pt x="492" y="203"/>
                  </a:lnTo>
                  <a:lnTo>
                    <a:pt x="494" y="203"/>
                  </a:lnTo>
                  <a:lnTo>
                    <a:pt x="494" y="203"/>
                  </a:lnTo>
                  <a:lnTo>
                    <a:pt x="494" y="203"/>
                  </a:lnTo>
                  <a:lnTo>
                    <a:pt x="494" y="203"/>
                  </a:lnTo>
                  <a:lnTo>
                    <a:pt x="497" y="203"/>
                  </a:lnTo>
                  <a:lnTo>
                    <a:pt x="499" y="203"/>
                  </a:lnTo>
                  <a:lnTo>
                    <a:pt x="499" y="203"/>
                  </a:lnTo>
                  <a:lnTo>
                    <a:pt x="499" y="201"/>
                  </a:lnTo>
                  <a:lnTo>
                    <a:pt x="499" y="201"/>
                  </a:lnTo>
                  <a:lnTo>
                    <a:pt x="501" y="201"/>
                  </a:lnTo>
                  <a:lnTo>
                    <a:pt x="501" y="201"/>
                  </a:lnTo>
                  <a:lnTo>
                    <a:pt x="501" y="203"/>
                  </a:lnTo>
                  <a:lnTo>
                    <a:pt x="504" y="203"/>
                  </a:lnTo>
                  <a:lnTo>
                    <a:pt x="504" y="203"/>
                  </a:lnTo>
                  <a:lnTo>
                    <a:pt x="504" y="203"/>
                  </a:lnTo>
                  <a:lnTo>
                    <a:pt x="506" y="201"/>
                  </a:lnTo>
                  <a:lnTo>
                    <a:pt x="506" y="203"/>
                  </a:lnTo>
                  <a:lnTo>
                    <a:pt x="508" y="203"/>
                  </a:lnTo>
                  <a:lnTo>
                    <a:pt x="508" y="206"/>
                  </a:lnTo>
                  <a:lnTo>
                    <a:pt x="511" y="208"/>
                  </a:lnTo>
                  <a:lnTo>
                    <a:pt x="513" y="208"/>
                  </a:lnTo>
                  <a:lnTo>
                    <a:pt x="513" y="208"/>
                  </a:lnTo>
                  <a:lnTo>
                    <a:pt x="513" y="208"/>
                  </a:lnTo>
                  <a:lnTo>
                    <a:pt x="516" y="206"/>
                  </a:lnTo>
                  <a:lnTo>
                    <a:pt x="516" y="206"/>
                  </a:lnTo>
                  <a:lnTo>
                    <a:pt x="518" y="206"/>
                  </a:lnTo>
                  <a:lnTo>
                    <a:pt x="518" y="203"/>
                  </a:lnTo>
                  <a:lnTo>
                    <a:pt x="520" y="203"/>
                  </a:lnTo>
                  <a:lnTo>
                    <a:pt x="523" y="203"/>
                  </a:lnTo>
                  <a:lnTo>
                    <a:pt x="525" y="203"/>
                  </a:lnTo>
                  <a:lnTo>
                    <a:pt x="525" y="203"/>
                  </a:lnTo>
                  <a:lnTo>
                    <a:pt x="530" y="199"/>
                  </a:lnTo>
                  <a:lnTo>
                    <a:pt x="532" y="196"/>
                  </a:lnTo>
                  <a:lnTo>
                    <a:pt x="532" y="196"/>
                  </a:lnTo>
                  <a:lnTo>
                    <a:pt x="532" y="194"/>
                  </a:lnTo>
                  <a:lnTo>
                    <a:pt x="532" y="194"/>
                  </a:lnTo>
                  <a:lnTo>
                    <a:pt x="532" y="177"/>
                  </a:lnTo>
                  <a:lnTo>
                    <a:pt x="532" y="163"/>
                  </a:lnTo>
                  <a:lnTo>
                    <a:pt x="530" y="149"/>
                  </a:lnTo>
                  <a:lnTo>
                    <a:pt x="523" y="149"/>
                  </a:lnTo>
                  <a:lnTo>
                    <a:pt x="520" y="149"/>
                  </a:lnTo>
                  <a:lnTo>
                    <a:pt x="520" y="149"/>
                  </a:lnTo>
                  <a:lnTo>
                    <a:pt x="520" y="149"/>
                  </a:lnTo>
                  <a:lnTo>
                    <a:pt x="520" y="149"/>
                  </a:lnTo>
                  <a:lnTo>
                    <a:pt x="520" y="147"/>
                  </a:lnTo>
                  <a:lnTo>
                    <a:pt x="520" y="144"/>
                  </a:lnTo>
                  <a:lnTo>
                    <a:pt x="520" y="139"/>
                  </a:lnTo>
                  <a:lnTo>
                    <a:pt x="523" y="135"/>
                  </a:lnTo>
                  <a:lnTo>
                    <a:pt x="525" y="128"/>
                  </a:lnTo>
                  <a:lnTo>
                    <a:pt x="525" y="128"/>
                  </a:lnTo>
                  <a:lnTo>
                    <a:pt x="525" y="128"/>
                  </a:lnTo>
                  <a:lnTo>
                    <a:pt x="525" y="128"/>
                  </a:lnTo>
                  <a:lnTo>
                    <a:pt x="525" y="125"/>
                  </a:lnTo>
                  <a:lnTo>
                    <a:pt x="525" y="125"/>
                  </a:lnTo>
                  <a:lnTo>
                    <a:pt x="525" y="123"/>
                  </a:lnTo>
                  <a:lnTo>
                    <a:pt x="525" y="121"/>
                  </a:lnTo>
                  <a:lnTo>
                    <a:pt x="525" y="118"/>
                  </a:lnTo>
                  <a:lnTo>
                    <a:pt x="525" y="116"/>
                  </a:lnTo>
                  <a:lnTo>
                    <a:pt x="525" y="116"/>
                  </a:lnTo>
                  <a:lnTo>
                    <a:pt x="523" y="111"/>
                  </a:lnTo>
                  <a:lnTo>
                    <a:pt x="523" y="109"/>
                  </a:lnTo>
                  <a:lnTo>
                    <a:pt x="511" y="99"/>
                  </a:lnTo>
                  <a:lnTo>
                    <a:pt x="499" y="90"/>
                  </a:lnTo>
                  <a:lnTo>
                    <a:pt x="494" y="85"/>
                  </a:lnTo>
                  <a:lnTo>
                    <a:pt x="494" y="85"/>
                  </a:lnTo>
                  <a:lnTo>
                    <a:pt x="494" y="85"/>
                  </a:lnTo>
                  <a:lnTo>
                    <a:pt x="482" y="80"/>
                  </a:lnTo>
                  <a:lnTo>
                    <a:pt x="480" y="80"/>
                  </a:lnTo>
                  <a:lnTo>
                    <a:pt x="480" y="78"/>
                  </a:lnTo>
                  <a:lnTo>
                    <a:pt x="482" y="78"/>
                  </a:lnTo>
                  <a:lnTo>
                    <a:pt x="482" y="76"/>
                  </a:lnTo>
                  <a:lnTo>
                    <a:pt x="482" y="76"/>
                  </a:lnTo>
                  <a:lnTo>
                    <a:pt x="482" y="73"/>
                  </a:lnTo>
                  <a:lnTo>
                    <a:pt x="480" y="54"/>
                  </a:lnTo>
                  <a:lnTo>
                    <a:pt x="478" y="33"/>
                  </a:lnTo>
                  <a:lnTo>
                    <a:pt x="478" y="33"/>
                  </a:lnTo>
                  <a:lnTo>
                    <a:pt x="478" y="33"/>
                  </a:lnTo>
                  <a:lnTo>
                    <a:pt x="478" y="33"/>
                  </a:lnTo>
                  <a:lnTo>
                    <a:pt x="480" y="31"/>
                  </a:lnTo>
                  <a:lnTo>
                    <a:pt x="480" y="31"/>
                  </a:lnTo>
                  <a:lnTo>
                    <a:pt x="480" y="28"/>
                  </a:lnTo>
                  <a:lnTo>
                    <a:pt x="480" y="28"/>
                  </a:lnTo>
                  <a:lnTo>
                    <a:pt x="482" y="21"/>
                  </a:lnTo>
                  <a:lnTo>
                    <a:pt x="480" y="14"/>
                  </a:lnTo>
                  <a:lnTo>
                    <a:pt x="485" y="5"/>
                  </a:lnTo>
                  <a:lnTo>
                    <a:pt x="485" y="0"/>
                  </a:lnTo>
                  <a:lnTo>
                    <a:pt x="459" y="0"/>
                  </a:lnTo>
                  <a:lnTo>
                    <a:pt x="459" y="0"/>
                  </a:lnTo>
                  <a:lnTo>
                    <a:pt x="459" y="0"/>
                  </a:lnTo>
                  <a:lnTo>
                    <a:pt x="459" y="0"/>
                  </a:lnTo>
                  <a:lnTo>
                    <a:pt x="459" y="0"/>
                  </a:lnTo>
                  <a:lnTo>
                    <a:pt x="459" y="2"/>
                  </a:lnTo>
                  <a:lnTo>
                    <a:pt x="459" y="2"/>
                  </a:lnTo>
                  <a:lnTo>
                    <a:pt x="459" y="2"/>
                  </a:lnTo>
                  <a:lnTo>
                    <a:pt x="459" y="5"/>
                  </a:lnTo>
                  <a:lnTo>
                    <a:pt x="459" y="7"/>
                  </a:lnTo>
                  <a:lnTo>
                    <a:pt x="459" y="9"/>
                  </a:lnTo>
                  <a:lnTo>
                    <a:pt x="461" y="9"/>
                  </a:lnTo>
                  <a:lnTo>
                    <a:pt x="461" y="9"/>
                  </a:lnTo>
                  <a:lnTo>
                    <a:pt x="459" y="12"/>
                  </a:lnTo>
                  <a:lnTo>
                    <a:pt x="442" y="12"/>
                  </a:lnTo>
                  <a:lnTo>
                    <a:pt x="423" y="12"/>
                  </a:lnTo>
                  <a:lnTo>
                    <a:pt x="437" y="26"/>
                  </a:lnTo>
                  <a:lnTo>
                    <a:pt x="437" y="28"/>
                  </a:lnTo>
                  <a:lnTo>
                    <a:pt x="440" y="28"/>
                  </a:lnTo>
                  <a:lnTo>
                    <a:pt x="440" y="28"/>
                  </a:lnTo>
                  <a:lnTo>
                    <a:pt x="440" y="35"/>
                  </a:lnTo>
                  <a:lnTo>
                    <a:pt x="437" y="42"/>
                  </a:lnTo>
                  <a:lnTo>
                    <a:pt x="437" y="50"/>
                  </a:lnTo>
                  <a:lnTo>
                    <a:pt x="440" y="52"/>
                  </a:lnTo>
                  <a:lnTo>
                    <a:pt x="442" y="59"/>
                  </a:lnTo>
                  <a:lnTo>
                    <a:pt x="442" y="61"/>
                  </a:lnTo>
                  <a:lnTo>
                    <a:pt x="442" y="64"/>
                  </a:lnTo>
                  <a:lnTo>
                    <a:pt x="430" y="73"/>
                  </a:lnTo>
                  <a:lnTo>
                    <a:pt x="416" y="85"/>
                  </a:lnTo>
                  <a:lnTo>
                    <a:pt x="416" y="85"/>
                  </a:lnTo>
                  <a:lnTo>
                    <a:pt x="414" y="94"/>
                  </a:lnTo>
                  <a:lnTo>
                    <a:pt x="409" y="99"/>
                  </a:lnTo>
                  <a:lnTo>
                    <a:pt x="409" y="102"/>
                  </a:lnTo>
                  <a:lnTo>
                    <a:pt x="402" y="109"/>
                  </a:lnTo>
                  <a:lnTo>
                    <a:pt x="390" y="118"/>
                  </a:lnTo>
                  <a:lnTo>
                    <a:pt x="378" y="130"/>
                  </a:lnTo>
                  <a:lnTo>
                    <a:pt x="376" y="132"/>
                  </a:lnTo>
                  <a:lnTo>
                    <a:pt x="364" y="132"/>
                  </a:lnTo>
                  <a:lnTo>
                    <a:pt x="364" y="132"/>
                  </a:lnTo>
                  <a:lnTo>
                    <a:pt x="357" y="132"/>
                  </a:lnTo>
                  <a:lnTo>
                    <a:pt x="357" y="132"/>
                  </a:lnTo>
                  <a:lnTo>
                    <a:pt x="357" y="135"/>
                  </a:lnTo>
                  <a:lnTo>
                    <a:pt x="355" y="135"/>
                  </a:lnTo>
                  <a:lnTo>
                    <a:pt x="355" y="135"/>
                  </a:lnTo>
                  <a:lnTo>
                    <a:pt x="355" y="135"/>
                  </a:lnTo>
                  <a:lnTo>
                    <a:pt x="352" y="135"/>
                  </a:lnTo>
                  <a:lnTo>
                    <a:pt x="338" y="121"/>
                  </a:lnTo>
                  <a:lnTo>
                    <a:pt x="326" y="113"/>
                  </a:lnTo>
                  <a:lnTo>
                    <a:pt x="314" y="104"/>
                  </a:lnTo>
                  <a:lnTo>
                    <a:pt x="312" y="106"/>
                  </a:lnTo>
                  <a:lnTo>
                    <a:pt x="298" y="113"/>
                  </a:lnTo>
                  <a:lnTo>
                    <a:pt x="293" y="116"/>
                  </a:lnTo>
                  <a:lnTo>
                    <a:pt x="293" y="116"/>
                  </a:lnTo>
                  <a:lnTo>
                    <a:pt x="293" y="125"/>
                  </a:lnTo>
                  <a:lnTo>
                    <a:pt x="291" y="128"/>
                  </a:lnTo>
                  <a:lnTo>
                    <a:pt x="286" y="132"/>
                  </a:lnTo>
                  <a:lnTo>
                    <a:pt x="274" y="135"/>
                  </a:lnTo>
                  <a:lnTo>
                    <a:pt x="267" y="137"/>
                  </a:lnTo>
                  <a:lnTo>
                    <a:pt x="260" y="142"/>
                  </a:lnTo>
                  <a:lnTo>
                    <a:pt x="260" y="142"/>
                  </a:lnTo>
                  <a:lnTo>
                    <a:pt x="255" y="144"/>
                  </a:lnTo>
                  <a:lnTo>
                    <a:pt x="251" y="149"/>
                  </a:lnTo>
                  <a:lnTo>
                    <a:pt x="251" y="151"/>
                  </a:lnTo>
                  <a:lnTo>
                    <a:pt x="251" y="154"/>
                  </a:lnTo>
                  <a:lnTo>
                    <a:pt x="251" y="154"/>
                  </a:lnTo>
                  <a:lnTo>
                    <a:pt x="251" y="156"/>
                  </a:lnTo>
                  <a:lnTo>
                    <a:pt x="251" y="156"/>
                  </a:lnTo>
                  <a:lnTo>
                    <a:pt x="229" y="156"/>
                  </a:lnTo>
                  <a:lnTo>
                    <a:pt x="208" y="156"/>
                  </a:lnTo>
                  <a:lnTo>
                    <a:pt x="206" y="154"/>
                  </a:lnTo>
                  <a:lnTo>
                    <a:pt x="201" y="142"/>
                  </a:lnTo>
                  <a:lnTo>
                    <a:pt x="201" y="142"/>
                  </a:lnTo>
                  <a:lnTo>
                    <a:pt x="198" y="142"/>
                  </a:lnTo>
                  <a:lnTo>
                    <a:pt x="194" y="142"/>
                  </a:lnTo>
                  <a:lnTo>
                    <a:pt x="187" y="142"/>
                  </a:lnTo>
                  <a:lnTo>
                    <a:pt x="187" y="142"/>
                  </a:lnTo>
                  <a:lnTo>
                    <a:pt x="187" y="142"/>
                  </a:lnTo>
                  <a:lnTo>
                    <a:pt x="184" y="142"/>
                  </a:lnTo>
                  <a:lnTo>
                    <a:pt x="182" y="142"/>
                  </a:lnTo>
                  <a:lnTo>
                    <a:pt x="172" y="142"/>
                  </a:lnTo>
                  <a:lnTo>
                    <a:pt x="170" y="139"/>
                  </a:lnTo>
                  <a:lnTo>
                    <a:pt x="156" y="142"/>
                  </a:lnTo>
                  <a:lnTo>
                    <a:pt x="137" y="147"/>
                  </a:lnTo>
                  <a:lnTo>
                    <a:pt x="135" y="147"/>
                  </a:lnTo>
                  <a:lnTo>
                    <a:pt x="132" y="147"/>
                  </a:lnTo>
                  <a:lnTo>
                    <a:pt x="132" y="147"/>
                  </a:lnTo>
                  <a:lnTo>
                    <a:pt x="130" y="144"/>
                  </a:lnTo>
                  <a:lnTo>
                    <a:pt x="118" y="132"/>
                  </a:lnTo>
                  <a:lnTo>
                    <a:pt x="109" y="121"/>
                  </a:lnTo>
                  <a:lnTo>
                    <a:pt x="104" y="121"/>
                  </a:lnTo>
                  <a:lnTo>
                    <a:pt x="104" y="121"/>
                  </a:lnTo>
                  <a:lnTo>
                    <a:pt x="104" y="118"/>
                  </a:lnTo>
                  <a:lnTo>
                    <a:pt x="104" y="118"/>
                  </a:lnTo>
                  <a:lnTo>
                    <a:pt x="99" y="113"/>
                  </a:lnTo>
                  <a:lnTo>
                    <a:pt x="99" y="113"/>
                  </a:lnTo>
                  <a:lnTo>
                    <a:pt x="99" y="113"/>
                  </a:lnTo>
                  <a:lnTo>
                    <a:pt x="99" y="113"/>
                  </a:lnTo>
                  <a:lnTo>
                    <a:pt x="99" y="113"/>
                  </a:lnTo>
                  <a:lnTo>
                    <a:pt x="97" y="111"/>
                  </a:lnTo>
                  <a:lnTo>
                    <a:pt x="97" y="111"/>
                  </a:lnTo>
                  <a:lnTo>
                    <a:pt x="94" y="111"/>
                  </a:lnTo>
                  <a:lnTo>
                    <a:pt x="94" y="111"/>
                  </a:lnTo>
                  <a:lnTo>
                    <a:pt x="94" y="109"/>
                  </a:lnTo>
                  <a:lnTo>
                    <a:pt x="94" y="109"/>
                  </a:lnTo>
                  <a:lnTo>
                    <a:pt x="94" y="109"/>
                  </a:lnTo>
                  <a:lnTo>
                    <a:pt x="94" y="102"/>
                  </a:lnTo>
                  <a:lnTo>
                    <a:pt x="94" y="102"/>
                  </a:lnTo>
                  <a:lnTo>
                    <a:pt x="94" y="99"/>
                  </a:lnTo>
                  <a:lnTo>
                    <a:pt x="92" y="99"/>
                  </a:lnTo>
                  <a:lnTo>
                    <a:pt x="90" y="97"/>
                  </a:lnTo>
                  <a:lnTo>
                    <a:pt x="90" y="97"/>
                  </a:lnTo>
                  <a:lnTo>
                    <a:pt x="90" y="97"/>
                  </a:lnTo>
                  <a:lnTo>
                    <a:pt x="87" y="97"/>
                  </a:lnTo>
                  <a:lnTo>
                    <a:pt x="87" y="97"/>
                  </a:lnTo>
                  <a:lnTo>
                    <a:pt x="85" y="99"/>
                  </a:lnTo>
                  <a:lnTo>
                    <a:pt x="85" y="99"/>
                  </a:lnTo>
                  <a:lnTo>
                    <a:pt x="83" y="99"/>
                  </a:lnTo>
                  <a:lnTo>
                    <a:pt x="83" y="99"/>
                  </a:lnTo>
                  <a:lnTo>
                    <a:pt x="83" y="99"/>
                  </a:lnTo>
                  <a:lnTo>
                    <a:pt x="80" y="99"/>
                  </a:lnTo>
                  <a:lnTo>
                    <a:pt x="80" y="99"/>
                  </a:lnTo>
                  <a:lnTo>
                    <a:pt x="80" y="99"/>
                  </a:lnTo>
                  <a:lnTo>
                    <a:pt x="78" y="99"/>
                  </a:lnTo>
                  <a:lnTo>
                    <a:pt x="73" y="102"/>
                  </a:lnTo>
                  <a:lnTo>
                    <a:pt x="73" y="102"/>
                  </a:lnTo>
                  <a:lnTo>
                    <a:pt x="73" y="102"/>
                  </a:lnTo>
                  <a:lnTo>
                    <a:pt x="71" y="102"/>
                  </a:lnTo>
                  <a:lnTo>
                    <a:pt x="68" y="102"/>
                  </a:lnTo>
                  <a:lnTo>
                    <a:pt x="68" y="102"/>
                  </a:lnTo>
                  <a:lnTo>
                    <a:pt x="68" y="102"/>
                  </a:lnTo>
                  <a:lnTo>
                    <a:pt x="66" y="102"/>
                  </a:lnTo>
                  <a:lnTo>
                    <a:pt x="66" y="102"/>
                  </a:lnTo>
                  <a:lnTo>
                    <a:pt x="66" y="102"/>
                  </a:lnTo>
                  <a:lnTo>
                    <a:pt x="66" y="102"/>
                  </a:lnTo>
                  <a:lnTo>
                    <a:pt x="66" y="102"/>
                  </a:lnTo>
                  <a:lnTo>
                    <a:pt x="64" y="102"/>
                  </a:lnTo>
                  <a:lnTo>
                    <a:pt x="64" y="102"/>
                  </a:lnTo>
                  <a:lnTo>
                    <a:pt x="64" y="102"/>
                  </a:lnTo>
                  <a:lnTo>
                    <a:pt x="64" y="102"/>
                  </a:lnTo>
                  <a:lnTo>
                    <a:pt x="64" y="102"/>
                  </a:lnTo>
                  <a:lnTo>
                    <a:pt x="61" y="102"/>
                  </a:lnTo>
                  <a:lnTo>
                    <a:pt x="61" y="102"/>
                  </a:lnTo>
                  <a:lnTo>
                    <a:pt x="61" y="102"/>
                  </a:lnTo>
                  <a:lnTo>
                    <a:pt x="61" y="102"/>
                  </a:lnTo>
                  <a:lnTo>
                    <a:pt x="61" y="102"/>
                  </a:lnTo>
                  <a:lnTo>
                    <a:pt x="61" y="102"/>
                  </a:lnTo>
                  <a:lnTo>
                    <a:pt x="59" y="102"/>
                  </a:lnTo>
                  <a:lnTo>
                    <a:pt x="59" y="102"/>
                  </a:lnTo>
                  <a:lnTo>
                    <a:pt x="59" y="102"/>
                  </a:lnTo>
                  <a:lnTo>
                    <a:pt x="59" y="102"/>
                  </a:lnTo>
                  <a:lnTo>
                    <a:pt x="59" y="102"/>
                  </a:lnTo>
                  <a:lnTo>
                    <a:pt x="59" y="102"/>
                  </a:lnTo>
                  <a:lnTo>
                    <a:pt x="57" y="102"/>
                  </a:lnTo>
                  <a:lnTo>
                    <a:pt x="57" y="102"/>
                  </a:lnTo>
                  <a:lnTo>
                    <a:pt x="57" y="102"/>
                  </a:lnTo>
                  <a:lnTo>
                    <a:pt x="57" y="102"/>
                  </a:lnTo>
                  <a:lnTo>
                    <a:pt x="54" y="104"/>
                  </a:lnTo>
                  <a:lnTo>
                    <a:pt x="54" y="104"/>
                  </a:lnTo>
                  <a:lnTo>
                    <a:pt x="52" y="104"/>
                  </a:lnTo>
                  <a:lnTo>
                    <a:pt x="52" y="104"/>
                  </a:lnTo>
                  <a:lnTo>
                    <a:pt x="52" y="104"/>
                  </a:lnTo>
                  <a:lnTo>
                    <a:pt x="49" y="104"/>
                  </a:lnTo>
                  <a:lnTo>
                    <a:pt x="49" y="104"/>
                  </a:lnTo>
                  <a:lnTo>
                    <a:pt x="49" y="104"/>
                  </a:lnTo>
                  <a:lnTo>
                    <a:pt x="49" y="104"/>
                  </a:lnTo>
                  <a:lnTo>
                    <a:pt x="47" y="111"/>
                  </a:lnTo>
                  <a:lnTo>
                    <a:pt x="47" y="111"/>
                  </a:lnTo>
                  <a:lnTo>
                    <a:pt x="47" y="111"/>
                  </a:lnTo>
                  <a:lnTo>
                    <a:pt x="47" y="111"/>
                  </a:lnTo>
                  <a:lnTo>
                    <a:pt x="47" y="113"/>
                  </a:lnTo>
                  <a:lnTo>
                    <a:pt x="47" y="113"/>
                  </a:lnTo>
                  <a:lnTo>
                    <a:pt x="47" y="113"/>
                  </a:lnTo>
                  <a:lnTo>
                    <a:pt x="47" y="113"/>
                  </a:lnTo>
                  <a:lnTo>
                    <a:pt x="47" y="113"/>
                  </a:lnTo>
                  <a:lnTo>
                    <a:pt x="47" y="116"/>
                  </a:lnTo>
                  <a:lnTo>
                    <a:pt x="47" y="116"/>
                  </a:lnTo>
                  <a:lnTo>
                    <a:pt x="45" y="118"/>
                  </a:lnTo>
                  <a:lnTo>
                    <a:pt x="45" y="121"/>
                  </a:lnTo>
                  <a:lnTo>
                    <a:pt x="45" y="121"/>
                  </a:lnTo>
                  <a:lnTo>
                    <a:pt x="45" y="123"/>
                  </a:lnTo>
                  <a:lnTo>
                    <a:pt x="42" y="123"/>
                  </a:lnTo>
                  <a:lnTo>
                    <a:pt x="42" y="125"/>
                  </a:lnTo>
                  <a:lnTo>
                    <a:pt x="40" y="125"/>
                  </a:lnTo>
                  <a:lnTo>
                    <a:pt x="40" y="128"/>
                  </a:lnTo>
                  <a:lnTo>
                    <a:pt x="38" y="128"/>
                  </a:lnTo>
                  <a:lnTo>
                    <a:pt x="38" y="128"/>
                  </a:lnTo>
                  <a:lnTo>
                    <a:pt x="38" y="128"/>
                  </a:lnTo>
                  <a:lnTo>
                    <a:pt x="35" y="128"/>
                  </a:lnTo>
                  <a:lnTo>
                    <a:pt x="35" y="128"/>
                  </a:lnTo>
                  <a:lnTo>
                    <a:pt x="35" y="128"/>
                  </a:lnTo>
                  <a:lnTo>
                    <a:pt x="35" y="130"/>
                  </a:lnTo>
                  <a:lnTo>
                    <a:pt x="35" y="130"/>
                  </a:lnTo>
                  <a:lnTo>
                    <a:pt x="35" y="130"/>
                  </a:lnTo>
                  <a:lnTo>
                    <a:pt x="35" y="144"/>
                  </a:lnTo>
                  <a:lnTo>
                    <a:pt x="35" y="144"/>
                  </a:lnTo>
                  <a:lnTo>
                    <a:pt x="35" y="147"/>
                  </a:lnTo>
                  <a:lnTo>
                    <a:pt x="30" y="151"/>
                  </a:lnTo>
                  <a:lnTo>
                    <a:pt x="30" y="151"/>
                  </a:lnTo>
                  <a:lnTo>
                    <a:pt x="28" y="151"/>
                  </a:lnTo>
                  <a:lnTo>
                    <a:pt x="28" y="154"/>
                  </a:lnTo>
                  <a:lnTo>
                    <a:pt x="28" y="163"/>
                  </a:lnTo>
                  <a:lnTo>
                    <a:pt x="28" y="163"/>
                  </a:lnTo>
                  <a:lnTo>
                    <a:pt x="28" y="165"/>
                  </a:lnTo>
                  <a:lnTo>
                    <a:pt x="23" y="173"/>
                  </a:lnTo>
                  <a:lnTo>
                    <a:pt x="21" y="173"/>
                  </a:lnTo>
                  <a:lnTo>
                    <a:pt x="21" y="173"/>
                  </a:lnTo>
                  <a:lnTo>
                    <a:pt x="21" y="180"/>
                  </a:lnTo>
                  <a:lnTo>
                    <a:pt x="21" y="180"/>
                  </a:lnTo>
                  <a:lnTo>
                    <a:pt x="21" y="180"/>
                  </a:lnTo>
                  <a:lnTo>
                    <a:pt x="19" y="182"/>
                  </a:lnTo>
                  <a:lnTo>
                    <a:pt x="14" y="182"/>
                  </a:lnTo>
                  <a:lnTo>
                    <a:pt x="12" y="182"/>
                  </a:lnTo>
                  <a:lnTo>
                    <a:pt x="7" y="184"/>
                  </a:lnTo>
                  <a:lnTo>
                    <a:pt x="4" y="187"/>
                  </a:lnTo>
                  <a:lnTo>
                    <a:pt x="2" y="189"/>
                  </a:lnTo>
                  <a:lnTo>
                    <a:pt x="2" y="189"/>
                  </a:lnTo>
                  <a:lnTo>
                    <a:pt x="2" y="189"/>
                  </a:lnTo>
                  <a:lnTo>
                    <a:pt x="2" y="189"/>
                  </a:lnTo>
                  <a:lnTo>
                    <a:pt x="2" y="189"/>
                  </a:lnTo>
                  <a:lnTo>
                    <a:pt x="4" y="189"/>
                  </a:lnTo>
                  <a:lnTo>
                    <a:pt x="4" y="192"/>
                  </a:lnTo>
                  <a:lnTo>
                    <a:pt x="4" y="192"/>
                  </a:lnTo>
                  <a:lnTo>
                    <a:pt x="4" y="192"/>
                  </a:lnTo>
                  <a:lnTo>
                    <a:pt x="4" y="194"/>
                  </a:lnTo>
                  <a:lnTo>
                    <a:pt x="4" y="194"/>
                  </a:lnTo>
                  <a:lnTo>
                    <a:pt x="4" y="196"/>
                  </a:lnTo>
                  <a:lnTo>
                    <a:pt x="4" y="196"/>
                  </a:lnTo>
                  <a:lnTo>
                    <a:pt x="4" y="196"/>
                  </a:lnTo>
                  <a:lnTo>
                    <a:pt x="2" y="199"/>
                  </a:lnTo>
                  <a:lnTo>
                    <a:pt x="2" y="199"/>
                  </a:lnTo>
                  <a:lnTo>
                    <a:pt x="0" y="203"/>
                  </a:lnTo>
                  <a:lnTo>
                    <a:pt x="0" y="206"/>
                  </a:lnTo>
                  <a:lnTo>
                    <a:pt x="0" y="208"/>
                  </a:lnTo>
                  <a:lnTo>
                    <a:pt x="0" y="208"/>
                  </a:lnTo>
                  <a:lnTo>
                    <a:pt x="0" y="210"/>
                  </a:lnTo>
                  <a:lnTo>
                    <a:pt x="2" y="210"/>
                  </a:lnTo>
                  <a:lnTo>
                    <a:pt x="2" y="213"/>
                  </a:lnTo>
                  <a:lnTo>
                    <a:pt x="4" y="213"/>
                  </a:lnTo>
                  <a:lnTo>
                    <a:pt x="7" y="213"/>
                  </a:lnTo>
                  <a:lnTo>
                    <a:pt x="7" y="213"/>
                  </a:lnTo>
                  <a:lnTo>
                    <a:pt x="7" y="213"/>
                  </a:lnTo>
                  <a:lnTo>
                    <a:pt x="9" y="213"/>
                  </a:lnTo>
                  <a:lnTo>
                    <a:pt x="9" y="213"/>
                  </a:lnTo>
                  <a:lnTo>
                    <a:pt x="9" y="213"/>
                  </a:lnTo>
                  <a:lnTo>
                    <a:pt x="9" y="213"/>
                  </a:lnTo>
                  <a:lnTo>
                    <a:pt x="9" y="213"/>
                  </a:lnTo>
                  <a:lnTo>
                    <a:pt x="14" y="213"/>
                  </a:lnTo>
                  <a:lnTo>
                    <a:pt x="16" y="213"/>
                  </a:lnTo>
                  <a:lnTo>
                    <a:pt x="16" y="213"/>
                  </a:lnTo>
                  <a:lnTo>
                    <a:pt x="16" y="215"/>
                  </a:lnTo>
                  <a:lnTo>
                    <a:pt x="16" y="215"/>
                  </a:lnTo>
                  <a:lnTo>
                    <a:pt x="16" y="215"/>
                  </a:lnTo>
                  <a:lnTo>
                    <a:pt x="19" y="215"/>
                  </a:lnTo>
                  <a:lnTo>
                    <a:pt x="19" y="215"/>
                  </a:lnTo>
                  <a:lnTo>
                    <a:pt x="21" y="215"/>
                  </a:lnTo>
                  <a:lnTo>
                    <a:pt x="26" y="215"/>
                  </a:lnTo>
                  <a:lnTo>
                    <a:pt x="28" y="215"/>
                  </a:lnTo>
                  <a:lnTo>
                    <a:pt x="28" y="215"/>
                  </a:lnTo>
                  <a:lnTo>
                    <a:pt x="30" y="215"/>
                  </a:lnTo>
                  <a:lnTo>
                    <a:pt x="33" y="218"/>
                  </a:lnTo>
                  <a:lnTo>
                    <a:pt x="35" y="218"/>
                  </a:lnTo>
                  <a:lnTo>
                    <a:pt x="38" y="218"/>
                  </a:lnTo>
                  <a:lnTo>
                    <a:pt x="42" y="222"/>
                  </a:lnTo>
                  <a:lnTo>
                    <a:pt x="42" y="222"/>
                  </a:lnTo>
                  <a:lnTo>
                    <a:pt x="42" y="225"/>
                  </a:lnTo>
                  <a:lnTo>
                    <a:pt x="42" y="227"/>
                  </a:lnTo>
                  <a:lnTo>
                    <a:pt x="42" y="227"/>
                  </a:lnTo>
                  <a:lnTo>
                    <a:pt x="42" y="227"/>
                  </a:lnTo>
                  <a:lnTo>
                    <a:pt x="45" y="227"/>
                  </a:lnTo>
                  <a:lnTo>
                    <a:pt x="45" y="229"/>
                  </a:lnTo>
                  <a:lnTo>
                    <a:pt x="45" y="229"/>
                  </a:lnTo>
                  <a:lnTo>
                    <a:pt x="47" y="232"/>
                  </a:lnTo>
                  <a:lnTo>
                    <a:pt x="49" y="232"/>
                  </a:lnTo>
                  <a:lnTo>
                    <a:pt x="49" y="234"/>
                  </a:lnTo>
                  <a:lnTo>
                    <a:pt x="52" y="234"/>
                  </a:lnTo>
                  <a:lnTo>
                    <a:pt x="52" y="232"/>
                  </a:lnTo>
                  <a:lnTo>
                    <a:pt x="54" y="232"/>
                  </a:lnTo>
                  <a:lnTo>
                    <a:pt x="54" y="234"/>
                  </a:lnTo>
                  <a:lnTo>
                    <a:pt x="57" y="234"/>
                  </a:lnTo>
                  <a:lnTo>
                    <a:pt x="57" y="234"/>
                  </a:lnTo>
                  <a:lnTo>
                    <a:pt x="57" y="234"/>
                  </a:lnTo>
                  <a:lnTo>
                    <a:pt x="57" y="234"/>
                  </a:lnTo>
                  <a:lnTo>
                    <a:pt x="59" y="234"/>
                  </a:lnTo>
                  <a:lnTo>
                    <a:pt x="59" y="236"/>
                  </a:lnTo>
                  <a:lnTo>
                    <a:pt x="59" y="236"/>
                  </a:lnTo>
                  <a:lnTo>
                    <a:pt x="59" y="239"/>
                  </a:lnTo>
                  <a:lnTo>
                    <a:pt x="61" y="239"/>
                  </a:lnTo>
                  <a:lnTo>
                    <a:pt x="61" y="241"/>
                  </a:lnTo>
                  <a:lnTo>
                    <a:pt x="59" y="244"/>
                  </a:lnTo>
                  <a:lnTo>
                    <a:pt x="61" y="244"/>
                  </a:lnTo>
                  <a:lnTo>
                    <a:pt x="61" y="244"/>
                  </a:lnTo>
                  <a:lnTo>
                    <a:pt x="61" y="246"/>
                  </a:lnTo>
                  <a:lnTo>
                    <a:pt x="61" y="246"/>
                  </a:lnTo>
                  <a:lnTo>
                    <a:pt x="59" y="248"/>
                  </a:lnTo>
                  <a:lnTo>
                    <a:pt x="57" y="248"/>
                  </a:lnTo>
                  <a:lnTo>
                    <a:pt x="54" y="251"/>
                  </a:lnTo>
                  <a:lnTo>
                    <a:pt x="54" y="251"/>
                  </a:lnTo>
                  <a:lnTo>
                    <a:pt x="54" y="251"/>
                  </a:lnTo>
                  <a:lnTo>
                    <a:pt x="57" y="253"/>
                  </a:lnTo>
                  <a:lnTo>
                    <a:pt x="59" y="255"/>
                  </a:lnTo>
                  <a:lnTo>
                    <a:pt x="59" y="255"/>
                  </a:lnTo>
                  <a:lnTo>
                    <a:pt x="61" y="255"/>
                  </a:lnTo>
                  <a:lnTo>
                    <a:pt x="61" y="258"/>
                  </a:lnTo>
                  <a:lnTo>
                    <a:pt x="61" y="258"/>
                  </a:lnTo>
                  <a:lnTo>
                    <a:pt x="61" y="258"/>
                  </a:lnTo>
                  <a:lnTo>
                    <a:pt x="61" y="258"/>
                  </a:lnTo>
                  <a:lnTo>
                    <a:pt x="64" y="258"/>
                  </a:lnTo>
                  <a:lnTo>
                    <a:pt x="64" y="260"/>
                  </a:lnTo>
                  <a:lnTo>
                    <a:pt x="64" y="260"/>
                  </a:lnTo>
                  <a:lnTo>
                    <a:pt x="64" y="263"/>
                  </a:lnTo>
                  <a:lnTo>
                    <a:pt x="64" y="263"/>
                  </a:lnTo>
                  <a:lnTo>
                    <a:pt x="66" y="263"/>
                  </a:lnTo>
                  <a:lnTo>
                    <a:pt x="68" y="265"/>
                  </a:lnTo>
                  <a:lnTo>
                    <a:pt x="71" y="265"/>
                  </a:lnTo>
                  <a:lnTo>
                    <a:pt x="71" y="267"/>
                  </a:lnTo>
                  <a:lnTo>
                    <a:pt x="73" y="265"/>
                  </a:lnTo>
                  <a:lnTo>
                    <a:pt x="73" y="267"/>
                  </a:lnTo>
                  <a:lnTo>
                    <a:pt x="73" y="267"/>
                  </a:lnTo>
                  <a:lnTo>
                    <a:pt x="75" y="270"/>
                  </a:lnTo>
                  <a:lnTo>
                    <a:pt x="78" y="270"/>
                  </a:lnTo>
                  <a:lnTo>
                    <a:pt x="80" y="270"/>
                  </a:lnTo>
                  <a:lnTo>
                    <a:pt x="83" y="270"/>
                  </a:lnTo>
                  <a:lnTo>
                    <a:pt x="83" y="272"/>
                  </a:lnTo>
                  <a:lnTo>
                    <a:pt x="83" y="272"/>
                  </a:lnTo>
                  <a:lnTo>
                    <a:pt x="85" y="272"/>
                  </a:lnTo>
                  <a:lnTo>
                    <a:pt x="85" y="272"/>
                  </a:lnTo>
                  <a:lnTo>
                    <a:pt x="85" y="272"/>
                  </a:lnTo>
                  <a:lnTo>
                    <a:pt x="87" y="272"/>
                  </a:lnTo>
                  <a:lnTo>
                    <a:pt x="87" y="272"/>
                  </a:lnTo>
                  <a:lnTo>
                    <a:pt x="87" y="274"/>
                  </a:lnTo>
                  <a:lnTo>
                    <a:pt x="87" y="274"/>
                  </a:lnTo>
                  <a:lnTo>
                    <a:pt x="90" y="274"/>
                  </a:lnTo>
                  <a:lnTo>
                    <a:pt x="90" y="274"/>
                  </a:lnTo>
                  <a:lnTo>
                    <a:pt x="92" y="277"/>
                  </a:lnTo>
                  <a:lnTo>
                    <a:pt x="92" y="277"/>
                  </a:lnTo>
                  <a:lnTo>
                    <a:pt x="92" y="277"/>
                  </a:lnTo>
                  <a:lnTo>
                    <a:pt x="92" y="277"/>
                  </a:lnTo>
                  <a:lnTo>
                    <a:pt x="94" y="277"/>
                  </a:lnTo>
                  <a:lnTo>
                    <a:pt x="94" y="279"/>
                  </a:lnTo>
                  <a:lnTo>
                    <a:pt x="94" y="279"/>
                  </a:lnTo>
                  <a:lnTo>
                    <a:pt x="97" y="279"/>
                  </a:lnTo>
                  <a:lnTo>
                    <a:pt x="97" y="279"/>
                  </a:lnTo>
                  <a:lnTo>
                    <a:pt x="97" y="279"/>
                  </a:lnTo>
                  <a:lnTo>
                    <a:pt x="97" y="279"/>
                  </a:lnTo>
                  <a:lnTo>
                    <a:pt x="97" y="281"/>
                  </a:lnTo>
                  <a:lnTo>
                    <a:pt x="99" y="281"/>
                  </a:lnTo>
                  <a:lnTo>
                    <a:pt x="101" y="281"/>
                  </a:lnTo>
                  <a:lnTo>
                    <a:pt x="101" y="281"/>
                  </a:lnTo>
                  <a:lnTo>
                    <a:pt x="101" y="284"/>
                  </a:lnTo>
                  <a:lnTo>
                    <a:pt x="101" y="286"/>
                  </a:lnTo>
                  <a:lnTo>
                    <a:pt x="101" y="286"/>
                  </a:lnTo>
                  <a:lnTo>
                    <a:pt x="101" y="286"/>
                  </a:lnTo>
                  <a:lnTo>
                    <a:pt x="101" y="286"/>
                  </a:lnTo>
                  <a:lnTo>
                    <a:pt x="104" y="286"/>
                  </a:lnTo>
                  <a:lnTo>
                    <a:pt x="104" y="286"/>
                  </a:lnTo>
                  <a:lnTo>
                    <a:pt x="104" y="286"/>
                  </a:lnTo>
                  <a:lnTo>
                    <a:pt x="104" y="286"/>
                  </a:lnTo>
                  <a:lnTo>
                    <a:pt x="104" y="286"/>
                  </a:lnTo>
                  <a:lnTo>
                    <a:pt x="104" y="289"/>
                  </a:lnTo>
                  <a:lnTo>
                    <a:pt x="104" y="289"/>
                  </a:lnTo>
                  <a:lnTo>
                    <a:pt x="104" y="289"/>
                  </a:lnTo>
                  <a:lnTo>
                    <a:pt x="104" y="291"/>
                  </a:lnTo>
                  <a:lnTo>
                    <a:pt x="106" y="291"/>
                  </a:lnTo>
                  <a:lnTo>
                    <a:pt x="106" y="291"/>
                  </a:lnTo>
                  <a:lnTo>
                    <a:pt x="106" y="291"/>
                  </a:lnTo>
                  <a:lnTo>
                    <a:pt x="109" y="293"/>
                  </a:lnTo>
                  <a:lnTo>
                    <a:pt x="111" y="296"/>
                  </a:lnTo>
                  <a:lnTo>
                    <a:pt x="111" y="296"/>
                  </a:lnTo>
                  <a:lnTo>
                    <a:pt x="113" y="296"/>
                  </a:lnTo>
                  <a:lnTo>
                    <a:pt x="116" y="298"/>
                  </a:lnTo>
                  <a:lnTo>
                    <a:pt x="120" y="300"/>
                  </a:lnTo>
                  <a:lnTo>
                    <a:pt x="120" y="300"/>
                  </a:lnTo>
                  <a:lnTo>
                    <a:pt x="120" y="300"/>
                  </a:lnTo>
                  <a:lnTo>
                    <a:pt x="118" y="300"/>
                  </a:lnTo>
                  <a:lnTo>
                    <a:pt x="118" y="303"/>
                  </a:lnTo>
                  <a:lnTo>
                    <a:pt x="116" y="305"/>
                  </a:lnTo>
                  <a:lnTo>
                    <a:pt x="116" y="307"/>
                  </a:lnTo>
                  <a:lnTo>
                    <a:pt x="116" y="307"/>
                  </a:lnTo>
                  <a:lnTo>
                    <a:pt x="113" y="307"/>
                  </a:lnTo>
                  <a:lnTo>
                    <a:pt x="113" y="307"/>
                  </a:lnTo>
                  <a:lnTo>
                    <a:pt x="113" y="310"/>
                  </a:lnTo>
                  <a:lnTo>
                    <a:pt x="116" y="310"/>
                  </a:lnTo>
                  <a:lnTo>
                    <a:pt x="116" y="310"/>
                  </a:lnTo>
                  <a:lnTo>
                    <a:pt x="113" y="312"/>
                  </a:lnTo>
                  <a:lnTo>
                    <a:pt x="113" y="312"/>
                  </a:lnTo>
                  <a:lnTo>
                    <a:pt x="116" y="315"/>
                  </a:lnTo>
                  <a:lnTo>
                    <a:pt x="116" y="315"/>
                  </a:lnTo>
                  <a:lnTo>
                    <a:pt x="116" y="315"/>
                  </a:lnTo>
                  <a:lnTo>
                    <a:pt x="118" y="315"/>
                  </a:lnTo>
                  <a:lnTo>
                    <a:pt x="118" y="315"/>
                  </a:lnTo>
                  <a:lnTo>
                    <a:pt x="120" y="317"/>
                  </a:lnTo>
                  <a:lnTo>
                    <a:pt x="120" y="317"/>
                  </a:lnTo>
                  <a:lnTo>
                    <a:pt x="123" y="319"/>
                  </a:lnTo>
                  <a:lnTo>
                    <a:pt x="123" y="319"/>
                  </a:lnTo>
                  <a:lnTo>
                    <a:pt x="123" y="322"/>
                  </a:lnTo>
                  <a:lnTo>
                    <a:pt x="123" y="322"/>
                  </a:lnTo>
                  <a:lnTo>
                    <a:pt x="125" y="322"/>
                  </a:lnTo>
                  <a:lnTo>
                    <a:pt x="125" y="322"/>
                  </a:lnTo>
                  <a:lnTo>
                    <a:pt x="125" y="322"/>
                  </a:lnTo>
                  <a:lnTo>
                    <a:pt x="128" y="324"/>
                  </a:lnTo>
                  <a:lnTo>
                    <a:pt x="128" y="324"/>
                  </a:lnTo>
                  <a:lnTo>
                    <a:pt x="125" y="324"/>
                  </a:lnTo>
                  <a:lnTo>
                    <a:pt x="125" y="326"/>
                  </a:lnTo>
                  <a:lnTo>
                    <a:pt x="125" y="326"/>
                  </a:lnTo>
                  <a:lnTo>
                    <a:pt x="123" y="326"/>
                  </a:lnTo>
                  <a:lnTo>
                    <a:pt x="123" y="329"/>
                  </a:lnTo>
                  <a:lnTo>
                    <a:pt x="123" y="329"/>
                  </a:lnTo>
                  <a:lnTo>
                    <a:pt x="123" y="331"/>
                  </a:lnTo>
                  <a:lnTo>
                    <a:pt x="123" y="331"/>
                  </a:lnTo>
                  <a:lnTo>
                    <a:pt x="125" y="329"/>
                  </a:lnTo>
                  <a:lnTo>
                    <a:pt x="125" y="329"/>
                  </a:lnTo>
                  <a:lnTo>
                    <a:pt x="128" y="329"/>
                  </a:lnTo>
                  <a:lnTo>
                    <a:pt x="128" y="331"/>
                  </a:lnTo>
                  <a:lnTo>
                    <a:pt x="128" y="331"/>
                  </a:lnTo>
                  <a:lnTo>
                    <a:pt x="128" y="334"/>
                  </a:lnTo>
                  <a:lnTo>
                    <a:pt x="132" y="334"/>
                  </a:lnTo>
                  <a:lnTo>
                    <a:pt x="132" y="334"/>
                  </a:lnTo>
                  <a:lnTo>
                    <a:pt x="137" y="334"/>
                  </a:lnTo>
                  <a:lnTo>
                    <a:pt x="142" y="336"/>
                  </a:lnTo>
                  <a:lnTo>
                    <a:pt x="142" y="336"/>
                  </a:lnTo>
                  <a:lnTo>
                    <a:pt x="142" y="336"/>
                  </a:lnTo>
                  <a:lnTo>
                    <a:pt x="142" y="338"/>
                  </a:lnTo>
                  <a:lnTo>
                    <a:pt x="144" y="341"/>
                  </a:lnTo>
                  <a:lnTo>
                    <a:pt x="144" y="341"/>
                  </a:lnTo>
                  <a:lnTo>
                    <a:pt x="146" y="341"/>
                  </a:lnTo>
                  <a:lnTo>
                    <a:pt x="146" y="341"/>
                  </a:lnTo>
                  <a:lnTo>
                    <a:pt x="146" y="341"/>
                  </a:lnTo>
                  <a:lnTo>
                    <a:pt x="146" y="341"/>
                  </a:lnTo>
                  <a:lnTo>
                    <a:pt x="149" y="343"/>
                  </a:lnTo>
                  <a:lnTo>
                    <a:pt x="149" y="343"/>
                  </a:lnTo>
                  <a:lnTo>
                    <a:pt x="151" y="341"/>
                  </a:lnTo>
                  <a:lnTo>
                    <a:pt x="151" y="343"/>
                  </a:lnTo>
                  <a:lnTo>
                    <a:pt x="154" y="343"/>
                  </a:lnTo>
                  <a:lnTo>
                    <a:pt x="154" y="345"/>
                  </a:lnTo>
                  <a:lnTo>
                    <a:pt x="154" y="345"/>
                  </a:lnTo>
                  <a:lnTo>
                    <a:pt x="154" y="345"/>
                  </a:lnTo>
                  <a:lnTo>
                    <a:pt x="156" y="345"/>
                  </a:lnTo>
                  <a:lnTo>
                    <a:pt x="156" y="345"/>
                  </a:lnTo>
                  <a:lnTo>
                    <a:pt x="156" y="345"/>
                  </a:lnTo>
                  <a:lnTo>
                    <a:pt x="158" y="345"/>
                  </a:lnTo>
                  <a:lnTo>
                    <a:pt x="158" y="345"/>
                  </a:lnTo>
                  <a:lnTo>
                    <a:pt x="161" y="348"/>
                  </a:lnTo>
                  <a:lnTo>
                    <a:pt x="161" y="348"/>
                  </a:lnTo>
                  <a:lnTo>
                    <a:pt x="161" y="348"/>
                  </a:lnTo>
                  <a:lnTo>
                    <a:pt x="161" y="348"/>
                  </a:lnTo>
                  <a:lnTo>
                    <a:pt x="161" y="350"/>
                  </a:lnTo>
                  <a:lnTo>
                    <a:pt x="163" y="350"/>
                  </a:lnTo>
                  <a:lnTo>
                    <a:pt x="163" y="350"/>
                  </a:lnTo>
                  <a:lnTo>
                    <a:pt x="163" y="352"/>
                  </a:lnTo>
                  <a:lnTo>
                    <a:pt x="163" y="352"/>
                  </a:lnTo>
                  <a:lnTo>
                    <a:pt x="163" y="352"/>
                  </a:lnTo>
                  <a:lnTo>
                    <a:pt x="163" y="352"/>
                  </a:lnTo>
                  <a:lnTo>
                    <a:pt x="165" y="352"/>
                  </a:lnTo>
                  <a:lnTo>
                    <a:pt x="165" y="352"/>
                  </a:lnTo>
                  <a:lnTo>
                    <a:pt x="165" y="355"/>
                  </a:lnTo>
                  <a:lnTo>
                    <a:pt x="163" y="355"/>
                  </a:lnTo>
                  <a:lnTo>
                    <a:pt x="163" y="355"/>
                  </a:lnTo>
                  <a:lnTo>
                    <a:pt x="163" y="355"/>
                  </a:lnTo>
                  <a:lnTo>
                    <a:pt x="165" y="357"/>
                  </a:lnTo>
                  <a:lnTo>
                    <a:pt x="165" y="357"/>
                  </a:lnTo>
                  <a:lnTo>
                    <a:pt x="165" y="357"/>
                  </a:lnTo>
                  <a:lnTo>
                    <a:pt x="165" y="357"/>
                  </a:lnTo>
                  <a:lnTo>
                    <a:pt x="165" y="357"/>
                  </a:lnTo>
                  <a:lnTo>
                    <a:pt x="165" y="355"/>
                  </a:lnTo>
                  <a:lnTo>
                    <a:pt x="165" y="355"/>
                  </a:lnTo>
                  <a:lnTo>
                    <a:pt x="165" y="357"/>
                  </a:lnTo>
                  <a:lnTo>
                    <a:pt x="168" y="357"/>
                  </a:lnTo>
                  <a:lnTo>
                    <a:pt x="165" y="357"/>
                  </a:lnTo>
                  <a:lnTo>
                    <a:pt x="168" y="357"/>
                  </a:lnTo>
                  <a:lnTo>
                    <a:pt x="165" y="364"/>
                  </a:lnTo>
                  <a:lnTo>
                    <a:pt x="165" y="364"/>
                  </a:lnTo>
                  <a:lnTo>
                    <a:pt x="165" y="364"/>
                  </a:lnTo>
                  <a:lnTo>
                    <a:pt x="165" y="367"/>
                  </a:lnTo>
                  <a:lnTo>
                    <a:pt x="165" y="369"/>
                  </a:lnTo>
                  <a:lnTo>
                    <a:pt x="165" y="371"/>
                  </a:lnTo>
                  <a:lnTo>
                    <a:pt x="168" y="374"/>
                  </a:lnTo>
                  <a:lnTo>
                    <a:pt x="168" y="376"/>
                  </a:lnTo>
                  <a:lnTo>
                    <a:pt x="168" y="376"/>
                  </a:lnTo>
                  <a:lnTo>
                    <a:pt x="172" y="378"/>
                  </a:lnTo>
                  <a:lnTo>
                    <a:pt x="172" y="381"/>
                  </a:lnTo>
                  <a:lnTo>
                    <a:pt x="175" y="381"/>
                  </a:lnTo>
                  <a:lnTo>
                    <a:pt x="175" y="383"/>
                  </a:lnTo>
                  <a:lnTo>
                    <a:pt x="177" y="383"/>
                  </a:lnTo>
                  <a:lnTo>
                    <a:pt x="177" y="386"/>
                  </a:lnTo>
                  <a:lnTo>
                    <a:pt x="175" y="388"/>
                  </a:lnTo>
                  <a:lnTo>
                    <a:pt x="177" y="388"/>
                  </a:lnTo>
                  <a:lnTo>
                    <a:pt x="177" y="388"/>
                  </a:lnTo>
                  <a:lnTo>
                    <a:pt x="177" y="388"/>
                  </a:lnTo>
                  <a:lnTo>
                    <a:pt x="177" y="388"/>
                  </a:lnTo>
                  <a:lnTo>
                    <a:pt x="180" y="388"/>
                  </a:lnTo>
                  <a:lnTo>
                    <a:pt x="180" y="390"/>
                  </a:lnTo>
                  <a:lnTo>
                    <a:pt x="180" y="390"/>
                  </a:lnTo>
                  <a:lnTo>
                    <a:pt x="180" y="390"/>
                  </a:lnTo>
                  <a:lnTo>
                    <a:pt x="180" y="393"/>
                  </a:lnTo>
                  <a:lnTo>
                    <a:pt x="182" y="393"/>
                  </a:lnTo>
                  <a:lnTo>
                    <a:pt x="182" y="393"/>
                  </a:lnTo>
                  <a:lnTo>
                    <a:pt x="187" y="393"/>
                  </a:lnTo>
                  <a:lnTo>
                    <a:pt x="189" y="395"/>
                  </a:lnTo>
                  <a:lnTo>
                    <a:pt x="189" y="395"/>
                  </a:lnTo>
                  <a:lnTo>
                    <a:pt x="189" y="397"/>
                  </a:lnTo>
                  <a:lnTo>
                    <a:pt x="189" y="397"/>
                  </a:lnTo>
                  <a:lnTo>
                    <a:pt x="189" y="400"/>
                  </a:lnTo>
                  <a:lnTo>
                    <a:pt x="191" y="400"/>
                  </a:lnTo>
                  <a:lnTo>
                    <a:pt x="191" y="397"/>
                  </a:lnTo>
                  <a:lnTo>
                    <a:pt x="191" y="397"/>
                  </a:lnTo>
                  <a:lnTo>
                    <a:pt x="191" y="400"/>
                  </a:lnTo>
                  <a:lnTo>
                    <a:pt x="194" y="400"/>
                  </a:lnTo>
                  <a:lnTo>
                    <a:pt x="194" y="400"/>
                  </a:lnTo>
                  <a:lnTo>
                    <a:pt x="194" y="400"/>
                  </a:lnTo>
                  <a:lnTo>
                    <a:pt x="194" y="402"/>
                  </a:lnTo>
                  <a:lnTo>
                    <a:pt x="194" y="405"/>
                  </a:lnTo>
                  <a:lnTo>
                    <a:pt x="194" y="407"/>
                  </a:lnTo>
                  <a:lnTo>
                    <a:pt x="194" y="409"/>
                  </a:lnTo>
                  <a:lnTo>
                    <a:pt x="194" y="409"/>
                  </a:lnTo>
                  <a:lnTo>
                    <a:pt x="194" y="409"/>
                  </a:lnTo>
                  <a:lnTo>
                    <a:pt x="196" y="409"/>
                  </a:lnTo>
                  <a:lnTo>
                    <a:pt x="196" y="409"/>
                  </a:lnTo>
                  <a:lnTo>
                    <a:pt x="196" y="409"/>
                  </a:lnTo>
                  <a:lnTo>
                    <a:pt x="198" y="412"/>
                  </a:lnTo>
                  <a:lnTo>
                    <a:pt x="198" y="412"/>
                  </a:lnTo>
                  <a:lnTo>
                    <a:pt x="198" y="412"/>
                  </a:lnTo>
                  <a:lnTo>
                    <a:pt x="201" y="412"/>
                  </a:lnTo>
                  <a:lnTo>
                    <a:pt x="201" y="412"/>
                  </a:lnTo>
                  <a:lnTo>
                    <a:pt x="201" y="412"/>
                  </a:lnTo>
                  <a:lnTo>
                    <a:pt x="201" y="412"/>
                  </a:lnTo>
                  <a:lnTo>
                    <a:pt x="201" y="412"/>
                  </a:lnTo>
                  <a:lnTo>
                    <a:pt x="201" y="412"/>
                  </a:lnTo>
                  <a:lnTo>
                    <a:pt x="201" y="412"/>
                  </a:lnTo>
                  <a:lnTo>
                    <a:pt x="201" y="412"/>
                  </a:lnTo>
                  <a:lnTo>
                    <a:pt x="201" y="412"/>
                  </a:lnTo>
                  <a:lnTo>
                    <a:pt x="203" y="409"/>
                  </a:lnTo>
                  <a:lnTo>
                    <a:pt x="203" y="412"/>
                  </a:lnTo>
                  <a:lnTo>
                    <a:pt x="203" y="412"/>
                  </a:lnTo>
                  <a:lnTo>
                    <a:pt x="203" y="412"/>
                  </a:lnTo>
                  <a:lnTo>
                    <a:pt x="203" y="412"/>
                  </a:lnTo>
                  <a:lnTo>
                    <a:pt x="208" y="412"/>
                  </a:lnTo>
                  <a:lnTo>
                    <a:pt x="208" y="412"/>
                  </a:lnTo>
                  <a:lnTo>
                    <a:pt x="206" y="414"/>
                  </a:lnTo>
                  <a:lnTo>
                    <a:pt x="206" y="414"/>
                  </a:lnTo>
                  <a:lnTo>
                    <a:pt x="206" y="414"/>
                  </a:lnTo>
                  <a:lnTo>
                    <a:pt x="206" y="416"/>
                  </a:lnTo>
                  <a:lnTo>
                    <a:pt x="208" y="416"/>
                  </a:lnTo>
                  <a:lnTo>
                    <a:pt x="208" y="416"/>
                  </a:lnTo>
                  <a:lnTo>
                    <a:pt x="208" y="419"/>
                  </a:lnTo>
                  <a:lnTo>
                    <a:pt x="210" y="419"/>
                  </a:lnTo>
                  <a:lnTo>
                    <a:pt x="210" y="416"/>
                  </a:lnTo>
                  <a:lnTo>
                    <a:pt x="210" y="416"/>
                  </a:lnTo>
                  <a:lnTo>
                    <a:pt x="213" y="416"/>
                  </a:lnTo>
                  <a:lnTo>
                    <a:pt x="213" y="419"/>
                  </a:lnTo>
                  <a:lnTo>
                    <a:pt x="213" y="419"/>
                  </a:lnTo>
                  <a:lnTo>
                    <a:pt x="213" y="421"/>
                  </a:lnTo>
                  <a:lnTo>
                    <a:pt x="215" y="421"/>
                  </a:lnTo>
                  <a:lnTo>
                    <a:pt x="215" y="423"/>
                  </a:lnTo>
                  <a:lnTo>
                    <a:pt x="217" y="423"/>
                  </a:lnTo>
                  <a:lnTo>
                    <a:pt x="220" y="421"/>
                  </a:lnTo>
                  <a:lnTo>
                    <a:pt x="222" y="421"/>
                  </a:lnTo>
                  <a:lnTo>
                    <a:pt x="225" y="423"/>
                  </a:lnTo>
                  <a:lnTo>
                    <a:pt x="225" y="423"/>
                  </a:lnTo>
                  <a:lnTo>
                    <a:pt x="225" y="426"/>
                  </a:lnTo>
                  <a:lnTo>
                    <a:pt x="225" y="426"/>
                  </a:lnTo>
                  <a:lnTo>
                    <a:pt x="227" y="426"/>
                  </a:lnTo>
                  <a:lnTo>
                    <a:pt x="227" y="426"/>
                  </a:lnTo>
                  <a:lnTo>
                    <a:pt x="229" y="426"/>
                  </a:lnTo>
                  <a:lnTo>
                    <a:pt x="229" y="423"/>
                  </a:lnTo>
                  <a:lnTo>
                    <a:pt x="232" y="421"/>
                  </a:lnTo>
                  <a:lnTo>
                    <a:pt x="232" y="421"/>
                  </a:lnTo>
                  <a:lnTo>
                    <a:pt x="234" y="421"/>
                  </a:lnTo>
                  <a:lnTo>
                    <a:pt x="234" y="421"/>
                  </a:lnTo>
                  <a:lnTo>
                    <a:pt x="234" y="421"/>
                  </a:lnTo>
                  <a:lnTo>
                    <a:pt x="236" y="421"/>
                  </a:lnTo>
                  <a:lnTo>
                    <a:pt x="236" y="421"/>
                  </a:lnTo>
                  <a:lnTo>
                    <a:pt x="236" y="421"/>
                  </a:lnTo>
                  <a:lnTo>
                    <a:pt x="236" y="419"/>
                  </a:lnTo>
                  <a:lnTo>
                    <a:pt x="236" y="419"/>
                  </a:lnTo>
                  <a:lnTo>
                    <a:pt x="236" y="419"/>
                  </a:lnTo>
                  <a:lnTo>
                    <a:pt x="239" y="419"/>
                  </a:lnTo>
                  <a:lnTo>
                    <a:pt x="241" y="419"/>
                  </a:lnTo>
                  <a:lnTo>
                    <a:pt x="241" y="416"/>
                  </a:lnTo>
                  <a:lnTo>
                    <a:pt x="243" y="412"/>
                  </a:lnTo>
                  <a:lnTo>
                    <a:pt x="243" y="412"/>
                  </a:lnTo>
                  <a:lnTo>
                    <a:pt x="246" y="412"/>
                  </a:lnTo>
                  <a:lnTo>
                    <a:pt x="246" y="412"/>
                  </a:lnTo>
                  <a:lnTo>
                    <a:pt x="246" y="412"/>
                  </a:lnTo>
                  <a:lnTo>
                    <a:pt x="246" y="412"/>
                  </a:lnTo>
                  <a:lnTo>
                    <a:pt x="248" y="412"/>
                  </a:lnTo>
                  <a:lnTo>
                    <a:pt x="248" y="412"/>
                  </a:lnTo>
                  <a:lnTo>
                    <a:pt x="248" y="414"/>
                  </a:lnTo>
                  <a:lnTo>
                    <a:pt x="248" y="414"/>
                  </a:lnTo>
                  <a:lnTo>
                    <a:pt x="251" y="416"/>
                  </a:lnTo>
                  <a:lnTo>
                    <a:pt x="251" y="416"/>
                  </a:lnTo>
                  <a:lnTo>
                    <a:pt x="253" y="414"/>
                  </a:lnTo>
                  <a:lnTo>
                    <a:pt x="255" y="416"/>
                  </a:lnTo>
                  <a:lnTo>
                    <a:pt x="255" y="416"/>
                  </a:lnTo>
                  <a:lnTo>
                    <a:pt x="260" y="414"/>
                  </a:lnTo>
                  <a:lnTo>
                    <a:pt x="260" y="414"/>
                  </a:lnTo>
                  <a:lnTo>
                    <a:pt x="262" y="416"/>
                  </a:lnTo>
                  <a:lnTo>
                    <a:pt x="262" y="416"/>
                  </a:lnTo>
                  <a:lnTo>
                    <a:pt x="262" y="419"/>
                  </a:lnTo>
                  <a:lnTo>
                    <a:pt x="262" y="416"/>
                  </a:lnTo>
                  <a:lnTo>
                    <a:pt x="265" y="419"/>
                  </a:lnTo>
                  <a:lnTo>
                    <a:pt x="265" y="419"/>
                  </a:lnTo>
                  <a:lnTo>
                    <a:pt x="269" y="421"/>
                  </a:lnTo>
                  <a:lnTo>
                    <a:pt x="269" y="423"/>
                  </a:lnTo>
                  <a:lnTo>
                    <a:pt x="272" y="423"/>
                  </a:lnTo>
                  <a:lnTo>
                    <a:pt x="272" y="421"/>
                  </a:lnTo>
                  <a:lnTo>
                    <a:pt x="272" y="421"/>
                  </a:lnTo>
                  <a:lnTo>
                    <a:pt x="272" y="421"/>
                  </a:lnTo>
                  <a:lnTo>
                    <a:pt x="274" y="421"/>
                  </a:lnTo>
                  <a:lnTo>
                    <a:pt x="274" y="421"/>
                  </a:lnTo>
                  <a:lnTo>
                    <a:pt x="277" y="421"/>
                  </a:lnTo>
                  <a:lnTo>
                    <a:pt x="277" y="419"/>
                  </a:lnTo>
                  <a:lnTo>
                    <a:pt x="277" y="419"/>
                  </a:lnTo>
                  <a:lnTo>
                    <a:pt x="277" y="416"/>
                  </a:lnTo>
                  <a:lnTo>
                    <a:pt x="281" y="414"/>
                  </a:lnTo>
                  <a:lnTo>
                    <a:pt x="281" y="414"/>
                  </a:lnTo>
                  <a:lnTo>
                    <a:pt x="281" y="412"/>
                  </a:lnTo>
                  <a:lnTo>
                    <a:pt x="281" y="412"/>
                  </a:lnTo>
                  <a:lnTo>
                    <a:pt x="281" y="412"/>
                  </a:lnTo>
                  <a:lnTo>
                    <a:pt x="284" y="409"/>
                  </a:lnTo>
                  <a:lnTo>
                    <a:pt x="284" y="409"/>
                  </a:lnTo>
                  <a:lnTo>
                    <a:pt x="284" y="409"/>
                  </a:lnTo>
                  <a:lnTo>
                    <a:pt x="284" y="407"/>
                  </a:lnTo>
                  <a:lnTo>
                    <a:pt x="284" y="407"/>
                  </a:lnTo>
                  <a:lnTo>
                    <a:pt x="284" y="405"/>
                  </a:lnTo>
                  <a:lnTo>
                    <a:pt x="284" y="405"/>
                  </a:lnTo>
                  <a:lnTo>
                    <a:pt x="286" y="405"/>
                  </a:lnTo>
                  <a:lnTo>
                    <a:pt x="286" y="405"/>
                  </a:lnTo>
                  <a:lnTo>
                    <a:pt x="286" y="407"/>
                  </a:lnTo>
                  <a:lnTo>
                    <a:pt x="286" y="407"/>
                  </a:lnTo>
                  <a:lnTo>
                    <a:pt x="288" y="405"/>
                  </a:lnTo>
                  <a:lnTo>
                    <a:pt x="288" y="405"/>
                  </a:lnTo>
                  <a:lnTo>
                    <a:pt x="288" y="407"/>
                  </a:lnTo>
                  <a:lnTo>
                    <a:pt x="291" y="407"/>
                  </a:lnTo>
                  <a:lnTo>
                    <a:pt x="293" y="407"/>
                  </a:lnTo>
                  <a:lnTo>
                    <a:pt x="293" y="407"/>
                  </a:lnTo>
                  <a:lnTo>
                    <a:pt x="296" y="407"/>
                  </a:lnTo>
                  <a:lnTo>
                    <a:pt x="296" y="409"/>
                  </a:lnTo>
                  <a:lnTo>
                    <a:pt x="298" y="409"/>
                  </a:lnTo>
                  <a:lnTo>
                    <a:pt x="298" y="409"/>
                  </a:lnTo>
                  <a:lnTo>
                    <a:pt x="298" y="409"/>
                  </a:lnTo>
                  <a:lnTo>
                    <a:pt x="300" y="409"/>
                  </a:lnTo>
                  <a:lnTo>
                    <a:pt x="300" y="409"/>
                  </a:lnTo>
                  <a:lnTo>
                    <a:pt x="300" y="412"/>
                  </a:lnTo>
                  <a:lnTo>
                    <a:pt x="303" y="412"/>
                  </a:lnTo>
                  <a:lnTo>
                    <a:pt x="303" y="412"/>
                  </a:lnTo>
                  <a:lnTo>
                    <a:pt x="303" y="412"/>
                  </a:lnTo>
                  <a:lnTo>
                    <a:pt x="303" y="412"/>
                  </a:lnTo>
                  <a:lnTo>
                    <a:pt x="303" y="412"/>
                  </a:lnTo>
                  <a:lnTo>
                    <a:pt x="300" y="414"/>
                  </a:lnTo>
                  <a:lnTo>
                    <a:pt x="300" y="414"/>
                  </a:lnTo>
                  <a:lnTo>
                    <a:pt x="303" y="414"/>
                  </a:lnTo>
                  <a:lnTo>
                    <a:pt x="303" y="414"/>
                  </a:lnTo>
                  <a:lnTo>
                    <a:pt x="303" y="416"/>
                  </a:lnTo>
                  <a:lnTo>
                    <a:pt x="300" y="416"/>
                  </a:lnTo>
                  <a:lnTo>
                    <a:pt x="300" y="419"/>
                  </a:lnTo>
                  <a:lnTo>
                    <a:pt x="303" y="421"/>
                  </a:lnTo>
                  <a:lnTo>
                    <a:pt x="303" y="423"/>
                  </a:lnTo>
                  <a:lnTo>
                    <a:pt x="305" y="423"/>
                  </a:lnTo>
                  <a:lnTo>
                    <a:pt x="307" y="423"/>
                  </a:lnTo>
                  <a:lnTo>
                    <a:pt x="307" y="423"/>
                  </a:lnTo>
                  <a:lnTo>
                    <a:pt x="310" y="423"/>
                  </a:lnTo>
                  <a:lnTo>
                    <a:pt x="310" y="426"/>
                  </a:lnTo>
                  <a:lnTo>
                    <a:pt x="310" y="426"/>
                  </a:lnTo>
                  <a:lnTo>
                    <a:pt x="310" y="426"/>
                  </a:lnTo>
                  <a:lnTo>
                    <a:pt x="310" y="428"/>
                  </a:lnTo>
                  <a:lnTo>
                    <a:pt x="310" y="428"/>
                  </a:lnTo>
                  <a:lnTo>
                    <a:pt x="310" y="428"/>
                  </a:lnTo>
                  <a:lnTo>
                    <a:pt x="310" y="428"/>
                  </a:lnTo>
                  <a:lnTo>
                    <a:pt x="310" y="428"/>
                  </a:lnTo>
                  <a:lnTo>
                    <a:pt x="312" y="428"/>
                  </a:lnTo>
                  <a:lnTo>
                    <a:pt x="312" y="428"/>
                  </a:lnTo>
                  <a:lnTo>
                    <a:pt x="314" y="431"/>
                  </a:lnTo>
                  <a:lnTo>
                    <a:pt x="314" y="433"/>
                  </a:lnTo>
                  <a:lnTo>
                    <a:pt x="314" y="433"/>
                  </a:lnTo>
                  <a:lnTo>
                    <a:pt x="317" y="435"/>
                  </a:lnTo>
                  <a:lnTo>
                    <a:pt x="319" y="435"/>
                  </a:lnTo>
                  <a:lnTo>
                    <a:pt x="319" y="435"/>
                  </a:lnTo>
                  <a:lnTo>
                    <a:pt x="319" y="435"/>
                  </a:lnTo>
                  <a:lnTo>
                    <a:pt x="322" y="438"/>
                  </a:lnTo>
                  <a:lnTo>
                    <a:pt x="322" y="440"/>
                  </a:lnTo>
                  <a:lnTo>
                    <a:pt x="322" y="440"/>
                  </a:lnTo>
                  <a:lnTo>
                    <a:pt x="322" y="440"/>
                  </a:lnTo>
                  <a:lnTo>
                    <a:pt x="322" y="442"/>
                  </a:lnTo>
                  <a:lnTo>
                    <a:pt x="322" y="442"/>
                  </a:lnTo>
                  <a:lnTo>
                    <a:pt x="324" y="442"/>
                  </a:lnTo>
                  <a:lnTo>
                    <a:pt x="324" y="442"/>
                  </a:lnTo>
                  <a:lnTo>
                    <a:pt x="324" y="442"/>
                  </a:lnTo>
                  <a:lnTo>
                    <a:pt x="329" y="442"/>
                  </a:lnTo>
                  <a:lnTo>
                    <a:pt x="331" y="445"/>
                  </a:lnTo>
                  <a:lnTo>
                    <a:pt x="336" y="447"/>
                  </a:lnTo>
                  <a:lnTo>
                    <a:pt x="338" y="447"/>
                  </a:lnTo>
                  <a:lnTo>
                    <a:pt x="338" y="447"/>
                  </a:lnTo>
                  <a:lnTo>
                    <a:pt x="338" y="447"/>
                  </a:lnTo>
                  <a:lnTo>
                    <a:pt x="340" y="447"/>
                  </a:lnTo>
                  <a:lnTo>
                    <a:pt x="340" y="447"/>
                  </a:lnTo>
                  <a:lnTo>
                    <a:pt x="340" y="447"/>
                  </a:lnTo>
                  <a:lnTo>
                    <a:pt x="340" y="447"/>
                  </a:lnTo>
                  <a:lnTo>
                    <a:pt x="343" y="449"/>
                  </a:lnTo>
                  <a:lnTo>
                    <a:pt x="343" y="457"/>
                  </a:lnTo>
                  <a:lnTo>
                    <a:pt x="343" y="459"/>
                  </a:lnTo>
                  <a:lnTo>
                    <a:pt x="343" y="461"/>
                  </a:lnTo>
                  <a:lnTo>
                    <a:pt x="343" y="461"/>
                  </a:lnTo>
                  <a:lnTo>
                    <a:pt x="343" y="461"/>
                  </a:lnTo>
                  <a:lnTo>
                    <a:pt x="343" y="461"/>
                  </a:lnTo>
                  <a:lnTo>
                    <a:pt x="343" y="461"/>
                  </a:lnTo>
                  <a:lnTo>
                    <a:pt x="343" y="461"/>
                  </a:lnTo>
                  <a:lnTo>
                    <a:pt x="343" y="461"/>
                  </a:lnTo>
                  <a:lnTo>
                    <a:pt x="345" y="461"/>
                  </a:lnTo>
                  <a:lnTo>
                    <a:pt x="345" y="461"/>
                  </a:lnTo>
                  <a:lnTo>
                    <a:pt x="348" y="461"/>
                  </a:lnTo>
                  <a:lnTo>
                    <a:pt x="348" y="461"/>
                  </a:lnTo>
                  <a:lnTo>
                    <a:pt x="348" y="461"/>
                  </a:lnTo>
                  <a:lnTo>
                    <a:pt x="350" y="461"/>
                  </a:lnTo>
                  <a:lnTo>
                    <a:pt x="352" y="459"/>
                  </a:lnTo>
                  <a:lnTo>
                    <a:pt x="352" y="459"/>
                  </a:lnTo>
                  <a:lnTo>
                    <a:pt x="352" y="459"/>
                  </a:lnTo>
                  <a:lnTo>
                    <a:pt x="355" y="459"/>
                  </a:lnTo>
                  <a:lnTo>
                    <a:pt x="355" y="459"/>
                  </a:lnTo>
                  <a:lnTo>
                    <a:pt x="355" y="461"/>
                  </a:lnTo>
                  <a:lnTo>
                    <a:pt x="355" y="461"/>
                  </a:lnTo>
                  <a:lnTo>
                    <a:pt x="355" y="461"/>
                  </a:lnTo>
                  <a:lnTo>
                    <a:pt x="357" y="464"/>
                  </a:lnTo>
                  <a:lnTo>
                    <a:pt x="357" y="464"/>
                  </a:lnTo>
                  <a:lnTo>
                    <a:pt x="357" y="466"/>
                  </a:lnTo>
                  <a:lnTo>
                    <a:pt x="357" y="468"/>
                  </a:lnTo>
                  <a:lnTo>
                    <a:pt x="357" y="466"/>
                  </a:lnTo>
                  <a:lnTo>
                    <a:pt x="359" y="464"/>
                  </a:lnTo>
                  <a:lnTo>
                    <a:pt x="362" y="459"/>
                  </a:lnTo>
                  <a:lnTo>
                    <a:pt x="364" y="459"/>
                  </a:lnTo>
                  <a:lnTo>
                    <a:pt x="364" y="459"/>
                  </a:lnTo>
                  <a:lnTo>
                    <a:pt x="364" y="459"/>
                  </a:lnTo>
                  <a:lnTo>
                    <a:pt x="364" y="457"/>
                  </a:lnTo>
                  <a:lnTo>
                    <a:pt x="364" y="457"/>
                  </a:lnTo>
                  <a:lnTo>
                    <a:pt x="366" y="457"/>
                  </a:lnTo>
                  <a:lnTo>
                    <a:pt x="366" y="457"/>
                  </a:lnTo>
                  <a:lnTo>
                    <a:pt x="366" y="457"/>
                  </a:lnTo>
                  <a:lnTo>
                    <a:pt x="369" y="457"/>
                  </a:lnTo>
                  <a:lnTo>
                    <a:pt x="369" y="454"/>
                  </a:lnTo>
                  <a:lnTo>
                    <a:pt x="371" y="454"/>
                  </a:lnTo>
                  <a:lnTo>
                    <a:pt x="371" y="454"/>
                  </a:lnTo>
                  <a:lnTo>
                    <a:pt x="371" y="454"/>
                  </a:lnTo>
                  <a:lnTo>
                    <a:pt x="374" y="452"/>
                  </a:lnTo>
                  <a:lnTo>
                    <a:pt x="376" y="452"/>
                  </a:lnTo>
                  <a:lnTo>
                    <a:pt x="378" y="452"/>
                  </a:lnTo>
                  <a:lnTo>
                    <a:pt x="381" y="452"/>
                  </a:lnTo>
                  <a:lnTo>
                    <a:pt x="383" y="452"/>
                  </a:lnTo>
                  <a:lnTo>
                    <a:pt x="388" y="454"/>
                  </a:lnTo>
                  <a:lnTo>
                    <a:pt x="393" y="459"/>
                  </a:lnTo>
                  <a:lnTo>
                    <a:pt x="395" y="459"/>
                  </a:lnTo>
                  <a:lnTo>
                    <a:pt x="395" y="459"/>
                  </a:lnTo>
                  <a:lnTo>
                    <a:pt x="395" y="459"/>
                  </a:lnTo>
                  <a:lnTo>
                    <a:pt x="395" y="459"/>
                  </a:lnTo>
                  <a:lnTo>
                    <a:pt x="397" y="457"/>
                  </a:lnTo>
                  <a:lnTo>
                    <a:pt x="402" y="457"/>
                  </a:lnTo>
                  <a:lnTo>
                    <a:pt x="404" y="457"/>
                  </a:lnTo>
                  <a:lnTo>
                    <a:pt x="404" y="457"/>
                  </a:lnTo>
                  <a:lnTo>
                    <a:pt x="409" y="452"/>
                  </a:lnTo>
                  <a:lnTo>
                    <a:pt x="409" y="449"/>
                  </a:lnTo>
                  <a:lnTo>
                    <a:pt x="409" y="449"/>
                  </a:lnTo>
                  <a:lnTo>
                    <a:pt x="409" y="452"/>
                  </a:lnTo>
                  <a:lnTo>
                    <a:pt x="409" y="452"/>
                  </a:lnTo>
                  <a:lnTo>
                    <a:pt x="411" y="452"/>
                  </a:lnTo>
                  <a:lnTo>
                    <a:pt x="414" y="457"/>
                  </a:lnTo>
                  <a:lnTo>
                    <a:pt x="416" y="459"/>
                  </a:lnTo>
                  <a:lnTo>
                    <a:pt x="416" y="459"/>
                  </a:lnTo>
                  <a:lnTo>
                    <a:pt x="416" y="461"/>
                  </a:lnTo>
                  <a:lnTo>
                    <a:pt x="416" y="461"/>
                  </a:lnTo>
                  <a:lnTo>
                    <a:pt x="416" y="464"/>
                  </a:lnTo>
                  <a:lnTo>
                    <a:pt x="421" y="464"/>
                  </a:lnTo>
                  <a:lnTo>
                    <a:pt x="421" y="464"/>
                  </a:lnTo>
                  <a:lnTo>
                    <a:pt x="423" y="464"/>
                  </a:lnTo>
                  <a:lnTo>
                    <a:pt x="423" y="464"/>
                  </a:lnTo>
                  <a:lnTo>
                    <a:pt x="423" y="464"/>
                  </a:lnTo>
                  <a:lnTo>
                    <a:pt x="423" y="466"/>
                  </a:lnTo>
                  <a:lnTo>
                    <a:pt x="426" y="466"/>
                  </a:lnTo>
                  <a:lnTo>
                    <a:pt x="428" y="466"/>
                  </a:lnTo>
                  <a:lnTo>
                    <a:pt x="428" y="466"/>
                  </a:lnTo>
                  <a:lnTo>
                    <a:pt x="430" y="466"/>
                  </a:lnTo>
                  <a:lnTo>
                    <a:pt x="430" y="466"/>
                  </a:lnTo>
                  <a:lnTo>
                    <a:pt x="430" y="466"/>
                  </a:lnTo>
                  <a:lnTo>
                    <a:pt x="430" y="464"/>
                  </a:lnTo>
                  <a:lnTo>
                    <a:pt x="430" y="461"/>
                  </a:lnTo>
                  <a:lnTo>
                    <a:pt x="430" y="461"/>
                  </a:lnTo>
                  <a:lnTo>
                    <a:pt x="430" y="461"/>
                  </a:lnTo>
                  <a:lnTo>
                    <a:pt x="440" y="454"/>
                  </a:lnTo>
                  <a:lnTo>
                    <a:pt x="442" y="454"/>
                  </a:lnTo>
                  <a:lnTo>
                    <a:pt x="452" y="454"/>
                  </a:lnTo>
                  <a:lnTo>
                    <a:pt x="461" y="454"/>
                  </a:lnTo>
                  <a:lnTo>
                    <a:pt x="466" y="452"/>
                  </a:lnTo>
                  <a:lnTo>
                    <a:pt x="468" y="449"/>
                  </a:lnTo>
                  <a:lnTo>
                    <a:pt x="473" y="447"/>
                  </a:lnTo>
                  <a:lnTo>
                    <a:pt x="473" y="447"/>
                  </a:lnTo>
                  <a:lnTo>
                    <a:pt x="475" y="447"/>
                  </a:lnTo>
                  <a:lnTo>
                    <a:pt x="480" y="452"/>
                  </a:lnTo>
                  <a:lnTo>
                    <a:pt x="482" y="454"/>
                  </a:lnTo>
                  <a:lnTo>
                    <a:pt x="485" y="454"/>
                  </a:lnTo>
                  <a:lnTo>
                    <a:pt x="490" y="454"/>
                  </a:lnTo>
                  <a:lnTo>
                    <a:pt x="497" y="454"/>
                  </a:lnTo>
                  <a:lnTo>
                    <a:pt x="499" y="454"/>
                  </a:lnTo>
                  <a:lnTo>
                    <a:pt x="501" y="452"/>
                  </a:lnTo>
                  <a:lnTo>
                    <a:pt x="501" y="452"/>
                  </a:lnTo>
                  <a:lnTo>
                    <a:pt x="506" y="449"/>
                  </a:lnTo>
                  <a:lnTo>
                    <a:pt x="511" y="445"/>
                  </a:lnTo>
                  <a:lnTo>
                    <a:pt x="518" y="438"/>
                  </a:lnTo>
                  <a:lnTo>
                    <a:pt x="520" y="433"/>
                  </a:lnTo>
                  <a:lnTo>
                    <a:pt x="525" y="428"/>
                  </a:lnTo>
                  <a:lnTo>
                    <a:pt x="532" y="423"/>
                  </a:lnTo>
                  <a:lnTo>
                    <a:pt x="537" y="419"/>
                  </a:lnTo>
                  <a:lnTo>
                    <a:pt x="542" y="414"/>
                  </a:lnTo>
                  <a:lnTo>
                    <a:pt x="546" y="407"/>
                  </a:lnTo>
                  <a:lnTo>
                    <a:pt x="551" y="405"/>
                  </a:lnTo>
                  <a:lnTo>
                    <a:pt x="556" y="405"/>
                  </a:lnTo>
                  <a:lnTo>
                    <a:pt x="558" y="402"/>
                  </a:lnTo>
                  <a:lnTo>
                    <a:pt x="563" y="400"/>
                  </a:lnTo>
                  <a:lnTo>
                    <a:pt x="568" y="397"/>
                  </a:lnTo>
                  <a:lnTo>
                    <a:pt x="572" y="397"/>
                  </a:lnTo>
                  <a:lnTo>
                    <a:pt x="577" y="395"/>
                  </a:lnTo>
                  <a:lnTo>
                    <a:pt x="579" y="393"/>
                  </a:lnTo>
                  <a:lnTo>
                    <a:pt x="587" y="393"/>
                  </a:lnTo>
                  <a:lnTo>
                    <a:pt x="589" y="390"/>
                  </a:lnTo>
                  <a:lnTo>
                    <a:pt x="594" y="388"/>
                  </a:lnTo>
                  <a:lnTo>
                    <a:pt x="594" y="390"/>
                  </a:lnTo>
                  <a:lnTo>
                    <a:pt x="598" y="388"/>
                  </a:lnTo>
                  <a:lnTo>
                    <a:pt x="603" y="386"/>
                  </a:lnTo>
                  <a:lnTo>
                    <a:pt x="603" y="388"/>
                  </a:lnTo>
                  <a:lnTo>
                    <a:pt x="601" y="390"/>
                  </a:lnTo>
                  <a:lnTo>
                    <a:pt x="608" y="390"/>
                  </a:lnTo>
                  <a:lnTo>
                    <a:pt x="610" y="393"/>
                  </a:lnTo>
                  <a:lnTo>
                    <a:pt x="608" y="400"/>
                  </a:lnTo>
                  <a:lnTo>
                    <a:pt x="610" y="402"/>
                  </a:lnTo>
                  <a:lnTo>
                    <a:pt x="613" y="407"/>
                  </a:lnTo>
                  <a:lnTo>
                    <a:pt x="613" y="407"/>
                  </a:lnTo>
                  <a:lnTo>
                    <a:pt x="617" y="409"/>
                  </a:lnTo>
                  <a:lnTo>
                    <a:pt x="617" y="407"/>
                  </a:lnTo>
                  <a:lnTo>
                    <a:pt x="617" y="407"/>
                  </a:lnTo>
                  <a:lnTo>
                    <a:pt x="617" y="405"/>
                  </a:lnTo>
                  <a:lnTo>
                    <a:pt x="620" y="405"/>
                  </a:lnTo>
                  <a:lnTo>
                    <a:pt x="622" y="405"/>
                  </a:lnTo>
                  <a:lnTo>
                    <a:pt x="622" y="407"/>
                  </a:lnTo>
                  <a:lnTo>
                    <a:pt x="627" y="407"/>
                  </a:lnTo>
                  <a:lnTo>
                    <a:pt x="629" y="407"/>
                  </a:lnTo>
                  <a:lnTo>
                    <a:pt x="622" y="400"/>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20" name="Freeform 14">
              <a:extLst>
                <a:ext uri="{FF2B5EF4-FFF2-40B4-BE49-F238E27FC236}">
                  <a16:creationId xmlns:a16="http://schemas.microsoft.com/office/drawing/2014/main" id="{D4FDAFB9-D4DE-2FEB-E340-DF458C66EF5C}"/>
                </a:ext>
              </a:extLst>
            </p:cNvPr>
            <p:cNvSpPr>
              <a:spLocks noEditPoints="1"/>
            </p:cNvSpPr>
            <p:nvPr/>
          </p:nvSpPr>
          <p:spPr bwMode="auto">
            <a:xfrm>
              <a:off x="8244998" y="4867428"/>
              <a:ext cx="1118111" cy="983123"/>
            </a:xfrm>
            <a:custGeom>
              <a:avLst/>
              <a:gdLst>
                <a:gd name="T0" fmla="*/ 786 w 878"/>
                <a:gd name="T1" fmla="*/ 298 h 772"/>
                <a:gd name="T2" fmla="*/ 795 w 878"/>
                <a:gd name="T3" fmla="*/ 211 h 772"/>
                <a:gd name="T4" fmla="*/ 829 w 878"/>
                <a:gd name="T5" fmla="*/ 137 h 772"/>
                <a:gd name="T6" fmla="*/ 786 w 878"/>
                <a:gd name="T7" fmla="*/ 12 h 772"/>
                <a:gd name="T8" fmla="*/ 734 w 878"/>
                <a:gd name="T9" fmla="*/ 9 h 772"/>
                <a:gd name="T10" fmla="*/ 689 w 878"/>
                <a:gd name="T11" fmla="*/ 2 h 772"/>
                <a:gd name="T12" fmla="*/ 646 w 878"/>
                <a:gd name="T13" fmla="*/ 24 h 772"/>
                <a:gd name="T14" fmla="*/ 618 w 878"/>
                <a:gd name="T15" fmla="*/ 45 h 772"/>
                <a:gd name="T16" fmla="*/ 597 w 878"/>
                <a:gd name="T17" fmla="*/ 64 h 772"/>
                <a:gd name="T18" fmla="*/ 578 w 878"/>
                <a:gd name="T19" fmla="*/ 76 h 772"/>
                <a:gd name="T20" fmla="*/ 566 w 878"/>
                <a:gd name="T21" fmla="*/ 88 h 772"/>
                <a:gd name="T22" fmla="*/ 526 w 878"/>
                <a:gd name="T23" fmla="*/ 144 h 772"/>
                <a:gd name="T24" fmla="*/ 445 w 878"/>
                <a:gd name="T25" fmla="*/ 215 h 772"/>
                <a:gd name="T26" fmla="*/ 388 w 878"/>
                <a:gd name="T27" fmla="*/ 194 h 772"/>
                <a:gd name="T28" fmla="*/ 343 w 878"/>
                <a:gd name="T29" fmla="*/ 189 h 772"/>
                <a:gd name="T30" fmla="*/ 334 w 878"/>
                <a:gd name="T31" fmla="*/ 218 h 772"/>
                <a:gd name="T32" fmla="*/ 301 w 878"/>
                <a:gd name="T33" fmla="*/ 260 h 772"/>
                <a:gd name="T34" fmla="*/ 228 w 878"/>
                <a:gd name="T35" fmla="*/ 277 h 772"/>
                <a:gd name="T36" fmla="*/ 230 w 878"/>
                <a:gd name="T37" fmla="*/ 215 h 772"/>
                <a:gd name="T38" fmla="*/ 220 w 878"/>
                <a:gd name="T39" fmla="*/ 192 h 772"/>
                <a:gd name="T40" fmla="*/ 194 w 878"/>
                <a:gd name="T41" fmla="*/ 161 h 772"/>
                <a:gd name="T42" fmla="*/ 185 w 878"/>
                <a:gd name="T43" fmla="*/ 372 h 772"/>
                <a:gd name="T44" fmla="*/ 147 w 878"/>
                <a:gd name="T45" fmla="*/ 393 h 772"/>
                <a:gd name="T46" fmla="*/ 102 w 878"/>
                <a:gd name="T47" fmla="*/ 400 h 772"/>
                <a:gd name="T48" fmla="*/ 48 w 878"/>
                <a:gd name="T49" fmla="*/ 379 h 772"/>
                <a:gd name="T50" fmla="*/ 34 w 878"/>
                <a:gd name="T51" fmla="*/ 348 h 772"/>
                <a:gd name="T52" fmla="*/ 19 w 878"/>
                <a:gd name="T53" fmla="*/ 360 h 772"/>
                <a:gd name="T54" fmla="*/ 0 w 878"/>
                <a:gd name="T55" fmla="*/ 381 h 772"/>
                <a:gd name="T56" fmla="*/ 22 w 878"/>
                <a:gd name="T57" fmla="*/ 424 h 772"/>
                <a:gd name="T58" fmla="*/ 45 w 878"/>
                <a:gd name="T59" fmla="*/ 495 h 772"/>
                <a:gd name="T60" fmla="*/ 88 w 878"/>
                <a:gd name="T61" fmla="*/ 566 h 772"/>
                <a:gd name="T62" fmla="*/ 81 w 878"/>
                <a:gd name="T63" fmla="*/ 637 h 772"/>
                <a:gd name="T64" fmla="*/ 76 w 878"/>
                <a:gd name="T65" fmla="*/ 653 h 772"/>
                <a:gd name="T66" fmla="*/ 83 w 878"/>
                <a:gd name="T67" fmla="*/ 663 h 772"/>
                <a:gd name="T68" fmla="*/ 107 w 878"/>
                <a:gd name="T69" fmla="*/ 703 h 772"/>
                <a:gd name="T70" fmla="*/ 102 w 878"/>
                <a:gd name="T71" fmla="*/ 731 h 772"/>
                <a:gd name="T72" fmla="*/ 126 w 878"/>
                <a:gd name="T73" fmla="*/ 724 h 772"/>
                <a:gd name="T74" fmla="*/ 140 w 878"/>
                <a:gd name="T75" fmla="*/ 741 h 772"/>
                <a:gd name="T76" fmla="*/ 171 w 878"/>
                <a:gd name="T77" fmla="*/ 767 h 772"/>
                <a:gd name="T78" fmla="*/ 223 w 878"/>
                <a:gd name="T79" fmla="*/ 746 h 772"/>
                <a:gd name="T80" fmla="*/ 291 w 878"/>
                <a:gd name="T81" fmla="*/ 736 h 772"/>
                <a:gd name="T82" fmla="*/ 339 w 878"/>
                <a:gd name="T83" fmla="*/ 717 h 772"/>
                <a:gd name="T84" fmla="*/ 367 w 878"/>
                <a:gd name="T85" fmla="*/ 722 h 772"/>
                <a:gd name="T86" fmla="*/ 448 w 878"/>
                <a:gd name="T87" fmla="*/ 727 h 772"/>
                <a:gd name="T88" fmla="*/ 488 w 878"/>
                <a:gd name="T89" fmla="*/ 715 h 772"/>
                <a:gd name="T90" fmla="*/ 566 w 878"/>
                <a:gd name="T91" fmla="*/ 689 h 772"/>
                <a:gd name="T92" fmla="*/ 606 w 878"/>
                <a:gd name="T93" fmla="*/ 658 h 772"/>
                <a:gd name="T94" fmla="*/ 651 w 878"/>
                <a:gd name="T95" fmla="*/ 620 h 772"/>
                <a:gd name="T96" fmla="*/ 694 w 878"/>
                <a:gd name="T97" fmla="*/ 570 h 772"/>
                <a:gd name="T98" fmla="*/ 755 w 878"/>
                <a:gd name="T99" fmla="*/ 499 h 772"/>
                <a:gd name="T100" fmla="*/ 803 w 878"/>
                <a:gd name="T101" fmla="*/ 419 h 772"/>
                <a:gd name="T102" fmla="*/ 845 w 878"/>
                <a:gd name="T103" fmla="*/ 383 h 772"/>
                <a:gd name="T104" fmla="*/ 876 w 878"/>
                <a:gd name="T105" fmla="*/ 291 h 772"/>
                <a:gd name="T106" fmla="*/ 675 w 878"/>
                <a:gd name="T107" fmla="*/ 457 h 772"/>
                <a:gd name="T108" fmla="*/ 630 w 878"/>
                <a:gd name="T109" fmla="*/ 483 h 772"/>
                <a:gd name="T110" fmla="*/ 608 w 878"/>
                <a:gd name="T111" fmla="*/ 504 h 772"/>
                <a:gd name="T112" fmla="*/ 582 w 878"/>
                <a:gd name="T113" fmla="*/ 476 h 772"/>
                <a:gd name="T114" fmla="*/ 568 w 878"/>
                <a:gd name="T115" fmla="*/ 443 h 772"/>
                <a:gd name="T116" fmla="*/ 587 w 878"/>
                <a:gd name="T117" fmla="*/ 424 h 772"/>
                <a:gd name="T118" fmla="*/ 601 w 878"/>
                <a:gd name="T119" fmla="*/ 405 h 772"/>
                <a:gd name="T120" fmla="*/ 630 w 878"/>
                <a:gd name="T121" fmla="*/ 388 h 772"/>
                <a:gd name="T122" fmla="*/ 672 w 878"/>
                <a:gd name="T123" fmla="*/ 402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8" h="772">
                  <a:moveTo>
                    <a:pt x="869" y="277"/>
                  </a:moveTo>
                  <a:lnTo>
                    <a:pt x="862" y="277"/>
                  </a:lnTo>
                  <a:lnTo>
                    <a:pt x="855" y="277"/>
                  </a:lnTo>
                  <a:lnTo>
                    <a:pt x="850" y="277"/>
                  </a:lnTo>
                  <a:lnTo>
                    <a:pt x="845" y="277"/>
                  </a:lnTo>
                  <a:lnTo>
                    <a:pt x="843" y="275"/>
                  </a:lnTo>
                  <a:lnTo>
                    <a:pt x="840" y="275"/>
                  </a:lnTo>
                  <a:lnTo>
                    <a:pt x="838" y="275"/>
                  </a:lnTo>
                  <a:lnTo>
                    <a:pt x="836" y="275"/>
                  </a:lnTo>
                  <a:lnTo>
                    <a:pt x="836" y="275"/>
                  </a:lnTo>
                  <a:lnTo>
                    <a:pt x="833" y="275"/>
                  </a:lnTo>
                  <a:lnTo>
                    <a:pt x="833" y="275"/>
                  </a:lnTo>
                  <a:lnTo>
                    <a:pt x="829" y="275"/>
                  </a:lnTo>
                  <a:lnTo>
                    <a:pt x="829" y="275"/>
                  </a:lnTo>
                  <a:lnTo>
                    <a:pt x="829" y="279"/>
                  </a:lnTo>
                  <a:lnTo>
                    <a:pt x="829" y="286"/>
                  </a:lnTo>
                  <a:lnTo>
                    <a:pt x="826" y="291"/>
                  </a:lnTo>
                  <a:lnTo>
                    <a:pt x="826" y="293"/>
                  </a:lnTo>
                  <a:lnTo>
                    <a:pt x="826" y="296"/>
                  </a:lnTo>
                  <a:lnTo>
                    <a:pt x="826" y="301"/>
                  </a:lnTo>
                  <a:lnTo>
                    <a:pt x="829" y="301"/>
                  </a:lnTo>
                  <a:lnTo>
                    <a:pt x="829" y="301"/>
                  </a:lnTo>
                  <a:lnTo>
                    <a:pt x="829" y="303"/>
                  </a:lnTo>
                  <a:lnTo>
                    <a:pt x="829" y="303"/>
                  </a:lnTo>
                  <a:lnTo>
                    <a:pt x="829" y="303"/>
                  </a:lnTo>
                  <a:lnTo>
                    <a:pt x="824" y="303"/>
                  </a:lnTo>
                  <a:lnTo>
                    <a:pt x="819" y="303"/>
                  </a:lnTo>
                  <a:lnTo>
                    <a:pt x="810" y="303"/>
                  </a:lnTo>
                  <a:lnTo>
                    <a:pt x="805" y="303"/>
                  </a:lnTo>
                  <a:lnTo>
                    <a:pt x="800" y="303"/>
                  </a:lnTo>
                  <a:lnTo>
                    <a:pt x="795" y="301"/>
                  </a:lnTo>
                  <a:lnTo>
                    <a:pt x="791" y="298"/>
                  </a:lnTo>
                  <a:lnTo>
                    <a:pt x="791" y="298"/>
                  </a:lnTo>
                  <a:lnTo>
                    <a:pt x="786" y="298"/>
                  </a:lnTo>
                  <a:lnTo>
                    <a:pt x="784" y="296"/>
                  </a:lnTo>
                  <a:lnTo>
                    <a:pt x="784" y="296"/>
                  </a:lnTo>
                  <a:lnTo>
                    <a:pt x="781" y="291"/>
                  </a:lnTo>
                  <a:lnTo>
                    <a:pt x="774" y="286"/>
                  </a:lnTo>
                  <a:lnTo>
                    <a:pt x="774" y="284"/>
                  </a:lnTo>
                  <a:lnTo>
                    <a:pt x="774" y="284"/>
                  </a:lnTo>
                  <a:lnTo>
                    <a:pt x="774" y="282"/>
                  </a:lnTo>
                  <a:lnTo>
                    <a:pt x="774" y="279"/>
                  </a:lnTo>
                  <a:lnTo>
                    <a:pt x="774" y="279"/>
                  </a:lnTo>
                  <a:lnTo>
                    <a:pt x="774" y="277"/>
                  </a:lnTo>
                  <a:lnTo>
                    <a:pt x="772" y="277"/>
                  </a:lnTo>
                  <a:lnTo>
                    <a:pt x="772" y="275"/>
                  </a:lnTo>
                  <a:lnTo>
                    <a:pt x="769" y="272"/>
                  </a:lnTo>
                  <a:lnTo>
                    <a:pt x="769" y="272"/>
                  </a:lnTo>
                  <a:lnTo>
                    <a:pt x="769" y="272"/>
                  </a:lnTo>
                  <a:lnTo>
                    <a:pt x="769" y="272"/>
                  </a:lnTo>
                  <a:lnTo>
                    <a:pt x="767" y="272"/>
                  </a:lnTo>
                  <a:lnTo>
                    <a:pt x="767" y="272"/>
                  </a:lnTo>
                  <a:lnTo>
                    <a:pt x="767" y="275"/>
                  </a:lnTo>
                  <a:lnTo>
                    <a:pt x="765" y="272"/>
                  </a:lnTo>
                  <a:lnTo>
                    <a:pt x="765" y="267"/>
                  </a:lnTo>
                  <a:lnTo>
                    <a:pt x="765" y="260"/>
                  </a:lnTo>
                  <a:lnTo>
                    <a:pt x="765" y="253"/>
                  </a:lnTo>
                  <a:lnTo>
                    <a:pt x="767" y="249"/>
                  </a:lnTo>
                  <a:lnTo>
                    <a:pt x="772" y="244"/>
                  </a:lnTo>
                  <a:lnTo>
                    <a:pt x="772" y="244"/>
                  </a:lnTo>
                  <a:lnTo>
                    <a:pt x="774" y="237"/>
                  </a:lnTo>
                  <a:lnTo>
                    <a:pt x="779" y="232"/>
                  </a:lnTo>
                  <a:lnTo>
                    <a:pt x="781" y="225"/>
                  </a:lnTo>
                  <a:lnTo>
                    <a:pt x="781" y="220"/>
                  </a:lnTo>
                  <a:lnTo>
                    <a:pt x="784" y="220"/>
                  </a:lnTo>
                  <a:lnTo>
                    <a:pt x="788" y="215"/>
                  </a:lnTo>
                  <a:lnTo>
                    <a:pt x="793" y="211"/>
                  </a:lnTo>
                  <a:lnTo>
                    <a:pt x="795" y="211"/>
                  </a:lnTo>
                  <a:lnTo>
                    <a:pt x="795" y="211"/>
                  </a:lnTo>
                  <a:lnTo>
                    <a:pt x="798" y="211"/>
                  </a:lnTo>
                  <a:lnTo>
                    <a:pt x="800" y="211"/>
                  </a:lnTo>
                  <a:lnTo>
                    <a:pt x="805" y="213"/>
                  </a:lnTo>
                  <a:lnTo>
                    <a:pt x="810" y="218"/>
                  </a:lnTo>
                  <a:lnTo>
                    <a:pt x="817" y="220"/>
                  </a:lnTo>
                  <a:lnTo>
                    <a:pt x="817" y="220"/>
                  </a:lnTo>
                  <a:lnTo>
                    <a:pt x="821" y="225"/>
                  </a:lnTo>
                  <a:lnTo>
                    <a:pt x="824" y="225"/>
                  </a:lnTo>
                  <a:lnTo>
                    <a:pt x="824" y="225"/>
                  </a:lnTo>
                  <a:lnTo>
                    <a:pt x="826" y="222"/>
                  </a:lnTo>
                  <a:lnTo>
                    <a:pt x="826" y="215"/>
                  </a:lnTo>
                  <a:lnTo>
                    <a:pt x="824" y="215"/>
                  </a:lnTo>
                  <a:lnTo>
                    <a:pt x="826" y="213"/>
                  </a:lnTo>
                  <a:lnTo>
                    <a:pt x="829" y="206"/>
                  </a:lnTo>
                  <a:lnTo>
                    <a:pt x="829" y="206"/>
                  </a:lnTo>
                  <a:lnTo>
                    <a:pt x="829" y="206"/>
                  </a:lnTo>
                  <a:lnTo>
                    <a:pt x="829" y="206"/>
                  </a:lnTo>
                  <a:lnTo>
                    <a:pt x="829" y="204"/>
                  </a:lnTo>
                  <a:lnTo>
                    <a:pt x="831" y="204"/>
                  </a:lnTo>
                  <a:lnTo>
                    <a:pt x="831" y="204"/>
                  </a:lnTo>
                  <a:lnTo>
                    <a:pt x="829" y="199"/>
                  </a:lnTo>
                  <a:lnTo>
                    <a:pt x="829" y="199"/>
                  </a:lnTo>
                  <a:lnTo>
                    <a:pt x="829" y="196"/>
                  </a:lnTo>
                  <a:lnTo>
                    <a:pt x="829" y="194"/>
                  </a:lnTo>
                  <a:lnTo>
                    <a:pt x="829" y="192"/>
                  </a:lnTo>
                  <a:lnTo>
                    <a:pt x="829" y="192"/>
                  </a:lnTo>
                  <a:lnTo>
                    <a:pt x="829" y="189"/>
                  </a:lnTo>
                  <a:lnTo>
                    <a:pt x="829" y="175"/>
                  </a:lnTo>
                  <a:lnTo>
                    <a:pt x="829" y="166"/>
                  </a:lnTo>
                  <a:lnTo>
                    <a:pt x="829" y="159"/>
                  </a:lnTo>
                  <a:lnTo>
                    <a:pt x="829" y="149"/>
                  </a:lnTo>
                  <a:lnTo>
                    <a:pt x="829" y="142"/>
                  </a:lnTo>
                  <a:lnTo>
                    <a:pt x="829" y="137"/>
                  </a:lnTo>
                  <a:lnTo>
                    <a:pt x="829" y="133"/>
                  </a:lnTo>
                  <a:lnTo>
                    <a:pt x="829" y="128"/>
                  </a:lnTo>
                  <a:lnTo>
                    <a:pt x="826" y="123"/>
                  </a:lnTo>
                  <a:lnTo>
                    <a:pt x="824" y="118"/>
                  </a:lnTo>
                  <a:lnTo>
                    <a:pt x="824" y="116"/>
                  </a:lnTo>
                  <a:lnTo>
                    <a:pt x="821" y="107"/>
                  </a:lnTo>
                  <a:lnTo>
                    <a:pt x="821" y="104"/>
                  </a:lnTo>
                  <a:lnTo>
                    <a:pt x="821" y="104"/>
                  </a:lnTo>
                  <a:lnTo>
                    <a:pt x="821" y="104"/>
                  </a:lnTo>
                  <a:lnTo>
                    <a:pt x="819" y="102"/>
                  </a:lnTo>
                  <a:lnTo>
                    <a:pt x="817" y="99"/>
                  </a:lnTo>
                  <a:lnTo>
                    <a:pt x="817" y="99"/>
                  </a:lnTo>
                  <a:lnTo>
                    <a:pt x="814" y="92"/>
                  </a:lnTo>
                  <a:lnTo>
                    <a:pt x="812" y="85"/>
                  </a:lnTo>
                  <a:lnTo>
                    <a:pt x="812" y="83"/>
                  </a:lnTo>
                  <a:lnTo>
                    <a:pt x="805" y="78"/>
                  </a:lnTo>
                  <a:lnTo>
                    <a:pt x="805" y="76"/>
                  </a:lnTo>
                  <a:lnTo>
                    <a:pt x="805" y="73"/>
                  </a:lnTo>
                  <a:lnTo>
                    <a:pt x="805" y="62"/>
                  </a:lnTo>
                  <a:lnTo>
                    <a:pt x="805" y="59"/>
                  </a:lnTo>
                  <a:lnTo>
                    <a:pt x="803" y="47"/>
                  </a:lnTo>
                  <a:lnTo>
                    <a:pt x="800" y="40"/>
                  </a:lnTo>
                  <a:lnTo>
                    <a:pt x="795" y="33"/>
                  </a:lnTo>
                  <a:lnTo>
                    <a:pt x="793" y="24"/>
                  </a:lnTo>
                  <a:lnTo>
                    <a:pt x="791" y="17"/>
                  </a:lnTo>
                  <a:lnTo>
                    <a:pt x="793" y="14"/>
                  </a:lnTo>
                  <a:lnTo>
                    <a:pt x="791" y="14"/>
                  </a:lnTo>
                  <a:lnTo>
                    <a:pt x="791" y="12"/>
                  </a:lnTo>
                  <a:lnTo>
                    <a:pt x="791" y="12"/>
                  </a:lnTo>
                  <a:lnTo>
                    <a:pt x="788" y="14"/>
                  </a:lnTo>
                  <a:lnTo>
                    <a:pt x="788" y="14"/>
                  </a:lnTo>
                  <a:lnTo>
                    <a:pt x="788" y="14"/>
                  </a:lnTo>
                  <a:lnTo>
                    <a:pt x="786" y="12"/>
                  </a:lnTo>
                  <a:lnTo>
                    <a:pt x="786" y="12"/>
                  </a:lnTo>
                  <a:lnTo>
                    <a:pt x="786" y="12"/>
                  </a:lnTo>
                  <a:lnTo>
                    <a:pt x="786" y="12"/>
                  </a:lnTo>
                  <a:lnTo>
                    <a:pt x="784" y="9"/>
                  </a:lnTo>
                  <a:lnTo>
                    <a:pt x="784" y="12"/>
                  </a:lnTo>
                  <a:lnTo>
                    <a:pt x="781" y="12"/>
                  </a:lnTo>
                  <a:lnTo>
                    <a:pt x="781" y="12"/>
                  </a:lnTo>
                  <a:lnTo>
                    <a:pt x="781" y="12"/>
                  </a:lnTo>
                  <a:lnTo>
                    <a:pt x="781" y="12"/>
                  </a:lnTo>
                  <a:lnTo>
                    <a:pt x="779" y="12"/>
                  </a:lnTo>
                  <a:lnTo>
                    <a:pt x="772" y="9"/>
                  </a:lnTo>
                  <a:lnTo>
                    <a:pt x="769" y="9"/>
                  </a:lnTo>
                  <a:lnTo>
                    <a:pt x="767" y="9"/>
                  </a:lnTo>
                  <a:lnTo>
                    <a:pt x="767" y="9"/>
                  </a:lnTo>
                  <a:lnTo>
                    <a:pt x="760" y="9"/>
                  </a:lnTo>
                  <a:lnTo>
                    <a:pt x="760" y="9"/>
                  </a:lnTo>
                  <a:lnTo>
                    <a:pt x="758" y="12"/>
                  </a:lnTo>
                  <a:lnTo>
                    <a:pt x="758" y="12"/>
                  </a:lnTo>
                  <a:lnTo>
                    <a:pt x="758" y="12"/>
                  </a:lnTo>
                  <a:lnTo>
                    <a:pt x="755" y="12"/>
                  </a:lnTo>
                  <a:lnTo>
                    <a:pt x="755" y="9"/>
                  </a:lnTo>
                  <a:lnTo>
                    <a:pt x="753" y="9"/>
                  </a:lnTo>
                  <a:lnTo>
                    <a:pt x="750" y="9"/>
                  </a:lnTo>
                  <a:lnTo>
                    <a:pt x="748" y="9"/>
                  </a:lnTo>
                  <a:lnTo>
                    <a:pt x="748" y="9"/>
                  </a:lnTo>
                  <a:lnTo>
                    <a:pt x="746" y="12"/>
                  </a:lnTo>
                  <a:lnTo>
                    <a:pt x="746" y="12"/>
                  </a:lnTo>
                  <a:lnTo>
                    <a:pt x="743" y="12"/>
                  </a:lnTo>
                  <a:lnTo>
                    <a:pt x="741" y="12"/>
                  </a:lnTo>
                  <a:lnTo>
                    <a:pt x="739" y="12"/>
                  </a:lnTo>
                  <a:lnTo>
                    <a:pt x="739" y="9"/>
                  </a:lnTo>
                  <a:lnTo>
                    <a:pt x="736" y="9"/>
                  </a:lnTo>
                  <a:lnTo>
                    <a:pt x="736" y="9"/>
                  </a:lnTo>
                  <a:lnTo>
                    <a:pt x="734" y="9"/>
                  </a:lnTo>
                  <a:lnTo>
                    <a:pt x="734" y="9"/>
                  </a:lnTo>
                  <a:lnTo>
                    <a:pt x="732" y="9"/>
                  </a:lnTo>
                  <a:lnTo>
                    <a:pt x="729" y="9"/>
                  </a:lnTo>
                  <a:lnTo>
                    <a:pt x="729" y="9"/>
                  </a:lnTo>
                  <a:lnTo>
                    <a:pt x="727" y="7"/>
                  </a:lnTo>
                  <a:lnTo>
                    <a:pt x="727" y="7"/>
                  </a:lnTo>
                  <a:lnTo>
                    <a:pt x="724" y="7"/>
                  </a:lnTo>
                  <a:lnTo>
                    <a:pt x="724" y="7"/>
                  </a:lnTo>
                  <a:lnTo>
                    <a:pt x="724" y="7"/>
                  </a:lnTo>
                  <a:lnTo>
                    <a:pt x="724" y="5"/>
                  </a:lnTo>
                  <a:lnTo>
                    <a:pt x="724" y="5"/>
                  </a:lnTo>
                  <a:lnTo>
                    <a:pt x="722" y="5"/>
                  </a:lnTo>
                  <a:lnTo>
                    <a:pt x="722" y="5"/>
                  </a:lnTo>
                  <a:lnTo>
                    <a:pt x="720" y="5"/>
                  </a:lnTo>
                  <a:lnTo>
                    <a:pt x="720" y="5"/>
                  </a:lnTo>
                  <a:lnTo>
                    <a:pt x="717" y="2"/>
                  </a:lnTo>
                  <a:lnTo>
                    <a:pt x="717" y="2"/>
                  </a:lnTo>
                  <a:lnTo>
                    <a:pt x="715" y="2"/>
                  </a:lnTo>
                  <a:lnTo>
                    <a:pt x="710" y="0"/>
                  </a:lnTo>
                  <a:lnTo>
                    <a:pt x="710" y="0"/>
                  </a:lnTo>
                  <a:lnTo>
                    <a:pt x="706" y="0"/>
                  </a:lnTo>
                  <a:lnTo>
                    <a:pt x="706" y="0"/>
                  </a:lnTo>
                  <a:lnTo>
                    <a:pt x="706" y="0"/>
                  </a:lnTo>
                  <a:lnTo>
                    <a:pt x="703" y="0"/>
                  </a:lnTo>
                  <a:lnTo>
                    <a:pt x="701" y="0"/>
                  </a:lnTo>
                  <a:lnTo>
                    <a:pt x="701" y="0"/>
                  </a:lnTo>
                  <a:lnTo>
                    <a:pt x="698" y="0"/>
                  </a:lnTo>
                  <a:lnTo>
                    <a:pt x="698" y="2"/>
                  </a:lnTo>
                  <a:lnTo>
                    <a:pt x="698" y="2"/>
                  </a:lnTo>
                  <a:lnTo>
                    <a:pt x="696" y="2"/>
                  </a:lnTo>
                  <a:lnTo>
                    <a:pt x="694" y="2"/>
                  </a:lnTo>
                  <a:lnTo>
                    <a:pt x="694" y="2"/>
                  </a:lnTo>
                  <a:lnTo>
                    <a:pt x="691" y="2"/>
                  </a:lnTo>
                  <a:lnTo>
                    <a:pt x="689" y="2"/>
                  </a:lnTo>
                  <a:lnTo>
                    <a:pt x="689" y="2"/>
                  </a:lnTo>
                  <a:lnTo>
                    <a:pt x="689" y="2"/>
                  </a:lnTo>
                  <a:lnTo>
                    <a:pt x="689" y="2"/>
                  </a:lnTo>
                  <a:lnTo>
                    <a:pt x="687" y="2"/>
                  </a:lnTo>
                  <a:lnTo>
                    <a:pt x="687" y="2"/>
                  </a:lnTo>
                  <a:lnTo>
                    <a:pt x="682" y="2"/>
                  </a:lnTo>
                  <a:lnTo>
                    <a:pt x="682" y="2"/>
                  </a:lnTo>
                  <a:lnTo>
                    <a:pt x="679" y="5"/>
                  </a:lnTo>
                  <a:lnTo>
                    <a:pt x="679" y="5"/>
                  </a:lnTo>
                  <a:lnTo>
                    <a:pt x="679" y="5"/>
                  </a:lnTo>
                  <a:lnTo>
                    <a:pt x="672" y="5"/>
                  </a:lnTo>
                  <a:lnTo>
                    <a:pt x="672" y="5"/>
                  </a:lnTo>
                  <a:lnTo>
                    <a:pt x="670" y="7"/>
                  </a:lnTo>
                  <a:lnTo>
                    <a:pt x="670" y="7"/>
                  </a:lnTo>
                  <a:lnTo>
                    <a:pt x="670" y="7"/>
                  </a:lnTo>
                  <a:lnTo>
                    <a:pt x="668" y="9"/>
                  </a:lnTo>
                  <a:lnTo>
                    <a:pt x="668" y="9"/>
                  </a:lnTo>
                  <a:lnTo>
                    <a:pt x="668" y="14"/>
                  </a:lnTo>
                  <a:lnTo>
                    <a:pt x="668" y="14"/>
                  </a:lnTo>
                  <a:lnTo>
                    <a:pt x="668" y="17"/>
                  </a:lnTo>
                  <a:lnTo>
                    <a:pt x="665" y="17"/>
                  </a:lnTo>
                  <a:lnTo>
                    <a:pt x="665" y="19"/>
                  </a:lnTo>
                  <a:lnTo>
                    <a:pt x="663" y="19"/>
                  </a:lnTo>
                  <a:lnTo>
                    <a:pt x="661" y="19"/>
                  </a:lnTo>
                  <a:lnTo>
                    <a:pt x="661" y="19"/>
                  </a:lnTo>
                  <a:lnTo>
                    <a:pt x="661" y="21"/>
                  </a:lnTo>
                  <a:lnTo>
                    <a:pt x="661" y="21"/>
                  </a:lnTo>
                  <a:lnTo>
                    <a:pt x="658" y="21"/>
                  </a:lnTo>
                  <a:lnTo>
                    <a:pt x="658" y="21"/>
                  </a:lnTo>
                  <a:lnTo>
                    <a:pt x="656" y="21"/>
                  </a:lnTo>
                  <a:lnTo>
                    <a:pt x="651" y="24"/>
                  </a:lnTo>
                  <a:lnTo>
                    <a:pt x="649" y="24"/>
                  </a:lnTo>
                  <a:lnTo>
                    <a:pt x="649" y="24"/>
                  </a:lnTo>
                  <a:lnTo>
                    <a:pt x="646" y="24"/>
                  </a:lnTo>
                  <a:lnTo>
                    <a:pt x="646" y="24"/>
                  </a:lnTo>
                  <a:lnTo>
                    <a:pt x="644" y="26"/>
                  </a:lnTo>
                  <a:lnTo>
                    <a:pt x="644" y="26"/>
                  </a:lnTo>
                  <a:lnTo>
                    <a:pt x="642" y="26"/>
                  </a:lnTo>
                  <a:lnTo>
                    <a:pt x="637" y="26"/>
                  </a:lnTo>
                  <a:lnTo>
                    <a:pt x="635" y="26"/>
                  </a:lnTo>
                  <a:lnTo>
                    <a:pt x="632" y="26"/>
                  </a:lnTo>
                  <a:lnTo>
                    <a:pt x="632" y="28"/>
                  </a:lnTo>
                  <a:lnTo>
                    <a:pt x="630" y="31"/>
                  </a:lnTo>
                  <a:lnTo>
                    <a:pt x="630" y="31"/>
                  </a:lnTo>
                  <a:lnTo>
                    <a:pt x="627" y="31"/>
                  </a:lnTo>
                  <a:lnTo>
                    <a:pt x="627" y="31"/>
                  </a:lnTo>
                  <a:lnTo>
                    <a:pt x="627" y="31"/>
                  </a:lnTo>
                  <a:lnTo>
                    <a:pt x="625" y="33"/>
                  </a:lnTo>
                  <a:lnTo>
                    <a:pt x="625" y="33"/>
                  </a:lnTo>
                  <a:lnTo>
                    <a:pt x="625" y="36"/>
                  </a:lnTo>
                  <a:lnTo>
                    <a:pt x="625" y="36"/>
                  </a:lnTo>
                  <a:lnTo>
                    <a:pt x="625" y="36"/>
                  </a:lnTo>
                  <a:lnTo>
                    <a:pt x="625" y="36"/>
                  </a:lnTo>
                  <a:lnTo>
                    <a:pt x="625" y="38"/>
                  </a:lnTo>
                  <a:lnTo>
                    <a:pt x="625" y="38"/>
                  </a:lnTo>
                  <a:lnTo>
                    <a:pt x="623" y="38"/>
                  </a:lnTo>
                  <a:lnTo>
                    <a:pt x="623" y="38"/>
                  </a:lnTo>
                  <a:lnTo>
                    <a:pt x="623" y="38"/>
                  </a:lnTo>
                  <a:lnTo>
                    <a:pt x="623" y="38"/>
                  </a:lnTo>
                  <a:lnTo>
                    <a:pt x="623" y="38"/>
                  </a:lnTo>
                  <a:lnTo>
                    <a:pt x="623" y="40"/>
                  </a:lnTo>
                  <a:lnTo>
                    <a:pt x="620" y="40"/>
                  </a:lnTo>
                  <a:lnTo>
                    <a:pt x="620" y="40"/>
                  </a:lnTo>
                  <a:lnTo>
                    <a:pt x="618" y="40"/>
                  </a:lnTo>
                  <a:lnTo>
                    <a:pt x="618" y="40"/>
                  </a:lnTo>
                  <a:lnTo>
                    <a:pt x="618" y="43"/>
                  </a:lnTo>
                  <a:lnTo>
                    <a:pt x="618" y="43"/>
                  </a:lnTo>
                  <a:lnTo>
                    <a:pt x="618" y="45"/>
                  </a:lnTo>
                  <a:lnTo>
                    <a:pt x="618" y="45"/>
                  </a:lnTo>
                  <a:lnTo>
                    <a:pt x="616" y="47"/>
                  </a:lnTo>
                  <a:lnTo>
                    <a:pt x="616" y="47"/>
                  </a:lnTo>
                  <a:lnTo>
                    <a:pt x="616" y="47"/>
                  </a:lnTo>
                  <a:lnTo>
                    <a:pt x="613" y="47"/>
                  </a:lnTo>
                  <a:lnTo>
                    <a:pt x="613" y="47"/>
                  </a:lnTo>
                  <a:lnTo>
                    <a:pt x="613" y="50"/>
                  </a:lnTo>
                  <a:lnTo>
                    <a:pt x="613" y="52"/>
                  </a:lnTo>
                  <a:lnTo>
                    <a:pt x="613" y="54"/>
                  </a:lnTo>
                  <a:lnTo>
                    <a:pt x="611" y="54"/>
                  </a:lnTo>
                  <a:lnTo>
                    <a:pt x="608" y="54"/>
                  </a:lnTo>
                  <a:lnTo>
                    <a:pt x="606" y="57"/>
                  </a:lnTo>
                  <a:lnTo>
                    <a:pt x="606" y="57"/>
                  </a:lnTo>
                  <a:lnTo>
                    <a:pt x="606" y="57"/>
                  </a:lnTo>
                  <a:lnTo>
                    <a:pt x="604" y="57"/>
                  </a:lnTo>
                  <a:lnTo>
                    <a:pt x="604" y="57"/>
                  </a:lnTo>
                  <a:lnTo>
                    <a:pt x="604" y="57"/>
                  </a:lnTo>
                  <a:lnTo>
                    <a:pt x="604" y="59"/>
                  </a:lnTo>
                  <a:lnTo>
                    <a:pt x="604" y="59"/>
                  </a:lnTo>
                  <a:lnTo>
                    <a:pt x="604" y="59"/>
                  </a:lnTo>
                  <a:lnTo>
                    <a:pt x="604" y="59"/>
                  </a:lnTo>
                  <a:lnTo>
                    <a:pt x="604" y="59"/>
                  </a:lnTo>
                  <a:lnTo>
                    <a:pt x="604" y="59"/>
                  </a:lnTo>
                  <a:lnTo>
                    <a:pt x="604" y="59"/>
                  </a:lnTo>
                  <a:lnTo>
                    <a:pt x="604" y="59"/>
                  </a:lnTo>
                  <a:lnTo>
                    <a:pt x="604" y="59"/>
                  </a:lnTo>
                  <a:lnTo>
                    <a:pt x="604" y="59"/>
                  </a:lnTo>
                  <a:lnTo>
                    <a:pt x="604" y="62"/>
                  </a:lnTo>
                  <a:lnTo>
                    <a:pt x="604" y="64"/>
                  </a:lnTo>
                  <a:lnTo>
                    <a:pt x="601" y="64"/>
                  </a:lnTo>
                  <a:lnTo>
                    <a:pt x="601" y="64"/>
                  </a:lnTo>
                  <a:lnTo>
                    <a:pt x="599" y="62"/>
                  </a:lnTo>
                  <a:lnTo>
                    <a:pt x="599" y="64"/>
                  </a:lnTo>
                  <a:lnTo>
                    <a:pt x="597" y="64"/>
                  </a:lnTo>
                  <a:lnTo>
                    <a:pt x="597" y="64"/>
                  </a:lnTo>
                  <a:lnTo>
                    <a:pt x="597" y="62"/>
                  </a:lnTo>
                  <a:lnTo>
                    <a:pt x="594" y="62"/>
                  </a:lnTo>
                  <a:lnTo>
                    <a:pt x="594" y="64"/>
                  </a:lnTo>
                  <a:lnTo>
                    <a:pt x="594" y="66"/>
                  </a:lnTo>
                  <a:lnTo>
                    <a:pt x="594" y="66"/>
                  </a:lnTo>
                  <a:lnTo>
                    <a:pt x="594" y="66"/>
                  </a:lnTo>
                  <a:lnTo>
                    <a:pt x="594" y="66"/>
                  </a:lnTo>
                  <a:lnTo>
                    <a:pt x="592" y="66"/>
                  </a:lnTo>
                  <a:lnTo>
                    <a:pt x="592" y="66"/>
                  </a:lnTo>
                  <a:lnTo>
                    <a:pt x="592" y="66"/>
                  </a:lnTo>
                  <a:lnTo>
                    <a:pt x="592" y="69"/>
                  </a:lnTo>
                  <a:lnTo>
                    <a:pt x="592" y="69"/>
                  </a:lnTo>
                  <a:lnTo>
                    <a:pt x="592" y="69"/>
                  </a:lnTo>
                  <a:lnTo>
                    <a:pt x="592" y="69"/>
                  </a:lnTo>
                  <a:lnTo>
                    <a:pt x="592" y="71"/>
                  </a:lnTo>
                  <a:lnTo>
                    <a:pt x="592" y="71"/>
                  </a:lnTo>
                  <a:lnTo>
                    <a:pt x="590" y="71"/>
                  </a:lnTo>
                  <a:lnTo>
                    <a:pt x="587" y="71"/>
                  </a:lnTo>
                  <a:lnTo>
                    <a:pt x="587" y="73"/>
                  </a:lnTo>
                  <a:lnTo>
                    <a:pt x="587" y="73"/>
                  </a:lnTo>
                  <a:lnTo>
                    <a:pt x="585" y="73"/>
                  </a:lnTo>
                  <a:lnTo>
                    <a:pt x="585" y="73"/>
                  </a:lnTo>
                  <a:lnTo>
                    <a:pt x="585" y="73"/>
                  </a:lnTo>
                  <a:lnTo>
                    <a:pt x="585" y="73"/>
                  </a:lnTo>
                  <a:lnTo>
                    <a:pt x="585" y="73"/>
                  </a:lnTo>
                  <a:lnTo>
                    <a:pt x="585" y="73"/>
                  </a:lnTo>
                  <a:lnTo>
                    <a:pt x="582" y="73"/>
                  </a:lnTo>
                  <a:lnTo>
                    <a:pt x="582" y="73"/>
                  </a:lnTo>
                  <a:lnTo>
                    <a:pt x="582" y="73"/>
                  </a:lnTo>
                  <a:lnTo>
                    <a:pt x="582" y="73"/>
                  </a:lnTo>
                  <a:lnTo>
                    <a:pt x="582" y="73"/>
                  </a:lnTo>
                  <a:lnTo>
                    <a:pt x="580" y="73"/>
                  </a:lnTo>
                  <a:lnTo>
                    <a:pt x="580" y="76"/>
                  </a:lnTo>
                  <a:lnTo>
                    <a:pt x="578" y="76"/>
                  </a:lnTo>
                  <a:lnTo>
                    <a:pt x="578" y="76"/>
                  </a:lnTo>
                  <a:lnTo>
                    <a:pt x="575" y="78"/>
                  </a:lnTo>
                  <a:lnTo>
                    <a:pt x="573" y="78"/>
                  </a:lnTo>
                  <a:lnTo>
                    <a:pt x="573" y="78"/>
                  </a:lnTo>
                  <a:lnTo>
                    <a:pt x="573" y="80"/>
                  </a:lnTo>
                  <a:lnTo>
                    <a:pt x="573" y="80"/>
                  </a:lnTo>
                  <a:lnTo>
                    <a:pt x="573" y="80"/>
                  </a:lnTo>
                  <a:lnTo>
                    <a:pt x="573" y="80"/>
                  </a:lnTo>
                  <a:lnTo>
                    <a:pt x="571" y="80"/>
                  </a:lnTo>
                  <a:lnTo>
                    <a:pt x="571" y="80"/>
                  </a:lnTo>
                  <a:lnTo>
                    <a:pt x="571" y="80"/>
                  </a:lnTo>
                  <a:lnTo>
                    <a:pt x="571" y="80"/>
                  </a:lnTo>
                  <a:lnTo>
                    <a:pt x="571" y="80"/>
                  </a:lnTo>
                  <a:lnTo>
                    <a:pt x="571" y="80"/>
                  </a:lnTo>
                  <a:lnTo>
                    <a:pt x="568" y="80"/>
                  </a:lnTo>
                  <a:lnTo>
                    <a:pt x="568" y="80"/>
                  </a:lnTo>
                  <a:lnTo>
                    <a:pt x="568" y="80"/>
                  </a:lnTo>
                  <a:lnTo>
                    <a:pt x="571" y="83"/>
                  </a:lnTo>
                  <a:lnTo>
                    <a:pt x="571" y="83"/>
                  </a:lnTo>
                  <a:lnTo>
                    <a:pt x="571" y="83"/>
                  </a:lnTo>
                  <a:lnTo>
                    <a:pt x="568" y="83"/>
                  </a:lnTo>
                  <a:lnTo>
                    <a:pt x="568" y="83"/>
                  </a:lnTo>
                  <a:lnTo>
                    <a:pt x="568" y="83"/>
                  </a:lnTo>
                  <a:lnTo>
                    <a:pt x="568" y="83"/>
                  </a:lnTo>
                  <a:lnTo>
                    <a:pt x="568" y="83"/>
                  </a:lnTo>
                  <a:lnTo>
                    <a:pt x="568" y="85"/>
                  </a:lnTo>
                  <a:lnTo>
                    <a:pt x="566" y="85"/>
                  </a:lnTo>
                  <a:lnTo>
                    <a:pt x="566" y="85"/>
                  </a:lnTo>
                  <a:lnTo>
                    <a:pt x="566" y="85"/>
                  </a:lnTo>
                  <a:lnTo>
                    <a:pt x="566" y="85"/>
                  </a:lnTo>
                  <a:lnTo>
                    <a:pt x="566" y="85"/>
                  </a:lnTo>
                  <a:lnTo>
                    <a:pt x="566" y="88"/>
                  </a:lnTo>
                  <a:lnTo>
                    <a:pt x="566" y="88"/>
                  </a:lnTo>
                  <a:lnTo>
                    <a:pt x="566" y="88"/>
                  </a:lnTo>
                  <a:lnTo>
                    <a:pt x="564" y="88"/>
                  </a:lnTo>
                  <a:lnTo>
                    <a:pt x="564" y="88"/>
                  </a:lnTo>
                  <a:lnTo>
                    <a:pt x="564" y="88"/>
                  </a:lnTo>
                  <a:lnTo>
                    <a:pt x="564" y="88"/>
                  </a:lnTo>
                  <a:lnTo>
                    <a:pt x="564" y="88"/>
                  </a:lnTo>
                  <a:lnTo>
                    <a:pt x="561" y="90"/>
                  </a:lnTo>
                  <a:lnTo>
                    <a:pt x="561" y="92"/>
                  </a:lnTo>
                  <a:lnTo>
                    <a:pt x="561" y="92"/>
                  </a:lnTo>
                  <a:lnTo>
                    <a:pt x="561" y="92"/>
                  </a:lnTo>
                  <a:lnTo>
                    <a:pt x="561" y="95"/>
                  </a:lnTo>
                  <a:lnTo>
                    <a:pt x="559" y="97"/>
                  </a:lnTo>
                  <a:lnTo>
                    <a:pt x="559" y="97"/>
                  </a:lnTo>
                  <a:lnTo>
                    <a:pt x="559" y="99"/>
                  </a:lnTo>
                  <a:lnTo>
                    <a:pt x="556" y="114"/>
                  </a:lnTo>
                  <a:lnTo>
                    <a:pt x="556" y="118"/>
                  </a:lnTo>
                  <a:lnTo>
                    <a:pt x="554" y="123"/>
                  </a:lnTo>
                  <a:lnTo>
                    <a:pt x="554" y="123"/>
                  </a:lnTo>
                  <a:lnTo>
                    <a:pt x="554" y="123"/>
                  </a:lnTo>
                  <a:lnTo>
                    <a:pt x="552" y="125"/>
                  </a:lnTo>
                  <a:lnTo>
                    <a:pt x="547" y="125"/>
                  </a:lnTo>
                  <a:lnTo>
                    <a:pt x="547" y="128"/>
                  </a:lnTo>
                  <a:lnTo>
                    <a:pt x="545" y="128"/>
                  </a:lnTo>
                  <a:lnTo>
                    <a:pt x="542" y="130"/>
                  </a:lnTo>
                  <a:lnTo>
                    <a:pt x="540" y="133"/>
                  </a:lnTo>
                  <a:lnTo>
                    <a:pt x="538" y="135"/>
                  </a:lnTo>
                  <a:lnTo>
                    <a:pt x="535" y="137"/>
                  </a:lnTo>
                  <a:lnTo>
                    <a:pt x="535" y="140"/>
                  </a:lnTo>
                  <a:lnTo>
                    <a:pt x="535" y="142"/>
                  </a:lnTo>
                  <a:lnTo>
                    <a:pt x="530" y="144"/>
                  </a:lnTo>
                  <a:lnTo>
                    <a:pt x="530" y="144"/>
                  </a:lnTo>
                  <a:lnTo>
                    <a:pt x="530" y="144"/>
                  </a:lnTo>
                  <a:lnTo>
                    <a:pt x="528" y="144"/>
                  </a:lnTo>
                  <a:lnTo>
                    <a:pt x="528" y="144"/>
                  </a:lnTo>
                  <a:lnTo>
                    <a:pt x="526" y="144"/>
                  </a:lnTo>
                  <a:lnTo>
                    <a:pt x="523" y="144"/>
                  </a:lnTo>
                  <a:lnTo>
                    <a:pt x="519" y="147"/>
                  </a:lnTo>
                  <a:lnTo>
                    <a:pt x="509" y="149"/>
                  </a:lnTo>
                  <a:lnTo>
                    <a:pt x="509" y="151"/>
                  </a:lnTo>
                  <a:lnTo>
                    <a:pt x="507" y="151"/>
                  </a:lnTo>
                  <a:lnTo>
                    <a:pt x="504" y="151"/>
                  </a:lnTo>
                  <a:lnTo>
                    <a:pt x="502" y="151"/>
                  </a:lnTo>
                  <a:lnTo>
                    <a:pt x="502" y="151"/>
                  </a:lnTo>
                  <a:lnTo>
                    <a:pt x="502" y="151"/>
                  </a:lnTo>
                  <a:lnTo>
                    <a:pt x="502" y="154"/>
                  </a:lnTo>
                  <a:lnTo>
                    <a:pt x="502" y="156"/>
                  </a:lnTo>
                  <a:lnTo>
                    <a:pt x="502" y="159"/>
                  </a:lnTo>
                  <a:lnTo>
                    <a:pt x="502" y="161"/>
                  </a:lnTo>
                  <a:lnTo>
                    <a:pt x="500" y="166"/>
                  </a:lnTo>
                  <a:lnTo>
                    <a:pt x="500" y="168"/>
                  </a:lnTo>
                  <a:lnTo>
                    <a:pt x="500" y="170"/>
                  </a:lnTo>
                  <a:lnTo>
                    <a:pt x="497" y="175"/>
                  </a:lnTo>
                  <a:lnTo>
                    <a:pt x="493" y="185"/>
                  </a:lnTo>
                  <a:lnTo>
                    <a:pt x="490" y="192"/>
                  </a:lnTo>
                  <a:lnTo>
                    <a:pt x="490" y="194"/>
                  </a:lnTo>
                  <a:lnTo>
                    <a:pt x="488" y="199"/>
                  </a:lnTo>
                  <a:lnTo>
                    <a:pt x="488" y="204"/>
                  </a:lnTo>
                  <a:lnTo>
                    <a:pt x="481" y="208"/>
                  </a:lnTo>
                  <a:lnTo>
                    <a:pt x="476" y="211"/>
                  </a:lnTo>
                  <a:lnTo>
                    <a:pt x="464" y="211"/>
                  </a:lnTo>
                  <a:lnTo>
                    <a:pt x="462" y="211"/>
                  </a:lnTo>
                  <a:lnTo>
                    <a:pt x="459" y="211"/>
                  </a:lnTo>
                  <a:lnTo>
                    <a:pt x="459" y="211"/>
                  </a:lnTo>
                  <a:lnTo>
                    <a:pt x="457" y="211"/>
                  </a:lnTo>
                  <a:lnTo>
                    <a:pt x="455" y="211"/>
                  </a:lnTo>
                  <a:lnTo>
                    <a:pt x="450" y="213"/>
                  </a:lnTo>
                  <a:lnTo>
                    <a:pt x="450" y="215"/>
                  </a:lnTo>
                  <a:lnTo>
                    <a:pt x="448" y="215"/>
                  </a:lnTo>
                  <a:lnTo>
                    <a:pt x="445" y="215"/>
                  </a:lnTo>
                  <a:lnTo>
                    <a:pt x="443" y="215"/>
                  </a:lnTo>
                  <a:lnTo>
                    <a:pt x="443" y="215"/>
                  </a:lnTo>
                  <a:lnTo>
                    <a:pt x="438" y="215"/>
                  </a:lnTo>
                  <a:lnTo>
                    <a:pt x="436" y="215"/>
                  </a:lnTo>
                  <a:lnTo>
                    <a:pt x="433" y="213"/>
                  </a:lnTo>
                  <a:lnTo>
                    <a:pt x="429" y="211"/>
                  </a:lnTo>
                  <a:lnTo>
                    <a:pt x="426" y="211"/>
                  </a:lnTo>
                  <a:lnTo>
                    <a:pt x="426" y="211"/>
                  </a:lnTo>
                  <a:lnTo>
                    <a:pt x="424" y="211"/>
                  </a:lnTo>
                  <a:lnTo>
                    <a:pt x="424" y="211"/>
                  </a:lnTo>
                  <a:lnTo>
                    <a:pt x="419" y="211"/>
                  </a:lnTo>
                  <a:lnTo>
                    <a:pt x="419" y="208"/>
                  </a:lnTo>
                  <a:lnTo>
                    <a:pt x="414" y="204"/>
                  </a:lnTo>
                  <a:lnTo>
                    <a:pt x="412" y="204"/>
                  </a:lnTo>
                  <a:lnTo>
                    <a:pt x="410" y="204"/>
                  </a:lnTo>
                  <a:lnTo>
                    <a:pt x="403" y="206"/>
                  </a:lnTo>
                  <a:lnTo>
                    <a:pt x="403" y="206"/>
                  </a:lnTo>
                  <a:lnTo>
                    <a:pt x="403" y="204"/>
                  </a:lnTo>
                  <a:lnTo>
                    <a:pt x="403" y="204"/>
                  </a:lnTo>
                  <a:lnTo>
                    <a:pt x="403" y="204"/>
                  </a:lnTo>
                  <a:lnTo>
                    <a:pt x="403" y="204"/>
                  </a:lnTo>
                  <a:lnTo>
                    <a:pt x="403" y="204"/>
                  </a:lnTo>
                  <a:lnTo>
                    <a:pt x="400" y="204"/>
                  </a:lnTo>
                  <a:lnTo>
                    <a:pt x="398" y="204"/>
                  </a:lnTo>
                  <a:lnTo>
                    <a:pt x="398" y="204"/>
                  </a:lnTo>
                  <a:lnTo>
                    <a:pt x="396" y="201"/>
                  </a:lnTo>
                  <a:lnTo>
                    <a:pt x="393" y="199"/>
                  </a:lnTo>
                  <a:lnTo>
                    <a:pt x="391" y="196"/>
                  </a:lnTo>
                  <a:lnTo>
                    <a:pt x="391" y="196"/>
                  </a:lnTo>
                  <a:lnTo>
                    <a:pt x="391" y="196"/>
                  </a:lnTo>
                  <a:lnTo>
                    <a:pt x="391" y="196"/>
                  </a:lnTo>
                  <a:lnTo>
                    <a:pt x="388" y="196"/>
                  </a:lnTo>
                  <a:lnTo>
                    <a:pt x="388" y="194"/>
                  </a:lnTo>
                  <a:lnTo>
                    <a:pt x="388" y="194"/>
                  </a:lnTo>
                  <a:lnTo>
                    <a:pt x="386" y="194"/>
                  </a:lnTo>
                  <a:lnTo>
                    <a:pt x="384" y="192"/>
                  </a:lnTo>
                  <a:lnTo>
                    <a:pt x="384" y="192"/>
                  </a:lnTo>
                  <a:lnTo>
                    <a:pt x="379" y="187"/>
                  </a:lnTo>
                  <a:lnTo>
                    <a:pt x="377" y="187"/>
                  </a:lnTo>
                  <a:lnTo>
                    <a:pt x="377" y="187"/>
                  </a:lnTo>
                  <a:lnTo>
                    <a:pt x="374" y="185"/>
                  </a:lnTo>
                  <a:lnTo>
                    <a:pt x="374" y="185"/>
                  </a:lnTo>
                  <a:lnTo>
                    <a:pt x="374" y="185"/>
                  </a:lnTo>
                  <a:lnTo>
                    <a:pt x="374" y="182"/>
                  </a:lnTo>
                  <a:lnTo>
                    <a:pt x="372" y="182"/>
                  </a:lnTo>
                  <a:lnTo>
                    <a:pt x="372" y="182"/>
                  </a:lnTo>
                  <a:lnTo>
                    <a:pt x="370" y="185"/>
                  </a:lnTo>
                  <a:lnTo>
                    <a:pt x="370" y="185"/>
                  </a:lnTo>
                  <a:lnTo>
                    <a:pt x="367" y="185"/>
                  </a:lnTo>
                  <a:lnTo>
                    <a:pt x="365" y="182"/>
                  </a:lnTo>
                  <a:lnTo>
                    <a:pt x="362" y="182"/>
                  </a:lnTo>
                  <a:lnTo>
                    <a:pt x="360" y="182"/>
                  </a:lnTo>
                  <a:lnTo>
                    <a:pt x="358" y="182"/>
                  </a:lnTo>
                  <a:lnTo>
                    <a:pt x="353" y="185"/>
                  </a:lnTo>
                  <a:lnTo>
                    <a:pt x="353" y="185"/>
                  </a:lnTo>
                  <a:lnTo>
                    <a:pt x="353" y="185"/>
                  </a:lnTo>
                  <a:lnTo>
                    <a:pt x="353" y="185"/>
                  </a:lnTo>
                  <a:lnTo>
                    <a:pt x="353" y="185"/>
                  </a:lnTo>
                  <a:lnTo>
                    <a:pt x="351" y="185"/>
                  </a:lnTo>
                  <a:lnTo>
                    <a:pt x="351" y="185"/>
                  </a:lnTo>
                  <a:lnTo>
                    <a:pt x="348" y="185"/>
                  </a:lnTo>
                  <a:lnTo>
                    <a:pt x="348" y="187"/>
                  </a:lnTo>
                  <a:lnTo>
                    <a:pt x="346" y="187"/>
                  </a:lnTo>
                  <a:lnTo>
                    <a:pt x="346" y="187"/>
                  </a:lnTo>
                  <a:lnTo>
                    <a:pt x="346" y="189"/>
                  </a:lnTo>
                  <a:lnTo>
                    <a:pt x="346" y="189"/>
                  </a:lnTo>
                  <a:lnTo>
                    <a:pt x="346" y="189"/>
                  </a:lnTo>
                  <a:lnTo>
                    <a:pt x="343" y="189"/>
                  </a:lnTo>
                  <a:lnTo>
                    <a:pt x="343" y="189"/>
                  </a:lnTo>
                  <a:lnTo>
                    <a:pt x="343" y="192"/>
                  </a:lnTo>
                  <a:lnTo>
                    <a:pt x="343" y="194"/>
                  </a:lnTo>
                  <a:lnTo>
                    <a:pt x="341" y="194"/>
                  </a:lnTo>
                  <a:lnTo>
                    <a:pt x="341" y="194"/>
                  </a:lnTo>
                  <a:lnTo>
                    <a:pt x="341" y="194"/>
                  </a:lnTo>
                  <a:lnTo>
                    <a:pt x="339" y="199"/>
                  </a:lnTo>
                  <a:lnTo>
                    <a:pt x="339" y="199"/>
                  </a:lnTo>
                  <a:lnTo>
                    <a:pt x="339" y="199"/>
                  </a:lnTo>
                  <a:lnTo>
                    <a:pt x="339" y="201"/>
                  </a:lnTo>
                  <a:lnTo>
                    <a:pt x="339" y="201"/>
                  </a:lnTo>
                  <a:lnTo>
                    <a:pt x="339" y="201"/>
                  </a:lnTo>
                  <a:lnTo>
                    <a:pt x="339" y="201"/>
                  </a:lnTo>
                  <a:lnTo>
                    <a:pt x="339" y="204"/>
                  </a:lnTo>
                  <a:lnTo>
                    <a:pt x="339" y="204"/>
                  </a:lnTo>
                  <a:lnTo>
                    <a:pt x="339" y="204"/>
                  </a:lnTo>
                  <a:lnTo>
                    <a:pt x="339" y="204"/>
                  </a:lnTo>
                  <a:lnTo>
                    <a:pt x="339" y="206"/>
                  </a:lnTo>
                  <a:lnTo>
                    <a:pt x="339" y="206"/>
                  </a:lnTo>
                  <a:lnTo>
                    <a:pt x="339" y="206"/>
                  </a:lnTo>
                  <a:lnTo>
                    <a:pt x="339" y="206"/>
                  </a:lnTo>
                  <a:lnTo>
                    <a:pt x="336" y="211"/>
                  </a:lnTo>
                  <a:lnTo>
                    <a:pt x="334" y="211"/>
                  </a:lnTo>
                  <a:lnTo>
                    <a:pt x="334" y="213"/>
                  </a:lnTo>
                  <a:lnTo>
                    <a:pt x="334" y="213"/>
                  </a:lnTo>
                  <a:lnTo>
                    <a:pt x="334" y="213"/>
                  </a:lnTo>
                  <a:lnTo>
                    <a:pt x="336" y="213"/>
                  </a:lnTo>
                  <a:lnTo>
                    <a:pt x="336" y="213"/>
                  </a:lnTo>
                  <a:lnTo>
                    <a:pt x="336" y="215"/>
                  </a:lnTo>
                  <a:lnTo>
                    <a:pt x="336" y="215"/>
                  </a:lnTo>
                  <a:lnTo>
                    <a:pt x="336" y="215"/>
                  </a:lnTo>
                  <a:lnTo>
                    <a:pt x="334" y="218"/>
                  </a:lnTo>
                  <a:lnTo>
                    <a:pt x="334" y="218"/>
                  </a:lnTo>
                  <a:lnTo>
                    <a:pt x="334" y="218"/>
                  </a:lnTo>
                  <a:lnTo>
                    <a:pt x="334" y="220"/>
                  </a:lnTo>
                  <a:lnTo>
                    <a:pt x="334" y="220"/>
                  </a:lnTo>
                  <a:lnTo>
                    <a:pt x="334" y="222"/>
                  </a:lnTo>
                  <a:lnTo>
                    <a:pt x="334" y="222"/>
                  </a:lnTo>
                  <a:lnTo>
                    <a:pt x="334" y="225"/>
                  </a:lnTo>
                  <a:lnTo>
                    <a:pt x="334" y="225"/>
                  </a:lnTo>
                  <a:lnTo>
                    <a:pt x="332" y="225"/>
                  </a:lnTo>
                  <a:lnTo>
                    <a:pt x="332" y="227"/>
                  </a:lnTo>
                  <a:lnTo>
                    <a:pt x="332" y="227"/>
                  </a:lnTo>
                  <a:lnTo>
                    <a:pt x="332" y="227"/>
                  </a:lnTo>
                  <a:lnTo>
                    <a:pt x="332" y="227"/>
                  </a:lnTo>
                  <a:lnTo>
                    <a:pt x="332" y="230"/>
                  </a:lnTo>
                  <a:lnTo>
                    <a:pt x="329" y="232"/>
                  </a:lnTo>
                  <a:lnTo>
                    <a:pt x="329" y="232"/>
                  </a:lnTo>
                  <a:lnTo>
                    <a:pt x="327" y="232"/>
                  </a:lnTo>
                  <a:lnTo>
                    <a:pt x="327" y="234"/>
                  </a:lnTo>
                  <a:lnTo>
                    <a:pt x="327" y="234"/>
                  </a:lnTo>
                  <a:lnTo>
                    <a:pt x="325" y="237"/>
                  </a:lnTo>
                  <a:lnTo>
                    <a:pt x="325" y="237"/>
                  </a:lnTo>
                  <a:lnTo>
                    <a:pt x="325" y="239"/>
                  </a:lnTo>
                  <a:lnTo>
                    <a:pt x="322" y="237"/>
                  </a:lnTo>
                  <a:lnTo>
                    <a:pt x="320" y="237"/>
                  </a:lnTo>
                  <a:lnTo>
                    <a:pt x="317" y="239"/>
                  </a:lnTo>
                  <a:lnTo>
                    <a:pt x="317" y="241"/>
                  </a:lnTo>
                  <a:lnTo>
                    <a:pt x="313" y="244"/>
                  </a:lnTo>
                  <a:lnTo>
                    <a:pt x="313" y="244"/>
                  </a:lnTo>
                  <a:lnTo>
                    <a:pt x="310" y="246"/>
                  </a:lnTo>
                  <a:lnTo>
                    <a:pt x="308" y="246"/>
                  </a:lnTo>
                  <a:lnTo>
                    <a:pt x="308" y="246"/>
                  </a:lnTo>
                  <a:lnTo>
                    <a:pt x="308" y="246"/>
                  </a:lnTo>
                  <a:lnTo>
                    <a:pt x="306" y="249"/>
                  </a:lnTo>
                  <a:lnTo>
                    <a:pt x="306" y="251"/>
                  </a:lnTo>
                  <a:lnTo>
                    <a:pt x="303" y="256"/>
                  </a:lnTo>
                  <a:lnTo>
                    <a:pt x="301" y="260"/>
                  </a:lnTo>
                  <a:lnTo>
                    <a:pt x="299" y="263"/>
                  </a:lnTo>
                  <a:lnTo>
                    <a:pt x="296" y="265"/>
                  </a:lnTo>
                  <a:lnTo>
                    <a:pt x="291" y="265"/>
                  </a:lnTo>
                  <a:lnTo>
                    <a:pt x="287" y="265"/>
                  </a:lnTo>
                  <a:lnTo>
                    <a:pt x="284" y="265"/>
                  </a:lnTo>
                  <a:lnTo>
                    <a:pt x="284" y="265"/>
                  </a:lnTo>
                  <a:lnTo>
                    <a:pt x="282" y="265"/>
                  </a:lnTo>
                  <a:lnTo>
                    <a:pt x="282" y="267"/>
                  </a:lnTo>
                  <a:lnTo>
                    <a:pt x="284" y="270"/>
                  </a:lnTo>
                  <a:lnTo>
                    <a:pt x="284" y="272"/>
                  </a:lnTo>
                  <a:lnTo>
                    <a:pt x="284" y="272"/>
                  </a:lnTo>
                  <a:lnTo>
                    <a:pt x="282" y="272"/>
                  </a:lnTo>
                  <a:lnTo>
                    <a:pt x="282" y="275"/>
                  </a:lnTo>
                  <a:lnTo>
                    <a:pt x="280" y="277"/>
                  </a:lnTo>
                  <a:lnTo>
                    <a:pt x="277" y="277"/>
                  </a:lnTo>
                  <a:lnTo>
                    <a:pt x="277" y="277"/>
                  </a:lnTo>
                  <a:lnTo>
                    <a:pt x="273" y="277"/>
                  </a:lnTo>
                  <a:lnTo>
                    <a:pt x="268" y="275"/>
                  </a:lnTo>
                  <a:lnTo>
                    <a:pt x="265" y="275"/>
                  </a:lnTo>
                  <a:lnTo>
                    <a:pt x="265" y="275"/>
                  </a:lnTo>
                  <a:lnTo>
                    <a:pt x="263" y="275"/>
                  </a:lnTo>
                  <a:lnTo>
                    <a:pt x="258" y="275"/>
                  </a:lnTo>
                  <a:lnTo>
                    <a:pt x="256" y="275"/>
                  </a:lnTo>
                  <a:lnTo>
                    <a:pt x="256" y="275"/>
                  </a:lnTo>
                  <a:lnTo>
                    <a:pt x="254" y="275"/>
                  </a:lnTo>
                  <a:lnTo>
                    <a:pt x="249" y="277"/>
                  </a:lnTo>
                  <a:lnTo>
                    <a:pt x="249" y="277"/>
                  </a:lnTo>
                  <a:lnTo>
                    <a:pt x="242" y="275"/>
                  </a:lnTo>
                  <a:lnTo>
                    <a:pt x="239" y="275"/>
                  </a:lnTo>
                  <a:lnTo>
                    <a:pt x="237" y="272"/>
                  </a:lnTo>
                  <a:lnTo>
                    <a:pt x="235" y="272"/>
                  </a:lnTo>
                  <a:lnTo>
                    <a:pt x="232" y="275"/>
                  </a:lnTo>
                  <a:lnTo>
                    <a:pt x="230" y="277"/>
                  </a:lnTo>
                  <a:lnTo>
                    <a:pt x="228" y="277"/>
                  </a:lnTo>
                  <a:lnTo>
                    <a:pt x="225" y="279"/>
                  </a:lnTo>
                  <a:lnTo>
                    <a:pt x="225" y="279"/>
                  </a:lnTo>
                  <a:lnTo>
                    <a:pt x="225" y="277"/>
                  </a:lnTo>
                  <a:lnTo>
                    <a:pt x="225" y="277"/>
                  </a:lnTo>
                  <a:lnTo>
                    <a:pt x="223" y="275"/>
                  </a:lnTo>
                  <a:lnTo>
                    <a:pt x="223" y="275"/>
                  </a:lnTo>
                  <a:lnTo>
                    <a:pt x="223" y="275"/>
                  </a:lnTo>
                  <a:lnTo>
                    <a:pt x="223" y="275"/>
                  </a:lnTo>
                  <a:lnTo>
                    <a:pt x="223" y="272"/>
                  </a:lnTo>
                  <a:lnTo>
                    <a:pt x="220" y="270"/>
                  </a:lnTo>
                  <a:lnTo>
                    <a:pt x="220" y="267"/>
                  </a:lnTo>
                  <a:lnTo>
                    <a:pt x="220" y="265"/>
                  </a:lnTo>
                  <a:lnTo>
                    <a:pt x="223" y="263"/>
                  </a:lnTo>
                  <a:lnTo>
                    <a:pt x="223" y="260"/>
                  </a:lnTo>
                  <a:lnTo>
                    <a:pt x="223" y="260"/>
                  </a:lnTo>
                  <a:lnTo>
                    <a:pt x="220" y="258"/>
                  </a:lnTo>
                  <a:lnTo>
                    <a:pt x="220" y="258"/>
                  </a:lnTo>
                  <a:lnTo>
                    <a:pt x="220" y="256"/>
                  </a:lnTo>
                  <a:lnTo>
                    <a:pt x="220" y="256"/>
                  </a:lnTo>
                  <a:lnTo>
                    <a:pt x="220" y="251"/>
                  </a:lnTo>
                  <a:lnTo>
                    <a:pt x="220" y="251"/>
                  </a:lnTo>
                  <a:lnTo>
                    <a:pt x="223" y="249"/>
                  </a:lnTo>
                  <a:lnTo>
                    <a:pt x="223" y="249"/>
                  </a:lnTo>
                  <a:lnTo>
                    <a:pt x="225" y="246"/>
                  </a:lnTo>
                  <a:lnTo>
                    <a:pt x="228" y="241"/>
                  </a:lnTo>
                  <a:lnTo>
                    <a:pt x="230" y="239"/>
                  </a:lnTo>
                  <a:lnTo>
                    <a:pt x="230" y="237"/>
                  </a:lnTo>
                  <a:lnTo>
                    <a:pt x="232" y="234"/>
                  </a:lnTo>
                  <a:lnTo>
                    <a:pt x="232" y="234"/>
                  </a:lnTo>
                  <a:lnTo>
                    <a:pt x="232" y="230"/>
                  </a:lnTo>
                  <a:lnTo>
                    <a:pt x="232" y="230"/>
                  </a:lnTo>
                  <a:lnTo>
                    <a:pt x="232" y="225"/>
                  </a:lnTo>
                  <a:lnTo>
                    <a:pt x="230" y="220"/>
                  </a:lnTo>
                  <a:lnTo>
                    <a:pt x="230" y="215"/>
                  </a:lnTo>
                  <a:lnTo>
                    <a:pt x="230" y="215"/>
                  </a:lnTo>
                  <a:lnTo>
                    <a:pt x="230" y="215"/>
                  </a:lnTo>
                  <a:lnTo>
                    <a:pt x="228" y="215"/>
                  </a:lnTo>
                  <a:lnTo>
                    <a:pt x="228" y="215"/>
                  </a:lnTo>
                  <a:lnTo>
                    <a:pt x="228" y="215"/>
                  </a:lnTo>
                  <a:lnTo>
                    <a:pt x="228" y="215"/>
                  </a:lnTo>
                  <a:lnTo>
                    <a:pt x="228" y="213"/>
                  </a:lnTo>
                  <a:lnTo>
                    <a:pt x="228" y="211"/>
                  </a:lnTo>
                  <a:lnTo>
                    <a:pt x="225" y="208"/>
                  </a:lnTo>
                  <a:lnTo>
                    <a:pt x="225" y="208"/>
                  </a:lnTo>
                  <a:lnTo>
                    <a:pt x="225" y="208"/>
                  </a:lnTo>
                  <a:lnTo>
                    <a:pt x="223" y="206"/>
                  </a:lnTo>
                  <a:lnTo>
                    <a:pt x="223" y="206"/>
                  </a:lnTo>
                  <a:lnTo>
                    <a:pt x="225" y="206"/>
                  </a:lnTo>
                  <a:lnTo>
                    <a:pt x="225" y="204"/>
                  </a:lnTo>
                  <a:lnTo>
                    <a:pt x="223" y="204"/>
                  </a:lnTo>
                  <a:lnTo>
                    <a:pt x="223" y="204"/>
                  </a:lnTo>
                  <a:lnTo>
                    <a:pt x="223" y="204"/>
                  </a:lnTo>
                  <a:lnTo>
                    <a:pt x="223" y="204"/>
                  </a:lnTo>
                  <a:lnTo>
                    <a:pt x="223" y="204"/>
                  </a:lnTo>
                  <a:lnTo>
                    <a:pt x="223" y="201"/>
                  </a:lnTo>
                  <a:lnTo>
                    <a:pt x="225" y="201"/>
                  </a:lnTo>
                  <a:lnTo>
                    <a:pt x="223" y="199"/>
                  </a:lnTo>
                  <a:lnTo>
                    <a:pt x="220" y="196"/>
                  </a:lnTo>
                  <a:lnTo>
                    <a:pt x="220" y="196"/>
                  </a:lnTo>
                  <a:lnTo>
                    <a:pt x="223" y="194"/>
                  </a:lnTo>
                  <a:lnTo>
                    <a:pt x="223" y="194"/>
                  </a:lnTo>
                  <a:lnTo>
                    <a:pt x="223" y="194"/>
                  </a:lnTo>
                  <a:lnTo>
                    <a:pt x="223" y="194"/>
                  </a:lnTo>
                  <a:lnTo>
                    <a:pt x="223" y="194"/>
                  </a:lnTo>
                  <a:lnTo>
                    <a:pt x="220" y="194"/>
                  </a:lnTo>
                  <a:lnTo>
                    <a:pt x="220" y="194"/>
                  </a:lnTo>
                  <a:lnTo>
                    <a:pt x="220" y="194"/>
                  </a:lnTo>
                  <a:lnTo>
                    <a:pt x="220" y="192"/>
                  </a:lnTo>
                  <a:lnTo>
                    <a:pt x="220" y="192"/>
                  </a:lnTo>
                  <a:lnTo>
                    <a:pt x="220" y="192"/>
                  </a:lnTo>
                  <a:lnTo>
                    <a:pt x="220" y="192"/>
                  </a:lnTo>
                  <a:lnTo>
                    <a:pt x="220" y="189"/>
                  </a:lnTo>
                  <a:lnTo>
                    <a:pt x="218" y="189"/>
                  </a:lnTo>
                  <a:lnTo>
                    <a:pt x="218" y="189"/>
                  </a:lnTo>
                  <a:lnTo>
                    <a:pt x="218" y="189"/>
                  </a:lnTo>
                  <a:lnTo>
                    <a:pt x="216" y="187"/>
                  </a:lnTo>
                  <a:lnTo>
                    <a:pt x="216" y="187"/>
                  </a:lnTo>
                  <a:lnTo>
                    <a:pt x="216" y="185"/>
                  </a:lnTo>
                  <a:lnTo>
                    <a:pt x="216" y="185"/>
                  </a:lnTo>
                  <a:lnTo>
                    <a:pt x="216" y="185"/>
                  </a:lnTo>
                  <a:lnTo>
                    <a:pt x="216" y="185"/>
                  </a:lnTo>
                  <a:lnTo>
                    <a:pt x="216" y="185"/>
                  </a:lnTo>
                  <a:lnTo>
                    <a:pt x="216" y="182"/>
                  </a:lnTo>
                  <a:lnTo>
                    <a:pt x="216" y="182"/>
                  </a:lnTo>
                  <a:lnTo>
                    <a:pt x="216" y="182"/>
                  </a:lnTo>
                  <a:lnTo>
                    <a:pt x="213" y="182"/>
                  </a:lnTo>
                  <a:lnTo>
                    <a:pt x="213" y="182"/>
                  </a:lnTo>
                  <a:lnTo>
                    <a:pt x="213" y="180"/>
                  </a:lnTo>
                  <a:lnTo>
                    <a:pt x="213" y="180"/>
                  </a:lnTo>
                  <a:lnTo>
                    <a:pt x="211" y="180"/>
                  </a:lnTo>
                  <a:lnTo>
                    <a:pt x="211" y="178"/>
                  </a:lnTo>
                  <a:lnTo>
                    <a:pt x="211" y="178"/>
                  </a:lnTo>
                  <a:lnTo>
                    <a:pt x="211" y="175"/>
                  </a:lnTo>
                  <a:lnTo>
                    <a:pt x="211" y="175"/>
                  </a:lnTo>
                  <a:lnTo>
                    <a:pt x="211" y="173"/>
                  </a:lnTo>
                  <a:lnTo>
                    <a:pt x="209" y="168"/>
                  </a:lnTo>
                  <a:lnTo>
                    <a:pt x="209" y="168"/>
                  </a:lnTo>
                  <a:lnTo>
                    <a:pt x="202" y="163"/>
                  </a:lnTo>
                  <a:lnTo>
                    <a:pt x="197" y="161"/>
                  </a:lnTo>
                  <a:lnTo>
                    <a:pt x="197" y="161"/>
                  </a:lnTo>
                  <a:lnTo>
                    <a:pt x="194" y="161"/>
                  </a:lnTo>
                  <a:lnTo>
                    <a:pt x="194" y="161"/>
                  </a:lnTo>
                  <a:lnTo>
                    <a:pt x="194" y="159"/>
                  </a:lnTo>
                  <a:lnTo>
                    <a:pt x="192" y="159"/>
                  </a:lnTo>
                  <a:lnTo>
                    <a:pt x="190" y="156"/>
                  </a:lnTo>
                  <a:lnTo>
                    <a:pt x="190" y="154"/>
                  </a:lnTo>
                  <a:lnTo>
                    <a:pt x="187" y="154"/>
                  </a:lnTo>
                  <a:lnTo>
                    <a:pt x="187" y="154"/>
                  </a:lnTo>
                  <a:lnTo>
                    <a:pt x="187" y="151"/>
                  </a:lnTo>
                  <a:lnTo>
                    <a:pt x="187" y="151"/>
                  </a:lnTo>
                  <a:lnTo>
                    <a:pt x="187" y="163"/>
                  </a:lnTo>
                  <a:lnTo>
                    <a:pt x="187" y="166"/>
                  </a:lnTo>
                  <a:lnTo>
                    <a:pt x="187" y="168"/>
                  </a:lnTo>
                  <a:lnTo>
                    <a:pt x="187" y="189"/>
                  </a:lnTo>
                  <a:lnTo>
                    <a:pt x="187" y="192"/>
                  </a:lnTo>
                  <a:lnTo>
                    <a:pt x="187" y="215"/>
                  </a:lnTo>
                  <a:lnTo>
                    <a:pt x="187" y="218"/>
                  </a:lnTo>
                  <a:lnTo>
                    <a:pt x="187" y="222"/>
                  </a:lnTo>
                  <a:lnTo>
                    <a:pt x="187" y="234"/>
                  </a:lnTo>
                  <a:lnTo>
                    <a:pt x="187" y="239"/>
                  </a:lnTo>
                  <a:lnTo>
                    <a:pt x="187" y="256"/>
                  </a:lnTo>
                  <a:lnTo>
                    <a:pt x="187" y="258"/>
                  </a:lnTo>
                  <a:lnTo>
                    <a:pt x="187" y="263"/>
                  </a:lnTo>
                  <a:lnTo>
                    <a:pt x="187" y="275"/>
                  </a:lnTo>
                  <a:lnTo>
                    <a:pt x="187" y="279"/>
                  </a:lnTo>
                  <a:lnTo>
                    <a:pt x="187" y="296"/>
                  </a:lnTo>
                  <a:lnTo>
                    <a:pt x="187" y="298"/>
                  </a:lnTo>
                  <a:lnTo>
                    <a:pt x="187" y="303"/>
                  </a:lnTo>
                  <a:lnTo>
                    <a:pt x="187" y="322"/>
                  </a:lnTo>
                  <a:lnTo>
                    <a:pt x="187" y="327"/>
                  </a:lnTo>
                  <a:lnTo>
                    <a:pt x="187" y="350"/>
                  </a:lnTo>
                  <a:lnTo>
                    <a:pt x="187" y="353"/>
                  </a:lnTo>
                  <a:lnTo>
                    <a:pt x="187" y="355"/>
                  </a:lnTo>
                  <a:lnTo>
                    <a:pt x="187" y="369"/>
                  </a:lnTo>
                  <a:lnTo>
                    <a:pt x="187" y="369"/>
                  </a:lnTo>
                  <a:lnTo>
                    <a:pt x="185" y="372"/>
                  </a:lnTo>
                  <a:lnTo>
                    <a:pt x="185" y="372"/>
                  </a:lnTo>
                  <a:lnTo>
                    <a:pt x="183" y="372"/>
                  </a:lnTo>
                  <a:lnTo>
                    <a:pt x="183" y="372"/>
                  </a:lnTo>
                  <a:lnTo>
                    <a:pt x="183" y="372"/>
                  </a:lnTo>
                  <a:lnTo>
                    <a:pt x="178" y="374"/>
                  </a:lnTo>
                  <a:lnTo>
                    <a:pt x="178" y="374"/>
                  </a:lnTo>
                  <a:lnTo>
                    <a:pt x="175" y="374"/>
                  </a:lnTo>
                  <a:lnTo>
                    <a:pt x="173" y="374"/>
                  </a:lnTo>
                  <a:lnTo>
                    <a:pt x="173" y="376"/>
                  </a:lnTo>
                  <a:lnTo>
                    <a:pt x="171" y="376"/>
                  </a:lnTo>
                  <a:lnTo>
                    <a:pt x="166" y="376"/>
                  </a:lnTo>
                  <a:lnTo>
                    <a:pt x="166" y="376"/>
                  </a:lnTo>
                  <a:lnTo>
                    <a:pt x="166" y="376"/>
                  </a:lnTo>
                  <a:lnTo>
                    <a:pt x="166" y="376"/>
                  </a:lnTo>
                  <a:lnTo>
                    <a:pt x="164" y="379"/>
                  </a:lnTo>
                  <a:lnTo>
                    <a:pt x="164" y="379"/>
                  </a:lnTo>
                  <a:lnTo>
                    <a:pt x="164" y="379"/>
                  </a:lnTo>
                  <a:lnTo>
                    <a:pt x="164" y="381"/>
                  </a:lnTo>
                  <a:lnTo>
                    <a:pt x="164" y="381"/>
                  </a:lnTo>
                  <a:lnTo>
                    <a:pt x="164" y="381"/>
                  </a:lnTo>
                  <a:lnTo>
                    <a:pt x="161" y="381"/>
                  </a:lnTo>
                  <a:lnTo>
                    <a:pt x="161" y="386"/>
                  </a:lnTo>
                  <a:lnTo>
                    <a:pt x="161" y="386"/>
                  </a:lnTo>
                  <a:lnTo>
                    <a:pt x="159" y="388"/>
                  </a:lnTo>
                  <a:lnTo>
                    <a:pt x="159" y="388"/>
                  </a:lnTo>
                  <a:lnTo>
                    <a:pt x="154" y="388"/>
                  </a:lnTo>
                  <a:lnTo>
                    <a:pt x="152" y="391"/>
                  </a:lnTo>
                  <a:lnTo>
                    <a:pt x="152" y="388"/>
                  </a:lnTo>
                  <a:lnTo>
                    <a:pt x="152" y="388"/>
                  </a:lnTo>
                  <a:lnTo>
                    <a:pt x="149" y="388"/>
                  </a:lnTo>
                  <a:lnTo>
                    <a:pt x="149" y="388"/>
                  </a:lnTo>
                  <a:lnTo>
                    <a:pt x="149" y="391"/>
                  </a:lnTo>
                  <a:lnTo>
                    <a:pt x="147" y="391"/>
                  </a:lnTo>
                  <a:lnTo>
                    <a:pt x="147" y="393"/>
                  </a:lnTo>
                  <a:lnTo>
                    <a:pt x="149" y="393"/>
                  </a:lnTo>
                  <a:lnTo>
                    <a:pt x="149" y="398"/>
                  </a:lnTo>
                  <a:lnTo>
                    <a:pt x="149" y="398"/>
                  </a:lnTo>
                  <a:lnTo>
                    <a:pt x="149" y="398"/>
                  </a:lnTo>
                  <a:lnTo>
                    <a:pt x="147" y="398"/>
                  </a:lnTo>
                  <a:lnTo>
                    <a:pt x="147" y="400"/>
                  </a:lnTo>
                  <a:lnTo>
                    <a:pt x="147" y="400"/>
                  </a:lnTo>
                  <a:lnTo>
                    <a:pt x="147" y="400"/>
                  </a:lnTo>
                  <a:lnTo>
                    <a:pt x="142" y="402"/>
                  </a:lnTo>
                  <a:lnTo>
                    <a:pt x="142" y="402"/>
                  </a:lnTo>
                  <a:lnTo>
                    <a:pt x="140" y="402"/>
                  </a:lnTo>
                  <a:lnTo>
                    <a:pt x="138" y="402"/>
                  </a:lnTo>
                  <a:lnTo>
                    <a:pt x="138" y="402"/>
                  </a:lnTo>
                  <a:lnTo>
                    <a:pt x="138" y="402"/>
                  </a:lnTo>
                  <a:lnTo>
                    <a:pt x="135" y="400"/>
                  </a:lnTo>
                  <a:lnTo>
                    <a:pt x="135" y="400"/>
                  </a:lnTo>
                  <a:lnTo>
                    <a:pt x="135" y="400"/>
                  </a:lnTo>
                  <a:lnTo>
                    <a:pt x="133" y="398"/>
                  </a:lnTo>
                  <a:lnTo>
                    <a:pt x="133" y="398"/>
                  </a:lnTo>
                  <a:lnTo>
                    <a:pt x="121" y="395"/>
                  </a:lnTo>
                  <a:lnTo>
                    <a:pt x="112" y="398"/>
                  </a:lnTo>
                  <a:lnTo>
                    <a:pt x="109" y="398"/>
                  </a:lnTo>
                  <a:lnTo>
                    <a:pt x="107" y="398"/>
                  </a:lnTo>
                  <a:lnTo>
                    <a:pt x="107" y="398"/>
                  </a:lnTo>
                  <a:lnTo>
                    <a:pt x="107" y="398"/>
                  </a:lnTo>
                  <a:lnTo>
                    <a:pt x="107" y="398"/>
                  </a:lnTo>
                  <a:lnTo>
                    <a:pt x="107" y="398"/>
                  </a:lnTo>
                  <a:lnTo>
                    <a:pt x="107" y="398"/>
                  </a:lnTo>
                  <a:lnTo>
                    <a:pt x="107" y="398"/>
                  </a:lnTo>
                  <a:lnTo>
                    <a:pt x="105" y="398"/>
                  </a:lnTo>
                  <a:lnTo>
                    <a:pt x="105" y="398"/>
                  </a:lnTo>
                  <a:lnTo>
                    <a:pt x="105" y="398"/>
                  </a:lnTo>
                  <a:lnTo>
                    <a:pt x="102" y="400"/>
                  </a:lnTo>
                  <a:lnTo>
                    <a:pt x="102" y="400"/>
                  </a:lnTo>
                  <a:lnTo>
                    <a:pt x="100" y="398"/>
                  </a:lnTo>
                  <a:lnTo>
                    <a:pt x="97" y="398"/>
                  </a:lnTo>
                  <a:lnTo>
                    <a:pt x="93" y="398"/>
                  </a:lnTo>
                  <a:lnTo>
                    <a:pt x="90" y="400"/>
                  </a:lnTo>
                  <a:lnTo>
                    <a:pt x="90" y="400"/>
                  </a:lnTo>
                  <a:lnTo>
                    <a:pt x="86" y="398"/>
                  </a:lnTo>
                  <a:lnTo>
                    <a:pt x="83" y="398"/>
                  </a:lnTo>
                  <a:lnTo>
                    <a:pt x="81" y="393"/>
                  </a:lnTo>
                  <a:lnTo>
                    <a:pt x="78" y="393"/>
                  </a:lnTo>
                  <a:lnTo>
                    <a:pt x="76" y="393"/>
                  </a:lnTo>
                  <a:lnTo>
                    <a:pt x="69" y="391"/>
                  </a:lnTo>
                  <a:lnTo>
                    <a:pt x="67" y="391"/>
                  </a:lnTo>
                  <a:lnTo>
                    <a:pt x="67" y="391"/>
                  </a:lnTo>
                  <a:lnTo>
                    <a:pt x="64" y="391"/>
                  </a:lnTo>
                  <a:lnTo>
                    <a:pt x="64" y="391"/>
                  </a:lnTo>
                  <a:lnTo>
                    <a:pt x="64" y="391"/>
                  </a:lnTo>
                  <a:lnTo>
                    <a:pt x="62" y="391"/>
                  </a:lnTo>
                  <a:lnTo>
                    <a:pt x="60" y="391"/>
                  </a:lnTo>
                  <a:lnTo>
                    <a:pt x="60" y="388"/>
                  </a:lnTo>
                  <a:lnTo>
                    <a:pt x="60" y="388"/>
                  </a:lnTo>
                  <a:lnTo>
                    <a:pt x="60" y="386"/>
                  </a:lnTo>
                  <a:lnTo>
                    <a:pt x="60" y="386"/>
                  </a:lnTo>
                  <a:lnTo>
                    <a:pt x="57" y="386"/>
                  </a:lnTo>
                  <a:lnTo>
                    <a:pt x="57" y="386"/>
                  </a:lnTo>
                  <a:lnTo>
                    <a:pt x="57" y="386"/>
                  </a:lnTo>
                  <a:lnTo>
                    <a:pt x="55" y="388"/>
                  </a:lnTo>
                  <a:lnTo>
                    <a:pt x="52" y="388"/>
                  </a:lnTo>
                  <a:lnTo>
                    <a:pt x="50" y="388"/>
                  </a:lnTo>
                  <a:lnTo>
                    <a:pt x="50" y="386"/>
                  </a:lnTo>
                  <a:lnTo>
                    <a:pt x="50" y="383"/>
                  </a:lnTo>
                  <a:lnTo>
                    <a:pt x="50" y="381"/>
                  </a:lnTo>
                  <a:lnTo>
                    <a:pt x="50" y="379"/>
                  </a:lnTo>
                  <a:lnTo>
                    <a:pt x="48" y="379"/>
                  </a:lnTo>
                  <a:lnTo>
                    <a:pt x="48" y="379"/>
                  </a:lnTo>
                  <a:lnTo>
                    <a:pt x="48" y="376"/>
                  </a:lnTo>
                  <a:lnTo>
                    <a:pt x="45" y="374"/>
                  </a:lnTo>
                  <a:lnTo>
                    <a:pt x="45" y="374"/>
                  </a:lnTo>
                  <a:lnTo>
                    <a:pt x="45" y="372"/>
                  </a:lnTo>
                  <a:lnTo>
                    <a:pt x="45" y="372"/>
                  </a:lnTo>
                  <a:lnTo>
                    <a:pt x="48" y="372"/>
                  </a:lnTo>
                  <a:lnTo>
                    <a:pt x="48" y="372"/>
                  </a:lnTo>
                  <a:lnTo>
                    <a:pt x="48" y="369"/>
                  </a:lnTo>
                  <a:lnTo>
                    <a:pt x="50" y="369"/>
                  </a:lnTo>
                  <a:lnTo>
                    <a:pt x="50" y="367"/>
                  </a:lnTo>
                  <a:lnTo>
                    <a:pt x="50" y="367"/>
                  </a:lnTo>
                  <a:lnTo>
                    <a:pt x="50" y="364"/>
                  </a:lnTo>
                  <a:lnTo>
                    <a:pt x="48" y="364"/>
                  </a:lnTo>
                  <a:lnTo>
                    <a:pt x="48" y="362"/>
                  </a:lnTo>
                  <a:lnTo>
                    <a:pt x="48" y="362"/>
                  </a:lnTo>
                  <a:lnTo>
                    <a:pt x="48" y="362"/>
                  </a:lnTo>
                  <a:lnTo>
                    <a:pt x="48" y="362"/>
                  </a:lnTo>
                  <a:lnTo>
                    <a:pt x="48" y="360"/>
                  </a:lnTo>
                  <a:lnTo>
                    <a:pt x="48" y="360"/>
                  </a:lnTo>
                  <a:lnTo>
                    <a:pt x="48" y="360"/>
                  </a:lnTo>
                  <a:lnTo>
                    <a:pt x="45" y="357"/>
                  </a:lnTo>
                  <a:lnTo>
                    <a:pt x="45" y="357"/>
                  </a:lnTo>
                  <a:lnTo>
                    <a:pt x="45" y="357"/>
                  </a:lnTo>
                  <a:lnTo>
                    <a:pt x="41" y="360"/>
                  </a:lnTo>
                  <a:lnTo>
                    <a:pt x="38" y="360"/>
                  </a:lnTo>
                  <a:lnTo>
                    <a:pt x="38" y="357"/>
                  </a:lnTo>
                  <a:lnTo>
                    <a:pt x="38" y="355"/>
                  </a:lnTo>
                  <a:lnTo>
                    <a:pt x="38" y="353"/>
                  </a:lnTo>
                  <a:lnTo>
                    <a:pt x="38" y="353"/>
                  </a:lnTo>
                  <a:lnTo>
                    <a:pt x="38" y="350"/>
                  </a:lnTo>
                  <a:lnTo>
                    <a:pt x="36" y="350"/>
                  </a:lnTo>
                  <a:lnTo>
                    <a:pt x="36" y="350"/>
                  </a:lnTo>
                  <a:lnTo>
                    <a:pt x="34" y="348"/>
                  </a:lnTo>
                  <a:lnTo>
                    <a:pt x="34" y="348"/>
                  </a:lnTo>
                  <a:lnTo>
                    <a:pt x="34" y="346"/>
                  </a:lnTo>
                  <a:lnTo>
                    <a:pt x="34" y="346"/>
                  </a:lnTo>
                  <a:lnTo>
                    <a:pt x="31" y="346"/>
                  </a:lnTo>
                  <a:lnTo>
                    <a:pt x="31" y="346"/>
                  </a:lnTo>
                  <a:lnTo>
                    <a:pt x="31" y="348"/>
                  </a:lnTo>
                  <a:lnTo>
                    <a:pt x="29" y="348"/>
                  </a:lnTo>
                  <a:lnTo>
                    <a:pt x="26" y="348"/>
                  </a:lnTo>
                  <a:lnTo>
                    <a:pt x="26" y="348"/>
                  </a:lnTo>
                  <a:lnTo>
                    <a:pt x="26" y="348"/>
                  </a:lnTo>
                  <a:lnTo>
                    <a:pt x="24" y="350"/>
                  </a:lnTo>
                  <a:lnTo>
                    <a:pt x="24" y="348"/>
                  </a:lnTo>
                  <a:lnTo>
                    <a:pt x="24" y="348"/>
                  </a:lnTo>
                  <a:lnTo>
                    <a:pt x="24" y="348"/>
                  </a:lnTo>
                  <a:lnTo>
                    <a:pt x="24" y="348"/>
                  </a:lnTo>
                  <a:lnTo>
                    <a:pt x="22" y="350"/>
                  </a:lnTo>
                  <a:lnTo>
                    <a:pt x="22" y="350"/>
                  </a:lnTo>
                  <a:lnTo>
                    <a:pt x="22" y="355"/>
                  </a:lnTo>
                  <a:lnTo>
                    <a:pt x="22" y="355"/>
                  </a:lnTo>
                  <a:lnTo>
                    <a:pt x="22" y="355"/>
                  </a:lnTo>
                  <a:lnTo>
                    <a:pt x="22" y="355"/>
                  </a:lnTo>
                  <a:lnTo>
                    <a:pt x="19" y="355"/>
                  </a:lnTo>
                  <a:lnTo>
                    <a:pt x="19" y="355"/>
                  </a:lnTo>
                  <a:lnTo>
                    <a:pt x="19" y="355"/>
                  </a:lnTo>
                  <a:lnTo>
                    <a:pt x="19" y="355"/>
                  </a:lnTo>
                  <a:lnTo>
                    <a:pt x="19" y="355"/>
                  </a:lnTo>
                  <a:lnTo>
                    <a:pt x="19" y="355"/>
                  </a:lnTo>
                  <a:lnTo>
                    <a:pt x="19" y="357"/>
                  </a:lnTo>
                  <a:lnTo>
                    <a:pt x="19" y="357"/>
                  </a:lnTo>
                  <a:lnTo>
                    <a:pt x="19" y="357"/>
                  </a:lnTo>
                  <a:lnTo>
                    <a:pt x="19" y="357"/>
                  </a:lnTo>
                  <a:lnTo>
                    <a:pt x="17" y="357"/>
                  </a:lnTo>
                  <a:lnTo>
                    <a:pt x="17" y="357"/>
                  </a:lnTo>
                  <a:lnTo>
                    <a:pt x="17" y="360"/>
                  </a:lnTo>
                  <a:lnTo>
                    <a:pt x="19" y="360"/>
                  </a:lnTo>
                  <a:lnTo>
                    <a:pt x="19" y="360"/>
                  </a:lnTo>
                  <a:lnTo>
                    <a:pt x="19" y="360"/>
                  </a:lnTo>
                  <a:lnTo>
                    <a:pt x="17" y="362"/>
                  </a:lnTo>
                  <a:lnTo>
                    <a:pt x="17" y="362"/>
                  </a:lnTo>
                  <a:lnTo>
                    <a:pt x="17" y="360"/>
                  </a:lnTo>
                  <a:lnTo>
                    <a:pt x="17" y="360"/>
                  </a:lnTo>
                  <a:lnTo>
                    <a:pt x="15" y="360"/>
                  </a:lnTo>
                  <a:lnTo>
                    <a:pt x="15" y="362"/>
                  </a:lnTo>
                  <a:lnTo>
                    <a:pt x="15" y="362"/>
                  </a:lnTo>
                  <a:lnTo>
                    <a:pt x="17" y="364"/>
                  </a:lnTo>
                  <a:lnTo>
                    <a:pt x="17" y="367"/>
                  </a:lnTo>
                  <a:lnTo>
                    <a:pt x="17" y="367"/>
                  </a:lnTo>
                  <a:lnTo>
                    <a:pt x="17" y="367"/>
                  </a:lnTo>
                  <a:lnTo>
                    <a:pt x="17" y="367"/>
                  </a:lnTo>
                  <a:lnTo>
                    <a:pt x="17" y="369"/>
                  </a:lnTo>
                  <a:lnTo>
                    <a:pt x="15" y="372"/>
                  </a:lnTo>
                  <a:lnTo>
                    <a:pt x="15" y="372"/>
                  </a:lnTo>
                  <a:lnTo>
                    <a:pt x="15" y="372"/>
                  </a:lnTo>
                  <a:lnTo>
                    <a:pt x="15" y="374"/>
                  </a:lnTo>
                  <a:lnTo>
                    <a:pt x="12" y="374"/>
                  </a:lnTo>
                  <a:lnTo>
                    <a:pt x="12" y="374"/>
                  </a:lnTo>
                  <a:lnTo>
                    <a:pt x="12" y="374"/>
                  </a:lnTo>
                  <a:lnTo>
                    <a:pt x="12" y="374"/>
                  </a:lnTo>
                  <a:lnTo>
                    <a:pt x="12" y="372"/>
                  </a:lnTo>
                  <a:lnTo>
                    <a:pt x="10" y="372"/>
                  </a:lnTo>
                  <a:lnTo>
                    <a:pt x="10" y="372"/>
                  </a:lnTo>
                  <a:lnTo>
                    <a:pt x="8" y="376"/>
                  </a:lnTo>
                  <a:lnTo>
                    <a:pt x="5" y="376"/>
                  </a:lnTo>
                  <a:lnTo>
                    <a:pt x="3" y="379"/>
                  </a:lnTo>
                  <a:lnTo>
                    <a:pt x="0" y="379"/>
                  </a:lnTo>
                  <a:lnTo>
                    <a:pt x="0" y="379"/>
                  </a:lnTo>
                  <a:lnTo>
                    <a:pt x="0" y="381"/>
                  </a:lnTo>
                  <a:lnTo>
                    <a:pt x="0" y="381"/>
                  </a:lnTo>
                  <a:lnTo>
                    <a:pt x="0" y="381"/>
                  </a:lnTo>
                  <a:lnTo>
                    <a:pt x="0" y="383"/>
                  </a:lnTo>
                  <a:lnTo>
                    <a:pt x="0" y="383"/>
                  </a:lnTo>
                  <a:lnTo>
                    <a:pt x="0" y="383"/>
                  </a:lnTo>
                  <a:lnTo>
                    <a:pt x="3" y="386"/>
                  </a:lnTo>
                  <a:lnTo>
                    <a:pt x="3" y="388"/>
                  </a:lnTo>
                  <a:lnTo>
                    <a:pt x="3" y="388"/>
                  </a:lnTo>
                  <a:lnTo>
                    <a:pt x="3" y="388"/>
                  </a:lnTo>
                  <a:lnTo>
                    <a:pt x="5" y="388"/>
                  </a:lnTo>
                  <a:lnTo>
                    <a:pt x="5" y="388"/>
                  </a:lnTo>
                  <a:lnTo>
                    <a:pt x="5" y="388"/>
                  </a:lnTo>
                  <a:lnTo>
                    <a:pt x="5" y="391"/>
                  </a:lnTo>
                  <a:lnTo>
                    <a:pt x="5" y="391"/>
                  </a:lnTo>
                  <a:lnTo>
                    <a:pt x="5" y="391"/>
                  </a:lnTo>
                  <a:lnTo>
                    <a:pt x="5" y="393"/>
                  </a:lnTo>
                  <a:lnTo>
                    <a:pt x="5" y="395"/>
                  </a:lnTo>
                  <a:lnTo>
                    <a:pt x="8" y="398"/>
                  </a:lnTo>
                  <a:lnTo>
                    <a:pt x="10" y="400"/>
                  </a:lnTo>
                  <a:lnTo>
                    <a:pt x="12" y="402"/>
                  </a:lnTo>
                  <a:lnTo>
                    <a:pt x="12" y="405"/>
                  </a:lnTo>
                  <a:lnTo>
                    <a:pt x="15" y="407"/>
                  </a:lnTo>
                  <a:lnTo>
                    <a:pt x="15" y="407"/>
                  </a:lnTo>
                  <a:lnTo>
                    <a:pt x="17" y="409"/>
                  </a:lnTo>
                  <a:lnTo>
                    <a:pt x="19" y="412"/>
                  </a:lnTo>
                  <a:lnTo>
                    <a:pt x="19" y="412"/>
                  </a:lnTo>
                  <a:lnTo>
                    <a:pt x="19" y="414"/>
                  </a:lnTo>
                  <a:lnTo>
                    <a:pt x="19" y="414"/>
                  </a:lnTo>
                  <a:lnTo>
                    <a:pt x="19" y="417"/>
                  </a:lnTo>
                  <a:lnTo>
                    <a:pt x="19" y="417"/>
                  </a:lnTo>
                  <a:lnTo>
                    <a:pt x="19" y="419"/>
                  </a:lnTo>
                  <a:lnTo>
                    <a:pt x="19" y="419"/>
                  </a:lnTo>
                  <a:lnTo>
                    <a:pt x="19" y="419"/>
                  </a:lnTo>
                  <a:lnTo>
                    <a:pt x="22" y="419"/>
                  </a:lnTo>
                  <a:lnTo>
                    <a:pt x="22" y="424"/>
                  </a:lnTo>
                  <a:lnTo>
                    <a:pt x="22" y="424"/>
                  </a:lnTo>
                  <a:lnTo>
                    <a:pt x="24" y="426"/>
                  </a:lnTo>
                  <a:lnTo>
                    <a:pt x="24" y="426"/>
                  </a:lnTo>
                  <a:lnTo>
                    <a:pt x="24" y="426"/>
                  </a:lnTo>
                  <a:lnTo>
                    <a:pt x="24" y="426"/>
                  </a:lnTo>
                  <a:lnTo>
                    <a:pt x="26" y="433"/>
                  </a:lnTo>
                  <a:lnTo>
                    <a:pt x="26" y="433"/>
                  </a:lnTo>
                  <a:lnTo>
                    <a:pt x="29" y="438"/>
                  </a:lnTo>
                  <a:lnTo>
                    <a:pt x="29" y="440"/>
                  </a:lnTo>
                  <a:lnTo>
                    <a:pt x="29" y="443"/>
                  </a:lnTo>
                  <a:lnTo>
                    <a:pt x="29" y="443"/>
                  </a:lnTo>
                  <a:lnTo>
                    <a:pt x="29" y="443"/>
                  </a:lnTo>
                  <a:lnTo>
                    <a:pt x="31" y="447"/>
                  </a:lnTo>
                  <a:lnTo>
                    <a:pt x="31" y="447"/>
                  </a:lnTo>
                  <a:lnTo>
                    <a:pt x="31" y="450"/>
                  </a:lnTo>
                  <a:lnTo>
                    <a:pt x="31" y="450"/>
                  </a:lnTo>
                  <a:lnTo>
                    <a:pt x="31" y="450"/>
                  </a:lnTo>
                  <a:lnTo>
                    <a:pt x="34" y="454"/>
                  </a:lnTo>
                  <a:lnTo>
                    <a:pt x="34" y="457"/>
                  </a:lnTo>
                  <a:lnTo>
                    <a:pt x="34" y="457"/>
                  </a:lnTo>
                  <a:lnTo>
                    <a:pt x="34" y="457"/>
                  </a:lnTo>
                  <a:lnTo>
                    <a:pt x="34" y="457"/>
                  </a:lnTo>
                  <a:lnTo>
                    <a:pt x="34" y="457"/>
                  </a:lnTo>
                  <a:lnTo>
                    <a:pt x="34" y="459"/>
                  </a:lnTo>
                  <a:lnTo>
                    <a:pt x="36" y="466"/>
                  </a:lnTo>
                  <a:lnTo>
                    <a:pt x="38" y="473"/>
                  </a:lnTo>
                  <a:lnTo>
                    <a:pt x="38" y="476"/>
                  </a:lnTo>
                  <a:lnTo>
                    <a:pt x="38" y="476"/>
                  </a:lnTo>
                  <a:lnTo>
                    <a:pt x="41" y="480"/>
                  </a:lnTo>
                  <a:lnTo>
                    <a:pt x="43" y="483"/>
                  </a:lnTo>
                  <a:lnTo>
                    <a:pt x="43" y="483"/>
                  </a:lnTo>
                  <a:lnTo>
                    <a:pt x="43" y="485"/>
                  </a:lnTo>
                  <a:lnTo>
                    <a:pt x="43" y="488"/>
                  </a:lnTo>
                  <a:lnTo>
                    <a:pt x="43" y="488"/>
                  </a:lnTo>
                  <a:lnTo>
                    <a:pt x="45" y="495"/>
                  </a:lnTo>
                  <a:lnTo>
                    <a:pt x="48" y="495"/>
                  </a:lnTo>
                  <a:lnTo>
                    <a:pt x="48" y="497"/>
                  </a:lnTo>
                  <a:lnTo>
                    <a:pt x="50" y="502"/>
                  </a:lnTo>
                  <a:lnTo>
                    <a:pt x="52" y="504"/>
                  </a:lnTo>
                  <a:lnTo>
                    <a:pt x="52" y="506"/>
                  </a:lnTo>
                  <a:lnTo>
                    <a:pt x="52" y="509"/>
                  </a:lnTo>
                  <a:lnTo>
                    <a:pt x="57" y="514"/>
                  </a:lnTo>
                  <a:lnTo>
                    <a:pt x="57" y="516"/>
                  </a:lnTo>
                  <a:lnTo>
                    <a:pt x="57" y="518"/>
                  </a:lnTo>
                  <a:lnTo>
                    <a:pt x="57" y="518"/>
                  </a:lnTo>
                  <a:lnTo>
                    <a:pt x="62" y="523"/>
                  </a:lnTo>
                  <a:lnTo>
                    <a:pt x="64" y="530"/>
                  </a:lnTo>
                  <a:lnTo>
                    <a:pt x="64" y="530"/>
                  </a:lnTo>
                  <a:lnTo>
                    <a:pt x="67" y="533"/>
                  </a:lnTo>
                  <a:lnTo>
                    <a:pt x="67" y="535"/>
                  </a:lnTo>
                  <a:lnTo>
                    <a:pt x="67" y="535"/>
                  </a:lnTo>
                  <a:lnTo>
                    <a:pt x="67" y="537"/>
                  </a:lnTo>
                  <a:lnTo>
                    <a:pt x="69" y="537"/>
                  </a:lnTo>
                  <a:lnTo>
                    <a:pt x="71" y="542"/>
                  </a:lnTo>
                  <a:lnTo>
                    <a:pt x="71" y="542"/>
                  </a:lnTo>
                  <a:lnTo>
                    <a:pt x="71" y="542"/>
                  </a:lnTo>
                  <a:lnTo>
                    <a:pt x="74" y="544"/>
                  </a:lnTo>
                  <a:lnTo>
                    <a:pt x="74" y="544"/>
                  </a:lnTo>
                  <a:lnTo>
                    <a:pt x="76" y="549"/>
                  </a:lnTo>
                  <a:lnTo>
                    <a:pt x="76" y="549"/>
                  </a:lnTo>
                  <a:lnTo>
                    <a:pt x="76" y="551"/>
                  </a:lnTo>
                  <a:lnTo>
                    <a:pt x="78" y="554"/>
                  </a:lnTo>
                  <a:lnTo>
                    <a:pt x="81" y="556"/>
                  </a:lnTo>
                  <a:lnTo>
                    <a:pt x="81" y="556"/>
                  </a:lnTo>
                  <a:lnTo>
                    <a:pt x="83" y="559"/>
                  </a:lnTo>
                  <a:lnTo>
                    <a:pt x="83" y="559"/>
                  </a:lnTo>
                  <a:lnTo>
                    <a:pt x="86" y="561"/>
                  </a:lnTo>
                  <a:lnTo>
                    <a:pt x="88" y="566"/>
                  </a:lnTo>
                  <a:lnTo>
                    <a:pt x="88" y="566"/>
                  </a:lnTo>
                  <a:lnTo>
                    <a:pt x="88" y="566"/>
                  </a:lnTo>
                  <a:lnTo>
                    <a:pt x="90" y="570"/>
                  </a:lnTo>
                  <a:lnTo>
                    <a:pt x="93" y="573"/>
                  </a:lnTo>
                  <a:lnTo>
                    <a:pt x="93" y="573"/>
                  </a:lnTo>
                  <a:lnTo>
                    <a:pt x="95" y="577"/>
                  </a:lnTo>
                  <a:lnTo>
                    <a:pt x="95" y="580"/>
                  </a:lnTo>
                  <a:lnTo>
                    <a:pt x="95" y="580"/>
                  </a:lnTo>
                  <a:lnTo>
                    <a:pt x="95" y="580"/>
                  </a:lnTo>
                  <a:lnTo>
                    <a:pt x="95" y="580"/>
                  </a:lnTo>
                  <a:lnTo>
                    <a:pt x="95" y="582"/>
                  </a:lnTo>
                  <a:lnTo>
                    <a:pt x="95" y="582"/>
                  </a:lnTo>
                  <a:lnTo>
                    <a:pt x="95" y="585"/>
                  </a:lnTo>
                  <a:lnTo>
                    <a:pt x="97" y="585"/>
                  </a:lnTo>
                  <a:lnTo>
                    <a:pt x="95" y="587"/>
                  </a:lnTo>
                  <a:lnTo>
                    <a:pt x="97" y="589"/>
                  </a:lnTo>
                  <a:lnTo>
                    <a:pt x="97" y="592"/>
                  </a:lnTo>
                  <a:lnTo>
                    <a:pt x="97" y="599"/>
                  </a:lnTo>
                  <a:lnTo>
                    <a:pt x="100" y="606"/>
                  </a:lnTo>
                  <a:lnTo>
                    <a:pt x="100" y="611"/>
                  </a:lnTo>
                  <a:lnTo>
                    <a:pt x="97" y="611"/>
                  </a:lnTo>
                  <a:lnTo>
                    <a:pt x="97" y="613"/>
                  </a:lnTo>
                  <a:lnTo>
                    <a:pt x="100" y="613"/>
                  </a:lnTo>
                  <a:lnTo>
                    <a:pt x="100" y="615"/>
                  </a:lnTo>
                  <a:lnTo>
                    <a:pt x="100" y="620"/>
                  </a:lnTo>
                  <a:lnTo>
                    <a:pt x="100" y="622"/>
                  </a:lnTo>
                  <a:lnTo>
                    <a:pt x="97" y="627"/>
                  </a:lnTo>
                  <a:lnTo>
                    <a:pt x="97" y="630"/>
                  </a:lnTo>
                  <a:lnTo>
                    <a:pt x="95" y="632"/>
                  </a:lnTo>
                  <a:lnTo>
                    <a:pt x="90" y="639"/>
                  </a:lnTo>
                  <a:lnTo>
                    <a:pt x="88" y="639"/>
                  </a:lnTo>
                  <a:lnTo>
                    <a:pt x="86" y="639"/>
                  </a:lnTo>
                  <a:lnTo>
                    <a:pt x="83" y="639"/>
                  </a:lnTo>
                  <a:lnTo>
                    <a:pt x="81" y="637"/>
                  </a:lnTo>
                  <a:lnTo>
                    <a:pt x="81" y="637"/>
                  </a:lnTo>
                  <a:lnTo>
                    <a:pt x="81" y="634"/>
                  </a:lnTo>
                  <a:lnTo>
                    <a:pt x="78" y="634"/>
                  </a:lnTo>
                  <a:lnTo>
                    <a:pt x="78" y="634"/>
                  </a:lnTo>
                  <a:lnTo>
                    <a:pt x="76" y="637"/>
                  </a:lnTo>
                  <a:lnTo>
                    <a:pt x="76" y="637"/>
                  </a:lnTo>
                  <a:lnTo>
                    <a:pt x="76" y="637"/>
                  </a:lnTo>
                  <a:lnTo>
                    <a:pt x="76" y="639"/>
                  </a:lnTo>
                  <a:lnTo>
                    <a:pt x="76" y="639"/>
                  </a:lnTo>
                  <a:lnTo>
                    <a:pt x="76" y="639"/>
                  </a:lnTo>
                  <a:lnTo>
                    <a:pt x="76" y="641"/>
                  </a:lnTo>
                  <a:lnTo>
                    <a:pt x="76" y="641"/>
                  </a:lnTo>
                  <a:lnTo>
                    <a:pt x="76" y="641"/>
                  </a:lnTo>
                  <a:lnTo>
                    <a:pt x="76" y="641"/>
                  </a:lnTo>
                  <a:lnTo>
                    <a:pt x="74" y="641"/>
                  </a:lnTo>
                  <a:lnTo>
                    <a:pt x="74" y="641"/>
                  </a:lnTo>
                  <a:lnTo>
                    <a:pt x="74" y="641"/>
                  </a:lnTo>
                  <a:lnTo>
                    <a:pt x="74" y="641"/>
                  </a:lnTo>
                  <a:lnTo>
                    <a:pt x="74" y="641"/>
                  </a:lnTo>
                  <a:lnTo>
                    <a:pt x="74" y="641"/>
                  </a:lnTo>
                  <a:lnTo>
                    <a:pt x="74" y="644"/>
                  </a:lnTo>
                  <a:lnTo>
                    <a:pt x="74" y="644"/>
                  </a:lnTo>
                  <a:lnTo>
                    <a:pt x="74" y="644"/>
                  </a:lnTo>
                  <a:lnTo>
                    <a:pt x="74" y="644"/>
                  </a:lnTo>
                  <a:lnTo>
                    <a:pt x="76" y="646"/>
                  </a:lnTo>
                  <a:lnTo>
                    <a:pt x="74" y="646"/>
                  </a:lnTo>
                  <a:lnTo>
                    <a:pt x="74" y="646"/>
                  </a:lnTo>
                  <a:lnTo>
                    <a:pt x="74" y="648"/>
                  </a:lnTo>
                  <a:lnTo>
                    <a:pt x="74" y="648"/>
                  </a:lnTo>
                  <a:lnTo>
                    <a:pt x="74" y="648"/>
                  </a:lnTo>
                  <a:lnTo>
                    <a:pt x="76" y="651"/>
                  </a:lnTo>
                  <a:lnTo>
                    <a:pt x="76" y="651"/>
                  </a:lnTo>
                  <a:lnTo>
                    <a:pt x="74" y="653"/>
                  </a:lnTo>
                  <a:lnTo>
                    <a:pt x="76" y="653"/>
                  </a:lnTo>
                  <a:lnTo>
                    <a:pt x="76" y="653"/>
                  </a:lnTo>
                  <a:lnTo>
                    <a:pt x="76" y="656"/>
                  </a:lnTo>
                  <a:lnTo>
                    <a:pt x="76" y="656"/>
                  </a:lnTo>
                  <a:lnTo>
                    <a:pt x="76" y="656"/>
                  </a:lnTo>
                  <a:lnTo>
                    <a:pt x="76" y="656"/>
                  </a:lnTo>
                  <a:lnTo>
                    <a:pt x="76" y="658"/>
                  </a:lnTo>
                  <a:lnTo>
                    <a:pt x="78" y="656"/>
                  </a:lnTo>
                  <a:lnTo>
                    <a:pt x="78" y="656"/>
                  </a:lnTo>
                  <a:lnTo>
                    <a:pt x="78" y="656"/>
                  </a:lnTo>
                  <a:lnTo>
                    <a:pt x="78" y="656"/>
                  </a:lnTo>
                  <a:lnTo>
                    <a:pt x="78" y="653"/>
                  </a:lnTo>
                  <a:lnTo>
                    <a:pt x="81" y="653"/>
                  </a:lnTo>
                  <a:lnTo>
                    <a:pt x="81" y="653"/>
                  </a:lnTo>
                  <a:lnTo>
                    <a:pt x="83" y="656"/>
                  </a:lnTo>
                  <a:lnTo>
                    <a:pt x="83" y="656"/>
                  </a:lnTo>
                  <a:lnTo>
                    <a:pt x="83" y="658"/>
                  </a:lnTo>
                  <a:lnTo>
                    <a:pt x="83" y="660"/>
                  </a:lnTo>
                  <a:lnTo>
                    <a:pt x="83" y="660"/>
                  </a:lnTo>
                  <a:lnTo>
                    <a:pt x="83" y="660"/>
                  </a:lnTo>
                  <a:lnTo>
                    <a:pt x="86" y="663"/>
                  </a:lnTo>
                  <a:lnTo>
                    <a:pt x="86" y="663"/>
                  </a:lnTo>
                  <a:lnTo>
                    <a:pt x="86" y="663"/>
                  </a:lnTo>
                  <a:lnTo>
                    <a:pt x="86" y="663"/>
                  </a:lnTo>
                  <a:lnTo>
                    <a:pt x="86" y="663"/>
                  </a:lnTo>
                  <a:lnTo>
                    <a:pt x="86" y="665"/>
                  </a:lnTo>
                  <a:lnTo>
                    <a:pt x="88" y="665"/>
                  </a:lnTo>
                  <a:lnTo>
                    <a:pt x="88" y="665"/>
                  </a:lnTo>
                  <a:lnTo>
                    <a:pt x="88" y="667"/>
                  </a:lnTo>
                  <a:lnTo>
                    <a:pt x="88" y="667"/>
                  </a:lnTo>
                  <a:lnTo>
                    <a:pt x="86" y="667"/>
                  </a:lnTo>
                  <a:lnTo>
                    <a:pt x="86" y="665"/>
                  </a:lnTo>
                  <a:lnTo>
                    <a:pt x="86" y="665"/>
                  </a:lnTo>
                  <a:lnTo>
                    <a:pt x="83" y="663"/>
                  </a:lnTo>
                  <a:lnTo>
                    <a:pt x="83" y="663"/>
                  </a:lnTo>
                  <a:lnTo>
                    <a:pt x="83" y="663"/>
                  </a:lnTo>
                  <a:lnTo>
                    <a:pt x="83" y="663"/>
                  </a:lnTo>
                  <a:lnTo>
                    <a:pt x="83" y="660"/>
                  </a:lnTo>
                  <a:lnTo>
                    <a:pt x="83" y="660"/>
                  </a:lnTo>
                  <a:lnTo>
                    <a:pt x="81" y="660"/>
                  </a:lnTo>
                  <a:lnTo>
                    <a:pt x="81" y="660"/>
                  </a:lnTo>
                  <a:lnTo>
                    <a:pt x="81" y="660"/>
                  </a:lnTo>
                  <a:lnTo>
                    <a:pt x="78" y="660"/>
                  </a:lnTo>
                  <a:lnTo>
                    <a:pt x="78" y="660"/>
                  </a:lnTo>
                  <a:lnTo>
                    <a:pt x="81" y="663"/>
                  </a:lnTo>
                  <a:lnTo>
                    <a:pt x="81" y="663"/>
                  </a:lnTo>
                  <a:lnTo>
                    <a:pt x="83" y="663"/>
                  </a:lnTo>
                  <a:lnTo>
                    <a:pt x="83" y="665"/>
                  </a:lnTo>
                  <a:lnTo>
                    <a:pt x="86" y="667"/>
                  </a:lnTo>
                  <a:lnTo>
                    <a:pt x="86" y="667"/>
                  </a:lnTo>
                  <a:lnTo>
                    <a:pt x="86" y="667"/>
                  </a:lnTo>
                  <a:lnTo>
                    <a:pt x="88" y="670"/>
                  </a:lnTo>
                  <a:lnTo>
                    <a:pt x="88" y="672"/>
                  </a:lnTo>
                  <a:lnTo>
                    <a:pt x="90" y="675"/>
                  </a:lnTo>
                  <a:lnTo>
                    <a:pt x="90" y="675"/>
                  </a:lnTo>
                  <a:lnTo>
                    <a:pt x="90" y="677"/>
                  </a:lnTo>
                  <a:lnTo>
                    <a:pt x="95" y="682"/>
                  </a:lnTo>
                  <a:lnTo>
                    <a:pt x="97" y="682"/>
                  </a:lnTo>
                  <a:lnTo>
                    <a:pt x="97" y="684"/>
                  </a:lnTo>
                  <a:lnTo>
                    <a:pt x="97" y="686"/>
                  </a:lnTo>
                  <a:lnTo>
                    <a:pt x="97" y="686"/>
                  </a:lnTo>
                  <a:lnTo>
                    <a:pt x="97" y="689"/>
                  </a:lnTo>
                  <a:lnTo>
                    <a:pt x="97" y="691"/>
                  </a:lnTo>
                  <a:lnTo>
                    <a:pt x="100" y="691"/>
                  </a:lnTo>
                  <a:lnTo>
                    <a:pt x="100" y="691"/>
                  </a:lnTo>
                  <a:lnTo>
                    <a:pt x="102" y="693"/>
                  </a:lnTo>
                  <a:lnTo>
                    <a:pt x="102" y="693"/>
                  </a:lnTo>
                  <a:lnTo>
                    <a:pt x="102" y="696"/>
                  </a:lnTo>
                  <a:lnTo>
                    <a:pt x="105" y="698"/>
                  </a:lnTo>
                  <a:lnTo>
                    <a:pt x="107" y="703"/>
                  </a:lnTo>
                  <a:lnTo>
                    <a:pt x="107" y="705"/>
                  </a:lnTo>
                  <a:lnTo>
                    <a:pt x="107" y="705"/>
                  </a:lnTo>
                  <a:lnTo>
                    <a:pt x="107" y="708"/>
                  </a:lnTo>
                  <a:lnTo>
                    <a:pt x="107" y="708"/>
                  </a:lnTo>
                  <a:lnTo>
                    <a:pt x="107" y="710"/>
                  </a:lnTo>
                  <a:lnTo>
                    <a:pt x="105" y="712"/>
                  </a:lnTo>
                  <a:lnTo>
                    <a:pt x="102" y="712"/>
                  </a:lnTo>
                  <a:lnTo>
                    <a:pt x="102" y="712"/>
                  </a:lnTo>
                  <a:lnTo>
                    <a:pt x="100" y="715"/>
                  </a:lnTo>
                  <a:lnTo>
                    <a:pt x="100" y="717"/>
                  </a:lnTo>
                  <a:lnTo>
                    <a:pt x="100" y="717"/>
                  </a:lnTo>
                  <a:lnTo>
                    <a:pt x="100" y="719"/>
                  </a:lnTo>
                  <a:lnTo>
                    <a:pt x="97" y="719"/>
                  </a:lnTo>
                  <a:lnTo>
                    <a:pt x="97" y="719"/>
                  </a:lnTo>
                  <a:lnTo>
                    <a:pt x="100" y="722"/>
                  </a:lnTo>
                  <a:lnTo>
                    <a:pt x="100" y="722"/>
                  </a:lnTo>
                  <a:lnTo>
                    <a:pt x="100" y="722"/>
                  </a:lnTo>
                  <a:lnTo>
                    <a:pt x="100" y="722"/>
                  </a:lnTo>
                  <a:lnTo>
                    <a:pt x="100" y="722"/>
                  </a:lnTo>
                  <a:lnTo>
                    <a:pt x="100" y="722"/>
                  </a:lnTo>
                  <a:lnTo>
                    <a:pt x="100" y="724"/>
                  </a:lnTo>
                  <a:lnTo>
                    <a:pt x="100" y="724"/>
                  </a:lnTo>
                  <a:lnTo>
                    <a:pt x="100" y="724"/>
                  </a:lnTo>
                  <a:lnTo>
                    <a:pt x="100" y="724"/>
                  </a:lnTo>
                  <a:lnTo>
                    <a:pt x="100" y="727"/>
                  </a:lnTo>
                  <a:lnTo>
                    <a:pt x="97" y="727"/>
                  </a:lnTo>
                  <a:lnTo>
                    <a:pt x="97" y="727"/>
                  </a:lnTo>
                  <a:lnTo>
                    <a:pt x="97" y="727"/>
                  </a:lnTo>
                  <a:lnTo>
                    <a:pt x="100" y="729"/>
                  </a:lnTo>
                  <a:lnTo>
                    <a:pt x="100" y="729"/>
                  </a:lnTo>
                  <a:lnTo>
                    <a:pt x="100" y="729"/>
                  </a:lnTo>
                  <a:lnTo>
                    <a:pt x="102" y="731"/>
                  </a:lnTo>
                  <a:lnTo>
                    <a:pt x="102" y="731"/>
                  </a:lnTo>
                  <a:lnTo>
                    <a:pt x="102" y="731"/>
                  </a:lnTo>
                  <a:lnTo>
                    <a:pt x="102" y="731"/>
                  </a:lnTo>
                  <a:lnTo>
                    <a:pt x="102" y="731"/>
                  </a:lnTo>
                  <a:lnTo>
                    <a:pt x="102" y="731"/>
                  </a:lnTo>
                  <a:lnTo>
                    <a:pt x="102" y="734"/>
                  </a:lnTo>
                  <a:lnTo>
                    <a:pt x="102" y="734"/>
                  </a:lnTo>
                  <a:lnTo>
                    <a:pt x="102" y="734"/>
                  </a:lnTo>
                  <a:lnTo>
                    <a:pt x="102" y="736"/>
                  </a:lnTo>
                  <a:lnTo>
                    <a:pt x="105" y="738"/>
                  </a:lnTo>
                  <a:lnTo>
                    <a:pt x="105" y="738"/>
                  </a:lnTo>
                  <a:lnTo>
                    <a:pt x="107" y="741"/>
                  </a:lnTo>
                  <a:lnTo>
                    <a:pt x="107" y="741"/>
                  </a:lnTo>
                  <a:lnTo>
                    <a:pt x="107" y="738"/>
                  </a:lnTo>
                  <a:lnTo>
                    <a:pt x="107" y="738"/>
                  </a:lnTo>
                  <a:lnTo>
                    <a:pt x="107" y="734"/>
                  </a:lnTo>
                  <a:lnTo>
                    <a:pt x="107" y="734"/>
                  </a:lnTo>
                  <a:lnTo>
                    <a:pt x="107" y="731"/>
                  </a:lnTo>
                  <a:lnTo>
                    <a:pt x="107" y="729"/>
                  </a:lnTo>
                  <a:lnTo>
                    <a:pt x="107" y="729"/>
                  </a:lnTo>
                  <a:lnTo>
                    <a:pt x="105" y="729"/>
                  </a:lnTo>
                  <a:lnTo>
                    <a:pt x="105" y="729"/>
                  </a:lnTo>
                  <a:lnTo>
                    <a:pt x="105" y="727"/>
                  </a:lnTo>
                  <a:lnTo>
                    <a:pt x="105" y="727"/>
                  </a:lnTo>
                  <a:lnTo>
                    <a:pt x="105" y="727"/>
                  </a:lnTo>
                  <a:lnTo>
                    <a:pt x="107" y="727"/>
                  </a:lnTo>
                  <a:lnTo>
                    <a:pt x="107" y="724"/>
                  </a:lnTo>
                  <a:lnTo>
                    <a:pt x="107" y="724"/>
                  </a:lnTo>
                  <a:lnTo>
                    <a:pt x="107" y="724"/>
                  </a:lnTo>
                  <a:lnTo>
                    <a:pt x="109" y="722"/>
                  </a:lnTo>
                  <a:lnTo>
                    <a:pt x="109" y="722"/>
                  </a:lnTo>
                  <a:lnTo>
                    <a:pt x="112" y="722"/>
                  </a:lnTo>
                  <a:lnTo>
                    <a:pt x="116" y="722"/>
                  </a:lnTo>
                  <a:lnTo>
                    <a:pt x="121" y="722"/>
                  </a:lnTo>
                  <a:lnTo>
                    <a:pt x="123" y="724"/>
                  </a:lnTo>
                  <a:lnTo>
                    <a:pt x="126" y="724"/>
                  </a:lnTo>
                  <a:lnTo>
                    <a:pt x="128" y="727"/>
                  </a:lnTo>
                  <a:lnTo>
                    <a:pt x="126" y="729"/>
                  </a:lnTo>
                  <a:lnTo>
                    <a:pt x="126" y="729"/>
                  </a:lnTo>
                  <a:lnTo>
                    <a:pt x="126" y="729"/>
                  </a:lnTo>
                  <a:lnTo>
                    <a:pt x="126" y="731"/>
                  </a:lnTo>
                  <a:lnTo>
                    <a:pt x="126" y="734"/>
                  </a:lnTo>
                  <a:lnTo>
                    <a:pt x="126" y="734"/>
                  </a:lnTo>
                  <a:lnTo>
                    <a:pt x="126" y="736"/>
                  </a:lnTo>
                  <a:lnTo>
                    <a:pt x="126" y="736"/>
                  </a:lnTo>
                  <a:lnTo>
                    <a:pt x="126" y="736"/>
                  </a:lnTo>
                  <a:lnTo>
                    <a:pt x="126" y="736"/>
                  </a:lnTo>
                  <a:lnTo>
                    <a:pt x="126" y="736"/>
                  </a:lnTo>
                  <a:lnTo>
                    <a:pt x="126" y="738"/>
                  </a:lnTo>
                  <a:lnTo>
                    <a:pt x="126" y="741"/>
                  </a:lnTo>
                  <a:lnTo>
                    <a:pt x="126" y="741"/>
                  </a:lnTo>
                  <a:lnTo>
                    <a:pt x="123" y="741"/>
                  </a:lnTo>
                  <a:lnTo>
                    <a:pt x="126" y="741"/>
                  </a:lnTo>
                  <a:lnTo>
                    <a:pt x="126" y="743"/>
                  </a:lnTo>
                  <a:lnTo>
                    <a:pt x="126" y="743"/>
                  </a:lnTo>
                  <a:lnTo>
                    <a:pt x="126" y="743"/>
                  </a:lnTo>
                  <a:lnTo>
                    <a:pt x="126" y="741"/>
                  </a:lnTo>
                  <a:lnTo>
                    <a:pt x="128" y="741"/>
                  </a:lnTo>
                  <a:lnTo>
                    <a:pt x="133" y="741"/>
                  </a:lnTo>
                  <a:lnTo>
                    <a:pt x="135" y="738"/>
                  </a:lnTo>
                  <a:lnTo>
                    <a:pt x="135" y="738"/>
                  </a:lnTo>
                  <a:lnTo>
                    <a:pt x="140" y="741"/>
                  </a:lnTo>
                  <a:lnTo>
                    <a:pt x="140" y="738"/>
                  </a:lnTo>
                  <a:lnTo>
                    <a:pt x="142" y="736"/>
                  </a:lnTo>
                  <a:lnTo>
                    <a:pt x="142" y="736"/>
                  </a:lnTo>
                  <a:lnTo>
                    <a:pt x="142" y="738"/>
                  </a:lnTo>
                  <a:lnTo>
                    <a:pt x="142" y="738"/>
                  </a:lnTo>
                  <a:lnTo>
                    <a:pt x="140" y="741"/>
                  </a:lnTo>
                  <a:lnTo>
                    <a:pt x="140" y="741"/>
                  </a:lnTo>
                  <a:lnTo>
                    <a:pt x="140" y="741"/>
                  </a:lnTo>
                  <a:lnTo>
                    <a:pt x="140" y="741"/>
                  </a:lnTo>
                  <a:lnTo>
                    <a:pt x="142" y="743"/>
                  </a:lnTo>
                  <a:lnTo>
                    <a:pt x="142" y="743"/>
                  </a:lnTo>
                  <a:lnTo>
                    <a:pt x="142" y="743"/>
                  </a:lnTo>
                  <a:lnTo>
                    <a:pt x="147" y="746"/>
                  </a:lnTo>
                  <a:lnTo>
                    <a:pt x="149" y="743"/>
                  </a:lnTo>
                  <a:lnTo>
                    <a:pt x="149" y="743"/>
                  </a:lnTo>
                  <a:lnTo>
                    <a:pt x="152" y="746"/>
                  </a:lnTo>
                  <a:lnTo>
                    <a:pt x="152" y="746"/>
                  </a:lnTo>
                  <a:lnTo>
                    <a:pt x="154" y="748"/>
                  </a:lnTo>
                  <a:lnTo>
                    <a:pt x="154" y="750"/>
                  </a:lnTo>
                  <a:lnTo>
                    <a:pt x="154" y="753"/>
                  </a:lnTo>
                  <a:lnTo>
                    <a:pt x="154" y="753"/>
                  </a:lnTo>
                  <a:lnTo>
                    <a:pt x="152" y="757"/>
                  </a:lnTo>
                  <a:lnTo>
                    <a:pt x="152" y="757"/>
                  </a:lnTo>
                  <a:lnTo>
                    <a:pt x="152" y="757"/>
                  </a:lnTo>
                  <a:lnTo>
                    <a:pt x="152" y="757"/>
                  </a:lnTo>
                  <a:lnTo>
                    <a:pt x="152" y="757"/>
                  </a:lnTo>
                  <a:lnTo>
                    <a:pt x="152" y="757"/>
                  </a:lnTo>
                  <a:lnTo>
                    <a:pt x="154" y="757"/>
                  </a:lnTo>
                  <a:lnTo>
                    <a:pt x="154" y="757"/>
                  </a:lnTo>
                  <a:lnTo>
                    <a:pt x="157" y="757"/>
                  </a:lnTo>
                  <a:lnTo>
                    <a:pt x="157" y="757"/>
                  </a:lnTo>
                  <a:lnTo>
                    <a:pt x="159" y="757"/>
                  </a:lnTo>
                  <a:lnTo>
                    <a:pt x="159" y="760"/>
                  </a:lnTo>
                  <a:lnTo>
                    <a:pt x="161" y="760"/>
                  </a:lnTo>
                  <a:lnTo>
                    <a:pt x="166" y="764"/>
                  </a:lnTo>
                  <a:lnTo>
                    <a:pt x="168" y="767"/>
                  </a:lnTo>
                  <a:lnTo>
                    <a:pt x="168" y="767"/>
                  </a:lnTo>
                  <a:lnTo>
                    <a:pt x="168" y="767"/>
                  </a:lnTo>
                  <a:lnTo>
                    <a:pt x="168" y="767"/>
                  </a:lnTo>
                  <a:lnTo>
                    <a:pt x="171" y="767"/>
                  </a:lnTo>
                  <a:lnTo>
                    <a:pt x="171" y="767"/>
                  </a:lnTo>
                  <a:lnTo>
                    <a:pt x="171" y="767"/>
                  </a:lnTo>
                  <a:lnTo>
                    <a:pt x="173" y="767"/>
                  </a:lnTo>
                  <a:lnTo>
                    <a:pt x="180" y="767"/>
                  </a:lnTo>
                  <a:lnTo>
                    <a:pt x="183" y="767"/>
                  </a:lnTo>
                  <a:lnTo>
                    <a:pt x="183" y="767"/>
                  </a:lnTo>
                  <a:lnTo>
                    <a:pt x="185" y="769"/>
                  </a:lnTo>
                  <a:lnTo>
                    <a:pt x="187" y="769"/>
                  </a:lnTo>
                  <a:lnTo>
                    <a:pt x="187" y="772"/>
                  </a:lnTo>
                  <a:lnTo>
                    <a:pt x="187" y="772"/>
                  </a:lnTo>
                  <a:lnTo>
                    <a:pt x="190" y="772"/>
                  </a:lnTo>
                  <a:lnTo>
                    <a:pt x="190" y="769"/>
                  </a:lnTo>
                  <a:lnTo>
                    <a:pt x="192" y="769"/>
                  </a:lnTo>
                  <a:lnTo>
                    <a:pt x="192" y="769"/>
                  </a:lnTo>
                  <a:lnTo>
                    <a:pt x="190" y="767"/>
                  </a:lnTo>
                  <a:lnTo>
                    <a:pt x="192" y="764"/>
                  </a:lnTo>
                  <a:lnTo>
                    <a:pt x="197" y="762"/>
                  </a:lnTo>
                  <a:lnTo>
                    <a:pt x="199" y="762"/>
                  </a:lnTo>
                  <a:lnTo>
                    <a:pt x="199" y="762"/>
                  </a:lnTo>
                  <a:lnTo>
                    <a:pt x="199" y="762"/>
                  </a:lnTo>
                  <a:lnTo>
                    <a:pt x="202" y="760"/>
                  </a:lnTo>
                  <a:lnTo>
                    <a:pt x="202" y="760"/>
                  </a:lnTo>
                  <a:lnTo>
                    <a:pt x="202" y="757"/>
                  </a:lnTo>
                  <a:lnTo>
                    <a:pt x="204" y="757"/>
                  </a:lnTo>
                  <a:lnTo>
                    <a:pt x="204" y="757"/>
                  </a:lnTo>
                  <a:lnTo>
                    <a:pt x="206" y="757"/>
                  </a:lnTo>
                  <a:lnTo>
                    <a:pt x="206" y="755"/>
                  </a:lnTo>
                  <a:lnTo>
                    <a:pt x="206" y="755"/>
                  </a:lnTo>
                  <a:lnTo>
                    <a:pt x="206" y="755"/>
                  </a:lnTo>
                  <a:lnTo>
                    <a:pt x="206" y="755"/>
                  </a:lnTo>
                  <a:lnTo>
                    <a:pt x="209" y="755"/>
                  </a:lnTo>
                  <a:lnTo>
                    <a:pt x="209" y="753"/>
                  </a:lnTo>
                  <a:lnTo>
                    <a:pt x="213" y="750"/>
                  </a:lnTo>
                  <a:lnTo>
                    <a:pt x="213" y="748"/>
                  </a:lnTo>
                  <a:lnTo>
                    <a:pt x="216" y="748"/>
                  </a:lnTo>
                  <a:lnTo>
                    <a:pt x="223" y="746"/>
                  </a:lnTo>
                  <a:lnTo>
                    <a:pt x="232" y="748"/>
                  </a:lnTo>
                  <a:lnTo>
                    <a:pt x="235" y="748"/>
                  </a:lnTo>
                  <a:lnTo>
                    <a:pt x="235" y="746"/>
                  </a:lnTo>
                  <a:lnTo>
                    <a:pt x="235" y="746"/>
                  </a:lnTo>
                  <a:lnTo>
                    <a:pt x="232" y="743"/>
                  </a:lnTo>
                  <a:lnTo>
                    <a:pt x="232" y="743"/>
                  </a:lnTo>
                  <a:lnTo>
                    <a:pt x="232" y="743"/>
                  </a:lnTo>
                  <a:lnTo>
                    <a:pt x="235" y="741"/>
                  </a:lnTo>
                  <a:lnTo>
                    <a:pt x="235" y="741"/>
                  </a:lnTo>
                  <a:lnTo>
                    <a:pt x="237" y="741"/>
                  </a:lnTo>
                  <a:lnTo>
                    <a:pt x="239" y="741"/>
                  </a:lnTo>
                  <a:lnTo>
                    <a:pt x="244" y="741"/>
                  </a:lnTo>
                  <a:lnTo>
                    <a:pt x="246" y="741"/>
                  </a:lnTo>
                  <a:lnTo>
                    <a:pt x="256" y="746"/>
                  </a:lnTo>
                  <a:lnTo>
                    <a:pt x="258" y="746"/>
                  </a:lnTo>
                  <a:lnTo>
                    <a:pt x="261" y="746"/>
                  </a:lnTo>
                  <a:lnTo>
                    <a:pt x="263" y="743"/>
                  </a:lnTo>
                  <a:lnTo>
                    <a:pt x="265" y="743"/>
                  </a:lnTo>
                  <a:lnTo>
                    <a:pt x="265" y="743"/>
                  </a:lnTo>
                  <a:lnTo>
                    <a:pt x="265" y="741"/>
                  </a:lnTo>
                  <a:lnTo>
                    <a:pt x="265" y="741"/>
                  </a:lnTo>
                  <a:lnTo>
                    <a:pt x="268" y="741"/>
                  </a:lnTo>
                  <a:lnTo>
                    <a:pt x="270" y="741"/>
                  </a:lnTo>
                  <a:lnTo>
                    <a:pt x="270" y="741"/>
                  </a:lnTo>
                  <a:lnTo>
                    <a:pt x="273" y="741"/>
                  </a:lnTo>
                  <a:lnTo>
                    <a:pt x="275" y="741"/>
                  </a:lnTo>
                  <a:lnTo>
                    <a:pt x="280" y="743"/>
                  </a:lnTo>
                  <a:lnTo>
                    <a:pt x="282" y="743"/>
                  </a:lnTo>
                  <a:lnTo>
                    <a:pt x="284" y="743"/>
                  </a:lnTo>
                  <a:lnTo>
                    <a:pt x="287" y="741"/>
                  </a:lnTo>
                  <a:lnTo>
                    <a:pt x="289" y="738"/>
                  </a:lnTo>
                  <a:lnTo>
                    <a:pt x="289" y="738"/>
                  </a:lnTo>
                  <a:lnTo>
                    <a:pt x="291" y="738"/>
                  </a:lnTo>
                  <a:lnTo>
                    <a:pt x="291" y="736"/>
                  </a:lnTo>
                  <a:lnTo>
                    <a:pt x="291" y="734"/>
                  </a:lnTo>
                  <a:lnTo>
                    <a:pt x="291" y="734"/>
                  </a:lnTo>
                  <a:lnTo>
                    <a:pt x="291" y="731"/>
                  </a:lnTo>
                  <a:lnTo>
                    <a:pt x="294" y="731"/>
                  </a:lnTo>
                  <a:lnTo>
                    <a:pt x="301" y="729"/>
                  </a:lnTo>
                  <a:lnTo>
                    <a:pt x="303" y="729"/>
                  </a:lnTo>
                  <a:lnTo>
                    <a:pt x="303" y="729"/>
                  </a:lnTo>
                  <a:lnTo>
                    <a:pt x="303" y="729"/>
                  </a:lnTo>
                  <a:lnTo>
                    <a:pt x="301" y="727"/>
                  </a:lnTo>
                  <a:lnTo>
                    <a:pt x="301" y="727"/>
                  </a:lnTo>
                  <a:lnTo>
                    <a:pt x="301" y="724"/>
                  </a:lnTo>
                  <a:lnTo>
                    <a:pt x="303" y="724"/>
                  </a:lnTo>
                  <a:lnTo>
                    <a:pt x="303" y="722"/>
                  </a:lnTo>
                  <a:lnTo>
                    <a:pt x="306" y="722"/>
                  </a:lnTo>
                  <a:lnTo>
                    <a:pt x="310" y="722"/>
                  </a:lnTo>
                  <a:lnTo>
                    <a:pt x="313" y="722"/>
                  </a:lnTo>
                  <a:lnTo>
                    <a:pt x="317" y="722"/>
                  </a:lnTo>
                  <a:lnTo>
                    <a:pt x="320" y="722"/>
                  </a:lnTo>
                  <a:lnTo>
                    <a:pt x="322" y="719"/>
                  </a:lnTo>
                  <a:lnTo>
                    <a:pt x="325" y="717"/>
                  </a:lnTo>
                  <a:lnTo>
                    <a:pt x="325" y="717"/>
                  </a:lnTo>
                  <a:lnTo>
                    <a:pt x="327" y="717"/>
                  </a:lnTo>
                  <a:lnTo>
                    <a:pt x="327" y="717"/>
                  </a:lnTo>
                  <a:lnTo>
                    <a:pt x="329" y="717"/>
                  </a:lnTo>
                  <a:lnTo>
                    <a:pt x="334" y="719"/>
                  </a:lnTo>
                  <a:lnTo>
                    <a:pt x="336" y="719"/>
                  </a:lnTo>
                  <a:lnTo>
                    <a:pt x="336" y="719"/>
                  </a:lnTo>
                  <a:lnTo>
                    <a:pt x="336" y="719"/>
                  </a:lnTo>
                  <a:lnTo>
                    <a:pt x="336" y="717"/>
                  </a:lnTo>
                  <a:lnTo>
                    <a:pt x="334" y="717"/>
                  </a:lnTo>
                  <a:lnTo>
                    <a:pt x="334" y="717"/>
                  </a:lnTo>
                  <a:lnTo>
                    <a:pt x="336" y="717"/>
                  </a:lnTo>
                  <a:lnTo>
                    <a:pt x="339" y="717"/>
                  </a:lnTo>
                  <a:lnTo>
                    <a:pt x="339" y="717"/>
                  </a:lnTo>
                  <a:lnTo>
                    <a:pt x="339" y="717"/>
                  </a:lnTo>
                  <a:lnTo>
                    <a:pt x="336" y="717"/>
                  </a:lnTo>
                  <a:lnTo>
                    <a:pt x="336" y="719"/>
                  </a:lnTo>
                  <a:lnTo>
                    <a:pt x="339" y="719"/>
                  </a:lnTo>
                  <a:lnTo>
                    <a:pt x="339" y="719"/>
                  </a:lnTo>
                  <a:lnTo>
                    <a:pt x="339" y="719"/>
                  </a:lnTo>
                  <a:lnTo>
                    <a:pt x="339" y="719"/>
                  </a:lnTo>
                  <a:lnTo>
                    <a:pt x="341" y="722"/>
                  </a:lnTo>
                  <a:lnTo>
                    <a:pt x="346" y="722"/>
                  </a:lnTo>
                  <a:lnTo>
                    <a:pt x="346" y="722"/>
                  </a:lnTo>
                  <a:lnTo>
                    <a:pt x="346" y="722"/>
                  </a:lnTo>
                  <a:lnTo>
                    <a:pt x="348" y="722"/>
                  </a:lnTo>
                  <a:lnTo>
                    <a:pt x="348" y="722"/>
                  </a:lnTo>
                  <a:lnTo>
                    <a:pt x="351" y="722"/>
                  </a:lnTo>
                  <a:lnTo>
                    <a:pt x="351" y="722"/>
                  </a:lnTo>
                  <a:lnTo>
                    <a:pt x="351" y="724"/>
                  </a:lnTo>
                  <a:lnTo>
                    <a:pt x="351" y="722"/>
                  </a:lnTo>
                  <a:lnTo>
                    <a:pt x="351" y="722"/>
                  </a:lnTo>
                  <a:lnTo>
                    <a:pt x="351" y="722"/>
                  </a:lnTo>
                  <a:lnTo>
                    <a:pt x="351" y="722"/>
                  </a:lnTo>
                  <a:lnTo>
                    <a:pt x="348" y="722"/>
                  </a:lnTo>
                  <a:lnTo>
                    <a:pt x="348" y="719"/>
                  </a:lnTo>
                  <a:lnTo>
                    <a:pt x="348" y="719"/>
                  </a:lnTo>
                  <a:lnTo>
                    <a:pt x="348" y="719"/>
                  </a:lnTo>
                  <a:lnTo>
                    <a:pt x="351" y="719"/>
                  </a:lnTo>
                  <a:lnTo>
                    <a:pt x="351" y="719"/>
                  </a:lnTo>
                  <a:lnTo>
                    <a:pt x="351" y="722"/>
                  </a:lnTo>
                  <a:lnTo>
                    <a:pt x="353" y="722"/>
                  </a:lnTo>
                  <a:lnTo>
                    <a:pt x="353" y="722"/>
                  </a:lnTo>
                  <a:lnTo>
                    <a:pt x="370" y="724"/>
                  </a:lnTo>
                  <a:lnTo>
                    <a:pt x="370" y="724"/>
                  </a:lnTo>
                  <a:lnTo>
                    <a:pt x="370" y="724"/>
                  </a:lnTo>
                  <a:lnTo>
                    <a:pt x="370" y="724"/>
                  </a:lnTo>
                  <a:lnTo>
                    <a:pt x="367" y="722"/>
                  </a:lnTo>
                  <a:lnTo>
                    <a:pt x="370" y="719"/>
                  </a:lnTo>
                  <a:lnTo>
                    <a:pt x="370" y="719"/>
                  </a:lnTo>
                  <a:lnTo>
                    <a:pt x="370" y="719"/>
                  </a:lnTo>
                  <a:lnTo>
                    <a:pt x="372" y="719"/>
                  </a:lnTo>
                  <a:lnTo>
                    <a:pt x="381" y="717"/>
                  </a:lnTo>
                  <a:lnTo>
                    <a:pt x="384" y="717"/>
                  </a:lnTo>
                  <a:lnTo>
                    <a:pt x="393" y="719"/>
                  </a:lnTo>
                  <a:lnTo>
                    <a:pt x="398" y="719"/>
                  </a:lnTo>
                  <a:lnTo>
                    <a:pt x="400" y="719"/>
                  </a:lnTo>
                  <a:lnTo>
                    <a:pt x="400" y="719"/>
                  </a:lnTo>
                  <a:lnTo>
                    <a:pt x="412" y="722"/>
                  </a:lnTo>
                  <a:lnTo>
                    <a:pt x="414" y="722"/>
                  </a:lnTo>
                  <a:lnTo>
                    <a:pt x="414" y="724"/>
                  </a:lnTo>
                  <a:lnTo>
                    <a:pt x="417" y="724"/>
                  </a:lnTo>
                  <a:lnTo>
                    <a:pt x="422" y="724"/>
                  </a:lnTo>
                  <a:lnTo>
                    <a:pt x="424" y="724"/>
                  </a:lnTo>
                  <a:lnTo>
                    <a:pt x="426" y="727"/>
                  </a:lnTo>
                  <a:lnTo>
                    <a:pt x="429" y="727"/>
                  </a:lnTo>
                  <a:lnTo>
                    <a:pt x="433" y="729"/>
                  </a:lnTo>
                  <a:lnTo>
                    <a:pt x="433" y="729"/>
                  </a:lnTo>
                  <a:lnTo>
                    <a:pt x="436" y="729"/>
                  </a:lnTo>
                  <a:lnTo>
                    <a:pt x="438" y="729"/>
                  </a:lnTo>
                  <a:lnTo>
                    <a:pt x="440" y="729"/>
                  </a:lnTo>
                  <a:lnTo>
                    <a:pt x="445" y="729"/>
                  </a:lnTo>
                  <a:lnTo>
                    <a:pt x="445" y="729"/>
                  </a:lnTo>
                  <a:lnTo>
                    <a:pt x="448" y="731"/>
                  </a:lnTo>
                  <a:lnTo>
                    <a:pt x="448" y="731"/>
                  </a:lnTo>
                  <a:lnTo>
                    <a:pt x="448" y="731"/>
                  </a:lnTo>
                  <a:lnTo>
                    <a:pt x="448" y="729"/>
                  </a:lnTo>
                  <a:lnTo>
                    <a:pt x="448" y="729"/>
                  </a:lnTo>
                  <a:lnTo>
                    <a:pt x="448" y="729"/>
                  </a:lnTo>
                  <a:lnTo>
                    <a:pt x="448" y="729"/>
                  </a:lnTo>
                  <a:lnTo>
                    <a:pt x="448" y="729"/>
                  </a:lnTo>
                  <a:lnTo>
                    <a:pt x="448" y="727"/>
                  </a:lnTo>
                  <a:lnTo>
                    <a:pt x="448" y="727"/>
                  </a:lnTo>
                  <a:lnTo>
                    <a:pt x="450" y="724"/>
                  </a:lnTo>
                  <a:lnTo>
                    <a:pt x="450" y="724"/>
                  </a:lnTo>
                  <a:lnTo>
                    <a:pt x="452" y="722"/>
                  </a:lnTo>
                  <a:lnTo>
                    <a:pt x="452" y="722"/>
                  </a:lnTo>
                  <a:lnTo>
                    <a:pt x="450" y="719"/>
                  </a:lnTo>
                  <a:lnTo>
                    <a:pt x="452" y="717"/>
                  </a:lnTo>
                  <a:lnTo>
                    <a:pt x="452" y="717"/>
                  </a:lnTo>
                  <a:lnTo>
                    <a:pt x="457" y="715"/>
                  </a:lnTo>
                  <a:lnTo>
                    <a:pt x="462" y="715"/>
                  </a:lnTo>
                  <a:lnTo>
                    <a:pt x="467" y="715"/>
                  </a:lnTo>
                  <a:lnTo>
                    <a:pt x="471" y="717"/>
                  </a:lnTo>
                  <a:lnTo>
                    <a:pt x="474" y="717"/>
                  </a:lnTo>
                  <a:lnTo>
                    <a:pt x="474" y="719"/>
                  </a:lnTo>
                  <a:lnTo>
                    <a:pt x="476" y="719"/>
                  </a:lnTo>
                  <a:lnTo>
                    <a:pt x="478" y="719"/>
                  </a:lnTo>
                  <a:lnTo>
                    <a:pt x="478" y="719"/>
                  </a:lnTo>
                  <a:lnTo>
                    <a:pt x="481" y="719"/>
                  </a:lnTo>
                  <a:lnTo>
                    <a:pt x="483" y="719"/>
                  </a:lnTo>
                  <a:lnTo>
                    <a:pt x="485" y="719"/>
                  </a:lnTo>
                  <a:lnTo>
                    <a:pt x="488" y="722"/>
                  </a:lnTo>
                  <a:lnTo>
                    <a:pt x="490" y="719"/>
                  </a:lnTo>
                  <a:lnTo>
                    <a:pt x="490" y="719"/>
                  </a:lnTo>
                  <a:lnTo>
                    <a:pt x="490" y="719"/>
                  </a:lnTo>
                  <a:lnTo>
                    <a:pt x="493" y="719"/>
                  </a:lnTo>
                  <a:lnTo>
                    <a:pt x="493" y="719"/>
                  </a:lnTo>
                  <a:lnTo>
                    <a:pt x="493" y="719"/>
                  </a:lnTo>
                  <a:lnTo>
                    <a:pt x="493" y="719"/>
                  </a:lnTo>
                  <a:lnTo>
                    <a:pt x="493" y="719"/>
                  </a:lnTo>
                  <a:lnTo>
                    <a:pt x="493" y="717"/>
                  </a:lnTo>
                  <a:lnTo>
                    <a:pt x="490" y="715"/>
                  </a:lnTo>
                  <a:lnTo>
                    <a:pt x="490" y="715"/>
                  </a:lnTo>
                  <a:lnTo>
                    <a:pt x="490" y="715"/>
                  </a:lnTo>
                  <a:lnTo>
                    <a:pt x="488" y="715"/>
                  </a:lnTo>
                  <a:lnTo>
                    <a:pt x="488" y="712"/>
                  </a:lnTo>
                  <a:lnTo>
                    <a:pt x="488" y="712"/>
                  </a:lnTo>
                  <a:lnTo>
                    <a:pt x="490" y="708"/>
                  </a:lnTo>
                  <a:lnTo>
                    <a:pt x="490" y="705"/>
                  </a:lnTo>
                  <a:lnTo>
                    <a:pt x="493" y="705"/>
                  </a:lnTo>
                  <a:lnTo>
                    <a:pt x="493" y="703"/>
                  </a:lnTo>
                  <a:lnTo>
                    <a:pt x="497" y="701"/>
                  </a:lnTo>
                  <a:lnTo>
                    <a:pt x="502" y="701"/>
                  </a:lnTo>
                  <a:lnTo>
                    <a:pt x="507" y="698"/>
                  </a:lnTo>
                  <a:lnTo>
                    <a:pt x="514" y="701"/>
                  </a:lnTo>
                  <a:lnTo>
                    <a:pt x="521" y="701"/>
                  </a:lnTo>
                  <a:lnTo>
                    <a:pt x="523" y="703"/>
                  </a:lnTo>
                  <a:lnTo>
                    <a:pt x="523" y="703"/>
                  </a:lnTo>
                  <a:lnTo>
                    <a:pt x="526" y="703"/>
                  </a:lnTo>
                  <a:lnTo>
                    <a:pt x="526" y="703"/>
                  </a:lnTo>
                  <a:lnTo>
                    <a:pt x="528" y="703"/>
                  </a:lnTo>
                  <a:lnTo>
                    <a:pt x="533" y="703"/>
                  </a:lnTo>
                  <a:lnTo>
                    <a:pt x="535" y="703"/>
                  </a:lnTo>
                  <a:lnTo>
                    <a:pt x="538" y="703"/>
                  </a:lnTo>
                  <a:lnTo>
                    <a:pt x="542" y="698"/>
                  </a:lnTo>
                  <a:lnTo>
                    <a:pt x="542" y="698"/>
                  </a:lnTo>
                  <a:lnTo>
                    <a:pt x="542" y="698"/>
                  </a:lnTo>
                  <a:lnTo>
                    <a:pt x="545" y="698"/>
                  </a:lnTo>
                  <a:lnTo>
                    <a:pt x="545" y="698"/>
                  </a:lnTo>
                  <a:lnTo>
                    <a:pt x="545" y="698"/>
                  </a:lnTo>
                  <a:lnTo>
                    <a:pt x="549" y="696"/>
                  </a:lnTo>
                  <a:lnTo>
                    <a:pt x="552" y="693"/>
                  </a:lnTo>
                  <a:lnTo>
                    <a:pt x="554" y="693"/>
                  </a:lnTo>
                  <a:lnTo>
                    <a:pt x="556" y="693"/>
                  </a:lnTo>
                  <a:lnTo>
                    <a:pt x="559" y="691"/>
                  </a:lnTo>
                  <a:lnTo>
                    <a:pt x="559" y="691"/>
                  </a:lnTo>
                  <a:lnTo>
                    <a:pt x="561" y="691"/>
                  </a:lnTo>
                  <a:lnTo>
                    <a:pt x="561" y="691"/>
                  </a:lnTo>
                  <a:lnTo>
                    <a:pt x="566" y="689"/>
                  </a:lnTo>
                  <a:lnTo>
                    <a:pt x="568" y="686"/>
                  </a:lnTo>
                  <a:lnTo>
                    <a:pt x="568" y="686"/>
                  </a:lnTo>
                  <a:lnTo>
                    <a:pt x="568" y="686"/>
                  </a:lnTo>
                  <a:lnTo>
                    <a:pt x="568" y="686"/>
                  </a:lnTo>
                  <a:lnTo>
                    <a:pt x="568" y="686"/>
                  </a:lnTo>
                  <a:lnTo>
                    <a:pt x="568" y="686"/>
                  </a:lnTo>
                  <a:lnTo>
                    <a:pt x="568" y="684"/>
                  </a:lnTo>
                  <a:lnTo>
                    <a:pt x="571" y="684"/>
                  </a:lnTo>
                  <a:lnTo>
                    <a:pt x="575" y="682"/>
                  </a:lnTo>
                  <a:lnTo>
                    <a:pt x="575" y="682"/>
                  </a:lnTo>
                  <a:lnTo>
                    <a:pt x="580" y="677"/>
                  </a:lnTo>
                  <a:lnTo>
                    <a:pt x="580" y="677"/>
                  </a:lnTo>
                  <a:lnTo>
                    <a:pt x="580" y="677"/>
                  </a:lnTo>
                  <a:lnTo>
                    <a:pt x="580" y="677"/>
                  </a:lnTo>
                  <a:lnTo>
                    <a:pt x="580" y="677"/>
                  </a:lnTo>
                  <a:lnTo>
                    <a:pt x="582" y="677"/>
                  </a:lnTo>
                  <a:lnTo>
                    <a:pt x="582" y="677"/>
                  </a:lnTo>
                  <a:lnTo>
                    <a:pt x="582" y="677"/>
                  </a:lnTo>
                  <a:lnTo>
                    <a:pt x="585" y="675"/>
                  </a:lnTo>
                  <a:lnTo>
                    <a:pt x="587" y="672"/>
                  </a:lnTo>
                  <a:lnTo>
                    <a:pt x="587" y="672"/>
                  </a:lnTo>
                  <a:lnTo>
                    <a:pt x="587" y="672"/>
                  </a:lnTo>
                  <a:lnTo>
                    <a:pt x="590" y="672"/>
                  </a:lnTo>
                  <a:lnTo>
                    <a:pt x="590" y="672"/>
                  </a:lnTo>
                  <a:lnTo>
                    <a:pt x="590" y="672"/>
                  </a:lnTo>
                  <a:lnTo>
                    <a:pt x="590" y="670"/>
                  </a:lnTo>
                  <a:lnTo>
                    <a:pt x="592" y="670"/>
                  </a:lnTo>
                  <a:lnTo>
                    <a:pt x="592" y="670"/>
                  </a:lnTo>
                  <a:lnTo>
                    <a:pt x="594" y="667"/>
                  </a:lnTo>
                  <a:lnTo>
                    <a:pt x="597" y="665"/>
                  </a:lnTo>
                  <a:lnTo>
                    <a:pt x="601" y="660"/>
                  </a:lnTo>
                  <a:lnTo>
                    <a:pt x="604" y="660"/>
                  </a:lnTo>
                  <a:lnTo>
                    <a:pt x="606" y="658"/>
                  </a:lnTo>
                  <a:lnTo>
                    <a:pt x="606" y="658"/>
                  </a:lnTo>
                  <a:lnTo>
                    <a:pt x="606" y="658"/>
                  </a:lnTo>
                  <a:lnTo>
                    <a:pt x="608" y="658"/>
                  </a:lnTo>
                  <a:lnTo>
                    <a:pt x="611" y="656"/>
                  </a:lnTo>
                  <a:lnTo>
                    <a:pt x="611" y="656"/>
                  </a:lnTo>
                  <a:lnTo>
                    <a:pt x="611" y="656"/>
                  </a:lnTo>
                  <a:lnTo>
                    <a:pt x="611" y="656"/>
                  </a:lnTo>
                  <a:lnTo>
                    <a:pt x="611" y="656"/>
                  </a:lnTo>
                  <a:lnTo>
                    <a:pt x="611" y="656"/>
                  </a:lnTo>
                  <a:lnTo>
                    <a:pt x="613" y="653"/>
                  </a:lnTo>
                  <a:lnTo>
                    <a:pt x="613" y="653"/>
                  </a:lnTo>
                  <a:lnTo>
                    <a:pt x="616" y="653"/>
                  </a:lnTo>
                  <a:lnTo>
                    <a:pt x="620" y="648"/>
                  </a:lnTo>
                  <a:lnTo>
                    <a:pt x="620" y="646"/>
                  </a:lnTo>
                  <a:lnTo>
                    <a:pt x="623" y="646"/>
                  </a:lnTo>
                  <a:lnTo>
                    <a:pt x="623" y="644"/>
                  </a:lnTo>
                  <a:lnTo>
                    <a:pt x="623" y="641"/>
                  </a:lnTo>
                  <a:lnTo>
                    <a:pt x="625" y="641"/>
                  </a:lnTo>
                  <a:lnTo>
                    <a:pt x="627" y="639"/>
                  </a:lnTo>
                  <a:lnTo>
                    <a:pt x="630" y="639"/>
                  </a:lnTo>
                  <a:lnTo>
                    <a:pt x="632" y="637"/>
                  </a:lnTo>
                  <a:lnTo>
                    <a:pt x="635" y="634"/>
                  </a:lnTo>
                  <a:lnTo>
                    <a:pt x="635" y="634"/>
                  </a:lnTo>
                  <a:lnTo>
                    <a:pt x="635" y="634"/>
                  </a:lnTo>
                  <a:lnTo>
                    <a:pt x="637" y="632"/>
                  </a:lnTo>
                  <a:lnTo>
                    <a:pt x="639" y="632"/>
                  </a:lnTo>
                  <a:lnTo>
                    <a:pt x="639" y="630"/>
                  </a:lnTo>
                  <a:lnTo>
                    <a:pt x="646" y="627"/>
                  </a:lnTo>
                  <a:lnTo>
                    <a:pt x="646" y="625"/>
                  </a:lnTo>
                  <a:lnTo>
                    <a:pt x="646" y="625"/>
                  </a:lnTo>
                  <a:lnTo>
                    <a:pt x="646" y="622"/>
                  </a:lnTo>
                  <a:lnTo>
                    <a:pt x="649" y="620"/>
                  </a:lnTo>
                  <a:lnTo>
                    <a:pt x="649" y="620"/>
                  </a:lnTo>
                  <a:lnTo>
                    <a:pt x="651" y="620"/>
                  </a:lnTo>
                  <a:lnTo>
                    <a:pt x="651" y="620"/>
                  </a:lnTo>
                  <a:lnTo>
                    <a:pt x="651" y="618"/>
                  </a:lnTo>
                  <a:lnTo>
                    <a:pt x="658" y="611"/>
                  </a:lnTo>
                  <a:lnTo>
                    <a:pt x="661" y="611"/>
                  </a:lnTo>
                  <a:lnTo>
                    <a:pt x="663" y="608"/>
                  </a:lnTo>
                  <a:lnTo>
                    <a:pt x="668" y="601"/>
                  </a:lnTo>
                  <a:lnTo>
                    <a:pt x="675" y="594"/>
                  </a:lnTo>
                  <a:lnTo>
                    <a:pt x="677" y="592"/>
                  </a:lnTo>
                  <a:lnTo>
                    <a:pt x="677" y="592"/>
                  </a:lnTo>
                  <a:lnTo>
                    <a:pt x="677" y="589"/>
                  </a:lnTo>
                  <a:lnTo>
                    <a:pt x="677" y="589"/>
                  </a:lnTo>
                  <a:lnTo>
                    <a:pt x="682" y="587"/>
                  </a:lnTo>
                  <a:lnTo>
                    <a:pt x="682" y="587"/>
                  </a:lnTo>
                  <a:lnTo>
                    <a:pt x="682" y="587"/>
                  </a:lnTo>
                  <a:lnTo>
                    <a:pt x="682" y="587"/>
                  </a:lnTo>
                  <a:lnTo>
                    <a:pt x="682" y="585"/>
                  </a:lnTo>
                  <a:lnTo>
                    <a:pt x="682" y="585"/>
                  </a:lnTo>
                  <a:lnTo>
                    <a:pt x="684" y="585"/>
                  </a:lnTo>
                  <a:lnTo>
                    <a:pt x="684" y="582"/>
                  </a:lnTo>
                  <a:lnTo>
                    <a:pt x="684" y="582"/>
                  </a:lnTo>
                  <a:lnTo>
                    <a:pt x="684" y="580"/>
                  </a:lnTo>
                  <a:lnTo>
                    <a:pt x="687" y="580"/>
                  </a:lnTo>
                  <a:lnTo>
                    <a:pt x="689" y="577"/>
                  </a:lnTo>
                  <a:lnTo>
                    <a:pt x="689" y="577"/>
                  </a:lnTo>
                  <a:lnTo>
                    <a:pt x="689" y="575"/>
                  </a:lnTo>
                  <a:lnTo>
                    <a:pt x="689" y="575"/>
                  </a:lnTo>
                  <a:lnTo>
                    <a:pt x="691" y="575"/>
                  </a:lnTo>
                  <a:lnTo>
                    <a:pt x="691" y="573"/>
                  </a:lnTo>
                  <a:lnTo>
                    <a:pt x="691" y="570"/>
                  </a:lnTo>
                  <a:lnTo>
                    <a:pt x="691" y="570"/>
                  </a:lnTo>
                  <a:lnTo>
                    <a:pt x="691" y="570"/>
                  </a:lnTo>
                  <a:lnTo>
                    <a:pt x="691" y="570"/>
                  </a:lnTo>
                  <a:lnTo>
                    <a:pt x="691" y="570"/>
                  </a:lnTo>
                  <a:lnTo>
                    <a:pt x="691" y="570"/>
                  </a:lnTo>
                  <a:lnTo>
                    <a:pt x="694" y="570"/>
                  </a:lnTo>
                  <a:lnTo>
                    <a:pt x="694" y="570"/>
                  </a:lnTo>
                  <a:lnTo>
                    <a:pt x="694" y="570"/>
                  </a:lnTo>
                  <a:lnTo>
                    <a:pt x="694" y="570"/>
                  </a:lnTo>
                  <a:lnTo>
                    <a:pt x="696" y="568"/>
                  </a:lnTo>
                  <a:lnTo>
                    <a:pt x="698" y="568"/>
                  </a:lnTo>
                  <a:lnTo>
                    <a:pt x="698" y="568"/>
                  </a:lnTo>
                  <a:lnTo>
                    <a:pt x="701" y="566"/>
                  </a:lnTo>
                  <a:lnTo>
                    <a:pt x="701" y="566"/>
                  </a:lnTo>
                  <a:lnTo>
                    <a:pt x="703" y="566"/>
                  </a:lnTo>
                  <a:lnTo>
                    <a:pt x="703" y="566"/>
                  </a:lnTo>
                  <a:lnTo>
                    <a:pt x="703" y="563"/>
                  </a:lnTo>
                  <a:lnTo>
                    <a:pt x="703" y="563"/>
                  </a:lnTo>
                  <a:lnTo>
                    <a:pt x="703" y="563"/>
                  </a:lnTo>
                  <a:lnTo>
                    <a:pt x="706" y="563"/>
                  </a:lnTo>
                  <a:lnTo>
                    <a:pt x="706" y="561"/>
                  </a:lnTo>
                  <a:lnTo>
                    <a:pt x="708" y="559"/>
                  </a:lnTo>
                  <a:lnTo>
                    <a:pt x="710" y="556"/>
                  </a:lnTo>
                  <a:lnTo>
                    <a:pt x="710" y="556"/>
                  </a:lnTo>
                  <a:lnTo>
                    <a:pt x="713" y="556"/>
                  </a:lnTo>
                  <a:lnTo>
                    <a:pt x="715" y="554"/>
                  </a:lnTo>
                  <a:lnTo>
                    <a:pt x="715" y="554"/>
                  </a:lnTo>
                  <a:lnTo>
                    <a:pt x="724" y="547"/>
                  </a:lnTo>
                  <a:lnTo>
                    <a:pt x="727" y="542"/>
                  </a:lnTo>
                  <a:lnTo>
                    <a:pt x="729" y="540"/>
                  </a:lnTo>
                  <a:lnTo>
                    <a:pt x="729" y="537"/>
                  </a:lnTo>
                  <a:lnTo>
                    <a:pt x="734" y="533"/>
                  </a:lnTo>
                  <a:lnTo>
                    <a:pt x="739" y="525"/>
                  </a:lnTo>
                  <a:lnTo>
                    <a:pt x="741" y="523"/>
                  </a:lnTo>
                  <a:lnTo>
                    <a:pt x="741" y="523"/>
                  </a:lnTo>
                  <a:lnTo>
                    <a:pt x="741" y="521"/>
                  </a:lnTo>
                  <a:lnTo>
                    <a:pt x="743" y="521"/>
                  </a:lnTo>
                  <a:lnTo>
                    <a:pt x="743" y="518"/>
                  </a:lnTo>
                  <a:lnTo>
                    <a:pt x="753" y="502"/>
                  </a:lnTo>
                  <a:lnTo>
                    <a:pt x="755" y="499"/>
                  </a:lnTo>
                  <a:lnTo>
                    <a:pt x="755" y="499"/>
                  </a:lnTo>
                  <a:lnTo>
                    <a:pt x="755" y="497"/>
                  </a:lnTo>
                  <a:lnTo>
                    <a:pt x="758" y="495"/>
                  </a:lnTo>
                  <a:lnTo>
                    <a:pt x="765" y="480"/>
                  </a:lnTo>
                  <a:lnTo>
                    <a:pt x="767" y="473"/>
                  </a:lnTo>
                  <a:lnTo>
                    <a:pt x="772" y="469"/>
                  </a:lnTo>
                  <a:lnTo>
                    <a:pt x="772" y="469"/>
                  </a:lnTo>
                  <a:lnTo>
                    <a:pt x="779" y="462"/>
                  </a:lnTo>
                  <a:lnTo>
                    <a:pt x="779" y="462"/>
                  </a:lnTo>
                  <a:lnTo>
                    <a:pt x="779" y="459"/>
                  </a:lnTo>
                  <a:lnTo>
                    <a:pt x="779" y="459"/>
                  </a:lnTo>
                  <a:lnTo>
                    <a:pt x="779" y="459"/>
                  </a:lnTo>
                  <a:lnTo>
                    <a:pt x="779" y="459"/>
                  </a:lnTo>
                  <a:lnTo>
                    <a:pt x="779" y="459"/>
                  </a:lnTo>
                  <a:lnTo>
                    <a:pt x="776" y="459"/>
                  </a:lnTo>
                  <a:lnTo>
                    <a:pt x="776" y="462"/>
                  </a:lnTo>
                  <a:lnTo>
                    <a:pt x="776" y="459"/>
                  </a:lnTo>
                  <a:lnTo>
                    <a:pt x="776" y="459"/>
                  </a:lnTo>
                  <a:lnTo>
                    <a:pt x="779" y="459"/>
                  </a:lnTo>
                  <a:lnTo>
                    <a:pt x="779" y="457"/>
                  </a:lnTo>
                  <a:lnTo>
                    <a:pt x="779" y="454"/>
                  </a:lnTo>
                  <a:lnTo>
                    <a:pt x="786" y="440"/>
                  </a:lnTo>
                  <a:lnTo>
                    <a:pt x="793" y="431"/>
                  </a:lnTo>
                  <a:lnTo>
                    <a:pt x="793" y="428"/>
                  </a:lnTo>
                  <a:lnTo>
                    <a:pt x="795" y="428"/>
                  </a:lnTo>
                  <a:lnTo>
                    <a:pt x="795" y="428"/>
                  </a:lnTo>
                  <a:lnTo>
                    <a:pt x="795" y="428"/>
                  </a:lnTo>
                  <a:lnTo>
                    <a:pt x="795" y="426"/>
                  </a:lnTo>
                  <a:lnTo>
                    <a:pt x="795" y="426"/>
                  </a:lnTo>
                  <a:lnTo>
                    <a:pt x="798" y="426"/>
                  </a:lnTo>
                  <a:lnTo>
                    <a:pt x="798" y="424"/>
                  </a:lnTo>
                  <a:lnTo>
                    <a:pt x="800" y="424"/>
                  </a:lnTo>
                  <a:lnTo>
                    <a:pt x="803" y="421"/>
                  </a:lnTo>
                  <a:lnTo>
                    <a:pt x="803" y="419"/>
                  </a:lnTo>
                  <a:lnTo>
                    <a:pt x="803" y="419"/>
                  </a:lnTo>
                  <a:lnTo>
                    <a:pt x="803" y="419"/>
                  </a:lnTo>
                  <a:lnTo>
                    <a:pt x="803" y="419"/>
                  </a:lnTo>
                  <a:lnTo>
                    <a:pt x="803" y="419"/>
                  </a:lnTo>
                  <a:lnTo>
                    <a:pt x="805" y="417"/>
                  </a:lnTo>
                  <a:lnTo>
                    <a:pt x="807" y="414"/>
                  </a:lnTo>
                  <a:lnTo>
                    <a:pt x="817" y="402"/>
                  </a:lnTo>
                  <a:lnTo>
                    <a:pt x="819" y="402"/>
                  </a:lnTo>
                  <a:lnTo>
                    <a:pt x="819" y="402"/>
                  </a:lnTo>
                  <a:lnTo>
                    <a:pt x="819" y="402"/>
                  </a:lnTo>
                  <a:lnTo>
                    <a:pt x="817" y="402"/>
                  </a:lnTo>
                  <a:lnTo>
                    <a:pt x="817" y="400"/>
                  </a:lnTo>
                  <a:lnTo>
                    <a:pt x="817" y="400"/>
                  </a:lnTo>
                  <a:lnTo>
                    <a:pt x="819" y="400"/>
                  </a:lnTo>
                  <a:lnTo>
                    <a:pt x="821" y="400"/>
                  </a:lnTo>
                  <a:lnTo>
                    <a:pt x="824" y="400"/>
                  </a:lnTo>
                  <a:lnTo>
                    <a:pt x="831" y="398"/>
                  </a:lnTo>
                  <a:lnTo>
                    <a:pt x="833" y="395"/>
                  </a:lnTo>
                  <a:lnTo>
                    <a:pt x="833" y="393"/>
                  </a:lnTo>
                  <a:lnTo>
                    <a:pt x="833" y="393"/>
                  </a:lnTo>
                  <a:lnTo>
                    <a:pt x="831" y="395"/>
                  </a:lnTo>
                  <a:lnTo>
                    <a:pt x="831" y="395"/>
                  </a:lnTo>
                  <a:lnTo>
                    <a:pt x="831" y="395"/>
                  </a:lnTo>
                  <a:lnTo>
                    <a:pt x="829" y="393"/>
                  </a:lnTo>
                  <a:lnTo>
                    <a:pt x="831" y="393"/>
                  </a:lnTo>
                  <a:lnTo>
                    <a:pt x="833" y="393"/>
                  </a:lnTo>
                  <a:lnTo>
                    <a:pt x="836" y="393"/>
                  </a:lnTo>
                  <a:lnTo>
                    <a:pt x="840" y="388"/>
                  </a:lnTo>
                  <a:lnTo>
                    <a:pt x="840" y="388"/>
                  </a:lnTo>
                  <a:lnTo>
                    <a:pt x="843" y="386"/>
                  </a:lnTo>
                  <a:lnTo>
                    <a:pt x="843" y="386"/>
                  </a:lnTo>
                  <a:lnTo>
                    <a:pt x="843" y="383"/>
                  </a:lnTo>
                  <a:lnTo>
                    <a:pt x="845" y="383"/>
                  </a:lnTo>
                  <a:lnTo>
                    <a:pt x="845" y="383"/>
                  </a:lnTo>
                  <a:lnTo>
                    <a:pt x="850" y="379"/>
                  </a:lnTo>
                  <a:lnTo>
                    <a:pt x="850" y="376"/>
                  </a:lnTo>
                  <a:lnTo>
                    <a:pt x="852" y="376"/>
                  </a:lnTo>
                  <a:lnTo>
                    <a:pt x="852" y="374"/>
                  </a:lnTo>
                  <a:lnTo>
                    <a:pt x="852" y="372"/>
                  </a:lnTo>
                  <a:lnTo>
                    <a:pt x="852" y="369"/>
                  </a:lnTo>
                  <a:lnTo>
                    <a:pt x="852" y="369"/>
                  </a:lnTo>
                  <a:lnTo>
                    <a:pt x="852" y="369"/>
                  </a:lnTo>
                  <a:lnTo>
                    <a:pt x="852" y="369"/>
                  </a:lnTo>
                  <a:lnTo>
                    <a:pt x="852" y="369"/>
                  </a:lnTo>
                  <a:lnTo>
                    <a:pt x="852" y="367"/>
                  </a:lnTo>
                  <a:lnTo>
                    <a:pt x="855" y="367"/>
                  </a:lnTo>
                  <a:lnTo>
                    <a:pt x="855" y="364"/>
                  </a:lnTo>
                  <a:lnTo>
                    <a:pt x="855" y="364"/>
                  </a:lnTo>
                  <a:lnTo>
                    <a:pt x="855" y="362"/>
                  </a:lnTo>
                  <a:lnTo>
                    <a:pt x="859" y="357"/>
                  </a:lnTo>
                  <a:lnTo>
                    <a:pt x="859" y="355"/>
                  </a:lnTo>
                  <a:lnTo>
                    <a:pt x="862" y="341"/>
                  </a:lnTo>
                  <a:lnTo>
                    <a:pt x="862" y="338"/>
                  </a:lnTo>
                  <a:lnTo>
                    <a:pt x="862" y="338"/>
                  </a:lnTo>
                  <a:lnTo>
                    <a:pt x="862" y="338"/>
                  </a:lnTo>
                  <a:lnTo>
                    <a:pt x="862" y="336"/>
                  </a:lnTo>
                  <a:lnTo>
                    <a:pt x="862" y="336"/>
                  </a:lnTo>
                  <a:lnTo>
                    <a:pt x="862" y="336"/>
                  </a:lnTo>
                  <a:lnTo>
                    <a:pt x="862" y="334"/>
                  </a:lnTo>
                  <a:lnTo>
                    <a:pt x="866" y="317"/>
                  </a:lnTo>
                  <a:lnTo>
                    <a:pt x="871" y="301"/>
                  </a:lnTo>
                  <a:lnTo>
                    <a:pt x="871" y="298"/>
                  </a:lnTo>
                  <a:lnTo>
                    <a:pt x="873" y="298"/>
                  </a:lnTo>
                  <a:lnTo>
                    <a:pt x="873" y="298"/>
                  </a:lnTo>
                  <a:lnTo>
                    <a:pt x="873" y="296"/>
                  </a:lnTo>
                  <a:lnTo>
                    <a:pt x="873" y="296"/>
                  </a:lnTo>
                  <a:lnTo>
                    <a:pt x="876" y="291"/>
                  </a:lnTo>
                  <a:lnTo>
                    <a:pt x="876" y="291"/>
                  </a:lnTo>
                  <a:lnTo>
                    <a:pt x="876" y="289"/>
                  </a:lnTo>
                  <a:lnTo>
                    <a:pt x="876" y="286"/>
                  </a:lnTo>
                  <a:lnTo>
                    <a:pt x="878" y="277"/>
                  </a:lnTo>
                  <a:lnTo>
                    <a:pt x="878" y="275"/>
                  </a:lnTo>
                  <a:lnTo>
                    <a:pt x="869" y="277"/>
                  </a:lnTo>
                  <a:close/>
                  <a:moveTo>
                    <a:pt x="694" y="426"/>
                  </a:moveTo>
                  <a:lnTo>
                    <a:pt x="691" y="428"/>
                  </a:lnTo>
                  <a:lnTo>
                    <a:pt x="691" y="428"/>
                  </a:lnTo>
                  <a:lnTo>
                    <a:pt x="691" y="431"/>
                  </a:lnTo>
                  <a:lnTo>
                    <a:pt x="691" y="431"/>
                  </a:lnTo>
                  <a:lnTo>
                    <a:pt x="691" y="431"/>
                  </a:lnTo>
                  <a:lnTo>
                    <a:pt x="691" y="433"/>
                  </a:lnTo>
                  <a:lnTo>
                    <a:pt x="689" y="433"/>
                  </a:lnTo>
                  <a:lnTo>
                    <a:pt x="687" y="433"/>
                  </a:lnTo>
                  <a:lnTo>
                    <a:pt x="687" y="433"/>
                  </a:lnTo>
                  <a:lnTo>
                    <a:pt x="684" y="435"/>
                  </a:lnTo>
                  <a:lnTo>
                    <a:pt x="684" y="435"/>
                  </a:lnTo>
                  <a:lnTo>
                    <a:pt x="684" y="438"/>
                  </a:lnTo>
                  <a:lnTo>
                    <a:pt x="684" y="438"/>
                  </a:lnTo>
                  <a:lnTo>
                    <a:pt x="684" y="440"/>
                  </a:lnTo>
                  <a:lnTo>
                    <a:pt x="687" y="440"/>
                  </a:lnTo>
                  <a:lnTo>
                    <a:pt x="684" y="440"/>
                  </a:lnTo>
                  <a:lnTo>
                    <a:pt x="684" y="443"/>
                  </a:lnTo>
                  <a:lnTo>
                    <a:pt x="684" y="443"/>
                  </a:lnTo>
                  <a:lnTo>
                    <a:pt x="684" y="443"/>
                  </a:lnTo>
                  <a:lnTo>
                    <a:pt x="679" y="445"/>
                  </a:lnTo>
                  <a:lnTo>
                    <a:pt x="677" y="445"/>
                  </a:lnTo>
                  <a:lnTo>
                    <a:pt x="677" y="447"/>
                  </a:lnTo>
                  <a:lnTo>
                    <a:pt x="677" y="450"/>
                  </a:lnTo>
                  <a:lnTo>
                    <a:pt x="675" y="452"/>
                  </a:lnTo>
                  <a:lnTo>
                    <a:pt x="675" y="452"/>
                  </a:lnTo>
                  <a:lnTo>
                    <a:pt x="675" y="452"/>
                  </a:lnTo>
                  <a:lnTo>
                    <a:pt x="675" y="454"/>
                  </a:lnTo>
                  <a:lnTo>
                    <a:pt x="675" y="457"/>
                  </a:lnTo>
                  <a:lnTo>
                    <a:pt x="677" y="457"/>
                  </a:lnTo>
                  <a:lnTo>
                    <a:pt x="677" y="457"/>
                  </a:lnTo>
                  <a:lnTo>
                    <a:pt x="677" y="457"/>
                  </a:lnTo>
                  <a:lnTo>
                    <a:pt x="677" y="459"/>
                  </a:lnTo>
                  <a:lnTo>
                    <a:pt x="677" y="459"/>
                  </a:lnTo>
                  <a:lnTo>
                    <a:pt x="677" y="462"/>
                  </a:lnTo>
                  <a:lnTo>
                    <a:pt x="677" y="462"/>
                  </a:lnTo>
                  <a:lnTo>
                    <a:pt x="677" y="462"/>
                  </a:lnTo>
                  <a:lnTo>
                    <a:pt x="677" y="462"/>
                  </a:lnTo>
                  <a:lnTo>
                    <a:pt x="675" y="462"/>
                  </a:lnTo>
                  <a:lnTo>
                    <a:pt x="675" y="462"/>
                  </a:lnTo>
                  <a:lnTo>
                    <a:pt x="670" y="466"/>
                  </a:lnTo>
                  <a:lnTo>
                    <a:pt x="668" y="466"/>
                  </a:lnTo>
                  <a:lnTo>
                    <a:pt x="663" y="471"/>
                  </a:lnTo>
                  <a:lnTo>
                    <a:pt x="658" y="471"/>
                  </a:lnTo>
                  <a:lnTo>
                    <a:pt x="656" y="473"/>
                  </a:lnTo>
                  <a:lnTo>
                    <a:pt x="651" y="476"/>
                  </a:lnTo>
                  <a:lnTo>
                    <a:pt x="649" y="476"/>
                  </a:lnTo>
                  <a:lnTo>
                    <a:pt x="646" y="473"/>
                  </a:lnTo>
                  <a:lnTo>
                    <a:pt x="644" y="473"/>
                  </a:lnTo>
                  <a:lnTo>
                    <a:pt x="644" y="473"/>
                  </a:lnTo>
                  <a:lnTo>
                    <a:pt x="642" y="476"/>
                  </a:lnTo>
                  <a:lnTo>
                    <a:pt x="642" y="476"/>
                  </a:lnTo>
                  <a:lnTo>
                    <a:pt x="637" y="476"/>
                  </a:lnTo>
                  <a:lnTo>
                    <a:pt x="637" y="476"/>
                  </a:lnTo>
                  <a:lnTo>
                    <a:pt x="635" y="476"/>
                  </a:lnTo>
                  <a:lnTo>
                    <a:pt x="635" y="478"/>
                  </a:lnTo>
                  <a:lnTo>
                    <a:pt x="635" y="478"/>
                  </a:lnTo>
                  <a:lnTo>
                    <a:pt x="635" y="480"/>
                  </a:lnTo>
                  <a:lnTo>
                    <a:pt x="632" y="480"/>
                  </a:lnTo>
                  <a:lnTo>
                    <a:pt x="632" y="480"/>
                  </a:lnTo>
                  <a:lnTo>
                    <a:pt x="632" y="480"/>
                  </a:lnTo>
                  <a:lnTo>
                    <a:pt x="632" y="480"/>
                  </a:lnTo>
                  <a:lnTo>
                    <a:pt x="630" y="483"/>
                  </a:lnTo>
                  <a:lnTo>
                    <a:pt x="630" y="483"/>
                  </a:lnTo>
                  <a:lnTo>
                    <a:pt x="627" y="483"/>
                  </a:lnTo>
                  <a:lnTo>
                    <a:pt x="627" y="483"/>
                  </a:lnTo>
                  <a:lnTo>
                    <a:pt x="627" y="485"/>
                  </a:lnTo>
                  <a:lnTo>
                    <a:pt x="627" y="485"/>
                  </a:lnTo>
                  <a:lnTo>
                    <a:pt x="627" y="485"/>
                  </a:lnTo>
                  <a:lnTo>
                    <a:pt x="630" y="488"/>
                  </a:lnTo>
                  <a:lnTo>
                    <a:pt x="630" y="488"/>
                  </a:lnTo>
                  <a:lnTo>
                    <a:pt x="627" y="490"/>
                  </a:lnTo>
                  <a:lnTo>
                    <a:pt x="627" y="490"/>
                  </a:lnTo>
                  <a:lnTo>
                    <a:pt x="623" y="495"/>
                  </a:lnTo>
                  <a:lnTo>
                    <a:pt x="623" y="495"/>
                  </a:lnTo>
                  <a:lnTo>
                    <a:pt x="623" y="495"/>
                  </a:lnTo>
                  <a:lnTo>
                    <a:pt x="623" y="497"/>
                  </a:lnTo>
                  <a:lnTo>
                    <a:pt x="623" y="497"/>
                  </a:lnTo>
                  <a:lnTo>
                    <a:pt x="623" y="497"/>
                  </a:lnTo>
                  <a:lnTo>
                    <a:pt x="623" y="499"/>
                  </a:lnTo>
                  <a:lnTo>
                    <a:pt x="623" y="502"/>
                  </a:lnTo>
                  <a:lnTo>
                    <a:pt x="623" y="502"/>
                  </a:lnTo>
                  <a:lnTo>
                    <a:pt x="623" y="502"/>
                  </a:lnTo>
                  <a:lnTo>
                    <a:pt x="620" y="502"/>
                  </a:lnTo>
                  <a:lnTo>
                    <a:pt x="620" y="502"/>
                  </a:lnTo>
                  <a:lnTo>
                    <a:pt x="620" y="502"/>
                  </a:lnTo>
                  <a:lnTo>
                    <a:pt x="620" y="504"/>
                  </a:lnTo>
                  <a:lnTo>
                    <a:pt x="620" y="504"/>
                  </a:lnTo>
                  <a:lnTo>
                    <a:pt x="620" y="506"/>
                  </a:lnTo>
                  <a:lnTo>
                    <a:pt x="620" y="506"/>
                  </a:lnTo>
                  <a:lnTo>
                    <a:pt x="618" y="506"/>
                  </a:lnTo>
                  <a:lnTo>
                    <a:pt x="613" y="506"/>
                  </a:lnTo>
                  <a:lnTo>
                    <a:pt x="611" y="506"/>
                  </a:lnTo>
                  <a:lnTo>
                    <a:pt x="611" y="504"/>
                  </a:lnTo>
                  <a:lnTo>
                    <a:pt x="611" y="504"/>
                  </a:lnTo>
                  <a:lnTo>
                    <a:pt x="608" y="504"/>
                  </a:lnTo>
                  <a:lnTo>
                    <a:pt x="608" y="504"/>
                  </a:lnTo>
                  <a:lnTo>
                    <a:pt x="608" y="504"/>
                  </a:lnTo>
                  <a:lnTo>
                    <a:pt x="608" y="504"/>
                  </a:lnTo>
                  <a:lnTo>
                    <a:pt x="606" y="504"/>
                  </a:lnTo>
                  <a:lnTo>
                    <a:pt x="606" y="504"/>
                  </a:lnTo>
                  <a:lnTo>
                    <a:pt x="604" y="504"/>
                  </a:lnTo>
                  <a:lnTo>
                    <a:pt x="601" y="504"/>
                  </a:lnTo>
                  <a:lnTo>
                    <a:pt x="601" y="502"/>
                  </a:lnTo>
                  <a:lnTo>
                    <a:pt x="599" y="499"/>
                  </a:lnTo>
                  <a:lnTo>
                    <a:pt x="594" y="497"/>
                  </a:lnTo>
                  <a:lnTo>
                    <a:pt x="594" y="497"/>
                  </a:lnTo>
                  <a:lnTo>
                    <a:pt x="594" y="495"/>
                  </a:lnTo>
                  <a:lnTo>
                    <a:pt x="594" y="495"/>
                  </a:lnTo>
                  <a:lnTo>
                    <a:pt x="594" y="495"/>
                  </a:lnTo>
                  <a:lnTo>
                    <a:pt x="592" y="492"/>
                  </a:lnTo>
                  <a:lnTo>
                    <a:pt x="592" y="492"/>
                  </a:lnTo>
                  <a:lnTo>
                    <a:pt x="592" y="490"/>
                  </a:lnTo>
                  <a:lnTo>
                    <a:pt x="592" y="490"/>
                  </a:lnTo>
                  <a:lnTo>
                    <a:pt x="590" y="490"/>
                  </a:lnTo>
                  <a:lnTo>
                    <a:pt x="587" y="488"/>
                  </a:lnTo>
                  <a:lnTo>
                    <a:pt x="587" y="488"/>
                  </a:lnTo>
                  <a:lnTo>
                    <a:pt x="587" y="485"/>
                  </a:lnTo>
                  <a:lnTo>
                    <a:pt x="587" y="485"/>
                  </a:lnTo>
                  <a:lnTo>
                    <a:pt x="585" y="485"/>
                  </a:lnTo>
                  <a:lnTo>
                    <a:pt x="585" y="485"/>
                  </a:lnTo>
                  <a:lnTo>
                    <a:pt x="585" y="485"/>
                  </a:lnTo>
                  <a:lnTo>
                    <a:pt x="585" y="485"/>
                  </a:lnTo>
                  <a:lnTo>
                    <a:pt x="582" y="485"/>
                  </a:lnTo>
                  <a:lnTo>
                    <a:pt x="582" y="485"/>
                  </a:lnTo>
                  <a:lnTo>
                    <a:pt x="582" y="485"/>
                  </a:lnTo>
                  <a:lnTo>
                    <a:pt x="582" y="485"/>
                  </a:lnTo>
                  <a:lnTo>
                    <a:pt x="580" y="480"/>
                  </a:lnTo>
                  <a:lnTo>
                    <a:pt x="580" y="480"/>
                  </a:lnTo>
                  <a:lnTo>
                    <a:pt x="582" y="476"/>
                  </a:lnTo>
                  <a:lnTo>
                    <a:pt x="582" y="476"/>
                  </a:lnTo>
                  <a:lnTo>
                    <a:pt x="582" y="476"/>
                  </a:lnTo>
                  <a:lnTo>
                    <a:pt x="582" y="476"/>
                  </a:lnTo>
                  <a:lnTo>
                    <a:pt x="582" y="476"/>
                  </a:lnTo>
                  <a:lnTo>
                    <a:pt x="580" y="476"/>
                  </a:lnTo>
                  <a:lnTo>
                    <a:pt x="580" y="476"/>
                  </a:lnTo>
                  <a:lnTo>
                    <a:pt x="580" y="476"/>
                  </a:lnTo>
                  <a:lnTo>
                    <a:pt x="578" y="473"/>
                  </a:lnTo>
                  <a:lnTo>
                    <a:pt x="578" y="473"/>
                  </a:lnTo>
                  <a:lnTo>
                    <a:pt x="578" y="469"/>
                  </a:lnTo>
                  <a:lnTo>
                    <a:pt x="578" y="469"/>
                  </a:lnTo>
                  <a:lnTo>
                    <a:pt x="575" y="466"/>
                  </a:lnTo>
                  <a:lnTo>
                    <a:pt x="573" y="466"/>
                  </a:lnTo>
                  <a:lnTo>
                    <a:pt x="571" y="462"/>
                  </a:lnTo>
                  <a:lnTo>
                    <a:pt x="568" y="452"/>
                  </a:lnTo>
                  <a:lnTo>
                    <a:pt x="568" y="452"/>
                  </a:lnTo>
                  <a:lnTo>
                    <a:pt x="568" y="452"/>
                  </a:lnTo>
                  <a:lnTo>
                    <a:pt x="566" y="450"/>
                  </a:lnTo>
                  <a:lnTo>
                    <a:pt x="566" y="447"/>
                  </a:lnTo>
                  <a:lnTo>
                    <a:pt x="564" y="447"/>
                  </a:lnTo>
                  <a:lnTo>
                    <a:pt x="564" y="447"/>
                  </a:lnTo>
                  <a:lnTo>
                    <a:pt x="564" y="447"/>
                  </a:lnTo>
                  <a:lnTo>
                    <a:pt x="564" y="445"/>
                  </a:lnTo>
                  <a:lnTo>
                    <a:pt x="564" y="445"/>
                  </a:lnTo>
                  <a:lnTo>
                    <a:pt x="564" y="443"/>
                  </a:lnTo>
                  <a:lnTo>
                    <a:pt x="564" y="443"/>
                  </a:lnTo>
                  <a:lnTo>
                    <a:pt x="564" y="443"/>
                  </a:lnTo>
                  <a:lnTo>
                    <a:pt x="566" y="443"/>
                  </a:lnTo>
                  <a:lnTo>
                    <a:pt x="566" y="443"/>
                  </a:lnTo>
                  <a:lnTo>
                    <a:pt x="566" y="443"/>
                  </a:lnTo>
                  <a:lnTo>
                    <a:pt x="566" y="443"/>
                  </a:lnTo>
                  <a:lnTo>
                    <a:pt x="566" y="443"/>
                  </a:lnTo>
                  <a:lnTo>
                    <a:pt x="566" y="443"/>
                  </a:lnTo>
                  <a:lnTo>
                    <a:pt x="566" y="443"/>
                  </a:lnTo>
                  <a:lnTo>
                    <a:pt x="568" y="443"/>
                  </a:lnTo>
                  <a:lnTo>
                    <a:pt x="568" y="443"/>
                  </a:lnTo>
                  <a:lnTo>
                    <a:pt x="568" y="440"/>
                  </a:lnTo>
                  <a:lnTo>
                    <a:pt x="571" y="440"/>
                  </a:lnTo>
                  <a:lnTo>
                    <a:pt x="571" y="440"/>
                  </a:lnTo>
                  <a:lnTo>
                    <a:pt x="573" y="440"/>
                  </a:lnTo>
                  <a:lnTo>
                    <a:pt x="573" y="440"/>
                  </a:lnTo>
                  <a:lnTo>
                    <a:pt x="573" y="440"/>
                  </a:lnTo>
                  <a:lnTo>
                    <a:pt x="575" y="438"/>
                  </a:lnTo>
                  <a:lnTo>
                    <a:pt x="578" y="438"/>
                  </a:lnTo>
                  <a:lnTo>
                    <a:pt x="578" y="438"/>
                  </a:lnTo>
                  <a:lnTo>
                    <a:pt x="578" y="438"/>
                  </a:lnTo>
                  <a:lnTo>
                    <a:pt x="578" y="438"/>
                  </a:lnTo>
                  <a:lnTo>
                    <a:pt x="580" y="435"/>
                  </a:lnTo>
                  <a:lnTo>
                    <a:pt x="580" y="435"/>
                  </a:lnTo>
                  <a:lnTo>
                    <a:pt x="580" y="435"/>
                  </a:lnTo>
                  <a:lnTo>
                    <a:pt x="580" y="435"/>
                  </a:lnTo>
                  <a:lnTo>
                    <a:pt x="580" y="435"/>
                  </a:lnTo>
                  <a:lnTo>
                    <a:pt x="582" y="435"/>
                  </a:lnTo>
                  <a:lnTo>
                    <a:pt x="582" y="433"/>
                  </a:lnTo>
                  <a:lnTo>
                    <a:pt x="582" y="433"/>
                  </a:lnTo>
                  <a:lnTo>
                    <a:pt x="585" y="431"/>
                  </a:lnTo>
                  <a:lnTo>
                    <a:pt x="585" y="431"/>
                  </a:lnTo>
                  <a:lnTo>
                    <a:pt x="585" y="428"/>
                  </a:lnTo>
                  <a:lnTo>
                    <a:pt x="585" y="428"/>
                  </a:lnTo>
                  <a:lnTo>
                    <a:pt x="585" y="428"/>
                  </a:lnTo>
                  <a:lnTo>
                    <a:pt x="585" y="428"/>
                  </a:lnTo>
                  <a:lnTo>
                    <a:pt x="585" y="428"/>
                  </a:lnTo>
                  <a:lnTo>
                    <a:pt x="585" y="426"/>
                  </a:lnTo>
                  <a:lnTo>
                    <a:pt x="585" y="426"/>
                  </a:lnTo>
                  <a:lnTo>
                    <a:pt x="585" y="426"/>
                  </a:lnTo>
                  <a:lnTo>
                    <a:pt x="585" y="426"/>
                  </a:lnTo>
                  <a:lnTo>
                    <a:pt x="587" y="426"/>
                  </a:lnTo>
                  <a:lnTo>
                    <a:pt x="587" y="426"/>
                  </a:lnTo>
                  <a:lnTo>
                    <a:pt x="587" y="424"/>
                  </a:lnTo>
                  <a:lnTo>
                    <a:pt x="587" y="424"/>
                  </a:lnTo>
                  <a:lnTo>
                    <a:pt x="587" y="424"/>
                  </a:lnTo>
                  <a:lnTo>
                    <a:pt x="590" y="421"/>
                  </a:lnTo>
                  <a:lnTo>
                    <a:pt x="590" y="421"/>
                  </a:lnTo>
                  <a:lnTo>
                    <a:pt x="592" y="421"/>
                  </a:lnTo>
                  <a:lnTo>
                    <a:pt x="592" y="421"/>
                  </a:lnTo>
                  <a:lnTo>
                    <a:pt x="590" y="419"/>
                  </a:lnTo>
                  <a:lnTo>
                    <a:pt x="590" y="419"/>
                  </a:lnTo>
                  <a:lnTo>
                    <a:pt x="592" y="419"/>
                  </a:lnTo>
                  <a:lnTo>
                    <a:pt x="592" y="417"/>
                  </a:lnTo>
                  <a:lnTo>
                    <a:pt x="592" y="417"/>
                  </a:lnTo>
                  <a:lnTo>
                    <a:pt x="592" y="417"/>
                  </a:lnTo>
                  <a:lnTo>
                    <a:pt x="594" y="414"/>
                  </a:lnTo>
                  <a:lnTo>
                    <a:pt x="597" y="412"/>
                  </a:lnTo>
                  <a:lnTo>
                    <a:pt x="597" y="412"/>
                  </a:lnTo>
                  <a:lnTo>
                    <a:pt x="597" y="409"/>
                  </a:lnTo>
                  <a:lnTo>
                    <a:pt x="597" y="409"/>
                  </a:lnTo>
                  <a:lnTo>
                    <a:pt x="597" y="409"/>
                  </a:lnTo>
                  <a:lnTo>
                    <a:pt x="597" y="409"/>
                  </a:lnTo>
                  <a:lnTo>
                    <a:pt x="599" y="409"/>
                  </a:lnTo>
                  <a:lnTo>
                    <a:pt x="599" y="409"/>
                  </a:lnTo>
                  <a:lnTo>
                    <a:pt x="597" y="409"/>
                  </a:lnTo>
                  <a:lnTo>
                    <a:pt x="597" y="407"/>
                  </a:lnTo>
                  <a:lnTo>
                    <a:pt x="597" y="407"/>
                  </a:lnTo>
                  <a:lnTo>
                    <a:pt x="597" y="407"/>
                  </a:lnTo>
                  <a:lnTo>
                    <a:pt x="599" y="407"/>
                  </a:lnTo>
                  <a:lnTo>
                    <a:pt x="599" y="407"/>
                  </a:lnTo>
                  <a:lnTo>
                    <a:pt x="599" y="405"/>
                  </a:lnTo>
                  <a:lnTo>
                    <a:pt x="601" y="405"/>
                  </a:lnTo>
                  <a:lnTo>
                    <a:pt x="601" y="405"/>
                  </a:lnTo>
                  <a:lnTo>
                    <a:pt x="601" y="405"/>
                  </a:lnTo>
                  <a:lnTo>
                    <a:pt x="601" y="405"/>
                  </a:lnTo>
                  <a:lnTo>
                    <a:pt x="601" y="405"/>
                  </a:lnTo>
                  <a:lnTo>
                    <a:pt x="601" y="405"/>
                  </a:lnTo>
                  <a:lnTo>
                    <a:pt x="601" y="405"/>
                  </a:lnTo>
                  <a:lnTo>
                    <a:pt x="601" y="402"/>
                  </a:lnTo>
                  <a:lnTo>
                    <a:pt x="601" y="402"/>
                  </a:lnTo>
                  <a:lnTo>
                    <a:pt x="601" y="402"/>
                  </a:lnTo>
                  <a:lnTo>
                    <a:pt x="601" y="402"/>
                  </a:lnTo>
                  <a:lnTo>
                    <a:pt x="601" y="402"/>
                  </a:lnTo>
                  <a:lnTo>
                    <a:pt x="604" y="400"/>
                  </a:lnTo>
                  <a:lnTo>
                    <a:pt x="604" y="400"/>
                  </a:lnTo>
                  <a:lnTo>
                    <a:pt x="608" y="400"/>
                  </a:lnTo>
                  <a:lnTo>
                    <a:pt x="611" y="400"/>
                  </a:lnTo>
                  <a:lnTo>
                    <a:pt x="611" y="398"/>
                  </a:lnTo>
                  <a:lnTo>
                    <a:pt x="611" y="398"/>
                  </a:lnTo>
                  <a:lnTo>
                    <a:pt x="611" y="398"/>
                  </a:lnTo>
                  <a:lnTo>
                    <a:pt x="613" y="395"/>
                  </a:lnTo>
                  <a:lnTo>
                    <a:pt x="613" y="398"/>
                  </a:lnTo>
                  <a:lnTo>
                    <a:pt x="613" y="398"/>
                  </a:lnTo>
                  <a:lnTo>
                    <a:pt x="613" y="398"/>
                  </a:lnTo>
                  <a:lnTo>
                    <a:pt x="616" y="398"/>
                  </a:lnTo>
                  <a:lnTo>
                    <a:pt x="616" y="398"/>
                  </a:lnTo>
                  <a:lnTo>
                    <a:pt x="618" y="398"/>
                  </a:lnTo>
                  <a:lnTo>
                    <a:pt x="618" y="398"/>
                  </a:lnTo>
                  <a:lnTo>
                    <a:pt x="618" y="398"/>
                  </a:lnTo>
                  <a:lnTo>
                    <a:pt x="618" y="398"/>
                  </a:lnTo>
                  <a:lnTo>
                    <a:pt x="618" y="393"/>
                  </a:lnTo>
                  <a:lnTo>
                    <a:pt x="620" y="391"/>
                  </a:lnTo>
                  <a:lnTo>
                    <a:pt x="623" y="391"/>
                  </a:lnTo>
                  <a:lnTo>
                    <a:pt x="623" y="388"/>
                  </a:lnTo>
                  <a:lnTo>
                    <a:pt x="623" y="388"/>
                  </a:lnTo>
                  <a:lnTo>
                    <a:pt x="625" y="388"/>
                  </a:lnTo>
                  <a:lnTo>
                    <a:pt x="625" y="388"/>
                  </a:lnTo>
                  <a:lnTo>
                    <a:pt x="627" y="388"/>
                  </a:lnTo>
                  <a:lnTo>
                    <a:pt x="627" y="388"/>
                  </a:lnTo>
                  <a:lnTo>
                    <a:pt x="630" y="388"/>
                  </a:lnTo>
                  <a:lnTo>
                    <a:pt x="630" y="388"/>
                  </a:lnTo>
                  <a:lnTo>
                    <a:pt x="632" y="388"/>
                  </a:lnTo>
                  <a:lnTo>
                    <a:pt x="632" y="388"/>
                  </a:lnTo>
                  <a:lnTo>
                    <a:pt x="635" y="386"/>
                  </a:lnTo>
                  <a:lnTo>
                    <a:pt x="635" y="383"/>
                  </a:lnTo>
                  <a:lnTo>
                    <a:pt x="637" y="383"/>
                  </a:lnTo>
                  <a:lnTo>
                    <a:pt x="637" y="381"/>
                  </a:lnTo>
                  <a:lnTo>
                    <a:pt x="644" y="381"/>
                  </a:lnTo>
                  <a:lnTo>
                    <a:pt x="646" y="381"/>
                  </a:lnTo>
                  <a:lnTo>
                    <a:pt x="649" y="379"/>
                  </a:lnTo>
                  <a:lnTo>
                    <a:pt x="651" y="379"/>
                  </a:lnTo>
                  <a:lnTo>
                    <a:pt x="651" y="381"/>
                  </a:lnTo>
                  <a:lnTo>
                    <a:pt x="651" y="381"/>
                  </a:lnTo>
                  <a:lnTo>
                    <a:pt x="651" y="381"/>
                  </a:lnTo>
                  <a:lnTo>
                    <a:pt x="653" y="383"/>
                  </a:lnTo>
                  <a:lnTo>
                    <a:pt x="653" y="386"/>
                  </a:lnTo>
                  <a:lnTo>
                    <a:pt x="653" y="386"/>
                  </a:lnTo>
                  <a:lnTo>
                    <a:pt x="656" y="386"/>
                  </a:lnTo>
                  <a:lnTo>
                    <a:pt x="656" y="388"/>
                  </a:lnTo>
                  <a:lnTo>
                    <a:pt x="658" y="391"/>
                  </a:lnTo>
                  <a:lnTo>
                    <a:pt x="658" y="391"/>
                  </a:lnTo>
                  <a:lnTo>
                    <a:pt x="661" y="391"/>
                  </a:lnTo>
                  <a:lnTo>
                    <a:pt x="661" y="391"/>
                  </a:lnTo>
                  <a:lnTo>
                    <a:pt x="661" y="391"/>
                  </a:lnTo>
                  <a:lnTo>
                    <a:pt x="663" y="391"/>
                  </a:lnTo>
                  <a:lnTo>
                    <a:pt x="663" y="391"/>
                  </a:lnTo>
                  <a:lnTo>
                    <a:pt x="663" y="393"/>
                  </a:lnTo>
                  <a:lnTo>
                    <a:pt x="663" y="393"/>
                  </a:lnTo>
                  <a:lnTo>
                    <a:pt x="665" y="398"/>
                  </a:lnTo>
                  <a:lnTo>
                    <a:pt x="668" y="400"/>
                  </a:lnTo>
                  <a:lnTo>
                    <a:pt x="670" y="400"/>
                  </a:lnTo>
                  <a:lnTo>
                    <a:pt x="670" y="400"/>
                  </a:lnTo>
                  <a:lnTo>
                    <a:pt x="672" y="400"/>
                  </a:lnTo>
                  <a:lnTo>
                    <a:pt x="672" y="402"/>
                  </a:lnTo>
                  <a:lnTo>
                    <a:pt x="672" y="402"/>
                  </a:lnTo>
                  <a:lnTo>
                    <a:pt x="672" y="402"/>
                  </a:lnTo>
                  <a:lnTo>
                    <a:pt x="672" y="405"/>
                  </a:lnTo>
                  <a:lnTo>
                    <a:pt x="675" y="405"/>
                  </a:lnTo>
                  <a:lnTo>
                    <a:pt x="677" y="405"/>
                  </a:lnTo>
                  <a:lnTo>
                    <a:pt x="682" y="409"/>
                  </a:lnTo>
                  <a:lnTo>
                    <a:pt x="682" y="409"/>
                  </a:lnTo>
                  <a:lnTo>
                    <a:pt x="684" y="409"/>
                  </a:lnTo>
                  <a:lnTo>
                    <a:pt x="687" y="412"/>
                  </a:lnTo>
                  <a:lnTo>
                    <a:pt x="687" y="414"/>
                  </a:lnTo>
                  <a:lnTo>
                    <a:pt x="687" y="414"/>
                  </a:lnTo>
                  <a:lnTo>
                    <a:pt x="689" y="417"/>
                  </a:lnTo>
                  <a:lnTo>
                    <a:pt x="689" y="417"/>
                  </a:lnTo>
                  <a:lnTo>
                    <a:pt x="689" y="417"/>
                  </a:lnTo>
                  <a:lnTo>
                    <a:pt x="689" y="419"/>
                  </a:lnTo>
                  <a:lnTo>
                    <a:pt x="691" y="421"/>
                  </a:lnTo>
                  <a:lnTo>
                    <a:pt x="691" y="424"/>
                  </a:lnTo>
                  <a:lnTo>
                    <a:pt x="691" y="424"/>
                  </a:lnTo>
                  <a:lnTo>
                    <a:pt x="691" y="424"/>
                  </a:lnTo>
                  <a:lnTo>
                    <a:pt x="691" y="424"/>
                  </a:lnTo>
                  <a:lnTo>
                    <a:pt x="691" y="426"/>
                  </a:lnTo>
                  <a:lnTo>
                    <a:pt x="694" y="426"/>
                  </a:lnTo>
                  <a:lnTo>
                    <a:pt x="694" y="426"/>
                  </a:lnTo>
                  <a:lnTo>
                    <a:pt x="694" y="426"/>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21" name="Freeform 15">
              <a:extLst>
                <a:ext uri="{FF2B5EF4-FFF2-40B4-BE49-F238E27FC236}">
                  <a16:creationId xmlns:a16="http://schemas.microsoft.com/office/drawing/2014/main" id="{D1134031-316B-0039-75F3-2863A083E31E}"/>
                </a:ext>
              </a:extLst>
            </p:cNvPr>
            <p:cNvSpPr>
              <a:spLocks/>
            </p:cNvSpPr>
            <p:nvPr/>
          </p:nvSpPr>
          <p:spPr bwMode="auto">
            <a:xfrm>
              <a:off x="10026590" y="2547157"/>
              <a:ext cx="427888" cy="240687"/>
            </a:xfrm>
            <a:custGeom>
              <a:avLst/>
              <a:gdLst>
                <a:gd name="T0" fmla="*/ 326 w 336"/>
                <a:gd name="T1" fmla="*/ 12 h 189"/>
                <a:gd name="T2" fmla="*/ 314 w 336"/>
                <a:gd name="T3" fmla="*/ 9 h 189"/>
                <a:gd name="T4" fmla="*/ 305 w 336"/>
                <a:gd name="T5" fmla="*/ 12 h 189"/>
                <a:gd name="T6" fmla="*/ 303 w 336"/>
                <a:gd name="T7" fmla="*/ 14 h 189"/>
                <a:gd name="T8" fmla="*/ 300 w 336"/>
                <a:gd name="T9" fmla="*/ 16 h 189"/>
                <a:gd name="T10" fmla="*/ 298 w 336"/>
                <a:gd name="T11" fmla="*/ 16 h 189"/>
                <a:gd name="T12" fmla="*/ 281 w 336"/>
                <a:gd name="T13" fmla="*/ 21 h 189"/>
                <a:gd name="T14" fmla="*/ 260 w 336"/>
                <a:gd name="T15" fmla="*/ 16 h 189"/>
                <a:gd name="T16" fmla="*/ 248 w 336"/>
                <a:gd name="T17" fmla="*/ 21 h 189"/>
                <a:gd name="T18" fmla="*/ 241 w 336"/>
                <a:gd name="T19" fmla="*/ 26 h 189"/>
                <a:gd name="T20" fmla="*/ 227 w 336"/>
                <a:gd name="T21" fmla="*/ 33 h 189"/>
                <a:gd name="T22" fmla="*/ 225 w 336"/>
                <a:gd name="T23" fmla="*/ 35 h 189"/>
                <a:gd name="T24" fmla="*/ 213 w 336"/>
                <a:gd name="T25" fmla="*/ 42 h 189"/>
                <a:gd name="T26" fmla="*/ 206 w 336"/>
                <a:gd name="T27" fmla="*/ 45 h 189"/>
                <a:gd name="T28" fmla="*/ 196 w 336"/>
                <a:gd name="T29" fmla="*/ 42 h 189"/>
                <a:gd name="T30" fmla="*/ 184 w 336"/>
                <a:gd name="T31" fmla="*/ 40 h 189"/>
                <a:gd name="T32" fmla="*/ 173 w 336"/>
                <a:gd name="T33" fmla="*/ 35 h 189"/>
                <a:gd name="T34" fmla="*/ 170 w 336"/>
                <a:gd name="T35" fmla="*/ 35 h 189"/>
                <a:gd name="T36" fmla="*/ 168 w 336"/>
                <a:gd name="T37" fmla="*/ 35 h 189"/>
                <a:gd name="T38" fmla="*/ 163 w 336"/>
                <a:gd name="T39" fmla="*/ 38 h 189"/>
                <a:gd name="T40" fmla="*/ 156 w 336"/>
                <a:gd name="T41" fmla="*/ 40 h 189"/>
                <a:gd name="T42" fmla="*/ 149 w 336"/>
                <a:gd name="T43" fmla="*/ 47 h 189"/>
                <a:gd name="T44" fmla="*/ 144 w 336"/>
                <a:gd name="T45" fmla="*/ 45 h 189"/>
                <a:gd name="T46" fmla="*/ 125 w 336"/>
                <a:gd name="T47" fmla="*/ 56 h 189"/>
                <a:gd name="T48" fmla="*/ 118 w 336"/>
                <a:gd name="T49" fmla="*/ 59 h 189"/>
                <a:gd name="T50" fmla="*/ 106 w 336"/>
                <a:gd name="T51" fmla="*/ 61 h 189"/>
                <a:gd name="T52" fmla="*/ 92 w 336"/>
                <a:gd name="T53" fmla="*/ 59 h 189"/>
                <a:gd name="T54" fmla="*/ 73 w 336"/>
                <a:gd name="T55" fmla="*/ 47 h 189"/>
                <a:gd name="T56" fmla="*/ 52 w 336"/>
                <a:gd name="T57" fmla="*/ 23 h 189"/>
                <a:gd name="T58" fmla="*/ 49 w 336"/>
                <a:gd name="T59" fmla="*/ 19 h 189"/>
                <a:gd name="T60" fmla="*/ 45 w 336"/>
                <a:gd name="T61" fmla="*/ 14 h 189"/>
                <a:gd name="T62" fmla="*/ 45 w 336"/>
                <a:gd name="T63" fmla="*/ 7 h 189"/>
                <a:gd name="T64" fmla="*/ 40 w 336"/>
                <a:gd name="T65" fmla="*/ 7 h 189"/>
                <a:gd name="T66" fmla="*/ 35 w 336"/>
                <a:gd name="T67" fmla="*/ 0 h 189"/>
                <a:gd name="T68" fmla="*/ 28 w 336"/>
                <a:gd name="T69" fmla="*/ 4 h 189"/>
                <a:gd name="T70" fmla="*/ 12 w 336"/>
                <a:gd name="T71" fmla="*/ 33 h 189"/>
                <a:gd name="T72" fmla="*/ 9 w 336"/>
                <a:gd name="T73" fmla="*/ 38 h 189"/>
                <a:gd name="T74" fmla="*/ 5 w 336"/>
                <a:gd name="T75" fmla="*/ 45 h 189"/>
                <a:gd name="T76" fmla="*/ 0 w 336"/>
                <a:gd name="T77" fmla="*/ 47 h 189"/>
                <a:gd name="T78" fmla="*/ 7 w 336"/>
                <a:gd name="T79" fmla="*/ 56 h 189"/>
                <a:gd name="T80" fmla="*/ 12 w 336"/>
                <a:gd name="T81" fmla="*/ 73 h 189"/>
                <a:gd name="T82" fmla="*/ 21 w 336"/>
                <a:gd name="T83" fmla="*/ 83 h 189"/>
                <a:gd name="T84" fmla="*/ 28 w 336"/>
                <a:gd name="T85" fmla="*/ 87 h 189"/>
                <a:gd name="T86" fmla="*/ 35 w 336"/>
                <a:gd name="T87" fmla="*/ 101 h 189"/>
                <a:gd name="T88" fmla="*/ 38 w 336"/>
                <a:gd name="T89" fmla="*/ 104 h 189"/>
                <a:gd name="T90" fmla="*/ 40 w 336"/>
                <a:gd name="T91" fmla="*/ 111 h 189"/>
                <a:gd name="T92" fmla="*/ 49 w 336"/>
                <a:gd name="T93" fmla="*/ 118 h 189"/>
                <a:gd name="T94" fmla="*/ 61 w 336"/>
                <a:gd name="T95" fmla="*/ 125 h 189"/>
                <a:gd name="T96" fmla="*/ 83 w 336"/>
                <a:gd name="T97" fmla="*/ 139 h 189"/>
                <a:gd name="T98" fmla="*/ 106 w 336"/>
                <a:gd name="T99" fmla="*/ 146 h 189"/>
                <a:gd name="T100" fmla="*/ 130 w 336"/>
                <a:gd name="T101" fmla="*/ 154 h 189"/>
                <a:gd name="T102" fmla="*/ 154 w 336"/>
                <a:gd name="T103" fmla="*/ 163 h 189"/>
                <a:gd name="T104" fmla="*/ 173 w 336"/>
                <a:gd name="T105" fmla="*/ 168 h 189"/>
                <a:gd name="T106" fmla="*/ 194 w 336"/>
                <a:gd name="T107" fmla="*/ 175 h 189"/>
                <a:gd name="T108" fmla="*/ 217 w 336"/>
                <a:gd name="T109" fmla="*/ 184 h 189"/>
                <a:gd name="T110" fmla="*/ 236 w 336"/>
                <a:gd name="T111" fmla="*/ 189 h 189"/>
                <a:gd name="T112" fmla="*/ 296 w 336"/>
                <a:gd name="T113" fmla="*/ 175 h 189"/>
                <a:gd name="T114" fmla="*/ 312 w 336"/>
                <a:gd name="T115" fmla="*/ 151 h 189"/>
                <a:gd name="T116" fmla="*/ 326 w 336"/>
                <a:gd name="T117" fmla="*/ 125 h 189"/>
                <a:gd name="T118" fmla="*/ 336 w 336"/>
                <a:gd name="T119" fmla="*/ 1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6" h="189">
                  <a:moveTo>
                    <a:pt x="336" y="14"/>
                  </a:moveTo>
                  <a:lnTo>
                    <a:pt x="336" y="14"/>
                  </a:lnTo>
                  <a:lnTo>
                    <a:pt x="333" y="14"/>
                  </a:lnTo>
                  <a:lnTo>
                    <a:pt x="329" y="12"/>
                  </a:lnTo>
                  <a:lnTo>
                    <a:pt x="326" y="12"/>
                  </a:lnTo>
                  <a:lnTo>
                    <a:pt x="326" y="12"/>
                  </a:lnTo>
                  <a:lnTo>
                    <a:pt x="322" y="9"/>
                  </a:lnTo>
                  <a:lnTo>
                    <a:pt x="322" y="9"/>
                  </a:lnTo>
                  <a:lnTo>
                    <a:pt x="317" y="9"/>
                  </a:lnTo>
                  <a:lnTo>
                    <a:pt x="314" y="9"/>
                  </a:lnTo>
                  <a:lnTo>
                    <a:pt x="314" y="12"/>
                  </a:lnTo>
                  <a:lnTo>
                    <a:pt x="312" y="12"/>
                  </a:lnTo>
                  <a:lnTo>
                    <a:pt x="310" y="12"/>
                  </a:lnTo>
                  <a:lnTo>
                    <a:pt x="307" y="12"/>
                  </a:lnTo>
                  <a:lnTo>
                    <a:pt x="305" y="12"/>
                  </a:lnTo>
                  <a:lnTo>
                    <a:pt x="305" y="14"/>
                  </a:lnTo>
                  <a:lnTo>
                    <a:pt x="303" y="14"/>
                  </a:lnTo>
                  <a:lnTo>
                    <a:pt x="303" y="14"/>
                  </a:lnTo>
                  <a:lnTo>
                    <a:pt x="303" y="14"/>
                  </a:lnTo>
                  <a:lnTo>
                    <a:pt x="303" y="14"/>
                  </a:lnTo>
                  <a:lnTo>
                    <a:pt x="303" y="16"/>
                  </a:lnTo>
                  <a:lnTo>
                    <a:pt x="303" y="16"/>
                  </a:lnTo>
                  <a:lnTo>
                    <a:pt x="300" y="16"/>
                  </a:lnTo>
                  <a:lnTo>
                    <a:pt x="300" y="16"/>
                  </a:lnTo>
                  <a:lnTo>
                    <a:pt x="300" y="16"/>
                  </a:lnTo>
                  <a:lnTo>
                    <a:pt x="298" y="16"/>
                  </a:lnTo>
                  <a:lnTo>
                    <a:pt x="298" y="16"/>
                  </a:lnTo>
                  <a:lnTo>
                    <a:pt x="298" y="16"/>
                  </a:lnTo>
                  <a:lnTo>
                    <a:pt x="298" y="16"/>
                  </a:lnTo>
                  <a:lnTo>
                    <a:pt x="298" y="16"/>
                  </a:lnTo>
                  <a:lnTo>
                    <a:pt x="296" y="19"/>
                  </a:lnTo>
                  <a:lnTo>
                    <a:pt x="296" y="19"/>
                  </a:lnTo>
                  <a:lnTo>
                    <a:pt x="293" y="21"/>
                  </a:lnTo>
                  <a:lnTo>
                    <a:pt x="284" y="21"/>
                  </a:lnTo>
                  <a:lnTo>
                    <a:pt x="281" y="21"/>
                  </a:lnTo>
                  <a:lnTo>
                    <a:pt x="274" y="21"/>
                  </a:lnTo>
                  <a:lnTo>
                    <a:pt x="272" y="21"/>
                  </a:lnTo>
                  <a:lnTo>
                    <a:pt x="270" y="21"/>
                  </a:lnTo>
                  <a:lnTo>
                    <a:pt x="260" y="16"/>
                  </a:lnTo>
                  <a:lnTo>
                    <a:pt x="260" y="16"/>
                  </a:lnTo>
                  <a:lnTo>
                    <a:pt x="255" y="19"/>
                  </a:lnTo>
                  <a:lnTo>
                    <a:pt x="255" y="16"/>
                  </a:lnTo>
                  <a:lnTo>
                    <a:pt x="253" y="19"/>
                  </a:lnTo>
                  <a:lnTo>
                    <a:pt x="253" y="19"/>
                  </a:lnTo>
                  <a:lnTo>
                    <a:pt x="248" y="21"/>
                  </a:lnTo>
                  <a:lnTo>
                    <a:pt x="246" y="21"/>
                  </a:lnTo>
                  <a:lnTo>
                    <a:pt x="246" y="23"/>
                  </a:lnTo>
                  <a:lnTo>
                    <a:pt x="243" y="23"/>
                  </a:lnTo>
                  <a:lnTo>
                    <a:pt x="241" y="23"/>
                  </a:lnTo>
                  <a:lnTo>
                    <a:pt x="241" y="26"/>
                  </a:lnTo>
                  <a:lnTo>
                    <a:pt x="236" y="28"/>
                  </a:lnTo>
                  <a:lnTo>
                    <a:pt x="234" y="30"/>
                  </a:lnTo>
                  <a:lnTo>
                    <a:pt x="229" y="33"/>
                  </a:lnTo>
                  <a:lnTo>
                    <a:pt x="227" y="33"/>
                  </a:lnTo>
                  <a:lnTo>
                    <a:pt x="227" y="33"/>
                  </a:lnTo>
                  <a:lnTo>
                    <a:pt x="227" y="33"/>
                  </a:lnTo>
                  <a:lnTo>
                    <a:pt x="227" y="33"/>
                  </a:lnTo>
                  <a:lnTo>
                    <a:pt x="227" y="35"/>
                  </a:lnTo>
                  <a:lnTo>
                    <a:pt x="227" y="35"/>
                  </a:lnTo>
                  <a:lnTo>
                    <a:pt x="225" y="35"/>
                  </a:lnTo>
                  <a:lnTo>
                    <a:pt x="222" y="38"/>
                  </a:lnTo>
                  <a:lnTo>
                    <a:pt x="217" y="40"/>
                  </a:lnTo>
                  <a:lnTo>
                    <a:pt x="215" y="40"/>
                  </a:lnTo>
                  <a:lnTo>
                    <a:pt x="215" y="40"/>
                  </a:lnTo>
                  <a:lnTo>
                    <a:pt x="213" y="42"/>
                  </a:lnTo>
                  <a:lnTo>
                    <a:pt x="210" y="42"/>
                  </a:lnTo>
                  <a:lnTo>
                    <a:pt x="210" y="42"/>
                  </a:lnTo>
                  <a:lnTo>
                    <a:pt x="208" y="42"/>
                  </a:lnTo>
                  <a:lnTo>
                    <a:pt x="206" y="42"/>
                  </a:lnTo>
                  <a:lnTo>
                    <a:pt x="206" y="45"/>
                  </a:lnTo>
                  <a:lnTo>
                    <a:pt x="203" y="45"/>
                  </a:lnTo>
                  <a:lnTo>
                    <a:pt x="201" y="45"/>
                  </a:lnTo>
                  <a:lnTo>
                    <a:pt x="199" y="45"/>
                  </a:lnTo>
                  <a:lnTo>
                    <a:pt x="199" y="42"/>
                  </a:lnTo>
                  <a:lnTo>
                    <a:pt x="196" y="42"/>
                  </a:lnTo>
                  <a:lnTo>
                    <a:pt x="194" y="40"/>
                  </a:lnTo>
                  <a:lnTo>
                    <a:pt x="191" y="38"/>
                  </a:lnTo>
                  <a:lnTo>
                    <a:pt x="191" y="38"/>
                  </a:lnTo>
                  <a:lnTo>
                    <a:pt x="187" y="40"/>
                  </a:lnTo>
                  <a:lnTo>
                    <a:pt x="184" y="40"/>
                  </a:lnTo>
                  <a:lnTo>
                    <a:pt x="182" y="40"/>
                  </a:lnTo>
                  <a:lnTo>
                    <a:pt x="182" y="40"/>
                  </a:lnTo>
                  <a:lnTo>
                    <a:pt x="180" y="38"/>
                  </a:lnTo>
                  <a:lnTo>
                    <a:pt x="177" y="38"/>
                  </a:lnTo>
                  <a:lnTo>
                    <a:pt x="173" y="35"/>
                  </a:lnTo>
                  <a:lnTo>
                    <a:pt x="173" y="35"/>
                  </a:lnTo>
                  <a:lnTo>
                    <a:pt x="173" y="38"/>
                  </a:lnTo>
                  <a:lnTo>
                    <a:pt x="173" y="38"/>
                  </a:lnTo>
                  <a:lnTo>
                    <a:pt x="173" y="38"/>
                  </a:lnTo>
                  <a:lnTo>
                    <a:pt x="170" y="35"/>
                  </a:lnTo>
                  <a:lnTo>
                    <a:pt x="170" y="35"/>
                  </a:lnTo>
                  <a:lnTo>
                    <a:pt x="170" y="35"/>
                  </a:lnTo>
                  <a:lnTo>
                    <a:pt x="170" y="35"/>
                  </a:lnTo>
                  <a:lnTo>
                    <a:pt x="168" y="35"/>
                  </a:lnTo>
                  <a:lnTo>
                    <a:pt x="168" y="35"/>
                  </a:lnTo>
                  <a:lnTo>
                    <a:pt x="165" y="35"/>
                  </a:lnTo>
                  <a:lnTo>
                    <a:pt x="165" y="35"/>
                  </a:lnTo>
                  <a:lnTo>
                    <a:pt x="165" y="35"/>
                  </a:lnTo>
                  <a:lnTo>
                    <a:pt x="163" y="38"/>
                  </a:lnTo>
                  <a:lnTo>
                    <a:pt x="163" y="38"/>
                  </a:lnTo>
                  <a:lnTo>
                    <a:pt x="163" y="38"/>
                  </a:lnTo>
                  <a:lnTo>
                    <a:pt x="163" y="38"/>
                  </a:lnTo>
                  <a:lnTo>
                    <a:pt x="161" y="40"/>
                  </a:lnTo>
                  <a:lnTo>
                    <a:pt x="158" y="40"/>
                  </a:lnTo>
                  <a:lnTo>
                    <a:pt x="156" y="40"/>
                  </a:lnTo>
                  <a:lnTo>
                    <a:pt x="156" y="42"/>
                  </a:lnTo>
                  <a:lnTo>
                    <a:pt x="154" y="45"/>
                  </a:lnTo>
                  <a:lnTo>
                    <a:pt x="151" y="45"/>
                  </a:lnTo>
                  <a:lnTo>
                    <a:pt x="149" y="45"/>
                  </a:lnTo>
                  <a:lnTo>
                    <a:pt x="149" y="47"/>
                  </a:lnTo>
                  <a:lnTo>
                    <a:pt x="146" y="47"/>
                  </a:lnTo>
                  <a:lnTo>
                    <a:pt x="146" y="45"/>
                  </a:lnTo>
                  <a:lnTo>
                    <a:pt x="144" y="45"/>
                  </a:lnTo>
                  <a:lnTo>
                    <a:pt x="144" y="45"/>
                  </a:lnTo>
                  <a:lnTo>
                    <a:pt x="144" y="45"/>
                  </a:lnTo>
                  <a:lnTo>
                    <a:pt x="139" y="49"/>
                  </a:lnTo>
                  <a:lnTo>
                    <a:pt x="135" y="52"/>
                  </a:lnTo>
                  <a:lnTo>
                    <a:pt x="132" y="52"/>
                  </a:lnTo>
                  <a:lnTo>
                    <a:pt x="132" y="54"/>
                  </a:lnTo>
                  <a:lnTo>
                    <a:pt x="125" y="56"/>
                  </a:lnTo>
                  <a:lnTo>
                    <a:pt x="125" y="56"/>
                  </a:lnTo>
                  <a:lnTo>
                    <a:pt x="125" y="56"/>
                  </a:lnTo>
                  <a:lnTo>
                    <a:pt x="125" y="59"/>
                  </a:lnTo>
                  <a:lnTo>
                    <a:pt x="120" y="59"/>
                  </a:lnTo>
                  <a:lnTo>
                    <a:pt x="118" y="59"/>
                  </a:lnTo>
                  <a:lnTo>
                    <a:pt x="116" y="59"/>
                  </a:lnTo>
                  <a:lnTo>
                    <a:pt x="113" y="59"/>
                  </a:lnTo>
                  <a:lnTo>
                    <a:pt x="111" y="59"/>
                  </a:lnTo>
                  <a:lnTo>
                    <a:pt x="109" y="59"/>
                  </a:lnTo>
                  <a:lnTo>
                    <a:pt x="106" y="61"/>
                  </a:lnTo>
                  <a:lnTo>
                    <a:pt x="104" y="61"/>
                  </a:lnTo>
                  <a:lnTo>
                    <a:pt x="102" y="61"/>
                  </a:lnTo>
                  <a:lnTo>
                    <a:pt x="97" y="59"/>
                  </a:lnTo>
                  <a:lnTo>
                    <a:pt x="94" y="59"/>
                  </a:lnTo>
                  <a:lnTo>
                    <a:pt x="92" y="59"/>
                  </a:lnTo>
                  <a:lnTo>
                    <a:pt x="90" y="59"/>
                  </a:lnTo>
                  <a:lnTo>
                    <a:pt x="87" y="56"/>
                  </a:lnTo>
                  <a:lnTo>
                    <a:pt x="80" y="52"/>
                  </a:lnTo>
                  <a:lnTo>
                    <a:pt x="78" y="49"/>
                  </a:lnTo>
                  <a:lnTo>
                    <a:pt x="73" y="47"/>
                  </a:lnTo>
                  <a:lnTo>
                    <a:pt x="68" y="42"/>
                  </a:lnTo>
                  <a:lnTo>
                    <a:pt x="64" y="38"/>
                  </a:lnTo>
                  <a:lnTo>
                    <a:pt x="59" y="33"/>
                  </a:lnTo>
                  <a:lnTo>
                    <a:pt x="54" y="28"/>
                  </a:lnTo>
                  <a:lnTo>
                    <a:pt x="52" y="23"/>
                  </a:lnTo>
                  <a:lnTo>
                    <a:pt x="52" y="21"/>
                  </a:lnTo>
                  <a:lnTo>
                    <a:pt x="49" y="21"/>
                  </a:lnTo>
                  <a:lnTo>
                    <a:pt x="49" y="19"/>
                  </a:lnTo>
                  <a:lnTo>
                    <a:pt x="49" y="19"/>
                  </a:lnTo>
                  <a:lnTo>
                    <a:pt x="49" y="19"/>
                  </a:lnTo>
                  <a:lnTo>
                    <a:pt x="49" y="19"/>
                  </a:lnTo>
                  <a:lnTo>
                    <a:pt x="47" y="19"/>
                  </a:lnTo>
                  <a:lnTo>
                    <a:pt x="47" y="16"/>
                  </a:lnTo>
                  <a:lnTo>
                    <a:pt x="47" y="16"/>
                  </a:lnTo>
                  <a:lnTo>
                    <a:pt x="45" y="14"/>
                  </a:lnTo>
                  <a:lnTo>
                    <a:pt x="45" y="14"/>
                  </a:lnTo>
                  <a:lnTo>
                    <a:pt x="45" y="7"/>
                  </a:lnTo>
                  <a:lnTo>
                    <a:pt x="45" y="7"/>
                  </a:lnTo>
                  <a:lnTo>
                    <a:pt x="45" y="7"/>
                  </a:lnTo>
                  <a:lnTo>
                    <a:pt x="45" y="7"/>
                  </a:lnTo>
                  <a:lnTo>
                    <a:pt x="45" y="9"/>
                  </a:lnTo>
                  <a:lnTo>
                    <a:pt x="42" y="7"/>
                  </a:lnTo>
                  <a:lnTo>
                    <a:pt x="42" y="7"/>
                  </a:lnTo>
                  <a:lnTo>
                    <a:pt x="40" y="7"/>
                  </a:lnTo>
                  <a:lnTo>
                    <a:pt x="40" y="7"/>
                  </a:lnTo>
                  <a:lnTo>
                    <a:pt x="38" y="4"/>
                  </a:lnTo>
                  <a:lnTo>
                    <a:pt x="38" y="4"/>
                  </a:lnTo>
                  <a:lnTo>
                    <a:pt x="35" y="4"/>
                  </a:lnTo>
                  <a:lnTo>
                    <a:pt x="35" y="2"/>
                  </a:lnTo>
                  <a:lnTo>
                    <a:pt x="35" y="0"/>
                  </a:lnTo>
                  <a:lnTo>
                    <a:pt x="35" y="2"/>
                  </a:lnTo>
                  <a:lnTo>
                    <a:pt x="33" y="2"/>
                  </a:lnTo>
                  <a:lnTo>
                    <a:pt x="33" y="2"/>
                  </a:lnTo>
                  <a:lnTo>
                    <a:pt x="33" y="2"/>
                  </a:lnTo>
                  <a:lnTo>
                    <a:pt x="28" y="4"/>
                  </a:lnTo>
                  <a:lnTo>
                    <a:pt x="14" y="28"/>
                  </a:lnTo>
                  <a:lnTo>
                    <a:pt x="14" y="28"/>
                  </a:lnTo>
                  <a:lnTo>
                    <a:pt x="14" y="30"/>
                  </a:lnTo>
                  <a:lnTo>
                    <a:pt x="14" y="33"/>
                  </a:lnTo>
                  <a:lnTo>
                    <a:pt x="12" y="33"/>
                  </a:lnTo>
                  <a:lnTo>
                    <a:pt x="9" y="33"/>
                  </a:lnTo>
                  <a:lnTo>
                    <a:pt x="9" y="35"/>
                  </a:lnTo>
                  <a:lnTo>
                    <a:pt x="9" y="35"/>
                  </a:lnTo>
                  <a:lnTo>
                    <a:pt x="9" y="35"/>
                  </a:lnTo>
                  <a:lnTo>
                    <a:pt x="9" y="38"/>
                  </a:lnTo>
                  <a:lnTo>
                    <a:pt x="7" y="38"/>
                  </a:lnTo>
                  <a:lnTo>
                    <a:pt x="7" y="40"/>
                  </a:lnTo>
                  <a:lnTo>
                    <a:pt x="5" y="40"/>
                  </a:lnTo>
                  <a:lnTo>
                    <a:pt x="5" y="42"/>
                  </a:lnTo>
                  <a:lnTo>
                    <a:pt x="5" y="45"/>
                  </a:lnTo>
                  <a:lnTo>
                    <a:pt x="5" y="45"/>
                  </a:lnTo>
                  <a:lnTo>
                    <a:pt x="2" y="47"/>
                  </a:lnTo>
                  <a:lnTo>
                    <a:pt x="2" y="47"/>
                  </a:lnTo>
                  <a:lnTo>
                    <a:pt x="2" y="47"/>
                  </a:lnTo>
                  <a:lnTo>
                    <a:pt x="0" y="47"/>
                  </a:lnTo>
                  <a:lnTo>
                    <a:pt x="0" y="49"/>
                  </a:lnTo>
                  <a:lnTo>
                    <a:pt x="2" y="52"/>
                  </a:lnTo>
                  <a:lnTo>
                    <a:pt x="2" y="54"/>
                  </a:lnTo>
                  <a:lnTo>
                    <a:pt x="7" y="56"/>
                  </a:lnTo>
                  <a:lnTo>
                    <a:pt x="7" y="56"/>
                  </a:lnTo>
                  <a:lnTo>
                    <a:pt x="7" y="59"/>
                  </a:lnTo>
                  <a:lnTo>
                    <a:pt x="7" y="64"/>
                  </a:lnTo>
                  <a:lnTo>
                    <a:pt x="9" y="66"/>
                  </a:lnTo>
                  <a:lnTo>
                    <a:pt x="9" y="71"/>
                  </a:lnTo>
                  <a:lnTo>
                    <a:pt x="12" y="73"/>
                  </a:lnTo>
                  <a:lnTo>
                    <a:pt x="16" y="75"/>
                  </a:lnTo>
                  <a:lnTo>
                    <a:pt x="19" y="75"/>
                  </a:lnTo>
                  <a:lnTo>
                    <a:pt x="19" y="78"/>
                  </a:lnTo>
                  <a:lnTo>
                    <a:pt x="19" y="80"/>
                  </a:lnTo>
                  <a:lnTo>
                    <a:pt x="21" y="83"/>
                  </a:lnTo>
                  <a:lnTo>
                    <a:pt x="21" y="85"/>
                  </a:lnTo>
                  <a:lnTo>
                    <a:pt x="23" y="85"/>
                  </a:lnTo>
                  <a:lnTo>
                    <a:pt x="26" y="87"/>
                  </a:lnTo>
                  <a:lnTo>
                    <a:pt x="28" y="87"/>
                  </a:lnTo>
                  <a:lnTo>
                    <a:pt x="28" y="87"/>
                  </a:lnTo>
                  <a:lnTo>
                    <a:pt x="31" y="90"/>
                  </a:lnTo>
                  <a:lnTo>
                    <a:pt x="33" y="99"/>
                  </a:lnTo>
                  <a:lnTo>
                    <a:pt x="33" y="99"/>
                  </a:lnTo>
                  <a:lnTo>
                    <a:pt x="33" y="101"/>
                  </a:lnTo>
                  <a:lnTo>
                    <a:pt x="35" y="101"/>
                  </a:lnTo>
                  <a:lnTo>
                    <a:pt x="35" y="101"/>
                  </a:lnTo>
                  <a:lnTo>
                    <a:pt x="35" y="101"/>
                  </a:lnTo>
                  <a:lnTo>
                    <a:pt x="38" y="104"/>
                  </a:lnTo>
                  <a:lnTo>
                    <a:pt x="38" y="104"/>
                  </a:lnTo>
                  <a:lnTo>
                    <a:pt x="38" y="104"/>
                  </a:lnTo>
                  <a:lnTo>
                    <a:pt x="38" y="106"/>
                  </a:lnTo>
                  <a:lnTo>
                    <a:pt x="40" y="106"/>
                  </a:lnTo>
                  <a:lnTo>
                    <a:pt x="40" y="109"/>
                  </a:lnTo>
                  <a:lnTo>
                    <a:pt x="40" y="109"/>
                  </a:lnTo>
                  <a:lnTo>
                    <a:pt x="40" y="111"/>
                  </a:lnTo>
                  <a:lnTo>
                    <a:pt x="40" y="113"/>
                  </a:lnTo>
                  <a:lnTo>
                    <a:pt x="42" y="113"/>
                  </a:lnTo>
                  <a:lnTo>
                    <a:pt x="45" y="116"/>
                  </a:lnTo>
                  <a:lnTo>
                    <a:pt x="49" y="118"/>
                  </a:lnTo>
                  <a:lnTo>
                    <a:pt x="49" y="118"/>
                  </a:lnTo>
                  <a:lnTo>
                    <a:pt x="52" y="118"/>
                  </a:lnTo>
                  <a:lnTo>
                    <a:pt x="52" y="116"/>
                  </a:lnTo>
                  <a:lnTo>
                    <a:pt x="52" y="118"/>
                  </a:lnTo>
                  <a:lnTo>
                    <a:pt x="57" y="120"/>
                  </a:lnTo>
                  <a:lnTo>
                    <a:pt x="61" y="125"/>
                  </a:lnTo>
                  <a:lnTo>
                    <a:pt x="68" y="132"/>
                  </a:lnTo>
                  <a:lnTo>
                    <a:pt x="71" y="135"/>
                  </a:lnTo>
                  <a:lnTo>
                    <a:pt x="73" y="137"/>
                  </a:lnTo>
                  <a:lnTo>
                    <a:pt x="78" y="137"/>
                  </a:lnTo>
                  <a:lnTo>
                    <a:pt x="83" y="139"/>
                  </a:lnTo>
                  <a:lnTo>
                    <a:pt x="87" y="142"/>
                  </a:lnTo>
                  <a:lnTo>
                    <a:pt x="92" y="142"/>
                  </a:lnTo>
                  <a:lnTo>
                    <a:pt x="97" y="144"/>
                  </a:lnTo>
                  <a:lnTo>
                    <a:pt x="102" y="146"/>
                  </a:lnTo>
                  <a:lnTo>
                    <a:pt x="106" y="146"/>
                  </a:lnTo>
                  <a:lnTo>
                    <a:pt x="111" y="149"/>
                  </a:lnTo>
                  <a:lnTo>
                    <a:pt x="116" y="151"/>
                  </a:lnTo>
                  <a:lnTo>
                    <a:pt x="120" y="151"/>
                  </a:lnTo>
                  <a:lnTo>
                    <a:pt x="125" y="154"/>
                  </a:lnTo>
                  <a:lnTo>
                    <a:pt x="130" y="154"/>
                  </a:lnTo>
                  <a:lnTo>
                    <a:pt x="135" y="156"/>
                  </a:lnTo>
                  <a:lnTo>
                    <a:pt x="139" y="158"/>
                  </a:lnTo>
                  <a:lnTo>
                    <a:pt x="144" y="158"/>
                  </a:lnTo>
                  <a:lnTo>
                    <a:pt x="149" y="161"/>
                  </a:lnTo>
                  <a:lnTo>
                    <a:pt x="154" y="163"/>
                  </a:lnTo>
                  <a:lnTo>
                    <a:pt x="154" y="163"/>
                  </a:lnTo>
                  <a:lnTo>
                    <a:pt x="158" y="163"/>
                  </a:lnTo>
                  <a:lnTo>
                    <a:pt x="163" y="165"/>
                  </a:lnTo>
                  <a:lnTo>
                    <a:pt x="168" y="168"/>
                  </a:lnTo>
                  <a:lnTo>
                    <a:pt x="173" y="168"/>
                  </a:lnTo>
                  <a:lnTo>
                    <a:pt x="177" y="170"/>
                  </a:lnTo>
                  <a:lnTo>
                    <a:pt x="180" y="172"/>
                  </a:lnTo>
                  <a:lnTo>
                    <a:pt x="184" y="172"/>
                  </a:lnTo>
                  <a:lnTo>
                    <a:pt x="189" y="175"/>
                  </a:lnTo>
                  <a:lnTo>
                    <a:pt x="194" y="175"/>
                  </a:lnTo>
                  <a:lnTo>
                    <a:pt x="199" y="177"/>
                  </a:lnTo>
                  <a:lnTo>
                    <a:pt x="203" y="180"/>
                  </a:lnTo>
                  <a:lnTo>
                    <a:pt x="208" y="180"/>
                  </a:lnTo>
                  <a:lnTo>
                    <a:pt x="213" y="182"/>
                  </a:lnTo>
                  <a:lnTo>
                    <a:pt x="217" y="184"/>
                  </a:lnTo>
                  <a:lnTo>
                    <a:pt x="220" y="184"/>
                  </a:lnTo>
                  <a:lnTo>
                    <a:pt x="225" y="187"/>
                  </a:lnTo>
                  <a:lnTo>
                    <a:pt x="229" y="187"/>
                  </a:lnTo>
                  <a:lnTo>
                    <a:pt x="232" y="189"/>
                  </a:lnTo>
                  <a:lnTo>
                    <a:pt x="236" y="189"/>
                  </a:lnTo>
                  <a:lnTo>
                    <a:pt x="277" y="189"/>
                  </a:lnTo>
                  <a:lnTo>
                    <a:pt x="286" y="189"/>
                  </a:lnTo>
                  <a:lnTo>
                    <a:pt x="288" y="184"/>
                  </a:lnTo>
                  <a:lnTo>
                    <a:pt x="291" y="180"/>
                  </a:lnTo>
                  <a:lnTo>
                    <a:pt x="296" y="175"/>
                  </a:lnTo>
                  <a:lnTo>
                    <a:pt x="298" y="170"/>
                  </a:lnTo>
                  <a:lnTo>
                    <a:pt x="300" y="165"/>
                  </a:lnTo>
                  <a:lnTo>
                    <a:pt x="305" y="161"/>
                  </a:lnTo>
                  <a:lnTo>
                    <a:pt x="307" y="156"/>
                  </a:lnTo>
                  <a:lnTo>
                    <a:pt x="312" y="151"/>
                  </a:lnTo>
                  <a:lnTo>
                    <a:pt x="314" y="146"/>
                  </a:lnTo>
                  <a:lnTo>
                    <a:pt x="317" y="139"/>
                  </a:lnTo>
                  <a:lnTo>
                    <a:pt x="322" y="135"/>
                  </a:lnTo>
                  <a:lnTo>
                    <a:pt x="324" y="130"/>
                  </a:lnTo>
                  <a:lnTo>
                    <a:pt x="326" y="125"/>
                  </a:lnTo>
                  <a:lnTo>
                    <a:pt x="331" y="120"/>
                  </a:lnTo>
                  <a:lnTo>
                    <a:pt x="333" y="116"/>
                  </a:lnTo>
                  <a:lnTo>
                    <a:pt x="336" y="111"/>
                  </a:lnTo>
                  <a:lnTo>
                    <a:pt x="336" y="14"/>
                  </a:lnTo>
                  <a:lnTo>
                    <a:pt x="336" y="14"/>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22" name="Freeform 16">
              <a:extLst>
                <a:ext uri="{FF2B5EF4-FFF2-40B4-BE49-F238E27FC236}">
                  <a16:creationId xmlns:a16="http://schemas.microsoft.com/office/drawing/2014/main" id="{DEFC876E-FAA1-EE31-0FEB-73B3EE663D69}"/>
                </a:ext>
              </a:extLst>
            </p:cNvPr>
            <p:cNvSpPr>
              <a:spLocks/>
            </p:cNvSpPr>
            <p:nvPr/>
          </p:nvSpPr>
          <p:spPr bwMode="auto">
            <a:xfrm>
              <a:off x="9911977" y="2514046"/>
              <a:ext cx="710599" cy="930911"/>
            </a:xfrm>
            <a:custGeom>
              <a:avLst/>
              <a:gdLst>
                <a:gd name="T0" fmla="*/ 549 w 558"/>
                <a:gd name="T1" fmla="*/ 78 h 731"/>
                <a:gd name="T2" fmla="*/ 539 w 558"/>
                <a:gd name="T3" fmla="*/ 85 h 731"/>
                <a:gd name="T4" fmla="*/ 544 w 558"/>
                <a:gd name="T5" fmla="*/ 71 h 731"/>
                <a:gd name="T6" fmla="*/ 542 w 558"/>
                <a:gd name="T7" fmla="*/ 35 h 731"/>
                <a:gd name="T8" fmla="*/ 551 w 558"/>
                <a:gd name="T9" fmla="*/ 11 h 731"/>
                <a:gd name="T10" fmla="*/ 525 w 558"/>
                <a:gd name="T11" fmla="*/ 0 h 731"/>
                <a:gd name="T12" fmla="*/ 513 w 558"/>
                <a:gd name="T13" fmla="*/ 7 h 731"/>
                <a:gd name="T14" fmla="*/ 494 w 558"/>
                <a:gd name="T15" fmla="*/ 23 h 731"/>
                <a:gd name="T16" fmla="*/ 478 w 558"/>
                <a:gd name="T17" fmla="*/ 26 h 731"/>
                <a:gd name="T18" fmla="*/ 459 w 558"/>
                <a:gd name="T19" fmla="*/ 33 h 731"/>
                <a:gd name="T20" fmla="*/ 426 w 558"/>
                <a:gd name="T21" fmla="*/ 40 h 731"/>
                <a:gd name="T22" fmla="*/ 397 w 558"/>
                <a:gd name="T23" fmla="*/ 38 h 731"/>
                <a:gd name="T24" fmla="*/ 388 w 558"/>
                <a:gd name="T25" fmla="*/ 42 h 731"/>
                <a:gd name="T26" fmla="*/ 343 w 558"/>
                <a:gd name="T27" fmla="*/ 45 h 731"/>
                <a:gd name="T28" fmla="*/ 317 w 558"/>
                <a:gd name="T29" fmla="*/ 61 h 731"/>
                <a:gd name="T30" fmla="*/ 289 w 558"/>
                <a:gd name="T31" fmla="*/ 68 h 731"/>
                <a:gd name="T32" fmla="*/ 263 w 558"/>
                <a:gd name="T33" fmla="*/ 64 h 731"/>
                <a:gd name="T34" fmla="*/ 248 w 558"/>
                <a:gd name="T35" fmla="*/ 66 h 731"/>
                <a:gd name="T36" fmla="*/ 222 w 558"/>
                <a:gd name="T37" fmla="*/ 80 h 731"/>
                <a:gd name="T38" fmla="*/ 184 w 558"/>
                <a:gd name="T39" fmla="*/ 85 h 731"/>
                <a:gd name="T40" fmla="*/ 139 w 558"/>
                <a:gd name="T41" fmla="*/ 45 h 731"/>
                <a:gd name="T42" fmla="*/ 130 w 558"/>
                <a:gd name="T43" fmla="*/ 33 h 731"/>
                <a:gd name="T44" fmla="*/ 104 w 558"/>
                <a:gd name="T45" fmla="*/ 59 h 731"/>
                <a:gd name="T46" fmla="*/ 92 w 558"/>
                <a:gd name="T47" fmla="*/ 73 h 731"/>
                <a:gd name="T48" fmla="*/ 109 w 558"/>
                <a:gd name="T49" fmla="*/ 106 h 731"/>
                <a:gd name="T50" fmla="*/ 128 w 558"/>
                <a:gd name="T51" fmla="*/ 130 h 731"/>
                <a:gd name="T52" fmla="*/ 147 w 558"/>
                <a:gd name="T53" fmla="*/ 146 h 731"/>
                <a:gd name="T54" fmla="*/ 215 w 558"/>
                <a:gd name="T55" fmla="*/ 180 h 731"/>
                <a:gd name="T56" fmla="*/ 279 w 558"/>
                <a:gd name="T57" fmla="*/ 201 h 731"/>
                <a:gd name="T58" fmla="*/ 371 w 558"/>
                <a:gd name="T59" fmla="*/ 220 h 731"/>
                <a:gd name="T60" fmla="*/ 333 w 558"/>
                <a:gd name="T61" fmla="*/ 255 h 731"/>
                <a:gd name="T62" fmla="*/ 296 w 558"/>
                <a:gd name="T63" fmla="*/ 291 h 731"/>
                <a:gd name="T64" fmla="*/ 244 w 558"/>
                <a:gd name="T65" fmla="*/ 348 h 731"/>
                <a:gd name="T66" fmla="*/ 194 w 558"/>
                <a:gd name="T67" fmla="*/ 381 h 731"/>
                <a:gd name="T68" fmla="*/ 154 w 558"/>
                <a:gd name="T69" fmla="*/ 381 h 731"/>
                <a:gd name="T70" fmla="*/ 104 w 558"/>
                <a:gd name="T71" fmla="*/ 409 h 731"/>
                <a:gd name="T72" fmla="*/ 52 w 558"/>
                <a:gd name="T73" fmla="*/ 426 h 731"/>
                <a:gd name="T74" fmla="*/ 12 w 558"/>
                <a:gd name="T75" fmla="*/ 480 h 731"/>
                <a:gd name="T76" fmla="*/ 0 w 558"/>
                <a:gd name="T77" fmla="*/ 677 h 731"/>
                <a:gd name="T78" fmla="*/ 28 w 558"/>
                <a:gd name="T79" fmla="*/ 721 h 731"/>
                <a:gd name="T80" fmla="*/ 42 w 558"/>
                <a:gd name="T81" fmla="*/ 717 h 731"/>
                <a:gd name="T82" fmla="*/ 50 w 558"/>
                <a:gd name="T83" fmla="*/ 705 h 731"/>
                <a:gd name="T84" fmla="*/ 52 w 558"/>
                <a:gd name="T85" fmla="*/ 693 h 731"/>
                <a:gd name="T86" fmla="*/ 57 w 558"/>
                <a:gd name="T87" fmla="*/ 691 h 731"/>
                <a:gd name="T88" fmla="*/ 68 w 558"/>
                <a:gd name="T89" fmla="*/ 679 h 731"/>
                <a:gd name="T90" fmla="*/ 80 w 558"/>
                <a:gd name="T91" fmla="*/ 667 h 731"/>
                <a:gd name="T92" fmla="*/ 104 w 558"/>
                <a:gd name="T93" fmla="*/ 641 h 731"/>
                <a:gd name="T94" fmla="*/ 165 w 558"/>
                <a:gd name="T95" fmla="*/ 584 h 731"/>
                <a:gd name="T96" fmla="*/ 206 w 558"/>
                <a:gd name="T97" fmla="*/ 549 h 731"/>
                <a:gd name="T98" fmla="*/ 277 w 558"/>
                <a:gd name="T99" fmla="*/ 508 h 731"/>
                <a:gd name="T100" fmla="*/ 296 w 558"/>
                <a:gd name="T101" fmla="*/ 487 h 731"/>
                <a:gd name="T102" fmla="*/ 400 w 558"/>
                <a:gd name="T103" fmla="*/ 364 h 731"/>
                <a:gd name="T104" fmla="*/ 442 w 558"/>
                <a:gd name="T105" fmla="*/ 279 h 731"/>
                <a:gd name="T106" fmla="*/ 473 w 558"/>
                <a:gd name="T107" fmla="*/ 224 h 731"/>
                <a:gd name="T108" fmla="*/ 497 w 558"/>
                <a:gd name="T109" fmla="*/ 189 h 731"/>
                <a:gd name="T110" fmla="*/ 516 w 558"/>
                <a:gd name="T111" fmla="*/ 158 h 731"/>
                <a:gd name="T112" fmla="*/ 528 w 558"/>
                <a:gd name="T113" fmla="*/ 132 h 731"/>
                <a:gd name="T114" fmla="*/ 532 w 558"/>
                <a:gd name="T115" fmla="*/ 109 h 731"/>
                <a:gd name="T116" fmla="*/ 551 w 558"/>
                <a:gd name="T117" fmla="*/ 87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8" h="731">
                  <a:moveTo>
                    <a:pt x="558" y="82"/>
                  </a:moveTo>
                  <a:lnTo>
                    <a:pt x="558" y="82"/>
                  </a:lnTo>
                  <a:lnTo>
                    <a:pt x="558" y="82"/>
                  </a:lnTo>
                  <a:lnTo>
                    <a:pt x="556" y="82"/>
                  </a:lnTo>
                  <a:lnTo>
                    <a:pt x="556" y="82"/>
                  </a:lnTo>
                  <a:lnTo>
                    <a:pt x="556" y="82"/>
                  </a:lnTo>
                  <a:lnTo>
                    <a:pt x="554" y="82"/>
                  </a:lnTo>
                  <a:lnTo>
                    <a:pt x="554" y="82"/>
                  </a:lnTo>
                  <a:lnTo>
                    <a:pt x="554" y="82"/>
                  </a:lnTo>
                  <a:lnTo>
                    <a:pt x="551" y="80"/>
                  </a:lnTo>
                  <a:lnTo>
                    <a:pt x="551" y="80"/>
                  </a:lnTo>
                  <a:lnTo>
                    <a:pt x="551" y="80"/>
                  </a:lnTo>
                  <a:lnTo>
                    <a:pt x="549" y="80"/>
                  </a:lnTo>
                  <a:lnTo>
                    <a:pt x="549" y="80"/>
                  </a:lnTo>
                  <a:lnTo>
                    <a:pt x="549" y="78"/>
                  </a:lnTo>
                  <a:lnTo>
                    <a:pt x="546" y="78"/>
                  </a:lnTo>
                  <a:lnTo>
                    <a:pt x="546" y="78"/>
                  </a:lnTo>
                  <a:lnTo>
                    <a:pt x="546" y="78"/>
                  </a:lnTo>
                  <a:lnTo>
                    <a:pt x="546" y="80"/>
                  </a:lnTo>
                  <a:lnTo>
                    <a:pt x="546" y="80"/>
                  </a:lnTo>
                  <a:lnTo>
                    <a:pt x="546" y="82"/>
                  </a:lnTo>
                  <a:lnTo>
                    <a:pt x="549" y="82"/>
                  </a:lnTo>
                  <a:lnTo>
                    <a:pt x="549" y="82"/>
                  </a:lnTo>
                  <a:lnTo>
                    <a:pt x="549" y="82"/>
                  </a:lnTo>
                  <a:lnTo>
                    <a:pt x="549" y="82"/>
                  </a:lnTo>
                  <a:lnTo>
                    <a:pt x="549" y="82"/>
                  </a:lnTo>
                  <a:lnTo>
                    <a:pt x="549" y="82"/>
                  </a:lnTo>
                  <a:lnTo>
                    <a:pt x="549" y="82"/>
                  </a:lnTo>
                  <a:lnTo>
                    <a:pt x="546" y="82"/>
                  </a:lnTo>
                  <a:lnTo>
                    <a:pt x="539" y="85"/>
                  </a:lnTo>
                  <a:lnTo>
                    <a:pt x="537" y="85"/>
                  </a:lnTo>
                  <a:lnTo>
                    <a:pt x="537" y="85"/>
                  </a:lnTo>
                  <a:lnTo>
                    <a:pt x="537" y="82"/>
                  </a:lnTo>
                  <a:lnTo>
                    <a:pt x="539" y="82"/>
                  </a:lnTo>
                  <a:lnTo>
                    <a:pt x="539" y="82"/>
                  </a:lnTo>
                  <a:lnTo>
                    <a:pt x="542" y="82"/>
                  </a:lnTo>
                  <a:lnTo>
                    <a:pt x="542" y="82"/>
                  </a:lnTo>
                  <a:lnTo>
                    <a:pt x="542" y="80"/>
                  </a:lnTo>
                  <a:lnTo>
                    <a:pt x="542" y="80"/>
                  </a:lnTo>
                  <a:lnTo>
                    <a:pt x="542" y="78"/>
                  </a:lnTo>
                  <a:lnTo>
                    <a:pt x="542" y="75"/>
                  </a:lnTo>
                  <a:lnTo>
                    <a:pt x="544" y="75"/>
                  </a:lnTo>
                  <a:lnTo>
                    <a:pt x="544" y="75"/>
                  </a:lnTo>
                  <a:lnTo>
                    <a:pt x="546" y="75"/>
                  </a:lnTo>
                  <a:lnTo>
                    <a:pt x="544" y="71"/>
                  </a:lnTo>
                  <a:lnTo>
                    <a:pt x="544" y="61"/>
                  </a:lnTo>
                  <a:lnTo>
                    <a:pt x="544" y="54"/>
                  </a:lnTo>
                  <a:lnTo>
                    <a:pt x="544" y="52"/>
                  </a:lnTo>
                  <a:lnTo>
                    <a:pt x="544" y="52"/>
                  </a:lnTo>
                  <a:lnTo>
                    <a:pt x="544" y="52"/>
                  </a:lnTo>
                  <a:lnTo>
                    <a:pt x="544" y="49"/>
                  </a:lnTo>
                  <a:lnTo>
                    <a:pt x="546" y="47"/>
                  </a:lnTo>
                  <a:lnTo>
                    <a:pt x="546" y="47"/>
                  </a:lnTo>
                  <a:lnTo>
                    <a:pt x="546" y="45"/>
                  </a:lnTo>
                  <a:lnTo>
                    <a:pt x="544" y="45"/>
                  </a:lnTo>
                  <a:lnTo>
                    <a:pt x="542" y="42"/>
                  </a:lnTo>
                  <a:lnTo>
                    <a:pt x="542" y="40"/>
                  </a:lnTo>
                  <a:lnTo>
                    <a:pt x="542" y="38"/>
                  </a:lnTo>
                  <a:lnTo>
                    <a:pt x="542" y="35"/>
                  </a:lnTo>
                  <a:lnTo>
                    <a:pt x="542" y="35"/>
                  </a:lnTo>
                  <a:lnTo>
                    <a:pt x="544" y="30"/>
                  </a:lnTo>
                  <a:lnTo>
                    <a:pt x="544" y="28"/>
                  </a:lnTo>
                  <a:lnTo>
                    <a:pt x="544" y="28"/>
                  </a:lnTo>
                  <a:lnTo>
                    <a:pt x="544" y="28"/>
                  </a:lnTo>
                  <a:lnTo>
                    <a:pt x="544" y="26"/>
                  </a:lnTo>
                  <a:lnTo>
                    <a:pt x="544" y="26"/>
                  </a:lnTo>
                  <a:lnTo>
                    <a:pt x="544" y="26"/>
                  </a:lnTo>
                  <a:lnTo>
                    <a:pt x="544" y="23"/>
                  </a:lnTo>
                  <a:lnTo>
                    <a:pt x="546" y="21"/>
                  </a:lnTo>
                  <a:lnTo>
                    <a:pt x="549" y="21"/>
                  </a:lnTo>
                  <a:lnTo>
                    <a:pt x="549" y="19"/>
                  </a:lnTo>
                  <a:lnTo>
                    <a:pt x="551" y="19"/>
                  </a:lnTo>
                  <a:lnTo>
                    <a:pt x="551" y="16"/>
                  </a:lnTo>
                  <a:lnTo>
                    <a:pt x="551" y="14"/>
                  </a:lnTo>
                  <a:lnTo>
                    <a:pt x="551" y="11"/>
                  </a:lnTo>
                  <a:lnTo>
                    <a:pt x="551" y="9"/>
                  </a:lnTo>
                  <a:lnTo>
                    <a:pt x="554" y="9"/>
                  </a:lnTo>
                  <a:lnTo>
                    <a:pt x="551" y="7"/>
                  </a:lnTo>
                  <a:lnTo>
                    <a:pt x="551" y="7"/>
                  </a:lnTo>
                  <a:lnTo>
                    <a:pt x="549" y="7"/>
                  </a:lnTo>
                  <a:lnTo>
                    <a:pt x="546" y="7"/>
                  </a:lnTo>
                  <a:lnTo>
                    <a:pt x="546" y="7"/>
                  </a:lnTo>
                  <a:lnTo>
                    <a:pt x="544" y="7"/>
                  </a:lnTo>
                  <a:lnTo>
                    <a:pt x="544" y="7"/>
                  </a:lnTo>
                  <a:lnTo>
                    <a:pt x="539" y="7"/>
                  </a:lnTo>
                  <a:lnTo>
                    <a:pt x="539" y="4"/>
                  </a:lnTo>
                  <a:lnTo>
                    <a:pt x="535" y="2"/>
                  </a:lnTo>
                  <a:lnTo>
                    <a:pt x="530" y="2"/>
                  </a:lnTo>
                  <a:lnTo>
                    <a:pt x="525" y="0"/>
                  </a:lnTo>
                  <a:lnTo>
                    <a:pt x="525" y="0"/>
                  </a:lnTo>
                  <a:lnTo>
                    <a:pt x="525" y="0"/>
                  </a:lnTo>
                  <a:lnTo>
                    <a:pt x="523" y="0"/>
                  </a:lnTo>
                  <a:lnTo>
                    <a:pt x="520" y="2"/>
                  </a:lnTo>
                  <a:lnTo>
                    <a:pt x="518" y="2"/>
                  </a:lnTo>
                  <a:lnTo>
                    <a:pt x="518" y="2"/>
                  </a:lnTo>
                  <a:lnTo>
                    <a:pt x="518" y="2"/>
                  </a:lnTo>
                  <a:lnTo>
                    <a:pt x="518" y="2"/>
                  </a:lnTo>
                  <a:lnTo>
                    <a:pt x="518" y="2"/>
                  </a:lnTo>
                  <a:lnTo>
                    <a:pt x="518" y="2"/>
                  </a:lnTo>
                  <a:lnTo>
                    <a:pt x="518" y="2"/>
                  </a:lnTo>
                  <a:lnTo>
                    <a:pt x="516" y="2"/>
                  </a:lnTo>
                  <a:lnTo>
                    <a:pt x="516" y="2"/>
                  </a:lnTo>
                  <a:lnTo>
                    <a:pt x="513" y="4"/>
                  </a:lnTo>
                  <a:lnTo>
                    <a:pt x="513" y="4"/>
                  </a:lnTo>
                  <a:lnTo>
                    <a:pt x="513" y="7"/>
                  </a:lnTo>
                  <a:lnTo>
                    <a:pt x="511" y="7"/>
                  </a:lnTo>
                  <a:lnTo>
                    <a:pt x="511" y="9"/>
                  </a:lnTo>
                  <a:lnTo>
                    <a:pt x="511" y="9"/>
                  </a:lnTo>
                  <a:lnTo>
                    <a:pt x="511" y="11"/>
                  </a:lnTo>
                  <a:lnTo>
                    <a:pt x="511" y="11"/>
                  </a:lnTo>
                  <a:lnTo>
                    <a:pt x="511" y="11"/>
                  </a:lnTo>
                  <a:lnTo>
                    <a:pt x="509" y="14"/>
                  </a:lnTo>
                  <a:lnTo>
                    <a:pt x="506" y="16"/>
                  </a:lnTo>
                  <a:lnTo>
                    <a:pt x="506" y="16"/>
                  </a:lnTo>
                  <a:lnTo>
                    <a:pt x="504" y="16"/>
                  </a:lnTo>
                  <a:lnTo>
                    <a:pt x="499" y="21"/>
                  </a:lnTo>
                  <a:lnTo>
                    <a:pt x="497" y="21"/>
                  </a:lnTo>
                  <a:lnTo>
                    <a:pt x="494" y="21"/>
                  </a:lnTo>
                  <a:lnTo>
                    <a:pt x="494" y="23"/>
                  </a:lnTo>
                  <a:lnTo>
                    <a:pt x="494" y="23"/>
                  </a:lnTo>
                  <a:lnTo>
                    <a:pt x="494" y="23"/>
                  </a:lnTo>
                  <a:lnTo>
                    <a:pt x="492" y="23"/>
                  </a:lnTo>
                  <a:lnTo>
                    <a:pt x="492" y="23"/>
                  </a:lnTo>
                  <a:lnTo>
                    <a:pt x="490" y="23"/>
                  </a:lnTo>
                  <a:lnTo>
                    <a:pt x="487" y="26"/>
                  </a:lnTo>
                  <a:lnTo>
                    <a:pt x="487" y="26"/>
                  </a:lnTo>
                  <a:lnTo>
                    <a:pt x="483" y="26"/>
                  </a:lnTo>
                  <a:lnTo>
                    <a:pt x="483" y="26"/>
                  </a:lnTo>
                  <a:lnTo>
                    <a:pt x="480" y="26"/>
                  </a:lnTo>
                  <a:lnTo>
                    <a:pt x="480" y="26"/>
                  </a:lnTo>
                  <a:lnTo>
                    <a:pt x="480" y="26"/>
                  </a:lnTo>
                  <a:lnTo>
                    <a:pt x="480" y="26"/>
                  </a:lnTo>
                  <a:lnTo>
                    <a:pt x="480" y="26"/>
                  </a:lnTo>
                  <a:lnTo>
                    <a:pt x="480" y="26"/>
                  </a:lnTo>
                  <a:lnTo>
                    <a:pt x="478" y="26"/>
                  </a:lnTo>
                  <a:lnTo>
                    <a:pt x="478" y="28"/>
                  </a:lnTo>
                  <a:lnTo>
                    <a:pt x="478" y="28"/>
                  </a:lnTo>
                  <a:lnTo>
                    <a:pt x="475" y="28"/>
                  </a:lnTo>
                  <a:lnTo>
                    <a:pt x="473" y="28"/>
                  </a:lnTo>
                  <a:lnTo>
                    <a:pt x="468" y="28"/>
                  </a:lnTo>
                  <a:lnTo>
                    <a:pt x="466" y="28"/>
                  </a:lnTo>
                  <a:lnTo>
                    <a:pt x="466" y="28"/>
                  </a:lnTo>
                  <a:lnTo>
                    <a:pt x="466" y="28"/>
                  </a:lnTo>
                  <a:lnTo>
                    <a:pt x="464" y="28"/>
                  </a:lnTo>
                  <a:lnTo>
                    <a:pt x="464" y="28"/>
                  </a:lnTo>
                  <a:lnTo>
                    <a:pt x="461" y="28"/>
                  </a:lnTo>
                  <a:lnTo>
                    <a:pt x="461" y="28"/>
                  </a:lnTo>
                  <a:lnTo>
                    <a:pt x="459" y="28"/>
                  </a:lnTo>
                  <a:lnTo>
                    <a:pt x="459" y="30"/>
                  </a:lnTo>
                  <a:lnTo>
                    <a:pt x="459" y="33"/>
                  </a:lnTo>
                  <a:lnTo>
                    <a:pt x="457" y="33"/>
                  </a:lnTo>
                  <a:lnTo>
                    <a:pt x="457" y="33"/>
                  </a:lnTo>
                  <a:lnTo>
                    <a:pt x="454" y="35"/>
                  </a:lnTo>
                  <a:lnTo>
                    <a:pt x="452" y="35"/>
                  </a:lnTo>
                  <a:lnTo>
                    <a:pt x="452" y="35"/>
                  </a:lnTo>
                  <a:lnTo>
                    <a:pt x="447" y="35"/>
                  </a:lnTo>
                  <a:lnTo>
                    <a:pt x="447" y="35"/>
                  </a:lnTo>
                  <a:lnTo>
                    <a:pt x="447" y="35"/>
                  </a:lnTo>
                  <a:lnTo>
                    <a:pt x="447" y="35"/>
                  </a:lnTo>
                  <a:lnTo>
                    <a:pt x="445" y="35"/>
                  </a:lnTo>
                  <a:lnTo>
                    <a:pt x="445" y="35"/>
                  </a:lnTo>
                  <a:lnTo>
                    <a:pt x="442" y="38"/>
                  </a:lnTo>
                  <a:lnTo>
                    <a:pt x="435" y="38"/>
                  </a:lnTo>
                  <a:lnTo>
                    <a:pt x="428" y="40"/>
                  </a:lnTo>
                  <a:lnTo>
                    <a:pt x="426" y="40"/>
                  </a:lnTo>
                  <a:lnTo>
                    <a:pt x="426" y="40"/>
                  </a:lnTo>
                  <a:lnTo>
                    <a:pt x="426" y="40"/>
                  </a:lnTo>
                  <a:lnTo>
                    <a:pt x="426" y="40"/>
                  </a:lnTo>
                  <a:lnTo>
                    <a:pt x="423" y="40"/>
                  </a:lnTo>
                  <a:lnTo>
                    <a:pt x="419" y="38"/>
                  </a:lnTo>
                  <a:lnTo>
                    <a:pt x="416" y="38"/>
                  </a:lnTo>
                  <a:lnTo>
                    <a:pt x="416" y="38"/>
                  </a:lnTo>
                  <a:lnTo>
                    <a:pt x="412" y="35"/>
                  </a:lnTo>
                  <a:lnTo>
                    <a:pt x="412" y="35"/>
                  </a:lnTo>
                  <a:lnTo>
                    <a:pt x="407" y="35"/>
                  </a:lnTo>
                  <a:lnTo>
                    <a:pt x="404" y="35"/>
                  </a:lnTo>
                  <a:lnTo>
                    <a:pt x="404" y="38"/>
                  </a:lnTo>
                  <a:lnTo>
                    <a:pt x="402" y="38"/>
                  </a:lnTo>
                  <a:lnTo>
                    <a:pt x="400" y="38"/>
                  </a:lnTo>
                  <a:lnTo>
                    <a:pt x="397" y="38"/>
                  </a:lnTo>
                  <a:lnTo>
                    <a:pt x="395" y="38"/>
                  </a:lnTo>
                  <a:lnTo>
                    <a:pt x="395" y="40"/>
                  </a:lnTo>
                  <a:lnTo>
                    <a:pt x="393" y="40"/>
                  </a:lnTo>
                  <a:lnTo>
                    <a:pt x="393" y="40"/>
                  </a:lnTo>
                  <a:lnTo>
                    <a:pt x="393" y="40"/>
                  </a:lnTo>
                  <a:lnTo>
                    <a:pt x="393" y="40"/>
                  </a:lnTo>
                  <a:lnTo>
                    <a:pt x="393" y="42"/>
                  </a:lnTo>
                  <a:lnTo>
                    <a:pt x="393" y="42"/>
                  </a:lnTo>
                  <a:lnTo>
                    <a:pt x="390" y="42"/>
                  </a:lnTo>
                  <a:lnTo>
                    <a:pt x="390" y="42"/>
                  </a:lnTo>
                  <a:lnTo>
                    <a:pt x="390" y="42"/>
                  </a:lnTo>
                  <a:lnTo>
                    <a:pt x="388" y="42"/>
                  </a:lnTo>
                  <a:lnTo>
                    <a:pt x="388" y="42"/>
                  </a:lnTo>
                  <a:lnTo>
                    <a:pt x="388" y="42"/>
                  </a:lnTo>
                  <a:lnTo>
                    <a:pt x="388" y="42"/>
                  </a:lnTo>
                  <a:lnTo>
                    <a:pt x="388" y="42"/>
                  </a:lnTo>
                  <a:lnTo>
                    <a:pt x="386" y="45"/>
                  </a:lnTo>
                  <a:lnTo>
                    <a:pt x="386" y="45"/>
                  </a:lnTo>
                  <a:lnTo>
                    <a:pt x="383" y="47"/>
                  </a:lnTo>
                  <a:lnTo>
                    <a:pt x="374" y="47"/>
                  </a:lnTo>
                  <a:lnTo>
                    <a:pt x="371" y="47"/>
                  </a:lnTo>
                  <a:lnTo>
                    <a:pt x="364" y="47"/>
                  </a:lnTo>
                  <a:lnTo>
                    <a:pt x="362" y="47"/>
                  </a:lnTo>
                  <a:lnTo>
                    <a:pt x="360" y="47"/>
                  </a:lnTo>
                  <a:lnTo>
                    <a:pt x="350" y="42"/>
                  </a:lnTo>
                  <a:lnTo>
                    <a:pt x="350" y="42"/>
                  </a:lnTo>
                  <a:lnTo>
                    <a:pt x="345" y="45"/>
                  </a:lnTo>
                  <a:lnTo>
                    <a:pt x="345" y="42"/>
                  </a:lnTo>
                  <a:lnTo>
                    <a:pt x="343" y="45"/>
                  </a:lnTo>
                  <a:lnTo>
                    <a:pt x="343" y="45"/>
                  </a:lnTo>
                  <a:lnTo>
                    <a:pt x="338" y="47"/>
                  </a:lnTo>
                  <a:lnTo>
                    <a:pt x="336" y="47"/>
                  </a:lnTo>
                  <a:lnTo>
                    <a:pt x="336" y="49"/>
                  </a:lnTo>
                  <a:lnTo>
                    <a:pt x="333" y="49"/>
                  </a:lnTo>
                  <a:lnTo>
                    <a:pt x="331" y="49"/>
                  </a:lnTo>
                  <a:lnTo>
                    <a:pt x="331" y="52"/>
                  </a:lnTo>
                  <a:lnTo>
                    <a:pt x="326" y="54"/>
                  </a:lnTo>
                  <a:lnTo>
                    <a:pt x="324" y="56"/>
                  </a:lnTo>
                  <a:lnTo>
                    <a:pt x="319" y="59"/>
                  </a:lnTo>
                  <a:lnTo>
                    <a:pt x="317" y="59"/>
                  </a:lnTo>
                  <a:lnTo>
                    <a:pt x="317" y="59"/>
                  </a:lnTo>
                  <a:lnTo>
                    <a:pt x="317" y="59"/>
                  </a:lnTo>
                  <a:lnTo>
                    <a:pt x="317" y="59"/>
                  </a:lnTo>
                  <a:lnTo>
                    <a:pt x="317" y="61"/>
                  </a:lnTo>
                  <a:lnTo>
                    <a:pt x="317" y="61"/>
                  </a:lnTo>
                  <a:lnTo>
                    <a:pt x="315" y="61"/>
                  </a:lnTo>
                  <a:lnTo>
                    <a:pt x="312" y="64"/>
                  </a:lnTo>
                  <a:lnTo>
                    <a:pt x="307" y="66"/>
                  </a:lnTo>
                  <a:lnTo>
                    <a:pt x="305" y="66"/>
                  </a:lnTo>
                  <a:lnTo>
                    <a:pt x="305" y="66"/>
                  </a:lnTo>
                  <a:lnTo>
                    <a:pt x="303" y="68"/>
                  </a:lnTo>
                  <a:lnTo>
                    <a:pt x="300" y="68"/>
                  </a:lnTo>
                  <a:lnTo>
                    <a:pt x="300" y="68"/>
                  </a:lnTo>
                  <a:lnTo>
                    <a:pt x="298" y="68"/>
                  </a:lnTo>
                  <a:lnTo>
                    <a:pt x="296" y="68"/>
                  </a:lnTo>
                  <a:lnTo>
                    <a:pt x="296" y="71"/>
                  </a:lnTo>
                  <a:lnTo>
                    <a:pt x="293" y="71"/>
                  </a:lnTo>
                  <a:lnTo>
                    <a:pt x="291" y="71"/>
                  </a:lnTo>
                  <a:lnTo>
                    <a:pt x="289" y="71"/>
                  </a:lnTo>
                  <a:lnTo>
                    <a:pt x="289" y="68"/>
                  </a:lnTo>
                  <a:lnTo>
                    <a:pt x="286" y="68"/>
                  </a:lnTo>
                  <a:lnTo>
                    <a:pt x="284" y="66"/>
                  </a:lnTo>
                  <a:lnTo>
                    <a:pt x="281" y="64"/>
                  </a:lnTo>
                  <a:lnTo>
                    <a:pt x="281" y="64"/>
                  </a:lnTo>
                  <a:lnTo>
                    <a:pt x="277" y="66"/>
                  </a:lnTo>
                  <a:lnTo>
                    <a:pt x="274" y="66"/>
                  </a:lnTo>
                  <a:lnTo>
                    <a:pt x="272" y="66"/>
                  </a:lnTo>
                  <a:lnTo>
                    <a:pt x="272" y="66"/>
                  </a:lnTo>
                  <a:lnTo>
                    <a:pt x="270" y="64"/>
                  </a:lnTo>
                  <a:lnTo>
                    <a:pt x="267" y="64"/>
                  </a:lnTo>
                  <a:lnTo>
                    <a:pt x="263" y="61"/>
                  </a:lnTo>
                  <a:lnTo>
                    <a:pt x="263" y="61"/>
                  </a:lnTo>
                  <a:lnTo>
                    <a:pt x="263" y="64"/>
                  </a:lnTo>
                  <a:lnTo>
                    <a:pt x="263" y="64"/>
                  </a:lnTo>
                  <a:lnTo>
                    <a:pt x="263" y="64"/>
                  </a:lnTo>
                  <a:lnTo>
                    <a:pt x="260" y="61"/>
                  </a:lnTo>
                  <a:lnTo>
                    <a:pt x="260" y="61"/>
                  </a:lnTo>
                  <a:lnTo>
                    <a:pt x="260" y="61"/>
                  </a:lnTo>
                  <a:lnTo>
                    <a:pt x="260" y="61"/>
                  </a:lnTo>
                  <a:lnTo>
                    <a:pt x="258" y="61"/>
                  </a:lnTo>
                  <a:lnTo>
                    <a:pt x="258" y="61"/>
                  </a:lnTo>
                  <a:lnTo>
                    <a:pt x="255" y="61"/>
                  </a:lnTo>
                  <a:lnTo>
                    <a:pt x="255" y="61"/>
                  </a:lnTo>
                  <a:lnTo>
                    <a:pt x="255" y="61"/>
                  </a:lnTo>
                  <a:lnTo>
                    <a:pt x="253" y="64"/>
                  </a:lnTo>
                  <a:lnTo>
                    <a:pt x="253" y="64"/>
                  </a:lnTo>
                  <a:lnTo>
                    <a:pt x="253" y="64"/>
                  </a:lnTo>
                  <a:lnTo>
                    <a:pt x="253" y="64"/>
                  </a:lnTo>
                  <a:lnTo>
                    <a:pt x="251" y="66"/>
                  </a:lnTo>
                  <a:lnTo>
                    <a:pt x="248" y="66"/>
                  </a:lnTo>
                  <a:lnTo>
                    <a:pt x="246" y="66"/>
                  </a:lnTo>
                  <a:lnTo>
                    <a:pt x="246" y="68"/>
                  </a:lnTo>
                  <a:lnTo>
                    <a:pt x="244" y="71"/>
                  </a:lnTo>
                  <a:lnTo>
                    <a:pt x="241" y="71"/>
                  </a:lnTo>
                  <a:lnTo>
                    <a:pt x="239" y="71"/>
                  </a:lnTo>
                  <a:lnTo>
                    <a:pt x="239" y="73"/>
                  </a:lnTo>
                  <a:lnTo>
                    <a:pt x="236" y="73"/>
                  </a:lnTo>
                  <a:lnTo>
                    <a:pt x="236" y="71"/>
                  </a:lnTo>
                  <a:lnTo>
                    <a:pt x="234" y="71"/>
                  </a:lnTo>
                  <a:lnTo>
                    <a:pt x="234" y="71"/>
                  </a:lnTo>
                  <a:lnTo>
                    <a:pt x="234" y="71"/>
                  </a:lnTo>
                  <a:lnTo>
                    <a:pt x="229" y="75"/>
                  </a:lnTo>
                  <a:lnTo>
                    <a:pt x="225" y="78"/>
                  </a:lnTo>
                  <a:lnTo>
                    <a:pt x="222" y="78"/>
                  </a:lnTo>
                  <a:lnTo>
                    <a:pt x="222" y="80"/>
                  </a:lnTo>
                  <a:lnTo>
                    <a:pt x="215" y="82"/>
                  </a:lnTo>
                  <a:lnTo>
                    <a:pt x="215" y="82"/>
                  </a:lnTo>
                  <a:lnTo>
                    <a:pt x="215" y="82"/>
                  </a:lnTo>
                  <a:lnTo>
                    <a:pt x="215" y="85"/>
                  </a:lnTo>
                  <a:lnTo>
                    <a:pt x="210" y="85"/>
                  </a:lnTo>
                  <a:lnTo>
                    <a:pt x="208" y="85"/>
                  </a:lnTo>
                  <a:lnTo>
                    <a:pt x="206" y="85"/>
                  </a:lnTo>
                  <a:lnTo>
                    <a:pt x="203" y="85"/>
                  </a:lnTo>
                  <a:lnTo>
                    <a:pt x="201" y="85"/>
                  </a:lnTo>
                  <a:lnTo>
                    <a:pt x="199" y="85"/>
                  </a:lnTo>
                  <a:lnTo>
                    <a:pt x="196" y="87"/>
                  </a:lnTo>
                  <a:lnTo>
                    <a:pt x="194" y="87"/>
                  </a:lnTo>
                  <a:lnTo>
                    <a:pt x="192" y="87"/>
                  </a:lnTo>
                  <a:lnTo>
                    <a:pt x="187" y="85"/>
                  </a:lnTo>
                  <a:lnTo>
                    <a:pt x="184" y="85"/>
                  </a:lnTo>
                  <a:lnTo>
                    <a:pt x="182" y="85"/>
                  </a:lnTo>
                  <a:lnTo>
                    <a:pt x="180" y="85"/>
                  </a:lnTo>
                  <a:lnTo>
                    <a:pt x="177" y="82"/>
                  </a:lnTo>
                  <a:lnTo>
                    <a:pt x="170" y="78"/>
                  </a:lnTo>
                  <a:lnTo>
                    <a:pt x="168" y="75"/>
                  </a:lnTo>
                  <a:lnTo>
                    <a:pt x="163" y="73"/>
                  </a:lnTo>
                  <a:lnTo>
                    <a:pt x="158" y="68"/>
                  </a:lnTo>
                  <a:lnTo>
                    <a:pt x="154" y="64"/>
                  </a:lnTo>
                  <a:lnTo>
                    <a:pt x="149" y="59"/>
                  </a:lnTo>
                  <a:lnTo>
                    <a:pt x="144" y="54"/>
                  </a:lnTo>
                  <a:lnTo>
                    <a:pt x="142" y="49"/>
                  </a:lnTo>
                  <a:lnTo>
                    <a:pt x="142" y="47"/>
                  </a:lnTo>
                  <a:lnTo>
                    <a:pt x="139" y="47"/>
                  </a:lnTo>
                  <a:lnTo>
                    <a:pt x="139" y="45"/>
                  </a:lnTo>
                  <a:lnTo>
                    <a:pt x="139" y="45"/>
                  </a:lnTo>
                  <a:lnTo>
                    <a:pt x="139" y="45"/>
                  </a:lnTo>
                  <a:lnTo>
                    <a:pt x="139" y="45"/>
                  </a:lnTo>
                  <a:lnTo>
                    <a:pt x="137" y="45"/>
                  </a:lnTo>
                  <a:lnTo>
                    <a:pt x="137" y="42"/>
                  </a:lnTo>
                  <a:lnTo>
                    <a:pt x="137" y="42"/>
                  </a:lnTo>
                  <a:lnTo>
                    <a:pt x="135" y="40"/>
                  </a:lnTo>
                  <a:lnTo>
                    <a:pt x="135" y="40"/>
                  </a:lnTo>
                  <a:lnTo>
                    <a:pt x="135" y="33"/>
                  </a:lnTo>
                  <a:lnTo>
                    <a:pt x="135" y="33"/>
                  </a:lnTo>
                  <a:lnTo>
                    <a:pt x="135" y="33"/>
                  </a:lnTo>
                  <a:lnTo>
                    <a:pt x="135" y="33"/>
                  </a:lnTo>
                  <a:lnTo>
                    <a:pt x="135" y="35"/>
                  </a:lnTo>
                  <a:lnTo>
                    <a:pt x="132" y="33"/>
                  </a:lnTo>
                  <a:lnTo>
                    <a:pt x="132" y="33"/>
                  </a:lnTo>
                  <a:lnTo>
                    <a:pt x="130" y="33"/>
                  </a:lnTo>
                  <a:lnTo>
                    <a:pt x="130" y="33"/>
                  </a:lnTo>
                  <a:lnTo>
                    <a:pt x="128" y="30"/>
                  </a:lnTo>
                  <a:lnTo>
                    <a:pt x="128" y="30"/>
                  </a:lnTo>
                  <a:lnTo>
                    <a:pt x="125" y="30"/>
                  </a:lnTo>
                  <a:lnTo>
                    <a:pt x="125" y="28"/>
                  </a:lnTo>
                  <a:lnTo>
                    <a:pt x="125" y="26"/>
                  </a:lnTo>
                  <a:lnTo>
                    <a:pt x="125" y="28"/>
                  </a:lnTo>
                  <a:lnTo>
                    <a:pt x="123" y="28"/>
                  </a:lnTo>
                  <a:lnTo>
                    <a:pt x="123" y="28"/>
                  </a:lnTo>
                  <a:lnTo>
                    <a:pt x="123" y="28"/>
                  </a:lnTo>
                  <a:lnTo>
                    <a:pt x="118" y="30"/>
                  </a:lnTo>
                  <a:lnTo>
                    <a:pt x="104" y="54"/>
                  </a:lnTo>
                  <a:lnTo>
                    <a:pt x="104" y="54"/>
                  </a:lnTo>
                  <a:lnTo>
                    <a:pt x="104" y="56"/>
                  </a:lnTo>
                  <a:lnTo>
                    <a:pt x="104" y="59"/>
                  </a:lnTo>
                  <a:lnTo>
                    <a:pt x="102" y="59"/>
                  </a:lnTo>
                  <a:lnTo>
                    <a:pt x="99" y="59"/>
                  </a:lnTo>
                  <a:lnTo>
                    <a:pt x="99" y="61"/>
                  </a:lnTo>
                  <a:lnTo>
                    <a:pt x="99" y="61"/>
                  </a:lnTo>
                  <a:lnTo>
                    <a:pt x="99" y="61"/>
                  </a:lnTo>
                  <a:lnTo>
                    <a:pt x="99" y="64"/>
                  </a:lnTo>
                  <a:lnTo>
                    <a:pt x="97" y="64"/>
                  </a:lnTo>
                  <a:lnTo>
                    <a:pt x="97" y="66"/>
                  </a:lnTo>
                  <a:lnTo>
                    <a:pt x="95" y="66"/>
                  </a:lnTo>
                  <a:lnTo>
                    <a:pt x="95" y="68"/>
                  </a:lnTo>
                  <a:lnTo>
                    <a:pt x="95" y="71"/>
                  </a:lnTo>
                  <a:lnTo>
                    <a:pt x="95" y="71"/>
                  </a:lnTo>
                  <a:lnTo>
                    <a:pt x="92" y="73"/>
                  </a:lnTo>
                  <a:lnTo>
                    <a:pt x="92" y="73"/>
                  </a:lnTo>
                  <a:lnTo>
                    <a:pt x="92" y="73"/>
                  </a:lnTo>
                  <a:lnTo>
                    <a:pt x="90" y="73"/>
                  </a:lnTo>
                  <a:lnTo>
                    <a:pt x="90" y="75"/>
                  </a:lnTo>
                  <a:lnTo>
                    <a:pt x="92" y="78"/>
                  </a:lnTo>
                  <a:lnTo>
                    <a:pt x="92" y="80"/>
                  </a:lnTo>
                  <a:lnTo>
                    <a:pt x="97" y="82"/>
                  </a:lnTo>
                  <a:lnTo>
                    <a:pt x="97" y="82"/>
                  </a:lnTo>
                  <a:lnTo>
                    <a:pt x="97" y="85"/>
                  </a:lnTo>
                  <a:lnTo>
                    <a:pt x="97" y="90"/>
                  </a:lnTo>
                  <a:lnTo>
                    <a:pt x="99" y="92"/>
                  </a:lnTo>
                  <a:lnTo>
                    <a:pt x="99" y="97"/>
                  </a:lnTo>
                  <a:lnTo>
                    <a:pt x="102" y="99"/>
                  </a:lnTo>
                  <a:lnTo>
                    <a:pt x="106" y="101"/>
                  </a:lnTo>
                  <a:lnTo>
                    <a:pt x="109" y="101"/>
                  </a:lnTo>
                  <a:lnTo>
                    <a:pt x="109" y="104"/>
                  </a:lnTo>
                  <a:lnTo>
                    <a:pt x="109" y="106"/>
                  </a:lnTo>
                  <a:lnTo>
                    <a:pt x="111" y="109"/>
                  </a:lnTo>
                  <a:lnTo>
                    <a:pt x="111" y="111"/>
                  </a:lnTo>
                  <a:lnTo>
                    <a:pt x="113" y="111"/>
                  </a:lnTo>
                  <a:lnTo>
                    <a:pt x="116" y="113"/>
                  </a:lnTo>
                  <a:lnTo>
                    <a:pt x="118" y="113"/>
                  </a:lnTo>
                  <a:lnTo>
                    <a:pt x="118" y="113"/>
                  </a:lnTo>
                  <a:lnTo>
                    <a:pt x="121" y="116"/>
                  </a:lnTo>
                  <a:lnTo>
                    <a:pt x="123" y="125"/>
                  </a:lnTo>
                  <a:lnTo>
                    <a:pt x="123" y="125"/>
                  </a:lnTo>
                  <a:lnTo>
                    <a:pt x="123" y="127"/>
                  </a:lnTo>
                  <a:lnTo>
                    <a:pt x="125" y="127"/>
                  </a:lnTo>
                  <a:lnTo>
                    <a:pt x="125" y="127"/>
                  </a:lnTo>
                  <a:lnTo>
                    <a:pt x="125" y="127"/>
                  </a:lnTo>
                  <a:lnTo>
                    <a:pt x="128" y="130"/>
                  </a:lnTo>
                  <a:lnTo>
                    <a:pt x="128" y="130"/>
                  </a:lnTo>
                  <a:lnTo>
                    <a:pt x="128" y="130"/>
                  </a:lnTo>
                  <a:lnTo>
                    <a:pt x="128" y="132"/>
                  </a:lnTo>
                  <a:lnTo>
                    <a:pt x="130" y="132"/>
                  </a:lnTo>
                  <a:lnTo>
                    <a:pt x="130" y="135"/>
                  </a:lnTo>
                  <a:lnTo>
                    <a:pt x="130" y="135"/>
                  </a:lnTo>
                  <a:lnTo>
                    <a:pt x="130" y="137"/>
                  </a:lnTo>
                  <a:lnTo>
                    <a:pt x="130" y="139"/>
                  </a:lnTo>
                  <a:lnTo>
                    <a:pt x="132" y="139"/>
                  </a:lnTo>
                  <a:lnTo>
                    <a:pt x="135" y="142"/>
                  </a:lnTo>
                  <a:lnTo>
                    <a:pt x="139" y="144"/>
                  </a:lnTo>
                  <a:lnTo>
                    <a:pt x="139" y="144"/>
                  </a:lnTo>
                  <a:lnTo>
                    <a:pt x="142" y="144"/>
                  </a:lnTo>
                  <a:lnTo>
                    <a:pt x="142" y="142"/>
                  </a:lnTo>
                  <a:lnTo>
                    <a:pt x="142" y="144"/>
                  </a:lnTo>
                  <a:lnTo>
                    <a:pt x="147" y="146"/>
                  </a:lnTo>
                  <a:lnTo>
                    <a:pt x="151" y="151"/>
                  </a:lnTo>
                  <a:lnTo>
                    <a:pt x="158" y="158"/>
                  </a:lnTo>
                  <a:lnTo>
                    <a:pt x="161" y="161"/>
                  </a:lnTo>
                  <a:lnTo>
                    <a:pt x="163" y="163"/>
                  </a:lnTo>
                  <a:lnTo>
                    <a:pt x="168" y="163"/>
                  </a:lnTo>
                  <a:lnTo>
                    <a:pt x="173" y="165"/>
                  </a:lnTo>
                  <a:lnTo>
                    <a:pt x="177" y="168"/>
                  </a:lnTo>
                  <a:lnTo>
                    <a:pt x="182" y="168"/>
                  </a:lnTo>
                  <a:lnTo>
                    <a:pt x="187" y="170"/>
                  </a:lnTo>
                  <a:lnTo>
                    <a:pt x="192" y="172"/>
                  </a:lnTo>
                  <a:lnTo>
                    <a:pt x="196" y="172"/>
                  </a:lnTo>
                  <a:lnTo>
                    <a:pt x="201" y="175"/>
                  </a:lnTo>
                  <a:lnTo>
                    <a:pt x="206" y="177"/>
                  </a:lnTo>
                  <a:lnTo>
                    <a:pt x="210" y="177"/>
                  </a:lnTo>
                  <a:lnTo>
                    <a:pt x="215" y="180"/>
                  </a:lnTo>
                  <a:lnTo>
                    <a:pt x="220" y="180"/>
                  </a:lnTo>
                  <a:lnTo>
                    <a:pt x="225" y="182"/>
                  </a:lnTo>
                  <a:lnTo>
                    <a:pt x="229" y="184"/>
                  </a:lnTo>
                  <a:lnTo>
                    <a:pt x="234" y="184"/>
                  </a:lnTo>
                  <a:lnTo>
                    <a:pt x="239" y="187"/>
                  </a:lnTo>
                  <a:lnTo>
                    <a:pt x="244" y="189"/>
                  </a:lnTo>
                  <a:lnTo>
                    <a:pt x="244" y="189"/>
                  </a:lnTo>
                  <a:lnTo>
                    <a:pt x="248" y="189"/>
                  </a:lnTo>
                  <a:lnTo>
                    <a:pt x="253" y="191"/>
                  </a:lnTo>
                  <a:lnTo>
                    <a:pt x="258" y="194"/>
                  </a:lnTo>
                  <a:lnTo>
                    <a:pt x="263" y="194"/>
                  </a:lnTo>
                  <a:lnTo>
                    <a:pt x="267" y="196"/>
                  </a:lnTo>
                  <a:lnTo>
                    <a:pt x="270" y="198"/>
                  </a:lnTo>
                  <a:lnTo>
                    <a:pt x="274" y="198"/>
                  </a:lnTo>
                  <a:lnTo>
                    <a:pt x="279" y="201"/>
                  </a:lnTo>
                  <a:lnTo>
                    <a:pt x="284" y="201"/>
                  </a:lnTo>
                  <a:lnTo>
                    <a:pt x="289" y="203"/>
                  </a:lnTo>
                  <a:lnTo>
                    <a:pt x="293" y="206"/>
                  </a:lnTo>
                  <a:lnTo>
                    <a:pt x="298" y="206"/>
                  </a:lnTo>
                  <a:lnTo>
                    <a:pt x="303" y="208"/>
                  </a:lnTo>
                  <a:lnTo>
                    <a:pt x="307" y="210"/>
                  </a:lnTo>
                  <a:lnTo>
                    <a:pt x="310" y="210"/>
                  </a:lnTo>
                  <a:lnTo>
                    <a:pt x="315" y="213"/>
                  </a:lnTo>
                  <a:lnTo>
                    <a:pt x="319" y="213"/>
                  </a:lnTo>
                  <a:lnTo>
                    <a:pt x="322" y="215"/>
                  </a:lnTo>
                  <a:lnTo>
                    <a:pt x="326" y="215"/>
                  </a:lnTo>
                  <a:lnTo>
                    <a:pt x="367" y="215"/>
                  </a:lnTo>
                  <a:lnTo>
                    <a:pt x="376" y="215"/>
                  </a:lnTo>
                  <a:lnTo>
                    <a:pt x="374" y="217"/>
                  </a:lnTo>
                  <a:lnTo>
                    <a:pt x="371" y="220"/>
                  </a:lnTo>
                  <a:lnTo>
                    <a:pt x="367" y="222"/>
                  </a:lnTo>
                  <a:lnTo>
                    <a:pt x="364" y="224"/>
                  </a:lnTo>
                  <a:lnTo>
                    <a:pt x="362" y="227"/>
                  </a:lnTo>
                  <a:lnTo>
                    <a:pt x="360" y="229"/>
                  </a:lnTo>
                  <a:lnTo>
                    <a:pt x="357" y="234"/>
                  </a:lnTo>
                  <a:lnTo>
                    <a:pt x="355" y="236"/>
                  </a:lnTo>
                  <a:lnTo>
                    <a:pt x="352" y="239"/>
                  </a:lnTo>
                  <a:lnTo>
                    <a:pt x="352" y="239"/>
                  </a:lnTo>
                  <a:lnTo>
                    <a:pt x="350" y="241"/>
                  </a:lnTo>
                  <a:lnTo>
                    <a:pt x="348" y="243"/>
                  </a:lnTo>
                  <a:lnTo>
                    <a:pt x="345" y="246"/>
                  </a:lnTo>
                  <a:lnTo>
                    <a:pt x="341" y="248"/>
                  </a:lnTo>
                  <a:lnTo>
                    <a:pt x="338" y="251"/>
                  </a:lnTo>
                  <a:lnTo>
                    <a:pt x="336" y="253"/>
                  </a:lnTo>
                  <a:lnTo>
                    <a:pt x="333" y="255"/>
                  </a:lnTo>
                  <a:lnTo>
                    <a:pt x="331" y="258"/>
                  </a:lnTo>
                  <a:lnTo>
                    <a:pt x="329" y="260"/>
                  </a:lnTo>
                  <a:lnTo>
                    <a:pt x="326" y="262"/>
                  </a:lnTo>
                  <a:lnTo>
                    <a:pt x="324" y="265"/>
                  </a:lnTo>
                  <a:lnTo>
                    <a:pt x="322" y="267"/>
                  </a:lnTo>
                  <a:lnTo>
                    <a:pt x="319" y="269"/>
                  </a:lnTo>
                  <a:lnTo>
                    <a:pt x="315" y="274"/>
                  </a:lnTo>
                  <a:lnTo>
                    <a:pt x="312" y="277"/>
                  </a:lnTo>
                  <a:lnTo>
                    <a:pt x="310" y="279"/>
                  </a:lnTo>
                  <a:lnTo>
                    <a:pt x="307" y="281"/>
                  </a:lnTo>
                  <a:lnTo>
                    <a:pt x="305" y="284"/>
                  </a:lnTo>
                  <a:lnTo>
                    <a:pt x="303" y="286"/>
                  </a:lnTo>
                  <a:lnTo>
                    <a:pt x="303" y="286"/>
                  </a:lnTo>
                  <a:lnTo>
                    <a:pt x="298" y="288"/>
                  </a:lnTo>
                  <a:lnTo>
                    <a:pt x="296" y="291"/>
                  </a:lnTo>
                  <a:lnTo>
                    <a:pt x="296" y="293"/>
                  </a:lnTo>
                  <a:lnTo>
                    <a:pt x="296" y="293"/>
                  </a:lnTo>
                  <a:lnTo>
                    <a:pt x="293" y="295"/>
                  </a:lnTo>
                  <a:lnTo>
                    <a:pt x="289" y="298"/>
                  </a:lnTo>
                  <a:lnTo>
                    <a:pt x="286" y="303"/>
                  </a:lnTo>
                  <a:lnTo>
                    <a:pt x="281" y="305"/>
                  </a:lnTo>
                  <a:lnTo>
                    <a:pt x="279" y="310"/>
                  </a:lnTo>
                  <a:lnTo>
                    <a:pt x="277" y="312"/>
                  </a:lnTo>
                  <a:lnTo>
                    <a:pt x="272" y="317"/>
                  </a:lnTo>
                  <a:lnTo>
                    <a:pt x="270" y="319"/>
                  </a:lnTo>
                  <a:lnTo>
                    <a:pt x="267" y="322"/>
                  </a:lnTo>
                  <a:lnTo>
                    <a:pt x="260" y="329"/>
                  </a:lnTo>
                  <a:lnTo>
                    <a:pt x="255" y="336"/>
                  </a:lnTo>
                  <a:lnTo>
                    <a:pt x="248" y="340"/>
                  </a:lnTo>
                  <a:lnTo>
                    <a:pt x="244" y="348"/>
                  </a:lnTo>
                  <a:lnTo>
                    <a:pt x="244" y="348"/>
                  </a:lnTo>
                  <a:lnTo>
                    <a:pt x="236" y="355"/>
                  </a:lnTo>
                  <a:lnTo>
                    <a:pt x="232" y="359"/>
                  </a:lnTo>
                  <a:lnTo>
                    <a:pt x="227" y="366"/>
                  </a:lnTo>
                  <a:lnTo>
                    <a:pt x="220" y="371"/>
                  </a:lnTo>
                  <a:lnTo>
                    <a:pt x="218" y="376"/>
                  </a:lnTo>
                  <a:lnTo>
                    <a:pt x="218" y="376"/>
                  </a:lnTo>
                  <a:lnTo>
                    <a:pt x="213" y="381"/>
                  </a:lnTo>
                  <a:lnTo>
                    <a:pt x="210" y="381"/>
                  </a:lnTo>
                  <a:lnTo>
                    <a:pt x="208" y="381"/>
                  </a:lnTo>
                  <a:lnTo>
                    <a:pt x="206" y="381"/>
                  </a:lnTo>
                  <a:lnTo>
                    <a:pt x="203" y="381"/>
                  </a:lnTo>
                  <a:lnTo>
                    <a:pt x="201" y="381"/>
                  </a:lnTo>
                  <a:lnTo>
                    <a:pt x="199" y="381"/>
                  </a:lnTo>
                  <a:lnTo>
                    <a:pt x="194" y="381"/>
                  </a:lnTo>
                  <a:lnTo>
                    <a:pt x="194" y="381"/>
                  </a:lnTo>
                  <a:lnTo>
                    <a:pt x="192" y="381"/>
                  </a:lnTo>
                  <a:lnTo>
                    <a:pt x="189" y="381"/>
                  </a:lnTo>
                  <a:lnTo>
                    <a:pt x="187" y="378"/>
                  </a:lnTo>
                  <a:lnTo>
                    <a:pt x="184" y="378"/>
                  </a:lnTo>
                  <a:lnTo>
                    <a:pt x="180" y="378"/>
                  </a:lnTo>
                  <a:lnTo>
                    <a:pt x="177" y="378"/>
                  </a:lnTo>
                  <a:lnTo>
                    <a:pt x="175" y="378"/>
                  </a:lnTo>
                  <a:lnTo>
                    <a:pt x="173" y="378"/>
                  </a:lnTo>
                  <a:lnTo>
                    <a:pt x="170" y="378"/>
                  </a:lnTo>
                  <a:lnTo>
                    <a:pt x="168" y="378"/>
                  </a:lnTo>
                  <a:lnTo>
                    <a:pt x="163" y="378"/>
                  </a:lnTo>
                  <a:lnTo>
                    <a:pt x="161" y="378"/>
                  </a:lnTo>
                  <a:lnTo>
                    <a:pt x="158" y="378"/>
                  </a:lnTo>
                  <a:lnTo>
                    <a:pt x="154" y="381"/>
                  </a:lnTo>
                  <a:lnTo>
                    <a:pt x="154" y="381"/>
                  </a:lnTo>
                  <a:lnTo>
                    <a:pt x="147" y="381"/>
                  </a:lnTo>
                  <a:lnTo>
                    <a:pt x="144" y="383"/>
                  </a:lnTo>
                  <a:lnTo>
                    <a:pt x="137" y="383"/>
                  </a:lnTo>
                  <a:lnTo>
                    <a:pt x="135" y="385"/>
                  </a:lnTo>
                  <a:lnTo>
                    <a:pt x="128" y="388"/>
                  </a:lnTo>
                  <a:lnTo>
                    <a:pt x="121" y="393"/>
                  </a:lnTo>
                  <a:lnTo>
                    <a:pt x="116" y="395"/>
                  </a:lnTo>
                  <a:lnTo>
                    <a:pt x="111" y="397"/>
                  </a:lnTo>
                  <a:lnTo>
                    <a:pt x="106" y="402"/>
                  </a:lnTo>
                  <a:lnTo>
                    <a:pt x="106" y="402"/>
                  </a:lnTo>
                  <a:lnTo>
                    <a:pt x="106" y="402"/>
                  </a:lnTo>
                  <a:lnTo>
                    <a:pt x="106" y="404"/>
                  </a:lnTo>
                  <a:lnTo>
                    <a:pt x="104" y="407"/>
                  </a:lnTo>
                  <a:lnTo>
                    <a:pt x="104" y="409"/>
                  </a:lnTo>
                  <a:lnTo>
                    <a:pt x="102" y="411"/>
                  </a:lnTo>
                  <a:lnTo>
                    <a:pt x="102" y="411"/>
                  </a:lnTo>
                  <a:lnTo>
                    <a:pt x="99" y="414"/>
                  </a:lnTo>
                  <a:lnTo>
                    <a:pt x="97" y="414"/>
                  </a:lnTo>
                  <a:lnTo>
                    <a:pt x="95" y="414"/>
                  </a:lnTo>
                  <a:lnTo>
                    <a:pt x="85" y="416"/>
                  </a:lnTo>
                  <a:lnTo>
                    <a:pt x="78" y="416"/>
                  </a:lnTo>
                  <a:lnTo>
                    <a:pt x="71" y="419"/>
                  </a:lnTo>
                  <a:lnTo>
                    <a:pt x="68" y="419"/>
                  </a:lnTo>
                  <a:lnTo>
                    <a:pt x="64" y="419"/>
                  </a:lnTo>
                  <a:lnTo>
                    <a:pt x="61" y="419"/>
                  </a:lnTo>
                  <a:lnTo>
                    <a:pt x="59" y="419"/>
                  </a:lnTo>
                  <a:lnTo>
                    <a:pt x="57" y="421"/>
                  </a:lnTo>
                  <a:lnTo>
                    <a:pt x="52" y="423"/>
                  </a:lnTo>
                  <a:lnTo>
                    <a:pt x="52" y="426"/>
                  </a:lnTo>
                  <a:lnTo>
                    <a:pt x="52" y="426"/>
                  </a:lnTo>
                  <a:lnTo>
                    <a:pt x="52" y="428"/>
                  </a:lnTo>
                  <a:lnTo>
                    <a:pt x="52" y="428"/>
                  </a:lnTo>
                  <a:lnTo>
                    <a:pt x="50" y="428"/>
                  </a:lnTo>
                  <a:lnTo>
                    <a:pt x="50" y="430"/>
                  </a:lnTo>
                  <a:lnTo>
                    <a:pt x="45" y="437"/>
                  </a:lnTo>
                  <a:lnTo>
                    <a:pt x="40" y="442"/>
                  </a:lnTo>
                  <a:lnTo>
                    <a:pt x="35" y="449"/>
                  </a:lnTo>
                  <a:lnTo>
                    <a:pt x="31" y="456"/>
                  </a:lnTo>
                  <a:lnTo>
                    <a:pt x="28" y="459"/>
                  </a:lnTo>
                  <a:lnTo>
                    <a:pt x="26" y="464"/>
                  </a:lnTo>
                  <a:lnTo>
                    <a:pt x="24" y="468"/>
                  </a:lnTo>
                  <a:lnTo>
                    <a:pt x="21" y="471"/>
                  </a:lnTo>
                  <a:lnTo>
                    <a:pt x="16" y="475"/>
                  </a:lnTo>
                  <a:lnTo>
                    <a:pt x="12" y="480"/>
                  </a:lnTo>
                  <a:lnTo>
                    <a:pt x="7" y="485"/>
                  </a:lnTo>
                  <a:lnTo>
                    <a:pt x="2" y="490"/>
                  </a:lnTo>
                  <a:lnTo>
                    <a:pt x="2" y="490"/>
                  </a:lnTo>
                  <a:lnTo>
                    <a:pt x="0" y="492"/>
                  </a:lnTo>
                  <a:lnTo>
                    <a:pt x="0" y="494"/>
                  </a:lnTo>
                  <a:lnTo>
                    <a:pt x="0" y="501"/>
                  </a:lnTo>
                  <a:lnTo>
                    <a:pt x="0" y="508"/>
                  </a:lnTo>
                  <a:lnTo>
                    <a:pt x="0" y="641"/>
                  </a:lnTo>
                  <a:lnTo>
                    <a:pt x="0" y="646"/>
                  </a:lnTo>
                  <a:lnTo>
                    <a:pt x="0" y="650"/>
                  </a:lnTo>
                  <a:lnTo>
                    <a:pt x="0" y="653"/>
                  </a:lnTo>
                  <a:lnTo>
                    <a:pt x="0" y="660"/>
                  </a:lnTo>
                  <a:lnTo>
                    <a:pt x="0" y="665"/>
                  </a:lnTo>
                  <a:lnTo>
                    <a:pt x="0" y="669"/>
                  </a:lnTo>
                  <a:lnTo>
                    <a:pt x="0" y="677"/>
                  </a:lnTo>
                  <a:lnTo>
                    <a:pt x="0" y="679"/>
                  </a:lnTo>
                  <a:lnTo>
                    <a:pt x="2" y="684"/>
                  </a:lnTo>
                  <a:lnTo>
                    <a:pt x="2" y="688"/>
                  </a:lnTo>
                  <a:lnTo>
                    <a:pt x="2" y="688"/>
                  </a:lnTo>
                  <a:lnTo>
                    <a:pt x="5" y="691"/>
                  </a:lnTo>
                  <a:lnTo>
                    <a:pt x="5" y="693"/>
                  </a:lnTo>
                  <a:lnTo>
                    <a:pt x="7" y="695"/>
                  </a:lnTo>
                  <a:lnTo>
                    <a:pt x="9" y="698"/>
                  </a:lnTo>
                  <a:lnTo>
                    <a:pt x="12" y="703"/>
                  </a:lnTo>
                  <a:lnTo>
                    <a:pt x="14" y="705"/>
                  </a:lnTo>
                  <a:lnTo>
                    <a:pt x="16" y="710"/>
                  </a:lnTo>
                  <a:lnTo>
                    <a:pt x="21" y="712"/>
                  </a:lnTo>
                  <a:lnTo>
                    <a:pt x="24" y="714"/>
                  </a:lnTo>
                  <a:lnTo>
                    <a:pt x="26" y="719"/>
                  </a:lnTo>
                  <a:lnTo>
                    <a:pt x="28" y="721"/>
                  </a:lnTo>
                  <a:lnTo>
                    <a:pt x="31" y="724"/>
                  </a:lnTo>
                  <a:lnTo>
                    <a:pt x="31" y="726"/>
                  </a:lnTo>
                  <a:lnTo>
                    <a:pt x="31" y="726"/>
                  </a:lnTo>
                  <a:lnTo>
                    <a:pt x="31" y="731"/>
                  </a:lnTo>
                  <a:lnTo>
                    <a:pt x="31" y="731"/>
                  </a:lnTo>
                  <a:lnTo>
                    <a:pt x="31" y="731"/>
                  </a:lnTo>
                  <a:lnTo>
                    <a:pt x="33" y="731"/>
                  </a:lnTo>
                  <a:lnTo>
                    <a:pt x="33" y="731"/>
                  </a:lnTo>
                  <a:lnTo>
                    <a:pt x="33" y="729"/>
                  </a:lnTo>
                  <a:lnTo>
                    <a:pt x="35" y="726"/>
                  </a:lnTo>
                  <a:lnTo>
                    <a:pt x="35" y="726"/>
                  </a:lnTo>
                  <a:lnTo>
                    <a:pt x="38" y="724"/>
                  </a:lnTo>
                  <a:lnTo>
                    <a:pt x="40" y="721"/>
                  </a:lnTo>
                  <a:lnTo>
                    <a:pt x="40" y="719"/>
                  </a:lnTo>
                  <a:lnTo>
                    <a:pt x="42" y="717"/>
                  </a:lnTo>
                  <a:lnTo>
                    <a:pt x="47" y="710"/>
                  </a:lnTo>
                  <a:lnTo>
                    <a:pt x="47" y="707"/>
                  </a:lnTo>
                  <a:lnTo>
                    <a:pt x="47" y="707"/>
                  </a:lnTo>
                  <a:lnTo>
                    <a:pt x="47" y="705"/>
                  </a:lnTo>
                  <a:lnTo>
                    <a:pt x="47" y="703"/>
                  </a:lnTo>
                  <a:lnTo>
                    <a:pt x="47" y="703"/>
                  </a:lnTo>
                  <a:lnTo>
                    <a:pt x="47" y="705"/>
                  </a:lnTo>
                  <a:lnTo>
                    <a:pt x="47" y="705"/>
                  </a:lnTo>
                  <a:lnTo>
                    <a:pt x="50" y="705"/>
                  </a:lnTo>
                  <a:lnTo>
                    <a:pt x="50" y="705"/>
                  </a:lnTo>
                  <a:lnTo>
                    <a:pt x="50" y="705"/>
                  </a:lnTo>
                  <a:lnTo>
                    <a:pt x="50" y="705"/>
                  </a:lnTo>
                  <a:lnTo>
                    <a:pt x="50" y="705"/>
                  </a:lnTo>
                  <a:lnTo>
                    <a:pt x="50" y="705"/>
                  </a:lnTo>
                  <a:lnTo>
                    <a:pt x="50" y="705"/>
                  </a:lnTo>
                  <a:lnTo>
                    <a:pt x="52" y="703"/>
                  </a:lnTo>
                  <a:lnTo>
                    <a:pt x="52" y="700"/>
                  </a:lnTo>
                  <a:lnTo>
                    <a:pt x="52" y="700"/>
                  </a:lnTo>
                  <a:lnTo>
                    <a:pt x="52" y="700"/>
                  </a:lnTo>
                  <a:lnTo>
                    <a:pt x="52" y="700"/>
                  </a:lnTo>
                  <a:lnTo>
                    <a:pt x="54" y="698"/>
                  </a:lnTo>
                  <a:lnTo>
                    <a:pt x="54" y="698"/>
                  </a:lnTo>
                  <a:lnTo>
                    <a:pt x="54" y="698"/>
                  </a:lnTo>
                  <a:lnTo>
                    <a:pt x="54" y="695"/>
                  </a:lnTo>
                  <a:lnTo>
                    <a:pt x="54" y="695"/>
                  </a:lnTo>
                  <a:lnTo>
                    <a:pt x="54" y="695"/>
                  </a:lnTo>
                  <a:lnTo>
                    <a:pt x="54" y="695"/>
                  </a:lnTo>
                  <a:lnTo>
                    <a:pt x="54" y="693"/>
                  </a:lnTo>
                  <a:lnTo>
                    <a:pt x="54" y="693"/>
                  </a:lnTo>
                  <a:lnTo>
                    <a:pt x="52" y="693"/>
                  </a:lnTo>
                  <a:lnTo>
                    <a:pt x="52" y="693"/>
                  </a:lnTo>
                  <a:lnTo>
                    <a:pt x="52" y="691"/>
                  </a:lnTo>
                  <a:lnTo>
                    <a:pt x="52" y="691"/>
                  </a:lnTo>
                  <a:lnTo>
                    <a:pt x="54" y="691"/>
                  </a:lnTo>
                  <a:lnTo>
                    <a:pt x="54" y="691"/>
                  </a:lnTo>
                  <a:lnTo>
                    <a:pt x="54" y="688"/>
                  </a:lnTo>
                  <a:lnTo>
                    <a:pt x="54" y="688"/>
                  </a:lnTo>
                  <a:lnTo>
                    <a:pt x="54" y="691"/>
                  </a:lnTo>
                  <a:lnTo>
                    <a:pt x="54" y="693"/>
                  </a:lnTo>
                  <a:lnTo>
                    <a:pt x="54" y="693"/>
                  </a:lnTo>
                  <a:lnTo>
                    <a:pt x="54" y="695"/>
                  </a:lnTo>
                  <a:lnTo>
                    <a:pt x="54" y="695"/>
                  </a:lnTo>
                  <a:lnTo>
                    <a:pt x="57" y="693"/>
                  </a:lnTo>
                  <a:lnTo>
                    <a:pt x="57" y="693"/>
                  </a:lnTo>
                  <a:lnTo>
                    <a:pt x="57" y="691"/>
                  </a:lnTo>
                  <a:lnTo>
                    <a:pt x="57" y="691"/>
                  </a:lnTo>
                  <a:lnTo>
                    <a:pt x="59" y="688"/>
                  </a:lnTo>
                  <a:lnTo>
                    <a:pt x="59" y="688"/>
                  </a:lnTo>
                  <a:lnTo>
                    <a:pt x="59" y="688"/>
                  </a:lnTo>
                  <a:lnTo>
                    <a:pt x="59" y="688"/>
                  </a:lnTo>
                  <a:lnTo>
                    <a:pt x="59" y="686"/>
                  </a:lnTo>
                  <a:lnTo>
                    <a:pt x="59" y="686"/>
                  </a:lnTo>
                  <a:lnTo>
                    <a:pt x="59" y="686"/>
                  </a:lnTo>
                  <a:lnTo>
                    <a:pt x="61" y="686"/>
                  </a:lnTo>
                  <a:lnTo>
                    <a:pt x="61" y="686"/>
                  </a:lnTo>
                  <a:lnTo>
                    <a:pt x="64" y="686"/>
                  </a:lnTo>
                  <a:lnTo>
                    <a:pt x="64" y="684"/>
                  </a:lnTo>
                  <a:lnTo>
                    <a:pt x="64" y="684"/>
                  </a:lnTo>
                  <a:lnTo>
                    <a:pt x="66" y="684"/>
                  </a:lnTo>
                  <a:lnTo>
                    <a:pt x="68" y="679"/>
                  </a:lnTo>
                  <a:lnTo>
                    <a:pt x="68" y="679"/>
                  </a:lnTo>
                  <a:lnTo>
                    <a:pt x="68" y="679"/>
                  </a:lnTo>
                  <a:lnTo>
                    <a:pt x="68" y="679"/>
                  </a:lnTo>
                  <a:lnTo>
                    <a:pt x="68" y="679"/>
                  </a:lnTo>
                  <a:lnTo>
                    <a:pt x="68" y="679"/>
                  </a:lnTo>
                  <a:lnTo>
                    <a:pt x="76" y="672"/>
                  </a:lnTo>
                  <a:lnTo>
                    <a:pt x="76" y="669"/>
                  </a:lnTo>
                  <a:lnTo>
                    <a:pt x="78" y="669"/>
                  </a:lnTo>
                  <a:lnTo>
                    <a:pt x="78" y="667"/>
                  </a:lnTo>
                  <a:lnTo>
                    <a:pt x="78" y="667"/>
                  </a:lnTo>
                  <a:lnTo>
                    <a:pt x="80" y="665"/>
                  </a:lnTo>
                  <a:lnTo>
                    <a:pt x="80" y="665"/>
                  </a:lnTo>
                  <a:lnTo>
                    <a:pt x="80" y="665"/>
                  </a:lnTo>
                  <a:lnTo>
                    <a:pt x="80" y="667"/>
                  </a:lnTo>
                  <a:lnTo>
                    <a:pt x="80" y="667"/>
                  </a:lnTo>
                  <a:lnTo>
                    <a:pt x="80" y="667"/>
                  </a:lnTo>
                  <a:lnTo>
                    <a:pt x="83" y="665"/>
                  </a:lnTo>
                  <a:lnTo>
                    <a:pt x="80" y="665"/>
                  </a:lnTo>
                  <a:lnTo>
                    <a:pt x="80" y="665"/>
                  </a:lnTo>
                  <a:lnTo>
                    <a:pt x="83" y="660"/>
                  </a:lnTo>
                  <a:lnTo>
                    <a:pt x="83" y="660"/>
                  </a:lnTo>
                  <a:lnTo>
                    <a:pt x="85" y="660"/>
                  </a:lnTo>
                  <a:lnTo>
                    <a:pt x="85" y="660"/>
                  </a:lnTo>
                  <a:lnTo>
                    <a:pt x="85" y="660"/>
                  </a:lnTo>
                  <a:lnTo>
                    <a:pt x="85" y="660"/>
                  </a:lnTo>
                  <a:lnTo>
                    <a:pt x="87" y="658"/>
                  </a:lnTo>
                  <a:lnTo>
                    <a:pt x="90" y="653"/>
                  </a:lnTo>
                  <a:lnTo>
                    <a:pt x="95" y="650"/>
                  </a:lnTo>
                  <a:lnTo>
                    <a:pt x="97" y="648"/>
                  </a:lnTo>
                  <a:lnTo>
                    <a:pt x="104" y="641"/>
                  </a:lnTo>
                  <a:lnTo>
                    <a:pt x="113" y="629"/>
                  </a:lnTo>
                  <a:lnTo>
                    <a:pt x="118" y="624"/>
                  </a:lnTo>
                  <a:lnTo>
                    <a:pt x="125" y="620"/>
                  </a:lnTo>
                  <a:lnTo>
                    <a:pt x="135" y="608"/>
                  </a:lnTo>
                  <a:lnTo>
                    <a:pt x="144" y="598"/>
                  </a:lnTo>
                  <a:lnTo>
                    <a:pt x="147" y="596"/>
                  </a:lnTo>
                  <a:lnTo>
                    <a:pt x="147" y="596"/>
                  </a:lnTo>
                  <a:lnTo>
                    <a:pt x="149" y="596"/>
                  </a:lnTo>
                  <a:lnTo>
                    <a:pt x="151" y="594"/>
                  </a:lnTo>
                  <a:lnTo>
                    <a:pt x="154" y="591"/>
                  </a:lnTo>
                  <a:lnTo>
                    <a:pt x="158" y="589"/>
                  </a:lnTo>
                  <a:lnTo>
                    <a:pt x="161" y="584"/>
                  </a:lnTo>
                  <a:lnTo>
                    <a:pt x="163" y="584"/>
                  </a:lnTo>
                  <a:lnTo>
                    <a:pt x="163" y="584"/>
                  </a:lnTo>
                  <a:lnTo>
                    <a:pt x="165" y="584"/>
                  </a:lnTo>
                  <a:lnTo>
                    <a:pt x="168" y="579"/>
                  </a:lnTo>
                  <a:lnTo>
                    <a:pt x="168" y="579"/>
                  </a:lnTo>
                  <a:lnTo>
                    <a:pt x="168" y="579"/>
                  </a:lnTo>
                  <a:lnTo>
                    <a:pt x="170" y="579"/>
                  </a:lnTo>
                  <a:lnTo>
                    <a:pt x="170" y="577"/>
                  </a:lnTo>
                  <a:lnTo>
                    <a:pt x="170" y="577"/>
                  </a:lnTo>
                  <a:lnTo>
                    <a:pt x="170" y="577"/>
                  </a:lnTo>
                  <a:lnTo>
                    <a:pt x="170" y="577"/>
                  </a:lnTo>
                  <a:lnTo>
                    <a:pt x="170" y="575"/>
                  </a:lnTo>
                  <a:lnTo>
                    <a:pt x="173" y="575"/>
                  </a:lnTo>
                  <a:lnTo>
                    <a:pt x="175" y="575"/>
                  </a:lnTo>
                  <a:lnTo>
                    <a:pt x="180" y="568"/>
                  </a:lnTo>
                  <a:lnTo>
                    <a:pt x="192" y="558"/>
                  </a:lnTo>
                  <a:lnTo>
                    <a:pt x="199" y="553"/>
                  </a:lnTo>
                  <a:lnTo>
                    <a:pt x="206" y="549"/>
                  </a:lnTo>
                  <a:lnTo>
                    <a:pt x="206" y="549"/>
                  </a:lnTo>
                  <a:lnTo>
                    <a:pt x="208" y="549"/>
                  </a:lnTo>
                  <a:lnTo>
                    <a:pt x="215" y="542"/>
                  </a:lnTo>
                  <a:lnTo>
                    <a:pt x="227" y="537"/>
                  </a:lnTo>
                  <a:lnTo>
                    <a:pt x="227" y="537"/>
                  </a:lnTo>
                  <a:lnTo>
                    <a:pt x="229" y="537"/>
                  </a:lnTo>
                  <a:lnTo>
                    <a:pt x="229" y="537"/>
                  </a:lnTo>
                  <a:lnTo>
                    <a:pt x="248" y="525"/>
                  </a:lnTo>
                  <a:lnTo>
                    <a:pt x="253" y="523"/>
                  </a:lnTo>
                  <a:lnTo>
                    <a:pt x="260" y="518"/>
                  </a:lnTo>
                  <a:lnTo>
                    <a:pt x="272" y="511"/>
                  </a:lnTo>
                  <a:lnTo>
                    <a:pt x="272" y="511"/>
                  </a:lnTo>
                  <a:lnTo>
                    <a:pt x="272" y="508"/>
                  </a:lnTo>
                  <a:lnTo>
                    <a:pt x="274" y="508"/>
                  </a:lnTo>
                  <a:lnTo>
                    <a:pt x="277" y="508"/>
                  </a:lnTo>
                  <a:lnTo>
                    <a:pt x="277" y="506"/>
                  </a:lnTo>
                  <a:lnTo>
                    <a:pt x="277" y="506"/>
                  </a:lnTo>
                  <a:lnTo>
                    <a:pt x="281" y="499"/>
                  </a:lnTo>
                  <a:lnTo>
                    <a:pt x="284" y="499"/>
                  </a:lnTo>
                  <a:lnTo>
                    <a:pt x="286" y="499"/>
                  </a:lnTo>
                  <a:lnTo>
                    <a:pt x="286" y="497"/>
                  </a:lnTo>
                  <a:lnTo>
                    <a:pt x="286" y="497"/>
                  </a:lnTo>
                  <a:lnTo>
                    <a:pt x="286" y="494"/>
                  </a:lnTo>
                  <a:lnTo>
                    <a:pt x="289" y="494"/>
                  </a:lnTo>
                  <a:lnTo>
                    <a:pt x="289" y="494"/>
                  </a:lnTo>
                  <a:lnTo>
                    <a:pt x="289" y="494"/>
                  </a:lnTo>
                  <a:lnTo>
                    <a:pt x="289" y="494"/>
                  </a:lnTo>
                  <a:lnTo>
                    <a:pt x="289" y="494"/>
                  </a:lnTo>
                  <a:lnTo>
                    <a:pt x="291" y="492"/>
                  </a:lnTo>
                  <a:lnTo>
                    <a:pt x="296" y="487"/>
                  </a:lnTo>
                  <a:lnTo>
                    <a:pt x="303" y="480"/>
                  </a:lnTo>
                  <a:lnTo>
                    <a:pt x="307" y="475"/>
                  </a:lnTo>
                  <a:lnTo>
                    <a:pt x="315" y="471"/>
                  </a:lnTo>
                  <a:lnTo>
                    <a:pt x="324" y="459"/>
                  </a:lnTo>
                  <a:lnTo>
                    <a:pt x="324" y="456"/>
                  </a:lnTo>
                  <a:lnTo>
                    <a:pt x="333" y="447"/>
                  </a:lnTo>
                  <a:lnTo>
                    <a:pt x="341" y="440"/>
                  </a:lnTo>
                  <a:lnTo>
                    <a:pt x="350" y="433"/>
                  </a:lnTo>
                  <a:lnTo>
                    <a:pt x="355" y="426"/>
                  </a:lnTo>
                  <a:lnTo>
                    <a:pt x="369" y="411"/>
                  </a:lnTo>
                  <a:lnTo>
                    <a:pt x="374" y="404"/>
                  </a:lnTo>
                  <a:lnTo>
                    <a:pt x="378" y="397"/>
                  </a:lnTo>
                  <a:lnTo>
                    <a:pt x="388" y="381"/>
                  </a:lnTo>
                  <a:lnTo>
                    <a:pt x="395" y="371"/>
                  </a:lnTo>
                  <a:lnTo>
                    <a:pt x="400" y="364"/>
                  </a:lnTo>
                  <a:lnTo>
                    <a:pt x="407" y="355"/>
                  </a:lnTo>
                  <a:lnTo>
                    <a:pt x="409" y="352"/>
                  </a:lnTo>
                  <a:lnTo>
                    <a:pt x="412" y="350"/>
                  </a:lnTo>
                  <a:lnTo>
                    <a:pt x="414" y="345"/>
                  </a:lnTo>
                  <a:lnTo>
                    <a:pt x="421" y="331"/>
                  </a:lnTo>
                  <a:lnTo>
                    <a:pt x="428" y="322"/>
                  </a:lnTo>
                  <a:lnTo>
                    <a:pt x="433" y="314"/>
                  </a:lnTo>
                  <a:lnTo>
                    <a:pt x="433" y="310"/>
                  </a:lnTo>
                  <a:lnTo>
                    <a:pt x="435" y="305"/>
                  </a:lnTo>
                  <a:lnTo>
                    <a:pt x="435" y="305"/>
                  </a:lnTo>
                  <a:lnTo>
                    <a:pt x="433" y="303"/>
                  </a:lnTo>
                  <a:lnTo>
                    <a:pt x="433" y="300"/>
                  </a:lnTo>
                  <a:lnTo>
                    <a:pt x="433" y="300"/>
                  </a:lnTo>
                  <a:lnTo>
                    <a:pt x="440" y="286"/>
                  </a:lnTo>
                  <a:lnTo>
                    <a:pt x="442" y="279"/>
                  </a:lnTo>
                  <a:lnTo>
                    <a:pt x="445" y="274"/>
                  </a:lnTo>
                  <a:lnTo>
                    <a:pt x="449" y="267"/>
                  </a:lnTo>
                  <a:lnTo>
                    <a:pt x="459" y="255"/>
                  </a:lnTo>
                  <a:lnTo>
                    <a:pt x="461" y="253"/>
                  </a:lnTo>
                  <a:lnTo>
                    <a:pt x="464" y="246"/>
                  </a:lnTo>
                  <a:lnTo>
                    <a:pt x="471" y="236"/>
                  </a:lnTo>
                  <a:lnTo>
                    <a:pt x="471" y="236"/>
                  </a:lnTo>
                  <a:lnTo>
                    <a:pt x="471" y="234"/>
                  </a:lnTo>
                  <a:lnTo>
                    <a:pt x="471" y="234"/>
                  </a:lnTo>
                  <a:lnTo>
                    <a:pt x="473" y="232"/>
                  </a:lnTo>
                  <a:lnTo>
                    <a:pt x="473" y="229"/>
                  </a:lnTo>
                  <a:lnTo>
                    <a:pt x="473" y="229"/>
                  </a:lnTo>
                  <a:lnTo>
                    <a:pt x="473" y="227"/>
                  </a:lnTo>
                  <a:lnTo>
                    <a:pt x="473" y="224"/>
                  </a:lnTo>
                  <a:lnTo>
                    <a:pt x="473" y="224"/>
                  </a:lnTo>
                  <a:lnTo>
                    <a:pt x="473" y="224"/>
                  </a:lnTo>
                  <a:lnTo>
                    <a:pt x="473" y="220"/>
                  </a:lnTo>
                  <a:lnTo>
                    <a:pt x="473" y="220"/>
                  </a:lnTo>
                  <a:lnTo>
                    <a:pt x="475" y="217"/>
                  </a:lnTo>
                  <a:lnTo>
                    <a:pt x="480" y="213"/>
                  </a:lnTo>
                  <a:lnTo>
                    <a:pt x="487" y="208"/>
                  </a:lnTo>
                  <a:lnTo>
                    <a:pt x="487" y="206"/>
                  </a:lnTo>
                  <a:lnTo>
                    <a:pt x="490" y="203"/>
                  </a:lnTo>
                  <a:lnTo>
                    <a:pt x="492" y="198"/>
                  </a:lnTo>
                  <a:lnTo>
                    <a:pt x="492" y="198"/>
                  </a:lnTo>
                  <a:lnTo>
                    <a:pt x="492" y="196"/>
                  </a:lnTo>
                  <a:lnTo>
                    <a:pt x="497" y="194"/>
                  </a:lnTo>
                  <a:lnTo>
                    <a:pt x="497" y="191"/>
                  </a:lnTo>
                  <a:lnTo>
                    <a:pt x="497" y="191"/>
                  </a:lnTo>
                  <a:lnTo>
                    <a:pt x="497" y="189"/>
                  </a:lnTo>
                  <a:lnTo>
                    <a:pt x="499" y="189"/>
                  </a:lnTo>
                  <a:lnTo>
                    <a:pt x="499" y="189"/>
                  </a:lnTo>
                  <a:lnTo>
                    <a:pt x="499" y="189"/>
                  </a:lnTo>
                  <a:lnTo>
                    <a:pt x="501" y="187"/>
                  </a:lnTo>
                  <a:lnTo>
                    <a:pt x="501" y="184"/>
                  </a:lnTo>
                  <a:lnTo>
                    <a:pt x="501" y="182"/>
                  </a:lnTo>
                  <a:lnTo>
                    <a:pt x="501" y="180"/>
                  </a:lnTo>
                  <a:lnTo>
                    <a:pt x="504" y="177"/>
                  </a:lnTo>
                  <a:lnTo>
                    <a:pt x="504" y="175"/>
                  </a:lnTo>
                  <a:lnTo>
                    <a:pt x="506" y="170"/>
                  </a:lnTo>
                  <a:lnTo>
                    <a:pt x="506" y="170"/>
                  </a:lnTo>
                  <a:lnTo>
                    <a:pt x="506" y="168"/>
                  </a:lnTo>
                  <a:lnTo>
                    <a:pt x="509" y="165"/>
                  </a:lnTo>
                  <a:lnTo>
                    <a:pt x="511" y="163"/>
                  </a:lnTo>
                  <a:lnTo>
                    <a:pt x="516" y="158"/>
                  </a:lnTo>
                  <a:lnTo>
                    <a:pt x="518" y="158"/>
                  </a:lnTo>
                  <a:lnTo>
                    <a:pt x="518" y="156"/>
                  </a:lnTo>
                  <a:lnTo>
                    <a:pt x="518" y="153"/>
                  </a:lnTo>
                  <a:lnTo>
                    <a:pt x="518" y="151"/>
                  </a:lnTo>
                  <a:lnTo>
                    <a:pt x="518" y="151"/>
                  </a:lnTo>
                  <a:lnTo>
                    <a:pt x="520" y="146"/>
                  </a:lnTo>
                  <a:lnTo>
                    <a:pt x="520" y="146"/>
                  </a:lnTo>
                  <a:lnTo>
                    <a:pt x="520" y="146"/>
                  </a:lnTo>
                  <a:lnTo>
                    <a:pt x="523" y="144"/>
                  </a:lnTo>
                  <a:lnTo>
                    <a:pt x="525" y="144"/>
                  </a:lnTo>
                  <a:lnTo>
                    <a:pt x="528" y="139"/>
                  </a:lnTo>
                  <a:lnTo>
                    <a:pt x="528" y="137"/>
                  </a:lnTo>
                  <a:lnTo>
                    <a:pt x="528" y="137"/>
                  </a:lnTo>
                  <a:lnTo>
                    <a:pt x="528" y="135"/>
                  </a:lnTo>
                  <a:lnTo>
                    <a:pt x="528" y="132"/>
                  </a:lnTo>
                  <a:lnTo>
                    <a:pt x="528" y="130"/>
                  </a:lnTo>
                  <a:lnTo>
                    <a:pt x="528" y="127"/>
                  </a:lnTo>
                  <a:lnTo>
                    <a:pt x="528" y="127"/>
                  </a:lnTo>
                  <a:lnTo>
                    <a:pt x="528" y="123"/>
                  </a:lnTo>
                  <a:lnTo>
                    <a:pt x="528" y="123"/>
                  </a:lnTo>
                  <a:lnTo>
                    <a:pt x="528" y="120"/>
                  </a:lnTo>
                  <a:lnTo>
                    <a:pt x="528" y="120"/>
                  </a:lnTo>
                  <a:lnTo>
                    <a:pt x="528" y="120"/>
                  </a:lnTo>
                  <a:lnTo>
                    <a:pt x="530" y="118"/>
                  </a:lnTo>
                  <a:lnTo>
                    <a:pt x="530" y="116"/>
                  </a:lnTo>
                  <a:lnTo>
                    <a:pt x="530" y="113"/>
                  </a:lnTo>
                  <a:lnTo>
                    <a:pt x="530" y="113"/>
                  </a:lnTo>
                  <a:lnTo>
                    <a:pt x="530" y="111"/>
                  </a:lnTo>
                  <a:lnTo>
                    <a:pt x="532" y="109"/>
                  </a:lnTo>
                  <a:lnTo>
                    <a:pt x="532" y="109"/>
                  </a:lnTo>
                  <a:lnTo>
                    <a:pt x="532" y="106"/>
                  </a:lnTo>
                  <a:lnTo>
                    <a:pt x="532" y="106"/>
                  </a:lnTo>
                  <a:lnTo>
                    <a:pt x="530" y="104"/>
                  </a:lnTo>
                  <a:lnTo>
                    <a:pt x="530" y="101"/>
                  </a:lnTo>
                  <a:lnTo>
                    <a:pt x="532" y="99"/>
                  </a:lnTo>
                  <a:lnTo>
                    <a:pt x="532" y="94"/>
                  </a:lnTo>
                  <a:lnTo>
                    <a:pt x="532" y="92"/>
                  </a:lnTo>
                  <a:lnTo>
                    <a:pt x="532" y="90"/>
                  </a:lnTo>
                  <a:lnTo>
                    <a:pt x="537" y="87"/>
                  </a:lnTo>
                  <a:lnTo>
                    <a:pt x="542" y="85"/>
                  </a:lnTo>
                  <a:lnTo>
                    <a:pt x="549" y="85"/>
                  </a:lnTo>
                  <a:lnTo>
                    <a:pt x="551" y="85"/>
                  </a:lnTo>
                  <a:lnTo>
                    <a:pt x="551" y="85"/>
                  </a:lnTo>
                  <a:lnTo>
                    <a:pt x="551" y="87"/>
                  </a:lnTo>
                  <a:lnTo>
                    <a:pt x="551" y="87"/>
                  </a:lnTo>
                  <a:lnTo>
                    <a:pt x="554" y="87"/>
                  </a:lnTo>
                  <a:lnTo>
                    <a:pt x="554" y="87"/>
                  </a:lnTo>
                  <a:lnTo>
                    <a:pt x="556" y="87"/>
                  </a:lnTo>
                  <a:lnTo>
                    <a:pt x="556" y="87"/>
                  </a:lnTo>
                  <a:lnTo>
                    <a:pt x="556" y="87"/>
                  </a:lnTo>
                  <a:lnTo>
                    <a:pt x="556" y="87"/>
                  </a:lnTo>
                  <a:lnTo>
                    <a:pt x="556" y="87"/>
                  </a:lnTo>
                  <a:lnTo>
                    <a:pt x="558" y="87"/>
                  </a:lnTo>
                  <a:lnTo>
                    <a:pt x="558" y="87"/>
                  </a:lnTo>
                  <a:lnTo>
                    <a:pt x="558" y="87"/>
                  </a:lnTo>
                  <a:lnTo>
                    <a:pt x="558" y="85"/>
                  </a:lnTo>
                  <a:lnTo>
                    <a:pt x="558" y="82"/>
                  </a:lnTo>
                  <a:lnTo>
                    <a:pt x="558" y="82"/>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23" name="Freeform 17">
              <a:extLst>
                <a:ext uri="{FF2B5EF4-FFF2-40B4-BE49-F238E27FC236}">
                  <a16:creationId xmlns:a16="http://schemas.microsoft.com/office/drawing/2014/main" id="{0CCCE5DC-C114-C553-391E-64D24F804EF4}"/>
                </a:ext>
              </a:extLst>
            </p:cNvPr>
            <p:cNvSpPr>
              <a:spLocks noEditPoints="1"/>
            </p:cNvSpPr>
            <p:nvPr/>
          </p:nvSpPr>
          <p:spPr bwMode="auto">
            <a:xfrm>
              <a:off x="6217626" y="2652855"/>
              <a:ext cx="205030" cy="207577"/>
            </a:xfrm>
            <a:custGeom>
              <a:avLst/>
              <a:gdLst>
                <a:gd name="T0" fmla="*/ 38 w 161"/>
                <a:gd name="T1" fmla="*/ 125 h 163"/>
                <a:gd name="T2" fmla="*/ 19 w 161"/>
                <a:gd name="T3" fmla="*/ 130 h 163"/>
                <a:gd name="T4" fmla="*/ 38 w 161"/>
                <a:gd name="T5" fmla="*/ 137 h 163"/>
                <a:gd name="T6" fmla="*/ 43 w 161"/>
                <a:gd name="T7" fmla="*/ 132 h 163"/>
                <a:gd name="T8" fmla="*/ 151 w 161"/>
                <a:gd name="T9" fmla="*/ 85 h 163"/>
                <a:gd name="T10" fmla="*/ 137 w 161"/>
                <a:gd name="T11" fmla="*/ 92 h 163"/>
                <a:gd name="T12" fmla="*/ 142 w 161"/>
                <a:gd name="T13" fmla="*/ 78 h 163"/>
                <a:gd name="T14" fmla="*/ 147 w 161"/>
                <a:gd name="T15" fmla="*/ 66 h 163"/>
                <a:gd name="T16" fmla="*/ 144 w 161"/>
                <a:gd name="T17" fmla="*/ 56 h 163"/>
                <a:gd name="T18" fmla="*/ 135 w 161"/>
                <a:gd name="T19" fmla="*/ 47 h 163"/>
                <a:gd name="T20" fmla="*/ 140 w 161"/>
                <a:gd name="T21" fmla="*/ 37 h 163"/>
                <a:gd name="T22" fmla="*/ 133 w 161"/>
                <a:gd name="T23" fmla="*/ 33 h 163"/>
                <a:gd name="T24" fmla="*/ 130 w 161"/>
                <a:gd name="T25" fmla="*/ 26 h 163"/>
                <a:gd name="T26" fmla="*/ 125 w 161"/>
                <a:gd name="T27" fmla="*/ 18 h 163"/>
                <a:gd name="T28" fmla="*/ 114 w 161"/>
                <a:gd name="T29" fmla="*/ 0 h 163"/>
                <a:gd name="T30" fmla="*/ 62 w 161"/>
                <a:gd name="T31" fmla="*/ 4 h 163"/>
                <a:gd name="T32" fmla="*/ 43 w 161"/>
                <a:gd name="T33" fmla="*/ 7 h 163"/>
                <a:gd name="T34" fmla="*/ 40 w 161"/>
                <a:gd name="T35" fmla="*/ 14 h 163"/>
                <a:gd name="T36" fmla="*/ 35 w 161"/>
                <a:gd name="T37" fmla="*/ 21 h 163"/>
                <a:gd name="T38" fmla="*/ 31 w 161"/>
                <a:gd name="T39" fmla="*/ 30 h 163"/>
                <a:gd name="T40" fmla="*/ 28 w 161"/>
                <a:gd name="T41" fmla="*/ 33 h 163"/>
                <a:gd name="T42" fmla="*/ 21 w 161"/>
                <a:gd name="T43" fmla="*/ 37 h 163"/>
                <a:gd name="T44" fmla="*/ 17 w 161"/>
                <a:gd name="T45" fmla="*/ 44 h 163"/>
                <a:gd name="T46" fmla="*/ 2 w 161"/>
                <a:gd name="T47" fmla="*/ 49 h 163"/>
                <a:gd name="T48" fmla="*/ 2 w 161"/>
                <a:gd name="T49" fmla="*/ 54 h 163"/>
                <a:gd name="T50" fmla="*/ 12 w 161"/>
                <a:gd name="T51" fmla="*/ 56 h 163"/>
                <a:gd name="T52" fmla="*/ 9 w 161"/>
                <a:gd name="T53" fmla="*/ 59 h 163"/>
                <a:gd name="T54" fmla="*/ 17 w 161"/>
                <a:gd name="T55" fmla="*/ 61 h 163"/>
                <a:gd name="T56" fmla="*/ 2 w 161"/>
                <a:gd name="T57" fmla="*/ 68 h 163"/>
                <a:gd name="T58" fmla="*/ 7 w 161"/>
                <a:gd name="T59" fmla="*/ 78 h 163"/>
                <a:gd name="T60" fmla="*/ 9 w 161"/>
                <a:gd name="T61" fmla="*/ 73 h 163"/>
                <a:gd name="T62" fmla="*/ 12 w 161"/>
                <a:gd name="T63" fmla="*/ 73 h 163"/>
                <a:gd name="T64" fmla="*/ 12 w 161"/>
                <a:gd name="T65" fmla="*/ 73 h 163"/>
                <a:gd name="T66" fmla="*/ 21 w 161"/>
                <a:gd name="T67" fmla="*/ 71 h 163"/>
                <a:gd name="T68" fmla="*/ 21 w 161"/>
                <a:gd name="T69" fmla="*/ 78 h 163"/>
                <a:gd name="T70" fmla="*/ 12 w 161"/>
                <a:gd name="T71" fmla="*/ 78 h 163"/>
                <a:gd name="T72" fmla="*/ 12 w 161"/>
                <a:gd name="T73" fmla="*/ 85 h 163"/>
                <a:gd name="T74" fmla="*/ 7 w 161"/>
                <a:gd name="T75" fmla="*/ 80 h 163"/>
                <a:gd name="T76" fmla="*/ 2 w 161"/>
                <a:gd name="T77" fmla="*/ 80 h 163"/>
                <a:gd name="T78" fmla="*/ 5 w 161"/>
                <a:gd name="T79" fmla="*/ 87 h 163"/>
                <a:gd name="T80" fmla="*/ 7 w 161"/>
                <a:gd name="T81" fmla="*/ 97 h 163"/>
                <a:gd name="T82" fmla="*/ 17 w 161"/>
                <a:gd name="T83" fmla="*/ 92 h 163"/>
                <a:gd name="T84" fmla="*/ 19 w 161"/>
                <a:gd name="T85" fmla="*/ 97 h 163"/>
                <a:gd name="T86" fmla="*/ 21 w 161"/>
                <a:gd name="T87" fmla="*/ 104 h 163"/>
                <a:gd name="T88" fmla="*/ 19 w 161"/>
                <a:gd name="T89" fmla="*/ 111 h 163"/>
                <a:gd name="T90" fmla="*/ 26 w 161"/>
                <a:gd name="T91" fmla="*/ 115 h 163"/>
                <a:gd name="T92" fmla="*/ 35 w 161"/>
                <a:gd name="T93" fmla="*/ 123 h 163"/>
                <a:gd name="T94" fmla="*/ 45 w 161"/>
                <a:gd name="T95" fmla="*/ 120 h 163"/>
                <a:gd name="T96" fmla="*/ 43 w 161"/>
                <a:gd name="T97" fmla="*/ 125 h 163"/>
                <a:gd name="T98" fmla="*/ 47 w 161"/>
                <a:gd name="T99" fmla="*/ 130 h 163"/>
                <a:gd name="T100" fmla="*/ 54 w 161"/>
                <a:gd name="T101" fmla="*/ 127 h 163"/>
                <a:gd name="T102" fmla="*/ 59 w 161"/>
                <a:gd name="T103" fmla="*/ 127 h 163"/>
                <a:gd name="T104" fmla="*/ 52 w 161"/>
                <a:gd name="T105" fmla="*/ 132 h 163"/>
                <a:gd name="T106" fmla="*/ 45 w 161"/>
                <a:gd name="T107" fmla="*/ 132 h 163"/>
                <a:gd name="T108" fmla="*/ 47 w 161"/>
                <a:gd name="T109" fmla="*/ 137 h 163"/>
                <a:gd name="T110" fmla="*/ 43 w 161"/>
                <a:gd name="T111" fmla="*/ 139 h 163"/>
                <a:gd name="T112" fmla="*/ 92 w 161"/>
                <a:gd name="T113" fmla="*/ 160 h 163"/>
                <a:gd name="T114" fmla="*/ 99 w 161"/>
                <a:gd name="T115" fmla="*/ 163 h 163"/>
                <a:gd name="T116" fmla="*/ 104 w 161"/>
                <a:gd name="T117" fmla="*/ 156 h 163"/>
                <a:gd name="T118" fmla="*/ 116 w 161"/>
                <a:gd name="T119" fmla="*/ 142 h 163"/>
                <a:gd name="T120" fmla="*/ 142 w 161"/>
                <a:gd name="T121" fmla="*/ 118 h 163"/>
                <a:gd name="T122" fmla="*/ 149 w 161"/>
                <a:gd name="T123" fmla="*/ 99 h 163"/>
                <a:gd name="T124" fmla="*/ 161 w 161"/>
                <a:gd name="T125" fmla="*/ 82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63">
                  <a:moveTo>
                    <a:pt x="43" y="132"/>
                  </a:moveTo>
                  <a:lnTo>
                    <a:pt x="43" y="130"/>
                  </a:lnTo>
                  <a:lnTo>
                    <a:pt x="43" y="130"/>
                  </a:lnTo>
                  <a:lnTo>
                    <a:pt x="43" y="130"/>
                  </a:lnTo>
                  <a:lnTo>
                    <a:pt x="43" y="127"/>
                  </a:lnTo>
                  <a:lnTo>
                    <a:pt x="43" y="127"/>
                  </a:lnTo>
                  <a:lnTo>
                    <a:pt x="40" y="127"/>
                  </a:lnTo>
                  <a:lnTo>
                    <a:pt x="40" y="127"/>
                  </a:lnTo>
                  <a:lnTo>
                    <a:pt x="38" y="127"/>
                  </a:lnTo>
                  <a:lnTo>
                    <a:pt x="38" y="127"/>
                  </a:lnTo>
                  <a:lnTo>
                    <a:pt x="38" y="125"/>
                  </a:lnTo>
                  <a:lnTo>
                    <a:pt x="38" y="125"/>
                  </a:lnTo>
                  <a:lnTo>
                    <a:pt x="35" y="125"/>
                  </a:lnTo>
                  <a:lnTo>
                    <a:pt x="33" y="125"/>
                  </a:lnTo>
                  <a:lnTo>
                    <a:pt x="31" y="127"/>
                  </a:lnTo>
                  <a:lnTo>
                    <a:pt x="31" y="127"/>
                  </a:lnTo>
                  <a:lnTo>
                    <a:pt x="24" y="127"/>
                  </a:lnTo>
                  <a:lnTo>
                    <a:pt x="21" y="127"/>
                  </a:lnTo>
                  <a:lnTo>
                    <a:pt x="21" y="127"/>
                  </a:lnTo>
                  <a:lnTo>
                    <a:pt x="21" y="127"/>
                  </a:lnTo>
                  <a:lnTo>
                    <a:pt x="21" y="127"/>
                  </a:lnTo>
                  <a:lnTo>
                    <a:pt x="19" y="130"/>
                  </a:lnTo>
                  <a:lnTo>
                    <a:pt x="19" y="130"/>
                  </a:lnTo>
                  <a:lnTo>
                    <a:pt x="24" y="130"/>
                  </a:lnTo>
                  <a:lnTo>
                    <a:pt x="28" y="132"/>
                  </a:lnTo>
                  <a:lnTo>
                    <a:pt x="31" y="132"/>
                  </a:lnTo>
                  <a:lnTo>
                    <a:pt x="35" y="134"/>
                  </a:lnTo>
                  <a:lnTo>
                    <a:pt x="35" y="134"/>
                  </a:lnTo>
                  <a:lnTo>
                    <a:pt x="38" y="134"/>
                  </a:lnTo>
                  <a:lnTo>
                    <a:pt x="38" y="134"/>
                  </a:lnTo>
                  <a:lnTo>
                    <a:pt x="38" y="137"/>
                  </a:lnTo>
                  <a:lnTo>
                    <a:pt x="40" y="137"/>
                  </a:lnTo>
                  <a:lnTo>
                    <a:pt x="38" y="137"/>
                  </a:lnTo>
                  <a:lnTo>
                    <a:pt x="38" y="139"/>
                  </a:lnTo>
                  <a:lnTo>
                    <a:pt x="40" y="139"/>
                  </a:lnTo>
                  <a:lnTo>
                    <a:pt x="40" y="139"/>
                  </a:lnTo>
                  <a:lnTo>
                    <a:pt x="43" y="139"/>
                  </a:lnTo>
                  <a:lnTo>
                    <a:pt x="43" y="137"/>
                  </a:lnTo>
                  <a:lnTo>
                    <a:pt x="40" y="134"/>
                  </a:lnTo>
                  <a:lnTo>
                    <a:pt x="40" y="134"/>
                  </a:lnTo>
                  <a:lnTo>
                    <a:pt x="43" y="134"/>
                  </a:lnTo>
                  <a:lnTo>
                    <a:pt x="43" y="134"/>
                  </a:lnTo>
                  <a:lnTo>
                    <a:pt x="43" y="132"/>
                  </a:lnTo>
                  <a:lnTo>
                    <a:pt x="43" y="132"/>
                  </a:lnTo>
                  <a:close/>
                  <a:moveTo>
                    <a:pt x="161" y="80"/>
                  </a:moveTo>
                  <a:lnTo>
                    <a:pt x="161" y="80"/>
                  </a:lnTo>
                  <a:lnTo>
                    <a:pt x="159" y="80"/>
                  </a:lnTo>
                  <a:lnTo>
                    <a:pt x="159" y="80"/>
                  </a:lnTo>
                  <a:lnTo>
                    <a:pt x="159" y="80"/>
                  </a:lnTo>
                  <a:lnTo>
                    <a:pt x="156" y="80"/>
                  </a:lnTo>
                  <a:lnTo>
                    <a:pt x="156" y="80"/>
                  </a:lnTo>
                  <a:lnTo>
                    <a:pt x="154" y="80"/>
                  </a:lnTo>
                  <a:lnTo>
                    <a:pt x="154" y="80"/>
                  </a:lnTo>
                  <a:lnTo>
                    <a:pt x="154" y="82"/>
                  </a:lnTo>
                  <a:lnTo>
                    <a:pt x="151" y="85"/>
                  </a:lnTo>
                  <a:lnTo>
                    <a:pt x="151" y="85"/>
                  </a:lnTo>
                  <a:lnTo>
                    <a:pt x="149" y="87"/>
                  </a:lnTo>
                  <a:lnTo>
                    <a:pt x="147" y="89"/>
                  </a:lnTo>
                  <a:lnTo>
                    <a:pt x="147" y="89"/>
                  </a:lnTo>
                  <a:lnTo>
                    <a:pt x="144" y="89"/>
                  </a:lnTo>
                  <a:lnTo>
                    <a:pt x="144" y="89"/>
                  </a:lnTo>
                  <a:lnTo>
                    <a:pt x="142" y="89"/>
                  </a:lnTo>
                  <a:lnTo>
                    <a:pt x="142" y="87"/>
                  </a:lnTo>
                  <a:lnTo>
                    <a:pt x="140" y="89"/>
                  </a:lnTo>
                  <a:lnTo>
                    <a:pt x="137" y="89"/>
                  </a:lnTo>
                  <a:lnTo>
                    <a:pt x="137" y="92"/>
                  </a:lnTo>
                  <a:lnTo>
                    <a:pt x="137" y="92"/>
                  </a:lnTo>
                  <a:lnTo>
                    <a:pt x="137" y="89"/>
                  </a:lnTo>
                  <a:lnTo>
                    <a:pt x="140" y="87"/>
                  </a:lnTo>
                  <a:lnTo>
                    <a:pt x="140" y="87"/>
                  </a:lnTo>
                  <a:lnTo>
                    <a:pt x="140" y="85"/>
                  </a:lnTo>
                  <a:lnTo>
                    <a:pt x="142" y="80"/>
                  </a:lnTo>
                  <a:lnTo>
                    <a:pt x="142" y="80"/>
                  </a:lnTo>
                  <a:lnTo>
                    <a:pt x="142" y="80"/>
                  </a:lnTo>
                  <a:lnTo>
                    <a:pt x="142" y="80"/>
                  </a:lnTo>
                  <a:lnTo>
                    <a:pt x="142" y="78"/>
                  </a:lnTo>
                  <a:lnTo>
                    <a:pt x="142" y="78"/>
                  </a:lnTo>
                  <a:lnTo>
                    <a:pt x="144" y="78"/>
                  </a:lnTo>
                  <a:lnTo>
                    <a:pt x="144" y="75"/>
                  </a:lnTo>
                  <a:lnTo>
                    <a:pt x="144" y="73"/>
                  </a:lnTo>
                  <a:lnTo>
                    <a:pt x="147" y="73"/>
                  </a:lnTo>
                  <a:lnTo>
                    <a:pt x="147" y="73"/>
                  </a:lnTo>
                  <a:lnTo>
                    <a:pt x="149" y="73"/>
                  </a:lnTo>
                  <a:lnTo>
                    <a:pt x="149" y="73"/>
                  </a:lnTo>
                  <a:lnTo>
                    <a:pt x="149" y="71"/>
                  </a:lnTo>
                  <a:lnTo>
                    <a:pt x="151" y="71"/>
                  </a:lnTo>
                  <a:lnTo>
                    <a:pt x="149" y="66"/>
                  </a:lnTo>
                  <a:lnTo>
                    <a:pt x="147" y="66"/>
                  </a:lnTo>
                  <a:lnTo>
                    <a:pt x="147" y="66"/>
                  </a:lnTo>
                  <a:lnTo>
                    <a:pt x="144" y="63"/>
                  </a:lnTo>
                  <a:lnTo>
                    <a:pt x="144" y="63"/>
                  </a:lnTo>
                  <a:lnTo>
                    <a:pt x="144" y="63"/>
                  </a:lnTo>
                  <a:lnTo>
                    <a:pt x="144" y="63"/>
                  </a:lnTo>
                  <a:lnTo>
                    <a:pt x="144" y="61"/>
                  </a:lnTo>
                  <a:lnTo>
                    <a:pt x="144" y="61"/>
                  </a:lnTo>
                  <a:lnTo>
                    <a:pt x="144" y="61"/>
                  </a:lnTo>
                  <a:lnTo>
                    <a:pt x="144" y="59"/>
                  </a:lnTo>
                  <a:lnTo>
                    <a:pt x="144" y="59"/>
                  </a:lnTo>
                  <a:lnTo>
                    <a:pt x="144" y="56"/>
                  </a:lnTo>
                  <a:lnTo>
                    <a:pt x="144" y="54"/>
                  </a:lnTo>
                  <a:lnTo>
                    <a:pt x="144" y="49"/>
                  </a:lnTo>
                  <a:lnTo>
                    <a:pt x="144" y="49"/>
                  </a:lnTo>
                  <a:lnTo>
                    <a:pt x="144" y="49"/>
                  </a:lnTo>
                  <a:lnTo>
                    <a:pt x="144" y="49"/>
                  </a:lnTo>
                  <a:lnTo>
                    <a:pt x="144" y="49"/>
                  </a:lnTo>
                  <a:lnTo>
                    <a:pt x="142" y="49"/>
                  </a:lnTo>
                  <a:lnTo>
                    <a:pt x="140" y="49"/>
                  </a:lnTo>
                  <a:lnTo>
                    <a:pt x="137" y="49"/>
                  </a:lnTo>
                  <a:lnTo>
                    <a:pt x="137" y="47"/>
                  </a:lnTo>
                  <a:lnTo>
                    <a:pt x="135" y="47"/>
                  </a:lnTo>
                  <a:lnTo>
                    <a:pt x="137" y="44"/>
                  </a:lnTo>
                  <a:lnTo>
                    <a:pt x="137" y="42"/>
                  </a:lnTo>
                  <a:lnTo>
                    <a:pt x="137" y="42"/>
                  </a:lnTo>
                  <a:lnTo>
                    <a:pt x="140" y="42"/>
                  </a:lnTo>
                  <a:lnTo>
                    <a:pt x="140" y="40"/>
                  </a:lnTo>
                  <a:lnTo>
                    <a:pt x="140" y="40"/>
                  </a:lnTo>
                  <a:lnTo>
                    <a:pt x="140" y="40"/>
                  </a:lnTo>
                  <a:lnTo>
                    <a:pt x="140" y="40"/>
                  </a:lnTo>
                  <a:lnTo>
                    <a:pt x="140" y="37"/>
                  </a:lnTo>
                  <a:lnTo>
                    <a:pt x="140" y="37"/>
                  </a:lnTo>
                  <a:lnTo>
                    <a:pt x="140" y="37"/>
                  </a:lnTo>
                  <a:lnTo>
                    <a:pt x="140" y="37"/>
                  </a:lnTo>
                  <a:lnTo>
                    <a:pt x="140" y="35"/>
                  </a:lnTo>
                  <a:lnTo>
                    <a:pt x="137" y="35"/>
                  </a:lnTo>
                  <a:lnTo>
                    <a:pt x="137" y="33"/>
                  </a:lnTo>
                  <a:lnTo>
                    <a:pt x="137" y="33"/>
                  </a:lnTo>
                  <a:lnTo>
                    <a:pt x="135" y="33"/>
                  </a:lnTo>
                  <a:lnTo>
                    <a:pt x="135" y="33"/>
                  </a:lnTo>
                  <a:lnTo>
                    <a:pt x="135" y="33"/>
                  </a:lnTo>
                  <a:lnTo>
                    <a:pt x="135" y="33"/>
                  </a:lnTo>
                  <a:lnTo>
                    <a:pt x="135" y="30"/>
                  </a:lnTo>
                  <a:lnTo>
                    <a:pt x="133" y="33"/>
                  </a:lnTo>
                  <a:lnTo>
                    <a:pt x="133" y="30"/>
                  </a:lnTo>
                  <a:lnTo>
                    <a:pt x="133" y="30"/>
                  </a:lnTo>
                  <a:lnTo>
                    <a:pt x="133" y="30"/>
                  </a:lnTo>
                  <a:lnTo>
                    <a:pt x="133" y="30"/>
                  </a:lnTo>
                  <a:lnTo>
                    <a:pt x="133" y="30"/>
                  </a:lnTo>
                  <a:lnTo>
                    <a:pt x="133" y="30"/>
                  </a:lnTo>
                  <a:lnTo>
                    <a:pt x="130" y="28"/>
                  </a:lnTo>
                  <a:lnTo>
                    <a:pt x="130" y="28"/>
                  </a:lnTo>
                  <a:lnTo>
                    <a:pt x="130" y="28"/>
                  </a:lnTo>
                  <a:lnTo>
                    <a:pt x="130" y="26"/>
                  </a:lnTo>
                  <a:lnTo>
                    <a:pt x="130" y="26"/>
                  </a:lnTo>
                  <a:lnTo>
                    <a:pt x="130" y="26"/>
                  </a:lnTo>
                  <a:lnTo>
                    <a:pt x="130" y="23"/>
                  </a:lnTo>
                  <a:lnTo>
                    <a:pt x="130" y="23"/>
                  </a:lnTo>
                  <a:lnTo>
                    <a:pt x="130" y="23"/>
                  </a:lnTo>
                  <a:lnTo>
                    <a:pt x="128" y="21"/>
                  </a:lnTo>
                  <a:lnTo>
                    <a:pt x="128" y="21"/>
                  </a:lnTo>
                  <a:lnTo>
                    <a:pt x="128" y="21"/>
                  </a:lnTo>
                  <a:lnTo>
                    <a:pt x="125" y="21"/>
                  </a:lnTo>
                  <a:lnTo>
                    <a:pt x="125" y="18"/>
                  </a:lnTo>
                  <a:lnTo>
                    <a:pt x="125" y="18"/>
                  </a:lnTo>
                  <a:lnTo>
                    <a:pt x="125" y="18"/>
                  </a:lnTo>
                  <a:lnTo>
                    <a:pt x="125" y="18"/>
                  </a:lnTo>
                  <a:lnTo>
                    <a:pt x="125" y="16"/>
                  </a:lnTo>
                  <a:lnTo>
                    <a:pt x="123" y="16"/>
                  </a:lnTo>
                  <a:lnTo>
                    <a:pt x="123" y="14"/>
                  </a:lnTo>
                  <a:lnTo>
                    <a:pt x="123" y="11"/>
                  </a:lnTo>
                  <a:lnTo>
                    <a:pt x="121" y="9"/>
                  </a:lnTo>
                  <a:lnTo>
                    <a:pt x="118" y="9"/>
                  </a:lnTo>
                  <a:lnTo>
                    <a:pt x="114" y="4"/>
                  </a:lnTo>
                  <a:lnTo>
                    <a:pt x="114" y="4"/>
                  </a:lnTo>
                  <a:lnTo>
                    <a:pt x="114" y="2"/>
                  </a:lnTo>
                  <a:lnTo>
                    <a:pt x="114" y="0"/>
                  </a:lnTo>
                  <a:lnTo>
                    <a:pt x="111" y="0"/>
                  </a:lnTo>
                  <a:lnTo>
                    <a:pt x="111" y="0"/>
                  </a:lnTo>
                  <a:lnTo>
                    <a:pt x="109" y="0"/>
                  </a:lnTo>
                  <a:lnTo>
                    <a:pt x="109" y="0"/>
                  </a:lnTo>
                  <a:lnTo>
                    <a:pt x="97" y="0"/>
                  </a:lnTo>
                  <a:lnTo>
                    <a:pt x="73" y="0"/>
                  </a:lnTo>
                  <a:lnTo>
                    <a:pt x="73" y="2"/>
                  </a:lnTo>
                  <a:lnTo>
                    <a:pt x="73" y="2"/>
                  </a:lnTo>
                  <a:lnTo>
                    <a:pt x="64" y="4"/>
                  </a:lnTo>
                  <a:lnTo>
                    <a:pt x="62" y="4"/>
                  </a:lnTo>
                  <a:lnTo>
                    <a:pt x="62" y="4"/>
                  </a:lnTo>
                  <a:lnTo>
                    <a:pt x="59" y="4"/>
                  </a:lnTo>
                  <a:lnTo>
                    <a:pt x="59" y="4"/>
                  </a:lnTo>
                  <a:lnTo>
                    <a:pt x="57" y="4"/>
                  </a:lnTo>
                  <a:lnTo>
                    <a:pt x="57" y="2"/>
                  </a:lnTo>
                  <a:lnTo>
                    <a:pt x="57" y="2"/>
                  </a:lnTo>
                  <a:lnTo>
                    <a:pt x="54" y="2"/>
                  </a:lnTo>
                  <a:lnTo>
                    <a:pt x="47" y="4"/>
                  </a:lnTo>
                  <a:lnTo>
                    <a:pt x="45" y="4"/>
                  </a:lnTo>
                  <a:lnTo>
                    <a:pt x="43" y="7"/>
                  </a:lnTo>
                  <a:lnTo>
                    <a:pt x="43" y="7"/>
                  </a:lnTo>
                  <a:lnTo>
                    <a:pt x="43" y="7"/>
                  </a:lnTo>
                  <a:lnTo>
                    <a:pt x="43" y="7"/>
                  </a:lnTo>
                  <a:lnTo>
                    <a:pt x="43" y="7"/>
                  </a:lnTo>
                  <a:lnTo>
                    <a:pt x="40" y="11"/>
                  </a:lnTo>
                  <a:lnTo>
                    <a:pt x="40" y="11"/>
                  </a:lnTo>
                  <a:lnTo>
                    <a:pt x="40" y="11"/>
                  </a:lnTo>
                  <a:lnTo>
                    <a:pt x="40" y="14"/>
                  </a:lnTo>
                  <a:lnTo>
                    <a:pt x="40" y="14"/>
                  </a:lnTo>
                  <a:lnTo>
                    <a:pt x="40" y="14"/>
                  </a:lnTo>
                  <a:lnTo>
                    <a:pt x="40" y="14"/>
                  </a:lnTo>
                  <a:lnTo>
                    <a:pt x="40" y="14"/>
                  </a:lnTo>
                  <a:lnTo>
                    <a:pt x="40" y="14"/>
                  </a:lnTo>
                  <a:lnTo>
                    <a:pt x="40" y="14"/>
                  </a:lnTo>
                  <a:lnTo>
                    <a:pt x="40" y="14"/>
                  </a:lnTo>
                  <a:lnTo>
                    <a:pt x="38" y="16"/>
                  </a:lnTo>
                  <a:lnTo>
                    <a:pt x="38" y="16"/>
                  </a:lnTo>
                  <a:lnTo>
                    <a:pt x="38" y="16"/>
                  </a:lnTo>
                  <a:lnTo>
                    <a:pt x="38" y="16"/>
                  </a:lnTo>
                  <a:lnTo>
                    <a:pt x="38" y="18"/>
                  </a:lnTo>
                  <a:lnTo>
                    <a:pt x="38" y="21"/>
                  </a:lnTo>
                  <a:lnTo>
                    <a:pt x="35" y="21"/>
                  </a:lnTo>
                  <a:lnTo>
                    <a:pt x="35" y="21"/>
                  </a:lnTo>
                  <a:lnTo>
                    <a:pt x="35" y="21"/>
                  </a:lnTo>
                  <a:lnTo>
                    <a:pt x="35" y="21"/>
                  </a:lnTo>
                  <a:lnTo>
                    <a:pt x="35" y="23"/>
                  </a:lnTo>
                  <a:lnTo>
                    <a:pt x="35" y="23"/>
                  </a:lnTo>
                  <a:lnTo>
                    <a:pt x="35" y="23"/>
                  </a:lnTo>
                  <a:lnTo>
                    <a:pt x="33" y="23"/>
                  </a:lnTo>
                  <a:lnTo>
                    <a:pt x="33" y="23"/>
                  </a:lnTo>
                  <a:lnTo>
                    <a:pt x="33" y="23"/>
                  </a:lnTo>
                  <a:lnTo>
                    <a:pt x="33" y="23"/>
                  </a:lnTo>
                  <a:lnTo>
                    <a:pt x="33" y="23"/>
                  </a:lnTo>
                  <a:lnTo>
                    <a:pt x="33" y="23"/>
                  </a:lnTo>
                  <a:lnTo>
                    <a:pt x="31" y="30"/>
                  </a:lnTo>
                  <a:lnTo>
                    <a:pt x="31" y="30"/>
                  </a:lnTo>
                  <a:lnTo>
                    <a:pt x="31" y="30"/>
                  </a:lnTo>
                  <a:lnTo>
                    <a:pt x="31" y="30"/>
                  </a:lnTo>
                  <a:lnTo>
                    <a:pt x="31" y="30"/>
                  </a:lnTo>
                  <a:lnTo>
                    <a:pt x="31" y="30"/>
                  </a:lnTo>
                  <a:lnTo>
                    <a:pt x="31" y="30"/>
                  </a:lnTo>
                  <a:lnTo>
                    <a:pt x="31" y="30"/>
                  </a:lnTo>
                  <a:lnTo>
                    <a:pt x="31" y="30"/>
                  </a:lnTo>
                  <a:lnTo>
                    <a:pt x="28" y="33"/>
                  </a:lnTo>
                  <a:lnTo>
                    <a:pt x="28" y="33"/>
                  </a:lnTo>
                  <a:lnTo>
                    <a:pt x="28" y="33"/>
                  </a:lnTo>
                  <a:lnTo>
                    <a:pt x="28" y="33"/>
                  </a:lnTo>
                  <a:lnTo>
                    <a:pt x="28" y="33"/>
                  </a:lnTo>
                  <a:lnTo>
                    <a:pt x="28" y="33"/>
                  </a:lnTo>
                  <a:lnTo>
                    <a:pt x="28" y="35"/>
                  </a:lnTo>
                  <a:lnTo>
                    <a:pt x="26" y="35"/>
                  </a:lnTo>
                  <a:lnTo>
                    <a:pt x="26" y="37"/>
                  </a:lnTo>
                  <a:lnTo>
                    <a:pt x="24" y="37"/>
                  </a:lnTo>
                  <a:lnTo>
                    <a:pt x="24" y="37"/>
                  </a:lnTo>
                  <a:lnTo>
                    <a:pt x="21" y="37"/>
                  </a:lnTo>
                  <a:lnTo>
                    <a:pt x="21" y="37"/>
                  </a:lnTo>
                  <a:lnTo>
                    <a:pt x="21" y="37"/>
                  </a:lnTo>
                  <a:lnTo>
                    <a:pt x="19" y="37"/>
                  </a:lnTo>
                  <a:lnTo>
                    <a:pt x="19" y="37"/>
                  </a:lnTo>
                  <a:lnTo>
                    <a:pt x="17" y="40"/>
                  </a:lnTo>
                  <a:lnTo>
                    <a:pt x="17" y="40"/>
                  </a:lnTo>
                  <a:lnTo>
                    <a:pt x="17" y="42"/>
                  </a:lnTo>
                  <a:lnTo>
                    <a:pt x="19" y="42"/>
                  </a:lnTo>
                  <a:lnTo>
                    <a:pt x="19" y="42"/>
                  </a:lnTo>
                  <a:lnTo>
                    <a:pt x="19" y="42"/>
                  </a:lnTo>
                  <a:lnTo>
                    <a:pt x="17" y="42"/>
                  </a:lnTo>
                  <a:lnTo>
                    <a:pt x="17" y="42"/>
                  </a:lnTo>
                  <a:lnTo>
                    <a:pt x="17" y="44"/>
                  </a:lnTo>
                  <a:lnTo>
                    <a:pt x="17" y="44"/>
                  </a:lnTo>
                  <a:lnTo>
                    <a:pt x="14" y="47"/>
                  </a:lnTo>
                  <a:lnTo>
                    <a:pt x="14" y="47"/>
                  </a:lnTo>
                  <a:lnTo>
                    <a:pt x="14" y="47"/>
                  </a:lnTo>
                  <a:lnTo>
                    <a:pt x="12" y="49"/>
                  </a:lnTo>
                  <a:lnTo>
                    <a:pt x="9" y="49"/>
                  </a:lnTo>
                  <a:lnTo>
                    <a:pt x="9" y="49"/>
                  </a:lnTo>
                  <a:lnTo>
                    <a:pt x="7" y="49"/>
                  </a:lnTo>
                  <a:lnTo>
                    <a:pt x="5" y="49"/>
                  </a:lnTo>
                  <a:lnTo>
                    <a:pt x="5" y="49"/>
                  </a:lnTo>
                  <a:lnTo>
                    <a:pt x="2" y="49"/>
                  </a:lnTo>
                  <a:lnTo>
                    <a:pt x="0" y="49"/>
                  </a:lnTo>
                  <a:lnTo>
                    <a:pt x="0" y="49"/>
                  </a:lnTo>
                  <a:lnTo>
                    <a:pt x="0" y="52"/>
                  </a:lnTo>
                  <a:lnTo>
                    <a:pt x="0" y="52"/>
                  </a:lnTo>
                  <a:lnTo>
                    <a:pt x="0" y="54"/>
                  </a:lnTo>
                  <a:lnTo>
                    <a:pt x="2" y="54"/>
                  </a:lnTo>
                  <a:lnTo>
                    <a:pt x="2" y="54"/>
                  </a:lnTo>
                  <a:lnTo>
                    <a:pt x="2" y="54"/>
                  </a:lnTo>
                  <a:lnTo>
                    <a:pt x="2" y="54"/>
                  </a:lnTo>
                  <a:lnTo>
                    <a:pt x="2" y="54"/>
                  </a:lnTo>
                  <a:lnTo>
                    <a:pt x="2" y="54"/>
                  </a:lnTo>
                  <a:lnTo>
                    <a:pt x="2" y="54"/>
                  </a:lnTo>
                  <a:lnTo>
                    <a:pt x="2" y="54"/>
                  </a:lnTo>
                  <a:lnTo>
                    <a:pt x="2" y="54"/>
                  </a:lnTo>
                  <a:lnTo>
                    <a:pt x="2" y="54"/>
                  </a:lnTo>
                  <a:lnTo>
                    <a:pt x="5" y="56"/>
                  </a:lnTo>
                  <a:lnTo>
                    <a:pt x="5" y="56"/>
                  </a:lnTo>
                  <a:lnTo>
                    <a:pt x="7" y="56"/>
                  </a:lnTo>
                  <a:lnTo>
                    <a:pt x="7" y="56"/>
                  </a:lnTo>
                  <a:lnTo>
                    <a:pt x="9" y="56"/>
                  </a:lnTo>
                  <a:lnTo>
                    <a:pt x="12" y="56"/>
                  </a:lnTo>
                  <a:lnTo>
                    <a:pt x="12" y="56"/>
                  </a:lnTo>
                  <a:lnTo>
                    <a:pt x="12" y="56"/>
                  </a:lnTo>
                  <a:lnTo>
                    <a:pt x="9" y="56"/>
                  </a:lnTo>
                  <a:lnTo>
                    <a:pt x="9" y="56"/>
                  </a:lnTo>
                  <a:lnTo>
                    <a:pt x="7" y="56"/>
                  </a:lnTo>
                  <a:lnTo>
                    <a:pt x="7" y="59"/>
                  </a:lnTo>
                  <a:lnTo>
                    <a:pt x="7" y="59"/>
                  </a:lnTo>
                  <a:lnTo>
                    <a:pt x="7" y="59"/>
                  </a:lnTo>
                  <a:lnTo>
                    <a:pt x="7" y="59"/>
                  </a:lnTo>
                  <a:lnTo>
                    <a:pt x="7" y="59"/>
                  </a:lnTo>
                  <a:lnTo>
                    <a:pt x="7" y="59"/>
                  </a:lnTo>
                  <a:lnTo>
                    <a:pt x="9" y="59"/>
                  </a:lnTo>
                  <a:lnTo>
                    <a:pt x="9" y="59"/>
                  </a:lnTo>
                  <a:lnTo>
                    <a:pt x="9" y="59"/>
                  </a:lnTo>
                  <a:lnTo>
                    <a:pt x="9" y="59"/>
                  </a:lnTo>
                  <a:lnTo>
                    <a:pt x="9" y="59"/>
                  </a:lnTo>
                  <a:lnTo>
                    <a:pt x="12" y="59"/>
                  </a:lnTo>
                  <a:lnTo>
                    <a:pt x="12" y="59"/>
                  </a:lnTo>
                  <a:lnTo>
                    <a:pt x="12" y="59"/>
                  </a:lnTo>
                  <a:lnTo>
                    <a:pt x="14" y="59"/>
                  </a:lnTo>
                  <a:lnTo>
                    <a:pt x="14" y="59"/>
                  </a:lnTo>
                  <a:lnTo>
                    <a:pt x="14" y="59"/>
                  </a:lnTo>
                  <a:lnTo>
                    <a:pt x="17" y="61"/>
                  </a:lnTo>
                  <a:lnTo>
                    <a:pt x="14" y="61"/>
                  </a:lnTo>
                  <a:lnTo>
                    <a:pt x="12" y="61"/>
                  </a:lnTo>
                  <a:lnTo>
                    <a:pt x="12" y="61"/>
                  </a:lnTo>
                  <a:lnTo>
                    <a:pt x="9" y="61"/>
                  </a:lnTo>
                  <a:lnTo>
                    <a:pt x="7" y="61"/>
                  </a:lnTo>
                  <a:lnTo>
                    <a:pt x="5" y="61"/>
                  </a:lnTo>
                  <a:lnTo>
                    <a:pt x="5" y="61"/>
                  </a:lnTo>
                  <a:lnTo>
                    <a:pt x="5" y="61"/>
                  </a:lnTo>
                  <a:lnTo>
                    <a:pt x="5" y="61"/>
                  </a:lnTo>
                  <a:lnTo>
                    <a:pt x="2" y="61"/>
                  </a:lnTo>
                  <a:lnTo>
                    <a:pt x="2" y="68"/>
                  </a:lnTo>
                  <a:lnTo>
                    <a:pt x="2" y="68"/>
                  </a:lnTo>
                  <a:lnTo>
                    <a:pt x="2" y="68"/>
                  </a:lnTo>
                  <a:lnTo>
                    <a:pt x="2" y="71"/>
                  </a:lnTo>
                  <a:lnTo>
                    <a:pt x="2" y="71"/>
                  </a:lnTo>
                  <a:lnTo>
                    <a:pt x="5" y="71"/>
                  </a:lnTo>
                  <a:lnTo>
                    <a:pt x="5" y="73"/>
                  </a:lnTo>
                  <a:lnTo>
                    <a:pt x="5" y="73"/>
                  </a:lnTo>
                  <a:lnTo>
                    <a:pt x="5" y="75"/>
                  </a:lnTo>
                  <a:lnTo>
                    <a:pt x="5" y="75"/>
                  </a:lnTo>
                  <a:lnTo>
                    <a:pt x="7" y="78"/>
                  </a:lnTo>
                  <a:lnTo>
                    <a:pt x="7" y="78"/>
                  </a:lnTo>
                  <a:lnTo>
                    <a:pt x="7" y="78"/>
                  </a:lnTo>
                  <a:lnTo>
                    <a:pt x="7" y="78"/>
                  </a:lnTo>
                  <a:lnTo>
                    <a:pt x="9" y="78"/>
                  </a:lnTo>
                  <a:lnTo>
                    <a:pt x="9" y="78"/>
                  </a:lnTo>
                  <a:lnTo>
                    <a:pt x="7" y="78"/>
                  </a:lnTo>
                  <a:lnTo>
                    <a:pt x="9" y="75"/>
                  </a:lnTo>
                  <a:lnTo>
                    <a:pt x="9" y="75"/>
                  </a:lnTo>
                  <a:lnTo>
                    <a:pt x="9" y="73"/>
                  </a:lnTo>
                  <a:lnTo>
                    <a:pt x="9" y="73"/>
                  </a:lnTo>
                  <a:lnTo>
                    <a:pt x="9" y="73"/>
                  </a:lnTo>
                  <a:lnTo>
                    <a:pt x="9" y="73"/>
                  </a:lnTo>
                  <a:lnTo>
                    <a:pt x="7" y="71"/>
                  </a:lnTo>
                  <a:lnTo>
                    <a:pt x="7" y="71"/>
                  </a:lnTo>
                  <a:lnTo>
                    <a:pt x="7" y="71"/>
                  </a:lnTo>
                  <a:lnTo>
                    <a:pt x="7" y="71"/>
                  </a:lnTo>
                  <a:lnTo>
                    <a:pt x="7" y="71"/>
                  </a:lnTo>
                  <a:lnTo>
                    <a:pt x="9" y="71"/>
                  </a:lnTo>
                  <a:lnTo>
                    <a:pt x="9" y="71"/>
                  </a:lnTo>
                  <a:lnTo>
                    <a:pt x="9" y="73"/>
                  </a:lnTo>
                  <a:lnTo>
                    <a:pt x="9" y="73"/>
                  </a:lnTo>
                  <a:lnTo>
                    <a:pt x="12" y="73"/>
                  </a:lnTo>
                  <a:lnTo>
                    <a:pt x="12" y="73"/>
                  </a:lnTo>
                  <a:lnTo>
                    <a:pt x="12" y="73"/>
                  </a:lnTo>
                  <a:lnTo>
                    <a:pt x="12" y="71"/>
                  </a:lnTo>
                  <a:lnTo>
                    <a:pt x="14" y="71"/>
                  </a:lnTo>
                  <a:lnTo>
                    <a:pt x="14" y="71"/>
                  </a:lnTo>
                  <a:lnTo>
                    <a:pt x="14" y="71"/>
                  </a:lnTo>
                  <a:lnTo>
                    <a:pt x="14" y="71"/>
                  </a:lnTo>
                  <a:lnTo>
                    <a:pt x="14" y="71"/>
                  </a:lnTo>
                  <a:lnTo>
                    <a:pt x="14" y="71"/>
                  </a:lnTo>
                  <a:lnTo>
                    <a:pt x="14" y="73"/>
                  </a:lnTo>
                  <a:lnTo>
                    <a:pt x="12" y="73"/>
                  </a:lnTo>
                  <a:lnTo>
                    <a:pt x="12" y="73"/>
                  </a:lnTo>
                  <a:lnTo>
                    <a:pt x="12" y="73"/>
                  </a:lnTo>
                  <a:lnTo>
                    <a:pt x="12" y="75"/>
                  </a:lnTo>
                  <a:lnTo>
                    <a:pt x="12" y="75"/>
                  </a:lnTo>
                  <a:lnTo>
                    <a:pt x="14" y="75"/>
                  </a:lnTo>
                  <a:lnTo>
                    <a:pt x="14" y="73"/>
                  </a:lnTo>
                  <a:lnTo>
                    <a:pt x="17" y="73"/>
                  </a:lnTo>
                  <a:lnTo>
                    <a:pt x="17" y="73"/>
                  </a:lnTo>
                  <a:lnTo>
                    <a:pt x="17" y="73"/>
                  </a:lnTo>
                  <a:lnTo>
                    <a:pt x="19" y="73"/>
                  </a:lnTo>
                  <a:lnTo>
                    <a:pt x="21" y="73"/>
                  </a:lnTo>
                  <a:lnTo>
                    <a:pt x="21" y="71"/>
                  </a:lnTo>
                  <a:lnTo>
                    <a:pt x="21" y="68"/>
                  </a:lnTo>
                  <a:lnTo>
                    <a:pt x="21" y="73"/>
                  </a:lnTo>
                  <a:lnTo>
                    <a:pt x="19" y="75"/>
                  </a:lnTo>
                  <a:lnTo>
                    <a:pt x="19" y="75"/>
                  </a:lnTo>
                  <a:lnTo>
                    <a:pt x="19" y="75"/>
                  </a:lnTo>
                  <a:lnTo>
                    <a:pt x="21" y="75"/>
                  </a:lnTo>
                  <a:lnTo>
                    <a:pt x="21" y="75"/>
                  </a:lnTo>
                  <a:lnTo>
                    <a:pt x="24" y="75"/>
                  </a:lnTo>
                  <a:lnTo>
                    <a:pt x="21" y="75"/>
                  </a:lnTo>
                  <a:lnTo>
                    <a:pt x="21" y="78"/>
                  </a:lnTo>
                  <a:lnTo>
                    <a:pt x="21" y="78"/>
                  </a:lnTo>
                  <a:lnTo>
                    <a:pt x="21" y="78"/>
                  </a:lnTo>
                  <a:lnTo>
                    <a:pt x="19" y="75"/>
                  </a:lnTo>
                  <a:lnTo>
                    <a:pt x="17" y="75"/>
                  </a:lnTo>
                  <a:lnTo>
                    <a:pt x="14" y="75"/>
                  </a:lnTo>
                  <a:lnTo>
                    <a:pt x="14" y="75"/>
                  </a:lnTo>
                  <a:lnTo>
                    <a:pt x="14" y="78"/>
                  </a:lnTo>
                  <a:lnTo>
                    <a:pt x="14" y="78"/>
                  </a:lnTo>
                  <a:lnTo>
                    <a:pt x="14" y="78"/>
                  </a:lnTo>
                  <a:lnTo>
                    <a:pt x="14" y="78"/>
                  </a:lnTo>
                  <a:lnTo>
                    <a:pt x="14" y="78"/>
                  </a:lnTo>
                  <a:lnTo>
                    <a:pt x="12" y="78"/>
                  </a:lnTo>
                  <a:lnTo>
                    <a:pt x="12" y="80"/>
                  </a:lnTo>
                  <a:lnTo>
                    <a:pt x="12" y="80"/>
                  </a:lnTo>
                  <a:lnTo>
                    <a:pt x="9" y="80"/>
                  </a:lnTo>
                  <a:lnTo>
                    <a:pt x="9" y="80"/>
                  </a:lnTo>
                  <a:lnTo>
                    <a:pt x="9" y="82"/>
                  </a:lnTo>
                  <a:lnTo>
                    <a:pt x="9" y="82"/>
                  </a:lnTo>
                  <a:lnTo>
                    <a:pt x="12" y="82"/>
                  </a:lnTo>
                  <a:lnTo>
                    <a:pt x="12" y="85"/>
                  </a:lnTo>
                  <a:lnTo>
                    <a:pt x="12" y="85"/>
                  </a:lnTo>
                  <a:lnTo>
                    <a:pt x="12" y="85"/>
                  </a:lnTo>
                  <a:lnTo>
                    <a:pt x="12" y="85"/>
                  </a:lnTo>
                  <a:lnTo>
                    <a:pt x="12" y="85"/>
                  </a:lnTo>
                  <a:lnTo>
                    <a:pt x="14" y="85"/>
                  </a:lnTo>
                  <a:lnTo>
                    <a:pt x="14" y="85"/>
                  </a:lnTo>
                  <a:lnTo>
                    <a:pt x="14" y="85"/>
                  </a:lnTo>
                  <a:lnTo>
                    <a:pt x="14" y="87"/>
                  </a:lnTo>
                  <a:lnTo>
                    <a:pt x="12" y="87"/>
                  </a:lnTo>
                  <a:lnTo>
                    <a:pt x="12" y="85"/>
                  </a:lnTo>
                  <a:lnTo>
                    <a:pt x="9" y="85"/>
                  </a:lnTo>
                  <a:lnTo>
                    <a:pt x="7" y="82"/>
                  </a:lnTo>
                  <a:lnTo>
                    <a:pt x="7" y="80"/>
                  </a:lnTo>
                  <a:lnTo>
                    <a:pt x="7" y="80"/>
                  </a:lnTo>
                  <a:lnTo>
                    <a:pt x="5" y="80"/>
                  </a:lnTo>
                  <a:lnTo>
                    <a:pt x="5" y="80"/>
                  </a:lnTo>
                  <a:lnTo>
                    <a:pt x="5" y="80"/>
                  </a:lnTo>
                  <a:lnTo>
                    <a:pt x="2" y="80"/>
                  </a:lnTo>
                  <a:lnTo>
                    <a:pt x="2" y="80"/>
                  </a:lnTo>
                  <a:lnTo>
                    <a:pt x="2" y="80"/>
                  </a:lnTo>
                  <a:lnTo>
                    <a:pt x="2" y="80"/>
                  </a:lnTo>
                  <a:lnTo>
                    <a:pt x="2" y="80"/>
                  </a:lnTo>
                  <a:lnTo>
                    <a:pt x="0" y="80"/>
                  </a:lnTo>
                  <a:lnTo>
                    <a:pt x="0" y="80"/>
                  </a:lnTo>
                  <a:lnTo>
                    <a:pt x="2" y="80"/>
                  </a:lnTo>
                  <a:lnTo>
                    <a:pt x="2" y="82"/>
                  </a:lnTo>
                  <a:lnTo>
                    <a:pt x="2" y="82"/>
                  </a:lnTo>
                  <a:lnTo>
                    <a:pt x="2" y="82"/>
                  </a:lnTo>
                  <a:lnTo>
                    <a:pt x="0" y="82"/>
                  </a:lnTo>
                  <a:lnTo>
                    <a:pt x="0" y="82"/>
                  </a:lnTo>
                  <a:lnTo>
                    <a:pt x="2" y="85"/>
                  </a:lnTo>
                  <a:lnTo>
                    <a:pt x="2" y="85"/>
                  </a:lnTo>
                  <a:lnTo>
                    <a:pt x="2" y="85"/>
                  </a:lnTo>
                  <a:lnTo>
                    <a:pt x="2" y="87"/>
                  </a:lnTo>
                  <a:lnTo>
                    <a:pt x="5" y="87"/>
                  </a:lnTo>
                  <a:lnTo>
                    <a:pt x="5" y="87"/>
                  </a:lnTo>
                  <a:lnTo>
                    <a:pt x="5" y="87"/>
                  </a:lnTo>
                  <a:lnTo>
                    <a:pt x="5" y="87"/>
                  </a:lnTo>
                  <a:lnTo>
                    <a:pt x="5" y="87"/>
                  </a:lnTo>
                  <a:lnTo>
                    <a:pt x="5" y="87"/>
                  </a:lnTo>
                  <a:lnTo>
                    <a:pt x="7" y="92"/>
                  </a:lnTo>
                  <a:lnTo>
                    <a:pt x="7" y="92"/>
                  </a:lnTo>
                  <a:lnTo>
                    <a:pt x="7" y="92"/>
                  </a:lnTo>
                  <a:lnTo>
                    <a:pt x="7" y="92"/>
                  </a:lnTo>
                  <a:lnTo>
                    <a:pt x="7" y="94"/>
                  </a:lnTo>
                  <a:lnTo>
                    <a:pt x="7" y="97"/>
                  </a:lnTo>
                  <a:lnTo>
                    <a:pt x="7" y="97"/>
                  </a:lnTo>
                  <a:lnTo>
                    <a:pt x="7" y="97"/>
                  </a:lnTo>
                  <a:lnTo>
                    <a:pt x="7" y="97"/>
                  </a:lnTo>
                  <a:lnTo>
                    <a:pt x="9" y="94"/>
                  </a:lnTo>
                  <a:lnTo>
                    <a:pt x="12" y="94"/>
                  </a:lnTo>
                  <a:lnTo>
                    <a:pt x="12" y="94"/>
                  </a:lnTo>
                  <a:lnTo>
                    <a:pt x="14" y="94"/>
                  </a:lnTo>
                  <a:lnTo>
                    <a:pt x="14" y="94"/>
                  </a:lnTo>
                  <a:lnTo>
                    <a:pt x="14" y="94"/>
                  </a:lnTo>
                  <a:lnTo>
                    <a:pt x="17" y="94"/>
                  </a:lnTo>
                  <a:lnTo>
                    <a:pt x="17" y="94"/>
                  </a:lnTo>
                  <a:lnTo>
                    <a:pt x="17" y="92"/>
                  </a:lnTo>
                  <a:lnTo>
                    <a:pt x="17" y="92"/>
                  </a:lnTo>
                  <a:lnTo>
                    <a:pt x="17" y="92"/>
                  </a:lnTo>
                  <a:lnTo>
                    <a:pt x="17" y="92"/>
                  </a:lnTo>
                  <a:lnTo>
                    <a:pt x="17" y="94"/>
                  </a:lnTo>
                  <a:lnTo>
                    <a:pt x="17" y="94"/>
                  </a:lnTo>
                  <a:lnTo>
                    <a:pt x="17" y="94"/>
                  </a:lnTo>
                  <a:lnTo>
                    <a:pt x="17" y="94"/>
                  </a:lnTo>
                  <a:lnTo>
                    <a:pt x="17" y="97"/>
                  </a:lnTo>
                  <a:lnTo>
                    <a:pt x="17" y="97"/>
                  </a:lnTo>
                  <a:lnTo>
                    <a:pt x="19" y="97"/>
                  </a:lnTo>
                  <a:lnTo>
                    <a:pt x="19" y="97"/>
                  </a:lnTo>
                  <a:lnTo>
                    <a:pt x="19" y="99"/>
                  </a:lnTo>
                  <a:lnTo>
                    <a:pt x="19" y="99"/>
                  </a:lnTo>
                  <a:lnTo>
                    <a:pt x="21" y="101"/>
                  </a:lnTo>
                  <a:lnTo>
                    <a:pt x="21" y="101"/>
                  </a:lnTo>
                  <a:lnTo>
                    <a:pt x="21" y="101"/>
                  </a:lnTo>
                  <a:lnTo>
                    <a:pt x="21" y="101"/>
                  </a:lnTo>
                  <a:lnTo>
                    <a:pt x="21" y="104"/>
                  </a:lnTo>
                  <a:lnTo>
                    <a:pt x="21" y="104"/>
                  </a:lnTo>
                  <a:lnTo>
                    <a:pt x="21" y="104"/>
                  </a:lnTo>
                  <a:lnTo>
                    <a:pt x="21" y="104"/>
                  </a:lnTo>
                  <a:lnTo>
                    <a:pt x="21" y="104"/>
                  </a:lnTo>
                  <a:lnTo>
                    <a:pt x="21" y="104"/>
                  </a:lnTo>
                  <a:lnTo>
                    <a:pt x="21" y="108"/>
                  </a:lnTo>
                  <a:lnTo>
                    <a:pt x="24" y="108"/>
                  </a:lnTo>
                  <a:lnTo>
                    <a:pt x="24" y="108"/>
                  </a:lnTo>
                  <a:lnTo>
                    <a:pt x="26" y="111"/>
                  </a:lnTo>
                  <a:lnTo>
                    <a:pt x="24" y="111"/>
                  </a:lnTo>
                  <a:lnTo>
                    <a:pt x="24" y="108"/>
                  </a:lnTo>
                  <a:lnTo>
                    <a:pt x="21" y="108"/>
                  </a:lnTo>
                  <a:lnTo>
                    <a:pt x="21" y="111"/>
                  </a:lnTo>
                  <a:lnTo>
                    <a:pt x="19" y="111"/>
                  </a:lnTo>
                  <a:lnTo>
                    <a:pt x="19" y="111"/>
                  </a:lnTo>
                  <a:lnTo>
                    <a:pt x="19" y="113"/>
                  </a:lnTo>
                  <a:lnTo>
                    <a:pt x="19" y="113"/>
                  </a:lnTo>
                  <a:lnTo>
                    <a:pt x="21" y="113"/>
                  </a:lnTo>
                  <a:lnTo>
                    <a:pt x="21" y="113"/>
                  </a:lnTo>
                  <a:lnTo>
                    <a:pt x="21" y="113"/>
                  </a:lnTo>
                  <a:lnTo>
                    <a:pt x="21" y="115"/>
                  </a:lnTo>
                  <a:lnTo>
                    <a:pt x="26" y="118"/>
                  </a:lnTo>
                  <a:lnTo>
                    <a:pt x="28" y="115"/>
                  </a:lnTo>
                  <a:lnTo>
                    <a:pt x="28" y="115"/>
                  </a:lnTo>
                  <a:lnTo>
                    <a:pt x="28" y="115"/>
                  </a:lnTo>
                  <a:lnTo>
                    <a:pt x="26" y="115"/>
                  </a:lnTo>
                  <a:lnTo>
                    <a:pt x="26" y="118"/>
                  </a:lnTo>
                  <a:lnTo>
                    <a:pt x="26" y="118"/>
                  </a:lnTo>
                  <a:lnTo>
                    <a:pt x="28" y="120"/>
                  </a:lnTo>
                  <a:lnTo>
                    <a:pt x="28" y="120"/>
                  </a:lnTo>
                  <a:lnTo>
                    <a:pt x="28" y="120"/>
                  </a:lnTo>
                  <a:lnTo>
                    <a:pt x="31" y="123"/>
                  </a:lnTo>
                  <a:lnTo>
                    <a:pt x="31" y="123"/>
                  </a:lnTo>
                  <a:lnTo>
                    <a:pt x="33" y="123"/>
                  </a:lnTo>
                  <a:lnTo>
                    <a:pt x="33" y="123"/>
                  </a:lnTo>
                  <a:lnTo>
                    <a:pt x="35" y="123"/>
                  </a:lnTo>
                  <a:lnTo>
                    <a:pt x="35" y="123"/>
                  </a:lnTo>
                  <a:lnTo>
                    <a:pt x="38" y="123"/>
                  </a:lnTo>
                  <a:lnTo>
                    <a:pt x="38" y="123"/>
                  </a:lnTo>
                  <a:lnTo>
                    <a:pt x="43" y="120"/>
                  </a:lnTo>
                  <a:lnTo>
                    <a:pt x="43" y="118"/>
                  </a:lnTo>
                  <a:lnTo>
                    <a:pt x="45" y="118"/>
                  </a:lnTo>
                  <a:lnTo>
                    <a:pt x="45" y="118"/>
                  </a:lnTo>
                  <a:lnTo>
                    <a:pt x="45" y="118"/>
                  </a:lnTo>
                  <a:lnTo>
                    <a:pt x="45" y="118"/>
                  </a:lnTo>
                  <a:lnTo>
                    <a:pt x="45" y="120"/>
                  </a:lnTo>
                  <a:lnTo>
                    <a:pt x="45" y="120"/>
                  </a:lnTo>
                  <a:lnTo>
                    <a:pt x="45" y="120"/>
                  </a:lnTo>
                  <a:lnTo>
                    <a:pt x="45" y="120"/>
                  </a:lnTo>
                  <a:lnTo>
                    <a:pt x="43" y="120"/>
                  </a:lnTo>
                  <a:lnTo>
                    <a:pt x="40" y="123"/>
                  </a:lnTo>
                  <a:lnTo>
                    <a:pt x="40" y="125"/>
                  </a:lnTo>
                  <a:lnTo>
                    <a:pt x="43" y="125"/>
                  </a:lnTo>
                  <a:lnTo>
                    <a:pt x="43" y="125"/>
                  </a:lnTo>
                  <a:lnTo>
                    <a:pt x="43" y="125"/>
                  </a:lnTo>
                  <a:lnTo>
                    <a:pt x="43" y="125"/>
                  </a:lnTo>
                  <a:lnTo>
                    <a:pt x="43" y="125"/>
                  </a:lnTo>
                  <a:lnTo>
                    <a:pt x="43" y="125"/>
                  </a:lnTo>
                  <a:lnTo>
                    <a:pt x="43" y="125"/>
                  </a:lnTo>
                  <a:lnTo>
                    <a:pt x="43" y="125"/>
                  </a:lnTo>
                  <a:lnTo>
                    <a:pt x="43" y="125"/>
                  </a:lnTo>
                  <a:lnTo>
                    <a:pt x="43" y="125"/>
                  </a:lnTo>
                  <a:lnTo>
                    <a:pt x="43" y="127"/>
                  </a:lnTo>
                  <a:lnTo>
                    <a:pt x="43" y="127"/>
                  </a:lnTo>
                  <a:lnTo>
                    <a:pt x="45" y="127"/>
                  </a:lnTo>
                  <a:lnTo>
                    <a:pt x="45" y="130"/>
                  </a:lnTo>
                  <a:lnTo>
                    <a:pt x="45" y="130"/>
                  </a:lnTo>
                  <a:lnTo>
                    <a:pt x="45" y="130"/>
                  </a:lnTo>
                  <a:lnTo>
                    <a:pt x="47" y="130"/>
                  </a:lnTo>
                  <a:lnTo>
                    <a:pt x="47" y="130"/>
                  </a:lnTo>
                  <a:lnTo>
                    <a:pt x="47" y="130"/>
                  </a:lnTo>
                  <a:lnTo>
                    <a:pt x="47" y="130"/>
                  </a:lnTo>
                  <a:lnTo>
                    <a:pt x="50" y="130"/>
                  </a:lnTo>
                  <a:lnTo>
                    <a:pt x="50" y="130"/>
                  </a:lnTo>
                  <a:lnTo>
                    <a:pt x="52" y="130"/>
                  </a:lnTo>
                  <a:lnTo>
                    <a:pt x="52" y="130"/>
                  </a:lnTo>
                  <a:lnTo>
                    <a:pt x="54" y="130"/>
                  </a:lnTo>
                  <a:lnTo>
                    <a:pt x="54" y="130"/>
                  </a:lnTo>
                  <a:lnTo>
                    <a:pt x="54" y="127"/>
                  </a:lnTo>
                  <a:lnTo>
                    <a:pt x="54" y="127"/>
                  </a:lnTo>
                  <a:lnTo>
                    <a:pt x="54" y="127"/>
                  </a:lnTo>
                  <a:lnTo>
                    <a:pt x="54" y="127"/>
                  </a:lnTo>
                  <a:lnTo>
                    <a:pt x="57" y="127"/>
                  </a:lnTo>
                  <a:lnTo>
                    <a:pt x="57" y="127"/>
                  </a:lnTo>
                  <a:lnTo>
                    <a:pt x="57" y="127"/>
                  </a:lnTo>
                  <a:lnTo>
                    <a:pt x="57" y="127"/>
                  </a:lnTo>
                  <a:lnTo>
                    <a:pt x="57" y="127"/>
                  </a:lnTo>
                  <a:lnTo>
                    <a:pt x="59" y="127"/>
                  </a:lnTo>
                  <a:lnTo>
                    <a:pt x="59" y="127"/>
                  </a:lnTo>
                  <a:lnTo>
                    <a:pt x="59" y="127"/>
                  </a:lnTo>
                  <a:lnTo>
                    <a:pt x="59" y="127"/>
                  </a:lnTo>
                  <a:lnTo>
                    <a:pt x="59" y="127"/>
                  </a:lnTo>
                  <a:lnTo>
                    <a:pt x="59" y="127"/>
                  </a:lnTo>
                  <a:lnTo>
                    <a:pt x="59" y="130"/>
                  </a:lnTo>
                  <a:lnTo>
                    <a:pt x="57" y="130"/>
                  </a:lnTo>
                  <a:lnTo>
                    <a:pt x="57" y="130"/>
                  </a:lnTo>
                  <a:lnTo>
                    <a:pt x="57" y="130"/>
                  </a:lnTo>
                  <a:lnTo>
                    <a:pt x="57" y="130"/>
                  </a:lnTo>
                  <a:lnTo>
                    <a:pt x="57" y="130"/>
                  </a:lnTo>
                  <a:lnTo>
                    <a:pt x="54" y="130"/>
                  </a:lnTo>
                  <a:lnTo>
                    <a:pt x="54" y="130"/>
                  </a:lnTo>
                  <a:lnTo>
                    <a:pt x="54" y="132"/>
                  </a:lnTo>
                  <a:lnTo>
                    <a:pt x="52" y="132"/>
                  </a:lnTo>
                  <a:lnTo>
                    <a:pt x="52" y="132"/>
                  </a:lnTo>
                  <a:lnTo>
                    <a:pt x="52" y="130"/>
                  </a:lnTo>
                  <a:lnTo>
                    <a:pt x="52" y="130"/>
                  </a:lnTo>
                  <a:lnTo>
                    <a:pt x="50" y="130"/>
                  </a:lnTo>
                  <a:lnTo>
                    <a:pt x="50" y="132"/>
                  </a:lnTo>
                  <a:lnTo>
                    <a:pt x="50" y="132"/>
                  </a:lnTo>
                  <a:lnTo>
                    <a:pt x="50" y="132"/>
                  </a:lnTo>
                  <a:lnTo>
                    <a:pt x="47" y="132"/>
                  </a:lnTo>
                  <a:lnTo>
                    <a:pt x="47" y="132"/>
                  </a:lnTo>
                  <a:lnTo>
                    <a:pt x="47" y="132"/>
                  </a:lnTo>
                  <a:lnTo>
                    <a:pt x="45" y="132"/>
                  </a:lnTo>
                  <a:lnTo>
                    <a:pt x="45" y="132"/>
                  </a:lnTo>
                  <a:lnTo>
                    <a:pt x="45" y="134"/>
                  </a:lnTo>
                  <a:lnTo>
                    <a:pt x="43" y="134"/>
                  </a:lnTo>
                  <a:lnTo>
                    <a:pt x="43" y="134"/>
                  </a:lnTo>
                  <a:lnTo>
                    <a:pt x="43" y="137"/>
                  </a:lnTo>
                  <a:lnTo>
                    <a:pt x="43" y="137"/>
                  </a:lnTo>
                  <a:lnTo>
                    <a:pt x="45" y="137"/>
                  </a:lnTo>
                  <a:lnTo>
                    <a:pt x="45" y="137"/>
                  </a:lnTo>
                  <a:lnTo>
                    <a:pt x="45" y="137"/>
                  </a:lnTo>
                  <a:lnTo>
                    <a:pt x="45" y="137"/>
                  </a:lnTo>
                  <a:lnTo>
                    <a:pt x="47" y="137"/>
                  </a:lnTo>
                  <a:lnTo>
                    <a:pt x="47" y="137"/>
                  </a:lnTo>
                  <a:lnTo>
                    <a:pt x="47" y="137"/>
                  </a:lnTo>
                  <a:lnTo>
                    <a:pt x="47" y="137"/>
                  </a:lnTo>
                  <a:lnTo>
                    <a:pt x="50" y="137"/>
                  </a:lnTo>
                  <a:lnTo>
                    <a:pt x="50" y="137"/>
                  </a:lnTo>
                  <a:lnTo>
                    <a:pt x="50" y="139"/>
                  </a:lnTo>
                  <a:lnTo>
                    <a:pt x="50" y="139"/>
                  </a:lnTo>
                  <a:lnTo>
                    <a:pt x="47" y="139"/>
                  </a:lnTo>
                  <a:lnTo>
                    <a:pt x="45" y="137"/>
                  </a:lnTo>
                  <a:lnTo>
                    <a:pt x="45" y="137"/>
                  </a:lnTo>
                  <a:lnTo>
                    <a:pt x="43" y="139"/>
                  </a:lnTo>
                  <a:lnTo>
                    <a:pt x="52" y="142"/>
                  </a:lnTo>
                  <a:lnTo>
                    <a:pt x="66" y="146"/>
                  </a:lnTo>
                  <a:lnTo>
                    <a:pt x="78" y="151"/>
                  </a:lnTo>
                  <a:lnTo>
                    <a:pt x="85" y="156"/>
                  </a:lnTo>
                  <a:lnTo>
                    <a:pt x="88" y="158"/>
                  </a:lnTo>
                  <a:lnTo>
                    <a:pt x="90" y="158"/>
                  </a:lnTo>
                  <a:lnTo>
                    <a:pt x="90" y="160"/>
                  </a:lnTo>
                  <a:lnTo>
                    <a:pt x="90" y="160"/>
                  </a:lnTo>
                  <a:lnTo>
                    <a:pt x="90" y="160"/>
                  </a:lnTo>
                  <a:lnTo>
                    <a:pt x="90" y="160"/>
                  </a:lnTo>
                  <a:lnTo>
                    <a:pt x="92" y="160"/>
                  </a:lnTo>
                  <a:lnTo>
                    <a:pt x="92" y="160"/>
                  </a:lnTo>
                  <a:lnTo>
                    <a:pt x="92" y="160"/>
                  </a:lnTo>
                  <a:lnTo>
                    <a:pt x="92" y="160"/>
                  </a:lnTo>
                  <a:lnTo>
                    <a:pt x="92" y="160"/>
                  </a:lnTo>
                  <a:lnTo>
                    <a:pt x="92" y="160"/>
                  </a:lnTo>
                  <a:lnTo>
                    <a:pt x="92" y="163"/>
                  </a:lnTo>
                  <a:lnTo>
                    <a:pt x="95" y="163"/>
                  </a:lnTo>
                  <a:lnTo>
                    <a:pt x="97" y="163"/>
                  </a:lnTo>
                  <a:lnTo>
                    <a:pt x="97" y="163"/>
                  </a:lnTo>
                  <a:lnTo>
                    <a:pt x="99" y="163"/>
                  </a:lnTo>
                  <a:lnTo>
                    <a:pt x="99" y="163"/>
                  </a:lnTo>
                  <a:lnTo>
                    <a:pt x="99" y="160"/>
                  </a:lnTo>
                  <a:lnTo>
                    <a:pt x="99" y="160"/>
                  </a:lnTo>
                  <a:lnTo>
                    <a:pt x="102" y="160"/>
                  </a:lnTo>
                  <a:lnTo>
                    <a:pt x="102" y="158"/>
                  </a:lnTo>
                  <a:lnTo>
                    <a:pt x="102" y="158"/>
                  </a:lnTo>
                  <a:lnTo>
                    <a:pt x="102" y="158"/>
                  </a:lnTo>
                  <a:lnTo>
                    <a:pt x="102" y="156"/>
                  </a:lnTo>
                  <a:lnTo>
                    <a:pt x="102" y="156"/>
                  </a:lnTo>
                  <a:lnTo>
                    <a:pt x="104" y="156"/>
                  </a:lnTo>
                  <a:lnTo>
                    <a:pt x="104" y="156"/>
                  </a:lnTo>
                  <a:lnTo>
                    <a:pt x="104" y="156"/>
                  </a:lnTo>
                  <a:lnTo>
                    <a:pt x="104" y="156"/>
                  </a:lnTo>
                  <a:lnTo>
                    <a:pt x="104" y="153"/>
                  </a:lnTo>
                  <a:lnTo>
                    <a:pt x="104" y="153"/>
                  </a:lnTo>
                  <a:lnTo>
                    <a:pt x="102" y="153"/>
                  </a:lnTo>
                  <a:lnTo>
                    <a:pt x="104" y="151"/>
                  </a:lnTo>
                  <a:lnTo>
                    <a:pt x="104" y="151"/>
                  </a:lnTo>
                  <a:lnTo>
                    <a:pt x="106" y="149"/>
                  </a:lnTo>
                  <a:lnTo>
                    <a:pt x="106" y="149"/>
                  </a:lnTo>
                  <a:lnTo>
                    <a:pt x="111" y="146"/>
                  </a:lnTo>
                  <a:lnTo>
                    <a:pt x="111" y="146"/>
                  </a:lnTo>
                  <a:lnTo>
                    <a:pt x="116" y="142"/>
                  </a:lnTo>
                  <a:lnTo>
                    <a:pt x="116" y="139"/>
                  </a:lnTo>
                  <a:lnTo>
                    <a:pt x="123" y="134"/>
                  </a:lnTo>
                  <a:lnTo>
                    <a:pt x="125" y="132"/>
                  </a:lnTo>
                  <a:lnTo>
                    <a:pt x="128" y="132"/>
                  </a:lnTo>
                  <a:lnTo>
                    <a:pt x="128" y="132"/>
                  </a:lnTo>
                  <a:lnTo>
                    <a:pt x="130" y="132"/>
                  </a:lnTo>
                  <a:lnTo>
                    <a:pt x="130" y="130"/>
                  </a:lnTo>
                  <a:lnTo>
                    <a:pt x="137" y="123"/>
                  </a:lnTo>
                  <a:lnTo>
                    <a:pt x="140" y="120"/>
                  </a:lnTo>
                  <a:lnTo>
                    <a:pt x="142" y="118"/>
                  </a:lnTo>
                  <a:lnTo>
                    <a:pt x="142" y="118"/>
                  </a:lnTo>
                  <a:lnTo>
                    <a:pt x="144" y="118"/>
                  </a:lnTo>
                  <a:lnTo>
                    <a:pt x="144" y="106"/>
                  </a:lnTo>
                  <a:lnTo>
                    <a:pt x="144" y="106"/>
                  </a:lnTo>
                  <a:lnTo>
                    <a:pt x="144" y="104"/>
                  </a:lnTo>
                  <a:lnTo>
                    <a:pt x="144" y="104"/>
                  </a:lnTo>
                  <a:lnTo>
                    <a:pt x="144" y="104"/>
                  </a:lnTo>
                  <a:lnTo>
                    <a:pt x="147" y="104"/>
                  </a:lnTo>
                  <a:lnTo>
                    <a:pt x="147" y="101"/>
                  </a:lnTo>
                  <a:lnTo>
                    <a:pt x="149" y="99"/>
                  </a:lnTo>
                  <a:lnTo>
                    <a:pt x="149" y="99"/>
                  </a:lnTo>
                  <a:lnTo>
                    <a:pt x="149" y="99"/>
                  </a:lnTo>
                  <a:lnTo>
                    <a:pt x="154" y="99"/>
                  </a:lnTo>
                  <a:lnTo>
                    <a:pt x="156" y="99"/>
                  </a:lnTo>
                  <a:lnTo>
                    <a:pt x="156" y="99"/>
                  </a:lnTo>
                  <a:lnTo>
                    <a:pt x="159" y="97"/>
                  </a:lnTo>
                  <a:lnTo>
                    <a:pt x="159" y="97"/>
                  </a:lnTo>
                  <a:lnTo>
                    <a:pt x="159" y="94"/>
                  </a:lnTo>
                  <a:lnTo>
                    <a:pt x="159" y="94"/>
                  </a:lnTo>
                  <a:lnTo>
                    <a:pt x="159" y="92"/>
                  </a:lnTo>
                  <a:lnTo>
                    <a:pt x="159" y="92"/>
                  </a:lnTo>
                  <a:lnTo>
                    <a:pt x="159" y="89"/>
                  </a:lnTo>
                  <a:lnTo>
                    <a:pt x="161" y="82"/>
                  </a:lnTo>
                  <a:lnTo>
                    <a:pt x="161" y="80"/>
                  </a:lnTo>
                  <a:lnTo>
                    <a:pt x="161" y="80"/>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24" name="Freeform 18">
              <a:extLst>
                <a:ext uri="{FF2B5EF4-FFF2-40B4-BE49-F238E27FC236}">
                  <a16:creationId xmlns:a16="http://schemas.microsoft.com/office/drawing/2014/main" id="{18FC08C0-CC39-3B07-4732-B4193166A99D}"/>
                </a:ext>
              </a:extLst>
            </p:cNvPr>
            <p:cNvSpPr>
              <a:spLocks noEditPoints="1"/>
            </p:cNvSpPr>
            <p:nvPr/>
          </p:nvSpPr>
          <p:spPr bwMode="auto">
            <a:xfrm>
              <a:off x="10269823" y="3586312"/>
              <a:ext cx="685130" cy="407512"/>
            </a:xfrm>
            <a:custGeom>
              <a:avLst/>
              <a:gdLst>
                <a:gd name="T0" fmla="*/ 69 w 538"/>
                <a:gd name="T1" fmla="*/ 317 h 320"/>
                <a:gd name="T2" fmla="*/ 348 w 538"/>
                <a:gd name="T3" fmla="*/ 173 h 320"/>
                <a:gd name="T4" fmla="*/ 348 w 538"/>
                <a:gd name="T5" fmla="*/ 173 h 320"/>
                <a:gd name="T6" fmla="*/ 381 w 538"/>
                <a:gd name="T7" fmla="*/ 88 h 320"/>
                <a:gd name="T8" fmla="*/ 381 w 538"/>
                <a:gd name="T9" fmla="*/ 88 h 320"/>
                <a:gd name="T10" fmla="*/ 381 w 538"/>
                <a:gd name="T11" fmla="*/ 88 h 320"/>
                <a:gd name="T12" fmla="*/ 3 w 538"/>
                <a:gd name="T13" fmla="*/ 298 h 320"/>
                <a:gd name="T14" fmla="*/ 5 w 538"/>
                <a:gd name="T15" fmla="*/ 298 h 320"/>
                <a:gd name="T16" fmla="*/ 10 w 538"/>
                <a:gd name="T17" fmla="*/ 298 h 320"/>
                <a:gd name="T18" fmla="*/ 10 w 538"/>
                <a:gd name="T19" fmla="*/ 298 h 320"/>
                <a:gd name="T20" fmla="*/ 3 w 538"/>
                <a:gd name="T21" fmla="*/ 298 h 320"/>
                <a:gd name="T22" fmla="*/ 3 w 538"/>
                <a:gd name="T23" fmla="*/ 298 h 320"/>
                <a:gd name="T24" fmla="*/ 15 w 538"/>
                <a:gd name="T25" fmla="*/ 320 h 320"/>
                <a:gd name="T26" fmla="*/ 15 w 538"/>
                <a:gd name="T27" fmla="*/ 320 h 320"/>
                <a:gd name="T28" fmla="*/ 15 w 538"/>
                <a:gd name="T29" fmla="*/ 320 h 320"/>
                <a:gd name="T30" fmla="*/ 12 w 538"/>
                <a:gd name="T31" fmla="*/ 298 h 320"/>
                <a:gd name="T32" fmla="*/ 12 w 538"/>
                <a:gd name="T33" fmla="*/ 301 h 320"/>
                <a:gd name="T34" fmla="*/ 12 w 538"/>
                <a:gd name="T35" fmla="*/ 301 h 320"/>
                <a:gd name="T36" fmla="*/ 12 w 538"/>
                <a:gd name="T37" fmla="*/ 301 h 320"/>
                <a:gd name="T38" fmla="*/ 8 w 538"/>
                <a:gd name="T39" fmla="*/ 301 h 320"/>
                <a:gd name="T40" fmla="*/ 3 w 538"/>
                <a:gd name="T41" fmla="*/ 303 h 320"/>
                <a:gd name="T42" fmla="*/ 0 w 538"/>
                <a:gd name="T43" fmla="*/ 303 h 320"/>
                <a:gd name="T44" fmla="*/ 12 w 538"/>
                <a:gd name="T45" fmla="*/ 303 h 320"/>
                <a:gd name="T46" fmla="*/ 17 w 538"/>
                <a:gd name="T47" fmla="*/ 301 h 320"/>
                <a:gd name="T48" fmla="*/ 15 w 538"/>
                <a:gd name="T49" fmla="*/ 298 h 320"/>
                <a:gd name="T50" fmla="*/ 504 w 538"/>
                <a:gd name="T51" fmla="*/ 3 h 320"/>
                <a:gd name="T52" fmla="*/ 483 w 538"/>
                <a:gd name="T53" fmla="*/ 36 h 320"/>
                <a:gd name="T54" fmla="*/ 483 w 538"/>
                <a:gd name="T55" fmla="*/ 38 h 320"/>
                <a:gd name="T56" fmla="*/ 483 w 538"/>
                <a:gd name="T57" fmla="*/ 38 h 320"/>
                <a:gd name="T58" fmla="*/ 538 w 538"/>
                <a:gd name="T59" fmla="*/ 178 h 320"/>
                <a:gd name="T60" fmla="*/ 538 w 538"/>
                <a:gd name="T61" fmla="*/ 180 h 320"/>
                <a:gd name="T62" fmla="*/ 538 w 538"/>
                <a:gd name="T63" fmla="*/ 178 h 320"/>
                <a:gd name="T64" fmla="*/ 507 w 538"/>
                <a:gd name="T65" fmla="*/ 26 h 320"/>
                <a:gd name="T66" fmla="*/ 507 w 538"/>
                <a:gd name="T67" fmla="*/ 29 h 320"/>
                <a:gd name="T68" fmla="*/ 509 w 538"/>
                <a:gd name="T69" fmla="*/ 31 h 320"/>
                <a:gd name="T70" fmla="*/ 512 w 538"/>
                <a:gd name="T71" fmla="*/ 31 h 320"/>
                <a:gd name="T72" fmla="*/ 512 w 538"/>
                <a:gd name="T73" fmla="*/ 29 h 320"/>
                <a:gd name="T74" fmla="*/ 507 w 538"/>
                <a:gd name="T75" fmla="*/ 26 h 320"/>
                <a:gd name="T76" fmla="*/ 490 w 538"/>
                <a:gd name="T77" fmla="*/ 111 h 320"/>
                <a:gd name="T78" fmla="*/ 500 w 538"/>
                <a:gd name="T79" fmla="*/ 48 h 320"/>
                <a:gd name="T80" fmla="*/ 495 w 538"/>
                <a:gd name="T81" fmla="*/ 45 h 320"/>
                <a:gd name="T82" fmla="*/ 495 w 538"/>
                <a:gd name="T83" fmla="*/ 40 h 320"/>
                <a:gd name="T84" fmla="*/ 493 w 538"/>
                <a:gd name="T85" fmla="*/ 43 h 320"/>
                <a:gd name="T86" fmla="*/ 490 w 538"/>
                <a:gd name="T87" fmla="*/ 43 h 320"/>
                <a:gd name="T88" fmla="*/ 490 w 538"/>
                <a:gd name="T89" fmla="*/ 45 h 320"/>
                <a:gd name="T90" fmla="*/ 493 w 538"/>
                <a:gd name="T91" fmla="*/ 48 h 320"/>
                <a:gd name="T92" fmla="*/ 495 w 538"/>
                <a:gd name="T93" fmla="*/ 48 h 320"/>
                <a:gd name="T94" fmla="*/ 495 w 538"/>
                <a:gd name="T95" fmla="*/ 50 h 320"/>
                <a:gd name="T96" fmla="*/ 497 w 538"/>
                <a:gd name="T97" fmla="*/ 50 h 320"/>
                <a:gd name="T98" fmla="*/ 497 w 538"/>
                <a:gd name="T99" fmla="*/ 50 h 320"/>
                <a:gd name="T100" fmla="*/ 497 w 538"/>
                <a:gd name="T101" fmla="*/ 55 h 320"/>
                <a:gd name="T102" fmla="*/ 500 w 538"/>
                <a:gd name="T103" fmla="*/ 4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38" h="320">
                  <a:moveTo>
                    <a:pt x="69" y="317"/>
                  </a:moveTo>
                  <a:lnTo>
                    <a:pt x="69" y="317"/>
                  </a:lnTo>
                  <a:lnTo>
                    <a:pt x="69" y="317"/>
                  </a:lnTo>
                  <a:lnTo>
                    <a:pt x="69" y="317"/>
                  </a:lnTo>
                  <a:lnTo>
                    <a:pt x="69" y="317"/>
                  </a:lnTo>
                  <a:close/>
                  <a:moveTo>
                    <a:pt x="348" y="173"/>
                  </a:moveTo>
                  <a:lnTo>
                    <a:pt x="348" y="173"/>
                  </a:lnTo>
                  <a:lnTo>
                    <a:pt x="348" y="173"/>
                  </a:lnTo>
                  <a:lnTo>
                    <a:pt x="348" y="173"/>
                  </a:lnTo>
                  <a:lnTo>
                    <a:pt x="348" y="173"/>
                  </a:lnTo>
                  <a:lnTo>
                    <a:pt x="348" y="173"/>
                  </a:lnTo>
                  <a:close/>
                  <a:moveTo>
                    <a:pt x="381" y="88"/>
                  </a:moveTo>
                  <a:lnTo>
                    <a:pt x="381" y="88"/>
                  </a:lnTo>
                  <a:lnTo>
                    <a:pt x="381" y="88"/>
                  </a:lnTo>
                  <a:lnTo>
                    <a:pt x="381" y="88"/>
                  </a:lnTo>
                  <a:lnTo>
                    <a:pt x="381" y="90"/>
                  </a:lnTo>
                  <a:lnTo>
                    <a:pt x="381" y="88"/>
                  </a:lnTo>
                  <a:lnTo>
                    <a:pt x="381" y="88"/>
                  </a:lnTo>
                  <a:close/>
                  <a:moveTo>
                    <a:pt x="3" y="298"/>
                  </a:moveTo>
                  <a:lnTo>
                    <a:pt x="3" y="298"/>
                  </a:lnTo>
                  <a:lnTo>
                    <a:pt x="3" y="298"/>
                  </a:lnTo>
                  <a:lnTo>
                    <a:pt x="3" y="298"/>
                  </a:lnTo>
                  <a:lnTo>
                    <a:pt x="5" y="298"/>
                  </a:lnTo>
                  <a:lnTo>
                    <a:pt x="5" y="298"/>
                  </a:lnTo>
                  <a:lnTo>
                    <a:pt x="5" y="298"/>
                  </a:lnTo>
                  <a:lnTo>
                    <a:pt x="8" y="298"/>
                  </a:lnTo>
                  <a:lnTo>
                    <a:pt x="10" y="298"/>
                  </a:lnTo>
                  <a:lnTo>
                    <a:pt x="10" y="298"/>
                  </a:lnTo>
                  <a:lnTo>
                    <a:pt x="12" y="298"/>
                  </a:lnTo>
                  <a:lnTo>
                    <a:pt x="10" y="298"/>
                  </a:lnTo>
                  <a:lnTo>
                    <a:pt x="8" y="298"/>
                  </a:lnTo>
                  <a:lnTo>
                    <a:pt x="5" y="296"/>
                  </a:lnTo>
                  <a:lnTo>
                    <a:pt x="3" y="298"/>
                  </a:lnTo>
                  <a:lnTo>
                    <a:pt x="3" y="298"/>
                  </a:lnTo>
                  <a:lnTo>
                    <a:pt x="3" y="298"/>
                  </a:lnTo>
                  <a:lnTo>
                    <a:pt x="3" y="298"/>
                  </a:lnTo>
                  <a:lnTo>
                    <a:pt x="3" y="298"/>
                  </a:lnTo>
                  <a:close/>
                  <a:moveTo>
                    <a:pt x="15" y="320"/>
                  </a:moveTo>
                  <a:lnTo>
                    <a:pt x="15" y="320"/>
                  </a:lnTo>
                  <a:lnTo>
                    <a:pt x="15" y="320"/>
                  </a:lnTo>
                  <a:lnTo>
                    <a:pt x="15" y="320"/>
                  </a:lnTo>
                  <a:lnTo>
                    <a:pt x="15" y="320"/>
                  </a:lnTo>
                  <a:lnTo>
                    <a:pt x="15" y="320"/>
                  </a:lnTo>
                  <a:lnTo>
                    <a:pt x="17" y="317"/>
                  </a:lnTo>
                  <a:lnTo>
                    <a:pt x="15" y="320"/>
                  </a:lnTo>
                  <a:lnTo>
                    <a:pt x="15" y="320"/>
                  </a:lnTo>
                  <a:close/>
                  <a:moveTo>
                    <a:pt x="15" y="298"/>
                  </a:moveTo>
                  <a:lnTo>
                    <a:pt x="12" y="298"/>
                  </a:lnTo>
                  <a:lnTo>
                    <a:pt x="12" y="298"/>
                  </a:lnTo>
                  <a:lnTo>
                    <a:pt x="12" y="298"/>
                  </a:lnTo>
                  <a:lnTo>
                    <a:pt x="12" y="301"/>
                  </a:lnTo>
                  <a:lnTo>
                    <a:pt x="15" y="301"/>
                  </a:lnTo>
                  <a:lnTo>
                    <a:pt x="15" y="301"/>
                  </a:lnTo>
                  <a:lnTo>
                    <a:pt x="12" y="301"/>
                  </a:lnTo>
                  <a:lnTo>
                    <a:pt x="12" y="301"/>
                  </a:lnTo>
                  <a:lnTo>
                    <a:pt x="12" y="301"/>
                  </a:lnTo>
                  <a:lnTo>
                    <a:pt x="12" y="301"/>
                  </a:lnTo>
                  <a:lnTo>
                    <a:pt x="12" y="301"/>
                  </a:lnTo>
                  <a:lnTo>
                    <a:pt x="10" y="301"/>
                  </a:lnTo>
                  <a:lnTo>
                    <a:pt x="8" y="301"/>
                  </a:lnTo>
                  <a:lnTo>
                    <a:pt x="8" y="301"/>
                  </a:lnTo>
                  <a:lnTo>
                    <a:pt x="5" y="303"/>
                  </a:lnTo>
                  <a:lnTo>
                    <a:pt x="3" y="303"/>
                  </a:lnTo>
                  <a:lnTo>
                    <a:pt x="0" y="301"/>
                  </a:lnTo>
                  <a:lnTo>
                    <a:pt x="0" y="301"/>
                  </a:lnTo>
                  <a:lnTo>
                    <a:pt x="0" y="303"/>
                  </a:lnTo>
                  <a:lnTo>
                    <a:pt x="5" y="303"/>
                  </a:lnTo>
                  <a:lnTo>
                    <a:pt x="10" y="303"/>
                  </a:lnTo>
                  <a:lnTo>
                    <a:pt x="12" y="303"/>
                  </a:lnTo>
                  <a:lnTo>
                    <a:pt x="15" y="303"/>
                  </a:lnTo>
                  <a:lnTo>
                    <a:pt x="15" y="301"/>
                  </a:lnTo>
                  <a:lnTo>
                    <a:pt x="17" y="301"/>
                  </a:lnTo>
                  <a:lnTo>
                    <a:pt x="17" y="301"/>
                  </a:lnTo>
                  <a:lnTo>
                    <a:pt x="17" y="301"/>
                  </a:lnTo>
                  <a:lnTo>
                    <a:pt x="15" y="298"/>
                  </a:lnTo>
                  <a:close/>
                  <a:moveTo>
                    <a:pt x="504" y="3"/>
                  </a:moveTo>
                  <a:lnTo>
                    <a:pt x="504" y="3"/>
                  </a:lnTo>
                  <a:lnTo>
                    <a:pt x="504" y="3"/>
                  </a:lnTo>
                  <a:lnTo>
                    <a:pt x="504" y="0"/>
                  </a:lnTo>
                  <a:lnTo>
                    <a:pt x="504" y="3"/>
                  </a:lnTo>
                  <a:close/>
                  <a:moveTo>
                    <a:pt x="483" y="36"/>
                  </a:moveTo>
                  <a:lnTo>
                    <a:pt x="481" y="36"/>
                  </a:lnTo>
                  <a:lnTo>
                    <a:pt x="481" y="36"/>
                  </a:lnTo>
                  <a:lnTo>
                    <a:pt x="483" y="38"/>
                  </a:lnTo>
                  <a:lnTo>
                    <a:pt x="483" y="38"/>
                  </a:lnTo>
                  <a:lnTo>
                    <a:pt x="483" y="38"/>
                  </a:lnTo>
                  <a:lnTo>
                    <a:pt x="483" y="38"/>
                  </a:lnTo>
                  <a:lnTo>
                    <a:pt x="483" y="36"/>
                  </a:lnTo>
                  <a:lnTo>
                    <a:pt x="483" y="36"/>
                  </a:lnTo>
                  <a:close/>
                  <a:moveTo>
                    <a:pt x="538" y="178"/>
                  </a:moveTo>
                  <a:lnTo>
                    <a:pt x="538" y="180"/>
                  </a:lnTo>
                  <a:lnTo>
                    <a:pt x="538" y="182"/>
                  </a:lnTo>
                  <a:lnTo>
                    <a:pt x="538" y="180"/>
                  </a:lnTo>
                  <a:lnTo>
                    <a:pt x="538" y="180"/>
                  </a:lnTo>
                  <a:lnTo>
                    <a:pt x="538" y="178"/>
                  </a:lnTo>
                  <a:lnTo>
                    <a:pt x="538" y="178"/>
                  </a:lnTo>
                  <a:close/>
                  <a:moveTo>
                    <a:pt x="507" y="26"/>
                  </a:moveTo>
                  <a:lnTo>
                    <a:pt x="507" y="26"/>
                  </a:lnTo>
                  <a:lnTo>
                    <a:pt x="507" y="26"/>
                  </a:lnTo>
                  <a:lnTo>
                    <a:pt x="507" y="29"/>
                  </a:lnTo>
                  <a:lnTo>
                    <a:pt x="507" y="29"/>
                  </a:lnTo>
                  <a:lnTo>
                    <a:pt x="507" y="29"/>
                  </a:lnTo>
                  <a:lnTo>
                    <a:pt x="509" y="29"/>
                  </a:lnTo>
                  <a:lnTo>
                    <a:pt x="509" y="29"/>
                  </a:lnTo>
                  <a:lnTo>
                    <a:pt x="509" y="31"/>
                  </a:lnTo>
                  <a:lnTo>
                    <a:pt x="509" y="31"/>
                  </a:lnTo>
                  <a:lnTo>
                    <a:pt x="509" y="31"/>
                  </a:lnTo>
                  <a:lnTo>
                    <a:pt x="512" y="31"/>
                  </a:lnTo>
                  <a:lnTo>
                    <a:pt x="512" y="31"/>
                  </a:lnTo>
                  <a:lnTo>
                    <a:pt x="512" y="29"/>
                  </a:lnTo>
                  <a:lnTo>
                    <a:pt x="512" y="29"/>
                  </a:lnTo>
                  <a:lnTo>
                    <a:pt x="512" y="29"/>
                  </a:lnTo>
                  <a:lnTo>
                    <a:pt x="509" y="29"/>
                  </a:lnTo>
                  <a:lnTo>
                    <a:pt x="507" y="26"/>
                  </a:lnTo>
                  <a:close/>
                  <a:moveTo>
                    <a:pt x="490" y="111"/>
                  </a:moveTo>
                  <a:lnTo>
                    <a:pt x="490" y="111"/>
                  </a:lnTo>
                  <a:lnTo>
                    <a:pt x="490" y="111"/>
                  </a:lnTo>
                  <a:lnTo>
                    <a:pt x="490" y="111"/>
                  </a:lnTo>
                  <a:lnTo>
                    <a:pt x="490" y="111"/>
                  </a:lnTo>
                  <a:close/>
                  <a:moveTo>
                    <a:pt x="500" y="48"/>
                  </a:moveTo>
                  <a:lnTo>
                    <a:pt x="497" y="48"/>
                  </a:lnTo>
                  <a:lnTo>
                    <a:pt x="497" y="48"/>
                  </a:lnTo>
                  <a:lnTo>
                    <a:pt x="495" y="45"/>
                  </a:lnTo>
                  <a:lnTo>
                    <a:pt x="495" y="45"/>
                  </a:lnTo>
                  <a:lnTo>
                    <a:pt x="495" y="43"/>
                  </a:lnTo>
                  <a:lnTo>
                    <a:pt x="495" y="40"/>
                  </a:lnTo>
                  <a:lnTo>
                    <a:pt x="495" y="40"/>
                  </a:lnTo>
                  <a:lnTo>
                    <a:pt x="493" y="43"/>
                  </a:lnTo>
                  <a:lnTo>
                    <a:pt x="493" y="43"/>
                  </a:lnTo>
                  <a:lnTo>
                    <a:pt x="493" y="43"/>
                  </a:lnTo>
                  <a:lnTo>
                    <a:pt x="493" y="43"/>
                  </a:lnTo>
                  <a:lnTo>
                    <a:pt x="490" y="43"/>
                  </a:lnTo>
                  <a:lnTo>
                    <a:pt x="490" y="45"/>
                  </a:lnTo>
                  <a:lnTo>
                    <a:pt x="490" y="45"/>
                  </a:lnTo>
                  <a:lnTo>
                    <a:pt x="490" y="45"/>
                  </a:lnTo>
                  <a:lnTo>
                    <a:pt x="490" y="45"/>
                  </a:lnTo>
                  <a:lnTo>
                    <a:pt x="490" y="45"/>
                  </a:lnTo>
                  <a:lnTo>
                    <a:pt x="493" y="48"/>
                  </a:lnTo>
                  <a:lnTo>
                    <a:pt x="493" y="48"/>
                  </a:lnTo>
                  <a:lnTo>
                    <a:pt x="495" y="48"/>
                  </a:lnTo>
                  <a:lnTo>
                    <a:pt x="495" y="48"/>
                  </a:lnTo>
                  <a:lnTo>
                    <a:pt x="495" y="48"/>
                  </a:lnTo>
                  <a:lnTo>
                    <a:pt x="495" y="50"/>
                  </a:lnTo>
                  <a:lnTo>
                    <a:pt x="495" y="50"/>
                  </a:lnTo>
                  <a:lnTo>
                    <a:pt x="495" y="50"/>
                  </a:lnTo>
                  <a:lnTo>
                    <a:pt x="497" y="50"/>
                  </a:lnTo>
                  <a:lnTo>
                    <a:pt x="497" y="50"/>
                  </a:lnTo>
                  <a:lnTo>
                    <a:pt x="495" y="50"/>
                  </a:lnTo>
                  <a:lnTo>
                    <a:pt x="495" y="50"/>
                  </a:lnTo>
                  <a:lnTo>
                    <a:pt x="497" y="50"/>
                  </a:lnTo>
                  <a:lnTo>
                    <a:pt x="495" y="52"/>
                  </a:lnTo>
                  <a:lnTo>
                    <a:pt x="497" y="52"/>
                  </a:lnTo>
                  <a:lnTo>
                    <a:pt x="497" y="55"/>
                  </a:lnTo>
                  <a:lnTo>
                    <a:pt x="500" y="55"/>
                  </a:lnTo>
                  <a:lnTo>
                    <a:pt x="500" y="55"/>
                  </a:lnTo>
                  <a:lnTo>
                    <a:pt x="500" y="48"/>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25" name="Freeform 19">
              <a:extLst>
                <a:ext uri="{FF2B5EF4-FFF2-40B4-BE49-F238E27FC236}">
                  <a16:creationId xmlns:a16="http://schemas.microsoft.com/office/drawing/2014/main" id="{BE39E8F6-13B1-29D0-F187-99AFE391F59A}"/>
                </a:ext>
              </a:extLst>
            </p:cNvPr>
            <p:cNvSpPr>
              <a:spLocks/>
            </p:cNvSpPr>
            <p:nvPr/>
          </p:nvSpPr>
          <p:spPr bwMode="auto">
            <a:xfrm>
              <a:off x="5928547" y="2185490"/>
              <a:ext cx="418974" cy="306908"/>
            </a:xfrm>
            <a:custGeom>
              <a:avLst/>
              <a:gdLst>
                <a:gd name="T0" fmla="*/ 326 w 329"/>
                <a:gd name="T1" fmla="*/ 222 h 241"/>
                <a:gd name="T2" fmla="*/ 326 w 329"/>
                <a:gd name="T3" fmla="*/ 213 h 241"/>
                <a:gd name="T4" fmla="*/ 329 w 329"/>
                <a:gd name="T5" fmla="*/ 206 h 241"/>
                <a:gd name="T6" fmla="*/ 326 w 329"/>
                <a:gd name="T7" fmla="*/ 198 h 241"/>
                <a:gd name="T8" fmla="*/ 317 w 329"/>
                <a:gd name="T9" fmla="*/ 184 h 241"/>
                <a:gd name="T10" fmla="*/ 305 w 329"/>
                <a:gd name="T11" fmla="*/ 184 h 241"/>
                <a:gd name="T12" fmla="*/ 298 w 329"/>
                <a:gd name="T13" fmla="*/ 161 h 241"/>
                <a:gd name="T14" fmla="*/ 291 w 329"/>
                <a:gd name="T15" fmla="*/ 127 h 241"/>
                <a:gd name="T16" fmla="*/ 286 w 329"/>
                <a:gd name="T17" fmla="*/ 111 h 241"/>
                <a:gd name="T18" fmla="*/ 265 w 329"/>
                <a:gd name="T19" fmla="*/ 90 h 241"/>
                <a:gd name="T20" fmla="*/ 251 w 329"/>
                <a:gd name="T21" fmla="*/ 80 h 241"/>
                <a:gd name="T22" fmla="*/ 246 w 329"/>
                <a:gd name="T23" fmla="*/ 66 h 241"/>
                <a:gd name="T24" fmla="*/ 232 w 329"/>
                <a:gd name="T25" fmla="*/ 59 h 241"/>
                <a:gd name="T26" fmla="*/ 227 w 329"/>
                <a:gd name="T27" fmla="*/ 47 h 241"/>
                <a:gd name="T28" fmla="*/ 220 w 329"/>
                <a:gd name="T29" fmla="*/ 33 h 241"/>
                <a:gd name="T30" fmla="*/ 206 w 329"/>
                <a:gd name="T31" fmla="*/ 33 h 241"/>
                <a:gd name="T32" fmla="*/ 199 w 329"/>
                <a:gd name="T33" fmla="*/ 30 h 241"/>
                <a:gd name="T34" fmla="*/ 192 w 329"/>
                <a:gd name="T35" fmla="*/ 19 h 241"/>
                <a:gd name="T36" fmla="*/ 173 w 329"/>
                <a:gd name="T37" fmla="*/ 4 h 241"/>
                <a:gd name="T38" fmla="*/ 151 w 329"/>
                <a:gd name="T39" fmla="*/ 2 h 241"/>
                <a:gd name="T40" fmla="*/ 132 w 329"/>
                <a:gd name="T41" fmla="*/ 2 h 241"/>
                <a:gd name="T42" fmla="*/ 113 w 329"/>
                <a:gd name="T43" fmla="*/ 7 h 241"/>
                <a:gd name="T44" fmla="*/ 90 w 329"/>
                <a:gd name="T45" fmla="*/ 9 h 241"/>
                <a:gd name="T46" fmla="*/ 73 w 329"/>
                <a:gd name="T47" fmla="*/ 9 h 241"/>
                <a:gd name="T48" fmla="*/ 54 w 329"/>
                <a:gd name="T49" fmla="*/ 45 h 241"/>
                <a:gd name="T50" fmla="*/ 7 w 329"/>
                <a:gd name="T51" fmla="*/ 111 h 241"/>
                <a:gd name="T52" fmla="*/ 26 w 329"/>
                <a:gd name="T53" fmla="*/ 123 h 241"/>
                <a:gd name="T54" fmla="*/ 40 w 329"/>
                <a:gd name="T55" fmla="*/ 142 h 241"/>
                <a:gd name="T56" fmla="*/ 45 w 329"/>
                <a:gd name="T57" fmla="*/ 144 h 241"/>
                <a:gd name="T58" fmla="*/ 57 w 329"/>
                <a:gd name="T59" fmla="*/ 139 h 241"/>
                <a:gd name="T60" fmla="*/ 52 w 329"/>
                <a:gd name="T61" fmla="*/ 146 h 241"/>
                <a:gd name="T62" fmla="*/ 42 w 329"/>
                <a:gd name="T63" fmla="*/ 154 h 241"/>
                <a:gd name="T64" fmla="*/ 50 w 329"/>
                <a:gd name="T65" fmla="*/ 156 h 241"/>
                <a:gd name="T66" fmla="*/ 52 w 329"/>
                <a:gd name="T67" fmla="*/ 158 h 241"/>
                <a:gd name="T68" fmla="*/ 54 w 329"/>
                <a:gd name="T69" fmla="*/ 163 h 241"/>
                <a:gd name="T70" fmla="*/ 83 w 329"/>
                <a:gd name="T71" fmla="*/ 170 h 241"/>
                <a:gd name="T72" fmla="*/ 121 w 329"/>
                <a:gd name="T73" fmla="*/ 163 h 241"/>
                <a:gd name="T74" fmla="*/ 163 w 329"/>
                <a:gd name="T75" fmla="*/ 170 h 241"/>
                <a:gd name="T76" fmla="*/ 192 w 329"/>
                <a:gd name="T77" fmla="*/ 172 h 241"/>
                <a:gd name="T78" fmla="*/ 180 w 329"/>
                <a:gd name="T79" fmla="*/ 191 h 241"/>
                <a:gd name="T80" fmla="*/ 149 w 329"/>
                <a:gd name="T81" fmla="*/ 182 h 241"/>
                <a:gd name="T82" fmla="*/ 123 w 329"/>
                <a:gd name="T83" fmla="*/ 182 h 241"/>
                <a:gd name="T84" fmla="*/ 87 w 329"/>
                <a:gd name="T85" fmla="*/ 194 h 241"/>
                <a:gd name="T86" fmla="*/ 42 w 329"/>
                <a:gd name="T87" fmla="*/ 208 h 241"/>
                <a:gd name="T88" fmla="*/ 45 w 329"/>
                <a:gd name="T89" fmla="*/ 217 h 241"/>
                <a:gd name="T90" fmla="*/ 52 w 329"/>
                <a:gd name="T91" fmla="*/ 215 h 241"/>
                <a:gd name="T92" fmla="*/ 57 w 329"/>
                <a:gd name="T93" fmla="*/ 222 h 241"/>
                <a:gd name="T94" fmla="*/ 68 w 329"/>
                <a:gd name="T95" fmla="*/ 225 h 241"/>
                <a:gd name="T96" fmla="*/ 83 w 329"/>
                <a:gd name="T97" fmla="*/ 222 h 241"/>
                <a:gd name="T98" fmla="*/ 99 w 329"/>
                <a:gd name="T99" fmla="*/ 227 h 241"/>
                <a:gd name="T100" fmla="*/ 113 w 329"/>
                <a:gd name="T101" fmla="*/ 213 h 241"/>
                <a:gd name="T102" fmla="*/ 109 w 329"/>
                <a:gd name="T103" fmla="*/ 222 h 241"/>
                <a:gd name="T104" fmla="*/ 97 w 329"/>
                <a:gd name="T105" fmla="*/ 225 h 241"/>
                <a:gd name="T106" fmla="*/ 73 w 329"/>
                <a:gd name="T107" fmla="*/ 227 h 241"/>
                <a:gd name="T108" fmla="*/ 52 w 329"/>
                <a:gd name="T109" fmla="*/ 222 h 241"/>
                <a:gd name="T110" fmla="*/ 42 w 329"/>
                <a:gd name="T111" fmla="*/ 239 h 241"/>
                <a:gd name="T112" fmla="*/ 97 w 329"/>
                <a:gd name="T113" fmla="*/ 234 h 241"/>
                <a:gd name="T114" fmla="*/ 225 w 329"/>
                <a:gd name="T115" fmla="*/ 222 h 241"/>
                <a:gd name="T116" fmla="*/ 236 w 329"/>
                <a:gd name="T117" fmla="*/ 222 h 241"/>
                <a:gd name="T118" fmla="*/ 251 w 329"/>
                <a:gd name="T119" fmla="*/ 229 h 241"/>
                <a:gd name="T120" fmla="*/ 267 w 329"/>
                <a:gd name="T121" fmla="*/ 236 h 241"/>
                <a:gd name="T122" fmla="*/ 300 w 329"/>
                <a:gd name="T123" fmla="*/ 234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29" h="241">
                  <a:moveTo>
                    <a:pt x="329" y="229"/>
                  </a:moveTo>
                  <a:lnTo>
                    <a:pt x="329" y="232"/>
                  </a:lnTo>
                  <a:lnTo>
                    <a:pt x="329" y="232"/>
                  </a:lnTo>
                  <a:lnTo>
                    <a:pt x="329" y="232"/>
                  </a:lnTo>
                  <a:lnTo>
                    <a:pt x="329" y="229"/>
                  </a:lnTo>
                  <a:lnTo>
                    <a:pt x="329" y="229"/>
                  </a:lnTo>
                  <a:lnTo>
                    <a:pt x="326" y="229"/>
                  </a:lnTo>
                  <a:lnTo>
                    <a:pt x="326" y="229"/>
                  </a:lnTo>
                  <a:lnTo>
                    <a:pt x="326" y="229"/>
                  </a:lnTo>
                  <a:lnTo>
                    <a:pt x="326" y="229"/>
                  </a:lnTo>
                  <a:lnTo>
                    <a:pt x="326" y="229"/>
                  </a:lnTo>
                  <a:lnTo>
                    <a:pt x="326" y="229"/>
                  </a:lnTo>
                  <a:lnTo>
                    <a:pt x="326" y="227"/>
                  </a:lnTo>
                  <a:lnTo>
                    <a:pt x="324" y="227"/>
                  </a:lnTo>
                  <a:lnTo>
                    <a:pt x="324" y="227"/>
                  </a:lnTo>
                  <a:lnTo>
                    <a:pt x="326" y="227"/>
                  </a:lnTo>
                  <a:lnTo>
                    <a:pt x="326" y="227"/>
                  </a:lnTo>
                  <a:lnTo>
                    <a:pt x="326" y="227"/>
                  </a:lnTo>
                  <a:lnTo>
                    <a:pt x="326" y="225"/>
                  </a:lnTo>
                  <a:lnTo>
                    <a:pt x="326" y="225"/>
                  </a:lnTo>
                  <a:lnTo>
                    <a:pt x="326" y="222"/>
                  </a:lnTo>
                  <a:lnTo>
                    <a:pt x="326" y="222"/>
                  </a:lnTo>
                  <a:lnTo>
                    <a:pt x="326" y="222"/>
                  </a:lnTo>
                  <a:lnTo>
                    <a:pt x="326" y="222"/>
                  </a:lnTo>
                  <a:lnTo>
                    <a:pt x="326" y="222"/>
                  </a:lnTo>
                  <a:lnTo>
                    <a:pt x="324" y="222"/>
                  </a:lnTo>
                  <a:lnTo>
                    <a:pt x="324" y="220"/>
                  </a:lnTo>
                  <a:lnTo>
                    <a:pt x="326" y="220"/>
                  </a:lnTo>
                  <a:lnTo>
                    <a:pt x="326" y="220"/>
                  </a:lnTo>
                  <a:lnTo>
                    <a:pt x="326" y="217"/>
                  </a:lnTo>
                  <a:lnTo>
                    <a:pt x="326" y="217"/>
                  </a:lnTo>
                  <a:lnTo>
                    <a:pt x="329" y="217"/>
                  </a:lnTo>
                  <a:lnTo>
                    <a:pt x="329" y="217"/>
                  </a:lnTo>
                  <a:lnTo>
                    <a:pt x="329" y="217"/>
                  </a:lnTo>
                  <a:lnTo>
                    <a:pt x="329" y="215"/>
                  </a:lnTo>
                  <a:lnTo>
                    <a:pt x="329" y="215"/>
                  </a:lnTo>
                  <a:lnTo>
                    <a:pt x="329" y="215"/>
                  </a:lnTo>
                  <a:lnTo>
                    <a:pt x="329" y="215"/>
                  </a:lnTo>
                  <a:lnTo>
                    <a:pt x="329" y="215"/>
                  </a:lnTo>
                  <a:lnTo>
                    <a:pt x="329" y="213"/>
                  </a:lnTo>
                  <a:lnTo>
                    <a:pt x="329" y="213"/>
                  </a:lnTo>
                  <a:lnTo>
                    <a:pt x="326" y="213"/>
                  </a:lnTo>
                  <a:lnTo>
                    <a:pt x="326" y="213"/>
                  </a:lnTo>
                  <a:lnTo>
                    <a:pt x="326" y="213"/>
                  </a:lnTo>
                  <a:lnTo>
                    <a:pt x="326" y="213"/>
                  </a:lnTo>
                  <a:lnTo>
                    <a:pt x="326" y="213"/>
                  </a:lnTo>
                  <a:lnTo>
                    <a:pt x="326" y="213"/>
                  </a:lnTo>
                  <a:lnTo>
                    <a:pt x="326" y="213"/>
                  </a:lnTo>
                  <a:lnTo>
                    <a:pt x="326" y="210"/>
                  </a:lnTo>
                  <a:lnTo>
                    <a:pt x="326" y="210"/>
                  </a:lnTo>
                  <a:lnTo>
                    <a:pt x="326" y="210"/>
                  </a:lnTo>
                  <a:lnTo>
                    <a:pt x="326" y="210"/>
                  </a:lnTo>
                  <a:lnTo>
                    <a:pt x="326" y="210"/>
                  </a:lnTo>
                  <a:lnTo>
                    <a:pt x="326" y="208"/>
                  </a:lnTo>
                  <a:lnTo>
                    <a:pt x="326" y="208"/>
                  </a:lnTo>
                  <a:lnTo>
                    <a:pt x="326" y="208"/>
                  </a:lnTo>
                  <a:lnTo>
                    <a:pt x="326" y="208"/>
                  </a:lnTo>
                  <a:lnTo>
                    <a:pt x="326" y="208"/>
                  </a:lnTo>
                  <a:lnTo>
                    <a:pt x="326" y="208"/>
                  </a:lnTo>
                  <a:lnTo>
                    <a:pt x="326" y="208"/>
                  </a:lnTo>
                  <a:lnTo>
                    <a:pt x="329" y="208"/>
                  </a:lnTo>
                  <a:lnTo>
                    <a:pt x="329" y="208"/>
                  </a:lnTo>
                  <a:lnTo>
                    <a:pt x="329" y="208"/>
                  </a:lnTo>
                  <a:lnTo>
                    <a:pt x="329" y="208"/>
                  </a:lnTo>
                  <a:lnTo>
                    <a:pt x="329" y="206"/>
                  </a:lnTo>
                  <a:lnTo>
                    <a:pt x="329" y="206"/>
                  </a:lnTo>
                  <a:lnTo>
                    <a:pt x="329" y="206"/>
                  </a:lnTo>
                  <a:lnTo>
                    <a:pt x="329" y="203"/>
                  </a:lnTo>
                  <a:lnTo>
                    <a:pt x="329" y="203"/>
                  </a:lnTo>
                  <a:lnTo>
                    <a:pt x="329" y="203"/>
                  </a:lnTo>
                  <a:lnTo>
                    <a:pt x="329" y="203"/>
                  </a:lnTo>
                  <a:lnTo>
                    <a:pt x="329" y="206"/>
                  </a:lnTo>
                  <a:lnTo>
                    <a:pt x="326" y="206"/>
                  </a:lnTo>
                  <a:lnTo>
                    <a:pt x="326" y="206"/>
                  </a:lnTo>
                  <a:lnTo>
                    <a:pt x="326" y="206"/>
                  </a:lnTo>
                  <a:lnTo>
                    <a:pt x="326" y="203"/>
                  </a:lnTo>
                  <a:lnTo>
                    <a:pt x="326" y="203"/>
                  </a:lnTo>
                  <a:lnTo>
                    <a:pt x="326" y="203"/>
                  </a:lnTo>
                  <a:lnTo>
                    <a:pt x="326" y="203"/>
                  </a:lnTo>
                  <a:lnTo>
                    <a:pt x="326" y="203"/>
                  </a:lnTo>
                  <a:lnTo>
                    <a:pt x="326" y="201"/>
                  </a:lnTo>
                  <a:lnTo>
                    <a:pt x="326" y="201"/>
                  </a:lnTo>
                  <a:lnTo>
                    <a:pt x="326" y="201"/>
                  </a:lnTo>
                  <a:lnTo>
                    <a:pt x="326" y="201"/>
                  </a:lnTo>
                  <a:lnTo>
                    <a:pt x="326" y="201"/>
                  </a:lnTo>
                  <a:lnTo>
                    <a:pt x="326" y="198"/>
                  </a:lnTo>
                  <a:lnTo>
                    <a:pt x="326" y="198"/>
                  </a:lnTo>
                  <a:lnTo>
                    <a:pt x="326" y="198"/>
                  </a:lnTo>
                  <a:lnTo>
                    <a:pt x="324" y="198"/>
                  </a:lnTo>
                  <a:lnTo>
                    <a:pt x="324" y="198"/>
                  </a:lnTo>
                  <a:lnTo>
                    <a:pt x="324" y="198"/>
                  </a:lnTo>
                  <a:lnTo>
                    <a:pt x="324" y="198"/>
                  </a:lnTo>
                  <a:lnTo>
                    <a:pt x="322" y="196"/>
                  </a:lnTo>
                  <a:lnTo>
                    <a:pt x="322" y="196"/>
                  </a:lnTo>
                  <a:lnTo>
                    <a:pt x="322" y="196"/>
                  </a:lnTo>
                  <a:lnTo>
                    <a:pt x="322" y="194"/>
                  </a:lnTo>
                  <a:lnTo>
                    <a:pt x="319" y="194"/>
                  </a:lnTo>
                  <a:lnTo>
                    <a:pt x="319" y="191"/>
                  </a:lnTo>
                  <a:lnTo>
                    <a:pt x="319" y="191"/>
                  </a:lnTo>
                  <a:lnTo>
                    <a:pt x="319" y="191"/>
                  </a:lnTo>
                  <a:lnTo>
                    <a:pt x="319" y="191"/>
                  </a:lnTo>
                  <a:lnTo>
                    <a:pt x="319" y="189"/>
                  </a:lnTo>
                  <a:lnTo>
                    <a:pt x="319" y="189"/>
                  </a:lnTo>
                  <a:lnTo>
                    <a:pt x="319" y="189"/>
                  </a:lnTo>
                  <a:lnTo>
                    <a:pt x="319" y="187"/>
                  </a:lnTo>
                  <a:lnTo>
                    <a:pt x="317" y="184"/>
                  </a:lnTo>
                  <a:lnTo>
                    <a:pt x="317" y="184"/>
                  </a:lnTo>
                  <a:lnTo>
                    <a:pt x="317" y="182"/>
                  </a:lnTo>
                  <a:lnTo>
                    <a:pt x="317" y="184"/>
                  </a:lnTo>
                  <a:lnTo>
                    <a:pt x="317" y="184"/>
                  </a:lnTo>
                  <a:lnTo>
                    <a:pt x="315" y="184"/>
                  </a:lnTo>
                  <a:lnTo>
                    <a:pt x="315" y="182"/>
                  </a:lnTo>
                  <a:lnTo>
                    <a:pt x="315" y="182"/>
                  </a:lnTo>
                  <a:lnTo>
                    <a:pt x="315" y="182"/>
                  </a:lnTo>
                  <a:lnTo>
                    <a:pt x="315" y="182"/>
                  </a:lnTo>
                  <a:lnTo>
                    <a:pt x="312" y="182"/>
                  </a:lnTo>
                  <a:lnTo>
                    <a:pt x="312" y="182"/>
                  </a:lnTo>
                  <a:lnTo>
                    <a:pt x="312" y="182"/>
                  </a:lnTo>
                  <a:lnTo>
                    <a:pt x="312" y="182"/>
                  </a:lnTo>
                  <a:lnTo>
                    <a:pt x="310" y="180"/>
                  </a:lnTo>
                  <a:lnTo>
                    <a:pt x="310" y="180"/>
                  </a:lnTo>
                  <a:lnTo>
                    <a:pt x="310" y="182"/>
                  </a:lnTo>
                  <a:lnTo>
                    <a:pt x="310" y="182"/>
                  </a:lnTo>
                  <a:lnTo>
                    <a:pt x="307" y="182"/>
                  </a:lnTo>
                  <a:lnTo>
                    <a:pt x="307" y="184"/>
                  </a:lnTo>
                  <a:lnTo>
                    <a:pt x="305" y="187"/>
                  </a:lnTo>
                  <a:lnTo>
                    <a:pt x="305" y="187"/>
                  </a:lnTo>
                  <a:lnTo>
                    <a:pt x="305" y="187"/>
                  </a:lnTo>
                  <a:lnTo>
                    <a:pt x="305" y="187"/>
                  </a:lnTo>
                  <a:lnTo>
                    <a:pt x="305" y="184"/>
                  </a:lnTo>
                  <a:lnTo>
                    <a:pt x="305" y="184"/>
                  </a:lnTo>
                  <a:lnTo>
                    <a:pt x="305" y="184"/>
                  </a:lnTo>
                  <a:lnTo>
                    <a:pt x="303" y="184"/>
                  </a:lnTo>
                  <a:lnTo>
                    <a:pt x="303" y="182"/>
                  </a:lnTo>
                  <a:lnTo>
                    <a:pt x="303" y="182"/>
                  </a:lnTo>
                  <a:lnTo>
                    <a:pt x="303" y="182"/>
                  </a:lnTo>
                  <a:lnTo>
                    <a:pt x="303" y="180"/>
                  </a:lnTo>
                  <a:lnTo>
                    <a:pt x="303" y="177"/>
                  </a:lnTo>
                  <a:lnTo>
                    <a:pt x="303" y="177"/>
                  </a:lnTo>
                  <a:lnTo>
                    <a:pt x="303" y="177"/>
                  </a:lnTo>
                  <a:lnTo>
                    <a:pt x="300" y="177"/>
                  </a:lnTo>
                  <a:lnTo>
                    <a:pt x="300" y="177"/>
                  </a:lnTo>
                  <a:lnTo>
                    <a:pt x="300" y="177"/>
                  </a:lnTo>
                  <a:lnTo>
                    <a:pt x="300" y="175"/>
                  </a:lnTo>
                  <a:lnTo>
                    <a:pt x="300" y="175"/>
                  </a:lnTo>
                  <a:lnTo>
                    <a:pt x="296" y="172"/>
                  </a:lnTo>
                  <a:lnTo>
                    <a:pt x="296" y="172"/>
                  </a:lnTo>
                  <a:lnTo>
                    <a:pt x="293" y="170"/>
                  </a:lnTo>
                  <a:lnTo>
                    <a:pt x="293" y="168"/>
                  </a:lnTo>
                  <a:lnTo>
                    <a:pt x="293" y="165"/>
                  </a:lnTo>
                  <a:lnTo>
                    <a:pt x="291" y="165"/>
                  </a:lnTo>
                  <a:lnTo>
                    <a:pt x="291" y="165"/>
                  </a:lnTo>
                  <a:lnTo>
                    <a:pt x="296" y="161"/>
                  </a:lnTo>
                  <a:lnTo>
                    <a:pt x="298" y="161"/>
                  </a:lnTo>
                  <a:lnTo>
                    <a:pt x="298" y="158"/>
                  </a:lnTo>
                  <a:lnTo>
                    <a:pt x="298" y="156"/>
                  </a:lnTo>
                  <a:lnTo>
                    <a:pt x="298" y="154"/>
                  </a:lnTo>
                  <a:lnTo>
                    <a:pt x="298" y="154"/>
                  </a:lnTo>
                  <a:lnTo>
                    <a:pt x="298" y="151"/>
                  </a:lnTo>
                  <a:lnTo>
                    <a:pt x="296" y="151"/>
                  </a:lnTo>
                  <a:lnTo>
                    <a:pt x="296" y="151"/>
                  </a:lnTo>
                  <a:lnTo>
                    <a:pt x="296" y="149"/>
                  </a:lnTo>
                  <a:lnTo>
                    <a:pt x="296" y="146"/>
                  </a:lnTo>
                  <a:lnTo>
                    <a:pt x="296" y="142"/>
                  </a:lnTo>
                  <a:lnTo>
                    <a:pt x="296" y="139"/>
                  </a:lnTo>
                  <a:lnTo>
                    <a:pt x="296" y="139"/>
                  </a:lnTo>
                  <a:lnTo>
                    <a:pt x="296" y="135"/>
                  </a:lnTo>
                  <a:lnTo>
                    <a:pt x="293" y="135"/>
                  </a:lnTo>
                  <a:lnTo>
                    <a:pt x="293" y="132"/>
                  </a:lnTo>
                  <a:lnTo>
                    <a:pt x="291" y="132"/>
                  </a:lnTo>
                  <a:lnTo>
                    <a:pt x="291" y="132"/>
                  </a:lnTo>
                  <a:lnTo>
                    <a:pt x="291" y="132"/>
                  </a:lnTo>
                  <a:lnTo>
                    <a:pt x="289" y="130"/>
                  </a:lnTo>
                  <a:lnTo>
                    <a:pt x="291" y="130"/>
                  </a:lnTo>
                  <a:lnTo>
                    <a:pt x="291" y="130"/>
                  </a:lnTo>
                  <a:lnTo>
                    <a:pt x="291" y="127"/>
                  </a:lnTo>
                  <a:lnTo>
                    <a:pt x="286" y="127"/>
                  </a:lnTo>
                  <a:lnTo>
                    <a:pt x="284" y="127"/>
                  </a:lnTo>
                  <a:lnTo>
                    <a:pt x="284" y="125"/>
                  </a:lnTo>
                  <a:lnTo>
                    <a:pt x="284" y="123"/>
                  </a:lnTo>
                  <a:lnTo>
                    <a:pt x="284" y="120"/>
                  </a:lnTo>
                  <a:lnTo>
                    <a:pt x="284" y="120"/>
                  </a:lnTo>
                  <a:lnTo>
                    <a:pt x="284" y="118"/>
                  </a:lnTo>
                  <a:lnTo>
                    <a:pt x="286" y="118"/>
                  </a:lnTo>
                  <a:lnTo>
                    <a:pt x="286" y="118"/>
                  </a:lnTo>
                  <a:lnTo>
                    <a:pt x="286" y="118"/>
                  </a:lnTo>
                  <a:lnTo>
                    <a:pt x="286" y="116"/>
                  </a:lnTo>
                  <a:lnTo>
                    <a:pt x="286" y="116"/>
                  </a:lnTo>
                  <a:lnTo>
                    <a:pt x="286" y="116"/>
                  </a:lnTo>
                  <a:lnTo>
                    <a:pt x="286" y="113"/>
                  </a:lnTo>
                  <a:lnTo>
                    <a:pt x="289" y="113"/>
                  </a:lnTo>
                  <a:lnTo>
                    <a:pt x="289" y="113"/>
                  </a:lnTo>
                  <a:lnTo>
                    <a:pt x="286" y="113"/>
                  </a:lnTo>
                  <a:lnTo>
                    <a:pt x="286" y="113"/>
                  </a:lnTo>
                  <a:lnTo>
                    <a:pt x="286" y="113"/>
                  </a:lnTo>
                  <a:lnTo>
                    <a:pt x="286" y="111"/>
                  </a:lnTo>
                  <a:lnTo>
                    <a:pt x="286" y="111"/>
                  </a:lnTo>
                  <a:lnTo>
                    <a:pt x="286" y="111"/>
                  </a:lnTo>
                  <a:lnTo>
                    <a:pt x="286" y="111"/>
                  </a:lnTo>
                  <a:lnTo>
                    <a:pt x="286" y="111"/>
                  </a:lnTo>
                  <a:lnTo>
                    <a:pt x="286" y="111"/>
                  </a:lnTo>
                  <a:lnTo>
                    <a:pt x="284" y="109"/>
                  </a:lnTo>
                  <a:lnTo>
                    <a:pt x="284" y="109"/>
                  </a:lnTo>
                  <a:lnTo>
                    <a:pt x="284" y="109"/>
                  </a:lnTo>
                  <a:lnTo>
                    <a:pt x="281" y="106"/>
                  </a:lnTo>
                  <a:lnTo>
                    <a:pt x="281" y="106"/>
                  </a:lnTo>
                  <a:lnTo>
                    <a:pt x="279" y="104"/>
                  </a:lnTo>
                  <a:lnTo>
                    <a:pt x="277" y="101"/>
                  </a:lnTo>
                  <a:lnTo>
                    <a:pt x="274" y="101"/>
                  </a:lnTo>
                  <a:lnTo>
                    <a:pt x="272" y="99"/>
                  </a:lnTo>
                  <a:lnTo>
                    <a:pt x="272" y="99"/>
                  </a:lnTo>
                  <a:lnTo>
                    <a:pt x="272" y="97"/>
                  </a:lnTo>
                  <a:lnTo>
                    <a:pt x="272" y="94"/>
                  </a:lnTo>
                  <a:lnTo>
                    <a:pt x="272" y="92"/>
                  </a:lnTo>
                  <a:lnTo>
                    <a:pt x="270" y="92"/>
                  </a:lnTo>
                  <a:lnTo>
                    <a:pt x="270" y="92"/>
                  </a:lnTo>
                  <a:lnTo>
                    <a:pt x="270" y="92"/>
                  </a:lnTo>
                  <a:lnTo>
                    <a:pt x="267" y="92"/>
                  </a:lnTo>
                  <a:lnTo>
                    <a:pt x="267" y="90"/>
                  </a:lnTo>
                  <a:lnTo>
                    <a:pt x="265" y="90"/>
                  </a:lnTo>
                  <a:lnTo>
                    <a:pt x="262" y="87"/>
                  </a:lnTo>
                  <a:lnTo>
                    <a:pt x="262" y="87"/>
                  </a:lnTo>
                  <a:lnTo>
                    <a:pt x="262" y="87"/>
                  </a:lnTo>
                  <a:lnTo>
                    <a:pt x="262" y="87"/>
                  </a:lnTo>
                  <a:lnTo>
                    <a:pt x="260" y="87"/>
                  </a:lnTo>
                  <a:lnTo>
                    <a:pt x="260" y="87"/>
                  </a:lnTo>
                  <a:lnTo>
                    <a:pt x="260" y="87"/>
                  </a:lnTo>
                  <a:lnTo>
                    <a:pt x="258" y="87"/>
                  </a:lnTo>
                  <a:lnTo>
                    <a:pt x="255" y="85"/>
                  </a:lnTo>
                  <a:lnTo>
                    <a:pt x="255" y="85"/>
                  </a:lnTo>
                  <a:lnTo>
                    <a:pt x="255" y="85"/>
                  </a:lnTo>
                  <a:lnTo>
                    <a:pt x="255" y="85"/>
                  </a:lnTo>
                  <a:lnTo>
                    <a:pt x="255" y="85"/>
                  </a:lnTo>
                  <a:lnTo>
                    <a:pt x="255" y="85"/>
                  </a:lnTo>
                  <a:lnTo>
                    <a:pt x="255" y="83"/>
                  </a:lnTo>
                  <a:lnTo>
                    <a:pt x="255" y="83"/>
                  </a:lnTo>
                  <a:lnTo>
                    <a:pt x="255" y="83"/>
                  </a:lnTo>
                  <a:lnTo>
                    <a:pt x="253" y="83"/>
                  </a:lnTo>
                  <a:lnTo>
                    <a:pt x="253" y="80"/>
                  </a:lnTo>
                  <a:lnTo>
                    <a:pt x="253" y="80"/>
                  </a:lnTo>
                  <a:lnTo>
                    <a:pt x="253" y="80"/>
                  </a:lnTo>
                  <a:lnTo>
                    <a:pt x="251" y="80"/>
                  </a:lnTo>
                  <a:lnTo>
                    <a:pt x="251" y="80"/>
                  </a:lnTo>
                  <a:lnTo>
                    <a:pt x="251" y="80"/>
                  </a:lnTo>
                  <a:lnTo>
                    <a:pt x="251" y="80"/>
                  </a:lnTo>
                  <a:lnTo>
                    <a:pt x="248" y="80"/>
                  </a:lnTo>
                  <a:lnTo>
                    <a:pt x="248" y="78"/>
                  </a:lnTo>
                  <a:lnTo>
                    <a:pt x="248" y="78"/>
                  </a:lnTo>
                  <a:lnTo>
                    <a:pt x="251" y="78"/>
                  </a:lnTo>
                  <a:lnTo>
                    <a:pt x="251" y="78"/>
                  </a:lnTo>
                  <a:lnTo>
                    <a:pt x="253" y="78"/>
                  </a:lnTo>
                  <a:lnTo>
                    <a:pt x="251" y="78"/>
                  </a:lnTo>
                  <a:lnTo>
                    <a:pt x="251" y="75"/>
                  </a:lnTo>
                  <a:lnTo>
                    <a:pt x="248" y="73"/>
                  </a:lnTo>
                  <a:lnTo>
                    <a:pt x="248" y="73"/>
                  </a:lnTo>
                  <a:lnTo>
                    <a:pt x="246" y="73"/>
                  </a:lnTo>
                  <a:lnTo>
                    <a:pt x="246" y="71"/>
                  </a:lnTo>
                  <a:lnTo>
                    <a:pt x="246" y="68"/>
                  </a:lnTo>
                  <a:lnTo>
                    <a:pt x="246" y="68"/>
                  </a:lnTo>
                  <a:lnTo>
                    <a:pt x="246" y="68"/>
                  </a:lnTo>
                  <a:lnTo>
                    <a:pt x="246" y="68"/>
                  </a:lnTo>
                  <a:lnTo>
                    <a:pt x="246" y="68"/>
                  </a:lnTo>
                  <a:lnTo>
                    <a:pt x="246" y="66"/>
                  </a:lnTo>
                  <a:lnTo>
                    <a:pt x="246" y="66"/>
                  </a:lnTo>
                  <a:lnTo>
                    <a:pt x="244" y="66"/>
                  </a:lnTo>
                  <a:lnTo>
                    <a:pt x="244" y="66"/>
                  </a:lnTo>
                  <a:lnTo>
                    <a:pt x="244" y="66"/>
                  </a:lnTo>
                  <a:lnTo>
                    <a:pt x="241" y="66"/>
                  </a:lnTo>
                  <a:lnTo>
                    <a:pt x="241" y="66"/>
                  </a:lnTo>
                  <a:lnTo>
                    <a:pt x="241" y="66"/>
                  </a:lnTo>
                  <a:lnTo>
                    <a:pt x="239" y="66"/>
                  </a:lnTo>
                  <a:lnTo>
                    <a:pt x="239" y="66"/>
                  </a:lnTo>
                  <a:lnTo>
                    <a:pt x="239" y="66"/>
                  </a:lnTo>
                  <a:lnTo>
                    <a:pt x="239" y="66"/>
                  </a:lnTo>
                  <a:lnTo>
                    <a:pt x="239" y="66"/>
                  </a:lnTo>
                  <a:lnTo>
                    <a:pt x="239" y="64"/>
                  </a:lnTo>
                  <a:lnTo>
                    <a:pt x="239" y="61"/>
                  </a:lnTo>
                  <a:lnTo>
                    <a:pt x="239" y="61"/>
                  </a:lnTo>
                  <a:lnTo>
                    <a:pt x="236" y="61"/>
                  </a:lnTo>
                  <a:lnTo>
                    <a:pt x="236" y="61"/>
                  </a:lnTo>
                  <a:lnTo>
                    <a:pt x="236" y="59"/>
                  </a:lnTo>
                  <a:lnTo>
                    <a:pt x="234" y="59"/>
                  </a:lnTo>
                  <a:lnTo>
                    <a:pt x="234" y="59"/>
                  </a:lnTo>
                  <a:lnTo>
                    <a:pt x="234" y="59"/>
                  </a:lnTo>
                  <a:lnTo>
                    <a:pt x="234" y="59"/>
                  </a:lnTo>
                  <a:lnTo>
                    <a:pt x="232" y="59"/>
                  </a:lnTo>
                  <a:lnTo>
                    <a:pt x="232" y="59"/>
                  </a:lnTo>
                  <a:lnTo>
                    <a:pt x="229" y="59"/>
                  </a:lnTo>
                  <a:lnTo>
                    <a:pt x="229" y="56"/>
                  </a:lnTo>
                  <a:lnTo>
                    <a:pt x="229" y="56"/>
                  </a:lnTo>
                  <a:lnTo>
                    <a:pt x="229" y="56"/>
                  </a:lnTo>
                  <a:lnTo>
                    <a:pt x="229" y="56"/>
                  </a:lnTo>
                  <a:lnTo>
                    <a:pt x="232" y="54"/>
                  </a:lnTo>
                  <a:lnTo>
                    <a:pt x="232" y="54"/>
                  </a:lnTo>
                  <a:lnTo>
                    <a:pt x="232" y="54"/>
                  </a:lnTo>
                  <a:lnTo>
                    <a:pt x="229" y="54"/>
                  </a:lnTo>
                  <a:lnTo>
                    <a:pt x="229" y="52"/>
                  </a:lnTo>
                  <a:lnTo>
                    <a:pt x="229" y="52"/>
                  </a:lnTo>
                  <a:lnTo>
                    <a:pt x="229" y="52"/>
                  </a:lnTo>
                  <a:lnTo>
                    <a:pt x="227" y="52"/>
                  </a:lnTo>
                  <a:lnTo>
                    <a:pt x="227" y="52"/>
                  </a:lnTo>
                  <a:lnTo>
                    <a:pt x="227" y="52"/>
                  </a:lnTo>
                  <a:lnTo>
                    <a:pt x="227" y="49"/>
                  </a:lnTo>
                  <a:lnTo>
                    <a:pt x="227" y="49"/>
                  </a:lnTo>
                  <a:lnTo>
                    <a:pt x="227" y="49"/>
                  </a:lnTo>
                  <a:lnTo>
                    <a:pt x="227" y="49"/>
                  </a:lnTo>
                  <a:lnTo>
                    <a:pt x="227" y="47"/>
                  </a:lnTo>
                  <a:lnTo>
                    <a:pt x="227" y="47"/>
                  </a:lnTo>
                  <a:lnTo>
                    <a:pt x="227" y="47"/>
                  </a:lnTo>
                  <a:lnTo>
                    <a:pt x="227" y="45"/>
                  </a:lnTo>
                  <a:lnTo>
                    <a:pt x="227" y="45"/>
                  </a:lnTo>
                  <a:lnTo>
                    <a:pt x="225" y="45"/>
                  </a:lnTo>
                  <a:lnTo>
                    <a:pt x="225" y="45"/>
                  </a:lnTo>
                  <a:lnTo>
                    <a:pt x="227" y="42"/>
                  </a:lnTo>
                  <a:lnTo>
                    <a:pt x="227" y="42"/>
                  </a:lnTo>
                  <a:lnTo>
                    <a:pt x="227" y="42"/>
                  </a:lnTo>
                  <a:lnTo>
                    <a:pt x="225" y="42"/>
                  </a:lnTo>
                  <a:lnTo>
                    <a:pt x="225" y="40"/>
                  </a:lnTo>
                  <a:lnTo>
                    <a:pt x="225" y="40"/>
                  </a:lnTo>
                  <a:lnTo>
                    <a:pt x="222" y="40"/>
                  </a:lnTo>
                  <a:lnTo>
                    <a:pt x="222" y="40"/>
                  </a:lnTo>
                  <a:lnTo>
                    <a:pt x="222" y="38"/>
                  </a:lnTo>
                  <a:lnTo>
                    <a:pt x="222" y="38"/>
                  </a:lnTo>
                  <a:lnTo>
                    <a:pt x="222" y="35"/>
                  </a:lnTo>
                  <a:lnTo>
                    <a:pt x="222" y="35"/>
                  </a:lnTo>
                  <a:lnTo>
                    <a:pt x="222" y="35"/>
                  </a:lnTo>
                  <a:lnTo>
                    <a:pt x="220" y="33"/>
                  </a:lnTo>
                  <a:lnTo>
                    <a:pt x="220" y="33"/>
                  </a:lnTo>
                  <a:lnTo>
                    <a:pt x="220" y="33"/>
                  </a:lnTo>
                  <a:lnTo>
                    <a:pt x="220" y="33"/>
                  </a:lnTo>
                  <a:lnTo>
                    <a:pt x="218" y="33"/>
                  </a:lnTo>
                  <a:lnTo>
                    <a:pt x="218" y="33"/>
                  </a:lnTo>
                  <a:lnTo>
                    <a:pt x="215" y="33"/>
                  </a:lnTo>
                  <a:lnTo>
                    <a:pt x="215" y="33"/>
                  </a:lnTo>
                  <a:lnTo>
                    <a:pt x="218" y="30"/>
                  </a:lnTo>
                  <a:lnTo>
                    <a:pt x="218" y="30"/>
                  </a:lnTo>
                  <a:lnTo>
                    <a:pt x="218" y="30"/>
                  </a:lnTo>
                  <a:lnTo>
                    <a:pt x="215" y="30"/>
                  </a:lnTo>
                  <a:lnTo>
                    <a:pt x="215" y="30"/>
                  </a:lnTo>
                  <a:lnTo>
                    <a:pt x="215" y="30"/>
                  </a:lnTo>
                  <a:lnTo>
                    <a:pt x="213" y="30"/>
                  </a:lnTo>
                  <a:lnTo>
                    <a:pt x="210" y="30"/>
                  </a:lnTo>
                  <a:lnTo>
                    <a:pt x="210" y="30"/>
                  </a:lnTo>
                  <a:lnTo>
                    <a:pt x="210" y="30"/>
                  </a:lnTo>
                  <a:lnTo>
                    <a:pt x="208" y="30"/>
                  </a:lnTo>
                  <a:lnTo>
                    <a:pt x="208" y="30"/>
                  </a:lnTo>
                  <a:lnTo>
                    <a:pt x="208" y="33"/>
                  </a:lnTo>
                  <a:lnTo>
                    <a:pt x="208" y="33"/>
                  </a:lnTo>
                  <a:lnTo>
                    <a:pt x="206" y="33"/>
                  </a:lnTo>
                  <a:lnTo>
                    <a:pt x="206" y="33"/>
                  </a:lnTo>
                  <a:lnTo>
                    <a:pt x="206" y="33"/>
                  </a:lnTo>
                  <a:lnTo>
                    <a:pt x="206" y="33"/>
                  </a:lnTo>
                  <a:lnTo>
                    <a:pt x="206" y="30"/>
                  </a:lnTo>
                  <a:lnTo>
                    <a:pt x="206" y="30"/>
                  </a:lnTo>
                  <a:lnTo>
                    <a:pt x="206" y="30"/>
                  </a:lnTo>
                  <a:lnTo>
                    <a:pt x="206" y="30"/>
                  </a:lnTo>
                  <a:lnTo>
                    <a:pt x="206" y="30"/>
                  </a:lnTo>
                  <a:lnTo>
                    <a:pt x="206" y="30"/>
                  </a:lnTo>
                  <a:lnTo>
                    <a:pt x="206" y="30"/>
                  </a:lnTo>
                  <a:lnTo>
                    <a:pt x="203" y="30"/>
                  </a:lnTo>
                  <a:lnTo>
                    <a:pt x="203" y="30"/>
                  </a:lnTo>
                  <a:lnTo>
                    <a:pt x="203" y="28"/>
                  </a:lnTo>
                  <a:lnTo>
                    <a:pt x="206" y="28"/>
                  </a:lnTo>
                  <a:lnTo>
                    <a:pt x="206" y="28"/>
                  </a:lnTo>
                  <a:lnTo>
                    <a:pt x="203" y="28"/>
                  </a:lnTo>
                  <a:lnTo>
                    <a:pt x="203" y="28"/>
                  </a:lnTo>
                  <a:lnTo>
                    <a:pt x="203" y="28"/>
                  </a:lnTo>
                  <a:lnTo>
                    <a:pt x="203" y="28"/>
                  </a:lnTo>
                  <a:lnTo>
                    <a:pt x="203" y="28"/>
                  </a:lnTo>
                  <a:lnTo>
                    <a:pt x="201" y="30"/>
                  </a:lnTo>
                  <a:lnTo>
                    <a:pt x="201" y="30"/>
                  </a:lnTo>
                  <a:lnTo>
                    <a:pt x="201" y="30"/>
                  </a:lnTo>
                  <a:lnTo>
                    <a:pt x="199" y="30"/>
                  </a:lnTo>
                  <a:lnTo>
                    <a:pt x="199" y="30"/>
                  </a:lnTo>
                  <a:lnTo>
                    <a:pt x="199" y="30"/>
                  </a:lnTo>
                  <a:lnTo>
                    <a:pt x="199" y="30"/>
                  </a:lnTo>
                  <a:lnTo>
                    <a:pt x="199" y="30"/>
                  </a:lnTo>
                  <a:lnTo>
                    <a:pt x="196" y="30"/>
                  </a:lnTo>
                  <a:lnTo>
                    <a:pt x="196" y="30"/>
                  </a:lnTo>
                  <a:lnTo>
                    <a:pt x="196" y="30"/>
                  </a:lnTo>
                  <a:lnTo>
                    <a:pt x="196" y="28"/>
                  </a:lnTo>
                  <a:lnTo>
                    <a:pt x="196" y="28"/>
                  </a:lnTo>
                  <a:lnTo>
                    <a:pt x="196" y="28"/>
                  </a:lnTo>
                  <a:lnTo>
                    <a:pt x="194" y="26"/>
                  </a:lnTo>
                  <a:lnTo>
                    <a:pt x="194" y="26"/>
                  </a:lnTo>
                  <a:lnTo>
                    <a:pt x="192" y="26"/>
                  </a:lnTo>
                  <a:lnTo>
                    <a:pt x="192" y="26"/>
                  </a:lnTo>
                  <a:lnTo>
                    <a:pt x="192" y="23"/>
                  </a:lnTo>
                  <a:lnTo>
                    <a:pt x="192" y="23"/>
                  </a:lnTo>
                  <a:lnTo>
                    <a:pt x="192" y="23"/>
                  </a:lnTo>
                  <a:lnTo>
                    <a:pt x="192" y="23"/>
                  </a:lnTo>
                  <a:lnTo>
                    <a:pt x="192" y="21"/>
                  </a:lnTo>
                  <a:lnTo>
                    <a:pt x="192" y="21"/>
                  </a:lnTo>
                  <a:lnTo>
                    <a:pt x="192" y="21"/>
                  </a:lnTo>
                  <a:lnTo>
                    <a:pt x="192" y="21"/>
                  </a:lnTo>
                  <a:lnTo>
                    <a:pt x="192" y="19"/>
                  </a:lnTo>
                  <a:lnTo>
                    <a:pt x="192" y="19"/>
                  </a:lnTo>
                  <a:lnTo>
                    <a:pt x="189" y="19"/>
                  </a:lnTo>
                  <a:lnTo>
                    <a:pt x="189" y="19"/>
                  </a:lnTo>
                  <a:lnTo>
                    <a:pt x="189" y="19"/>
                  </a:lnTo>
                  <a:lnTo>
                    <a:pt x="187" y="16"/>
                  </a:lnTo>
                  <a:lnTo>
                    <a:pt x="187" y="16"/>
                  </a:lnTo>
                  <a:lnTo>
                    <a:pt x="184" y="16"/>
                  </a:lnTo>
                  <a:lnTo>
                    <a:pt x="182" y="14"/>
                  </a:lnTo>
                  <a:lnTo>
                    <a:pt x="180" y="12"/>
                  </a:lnTo>
                  <a:lnTo>
                    <a:pt x="180" y="9"/>
                  </a:lnTo>
                  <a:lnTo>
                    <a:pt x="180" y="9"/>
                  </a:lnTo>
                  <a:lnTo>
                    <a:pt x="177" y="9"/>
                  </a:lnTo>
                  <a:lnTo>
                    <a:pt x="177" y="9"/>
                  </a:lnTo>
                  <a:lnTo>
                    <a:pt x="177" y="9"/>
                  </a:lnTo>
                  <a:lnTo>
                    <a:pt x="175" y="9"/>
                  </a:lnTo>
                  <a:lnTo>
                    <a:pt x="175" y="7"/>
                  </a:lnTo>
                  <a:lnTo>
                    <a:pt x="175" y="7"/>
                  </a:lnTo>
                  <a:lnTo>
                    <a:pt x="175" y="7"/>
                  </a:lnTo>
                  <a:lnTo>
                    <a:pt x="175" y="7"/>
                  </a:lnTo>
                  <a:lnTo>
                    <a:pt x="175" y="7"/>
                  </a:lnTo>
                  <a:lnTo>
                    <a:pt x="173" y="7"/>
                  </a:lnTo>
                  <a:lnTo>
                    <a:pt x="173" y="4"/>
                  </a:lnTo>
                  <a:lnTo>
                    <a:pt x="170" y="4"/>
                  </a:lnTo>
                  <a:lnTo>
                    <a:pt x="173" y="4"/>
                  </a:lnTo>
                  <a:lnTo>
                    <a:pt x="173" y="4"/>
                  </a:lnTo>
                  <a:lnTo>
                    <a:pt x="170" y="2"/>
                  </a:lnTo>
                  <a:lnTo>
                    <a:pt x="170" y="2"/>
                  </a:lnTo>
                  <a:lnTo>
                    <a:pt x="168" y="2"/>
                  </a:lnTo>
                  <a:lnTo>
                    <a:pt x="165" y="2"/>
                  </a:lnTo>
                  <a:lnTo>
                    <a:pt x="165" y="2"/>
                  </a:lnTo>
                  <a:lnTo>
                    <a:pt x="165" y="2"/>
                  </a:lnTo>
                  <a:lnTo>
                    <a:pt x="163" y="2"/>
                  </a:lnTo>
                  <a:lnTo>
                    <a:pt x="163" y="2"/>
                  </a:lnTo>
                  <a:lnTo>
                    <a:pt x="163" y="2"/>
                  </a:lnTo>
                  <a:lnTo>
                    <a:pt x="163" y="2"/>
                  </a:lnTo>
                  <a:lnTo>
                    <a:pt x="161" y="2"/>
                  </a:lnTo>
                  <a:lnTo>
                    <a:pt x="161" y="2"/>
                  </a:lnTo>
                  <a:lnTo>
                    <a:pt x="158" y="2"/>
                  </a:lnTo>
                  <a:lnTo>
                    <a:pt x="156" y="2"/>
                  </a:lnTo>
                  <a:lnTo>
                    <a:pt x="156" y="2"/>
                  </a:lnTo>
                  <a:lnTo>
                    <a:pt x="154" y="2"/>
                  </a:lnTo>
                  <a:lnTo>
                    <a:pt x="154" y="2"/>
                  </a:lnTo>
                  <a:lnTo>
                    <a:pt x="154" y="2"/>
                  </a:lnTo>
                  <a:lnTo>
                    <a:pt x="151" y="2"/>
                  </a:lnTo>
                  <a:lnTo>
                    <a:pt x="151" y="2"/>
                  </a:lnTo>
                  <a:lnTo>
                    <a:pt x="142" y="2"/>
                  </a:lnTo>
                  <a:lnTo>
                    <a:pt x="139" y="2"/>
                  </a:lnTo>
                  <a:lnTo>
                    <a:pt x="139" y="2"/>
                  </a:lnTo>
                  <a:lnTo>
                    <a:pt x="139" y="2"/>
                  </a:lnTo>
                  <a:lnTo>
                    <a:pt x="139" y="2"/>
                  </a:lnTo>
                  <a:lnTo>
                    <a:pt x="139" y="0"/>
                  </a:lnTo>
                  <a:lnTo>
                    <a:pt x="137" y="0"/>
                  </a:lnTo>
                  <a:lnTo>
                    <a:pt x="137" y="0"/>
                  </a:lnTo>
                  <a:lnTo>
                    <a:pt x="137" y="0"/>
                  </a:lnTo>
                  <a:lnTo>
                    <a:pt x="135" y="0"/>
                  </a:lnTo>
                  <a:lnTo>
                    <a:pt x="135" y="2"/>
                  </a:lnTo>
                  <a:lnTo>
                    <a:pt x="135" y="2"/>
                  </a:lnTo>
                  <a:lnTo>
                    <a:pt x="135" y="2"/>
                  </a:lnTo>
                  <a:lnTo>
                    <a:pt x="135" y="2"/>
                  </a:lnTo>
                  <a:lnTo>
                    <a:pt x="135" y="2"/>
                  </a:lnTo>
                  <a:lnTo>
                    <a:pt x="135" y="2"/>
                  </a:lnTo>
                  <a:lnTo>
                    <a:pt x="132" y="2"/>
                  </a:lnTo>
                  <a:lnTo>
                    <a:pt x="132" y="2"/>
                  </a:lnTo>
                  <a:lnTo>
                    <a:pt x="132" y="2"/>
                  </a:lnTo>
                  <a:lnTo>
                    <a:pt x="132" y="2"/>
                  </a:lnTo>
                  <a:lnTo>
                    <a:pt x="132" y="2"/>
                  </a:lnTo>
                  <a:lnTo>
                    <a:pt x="130" y="2"/>
                  </a:lnTo>
                  <a:lnTo>
                    <a:pt x="130" y="2"/>
                  </a:lnTo>
                  <a:lnTo>
                    <a:pt x="130" y="2"/>
                  </a:lnTo>
                  <a:lnTo>
                    <a:pt x="130" y="2"/>
                  </a:lnTo>
                  <a:lnTo>
                    <a:pt x="130" y="2"/>
                  </a:lnTo>
                  <a:lnTo>
                    <a:pt x="130" y="4"/>
                  </a:lnTo>
                  <a:lnTo>
                    <a:pt x="130" y="4"/>
                  </a:lnTo>
                  <a:lnTo>
                    <a:pt x="130" y="4"/>
                  </a:lnTo>
                  <a:lnTo>
                    <a:pt x="130" y="4"/>
                  </a:lnTo>
                  <a:lnTo>
                    <a:pt x="130" y="4"/>
                  </a:lnTo>
                  <a:lnTo>
                    <a:pt x="130" y="7"/>
                  </a:lnTo>
                  <a:lnTo>
                    <a:pt x="123" y="7"/>
                  </a:lnTo>
                  <a:lnTo>
                    <a:pt x="123" y="7"/>
                  </a:lnTo>
                  <a:lnTo>
                    <a:pt x="121" y="7"/>
                  </a:lnTo>
                  <a:lnTo>
                    <a:pt x="118" y="7"/>
                  </a:lnTo>
                  <a:lnTo>
                    <a:pt x="118" y="7"/>
                  </a:lnTo>
                  <a:lnTo>
                    <a:pt x="116" y="7"/>
                  </a:lnTo>
                  <a:lnTo>
                    <a:pt x="113" y="7"/>
                  </a:lnTo>
                  <a:lnTo>
                    <a:pt x="113" y="7"/>
                  </a:lnTo>
                  <a:lnTo>
                    <a:pt x="113" y="7"/>
                  </a:lnTo>
                  <a:lnTo>
                    <a:pt x="113" y="7"/>
                  </a:lnTo>
                  <a:lnTo>
                    <a:pt x="113" y="7"/>
                  </a:lnTo>
                  <a:lnTo>
                    <a:pt x="111" y="7"/>
                  </a:lnTo>
                  <a:lnTo>
                    <a:pt x="111" y="7"/>
                  </a:lnTo>
                  <a:lnTo>
                    <a:pt x="111" y="7"/>
                  </a:lnTo>
                  <a:lnTo>
                    <a:pt x="109" y="7"/>
                  </a:lnTo>
                  <a:lnTo>
                    <a:pt x="109" y="9"/>
                  </a:lnTo>
                  <a:lnTo>
                    <a:pt x="109" y="9"/>
                  </a:lnTo>
                  <a:lnTo>
                    <a:pt x="106" y="9"/>
                  </a:lnTo>
                  <a:lnTo>
                    <a:pt x="106" y="9"/>
                  </a:lnTo>
                  <a:lnTo>
                    <a:pt x="104" y="9"/>
                  </a:lnTo>
                  <a:lnTo>
                    <a:pt x="104" y="9"/>
                  </a:lnTo>
                  <a:lnTo>
                    <a:pt x="102" y="9"/>
                  </a:lnTo>
                  <a:lnTo>
                    <a:pt x="102" y="12"/>
                  </a:lnTo>
                  <a:lnTo>
                    <a:pt x="102" y="12"/>
                  </a:lnTo>
                  <a:lnTo>
                    <a:pt x="99" y="12"/>
                  </a:lnTo>
                  <a:lnTo>
                    <a:pt x="99" y="12"/>
                  </a:lnTo>
                  <a:lnTo>
                    <a:pt x="99" y="12"/>
                  </a:lnTo>
                  <a:lnTo>
                    <a:pt x="97" y="12"/>
                  </a:lnTo>
                  <a:lnTo>
                    <a:pt x="97" y="12"/>
                  </a:lnTo>
                  <a:lnTo>
                    <a:pt x="95" y="12"/>
                  </a:lnTo>
                  <a:lnTo>
                    <a:pt x="92" y="9"/>
                  </a:lnTo>
                  <a:lnTo>
                    <a:pt x="92" y="9"/>
                  </a:lnTo>
                  <a:lnTo>
                    <a:pt x="90" y="9"/>
                  </a:lnTo>
                  <a:lnTo>
                    <a:pt x="90" y="9"/>
                  </a:lnTo>
                  <a:lnTo>
                    <a:pt x="87" y="9"/>
                  </a:lnTo>
                  <a:lnTo>
                    <a:pt x="87" y="9"/>
                  </a:lnTo>
                  <a:lnTo>
                    <a:pt x="85" y="12"/>
                  </a:lnTo>
                  <a:lnTo>
                    <a:pt x="85" y="12"/>
                  </a:lnTo>
                  <a:lnTo>
                    <a:pt x="85" y="12"/>
                  </a:lnTo>
                  <a:lnTo>
                    <a:pt x="83" y="9"/>
                  </a:lnTo>
                  <a:lnTo>
                    <a:pt x="83" y="9"/>
                  </a:lnTo>
                  <a:lnTo>
                    <a:pt x="83" y="9"/>
                  </a:lnTo>
                  <a:lnTo>
                    <a:pt x="83" y="9"/>
                  </a:lnTo>
                  <a:lnTo>
                    <a:pt x="83" y="12"/>
                  </a:lnTo>
                  <a:lnTo>
                    <a:pt x="80" y="12"/>
                  </a:lnTo>
                  <a:lnTo>
                    <a:pt x="80" y="12"/>
                  </a:lnTo>
                  <a:lnTo>
                    <a:pt x="78" y="9"/>
                  </a:lnTo>
                  <a:lnTo>
                    <a:pt x="78" y="9"/>
                  </a:lnTo>
                  <a:lnTo>
                    <a:pt x="78" y="9"/>
                  </a:lnTo>
                  <a:lnTo>
                    <a:pt x="76" y="7"/>
                  </a:lnTo>
                  <a:lnTo>
                    <a:pt x="76" y="7"/>
                  </a:lnTo>
                  <a:lnTo>
                    <a:pt x="76" y="7"/>
                  </a:lnTo>
                  <a:lnTo>
                    <a:pt x="76" y="7"/>
                  </a:lnTo>
                  <a:lnTo>
                    <a:pt x="73" y="7"/>
                  </a:lnTo>
                  <a:lnTo>
                    <a:pt x="73" y="9"/>
                  </a:lnTo>
                  <a:lnTo>
                    <a:pt x="71" y="9"/>
                  </a:lnTo>
                  <a:lnTo>
                    <a:pt x="71" y="9"/>
                  </a:lnTo>
                  <a:lnTo>
                    <a:pt x="71" y="9"/>
                  </a:lnTo>
                  <a:lnTo>
                    <a:pt x="68" y="9"/>
                  </a:lnTo>
                  <a:lnTo>
                    <a:pt x="68" y="9"/>
                  </a:lnTo>
                  <a:lnTo>
                    <a:pt x="66" y="9"/>
                  </a:lnTo>
                  <a:lnTo>
                    <a:pt x="66" y="12"/>
                  </a:lnTo>
                  <a:lnTo>
                    <a:pt x="64" y="12"/>
                  </a:lnTo>
                  <a:lnTo>
                    <a:pt x="64" y="14"/>
                  </a:lnTo>
                  <a:lnTo>
                    <a:pt x="64" y="14"/>
                  </a:lnTo>
                  <a:lnTo>
                    <a:pt x="61" y="23"/>
                  </a:lnTo>
                  <a:lnTo>
                    <a:pt x="61" y="26"/>
                  </a:lnTo>
                  <a:lnTo>
                    <a:pt x="61" y="26"/>
                  </a:lnTo>
                  <a:lnTo>
                    <a:pt x="61" y="26"/>
                  </a:lnTo>
                  <a:lnTo>
                    <a:pt x="59" y="26"/>
                  </a:lnTo>
                  <a:lnTo>
                    <a:pt x="59" y="28"/>
                  </a:lnTo>
                  <a:lnTo>
                    <a:pt x="57" y="28"/>
                  </a:lnTo>
                  <a:lnTo>
                    <a:pt x="57" y="33"/>
                  </a:lnTo>
                  <a:lnTo>
                    <a:pt x="57" y="35"/>
                  </a:lnTo>
                  <a:lnTo>
                    <a:pt x="57" y="38"/>
                  </a:lnTo>
                  <a:lnTo>
                    <a:pt x="54" y="38"/>
                  </a:lnTo>
                  <a:lnTo>
                    <a:pt x="54" y="45"/>
                  </a:lnTo>
                  <a:lnTo>
                    <a:pt x="54" y="47"/>
                  </a:lnTo>
                  <a:lnTo>
                    <a:pt x="54" y="49"/>
                  </a:lnTo>
                  <a:lnTo>
                    <a:pt x="54" y="49"/>
                  </a:lnTo>
                  <a:lnTo>
                    <a:pt x="54" y="49"/>
                  </a:lnTo>
                  <a:lnTo>
                    <a:pt x="54" y="49"/>
                  </a:lnTo>
                  <a:lnTo>
                    <a:pt x="54" y="49"/>
                  </a:lnTo>
                  <a:lnTo>
                    <a:pt x="47" y="61"/>
                  </a:lnTo>
                  <a:lnTo>
                    <a:pt x="42" y="68"/>
                  </a:lnTo>
                  <a:lnTo>
                    <a:pt x="35" y="80"/>
                  </a:lnTo>
                  <a:lnTo>
                    <a:pt x="31" y="85"/>
                  </a:lnTo>
                  <a:lnTo>
                    <a:pt x="31" y="87"/>
                  </a:lnTo>
                  <a:lnTo>
                    <a:pt x="21" y="97"/>
                  </a:lnTo>
                  <a:lnTo>
                    <a:pt x="19" y="99"/>
                  </a:lnTo>
                  <a:lnTo>
                    <a:pt x="12" y="101"/>
                  </a:lnTo>
                  <a:lnTo>
                    <a:pt x="9" y="104"/>
                  </a:lnTo>
                  <a:lnTo>
                    <a:pt x="0" y="106"/>
                  </a:lnTo>
                  <a:lnTo>
                    <a:pt x="2" y="106"/>
                  </a:lnTo>
                  <a:lnTo>
                    <a:pt x="5" y="111"/>
                  </a:lnTo>
                  <a:lnTo>
                    <a:pt x="5" y="113"/>
                  </a:lnTo>
                  <a:lnTo>
                    <a:pt x="5" y="111"/>
                  </a:lnTo>
                  <a:lnTo>
                    <a:pt x="7" y="111"/>
                  </a:lnTo>
                  <a:lnTo>
                    <a:pt x="7" y="111"/>
                  </a:lnTo>
                  <a:lnTo>
                    <a:pt x="7" y="111"/>
                  </a:lnTo>
                  <a:lnTo>
                    <a:pt x="5" y="111"/>
                  </a:lnTo>
                  <a:lnTo>
                    <a:pt x="5" y="111"/>
                  </a:lnTo>
                  <a:lnTo>
                    <a:pt x="7" y="111"/>
                  </a:lnTo>
                  <a:lnTo>
                    <a:pt x="7" y="109"/>
                  </a:lnTo>
                  <a:lnTo>
                    <a:pt x="7" y="109"/>
                  </a:lnTo>
                  <a:lnTo>
                    <a:pt x="5" y="109"/>
                  </a:lnTo>
                  <a:lnTo>
                    <a:pt x="7" y="109"/>
                  </a:lnTo>
                  <a:lnTo>
                    <a:pt x="7" y="109"/>
                  </a:lnTo>
                  <a:lnTo>
                    <a:pt x="9" y="109"/>
                  </a:lnTo>
                  <a:lnTo>
                    <a:pt x="12" y="109"/>
                  </a:lnTo>
                  <a:lnTo>
                    <a:pt x="12" y="109"/>
                  </a:lnTo>
                  <a:lnTo>
                    <a:pt x="14" y="109"/>
                  </a:lnTo>
                  <a:lnTo>
                    <a:pt x="14" y="109"/>
                  </a:lnTo>
                  <a:lnTo>
                    <a:pt x="16" y="111"/>
                  </a:lnTo>
                  <a:lnTo>
                    <a:pt x="16" y="111"/>
                  </a:lnTo>
                  <a:lnTo>
                    <a:pt x="19" y="111"/>
                  </a:lnTo>
                  <a:lnTo>
                    <a:pt x="19" y="113"/>
                  </a:lnTo>
                  <a:lnTo>
                    <a:pt x="21" y="116"/>
                  </a:lnTo>
                  <a:lnTo>
                    <a:pt x="24" y="118"/>
                  </a:lnTo>
                  <a:lnTo>
                    <a:pt x="26" y="123"/>
                  </a:lnTo>
                  <a:lnTo>
                    <a:pt x="26" y="123"/>
                  </a:lnTo>
                  <a:lnTo>
                    <a:pt x="26" y="123"/>
                  </a:lnTo>
                  <a:lnTo>
                    <a:pt x="31" y="125"/>
                  </a:lnTo>
                  <a:lnTo>
                    <a:pt x="31" y="127"/>
                  </a:lnTo>
                  <a:lnTo>
                    <a:pt x="33" y="127"/>
                  </a:lnTo>
                  <a:lnTo>
                    <a:pt x="33" y="127"/>
                  </a:lnTo>
                  <a:lnTo>
                    <a:pt x="33" y="130"/>
                  </a:lnTo>
                  <a:lnTo>
                    <a:pt x="33" y="130"/>
                  </a:lnTo>
                  <a:lnTo>
                    <a:pt x="31" y="130"/>
                  </a:lnTo>
                  <a:lnTo>
                    <a:pt x="33" y="132"/>
                  </a:lnTo>
                  <a:lnTo>
                    <a:pt x="33" y="132"/>
                  </a:lnTo>
                  <a:lnTo>
                    <a:pt x="33" y="132"/>
                  </a:lnTo>
                  <a:lnTo>
                    <a:pt x="33" y="132"/>
                  </a:lnTo>
                  <a:lnTo>
                    <a:pt x="33" y="132"/>
                  </a:lnTo>
                  <a:lnTo>
                    <a:pt x="35" y="135"/>
                  </a:lnTo>
                  <a:lnTo>
                    <a:pt x="35" y="135"/>
                  </a:lnTo>
                  <a:lnTo>
                    <a:pt x="35" y="137"/>
                  </a:lnTo>
                  <a:lnTo>
                    <a:pt x="35" y="139"/>
                  </a:lnTo>
                  <a:lnTo>
                    <a:pt x="35" y="139"/>
                  </a:lnTo>
                  <a:lnTo>
                    <a:pt x="38" y="139"/>
                  </a:lnTo>
                  <a:lnTo>
                    <a:pt x="38" y="139"/>
                  </a:lnTo>
                  <a:lnTo>
                    <a:pt x="38" y="139"/>
                  </a:lnTo>
                  <a:lnTo>
                    <a:pt x="40" y="142"/>
                  </a:lnTo>
                  <a:lnTo>
                    <a:pt x="40" y="144"/>
                  </a:lnTo>
                  <a:lnTo>
                    <a:pt x="40" y="146"/>
                  </a:lnTo>
                  <a:lnTo>
                    <a:pt x="40" y="156"/>
                  </a:lnTo>
                  <a:lnTo>
                    <a:pt x="42" y="156"/>
                  </a:lnTo>
                  <a:lnTo>
                    <a:pt x="40" y="151"/>
                  </a:lnTo>
                  <a:lnTo>
                    <a:pt x="42" y="151"/>
                  </a:lnTo>
                  <a:lnTo>
                    <a:pt x="42" y="149"/>
                  </a:lnTo>
                  <a:lnTo>
                    <a:pt x="42" y="149"/>
                  </a:lnTo>
                  <a:lnTo>
                    <a:pt x="42" y="149"/>
                  </a:lnTo>
                  <a:lnTo>
                    <a:pt x="42" y="146"/>
                  </a:lnTo>
                  <a:lnTo>
                    <a:pt x="42" y="146"/>
                  </a:lnTo>
                  <a:lnTo>
                    <a:pt x="45" y="146"/>
                  </a:lnTo>
                  <a:lnTo>
                    <a:pt x="45" y="146"/>
                  </a:lnTo>
                  <a:lnTo>
                    <a:pt x="42" y="144"/>
                  </a:lnTo>
                  <a:lnTo>
                    <a:pt x="45" y="144"/>
                  </a:lnTo>
                  <a:lnTo>
                    <a:pt x="45" y="144"/>
                  </a:lnTo>
                  <a:lnTo>
                    <a:pt x="45" y="144"/>
                  </a:lnTo>
                  <a:lnTo>
                    <a:pt x="47" y="144"/>
                  </a:lnTo>
                  <a:lnTo>
                    <a:pt x="47" y="144"/>
                  </a:lnTo>
                  <a:lnTo>
                    <a:pt x="47" y="142"/>
                  </a:lnTo>
                  <a:lnTo>
                    <a:pt x="47" y="144"/>
                  </a:lnTo>
                  <a:lnTo>
                    <a:pt x="45" y="144"/>
                  </a:lnTo>
                  <a:lnTo>
                    <a:pt x="45" y="144"/>
                  </a:lnTo>
                  <a:lnTo>
                    <a:pt x="45" y="146"/>
                  </a:lnTo>
                  <a:lnTo>
                    <a:pt x="45" y="146"/>
                  </a:lnTo>
                  <a:lnTo>
                    <a:pt x="47" y="149"/>
                  </a:lnTo>
                  <a:lnTo>
                    <a:pt x="47" y="149"/>
                  </a:lnTo>
                  <a:lnTo>
                    <a:pt x="50" y="146"/>
                  </a:lnTo>
                  <a:lnTo>
                    <a:pt x="50" y="146"/>
                  </a:lnTo>
                  <a:lnTo>
                    <a:pt x="50" y="146"/>
                  </a:lnTo>
                  <a:lnTo>
                    <a:pt x="50" y="144"/>
                  </a:lnTo>
                  <a:lnTo>
                    <a:pt x="52" y="144"/>
                  </a:lnTo>
                  <a:lnTo>
                    <a:pt x="52" y="144"/>
                  </a:lnTo>
                  <a:lnTo>
                    <a:pt x="52" y="144"/>
                  </a:lnTo>
                  <a:lnTo>
                    <a:pt x="54" y="144"/>
                  </a:lnTo>
                  <a:lnTo>
                    <a:pt x="54" y="142"/>
                  </a:lnTo>
                  <a:lnTo>
                    <a:pt x="54" y="142"/>
                  </a:lnTo>
                  <a:lnTo>
                    <a:pt x="54" y="139"/>
                  </a:lnTo>
                  <a:lnTo>
                    <a:pt x="54" y="139"/>
                  </a:lnTo>
                  <a:lnTo>
                    <a:pt x="54" y="139"/>
                  </a:lnTo>
                  <a:lnTo>
                    <a:pt x="57" y="139"/>
                  </a:lnTo>
                  <a:lnTo>
                    <a:pt x="57" y="139"/>
                  </a:lnTo>
                  <a:lnTo>
                    <a:pt x="57" y="139"/>
                  </a:lnTo>
                  <a:lnTo>
                    <a:pt x="57" y="139"/>
                  </a:lnTo>
                  <a:lnTo>
                    <a:pt x="57" y="139"/>
                  </a:lnTo>
                  <a:lnTo>
                    <a:pt x="57" y="139"/>
                  </a:lnTo>
                  <a:lnTo>
                    <a:pt x="57" y="137"/>
                  </a:lnTo>
                  <a:lnTo>
                    <a:pt x="59" y="137"/>
                  </a:lnTo>
                  <a:lnTo>
                    <a:pt x="59" y="139"/>
                  </a:lnTo>
                  <a:lnTo>
                    <a:pt x="59" y="139"/>
                  </a:lnTo>
                  <a:lnTo>
                    <a:pt x="64" y="139"/>
                  </a:lnTo>
                  <a:lnTo>
                    <a:pt x="61" y="139"/>
                  </a:lnTo>
                  <a:lnTo>
                    <a:pt x="61" y="139"/>
                  </a:lnTo>
                  <a:lnTo>
                    <a:pt x="61" y="139"/>
                  </a:lnTo>
                  <a:lnTo>
                    <a:pt x="61" y="139"/>
                  </a:lnTo>
                  <a:lnTo>
                    <a:pt x="61" y="139"/>
                  </a:lnTo>
                  <a:lnTo>
                    <a:pt x="59" y="139"/>
                  </a:lnTo>
                  <a:lnTo>
                    <a:pt x="59" y="139"/>
                  </a:lnTo>
                  <a:lnTo>
                    <a:pt x="59" y="139"/>
                  </a:lnTo>
                  <a:lnTo>
                    <a:pt x="59" y="142"/>
                  </a:lnTo>
                  <a:lnTo>
                    <a:pt x="57" y="142"/>
                  </a:lnTo>
                  <a:lnTo>
                    <a:pt x="57" y="142"/>
                  </a:lnTo>
                  <a:lnTo>
                    <a:pt x="54" y="144"/>
                  </a:lnTo>
                  <a:lnTo>
                    <a:pt x="54" y="144"/>
                  </a:lnTo>
                  <a:lnTo>
                    <a:pt x="52" y="146"/>
                  </a:lnTo>
                  <a:lnTo>
                    <a:pt x="52" y="146"/>
                  </a:lnTo>
                  <a:lnTo>
                    <a:pt x="52" y="146"/>
                  </a:lnTo>
                  <a:lnTo>
                    <a:pt x="52" y="146"/>
                  </a:lnTo>
                  <a:lnTo>
                    <a:pt x="54" y="146"/>
                  </a:lnTo>
                  <a:lnTo>
                    <a:pt x="52" y="146"/>
                  </a:lnTo>
                  <a:lnTo>
                    <a:pt x="52" y="146"/>
                  </a:lnTo>
                  <a:lnTo>
                    <a:pt x="52" y="146"/>
                  </a:lnTo>
                  <a:lnTo>
                    <a:pt x="52" y="149"/>
                  </a:lnTo>
                  <a:lnTo>
                    <a:pt x="50" y="149"/>
                  </a:lnTo>
                  <a:lnTo>
                    <a:pt x="50" y="149"/>
                  </a:lnTo>
                  <a:lnTo>
                    <a:pt x="50" y="149"/>
                  </a:lnTo>
                  <a:lnTo>
                    <a:pt x="47" y="151"/>
                  </a:lnTo>
                  <a:lnTo>
                    <a:pt x="47" y="149"/>
                  </a:lnTo>
                  <a:lnTo>
                    <a:pt x="47" y="149"/>
                  </a:lnTo>
                  <a:lnTo>
                    <a:pt x="47" y="149"/>
                  </a:lnTo>
                  <a:lnTo>
                    <a:pt x="45" y="149"/>
                  </a:lnTo>
                  <a:lnTo>
                    <a:pt x="45" y="149"/>
                  </a:lnTo>
                  <a:lnTo>
                    <a:pt x="45" y="149"/>
                  </a:lnTo>
                  <a:lnTo>
                    <a:pt x="42" y="149"/>
                  </a:lnTo>
                  <a:lnTo>
                    <a:pt x="42" y="151"/>
                  </a:lnTo>
                  <a:lnTo>
                    <a:pt x="42" y="151"/>
                  </a:lnTo>
                  <a:lnTo>
                    <a:pt x="42" y="151"/>
                  </a:lnTo>
                  <a:lnTo>
                    <a:pt x="42" y="154"/>
                  </a:lnTo>
                  <a:lnTo>
                    <a:pt x="42" y="154"/>
                  </a:lnTo>
                  <a:lnTo>
                    <a:pt x="42" y="156"/>
                  </a:lnTo>
                  <a:lnTo>
                    <a:pt x="42" y="156"/>
                  </a:lnTo>
                  <a:lnTo>
                    <a:pt x="42" y="156"/>
                  </a:lnTo>
                  <a:lnTo>
                    <a:pt x="42" y="158"/>
                  </a:lnTo>
                  <a:lnTo>
                    <a:pt x="45" y="158"/>
                  </a:lnTo>
                  <a:lnTo>
                    <a:pt x="45" y="158"/>
                  </a:lnTo>
                  <a:lnTo>
                    <a:pt x="45" y="158"/>
                  </a:lnTo>
                  <a:lnTo>
                    <a:pt x="45" y="161"/>
                  </a:lnTo>
                  <a:lnTo>
                    <a:pt x="45" y="161"/>
                  </a:lnTo>
                  <a:lnTo>
                    <a:pt x="45" y="161"/>
                  </a:lnTo>
                  <a:lnTo>
                    <a:pt x="45" y="161"/>
                  </a:lnTo>
                  <a:lnTo>
                    <a:pt x="45" y="158"/>
                  </a:lnTo>
                  <a:lnTo>
                    <a:pt x="47" y="158"/>
                  </a:lnTo>
                  <a:lnTo>
                    <a:pt x="47" y="158"/>
                  </a:lnTo>
                  <a:lnTo>
                    <a:pt x="47" y="158"/>
                  </a:lnTo>
                  <a:lnTo>
                    <a:pt x="47" y="158"/>
                  </a:lnTo>
                  <a:lnTo>
                    <a:pt x="47" y="158"/>
                  </a:lnTo>
                  <a:lnTo>
                    <a:pt x="47" y="156"/>
                  </a:lnTo>
                  <a:lnTo>
                    <a:pt x="47" y="156"/>
                  </a:lnTo>
                  <a:lnTo>
                    <a:pt x="50" y="156"/>
                  </a:lnTo>
                  <a:lnTo>
                    <a:pt x="50" y="156"/>
                  </a:lnTo>
                  <a:lnTo>
                    <a:pt x="52" y="156"/>
                  </a:lnTo>
                  <a:lnTo>
                    <a:pt x="52" y="156"/>
                  </a:lnTo>
                  <a:lnTo>
                    <a:pt x="52" y="156"/>
                  </a:lnTo>
                  <a:lnTo>
                    <a:pt x="52" y="156"/>
                  </a:lnTo>
                  <a:lnTo>
                    <a:pt x="54" y="154"/>
                  </a:lnTo>
                  <a:lnTo>
                    <a:pt x="54" y="154"/>
                  </a:lnTo>
                  <a:lnTo>
                    <a:pt x="54" y="151"/>
                  </a:lnTo>
                  <a:lnTo>
                    <a:pt x="54" y="149"/>
                  </a:lnTo>
                  <a:lnTo>
                    <a:pt x="57" y="149"/>
                  </a:lnTo>
                  <a:lnTo>
                    <a:pt x="57" y="149"/>
                  </a:lnTo>
                  <a:lnTo>
                    <a:pt x="54" y="154"/>
                  </a:lnTo>
                  <a:lnTo>
                    <a:pt x="54" y="154"/>
                  </a:lnTo>
                  <a:lnTo>
                    <a:pt x="57" y="156"/>
                  </a:lnTo>
                  <a:lnTo>
                    <a:pt x="57" y="156"/>
                  </a:lnTo>
                  <a:lnTo>
                    <a:pt x="57" y="158"/>
                  </a:lnTo>
                  <a:lnTo>
                    <a:pt x="57" y="158"/>
                  </a:lnTo>
                  <a:lnTo>
                    <a:pt x="57" y="158"/>
                  </a:lnTo>
                  <a:lnTo>
                    <a:pt x="54" y="158"/>
                  </a:lnTo>
                  <a:lnTo>
                    <a:pt x="54" y="158"/>
                  </a:lnTo>
                  <a:lnTo>
                    <a:pt x="54" y="156"/>
                  </a:lnTo>
                  <a:lnTo>
                    <a:pt x="52" y="156"/>
                  </a:lnTo>
                  <a:lnTo>
                    <a:pt x="52" y="158"/>
                  </a:lnTo>
                  <a:lnTo>
                    <a:pt x="52" y="158"/>
                  </a:lnTo>
                  <a:lnTo>
                    <a:pt x="52" y="158"/>
                  </a:lnTo>
                  <a:lnTo>
                    <a:pt x="52" y="158"/>
                  </a:lnTo>
                  <a:lnTo>
                    <a:pt x="52" y="156"/>
                  </a:lnTo>
                  <a:lnTo>
                    <a:pt x="52" y="158"/>
                  </a:lnTo>
                  <a:lnTo>
                    <a:pt x="50" y="161"/>
                  </a:lnTo>
                  <a:lnTo>
                    <a:pt x="50" y="161"/>
                  </a:lnTo>
                  <a:lnTo>
                    <a:pt x="50" y="161"/>
                  </a:lnTo>
                  <a:lnTo>
                    <a:pt x="50" y="163"/>
                  </a:lnTo>
                  <a:lnTo>
                    <a:pt x="47" y="165"/>
                  </a:lnTo>
                  <a:lnTo>
                    <a:pt x="50" y="165"/>
                  </a:lnTo>
                  <a:lnTo>
                    <a:pt x="50" y="168"/>
                  </a:lnTo>
                  <a:lnTo>
                    <a:pt x="50" y="168"/>
                  </a:lnTo>
                  <a:lnTo>
                    <a:pt x="52" y="168"/>
                  </a:lnTo>
                  <a:lnTo>
                    <a:pt x="52" y="165"/>
                  </a:lnTo>
                  <a:lnTo>
                    <a:pt x="52" y="165"/>
                  </a:lnTo>
                  <a:lnTo>
                    <a:pt x="54" y="165"/>
                  </a:lnTo>
                  <a:lnTo>
                    <a:pt x="54" y="163"/>
                  </a:lnTo>
                  <a:lnTo>
                    <a:pt x="54" y="163"/>
                  </a:lnTo>
                  <a:lnTo>
                    <a:pt x="54" y="163"/>
                  </a:lnTo>
                  <a:lnTo>
                    <a:pt x="54" y="163"/>
                  </a:lnTo>
                  <a:lnTo>
                    <a:pt x="54" y="163"/>
                  </a:lnTo>
                  <a:lnTo>
                    <a:pt x="54" y="163"/>
                  </a:lnTo>
                  <a:lnTo>
                    <a:pt x="54" y="165"/>
                  </a:lnTo>
                  <a:lnTo>
                    <a:pt x="54" y="165"/>
                  </a:lnTo>
                  <a:lnTo>
                    <a:pt x="54" y="165"/>
                  </a:lnTo>
                  <a:lnTo>
                    <a:pt x="54" y="165"/>
                  </a:lnTo>
                  <a:lnTo>
                    <a:pt x="54" y="165"/>
                  </a:lnTo>
                  <a:lnTo>
                    <a:pt x="52" y="168"/>
                  </a:lnTo>
                  <a:lnTo>
                    <a:pt x="52" y="168"/>
                  </a:lnTo>
                  <a:lnTo>
                    <a:pt x="52" y="170"/>
                  </a:lnTo>
                  <a:lnTo>
                    <a:pt x="52" y="170"/>
                  </a:lnTo>
                  <a:lnTo>
                    <a:pt x="52" y="170"/>
                  </a:lnTo>
                  <a:lnTo>
                    <a:pt x="52" y="170"/>
                  </a:lnTo>
                  <a:lnTo>
                    <a:pt x="57" y="170"/>
                  </a:lnTo>
                  <a:lnTo>
                    <a:pt x="59" y="170"/>
                  </a:lnTo>
                  <a:lnTo>
                    <a:pt x="61" y="170"/>
                  </a:lnTo>
                  <a:lnTo>
                    <a:pt x="66" y="170"/>
                  </a:lnTo>
                  <a:lnTo>
                    <a:pt x="68" y="170"/>
                  </a:lnTo>
                  <a:lnTo>
                    <a:pt x="73" y="170"/>
                  </a:lnTo>
                  <a:lnTo>
                    <a:pt x="76" y="170"/>
                  </a:lnTo>
                  <a:lnTo>
                    <a:pt x="78" y="170"/>
                  </a:lnTo>
                  <a:lnTo>
                    <a:pt x="78" y="170"/>
                  </a:lnTo>
                  <a:lnTo>
                    <a:pt x="83" y="170"/>
                  </a:lnTo>
                  <a:lnTo>
                    <a:pt x="85" y="170"/>
                  </a:lnTo>
                  <a:lnTo>
                    <a:pt x="90" y="170"/>
                  </a:lnTo>
                  <a:lnTo>
                    <a:pt x="92" y="170"/>
                  </a:lnTo>
                  <a:lnTo>
                    <a:pt x="95" y="170"/>
                  </a:lnTo>
                  <a:lnTo>
                    <a:pt x="99" y="170"/>
                  </a:lnTo>
                  <a:lnTo>
                    <a:pt x="102" y="170"/>
                  </a:lnTo>
                  <a:lnTo>
                    <a:pt x="106" y="170"/>
                  </a:lnTo>
                  <a:lnTo>
                    <a:pt x="109" y="170"/>
                  </a:lnTo>
                  <a:lnTo>
                    <a:pt x="109" y="170"/>
                  </a:lnTo>
                  <a:lnTo>
                    <a:pt x="109" y="168"/>
                  </a:lnTo>
                  <a:lnTo>
                    <a:pt x="109" y="168"/>
                  </a:lnTo>
                  <a:lnTo>
                    <a:pt x="109" y="168"/>
                  </a:lnTo>
                  <a:lnTo>
                    <a:pt x="109" y="165"/>
                  </a:lnTo>
                  <a:lnTo>
                    <a:pt x="111" y="165"/>
                  </a:lnTo>
                  <a:lnTo>
                    <a:pt x="111" y="163"/>
                  </a:lnTo>
                  <a:lnTo>
                    <a:pt x="113" y="163"/>
                  </a:lnTo>
                  <a:lnTo>
                    <a:pt x="116" y="161"/>
                  </a:lnTo>
                  <a:lnTo>
                    <a:pt x="118" y="161"/>
                  </a:lnTo>
                  <a:lnTo>
                    <a:pt x="121" y="161"/>
                  </a:lnTo>
                  <a:lnTo>
                    <a:pt x="121" y="161"/>
                  </a:lnTo>
                  <a:lnTo>
                    <a:pt x="121" y="163"/>
                  </a:lnTo>
                  <a:lnTo>
                    <a:pt x="121" y="163"/>
                  </a:lnTo>
                  <a:lnTo>
                    <a:pt x="123" y="163"/>
                  </a:lnTo>
                  <a:lnTo>
                    <a:pt x="128" y="158"/>
                  </a:lnTo>
                  <a:lnTo>
                    <a:pt x="130" y="158"/>
                  </a:lnTo>
                  <a:lnTo>
                    <a:pt x="132" y="158"/>
                  </a:lnTo>
                  <a:lnTo>
                    <a:pt x="135" y="158"/>
                  </a:lnTo>
                  <a:lnTo>
                    <a:pt x="139" y="161"/>
                  </a:lnTo>
                  <a:lnTo>
                    <a:pt x="142" y="161"/>
                  </a:lnTo>
                  <a:lnTo>
                    <a:pt x="144" y="161"/>
                  </a:lnTo>
                  <a:lnTo>
                    <a:pt x="144" y="161"/>
                  </a:lnTo>
                  <a:lnTo>
                    <a:pt x="144" y="163"/>
                  </a:lnTo>
                  <a:lnTo>
                    <a:pt x="144" y="163"/>
                  </a:lnTo>
                  <a:lnTo>
                    <a:pt x="147" y="168"/>
                  </a:lnTo>
                  <a:lnTo>
                    <a:pt x="147" y="168"/>
                  </a:lnTo>
                  <a:lnTo>
                    <a:pt x="149" y="168"/>
                  </a:lnTo>
                  <a:lnTo>
                    <a:pt x="149" y="170"/>
                  </a:lnTo>
                  <a:lnTo>
                    <a:pt x="151" y="170"/>
                  </a:lnTo>
                  <a:lnTo>
                    <a:pt x="154" y="168"/>
                  </a:lnTo>
                  <a:lnTo>
                    <a:pt x="156" y="165"/>
                  </a:lnTo>
                  <a:lnTo>
                    <a:pt x="158" y="168"/>
                  </a:lnTo>
                  <a:lnTo>
                    <a:pt x="161" y="168"/>
                  </a:lnTo>
                  <a:lnTo>
                    <a:pt x="161" y="168"/>
                  </a:lnTo>
                  <a:lnTo>
                    <a:pt x="163" y="170"/>
                  </a:lnTo>
                  <a:lnTo>
                    <a:pt x="163" y="170"/>
                  </a:lnTo>
                  <a:lnTo>
                    <a:pt x="163" y="172"/>
                  </a:lnTo>
                  <a:lnTo>
                    <a:pt x="163" y="175"/>
                  </a:lnTo>
                  <a:lnTo>
                    <a:pt x="163" y="175"/>
                  </a:lnTo>
                  <a:lnTo>
                    <a:pt x="165" y="175"/>
                  </a:lnTo>
                  <a:lnTo>
                    <a:pt x="168" y="177"/>
                  </a:lnTo>
                  <a:lnTo>
                    <a:pt x="170" y="177"/>
                  </a:lnTo>
                  <a:lnTo>
                    <a:pt x="170" y="177"/>
                  </a:lnTo>
                  <a:lnTo>
                    <a:pt x="173" y="177"/>
                  </a:lnTo>
                  <a:lnTo>
                    <a:pt x="175" y="177"/>
                  </a:lnTo>
                  <a:lnTo>
                    <a:pt x="177" y="175"/>
                  </a:lnTo>
                  <a:lnTo>
                    <a:pt x="180" y="175"/>
                  </a:lnTo>
                  <a:lnTo>
                    <a:pt x="182" y="175"/>
                  </a:lnTo>
                  <a:lnTo>
                    <a:pt x="184" y="172"/>
                  </a:lnTo>
                  <a:lnTo>
                    <a:pt x="184" y="172"/>
                  </a:lnTo>
                  <a:lnTo>
                    <a:pt x="187" y="172"/>
                  </a:lnTo>
                  <a:lnTo>
                    <a:pt x="187" y="172"/>
                  </a:lnTo>
                  <a:lnTo>
                    <a:pt x="187" y="172"/>
                  </a:lnTo>
                  <a:lnTo>
                    <a:pt x="189" y="172"/>
                  </a:lnTo>
                  <a:lnTo>
                    <a:pt x="189" y="170"/>
                  </a:lnTo>
                  <a:lnTo>
                    <a:pt x="189" y="170"/>
                  </a:lnTo>
                  <a:lnTo>
                    <a:pt x="192" y="172"/>
                  </a:lnTo>
                  <a:lnTo>
                    <a:pt x="192" y="172"/>
                  </a:lnTo>
                  <a:lnTo>
                    <a:pt x="194" y="172"/>
                  </a:lnTo>
                  <a:lnTo>
                    <a:pt x="194" y="172"/>
                  </a:lnTo>
                  <a:lnTo>
                    <a:pt x="194" y="175"/>
                  </a:lnTo>
                  <a:lnTo>
                    <a:pt x="196" y="175"/>
                  </a:lnTo>
                  <a:lnTo>
                    <a:pt x="196" y="175"/>
                  </a:lnTo>
                  <a:lnTo>
                    <a:pt x="196" y="175"/>
                  </a:lnTo>
                  <a:lnTo>
                    <a:pt x="196" y="175"/>
                  </a:lnTo>
                  <a:lnTo>
                    <a:pt x="196" y="177"/>
                  </a:lnTo>
                  <a:lnTo>
                    <a:pt x="199" y="177"/>
                  </a:lnTo>
                  <a:lnTo>
                    <a:pt x="199" y="180"/>
                  </a:lnTo>
                  <a:lnTo>
                    <a:pt x="199" y="182"/>
                  </a:lnTo>
                  <a:lnTo>
                    <a:pt x="196" y="184"/>
                  </a:lnTo>
                  <a:lnTo>
                    <a:pt x="194" y="187"/>
                  </a:lnTo>
                  <a:lnTo>
                    <a:pt x="192" y="187"/>
                  </a:lnTo>
                  <a:lnTo>
                    <a:pt x="189" y="187"/>
                  </a:lnTo>
                  <a:lnTo>
                    <a:pt x="187" y="187"/>
                  </a:lnTo>
                  <a:lnTo>
                    <a:pt x="184" y="187"/>
                  </a:lnTo>
                  <a:lnTo>
                    <a:pt x="182" y="187"/>
                  </a:lnTo>
                  <a:lnTo>
                    <a:pt x="182" y="187"/>
                  </a:lnTo>
                  <a:lnTo>
                    <a:pt x="180" y="189"/>
                  </a:lnTo>
                  <a:lnTo>
                    <a:pt x="180" y="191"/>
                  </a:lnTo>
                  <a:lnTo>
                    <a:pt x="177" y="191"/>
                  </a:lnTo>
                  <a:lnTo>
                    <a:pt x="175" y="189"/>
                  </a:lnTo>
                  <a:lnTo>
                    <a:pt x="170" y="189"/>
                  </a:lnTo>
                  <a:lnTo>
                    <a:pt x="170" y="189"/>
                  </a:lnTo>
                  <a:lnTo>
                    <a:pt x="168" y="189"/>
                  </a:lnTo>
                  <a:lnTo>
                    <a:pt x="165" y="189"/>
                  </a:lnTo>
                  <a:lnTo>
                    <a:pt x="165" y="189"/>
                  </a:lnTo>
                  <a:lnTo>
                    <a:pt x="165" y="187"/>
                  </a:lnTo>
                  <a:lnTo>
                    <a:pt x="165" y="187"/>
                  </a:lnTo>
                  <a:lnTo>
                    <a:pt x="163" y="187"/>
                  </a:lnTo>
                  <a:lnTo>
                    <a:pt x="163" y="187"/>
                  </a:lnTo>
                  <a:lnTo>
                    <a:pt x="161" y="187"/>
                  </a:lnTo>
                  <a:lnTo>
                    <a:pt x="161" y="187"/>
                  </a:lnTo>
                  <a:lnTo>
                    <a:pt x="161" y="187"/>
                  </a:lnTo>
                  <a:lnTo>
                    <a:pt x="161" y="184"/>
                  </a:lnTo>
                  <a:lnTo>
                    <a:pt x="158" y="184"/>
                  </a:lnTo>
                  <a:lnTo>
                    <a:pt x="158" y="184"/>
                  </a:lnTo>
                  <a:lnTo>
                    <a:pt x="156" y="184"/>
                  </a:lnTo>
                  <a:lnTo>
                    <a:pt x="154" y="184"/>
                  </a:lnTo>
                  <a:lnTo>
                    <a:pt x="151" y="184"/>
                  </a:lnTo>
                  <a:lnTo>
                    <a:pt x="151" y="184"/>
                  </a:lnTo>
                  <a:lnTo>
                    <a:pt x="149" y="182"/>
                  </a:lnTo>
                  <a:lnTo>
                    <a:pt x="147" y="180"/>
                  </a:lnTo>
                  <a:lnTo>
                    <a:pt x="147" y="180"/>
                  </a:lnTo>
                  <a:lnTo>
                    <a:pt x="147" y="180"/>
                  </a:lnTo>
                  <a:lnTo>
                    <a:pt x="144" y="180"/>
                  </a:lnTo>
                  <a:lnTo>
                    <a:pt x="144" y="177"/>
                  </a:lnTo>
                  <a:lnTo>
                    <a:pt x="142" y="177"/>
                  </a:lnTo>
                  <a:lnTo>
                    <a:pt x="139" y="177"/>
                  </a:lnTo>
                  <a:lnTo>
                    <a:pt x="139" y="177"/>
                  </a:lnTo>
                  <a:lnTo>
                    <a:pt x="135" y="175"/>
                  </a:lnTo>
                  <a:lnTo>
                    <a:pt x="135" y="175"/>
                  </a:lnTo>
                  <a:lnTo>
                    <a:pt x="135" y="175"/>
                  </a:lnTo>
                  <a:lnTo>
                    <a:pt x="135" y="175"/>
                  </a:lnTo>
                  <a:lnTo>
                    <a:pt x="132" y="175"/>
                  </a:lnTo>
                  <a:lnTo>
                    <a:pt x="130" y="172"/>
                  </a:lnTo>
                  <a:lnTo>
                    <a:pt x="128" y="170"/>
                  </a:lnTo>
                  <a:lnTo>
                    <a:pt x="128" y="170"/>
                  </a:lnTo>
                  <a:lnTo>
                    <a:pt x="125" y="172"/>
                  </a:lnTo>
                  <a:lnTo>
                    <a:pt x="125" y="172"/>
                  </a:lnTo>
                  <a:lnTo>
                    <a:pt x="125" y="175"/>
                  </a:lnTo>
                  <a:lnTo>
                    <a:pt x="123" y="177"/>
                  </a:lnTo>
                  <a:lnTo>
                    <a:pt x="123" y="180"/>
                  </a:lnTo>
                  <a:lnTo>
                    <a:pt x="123" y="182"/>
                  </a:lnTo>
                  <a:lnTo>
                    <a:pt x="121" y="182"/>
                  </a:lnTo>
                  <a:lnTo>
                    <a:pt x="118" y="182"/>
                  </a:lnTo>
                  <a:lnTo>
                    <a:pt x="118" y="182"/>
                  </a:lnTo>
                  <a:lnTo>
                    <a:pt x="116" y="182"/>
                  </a:lnTo>
                  <a:lnTo>
                    <a:pt x="109" y="182"/>
                  </a:lnTo>
                  <a:lnTo>
                    <a:pt x="109" y="182"/>
                  </a:lnTo>
                  <a:lnTo>
                    <a:pt x="106" y="182"/>
                  </a:lnTo>
                  <a:lnTo>
                    <a:pt x="106" y="182"/>
                  </a:lnTo>
                  <a:lnTo>
                    <a:pt x="104" y="184"/>
                  </a:lnTo>
                  <a:lnTo>
                    <a:pt x="104" y="184"/>
                  </a:lnTo>
                  <a:lnTo>
                    <a:pt x="99" y="182"/>
                  </a:lnTo>
                  <a:lnTo>
                    <a:pt x="99" y="182"/>
                  </a:lnTo>
                  <a:lnTo>
                    <a:pt x="97" y="184"/>
                  </a:lnTo>
                  <a:lnTo>
                    <a:pt x="92" y="184"/>
                  </a:lnTo>
                  <a:lnTo>
                    <a:pt x="92" y="184"/>
                  </a:lnTo>
                  <a:lnTo>
                    <a:pt x="92" y="184"/>
                  </a:lnTo>
                  <a:lnTo>
                    <a:pt x="92" y="189"/>
                  </a:lnTo>
                  <a:lnTo>
                    <a:pt x="92" y="189"/>
                  </a:lnTo>
                  <a:lnTo>
                    <a:pt x="92" y="194"/>
                  </a:lnTo>
                  <a:lnTo>
                    <a:pt x="92" y="194"/>
                  </a:lnTo>
                  <a:lnTo>
                    <a:pt x="90" y="194"/>
                  </a:lnTo>
                  <a:lnTo>
                    <a:pt x="87" y="194"/>
                  </a:lnTo>
                  <a:lnTo>
                    <a:pt x="85" y="194"/>
                  </a:lnTo>
                  <a:lnTo>
                    <a:pt x="78" y="194"/>
                  </a:lnTo>
                  <a:lnTo>
                    <a:pt x="66" y="194"/>
                  </a:lnTo>
                  <a:lnTo>
                    <a:pt x="57" y="194"/>
                  </a:lnTo>
                  <a:lnTo>
                    <a:pt x="50" y="194"/>
                  </a:lnTo>
                  <a:lnTo>
                    <a:pt x="47" y="194"/>
                  </a:lnTo>
                  <a:lnTo>
                    <a:pt x="45" y="194"/>
                  </a:lnTo>
                  <a:lnTo>
                    <a:pt x="45" y="196"/>
                  </a:lnTo>
                  <a:lnTo>
                    <a:pt x="42" y="196"/>
                  </a:lnTo>
                  <a:lnTo>
                    <a:pt x="42" y="196"/>
                  </a:lnTo>
                  <a:lnTo>
                    <a:pt x="42" y="198"/>
                  </a:lnTo>
                  <a:lnTo>
                    <a:pt x="42" y="198"/>
                  </a:lnTo>
                  <a:lnTo>
                    <a:pt x="42" y="198"/>
                  </a:lnTo>
                  <a:lnTo>
                    <a:pt x="42" y="201"/>
                  </a:lnTo>
                  <a:lnTo>
                    <a:pt x="42" y="201"/>
                  </a:lnTo>
                  <a:lnTo>
                    <a:pt x="42" y="201"/>
                  </a:lnTo>
                  <a:lnTo>
                    <a:pt x="42" y="203"/>
                  </a:lnTo>
                  <a:lnTo>
                    <a:pt x="42" y="206"/>
                  </a:lnTo>
                  <a:lnTo>
                    <a:pt x="42" y="206"/>
                  </a:lnTo>
                  <a:lnTo>
                    <a:pt x="42" y="208"/>
                  </a:lnTo>
                  <a:lnTo>
                    <a:pt x="42" y="208"/>
                  </a:lnTo>
                  <a:lnTo>
                    <a:pt x="42" y="208"/>
                  </a:lnTo>
                  <a:lnTo>
                    <a:pt x="40" y="213"/>
                  </a:lnTo>
                  <a:lnTo>
                    <a:pt x="40" y="213"/>
                  </a:lnTo>
                  <a:lnTo>
                    <a:pt x="40" y="213"/>
                  </a:lnTo>
                  <a:lnTo>
                    <a:pt x="40" y="213"/>
                  </a:lnTo>
                  <a:lnTo>
                    <a:pt x="40" y="215"/>
                  </a:lnTo>
                  <a:lnTo>
                    <a:pt x="40" y="213"/>
                  </a:lnTo>
                  <a:lnTo>
                    <a:pt x="40" y="213"/>
                  </a:lnTo>
                  <a:lnTo>
                    <a:pt x="40" y="213"/>
                  </a:lnTo>
                  <a:lnTo>
                    <a:pt x="40" y="215"/>
                  </a:lnTo>
                  <a:lnTo>
                    <a:pt x="40" y="215"/>
                  </a:lnTo>
                  <a:lnTo>
                    <a:pt x="40" y="217"/>
                  </a:lnTo>
                  <a:lnTo>
                    <a:pt x="40" y="217"/>
                  </a:lnTo>
                  <a:lnTo>
                    <a:pt x="40" y="217"/>
                  </a:lnTo>
                  <a:lnTo>
                    <a:pt x="40" y="217"/>
                  </a:lnTo>
                  <a:lnTo>
                    <a:pt x="40" y="217"/>
                  </a:lnTo>
                  <a:lnTo>
                    <a:pt x="40" y="217"/>
                  </a:lnTo>
                  <a:lnTo>
                    <a:pt x="40" y="217"/>
                  </a:lnTo>
                  <a:lnTo>
                    <a:pt x="42" y="217"/>
                  </a:lnTo>
                  <a:lnTo>
                    <a:pt x="42" y="217"/>
                  </a:lnTo>
                  <a:lnTo>
                    <a:pt x="45" y="217"/>
                  </a:lnTo>
                  <a:lnTo>
                    <a:pt x="45" y="217"/>
                  </a:lnTo>
                  <a:lnTo>
                    <a:pt x="45" y="217"/>
                  </a:lnTo>
                  <a:lnTo>
                    <a:pt x="42" y="217"/>
                  </a:lnTo>
                  <a:lnTo>
                    <a:pt x="42" y="217"/>
                  </a:lnTo>
                  <a:lnTo>
                    <a:pt x="40" y="220"/>
                  </a:lnTo>
                  <a:lnTo>
                    <a:pt x="40" y="222"/>
                  </a:lnTo>
                  <a:lnTo>
                    <a:pt x="40" y="225"/>
                  </a:lnTo>
                  <a:lnTo>
                    <a:pt x="40" y="225"/>
                  </a:lnTo>
                  <a:lnTo>
                    <a:pt x="42" y="227"/>
                  </a:lnTo>
                  <a:lnTo>
                    <a:pt x="45" y="225"/>
                  </a:lnTo>
                  <a:lnTo>
                    <a:pt x="47" y="225"/>
                  </a:lnTo>
                  <a:lnTo>
                    <a:pt x="47" y="222"/>
                  </a:lnTo>
                  <a:lnTo>
                    <a:pt x="47" y="222"/>
                  </a:lnTo>
                  <a:lnTo>
                    <a:pt x="47" y="220"/>
                  </a:lnTo>
                  <a:lnTo>
                    <a:pt x="47" y="220"/>
                  </a:lnTo>
                  <a:lnTo>
                    <a:pt x="47" y="217"/>
                  </a:lnTo>
                  <a:lnTo>
                    <a:pt x="47" y="217"/>
                  </a:lnTo>
                  <a:lnTo>
                    <a:pt x="50" y="217"/>
                  </a:lnTo>
                  <a:lnTo>
                    <a:pt x="50" y="217"/>
                  </a:lnTo>
                  <a:lnTo>
                    <a:pt x="50" y="215"/>
                  </a:lnTo>
                  <a:lnTo>
                    <a:pt x="50" y="215"/>
                  </a:lnTo>
                  <a:lnTo>
                    <a:pt x="50" y="215"/>
                  </a:lnTo>
                  <a:lnTo>
                    <a:pt x="50" y="213"/>
                  </a:lnTo>
                  <a:lnTo>
                    <a:pt x="52" y="215"/>
                  </a:lnTo>
                  <a:lnTo>
                    <a:pt x="50" y="217"/>
                  </a:lnTo>
                  <a:lnTo>
                    <a:pt x="50" y="217"/>
                  </a:lnTo>
                  <a:lnTo>
                    <a:pt x="47" y="220"/>
                  </a:lnTo>
                  <a:lnTo>
                    <a:pt x="47" y="220"/>
                  </a:lnTo>
                  <a:lnTo>
                    <a:pt x="50" y="220"/>
                  </a:lnTo>
                  <a:lnTo>
                    <a:pt x="50" y="222"/>
                  </a:lnTo>
                  <a:lnTo>
                    <a:pt x="50" y="222"/>
                  </a:lnTo>
                  <a:lnTo>
                    <a:pt x="50" y="222"/>
                  </a:lnTo>
                  <a:lnTo>
                    <a:pt x="52" y="220"/>
                  </a:lnTo>
                  <a:lnTo>
                    <a:pt x="52" y="220"/>
                  </a:lnTo>
                  <a:lnTo>
                    <a:pt x="52" y="220"/>
                  </a:lnTo>
                  <a:lnTo>
                    <a:pt x="52" y="220"/>
                  </a:lnTo>
                  <a:lnTo>
                    <a:pt x="54" y="222"/>
                  </a:lnTo>
                  <a:lnTo>
                    <a:pt x="54" y="222"/>
                  </a:lnTo>
                  <a:lnTo>
                    <a:pt x="54" y="222"/>
                  </a:lnTo>
                  <a:lnTo>
                    <a:pt x="57" y="220"/>
                  </a:lnTo>
                  <a:lnTo>
                    <a:pt x="57" y="220"/>
                  </a:lnTo>
                  <a:lnTo>
                    <a:pt x="57" y="220"/>
                  </a:lnTo>
                  <a:lnTo>
                    <a:pt x="57" y="220"/>
                  </a:lnTo>
                  <a:lnTo>
                    <a:pt x="57" y="220"/>
                  </a:lnTo>
                  <a:lnTo>
                    <a:pt x="57" y="220"/>
                  </a:lnTo>
                  <a:lnTo>
                    <a:pt x="57" y="222"/>
                  </a:lnTo>
                  <a:lnTo>
                    <a:pt x="57" y="222"/>
                  </a:lnTo>
                  <a:lnTo>
                    <a:pt x="57" y="222"/>
                  </a:lnTo>
                  <a:lnTo>
                    <a:pt x="57" y="222"/>
                  </a:lnTo>
                  <a:lnTo>
                    <a:pt x="57" y="222"/>
                  </a:lnTo>
                  <a:lnTo>
                    <a:pt x="57" y="222"/>
                  </a:lnTo>
                  <a:lnTo>
                    <a:pt x="57" y="222"/>
                  </a:lnTo>
                  <a:lnTo>
                    <a:pt x="57" y="225"/>
                  </a:lnTo>
                  <a:lnTo>
                    <a:pt x="57" y="225"/>
                  </a:lnTo>
                  <a:lnTo>
                    <a:pt x="59" y="225"/>
                  </a:lnTo>
                  <a:lnTo>
                    <a:pt x="61" y="227"/>
                  </a:lnTo>
                  <a:lnTo>
                    <a:pt x="64" y="227"/>
                  </a:lnTo>
                  <a:lnTo>
                    <a:pt x="64" y="227"/>
                  </a:lnTo>
                  <a:lnTo>
                    <a:pt x="64" y="225"/>
                  </a:lnTo>
                  <a:lnTo>
                    <a:pt x="64" y="225"/>
                  </a:lnTo>
                  <a:lnTo>
                    <a:pt x="64" y="225"/>
                  </a:lnTo>
                  <a:lnTo>
                    <a:pt x="64" y="225"/>
                  </a:lnTo>
                  <a:lnTo>
                    <a:pt x="66" y="225"/>
                  </a:lnTo>
                  <a:lnTo>
                    <a:pt x="66" y="225"/>
                  </a:lnTo>
                  <a:lnTo>
                    <a:pt x="68" y="225"/>
                  </a:lnTo>
                  <a:lnTo>
                    <a:pt x="68" y="225"/>
                  </a:lnTo>
                  <a:lnTo>
                    <a:pt x="68" y="225"/>
                  </a:lnTo>
                  <a:lnTo>
                    <a:pt x="68" y="225"/>
                  </a:lnTo>
                  <a:lnTo>
                    <a:pt x="71" y="225"/>
                  </a:lnTo>
                  <a:lnTo>
                    <a:pt x="73" y="225"/>
                  </a:lnTo>
                  <a:lnTo>
                    <a:pt x="73" y="225"/>
                  </a:lnTo>
                  <a:lnTo>
                    <a:pt x="73" y="225"/>
                  </a:lnTo>
                  <a:lnTo>
                    <a:pt x="76" y="225"/>
                  </a:lnTo>
                  <a:lnTo>
                    <a:pt x="76" y="222"/>
                  </a:lnTo>
                  <a:lnTo>
                    <a:pt x="76" y="222"/>
                  </a:lnTo>
                  <a:lnTo>
                    <a:pt x="78" y="222"/>
                  </a:lnTo>
                  <a:lnTo>
                    <a:pt x="80" y="222"/>
                  </a:lnTo>
                  <a:lnTo>
                    <a:pt x="80" y="220"/>
                  </a:lnTo>
                  <a:lnTo>
                    <a:pt x="80" y="220"/>
                  </a:lnTo>
                  <a:lnTo>
                    <a:pt x="80" y="217"/>
                  </a:lnTo>
                  <a:lnTo>
                    <a:pt x="80" y="217"/>
                  </a:lnTo>
                  <a:lnTo>
                    <a:pt x="80" y="217"/>
                  </a:lnTo>
                  <a:lnTo>
                    <a:pt x="80" y="217"/>
                  </a:lnTo>
                  <a:lnTo>
                    <a:pt x="83" y="217"/>
                  </a:lnTo>
                  <a:lnTo>
                    <a:pt x="83" y="220"/>
                  </a:lnTo>
                  <a:lnTo>
                    <a:pt x="83" y="220"/>
                  </a:lnTo>
                  <a:lnTo>
                    <a:pt x="83" y="220"/>
                  </a:lnTo>
                  <a:lnTo>
                    <a:pt x="83" y="220"/>
                  </a:lnTo>
                  <a:lnTo>
                    <a:pt x="83" y="222"/>
                  </a:lnTo>
                  <a:lnTo>
                    <a:pt x="83" y="222"/>
                  </a:lnTo>
                  <a:lnTo>
                    <a:pt x="83" y="222"/>
                  </a:lnTo>
                  <a:lnTo>
                    <a:pt x="85" y="222"/>
                  </a:lnTo>
                  <a:lnTo>
                    <a:pt x="85" y="222"/>
                  </a:lnTo>
                  <a:lnTo>
                    <a:pt x="85" y="222"/>
                  </a:lnTo>
                  <a:lnTo>
                    <a:pt x="85" y="222"/>
                  </a:lnTo>
                  <a:lnTo>
                    <a:pt x="85" y="222"/>
                  </a:lnTo>
                  <a:lnTo>
                    <a:pt x="85" y="222"/>
                  </a:lnTo>
                  <a:lnTo>
                    <a:pt x="87" y="225"/>
                  </a:lnTo>
                  <a:lnTo>
                    <a:pt x="87" y="225"/>
                  </a:lnTo>
                  <a:lnTo>
                    <a:pt x="87" y="225"/>
                  </a:lnTo>
                  <a:lnTo>
                    <a:pt x="87" y="225"/>
                  </a:lnTo>
                  <a:lnTo>
                    <a:pt x="90" y="225"/>
                  </a:lnTo>
                  <a:lnTo>
                    <a:pt x="90" y="225"/>
                  </a:lnTo>
                  <a:lnTo>
                    <a:pt x="90" y="225"/>
                  </a:lnTo>
                  <a:lnTo>
                    <a:pt x="90" y="225"/>
                  </a:lnTo>
                  <a:lnTo>
                    <a:pt x="92" y="225"/>
                  </a:lnTo>
                  <a:lnTo>
                    <a:pt x="92" y="225"/>
                  </a:lnTo>
                  <a:lnTo>
                    <a:pt x="92" y="225"/>
                  </a:lnTo>
                  <a:lnTo>
                    <a:pt x="95" y="222"/>
                  </a:lnTo>
                  <a:lnTo>
                    <a:pt x="99" y="225"/>
                  </a:lnTo>
                  <a:lnTo>
                    <a:pt x="99" y="225"/>
                  </a:lnTo>
                  <a:lnTo>
                    <a:pt x="99" y="227"/>
                  </a:lnTo>
                  <a:lnTo>
                    <a:pt x="99" y="227"/>
                  </a:lnTo>
                  <a:lnTo>
                    <a:pt x="102" y="227"/>
                  </a:lnTo>
                  <a:lnTo>
                    <a:pt x="102" y="227"/>
                  </a:lnTo>
                  <a:lnTo>
                    <a:pt x="102" y="227"/>
                  </a:lnTo>
                  <a:lnTo>
                    <a:pt x="104" y="225"/>
                  </a:lnTo>
                  <a:lnTo>
                    <a:pt x="106" y="225"/>
                  </a:lnTo>
                  <a:lnTo>
                    <a:pt x="106" y="222"/>
                  </a:lnTo>
                  <a:lnTo>
                    <a:pt x="106" y="222"/>
                  </a:lnTo>
                  <a:lnTo>
                    <a:pt x="106" y="222"/>
                  </a:lnTo>
                  <a:lnTo>
                    <a:pt x="106" y="220"/>
                  </a:lnTo>
                  <a:lnTo>
                    <a:pt x="106" y="220"/>
                  </a:lnTo>
                  <a:lnTo>
                    <a:pt x="106" y="217"/>
                  </a:lnTo>
                  <a:lnTo>
                    <a:pt x="106" y="215"/>
                  </a:lnTo>
                  <a:lnTo>
                    <a:pt x="106" y="215"/>
                  </a:lnTo>
                  <a:lnTo>
                    <a:pt x="106" y="213"/>
                  </a:lnTo>
                  <a:lnTo>
                    <a:pt x="109" y="213"/>
                  </a:lnTo>
                  <a:lnTo>
                    <a:pt x="109" y="213"/>
                  </a:lnTo>
                  <a:lnTo>
                    <a:pt x="109" y="213"/>
                  </a:lnTo>
                  <a:lnTo>
                    <a:pt x="111" y="213"/>
                  </a:lnTo>
                  <a:lnTo>
                    <a:pt x="111" y="213"/>
                  </a:lnTo>
                  <a:lnTo>
                    <a:pt x="113" y="213"/>
                  </a:lnTo>
                  <a:lnTo>
                    <a:pt x="113" y="213"/>
                  </a:lnTo>
                  <a:lnTo>
                    <a:pt x="113" y="213"/>
                  </a:lnTo>
                  <a:lnTo>
                    <a:pt x="116" y="213"/>
                  </a:lnTo>
                  <a:lnTo>
                    <a:pt x="116" y="213"/>
                  </a:lnTo>
                  <a:lnTo>
                    <a:pt x="113" y="213"/>
                  </a:lnTo>
                  <a:lnTo>
                    <a:pt x="113" y="213"/>
                  </a:lnTo>
                  <a:lnTo>
                    <a:pt x="111" y="213"/>
                  </a:lnTo>
                  <a:lnTo>
                    <a:pt x="111" y="213"/>
                  </a:lnTo>
                  <a:lnTo>
                    <a:pt x="111" y="213"/>
                  </a:lnTo>
                  <a:lnTo>
                    <a:pt x="111" y="213"/>
                  </a:lnTo>
                  <a:lnTo>
                    <a:pt x="111" y="215"/>
                  </a:lnTo>
                  <a:lnTo>
                    <a:pt x="109" y="215"/>
                  </a:lnTo>
                  <a:lnTo>
                    <a:pt x="109" y="215"/>
                  </a:lnTo>
                  <a:lnTo>
                    <a:pt x="109" y="215"/>
                  </a:lnTo>
                  <a:lnTo>
                    <a:pt x="106" y="215"/>
                  </a:lnTo>
                  <a:lnTo>
                    <a:pt x="106" y="215"/>
                  </a:lnTo>
                  <a:lnTo>
                    <a:pt x="106" y="217"/>
                  </a:lnTo>
                  <a:lnTo>
                    <a:pt x="106" y="220"/>
                  </a:lnTo>
                  <a:lnTo>
                    <a:pt x="109" y="220"/>
                  </a:lnTo>
                  <a:lnTo>
                    <a:pt x="109" y="222"/>
                  </a:lnTo>
                  <a:lnTo>
                    <a:pt x="109" y="222"/>
                  </a:lnTo>
                  <a:lnTo>
                    <a:pt x="109" y="222"/>
                  </a:lnTo>
                  <a:lnTo>
                    <a:pt x="109" y="222"/>
                  </a:lnTo>
                  <a:lnTo>
                    <a:pt x="109" y="222"/>
                  </a:lnTo>
                  <a:lnTo>
                    <a:pt x="109" y="222"/>
                  </a:lnTo>
                  <a:lnTo>
                    <a:pt x="109" y="222"/>
                  </a:lnTo>
                  <a:lnTo>
                    <a:pt x="106" y="225"/>
                  </a:lnTo>
                  <a:lnTo>
                    <a:pt x="106" y="227"/>
                  </a:lnTo>
                  <a:lnTo>
                    <a:pt x="104" y="227"/>
                  </a:lnTo>
                  <a:lnTo>
                    <a:pt x="102" y="227"/>
                  </a:lnTo>
                  <a:lnTo>
                    <a:pt x="102" y="227"/>
                  </a:lnTo>
                  <a:lnTo>
                    <a:pt x="102" y="227"/>
                  </a:lnTo>
                  <a:lnTo>
                    <a:pt x="99" y="227"/>
                  </a:lnTo>
                  <a:lnTo>
                    <a:pt x="99" y="227"/>
                  </a:lnTo>
                  <a:lnTo>
                    <a:pt x="99" y="227"/>
                  </a:lnTo>
                  <a:lnTo>
                    <a:pt x="99" y="227"/>
                  </a:lnTo>
                  <a:lnTo>
                    <a:pt x="99" y="227"/>
                  </a:lnTo>
                  <a:lnTo>
                    <a:pt x="99" y="225"/>
                  </a:lnTo>
                  <a:lnTo>
                    <a:pt x="99" y="225"/>
                  </a:lnTo>
                  <a:lnTo>
                    <a:pt x="97" y="225"/>
                  </a:lnTo>
                  <a:lnTo>
                    <a:pt x="97" y="225"/>
                  </a:lnTo>
                  <a:lnTo>
                    <a:pt x="97" y="225"/>
                  </a:lnTo>
                  <a:lnTo>
                    <a:pt x="97" y="225"/>
                  </a:lnTo>
                  <a:lnTo>
                    <a:pt x="97" y="225"/>
                  </a:lnTo>
                  <a:lnTo>
                    <a:pt x="97" y="225"/>
                  </a:lnTo>
                  <a:lnTo>
                    <a:pt x="95" y="225"/>
                  </a:lnTo>
                  <a:lnTo>
                    <a:pt x="95" y="225"/>
                  </a:lnTo>
                  <a:lnTo>
                    <a:pt x="95" y="227"/>
                  </a:lnTo>
                  <a:lnTo>
                    <a:pt x="92" y="227"/>
                  </a:lnTo>
                  <a:lnTo>
                    <a:pt x="92" y="227"/>
                  </a:lnTo>
                  <a:lnTo>
                    <a:pt x="92" y="227"/>
                  </a:lnTo>
                  <a:lnTo>
                    <a:pt x="90" y="227"/>
                  </a:lnTo>
                  <a:lnTo>
                    <a:pt x="90" y="227"/>
                  </a:lnTo>
                  <a:lnTo>
                    <a:pt x="90" y="227"/>
                  </a:lnTo>
                  <a:lnTo>
                    <a:pt x="87" y="227"/>
                  </a:lnTo>
                  <a:lnTo>
                    <a:pt x="85" y="225"/>
                  </a:lnTo>
                  <a:lnTo>
                    <a:pt x="85" y="225"/>
                  </a:lnTo>
                  <a:lnTo>
                    <a:pt x="85" y="225"/>
                  </a:lnTo>
                  <a:lnTo>
                    <a:pt x="83" y="222"/>
                  </a:lnTo>
                  <a:lnTo>
                    <a:pt x="83" y="222"/>
                  </a:lnTo>
                  <a:lnTo>
                    <a:pt x="80" y="222"/>
                  </a:lnTo>
                  <a:lnTo>
                    <a:pt x="80" y="222"/>
                  </a:lnTo>
                  <a:lnTo>
                    <a:pt x="80" y="225"/>
                  </a:lnTo>
                  <a:lnTo>
                    <a:pt x="78" y="225"/>
                  </a:lnTo>
                  <a:lnTo>
                    <a:pt x="78" y="225"/>
                  </a:lnTo>
                  <a:lnTo>
                    <a:pt x="76" y="225"/>
                  </a:lnTo>
                  <a:lnTo>
                    <a:pt x="73" y="227"/>
                  </a:lnTo>
                  <a:lnTo>
                    <a:pt x="71" y="225"/>
                  </a:lnTo>
                  <a:lnTo>
                    <a:pt x="71" y="225"/>
                  </a:lnTo>
                  <a:lnTo>
                    <a:pt x="71" y="225"/>
                  </a:lnTo>
                  <a:lnTo>
                    <a:pt x="71" y="225"/>
                  </a:lnTo>
                  <a:lnTo>
                    <a:pt x="68" y="225"/>
                  </a:lnTo>
                  <a:lnTo>
                    <a:pt x="68" y="225"/>
                  </a:lnTo>
                  <a:lnTo>
                    <a:pt x="66" y="225"/>
                  </a:lnTo>
                  <a:lnTo>
                    <a:pt x="66" y="225"/>
                  </a:lnTo>
                  <a:lnTo>
                    <a:pt x="64" y="225"/>
                  </a:lnTo>
                  <a:lnTo>
                    <a:pt x="64" y="227"/>
                  </a:lnTo>
                  <a:lnTo>
                    <a:pt x="64" y="227"/>
                  </a:lnTo>
                  <a:lnTo>
                    <a:pt x="61" y="227"/>
                  </a:lnTo>
                  <a:lnTo>
                    <a:pt x="59" y="227"/>
                  </a:lnTo>
                  <a:lnTo>
                    <a:pt x="59" y="227"/>
                  </a:lnTo>
                  <a:lnTo>
                    <a:pt x="57" y="225"/>
                  </a:lnTo>
                  <a:lnTo>
                    <a:pt x="54" y="225"/>
                  </a:lnTo>
                  <a:lnTo>
                    <a:pt x="54" y="225"/>
                  </a:lnTo>
                  <a:lnTo>
                    <a:pt x="54" y="225"/>
                  </a:lnTo>
                  <a:lnTo>
                    <a:pt x="54" y="227"/>
                  </a:lnTo>
                  <a:lnTo>
                    <a:pt x="54" y="227"/>
                  </a:lnTo>
                  <a:lnTo>
                    <a:pt x="52" y="225"/>
                  </a:lnTo>
                  <a:lnTo>
                    <a:pt x="52" y="222"/>
                  </a:lnTo>
                  <a:lnTo>
                    <a:pt x="50" y="225"/>
                  </a:lnTo>
                  <a:lnTo>
                    <a:pt x="50" y="225"/>
                  </a:lnTo>
                  <a:lnTo>
                    <a:pt x="50" y="225"/>
                  </a:lnTo>
                  <a:lnTo>
                    <a:pt x="50" y="225"/>
                  </a:lnTo>
                  <a:lnTo>
                    <a:pt x="47" y="227"/>
                  </a:lnTo>
                  <a:lnTo>
                    <a:pt x="47" y="227"/>
                  </a:lnTo>
                  <a:lnTo>
                    <a:pt x="45" y="227"/>
                  </a:lnTo>
                  <a:lnTo>
                    <a:pt x="42" y="227"/>
                  </a:lnTo>
                  <a:lnTo>
                    <a:pt x="40" y="229"/>
                  </a:lnTo>
                  <a:lnTo>
                    <a:pt x="40" y="229"/>
                  </a:lnTo>
                  <a:lnTo>
                    <a:pt x="40" y="229"/>
                  </a:lnTo>
                  <a:lnTo>
                    <a:pt x="40" y="229"/>
                  </a:lnTo>
                  <a:lnTo>
                    <a:pt x="40" y="232"/>
                  </a:lnTo>
                  <a:lnTo>
                    <a:pt x="40" y="234"/>
                  </a:lnTo>
                  <a:lnTo>
                    <a:pt x="40" y="234"/>
                  </a:lnTo>
                  <a:lnTo>
                    <a:pt x="40" y="234"/>
                  </a:lnTo>
                  <a:lnTo>
                    <a:pt x="42" y="236"/>
                  </a:lnTo>
                  <a:lnTo>
                    <a:pt x="42" y="236"/>
                  </a:lnTo>
                  <a:lnTo>
                    <a:pt x="42" y="236"/>
                  </a:lnTo>
                  <a:lnTo>
                    <a:pt x="42" y="239"/>
                  </a:lnTo>
                  <a:lnTo>
                    <a:pt x="42" y="239"/>
                  </a:lnTo>
                  <a:lnTo>
                    <a:pt x="42" y="239"/>
                  </a:lnTo>
                  <a:lnTo>
                    <a:pt x="45" y="239"/>
                  </a:lnTo>
                  <a:lnTo>
                    <a:pt x="47" y="239"/>
                  </a:lnTo>
                  <a:lnTo>
                    <a:pt x="54" y="239"/>
                  </a:lnTo>
                  <a:lnTo>
                    <a:pt x="54" y="239"/>
                  </a:lnTo>
                  <a:lnTo>
                    <a:pt x="57" y="239"/>
                  </a:lnTo>
                  <a:lnTo>
                    <a:pt x="61" y="236"/>
                  </a:lnTo>
                  <a:lnTo>
                    <a:pt x="61" y="236"/>
                  </a:lnTo>
                  <a:lnTo>
                    <a:pt x="66" y="234"/>
                  </a:lnTo>
                  <a:lnTo>
                    <a:pt x="71" y="232"/>
                  </a:lnTo>
                  <a:lnTo>
                    <a:pt x="71" y="232"/>
                  </a:lnTo>
                  <a:lnTo>
                    <a:pt x="71" y="232"/>
                  </a:lnTo>
                  <a:lnTo>
                    <a:pt x="73" y="234"/>
                  </a:lnTo>
                  <a:lnTo>
                    <a:pt x="73" y="234"/>
                  </a:lnTo>
                  <a:lnTo>
                    <a:pt x="73" y="234"/>
                  </a:lnTo>
                  <a:lnTo>
                    <a:pt x="73" y="234"/>
                  </a:lnTo>
                  <a:lnTo>
                    <a:pt x="73" y="232"/>
                  </a:lnTo>
                  <a:lnTo>
                    <a:pt x="78" y="232"/>
                  </a:lnTo>
                  <a:lnTo>
                    <a:pt x="80" y="232"/>
                  </a:lnTo>
                  <a:lnTo>
                    <a:pt x="83" y="234"/>
                  </a:lnTo>
                  <a:lnTo>
                    <a:pt x="83" y="234"/>
                  </a:lnTo>
                  <a:lnTo>
                    <a:pt x="87" y="234"/>
                  </a:lnTo>
                  <a:lnTo>
                    <a:pt x="97" y="234"/>
                  </a:lnTo>
                  <a:lnTo>
                    <a:pt x="99" y="234"/>
                  </a:lnTo>
                  <a:lnTo>
                    <a:pt x="113" y="227"/>
                  </a:lnTo>
                  <a:lnTo>
                    <a:pt x="113" y="227"/>
                  </a:lnTo>
                  <a:lnTo>
                    <a:pt x="116" y="225"/>
                  </a:lnTo>
                  <a:lnTo>
                    <a:pt x="121" y="222"/>
                  </a:lnTo>
                  <a:lnTo>
                    <a:pt x="123" y="222"/>
                  </a:lnTo>
                  <a:lnTo>
                    <a:pt x="123" y="220"/>
                  </a:lnTo>
                  <a:lnTo>
                    <a:pt x="125" y="220"/>
                  </a:lnTo>
                  <a:lnTo>
                    <a:pt x="128" y="220"/>
                  </a:lnTo>
                  <a:lnTo>
                    <a:pt x="142" y="220"/>
                  </a:lnTo>
                  <a:lnTo>
                    <a:pt x="147" y="220"/>
                  </a:lnTo>
                  <a:lnTo>
                    <a:pt x="165" y="220"/>
                  </a:lnTo>
                  <a:lnTo>
                    <a:pt x="170" y="220"/>
                  </a:lnTo>
                  <a:lnTo>
                    <a:pt x="184" y="220"/>
                  </a:lnTo>
                  <a:lnTo>
                    <a:pt x="203" y="220"/>
                  </a:lnTo>
                  <a:lnTo>
                    <a:pt x="222" y="222"/>
                  </a:lnTo>
                  <a:lnTo>
                    <a:pt x="225" y="222"/>
                  </a:lnTo>
                  <a:lnTo>
                    <a:pt x="225" y="222"/>
                  </a:lnTo>
                  <a:lnTo>
                    <a:pt x="225" y="222"/>
                  </a:lnTo>
                  <a:lnTo>
                    <a:pt x="225" y="222"/>
                  </a:lnTo>
                  <a:lnTo>
                    <a:pt x="225" y="222"/>
                  </a:lnTo>
                  <a:lnTo>
                    <a:pt x="225" y="222"/>
                  </a:lnTo>
                  <a:lnTo>
                    <a:pt x="225" y="222"/>
                  </a:lnTo>
                  <a:lnTo>
                    <a:pt x="225" y="222"/>
                  </a:lnTo>
                  <a:lnTo>
                    <a:pt x="225" y="222"/>
                  </a:lnTo>
                  <a:lnTo>
                    <a:pt x="227" y="222"/>
                  </a:lnTo>
                  <a:lnTo>
                    <a:pt x="227" y="222"/>
                  </a:lnTo>
                  <a:lnTo>
                    <a:pt x="227" y="222"/>
                  </a:lnTo>
                  <a:lnTo>
                    <a:pt x="229" y="222"/>
                  </a:lnTo>
                  <a:lnTo>
                    <a:pt x="229" y="222"/>
                  </a:lnTo>
                  <a:lnTo>
                    <a:pt x="229" y="222"/>
                  </a:lnTo>
                  <a:lnTo>
                    <a:pt x="232" y="222"/>
                  </a:lnTo>
                  <a:lnTo>
                    <a:pt x="232" y="222"/>
                  </a:lnTo>
                  <a:lnTo>
                    <a:pt x="232" y="222"/>
                  </a:lnTo>
                  <a:lnTo>
                    <a:pt x="232" y="222"/>
                  </a:lnTo>
                  <a:lnTo>
                    <a:pt x="232" y="222"/>
                  </a:lnTo>
                  <a:lnTo>
                    <a:pt x="232" y="222"/>
                  </a:lnTo>
                  <a:lnTo>
                    <a:pt x="232" y="222"/>
                  </a:lnTo>
                  <a:lnTo>
                    <a:pt x="234" y="222"/>
                  </a:lnTo>
                  <a:lnTo>
                    <a:pt x="234" y="222"/>
                  </a:lnTo>
                  <a:lnTo>
                    <a:pt x="234" y="222"/>
                  </a:lnTo>
                  <a:lnTo>
                    <a:pt x="234" y="222"/>
                  </a:lnTo>
                  <a:lnTo>
                    <a:pt x="234" y="222"/>
                  </a:lnTo>
                  <a:lnTo>
                    <a:pt x="236" y="222"/>
                  </a:lnTo>
                  <a:lnTo>
                    <a:pt x="236" y="222"/>
                  </a:lnTo>
                  <a:lnTo>
                    <a:pt x="239" y="222"/>
                  </a:lnTo>
                  <a:lnTo>
                    <a:pt x="239" y="222"/>
                  </a:lnTo>
                  <a:lnTo>
                    <a:pt x="239" y="225"/>
                  </a:lnTo>
                  <a:lnTo>
                    <a:pt x="239" y="225"/>
                  </a:lnTo>
                  <a:lnTo>
                    <a:pt x="239" y="225"/>
                  </a:lnTo>
                  <a:lnTo>
                    <a:pt x="239" y="227"/>
                  </a:lnTo>
                  <a:lnTo>
                    <a:pt x="239" y="229"/>
                  </a:lnTo>
                  <a:lnTo>
                    <a:pt x="239" y="229"/>
                  </a:lnTo>
                  <a:lnTo>
                    <a:pt x="239" y="229"/>
                  </a:lnTo>
                  <a:lnTo>
                    <a:pt x="239" y="232"/>
                  </a:lnTo>
                  <a:lnTo>
                    <a:pt x="241" y="232"/>
                  </a:lnTo>
                  <a:lnTo>
                    <a:pt x="241" y="232"/>
                  </a:lnTo>
                  <a:lnTo>
                    <a:pt x="241" y="232"/>
                  </a:lnTo>
                  <a:lnTo>
                    <a:pt x="244" y="232"/>
                  </a:lnTo>
                  <a:lnTo>
                    <a:pt x="244" y="232"/>
                  </a:lnTo>
                  <a:lnTo>
                    <a:pt x="244" y="232"/>
                  </a:lnTo>
                  <a:lnTo>
                    <a:pt x="244" y="229"/>
                  </a:lnTo>
                  <a:lnTo>
                    <a:pt x="246" y="227"/>
                  </a:lnTo>
                  <a:lnTo>
                    <a:pt x="248" y="227"/>
                  </a:lnTo>
                  <a:lnTo>
                    <a:pt x="251" y="229"/>
                  </a:lnTo>
                  <a:lnTo>
                    <a:pt x="251" y="229"/>
                  </a:lnTo>
                  <a:lnTo>
                    <a:pt x="251" y="232"/>
                  </a:lnTo>
                  <a:lnTo>
                    <a:pt x="251" y="232"/>
                  </a:lnTo>
                  <a:lnTo>
                    <a:pt x="251" y="232"/>
                  </a:lnTo>
                  <a:lnTo>
                    <a:pt x="251" y="232"/>
                  </a:lnTo>
                  <a:lnTo>
                    <a:pt x="253" y="232"/>
                  </a:lnTo>
                  <a:lnTo>
                    <a:pt x="253" y="232"/>
                  </a:lnTo>
                  <a:lnTo>
                    <a:pt x="255" y="232"/>
                  </a:lnTo>
                  <a:lnTo>
                    <a:pt x="255" y="234"/>
                  </a:lnTo>
                  <a:lnTo>
                    <a:pt x="255" y="234"/>
                  </a:lnTo>
                  <a:lnTo>
                    <a:pt x="255" y="234"/>
                  </a:lnTo>
                  <a:lnTo>
                    <a:pt x="260" y="234"/>
                  </a:lnTo>
                  <a:lnTo>
                    <a:pt x="260" y="234"/>
                  </a:lnTo>
                  <a:lnTo>
                    <a:pt x="262" y="234"/>
                  </a:lnTo>
                  <a:lnTo>
                    <a:pt x="262" y="234"/>
                  </a:lnTo>
                  <a:lnTo>
                    <a:pt x="265" y="236"/>
                  </a:lnTo>
                  <a:lnTo>
                    <a:pt x="265" y="236"/>
                  </a:lnTo>
                  <a:lnTo>
                    <a:pt x="265" y="236"/>
                  </a:lnTo>
                  <a:lnTo>
                    <a:pt x="265" y="239"/>
                  </a:lnTo>
                  <a:lnTo>
                    <a:pt x="265" y="239"/>
                  </a:lnTo>
                  <a:lnTo>
                    <a:pt x="265" y="239"/>
                  </a:lnTo>
                  <a:lnTo>
                    <a:pt x="265" y="236"/>
                  </a:lnTo>
                  <a:lnTo>
                    <a:pt x="267" y="236"/>
                  </a:lnTo>
                  <a:lnTo>
                    <a:pt x="267" y="236"/>
                  </a:lnTo>
                  <a:lnTo>
                    <a:pt x="270" y="236"/>
                  </a:lnTo>
                  <a:lnTo>
                    <a:pt x="270" y="236"/>
                  </a:lnTo>
                  <a:lnTo>
                    <a:pt x="272" y="236"/>
                  </a:lnTo>
                  <a:lnTo>
                    <a:pt x="274" y="236"/>
                  </a:lnTo>
                  <a:lnTo>
                    <a:pt x="274" y="239"/>
                  </a:lnTo>
                  <a:lnTo>
                    <a:pt x="277" y="241"/>
                  </a:lnTo>
                  <a:lnTo>
                    <a:pt x="277" y="241"/>
                  </a:lnTo>
                  <a:lnTo>
                    <a:pt x="286" y="239"/>
                  </a:lnTo>
                  <a:lnTo>
                    <a:pt x="289" y="236"/>
                  </a:lnTo>
                  <a:lnTo>
                    <a:pt x="291" y="236"/>
                  </a:lnTo>
                  <a:lnTo>
                    <a:pt x="291" y="234"/>
                  </a:lnTo>
                  <a:lnTo>
                    <a:pt x="291" y="234"/>
                  </a:lnTo>
                  <a:lnTo>
                    <a:pt x="296" y="236"/>
                  </a:lnTo>
                  <a:lnTo>
                    <a:pt x="296" y="236"/>
                  </a:lnTo>
                  <a:lnTo>
                    <a:pt x="298" y="236"/>
                  </a:lnTo>
                  <a:lnTo>
                    <a:pt x="298" y="234"/>
                  </a:lnTo>
                  <a:lnTo>
                    <a:pt x="300" y="234"/>
                  </a:lnTo>
                  <a:lnTo>
                    <a:pt x="300" y="234"/>
                  </a:lnTo>
                  <a:lnTo>
                    <a:pt x="300" y="234"/>
                  </a:lnTo>
                  <a:lnTo>
                    <a:pt x="300" y="234"/>
                  </a:lnTo>
                  <a:lnTo>
                    <a:pt x="300" y="234"/>
                  </a:lnTo>
                  <a:lnTo>
                    <a:pt x="303" y="236"/>
                  </a:lnTo>
                  <a:lnTo>
                    <a:pt x="305" y="236"/>
                  </a:lnTo>
                  <a:lnTo>
                    <a:pt x="310" y="236"/>
                  </a:lnTo>
                  <a:lnTo>
                    <a:pt x="312" y="236"/>
                  </a:lnTo>
                  <a:lnTo>
                    <a:pt x="315" y="234"/>
                  </a:lnTo>
                  <a:lnTo>
                    <a:pt x="317" y="234"/>
                  </a:lnTo>
                  <a:lnTo>
                    <a:pt x="322" y="234"/>
                  </a:lnTo>
                  <a:lnTo>
                    <a:pt x="324" y="234"/>
                  </a:lnTo>
                  <a:lnTo>
                    <a:pt x="326" y="236"/>
                  </a:lnTo>
                  <a:lnTo>
                    <a:pt x="329" y="236"/>
                  </a:lnTo>
                  <a:lnTo>
                    <a:pt x="329" y="234"/>
                  </a:lnTo>
                  <a:lnTo>
                    <a:pt x="329" y="232"/>
                  </a:lnTo>
                  <a:lnTo>
                    <a:pt x="329" y="232"/>
                  </a:lnTo>
                  <a:lnTo>
                    <a:pt x="329" y="229"/>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01" name="Freeform 20">
              <a:extLst>
                <a:ext uri="{FF2B5EF4-FFF2-40B4-BE49-F238E27FC236}">
                  <a16:creationId xmlns:a16="http://schemas.microsoft.com/office/drawing/2014/main" id="{4BAFF4D3-A651-8A19-008F-088490301AB6}"/>
                </a:ext>
              </a:extLst>
            </p:cNvPr>
            <p:cNvSpPr>
              <a:spLocks noEditPoints="1"/>
            </p:cNvSpPr>
            <p:nvPr/>
          </p:nvSpPr>
          <p:spPr bwMode="auto">
            <a:xfrm>
              <a:off x="7561142" y="3215731"/>
              <a:ext cx="70042" cy="114613"/>
            </a:xfrm>
            <a:custGeom>
              <a:avLst/>
              <a:gdLst>
                <a:gd name="T0" fmla="*/ 14 w 55"/>
                <a:gd name="T1" fmla="*/ 71 h 90"/>
                <a:gd name="T2" fmla="*/ 12 w 55"/>
                <a:gd name="T3" fmla="*/ 69 h 90"/>
                <a:gd name="T4" fmla="*/ 10 w 55"/>
                <a:gd name="T5" fmla="*/ 69 h 90"/>
                <a:gd name="T6" fmla="*/ 5 w 55"/>
                <a:gd name="T7" fmla="*/ 71 h 90"/>
                <a:gd name="T8" fmla="*/ 3 w 55"/>
                <a:gd name="T9" fmla="*/ 73 h 90"/>
                <a:gd name="T10" fmla="*/ 3 w 55"/>
                <a:gd name="T11" fmla="*/ 73 h 90"/>
                <a:gd name="T12" fmla="*/ 3 w 55"/>
                <a:gd name="T13" fmla="*/ 76 h 90"/>
                <a:gd name="T14" fmla="*/ 3 w 55"/>
                <a:gd name="T15" fmla="*/ 78 h 90"/>
                <a:gd name="T16" fmla="*/ 0 w 55"/>
                <a:gd name="T17" fmla="*/ 78 h 90"/>
                <a:gd name="T18" fmla="*/ 3 w 55"/>
                <a:gd name="T19" fmla="*/ 85 h 90"/>
                <a:gd name="T20" fmla="*/ 5 w 55"/>
                <a:gd name="T21" fmla="*/ 85 h 90"/>
                <a:gd name="T22" fmla="*/ 5 w 55"/>
                <a:gd name="T23" fmla="*/ 85 h 90"/>
                <a:gd name="T24" fmla="*/ 5 w 55"/>
                <a:gd name="T25" fmla="*/ 88 h 90"/>
                <a:gd name="T26" fmla="*/ 5 w 55"/>
                <a:gd name="T27" fmla="*/ 88 h 90"/>
                <a:gd name="T28" fmla="*/ 5 w 55"/>
                <a:gd name="T29" fmla="*/ 90 h 90"/>
                <a:gd name="T30" fmla="*/ 7 w 55"/>
                <a:gd name="T31" fmla="*/ 90 h 90"/>
                <a:gd name="T32" fmla="*/ 7 w 55"/>
                <a:gd name="T33" fmla="*/ 85 h 90"/>
                <a:gd name="T34" fmla="*/ 10 w 55"/>
                <a:gd name="T35" fmla="*/ 85 h 90"/>
                <a:gd name="T36" fmla="*/ 10 w 55"/>
                <a:gd name="T37" fmla="*/ 85 h 90"/>
                <a:gd name="T38" fmla="*/ 12 w 55"/>
                <a:gd name="T39" fmla="*/ 85 h 90"/>
                <a:gd name="T40" fmla="*/ 12 w 55"/>
                <a:gd name="T41" fmla="*/ 83 h 90"/>
                <a:gd name="T42" fmla="*/ 12 w 55"/>
                <a:gd name="T43" fmla="*/ 83 h 90"/>
                <a:gd name="T44" fmla="*/ 14 w 55"/>
                <a:gd name="T45" fmla="*/ 81 h 90"/>
                <a:gd name="T46" fmla="*/ 17 w 55"/>
                <a:gd name="T47" fmla="*/ 78 h 90"/>
                <a:gd name="T48" fmla="*/ 17 w 55"/>
                <a:gd name="T49" fmla="*/ 78 h 90"/>
                <a:gd name="T50" fmla="*/ 17 w 55"/>
                <a:gd name="T51" fmla="*/ 76 h 90"/>
                <a:gd name="T52" fmla="*/ 17 w 55"/>
                <a:gd name="T53" fmla="*/ 73 h 90"/>
                <a:gd name="T54" fmla="*/ 52 w 55"/>
                <a:gd name="T55" fmla="*/ 2 h 90"/>
                <a:gd name="T56" fmla="*/ 55 w 55"/>
                <a:gd name="T57" fmla="*/ 2 h 90"/>
                <a:gd name="T58" fmla="*/ 55 w 55"/>
                <a:gd name="T59" fmla="*/ 2 h 90"/>
                <a:gd name="T60" fmla="*/ 55 w 55"/>
                <a:gd name="T61" fmla="*/ 0 h 90"/>
                <a:gd name="T62" fmla="*/ 52 w 55"/>
                <a:gd name="T63" fmla="*/ 0 h 90"/>
                <a:gd name="T64" fmla="*/ 50 w 55"/>
                <a:gd name="T65" fmla="*/ 2 h 90"/>
                <a:gd name="T66" fmla="*/ 50 w 55"/>
                <a:gd name="T67" fmla="*/ 2 h 90"/>
                <a:gd name="T68" fmla="*/ 50 w 55"/>
                <a:gd name="T69" fmla="*/ 5 h 90"/>
                <a:gd name="T70" fmla="*/ 48 w 55"/>
                <a:gd name="T71" fmla="*/ 5 h 90"/>
                <a:gd name="T72" fmla="*/ 48 w 55"/>
                <a:gd name="T73" fmla="*/ 7 h 90"/>
                <a:gd name="T74" fmla="*/ 50 w 55"/>
                <a:gd name="T75" fmla="*/ 7 h 90"/>
                <a:gd name="T76" fmla="*/ 50 w 55"/>
                <a:gd name="T77" fmla="*/ 10 h 90"/>
                <a:gd name="T78" fmla="*/ 52 w 55"/>
                <a:gd name="T79" fmla="*/ 7 h 90"/>
                <a:gd name="T80" fmla="*/ 52 w 55"/>
                <a:gd name="T81" fmla="*/ 10 h 90"/>
                <a:gd name="T82" fmla="*/ 52 w 55"/>
                <a:gd name="T83" fmla="*/ 10 h 90"/>
                <a:gd name="T84" fmla="*/ 52 w 55"/>
                <a:gd name="T85" fmla="*/ 7 h 90"/>
                <a:gd name="T86" fmla="*/ 52 w 55"/>
                <a:gd name="T87" fmla="*/ 7 h 90"/>
                <a:gd name="T88" fmla="*/ 52 w 55"/>
                <a:gd name="T89" fmla="*/ 5 h 90"/>
                <a:gd name="T90" fmla="*/ 55 w 55"/>
                <a:gd name="T91" fmla="*/ 5 h 90"/>
                <a:gd name="T92" fmla="*/ 55 w 55"/>
                <a:gd name="T93" fmla="*/ 5 h 90"/>
                <a:gd name="T94" fmla="*/ 55 w 55"/>
                <a:gd name="T95"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5" h="90">
                  <a:moveTo>
                    <a:pt x="17" y="73"/>
                  </a:moveTo>
                  <a:lnTo>
                    <a:pt x="14" y="71"/>
                  </a:lnTo>
                  <a:lnTo>
                    <a:pt x="14" y="69"/>
                  </a:lnTo>
                  <a:lnTo>
                    <a:pt x="12" y="69"/>
                  </a:lnTo>
                  <a:lnTo>
                    <a:pt x="12" y="69"/>
                  </a:lnTo>
                  <a:lnTo>
                    <a:pt x="10" y="69"/>
                  </a:lnTo>
                  <a:lnTo>
                    <a:pt x="7" y="71"/>
                  </a:lnTo>
                  <a:lnTo>
                    <a:pt x="5" y="71"/>
                  </a:lnTo>
                  <a:lnTo>
                    <a:pt x="5" y="71"/>
                  </a:lnTo>
                  <a:lnTo>
                    <a:pt x="3" y="73"/>
                  </a:lnTo>
                  <a:lnTo>
                    <a:pt x="3" y="73"/>
                  </a:lnTo>
                  <a:lnTo>
                    <a:pt x="3" y="73"/>
                  </a:lnTo>
                  <a:lnTo>
                    <a:pt x="3" y="76"/>
                  </a:lnTo>
                  <a:lnTo>
                    <a:pt x="3" y="76"/>
                  </a:lnTo>
                  <a:lnTo>
                    <a:pt x="3" y="76"/>
                  </a:lnTo>
                  <a:lnTo>
                    <a:pt x="3" y="78"/>
                  </a:lnTo>
                  <a:lnTo>
                    <a:pt x="3" y="78"/>
                  </a:lnTo>
                  <a:lnTo>
                    <a:pt x="0" y="78"/>
                  </a:lnTo>
                  <a:lnTo>
                    <a:pt x="3" y="78"/>
                  </a:lnTo>
                  <a:lnTo>
                    <a:pt x="3" y="85"/>
                  </a:lnTo>
                  <a:lnTo>
                    <a:pt x="3" y="85"/>
                  </a:lnTo>
                  <a:lnTo>
                    <a:pt x="5" y="85"/>
                  </a:lnTo>
                  <a:lnTo>
                    <a:pt x="5" y="85"/>
                  </a:lnTo>
                  <a:lnTo>
                    <a:pt x="5" y="85"/>
                  </a:lnTo>
                  <a:lnTo>
                    <a:pt x="5" y="88"/>
                  </a:lnTo>
                  <a:lnTo>
                    <a:pt x="5" y="88"/>
                  </a:lnTo>
                  <a:lnTo>
                    <a:pt x="5" y="88"/>
                  </a:lnTo>
                  <a:lnTo>
                    <a:pt x="5" y="88"/>
                  </a:lnTo>
                  <a:lnTo>
                    <a:pt x="5" y="90"/>
                  </a:lnTo>
                  <a:lnTo>
                    <a:pt x="5" y="90"/>
                  </a:lnTo>
                  <a:lnTo>
                    <a:pt x="5" y="88"/>
                  </a:lnTo>
                  <a:lnTo>
                    <a:pt x="7" y="90"/>
                  </a:lnTo>
                  <a:lnTo>
                    <a:pt x="7" y="88"/>
                  </a:lnTo>
                  <a:lnTo>
                    <a:pt x="7" y="85"/>
                  </a:lnTo>
                  <a:lnTo>
                    <a:pt x="7" y="85"/>
                  </a:lnTo>
                  <a:lnTo>
                    <a:pt x="10" y="85"/>
                  </a:lnTo>
                  <a:lnTo>
                    <a:pt x="10" y="85"/>
                  </a:lnTo>
                  <a:lnTo>
                    <a:pt x="10" y="85"/>
                  </a:lnTo>
                  <a:lnTo>
                    <a:pt x="12" y="85"/>
                  </a:lnTo>
                  <a:lnTo>
                    <a:pt x="12" y="85"/>
                  </a:lnTo>
                  <a:lnTo>
                    <a:pt x="12" y="85"/>
                  </a:lnTo>
                  <a:lnTo>
                    <a:pt x="12" y="83"/>
                  </a:lnTo>
                  <a:lnTo>
                    <a:pt x="12" y="83"/>
                  </a:lnTo>
                  <a:lnTo>
                    <a:pt x="12" y="83"/>
                  </a:lnTo>
                  <a:lnTo>
                    <a:pt x="12" y="83"/>
                  </a:lnTo>
                  <a:lnTo>
                    <a:pt x="14" y="81"/>
                  </a:lnTo>
                  <a:lnTo>
                    <a:pt x="14" y="81"/>
                  </a:lnTo>
                  <a:lnTo>
                    <a:pt x="17" y="78"/>
                  </a:lnTo>
                  <a:lnTo>
                    <a:pt x="17" y="78"/>
                  </a:lnTo>
                  <a:lnTo>
                    <a:pt x="17" y="78"/>
                  </a:lnTo>
                  <a:lnTo>
                    <a:pt x="17" y="76"/>
                  </a:lnTo>
                  <a:lnTo>
                    <a:pt x="17" y="76"/>
                  </a:lnTo>
                  <a:lnTo>
                    <a:pt x="17" y="73"/>
                  </a:lnTo>
                  <a:lnTo>
                    <a:pt x="17" y="73"/>
                  </a:lnTo>
                  <a:close/>
                  <a:moveTo>
                    <a:pt x="55" y="2"/>
                  </a:moveTo>
                  <a:lnTo>
                    <a:pt x="52" y="2"/>
                  </a:lnTo>
                  <a:lnTo>
                    <a:pt x="52" y="2"/>
                  </a:lnTo>
                  <a:lnTo>
                    <a:pt x="55" y="2"/>
                  </a:lnTo>
                  <a:lnTo>
                    <a:pt x="55" y="2"/>
                  </a:lnTo>
                  <a:lnTo>
                    <a:pt x="55" y="2"/>
                  </a:lnTo>
                  <a:lnTo>
                    <a:pt x="55" y="0"/>
                  </a:lnTo>
                  <a:lnTo>
                    <a:pt x="55" y="0"/>
                  </a:lnTo>
                  <a:lnTo>
                    <a:pt x="52" y="0"/>
                  </a:lnTo>
                  <a:lnTo>
                    <a:pt x="52" y="0"/>
                  </a:lnTo>
                  <a:lnTo>
                    <a:pt x="50" y="0"/>
                  </a:lnTo>
                  <a:lnTo>
                    <a:pt x="50" y="2"/>
                  </a:lnTo>
                  <a:lnTo>
                    <a:pt x="50" y="2"/>
                  </a:lnTo>
                  <a:lnTo>
                    <a:pt x="50" y="2"/>
                  </a:lnTo>
                  <a:lnTo>
                    <a:pt x="50" y="5"/>
                  </a:lnTo>
                  <a:lnTo>
                    <a:pt x="50" y="5"/>
                  </a:lnTo>
                  <a:lnTo>
                    <a:pt x="48" y="5"/>
                  </a:lnTo>
                  <a:lnTo>
                    <a:pt x="48" y="5"/>
                  </a:lnTo>
                  <a:lnTo>
                    <a:pt x="48" y="5"/>
                  </a:lnTo>
                  <a:lnTo>
                    <a:pt x="48" y="7"/>
                  </a:lnTo>
                  <a:lnTo>
                    <a:pt x="48" y="7"/>
                  </a:lnTo>
                  <a:lnTo>
                    <a:pt x="50" y="7"/>
                  </a:lnTo>
                  <a:lnTo>
                    <a:pt x="50" y="7"/>
                  </a:lnTo>
                  <a:lnTo>
                    <a:pt x="50" y="10"/>
                  </a:lnTo>
                  <a:lnTo>
                    <a:pt x="50" y="10"/>
                  </a:lnTo>
                  <a:lnTo>
                    <a:pt x="52" y="7"/>
                  </a:lnTo>
                  <a:lnTo>
                    <a:pt x="52" y="10"/>
                  </a:lnTo>
                  <a:lnTo>
                    <a:pt x="52" y="10"/>
                  </a:lnTo>
                  <a:lnTo>
                    <a:pt x="52" y="10"/>
                  </a:lnTo>
                  <a:lnTo>
                    <a:pt x="52" y="10"/>
                  </a:lnTo>
                  <a:lnTo>
                    <a:pt x="52" y="7"/>
                  </a:lnTo>
                  <a:lnTo>
                    <a:pt x="52" y="7"/>
                  </a:lnTo>
                  <a:lnTo>
                    <a:pt x="52" y="7"/>
                  </a:lnTo>
                  <a:lnTo>
                    <a:pt x="52" y="7"/>
                  </a:lnTo>
                  <a:lnTo>
                    <a:pt x="52" y="7"/>
                  </a:lnTo>
                  <a:lnTo>
                    <a:pt x="52" y="5"/>
                  </a:lnTo>
                  <a:lnTo>
                    <a:pt x="52" y="5"/>
                  </a:lnTo>
                  <a:lnTo>
                    <a:pt x="55" y="5"/>
                  </a:lnTo>
                  <a:lnTo>
                    <a:pt x="55" y="5"/>
                  </a:lnTo>
                  <a:lnTo>
                    <a:pt x="55" y="5"/>
                  </a:lnTo>
                  <a:lnTo>
                    <a:pt x="55" y="2"/>
                  </a:lnTo>
                  <a:lnTo>
                    <a:pt x="55" y="2"/>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02" name="Freeform 21">
              <a:extLst>
                <a:ext uri="{FF2B5EF4-FFF2-40B4-BE49-F238E27FC236}">
                  <a16:creationId xmlns:a16="http://schemas.microsoft.com/office/drawing/2014/main" id="{9F7A7E55-4109-5EE9-E1E9-DB2523E84F4B}"/>
                </a:ext>
              </a:extLst>
            </p:cNvPr>
            <p:cNvSpPr>
              <a:spLocks/>
            </p:cNvSpPr>
            <p:nvPr/>
          </p:nvSpPr>
          <p:spPr bwMode="auto">
            <a:xfrm>
              <a:off x="9089312" y="3402932"/>
              <a:ext cx="134988" cy="119707"/>
            </a:xfrm>
            <a:custGeom>
              <a:avLst/>
              <a:gdLst>
                <a:gd name="T0" fmla="*/ 104 w 106"/>
                <a:gd name="T1" fmla="*/ 52 h 94"/>
                <a:gd name="T2" fmla="*/ 104 w 106"/>
                <a:gd name="T3" fmla="*/ 45 h 94"/>
                <a:gd name="T4" fmla="*/ 104 w 106"/>
                <a:gd name="T5" fmla="*/ 38 h 94"/>
                <a:gd name="T6" fmla="*/ 104 w 106"/>
                <a:gd name="T7" fmla="*/ 31 h 94"/>
                <a:gd name="T8" fmla="*/ 102 w 106"/>
                <a:gd name="T9" fmla="*/ 26 h 94"/>
                <a:gd name="T10" fmla="*/ 99 w 106"/>
                <a:gd name="T11" fmla="*/ 21 h 94"/>
                <a:gd name="T12" fmla="*/ 92 w 106"/>
                <a:gd name="T13" fmla="*/ 16 h 94"/>
                <a:gd name="T14" fmla="*/ 90 w 106"/>
                <a:gd name="T15" fmla="*/ 12 h 94"/>
                <a:gd name="T16" fmla="*/ 90 w 106"/>
                <a:gd name="T17" fmla="*/ 9 h 94"/>
                <a:gd name="T18" fmla="*/ 87 w 106"/>
                <a:gd name="T19" fmla="*/ 5 h 94"/>
                <a:gd name="T20" fmla="*/ 85 w 106"/>
                <a:gd name="T21" fmla="*/ 5 h 94"/>
                <a:gd name="T22" fmla="*/ 85 w 106"/>
                <a:gd name="T23" fmla="*/ 0 h 94"/>
                <a:gd name="T24" fmla="*/ 83 w 106"/>
                <a:gd name="T25" fmla="*/ 0 h 94"/>
                <a:gd name="T26" fmla="*/ 78 w 106"/>
                <a:gd name="T27" fmla="*/ 2 h 94"/>
                <a:gd name="T28" fmla="*/ 76 w 106"/>
                <a:gd name="T29" fmla="*/ 5 h 94"/>
                <a:gd name="T30" fmla="*/ 71 w 106"/>
                <a:gd name="T31" fmla="*/ 12 h 94"/>
                <a:gd name="T32" fmla="*/ 69 w 106"/>
                <a:gd name="T33" fmla="*/ 14 h 94"/>
                <a:gd name="T34" fmla="*/ 61 w 106"/>
                <a:gd name="T35" fmla="*/ 19 h 94"/>
                <a:gd name="T36" fmla="*/ 54 w 106"/>
                <a:gd name="T37" fmla="*/ 21 h 94"/>
                <a:gd name="T38" fmla="*/ 50 w 106"/>
                <a:gd name="T39" fmla="*/ 14 h 94"/>
                <a:gd name="T40" fmla="*/ 50 w 106"/>
                <a:gd name="T41" fmla="*/ 16 h 94"/>
                <a:gd name="T42" fmla="*/ 43 w 106"/>
                <a:gd name="T43" fmla="*/ 16 h 94"/>
                <a:gd name="T44" fmla="*/ 35 w 106"/>
                <a:gd name="T45" fmla="*/ 19 h 94"/>
                <a:gd name="T46" fmla="*/ 31 w 106"/>
                <a:gd name="T47" fmla="*/ 23 h 94"/>
                <a:gd name="T48" fmla="*/ 21 w 106"/>
                <a:gd name="T49" fmla="*/ 28 h 94"/>
                <a:gd name="T50" fmla="*/ 14 w 106"/>
                <a:gd name="T51" fmla="*/ 42 h 94"/>
                <a:gd name="T52" fmla="*/ 14 w 106"/>
                <a:gd name="T53" fmla="*/ 61 h 94"/>
                <a:gd name="T54" fmla="*/ 5 w 106"/>
                <a:gd name="T55" fmla="*/ 66 h 94"/>
                <a:gd name="T56" fmla="*/ 2 w 106"/>
                <a:gd name="T57" fmla="*/ 68 h 94"/>
                <a:gd name="T58" fmla="*/ 0 w 106"/>
                <a:gd name="T59" fmla="*/ 73 h 94"/>
                <a:gd name="T60" fmla="*/ 0 w 106"/>
                <a:gd name="T61" fmla="*/ 78 h 94"/>
                <a:gd name="T62" fmla="*/ 2 w 106"/>
                <a:gd name="T63" fmla="*/ 85 h 94"/>
                <a:gd name="T64" fmla="*/ 9 w 106"/>
                <a:gd name="T65" fmla="*/ 83 h 94"/>
                <a:gd name="T66" fmla="*/ 21 w 106"/>
                <a:gd name="T67" fmla="*/ 83 h 94"/>
                <a:gd name="T68" fmla="*/ 24 w 106"/>
                <a:gd name="T69" fmla="*/ 87 h 94"/>
                <a:gd name="T70" fmla="*/ 24 w 106"/>
                <a:gd name="T71" fmla="*/ 90 h 94"/>
                <a:gd name="T72" fmla="*/ 28 w 106"/>
                <a:gd name="T73" fmla="*/ 92 h 94"/>
                <a:gd name="T74" fmla="*/ 38 w 106"/>
                <a:gd name="T75" fmla="*/ 92 h 94"/>
                <a:gd name="T76" fmla="*/ 40 w 106"/>
                <a:gd name="T77" fmla="*/ 92 h 94"/>
                <a:gd name="T78" fmla="*/ 45 w 106"/>
                <a:gd name="T79" fmla="*/ 90 h 94"/>
                <a:gd name="T80" fmla="*/ 52 w 106"/>
                <a:gd name="T81" fmla="*/ 90 h 94"/>
                <a:gd name="T82" fmla="*/ 54 w 106"/>
                <a:gd name="T83" fmla="*/ 83 h 94"/>
                <a:gd name="T84" fmla="*/ 57 w 106"/>
                <a:gd name="T85" fmla="*/ 66 h 94"/>
                <a:gd name="T86" fmla="*/ 59 w 106"/>
                <a:gd name="T87" fmla="*/ 68 h 94"/>
                <a:gd name="T88" fmla="*/ 64 w 106"/>
                <a:gd name="T89" fmla="*/ 71 h 94"/>
                <a:gd name="T90" fmla="*/ 71 w 106"/>
                <a:gd name="T91" fmla="*/ 68 h 94"/>
                <a:gd name="T92" fmla="*/ 76 w 106"/>
                <a:gd name="T93" fmla="*/ 68 h 94"/>
                <a:gd name="T94" fmla="*/ 78 w 106"/>
                <a:gd name="T95" fmla="*/ 66 h 94"/>
                <a:gd name="T96" fmla="*/ 83 w 106"/>
                <a:gd name="T97" fmla="*/ 66 h 94"/>
                <a:gd name="T98" fmla="*/ 90 w 106"/>
                <a:gd name="T99" fmla="*/ 71 h 94"/>
                <a:gd name="T100" fmla="*/ 97 w 106"/>
                <a:gd name="T101" fmla="*/ 68 h 94"/>
                <a:gd name="T102" fmla="*/ 102 w 106"/>
                <a:gd name="T103" fmla="*/ 71 h 94"/>
                <a:gd name="T104" fmla="*/ 106 w 106"/>
                <a:gd name="T105" fmla="*/ 66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6" h="94">
                  <a:moveTo>
                    <a:pt x="106" y="54"/>
                  </a:moveTo>
                  <a:lnTo>
                    <a:pt x="106" y="52"/>
                  </a:lnTo>
                  <a:lnTo>
                    <a:pt x="106" y="52"/>
                  </a:lnTo>
                  <a:lnTo>
                    <a:pt x="106" y="52"/>
                  </a:lnTo>
                  <a:lnTo>
                    <a:pt x="104" y="50"/>
                  </a:lnTo>
                  <a:lnTo>
                    <a:pt x="104" y="52"/>
                  </a:lnTo>
                  <a:lnTo>
                    <a:pt x="104" y="47"/>
                  </a:lnTo>
                  <a:lnTo>
                    <a:pt x="104" y="47"/>
                  </a:lnTo>
                  <a:lnTo>
                    <a:pt x="102" y="47"/>
                  </a:lnTo>
                  <a:lnTo>
                    <a:pt x="104" y="45"/>
                  </a:lnTo>
                  <a:lnTo>
                    <a:pt x="104" y="45"/>
                  </a:lnTo>
                  <a:lnTo>
                    <a:pt x="104" y="45"/>
                  </a:lnTo>
                  <a:lnTo>
                    <a:pt x="104" y="42"/>
                  </a:lnTo>
                  <a:lnTo>
                    <a:pt x="104" y="42"/>
                  </a:lnTo>
                  <a:lnTo>
                    <a:pt x="104" y="42"/>
                  </a:lnTo>
                  <a:lnTo>
                    <a:pt x="104" y="40"/>
                  </a:lnTo>
                  <a:lnTo>
                    <a:pt x="104" y="40"/>
                  </a:lnTo>
                  <a:lnTo>
                    <a:pt x="104" y="38"/>
                  </a:lnTo>
                  <a:lnTo>
                    <a:pt x="104" y="38"/>
                  </a:lnTo>
                  <a:lnTo>
                    <a:pt x="104" y="35"/>
                  </a:lnTo>
                  <a:lnTo>
                    <a:pt x="104" y="35"/>
                  </a:lnTo>
                  <a:lnTo>
                    <a:pt x="104" y="35"/>
                  </a:lnTo>
                  <a:lnTo>
                    <a:pt x="104" y="35"/>
                  </a:lnTo>
                  <a:lnTo>
                    <a:pt x="104" y="31"/>
                  </a:lnTo>
                  <a:lnTo>
                    <a:pt x="104" y="28"/>
                  </a:lnTo>
                  <a:lnTo>
                    <a:pt x="104" y="28"/>
                  </a:lnTo>
                  <a:lnTo>
                    <a:pt x="104" y="28"/>
                  </a:lnTo>
                  <a:lnTo>
                    <a:pt x="102" y="28"/>
                  </a:lnTo>
                  <a:lnTo>
                    <a:pt x="102" y="26"/>
                  </a:lnTo>
                  <a:lnTo>
                    <a:pt x="102" y="26"/>
                  </a:lnTo>
                  <a:lnTo>
                    <a:pt x="102" y="23"/>
                  </a:lnTo>
                  <a:lnTo>
                    <a:pt x="99" y="23"/>
                  </a:lnTo>
                  <a:lnTo>
                    <a:pt x="99" y="23"/>
                  </a:lnTo>
                  <a:lnTo>
                    <a:pt x="99" y="21"/>
                  </a:lnTo>
                  <a:lnTo>
                    <a:pt x="99" y="21"/>
                  </a:lnTo>
                  <a:lnTo>
                    <a:pt x="99" y="21"/>
                  </a:lnTo>
                  <a:lnTo>
                    <a:pt x="99" y="19"/>
                  </a:lnTo>
                  <a:lnTo>
                    <a:pt x="99" y="19"/>
                  </a:lnTo>
                  <a:lnTo>
                    <a:pt x="99" y="19"/>
                  </a:lnTo>
                  <a:lnTo>
                    <a:pt x="97" y="16"/>
                  </a:lnTo>
                  <a:lnTo>
                    <a:pt x="95" y="16"/>
                  </a:lnTo>
                  <a:lnTo>
                    <a:pt x="92" y="16"/>
                  </a:lnTo>
                  <a:lnTo>
                    <a:pt x="92" y="14"/>
                  </a:lnTo>
                  <a:lnTo>
                    <a:pt x="92" y="14"/>
                  </a:lnTo>
                  <a:lnTo>
                    <a:pt x="90" y="14"/>
                  </a:lnTo>
                  <a:lnTo>
                    <a:pt x="90" y="14"/>
                  </a:lnTo>
                  <a:lnTo>
                    <a:pt x="90" y="12"/>
                  </a:lnTo>
                  <a:lnTo>
                    <a:pt x="90" y="12"/>
                  </a:lnTo>
                  <a:lnTo>
                    <a:pt x="90" y="12"/>
                  </a:lnTo>
                  <a:lnTo>
                    <a:pt x="90" y="12"/>
                  </a:lnTo>
                  <a:lnTo>
                    <a:pt x="90" y="12"/>
                  </a:lnTo>
                  <a:lnTo>
                    <a:pt x="90" y="12"/>
                  </a:lnTo>
                  <a:lnTo>
                    <a:pt x="90" y="12"/>
                  </a:lnTo>
                  <a:lnTo>
                    <a:pt x="90" y="9"/>
                  </a:lnTo>
                  <a:lnTo>
                    <a:pt x="87" y="7"/>
                  </a:lnTo>
                  <a:lnTo>
                    <a:pt x="87" y="7"/>
                  </a:lnTo>
                  <a:lnTo>
                    <a:pt x="87" y="5"/>
                  </a:lnTo>
                  <a:lnTo>
                    <a:pt x="87" y="5"/>
                  </a:lnTo>
                  <a:lnTo>
                    <a:pt x="87" y="5"/>
                  </a:lnTo>
                  <a:lnTo>
                    <a:pt x="87" y="5"/>
                  </a:lnTo>
                  <a:lnTo>
                    <a:pt x="85" y="5"/>
                  </a:lnTo>
                  <a:lnTo>
                    <a:pt x="85" y="5"/>
                  </a:lnTo>
                  <a:lnTo>
                    <a:pt x="85" y="5"/>
                  </a:lnTo>
                  <a:lnTo>
                    <a:pt x="85" y="5"/>
                  </a:lnTo>
                  <a:lnTo>
                    <a:pt x="85" y="5"/>
                  </a:lnTo>
                  <a:lnTo>
                    <a:pt x="85" y="5"/>
                  </a:lnTo>
                  <a:lnTo>
                    <a:pt x="85" y="5"/>
                  </a:lnTo>
                  <a:lnTo>
                    <a:pt x="85" y="2"/>
                  </a:lnTo>
                  <a:lnTo>
                    <a:pt x="85" y="2"/>
                  </a:lnTo>
                  <a:lnTo>
                    <a:pt x="85" y="2"/>
                  </a:lnTo>
                  <a:lnTo>
                    <a:pt x="85" y="2"/>
                  </a:lnTo>
                  <a:lnTo>
                    <a:pt x="85" y="0"/>
                  </a:lnTo>
                  <a:lnTo>
                    <a:pt x="85" y="0"/>
                  </a:lnTo>
                  <a:lnTo>
                    <a:pt x="85" y="0"/>
                  </a:lnTo>
                  <a:lnTo>
                    <a:pt x="83" y="0"/>
                  </a:lnTo>
                  <a:lnTo>
                    <a:pt x="83" y="0"/>
                  </a:lnTo>
                  <a:lnTo>
                    <a:pt x="83" y="0"/>
                  </a:lnTo>
                  <a:lnTo>
                    <a:pt x="83" y="0"/>
                  </a:lnTo>
                  <a:lnTo>
                    <a:pt x="80" y="0"/>
                  </a:lnTo>
                  <a:lnTo>
                    <a:pt x="80" y="0"/>
                  </a:lnTo>
                  <a:lnTo>
                    <a:pt x="78" y="0"/>
                  </a:lnTo>
                  <a:lnTo>
                    <a:pt x="78" y="0"/>
                  </a:lnTo>
                  <a:lnTo>
                    <a:pt x="78" y="0"/>
                  </a:lnTo>
                  <a:lnTo>
                    <a:pt x="78" y="2"/>
                  </a:lnTo>
                  <a:lnTo>
                    <a:pt x="78" y="5"/>
                  </a:lnTo>
                  <a:lnTo>
                    <a:pt x="76" y="5"/>
                  </a:lnTo>
                  <a:lnTo>
                    <a:pt x="76" y="5"/>
                  </a:lnTo>
                  <a:lnTo>
                    <a:pt x="76" y="5"/>
                  </a:lnTo>
                  <a:lnTo>
                    <a:pt x="76" y="5"/>
                  </a:lnTo>
                  <a:lnTo>
                    <a:pt x="76" y="5"/>
                  </a:lnTo>
                  <a:lnTo>
                    <a:pt x="76" y="7"/>
                  </a:lnTo>
                  <a:lnTo>
                    <a:pt x="76" y="7"/>
                  </a:lnTo>
                  <a:lnTo>
                    <a:pt x="76" y="7"/>
                  </a:lnTo>
                  <a:lnTo>
                    <a:pt x="73" y="9"/>
                  </a:lnTo>
                  <a:lnTo>
                    <a:pt x="71" y="9"/>
                  </a:lnTo>
                  <a:lnTo>
                    <a:pt x="71" y="12"/>
                  </a:lnTo>
                  <a:lnTo>
                    <a:pt x="71" y="12"/>
                  </a:lnTo>
                  <a:lnTo>
                    <a:pt x="71" y="12"/>
                  </a:lnTo>
                  <a:lnTo>
                    <a:pt x="69" y="12"/>
                  </a:lnTo>
                  <a:lnTo>
                    <a:pt x="69" y="12"/>
                  </a:lnTo>
                  <a:lnTo>
                    <a:pt x="69" y="12"/>
                  </a:lnTo>
                  <a:lnTo>
                    <a:pt x="69" y="14"/>
                  </a:lnTo>
                  <a:lnTo>
                    <a:pt x="69" y="14"/>
                  </a:lnTo>
                  <a:lnTo>
                    <a:pt x="66" y="16"/>
                  </a:lnTo>
                  <a:lnTo>
                    <a:pt x="66" y="16"/>
                  </a:lnTo>
                  <a:lnTo>
                    <a:pt x="64" y="16"/>
                  </a:lnTo>
                  <a:lnTo>
                    <a:pt x="64" y="16"/>
                  </a:lnTo>
                  <a:lnTo>
                    <a:pt x="61" y="19"/>
                  </a:lnTo>
                  <a:lnTo>
                    <a:pt x="61" y="19"/>
                  </a:lnTo>
                  <a:lnTo>
                    <a:pt x="61" y="19"/>
                  </a:lnTo>
                  <a:lnTo>
                    <a:pt x="59" y="21"/>
                  </a:lnTo>
                  <a:lnTo>
                    <a:pt x="57" y="21"/>
                  </a:lnTo>
                  <a:lnTo>
                    <a:pt x="57" y="21"/>
                  </a:lnTo>
                  <a:lnTo>
                    <a:pt x="54" y="21"/>
                  </a:lnTo>
                  <a:lnTo>
                    <a:pt x="54" y="21"/>
                  </a:lnTo>
                  <a:lnTo>
                    <a:pt x="54" y="19"/>
                  </a:lnTo>
                  <a:lnTo>
                    <a:pt x="52" y="16"/>
                  </a:lnTo>
                  <a:lnTo>
                    <a:pt x="52" y="16"/>
                  </a:lnTo>
                  <a:lnTo>
                    <a:pt x="52" y="14"/>
                  </a:lnTo>
                  <a:lnTo>
                    <a:pt x="50" y="14"/>
                  </a:lnTo>
                  <a:lnTo>
                    <a:pt x="50" y="14"/>
                  </a:lnTo>
                  <a:lnTo>
                    <a:pt x="50" y="14"/>
                  </a:lnTo>
                  <a:lnTo>
                    <a:pt x="50" y="14"/>
                  </a:lnTo>
                  <a:lnTo>
                    <a:pt x="50" y="14"/>
                  </a:lnTo>
                  <a:lnTo>
                    <a:pt x="50" y="14"/>
                  </a:lnTo>
                  <a:lnTo>
                    <a:pt x="50" y="16"/>
                  </a:lnTo>
                  <a:lnTo>
                    <a:pt x="47" y="16"/>
                  </a:lnTo>
                  <a:lnTo>
                    <a:pt x="47" y="16"/>
                  </a:lnTo>
                  <a:lnTo>
                    <a:pt x="47" y="16"/>
                  </a:lnTo>
                  <a:lnTo>
                    <a:pt x="45" y="14"/>
                  </a:lnTo>
                  <a:lnTo>
                    <a:pt x="45" y="16"/>
                  </a:lnTo>
                  <a:lnTo>
                    <a:pt x="43" y="16"/>
                  </a:lnTo>
                  <a:lnTo>
                    <a:pt x="43" y="16"/>
                  </a:lnTo>
                  <a:lnTo>
                    <a:pt x="43" y="16"/>
                  </a:lnTo>
                  <a:lnTo>
                    <a:pt x="40" y="16"/>
                  </a:lnTo>
                  <a:lnTo>
                    <a:pt x="40" y="16"/>
                  </a:lnTo>
                  <a:lnTo>
                    <a:pt x="38" y="16"/>
                  </a:lnTo>
                  <a:lnTo>
                    <a:pt x="35" y="19"/>
                  </a:lnTo>
                  <a:lnTo>
                    <a:pt x="33" y="19"/>
                  </a:lnTo>
                  <a:lnTo>
                    <a:pt x="31" y="21"/>
                  </a:lnTo>
                  <a:lnTo>
                    <a:pt x="31" y="23"/>
                  </a:lnTo>
                  <a:lnTo>
                    <a:pt x="31" y="23"/>
                  </a:lnTo>
                  <a:lnTo>
                    <a:pt x="31" y="23"/>
                  </a:lnTo>
                  <a:lnTo>
                    <a:pt x="31" y="23"/>
                  </a:lnTo>
                  <a:lnTo>
                    <a:pt x="31" y="23"/>
                  </a:lnTo>
                  <a:lnTo>
                    <a:pt x="26" y="23"/>
                  </a:lnTo>
                  <a:lnTo>
                    <a:pt x="26" y="23"/>
                  </a:lnTo>
                  <a:lnTo>
                    <a:pt x="24" y="26"/>
                  </a:lnTo>
                  <a:lnTo>
                    <a:pt x="24" y="28"/>
                  </a:lnTo>
                  <a:lnTo>
                    <a:pt x="21" y="28"/>
                  </a:lnTo>
                  <a:lnTo>
                    <a:pt x="19" y="31"/>
                  </a:lnTo>
                  <a:lnTo>
                    <a:pt x="19" y="31"/>
                  </a:lnTo>
                  <a:lnTo>
                    <a:pt x="19" y="33"/>
                  </a:lnTo>
                  <a:lnTo>
                    <a:pt x="16" y="35"/>
                  </a:lnTo>
                  <a:lnTo>
                    <a:pt x="14" y="40"/>
                  </a:lnTo>
                  <a:lnTo>
                    <a:pt x="14" y="42"/>
                  </a:lnTo>
                  <a:lnTo>
                    <a:pt x="14" y="42"/>
                  </a:lnTo>
                  <a:lnTo>
                    <a:pt x="14" y="45"/>
                  </a:lnTo>
                  <a:lnTo>
                    <a:pt x="14" y="54"/>
                  </a:lnTo>
                  <a:lnTo>
                    <a:pt x="14" y="57"/>
                  </a:lnTo>
                  <a:lnTo>
                    <a:pt x="14" y="57"/>
                  </a:lnTo>
                  <a:lnTo>
                    <a:pt x="14" y="61"/>
                  </a:lnTo>
                  <a:lnTo>
                    <a:pt x="12" y="61"/>
                  </a:lnTo>
                  <a:lnTo>
                    <a:pt x="12" y="64"/>
                  </a:lnTo>
                  <a:lnTo>
                    <a:pt x="9" y="64"/>
                  </a:lnTo>
                  <a:lnTo>
                    <a:pt x="7" y="64"/>
                  </a:lnTo>
                  <a:lnTo>
                    <a:pt x="7" y="64"/>
                  </a:lnTo>
                  <a:lnTo>
                    <a:pt x="5" y="66"/>
                  </a:lnTo>
                  <a:lnTo>
                    <a:pt x="5" y="66"/>
                  </a:lnTo>
                  <a:lnTo>
                    <a:pt x="5" y="66"/>
                  </a:lnTo>
                  <a:lnTo>
                    <a:pt x="5" y="66"/>
                  </a:lnTo>
                  <a:lnTo>
                    <a:pt x="5" y="68"/>
                  </a:lnTo>
                  <a:lnTo>
                    <a:pt x="5" y="68"/>
                  </a:lnTo>
                  <a:lnTo>
                    <a:pt x="2" y="68"/>
                  </a:lnTo>
                  <a:lnTo>
                    <a:pt x="2" y="68"/>
                  </a:lnTo>
                  <a:lnTo>
                    <a:pt x="0" y="71"/>
                  </a:lnTo>
                  <a:lnTo>
                    <a:pt x="0" y="71"/>
                  </a:lnTo>
                  <a:lnTo>
                    <a:pt x="0" y="71"/>
                  </a:lnTo>
                  <a:lnTo>
                    <a:pt x="0" y="73"/>
                  </a:lnTo>
                  <a:lnTo>
                    <a:pt x="0" y="73"/>
                  </a:lnTo>
                  <a:lnTo>
                    <a:pt x="0" y="76"/>
                  </a:lnTo>
                  <a:lnTo>
                    <a:pt x="0" y="76"/>
                  </a:lnTo>
                  <a:lnTo>
                    <a:pt x="0" y="76"/>
                  </a:lnTo>
                  <a:lnTo>
                    <a:pt x="0" y="78"/>
                  </a:lnTo>
                  <a:lnTo>
                    <a:pt x="0" y="78"/>
                  </a:lnTo>
                  <a:lnTo>
                    <a:pt x="0" y="78"/>
                  </a:lnTo>
                  <a:lnTo>
                    <a:pt x="0" y="78"/>
                  </a:lnTo>
                  <a:lnTo>
                    <a:pt x="0" y="80"/>
                  </a:lnTo>
                  <a:lnTo>
                    <a:pt x="2" y="80"/>
                  </a:lnTo>
                  <a:lnTo>
                    <a:pt x="0" y="85"/>
                  </a:lnTo>
                  <a:lnTo>
                    <a:pt x="2" y="85"/>
                  </a:lnTo>
                  <a:lnTo>
                    <a:pt x="2" y="85"/>
                  </a:lnTo>
                  <a:lnTo>
                    <a:pt x="5" y="87"/>
                  </a:lnTo>
                  <a:lnTo>
                    <a:pt x="5" y="87"/>
                  </a:lnTo>
                  <a:lnTo>
                    <a:pt x="7" y="87"/>
                  </a:lnTo>
                  <a:lnTo>
                    <a:pt x="7" y="87"/>
                  </a:lnTo>
                  <a:lnTo>
                    <a:pt x="9" y="83"/>
                  </a:lnTo>
                  <a:lnTo>
                    <a:pt x="9" y="83"/>
                  </a:lnTo>
                  <a:lnTo>
                    <a:pt x="12" y="80"/>
                  </a:lnTo>
                  <a:lnTo>
                    <a:pt x="14" y="83"/>
                  </a:lnTo>
                  <a:lnTo>
                    <a:pt x="16" y="83"/>
                  </a:lnTo>
                  <a:lnTo>
                    <a:pt x="19" y="83"/>
                  </a:lnTo>
                  <a:lnTo>
                    <a:pt x="21" y="83"/>
                  </a:lnTo>
                  <a:lnTo>
                    <a:pt x="21" y="83"/>
                  </a:lnTo>
                  <a:lnTo>
                    <a:pt x="21" y="85"/>
                  </a:lnTo>
                  <a:lnTo>
                    <a:pt x="24" y="85"/>
                  </a:lnTo>
                  <a:lnTo>
                    <a:pt x="24" y="85"/>
                  </a:lnTo>
                  <a:lnTo>
                    <a:pt x="24" y="85"/>
                  </a:lnTo>
                  <a:lnTo>
                    <a:pt x="24" y="87"/>
                  </a:lnTo>
                  <a:lnTo>
                    <a:pt x="24" y="87"/>
                  </a:lnTo>
                  <a:lnTo>
                    <a:pt x="24" y="87"/>
                  </a:lnTo>
                  <a:lnTo>
                    <a:pt x="24" y="87"/>
                  </a:lnTo>
                  <a:lnTo>
                    <a:pt x="24" y="90"/>
                  </a:lnTo>
                  <a:lnTo>
                    <a:pt x="24" y="90"/>
                  </a:lnTo>
                  <a:lnTo>
                    <a:pt x="24" y="90"/>
                  </a:lnTo>
                  <a:lnTo>
                    <a:pt x="24" y="90"/>
                  </a:lnTo>
                  <a:lnTo>
                    <a:pt x="24" y="92"/>
                  </a:lnTo>
                  <a:lnTo>
                    <a:pt x="24" y="92"/>
                  </a:lnTo>
                  <a:lnTo>
                    <a:pt x="24" y="94"/>
                  </a:lnTo>
                  <a:lnTo>
                    <a:pt x="26" y="94"/>
                  </a:lnTo>
                  <a:lnTo>
                    <a:pt x="28" y="92"/>
                  </a:lnTo>
                  <a:lnTo>
                    <a:pt x="28" y="92"/>
                  </a:lnTo>
                  <a:lnTo>
                    <a:pt x="31" y="92"/>
                  </a:lnTo>
                  <a:lnTo>
                    <a:pt x="33" y="92"/>
                  </a:lnTo>
                  <a:lnTo>
                    <a:pt x="33" y="94"/>
                  </a:lnTo>
                  <a:lnTo>
                    <a:pt x="35" y="94"/>
                  </a:lnTo>
                  <a:lnTo>
                    <a:pt x="35" y="92"/>
                  </a:lnTo>
                  <a:lnTo>
                    <a:pt x="38" y="92"/>
                  </a:lnTo>
                  <a:lnTo>
                    <a:pt x="38" y="92"/>
                  </a:lnTo>
                  <a:lnTo>
                    <a:pt x="38" y="92"/>
                  </a:lnTo>
                  <a:lnTo>
                    <a:pt x="38" y="92"/>
                  </a:lnTo>
                  <a:lnTo>
                    <a:pt x="40" y="92"/>
                  </a:lnTo>
                  <a:lnTo>
                    <a:pt x="40" y="92"/>
                  </a:lnTo>
                  <a:lnTo>
                    <a:pt x="40" y="92"/>
                  </a:lnTo>
                  <a:lnTo>
                    <a:pt x="43" y="92"/>
                  </a:lnTo>
                  <a:lnTo>
                    <a:pt x="45" y="92"/>
                  </a:lnTo>
                  <a:lnTo>
                    <a:pt x="45" y="92"/>
                  </a:lnTo>
                  <a:lnTo>
                    <a:pt x="45" y="92"/>
                  </a:lnTo>
                  <a:lnTo>
                    <a:pt x="45" y="92"/>
                  </a:lnTo>
                  <a:lnTo>
                    <a:pt x="45" y="90"/>
                  </a:lnTo>
                  <a:lnTo>
                    <a:pt x="47" y="90"/>
                  </a:lnTo>
                  <a:lnTo>
                    <a:pt x="47" y="90"/>
                  </a:lnTo>
                  <a:lnTo>
                    <a:pt x="47" y="90"/>
                  </a:lnTo>
                  <a:lnTo>
                    <a:pt x="50" y="90"/>
                  </a:lnTo>
                  <a:lnTo>
                    <a:pt x="50" y="90"/>
                  </a:lnTo>
                  <a:lnTo>
                    <a:pt x="52" y="90"/>
                  </a:lnTo>
                  <a:lnTo>
                    <a:pt x="52" y="90"/>
                  </a:lnTo>
                  <a:lnTo>
                    <a:pt x="54" y="87"/>
                  </a:lnTo>
                  <a:lnTo>
                    <a:pt x="54" y="87"/>
                  </a:lnTo>
                  <a:lnTo>
                    <a:pt x="54" y="85"/>
                  </a:lnTo>
                  <a:lnTo>
                    <a:pt x="54" y="85"/>
                  </a:lnTo>
                  <a:lnTo>
                    <a:pt x="54" y="83"/>
                  </a:lnTo>
                  <a:lnTo>
                    <a:pt x="54" y="78"/>
                  </a:lnTo>
                  <a:lnTo>
                    <a:pt x="57" y="73"/>
                  </a:lnTo>
                  <a:lnTo>
                    <a:pt x="57" y="71"/>
                  </a:lnTo>
                  <a:lnTo>
                    <a:pt x="57" y="68"/>
                  </a:lnTo>
                  <a:lnTo>
                    <a:pt x="57" y="66"/>
                  </a:lnTo>
                  <a:lnTo>
                    <a:pt x="57" y="66"/>
                  </a:lnTo>
                  <a:lnTo>
                    <a:pt x="57" y="66"/>
                  </a:lnTo>
                  <a:lnTo>
                    <a:pt x="57" y="66"/>
                  </a:lnTo>
                  <a:lnTo>
                    <a:pt x="57" y="66"/>
                  </a:lnTo>
                  <a:lnTo>
                    <a:pt x="57" y="66"/>
                  </a:lnTo>
                  <a:lnTo>
                    <a:pt x="59" y="68"/>
                  </a:lnTo>
                  <a:lnTo>
                    <a:pt x="59" y="68"/>
                  </a:lnTo>
                  <a:lnTo>
                    <a:pt x="59" y="68"/>
                  </a:lnTo>
                  <a:lnTo>
                    <a:pt x="59" y="68"/>
                  </a:lnTo>
                  <a:lnTo>
                    <a:pt x="61" y="68"/>
                  </a:lnTo>
                  <a:lnTo>
                    <a:pt x="61" y="68"/>
                  </a:lnTo>
                  <a:lnTo>
                    <a:pt x="64" y="71"/>
                  </a:lnTo>
                  <a:lnTo>
                    <a:pt x="64" y="71"/>
                  </a:lnTo>
                  <a:lnTo>
                    <a:pt x="66" y="73"/>
                  </a:lnTo>
                  <a:lnTo>
                    <a:pt x="66" y="73"/>
                  </a:lnTo>
                  <a:lnTo>
                    <a:pt x="69" y="73"/>
                  </a:lnTo>
                  <a:lnTo>
                    <a:pt x="69" y="73"/>
                  </a:lnTo>
                  <a:lnTo>
                    <a:pt x="71" y="68"/>
                  </a:lnTo>
                  <a:lnTo>
                    <a:pt x="71" y="68"/>
                  </a:lnTo>
                  <a:lnTo>
                    <a:pt x="71" y="68"/>
                  </a:lnTo>
                  <a:lnTo>
                    <a:pt x="71" y="68"/>
                  </a:lnTo>
                  <a:lnTo>
                    <a:pt x="71" y="68"/>
                  </a:lnTo>
                  <a:lnTo>
                    <a:pt x="73" y="68"/>
                  </a:lnTo>
                  <a:lnTo>
                    <a:pt x="73" y="68"/>
                  </a:lnTo>
                  <a:lnTo>
                    <a:pt x="76" y="68"/>
                  </a:lnTo>
                  <a:lnTo>
                    <a:pt x="76" y="68"/>
                  </a:lnTo>
                  <a:lnTo>
                    <a:pt x="78" y="68"/>
                  </a:lnTo>
                  <a:lnTo>
                    <a:pt x="78" y="68"/>
                  </a:lnTo>
                  <a:lnTo>
                    <a:pt x="78" y="66"/>
                  </a:lnTo>
                  <a:lnTo>
                    <a:pt x="78" y="66"/>
                  </a:lnTo>
                  <a:lnTo>
                    <a:pt x="78" y="66"/>
                  </a:lnTo>
                  <a:lnTo>
                    <a:pt x="80" y="66"/>
                  </a:lnTo>
                  <a:lnTo>
                    <a:pt x="80" y="66"/>
                  </a:lnTo>
                  <a:lnTo>
                    <a:pt x="80" y="66"/>
                  </a:lnTo>
                  <a:lnTo>
                    <a:pt x="83" y="66"/>
                  </a:lnTo>
                  <a:lnTo>
                    <a:pt x="83" y="66"/>
                  </a:lnTo>
                  <a:lnTo>
                    <a:pt x="83" y="66"/>
                  </a:lnTo>
                  <a:lnTo>
                    <a:pt x="83" y="68"/>
                  </a:lnTo>
                  <a:lnTo>
                    <a:pt x="83" y="68"/>
                  </a:lnTo>
                  <a:lnTo>
                    <a:pt x="85" y="71"/>
                  </a:lnTo>
                  <a:lnTo>
                    <a:pt x="87" y="71"/>
                  </a:lnTo>
                  <a:lnTo>
                    <a:pt x="90" y="71"/>
                  </a:lnTo>
                  <a:lnTo>
                    <a:pt x="90" y="71"/>
                  </a:lnTo>
                  <a:lnTo>
                    <a:pt x="92" y="71"/>
                  </a:lnTo>
                  <a:lnTo>
                    <a:pt x="92" y="71"/>
                  </a:lnTo>
                  <a:lnTo>
                    <a:pt x="95" y="71"/>
                  </a:lnTo>
                  <a:lnTo>
                    <a:pt x="95" y="71"/>
                  </a:lnTo>
                  <a:lnTo>
                    <a:pt x="95" y="68"/>
                  </a:lnTo>
                  <a:lnTo>
                    <a:pt x="97" y="68"/>
                  </a:lnTo>
                  <a:lnTo>
                    <a:pt x="97" y="68"/>
                  </a:lnTo>
                  <a:lnTo>
                    <a:pt x="97" y="68"/>
                  </a:lnTo>
                  <a:lnTo>
                    <a:pt x="99" y="71"/>
                  </a:lnTo>
                  <a:lnTo>
                    <a:pt x="102" y="71"/>
                  </a:lnTo>
                  <a:lnTo>
                    <a:pt x="102" y="71"/>
                  </a:lnTo>
                  <a:lnTo>
                    <a:pt x="102" y="71"/>
                  </a:lnTo>
                  <a:lnTo>
                    <a:pt x="102" y="68"/>
                  </a:lnTo>
                  <a:lnTo>
                    <a:pt x="104" y="68"/>
                  </a:lnTo>
                  <a:lnTo>
                    <a:pt x="104" y="68"/>
                  </a:lnTo>
                  <a:lnTo>
                    <a:pt x="104" y="68"/>
                  </a:lnTo>
                  <a:lnTo>
                    <a:pt x="106" y="66"/>
                  </a:lnTo>
                  <a:lnTo>
                    <a:pt x="106" y="66"/>
                  </a:lnTo>
                  <a:lnTo>
                    <a:pt x="106" y="61"/>
                  </a:lnTo>
                  <a:lnTo>
                    <a:pt x="106" y="59"/>
                  </a:lnTo>
                  <a:lnTo>
                    <a:pt x="106" y="54"/>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03" name="Freeform 22">
              <a:extLst>
                <a:ext uri="{FF2B5EF4-FFF2-40B4-BE49-F238E27FC236}">
                  <a16:creationId xmlns:a16="http://schemas.microsoft.com/office/drawing/2014/main" id="{8EEC8C00-DC29-236C-467A-32AAC002EF48}"/>
                </a:ext>
              </a:extLst>
            </p:cNvPr>
            <p:cNvSpPr>
              <a:spLocks/>
            </p:cNvSpPr>
            <p:nvPr/>
          </p:nvSpPr>
          <p:spPr bwMode="auto">
            <a:xfrm>
              <a:off x="10882365" y="4774464"/>
              <a:ext cx="44572" cy="38204"/>
            </a:xfrm>
            <a:custGeom>
              <a:avLst/>
              <a:gdLst>
                <a:gd name="T0" fmla="*/ 33 w 35"/>
                <a:gd name="T1" fmla="*/ 16 h 30"/>
                <a:gd name="T2" fmla="*/ 31 w 35"/>
                <a:gd name="T3" fmla="*/ 14 h 30"/>
                <a:gd name="T4" fmla="*/ 31 w 35"/>
                <a:gd name="T5" fmla="*/ 14 h 30"/>
                <a:gd name="T6" fmla="*/ 28 w 35"/>
                <a:gd name="T7" fmla="*/ 11 h 30"/>
                <a:gd name="T8" fmla="*/ 28 w 35"/>
                <a:gd name="T9" fmla="*/ 11 h 30"/>
                <a:gd name="T10" fmla="*/ 28 w 35"/>
                <a:gd name="T11" fmla="*/ 9 h 30"/>
                <a:gd name="T12" fmla="*/ 26 w 35"/>
                <a:gd name="T13" fmla="*/ 7 h 30"/>
                <a:gd name="T14" fmla="*/ 26 w 35"/>
                <a:gd name="T15" fmla="*/ 4 h 30"/>
                <a:gd name="T16" fmla="*/ 26 w 35"/>
                <a:gd name="T17" fmla="*/ 4 h 30"/>
                <a:gd name="T18" fmla="*/ 23 w 35"/>
                <a:gd name="T19" fmla="*/ 2 h 30"/>
                <a:gd name="T20" fmla="*/ 21 w 35"/>
                <a:gd name="T21" fmla="*/ 2 h 30"/>
                <a:gd name="T22" fmla="*/ 19 w 35"/>
                <a:gd name="T23" fmla="*/ 2 h 30"/>
                <a:gd name="T24" fmla="*/ 16 w 35"/>
                <a:gd name="T25" fmla="*/ 2 h 30"/>
                <a:gd name="T26" fmla="*/ 14 w 35"/>
                <a:gd name="T27" fmla="*/ 0 h 30"/>
                <a:gd name="T28" fmla="*/ 12 w 35"/>
                <a:gd name="T29" fmla="*/ 0 h 30"/>
                <a:gd name="T30" fmla="*/ 7 w 35"/>
                <a:gd name="T31" fmla="*/ 2 h 30"/>
                <a:gd name="T32" fmla="*/ 4 w 35"/>
                <a:gd name="T33" fmla="*/ 4 h 30"/>
                <a:gd name="T34" fmla="*/ 4 w 35"/>
                <a:gd name="T35" fmla="*/ 4 h 30"/>
                <a:gd name="T36" fmla="*/ 4 w 35"/>
                <a:gd name="T37" fmla="*/ 4 h 30"/>
                <a:gd name="T38" fmla="*/ 4 w 35"/>
                <a:gd name="T39" fmla="*/ 7 h 30"/>
                <a:gd name="T40" fmla="*/ 2 w 35"/>
                <a:gd name="T41" fmla="*/ 7 h 30"/>
                <a:gd name="T42" fmla="*/ 0 w 35"/>
                <a:gd name="T43" fmla="*/ 9 h 30"/>
                <a:gd name="T44" fmla="*/ 2 w 35"/>
                <a:gd name="T45" fmla="*/ 11 h 30"/>
                <a:gd name="T46" fmla="*/ 4 w 35"/>
                <a:gd name="T47" fmla="*/ 16 h 30"/>
                <a:gd name="T48" fmla="*/ 4 w 35"/>
                <a:gd name="T49" fmla="*/ 19 h 30"/>
                <a:gd name="T50" fmla="*/ 4 w 35"/>
                <a:gd name="T51" fmla="*/ 21 h 30"/>
                <a:gd name="T52" fmla="*/ 7 w 35"/>
                <a:gd name="T53" fmla="*/ 23 h 30"/>
                <a:gd name="T54" fmla="*/ 9 w 35"/>
                <a:gd name="T55" fmla="*/ 23 h 30"/>
                <a:gd name="T56" fmla="*/ 12 w 35"/>
                <a:gd name="T57" fmla="*/ 23 h 30"/>
                <a:gd name="T58" fmla="*/ 12 w 35"/>
                <a:gd name="T59" fmla="*/ 26 h 30"/>
                <a:gd name="T60" fmla="*/ 14 w 35"/>
                <a:gd name="T61" fmla="*/ 28 h 30"/>
                <a:gd name="T62" fmla="*/ 19 w 35"/>
                <a:gd name="T63" fmla="*/ 28 h 30"/>
                <a:gd name="T64" fmla="*/ 19 w 35"/>
                <a:gd name="T65" fmla="*/ 30 h 30"/>
                <a:gd name="T66" fmla="*/ 23 w 35"/>
                <a:gd name="T67" fmla="*/ 30 h 30"/>
                <a:gd name="T68" fmla="*/ 23 w 35"/>
                <a:gd name="T69" fmla="*/ 30 h 30"/>
                <a:gd name="T70" fmla="*/ 26 w 35"/>
                <a:gd name="T71" fmla="*/ 30 h 30"/>
                <a:gd name="T72" fmla="*/ 28 w 35"/>
                <a:gd name="T73" fmla="*/ 28 h 30"/>
                <a:gd name="T74" fmla="*/ 33 w 35"/>
                <a:gd name="T75" fmla="*/ 28 h 30"/>
                <a:gd name="T76" fmla="*/ 33 w 35"/>
                <a:gd name="T77" fmla="*/ 26 h 30"/>
                <a:gd name="T78" fmla="*/ 33 w 35"/>
                <a:gd name="T79" fmla="*/ 23 h 30"/>
                <a:gd name="T80" fmla="*/ 35 w 35"/>
                <a:gd name="T81" fmla="*/ 19 h 30"/>
                <a:gd name="T82" fmla="*/ 35 w 35"/>
                <a:gd name="T83"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5" h="30">
                  <a:moveTo>
                    <a:pt x="35" y="16"/>
                  </a:moveTo>
                  <a:lnTo>
                    <a:pt x="33" y="16"/>
                  </a:lnTo>
                  <a:lnTo>
                    <a:pt x="31" y="14"/>
                  </a:lnTo>
                  <a:lnTo>
                    <a:pt x="31" y="14"/>
                  </a:lnTo>
                  <a:lnTo>
                    <a:pt x="31" y="14"/>
                  </a:lnTo>
                  <a:lnTo>
                    <a:pt x="31" y="14"/>
                  </a:lnTo>
                  <a:lnTo>
                    <a:pt x="31" y="11"/>
                  </a:lnTo>
                  <a:lnTo>
                    <a:pt x="28" y="11"/>
                  </a:lnTo>
                  <a:lnTo>
                    <a:pt x="28" y="11"/>
                  </a:lnTo>
                  <a:lnTo>
                    <a:pt x="28" y="11"/>
                  </a:lnTo>
                  <a:lnTo>
                    <a:pt x="28" y="11"/>
                  </a:lnTo>
                  <a:lnTo>
                    <a:pt x="28" y="9"/>
                  </a:lnTo>
                  <a:lnTo>
                    <a:pt x="28" y="9"/>
                  </a:lnTo>
                  <a:lnTo>
                    <a:pt x="26" y="7"/>
                  </a:lnTo>
                  <a:lnTo>
                    <a:pt x="26" y="7"/>
                  </a:lnTo>
                  <a:lnTo>
                    <a:pt x="26" y="4"/>
                  </a:lnTo>
                  <a:lnTo>
                    <a:pt x="26" y="4"/>
                  </a:lnTo>
                  <a:lnTo>
                    <a:pt x="26" y="4"/>
                  </a:lnTo>
                  <a:lnTo>
                    <a:pt x="23" y="2"/>
                  </a:lnTo>
                  <a:lnTo>
                    <a:pt x="23" y="2"/>
                  </a:lnTo>
                  <a:lnTo>
                    <a:pt x="21" y="2"/>
                  </a:lnTo>
                  <a:lnTo>
                    <a:pt x="21" y="2"/>
                  </a:lnTo>
                  <a:lnTo>
                    <a:pt x="19" y="2"/>
                  </a:lnTo>
                  <a:lnTo>
                    <a:pt x="19" y="2"/>
                  </a:lnTo>
                  <a:lnTo>
                    <a:pt x="16" y="2"/>
                  </a:lnTo>
                  <a:lnTo>
                    <a:pt x="16" y="2"/>
                  </a:lnTo>
                  <a:lnTo>
                    <a:pt x="16" y="2"/>
                  </a:lnTo>
                  <a:lnTo>
                    <a:pt x="14" y="0"/>
                  </a:lnTo>
                  <a:lnTo>
                    <a:pt x="14" y="0"/>
                  </a:lnTo>
                  <a:lnTo>
                    <a:pt x="12" y="0"/>
                  </a:lnTo>
                  <a:lnTo>
                    <a:pt x="9" y="2"/>
                  </a:lnTo>
                  <a:lnTo>
                    <a:pt x="7" y="2"/>
                  </a:lnTo>
                  <a:lnTo>
                    <a:pt x="4" y="2"/>
                  </a:lnTo>
                  <a:lnTo>
                    <a:pt x="4" y="4"/>
                  </a:lnTo>
                  <a:lnTo>
                    <a:pt x="4" y="4"/>
                  </a:lnTo>
                  <a:lnTo>
                    <a:pt x="4" y="4"/>
                  </a:lnTo>
                  <a:lnTo>
                    <a:pt x="4" y="4"/>
                  </a:lnTo>
                  <a:lnTo>
                    <a:pt x="4" y="4"/>
                  </a:lnTo>
                  <a:lnTo>
                    <a:pt x="4" y="4"/>
                  </a:lnTo>
                  <a:lnTo>
                    <a:pt x="4" y="7"/>
                  </a:lnTo>
                  <a:lnTo>
                    <a:pt x="4" y="7"/>
                  </a:lnTo>
                  <a:lnTo>
                    <a:pt x="2" y="7"/>
                  </a:lnTo>
                  <a:lnTo>
                    <a:pt x="2" y="9"/>
                  </a:lnTo>
                  <a:lnTo>
                    <a:pt x="0" y="9"/>
                  </a:lnTo>
                  <a:lnTo>
                    <a:pt x="0" y="11"/>
                  </a:lnTo>
                  <a:lnTo>
                    <a:pt x="2" y="11"/>
                  </a:lnTo>
                  <a:lnTo>
                    <a:pt x="2" y="14"/>
                  </a:lnTo>
                  <a:lnTo>
                    <a:pt x="4" y="16"/>
                  </a:lnTo>
                  <a:lnTo>
                    <a:pt x="4" y="16"/>
                  </a:lnTo>
                  <a:lnTo>
                    <a:pt x="4" y="19"/>
                  </a:lnTo>
                  <a:lnTo>
                    <a:pt x="4" y="19"/>
                  </a:lnTo>
                  <a:lnTo>
                    <a:pt x="4" y="21"/>
                  </a:lnTo>
                  <a:lnTo>
                    <a:pt x="7" y="23"/>
                  </a:lnTo>
                  <a:lnTo>
                    <a:pt x="7" y="23"/>
                  </a:lnTo>
                  <a:lnTo>
                    <a:pt x="7" y="23"/>
                  </a:lnTo>
                  <a:lnTo>
                    <a:pt x="9" y="23"/>
                  </a:lnTo>
                  <a:lnTo>
                    <a:pt x="9" y="23"/>
                  </a:lnTo>
                  <a:lnTo>
                    <a:pt x="12" y="23"/>
                  </a:lnTo>
                  <a:lnTo>
                    <a:pt x="12" y="26"/>
                  </a:lnTo>
                  <a:lnTo>
                    <a:pt x="12" y="26"/>
                  </a:lnTo>
                  <a:lnTo>
                    <a:pt x="12" y="26"/>
                  </a:lnTo>
                  <a:lnTo>
                    <a:pt x="14" y="28"/>
                  </a:lnTo>
                  <a:lnTo>
                    <a:pt x="16" y="28"/>
                  </a:lnTo>
                  <a:lnTo>
                    <a:pt x="19" y="28"/>
                  </a:lnTo>
                  <a:lnTo>
                    <a:pt x="19" y="28"/>
                  </a:lnTo>
                  <a:lnTo>
                    <a:pt x="19" y="30"/>
                  </a:lnTo>
                  <a:lnTo>
                    <a:pt x="21" y="30"/>
                  </a:lnTo>
                  <a:lnTo>
                    <a:pt x="23" y="30"/>
                  </a:lnTo>
                  <a:lnTo>
                    <a:pt x="23" y="28"/>
                  </a:lnTo>
                  <a:lnTo>
                    <a:pt x="23" y="30"/>
                  </a:lnTo>
                  <a:lnTo>
                    <a:pt x="26" y="30"/>
                  </a:lnTo>
                  <a:lnTo>
                    <a:pt x="26" y="30"/>
                  </a:lnTo>
                  <a:lnTo>
                    <a:pt x="28" y="28"/>
                  </a:lnTo>
                  <a:lnTo>
                    <a:pt x="28" y="28"/>
                  </a:lnTo>
                  <a:lnTo>
                    <a:pt x="31" y="28"/>
                  </a:lnTo>
                  <a:lnTo>
                    <a:pt x="33" y="28"/>
                  </a:lnTo>
                  <a:lnTo>
                    <a:pt x="33" y="26"/>
                  </a:lnTo>
                  <a:lnTo>
                    <a:pt x="33" y="26"/>
                  </a:lnTo>
                  <a:lnTo>
                    <a:pt x="33" y="26"/>
                  </a:lnTo>
                  <a:lnTo>
                    <a:pt x="33" y="23"/>
                  </a:lnTo>
                  <a:lnTo>
                    <a:pt x="33" y="19"/>
                  </a:lnTo>
                  <a:lnTo>
                    <a:pt x="35" y="19"/>
                  </a:lnTo>
                  <a:lnTo>
                    <a:pt x="35" y="16"/>
                  </a:lnTo>
                  <a:lnTo>
                    <a:pt x="35" y="16"/>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04" name="Freeform 23">
              <a:extLst>
                <a:ext uri="{FF2B5EF4-FFF2-40B4-BE49-F238E27FC236}">
                  <a16:creationId xmlns:a16="http://schemas.microsoft.com/office/drawing/2014/main" id="{EC2B0372-8DAA-DC95-1DC2-EF87C61FEA12}"/>
                </a:ext>
              </a:extLst>
            </p:cNvPr>
            <p:cNvSpPr>
              <a:spLocks noEditPoints="1"/>
            </p:cNvSpPr>
            <p:nvPr/>
          </p:nvSpPr>
          <p:spPr bwMode="auto">
            <a:xfrm>
              <a:off x="7305173" y="2381605"/>
              <a:ext cx="816298" cy="659660"/>
            </a:xfrm>
            <a:custGeom>
              <a:avLst/>
              <a:gdLst>
                <a:gd name="T0" fmla="*/ 244 w 641"/>
                <a:gd name="T1" fmla="*/ 506 h 518"/>
                <a:gd name="T2" fmla="*/ 634 w 641"/>
                <a:gd name="T3" fmla="*/ 89 h 518"/>
                <a:gd name="T4" fmla="*/ 570 w 641"/>
                <a:gd name="T5" fmla="*/ 9 h 518"/>
                <a:gd name="T6" fmla="*/ 559 w 641"/>
                <a:gd name="T7" fmla="*/ 21 h 518"/>
                <a:gd name="T8" fmla="*/ 542 w 641"/>
                <a:gd name="T9" fmla="*/ 26 h 518"/>
                <a:gd name="T10" fmla="*/ 530 w 641"/>
                <a:gd name="T11" fmla="*/ 33 h 518"/>
                <a:gd name="T12" fmla="*/ 514 w 641"/>
                <a:gd name="T13" fmla="*/ 44 h 518"/>
                <a:gd name="T14" fmla="*/ 386 w 641"/>
                <a:gd name="T15" fmla="*/ 44 h 518"/>
                <a:gd name="T16" fmla="*/ 310 w 641"/>
                <a:gd name="T17" fmla="*/ 44 h 518"/>
                <a:gd name="T18" fmla="*/ 239 w 641"/>
                <a:gd name="T19" fmla="*/ 47 h 518"/>
                <a:gd name="T20" fmla="*/ 142 w 641"/>
                <a:gd name="T21" fmla="*/ 2 h 518"/>
                <a:gd name="T22" fmla="*/ 52 w 641"/>
                <a:gd name="T23" fmla="*/ 75 h 518"/>
                <a:gd name="T24" fmla="*/ 52 w 641"/>
                <a:gd name="T25" fmla="*/ 149 h 518"/>
                <a:gd name="T26" fmla="*/ 62 w 641"/>
                <a:gd name="T27" fmla="*/ 177 h 518"/>
                <a:gd name="T28" fmla="*/ 52 w 641"/>
                <a:gd name="T29" fmla="*/ 205 h 518"/>
                <a:gd name="T30" fmla="*/ 26 w 641"/>
                <a:gd name="T31" fmla="*/ 239 h 518"/>
                <a:gd name="T32" fmla="*/ 5 w 641"/>
                <a:gd name="T33" fmla="*/ 267 h 518"/>
                <a:gd name="T34" fmla="*/ 3 w 641"/>
                <a:gd name="T35" fmla="*/ 298 h 518"/>
                <a:gd name="T36" fmla="*/ 3 w 641"/>
                <a:gd name="T37" fmla="*/ 343 h 518"/>
                <a:gd name="T38" fmla="*/ 3 w 641"/>
                <a:gd name="T39" fmla="*/ 378 h 518"/>
                <a:gd name="T40" fmla="*/ 36 w 641"/>
                <a:gd name="T41" fmla="*/ 404 h 518"/>
                <a:gd name="T42" fmla="*/ 43 w 641"/>
                <a:gd name="T43" fmla="*/ 397 h 518"/>
                <a:gd name="T44" fmla="*/ 47 w 641"/>
                <a:gd name="T45" fmla="*/ 399 h 518"/>
                <a:gd name="T46" fmla="*/ 90 w 641"/>
                <a:gd name="T47" fmla="*/ 407 h 518"/>
                <a:gd name="T48" fmla="*/ 133 w 641"/>
                <a:gd name="T49" fmla="*/ 437 h 518"/>
                <a:gd name="T50" fmla="*/ 142 w 641"/>
                <a:gd name="T51" fmla="*/ 442 h 518"/>
                <a:gd name="T52" fmla="*/ 147 w 641"/>
                <a:gd name="T53" fmla="*/ 449 h 518"/>
                <a:gd name="T54" fmla="*/ 149 w 641"/>
                <a:gd name="T55" fmla="*/ 459 h 518"/>
                <a:gd name="T56" fmla="*/ 154 w 641"/>
                <a:gd name="T57" fmla="*/ 459 h 518"/>
                <a:gd name="T58" fmla="*/ 149 w 641"/>
                <a:gd name="T59" fmla="*/ 470 h 518"/>
                <a:gd name="T60" fmla="*/ 149 w 641"/>
                <a:gd name="T61" fmla="*/ 489 h 518"/>
                <a:gd name="T62" fmla="*/ 171 w 641"/>
                <a:gd name="T63" fmla="*/ 511 h 518"/>
                <a:gd name="T64" fmla="*/ 180 w 641"/>
                <a:gd name="T65" fmla="*/ 518 h 518"/>
                <a:gd name="T66" fmla="*/ 185 w 641"/>
                <a:gd name="T67" fmla="*/ 518 h 518"/>
                <a:gd name="T68" fmla="*/ 192 w 641"/>
                <a:gd name="T69" fmla="*/ 508 h 518"/>
                <a:gd name="T70" fmla="*/ 211 w 641"/>
                <a:gd name="T71" fmla="*/ 506 h 518"/>
                <a:gd name="T72" fmla="*/ 215 w 641"/>
                <a:gd name="T73" fmla="*/ 506 h 518"/>
                <a:gd name="T74" fmla="*/ 220 w 641"/>
                <a:gd name="T75" fmla="*/ 501 h 518"/>
                <a:gd name="T76" fmla="*/ 218 w 641"/>
                <a:gd name="T77" fmla="*/ 494 h 518"/>
                <a:gd name="T78" fmla="*/ 232 w 641"/>
                <a:gd name="T79" fmla="*/ 513 h 518"/>
                <a:gd name="T80" fmla="*/ 230 w 641"/>
                <a:gd name="T81" fmla="*/ 501 h 518"/>
                <a:gd name="T82" fmla="*/ 232 w 641"/>
                <a:gd name="T83" fmla="*/ 506 h 518"/>
                <a:gd name="T84" fmla="*/ 234 w 641"/>
                <a:gd name="T85" fmla="*/ 494 h 518"/>
                <a:gd name="T86" fmla="*/ 246 w 641"/>
                <a:gd name="T87" fmla="*/ 504 h 518"/>
                <a:gd name="T88" fmla="*/ 260 w 641"/>
                <a:gd name="T89" fmla="*/ 501 h 518"/>
                <a:gd name="T90" fmla="*/ 260 w 641"/>
                <a:gd name="T91" fmla="*/ 504 h 518"/>
                <a:gd name="T92" fmla="*/ 301 w 641"/>
                <a:gd name="T93" fmla="*/ 501 h 518"/>
                <a:gd name="T94" fmla="*/ 296 w 641"/>
                <a:gd name="T95" fmla="*/ 482 h 518"/>
                <a:gd name="T96" fmla="*/ 310 w 641"/>
                <a:gd name="T97" fmla="*/ 494 h 518"/>
                <a:gd name="T98" fmla="*/ 317 w 641"/>
                <a:gd name="T99" fmla="*/ 487 h 518"/>
                <a:gd name="T100" fmla="*/ 329 w 641"/>
                <a:gd name="T101" fmla="*/ 452 h 518"/>
                <a:gd name="T102" fmla="*/ 339 w 641"/>
                <a:gd name="T103" fmla="*/ 428 h 518"/>
                <a:gd name="T104" fmla="*/ 381 w 641"/>
                <a:gd name="T105" fmla="*/ 383 h 518"/>
                <a:gd name="T106" fmla="*/ 431 w 641"/>
                <a:gd name="T107" fmla="*/ 373 h 518"/>
                <a:gd name="T108" fmla="*/ 464 w 641"/>
                <a:gd name="T109" fmla="*/ 402 h 518"/>
                <a:gd name="T110" fmla="*/ 485 w 641"/>
                <a:gd name="T111" fmla="*/ 373 h 518"/>
                <a:gd name="T112" fmla="*/ 499 w 641"/>
                <a:gd name="T113" fmla="*/ 338 h 518"/>
                <a:gd name="T114" fmla="*/ 521 w 641"/>
                <a:gd name="T115" fmla="*/ 293 h 518"/>
                <a:gd name="T116" fmla="*/ 542 w 641"/>
                <a:gd name="T117" fmla="*/ 274 h 518"/>
                <a:gd name="T118" fmla="*/ 566 w 641"/>
                <a:gd name="T119" fmla="*/ 222 h 518"/>
                <a:gd name="T120" fmla="*/ 592 w 641"/>
                <a:gd name="T121" fmla="*/ 160 h 518"/>
                <a:gd name="T122" fmla="*/ 630 w 641"/>
                <a:gd name="T123" fmla="*/ 134 h 518"/>
                <a:gd name="T124" fmla="*/ 639 w 641"/>
                <a:gd name="T125" fmla="*/ 106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1" h="518">
                  <a:moveTo>
                    <a:pt x="260" y="506"/>
                  </a:moveTo>
                  <a:lnTo>
                    <a:pt x="258" y="506"/>
                  </a:lnTo>
                  <a:lnTo>
                    <a:pt x="258" y="508"/>
                  </a:lnTo>
                  <a:lnTo>
                    <a:pt x="256" y="508"/>
                  </a:lnTo>
                  <a:lnTo>
                    <a:pt x="256" y="508"/>
                  </a:lnTo>
                  <a:lnTo>
                    <a:pt x="253" y="506"/>
                  </a:lnTo>
                  <a:lnTo>
                    <a:pt x="253" y="506"/>
                  </a:lnTo>
                  <a:lnTo>
                    <a:pt x="251" y="506"/>
                  </a:lnTo>
                  <a:lnTo>
                    <a:pt x="249" y="508"/>
                  </a:lnTo>
                  <a:lnTo>
                    <a:pt x="249" y="508"/>
                  </a:lnTo>
                  <a:lnTo>
                    <a:pt x="249" y="508"/>
                  </a:lnTo>
                  <a:lnTo>
                    <a:pt x="251" y="508"/>
                  </a:lnTo>
                  <a:lnTo>
                    <a:pt x="253" y="511"/>
                  </a:lnTo>
                  <a:lnTo>
                    <a:pt x="256" y="511"/>
                  </a:lnTo>
                  <a:lnTo>
                    <a:pt x="258" y="508"/>
                  </a:lnTo>
                  <a:lnTo>
                    <a:pt x="258" y="508"/>
                  </a:lnTo>
                  <a:lnTo>
                    <a:pt x="260" y="508"/>
                  </a:lnTo>
                  <a:lnTo>
                    <a:pt x="263" y="508"/>
                  </a:lnTo>
                  <a:lnTo>
                    <a:pt x="263" y="508"/>
                  </a:lnTo>
                  <a:lnTo>
                    <a:pt x="263" y="506"/>
                  </a:lnTo>
                  <a:lnTo>
                    <a:pt x="263" y="506"/>
                  </a:lnTo>
                  <a:lnTo>
                    <a:pt x="260" y="506"/>
                  </a:lnTo>
                  <a:close/>
                  <a:moveTo>
                    <a:pt x="246" y="506"/>
                  </a:moveTo>
                  <a:lnTo>
                    <a:pt x="244" y="506"/>
                  </a:lnTo>
                  <a:lnTo>
                    <a:pt x="244" y="506"/>
                  </a:lnTo>
                  <a:lnTo>
                    <a:pt x="244" y="504"/>
                  </a:lnTo>
                  <a:lnTo>
                    <a:pt x="244" y="506"/>
                  </a:lnTo>
                  <a:lnTo>
                    <a:pt x="244" y="506"/>
                  </a:lnTo>
                  <a:lnTo>
                    <a:pt x="242" y="506"/>
                  </a:lnTo>
                  <a:lnTo>
                    <a:pt x="242" y="508"/>
                  </a:lnTo>
                  <a:lnTo>
                    <a:pt x="239" y="511"/>
                  </a:lnTo>
                  <a:lnTo>
                    <a:pt x="239" y="511"/>
                  </a:lnTo>
                  <a:lnTo>
                    <a:pt x="239" y="513"/>
                  </a:lnTo>
                  <a:lnTo>
                    <a:pt x="242" y="513"/>
                  </a:lnTo>
                  <a:lnTo>
                    <a:pt x="246" y="511"/>
                  </a:lnTo>
                  <a:lnTo>
                    <a:pt x="246" y="511"/>
                  </a:lnTo>
                  <a:lnTo>
                    <a:pt x="246" y="511"/>
                  </a:lnTo>
                  <a:lnTo>
                    <a:pt x="249" y="511"/>
                  </a:lnTo>
                  <a:lnTo>
                    <a:pt x="249" y="508"/>
                  </a:lnTo>
                  <a:lnTo>
                    <a:pt x="249" y="508"/>
                  </a:lnTo>
                  <a:lnTo>
                    <a:pt x="249" y="508"/>
                  </a:lnTo>
                  <a:lnTo>
                    <a:pt x="249" y="508"/>
                  </a:lnTo>
                  <a:lnTo>
                    <a:pt x="249" y="506"/>
                  </a:lnTo>
                  <a:lnTo>
                    <a:pt x="249" y="506"/>
                  </a:lnTo>
                  <a:lnTo>
                    <a:pt x="246" y="506"/>
                  </a:lnTo>
                  <a:close/>
                  <a:moveTo>
                    <a:pt x="641" y="94"/>
                  </a:moveTo>
                  <a:lnTo>
                    <a:pt x="641" y="94"/>
                  </a:lnTo>
                  <a:lnTo>
                    <a:pt x="641" y="92"/>
                  </a:lnTo>
                  <a:lnTo>
                    <a:pt x="639" y="92"/>
                  </a:lnTo>
                  <a:lnTo>
                    <a:pt x="639" y="94"/>
                  </a:lnTo>
                  <a:lnTo>
                    <a:pt x="639" y="94"/>
                  </a:lnTo>
                  <a:lnTo>
                    <a:pt x="639" y="94"/>
                  </a:lnTo>
                  <a:lnTo>
                    <a:pt x="637" y="92"/>
                  </a:lnTo>
                  <a:lnTo>
                    <a:pt x="637" y="92"/>
                  </a:lnTo>
                  <a:lnTo>
                    <a:pt x="637" y="92"/>
                  </a:lnTo>
                  <a:lnTo>
                    <a:pt x="634" y="89"/>
                  </a:lnTo>
                  <a:lnTo>
                    <a:pt x="634" y="89"/>
                  </a:lnTo>
                  <a:lnTo>
                    <a:pt x="637" y="89"/>
                  </a:lnTo>
                  <a:lnTo>
                    <a:pt x="637" y="89"/>
                  </a:lnTo>
                  <a:lnTo>
                    <a:pt x="634" y="89"/>
                  </a:lnTo>
                  <a:lnTo>
                    <a:pt x="634" y="87"/>
                  </a:lnTo>
                  <a:lnTo>
                    <a:pt x="632" y="87"/>
                  </a:lnTo>
                  <a:lnTo>
                    <a:pt x="632" y="87"/>
                  </a:lnTo>
                  <a:lnTo>
                    <a:pt x="634" y="87"/>
                  </a:lnTo>
                  <a:lnTo>
                    <a:pt x="632" y="85"/>
                  </a:lnTo>
                  <a:lnTo>
                    <a:pt x="632" y="85"/>
                  </a:lnTo>
                  <a:lnTo>
                    <a:pt x="627" y="85"/>
                  </a:lnTo>
                  <a:lnTo>
                    <a:pt x="618" y="85"/>
                  </a:lnTo>
                  <a:lnTo>
                    <a:pt x="615" y="82"/>
                  </a:lnTo>
                  <a:lnTo>
                    <a:pt x="615" y="82"/>
                  </a:lnTo>
                  <a:lnTo>
                    <a:pt x="615" y="82"/>
                  </a:lnTo>
                  <a:lnTo>
                    <a:pt x="615" y="82"/>
                  </a:lnTo>
                  <a:lnTo>
                    <a:pt x="615" y="80"/>
                  </a:lnTo>
                  <a:lnTo>
                    <a:pt x="615" y="80"/>
                  </a:lnTo>
                  <a:lnTo>
                    <a:pt x="615" y="78"/>
                  </a:lnTo>
                  <a:lnTo>
                    <a:pt x="615" y="78"/>
                  </a:lnTo>
                  <a:lnTo>
                    <a:pt x="615" y="73"/>
                  </a:lnTo>
                  <a:lnTo>
                    <a:pt x="613" y="59"/>
                  </a:lnTo>
                  <a:lnTo>
                    <a:pt x="608" y="44"/>
                  </a:lnTo>
                  <a:lnTo>
                    <a:pt x="596" y="28"/>
                  </a:lnTo>
                  <a:lnTo>
                    <a:pt x="585" y="11"/>
                  </a:lnTo>
                  <a:lnTo>
                    <a:pt x="570" y="9"/>
                  </a:lnTo>
                  <a:lnTo>
                    <a:pt x="570" y="9"/>
                  </a:lnTo>
                  <a:lnTo>
                    <a:pt x="570" y="9"/>
                  </a:lnTo>
                  <a:lnTo>
                    <a:pt x="568" y="11"/>
                  </a:lnTo>
                  <a:lnTo>
                    <a:pt x="570" y="11"/>
                  </a:lnTo>
                  <a:lnTo>
                    <a:pt x="568" y="11"/>
                  </a:lnTo>
                  <a:lnTo>
                    <a:pt x="566" y="14"/>
                  </a:lnTo>
                  <a:lnTo>
                    <a:pt x="566" y="14"/>
                  </a:lnTo>
                  <a:lnTo>
                    <a:pt x="566" y="16"/>
                  </a:lnTo>
                  <a:lnTo>
                    <a:pt x="566" y="16"/>
                  </a:lnTo>
                  <a:lnTo>
                    <a:pt x="566" y="16"/>
                  </a:lnTo>
                  <a:lnTo>
                    <a:pt x="566" y="16"/>
                  </a:lnTo>
                  <a:lnTo>
                    <a:pt x="566" y="16"/>
                  </a:lnTo>
                  <a:lnTo>
                    <a:pt x="566" y="16"/>
                  </a:lnTo>
                  <a:lnTo>
                    <a:pt x="566" y="16"/>
                  </a:lnTo>
                  <a:lnTo>
                    <a:pt x="566" y="16"/>
                  </a:lnTo>
                  <a:lnTo>
                    <a:pt x="563" y="16"/>
                  </a:lnTo>
                  <a:lnTo>
                    <a:pt x="563" y="18"/>
                  </a:lnTo>
                  <a:lnTo>
                    <a:pt x="566" y="18"/>
                  </a:lnTo>
                  <a:lnTo>
                    <a:pt x="563" y="18"/>
                  </a:lnTo>
                  <a:lnTo>
                    <a:pt x="563" y="18"/>
                  </a:lnTo>
                  <a:lnTo>
                    <a:pt x="561" y="18"/>
                  </a:lnTo>
                  <a:lnTo>
                    <a:pt x="561" y="21"/>
                  </a:lnTo>
                  <a:lnTo>
                    <a:pt x="561" y="21"/>
                  </a:lnTo>
                  <a:lnTo>
                    <a:pt x="561" y="18"/>
                  </a:lnTo>
                  <a:lnTo>
                    <a:pt x="561" y="18"/>
                  </a:lnTo>
                  <a:lnTo>
                    <a:pt x="559" y="18"/>
                  </a:lnTo>
                  <a:lnTo>
                    <a:pt x="559" y="18"/>
                  </a:lnTo>
                  <a:lnTo>
                    <a:pt x="559" y="21"/>
                  </a:lnTo>
                  <a:lnTo>
                    <a:pt x="559" y="21"/>
                  </a:lnTo>
                  <a:lnTo>
                    <a:pt x="559" y="21"/>
                  </a:lnTo>
                  <a:lnTo>
                    <a:pt x="559" y="18"/>
                  </a:lnTo>
                  <a:lnTo>
                    <a:pt x="559" y="21"/>
                  </a:lnTo>
                  <a:lnTo>
                    <a:pt x="556" y="21"/>
                  </a:lnTo>
                  <a:lnTo>
                    <a:pt x="556" y="18"/>
                  </a:lnTo>
                  <a:lnTo>
                    <a:pt x="556" y="18"/>
                  </a:lnTo>
                  <a:lnTo>
                    <a:pt x="556" y="18"/>
                  </a:lnTo>
                  <a:lnTo>
                    <a:pt x="554" y="18"/>
                  </a:lnTo>
                  <a:lnTo>
                    <a:pt x="554" y="18"/>
                  </a:lnTo>
                  <a:lnTo>
                    <a:pt x="549" y="21"/>
                  </a:lnTo>
                  <a:lnTo>
                    <a:pt x="547" y="23"/>
                  </a:lnTo>
                  <a:lnTo>
                    <a:pt x="547" y="21"/>
                  </a:lnTo>
                  <a:lnTo>
                    <a:pt x="547" y="23"/>
                  </a:lnTo>
                  <a:lnTo>
                    <a:pt x="544" y="23"/>
                  </a:lnTo>
                  <a:lnTo>
                    <a:pt x="544" y="23"/>
                  </a:lnTo>
                  <a:lnTo>
                    <a:pt x="544" y="23"/>
                  </a:lnTo>
                  <a:lnTo>
                    <a:pt x="544" y="23"/>
                  </a:lnTo>
                  <a:lnTo>
                    <a:pt x="544" y="23"/>
                  </a:lnTo>
                  <a:lnTo>
                    <a:pt x="544" y="23"/>
                  </a:lnTo>
                  <a:lnTo>
                    <a:pt x="544" y="23"/>
                  </a:lnTo>
                  <a:lnTo>
                    <a:pt x="544" y="23"/>
                  </a:lnTo>
                  <a:lnTo>
                    <a:pt x="544" y="23"/>
                  </a:lnTo>
                  <a:lnTo>
                    <a:pt x="542" y="26"/>
                  </a:lnTo>
                  <a:lnTo>
                    <a:pt x="542" y="26"/>
                  </a:lnTo>
                  <a:lnTo>
                    <a:pt x="542" y="26"/>
                  </a:lnTo>
                  <a:lnTo>
                    <a:pt x="542" y="26"/>
                  </a:lnTo>
                  <a:lnTo>
                    <a:pt x="542" y="26"/>
                  </a:lnTo>
                  <a:lnTo>
                    <a:pt x="542" y="26"/>
                  </a:lnTo>
                  <a:lnTo>
                    <a:pt x="542" y="26"/>
                  </a:lnTo>
                  <a:lnTo>
                    <a:pt x="542" y="26"/>
                  </a:lnTo>
                  <a:lnTo>
                    <a:pt x="542" y="28"/>
                  </a:lnTo>
                  <a:lnTo>
                    <a:pt x="542" y="28"/>
                  </a:lnTo>
                  <a:lnTo>
                    <a:pt x="542" y="28"/>
                  </a:lnTo>
                  <a:lnTo>
                    <a:pt x="542" y="28"/>
                  </a:lnTo>
                  <a:lnTo>
                    <a:pt x="542" y="28"/>
                  </a:lnTo>
                  <a:lnTo>
                    <a:pt x="542" y="28"/>
                  </a:lnTo>
                  <a:lnTo>
                    <a:pt x="540" y="28"/>
                  </a:lnTo>
                  <a:lnTo>
                    <a:pt x="540" y="28"/>
                  </a:lnTo>
                  <a:lnTo>
                    <a:pt x="540" y="28"/>
                  </a:lnTo>
                  <a:lnTo>
                    <a:pt x="540" y="28"/>
                  </a:lnTo>
                  <a:lnTo>
                    <a:pt x="540" y="28"/>
                  </a:lnTo>
                  <a:lnTo>
                    <a:pt x="540" y="28"/>
                  </a:lnTo>
                  <a:lnTo>
                    <a:pt x="537" y="30"/>
                  </a:lnTo>
                  <a:lnTo>
                    <a:pt x="537" y="30"/>
                  </a:lnTo>
                  <a:lnTo>
                    <a:pt x="537" y="30"/>
                  </a:lnTo>
                  <a:lnTo>
                    <a:pt x="535" y="33"/>
                  </a:lnTo>
                  <a:lnTo>
                    <a:pt x="535" y="33"/>
                  </a:lnTo>
                  <a:lnTo>
                    <a:pt x="535" y="33"/>
                  </a:lnTo>
                  <a:lnTo>
                    <a:pt x="535" y="33"/>
                  </a:lnTo>
                  <a:lnTo>
                    <a:pt x="533" y="33"/>
                  </a:lnTo>
                  <a:lnTo>
                    <a:pt x="533" y="33"/>
                  </a:lnTo>
                  <a:lnTo>
                    <a:pt x="533" y="33"/>
                  </a:lnTo>
                  <a:lnTo>
                    <a:pt x="533" y="33"/>
                  </a:lnTo>
                  <a:lnTo>
                    <a:pt x="533" y="33"/>
                  </a:lnTo>
                  <a:lnTo>
                    <a:pt x="533" y="33"/>
                  </a:lnTo>
                  <a:lnTo>
                    <a:pt x="533" y="33"/>
                  </a:lnTo>
                  <a:lnTo>
                    <a:pt x="530" y="33"/>
                  </a:lnTo>
                  <a:lnTo>
                    <a:pt x="530" y="33"/>
                  </a:lnTo>
                  <a:lnTo>
                    <a:pt x="530" y="33"/>
                  </a:lnTo>
                  <a:lnTo>
                    <a:pt x="528" y="35"/>
                  </a:lnTo>
                  <a:lnTo>
                    <a:pt x="528" y="37"/>
                  </a:lnTo>
                  <a:lnTo>
                    <a:pt x="528" y="37"/>
                  </a:lnTo>
                  <a:lnTo>
                    <a:pt x="528" y="37"/>
                  </a:lnTo>
                  <a:lnTo>
                    <a:pt x="528" y="37"/>
                  </a:lnTo>
                  <a:lnTo>
                    <a:pt x="528" y="40"/>
                  </a:lnTo>
                  <a:lnTo>
                    <a:pt x="528" y="40"/>
                  </a:lnTo>
                  <a:lnTo>
                    <a:pt x="528" y="40"/>
                  </a:lnTo>
                  <a:lnTo>
                    <a:pt x="528" y="40"/>
                  </a:lnTo>
                  <a:lnTo>
                    <a:pt x="525" y="42"/>
                  </a:lnTo>
                  <a:lnTo>
                    <a:pt x="525" y="42"/>
                  </a:lnTo>
                  <a:lnTo>
                    <a:pt x="525" y="44"/>
                  </a:lnTo>
                  <a:lnTo>
                    <a:pt x="525" y="44"/>
                  </a:lnTo>
                  <a:lnTo>
                    <a:pt x="523" y="44"/>
                  </a:lnTo>
                  <a:lnTo>
                    <a:pt x="523" y="44"/>
                  </a:lnTo>
                  <a:lnTo>
                    <a:pt x="523" y="44"/>
                  </a:lnTo>
                  <a:lnTo>
                    <a:pt x="521" y="44"/>
                  </a:lnTo>
                  <a:lnTo>
                    <a:pt x="518" y="44"/>
                  </a:lnTo>
                  <a:lnTo>
                    <a:pt x="518" y="44"/>
                  </a:lnTo>
                  <a:lnTo>
                    <a:pt x="516" y="44"/>
                  </a:lnTo>
                  <a:lnTo>
                    <a:pt x="516" y="44"/>
                  </a:lnTo>
                  <a:lnTo>
                    <a:pt x="516" y="44"/>
                  </a:lnTo>
                  <a:lnTo>
                    <a:pt x="516" y="44"/>
                  </a:lnTo>
                  <a:lnTo>
                    <a:pt x="514" y="44"/>
                  </a:lnTo>
                  <a:lnTo>
                    <a:pt x="514" y="44"/>
                  </a:lnTo>
                  <a:lnTo>
                    <a:pt x="514" y="44"/>
                  </a:lnTo>
                  <a:lnTo>
                    <a:pt x="514" y="44"/>
                  </a:lnTo>
                  <a:lnTo>
                    <a:pt x="514" y="44"/>
                  </a:lnTo>
                  <a:lnTo>
                    <a:pt x="514" y="44"/>
                  </a:lnTo>
                  <a:lnTo>
                    <a:pt x="514" y="44"/>
                  </a:lnTo>
                  <a:lnTo>
                    <a:pt x="514" y="44"/>
                  </a:lnTo>
                  <a:lnTo>
                    <a:pt x="514" y="42"/>
                  </a:lnTo>
                  <a:lnTo>
                    <a:pt x="511" y="42"/>
                  </a:lnTo>
                  <a:lnTo>
                    <a:pt x="509" y="42"/>
                  </a:lnTo>
                  <a:lnTo>
                    <a:pt x="509" y="42"/>
                  </a:lnTo>
                  <a:lnTo>
                    <a:pt x="507" y="42"/>
                  </a:lnTo>
                  <a:lnTo>
                    <a:pt x="507" y="42"/>
                  </a:lnTo>
                  <a:lnTo>
                    <a:pt x="504" y="42"/>
                  </a:lnTo>
                  <a:lnTo>
                    <a:pt x="502" y="42"/>
                  </a:lnTo>
                  <a:lnTo>
                    <a:pt x="502" y="42"/>
                  </a:lnTo>
                  <a:lnTo>
                    <a:pt x="497" y="40"/>
                  </a:lnTo>
                  <a:lnTo>
                    <a:pt x="490" y="35"/>
                  </a:lnTo>
                  <a:lnTo>
                    <a:pt x="485" y="33"/>
                  </a:lnTo>
                  <a:lnTo>
                    <a:pt x="469" y="28"/>
                  </a:lnTo>
                  <a:lnTo>
                    <a:pt x="443" y="28"/>
                  </a:lnTo>
                  <a:lnTo>
                    <a:pt x="433" y="28"/>
                  </a:lnTo>
                  <a:lnTo>
                    <a:pt x="428" y="28"/>
                  </a:lnTo>
                  <a:lnTo>
                    <a:pt x="426" y="28"/>
                  </a:lnTo>
                  <a:lnTo>
                    <a:pt x="400" y="35"/>
                  </a:lnTo>
                  <a:lnTo>
                    <a:pt x="398" y="35"/>
                  </a:lnTo>
                  <a:lnTo>
                    <a:pt x="388" y="40"/>
                  </a:lnTo>
                  <a:lnTo>
                    <a:pt x="386" y="42"/>
                  </a:lnTo>
                  <a:lnTo>
                    <a:pt x="386" y="42"/>
                  </a:lnTo>
                  <a:lnTo>
                    <a:pt x="386" y="44"/>
                  </a:lnTo>
                  <a:lnTo>
                    <a:pt x="386" y="44"/>
                  </a:lnTo>
                  <a:lnTo>
                    <a:pt x="386" y="44"/>
                  </a:lnTo>
                  <a:lnTo>
                    <a:pt x="386" y="44"/>
                  </a:lnTo>
                  <a:lnTo>
                    <a:pt x="386" y="44"/>
                  </a:lnTo>
                  <a:lnTo>
                    <a:pt x="386" y="44"/>
                  </a:lnTo>
                  <a:lnTo>
                    <a:pt x="383" y="44"/>
                  </a:lnTo>
                  <a:lnTo>
                    <a:pt x="381" y="47"/>
                  </a:lnTo>
                  <a:lnTo>
                    <a:pt x="372" y="59"/>
                  </a:lnTo>
                  <a:lnTo>
                    <a:pt x="372" y="59"/>
                  </a:lnTo>
                  <a:lnTo>
                    <a:pt x="372" y="59"/>
                  </a:lnTo>
                  <a:lnTo>
                    <a:pt x="372" y="59"/>
                  </a:lnTo>
                  <a:lnTo>
                    <a:pt x="372" y="59"/>
                  </a:lnTo>
                  <a:lnTo>
                    <a:pt x="369" y="59"/>
                  </a:lnTo>
                  <a:lnTo>
                    <a:pt x="357" y="59"/>
                  </a:lnTo>
                  <a:lnTo>
                    <a:pt x="357" y="59"/>
                  </a:lnTo>
                  <a:lnTo>
                    <a:pt x="355" y="59"/>
                  </a:lnTo>
                  <a:lnTo>
                    <a:pt x="353" y="59"/>
                  </a:lnTo>
                  <a:lnTo>
                    <a:pt x="336" y="56"/>
                  </a:lnTo>
                  <a:lnTo>
                    <a:pt x="336" y="56"/>
                  </a:lnTo>
                  <a:lnTo>
                    <a:pt x="322" y="54"/>
                  </a:lnTo>
                  <a:lnTo>
                    <a:pt x="320" y="52"/>
                  </a:lnTo>
                  <a:lnTo>
                    <a:pt x="317" y="52"/>
                  </a:lnTo>
                  <a:lnTo>
                    <a:pt x="317" y="49"/>
                  </a:lnTo>
                  <a:lnTo>
                    <a:pt x="315" y="47"/>
                  </a:lnTo>
                  <a:lnTo>
                    <a:pt x="313" y="44"/>
                  </a:lnTo>
                  <a:lnTo>
                    <a:pt x="313" y="44"/>
                  </a:lnTo>
                  <a:lnTo>
                    <a:pt x="310" y="44"/>
                  </a:lnTo>
                  <a:lnTo>
                    <a:pt x="310" y="44"/>
                  </a:lnTo>
                  <a:lnTo>
                    <a:pt x="308" y="44"/>
                  </a:lnTo>
                  <a:lnTo>
                    <a:pt x="308" y="44"/>
                  </a:lnTo>
                  <a:lnTo>
                    <a:pt x="308" y="44"/>
                  </a:lnTo>
                  <a:lnTo>
                    <a:pt x="308" y="44"/>
                  </a:lnTo>
                  <a:lnTo>
                    <a:pt x="308" y="44"/>
                  </a:lnTo>
                  <a:lnTo>
                    <a:pt x="305" y="44"/>
                  </a:lnTo>
                  <a:lnTo>
                    <a:pt x="305" y="44"/>
                  </a:lnTo>
                  <a:lnTo>
                    <a:pt x="301" y="40"/>
                  </a:lnTo>
                  <a:lnTo>
                    <a:pt x="298" y="37"/>
                  </a:lnTo>
                  <a:lnTo>
                    <a:pt x="298" y="37"/>
                  </a:lnTo>
                  <a:lnTo>
                    <a:pt x="298" y="37"/>
                  </a:lnTo>
                  <a:lnTo>
                    <a:pt x="298" y="37"/>
                  </a:lnTo>
                  <a:lnTo>
                    <a:pt x="296" y="37"/>
                  </a:lnTo>
                  <a:lnTo>
                    <a:pt x="296" y="37"/>
                  </a:lnTo>
                  <a:lnTo>
                    <a:pt x="294" y="35"/>
                  </a:lnTo>
                  <a:lnTo>
                    <a:pt x="291" y="35"/>
                  </a:lnTo>
                  <a:lnTo>
                    <a:pt x="291" y="33"/>
                  </a:lnTo>
                  <a:lnTo>
                    <a:pt x="291" y="33"/>
                  </a:lnTo>
                  <a:lnTo>
                    <a:pt x="289" y="33"/>
                  </a:lnTo>
                  <a:lnTo>
                    <a:pt x="275" y="30"/>
                  </a:lnTo>
                  <a:lnTo>
                    <a:pt x="272" y="30"/>
                  </a:lnTo>
                  <a:lnTo>
                    <a:pt x="272" y="30"/>
                  </a:lnTo>
                  <a:lnTo>
                    <a:pt x="253" y="42"/>
                  </a:lnTo>
                  <a:lnTo>
                    <a:pt x="251" y="42"/>
                  </a:lnTo>
                  <a:lnTo>
                    <a:pt x="249" y="42"/>
                  </a:lnTo>
                  <a:lnTo>
                    <a:pt x="244" y="42"/>
                  </a:lnTo>
                  <a:lnTo>
                    <a:pt x="242" y="42"/>
                  </a:lnTo>
                  <a:lnTo>
                    <a:pt x="239" y="47"/>
                  </a:lnTo>
                  <a:lnTo>
                    <a:pt x="237" y="49"/>
                  </a:lnTo>
                  <a:lnTo>
                    <a:pt x="234" y="49"/>
                  </a:lnTo>
                  <a:lnTo>
                    <a:pt x="234" y="49"/>
                  </a:lnTo>
                  <a:lnTo>
                    <a:pt x="234" y="49"/>
                  </a:lnTo>
                  <a:lnTo>
                    <a:pt x="230" y="49"/>
                  </a:lnTo>
                  <a:lnTo>
                    <a:pt x="227" y="49"/>
                  </a:lnTo>
                  <a:lnTo>
                    <a:pt x="227" y="49"/>
                  </a:lnTo>
                  <a:lnTo>
                    <a:pt x="225" y="47"/>
                  </a:lnTo>
                  <a:lnTo>
                    <a:pt x="223" y="44"/>
                  </a:lnTo>
                  <a:lnTo>
                    <a:pt x="220" y="42"/>
                  </a:lnTo>
                  <a:lnTo>
                    <a:pt x="218" y="40"/>
                  </a:lnTo>
                  <a:lnTo>
                    <a:pt x="213" y="30"/>
                  </a:lnTo>
                  <a:lnTo>
                    <a:pt x="206" y="21"/>
                  </a:lnTo>
                  <a:lnTo>
                    <a:pt x="197" y="14"/>
                  </a:lnTo>
                  <a:lnTo>
                    <a:pt x="194" y="11"/>
                  </a:lnTo>
                  <a:lnTo>
                    <a:pt x="192" y="11"/>
                  </a:lnTo>
                  <a:lnTo>
                    <a:pt x="189" y="11"/>
                  </a:lnTo>
                  <a:lnTo>
                    <a:pt x="189" y="11"/>
                  </a:lnTo>
                  <a:lnTo>
                    <a:pt x="187" y="14"/>
                  </a:lnTo>
                  <a:lnTo>
                    <a:pt x="185" y="14"/>
                  </a:lnTo>
                  <a:lnTo>
                    <a:pt x="185" y="14"/>
                  </a:lnTo>
                  <a:lnTo>
                    <a:pt x="185" y="14"/>
                  </a:lnTo>
                  <a:lnTo>
                    <a:pt x="185" y="14"/>
                  </a:lnTo>
                  <a:lnTo>
                    <a:pt x="168" y="7"/>
                  </a:lnTo>
                  <a:lnTo>
                    <a:pt x="154" y="2"/>
                  </a:lnTo>
                  <a:lnTo>
                    <a:pt x="152" y="0"/>
                  </a:lnTo>
                  <a:lnTo>
                    <a:pt x="145" y="2"/>
                  </a:lnTo>
                  <a:lnTo>
                    <a:pt x="142" y="2"/>
                  </a:lnTo>
                  <a:lnTo>
                    <a:pt x="142" y="4"/>
                  </a:lnTo>
                  <a:lnTo>
                    <a:pt x="142" y="7"/>
                  </a:lnTo>
                  <a:lnTo>
                    <a:pt x="140" y="7"/>
                  </a:lnTo>
                  <a:lnTo>
                    <a:pt x="140" y="7"/>
                  </a:lnTo>
                  <a:lnTo>
                    <a:pt x="137" y="9"/>
                  </a:lnTo>
                  <a:lnTo>
                    <a:pt x="137" y="9"/>
                  </a:lnTo>
                  <a:lnTo>
                    <a:pt x="128" y="9"/>
                  </a:lnTo>
                  <a:lnTo>
                    <a:pt x="123" y="9"/>
                  </a:lnTo>
                  <a:lnTo>
                    <a:pt x="121" y="9"/>
                  </a:lnTo>
                  <a:lnTo>
                    <a:pt x="118" y="9"/>
                  </a:lnTo>
                  <a:lnTo>
                    <a:pt x="118" y="7"/>
                  </a:lnTo>
                  <a:lnTo>
                    <a:pt x="116" y="7"/>
                  </a:lnTo>
                  <a:lnTo>
                    <a:pt x="114" y="7"/>
                  </a:lnTo>
                  <a:lnTo>
                    <a:pt x="104" y="9"/>
                  </a:lnTo>
                  <a:lnTo>
                    <a:pt x="97" y="11"/>
                  </a:lnTo>
                  <a:lnTo>
                    <a:pt x="95" y="11"/>
                  </a:lnTo>
                  <a:lnTo>
                    <a:pt x="92" y="14"/>
                  </a:lnTo>
                  <a:lnTo>
                    <a:pt x="83" y="21"/>
                  </a:lnTo>
                  <a:lnTo>
                    <a:pt x="83" y="23"/>
                  </a:lnTo>
                  <a:lnTo>
                    <a:pt x="81" y="23"/>
                  </a:lnTo>
                  <a:lnTo>
                    <a:pt x="78" y="23"/>
                  </a:lnTo>
                  <a:lnTo>
                    <a:pt x="78" y="35"/>
                  </a:lnTo>
                  <a:lnTo>
                    <a:pt x="78" y="37"/>
                  </a:lnTo>
                  <a:lnTo>
                    <a:pt x="76" y="49"/>
                  </a:lnTo>
                  <a:lnTo>
                    <a:pt x="66" y="63"/>
                  </a:lnTo>
                  <a:lnTo>
                    <a:pt x="64" y="66"/>
                  </a:lnTo>
                  <a:lnTo>
                    <a:pt x="52" y="75"/>
                  </a:lnTo>
                  <a:lnTo>
                    <a:pt x="52" y="75"/>
                  </a:lnTo>
                  <a:lnTo>
                    <a:pt x="52" y="89"/>
                  </a:lnTo>
                  <a:lnTo>
                    <a:pt x="50" y="97"/>
                  </a:lnTo>
                  <a:lnTo>
                    <a:pt x="50" y="99"/>
                  </a:lnTo>
                  <a:lnTo>
                    <a:pt x="52" y="101"/>
                  </a:lnTo>
                  <a:lnTo>
                    <a:pt x="52" y="104"/>
                  </a:lnTo>
                  <a:lnTo>
                    <a:pt x="52" y="106"/>
                  </a:lnTo>
                  <a:lnTo>
                    <a:pt x="50" y="106"/>
                  </a:lnTo>
                  <a:lnTo>
                    <a:pt x="50" y="108"/>
                  </a:lnTo>
                  <a:lnTo>
                    <a:pt x="50" y="108"/>
                  </a:lnTo>
                  <a:lnTo>
                    <a:pt x="50" y="111"/>
                  </a:lnTo>
                  <a:lnTo>
                    <a:pt x="50" y="113"/>
                  </a:lnTo>
                  <a:lnTo>
                    <a:pt x="50" y="113"/>
                  </a:lnTo>
                  <a:lnTo>
                    <a:pt x="50" y="113"/>
                  </a:lnTo>
                  <a:lnTo>
                    <a:pt x="50" y="113"/>
                  </a:lnTo>
                  <a:lnTo>
                    <a:pt x="52" y="113"/>
                  </a:lnTo>
                  <a:lnTo>
                    <a:pt x="52" y="115"/>
                  </a:lnTo>
                  <a:lnTo>
                    <a:pt x="52" y="115"/>
                  </a:lnTo>
                  <a:lnTo>
                    <a:pt x="52" y="118"/>
                  </a:lnTo>
                  <a:lnTo>
                    <a:pt x="52" y="118"/>
                  </a:lnTo>
                  <a:lnTo>
                    <a:pt x="50" y="120"/>
                  </a:lnTo>
                  <a:lnTo>
                    <a:pt x="47" y="120"/>
                  </a:lnTo>
                  <a:lnTo>
                    <a:pt x="45" y="127"/>
                  </a:lnTo>
                  <a:lnTo>
                    <a:pt x="43" y="130"/>
                  </a:lnTo>
                  <a:lnTo>
                    <a:pt x="43" y="130"/>
                  </a:lnTo>
                  <a:lnTo>
                    <a:pt x="43" y="134"/>
                  </a:lnTo>
                  <a:lnTo>
                    <a:pt x="43" y="134"/>
                  </a:lnTo>
                  <a:lnTo>
                    <a:pt x="43" y="137"/>
                  </a:lnTo>
                  <a:lnTo>
                    <a:pt x="52" y="149"/>
                  </a:lnTo>
                  <a:lnTo>
                    <a:pt x="55" y="151"/>
                  </a:lnTo>
                  <a:lnTo>
                    <a:pt x="55" y="151"/>
                  </a:lnTo>
                  <a:lnTo>
                    <a:pt x="55" y="151"/>
                  </a:lnTo>
                  <a:lnTo>
                    <a:pt x="55" y="151"/>
                  </a:lnTo>
                  <a:lnTo>
                    <a:pt x="55" y="151"/>
                  </a:lnTo>
                  <a:lnTo>
                    <a:pt x="57" y="151"/>
                  </a:lnTo>
                  <a:lnTo>
                    <a:pt x="55" y="153"/>
                  </a:lnTo>
                  <a:lnTo>
                    <a:pt x="55" y="156"/>
                  </a:lnTo>
                  <a:lnTo>
                    <a:pt x="55" y="156"/>
                  </a:lnTo>
                  <a:lnTo>
                    <a:pt x="57" y="156"/>
                  </a:lnTo>
                  <a:lnTo>
                    <a:pt x="57" y="158"/>
                  </a:lnTo>
                  <a:lnTo>
                    <a:pt x="57" y="158"/>
                  </a:lnTo>
                  <a:lnTo>
                    <a:pt x="57" y="163"/>
                  </a:lnTo>
                  <a:lnTo>
                    <a:pt x="57" y="165"/>
                  </a:lnTo>
                  <a:lnTo>
                    <a:pt x="57" y="168"/>
                  </a:lnTo>
                  <a:lnTo>
                    <a:pt x="57" y="168"/>
                  </a:lnTo>
                  <a:lnTo>
                    <a:pt x="57" y="168"/>
                  </a:lnTo>
                  <a:lnTo>
                    <a:pt x="57" y="170"/>
                  </a:lnTo>
                  <a:lnTo>
                    <a:pt x="57" y="170"/>
                  </a:lnTo>
                  <a:lnTo>
                    <a:pt x="57" y="170"/>
                  </a:lnTo>
                  <a:lnTo>
                    <a:pt x="59" y="170"/>
                  </a:lnTo>
                  <a:lnTo>
                    <a:pt x="59" y="172"/>
                  </a:lnTo>
                  <a:lnTo>
                    <a:pt x="59" y="172"/>
                  </a:lnTo>
                  <a:lnTo>
                    <a:pt x="59" y="172"/>
                  </a:lnTo>
                  <a:lnTo>
                    <a:pt x="62" y="172"/>
                  </a:lnTo>
                  <a:lnTo>
                    <a:pt x="62" y="175"/>
                  </a:lnTo>
                  <a:lnTo>
                    <a:pt x="62" y="175"/>
                  </a:lnTo>
                  <a:lnTo>
                    <a:pt x="62" y="177"/>
                  </a:lnTo>
                  <a:lnTo>
                    <a:pt x="62" y="177"/>
                  </a:lnTo>
                  <a:lnTo>
                    <a:pt x="62" y="179"/>
                  </a:lnTo>
                  <a:lnTo>
                    <a:pt x="62" y="179"/>
                  </a:lnTo>
                  <a:lnTo>
                    <a:pt x="59" y="184"/>
                  </a:lnTo>
                  <a:lnTo>
                    <a:pt x="59" y="184"/>
                  </a:lnTo>
                  <a:lnTo>
                    <a:pt x="59" y="186"/>
                  </a:lnTo>
                  <a:lnTo>
                    <a:pt x="59" y="189"/>
                  </a:lnTo>
                  <a:lnTo>
                    <a:pt x="59" y="189"/>
                  </a:lnTo>
                  <a:lnTo>
                    <a:pt x="57" y="189"/>
                  </a:lnTo>
                  <a:lnTo>
                    <a:pt x="55" y="189"/>
                  </a:lnTo>
                  <a:lnTo>
                    <a:pt x="52" y="186"/>
                  </a:lnTo>
                  <a:lnTo>
                    <a:pt x="52" y="189"/>
                  </a:lnTo>
                  <a:lnTo>
                    <a:pt x="52" y="189"/>
                  </a:lnTo>
                  <a:lnTo>
                    <a:pt x="50" y="189"/>
                  </a:lnTo>
                  <a:lnTo>
                    <a:pt x="50" y="189"/>
                  </a:lnTo>
                  <a:lnTo>
                    <a:pt x="50" y="191"/>
                  </a:lnTo>
                  <a:lnTo>
                    <a:pt x="50" y="191"/>
                  </a:lnTo>
                  <a:lnTo>
                    <a:pt x="50" y="194"/>
                  </a:lnTo>
                  <a:lnTo>
                    <a:pt x="47" y="196"/>
                  </a:lnTo>
                  <a:lnTo>
                    <a:pt x="47" y="196"/>
                  </a:lnTo>
                  <a:lnTo>
                    <a:pt x="50" y="198"/>
                  </a:lnTo>
                  <a:lnTo>
                    <a:pt x="52" y="203"/>
                  </a:lnTo>
                  <a:lnTo>
                    <a:pt x="52" y="203"/>
                  </a:lnTo>
                  <a:lnTo>
                    <a:pt x="52" y="203"/>
                  </a:lnTo>
                  <a:lnTo>
                    <a:pt x="52" y="205"/>
                  </a:lnTo>
                  <a:lnTo>
                    <a:pt x="52" y="205"/>
                  </a:lnTo>
                  <a:lnTo>
                    <a:pt x="52" y="205"/>
                  </a:lnTo>
                  <a:lnTo>
                    <a:pt x="52" y="205"/>
                  </a:lnTo>
                  <a:lnTo>
                    <a:pt x="50" y="208"/>
                  </a:lnTo>
                  <a:lnTo>
                    <a:pt x="50" y="208"/>
                  </a:lnTo>
                  <a:lnTo>
                    <a:pt x="50" y="208"/>
                  </a:lnTo>
                  <a:lnTo>
                    <a:pt x="50" y="213"/>
                  </a:lnTo>
                  <a:lnTo>
                    <a:pt x="50" y="215"/>
                  </a:lnTo>
                  <a:lnTo>
                    <a:pt x="47" y="217"/>
                  </a:lnTo>
                  <a:lnTo>
                    <a:pt x="45" y="220"/>
                  </a:lnTo>
                  <a:lnTo>
                    <a:pt x="45" y="220"/>
                  </a:lnTo>
                  <a:lnTo>
                    <a:pt x="40" y="220"/>
                  </a:lnTo>
                  <a:lnTo>
                    <a:pt x="40" y="220"/>
                  </a:lnTo>
                  <a:lnTo>
                    <a:pt x="36" y="222"/>
                  </a:lnTo>
                  <a:lnTo>
                    <a:pt x="36" y="222"/>
                  </a:lnTo>
                  <a:lnTo>
                    <a:pt x="33" y="224"/>
                  </a:lnTo>
                  <a:lnTo>
                    <a:pt x="33" y="224"/>
                  </a:lnTo>
                  <a:lnTo>
                    <a:pt x="33" y="224"/>
                  </a:lnTo>
                  <a:lnTo>
                    <a:pt x="36" y="227"/>
                  </a:lnTo>
                  <a:lnTo>
                    <a:pt x="36" y="229"/>
                  </a:lnTo>
                  <a:lnTo>
                    <a:pt x="36" y="229"/>
                  </a:lnTo>
                  <a:lnTo>
                    <a:pt x="33" y="231"/>
                  </a:lnTo>
                  <a:lnTo>
                    <a:pt x="33" y="231"/>
                  </a:lnTo>
                  <a:lnTo>
                    <a:pt x="31" y="231"/>
                  </a:lnTo>
                  <a:lnTo>
                    <a:pt x="31" y="231"/>
                  </a:lnTo>
                  <a:lnTo>
                    <a:pt x="31" y="231"/>
                  </a:lnTo>
                  <a:lnTo>
                    <a:pt x="31" y="234"/>
                  </a:lnTo>
                  <a:lnTo>
                    <a:pt x="31" y="234"/>
                  </a:lnTo>
                  <a:lnTo>
                    <a:pt x="31" y="234"/>
                  </a:lnTo>
                  <a:lnTo>
                    <a:pt x="26" y="239"/>
                  </a:lnTo>
                  <a:lnTo>
                    <a:pt x="26" y="239"/>
                  </a:lnTo>
                  <a:lnTo>
                    <a:pt x="26" y="239"/>
                  </a:lnTo>
                  <a:lnTo>
                    <a:pt x="26" y="239"/>
                  </a:lnTo>
                  <a:lnTo>
                    <a:pt x="24" y="241"/>
                  </a:lnTo>
                  <a:lnTo>
                    <a:pt x="24" y="243"/>
                  </a:lnTo>
                  <a:lnTo>
                    <a:pt x="24" y="243"/>
                  </a:lnTo>
                  <a:lnTo>
                    <a:pt x="26" y="246"/>
                  </a:lnTo>
                  <a:lnTo>
                    <a:pt x="26" y="246"/>
                  </a:lnTo>
                  <a:lnTo>
                    <a:pt x="26" y="250"/>
                  </a:lnTo>
                  <a:lnTo>
                    <a:pt x="26" y="250"/>
                  </a:lnTo>
                  <a:lnTo>
                    <a:pt x="24" y="253"/>
                  </a:lnTo>
                  <a:lnTo>
                    <a:pt x="21" y="257"/>
                  </a:lnTo>
                  <a:lnTo>
                    <a:pt x="21" y="260"/>
                  </a:lnTo>
                  <a:lnTo>
                    <a:pt x="19" y="262"/>
                  </a:lnTo>
                  <a:lnTo>
                    <a:pt x="17" y="262"/>
                  </a:lnTo>
                  <a:lnTo>
                    <a:pt x="17" y="262"/>
                  </a:lnTo>
                  <a:lnTo>
                    <a:pt x="14" y="262"/>
                  </a:lnTo>
                  <a:lnTo>
                    <a:pt x="14" y="262"/>
                  </a:lnTo>
                  <a:lnTo>
                    <a:pt x="14" y="262"/>
                  </a:lnTo>
                  <a:lnTo>
                    <a:pt x="14" y="262"/>
                  </a:lnTo>
                  <a:lnTo>
                    <a:pt x="12" y="262"/>
                  </a:lnTo>
                  <a:lnTo>
                    <a:pt x="12" y="262"/>
                  </a:lnTo>
                  <a:lnTo>
                    <a:pt x="10" y="262"/>
                  </a:lnTo>
                  <a:lnTo>
                    <a:pt x="10" y="262"/>
                  </a:lnTo>
                  <a:lnTo>
                    <a:pt x="10" y="262"/>
                  </a:lnTo>
                  <a:lnTo>
                    <a:pt x="10" y="262"/>
                  </a:lnTo>
                  <a:lnTo>
                    <a:pt x="5" y="262"/>
                  </a:lnTo>
                  <a:lnTo>
                    <a:pt x="5" y="265"/>
                  </a:lnTo>
                  <a:lnTo>
                    <a:pt x="5" y="267"/>
                  </a:lnTo>
                  <a:lnTo>
                    <a:pt x="5" y="269"/>
                  </a:lnTo>
                  <a:lnTo>
                    <a:pt x="5" y="269"/>
                  </a:lnTo>
                  <a:lnTo>
                    <a:pt x="5" y="269"/>
                  </a:lnTo>
                  <a:lnTo>
                    <a:pt x="5" y="269"/>
                  </a:lnTo>
                  <a:lnTo>
                    <a:pt x="5" y="269"/>
                  </a:lnTo>
                  <a:lnTo>
                    <a:pt x="5" y="269"/>
                  </a:lnTo>
                  <a:lnTo>
                    <a:pt x="5" y="272"/>
                  </a:lnTo>
                  <a:lnTo>
                    <a:pt x="5" y="272"/>
                  </a:lnTo>
                  <a:lnTo>
                    <a:pt x="5" y="272"/>
                  </a:lnTo>
                  <a:lnTo>
                    <a:pt x="5" y="274"/>
                  </a:lnTo>
                  <a:lnTo>
                    <a:pt x="5" y="274"/>
                  </a:lnTo>
                  <a:lnTo>
                    <a:pt x="5" y="274"/>
                  </a:lnTo>
                  <a:lnTo>
                    <a:pt x="5" y="276"/>
                  </a:lnTo>
                  <a:lnTo>
                    <a:pt x="5" y="276"/>
                  </a:lnTo>
                  <a:lnTo>
                    <a:pt x="5" y="276"/>
                  </a:lnTo>
                  <a:lnTo>
                    <a:pt x="3" y="276"/>
                  </a:lnTo>
                  <a:lnTo>
                    <a:pt x="3" y="276"/>
                  </a:lnTo>
                  <a:lnTo>
                    <a:pt x="3" y="276"/>
                  </a:lnTo>
                  <a:lnTo>
                    <a:pt x="3" y="279"/>
                  </a:lnTo>
                  <a:lnTo>
                    <a:pt x="3" y="291"/>
                  </a:lnTo>
                  <a:lnTo>
                    <a:pt x="3" y="293"/>
                  </a:lnTo>
                  <a:lnTo>
                    <a:pt x="3" y="293"/>
                  </a:lnTo>
                  <a:lnTo>
                    <a:pt x="3" y="295"/>
                  </a:lnTo>
                  <a:lnTo>
                    <a:pt x="3" y="295"/>
                  </a:lnTo>
                  <a:lnTo>
                    <a:pt x="3" y="298"/>
                  </a:lnTo>
                  <a:lnTo>
                    <a:pt x="3" y="298"/>
                  </a:lnTo>
                  <a:lnTo>
                    <a:pt x="3" y="298"/>
                  </a:lnTo>
                  <a:lnTo>
                    <a:pt x="3" y="298"/>
                  </a:lnTo>
                  <a:lnTo>
                    <a:pt x="0" y="300"/>
                  </a:lnTo>
                  <a:lnTo>
                    <a:pt x="0" y="302"/>
                  </a:lnTo>
                  <a:lnTo>
                    <a:pt x="0" y="302"/>
                  </a:lnTo>
                  <a:lnTo>
                    <a:pt x="3" y="305"/>
                  </a:lnTo>
                  <a:lnTo>
                    <a:pt x="3" y="307"/>
                  </a:lnTo>
                  <a:lnTo>
                    <a:pt x="3" y="307"/>
                  </a:lnTo>
                  <a:lnTo>
                    <a:pt x="3" y="310"/>
                  </a:lnTo>
                  <a:lnTo>
                    <a:pt x="3" y="310"/>
                  </a:lnTo>
                  <a:lnTo>
                    <a:pt x="3" y="312"/>
                  </a:lnTo>
                  <a:lnTo>
                    <a:pt x="3" y="312"/>
                  </a:lnTo>
                  <a:lnTo>
                    <a:pt x="3" y="312"/>
                  </a:lnTo>
                  <a:lnTo>
                    <a:pt x="3" y="317"/>
                  </a:lnTo>
                  <a:lnTo>
                    <a:pt x="0" y="319"/>
                  </a:lnTo>
                  <a:lnTo>
                    <a:pt x="0" y="324"/>
                  </a:lnTo>
                  <a:lnTo>
                    <a:pt x="0" y="324"/>
                  </a:lnTo>
                  <a:lnTo>
                    <a:pt x="0" y="324"/>
                  </a:lnTo>
                  <a:lnTo>
                    <a:pt x="0" y="324"/>
                  </a:lnTo>
                  <a:lnTo>
                    <a:pt x="0" y="324"/>
                  </a:lnTo>
                  <a:lnTo>
                    <a:pt x="0" y="326"/>
                  </a:lnTo>
                  <a:lnTo>
                    <a:pt x="0" y="326"/>
                  </a:lnTo>
                  <a:lnTo>
                    <a:pt x="0" y="326"/>
                  </a:lnTo>
                  <a:lnTo>
                    <a:pt x="3" y="328"/>
                  </a:lnTo>
                  <a:lnTo>
                    <a:pt x="3" y="328"/>
                  </a:lnTo>
                  <a:lnTo>
                    <a:pt x="3" y="331"/>
                  </a:lnTo>
                  <a:lnTo>
                    <a:pt x="3" y="338"/>
                  </a:lnTo>
                  <a:lnTo>
                    <a:pt x="3" y="338"/>
                  </a:lnTo>
                  <a:lnTo>
                    <a:pt x="3" y="340"/>
                  </a:lnTo>
                  <a:lnTo>
                    <a:pt x="3" y="343"/>
                  </a:lnTo>
                  <a:lnTo>
                    <a:pt x="5" y="345"/>
                  </a:lnTo>
                  <a:lnTo>
                    <a:pt x="7" y="347"/>
                  </a:lnTo>
                  <a:lnTo>
                    <a:pt x="7" y="350"/>
                  </a:lnTo>
                  <a:lnTo>
                    <a:pt x="5" y="350"/>
                  </a:lnTo>
                  <a:lnTo>
                    <a:pt x="5" y="350"/>
                  </a:lnTo>
                  <a:lnTo>
                    <a:pt x="5" y="350"/>
                  </a:lnTo>
                  <a:lnTo>
                    <a:pt x="5" y="350"/>
                  </a:lnTo>
                  <a:lnTo>
                    <a:pt x="5" y="350"/>
                  </a:lnTo>
                  <a:lnTo>
                    <a:pt x="3" y="350"/>
                  </a:lnTo>
                  <a:lnTo>
                    <a:pt x="3" y="350"/>
                  </a:lnTo>
                  <a:lnTo>
                    <a:pt x="5" y="364"/>
                  </a:lnTo>
                  <a:lnTo>
                    <a:pt x="5" y="364"/>
                  </a:lnTo>
                  <a:lnTo>
                    <a:pt x="5" y="366"/>
                  </a:lnTo>
                  <a:lnTo>
                    <a:pt x="5" y="366"/>
                  </a:lnTo>
                  <a:lnTo>
                    <a:pt x="3" y="366"/>
                  </a:lnTo>
                  <a:lnTo>
                    <a:pt x="3" y="366"/>
                  </a:lnTo>
                  <a:lnTo>
                    <a:pt x="3" y="366"/>
                  </a:lnTo>
                  <a:lnTo>
                    <a:pt x="3" y="369"/>
                  </a:lnTo>
                  <a:lnTo>
                    <a:pt x="5" y="369"/>
                  </a:lnTo>
                  <a:lnTo>
                    <a:pt x="5" y="371"/>
                  </a:lnTo>
                  <a:lnTo>
                    <a:pt x="5" y="371"/>
                  </a:lnTo>
                  <a:lnTo>
                    <a:pt x="5" y="371"/>
                  </a:lnTo>
                  <a:lnTo>
                    <a:pt x="5" y="371"/>
                  </a:lnTo>
                  <a:lnTo>
                    <a:pt x="5" y="371"/>
                  </a:lnTo>
                  <a:lnTo>
                    <a:pt x="3" y="371"/>
                  </a:lnTo>
                  <a:lnTo>
                    <a:pt x="3" y="373"/>
                  </a:lnTo>
                  <a:lnTo>
                    <a:pt x="3" y="376"/>
                  </a:lnTo>
                  <a:lnTo>
                    <a:pt x="3" y="378"/>
                  </a:lnTo>
                  <a:lnTo>
                    <a:pt x="3" y="381"/>
                  </a:lnTo>
                  <a:lnTo>
                    <a:pt x="3" y="383"/>
                  </a:lnTo>
                  <a:lnTo>
                    <a:pt x="3" y="383"/>
                  </a:lnTo>
                  <a:lnTo>
                    <a:pt x="3" y="385"/>
                  </a:lnTo>
                  <a:lnTo>
                    <a:pt x="3" y="385"/>
                  </a:lnTo>
                  <a:lnTo>
                    <a:pt x="3" y="385"/>
                  </a:lnTo>
                  <a:lnTo>
                    <a:pt x="5" y="385"/>
                  </a:lnTo>
                  <a:lnTo>
                    <a:pt x="5" y="385"/>
                  </a:lnTo>
                  <a:lnTo>
                    <a:pt x="5" y="385"/>
                  </a:lnTo>
                  <a:lnTo>
                    <a:pt x="5" y="385"/>
                  </a:lnTo>
                  <a:lnTo>
                    <a:pt x="5" y="388"/>
                  </a:lnTo>
                  <a:lnTo>
                    <a:pt x="5" y="390"/>
                  </a:lnTo>
                  <a:lnTo>
                    <a:pt x="5" y="390"/>
                  </a:lnTo>
                  <a:lnTo>
                    <a:pt x="3" y="390"/>
                  </a:lnTo>
                  <a:lnTo>
                    <a:pt x="3" y="392"/>
                  </a:lnTo>
                  <a:lnTo>
                    <a:pt x="3" y="392"/>
                  </a:lnTo>
                  <a:lnTo>
                    <a:pt x="3" y="395"/>
                  </a:lnTo>
                  <a:lnTo>
                    <a:pt x="3" y="397"/>
                  </a:lnTo>
                  <a:lnTo>
                    <a:pt x="3" y="399"/>
                  </a:lnTo>
                  <a:lnTo>
                    <a:pt x="3" y="399"/>
                  </a:lnTo>
                  <a:lnTo>
                    <a:pt x="3" y="402"/>
                  </a:lnTo>
                  <a:lnTo>
                    <a:pt x="3" y="404"/>
                  </a:lnTo>
                  <a:lnTo>
                    <a:pt x="3" y="407"/>
                  </a:lnTo>
                  <a:lnTo>
                    <a:pt x="3" y="407"/>
                  </a:lnTo>
                  <a:lnTo>
                    <a:pt x="14" y="404"/>
                  </a:lnTo>
                  <a:lnTo>
                    <a:pt x="21" y="407"/>
                  </a:lnTo>
                  <a:lnTo>
                    <a:pt x="29" y="404"/>
                  </a:lnTo>
                  <a:lnTo>
                    <a:pt x="36" y="404"/>
                  </a:lnTo>
                  <a:lnTo>
                    <a:pt x="38" y="404"/>
                  </a:lnTo>
                  <a:lnTo>
                    <a:pt x="38" y="404"/>
                  </a:lnTo>
                  <a:lnTo>
                    <a:pt x="38" y="404"/>
                  </a:lnTo>
                  <a:lnTo>
                    <a:pt x="38" y="404"/>
                  </a:lnTo>
                  <a:lnTo>
                    <a:pt x="38" y="402"/>
                  </a:lnTo>
                  <a:lnTo>
                    <a:pt x="38" y="402"/>
                  </a:lnTo>
                  <a:lnTo>
                    <a:pt x="38" y="402"/>
                  </a:lnTo>
                  <a:lnTo>
                    <a:pt x="38" y="402"/>
                  </a:lnTo>
                  <a:lnTo>
                    <a:pt x="38" y="402"/>
                  </a:lnTo>
                  <a:lnTo>
                    <a:pt x="38" y="402"/>
                  </a:lnTo>
                  <a:lnTo>
                    <a:pt x="38" y="399"/>
                  </a:lnTo>
                  <a:lnTo>
                    <a:pt x="38" y="399"/>
                  </a:lnTo>
                  <a:lnTo>
                    <a:pt x="38" y="399"/>
                  </a:lnTo>
                  <a:lnTo>
                    <a:pt x="38" y="397"/>
                  </a:lnTo>
                  <a:lnTo>
                    <a:pt x="38" y="397"/>
                  </a:lnTo>
                  <a:lnTo>
                    <a:pt x="38" y="397"/>
                  </a:lnTo>
                  <a:lnTo>
                    <a:pt x="38" y="397"/>
                  </a:lnTo>
                  <a:lnTo>
                    <a:pt x="40" y="397"/>
                  </a:lnTo>
                  <a:lnTo>
                    <a:pt x="40" y="397"/>
                  </a:lnTo>
                  <a:lnTo>
                    <a:pt x="40" y="397"/>
                  </a:lnTo>
                  <a:lnTo>
                    <a:pt x="40" y="395"/>
                  </a:lnTo>
                  <a:lnTo>
                    <a:pt x="43" y="395"/>
                  </a:lnTo>
                  <a:lnTo>
                    <a:pt x="43" y="395"/>
                  </a:lnTo>
                  <a:lnTo>
                    <a:pt x="43" y="395"/>
                  </a:lnTo>
                  <a:lnTo>
                    <a:pt x="43" y="395"/>
                  </a:lnTo>
                  <a:lnTo>
                    <a:pt x="43" y="397"/>
                  </a:lnTo>
                  <a:lnTo>
                    <a:pt x="43" y="397"/>
                  </a:lnTo>
                  <a:lnTo>
                    <a:pt x="43" y="397"/>
                  </a:lnTo>
                  <a:lnTo>
                    <a:pt x="43" y="397"/>
                  </a:lnTo>
                  <a:lnTo>
                    <a:pt x="45" y="397"/>
                  </a:lnTo>
                  <a:lnTo>
                    <a:pt x="45" y="397"/>
                  </a:lnTo>
                  <a:lnTo>
                    <a:pt x="45" y="397"/>
                  </a:lnTo>
                  <a:lnTo>
                    <a:pt x="45" y="397"/>
                  </a:lnTo>
                  <a:lnTo>
                    <a:pt x="45" y="397"/>
                  </a:lnTo>
                  <a:lnTo>
                    <a:pt x="47" y="397"/>
                  </a:lnTo>
                  <a:lnTo>
                    <a:pt x="50" y="397"/>
                  </a:lnTo>
                  <a:lnTo>
                    <a:pt x="50" y="397"/>
                  </a:lnTo>
                  <a:lnTo>
                    <a:pt x="50" y="397"/>
                  </a:lnTo>
                  <a:lnTo>
                    <a:pt x="52" y="395"/>
                  </a:lnTo>
                  <a:lnTo>
                    <a:pt x="55" y="395"/>
                  </a:lnTo>
                  <a:lnTo>
                    <a:pt x="59" y="392"/>
                  </a:lnTo>
                  <a:lnTo>
                    <a:pt x="62" y="395"/>
                  </a:lnTo>
                  <a:lnTo>
                    <a:pt x="62" y="392"/>
                  </a:lnTo>
                  <a:lnTo>
                    <a:pt x="62" y="392"/>
                  </a:lnTo>
                  <a:lnTo>
                    <a:pt x="62" y="395"/>
                  </a:lnTo>
                  <a:lnTo>
                    <a:pt x="64" y="395"/>
                  </a:lnTo>
                  <a:lnTo>
                    <a:pt x="59" y="395"/>
                  </a:lnTo>
                  <a:lnTo>
                    <a:pt x="57" y="395"/>
                  </a:lnTo>
                  <a:lnTo>
                    <a:pt x="57" y="397"/>
                  </a:lnTo>
                  <a:lnTo>
                    <a:pt x="57" y="397"/>
                  </a:lnTo>
                  <a:lnTo>
                    <a:pt x="57" y="397"/>
                  </a:lnTo>
                  <a:lnTo>
                    <a:pt x="55" y="397"/>
                  </a:lnTo>
                  <a:lnTo>
                    <a:pt x="55" y="397"/>
                  </a:lnTo>
                  <a:lnTo>
                    <a:pt x="52" y="399"/>
                  </a:lnTo>
                  <a:lnTo>
                    <a:pt x="50" y="399"/>
                  </a:lnTo>
                  <a:lnTo>
                    <a:pt x="47" y="399"/>
                  </a:lnTo>
                  <a:lnTo>
                    <a:pt x="47" y="399"/>
                  </a:lnTo>
                  <a:lnTo>
                    <a:pt x="47" y="399"/>
                  </a:lnTo>
                  <a:lnTo>
                    <a:pt x="47" y="399"/>
                  </a:lnTo>
                  <a:lnTo>
                    <a:pt x="47" y="399"/>
                  </a:lnTo>
                  <a:lnTo>
                    <a:pt x="47" y="402"/>
                  </a:lnTo>
                  <a:lnTo>
                    <a:pt x="45" y="402"/>
                  </a:lnTo>
                  <a:lnTo>
                    <a:pt x="45" y="402"/>
                  </a:lnTo>
                  <a:lnTo>
                    <a:pt x="45" y="402"/>
                  </a:lnTo>
                  <a:lnTo>
                    <a:pt x="43" y="402"/>
                  </a:lnTo>
                  <a:lnTo>
                    <a:pt x="43" y="402"/>
                  </a:lnTo>
                  <a:lnTo>
                    <a:pt x="43" y="402"/>
                  </a:lnTo>
                  <a:lnTo>
                    <a:pt x="43" y="402"/>
                  </a:lnTo>
                  <a:lnTo>
                    <a:pt x="40" y="404"/>
                  </a:lnTo>
                  <a:lnTo>
                    <a:pt x="40" y="402"/>
                  </a:lnTo>
                  <a:lnTo>
                    <a:pt x="40" y="402"/>
                  </a:lnTo>
                  <a:lnTo>
                    <a:pt x="40" y="402"/>
                  </a:lnTo>
                  <a:lnTo>
                    <a:pt x="40" y="402"/>
                  </a:lnTo>
                  <a:lnTo>
                    <a:pt x="38" y="402"/>
                  </a:lnTo>
                  <a:lnTo>
                    <a:pt x="38" y="402"/>
                  </a:lnTo>
                  <a:lnTo>
                    <a:pt x="38" y="402"/>
                  </a:lnTo>
                  <a:lnTo>
                    <a:pt x="38" y="402"/>
                  </a:lnTo>
                  <a:lnTo>
                    <a:pt x="38" y="402"/>
                  </a:lnTo>
                  <a:lnTo>
                    <a:pt x="38" y="404"/>
                  </a:lnTo>
                  <a:lnTo>
                    <a:pt x="40" y="404"/>
                  </a:lnTo>
                  <a:lnTo>
                    <a:pt x="40" y="404"/>
                  </a:lnTo>
                  <a:lnTo>
                    <a:pt x="64" y="404"/>
                  </a:lnTo>
                  <a:lnTo>
                    <a:pt x="78" y="404"/>
                  </a:lnTo>
                  <a:lnTo>
                    <a:pt x="90" y="407"/>
                  </a:lnTo>
                  <a:lnTo>
                    <a:pt x="92" y="407"/>
                  </a:lnTo>
                  <a:lnTo>
                    <a:pt x="97" y="409"/>
                  </a:lnTo>
                  <a:lnTo>
                    <a:pt x="97" y="409"/>
                  </a:lnTo>
                  <a:lnTo>
                    <a:pt x="100" y="411"/>
                  </a:lnTo>
                  <a:lnTo>
                    <a:pt x="104" y="414"/>
                  </a:lnTo>
                  <a:lnTo>
                    <a:pt x="104" y="414"/>
                  </a:lnTo>
                  <a:lnTo>
                    <a:pt x="109" y="418"/>
                  </a:lnTo>
                  <a:lnTo>
                    <a:pt x="111" y="418"/>
                  </a:lnTo>
                  <a:lnTo>
                    <a:pt x="114" y="421"/>
                  </a:lnTo>
                  <a:lnTo>
                    <a:pt x="114" y="423"/>
                  </a:lnTo>
                  <a:lnTo>
                    <a:pt x="116" y="423"/>
                  </a:lnTo>
                  <a:lnTo>
                    <a:pt x="116" y="426"/>
                  </a:lnTo>
                  <a:lnTo>
                    <a:pt x="118" y="426"/>
                  </a:lnTo>
                  <a:lnTo>
                    <a:pt x="126" y="435"/>
                  </a:lnTo>
                  <a:lnTo>
                    <a:pt x="126" y="440"/>
                  </a:lnTo>
                  <a:lnTo>
                    <a:pt x="128" y="440"/>
                  </a:lnTo>
                  <a:lnTo>
                    <a:pt x="130" y="435"/>
                  </a:lnTo>
                  <a:lnTo>
                    <a:pt x="130" y="435"/>
                  </a:lnTo>
                  <a:lnTo>
                    <a:pt x="135" y="433"/>
                  </a:lnTo>
                  <a:lnTo>
                    <a:pt x="137" y="433"/>
                  </a:lnTo>
                  <a:lnTo>
                    <a:pt x="140" y="430"/>
                  </a:lnTo>
                  <a:lnTo>
                    <a:pt x="140" y="430"/>
                  </a:lnTo>
                  <a:lnTo>
                    <a:pt x="137" y="433"/>
                  </a:lnTo>
                  <a:lnTo>
                    <a:pt x="135" y="435"/>
                  </a:lnTo>
                  <a:lnTo>
                    <a:pt x="133" y="435"/>
                  </a:lnTo>
                  <a:lnTo>
                    <a:pt x="133" y="437"/>
                  </a:lnTo>
                  <a:lnTo>
                    <a:pt x="133" y="437"/>
                  </a:lnTo>
                  <a:lnTo>
                    <a:pt x="133" y="437"/>
                  </a:lnTo>
                  <a:lnTo>
                    <a:pt x="133" y="437"/>
                  </a:lnTo>
                  <a:lnTo>
                    <a:pt x="133" y="437"/>
                  </a:lnTo>
                  <a:lnTo>
                    <a:pt x="130" y="437"/>
                  </a:lnTo>
                  <a:lnTo>
                    <a:pt x="130" y="437"/>
                  </a:lnTo>
                  <a:lnTo>
                    <a:pt x="130" y="437"/>
                  </a:lnTo>
                  <a:lnTo>
                    <a:pt x="130" y="437"/>
                  </a:lnTo>
                  <a:lnTo>
                    <a:pt x="128" y="440"/>
                  </a:lnTo>
                  <a:lnTo>
                    <a:pt x="128" y="440"/>
                  </a:lnTo>
                  <a:lnTo>
                    <a:pt x="128" y="442"/>
                  </a:lnTo>
                  <a:lnTo>
                    <a:pt x="130" y="442"/>
                  </a:lnTo>
                  <a:lnTo>
                    <a:pt x="130" y="444"/>
                  </a:lnTo>
                  <a:lnTo>
                    <a:pt x="130" y="444"/>
                  </a:lnTo>
                  <a:lnTo>
                    <a:pt x="130" y="447"/>
                  </a:lnTo>
                  <a:lnTo>
                    <a:pt x="133" y="447"/>
                  </a:lnTo>
                  <a:lnTo>
                    <a:pt x="133" y="447"/>
                  </a:lnTo>
                  <a:lnTo>
                    <a:pt x="133" y="449"/>
                  </a:lnTo>
                  <a:lnTo>
                    <a:pt x="135" y="449"/>
                  </a:lnTo>
                  <a:lnTo>
                    <a:pt x="135" y="447"/>
                  </a:lnTo>
                  <a:lnTo>
                    <a:pt x="137" y="447"/>
                  </a:lnTo>
                  <a:lnTo>
                    <a:pt x="137" y="447"/>
                  </a:lnTo>
                  <a:lnTo>
                    <a:pt x="137" y="447"/>
                  </a:lnTo>
                  <a:lnTo>
                    <a:pt x="140" y="447"/>
                  </a:lnTo>
                  <a:lnTo>
                    <a:pt x="140" y="447"/>
                  </a:lnTo>
                  <a:lnTo>
                    <a:pt x="140" y="444"/>
                  </a:lnTo>
                  <a:lnTo>
                    <a:pt x="142" y="440"/>
                  </a:lnTo>
                  <a:lnTo>
                    <a:pt x="142" y="440"/>
                  </a:lnTo>
                  <a:lnTo>
                    <a:pt x="142" y="442"/>
                  </a:lnTo>
                  <a:lnTo>
                    <a:pt x="142" y="442"/>
                  </a:lnTo>
                  <a:lnTo>
                    <a:pt x="142" y="444"/>
                  </a:lnTo>
                  <a:lnTo>
                    <a:pt x="142" y="447"/>
                  </a:lnTo>
                  <a:lnTo>
                    <a:pt x="142" y="447"/>
                  </a:lnTo>
                  <a:lnTo>
                    <a:pt x="142" y="447"/>
                  </a:lnTo>
                  <a:lnTo>
                    <a:pt x="145" y="447"/>
                  </a:lnTo>
                  <a:lnTo>
                    <a:pt x="145" y="447"/>
                  </a:lnTo>
                  <a:lnTo>
                    <a:pt x="145" y="447"/>
                  </a:lnTo>
                  <a:lnTo>
                    <a:pt x="147" y="447"/>
                  </a:lnTo>
                  <a:lnTo>
                    <a:pt x="147" y="444"/>
                  </a:lnTo>
                  <a:lnTo>
                    <a:pt x="147" y="444"/>
                  </a:lnTo>
                  <a:lnTo>
                    <a:pt x="149" y="444"/>
                  </a:lnTo>
                  <a:lnTo>
                    <a:pt x="149" y="444"/>
                  </a:lnTo>
                  <a:lnTo>
                    <a:pt x="149" y="447"/>
                  </a:lnTo>
                  <a:lnTo>
                    <a:pt x="152" y="447"/>
                  </a:lnTo>
                  <a:lnTo>
                    <a:pt x="152" y="447"/>
                  </a:lnTo>
                  <a:lnTo>
                    <a:pt x="152" y="447"/>
                  </a:lnTo>
                  <a:lnTo>
                    <a:pt x="152" y="449"/>
                  </a:lnTo>
                  <a:lnTo>
                    <a:pt x="152" y="449"/>
                  </a:lnTo>
                  <a:lnTo>
                    <a:pt x="152" y="449"/>
                  </a:lnTo>
                  <a:lnTo>
                    <a:pt x="152" y="449"/>
                  </a:lnTo>
                  <a:lnTo>
                    <a:pt x="149" y="447"/>
                  </a:lnTo>
                  <a:lnTo>
                    <a:pt x="149" y="447"/>
                  </a:lnTo>
                  <a:lnTo>
                    <a:pt x="149" y="447"/>
                  </a:lnTo>
                  <a:lnTo>
                    <a:pt x="149" y="447"/>
                  </a:lnTo>
                  <a:lnTo>
                    <a:pt x="147" y="447"/>
                  </a:lnTo>
                  <a:lnTo>
                    <a:pt x="147" y="447"/>
                  </a:lnTo>
                  <a:lnTo>
                    <a:pt x="147" y="447"/>
                  </a:lnTo>
                  <a:lnTo>
                    <a:pt x="147" y="449"/>
                  </a:lnTo>
                  <a:lnTo>
                    <a:pt x="145" y="449"/>
                  </a:lnTo>
                  <a:lnTo>
                    <a:pt x="145" y="449"/>
                  </a:lnTo>
                  <a:lnTo>
                    <a:pt x="145" y="449"/>
                  </a:lnTo>
                  <a:lnTo>
                    <a:pt x="142" y="449"/>
                  </a:lnTo>
                  <a:lnTo>
                    <a:pt x="137" y="449"/>
                  </a:lnTo>
                  <a:lnTo>
                    <a:pt x="135" y="449"/>
                  </a:lnTo>
                  <a:lnTo>
                    <a:pt x="135" y="449"/>
                  </a:lnTo>
                  <a:lnTo>
                    <a:pt x="135" y="449"/>
                  </a:lnTo>
                  <a:lnTo>
                    <a:pt x="135" y="449"/>
                  </a:lnTo>
                  <a:lnTo>
                    <a:pt x="135" y="452"/>
                  </a:lnTo>
                  <a:lnTo>
                    <a:pt x="135" y="452"/>
                  </a:lnTo>
                  <a:lnTo>
                    <a:pt x="135" y="454"/>
                  </a:lnTo>
                  <a:lnTo>
                    <a:pt x="135" y="454"/>
                  </a:lnTo>
                  <a:lnTo>
                    <a:pt x="137" y="454"/>
                  </a:lnTo>
                  <a:lnTo>
                    <a:pt x="137" y="456"/>
                  </a:lnTo>
                  <a:lnTo>
                    <a:pt x="137" y="456"/>
                  </a:lnTo>
                  <a:lnTo>
                    <a:pt x="137" y="456"/>
                  </a:lnTo>
                  <a:lnTo>
                    <a:pt x="145" y="459"/>
                  </a:lnTo>
                  <a:lnTo>
                    <a:pt x="147" y="459"/>
                  </a:lnTo>
                  <a:lnTo>
                    <a:pt x="147" y="459"/>
                  </a:lnTo>
                  <a:lnTo>
                    <a:pt x="147" y="456"/>
                  </a:lnTo>
                  <a:lnTo>
                    <a:pt x="147" y="456"/>
                  </a:lnTo>
                  <a:lnTo>
                    <a:pt x="147" y="456"/>
                  </a:lnTo>
                  <a:lnTo>
                    <a:pt x="147" y="456"/>
                  </a:lnTo>
                  <a:lnTo>
                    <a:pt x="147" y="456"/>
                  </a:lnTo>
                  <a:lnTo>
                    <a:pt x="147" y="456"/>
                  </a:lnTo>
                  <a:lnTo>
                    <a:pt x="149" y="456"/>
                  </a:lnTo>
                  <a:lnTo>
                    <a:pt x="149" y="459"/>
                  </a:lnTo>
                  <a:lnTo>
                    <a:pt x="149" y="459"/>
                  </a:lnTo>
                  <a:lnTo>
                    <a:pt x="152" y="456"/>
                  </a:lnTo>
                  <a:lnTo>
                    <a:pt x="152" y="456"/>
                  </a:lnTo>
                  <a:lnTo>
                    <a:pt x="152" y="454"/>
                  </a:lnTo>
                  <a:lnTo>
                    <a:pt x="152" y="454"/>
                  </a:lnTo>
                  <a:lnTo>
                    <a:pt x="154" y="452"/>
                  </a:lnTo>
                  <a:lnTo>
                    <a:pt x="154" y="452"/>
                  </a:lnTo>
                  <a:lnTo>
                    <a:pt x="154" y="452"/>
                  </a:lnTo>
                  <a:lnTo>
                    <a:pt x="154" y="452"/>
                  </a:lnTo>
                  <a:lnTo>
                    <a:pt x="156" y="452"/>
                  </a:lnTo>
                  <a:lnTo>
                    <a:pt x="156" y="452"/>
                  </a:lnTo>
                  <a:lnTo>
                    <a:pt x="156" y="452"/>
                  </a:lnTo>
                  <a:lnTo>
                    <a:pt x="159" y="452"/>
                  </a:lnTo>
                  <a:lnTo>
                    <a:pt x="159" y="452"/>
                  </a:lnTo>
                  <a:lnTo>
                    <a:pt x="159" y="452"/>
                  </a:lnTo>
                  <a:lnTo>
                    <a:pt x="156" y="452"/>
                  </a:lnTo>
                  <a:lnTo>
                    <a:pt x="156" y="454"/>
                  </a:lnTo>
                  <a:lnTo>
                    <a:pt x="154" y="454"/>
                  </a:lnTo>
                  <a:lnTo>
                    <a:pt x="154" y="454"/>
                  </a:lnTo>
                  <a:lnTo>
                    <a:pt x="154" y="454"/>
                  </a:lnTo>
                  <a:lnTo>
                    <a:pt x="154" y="454"/>
                  </a:lnTo>
                  <a:lnTo>
                    <a:pt x="152" y="454"/>
                  </a:lnTo>
                  <a:lnTo>
                    <a:pt x="154" y="456"/>
                  </a:lnTo>
                  <a:lnTo>
                    <a:pt x="154" y="456"/>
                  </a:lnTo>
                  <a:lnTo>
                    <a:pt x="154" y="456"/>
                  </a:lnTo>
                  <a:lnTo>
                    <a:pt x="154" y="459"/>
                  </a:lnTo>
                  <a:lnTo>
                    <a:pt x="156" y="459"/>
                  </a:lnTo>
                  <a:lnTo>
                    <a:pt x="154" y="459"/>
                  </a:lnTo>
                  <a:lnTo>
                    <a:pt x="154" y="459"/>
                  </a:lnTo>
                  <a:lnTo>
                    <a:pt x="154" y="459"/>
                  </a:lnTo>
                  <a:lnTo>
                    <a:pt x="152" y="459"/>
                  </a:lnTo>
                  <a:lnTo>
                    <a:pt x="152" y="459"/>
                  </a:lnTo>
                  <a:lnTo>
                    <a:pt x="152" y="459"/>
                  </a:lnTo>
                  <a:lnTo>
                    <a:pt x="149" y="461"/>
                  </a:lnTo>
                  <a:lnTo>
                    <a:pt x="149" y="461"/>
                  </a:lnTo>
                  <a:lnTo>
                    <a:pt x="149" y="461"/>
                  </a:lnTo>
                  <a:lnTo>
                    <a:pt x="149" y="461"/>
                  </a:lnTo>
                  <a:lnTo>
                    <a:pt x="149" y="461"/>
                  </a:lnTo>
                  <a:lnTo>
                    <a:pt x="149" y="459"/>
                  </a:lnTo>
                  <a:lnTo>
                    <a:pt x="147" y="461"/>
                  </a:lnTo>
                  <a:lnTo>
                    <a:pt x="145" y="461"/>
                  </a:lnTo>
                  <a:lnTo>
                    <a:pt x="142" y="461"/>
                  </a:lnTo>
                  <a:lnTo>
                    <a:pt x="142" y="461"/>
                  </a:lnTo>
                  <a:lnTo>
                    <a:pt x="145" y="466"/>
                  </a:lnTo>
                  <a:lnTo>
                    <a:pt x="145" y="468"/>
                  </a:lnTo>
                  <a:lnTo>
                    <a:pt x="145" y="470"/>
                  </a:lnTo>
                  <a:lnTo>
                    <a:pt x="145" y="470"/>
                  </a:lnTo>
                  <a:lnTo>
                    <a:pt x="145" y="470"/>
                  </a:lnTo>
                  <a:lnTo>
                    <a:pt x="145" y="470"/>
                  </a:lnTo>
                  <a:lnTo>
                    <a:pt x="147" y="470"/>
                  </a:lnTo>
                  <a:lnTo>
                    <a:pt x="147" y="470"/>
                  </a:lnTo>
                  <a:lnTo>
                    <a:pt x="147" y="470"/>
                  </a:lnTo>
                  <a:lnTo>
                    <a:pt x="147" y="470"/>
                  </a:lnTo>
                  <a:lnTo>
                    <a:pt x="149" y="470"/>
                  </a:lnTo>
                  <a:lnTo>
                    <a:pt x="149" y="470"/>
                  </a:lnTo>
                  <a:lnTo>
                    <a:pt x="149" y="470"/>
                  </a:lnTo>
                  <a:lnTo>
                    <a:pt x="149" y="470"/>
                  </a:lnTo>
                  <a:lnTo>
                    <a:pt x="149" y="470"/>
                  </a:lnTo>
                  <a:lnTo>
                    <a:pt x="152" y="473"/>
                  </a:lnTo>
                  <a:lnTo>
                    <a:pt x="149" y="470"/>
                  </a:lnTo>
                  <a:lnTo>
                    <a:pt x="149" y="470"/>
                  </a:lnTo>
                  <a:lnTo>
                    <a:pt x="149" y="473"/>
                  </a:lnTo>
                  <a:lnTo>
                    <a:pt x="149" y="475"/>
                  </a:lnTo>
                  <a:lnTo>
                    <a:pt x="149" y="475"/>
                  </a:lnTo>
                  <a:lnTo>
                    <a:pt x="149" y="473"/>
                  </a:lnTo>
                  <a:lnTo>
                    <a:pt x="147" y="473"/>
                  </a:lnTo>
                  <a:lnTo>
                    <a:pt x="147" y="473"/>
                  </a:lnTo>
                  <a:lnTo>
                    <a:pt x="147" y="473"/>
                  </a:lnTo>
                  <a:lnTo>
                    <a:pt x="145" y="473"/>
                  </a:lnTo>
                  <a:lnTo>
                    <a:pt x="145" y="473"/>
                  </a:lnTo>
                  <a:lnTo>
                    <a:pt x="145" y="473"/>
                  </a:lnTo>
                  <a:lnTo>
                    <a:pt x="145" y="475"/>
                  </a:lnTo>
                  <a:lnTo>
                    <a:pt x="147" y="475"/>
                  </a:lnTo>
                  <a:lnTo>
                    <a:pt x="147" y="475"/>
                  </a:lnTo>
                  <a:lnTo>
                    <a:pt x="147" y="475"/>
                  </a:lnTo>
                  <a:lnTo>
                    <a:pt x="147" y="478"/>
                  </a:lnTo>
                  <a:lnTo>
                    <a:pt x="147" y="478"/>
                  </a:lnTo>
                  <a:lnTo>
                    <a:pt x="147" y="480"/>
                  </a:lnTo>
                  <a:lnTo>
                    <a:pt x="147" y="482"/>
                  </a:lnTo>
                  <a:lnTo>
                    <a:pt x="149" y="485"/>
                  </a:lnTo>
                  <a:lnTo>
                    <a:pt x="152" y="487"/>
                  </a:lnTo>
                  <a:lnTo>
                    <a:pt x="152" y="489"/>
                  </a:lnTo>
                  <a:lnTo>
                    <a:pt x="149" y="487"/>
                  </a:lnTo>
                  <a:lnTo>
                    <a:pt x="149" y="489"/>
                  </a:lnTo>
                  <a:lnTo>
                    <a:pt x="152" y="492"/>
                  </a:lnTo>
                  <a:lnTo>
                    <a:pt x="152" y="492"/>
                  </a:lnTo>
                  <a:lnTo>
                    <a:pt x="152" y="492"/>
                  </a:lnTo>
                  <a:lnTo>
                    <a:pt x="154" y="494"/>
                  </a:lnTo>
                  <a:lnTo>
                    <a:pt x="154" y="494"/>
                  </a:lnTo>
                  <a:lnTo>
                    <a:pt x="154" y="494"/>
                  </a:lnTo>
                  <a:lnTo>
                    <a:pt x="154" y="494"/>
                  </a:lnTo>
                  <a:lnTo>
                    <a:pt x="154" y="494"/>
                  </a:lnTo>
                  <a:lnTo>
                    <a:pt x="154" y="497"/>
                  </a:lnTo>
                  <a:lnTo>
                    <a:pt x="156" y="499"/>
                  </a:lnTo>
                  <a:lnTo>
                    <a:pt x="161" y="504"/>
                  </a:lnTo>
                  <a:lnTo>
                    <a:pt x="161" y="504"/>
                  </a:lnTo>
                  <a:lnTo>
                    <a:pt x="163" y="506"/>
                  </a:lnTo>
                  <a:lnTo>
                    <a:pt x="163" y="506"/>
                  </a:lnTo>
                  <a:lnTo>
                    <a:pt x="163" y="506"/>
                  </a:lnTo>
                  <a:lnTo>
                    <a:pt x="166" y="508"/>
                  </a:lnTo>
                  <a:lnTo>
                    <a:pt x="166" y="508"/>
                  </a:lnTo>
                  <a:lnTo>
                    <a:pt x="166" y="508"/>
                  </a:lnTo>
                  <a:lnTo>
                    <a:pt x="166" y="508"/>
                  </a:lnTo>
                  <a:lnTo>
                    <a:pt x="166" y="508"/>
                  </a:lnTo>
                  <a:lnTo>
                    <a:pt x="166" y="508"/>
                  </a:lnTo>
                  <a:lnTo>
                    <a:pt x="166" y="508"/>
                  </a:lnTo>
                  <a:lnTo>
                    <a:pt x="166" y="508"/>
                  </a:lnTo>
                  <a:lnTo>
                    <a:pt x="168" y="511"/>
                  </a:lnTo>
                  <a:lnTo>
                    <a:pt x="168" y="511"/>
                  </a:lnTo>
                  <a:lnTo>
                    <a:pt x="171" y="511"/>
                  </a:lnTo>
                  <a:lnTo>
                    <a:pt x="171" y="511"/>
                  </a:lnTo>
                  <a:lnTo>
                    <a:pt x="171" y="511"/>
                  </a:lnTo>
                  <a:lnTo>
                    <a:pt x="171" y="508"/>
                  </a:lnTo>
                  <a:lnTo>
                    <a:pt x="171" y="511"/>
                  </a:lnTo>
                  <a:lnTo>
                    <a:pt x="171" y="511"/>
                  </a:lnTo>
                  <a:lnTo>
                    <a:pt x="171" y="513"/>
                  </a:lnTo>
                  <a:lnTo>
                    <a:pt x="173" y="513"/>
                  </a:lnTo>
                  <a:lnTo>
                    <a:pt x="173" y="513"/>
                  </a:lnTo>
                  <a:lnTo>
                    <a:pt x="173" y="513"/>
                  </a:lnTo>
                  <a:lnTo>
                    <a:pt x="173" y="515"/>
                  </a:lnTo>
                  <a:lnTo>
                    <a:pt x="175" y="515"/>
                  </a:lnTo>
                  <a:lnTo>
                    <a:pt x="175" y="515"/>
                  </a:lnTo>
                  <a:lnTo>
                    <a:pt x="175" y="515"/>
                  </a:lnTo>
                  <a:lnTo>
                    <a:pt x="175" y="513"/>
                  </a:lnTo>
                  <a:lnTo>
                    <a:pt x="175" y="511"/>
                  </a:lnTo>
                  <a:lnTo>
                    <a:pt x="175" y="513"/>
                  </a:lnTo>
                  <a:lnTo>
                    <a:pt x="175" y="513"/>
                  </a:lnTo>
                  <a:lnTo>
                    <a:pt x="178" y="511"/>
                  </a:lnTo>
                  <a:lnTo>
                    <a:pt x="178" y="511"/>
                  </a:lnTo>
                  <a:lnTo>
                    <a:pt x="178" y="511"/>
                  </a:lnTo>
                  <a:lnTo>
                    <a:pt x="178" y="513"/>
                  </a:lnTo>
                  <a:lnTo>
                    <a:pt x="178" y="513"/>
                  </a:lnTo>
                  <a:lnTo>
                    <a:pt x="178" y="513"/>
                  </a:lnTo>
                  <a:lnTo>
                    <a:pt x="178" y="513"/>
                  </a:lnTo>
                  <a:lnTo>
                    <a:pt x="178" y="513"/>
                  </a:lnTo>
                  <a:lnTo>
                    <a:pt x="178" y="515"/>
                  </a:lnTo>
                  <a:lnTo>
                    <a:pt x="178" y="515"/>
                  </a:lnTo>
                  <a:lnTo>
                    <a:pt x="180" y="515"/>
                  </a:lnTo>
                  <a:lnTo>
                    <a:pt x="180" y="515"/>
                  </a:lnTo>
                  <a:lnTo>
                    <a:pt x="180" y="518"/>
                  </a:lnTo>
                  <a:lnTo>
                    <a:pt x="180" y="518"/>
                  </a:lnTo>
                  <a:lnTo>
                    <a:pt x="182" y="515"/>
                  </a:lnTo>
                  <a:lnTo>
                    <a:pt x="180" y="515"/>
                  </a:lnTo>
                  <a:lnTo>
                    <a:pt x="180" y="515"/>
                  </a:lnTo>
                  <a:lnTo>
                    <a:pt x="180" y="513"/>
                  </a:lnTo>
                  <a:lnTo>
                    <a:pt x="180" y="513"/>
                  </a:lnTo>
                  <a:lnTo>
                    <a:pt x="180" y="513"/>
                  </a:lnTo>
                  <a:lnTo>
                    <a:pt x="180" y="513"/>
                  </a:lnTo>
                  <a:lnTo>
                    <a:pt x="180" y="511"/>
                  </a:lnTo>
                  <a:lnTo>
                    <a:pt x="180" y="511"/>
                  </a:lnTo>
                  <a:lnTo>
                    <a:pt x="180" y="511"/>
                  </a:lnTo>
                  <a:lnTo>
                    <a:pt x="182" y="511"/>
                  </a:lnTo>
                  <a:lnTo>
                    <a:pt x="182" y="511"/>
                  </a:lnTo>
                  <a:lnTo>
                    <a:pt x="182" y="511"/>
                  </a:lnTo>
                  <a:lnTo>
                    <a:pt x="182" y="513"/>
                  </a:lnTo>
                  <a:lnTo>
                    <a:pt x="182" y="513"/>
                  </a:lnTo>
                  <a:lnTo>
                    <a:pt x="182" y="513"/>
                  </a:lnTo>
                  <a:lnTo>
                    <a:pt x="182" y="513"/>
                  </a:lnTo>
                  <a:lnTo>
                    <a:pt x="182" y="513"/>
                  </a:lnTo>
                  <a:lnTo>
                    <a:pt x="182" y="513"/>
                  </a:lnTo>
                  <a:lnTo>
                    <a:pt x="182" y="515"/>
                  </a:lnTo>
                  <a:lnTo>
                    <a:pt x="182" y="515"/>
                  </a:lnTo>
                  <a:lnTo>
                    <a:pt x="182" y="518"/>
                  </a:lnTo>
                  <a:lnTo>
                    <a:pt x="182" y="518"/>
                  </a:lnTo>
                  <a:lnTo>
                    <a:pt x="182" y="518"/>
                  </a:lnTo>
                  <a:lnTo>
                    <a:pt x="185" y="518"/>
                  </a:lnTo>
                  <a:lnTo>
                    <a:pt x="185" y="518"/>
                  </a:lnTo>
                  <a:lnTo>
                    <a:pt x="185" y="518"/>
                  </a:lnTo>
                  <a:lnTo>
                    <a:pt x="185" y="518"/>
                  </a:lnTo>
                  <a:lnTo>
                    <a:pt x="185" y="518"/>
                  </a:lnTo>
                  <a:lnTo>
                    <a:pt x="187" y="518"/>
                  </a:lnTo>
                  <a:lnTo>
                    <a:pt x="189" y="518"/>
                  </a:lnTo>
                  <a:lnTo>
                    <a:pt x="189" y="518"/>
                  </a:lnTo>
                  <a:lnTo>
                    <a:pt x="189" y="515"/>
                  </a:lnTo>
                  <a:lnTo>
                    <a:pt x="189" y="515"/>
                  </a:lnTo>
                  <a:lnTo>
                    <a:pt x="187" y="518"/>
                  </a:lnTo>
                  <a:lnTo>
                    <a:pt x="187" y="515"/>
                  </a:lnTo>
                  <a:lnTo>
                    <a:pt x="189" y="515"/>
                  </a:lnTo>
                  <a:lnTo>
                    <a:pt x="189" y="515"/>
                  </a:lnTo>
                  <a:lnTo>
                    <a:pt x="189" y="515"/>
                  </a:lnTo>
                  <a:lnTo>
                    <a:pt x="189" y="515"/>
                  </a:lnTo>
                  <a:lnTo>
                    <a:pt x="189" y="513"/>
                  </a:lnTo>
                  <a:lnTo>
                    <a:pt x="189" y="513"/>
                  </a:lnTo>
                  <a:lnTo>
                    <a:pt x="189" y="511"/>
                  </a:lnTo>
                  <a:lnTo>
                    <a:pt x="189" y="511"/>
                  </a:lnTo>
                  <a:lnTo>
                    <a:pt x="189" y="508"/>
                  </a:lnTo>
                  <a:lnTo>
                    <a:pt x="189" y="508"/>
                  </a:lnTo>
                  <a:lnTo>
                    <a:pt x="189" y="511"/>
                  </a:lnTo>
                  <a:lnTo>
                    <a:pt x="189" y="511"/>
                  </a:lnTo>
                  <a:lnTo>
                    <a:pt x="192" y="511"/>
                  </a:lnTo>
                  <a:lnTo>
                    <a:pt x="192" y="511"/>
                  </a:lnTo>
                  <a:lnTo>
                    <a:pt x="189" y="508"/>
                  </a:lnTo>
                  <a:lnTo>
                    <a:pt x="189" y="508"/>
                  </a:lnTo>
                  <a:lnTo>
                    <a:pt x="189" y="506"/>
                  </a:lnTo>
                  <a:lnTo>
                    <a:pt x="192" y="506"/>
                  </a:lnTo>
                  <a:lnTo>
                    <a:pt x="192" y="508"/>
                  </a:lnTo>
                  <a:lnTo>
                    <a:pt x="192" y="511"/>
                  </a:lnTo>
                  <a:lnTo>
                    <a:pt x="194" y="511"/>
                  </a:lnTo>
                  <a:lnTo>
                    <a:pt x="194" y="508"/>
                  </a:lnTo>
                  <a:lnTo>
                    <a:pt x="194" y="508"/>
                  </a:lnTo>
                  <a:lnTo>
                    <a:pt x="194" y="508"/>
                  </a:lnTo>
                  <a:lnTo>
                    <a:pt x="197" y="511"/>
                  </a:lnTo>
                  <a:lnTo>
                    <a:pt x="192" y="513"/>
                  </a:lnTo>
                  <a:lnTo>
                    <a:pt x="192" y="515"/>
                  </a:lnTo>
                  <a:lnTo>
                    <a:pt x="192" y="518"/>
                  </a:lnTo>
                  <a:lnTo>
                    <a:pt x="194" y="518"/>
                  </a:lnTo>
                  <a:lnTo>
                    <a:pt x="197" y="518"/>
                  </a:lnTo>
                  <a:lnTo>
                    <a:pt x="197" y="515"/>
                  </a:lnTo>
                  <a:lnTo>
                    <a:pt x="199" y="515"/>
                  </a:lnTo>
                  <a:lnTo>
                    <a:pt x="199" y="515"/>
                  </a:lnTo>
                  <a:lnTo>
                    <a:pt x="199" y="515"/>
                  </a:lnTo>
                  <a:lnTo>
                    <a:pt x="199" y="515"/>
                  </a:lnTo>
                  <a:lnTo>
                    <a:pt x="201" y="515"/>
                  </a:lnTo>
                  <a:lnTo>
                    <a:pt x="201" y="515"/>
                  </a:lnTo>
                  <a:lnTo>
                    <a:pt x="201" y="515"/>
                  </a:lnTo>
                  <a:lnTo>
                    <a:pt x="206" y="515"/>
                  </a:lnTo>
                  <a:lnTo>
                    <a:pt x="208" y="515"/>
                  </a:lnTo>
                  <a:lnTo>
                    <a:pt x="208" y="513"/>
                  </a:lnTo>
                  <a:lnTo>
                    <a:pt x="208" y="511"/>
                  </a:lnTo>
                  <a:lnTo>
                    <a:pt x="208" y="508"/>
                  </a:lnTo>
                  <a:lnTo>
                    <a:pt x="208" y="506"/>
                  </a:lnTo>
                  <a:lnTo>
                    <a:pt x="206" y="506"/>
                  </a:lnTo>
                  <a:lnTo>
                    <a:pt x="208" y="506"/>
                  </a:lnTo>
                  <a:lnTo>
                    <a:pt x="211" y="506"/>
                  </a:lnTo>
                  <a:lnTo>
                    <a:pt x="211" y="508"/>
                  </a:lnTo>
                  <a:lnTo>
                    <a:pt x="211" y="511"/>
                  </a:lnTo>
                  <a:lnTo>
                    <a:pt x="211" y="513"/>
                  </a:lnTo>
                  <a:lnTo>
                    <a:pt x="211" y="515"/>
                  </a:lnTo>
                  <a:lnTo>
                    <a:pt x="211" y="515"/>
                  </a:lnTo>
                  <a:lnTo>
                    <a:pt x="213" y="515"/>
                  </a:lnTo>
                  <a:lnTo>
                    <a:pt x="213" y="515"/>
                  </a:lnTo>
                  <a:lnTo>
                    <a:pt x="215" y="515"/>
                  </a:lnTo>
                  <a:lnTo>
                    <a:pt x="215" y="515"/>
                  </a:lnTo>
                  <a:lnTo>
                    <a:pt x="215" y="513"/>
                  </a:lnTo>
                  <a:lnTo>
                    <a:pt x="215" y="511"/>
                  </a:lnTo>
                  <a:lnTo>
                    <a:pt x="213" y="511"/>
                  </a:lnTo>
                  <a:lnTo>
                    <a:pt x="213" y="511"/>
                  </a:lnTo>
                  <a:lnTo>
                    <a:pt x="213" y="508"/>
                  </a:lnTo>
                  <a:lnTo>
                    <a:pt x="213" y="506"/>
                  </a:lnTo>
                  <a:lnTo>
                    <a:pt x="213" y="506"/>
                  </a:lnTo>
                  <a:lnTo>
                    <a:pt x="213" y="506"/>
                  </a:lnTo>
                  <a:lnTo>
                    <a:pt x="213" y="506"/>
                  </a:lnTo>
                  <a:lnTo>
                    <a:pt x="213" y="504"/>
                  </a:lnTo>
                  <a:lnTo>
                    <a:pt x="213" y="504"/>
                  </a:lnTo>
                  <a:lnTo>
                    <a:pt x="213" y="506"/>
                  </a:lnTo>
                  <a:lnTo>
                    <a:pt x="213" y="508"/>
                  </a:lnTo>
                  <a:lnTo>
                    <a:pt x="215" y="508"/>
                  </a:lnTo>
                  <a:lnTo>
                    <a:pt x="215" y="511"/>
                  </a:lnTo>
                  <a:lnTo>
                    <a:pt x="215" y="511"/>
                  </a:lnTo>
                  <a:lnTo>
                    <a:pt x="215" y="508"/>
                  </a:lnTo>
                  <a:lnTo>
                    <a:pt x="215" y="508"/>
                  </a:lnTo>
                  <a:lnTo>
                    <a:pt x="215" y="506"/>
                  </a:lnTo>
                  <a:lnTo>
                    <a:pt x="215" y="504"/>
                  </a:lnTo>
                  <a:lnTo>
                    <a:pt x="215" y="501"/>
                  </a:lnTo>
                  <a:lnTo>
                    <a:pt x="218" y="501"/>
                  </a:lnTo>
                  <a:lnTo>
                    <a:pt x="218" y="501"/>
                  </a:lnTo>
                  <a:lnTo>
                    <a:pt x="218" y="504"/>
                  </a:lnTo>
                  <a:lnTo>
                    <a:pt x="215" y="506"/>
                  </a:lnTo>
                  <a:lnTo>
                    <a:pt x="215" y="506"/>
                  </a:lnTo>
                  <a:lnTo>
                    <a:pt x="215" y="508"/>
                  </a:lnTo>
                  <a:lnTo>
                    <a:pt x="215" y="508"/>
                  </a:lnTo>
                  <a:lnTo>
                    <a:pt x="215" y="508"/>
                  </a:lnTo>
                  <a:lnTo>
                    <a:pt x="215" y="508"/>
                  </a:lnTo>
                  <a:lnTo>
                    <a:pt x="215" y="511"/>
                  </a:lnTo>
                  <a:lnTo>
                    <a:pt x="215" y="511"/>
                  </a:lnTo>
                  <a:lnTo>
                    <a:pt x="215" y="513"/>
                  </a:lnTo>
                  <a:lnTo>
                    <a:pt x="215" y="513"/>
                  </a:lnTo>
                  <a:lnTo>
                    <a:pt x="218" y="515"/>
                  </a:lnTo>
                  <a:lnTo>
                    <a:pt x="220" y="515"/>
                  </a:lnTo>
                  <a:lnTo>
                    <a:pt x="220" y="515"/>
                  </a:lnTo>
                  <a:lnTo>
                    <a:pt x="223" y="515"/>
                  </a:lnTo>
                  <a:lnTo>
                    <a:pt x="225" y="513"/>
                  </a:lnTo>
                  <a:lnTo>
                    <a:pt x="223" y="513"/>
                  </a:lnTo>
                  <a:lnTo>
                    <a:pt x="223" y="511"/>
                  </a:lnTo>
                  <a:lnTo>
                    <a:pt x="223" y="511"/>
                  </a:lnTo>
                  <a:lnTo>
                    <a:pt x="223" y="511"/>
                  </a:lnTo>
                  <a:lnTo>
                    <a:pt x="220" y="508"/>
                  </a:lnTo>
                  <a:lnTo>
                    <a:pt x="220" y="504"/>
                  </a:lnTo>
                  <a:lnTo>
                    <a:pt x="220" y="501"/>
                  </a:lnTo>
                  <a:lnTo>
                    <a:pt x="220" y="501"/>
                  </a:lnTo>
                  <a:lnTo>
                    <a:pt x="223" y="501"/>
                  </a:lnTo>
                  <a:lnTo>
                    <a:pt x="220" y="499"/>
                  </a:lnTo>
                  <a:lnTo>
                    <a:pt x="220" y="499"/>
                  </a:lnTo>
                  <a:lnTo>
                    <a:pt x="220" y="499"/>
                  </a:lnTo>
                  <a:lnTo>
                    <a:pt x="220" y="497"/>
                  </a:lnTo>
                  <a:lnTo>
                    <a:pt x="218" y="497"/>
                  </a:lnTo>
                  <a:lnTo>
                    <a:pt x="218" y="494"/>
                  </a:lnTo>
                  <a:lnTo>
                    <a:pt x="218" y="492"/>
                  </a:lnTo>
                  <a:lnTo>
                    <a:pt x="218" y="492"/>
                  </a:lnTo>
                  <a:lnTo>
                    <a:pt x="218" y="492"/>
                  </a:lnTo>
                  <a:lnTo>
                    <a:pt x="215" y="492"/>
                  </a:lnTo>
                  <a:lnTo>
                    <a:pt x="215" y="489"/>
                  </a:lnTo>
                  <a:lnTo>
                    <a:pt x="215" y="489"/>
                  </a:lnTo>
                  <a:lnTo>
                    <a:pt x="215" y="489"/>
                  </a:lnTo>
                  <a:lnTo>
                    <a:pt x="215" y="489"/>
                  </a:lnTo>
                  <a:lnTo>
                    <a:pt x="218" y="489"/>
                  </a:lnTo>
                  <a:lnTo>
                    <a:pt x="218" y="489"/>
                  </a:lnTo>
                  <a:lnTo>
                    <a:pt x="218" y="489"/>
                  </a:lnTo>
                  <a:lnTo>
                    <a:pt x="218" y="489"/>
                  </a:lnTo>
                  <a:lnTo>
                    <a:pt x="218" y="489"/>
                  </a:lnTo>
                  <a:lnTo>
                    <a:pt x="218" y="489"/>
                  </a:lnTo>
                  <a:lnTo>
                    <a:pt x="220" y="489"/>
                  </a:lnTo>
                  <a:lnTo>
                    <a:pt x="220" y="489"/>
                  </a:lnTo>
                  <a:lnTo>
                    <a:pt x="220" y="489"/>
                  </a:lnTo>
                  <a:lnTo>
                    <a:pt x="220" y="489"/>
                  </a:lnTo>
                  <a:lnTo>
                    <a:pt x="218" y="492"/>
                  </a:lnTo>
                  <a:lnTo>
                    <a:pt x="218" y="492"/>
                  </a:lnTo>
                  <a:lnTo>
                    <a:pt x="218" y="494"/>
                  </a:lnTo>
                  <a:lnTo>
                    <a:pt x="220" y="497"/>
                  </a:lnTo>
                  <a:lnTo>
                    <a:pt x="220" y="499"/>
                  </a:lnTo>
                  <a:lnTo>
                    <a:pt x="223" y="499"/>
                  </a:lnTo>
                  <a:lnTo>
                    <a:pt x="223" y="499"/>
                  </a:lnTo>
                  <a:lnTo>
                    <a:pt x="223" y="501"/>
                  </a:lnTo>
                  <a:lnTo>
                    <a:pt x="223" y="501"/>
                  </a:lnTo>
                  <a:lnTo>
                    <a:pt x="223" y="501"/>
                  </a:lnTo>
                  <a:lnTo>
                    <a:pt x="223" y="501"/>
                  </a:lnTo>
                  <a:lnTo>
                    <a:pt x="223" y="501"/>
                  </a:lnTo>
                  <a:lnTo>
                    <a:pt x="223" y="504"/>
                  </a:lnTo>
                  <a:lnTo>
                    <a:pt x="223" y="504"/>
                  </a:lnTo>
                  <a:lnTo>
                    <a:pt x="223" y="506"/>
                  </a:lnTo>
                  <a:lnTo>
                    <a:pt x="223" y="506"/>
                  </a:lnTo>
                  <a:lnTo>
                    <a:pt x="223" y="508"/>
                  </a:lnTo>
                  <a:lnTo>
                    <a:pt x="225" y="508"/>
                  </a:lnTo>
                  <a:lnTo>
                    <a:pt x="223" y="511"/>
                  </a:lnTo>
                  <a:lnTo>
                    <a:pt x="225" y="511"/>
                  </a:lnTo>
                  <a:lnTo>
                    <a:pt x="225" y="511"/>
                  </a:lnTo>
                  <a:lnTo>
                    <a:pt x="225" y="513"/>
                  </a:lnTo>
                  <a:lnTo>
                    <a:pt x="225" y="511"/>
                  </a:lnTo>
                  <a:lnTo>
                    <a:pt x="227" y="513"/>
                  </a:lnTo>
                  <a:lnTo>
                    <a:pt x="227" y="513"/>
                  </a:lnTo>
                  <a:lnTo>
                    <a:pt x="230" y="513"/>
                  </a:lnTo>
                  <a:lnTo>
                    <a:pt x="230" y="513"/>
                  </a:lnTo>
                  <a:lnTo>
                    <a:pt x="230" y="513"/>
                  </a:lnTo>
                  <a:lnTo>
                    <a:pt x="230" y="513"/>
                  </a:lnTo>
                  <a:lnTo>
                    <a:pt x="230" y="513"/>
                  </a:lnTo>
                  <a:lnTo>
                    <a:pt x="232" y="513"/>
                  </a:lnTo>
                  <a:lnTo>
                    <a:pt x="232" y="513"/>
                  </a:lnTo>
                  <a:lnTo>
                    <a:pt x="232" y="513"/>
                  </a:lnTo>
                  <a:lnTo>
                    <a:pt x="232" y="513"/>
                  </a:lnTo>
                  <a:lnTo>
                    <a:pt x="232" y="511"/>
                  </a:lnTo>
                  <a:lnTo>
                    <a:pt x="232" y="511"/>
                  </a:lnTo>
                  <a:lnTo>
                    <a:pt x="230" y="506"/>
                  </a:lnTo>
                  <a:lnTo>
                    <a:pt x="230" y="506"/>
                  </a:lnTo>
                  <a:lnTo>
                    <a:pt x="230" y="501"/>
                  </a:lnTo>
                  <a:lnTo>
                    <a:pt x="230" y="501"/>
                  </a:lnTo>
                  <a:lnTo>
                    <a:pt x="230" y="501"/>
                  </a:lnTo>
                  <a:lnTo>
                    <a:pt x="227" y="501"/>
                  </a:lnTo>
                  <a:lnTo>
                    <a:pt x="227" y="501"/>
                  </a:lnTo>
                  <a:lnTo>
                    <a:pt x="227" y="501"/>
                  </a:lnTo>
                  <a:lnTo>
                    <a:pt x="227" y="501"/>
                  </a:lnTo>
                  <a:lnTo>
                    <a:pt x="227" y="501"/>
                  </a:lnTo>
                  <a:lnTo>
                    <a:pt x="227" y="501"/>
                  </a:lnTo>
                  <a:lnTo>
                    <a:pt x="227" y="501"/>
                  </a:lnTo>
                  <a:lnTo>
                    <a:pt x="227" y="499"/>
                  </a:lnTo>
                  <a:lnTo>
                    <a:pt x="227" y="499"/>
                  </a:lnTo>
                  <a:lnTo>
                    <a:pt x="227" y="499"/>
                  </a:lnTo>
                  <a:lnTo>
                    <a:pt x="225" y="497"/>
                  </a:lnTo>
                  <a:lnTo>
                    <a:pt x="225" y="497"/>
                  </a:lnTo>
                  <a:lnTo>
                    <a:pt x="227" y="499"/>
                  </a:lnTo>
                  <a:lnTo>
                    <a:pt x="227" y="499"/>
                  </a:lnTo>
                  <a:lnTo>
                    <a:pt x="227" y="499"/>
                  </a:lnTo>
                  <a:lnTo>
                    <a:pt x="230" y="499"/>
                  </a:lnTo>
                  <a:lnTo>
                    <a:pt x="230" y="499"/>
                  </a:lnTo>
                  <a:lnTo>
                    <a:pt x="230" y="501"/>
                  </a:lnTo>
                  <a:lnTo>
                    <a:pt x="230" y="501"/>
                  </a:lnTo>
                  <a:lnTo>
                    <a:pt x="230" y="501"/>
                  </a:lnTo>
                  <a:lnTo>
                    <a:pt x="230" y="501"/>
                  </a:lnTo>
                  <a:lnTo>
                    <a:pt x="230" y="497"/>
                  </a:lnTo>
                  <a:lnTo>
                    <a:pt x="230" y="497"/>
                  </a:lnTo>
                  <a:lnTo>
                    <a:pt x="230" y="497"/>
                  </a:lnTo>
                  <a:lnTo>
                    <a:pt x="230" y="494"/>
                  </a:lnTo>
                  <a:lnTo>
                    <a:pt x="230" y="494"/>
                  </a:lnTo>
                  <a:lnTo>
                    <a:pt x="230" y="494"/>
                  </a:lnTo>
                  <a:lnTo>
                    <a:pt x="230" y="497"/>
                  </a:lnTo>
                  <a:lnTo>
                    <a:pt x="230" y="497"/>
                  </a:lnTo>
                  <a:lnTo>
                    <a:pt x="232" y="494"/>
                  </a:lnTo>
                  <a:lnTo>
                    <a:pt x="232" y="494"/>
                  </a:lnTo>
                  <a:lnTo>
                    <a:pt x="232" y="497"/>
                  </a:lnTo>
                  <a:lnTo>
                    <a:pt x="232" y="497"/>
                  </a:lnTo>
                  <a:lnTo>
                    <a:pt x="232" y="499"/>
                  </a:lnTo>
                  <a:lnTo>
                    <a:pt x="234" y="499"/>
                  </a:lnTo>
                  <a:lnTo>
                    <a:pt x="234" y="499"/>
                  </a:lnTo>
                  <a:lnTo>
                    <a:pt x="232" y="499"/>
                  </a:lnTo>
                  <a:lnTo>
                    <a:pt x="232" y="499"/>
                  </a:lnTo>
                  <a:lnTo>
                    <a:pt x="232" y="499"/>
                  </a:lnTo>
                  <a:lnTo>
                    <a:pt x="232" y="501"/>
                  </a:lnTo>
                  <a:lnTo>
                    <a:pt x="232" y="501"/>
                  </a:lnTo>
                  <a:lnTo>
                    <a:pt x="232" y="501"/>
                  </a:lnTo>
                  <a:lnTo>
                    <a:pt x="232" y="501"/>
                  </a:lnTo>
                  <a:lnTo>
                    <a:pt x="232" y="504"/>
                  </a:lnTo>
                  <a:lnTo>
                    <a:pt x="232" y="504"/>
                  </a:lnTo>
                  <a:lnTo>
                    <a:pt x="232" y="506"/>
                  </a:lnTo>
                  <a:lnTo>
                    <a:pt x="232" y="508"/>
                  </a:lnTo>
                  <a:lnTo>
                    <a:pt x="234" y="511"/>
                  </a:lnTo>
                  <a:lnTo>
                    <a:pt x="234" y="511"/>
                  </a:lnTo>
                  <a:lnTo>
                    <a:pt x="234" y="508"/>
                  </a:lnTo>
                  <a:lnTo>
                    <a:pt x="234" y="508"/>
                  </a:lnTo>
                  <a:lnTo>
                    <a:pt x="234" y="508"/>
                  </a:lnTo>
                  <a:lnTo>
                    <a:pt x="234" y="506"/>
                  </a:lnTo>
                  <a:lnTo>
                    <a:pt x="234" y="506"/>
                  </a:lnTo>
                  <a:lnTo>
                    <a:pt x="234" y="506"/>
                  </a:lnTo>
                  <a:lnTo>
                    <a:pt x="234" y="508"/>
                  </a:lnTo>
                  <a:lnTo>
                    <a:pt x="237" y="508"/>
                  </a:lnTo>
                  <a:lnTo>
                    <a:pt x="237" y="508"/>
                  </a:lnTo>
                  <a:lnTo>
                    <a:pt x="237" y="508"/>
                  </a:lnTo>
                  <a:lnTo>
                    <a:pt x="237" y="508"/>
                  </a:lnTo>
                  <a:lnTo>
                    <a:pt x="239" y="508"/>
                  </a:lnTo>
                  <a:lnTo>
                    <a:pt x="239" y="508"/>
                  </a:lnTo>
                  <a:lnTo>
                    <a:pt x="242" y="506"/>
                  </a:lnTo>
                  <a:lnTo>
                    <a:pt x="242" y="506"/>
                  </a:lnTo>
                  <a:lnTo>
                    <a:pt x="242" y="504"/>
                  </a:lnTo>
                  <a:lnTo>
                    <a:pt x="239" y="504"/>
                  </a:lnTo>
                  <a:lnTo>
                    <a:pt x="239" y="504"/>
                  </a:lnTo>
                  <a:lnTo>
                    <a:pt x="242" y="501"/>
                  </a:lnTo>
                  <a:lnTo>
                    <a:pt x="239" y="501"/>
                  </a:lnTo>
                  <a:lnTo>
                    <a:pt x="239" y="499"/>
                  </a:lnTo>
                  <a:lnTo>
                    <a:pt x="237" y="499"/>
                  </a:lnTo>
                  <a:lnTo>
                    <a:pt x="237" y="497"/>
                  </a:lnTo>
                  <a:lnTo>
                    <a:pt x="237" y="497"/>
                  </a:lnTo>
                  <a:lnTo>
                    <a:pt x="234" y="494"/>
                  </a:lnTo>
                  <a:lnTo>
                    <a:pt x="234" y="494"/>
                  </a:lnTo>
                  <a:lnTo>
                    <a:pt x="234" y="494"/>
                  </a:lnTo>
                  <a:lnTo>
                    <a:pt x="234" y="494"/>
                  </a:lnTo>
                  <a:lnTo>
                    <a:pt x="234" y="494"/>
                  </a:lnTo>
                  <a:lnTo>
                    <a:pt x="234" y="494"/>
                  </a:lnTo>
                  <a:lnTo>
                    <a:pt x="234" y="494"/>
                  </a:lnTo>
                  <a:lnTo>
                    <a:pt x="234" y="492"/>
                  </a:lnTo>
                  <a:lnTo>
                    <a:pt x="234" y="492"/>
                  </a:lnTo>
                  <a:lnTo>
                    <a:pt x="237" y="494"/>
                  </a:lnTo>
                  <a:lnTo>
                    <a:pt x="237" y="497"/>
                  </a:lnTo>
                  <a:lnTo>
                    <a:pt x="237" y="497"/>
                  </a:lnTo>
                  <a:lnTo>
                    <a:pt x="237" y="497"/>
                  </a:lnTo>
                  <a:lnTo>
                    <a:pt x="239" y="497"/>
                  </a:lnTo>
                  <a:lnTo>
                    <a:pt x="239" y="497"/>
                  </a:lnTo>
                  <a:lnTo>
                    <a:pt x="239" y="497"/>
                  </a:lnTo>
                  <a:lnTo>
                    <a:pt x="242" y="497"/>
                  </a:lnTo>
                  <a:lnTo>
                    <a:pt x="242" y="497"/>
                  </a:lnTo>
                  <a:lnTo>
                    <a:pt x="242" y="497"/>
                  </a:lnTo>
                  <a:lnTo>
                    <a:pt x="242" y="499"/>
                  </a:lnTo>
                  <a:lnTo>
                    <a:pt x="242" y="501"/>
                  </a:lnTo>
                  <a:lnTo>
                    <a:pt x="244" y="504"/>
                  </a:lnTo>
                  <a:lnTo>
                    <a:pt x="246" y="506"/>
                  </a:lnTo>
                  <a:lnTo>
                    <a:pt x="246" y="506"/>
                  </a:lnTo>
                  <a:lnTo>
                    <a:pt x="249" y="506"/>
                  </a:lnTo>
                  <a:lnTo>
                    <a:pt x="249" y="506"/>
                  </a:lnTo>
                  <a:lnTo>
                    <a:pt x="249" y="504"/>
                  </a:lnTo>
                  <a:lnTo>
                    <a:pt x="249" y="504"/>
                  </a:lnTo>
                  <a:lnTo>
                    <a:pt x="246" y="504"/>
                  </a:lnTo>
                  <a:lnTo>
                    <a:pt x="246" y="504"/>
                  </a:lnTo>
                  <a:lnTo>
                    <a:pt x="246" y="504"/>
                  </a:lnTo>
                  <a:lnTo>
                    <a:pt x="246" y="504"/>
                  </a:lnTo>
                  <a:lnTo>
                    <a:pt x="246" y="504"/>
                  </a:lnTo>
                  <a:lnTo>
                    <a:pt x="246" y="501"/>
                  </a:lnTo>
                  <a:lnTo>
                    <a:pt x="246" y="501"/>
                  </a:lnTo>
                  <a:lnTo>
                    <a:pt x="246" y="501"/>
                  </a:lnTo>
                  <a:lnTo>
                    <a:pt x="246" y="501"/>
                  </a:lnTo>
                  <a:lnTo>
                    <a:pt x="246" y="501"/>
                  </a:lnTo>
                  <a:lnTo>
                    <a:pt x="246" y="501"/>
                  </a:lnTo>
                  <a:lnTo>
                    <a:pt x="246" y="501"/>
                  </a:lnTo>
                  <a:lnTo>
                    <a:pt x="249" y="501"/>
                  </a:lnTo>
                  <a:lnTo>
                    <a:pt x="249" y="501"/>
                  </a:lnTo>
                  <a:lnTo>
                    <a:pt x="249" y="501"/>
                  </a:lnTo>
                  <a:lnTo>
                    <a:pt x="249" y="501"/>
                  </a:lnTo>
                  <a:lnTo>
                    <a:pt x="251" y="501"/>
                  </a:lnTo>
                  <a:lnTo>
                    <a:pt x="253" y="501"/>
                  </a:lnTo>
                  <a:lnTo>
                    <a:pt x="253" y="504"/>
                  </a:lnTo>
                  <a:lnTo>
                    <a:pt x="256" y="504"/>
                  </a:lnTo>
                  <a:lnTo>
                    <a:pt x="256" y="501"/>
                  </a:lnTo>
                  <a:lnTo>
                    <a:pt x="256" y="501"/>
                  </a:lnTo>
                  <a:lnTo>
                    <a:pt x="256" y="504"/>
                  </a:lnTo>
                  <a:lnTo>
                    <a:pt x="258" y="504"/>
                  </a:lnTo>
                  <a:lnTo>
                    <a:pt x="258" y="501"/>
                  </a:lnTo>
                  <a:lnTo>
                    <a:pt x="258" y="501"/>
                  </a:lnTo>
                  <a:lnTo>
                    <a:pt x="260" y="501"/>
                  </a:lnTo>
                  <a:lnTo>
                    <a:pt x="260" y="501"/>
                  </a:lnTo>
                  <a:lnTo>
                    <a:pt x="260" y="501"/>
                  </a:lnTo>
                  <a:lnTo>
                    <a:pt x="258" y="499"/>
                  </a:lnTo>
                  <a:lnTo>
                    <a:pt x="258" y="499"/>
                  </a:lnTo>
                  <a:lnTo>
                    <a:pt x="258" y="499"/>
                  </a:lnTo>
                  <a:lnTo>
                    <a:pt x="258" y="499"/>
                  </a:lnTo>
                  <a:lnTo>
                    <a:pt x="258" y="497"/>
                  </a:lnTo>
                  <a:lnTo>
                    <a:pt x="258" y="497"/>
                  </a:lnTo>
                  <a:lnTo>
                    <a:pt x="258" y="497"/>
                  </a:lnTo>
                  <a:lnTo>
                    <a:pt x="260" y="497"/>
                  </a:lnTo>
                  <a:lnTo>
                    <a:pt x="260" y="497"/>
                  </a:lnTo>
                  <a:lnTo>
                    <a:pt x="260" y="494"/>
                  </a:lnTo>
                  <a:lnTo>
                    <a:pt x="260" y="494"/>
                  </a:lnTo>
                  <a:lnTo>
                    <a:pt x="260" y="497"/>
                  </a:lnTo>
                  <a:lnTo>
                    <a:pt x="260" y="499"/>
                  </a:lnTo>
                  <a:lnTo>
                    <a:pt x="260" y="499"/>
                  </a:lnTo>
                  <a:lnTo>
                    <a:pt x="260" y="501"/>
                  </a:lnTo>
                  <a:lnTo>
                    <a:pt x="260" y="501"/>
                  </a:lnTo>
                  <a:lnTo>
                    <a:pt x="260" y="501"/>
                  </a:lnTo>
                  <a:lnTo>
                    <a:pt x="260" y="501"/>
                  </a:lnTo>
                  <a:lnTo>
                    <a:pt x="260" y="504"/>
                  </a:lnTo>
                  <a:lnTo>
                    <a:pt x="260" y="504"/>
                  </a:lnTo>
                  <a:lnTo>
                    <a:pt x="260" y="504"/>
                  </a:lnTo>
                  <a:lnTo>
                    <a:pt x="260" y="504"/>
                  </a:lnTo>
                  <a:lnTo>
                    <a:pt x="260" y="504"/>
                  </a:lnTo>
                  <a:lnTo>
                    <a:pt x="260" y="504"/>
                  </a:lnTo>
                  <a:lnTo>
                    <a:pt x="260" y="504"/>
                  </a:lnTo>
                  <a:lnTo>
                    <a:pt x="263" y="504"/>
                  </a:lnTo>
                  <a:lnTo>
                    <a:pt x="260" y="504"/>
                  </a:lnTo>
                  <a:lnTo>
                    <a:pt x="260" y="504"/>
                  </a:lnTo>
                  <a:lnTo>
                    <a:pt x="260" y="504"/>
                  </a:lnTo>
                  <a:lnTo>
                    <a:pt x="260" y="506"/>
                  </a:lnTo>
                  <a:lnTo>
                    <a:pt x="265" y="506"/>
                  </a:lnTo>
                  <a:lnTo>
                    <a:pt x="268" y="506"/>
                  </a:lnTo>
                  <a:lnTo>
                    <a:pt x="268" y="506"/>
                  </a:lnTo>
                  <a:lnTo>
                    <a:pt x="270" y="506"/>
                  </a:lnTo>
                  <a:lnTo>
                    <a:pt x="270" y="506"/>
                  </a:lnTo>
                  <a:lnTo>
                    <a:pt x="272" y="506"/>
                  </a:lnTo>
                  <a:lnTo>
                    <a:pt x="272" y="506"/>
                  </a:lnTo>
                  <a:lnTo>
                    <a:pt x="270" y="506"/>
                  </a:lnTo>
                  <a:lnTo>
                    <a:pt x="270" y="506"/>
                  </a:lnTo>
                  <a:lnTo>
                    <a:pt x="270" y="506"/>
                  </a:lnTo>
                  <a:lnTo>
                    <a:pt x="270" y="506"/>
                  </a:lnTo>
                  <a:lnTo>
                    <a:pt x="270" y="504"/>
                  </a:lnTo>
                  <a:lnTo>
                    <a:pt x="272" y="506"/>
                  </a:lnTo>
                  <a:lnTo>
                    <a:pt x="272" y="506"/>
                  </a:lnTo>
                  <a:lnTo>
                    <a:pt x="282" y="504"/>
                  </a:lnTo>
                  <a:lnTo>
                    <a:pt x="284" y="504"/>
                  </a:lnTo>
                  <a:lnTo>
                    <a:pt x="284" y="504"/>
                  </a:lnTo>
                  <a:lnTo>
                    <a:pt x="286" y="504"/>
                  </a:lnTo>
                  <a:lnTo>
                    <a:pt x="286" y="504"/>
                  </a:lnTo>
                  <a:lnTo>
                    <a:pt x="289" y="504"/>
                  </a:lnTo>
                  <a:lnTo>
                    <a:pt x="294" y="504"/>
                  </a:lnTo>
                  <a:lnTo>
                    <a:pt x="298" y="504"/>
                  </a:lnTo>
                  <a:lnTo>
                    <a:pt x="301" y="504"/>
                  </a:lnTo>
                  <a:lnTo>
                    <a:pt x="301" y="504"/>
                  </a:lnTo>
                  <a:lnTo>
                    <a:pt x="301" y="504"/>
                  </a:lnTo>
                  <a:lnTo>
                    <a:pt x="301" y="501"/>
                  </a:lnTo>
                  <a:lnTo>
                    <a:pt x="303" y="501"/>
                  </a:lnTo>
                  <a:lnTo>
                    <a:pt x="303" y="501"/>
                  </a:lnTo>
                  <a:lnTo>
                    <a:pt x="303" y="499"/>
                  </a:lnTo>
                  <a:lnTo>
                    <a:pt x="303" y="499"/>
                  </a:lnTo>
                  <a:lnTo>
                    <a:pt x="303" y="499"/>
                  </a:lnTo>
                  <a:lnTo>
                    <a:pt x="303" y="497"/>
                  </a:lnTo>
                  <a:lnTo>
                    <a:pt x="303" y="497"/>
                  </a:lnTo>
                  <a:lnTo>
                    <a:pt x="301" y="497"/>
                  </a:lnTo>
                  <a:lnTo>
                    <a:pt x="303" y="497"/>
                  </a:lnTo>
                  <a:lnTo>
                    <a:pt x="303" y="494"/>
                  </a:lnTo>
                  <a:lnTo>
                    <a:pt x="303" y="494"/>
                  </a:lnTo>
                  <a:lnTo>
                    <a:pt x="301" y="494"/>
                  </a:lnTo>
                  <a:lnTo>
                    <a:pt x="301" y="492"/>
                  </a:lnTo>
                  <a:lnTo>
                    <a:pt x="301" y="492"/>
                  </a:lnTo>
                  <a:lnTo>
                    <a:pt x="301" y="492"/>
                  </a:lnTo>
                  <a:lnTo>
                    <a:pt x="298" y="489"/>
                  </a:lnTo>
                  <a:lnTo>
                    <a:pt x="298" y="489"/>
                  </a:lnTo>
                  <a:lnTo>
                    <a:pt x="298" y="489"/>
                  </a:lnTo>
                  <a:lnTo>
                    <a:pt x="298" y="487"/>
                  </a:lnTo>
                  <a:lnTo>
                    <a:pt x="298" y="487"/>
                  </a:lnTo>
                  <a:lnTo>
                    <a:pt x="298" y="485"/>
                  </a:lnTo>
                  <a:lnTo>
                    <a:pt x="296" y="482"/>
                  </a:lnTo>
                  <a:lnTo>
                    <a:pt x="294" y="480"/>
                  </a:lnTo>
                  <a:lnTo>
                    <a:pt x="294" y="480"/>
                  </a:lnTo>
                  <a:lnTo>
                    <a:pt x="294" y="480"/>
                  </a:lnTo>
                  <a:lnTo>
                    <a:pt x="294" y="480"/>
                  </a:lnTo>
                  <a:lnTo>
                    <a:pt x="296" y="480"/>
                  </a:lnTo>
                  <a:lnTo>
                    <a:pt x="296" y="482"/>
                  </a:lnTo>
                  <a:lnTo>
                    <a:pt x="296" y="482"/>
                  </a:lnTo>
                  <a:lnTo>
                    <a:pt x="296" y="482"/>
                  </a:lnTo>
                  <a:lnTo>
                    <a:pt x="298" y="482"/>
                  </a:lnTo>
                  <a:lnTo>
                    <a:pt x="298" y="485"/>
                  </a:lnTo>
                  <a:lnTo>
                    <a:pt x="298" y="485"/>
                  </a:lnTo>
                  <a:lnTo>
                    <a:pt x="298" y="485"/>
                  </a:lnTo>
                  <a:lnTo>
                    <a:pt x="301" y="485"/>
                  </a:lnTo>
                  <a:lnTo>
                    <a:pt x="301" y="487"/>
                  </a:lnTo>
                  <a:lnTo>
                    <a:pt x="301" y="487"/>
                  </a:lnTo>
                  <a:lnTo>
                    <a:pt x="301" y="487"/>
                  </a:lnTo>
                  <a:lnTo>
                    <a:pt x="303" y="487"/>
                  </a:lnTo>
                  <a:lnTo>
                    <a:pt x="303" y="489"/>
                  </a:lnTo>
                  <a:lnTo>
                    <a:pt x="303" y="489"/>
                  </a:lnTo>
                  <a:lnTo>
                    <a:pt x="303" y="489"/>
                  </a:lnTo>
                  <a:lnTo>
                    <a:pt x="303" y="489"/>
                  </a:lnTo>
                  <a:lnTo>
                    <a:pt x="305" y="489"/>
                  </a:lnTo>
                  <a:lnTo>
                    <a:pt x="305" y="489"/>
                  </a:lnTo>
                  <a:lnTo>
                    <a:pt x="308" y="487"/>
                  </a:lnTo>
                  <a:lnTo>
                    <a:pt x="308" y="487"/>
                  </a:lnTo>
                  <a:lnTo>
                    <a:pt x="308" y="489"/>
                  </a:lnTo>
                  <a:lnTo>
                    <a:pt x="305" y="492"/>
                  </a:lnTo>
                  <a:lnTo>
                    <a:pt x="305" y="492"/>
                  </a:lnTo>
                  <a:lnTo>
                    <a:pt x="308" y="494"/>
                  </a:lnTo>
                  <a:lnTo>
                    <a:pt x="308" y="494"/>
                  </a:lnTo>
                  <a:lnTo>
                    <a:pt x="310" y="492"/>
                  </a:lnTo>
                  <a:lnTo>
                    <a:pt x="310" y="492"/>
                  </a:lnTo>
                  <a:lnTo>
                    <a:pt x="310" y="492"/>
                  </a:lnTo>
                  <a:lnTo>
                    <a:pt x="310" y="494"/>
                  </a:lnTo>
                  <a:lnTo>
                    <a:pt x="310" y="494"/>
                  </a:lnTo>
                  <a:lnTo>
                    <a:pt x="310" y="494"/>
                  </a:lnTo>
                  <a:lnTo>
                    <a:pt x="310" y="494"/>
                  </a:lnTo>
                  <a:lnTo>
                    <a:pt x="310" y="494"/>
                  </a:lnTo>
                  <a:lnTo>
                    <a:pt x="310" y="494"/>
                  </a:lnTo>
                  <a:lnTo>
                    <a:pt x="310" y="494"/>
                  </a:lnTo>
                  <a:lnTo>
                    <a:pt x="313" y="494"/>
                  </a:lnTo>
                  <a:lnTo>
                    <a:pt x="313" y="494"/>
                  </a:lnTo>
                  <a:lnTo>
                    <a:pt x="313" y="494"/>
                  </a:lnTo>
                  <a:lnTo>
                    <a:pt x="313" y="494"/>
                  </a:lnTo>
                  <a:lnTo>
                    <a:pt x="313" y="494"/>
                  </a:lnTo>
                  <a:lnTo>
                    <a:pt x="313" y="492"/>
                  </a:lnTo>
                  <a:lnTo>
                    <a:pt x="313" y="492"/>
                  </a:lnTo>
                  <a:lnTo>
                    <a:pt x="313" y="492"/>
                  </a:lnTo>
                  <a:lnTo>
                    <a:pt x="315" y="492"/>
                  </a:lnTo>
                  <a:lnTo>
                    <a:pt x="315" y="489"/>
                  </a:lnTo>
                  <a:lnTo>
                    <a:pt x="315" y="489"/>
                  </a:lnTo>
                  <a:lnTo>
                    <a:pt x="315" y="489"/>
                  </a:lnTo>
                  <a:lnTo>
                    <a:pt x="315" y="489"/>
                  </a:lnTo>
                  <a:lnTo>
                    <a:pt x="315" y="489"/>
                  </a:lnTo>
                  <a:lnTo>
                    <a:pt x="315" y="489"/>
                  </a:lnTo>
                  <a:lnTo>
                    <a:pt x="317" y="489"/>
                  </a:lnTo>
                  <a:lnTo>
                    <a:pt x="317" y="489"/>
                  </a:lnTo>
                  <a:lnTo>
                    <a:pt x="317" y="489"/>
                  </a:lnTo>
                  <a:lnTo>
                    <a:pt x="317" y="489"/>
                  </a:lnTo>
                  <a:lnTo>
                    <a:pt x="317" y="489"/>
                  </a:lnTo>
                  <a:lnTo>
                    <a:pt x="317" y="489"/>
                  </a:lnTo>
                  <a:lnTo>
                    <a:pt x="317" y="487"/>
                  </a:lnTo>
                  <a:lnTo>
                    <a:pt x="317" y="487"/>
                  </a:lnTo>
                  <a:lnTo>
                    <a:pt x="317" y="485"/>
                  </a:lnTo>
                  <a:lnTo>
                    <a:pt x="317" y="485"/>
                  </a:lnTo>
                  <a:lnTo>
                    <a:pt x="320" y="485"/>
                  </a:lnTo>
                  <a:lnTo>
                    <a:pt x="320" y="482"/>
                  </a:lnTo>
                  <a:lnTo>
                    <a:pt x="322" y="480"/>
                  </a:lnTo>
                  <a:lnTo>
                    <a:pt x="322" y="480"/>
                  </a:lnTo>
                  <a:lnTo>
                    <a:pt x="322" y="478"/>
                  </a:lnTo>
                  <a:lnTo>
                    <a:pt x="322" y="478"/>
                  </a:lnTo>
                  <a:lnTo>
                    <a:pt x="324" y="475"/>
                  </a:lnTo>
                  <a:lnTo>
                    <a:pt x="324" y="475"/>
                  </a:lnTo>
                  <a:lnTo>
                    <a:pt x="324" y="473"/>
                  </a:lnTo>
                  <a:lnTo>
                    <a:pt x="324" y="473"/>
                  </a:lnTo>
                  <a:lnTo>
                    <a:pt x="327" y="473"/>
                  </a:lnTo>
                  <a:lnTo>
                    <a:pt x="327" y="473"/>
                  </a:lnTo>
                  <a:lnTo>
                    <a:pt x="327" y="473"/>
                  </a:lnTo>
                  <a:lnTo>
                    <a:pt x="327" y="470"/>
                  </a:lnTo>
                  <a:lnTo>
                    <a:pt x="329" y="463"/>
                  </a:lnTo>
                  <a:lnTo>
                    <a:pt x="329" y="463"/>
                  </a:lnTo>
                  <a:lnTo>
                    <a:pt x="329" y="461"/>
                  </a:lnTo>
                  <a:lnTo>
                    <a:pt x="329" y="461"/>
                  </a:lnTo>
                  <a:lnTo>
                    <a:pt x="329" y="461"/>
                  </a:lnTo>
                  <a:lnTo>
                    <a:pt x="329" y="459"/>
                  </a:lnTo>
                  <a:lnTo>
                    <a:pt x="329" y="456"/>
                  </a:lnTo>
                  <a:lnTo>
                    <a:pt x="329" y="456"/>
                  </a:lnTo>
                  <a:lnTo>
                    <a:pt x="329" y="454"/>
                  </a:lnTo>
                  <a:lnTo>
                    <a:pt x="329" y="454"/>
                  </a:lnTo>
                  <a:lnTo>
                    <a:pt x="329" y="452"/>
                  </a:lnTo>
                  <a:lnTo>
                    <a:pt x="331" y="452"/>
                  </a:lnTo>
                  <a:lnTo>
                    <a:pt x="331" y="449"/>
                  </a:lnTo>
                  <a:lnTo>
                    <a:pt x="334" y="449"/>
                  </a:lnTo>
                  <a:lnTo>
                    <a:pt x="334" y="447"/>
                  </a:lnTo>
                  <a:lnTo>
                    <a:pt x="331" y="447"/>
                  </a:lnTo>
                  <a:lnTo>
                    <a:pt x="331" y="444"/>
                  </a:lnTo>
                  <a:lnTo>
                    <a:pt x="331" y="444"/>
                  </a:lnTo>
                  <a:lnTo>
                    <a:pt x="329" y="444"/>
                  </a:lnTo>
                  <a:lnTo>
                    <a:pt x="329" y="442"/>
                  </a:lnTo>
                  <a:lnTo>
                    <a:pt x="329" y="442"/>
                  </a:lnTo>
                  <a:lnTo>
                    <a:pt x="329" y="440"/>
                  </a:lnTo>
                  <a:lnTo>
                    <a:pt x="331" y="440"/>
                  </a:lnTo>
                  <a:lnTo>
                    <a:pt x="331" y="437"/>
                  </a:lnTo>
                  <a:lnTo>
                    <a:pt x="331" y="437"/>
                  </a:lnTo>
                  <a:lnTo>
                    <a:pt x="329" y="437"/>
                  </a:lnTo>
                  <a:lnTo>
                    <a:pt x="329" y="435"/>
                  </a:lnTo>
                  <a:lnTo>
                    <a:pt x="331" y="435"/>
                  </a:lnTo>
                  <a:lnTo>
                    <a:pt x="331" y="433"/>
                  </a:lnTo>
                  <a:lnTo>
                    <a:pt x="334" y="433"/>
                  </a:lnTo>
                  <a:lnTo>
                    <a:pt x="334" y="430"/>
                  </a:lnTo>
                  <a:lnTo>
                    <a:pt x="336" y="430"/>
                  </a:lnTo>
                  <a:lnTo>
                    <a:pt x="336" y="433"/>
                  </a:lnTo>
                  <a:lnTo>
                    <a:pt x="336" y="433"/>
                  </a:lnTo>
                  <a:lnTo>
                    <a:pt x="339" y="430"/>
                  </a:lnTo>
                  <a:lnTo>
                    <a:pt x="339" y="430"/>
                  </a:lnTo>
                  <a:lnTo>
                    <a:pt x="339" y="430"/>
                  </a:lnTo>
                  <a:lnTo>
                    <a:pt x="339" y="428"/>
                  </a:lnTo>
                  <a:lnTo>
                    <a:pt x="339" y="428"/>
                  </a:lnTo>
                  <a:lnTo>
                    <a:pt x="341" y="426"/>
                  </a:lnTo>
                  <a:lnTo>
                    <a:pt x="341" y="426"/>
                  </a:lnTo>
                  <a:lnTo>
                    <a:pt x="346" y="421"/>
                  </a:lnTo>
                  <a:lnTo>
                    <a:pt x="353" y="416"/>
                  </a:lnTo>
                  <a:lnTo>
                    <a:pt x="355" y="414"/>
                  </a:lnTo>
                  <a:lnTo>
                    <a:pt x="355" y="411"/>
                  </a:lnTo>
                  <a:lnTo>
                    <a:pt x="357" y="409"/>
                  </a:lnTo>
                  <a:lnTo>
                    <a:pt x="357" y="409"/>
                  </a:lnTo>
                  <a:lnTo>
                    <a:pt x="357" y="409"/>
                  </a:lnTo>
                  <a:lnTo>
                    <a:pt x="357" y="409"/>
                  </a:lnTo>
                  <a:lnTo>
                    <a:pt x="360" y="409"/>
                  </a:lnTo>
                  <a:lnTo>
                    <a:pt x="360" y="409"/>
                  </a:lnTo>
                  <a:lnTo>
                    <a:pt x="362" y="404"/>
                  </a:lnTo>
                  <a:lnTo>
                    <a:pt x="365" y="404"/>
                  </a:lnTo>
                  <a:lnTo>
                    <a:pt x="365" y="404"/>
                  </a:lnTo>
                  <a:lnTo>
                    <a:pt x="367" y="402"/>
                  </a:lnTo>
                  <a:lnTo>
                    <a:pt x="367" y="402"/>
                  </a:lnTo>
                  <a:lnTo>
                    <a:pt x="369" y="402"/>
                  </a:lnTo>
                  <a:lnTo>
                    <a:pt x="369" y="399"/>
                  </a:lnTo>
                  <a:lnTo>
                    <a:pt x="369" y="399"/>
                  </a:lnTo>
                  <a:lnTo>
                    <a:pt x="372" y="397"/>
                  </a:lnTo>
                  <a:lnTo>
                    <a:pt x="372" y="397"/>
                  </a:lnTo>
                  <a:lnTo>
                    <a:pt x="374" y="397"/>
                  </a:lnTo>
                  <a:lnTo>
                    <a:pt x="376" y="397"/>
                  </a:lnTo>
                  <a:lnTo>
                    <a:pt x="376" y="397"/>
                  </a:lnTo>
                  <a:lnTo>
                    <a:pt x="379" y="385"/>
                  </a:lnTo>
                  <a:lnTo>
                    <a:pt x="381" y="383"/>
                  </a:lnTo>
                  <a:lnTo>
                    <a:pt x="381" y="383"/>
                  </a:lnTo>
                  <a:lnTo>
                    <a:pt x="383" y="385"/>
                  </a:lnTo>
                  <a:lnTo>
                    <a:pt x="383" y="385"/>
                  </a:lnTo>
                  <a:lnTo>
                    <a:pt x="386" y="383"/>
                  </a:lnTo>
                  <a:lnTo>
                    <a:pt x="398" y="373"/>
                  </a:lnTo>
                  <a:lnTo>
                    <a:pt x="400" y="371"/>
                  </a:lnTo>
                  <a:lnTo>
                    <a:pt x="400" y="373"/>
                  </a:lnTo>
                  <a:lnTo>
                    <a:pt x="400" y="373"/>
                  </a:lnTo>
                  <a:lnTo>
                    <a:pt x="400" y="378"/>
                  </a:lnTo>
                  <a:lnTo>
                    <a:pt x="402" y="378"/>
                  </a:lnTo>
                  <a:lnTo>
                    <a:pt x="402" y="378"/>
                  </a:lnTo>
                  <a:lnTo>
                    <a:pt x="405" y="381"/>
                  </a:lnTo>
                  <a:lnTo>
                    <a:pt x="419" y="378"/>
                  </a:lnTo>
                  <a:lnTo>
                    <a:pt x="419" y="378"/>
                  </a:lnTo>
                  <a:lnTo>
                    <a:pt x="419" y="378"/>
                  </a:lnTo>
                  <a:lnTo>
                    <a:pt x="419" y="376"/>
                  </a:lnTo>
                  <a:lnTo>
                    <a:pt x="419" y="376"/>
                  </a:lnTo>
                  <a:lnTo>
                    <a:pt x="419" y="376"/>
                  </a:lnTo>
                  <a:lnTo>
                    <a:pt x="419" y="376"/>
                  </a:lnTo>
                  <a:lnTo>
                    <a:pt x="421" y="376"/>
                  </a:lnTo>
                  <a:lnTo>
                    <a:pt x="421" y="371"/>
                  </a:lnTo>
                  <a:lnTo>
                    <a:pt x="421" y="369"/>
                  </a:lnTo>
                  <a:lnTo>
                    <a:pt x="421" y="366"/>
                  </a:lnTo>
                  <a:lnTo>
                    <a:pt x="424" y="366"/>
                  </a:lnTo>
                  <a:lnTo>
                    <a:pt x="424" y="366"/>
                  </a:lnTo>
                  <a:lnTo>
                    <a:pt x="424" y="369"/>
                  </a:lnTo>
                  <a:lnTo>
                    <a:pt x="424" y="371"/>
                  </a:lnTo>
                  <a:lnTo>
                    <a:pt x="426" y="371"/>
                  </a:lnTo>
                  <a:lnTo>
                    <a:pt x="431" y="373"/>
                  </a:lnTo>
                  <a:lnTo>
                    <a:pt x="436" y="373"/>
                  </a:lnTo>
                  <a:lnTo>
                    <a:pt x="436" y="376"/>
                  </a:lnTo>
                  <a:lnTo>
                    <a:pt x="438" y="378"/>
                  </a:lnTo>
                  <a:lnTo>
                    <a:pt x="438" y="381"/>
                  </a:lnTo>
                  <a:lnTo>
                    <a:pt x="438" y="383"/>
                  </a:lnTo>
                  <a:lnTo>
                    <a:pt x="440" y="385"/>
                  </a:lnTo>
                  <a:lnTo>
                    <a:pt x="445" y="385"/>
                  </a:lnTo>
                  <a:lnTo>
                    <a:pt x="447" y="388"/>
                  </a:lnTo>
                  <a:lnTo>
                    <a:pt x="447" y="388"/>
                  </a:lnTo>
                  <a:lnTo>
                    <a:pt x="447" y="392"/>
                  </a:lnTo>
                  <a:lnTo>
                    <a:pt x="447" y="392"/>
                  </a:lnTo>
                  <a:lnTo>
                    <a:pt x="447" y="395"/>
                  </a:lnTo>
                  <a:lnTo>
                    <a:pt x="450" y="399"/>
                  </a:lnTo>
                  <a:lnTo>
                    <a:pt x="450" y="402"/>
                  </a:lnTo>
                  <a:lnTo>
                    <a:pt x="452" y="402"/>
                  </a:lnTo>
                  <a:lnTo>
                    <a:pt x="452" y="404"/>
                  </a:lnTo>
                  <a:lnTo>
                    <a:pt x="457" y="402"/>
                  </a:lnTo>
                  <a:lnTo>
                    <a:pt x="457" y="402"/>
                  </a:lnTo>
                  <a:lnTo>
                    <a:pt x="457" y="402"/>
                  </a:lnTo>
                  <a:lnTo>
                    <a:pt x="459" y="404"/>
                  </a:lnTo>
                  <a:lnTo>
                    <a:pt x="459" y="404"/>
                  </a:lnTo>
                  <a:lnTo>
                    <a:pt x="459" y="402"/>
                  </a:lnTo>
                  <a:lnTo>
                    <a:pt x="459" y="402"/>
                  </a:lnTo>
                  <a:lnTo>
                    <a:pt x="459" y="402"/>
                  </a:lnTo>
                  <a:lnTo>
                    <a:pt x="462" y="402"/>
                  </a:lnTo>
                  <a:lnTo>
                    <a:pt x="462" y="402"/>
                  </a:lnTo>
                  <a:lnTo>
                    <a:pt x="462" y="402"/>
                  </a:lnTo>
                  <a:lnTo>
                    <a:pt x="464" y="402"/>
                  </a:lnTo>
                  <a:lnTo>
                    <a:pt x="464" y="402"/>
                  </a:lnTo>
                  <a:lnTo>
                    <a:pt x="466" y="402"/>
                  </a:lnTo>
                  <a:lnTo>
                    <a:pt x="466" y="399"/>
                  </a:lnTo>
                  <a:lnTo>
                    <a:pt x="466" y="397"/>
                  </a:lnTo>
                  <a:lnTo>
                    <a:pt x="466" y="395"/>
                  </a:lnTo>
                  <a:lnTo>
                    <a:pt x="469" y="395"/>
                  </a:lnTo>
                  <a:lnTo>
                    <a:pt x="471" y="395"/>
                  </a:lnTo>
                  <a:lnTo>
                    <a:pt x="473" y="392"/>
                  </a:lnTo>
                  <a:lnTo>
                    <a:pt x="473" y="392"/>
                  </a:lnTo>
                  <a:lnTo>
                    <a:pt x="476" y="388"/>
                  </a:lnTo>
                  <a:lnTo>
                    <a:pt x="476" y="388"/>
                  </a:lnTo>
                  <a:lnTo>
                    <a:pt x="476" y="385"/>
                  </a:lnTo>
                  <a:lnTo>
                    <a:pt x="476" y="385"/>
                  </a:lnTo>
                  <a:lnTo>
                    <a:pt x="473" y="383"/>
                  </a:lnTo>
                  <a:lnTo>
                    <a:pt x="473" y="383"/>
                  </a:lnTo>
                  <a:lnTo>
                    <a:pt x="473" y="381"/>
                  </a:lnTo>
                  <a:lnTo>
                    <a:pt x="476" y="378"/>
                  </a:lnTo>
                  <a:lnTo>
                    <a:pt x="478" y="376"/>
                  </a:lnTo>
                  <a:lnTo>
                    <a:pt x="480" y="373"/>
                  </a:lnTo>
                  <a:lnTo>
                    <a:pt x="483" y="373"/>
                  </a:lnTo>
                  <a:lnTo>
                    <a:pt x="483" y="373"/>
                  </a:lnTo>
                  <a:lnTo>
                    <a:pt x="483" y="373"/>
                  </a:lnTo>
                  <a:lnTo>
                    <a:pt x="483" y="373"/>
                  </a:lnTo>
                  <a:lnTo>
                    <a:pt x="483" y="373"/>
                  </a:lnTo>
                  <a:lnTo>
                    <a:pt x="483" y="373"/>
                  </a:lnTo>
                  <a:lnTo>
                    <a:pt x="485" y="373"/>
                  </a:lnTo>
                  <a:lnTo>
                    <a:pt x="485" y="373"/>
                  </a:lnTo>
                  <a:lnTo>
                    <a:pt x="485" y="373"/>
                  </a:lnTo>
                  <a:lnTo>
                    <a:pt x="485" y="371"/>
                  </a:lnTo>
                  <a:lnTo>
                    <a:pt x="485" y="371"/>
                  </a:lnTo>
                  <a:lnTo>
                    <a:pt x="485" y="371"/>
                  </a:lnTo>
                  <a:lnTo>
                    <a:pt x="488" y="369"/>
                  </a:lnTo>
                  <a:lnTo>
                    <a:pt x="490" y="369"/>
                  </a:lnTo>
                  <a:lnTo>
                    <a:pt x="490" y="369"/>
                  </a:lnTo>
                  <a:lnTo>
                    <a:pt x="490" y="369"/>
                  </a:lnTo>
                  <a:lnTo>
                    <a:pt x="490" y="369"/>
                  </a:lnTo>
                  <a:lnTo>
                    <a:pt x="492" y="369"/>
                  </a:lnTo>
                  <a:lnTo>
                    <a:pt x="492" y="369"/>
                  </a:lnTo>
                  <a:lnTo>
                    <a:pt x="492" y="366"/>
                  </a:lnTo>
                  <a:lnTo>
                    <a:pt x="492" y="366"/>
                  </a:lnTo>
                  <a:lnTo>
                    <a:pt x="490" y="364"/>
                  </a:lnTo>
                  <a:lnTo>
                    <a:pt x="488" y="359"/>
                  </a:lnTo>
                  <a:lnTo>
                    <a:pt x="485" y="359"/>
                  </a:lnTo>
                  <a:lnTo>
                    <a:pt x="485" y="359"/>
                  </a:lnTo>
                  <a:lnTo>
                    <a:pt x="485" y="359"/>
                  </a:lnTo>
                  <a:lnTo>
                    <a:pt x="485" y="359"/>
                  </a:lnTo>
                  <a:lnTo>
                    <a:pt x="485" y="357"/>
                  </a:lnTo>
                  <a:lnTo>
                    <a:pt x="488" y="357"/>
                  </a:lnTo>
                  <a:lnTo>
                    <a:pt x="490" y="352"/>
                  </a:lnTo>
                  <a:lnTo>
                    <a:pt x="492" y="347"/>
                  </a:lnTo>
                  <a:lnTo>
                    <a:pt x="497" y="345"/>
                  </a:lnTo>
                  <a:lnTo>
                    <a:pt x="497" y="343"/>
                  </a:lnTo>
                  <a:lnTo>
                    <a:pt x="499" y="343"/>
                  </a:lnTo>
                  <a:lnTo>
                    <a:pt x="499" y="343"/>
                  </a:lnTo>
                  <a:lnTo>
                    <a:pt x="499" y="340"/>
                  </a:lnTo>
                  <a:lnTo>
                    <a:pt x="499" y="338"/>
                  </a:lnTo>
                  <a:lnTo>
                    <a:pt x="499" y="336"/>
                  </a:lnTo>
                  <a:lnTo>
                    <a:pt x="499" y="336"/>
                  </a:lnTo>
                  <a:lnTo>
                    <a:pt x="499" y="333"/>
                  </a:lnTo>
                  <a:lnTo>
                    <a:pt x="502" y="331"/>
                  </a:lnTo>
                  <a:lnTo>
                    <a:pt x="507" y="324"/>
                  </a:lnTo>
                  <a:lnTo>
                    <a:pt x="509" y="321"/>
                  </a:lnTo>
                  <a:lnTo>
                    <a:pt x="509" y="321"/>
                  </a:lnTo>
                  <a:lnTo>
                    <a:pt x="509" y="319"/>
                  </a:lnTo>
                  <a:lnTo>
                    <a:pt x="509" y="319"/>
                  </a:lnTo>
                  <a:lnTo>
                    <a:pt x="509" y="317"/>
                  </a:lnTo>
                  <a:lnTo>
                    <a:pt x="509" y="314"/>
                  </a:lnTo>
                  <a:lnTo>
                    <a:pt x="509" y="312"/>
                  </a:lnTo>
                  <a:lnTo>
                    <a:pt x="511" y="310"/>
                  </a:lnTo>
                  <a:lnTo>
                    <a:pt x="511" y="310"/>
                  </a:lnTo>
                  <a:lnTo>
                    <a:pt x="511" y="310"/>
                  </a:lnTo>
                  <a:lnTo>
                    <a:pt x="511" y="307"/>
                  </a:lnTo>
                  <a:lnTo>
                    <a:pt x="511" y="302"/>
                  </a:lnTo>
                  <a:lnTo>
                    <a:pt x="511" y="300"/>
                  </a:lnTo>
                  <a:lnTo>
                    <a:pt x="511" y="298"/>
                  </a:lnTo>
                  <a:lnTo>
                    <a:pt x="511" y="298"/>
                  </a:lnTo>
                  <a:lnTo>
                    <a:pt x="514" y="295"/>
                  </a:lnTo>
                  <a:lnTo>
                    <a:pt x="516" y="295"/>
                  </a:lnTo>
                  <a:lnTo>
                    <a:pt x="516" y="295"/>
                  </a:lnTo>
                  <a:lnTo>
                    <a:pt x="516" y="295"/>
                  </a:lnTo>
                  <a:lnTo>
                    <a:pt x="518" y="295"/>
                  </a:lnTo>
                  <a:lnTo>
                    <a:pt x="518" y="295"/>
                  </a:lnTo>
                  <a:lnTo>
                    <a:pt x="518" y="293"/>
                  </a:lnTo>
                  <a:lnTo>
                    <a:pt x="521" y="293"/>
                  </a:lnTo>
                  <a:lnTo>
                    <a:pt x="521" y="293"/>
                  </a:lnTo>
                  <a:lnTo>
                    <a:pt x="521" y="291"/>
                  </a:lnTo>
                  <a:lnTo>
                    <a:pt x="521" y="291"/>
                  </a:lnTo>
                  <a:lnTo>
                    <a:pt x="518" y="288"/>
                  </a:lnTo>
                  <a:lnTo>
                    <a:pt x="518" y="286"/>
                  </a:lnTo>
                  <a:lnTo>
                    <a:pt x="521" y="286"/>
                  </a:lnTo>
                  <a:lnTo>
                    <a:pt x="521" y="286"/>
                  </a:lnTo>
                  <a:lnTo>
                    <a:pt x="521" y="286"/>
                  </a:lnTo>
                  <a:lnTo>
                    <a:pt x="523" y="286"/>
                  </a:lnTo>
                  <a:lnTo>
                    <a:pt x="523" y="286"/>
                  </a:lnTo>
                  <a:lnTo>
                    <a:pt x="523" y="286"/>
                  </a:lnTo>
                  <a:lnTo>
                    <a:pt x="525" y="286"/>
                  </a:lnTo>
                  <a:lnTo>
                    <a:pt x="525" y="286"/>
                  </a:lnTo>
                  <a:lnTo>
                    <a:pt x="528" y="286"/>
                  </a:lnTo>
                  <a:lnTo>
                    <a:pt x="528" y="286"/>
                  </a:lnTo>
                  <a:lnTo>
                    <a:pt x="528" y="286"/>
                  </a:lnTo>
                  <a:lnTo>
                    <a:pt x="535" y="284"/>
                  </a:lnTo>
                  <a:lnTo>
                    <a:pt x="535" y="284"/>
                  </a:lnTo>
                  <a:lnTo>
                    <a:pt x="535" y="281"/>
                  </a:lnTo>
                  <a:lnTo>
                    <a:pt x="535" y="279"/>
                  </a:lnTo>
                  <a:lnTo>
                    <a:pt x="537" y="279"/>
                  </a:lnTo>
                  <a:lnTo>
                    <a:pt x="537" y="279"/>
                  </a:lnTo>
                  <a:lnTo>
                    <a:pt x="537" y="279"/>
                  </a:lnTo>
                  <a:lnTo>
                    <a:pt x="540" y="279"/>
                  </a:lnTo>
                  <a:lnTo>
                    <a:pt x="540" y="279"/>
                  </a:lnTo>
                  <a:lnTo>
                    <a:pt x="540" y="279"/>
                  </a:lnTo>
                  <a:lnTo>
                    <a:pt x="542" y="276"/>
                  </a:lnTo>
                  <a:lnTo>
                    <a:pt x="542" y="274"/>
                  </a:lnTo>
                  <a:lnTo>
                    <a:pt x="542" y="265"/>
                  </a:lnTo>
                  <a:lnTo>
                    <a:pt x="542" y="262"/>
                  </a:lnTo>
                  <a:lnTo>
                    <a:pt x="542" y="260"/>
                  </a:lnTo>
                  <a:lnTo>
                    <a:pt x="544" y="257"/>
                  </a:lnTo>
                  <a:lnTo>
                    <a:pt x="547" y="253"/>
                  </a:lnTo>
                  <a:lnTo>
                    <a:pt x="547" y="253"/>
                  </a:lnTo>
                  <a:lnTo>
                    <a:pt x="547" y="250"/>
                  </a:lnTo>
                  <a:lnTo>
                    <a:pt x="547" y="248"/>
                  </a:lnTo>
                  <a:lnTo>
                    <a:pt x="547" y="248"/>
                  </a:lnTo>
                  <a:lnTo>
                    <a:pt x="547" y="246"/>
                  </a:lnTo>
                  <a:lnTo>
                    <a:pt x="544" y="246"/>
                  </a:lnTo>
                  <a:lnTo>
                    <a:pt x="544" y="246"/>
                  </a:lnTo>
                  <a:lnTo>
                    <a:pt x="544" y="246"/>
                  </a:lnTo>
                  <a:lnTo>
                    <a:pt x="544" y="246"/>
                  </a:lnTo>
                  <a:lnTo>
                    <a:pt x="547" y="243"/>
                  </a:lnTo>
                  <a:lnTo>
                    <a:pt x="549" y="243"/>
                  </a:lnTo>
                  <a:lnTo>
                    <a:pt x="549" y="243"/>
                  </a:lnTo>
                  <a:lnTo>
                    <a:pt x="551" y="241"/>
                  </a:lnTo>
                  <a:lnTo>
                    <a:pt x="551" y="241"/>
                  </a:lnTo>
                  <a:lnTo>
                    <a:pt x="554" y="239"/>
                  </a:lnTo>
                  <a:lnTo>
                    <a:pt x="559" y="239"/>
                  </a:lnTo>
                  <a:lnTo>
                    <a:pt x="563" y="236"/>
                  </a:lnTo>
                  <a:lnTo>
                    <a:pt x="563" y="231"/>
                  </a:lnTo>
                  <a:lnTo>
                    <a:pt x="563" y="229"/>
                  </a:lnTo>
                  <a:lnTo>
                    <a:pt x="566" y="224"/>
                  </a:lnTo>
                  <a:lnTo>
                    <a:pt x="566" y="224"/>
                  </a:lnTo>
                  <a:lnTo>
                    <a:pt x="566" y="222"/>
                  </a:lnTo>
                  <a:lnTo>
                    <a:pt x="566" y="222"/>
                  </a:lnTo>
                  <a:lnTo>
                    <a:pt x="566" y="222"/>
                  </a:lnTo>
                  <a:lnTo>
                    <a:pt x="563" y="220"/>
                  </a:lnTo>
                  <a:lnTo>
                    <a:pt x="563" y="220"/>
                  </a:lnTo>
                  <a:lnTo>
                    <a:pt x="563" y="217"/>
                  </a:lnTo>
                  <a:lnTo>
                    <a:pt x="563" y="217"/>
                  </a:lnTo>
                  <a:lnTo>
                    <a:pt x="566" y="215"/>
                  </a:lnTo>
                  <a:lnTo>
                    <a:pt x="566" y="213"/>
                  </a:lnTo>
                  <a:lnTo>
                    <a:pt x="566" y="213"/>
                  </a:lnTo>
                  <a:lnTo>
                    <a:pt x="563" y="210"/>
                  </a:lnTo>
                  <a:lnTo>
                    <a:pt x="563" y="210"/>
                  </a:lnTo>
                  <a:lnTo>
                    <a:pt x="566" y="208"/>
                  </a:lnTo>
                  <a:lnTo>
                    <a:pt x="568" y="205"/>
                  </a:lnTo>
                  <a:lnTo>
                    <a:pt x="570" y="205"/>
                  </a:lnTo>
                  <a:lnTo>
                    <a:pt x="573" y="205"/>
                  </a:lnTo>
                  <a:lnTo>
                    <a:pt x="573" y="205"/>
                  </a:lnTo>
                  <a:lnTo>
                    <a:pt x="573" y="205"/>
                  </a:lnTo>
                  <a:lnTo>
                    <a:pt x="575" y="203"/>
                  </a:lnTo>
                  <a:lnTo>
                    <a:pt x="575" y="203"/>
                  </a:lnTo>
                  <a:lnTo>
                    <a:pt x="575" y="201"/>
                  </a:lnTo>
                  <a:lnTo>
                    <a:pt x="575" y="201"/>
                  </a:lnTo>
                  <a:lnTo>
                    <a:pt x="575" y="201"/>
                  </a:lnTo>
                  <a:lnTo>
                    <a:pt x="575" y="198"/>
                  </a:lnTo>
                  <a:lnTo>
                    <a:pt x="575" y="198"/>
                  </a:lnTo>
                  <a:lnTo>
                    <a:pt x="578" y="196"/>
                  </a:lnTo>
                  <a:lnTo>
                    <a:pt x="580" y="184"/>
                  </a:lnTo>
                  <a:lnTo>
                    <a:pt x="580" y="177"/>
                  </a:lnTo>
                  <a:lnTo>
                    <a:pt x="582" y="175"/>
                  </a:lnTo>
                  <a:lnTo>
                    <a:pt x="592" y="160"/>
                  </a:lnTo>
                  <a:lnTo>
                    <a:pt x="592" y="160"/>
                  </a:lnTo>
                  <a:lnTo>
                    <a:pt x="592" y="160"/>
                  </a:lnTo>
                  <a:lnTo>
                    <a:pt x="592" y="158"/>
                  </a:lnTo>
                  <a:lnTo>
                    <a:pt x="592" y="156"/>
                  </a:lnTo>
                  <a:lnTo>
                    <a:pt x="594" y="156"/>
                  </a:lnTo>
                  <a:lnTo>
                    <a:pt x="594" y="156"/>
                  </a:lnTo>
                  <a:lnTo>
                    <a:pt x="596" y="153"/>
                  </a:lnTo>
                  <a:lnTo>
                    <a:pt x="596" y="153"/>
                  </a:lnTo>
                  <a:lnTo>
                    <a:pt x="596" y="151"/>
                  </a:lnTo>
                  <a:lnTo>
                    <a:pt x="599" y="149"/>
                  </a:lnTo>
                  <a:lnTo>
                    <a:pt x="601" y="146"/>
                  </a:lnTo>
                  <a:lnTo>
                    <a:pt x="604" y="144"/>
                  </a:lnTo>
                  <a:lnTo>
                    <a:pt x="604" y="142"/>
                  </a:lnTo>
                  <a:lnTo>
                    <a:pt x="606" y="142"/>
                  </a:lnTo>
                  <a:lnTo>
                    <a:pt x="608" y="144"/>
                  </a:lnTo>
                  <a:lnTo>
                    <a:pt x="613" y="144"/>
                  </a:lnTo>
                  <a:lnTo>
                    <a:pt x="613" y="144"/>
                  </a:lnTo>
                  <a:lnTo>
                    <a:pt x="615" y="144"/>
                  </a:lnTo>
                  <a:lnTo>
                    <a:pt x="615" y="144"/>
                  </a:lnTo>
                  <a:lnTo>
                    <a:pt x="615" y="144"/>
                  </a:lnTo>
                  <a:lnTo>
                    <a:pt x="618" y="142"/>
                  </a:lnTo>
                  <a:lnTo>
                    <a:pt x="618" y="142"/>
                  </a:lnTo>
                  <a:lnTo>
                    <a:pt x="620" y="142"/>
                  </a:lnTo>
                  <a:lnTo>
                    <a:pt x="620" y="142"/>
                  </a:lnTo>
                  <a:lnTo>
                    <a:pt x="625" y="137"/>
                  </a:lnTo>
                  <a:lnTo>
                    <a:pt x="627" y="137"/>
                  </a:lnTo>
                  <a:lnTo>
                    <a:pt x="630" y="134"/>
                  </a:lnTo>
                  <a:lnTo>
                    <a:pt x="630" y="134"/>
                  </a:lnTo>
                  <a:lnTo>
                    <a:pt x="632" y="132"/>
                  </a:lnTo>
                  <a:lnTo>
                    <a:pt x="634" y="132"/>
                  </a:lnTo>
                  <a:lnTo>
                    <a:pt x="637" y="132"/>
                  </a:lnTo>
                  <a:lnTo>
                    <a:pt x="637" y="130"/>
                  </a:lnTo>
                  <a:lnTo>
                    <a:pt x="639" y="130"/>
                  </a:lnTo>
                  <a:lnTo>
                    <a:pt x="639" y="127"/>
                  </a:lnTo>
                  <a:lnTo>
                    <a:pt x="639" y="127"/>
                  </a:lnTo>
                  <a:lnTo>
                    <a:pt x="639" y="125"/>
                  </a:lnTo>
                  <a:lnTo>
                    <a:pt x="639" y="125"/>
                  </a:lnTo>
                  <a:lnTo>
                    <a:pt x="639" y="123"/>
                  </a:lnTo>
                  <a:lnTo>
                    <a:pt x="639" y="123"/>
                  </a:lnTo>
                  <a:lnTo>
                    <a:pt x="637" y="123"/>
                  </a:lnTo>
                  <a:lnTo>
                    <a:pt x="637" y="120"/>
                  </a:lnTo>
                  <a:lnTo>
                    <a:pt x="637" y="120"/>
                  </a:lnTo>
                  <a:lnTo>
                    <a:pt x="637" y="120"/>
                  </a:lnTo>
                  <a:lnTo>
                    <a:pt x="637" y="120"/>
                  </a:lnTo>
                  <a:lnTo>
                    <a:pt x="634" y="120"/>
                  </a:lnTo>
                  <a:lnTo>
                    <a:pt x="634" y="120"/>
                  </a:lnTo>
                  <a:lnTo>
                    <a:pt x="634" y="120"/>
                  </a:lnTo>
                  <a:lnTo>
                    <a:pt x="634" y="118"/>
                  </a:lnTo>
                  <a:lnTo>
                    <a:pt x="634" y="118"/>
                  </a:lnTo>
                  <a:lnTo>
                    <a:pt x="637" y="115"/>
                  </a:lnTo>
                  <a:lnTo>
                    <a:pt x="637" y="115"/>
                  </a:lnTo>
                  <a:lnTo>
                    <a:pt x="639" y="108"/>
                  </a:lnTo>
                  <a:lnTo>
                    <a:pt x="639" y="108"/>
                  </a:lnTo>
                  <a:lnTo>
                    <a:pt x="639" y="106"/>
                  </a:lnTo>
                  <a:lnTo>
                    <a:pt x="639" y="106"/>
                  </a:lnTo>
                  <a:lnTo>
                    <a:pt x="639" y="106"/>
                  </a:lnTo>
                  <a:lnTo>
                    <a:pt x="639" y="104"/>
                  </a:lnTo>
                  <a:lnTo>
                    <a:pt x="637" y="101"/>
                  </a:lnTo>
                  <a:lnTo>
                    <a:pt x="639" y="101"/>
                  </a:lnTo>
                  <a:lnTo>
                    <a:pt x="639" y="101"/>
                  </a:lnTo>
                  <a:lnTo>
                    <a:pt x="639" y="97"/>
                  </a:lnTo>
                  <a:lnTo>
                    <a:pt x="639" y="97"/>
                  </a:lnTo>
                  <a:lnTo>
                    <a:pt x="639" y="97"/>
                  </a:lnTo>
                  <a:lnTo>
                    <a:pt x="641" y="94"/>
                  </a:lnTo>
                  <a:lnTo>
                    <a:pt x="641" y="94"/>
                  </a:lnTo>
                  <a:lnTo>
                    <a:pt x="641" y="94"/>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05" name="Freeform 24">
              <a:extLst>
                <a:ext uri="{FF2B5EF4-FFF2-40B4-BE49-F238E27FC236}">
                  <a16:creationId xmlns:a16="http://schemas.microsoft.com/office/drawing/2014/main" id="{0FF4AB1D-DEE6-B57A-8519-D00426D35FAF}"/>
                </a:ext>
              </a:extLst>
            </p:cNvPr>
            <p:cNvSpPr>
              <a:spLocks/>
            </p:cNvSpPr>
            <p:nvPr/>
          </p:nvSpPr>
          <p:spPr bwMode="auto">
            <a:xfrm>
              <a:off x="7133255" y="1693929"/>
              <a:ext cx="1076087" cy="840494"/>
            </a:xfrm>
            <a:custGeom>
              <a:avLst/>
              <a:gdLst>
                <a:gd name="T0" fmla="*/ 826 w 845"/>
                <a:gd name="T1" fmla="*/ 144 h 660"/>
                <a:gd name="T2" fmla="*/ 810 w 845"/>
                <a:gd name="T3" fmla="*/ 121 h 660"/>
                <a:gd name="T4" fmla="*/ 802 w 845"/>
                <a:gd name="T5" fmla="*/ 80 h 660"/>
                <a:gd name="T6" fmla="*/ 783 w 845"/>
                <a:gd name="T7" fmla="*/ 33 h 660"/>
                <a:gd name="T8" fmla="*/ 694 w 845"/>
                <a:gd name="T9" fmla="*/ 14 h 660"/>
                <a:gd name="T10" fmla="*/ 618 w 845"/>
                <a:gd name="T11" fmla="*/ 9 h 660"/>
                <a:gd name="T12" fmla="*/ 556 w 845"/>
                <a:gd name="T13" fmla="*/ 47 h 660"/>
                <a:gd name="T14" fmla="*/ 495 w 845"/>
                <a:gd name="T15" fmla="*/ 87 h 660"/>
                <a:gd name="T16" fmla="*/ 431 w 845"/>
                <a:gd name="T17" fmla="*/ 125 h 660"/>
                <a:gd name="T18" fmla="*/ 365 w 845"/>
                <a:gd name="T19" fmla="*/ 175 h 660"/>
                <a:gd name="T20" fmla="*/ 308 w 845"/>
                <a:gd name="T21" fmla="*/ 227 h 660"/>
                <a:gd name="T22" fmla="*/ 218 w 845"/>
                <a:gd name="T23" fmla="*/ 277 h 660"/>
                <a:gd name="T24" fmla="*/ 218 w 845"/>
                <a:gd name="T25" fmla="*/ 369 h 660"/>
                <a:gd name="T26" fmla="*/ 209 w 845"/>
                <a:gd name="T27" fmla="*/ 407 h 660"/>
                <a:gd name="T28" fmla="*/ 199 w 845"/>
                <a:gd name="T29" fmla="*/ 440 h 660"/>
                <a:gd name="T30" fmla="*/ 152 w 845"/>
                <a:gd name="T31" fmla="*/ 457 h 660"/>
                <a:gd name="T32" fmla="*/ 88 w 845"/>
                <a:gd name="T33" fmla="*/ 464 h 660"/>
                <a:gd name="T34" fmla="*/ 29 w 845"/>
                <a:gd name="T35" fmla="*/ 483 h 660"/>
                <a:gd name="T36" fmla="*/ 3 w 845"/>
                <a:gd name="T37" fmla="*/ 495 h 660"/>
                <a:gd name="T38" fmla="*/ 12 w 845"/>
                <a:gd name="T39" fmla="*/ 530 h 660"/>
                <a:gd name="T40" fmla="*/ 17 w 845"/>
                <a:gd name="T41" fmla="*/ 540 h 660"/>
                <a:gd name="T42" fmla="*/ 24 w 845"/>
                <a:gd name="T43" fmla="*/ 551 h 660"/>
                <a:gd name="T44" fmla="*/ 45 w 845"/>
                <a:gd name="T45" fmla="*/ 563 h 660"/>
                <a:gd name="T46" fmla="*/ 50 w 845"/>
                <a:gd name="T47" fmla="*/ 570 h 660"/>
                <a:gd name="T48" fmla="*/ 67 w 845"/>
                <a:gd name="T49" fmla="*/ 603 h 660"/>
                <a:gd name="T50" fmla="*/ 95 w 845"/>
                <a:gd name="T51" fmla="*/ 606 h 660"/>
                <a:gd name="T52" fmla="*/ 112 w 845"/>
                <a:gd name="T53" fmla="*/ 618 h 660"/>
                <a:gd name="T54" fmla="*/ 102 w 845"/>
                <a:gd name="T55" fmla="*/ 622 h 660"/>
                <a:gd name="T56" fmla="*/ 121 w 845"/>
                <a:gd name="T57" fmla="*/ 644 h 660"/>
                <a:gd name="T58" fmla="*/ 121 w 845"/>
                <a:gd name="T59" fmla="*/ 629 h 660"/>
                <a:gd name="T60" fmla="*/ 128 w 845"/>
                <a:gd name="T61" fmla="*/ 629 h 660"/>
                <a:gd name="T62" fmla="*/ 135 w 845"/>
                <a:gd name="T63" fmla="*/ 625 h 660"/>
                <a:gd name="T64" fmla="*/ 149 w 845"/>
                <a:gd name="T65" fmla="*/ 627 h 660"/>
                <a:gd name="T66" fmla="*/ 168 w 845"/>
                <a:gd name="T67" fmla="*/ 648 h 660"/>
                <a:gd name="T68" fmla="*/ 182 w 845"/>
                <a:gd name="T69" fmla="*/ 658 h 660"/>
                <a:gd name="T70" fmla="*/ 185 w 845"/>
                <a:gd name="T71" fmla="*/ 648 h 660"/>
                <a:gd name="T72" fmla="*/ 216 w 845"/>
                <a:gd name="T73" fmla="*/ 563 h 660"/>
                <a:gd name="T74" fmla="*/ 275 w 845"/>
                <a:gd name="T75" fmla="*/ 547 h 660"/>
                <a:gd name="T76" fmla="*/ 332 w 845"/>
                <a:gd name="T77" fmla="*/ 554 h 660"/>
                <a:gd name="T78" fmla="*/ 384 w 845"/>
                <a:gd name="T79" fmla="*/ 582 h 660"/>
                <a:gd name="T80" fmla="*/ 436 w 845"/>
                <a:gd name="T81" fmla="*/ 580 h 660"/>
                <a:gd name="T82" fmla="*/ 471 w 845"/>
                <a:gd name="T83" fmla="*/ 596 h 660"/>
                <a:gd name="T84" fmla="*/ 521 w 845"/>
                <a:gd name="T85" fmla="*/ 584 h 660"/>
                <a:gd name="T86" fmla="*/ 637 w 845"/>
                <a:gd name="T87" fmla="*/ 582 h 660"/>
                <a:gd name="T88" fmla="*/ 651 w 845"/>
                <a:gd name="T89" fmla="*/ 584 h 660"/>
                <a:gd name="T90" fmla="*/ 663 w 845"/>
                <a:gd name="T91" fmla="*/ 577 h 660"/>
                <a:gd name="T92" fmla="*/ 670 w 845"/>
                <a:gd name="T93" fmla="*/ 573 h 660"/>
                <a:gd name="T94" fmla="*/ 677 w 845"/>
                <a:gd name="T95" fmla="*/ 566 h 660"/>
                <a:gd name="T96" fmla="*/ 682 w 845"/>
                <a:gd name="T97" fmla="*/ 563 h 660"/>
                <a:gd name="T98" fmla="*/ 696 w 845"/>
                <a:gd name="T99" fmla="*/ 558 h 660"/>
                <a:gd name="T100" fmla="*/ 701 w 845"/>
                <a:gd name="T101" fmla="*/ 556 h 660"/>
                <a:gd name="T102" fmla="*/ 717 w 845"/>
                <a:gd name="T103" fmla="*/ 537 h 660"/>
                <a:gd name="T104" fmla="*/ 720 w 845"/>
                <a:gd name="T105" fmla="*/ 506 h 660"/>
                <a:gd name="T106" fmla="*/ 729 w 845"/>
                <a:gd name="T107" fmla="*/ 492 h 660"/>
                <a:gd name="T108" fmla="*/ 748 w 845"/>
                <a:gd name="T109" fmla="*/ 457 h 660"/>
                <a:gd name="T110" fmla="*/ 786 w 845"/>
                <a:gd name="T111" fmla="*/ 409 h 660"/>
                <a:gd name="T112" fmla="*/ 819 w 845"/>
                <a:gd name="T113" fmla="*/ 367 h 660"/>
                <a:gd name="T114" fmla="*/ 824 w 845"/>
                <a:gd name="T115" fmla="*/ 322 h 660"/>
                <a:gd name="T116" fmla="*/ 826 w 845"/>
                <a:gd name="T117" fmla="*/ 279 h 660"/>
                <a:gd name="T118" fmla="*/ 831 w 845"/>
                <a:gd name="T119" fmla="*/ 237 h 660"/>
                <a:gd name="T120" fmla="*/ 843 w 845"/>
                <a:gd name="T121" fmla="*/ 189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45" h="660">
                  <a:moveTo>
                    <a:pt x="845" y="180"/>
                  </a:moveTo>
                  <a:lnTo>
                    <a:pt x="845" y="180"/>
                  </a:lnTo>
                  <a:lnTo>
                    <a:pt x="843" y="177"/>
                  </a:lnTo>
                  <a:lnTo>
                    <a:pt x="840" y="175"/>
                  </a:lnTo>
                  <a:lnTo>
                    <a:pt x="838" y="170"/>
                  </a:lnTo>
                  <a:lnTo>
                    <a:pt x="836" y="168"/>
                  </a:lnTo>
                  <a:lnTo>
                    <a:pt x="831" y="163"/>
                  </a:lnTo>
                  <a:lnTo>
                    <a:pt x="831" y="163"/>
                  </a:lnTo>
                  <a:lnTo>
                    <a:pt x="826" y="158"/>
                  </a:lnTo>
                  <a:lnTo>
                    <a:pt x="824" y="158"/>
                  </a:lnTo>
                  <a:lnTo>
                    <a:pt x="824" y="156"/>
                  </a:lnTo>
                  <a:lnTo>
                    <a:pt x="824" y="156"/>
                  </a:lnTo>
                  <a:lnTo>
                    <a:pt x="824" y="151"/>
                  </a:lnTo>
                  <a:lnTo>
                    <a:pt x="824" y="149"/>
                  </a:lnTo>
                  <a:lnTo>
                    <a:pt x="824" y="147"/>
                  </a:lnTo>
                  <a:lnTo>
                    <a:pt x="826" y="147"/>
                  </a:lnTo>
                  <a:lnTo>
                    <a:pt x="826" y="144"/>
                  </a:lnTo>
                  <a:lnTo>
                    <a:pt x="824" y="144"/>
                  </a:lnTo>
                  <a:lnTo>
                    <a:pt x="824" y="142"/>
                  </a:lnTo>
                  <a:lnTo>
                    <a:pt x="824" y="142"/>
                  </a:lnTo>
                  <a:lnTo>
                    <a:pt x="821" y="140"/>
                  </a:lnTo>
                  <a:lnTo>
                    <a:pt x="821" y="137"/>
                  </a:lnTo>
                  <a:lnTo>
                    <a:pt x="821" y="137"/>
                  </a:lnTo>
                  <a:lnTo>
                    <a:pt x="819" y="135"/>
                  </a:lnTo>
                  <a:lnTo>
                    <a:pt x="819" y="135"/>
                  </a:lnTo>
                  <a:lnTo>
                    <a:pt x="817" y="132"/>
                  </a:lnTo>
                  <a:lnTo>
                    <a:pt x="817" y="130"/>
                  </a:lnTo>
                  <a:lnTo>
                    <a:pt x="817" y="130"/>
                  </a:lnTo>
                  <a:lnTo>
                    <a:pt x="814" y="128"/>
                  </a:lnTo>
                  <a:lnTo>
                    <a:pt x="814" y="128"/>
                  </a:lnTo>
                  <a:lnTo>
                    <a:pt x="814" y="125"/>
                  </a:lnTo>
                  <a:lnTo>
                    <a:pt x="812" y="123"/>
                  </a:lnTo>
                  <a:lnTo>
                    <a:pt x="812" y="123"/>
                  </a:lnTo>
                  <a:lnTo>
                    <a:pt x="810" y="121"/>
                  </a:lnTo>
                  <a:lnTo>
                    <a:pt x="807" y="118"/>
                  </a:lnTo>
                  <a:lnTo>
                    <a:pt x="807" y="118"/>
                  </a:lnTo>
                  <a:lnTo>
                    <a:pt x="805" y="116"/>
                  </a:lnTo>
                  <a:lnTo>
                    <a:pt x="805" y="116"/>
                  </a:lnTo>
                  <a:lnTo>
                    <a:pt x="805" y="116"/>
                  </a:lnTo>
                  <a:lnTo>
                    <a:pt x="805" y="114"/>
                  </a:lnTo>
                  <a:lnTo>
                    <a:pt x="805" y="111"/>
                  </a:lnTo>
                  <a:lnTo>
                    <a:pt x="802" y="109"/>
                  </a:lnTo>
                  <a:lnTo>
                    <a:pt x="802" y="104"/>
                  </a:lnTo>
                  <a:lnTo>
                    <a:pt x="802" y="99"/>
                  </a:lnTo>
                  <a:lnTo>
                    <a:pt x="802" y="95"/>
                  </a:lnTo>
                  <a:lnTo>
                    <a:pt x="802" y="90"/>
                  </a:lnTo>
                  <a:lnTo>
                    <a:pt x="802" y="87"/>
                  </a:lnTo>
                  <a:lnTo>
                    <a:pt x="802" y="87"/>
                  </a:lnTo>
                  <a:lnTo>
                    <a:pt x="802" y="85"/>
                  </a:lnTo>
                  <a:lnTo>
                    <a:pt x="802" y="83"/>
                  </a:lnTo>
                  <a:lnTo>
                    <a:pt x="802" y="80"/>
                  </a:lnTo>
                  <a:lnTo>
                    <a:pt x="802" y="76"/>
                  </a:lnTo>
                  <a:lnTo>
                    <a:pt x="800" y="73"/>
                  </a:lnTo>
                  <a:lnTo>
                    <a:pt x="800" y="69"/>
                  </a:lnTo>
                  <a:lnTo>
                    <a:pt x="800" y="66"/>
                  </a:lnTo>
                  <a:lnTo>
                    <a:pt x="798" y="61"/>
                  </a:lnTo>
                  <a:lnTo>
                    <a:pt x="798" y="59"/>
                  </a:lnTo>
                  <a:lnTo>
                    <a:pt x="798" y="54"/>
                  </a:lnTo>
                  <a:lnTo>
                    <a:pt x="798" y="52"/>
                  </a:lnTo>
                  <a:lnTo>
                    <a:pt x="795" y="47"/>
                  </a:lnTo>
                  <a:lnTo>
                    <a:pt x="795" y="43"/>
                  </a:lnTo>
                  <a:lnTo>
                    <a:pt x="795" y="40"/>
                  </a:lnTo>
                  <a:lnTo>
                    <a:pt x="795" y="35"/>
                  </a:lnTo>
                  <a:lnTo>
                    <a:pt x="793" y="33"/>
                  </a:lnTo>
                  <a:lnTo>
                    <a:pt x="793" y="28"/>
                  </a:lnTo>
                  <a:lnTo>
                    <a:pt x="793" y="28"/>
                  </a:lnTo>
                  <a:lnTo>
                    <a:pt x="793" y="28"/>
                  </a:lnTo>
                  <a:lnTo>
                    <a:pt x="783" y="33"/>
                  </a:lnTo>
                  <a:lnTo>
                    <a:pt x="774" y="40"/>
                  </a:lnTo>
                  <a:lnTo>
                    <a:pt x="765" y="45"/>
                  </a:lnTo>
                  <a:lnTo>
                    <a:pt x="757" y="50"/>
                  </a:lnTo>
                  <a:lnTo>
                    <a:pt x="753" y="52"/>
                  </a:lnTo>
                  <a:lnTo>
                    <a:pt x="753" y="52"/>
                  </a:lnTo>
                  <a:lnTo>
                    <a:pt x="750" y="50"/>
                  </a:lnTo>
                  <a:lnTo>
                    <a:pt x="748" y="50"/>
                  </a:lnTo>
                  <a:lnTo>
                    <a:pt x="743" y="43"/>
                  </a:lnTo>
                  <a:lnTo>
                    <a:pt x="736" y="38"/>
                  </a:lnTo>
                  <a:lnTo>
                    <a:pt x="729" y="31"/>
                  </a:lnTo>
                  <a:lnTo>
                    <a:pt x="722" y="24"/>
                  </a:lnTo>
                  <a:lnTo>
                    <a:pt x="720" y="21"/>
                  </a:lnTo>
                  <a:lnTo>
                    <a:pt x="713" y="19"/>
                  </a:lnTo>
                  <a:lnTo>
                    <a:pt x="708" y="16"/>
                  </a:lnTo>
                  <a:lnTo>
                    <a:pt x="703" y="16"/>
                  </a:lnTo>
                  <a:lnTo>
                    <a:pt x="698" y="14"/>
                  </a:lnTo>
                  <a:lnTo>
                    <a:pt x="694" y="14"/>
                  </a:lnTo>
                  <a:lnTo>
                    <a:pt x="689" y="12"/>
                  </a:lnTo>
                  <a:lnTo>
                    <a:pt x="684" y="12"/>
                  </a:lnTo>
                  <a:lnTo>
                    <a:pt x="679" y="9"/>
                  </a:lnTo>
                  <a:lnTo>
                    <a:pt x="675" y="9"/>
                  </a:lnTo>
                  <a:lnTo>
                    <a:pt x="670" y="7"/>
                  </a:lnTo>
                  <a:lnTo>
                    <a:pt x="665" y="7"/>
                  </a:lnTo>
                  <a:lnTo>
                    <a:pt x="660" y="7"/>
                  </a:lnTo>
                  <a:lnTo>
                    <a:pt x="656" y="5"/>
                  </a:lnTo>
                  <a:lnTo>
                    <a:pt x="651" y="5"/>
                  </a:lnTo>
                  <a:lnTo>
                    <a:pt x="646" y="2"/>
                  </a:lnTo>
                  <a:lnTo>
                    <a:pt x="642" y="2"/>
                  </a:lnTo>
                  <a:lnTo>
                    <a:pt x="637" y="0"/>
                  </a:lnTo>
                  <a:lnTo>
                    <a:pt x="632" y="0"/>
                  </a:lnTo>
                  <a:lnTo>
                    <a:pt x="627" y="2"/>
                  </a:lnTo>
                  <a:lnTo>
                    <a:pt x="625" y="5"/>
                  </a:lnTo>
                  <a:lnTo>
                    <a:pt x="620" y="7"/>
                  </a:lnTo>
                  <a:lnTo>
                    <a:pt x="618" y="9"/>
                  </a:lnTo>
                  <a:lnTo>
                    <a:pt x="613" y="12"/>
                  </a:lnTo>
                  <a:lnTo>
                    <a:pt x="611" y="14"/>
                  </a:lnTo>
                  <a:lnTo>
                    <a:pt x="606" y="14"/>
                  </a:lnTo>
                  <a:lnTo>
                    <a:pt x="604" y="16"/>
                  </a:lnTo>
                  <a:lnTo>
                    <a:pt x="599" y="19"/>
                  </a:lnTo>
                  <a:lnTo>
                    <a:pt x="597" y="21"/>
                  </a:lnTo>
                  <a:lnTo>
                    <a:pt x="592" y="24"/>
                  </a:lnTo>
                  <a:lnTo>
                    <a:pt x="587" y="26"/>
                  </a:lnTo>
                  <a:lnTo>
                    <a:pt x="585" y="28"/>
                  </a:lnTo>
                  <a:lnTo>
                    <a:pt x="580" y="31"/>
                  </a:lnTo>
                  <a:lnTo>
                    <a:pt x="578" y="33"/>
                  </a:lnTo>
                  <a:lnTo>
                    <a:pt x="573" y="35"/>
                  </a:lnTo>
                  <a:lnTo>
                    <a:pt x="571" y="38"/>
                  </a:lnTo>
                  <a:lnTo>
                    <a:pt x="566" y="40"/>
                  </a:lnTo>
                  <a:lnTo>
                    <a:pt x="563" y="43"/>
                  </a:lnTo>
                  <a:lnTo>
                    <a:pt x="559" y="45"/>
                  </a:lnTo>
                  <a:lnTo>
                    <a:pt x="556" y="47"/>
                  </a:lnTo>
                  <a:lnTo>
                    <a:pt x="552" y="50"/>
                  </a:lnTo>
                  <a:lnTo>
                    <a:pt x="549" y="52"/>
                  </a:lnTo>
                  <a:lnTo>
                    <a:pt x="545" y="54"/>
                  </a:lnTo>
                  <a:lnTo>
                    <a:pt x="540" y="57"/>
                  </a:lnTo>
                  <a:lnTo>
                    <a:pt x="537" y="59"/>
                  </a:lnTo>
                  <a:lnTo>
                    <a:pt x="533" y="61"/>
                  </a:lnTo>
                  <a:lnTo>
                    <a:pt x="530" y="64"/>
                  </a:lnTo>
                  <a:lnTo>
                    <a:pt x="526" y="66"/>
                  </a:lnTo>
                  <a:lnTo>
                    <a:pt x="523" y="69"/>
                  </a:lnTo>
                  <a:lnTo>
                    <a:pt x="518" y="71"/>
                  </a:lnTo>
                  <a:lnTo>
                    <a:pt x="516" y="73"/>
                  </a:lnTo>
                  <a:lnTo>
                    <a:pt x="511" y="76"/>
                  </a:lnTo>
                  <a:lnTo>
                    <a:pt x="509" y="78"/>
                  </a:lnTo>
                  <a:lnTo>
                    <a:pt x="504" y="80"/>
                  </a:lnTo>
                  <a:lnTo>
                    <a:pt x="502" y="83"/>
                  </a:lnTo>
                  <a:lnTo>
                    <a:pt x="497" y="85"/>
                  </a:lnTo>
                  <a:lnTo>
                    <a:pt x="495" y="87"/>
                  </a:lnTo>
                  <a:lnTo>
                    <a:pt x="490" y="90"/>
                  </a:lnTo>
                  <a:lnTo>
                    <a:pt x="485" y="92"/>
                  </a:lnTo>
                  <a:lnTo>
                    <a:pt x="483" y="95"/>
                  </a:lnTo>
                  <a:lnTo>
                    <a:pt x="478" y="97"/>
                  </a:lnTo>
                  <a:lnTo>
                    <a:pt x="476" y="99"/>
                  </a:lnTo>
                  <a:lnTo>
                    <a:pt x="471" y="102"/>
                  </a:lnTo>
                  <a:lnTo>
                    <a:pt x="469" y="104"/>
                  </a:lnTo>
                  <a:lnTo>
                    <a:pt x="464" y="106"/>
                  </a:lnTo>
                  <a:lnTo>
                    <a:pt x="462" y="106"/>
                  </a:lnTo>
                  <a:lnTo>
                    <a:pt x="457" y="109"/>
                  </a:lnTo>
                  <a:lnTo>
                    <a:pt x="455" y="111"/>
                  </a:lnTo>
                  <a:lnTo>
                    <a:pt x="450" y="114"/>
                  </a:lnTo>
                  <a:lnTo>
                    <a:pt x="448" y="116"/>
                  </a:lnTo>
                  <a:lnTo>
                    <a:pt x="443" y="118"/>
                  </a:lnTo>
                  <a:lnTo>
                    <a:pt x="438" y="121"/>
                  </a:lnTo>
                  <a:lnTo>
                    <a:pt x="436" y="123"/>
                  </a:lnTo>
                  <a:lnTo>
                    <a:pt x="431" y="125"/>
                  </a:lnTo>
                  <a:lnTo>
                    <a:pt x="429" y="128"/>
                  </a:lnTo>
                  <a:lnTo>
                    <a:pt x="424" y="130"/>
                  </a:lnTo>
                  <a:lnTo>
                    <a:pt x="421" y="132"/>
                  </a:lnTo>
                  <a:lnTo>
                    <a:pt x="417" y="135"/>
                  </a:lnTo>
                  <a:lnTo>
                    <a:pt x="414" y="137"/>
                  </a:lnTo>
                  <a:lnTo>
                    <a:pt x="410" y="140"/>
                  </a:lnTo>
                  <a:lnTo>
                    <a:pt x="407" y="142"/>
                  </a:lnTo>
                  <a:lnTo>
                    <a:pt x="403" y="144"/>
                  </a:lnTo>
                  <a:lnTo>
                    <a:pt x="400" y="147"/>
                  </a:lnTo>
                  <a:lnTo>
                    <a:pt x="393" y="151"/>
                  </a:lnTo>
                  <a:lnTo>
                    <a:pt x="386" y="156"/>
                  </a:lnTo>
                  <a:lnTo>
                    <a:pt x="384" y="158"/>
                  </a:lnTo>
                  <a:lnTo>
                    <a:pt x="379" y="163"/>
                  </a:lnTo>
                  <a:lnTo>
                    <a:pt x="374" y="166"/>
                  </a:lnTo>
                  <a:lnTo>
                    <a:pt x="372" y="168"/>
                  </a:lnTo>
                  <a:lnTo>
                    <a:pt x="367" y="173"/>
                  </a:lnTo>
                  <a:lnTo>
                    <a:pt x="365" y="175"/>
                  </a:lnTo>
                  <a:lnTo>
                    <a:pt x="362" y="177"/>
                  </a:lnTo>
                  <a:lnTo>
                    <a:pt x="360" y="180"/>
                  </a:lnTo>
                  <a:lnTo>
                    <a:pt x="355" y="182"/>
                  </a:lnTo>
                  <a:lnTo>
                    <a:pt x="353" y="187"/>
                  </a:lnTo>
                  <a:lnTo>
                    <a:pt x="348" y="189"/>
                  </a:lnTo>
                  <a:lnTo>
                    <a:pt x="346" y="192"/>
                  </a:lnTo>
                  <a:lnTo>
                    <a:pt x="341" y="196"/>
                  </a:lnTo>
                  <a:lnTo>
                    <a:pt x="339" y="199"/>
                  </a:lnTo>
                  <a:lnTo>
                    <a:pt x="336" y="201"/>
                  </a:lnTo>
                  <a:lnTo>
                    <a:pt x="332" y="203"/>
                  </a:lnTo>
                  <a:lnTo>
                    <a:pt x="329" y="208"/>
                  </a:lnTo>
                  <a:lnTo>
                    <a:pt x="324" y="211"/>
                  </a:lnTo>
                  <a:lnTo>
                    <a:pt x="322" y="213"/>
                  </a:lnTo>
                  <a:lnTo>
                    <a:pt x="317" y="218"/>
                  </a:lnTo>
                  <a:lnTo>
                    <a:pt x="315" y="220"/>
                  </a:lnTo>
                  <a:lnTo>
                    <a:pt x="313" y="222"/>
                  </a:lnTo>
                  <a:lnTo>
                    <a:pt x="308" y="227"/>
                  </a:lnTo>
                  <a:lnTo>
                    <a:pt x="303" y="229"/>
                  </a:lnTo>
                  <a:lnTo>
                    <a:pt x="301" y="232"/>
                  </a:lnTo>
                  <a:lnTo>
                    <a:pt x="298" y="232"/>
                  </a:lnTo>
                  <a:lnTo>
                    <a:pt x="291" y="234"/>
                  </a:lnTo>
                  <a:lnTo>
                    <a:pt x="287" y="234"/>
                  </a:lnTo>
                  <a:lnTo>
                    <a:pt x="275" y="237"/>
                  </a:lnTo>
                  <a:lnTo>
                    <a:pt x="263" y="239"/>
                  </a:lnTo>
                  <a:lnTo>
                    <a:pt x="258" y="241"/>
                  </a:lnTo>
                  <a:lnTo>
                    <a:pt x="249" y="244"/>
                  </a:lnTo>
                  <a:lnTo>
                    <a:pt x="239" y="244"/>
                  </a:lnTo>
                  <a:lnTo>
                    <a:pt x="227" y="246"/>
                  </a:lnTo>
                  <a:lnTo>
                    <a:pt x="218" y="248"/>
                  </a:lnTo>
                  <a:lnTo>
                    <a:pt x="218" y="256"/>
                  </a:lnTo>
                  <a:lnTo>
                    <a:pt x="218" y="263"/>
                  </a:lnTo>
                  <a:lnTo>
                    <a:pt x="218" y="270"/>
                  </a:lnTo>
                  <a:lnTo>
                    <a:pt x="218" y="277"/>
                  </a:lnTo>
                  <a:lnTo>
                    <a:pt x="218" y="277"/>
                  </a:lnTo>
                  <a:lnTo>
                    <a:pt x="218" y="284"/>
                  </a:lnTo>
                  <a:lnTo>
                    <a:pt x="218" y="291"/>
                  </a:lnTo>
                  <a:lnTo>
                    <a:pt x="218" y="298"/>
                  </a:lnTo>
                  <a:lnTo>
                    <a:pt x="218" y="305"/>
                  </a:lnTo>
                  <a:lnTo>
                    <a:pt x="218" y="312"/>
                  </a:lnTo>
                  <a:lnTo>
                    <a:pt x="218" y="315"/>
                  </a:lnTo>
                  <a:lnTo>
                    <a:pt x="218" y="317"/>
                  </a:lnTo>
                  <a:lnTo>
                    <a:pt x="218" y="324"/>
                  </a:lnTo>
                  <a:lnTo>
                    <a:pt x="218" y="331"/>
                  </a:lnTo>
                  <a:lnTo>
                    <a:pt x="218" y="338"/>
                  </a:lnTo>
                  <a:lnTo>
                    <a:pt x="218" y="345"/>
                  </a:lnTo>
                  <a:lnTo>
                    <a:pt x="218" y="353"/>
                  </a:lnTo>
                  <a:lnTo>
                    <a:pt x="218" y="360"/>
                  </a:lnTo>
                  <a:lnTo>
                    <a:pt x="218" y="362"/>
                  </a:lnTo>
                  <a:lnTo>
                    <a:pt x="218" y="369"/>
                  </a:lnTo>
                  <a:lnTo>
                    <a:pt x="218" y="369"/>
                  </a:lnTo>
                  <a:lnTo>
                    <a:pt x="218" y="369"/>
                  </a:lnTo>
                  <a:lnTo>
                    <a:pt x="216" y="369"/>
                  </a:lnTo>
                  <a:lnTo>
                    <a:pt x="216" y="371"/>
                  </a:lnTo>
                  <a:lnTo>
                    <a:pt x="216" y="371"/>
                  </a:lnTo>
                  <a:lnTo>
                    <a:pt x="216" y="376"/>
                  </a:lnTo>
                  <a:lnTo>
                    <a:pt x="216" y="379"/>
                  </a:lnTo>
                  <a:lnTo>
                    <a:pt x="216" y="379"/>
                  </a:lnTo>
                  <a:lnTo>
                    <a:pt x="216" y="379"/>
                  </a:lnTo>
                  <a:lnTo>
                    <a:pt x="216" y="383"/>
                  </a:lnTo>
                  <a:lnTo>
                    <a:pt x="216" y="390"/>
                  </a:lnTo>
                  <a:lnTo>
                    <a:pt x="216" y="395"/>
                  </a:lnTo>
                  <a:lnTo>
                    <a:pt x="216" y="400"/>
                  </a:lnTo>
                  <a:lnTo>
                    <a:pt x="216" y="402"/>
                  </a:lnTo>
                  <a:lnTo>
                    <a:pt x="216" y="402"/>
                  </a:lnTo>
                  <a:lnTo>
                    <a:pt x="213" y="405"/>
                  </a:lnTo>
                  <a:lnTo>
                    <a:pt x="211" y="405"/>
                  </a:lnTo>
                  <a:lnTo>
                    <a:pt x="211" y="407"/>
                  </a:lnTo>
                  <a:lnTo>
                    <a:pt x="209" y="407"/>
                  </a:lnTo>
                  <a:lnTo>
                    <a:pt x="204" y="419"/>
                  </a:lnTo>
                  <a:lnTo>
                    <a:pt x="204" y="421"/>
                  </a:lnTo>
                  <a:lnTo>
                    <a:pt x="204" y="421"/>
                  </a:lnTo>
                  <a:lnTo>
                    <a:pt x="204" y="424"/>
                  </a:lnTo>
                  <a:lnTo>
                    <a:pt x="204" y="424"/>
                  </a:lnTo>
                  <a:lnTo>
                    <a:pt x="206" y="424"/>
                  </a:lnTo>
                  <a:lnTo>
                    <a:pt x="206" y="424"/>
                  </a:lnTo>
                  <a:lnTo>
                    <a:pt x="206" y="424"/>
                  </a:lnTo>
                  <a:lnTo>
                    <a:pt x="206" y="424"/>
                  </a:lnTo>
                  <a:lnTo>
                    <a:pt x="204" y="426"/>
                  </a:lnTo>
                  <a:lnTo>
                    <a:pt x="204" y="426"/>
                  </a:lnTo>
                  <a:lnTo>
                    <a:pt x="201" y="428"/>
                  </a:lnTo>
                  <a:lnTo>
                    <a:pt x="201" y="428"/>
                  </a:lnTo>
                  <a:lnTo>
                    <a:pt x="201" y="431"/>
                  </a:lnTo>
                  <a:lnTo>
                    <a:pt x="199" y="435"/>
                  </a:lnTo>
                  <a:lnTo>
                    <a:pt x="199" y="438"/>
                  </a:lnTo>
                  <a:lnTo>
                    <a:pt x="199" y="440"/>
                  </a:lnTo>
                  <a:lnTo>
                    <a:pt x="199" y="440"/>
                  </a:lnTo>
                  <a:lnTo>
                    <a:pt x="197" y="442"/>
                  </a:lnTo>
                  <a:lnTo>
                    <a:pt x="197" y="442"/>
                  </a:lnTo>
                  <a:lnTo>
                    <a:pt x="192" y="442"/>
                  </a:lnTo>
                  <a:lnTo>
                    <a:pt x="190" y="445"/>
                  </a:lnTo>
                  <a:lnTo>
                    <a:pt x="185" y="450"/>
                  </a:lnTo>
                  <a:lnTo>
                    <a:pt x="180" y="452"/>
                  </a:lnTo>
                  <a:lnTo>
                    <a:pt x="180" y="454"/>
                  </a:lnTo>
                  <a:lnTo>
                    <a:pt x="180" y="459"/>
                  </a:lnTo>
                  <a:lnTo>
                    <a:pt x="178" y="459"/>
                  </a:lnTo>
                  <a:lnTo>
                    <a:pt x="178" y="459"/>
                  </a:lnTo>
                  <a:lnTo>
                    <a:pt x="173" y="459"/>
                  </a:lnTo>
                  <a:lnTo>
                    <a:pt x="164" y="457"/>
                  </a:lnTo>
                  <a:lnTo>
                    <a:pt x="156" y="457"/>
                  </a:lnTo>
                  <a:lnTo>
                    <a:pt x="154" y="457"/>
                  </a:lnTo>
                  <a:lnTo>
                    <a:pt x="154" y="457"/>
                  </a:lnTo>
                  <a:lnTo>
                    <a:pt x="152" y="457"/>
                  </a:lnTo>
                  <a:lnTo>
                    <a:pt x="152" y="457"/>
                  </a:lnTo>
                  <a:lnTo>
                    <a:pt x="152" y="457"/>
                  </a:lnTo>
                  <a:lnTo>
                    <a:pt x="152" y="459"/>
                  </a:lnTo>
                  <a:lnTo>
                    <a:pt x="152" y="461"/>
                  </a:lnTo>
                  <a:lnTo>
                    <a:pt x="149" y="461"/>
                  </a:lnTo>
                  <a:lnTo>
                    <a:pt x="145" y="461"/>
                  </a:lnTo>
                  <a:lnTo>
                    <a:pt x="140" y="461"/>
                  </a:lnTo>
                  <a:lnTo>
                    <a:pt x="135" y="461"/>
                  </a:lnTo>
                  <a:lnTo>
                    <a:pt x="128" y="461"/>
                  </a:lnTo>
                  <a:lnTo>
                    <a:pt x="123" y="461"/>
                  </a:lnTo>
                  <a:lnTo>
                    <a:pt x="119" y="461"/>
                  </a:lnTo>
                  <a:lnTo>
                    <a:pt x="114" y="461"/>
                  </a:lnTo>
                  <a:lnTo>
                    <a:pt x="109" y="461"/>
                  </a:lnTo>
                  <a:lnTo>
                    <a:pt x="102" y="461"/>
                  </a:lnTo>
                  <a:lnTo>
                    <a:pt x="97" y="461"/>
                  </a:lnTo>
                  <a:lnTo>
                    <a:pt x="93" y="461"/>
                  </a:lnTo>
                  <a:lnTo>
                    <a:pt x="88" y="464"/>
                  </a:lnTo>
                  <a:lnTo>
                    <a:pt x="83" y="464"/>
                  </a:lnTo>
                  <a:lnTo>
                    <a:pt x="78" y="464"/>
                  </a:lnTo>
                  <a:lnTo>
                    <a:pt x="71" y="464"/>
                  </a:lnTo>
                  <a:lnTo>
                    <a:pt x="67" y="464"/>
                  </a:lnTo>
                  <a:lnTo>
                    <a:pt x="64" y="464"/>
                  </a:lnTo>
                  <a:lnTo>
                    <a:pt x="62" y="464"/>
                  </a:lnTo>
                  <a:lnTo>
                    <a:pt x="59" y="464"/>
                  </a:lnTo>
                  <a:lnTo>
                    <a:pt x="57" y="469"/>
                  </a:lnTo>
                  <a:lnTo>
                    <a:pt x="52" y="473"/>
                  </a:lnTo>
                  <a:lnTo>
                    <a:pt x="48" y="476"/>
                  </a:lnTo>
                  <a:lnTo>
                    <a:pt x="43" y="480"/>
                  </a:lnTo>
                  <a:lnTo>
                    <a:pt x="43" y="480"/>
                  </a:lnTo>
                  <a:lnTo>
                    <a:pt x="41" y="480"/>
                  </a:lnTo>
                  <a:lnTo>
                    <a:pt x="33" y="480"/>
                  </a:lnTo>
                  <a:lnTo>
                    <a:pt x="31" y="480"/>
                  </a:lnTo>
                  <a:lnTo>
                    <a:pt x="31" y="483"/>
                  </a:lnTo>
                  <a:lnTo>
                    <a:pt x="29" y="483"/>
                  </a:lnTo>
                  <a:lnTo>
                    <a:pt x="29" y="483"/>
                  </a:lnTo>
                  <a:lnTo>
                    <a:pt x="19" y="480"/>
                  </a:lnTo>
                  <a:lnTo>
                    <a:pt x="17" y="480"/>
                  </a:lnTo>
                  <a:lnTo>
                    <a:pt x="15" y="480"/>
                  </a:lnTo>
                  <a:lnTo>
                    <a:pt x="12" y="480"/>
                  </a:lnTo>
                  <a:lnTo>
                    <a:pt x="10" y="480"/>
                  </a:lnTo>
                  <a:lnTo>
                    <a:pt x="3" y="480"/>
                  </a:lnTo>
                  <a:lnTo>
                    <a:pt x="3" y="480"/>
                  </a:lnTo>
                  <a:lnTo>
                    <a:pt x="3" y="480"/>
                  </a:lnTo>
                  <a:lnTo>
                    <a:pt x="3" y="485"/>
                  </a:lnTo>
                  <a:lnTo>
                    <a:pt x="3" y="485"/>
                  </a:lnTo>
                  <a:lnTo>
                    <a:pt x="3" y="485"/>
                  </a:lnTo>
                  <a:lnTo>
                    <a:pt x="3" y="487"/>
                  </a:lnTo>
                  <a:lnTo>
                    <a:pt x="3" y="487"/>
                  </a:lnTo>
                  <a:lnTo>
                    <a:pt x="3" y="490"/>
                  </a:lnTo>
                  <a:lnTo>
                    <a:pt x="3" y="492"/>
                  </a:lnTo>
                  <a:lnTo>
                    <a:pt x="3" y="495"/>
                  </a:lnTo>
                  <a:lnTo>
                    <a:pt x="0" y="504"/>
                  </a:lnTo>
                  <a:lnTo>
                    <a:pt x="0" y="506"/>
                  </a:lnTo>
                  <a:lnTo>
                    <a:pt x="3" y="509"/>
                  </a:lnTo>
                  <a:lnTo>
                    <a:pt x="3" y="511"/>
                  </a:lnTo>
                  <a:lnTo>
                    <a:pt x="10" y="518"/>
                  </a:lnTo>
                  <a:lnTo>
                    <a:pt x="12" y="521"/>
                  </a:lnTo>
                  <a:lnTo>
                    <a:pt x="12" y="521"/>
                  </a:lnTo>
                  <a:lnTo>
                    <a:pt x="12" y="521"/>
                  </a:lnTo>
                  <a:lnTo>
                    <a:pt x="12" y="521"/>
                  </a:lnTo>
                  <a:lnTo>
                    <a:pt x="12" y="523"/>
                  </a:lnTo>
                  <a:lnTo>
                    <a:pt x="12" y="523"/>
                  </a:lnTo>
                  <a:lnTo>
                    <a:pt x="12" y="525"/>
                  </a:lnTo>
                  <a:lnTo>
                    <a:pt x="10" y="528"/>
                  </a:lnTo>
                  <a:lnTo>
                    <a:pt x="10" y="528"/>
                  </a:lnTo>
                  <a:lnTo>
                    <a:pt x="10" y="528"/>
                  </a:lnTo>
                  <a:lnTo>
                    <a:pt x="12" y="528"/>
                  </a:lnTo>
                  <a:lnTo>
                    <a:pt x="12" y="530"/>
                  </a:lnTo>
                  <a:lnTo>
                    <a:pt x="12" y="530"/>
                  </a:lnTo>
                  <a:lnTo>
                    <a:pt x="12" y="530"/>
                  </a:lnTo>
                  <a:lnTo>
                    <a:pt x="12" y="530"/>
                  </a:lnTo>
                  <a:lnTo>
                    <a:pt x="12" y="530"/>
                  </a:lnTo>
                  <a:lnTo>
                    <a:pt x="12" y="532"/>
                  </a:lnTo>
                  <a:lnTo>
                    <a:pt x="12" y="532"/>
                  </a:lnTo>
                  <a:lnTo>
                    <a:pt x="12" y="532"/>
                  </a:lnTo>
                  <a:lnTo>
                    <a:pt x="12" y="532"/>
                  </a:lnTo>
                  <a:lnTo>
                    <a:pt x="15" y="532"/>
                  </a:lnTo>
                  <a:lnTo>
                    <a:pt x="15" y="535"/>
                  </a:lnTo>
                  <a:lnTo>
                    <a:pt x="15" y="535"/>
                  </a:lnTo>
                  <a:lnTo>
                    <a:pt x="15" y="535"/>
                  </a:lnTo>
                  <a:lnTo>
                    <a:pt x="17" y="537"/>
                  </a:lnTo>
                  <a:lnTo>
                    <a:pt x="17" y="537"/>
                  </a:lnTo>
                  <a:lnTo>
                    <a:pt x="17" y="537"/>
                  </a:lnTo>
                  <a:lnTo>
                    <a:pt x="17" y="540"/>
                  </a:lnTo>
                  <a:lnTo>
                    <a:pt x="17" y="540"/>
                  </a:lnTo>
                  <a:lnTo>
                    <a:pt x="17" y="540"/>
                  </a:lnTo>
                  <a:lnTo>
                    <a:pt x="17" y="540"/>
                  </a:lnTo>
                  <a:lnTo>
                    <a:pt x="17" y="540"/>
                  </a:lnTo>
                  <a:lnTo>
                    <a:pt x="19" y="542"/>
                  </a:lnTo>
                  <a:lnTo>
                    <a:pt x="19" y="542"/>
                  </a:lnTo>
                  <a:lnTo>
                    <a:pt x="19" y="542"/>
                  </a:lnTo>
                  <a:lnTo>
                    <a:pt x="19" y="544"/>
                  </a:lnTo>
                  <a:lnTo>
                    <a:pt x="22" y="544"/>
                  </a:lnTo>
                  <a:lnTo>
                    <a:pt x="22" y="544"/>
                  </a:lnTo>
                  <a:lnTo>
                    <a:pt x="22" y="547"/>
                  </a:lnTo>
                  <a:lnTo>
                    <a:pt x="24" y="547"/>
                  </a:lnTo>
                  <a:lnTo>
                    <a:pt x="24" y="547"/>
                  </a:lnTo>
                  <a:lnTo>
                    <a:pt x="24" y="549"/>
                  </a:lnTo>
                  <a:lnTo>
                    <a:pt x="24" y="549"/>
                  </a:lnTo>
                  <a:lnTo>
                    <a:pt x="24" y="549"/>
                  </a:lnTo>
                  <a:lnTo>
                    <a:pt x="24" y="551"/>
                  </a:lnTo>
                  <a:lnTo>
                    <a:pt x="24" y="551"/>
                  </a:lnTo>
                  <a:lnTo>
                    <a:pt x="31" y="551"/>
                  </a:lnTo>
                  <a:lnTo>
                    <a:pt x="33" y="551"/>
                  </a:lnTo>
                  <a:lnTo>
                    <a:pt x="33" y="551"/>
                  </a:lnTo>
                  <a:lnTo>
                    <a:pt x="33" y="551"/>
                  </a:lnTo>
                  <a:lnTo>
                    <a:pt x="33" y="554"/>
                  </a:lnTo>
                  <a:lnTo>
                    <a:pt x="33" y="554"/>
                  </a:lnTo>
                  <a:lnTo>
                    <a:pt x="33" y="554"/>
                  </a:lnTo>
                  <a:lnTo>
                    <a:pt x="33" y="554"/>
                  </a:lnTo>
                  <a:lnTo>
                    <a:pt x="33" y="554"/>
                  </a:lnTo>
                  <a:lnTo>
                    <a:pt x="33" y="554"/>
                  </a:lnTo>
                  <a:lnTo>
                    <a:pt x="36" y="554"/>
                  </a:lnTo>
                  <a:lnTo>
                    <a:pt x="38" y="554"/>
                  </a:lnTo>
                  <a:lnTo>
                    <a:pt x="41" y="556"/>
                  </a:lnTo>
                  <a:lnTo>
                    <a:pt x="43" y="556"/>
                  </a:lnTo>
                  <a:lnTo>
                    <a:pt x="45" y="558"/>
                  </a:lnTo>
                  <a:lnTo>
                    <a:pt x="45" y="561"/>
                  </a:lnTo>
                  <a:lnTo>
                    <a:pt x="45" y="563"/>
                  </a:lnTo>
                  <a:lnTo>
                    <a:pt x="48" y="566"/>
                  </a:lnTo>
                  <a:lnTo>
                    <a:pt x="55" y="568"/>
                  </a:lnTo>
                  <a:lnTo>
                    <a:pt x="55" y="568"/>
                  </a:lnTo>
                  <a:lnTo>
                    <a:pt x="57" y="568"/>
                  </a:lnTo>
                  <a:lnTo>
                    <a:pt x="57" y="568"/>
                  </a:lnTo>
                  <a:lnTo>
                    <a:pt x="59" y="568"/>
                  </a:lnTo>
                  <a:lnTo>
                    <a:pt x="59" y="570"/>
                  </a:lnTo>
                  <a:lnTo>
                    <a:pt x="59" y="570"/>
                  </a:lnTo>
                  <a:lnTo>
                    <a:pt x="57" y="570"/>
                  </a:lnTo>
                  <a:lnTo>
                    <a:pt x="57" y="570"/>
                  </a:lnTo>
                  <a:lnTo>
                    <a:pt x="55" y="568"/>
                  </a:lnTo>
                  <a:lnTo>
                    <a:pt x="55" y="570"/>
                  </a:lnTo>
                  <a:lnTo>
                    <a:pt x="55" y="570"/>
                  </a:lnTo>
                  <a:lnTo>
                    <a:pt x="55" y="573"/>
                  </a:lnTo>
                  <a:lnTo>
                    <a:pt x="55" y="573"/>
                  </a:lnTo>
                  <a:lnTo>
                    <a:pt x="52" y="570"/>
                  </a:lnTo>
                  <a:lnTo>
                    <a:pt x="50" y="570"/>
                  </a:lnTo>
                  <a:lnTo>
                    <a:pt x="45" y="568"/>
                  </a:lnTo>
                  <a:lnTo>
                    <a:pt x="45" y="568"/>
                  </a:lnTo>
                  <a:lnTo>
                    <a:pt x="43" y="570"/>
                  </a:lnTo>
                  <a:lnTo>
                    <a:pt x="43" y="575"/>
                  </a:lnTo>
                  <a:lnTo>
                    <a:pt x="43" y="580"/>
                  </a:lnTo>
                  <a:lnTo>
                    <a:pt x="43" y="584"/>
                  </a:lnTo>
                  <a:lnTo>
                    <a:pt x="43" y="584"/>
                  </a:lnTo>
                  <a:lnTo>
                    <a:pt x="43" y="587"/>
                  </a:lnTo>
                  <a:lnTo>
                    <a:pt x="45" y="587"/>
                  </a:lnTo>
                  <a:lnTo>
                    <a:pt x="45" y="587"/>
                  </a:lnTo>
                  <a:lnTo>
                    <a:pt x="50" y="589"/>
                  </a:lnTo>
                  <a:lnTo>
                    <a:pt x="52" y="589"/>
                  </a:lnTo>
                  <a:lnTo>
                    <a:pt x="55" y="592"/>
                  </a:lnTo>
                  <a:lnTo>
                    <a:pt x="57" y="594"/>
                  </a:lnTo>
                  <a:lnTo>
                    <a:pt x="62" y="599"/>
                  </a:lnTo>
                  <a:lnTo>
                    <a:pt x="64" y="599"/>
                  </a:lnTo>
                  <a:lnTo>
                    <a:pt x="67" y="603"/>
                  </a:lnTo>
                  <a:lnTo>
                    <a:pt x="71" y="606"/>
                  </a:lnTo>
                  <a:lnTo>
                    <a:pt x="74" y="608"/>
                  </a:lnTo>
                  <a:lnTo>
                    <a:pt x="76" y="608"/>
                  </a:lnTo>
                  <a:lnTo>
                    <a:pt x="78" y="608"/>
                  </a:lnTo>
                  <a:lnTo>
                    <a:pt x="83" y="611"/>
                  </a:lnTo>
                  <a:lnTo>
                    <a:pt x="90" y="611"/>
                  </a:lnTo>
                  <a:lnTo>
                    <a:pt x="90" y="611"/>
                  </a:lnTo>
                  <a:lnTo>
                    <a:pt x="93" y="611"/>
                  </a:lnTo>
                  <a:lnTo>
                    <a:pt x="93" y="608"/>
                  </a:lnTo>
                  <a:lnTo>
                    <a:pt x="93" y="608"/>
                  </a:lnTo>
                  <a:lnTo>
                    <a:pt x="93" y="606"/>
                  </a:lnTo>
                  <a:lnTo>
                    <a:pt x="95" y="606"/>
                  </a:lnTo>
                  <a:lnTo>
                    <a:pt x="95" y="606"/>
                  </a:lnTo>
                  <a:lnTo>
                    <a:pt x="95" y="606"/>
                  </a:lnTo>
                  <a:lnTo>
                    <a:pt x="95" y="606"/>
                  </a:lnTo>
                  <a:lnTo>
                    <a:pt x="95" y="606"/>
                  </a:lnTo>
                  <a:lnTo>
                    <a:pt x="95" y="606"/>
                  </a:lnTo>
                  <a:lnTo>
                    <a:pt x="97" y="603"/>
                  </a:lnTo>
                  <a:lnTo>
                    <a:pt x="97" y="603"/>
                  </a:lnTo>
                  <a:lnTo>
                    <a:pt x="102" y="603"/>
                  </a:lnTo>
                  <a:lnTo>
                    <a:pt x="104" y="606"/>
                  </a:lnTo>
                  <a:lnTo>
                    <a:pt x="107" y="606"/>
                  </a:lnTo>
                  <a:lnTo>
                    <a:pt x="107" y="608"/>
                  </a:lnTo>
                  <a:lnTo>
                    <a:pt x="107" y="608"/>
                  </a:lnTo>
                  <a:lnTo>
                    <a:pt x="107" y="608"/>
                  </a:lnTo>
                  <a:lnTo>
                    <a:pt x="107" y="608"/>
                  </a:lnTo>
                  <a:lnTo>
                    <a:pt x="109" y="611"/>
                  </a:lnTo>
                  <a:lnTo>
                    <a:pt x="109" y="611"/>
                  </a:lnTo>
                  <a:lnTo>
                    <a:pt x="109" y="611"/>
                  </a:lnTo>
                  <a:lnTo>
                    <a:pt x="109" y="611"/>
                  </a:lnTo>
                  <a:lnTo>
                    <a:pt x="109" y="615"/>
                  </a:lnTo>
                  <a:lnTo>
                    <a:pt x="112" y="615"/>
                  </a:lnTo>
                  <a:lnTo>
                    <a:pt x="112" y="615"/>
                  </a:lnTo>
                  <a:lnTo>
                    <a:pt x="112" y="618"/>
                  </a:lnTo>
                  <a:lnTo>
                    <a:pt x="112" y="618"/>
                  </a:lnTo>
                  <a:lnTo>
                    <a:pt x="112" y="618"/>
                  </a:lnTo>
                  <a:lnTo>
                    <a:pt x="112" y="618"/>
                  </a:lnTo>
                  <a:lnTo>
                    <a:pt x="112" y="618"/>
                  </a:lnTo>
                  <a:lnTo>
                    <a:pt x="112" y="620"/>
                  </a:lnTo>
                  <a:lnTo>
                    <a:pt x="112" y="620"/>
                  </a:lnTo>
                  <a:lnTo>
                    <a:pt x="112" y="620"/>
                  </a:lnTo>
                  <a:lnTo>
                    <a:pt x="112" y="620"/>
                  </a:lnTo>
                  <a:lnTo>
                    <a:pt x="107" y="622"/>
                  </a:lnTo>
                  <a:lnTo>
                    <a:pt x="107" y="620"/>
                  </a:lnTo>
                  <a:lnTo>
                    <a:pt x="107" y="620"/>
                  </a:lnTo>
                  <a:lnTo>
                    <a:pt x="107" y="620"/>
                  </a:lnTo>
                  <a:lnTo>
                    <a:pt x="107" y="620"/>
                  </a:lnTo>
                  <a:lnTo>
                    <a:pt x="107" y="622"/>
                  </a:lnTo>
                  <a:lnTo>
                    <a:pt x="107" y="622"/>
                  </a:lnTo>
                  <a:lnTo>
                    <a:pt x="102" y="622"/>
                  </a:lnTo>
                  <a:lnTo>
                    <a:pt x="102" y="622"/>
                  </a:lnTo>
                  <a:lnTo>
                    <a:pt x="102" y="625"/>
                  </a:lnTo>
                  <a:lnTo>
                    <a:pt x="102" y="627"/>
                  </a:lnTo>
                  <a:lnTo>
                    <a:pt x="104" y="629"/>
                  </a:lnTo>
                  <a:lnTo>
                    <a:pt x="109" y="634"/>
                  </a:lnTo>
                  <a:lnTo>
                    <a:pt x="114" y="641"/>
                  </a:lnTo>
                  <a:lnTo>
                    <a:pt x="116" y="646"/>
                  </a:lnTo>
                  <a:lnTo>
                    <a:pt x="119" y="648"/>
                  </a:lnTo>
                  <a:lnTo>
                    <a:pt x="119" y="648"/>
                  </a:lnTo>
                  <a:lnTo>
                    <a:pt x="119" y="648"/>
                  </a:lnTo>
                  <a:lnTo>
                    <a:pt x="119" y="646"/>
                  </a:lnTo>
                  <a:lnTo>
                    <a:pt x="119" y="646"/>
                  </a:lnTo>
                  <a:lnTo>
                    <a:pt x="119" y="646"/>
                  </a:lnTo>
                  <a:lnTo>
                    <a:pt x="121" y="646"/>
                  </a:lnTo>
                  <a:lnTo>
                    <a:pt x="121" y="646"/>
                  </a:lnTo>
                  <a:lnTo>
                    <a:pt x="121" y="646"/>
                  </a:lnTo>
                  <a:lnTo>
                    <a:pt x="121" y="644"/>
                  </a:lnTo>
                  <a:lnTo>
                    <a:pt x="121" y="644"/>
                  </a:lnTo>
                  <a:lnTo>
                    <a:pt x="123" y="644"/>
                  </a:lnTo>
                  <a:lnTo>
                    <a:pt x="123" y="644"/>
                  </a:lnTo>
                  <a:lnTo>
                    <a:pt x="123" y="644"/>
                  </a:lnTo>
                  <a:lnTo>
                    <a:pt x="123" y="644"/>
                  </a:lnTo>
                  <a:lnTo>
                    <a:pt x="123" y="644"/>
                  </a:lnTo>
                  <a:lnTo>
                    <a:pt x="123" y="644"/>
                  </a:lnTo>
                  <a:lnTo>
                    <a:pt x="123" y="641"/>
                  </a:lnTo>
                  <a:lnTo>
                    <a:pt x="121" y="641"/>
                  </a:lnTo>
                  <a:lnTo>
                    <a:pt x="121" y="641"/>
                  </a:lnTo>
                  <a:lnTo>
                    <a:pt x="121" y="641"/>
                  </a:lnTo>
                  <a:lnTo>
                    <a:pt x="121" y="641"/>
                  </a:lnTo>
                  <a:lnTo>
                    <a:pt x="119" y="637"/>
                  </a:lnTo>
                  <a:lnTo>
                    <a:pt x="119" y="632"/>
                  </a:lnTo>
                  <a:lnTo>
                    <a:pt x="119" y="632"/>
                  </a:lnTo>
                  <a:lnTo>
                    <a:pt x="119" y="629"/>
                  </a:lnTo>
                  <a:lnTo>
                    <a:pt x="121" y="629"/>
                  </a:lnTo>
                  <a:lnTo>
                    <a:pt x="121" y="629"/>
                  </a:lnTo>
                  <a:lnTo>
                    <a:pt x="121" y="629"/>
                  </a:lnTo>
                  <a:lnTo>
                    <a:pt x="123" y="629"/>
                  </a:lnTo>
                  <a:lnTo>
                    <a:pt x="123" y="629"/>
                  </a:lnTo>
                  <a:lnTo>
                    <a:pt x="123" y="629"/>
                  </a:lnTo>
                  <a:lnTo>
                    <a:pt x="123" y="629"/>
                  </a:lnTo>
                  <a:lnTo>
                    <a:pt x="123" y="629"/>
                  </a:lnTo>
                  <a:lnTo>
                    <a:pt x="123" y="629"/>
                  </a:lnTo>
                  <a:lnTo>
                    <a:pt x="123" y="629"/>
                  </a:lnTo>
                  <a:lnTo>
                    <a:pt x="126" y="629"/>
                  </a:lnTo>
                  <a:lnTo>
                    <a:pt x="126" y="627"/>
                  </a:lnTo>
                  <a:lnTo>
                    <a:pt x="126" y="627"/>
                  </a:lnTo>
                  <a:lnTo>
                    <a:pt x="126" y="627"/>
                  </a:lnTo>
                  <a:lnTo>
                    <a:pt x="126" y="627"/>
                  </a:lnTo>
                  <a:lnTo>
                    <a:pt x="126" y="627"/>
                  </a:lnTo>
                  <a:lnTo>
                    <a:pt x="126" y="629"/>
                  </a:lnTo>
                  <a:lnTo>
                    <a:pt x="126" y="629"/>
                  </a:lnTo>
                  <a:lnTo>
                    <a:pt x="128" y="629"/>
                  </a:lnTo>
                  <a:lnTo>
                    <a:pt x="128" y="629"/>
                  </a:lnTo>
                  <a:lnTo>
                    <a:pt x="128" y="627"/>
                  </a:lnTo>
                  <a:lnTo>
                    <a:pt x="128" y="627"/>
                  </a:lnTo>
                  <a:lnTo>
                    <a:pt x="130" y="627"/>
                  </a:lnTo>
                  <a:lnTo>
                    <a:pt x="130" y="627"/>
                  </a:lnTo>
                  <a:lnTo>
                    <a:pt x="130" y="627"/>
                  </a:lnTo>
                  <a:lnTo>
                    <a:pt x="130" y="627"/>
                  </a:lnTo>
                  <a:lnTo>
                    <a:pt x="130" y="627"/>
                  </a:lnTo>
                  <a:lnTo>
                    <a:pt x="133" y="627"/>
                  </a:lnTo>
                  <a:lnTo>
                    <a:pt x="133" y="627"/>
                  </a:lnTo>
                  <a:lnTo>
                    <a:pt x="135" y="627"/>
                  </a:lnTo>
                  <a:lnTo>
                    <a:pt x="135" y="627"/>
                  </a:lnTo>
                  <a:lnTo>
                    <a:pt x="135" y="625"/>
                  </a:lnTo>
                  <a:lnTo>
                    <a:pt x="135" y="625"/>
                  </a:lnTo>
                  <a:lnTo>
                    <a:pt x="135" y="625"/>
                  </a:lnTo>
                  <a:lnTo>
                    <a:pt x="135" y="625"/>
                  </a:lnTo>
                  <a:lnTo>
                    <a:pt x="135" y="625"/>
                  </a:lnTo>
                  <a:lnTo>
                    <a:pt x="138" y="625"/>
                  </a:lnTo>
                  <a:lnTo>
                    <a:pt x="138" y="625"/>
                  </a:lnTo>
                  <a:lnTo>
                    <a:pt x="138" y="625"/>
                  </a:lnTo>
                  <a:lnTo>
                    <a:pt x="138" y="625"/>
                  </a:lnTo>
                  <a:lnTo>
                    <a:pt x="140" y="622"/>
                  </a:lnTo>
                  <a:lnTo>
                    <a:pt x="140" y="622"/>
                  </a:lnTo>
                  <a:lnTo>
                    <a:pt x="140" y="622"/>
                  </a:lnTo>
                  <a:lnTo>
                    <a:pt x="142" y="622"/>
                  </a:lnTo>
                  <a:lnTo>
                    <a:pt x="142" y="622"/>
                  </a:lnTo>
                  <a:lnTo>
                    <a:pt x="142" y="622"/>
                  </a:lnTo>
                  <a:lnTo>
                    <a:pt x="145" y="622"/>
                  </a:lnTo>
                  <a:lnTo>
                    <a:pt x="147" y="625"/>
                  </a:lnTo>
                  <a:lnTo>
                    <a:pt x="147" y="625"/>
                  </a:lnTo>
                  <a:lnTo>
                    <a:pt x="149" y="625"/>
                  </a:lnTo>
                  <a:lnTo>
                    <a:pt x="149" y="625"/>
                  </a:lnTo>
                  <a:lnTo>
                    <a:pt x="149" y="627"/>
                  </a:lnTo>
                  <a:lnTo>
                    <a:pt x="149" y="627"/>
                  </a:lnTo>
                  <a:lnTo>
                    <a:pt x="149" y="627"/>
                  </a:lnTo>
                  <a:lnTo>
                    <a:pt x="152" y="627"/>
                  </a:lnTo>
                  <a:lnTo>
                    <a:pt x="152" y="627"/>
                  </a:lnTo>
                  <a:lnTo>
                    <a:pt x="152" y="627"/>
                  </a:lnTo>
                  <a:lnTo>
                    <a:pt x="154" y="629"/>
                  </a:lnTo>
                  <a:lnTo>
                    <a:pt x="154" y="629"/>
                  </a:lnTo>
                  <a:lnTo>
                    <a:pt x="156" y="632"/>
                  </a:lnTo>
                  <a:lnTo>
                    <a:pt x="166" y="641"/>
                  </a:lnTo>
                  <a:lnTo>
                    <a:pt x="166" y="641"/>
                  </a:lnTo>
                  <a:lnTo>
                    <a:pt x="166" y="641"/>
                  </a:lnTo>
                  <a:lnTo>
                    <a:pt x="166" y="641"/>
                  </a:lnTo>
                  <a:lnTo>
                    <a:pt x="166" y="644"/>
                  </a:lnTo>
                  <a:lnTo>
                    <a:pt x="166" y="644"/>
                  </a:lnTo>
                  <a:lnTo>
                    <a:pt x="166" y="646"/>
                  </a:lnTo>
                  <a:lnTo>
                    <a:pt x="168" y="648"/>
                  </a:lnTo>
                  <a:lnTo>
                    <a:pt x="168" y="648"/>
                  </a:lnTo>
                  <a:lnTo>
                    <a:pt x="168" y="648"/>
                  </a:lnTo>
                  <a:lnTo>
                    <a:pt x="171" y="648"/>
                  </a:lnTo>
                  <a:lnTo>
                    <a:pt x="171" y="648"/>
                  </a:lnTo>
                  <a:lnTo>
                    <a:pt x="171" y="648"/>
                  </a:lnTo>
                  <a:lnTo>
                    <a:pt x="173" y="648"/>
                  </a:lnTo>
                  <a:lnTo>
                    <a:pt x="173" y="648"/>
                  </a:lnTo>
                  <a:lnTo>
                    <a:pt x="173" y="648"/>
                  </a:lnTo>
                  <a:lnTo>
                    <a:pt x="173" y="648"/>
                  </a:lnTo>
                  <a:lnTo>
                    <a:pt x="175" y="651"/>
                  </a:lnTo>
                  <a:lnTo>
                    <a:pt x="178" y="651"/>
                  </a:lnTo>
                  <a:lnTo>
                    <a:pt x="178" y="653"/>
                  </a:lnTo>
                  <a:lnTo>
                    <a:pt x="180" y="653"/>
                  </a:lnTo>
                  <a:lnTo>
                    <a:pt x="180" y="655"/>
                  </a:lnTo>
                  <a:lnTo>
                    <a:pt x="182" y="655"/>
                  </a:lnTo>
                  <a:lnTo>
                    <a:pt x="182" y="655"/>
                  </a:lnTo>
                  <a:lnTo>
                    <a:pt x="182" y="655"/>
                  </a:lnTo>
                  <a:lnTo>
                    <a:pt x="182" y="655"/>
                  </a:lnTo>
                  <a:lnTo>
                    <a:pt x="182" y="658"/>
                  </a:lnTo>
                  <a:lnTo>
                    <a:pt x="182" y="658"/>
                  </a:lnTo>
                  <a:lnTo>
                    <a:pt x="182" y="658"/>
                  </a:lnTo>
                  <a:lnTo>
                    <a:pt x="182" y="658"/>
                  </a:lnTo>
                  <a:lnTo>
                    <a:pt x="182" y="658"/>
                  </a:lnTo>
                  <a:lnTo>
                    <a:pt x="185" y="660"/>
                  </a:lnTo>
                  <a:lnTo>
                    <a:pt x="185" y="660"/>
                  </a:lnTo>
                  <a:lnTo>
                    <a:pt x="187" y="658"/>
                  </a:lnTo>
                  <a:lnTo>
                    <a:pt x="187" y="658"/>
                  </a:lnTo>
                  <a:lnTo>
                    <a:pt x="187" y="655"/>
                  </a:lnTo>
                  <a:lnTo>
                    <a:pt x="187" y="655"/>
                  </a:lnTo>
                  <a:lnTo>
                    <a:pt x="187" y="653"/>
                  </a:lnTo>
                  <a:lnTo>
                    <a:pt x="185" y="653"/>
                  </a:lnTo>
                  <a:lnTo>
                    <a:pt x="185" y="653"/>
                  </a:lnTo>
                  <a:lnTo>
                    <a:pt x="185" y="653"/>
                  </a:lnTo>
                  <a:lnTo>
                    <a:pt x="185" y="653"/>
                  </a:lnTo>
                  <a:lnTo>
                    <a:pt x="185" y="651"/>
                  </a:lnTo>
                  <a:lnTo>
                    <a:pt x="185" y="648"/>
                  </a:lnTo>
                  <a:lnTo>
                    <a:pt x="185" y="648"/>
                  </a:lnTo>
                  <a:lnTo>
                    <a:pt x="185" y="646"/>
                  </a:lnTo>
                  <a:lnTo>
                    <a:pt x="187" y="646"/>
                  </a:lnTo>
                  <a:lnTo>
                    <a:pt x="187" y="644"/>
                  </a:lnTo>
                  <a:lnTo>
                    <a:pt x="187" y="641"/>
                  </a:lnTo>
                  <a:lnTo>
                    <a:pt x="185" y="639"/>
                  </a:lnTo>
                  <a:lnTo>
                    <a:pt x="185" y="637"/>
                  </a:lnTo>
                  <a:lnTo>
                    <a:pt x="187" y="629"/>
                  </a:lnTo>
                  <a:lnTo>
                    <a:pt x="187" y="615"/>
                  </a:lnTo>
                  <a:lnTo>
                    <a:pt x="187" y="615"/>
                  </a:lnTo>
                  <a:lnTo>
                    <a:pt x="199" y="606"/>
                  </a:lnTo>
                  <a:lnTo>
                    <a:pt x="201" y="603"/>
                  </a:lnTo>
                  <a:lnTo>
                    <a:pt x="211" y="589"/>
                  </a:lnTo>
                  <a:lnTo>
                    <a:pt x="213" y="577"/>
                  </a:lnTo>
                  <a:lnTo>
                    <a:pt x="213" y="575"/>
                  </a:lnTo>
                  <a:lnTo>
                    <a:pt x="213" y="563"/>
                  </a:lnTo>
                  <a:lnTo>
                    <a:pt x="216" y="563"/>
                  </a:lnTo>
                  <a:lnTo>
                    <a:pt x="218" y="563"/>
                  </a:lnTo>
                  <a:lnTo>
                    <a:pt x="218" y="561"/>
                  </a:lnTo>
                  <a:lnTo>
                    <a:pt x="227" y="554"/>
                  </a:lnTo>
                  <a:lnTo>
                    <a:pt x="230" y="551"/>
                  </a:lnTo>
                  <a:lnTo>
                    <a:pt x="232" y="551"/>
                  </a:lnTo>
                  <a:lnTo>
                    <a:pt x="239" y="549"/>
                  </a:lnTo>
                  <a:lnTo>
                    <a:pt x="249" y="547"/>
                  </a:lnTo>
                  <a:lnTo>
                    <a:pt x="251" y="547"/>
                  </a:lnTo>
                  <a:lnTo>
                    <a:pt x="253" y="547"/>
                  </a:lnTo>
                  <a:lnTo>
                    <a:pt x="253" y="549"/>
                  </a:lnTo>
                  <a:lnTo>
                    <a:pt x="256" y="549"/>
                  </a:lnTo>
                  <a:lnTo>
                    <a:pt x="258" y="549"/>
                  </a:lnTo>
                  <a:lnTo>
                    <a:pt x="263" y="549"/>
                  </a:lnTo>
                  <a:lnTo>
                    <a:pt x="272" y="549"/>
                  </a:lnTo>
                  <a:lnTo>
                    <a:pt x="272" y="549"/>
                  </a:lnTo>
                  <a:lnTo>
                    <a:pt x="275" y="547"/>
                  </a:lnTo>
                  <a:lnTo>
                    <a:pt x="275" y="547"/>
                  </a:lnTo>
                  <a:lnTo>
                    <a:pt x="277" y="547"/>
                  </a:lnTo>
                  <a:lnTo>
                    <a:pt x="277" y="544"/>
                  </a:lnTo>
                  <a:lnTo>
                    <a:pt x="277" y="542"/>
                  </a:lnTo>
                  <a:lnTo>
                    <a:pt x="280" y="542"/>
                  </a:lnTo>
                  <a:lnTo>
                    <a:pt x="287" y="540"/>
                  </a:lnTo>
                  <a:lnTo>
                    <a:pt x="289" y="542"/>
                  </a:lnTo>
                  <a:lnTo>
                    <a:pt x="303" y="547"/>
                  </a:lnTo>
                  <a:lnTo>
                    <a:pt x="320" y="554"/>
                  </a:lnTo>
                  <a:lnTo>
                    <a:pt x="320" y="554"/>
                  </a:lnTo>
                  <a:lnTo>
                    <a:pt x="320" y="554"/>
                  </a:lnTo>
                  <a:lnTo>
                    <a:pt x="320" y="554"/>
                  </a:lnTo>
                  <a:lnTo>
                    <a:pt x="322" y="554"/>
                  </a:lnTo>
                  <a:lnTo>
                    <a:pt x="324" y="551"/>
                  </a:lnTo>
                  <a:lnTo>
                    <a:pt x="324" y="551"/>
                  </a:lnTo>
                  <a:lnTo>
                    <a:pt x="327" y="551"/>
                  </a:lnTo>
                  <a:lnTo>
                    <a:pt x="329" y="551"/>
                  </a:lnTo>
                  <a:lnTo>
                    <a:pt x="332" y="554"/>
                  </a:lnTo>
                  <a:lnTo>
                    <a:pt x="341" y="561"/>
                  </a:lnTo>
                  <a:lnTo>
                    <a:pt x="348" y="570"/>
                  </a:lnTo>
                  <a:lnTo>
                    <a:pt x="353" y="580"/>
                  </a:lnTo>
                  <a:lnTo>
                    <a:pt x="355" y="582"/>
                  </a:lnTo>
                  <a:lnTo>
                    <a:pt x="358" y="584"/>
                  </a:lnTo>
                  <a:lnTo>
                    <a:pt x="360" y="587"/>
                  </a:lnTo>
                  <a:lnTo>
                    <a:pt x="362" y="589"/>
                  </a:lnTo>
                  <a:lnTo>
                    <a:pt x="362" y="589"/>
                  </a:lnTo>
                  <a:lnTo>
                    <a:pt x="365" y="589"/>
                  </a:lnTo>
                  <a:lnTo>
                    <a:pt x="369" y="589"/>
                  </a:lnTo>
                  <a:lnTo>
                    <a:pt x="369" y="589"/>
                  </a:lnTo>
                  <a:lnTo>
                    <a:pt x="369" y="589"/>
                  </a:lnTo>
                  <a:lnTo>
                    <a:pt x="372" y="589"/>
                  </a:lnTo>
                  <a:lnTo>
                    <a:pt x="374" y="587"/>
                  </a:lnTo>
                  <a:lnTo>
                    <a:pt x="377" y="582"/>
                  </a:lnTo>
                  <a:lnTo>
                    <a:pt x="379" y="582"/>
                  </a:lnTo>
                  <a:lnTo>
                    <a:pt x="384" y="582"/>
                  </a:lnTo>
                  <a:lnTo>
                    <a:pt x="386" y="582"/>
                  </a:lnTo>
                  <a:lnTo>
                    <a:pt x="388" y="582"/>
                  </a:lnTo>
                  <a:lnTo>
                    <a:pt x="407" y="570"/>
                  </a:lnTo>
                  <a:lnTo>
                    <a:pt x="407" y="570"/>
                  </a:lnTo>
                  <a:lnTo>
                    <a:pt x="410" y="570"/>
                  </a:lnTo>
                  <a:lnTo>
                    <a:pt x="424" y="573"/>
                  </a:lnTo>
                  <a:lnTo>
                    <a:pt x="426" y="573"/>
                  </a:lnTo>
                  <a:lnTo>
                    <a:pt x="426" y="573"/>
                  </a:lnTo>
                  <a:lnTo>
                    <a:pt x="426" y="575"/>
                  </a:lnTo>
                  <a:lnTo>
                    <a:pt x="429" y="575"/>
                  </a:lnTo>
                  <a:lnTo>
                    <a:pt x="431" y="577"/>
                  </a:lnTo>
                  <a:lnTo>
                    <a:pt x="431" y="577"/>
                  </a:lnTo>
                  <a:lnTo>
                    <a:pt x="433" y="577"/>
                  </a:lnTo>
                  <a:lnTo>
                    <a:pt x="433" y="577"/>
                  </a:lnTo>
                  <a:lnTo>
                    <a:pt x="433" y="577"/>
                  </a:lnTo>
                  <a:lnTo>
                    <a:pt x="433" y="577"/>
                  </a:lnTo>
                  <a:lnTo>
                    <a:pt x="436" y="580"/>
                  </a:lnTo>
                  <a:lnTo>
                    <a:pt x="440" y="584"/>
                  </a:lnTo>
                  <a:lnTo>
                    <a:pt x="440" y="584"/>
                  </a:lnTo>
                  <a:lnTo>
                    <a:pt x="443" y="584"/>
                  </a:lnTo>
                  <a:lnTo>
                    <a:pt x="443" y="584"/>
                  </a:lnTo>
                  <a:lnTo>
                    <a:pt x="443" y="584"/>
                  </a:lnTo>
                  <a:lnTo>
                    <a:pt x="443" y="584"/>
                  </a:lnTo>
                  <a:lnTo>
                    <a:pt x="443" y="584"/>
                  </a:lnTo>
                  <a:lnTo>
                    <a:pt x="445" y="584"/>
                  </a:lnTo>
                  <a:lnTo>
                    <a:pt x="445" y="584"/>
                  </a:lnTo>
                  <a:lnTo>
                    <a:pt x="448" y="584"/>
                  </a:lnTo>
                  <a:lnTo>
                    <a:pt x="448" y="584"/>
                  </a:lnTo>
                  <a:lnTo>
                    <a:pt x="450" y="587"/>
                  </a:lnTo>
                  <a:lnTo>
                    <a:pt x="452" y="589"/>
                  </a:lnTo>
                  <a:lnTo>
                    <a:pt x="452" y="592"/>
                  </a:lnTo>
                  <a:lnTo>
                    <a:pt x="455" y="592"/>
                  </a:lnTo>
                  <a:lnTo>
                    <a:pt x="457" y="594"/>
                  </a:lnTo>
                  <a:lnTo>
                    <a:pt x="471" y="596"/>
                  </a:lnTo>
                  <a:lnTo>
                    <a:pt x="471" y="596"/>
                  </a:lnTo>
                  <a:lnTo>
                    <a:pt x="488" y="599"/>
                  </a:lnTo>
                  <a:lnTo>
                    <a:pt x="490" y="599"/>
                  </a:lnTo>
                  <a:lnTo>
                    <a:pt x="492" y="599"/>
                  </a:lnTo>
                  <a:lnTo>
                    <a:pt x="492" y="599"/>
                  </a:lnTo>
                  <a:lnTo>
                    <a:pt x="504" y="599"/>
                  </a:lnTo>
                  <a:lnTo>
                    <a:pt x="507" y="599"/>
                  </a:lnTo>
                  <a:lnTo>
                    <a:pt x="507" y="599"/>
                  </a:lnTo>
                  <a:lnTo>
                    <a:pt x="507" y="599"/>
                  </a:lnTo>
                  <a:lnTo>
                    <a:pt x="507" y="599"/>
                  </a:lnTo>
                  <a:lnTo>
                    <a:pt x="507" y="599"/>
                  </a:lnTo>
                  <a:lnTo>
                    <a:pt x="516" y="587"/>
                  </a:lnTo>
                  <a:lnTo>
                    <a:pt x="518" y="584"/>
                  </a:lnTo>
                  <a:lnTo>
                    <a:pt x="521" y="584"/>
                  </a:lnTo>
                  <a:lnTo>
                    <a:pt x="521" y="584"/>
                  </a:lnTo>
                  <a:lnTo>
                    <a:pt x="521" y="584"/>
                  </a:lnTo>
                  <a:lnTo>
                    <a:pt x="521" y="584"/>
                  </a:lnTo>
                  <a:lnTo>
                    <a:pt x="521" y="584"/>
                  </a:lnTo>
                  <a:lnTo>
                    <a:pt x="521" y="584"/>
                  </a:lnTo>
                  <a:lnTo>
                    <a:pt x="521" y="582"/>
                  </a:lnTo>
                  <a:lnTo>
                    <a:pt x="521" y="582"/>
                  </a:lnTo>
                  <a:lnTo>
                    <a:pt x="523" y="580"/>
                  </a:lnTo>
                  <a:lnTo>
                    <a:pt x="533" y="575"/>
                  </a:lnTo>
                  <a:lnTo>
                    <a:pt x="535" y="575"/>
                  </a:lnTo>
                  <a:lnTo>
                    <a:pt x="561" y="568"/>
                  </a:lnTo>
                  <a:lnTo>
                    <a:pt x="563" y="568"/>
                  </a:lnTo>
                  <a:lnTo>
                    <a:pt x="568" y="568"/>
                  </a:lnTo>
                  <a:lnTo>
                    <a:pt x="578" y="568"/>
                  </a:lnTo>
                  <a:lnTo>
                    <a:pt x="604" y="568"/>
                  </a:lnTo>
                  <a:lnTo>
                    <a:pt x="620" y="573"/>
                  </a:lnTo>
                  <a:lnTo>
                    <a:pt x="625" y="575"/>
                  </a:lnTo>
                  <a:lnTo>
                    <a:pt x="632" y="580"/>
                  </a:lnTo>
                  <a:lnTo>
                    <a:pt x="637" y="582"/>
                  </a:lnTo>
                  <a:lnTo>
                    <a:pt x="637" y="582"/>
                  </a:lnTo>
                  <a:lnTo>
                    <a:pt x="639" y="582"/>
                  </a:lnTo>
                  <a:lnTo>
                    <a:pt x="642" y="582"/>
                  </a:lnTo>
                  <a:lnTo>
                    <a:pt x="642" y="582"/>
                  </a:lnTo>
                  <a:lnTo>
                    <a:pt x="644" y="582"/>
                  </a:lnTo>
                  <a:lnTo>
                    <a:pt x="644" y="582"/>
                  </a:lnTo>
                  <a:lnTo>
                    <a:pt x="646" y="582"/>
                  </a:lnTo>
                  <a:lnTo>
                    <a:pt x="649" y="582"/>
                  </a:lnTo>
                  <a:lnTo>
                    <a:pt x="649" y="584"/>
                  </a:lnTo>
                  <a:lnTo>
                    <a:pt x="649" y="584"/>
                  </a:lnTo>
                  <a:lnTo>
                    <a:pt x="649" y="584"/>
                  </a:lnTo>
                  <a:lnTo>
                    <a:pt x="649" y="584"/>
                  </a:lnTo>
                  <a:lnTo>
                    <a:pt x="649" y="584"/>
                  </a:lnTo>
                  <a:lnTo>
                    <a:pt x="649" y="584"/>
                  </a:lnTo>
                  <a:lnTo>
                    <a:pt x="649" y="584"/>
                  </a:lnTo>
                  <a:lnTo>
                    <a:pt x="649" y="584"/>
                  </a:lnTo>
                  <a:lnTo>
                    <a:pt x="651" y="584"/>
                  </a:lnTo>
                  <a:lnTo>
                    <a:pt x="651" y="584"/>
                  </a:lnTo>
                  <a:lnTo>
                    <a:pt x="651" y="584"/>
                  </a:lnTo>
                  <a:lnTo>
                    <a:pt x="651" y="584"/>
                  </a:lnTo>
                  <a:lnTo>
                    <a:pt x="653" y="584"/>
                  </a:lnTo>
                  <a:lnTo>
                    <a:pt x="653" y="584"/>
                  </a:lnTo>
                  <a:lnTo>
                    <a:pt x="656" y="584"/>
                  </a:lnTo>
                  <a:lnTo>
                    <a:pt x="658" y="584"/>
                  </a:lnTo>
                  <a:lnTo>
                    <a:pt x="658" y="584"/>
                  </a:lnTo>
                  <a:lnTo>
                    <a:pt x="658" y="584"/>
                  </a:lnTo>
                  <a:lnTo>
                    <a:pt x="660" y="584"/>
                  </a:lnTo>
                  <a:lnTo>
                    <a:pt x="660" y="584"/>
                  </a:lnTo>
                  <a:lnTo>
                    <a:pt x="660" y="582"/>
                  </a:lnTo>
                  <a:lnTo>
                    <a:pt x="660" y="582"/>
                  </a:lnTo>
                  <a:lnTo>
                    <a:pt x="663" y="580"/>
                  </a:lnTo>
                  <a:lnTo>
                    <a:pt x="663" y="580"/>
                  </a:lnTo>
                  <a:lnTo>
                    <a:pt x="663" y="580"/>
                  </a:lnTo>
                  <a:lnTo>
                    <a:pt x="663" y="580"/>
                  </a:lnTo>
                  <a:lnTo>
                    <a:pt x="663" y="577"/>
                  </a:lnTo>
                  <a:lnTo>
                    <a:pt x="663" y="577"/>
                  </a:lnTo>
                  <a:lnTo>
                    <a:pt x="663" y="577"/>
                  </a:lnTo>
                  <a:lnTo>
                    <a:pt x="663" y="577"/>
                  </a:lnTo>
                  <a:lnTo>
                    <a:pt x="663" y="575"/>
                  </a:lnTo>
                  <a:lnTo>
                    <a:pt x="665" y="573"/>
                  </a:lnTo>
                  <a:lnTo>
                    <a:pt x="665" y="573"/>
                  </a:lnTo>
                  <a:lnTo>
                    <a:pt x="665" y="573"/>
                  </a:lnTo>
                  <a:lnTo>
                    <a:pt x="668" y="573"/>
                  </a:lnTo>
                  <a:lnTo>
                    <a:pt x="668" y="573"/>
                  </a:lnTo>
                  <a:lnTo>
                    <a:pt x="668" y="573"/>
                  </a:lnTo>
                  <a:lnTo>
                    <a:pt x="668" y="573"/>
                  </a:lnTo>
                  <a:lnTo>
                    <a:pt x="668" y="573"/>
                  </a:lnTo>
                  <a:lnTo>
                    <a:pt x="668" y="573"/>
                  </a:lnTo>
                  <a:lnTo>
                    <a:pt x="668" y="573"/>
                  </a:lnTo>
                  <a:lnTo>
                    <a:pt x="670" y="573"/>
                  </a:lnTo>
                  <a:lnTo>
                    <a:pt x="670" y="573"/>
                  </a:lnTo>
                  <a:lnTo>
                    <a:pt x="670" y="573"/>
                  </a:lnTo>
                  <a:lnTo>
                    <a:pt x="670" y="573"/>
                  </a:lnTo>
                  <a:lnTo>
                    <a:pt x="672" y="570"/>
                  </a:lnTo>
                  <a:lnTo>
                    <a:pt x="672" y="570"/>
                  </a:lnTo>
                  <a:lnTo>
                    <a:pt x="672" y="570"/>
                  </a:lnTo>
                  <a:lnTo>
                    <a:pt x="675" y="568"/>
                  </a:lnTo>
                  <a:lnTo>
                    <a:pt x="675" y="568"/>
                  </a:lnTo>
                  <a:lnTo>
                    <a:pt x="675" y="568"/>
                  </a:lnTo>
                  <a:lnTo>
                    <a:pt x="675" y="568"/>
                  </a:lnTo>
                  <a:lnTo>
                    <a:pt x="675" y="568"/>
                  </a:lnTo>
                  <a:lnTo>
                    <a:pt x="675" y="568"/>
                  </a:lnTo>
                  <a:lnTo>
                    <a:pt x="677" y="568"/>
                  </a:lnTo>
                  <a:lnTo>
                    <a:pt x="677" y="568"/>
                  </a:lnTo>
                  <a:lnTo>
                    <a:pt x="677" y="568"/>
                  </a:lnTo>
                  <a:lnTo>
                    <a:pt x="677" y="568"/>
                  </a:lnTo>
                  <a:lnTo>
                    <a:pt x="677" y="568"/>
                  </a:lnTo>
                  <a:lnTo>
                    <a:pt x="677" y="568"/>
                  </a:lnTo>
                  <a:lnTo>
                    <a:pt x="677" y="566"/>
                  </a:lnTo>
                  <a:lnTo>
                    <a:pt x="677" y="566"/>
                  </a:lnTo>
                  <a:lnTo>
                    <a:pt x="677" y="566"/>
                  </a:lnTo>
                  <a:lnTo>
                    <a:pt x="677" y="566"/>
                  </a:lnTo>
                  <a:lnTo>
                    <a:pt x="677" y="566"/>
                  </a:lnTo>
                  <a:lnTo>
                    <a:pt x="677" y="566"/>
                  </a:lnTo>
                  <a:lnTo>
                    <a:pt x="677" y="566"/>
                  </a:lnTo>
                  <a:lnTo>
                    <a:pt x="677" y="566"/>
                  </a:lnTo>
                  <a:lnTo>
                    <a:pt x="679" y="563"/>
                  </a:lnTo>
                  <a:lnTo>
                    <a:pt x="679" y="563"/>
                  </a:lnTo>
                  <a:lnTo>
                    <a:pt x="679" y="563"/>
                  </a:lnTo>
                  <a:lnTo>
                    <a:pt x="679" y="563"/>
                  </a:lnTo>
                  <a:lnTo>
                    <a:pt x="679" y="563"/>
                  </a:lnTo>
                  <a:lnTo>
                    <a:pt x="679" y="563"/>
                  </a:lnTo>
                  <a:lnTo>
                    <a:pt x="679" y="563"/>
                  </a:lnTo>
                  <a:lnTo>
                    <a:pt x="679" y="563"/>
                  </a:lnTo>
                  <a:lnTo>
                    <a:pt x="679" y="563"/>
                  </a:lnTo>
                  <a:lnTo>
                    <a:pt x="682" y="563"/>
                  </a:lnTo>
                  <a:lnTo>
                    <a:pt x="682" y="561"/>
                  </a:lnTo>
                  <a:lnTo>
                    <a:pt x="682" y="563"/>
                  </a:lnTo>
                  <a:lnTo>
                    <a:pt x="684" y="561"/>
                  </a:lnTo>
                  <a:lnTo>
                    <a:pt x="689" y="558"/>
                  </a:lnTo>
                  <a:lnTo>
                    <a:pt x="689" y="558"/>
                  </a:lnTo>
                  <a:lnTo>
                    <a:pt x="691" y="558"/>
                  </a:lnTo>
                  <a:lnTo>
                    <a:pt x="691" y="558"/>
                  </a:lnTo>
                  <a:lnTo>
                    <a:pt x="691" y="558"/>
                  </a:lnTo>
                  <a:lnTo>
                    <a:pt x="691" y="561"/>
                  </a:lnTo>
                  <a:lnTo>
                    <a:pt x="694" y="561"/>
                  </a:lnTo>
                  <a:lnTo>
                    <a:pt x="694" y="558"/>
                  </a:lnTo>
                  <a:lnTo>
                    <a:pt x="694" y="561"/>
                  </a:lnTo>
                  <a:lnTo>
                    <a:pt x="694" y="561"/>
                  </a:lnTo>
                  <a:lnTo>
                    <a:pt x="694" y="561"/>
                  </a:lnTo>
                  <a:lnTo>
                    <a:pt x="694" y="558"/>
                  </a:lnTo>
                  <a:lnTo>
                    <a:pt x="694" y="558"/>
                  </a:lnTo>
                  <a:lnTo>
                    <a:pt x="696" y="558"/>
                  </a:lnTo>
                  <a:lnTo>
                    <a:pt x="696" y="558"/>
                  </a:lnTo>
                  <a:lnTo>
                    <a:pt x="696" y="561"/>
                  </a:lnTo>
                  <a:lnTo>
                    <a:pt x="696" y="561"/>
                  </a:lnTo>
                  <a:lnTo>
                    <a:pt x="696" y="558"/>
                  </a:lnTo>
                  <a:lnTo>
                    <a:pt x="698" y="558"/>
                  </a:lnTo>
                  <a:lnTo>
                    <a:pt x="698" y="558"/>
                  </a:lnTo>
                  <a:lnTo>
                    <a:pt x="701" y="558"/>
                  </a:lnTo>
                  <a:lnTo>
                    <a:pt x="698" y="558"/>
                  </a:lnTo>
                  <a:lnTo>
                    <a:pt x="698" y="556"/>
                  </a:lnTo>
                  <a:lnTo>
                    <a:pt x="701" y="556"/>
                  </a:lnTo>
                  <a:lnTo>
                    <a:pt x="701" y="556"/>
                  </a:lnTo>
                  <a:lnTo>
                    <a:pt x="701" y="556"/>
                  </a:lnTo>
                  <a:lnTo>
                    <a:pt x="701" y="556"/>
                  </a:lnTo>
                  <a:lnTo>
                    <a:pt x="701" y="556"/>
                  </a:lnTo>
                  <a:lnTo>
                    <a:pt x="701" y="556"/>
                  </a:lnTo>
                  <a:lnTo>
                    <a:pt x="701" y="556"/>
                  </a:lnTo>
                  <a:lnTo>
                    <a:pt x="701" y="556"/>
                  </a:lnTo>
                  <a:lnTo>
                    <a:pt x="701" y="554"/>
                  </a:lnTo>
                  <a:lnTo>
                    <a:pt x="701" y="554"/>
                  </a:lnTo>
                  <a:lnTo>
                    <a:pt x="703" y="551"/>
                  </a:lnTo>
                  <a:lnTo>
                    <a:pt x="705" y="551"/>
                  </a:lnTo>
                  <a:lnTo>
                    <a:pt x="703" y="551"/>
                  </a:lnTo>
                  <a:lnTo>
                    <a:pt x="705" y="549"/>
                  </a:lnTo>
                  <a:lnTo>
                    <a:pt x="705" y="549"/>
                  </a:lnTo>
                  <a:lnTo>
                    <a:pt x="705" y="549"/>
                  </a:lnTo>
                  <a:lnTo>
                    <a:pt x="720" y="551"/>
                  </a:lnTo>
                  <a:lnTo>
                    <a:pt x="720" y="549"/>
                  </a:lnTo>
                  <a:lnTo>
                    <a:pt x="720" y="547"/>
                  </a:lnTo>
                  <a:lnTo>
                    <a:pt x="717" y="544"/>
                  </a:lnTo>
                  <a:lnTo>
                    <a:pt x="717" y="544"/>
                  </a:lnTo>
                  <a:lnTo>
                    <a:pt x="717" y="542"/>
                  </a:lnTo>
                  <a:lnTo>
                    <a:pt x="717" y="540"/>
                  </a:lnTo>
                  <a:lnTo>
                    <a:pt x="717" y="537"/>
                  </a:lnTo>
                  <a:lnTo>
                    <a:pt x="717" y="537"/>
                  </a:lnTo>
                  <a:lnTo>
                    <a:pt x="717" y="535"/>
                  </a:lnTo>
                  <a:lnTo>
                    <a:pt x="715" y="532"/>
                  </a:lnTo>
                  <a:lnTo>
                    <a:pt x="715" y="530"/>
                  </a:lnTo>
                  <a:lnTo>
                    <a:pt x="715" y="530"/>
                  </a:lnTo>
                  <a:lnTo>
                    <a:pt x="715" y="528"/>
                  </a:lnTo>
                  <a:lnTo>
                    <a:pt x="715" y="525"/>
                  </a:lnTo>
                  <a:lnTo>
                    <a:pt x="715" y="525"/>
                  </a:lnTo>
                  <a:lnTo>
                    <a:pt x="713" y="523"/>
                  </a:lnTo>
                  <a:lnTo>
                    <a:pt x="713" y="521"/>
                  </a:lnTo>
                  <a:lnTo>
                    <a:pt x="713" y="518"/>
                  </a:lnTo>
                  <a:lnTo>
                    <a:pt x="710" y="513"/>
                  </a:lnTo>
                  <a:lnTo>
                    <a:pt x="710" y="511"/>
                  </a:lnTo>
                  <a:lnTo>
                    <a:pt x="713" y="509"/>
                  </a:lnTo>
                  <a:lnTo>
                    <a:pt x="715" y="506"/>
                  </a:lnTo>
                  <a:lnTo>
                    <a:pt x="717" y="506"/>
                  </a:lnTo>
                  <a:lnTo>
                    <a:pt x="717" y="506"/>
                  </a:lnTo>
                  <a:lnTo>
                    <a:pt x="720" y="506"/>
                  </a:lnTo>
                  <a:lnTo>
                    <a:pt x="720" y="506"/>
                  </a:lnTo>
                  <a:lnTo>
                    <a:pt x="722" y="504"/>
                  </a:lnTo>
                  <a:lnTo>
                    <a:pt x="722" y="504"/>
                  </a:lnTo>
                  <a:lnTo>
                    <a:pt x="722" y="502"/>
                  </a:lnTo>
                  <a:lnTo>
                    <a:pt x="722" y="499"/>
                  </a:lnTo>
                  <a:lnTo>
                    <a:pt x="722" y="499"/>
                  </a:lnTo>
                  <a:lnTo>
                    <a:pt x="722" y="499"/>
                  </a:lnTo>
                  <a:lnTo>
                    <a:pt x="722" y="499"/>
                  </a:lnTo>
                  <a:lnTo>
                    <a:pt x="722" y="499"/>
                  </a:lnTo>
                  <a:lnTo>
                    <a:pt x="722" y="497"/>
                  </a:lnTo>
                  <a:lnTo>
                    <a:pt x="724" y="497"/>
                  </a:lnTo>
                  <a:lnTo>
                    <a:pt x="724" y="495"/>
                  </a:lnTo>
                  <a:lnTo>
                    <a:pt x="727" y="495"/>
                  </a:lnTo>
                  <a:lnTo>
                    <a:pt x="727" y="495"/>
                  </a:lnTo>
                  <a:lnTo>
                    <a:pt x="729" y="495"/>
                  </a:lnTo>
                  <a:lnTo>
                    <a:pt x="729" y="495"/>
                  </a:lnTo>
                  <a:lnTo>
                    <a:pt x="729" y="492"/>
                  </a:lnTo>
                  <a:lnTo>
                    <a:pt x="727" y="490"/>
                  </a:lnTo>
                  <a:lnTo>
                    <a:pt x="727" y="490"/>
                  </a:lnTo>
                  <a:lnTo>
                    <a:pt x="727" y="487"/>
                  </a:lnTo>
                  <a:lnTo>
                    <a:pt x="727" y="487"/>
                  </a:lnTo>
                  <a:lnTo>
                    <a:pt x="729" y="485"/>
                  </a:lnTo>
                  <a:lnTo>
                    <a:pt x="731" y="480"/>
                  </a:lnTo>
                  <a:lnTo>
                    <a:pt x="731" y="478"/>
                  </a:lnTo>
                  <a:lnTo>
                    <a:pt x="734" y="476"/>
                  </a:lnTo>
                  <a:lnTo>
                    <a:pt x="734" y="473"/>
                  </a:lnTo>
                  <a:lnTo>
                    <a:pt x="736" y="471"/>
                  </a:lnTo>
                  <a:lnTo>
                    <a:pt x="739" y="469"/>
                  </a:lnTo>
                  <a:lnTo>
                    <a:pt x="739" y="466"/>
                  </a:lnTo>
                  <a:lnTo>
                    <a:pt x="741" y="464"/>
                  </a:lnTo>
                  <a:lnTo>
                    <a:pt x="743" y="461"/>
                  </a:lnTo>
                  <a:lnTo>
                    <a:pt x="743" y="461"/>
                  </a:lnTo>
                  <a:lnTo>
                    <a:pt x="746" y="459"/>
                  </a:lnTo>
                  <a:lnTo>
                    <a:pt x="748" y="457"/>
                  </a:lnTo>
                  <a:lnTo>
                    <a:pt x="748" y="454"/>
                  </a:lnTo>
                  <a:lnTo>
                    <a:pt x="750" y="452"/>
                  </a:lnTo>
                  <a:lnTo>
                    <a:pt x="753" y="450"/>
                  </a:lnTo>
                  <a:lnTo>
                    <a:pt x="755" y="447"/>
                  </a:lnTo>
                  <a:lnTo>
                    <a:pt x="755" y="445"/>
                  </a:lnTo>
                  <a:lnTo>
                    <a:pt x="757" y="442"/>
                  </a:lnTo>
                  <a:lnTo>
                    <a:pt x="760" y="440"/>
                  </a:lnTo>
                  <a:lnTo>
                    <a:pt x="760" y="438"/>
                  </a:lnTo>
                  <a:lnTo>
                    <a:pt x="762" y="435"/>
                  </a:lnTo>
                  <a:lnTo>
                    <a:pt x="767" y="431"/>
                  </a:lnTo>
                  <a:lnTo>
                    <a:pt x="769" y="428"/>
                  </a:lnTo>
                  <a:lnTo>
                    <a:pt x="772" y="426"/>
                  </a:lnTo>
                  <a:lnTo>
                    <a:pt x="774" y="424"/>
                  </a:lnTo>
                  <a:lnTo>
                    <a:pt x="776" y="419"/>
                  </a:lnTo>
                  <a:lnTo>
                    <a:pt x="781" y="416"/>
                  </a:lnTo>
                  <a:lnTo>
                    <a:pt x="783" y="414"/>
                  </a:lnTo>
                  <a:lnTo>
                    <a:pt x="786" y="409"/>
                  </a:lnTo>
                  <a:lnTo>
                    <a:pt x="788" y="407"/>
                  </a:lnTo>
                  <a:lnTo>
                    <a:pt x="793" y="402"/>
                  </a:lnTo>
                  <a:lnTo>
                    <a:pt x="795" y="400"/>
                  </a:lnTo>
                  <a:lnTo>
                    <a:pt x="798" y="398"/>
                  </a:lnTo>
                  <a:lnTo>
                    <a:pt x="802" y="393"/>
                  </a:lnTo>
                  <a:lnTo>
                    <a:pt x="805" y="390"/>
                  </a:lnTo>
                  <a:lnTo>
                    <a:pt x="807" y="388"/>
                  </a:lnTo>
                  <a:lnTo>
                    <a:pt x="810" y="383"/>
                  </a:lnTo>
                  <a:lnTo>
                    <a:pt x="814" y="381"/>
                  </a:lnTo>
                  <a:lnTo>
                    <a:pt x="817" y="379"/>
                  </a:lnTo>
                  <a:lnTo>
                    <a:pt x="819" y="376"/>
                  </a:lnTo>
                  <a:lnTo>
                    <a:pt x="819" y="374"/>
                  </a:lnTo>
                  <a:lnTo>
                    <a:pt x="819" y="374"/>
                  </a:lnTo>
                  <a:lnTo>
                    <a:pt x="819" y="374"/>
                  </a:lnTo>
                  <a:lnTo>
                    <a:pt x="819" y="371"/>
                  </a:lnTo>
                  <a:lnTo>
                    <a:pt x="819" y="369"/>
                  </a:lnTo>
                  <a:lnTo>
                    <a:pt x="819" y="367"/>
                  </a:lnTo>
                  <a:lnTo>
                    <a:pt x="819" y="364"/>
                  </a:lnTo>
                  <a:lnTo>
                    <a:pt x="821" y="362"/>
                  </a:lnTo>
                  <a:lnTo>
                    <a:pt x="821" y="360"/>
                  </a:lnTo>
                  <a:lnTo>
                    <a:pt x="821" y="355"/>
                  </a:lnTo>
                  <a:lnTo>
                    <a:pt x="821" y="353"/>
                  </a:lnTo>
                  <a:lnTo>
                    <a:pt x="821" y="348"/>
                  </a:lnTo>
                  <a:lnTo>
                    <a:pt x="821" y="345"/>
                  </a:lnTo>
                  <a:lnTo>
                    <a:pt x="821" y="343"/>
                  </a:lnTo>
                  <a:lnTo>
                    <a:pt x="821" y="341"/>
                  </a:lnTo>
                  <a:lnTo>
                    <a:pt x="821" y="338"/>
                  </a:lnTo>
                  <a:lnTo>
                    <a:pt x="821" y="336"/>
                  </a:lnTo>
                  <a:lnTo>
                    <a:pt x="824" y="334"/>
                  </a:lnTo>
                  <a:lnTo>
                    <a:pt x="824" y="331"/>
                  </a:lnTo>
                  <a:lnTo>
                    <a:pt x="824" y="329"/>
                  </a:lnTo>
                  <a:lnTo>
                    <a:pt x="824" y="327"/>
                  </a:lnTo>
                  <a:lnTo>
                    <a:pt x="824" y="324"/>
                  </a:lnTo>
                  <a:lnTo>
                    <a:pt x="824" y="322"/>
                  </a:lnTo>
                  <a:lnTo>
                    <a:pt x="824" y="319"/>
                  </a:lnTo>
                  <a:lnTo>
                    <a:pt x="824" y="317"/>
                  </a:lnTo>
                  <a:lnTo>
                    <a:pt x="824" y="312"/>
                  </a:lnTo>
                  <a:lnTo>
                    <a:pt x="824" y="312"/>
                  </a:lnTo>
                  <a:lnTo>
                    <a:pt x="824" y="310"/>
                  </a:lnTo>
                  <a:lnTo>
                    <a:pt x="824" y="308"/>
                  </a:lnTo>
                  <a:lnTo>
                    <a:pt x="826" y="305"/>
                  </a:lnTo>
                  <a:lnTo>
                    <a:pt x="826" y="303"/>
                  </a:lnTo>
                  <a:lnTo>
                    <a:pt x="826" y="300"/>
                  </a:lnTo>
                  <a:lnTo>
                    <a:pt x="826" y="298"/>
                  </a:lnTo>
                  <a:lnTo>
                    <a:pt x="826" y="296"/>
                  </a:lnTo>
                  <a:lnTo>
                    <a:pt x="826" y="293"/>
                  </a:lnTo>
                  <a:lnTo>
                    <a:pt x="826" y="291"/>
                  </a:lnTo>
                  <a:lnTo>
                    <a:pt x="826" y="289"/>
                  </a:lnTo>
                  <a:lnTo>
                    <a:pt x="826" y="286"/>
                  </a:lnTo>
                  <a:lnTo>
                    <a:pt x="826" y="282"/>
                  </a:lnTo>
                  <a:lnTo>
                    <a:pt x="826" y="279"/>
                  </a:lnTo>
                  <a:lnTo>
                    <a:pt x="828" y="277"/>
                  </a:lnTo>
                  <a:lnTo>
                    <a:pt x="828" y="274"/>
                  </a:lnTo>
                  <a:lnTo>
                    <a:pt x="828" y="272"/>
                  </a:lnTo>
                  <a:lnTo>
                    <a:pt x="828" y="270"/>
                  </a:lnTo>
                  <a:lnTo>
                    <a:pt x="828" y="267"/>
                  </a:lnTo>
                  <a:lnTo>
                    <a:pt x="828" y="265"/>
                  </a:lnTo>
                  <a:lnTo>
                    <a:pt x="828" y="263"/>
                  </a:lnTo>
                  <a:lnTo>
                    <a:pt x="828" y="260"/>
                  </a:lnTo>
                  <a:lnTo>
                    <a:pt x="828" y="258"/>
                  </a:lnTo>
                  <a:lnTo>
                    <a:pt x="828" y="256"/>
                  </a:lnTo>
                  <a:lnTo>
                    <a:pt x="828" y="253"/>
                  </a:lnTo>
                  <a:lnTo>
                    <a:pt x="831" y="248"/>
                  </a:lnTo>
                  <a:lnTo>
                    <a:pt x="831" y="246"/>
                  </a:lnTo>
                  <a:lnTo>
                    <a:pt x="831" y="244"/>
                  </a:lnTo>
                  <a:lnTo>
                    <a:pt x="831" y="241"/>
                  </a:lnTo>
                  <a:lnTo>
                    <a:pt x="831" y="239"/>
                  </a:lnTo>
                  <a:lnTo>
                    <a:pt x="831" y="237"/>
                  </a:lnTo>
                  <a:lnTo>
                    <a:pt x="831" y="234"/>
                  </a:lnTo>
                  <a:lnTo>
                    <a:pt x="831" y="232"/>
                  </a:lnTo>
                  <a:lnTo>
                    <a:pt x="831" y="229"/>
                  </a:lnTo>
                  <a:lnTo>
                    <a:pt x="831" y="227"/>
                  </a:lnTo>
                  <a:lnTo>
                    <a:pt x="831" y="225"/>
                  </a:lnTo>
                  <a:lnTo>
                    <a:pt x="833" y="220"/>
                  </a:lnTo>
                  <a:lnTo>
                    <a:pt x="833" y="218"/>
                  </a:lnTo>
                  <a:lnTo>
                    <a:pt x="833" y="215"/>
                  </a:lnTo>
                  <a:lnTo>
                    <a:pt x="833" y="213"/>
                  </a:lnTo>
                  <a:lnTo>
                    <a:pt x="833" y="211"/>
                  </a:lnTo>
                  <a:lnTo>
                    <a:pt x="833" y="208"/>
                  </a:lnTo>
                  <a:lnTo>
                    <a:pt x="833" y="206"/>
                  </a:lnTo>
                  <a:lnTo>
                    <a:pt x="836" y="201"/>
                  </a:lnTo>
                  <a:lnTo>
                    <a:pt x="836" y="201"/>
                  </a:lnTo>
                  <a:lnTo>
                    <a:pt x="838" y="196"/>
                  </a:lnTo>
                  <a:lnTo>
                    <a:pt x="840" y="192"/>
                  </a:lnTo>
                  <a:lnTo>
                    <a:pt x="843" y="189"/>
                  </a:lnTo>
                  <a:lnTo>
                    <a:pt x="845" y="185"/>
                  </a:lnTo>
                  <a:lnTo>
                    <a:pt x="845" y="182"/>
                  </a:lnTo>
                  <a:lnTo>
                    <a:pt x="845" y="182"/>
                  </a:lnTo>
                  <a:lnTo>
                    <a:pt x="845" y="180"/>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06" name="Freeform 25">
              <a:extLst>
                <a:ext uri="{FF2B5EF4-FFF2-40B4-BE49-F238E27FC236}">
                  <a16:creationId xmlns:a16="http://schemas.microsoft.com/office/drawing/2014/main" id="{DC50BEA9-8822-8261-21C8-C55A27882275}"/>
                </a:ext>
              </a:extLst>
            </p:cNvPr>
            <p:cNvSpPr>
              <a:spLocks/>
            </p:cNvSpPr>
            <p:nvPr/>
          </p:nvSpPr>
          <p:spPr bwMode="auto">
            <a:xfrm>
              <a:off x="7920262" y="4494300"/>
              <a:ext cx="921996" cy="885066"/>
            </a:xfrm>
            <a:custGeom>
              <a:avLst/>
              <a:gdLst>
                <a:gd name="T0" fmla="*/ 717 w 724"/>
                <a:gd name="T1" fmla="*/ 42 h 695"/>
                <a:gd name="T2" fmla="*/ 710 w 724"/>
                <a:gd name="T3" fmla="*/ 35 h 695"/>
                <a:gd name="T4" fmla="*/ 691 w 724"/>
                <a:gd name="T5" fmla="*/ 33 h 695"/>
                <a:gd name="T6" fmla="*/ 672 w 724"/>
                <a:gd name="T7" fmla="*/ 30 h 695"/>
                <a:gd name="T8" fmla="*/ 634 w 724"/>
                <a:gd name="T9" fmla="*/ 37 h 695"/>
                <a:gd name="T10" fmla="*/ 516 w 724"/>
                <a:gd name="T11" fmla="*/ 59 h 695"/>
                <a:gd name="T12" fmla="*/ 485 w 724"/>
                <a:gd name="T13" fmla="*/ 59 h 695"/>
                <a:gd name="T14" fmla="*/ 466 w 724"/>
                <a:gd name="T15" fmla="*/ 52 h 695"/>
                <a:gd name="T16" fmla="*/ 442 w 724"/>
                <a:gd name="T17" fmla="*/ 52 h 695"/>
                <a:gd name="T18" fmla="*/ 400 w 724"/>
                <a:gd name="T19" fmla="*/ 47 h 695"/>
                <a:gd name="T20" fmla="*/ 367 w 724"/>
                <a:gd name="T21" fmla="*/ 33 h 695"/>
                <a:gd name="T22" fmla="*/ 298 w 724"/>
                <a:gd name="T23" fmla="*/ 26 h 695"/>
                <a:gd name="T24" fmla="*/ 130 w 724"/>
                <a:gd name="T25" fmla="*/ 26 h 695"/>
                <a:gd name="T26" fmla="*/ 102 w 724"/>
                <a:gd name="T27" fmla="*/ 14 h 695"/>
                <a:gd name="T28" fmla="*/ 83 w 724"/>
                <a:gd name="T29" fmla="*/ 2 h 695"/>
                <a:gd name="T30" fmla="*/ 61 w 724"/>
                <a:gd name="T31" fmla="*/ 7 h 695"/>
                <a:gd name="T32" fmla="*/ 40 w 724"/>
                <a:gd name="T33" fmla="*/ 16 h 695"/>
                <a:gd name="T34" fmla="*/ 24 w 724"/>
                <a:gd name="T35" fmla="*/ 11 h 695"/>
                <a:gd name="T36" fmla="*/ 7 w 724"/>
                <a:gd name="T37" fmla="*/ 18 h 695"/>
                <a:gd name="T38" fmla="*/ 7 w 724"/>
                <a:gd name="T39" fmla="*/ 68 h 695"/>
                <a:gd name="T40" fmla="*/ 31 w 724"/>
                <a:gd name="T41" fmla="*/ 99 h 695"/>
                <a:gd name="T42" fmla="*/ 59 w 724"/>
                <a:gd name="T43" fmla="*/ 146 h 695"/>
                <a:gd name="T44" fmla="*/ 90 w 724"/>
                <a:gd name="T45" fmla="*/ 220 h 695"/>
                <a:gd name="T46" fmla="*/ 121 w 724"/>
                <a:gd name="T47" fmla="*/ 272 h 695"/>
                <a:gd name="T48" fmla="*/ 151 w 724"/>
                <a:gd name="T49" fmla="*/ 324 h 695"/>
                <a:gd name="T50" fmla="*/ 147 w 724"/>
                <a:gd name="T51" fmla="*/ 336 h 695"/>
                <a:gd name="T52" fmla="*/ 149 w 724"/>
                <a:gd name="T53" fmla="*/ 364 h 695"/>
                <a:gd name="T54" fmla="*/ 149 w 724"/>
                <a:gd name="T55" fmla="*/ 397 h 695"/>
                <a:gd name="T56" fmla="*/ 156 w 724"/>
                <a:gd name="T57" fmla="*/ 430 h 695"/>
                <a:gd name="T58" fmla="*/ 165 w 724"/>
                <a:gd name="T59" fmla="*/ 475 h 695"/>
                <a:gd name="T60" fmla="*/ 170 w 724"/>
                <a:gd name="T61" fmla="*/ 508 h 695"/>
                <a:gd name="T62" fmla="*/ 177 w 724"/>
                <a:gd name="T63" fmla="*/ 539 h 695"/>
                <a:gd name="T64" fmla="*/ 180 w 724"/>
                <a:gd name="T65" fmla="*/ 558 h 695"/>
                <a:gd name="T66" fmla="*/ 189 w 724"/>
                <a:gd name="T67" fmla="*/ 575 h 695"/>
                <a:gd name="T68" fmla="*/ 199 w 724"/>
                <a:gd name="T69" fmla="*/ 605 h 695"/>
                <a:gd name="T70" fmla="*/ 220 w 724"/>
                <a:gd name="T71" fmla="*/ 643 h 695"/>
                <a:gd name="T72" fmla="*/ 258 w 724"/>
                <a:gd name="T73" fmla="*/ 672 h 695"/>
                <a:gd name="T74" fmla="*/ 272 w 724"/>
                <a:gd name="T75" fmla="*/ 660 h 695"/>
                <a:gd name="T76" fmla="*/ 274 w 724"/>
                <a:gd name="T77" fmla="*/ 650 h 695"/>
                <a:gd name="T78" fmla="*/ 281 w 724"/>
                <a:gd name="T79" fmla="*/ 641 h 695"/>
                <a:gd name="T80" fmla="*/ 293 w 724"/>
                <a:gd name="T81" fmla="*/ 653 h 695"/>
                <a:gd name="T82" fmla="*/ 303 w 724"/>
                <a:gd name="T83" fmla="*/ 665 h 695"/>
                <a:gd name="T84" fmla="*/ 312 w 724"/>
                <a:gd name="T85" fmla="*/ 679 h 695"/>
                <a:gd name="T86" fmla="*/ 345 w 724"/>
                <a:gd name="T87" fmla="*/ 693 h 695"/>
                <a:gd name="T88" fmla="*/ 367 w 724"/>
                <a:gd name="T89" fmla="*/ 691 h 695"/>
                <a:gd name="T90" fmla="*/ 404 w 724"/>
                <a:gd name="T91" fmla="*/ 691 h 695"/>
                <a:gd name="T92" fmla="*/ 419 w 724"/>
                <a:gd name="T93" fmla="*/ 674 h 695"/>
                <a:gd name="T94" fmla="*/ 440 w 724"/>
                <a:gd name="T95" fmla="*/ 665 h 695"/>
                <a:gd name="T96" fmla="*/ 442 w 724"/>
                <a:gd name="T97" fmla="*/ 527 h 695"/>
                <a:gd name="T98" fmla="*/ 442 w 724"/>
                <a:gd name="T99" fmla="*/ 376 h 695"/>
                <a:gd name="T100" fmla="*/ 497 w 724"/>
                <a:gd name="T101" fmla="*/ 267 h 695"/>
                <a:gd name="T102" fmla="*/ 497 w 724"/>
                <a:gd name="T103" fmla="*/ 194 h 695"/>
                <a:gd name="T104" fmla="*/ 504 w 724"/>
                <a:gd name="T105" fmla="*/ 78 h 695"/>
                <a:gd name="T106" fmla="*/ 554 w 724"/>
                <a:gd name="T107" fmla="*/ 71 h 695"/>
                <a:gd name="T108" fmla="*/ 620 w 724"/>
                <a:gd name="T109" fmla="*/ 61 h 695"/>
                <a:gd name="T110" fmla="*/ 627 w 724"/>
                <a:gd name="T111" fmla="*/ 71 h 695"/>
                <a:gd name="T112" fmla="*/ 634 w 724"/>
                <a:gd name="T113" fmla="*/ 85 h 695"/>
                <a:gd name="T114" fmla="*/ 655 w 724"/>
                <a:gd name="T115" fmla="*/ 68 h 695"/>
                <a:gd name="T116" fmla="*/ 672 w 724"/>
                <a:gd name="T117" fmla="*/ 61 h 695"/>
                <a:gd name="T118" fmla="*/ 688 w 724"/>
                <a:gd name="T119" fmla="*/ 61 h 695"/>
                <a:gd name="T120" fmla="*/ 703 w 724"/>
                <a:gd name="T121" fmla="*/ 49 h 695"/>
                <a:gd name="T122" fmla="*/ 719 w 724"/>
                <a:gd name="T123" fmla="*/ 47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24" h="695">
                  <a:moveTo>
                    <a:pt x="724" y="47"/>
                  </a:moveTo>
                  <a:lnTo>
                    <a:pt x="724" y="47"/>
                  </a:lnTo>
                  <a:lnTo>
                    <a:pt x="724" y="47"/>
                  </a:lnTo>
                  <a:lnTo>
                    <a:pt x="722" y="45"/>
                  </a:lnTo>
                  <a:lnTo>
                    <a:pt x="722" y="45"/>
                  </a:lnTo>
                  <a:lnTo>
                    <a:pt x="722" y="45"/>
                  </a:lnTo>
                  <a:lnTo>
                    <a:pt x="719" y="45"/>
                  </a:lnTo>
                  <a:lnTo>
                    <a:pt x="719" y="45"/>
                  </a:lnTo>
                  <a:lnTo>
                    <a:pt x="719" y="45"/>
                  </a:lnTo>
                  <a:lnTo>
                    <a:pt x="719" y="45"/>
                  </a:lnTo>
                  <a:lnTo>
                    <a:pt x="719" y="45"/>
                  </a:lnTo>
                  <a:lnTo>
                    <a:pt x="719" y="42"/>
                  </a:lnTo>
                  <a:lnTo>
                    <a:pt x="719" y="42"/>
                  </a:lnTo>
                  <a:lnTo>
                    <a:pt x="719" y="42"/>
                  </a:lnTo>
                  <a:lnTo>
                    <a:pt x="717" y="42"/>
                  </a:lnTo>
                  <a:lnTo>
                    <a:pt x="717" y="42"/>
                  </a:lnTo>
                  <a:lnTo>
                    <a:pt x="717" y="42"/>
                  </a:lnTo>
                  <a:lnTo>
                    <a:pt x="717" y="42"/>
                  </a:lnTo>
                  <a:lnTo>
                    <a:pt x="717" y="42"/>
                  </a:lnTo>
                  <a:lnTo>
                    <a:pt x="717" y="42"/>
                  </a:lnTo>
                  <a:lnTo>
                    <a:pt x="717" y="40"/>
                  </a:lnTo>
                  <a:lnTo>
                    <a:pt x="714" y="40"/>
                  </a:lnTo>
                  <a:lnTo>
                    <a:pt x="714" y="40"/>
                  </a:lnTo>
                  <a:lnTo>
                    <a:pt x="714" y="37"/>
                  </a:lnTo>
                  <a:lnTo>
                    <a:pt x="714" y="37"/>
                  </a:lnTo>
                  <a:lnTo>
                    <a:pt x="714" y="37"/>
                  </a:lnTo>
                  <a:lnTo>
                    <a:pt x="712" y="37"/>
                  </a:lnTo>
                  <a:lnTo>
                    <a:pt x="712" y="37"/>
                  </a:lnTo>
                  <a:lnTo>
                    <a:pt x="712" y="37"/>
                  </a:lnTo>
                  <a:lnTo>
                    <a:pt x="712" y="37"/>
                  </a:lnTo>
                  <a:lnTo>
                    <a:pt x="712" y="35"/>
                  </a:lnTo>
                  <a:lnTo>
                    <a:pt x="712" y="35"/>
                  </a:lnTo>
                  <a:lnTo>
                    <a:pt x="712" y="35"/>
                  </a:lnTo>
                  <a:lnTo>
                    <a:pt x="712" y="35"/>
                  </a:lnTo>
                  <a:lnTo>
                    <a:pt x="710" y="35"/>
                  </a:lnTo>
                  <a:lnTo>
                    <a:pt x="710" y="35"/>
                  </a:lnTo>
                  <a:lnTo>
                    <a:pt x="710" y="35"/>
                  </a:lnTo>
                  <a:lnTo>
                    <a:pt x="710" y="35"/>
                  </a:lnTo>
                  <a:lnTo>
                    <a:pt x="707" y="35"/>
                  </a:lnTo>
                  <a:lnTo>
                    <a:pt x="707" y="35"/>
                  </a:lnTo>
                  <a:lnTo>
                    <a:pt x="707" y="33"/>
                  </a:lnTo>
                  <a:lnTo>
                    <a:pt x="705" y="33"/>
                  </a:lnTo>
                  <a:lnTo>
                    <a:pt x="703" y="33"/>
                  </a:lnTo>
                  <a:lnTo>
                    <a:pt x="700" y="33"/>
                  </a:lnTo>
                  <a:lnTo>
                    <a:pt x="700" y="33"/>
                  </a:lnTo>
                  <a:lnTo>
                    <a:pt x="698" y="33"/>
                  </a:lnTo>
                  <a:lnTo>
                    <a:pt x="698" y="33"/>
                  </a:lnTo>
                  <a:lnTo>
                    <a:pt x="698" y="30"/>
                  </a:lnTo>
                  <a:lnTo>
                    <a:pt x="693" y="30"/>
                  </a:lnTo>
                  <a:lnTo>
                    <a:pt x="691" y="30"/>
                  </a:lnTo>
                  <a:lnTo>
                    <a:pt x="691" y="30"/>
                  </a:lnTo>
                  <a:lnTo>
                    <a:pt x="691" y="30"/>
                  </a:lnTo>
                  <a:lnTo>
                    <a:pt x="691" y="33"/>
                  </a:lnTo>
                  <a:lnTo>
                    <a:pt x="691" y="33"/>
                  </a:lnTo>
                  <a:lnTo>
                    <a:pt x="688" y="33"/>
                  </a:lnTo>
                  <a:lnTo>
                    <a:pt x="688" y="33"/>
                  </a:lnTo>
                  <a:lnTo>
                    <a:pt x="688" y="33"/>
                  </a:lnTo>
                  <a:lnTo>
                    <a:pt x="688" y="33"/>
                  </a:lnTo>
                  <a:lnTo>
                    <a:pt x="686" y="33"/>
                  </a:lnTo>
                  <a:lnTo>
                    <a:pt x="686" y="33"/>
                  </a:lnTo>
                  <a:lnTo>
                    <a:pt x="686" y="33"/>
                  </a:lnTo>
                  <a:lnTo>
                    <a:pt x="686" y="33"/>
                  </a:lnTo>
                  <a:lnTo>
                    <a:pt x="684" y="30"/>
                  </a:lnTo>
                  <a:lnTo>
                    <a:pt x="684" y="30"/>
                  </a:lnTo>
                  <a:lnTo>
                    <a:pt x="681" y="30"/>
                  </a:lnTo>
                  <a:lnTo>
                    <a:pt x="679" y="30"/>
                  </a:lnTo>
                  <a:lnTo>
                    <a:pt x="679" y="30"/>
                  </a:lnTo>
                  <a:lnTo>
                    <a:pt x="677" y="30"/>
                  </a:lnTo>
                  <a:lnTo>
                    <a:pt x="674" y="30"/>
                  </a:lnTo>
                  <a:lnTo>
                    <a:pt x="674" y="30"/>
                  </a:lnTo>
                  <a:lnTo>
                    <a:pt x="674" y="30"/>
                  </a:lnTo>
                  <a:lnTo>
                    <a:pt x="672" y="30"/>
                  </a:lnTo>
                  <a:lnTo>
                    <a:pt x="669" y="30"/>
                  </a:lnTo>
                  <a:lnTo>
                    <a:pt x="669" y="30"/>
                  </a:lnTo>
                  <a:lnTo>
                    <a:pt x="667" y="30"/>
                  </a:lnTo>
                  <a:lnTo>
                    <a:pt x="665" y="30"/>
                  </a:lnTo>
                  <a:lnTo>
                    <a:pt x="662" y="30"/>
                  </a:lnTo>
                  <a:lnTo>
                    <a:pt x="660" y="33"/>
                  </a:lnTo>
                  <a:lnTo>
                    <a:pt x="658" y="33"/>
                  </a:lnTo>
                  <a:lnTo>
                    <a:pt x="655" y="33"/>
                  </a:lnTo>
                  <a:lnTo>
                    <a:pt x="653" y="33"/>
                  </a:lnTo>
                  <a:lnTo>
                    <a:pt x="651" y="33"/>
                  </a:lnTo>
                  <a:lnTo>
                    <a:pt x="648" y="35"/>
                  </a:lnTo>
                  <a:lnTo>
                    <a:pt x="646" y="35"/>
                  </a:lnTo>
                  <a:lnTo>
                    <a:pt x="643" y="35"/>
                  </a:lnTo>
                  <a:lnTo>
                    <a:pt x="641" y="35"/>
                  </a:lnTo>
                  <a:lnTo>
                    <a:pt x="641" y="35"/>
                  </a:lnTo>
                  <a:lnTo>
                    <a:pt x="639" y="37"/>
                  </a:lnTo>
                  <a:lnTo>
                    <a:pt x="636" y="37"/>
                  </a:lnTo>
                  <a:lnTo>
                    <a:pt x="634" y="37"/>
                  </a:lnTo>
                  <a:lnTo>
                    <a:pt x="632" y="37"/>
                  </a:lnTo>
                  <a:lnTo>
                    <a:pt x="629" y="37"/>
                  </a:lnTo>
                  <a:lnTo>
                    <a:pt x="629" y="37"/>
                  </a:lnTo>
                  <a:lnTo>
                    <a:pt x="627" y="37"/>
                  </a:lnTo>
                  <a:lnTo>
                    <a:pt x="625" y="40"/>
                  </a:lnTo>
                  <a:lnTo>
                    <a:pt x="620" y="40"/>
                  </a:lnTo>
                  <a:lnTo>
                    <a:pt x="608" y="42"/>
                  </a:lnTo>
                  <a:lnTo>
                    <a:pt x="598" y="45"/>
                  </a:lnTo>
                  <a:lnTo>
                    <a:pt x="587" y="47"/>
                  </a:lnTo>
                  <a:lnTo>
                    <a:pt x="577" y="49"/>
                  </a:lnTo>
                  <a:lnTo>
                    <a:pt x="563" y="52"/>
                  </a:lnTo>
                  <a:lnTo>
                    <a:pt x="549" y="54"/>
                  </a:lnTo>
                  <a:lnTo>
                    <a:pt x="535" y="56"/>
                  </a:lnTo>
                  <a:lnTo>
                    <a:pt x="523" y="59"/>
                  </a:lnTo>
                  <a:lnTo>
                    <a:pt x="518" y="59"/>
                  </a:lnTo>
                  <a:lnTo>
                    <a:pt x="518" y="59"/>
                  </a:lnTo>
                  <a:lnTo>
                    <a:pt x="518" y="59"/>
                  </a:lnTo>
                  <a:lnTo>
                    <a:pt x="516" y="59"/>
                  </a:lnTo>
                  <a:lnTo>
                    <a:pt x="516" y="59"/>
                  </a:lnTo>
                  <a:lnTo>
                    <a:pt x="511" y="56"/>
                  </a:lnTo>
                  <a:lnTo>
                    <a:pt x="509" y="56"/>
                  </a:lnTo>
                  <a:lnTo>
                    <a:pt x="509" y="56"/>
                  </a:lnTo>
                  <a:lnTo>
                    <a:pt x="506" y="56"/>
                  </a:lnTo>
                  <a:lnTo>
                    <a:pt x="506" y="56"/>
                  </a:lnTo>
                  <a:lnTo>
                    <a:pt x="504" y="56"/>
                  </a:lnTo>
                  <a:lnTo>
                    <a:pt x="504" y="56"/>
                  </a:lnTo>
                  <a:lnTo>
                    <a:pt x="504" y="56"/>
                  </a:lnTo>
                  <a:lnTo>
                    <a:pt x="501" y="56"/>
                  </a:lnTo>
                  <a:lnTo>
                    <a:pt x="497" y="56"/>
                  </a:lnTo>
                  <a:lnTo>
                    <a:pt x="497" y="56"/>
                  </a:lnTo>
                  <a:lnTo>
                    <a:pt x="492" y="59"/>
                  </a:lnTo>
                  <a:lnTo>
                    <a:pt x="492" y="59"/>
                  </a:lnTo>
                  <a:lnTo>
                    <a:pt x="490" y="61"/>
                  </a:lnTo>
                  <a:lnTo>
                    <a:pt x="487" y="61"/>
                  </a:lnTo>
                  <a:lnTo>
                    <a:pt x="487" y="61"/>
                  </a:lnTo>
                  <a:lnTo>
                    <a:pt x="485" y="59"/>
                  </a:lnTo>
                  <a:lnTo>
                    <a:pt x="483" y="59"/>
                  </a:lnTo>
                  <a:lnTo>
                    <a:pt x="483" y="59"/>
                  </a:lnTo>
                  <a:lnTo>
                    <a:pt x="483" y="59"/>
                  </a:lnTo>
                  <a:lnTo>
                    <a:pt x="483" y="59"/>
                  </a:lnTo>
                  <a:lnTo>
                    <a:pt x="480" y="59"/>
                  </a:lnTo>
                  <a:lnTo>
                    <a:pt x="480" y="59"/>
                  </a:lnTo>
                  <a:lnTo>
                    <a:pt x="480" y="59"/>
                  </a:lnTo>
                  <a:lnTo>
                    <a:pt x="478" y="59"/>
                  </a:lnTo>
                  <a:lnTo>
                    <a:pt x="478" y="59"/>
                  </a:lnTo>
                  <a:lnTo>
                    <a:pt x="475" y="59"/>
                  </a:lnTo>
                  <a:lnTo>
                    <a:pt x="473" y="59"/>
                  </a:lnTo>
                  <a:lnTo>
                    <a:pt x="473" y="59"/>
                  </a:lnTo>
                  <a:lnTo>
                    <a:pt x="471" y="56"/>
                  </a:lnTo>
                  <a:lnTo>
                    <a:pt x="468" y="56"/>
                  </a:lnTo>
                  <a:lnTo>
                    <a:pt x="468" y="56"/>
                  </a:lnTo>
                  <a:lnTo>
                    <a:pt x="468" y="54"/>
                  </a:lnTo>
                  <a:lnTo>
                    <a:pt x="466" y="54"/>
                  </a:lnTo>
                  <a:lnTo>
                    <a:pt x="466" y="52"/>
                  </a:lnTo>
                  <a:lnTo>
                    <a:pt x="464" y="54"/>
                  </a:lnTo>
                  <a:lnTo>
                    <a:pt x="461" y="52"/>
                  </a:lnTo>
                  <a:lnTo>
                    <a:pt x="461" y="52"/>
                  </a:lnTo>
                  <a:lnTo>
                    <a:pt x="459" y="52"/>
                  </a:lnTo>
                  <a:lnTo>
                    <a:pt x="459" y="52"/>
                  </a:lnTo>
                  <a:lnTo>
                    <a:pt x="459" y="52"/>
                  </a:lnTo>
                  <a:lnTo>
                    <a:pt x="457" y="52"/>
                  </a:lnTo>
                  <a:lnTo>
                    <a:pt x="454" y="52"/>
                  </a:lnTo>
                  <a:lnTo>
                    <a:pt x="454" y="52"/>
                  </a:lnTo>
                  <a:lnTo>
                    <a:pt x="452" y="52"/>
                  </a:lnTo>
                  <a:lnTo>
                    <a:pt x="452" y="54"/>
                  </a:lnTo>
                  <a:lnTo>
                    <a:pt x="452" y="52"/>
                  </a:lnTo>
                  <a:lnTo>
                    <a:pt x="449" y="54"/>
                  </a:lnTo>
                  <a:lnTo>
                    <a:pt x="449" y="54"/>
                  </a:lnTo>
                  <a:lnTo>
                    <a:pt x="449" y="54"/>
                  </a:lnTo>
                  <a:lnTo>
                    <a:pt x="445" y="54"/>
                  </a:lnTo>
                  <a:lnTo>
                    <a:pt x="445" y="54"/>
                  </a:lnTo>
                  <a:lnTo>
                    <a:pt x="442" y="52"/>
                  </a:lnTo>
                  <a:lnTo>
                    <a:pt x="440" y="52"/>
                  </a:lnTo>
                  <a:lnTo>
                    <a:pt x="433" y="52"/>
                  </a:lnTo>
                  <a:lnTo>
                    <a:pt x="433" y="52"/>
                  </a:lnTo>
                  <a:lnTo>
                    <a:pt x="430" y="52"/>
                  </a:lnTo>
                  <a:lnTo>
                    <a:pt x="430" y="54"/>
                  </a:lnTo>
                  <a:lnTo>
                    <a:pt x="430" y="54"/>
                  </a:lnTo>
                  <a:lnTo>
                    <a:pt x="428" y="52"/>
                  </a:lnTo>
                  <a:lnTo>
                    <a:pt x="428" y="52"/>
                  </a:lnTo>
                  <a:lnTo>
                    <a:pt x="428" y="52"/>
                  </a:lnTo>
                  <a:lnTo>
                    <a:pt x="426" y="52"/>
                  </a:lnTo>
                  <a:lnTo>
                    <a:pt x="426" y="49"/>
                  </a:lnTo>
                  <a:lnTo>
                    <a:pt x="426" y="49"/>
                  </a:lnTo>
                  <a:lnTo>
                    <a:pt x="421" y="52"/>
                  </a:lnTo>
                  <a:lnTo>
                    <a:pt x="412" y="52"/>
                  </a:lnTo>
                  <a:lnTo>
                    <a:pt x="404" y="49"/>
                  </a:lnTo>
                  <a:lnTo>
                    <a:pt x="402" y="49"/>
                  </a:lnTo>
                  <a:lnTo>
                    <a:pt x="400" y="49"/>
                  </a:lnTo>
                  <a:lnTo>
                    <a:pt x="400" y="47"/>
                  </a:lnTo>
                  <a:lnTo>
                    <a:pt x="397" y="47"/>
                  </a:lnTo>
                  <a:lnTo>
                    <a:pt x="397" y="49"/>
                  </a:lnTo>
                  <a:lnTo>
                    <a:pt x="395" y="49"/>
                  </a:lnTo>
                  <a:lnTo>
                    <a:pt x="390" y="49"/>
                  </a:lnTo>
                  <a:lnTo>
                    <a:pt x="383" y="47"/>
                  </a:lnTo>
                  <a:lnTo>
                    <a:pt x="378" y="45"/>
                  </a:lnTo>
                  <a:lnTo>
                    <a:pt x="376" y="45"/>
                  </a:lnTo>
                  <a:lnTo>
                    <a:pt x="376" y="45"/>
                  </a:lnTo>
                  <a:lnTo>
                    <a:pt x="376" y="42"/>
                  </a:lnTo>
                  <a:lnTo>
                    <a:pt x="371" y="40"/>
                  </a:lnTo>
                  <a:lnTo>
                    <a:pt x="371" y="40"/>
                  </a:lnTo>
                  <a:lnTo>
                    <a:pt x="371" y="40"/>
                  </a:lnTo>
                  <a:lnTo>
                    <a:pt x="371" y="37"/>
                  </a:lnTo>
                  <a:lnTo>
                    <a:pt x="369" y="37"/>
                  </a:lnTo>
                  <a:lnTo>
                    <a:pt x="369" y="37"/>
                  </a:lnTo>
                  <a:lnTo>
                    <a:pt x="369" y="37"/>
                  </a:lnTo>
                  <a:lnTo>
                    <a:pt x="367" y="35"/>
                  </a:lnTo>
                  <a:lnTo>
                    <a:pt x="367" y="33"/>
                  </a:lnTo>
                  <a:lnTo>
                    <a:pt x="367" y="33"/>
                  </a:lnTo>
                  <a:lnTo>
                    <a:pt x="364" y="30"/>
                  </a:lnTo>
                  <a:lnTo>
                    <a:pt x="362" y="30"/>
                  </a:lnTo>
                  <a:lnTo>
                    <a:pt x="362" y="28"/>
                  </a:lnTo>
                  <a:lnTo>
                    <a:pt x="362" y="28"/>
                  </a:lnTo>
                  <a:lnTo>
                    <a:pt x="362" y="26"/>
                  </a:lnTo>
                  <a:lnTo>
                    <a:pt x="362" y="26"/>
                  </a:lnTo>
                  <a:lnTo>
                    <a:pt x="362" y="26"/>
                  </a:lnTo>
                  <a:lnTo>
                    <a:pt x="362" y="26"/>
                  </a:lnTo>
                  <a:lnTo>
                    <a:pt x="360" y="26"/>
                  </a:lnTo>
                  <a:lnTo>
                    <a:pt x="360" y="26"/>
                  </a:lnTo>
                  <a:lnTo>
                    <a:pt x="357" y="26"/>
                  </a:lnTo>
                  <a:lnTo>
                    <a:pt x="343" y="26"/>
                  </a:lnTo>
                  <a:lnTo>
                    <a:pt x="336" y="26"/>
                  </a:lnTo>
                  <a:lnTo>
                    <a:pt x="331" y="26"/>
                  </a:lnTo>
                  <a:lnTo>
                    <a:pt x="317" y="26"/>
                  </a:lnTo>
                  <a:lnTo>
                    <a:pt x="303" y="26"/>
                  </a:lnTo>
                  <a:lnTo>
                    <a:pt x="298" y="26"/>
                  </a:lnTo>
                  <a:lnTo>
                    <a:pt x="289" y="26"/>
                  </a:lnTo>
                  <a:lnTo>
                    <a:pt x="274" y="26"/>
                  </a:lnTo>
                  <a:lnTo>
                    <a:pt x="263" y="26"/>
                  </a:lnTo>
                  <a:lnTo>
                    <a:pt x="248" y="26"/>
                  </a:lnTo>
                  <a:lnTo>
                    <a:pt x="220" y="26"/>
                  </a:lnTo>
                  <a:lnTo>
                    <a:pt x="206" y="26"/>
                  </a:lnTo>
                  <a:lnTo>
                    <a:pt x="206" y="26"/>
                  </a:lnTo>
                  <a:lnTo>
                    <a:pt x="194" y="26"/>
                  </a:lnTo>
                  <a:lnTo>
                    <a:pt x="180" y="26"/>
                  </a:lnTo>
                  <a:lnTo>
                    <a:pt x="165" y="26"/>
                  </a:lnTo>
                  <a:lnTo>
                    <a:pt x="151" y="26"/>
                  </a:lnTo>
                  <a:lnTo>
                    <a:pt x="137" y="26"/>
                  </a:lnTo>
                  <a:lnTo>
                    <a:pt x="135" y="26"/>
                  </a:lnTo>
                  <a:lnTo>
                    <a:pt x="135" y="26"/>
                  </a:lnTo>
                  <a:lnTo>
                    <a:pt x="135" y="26"/>
                  </a:lnTo>
                  <a:lnTo>
                    <a:pt x="132" y="26"/>
                  </a:lnTo>
                  <a:lnTo>
                    <a:pt x="132" y="26"/>
                  </a:lnTo>
                  <a:lnTo>
                    <a:pt x="130" y="26"/>
                  </a:lnTo>
                  <a:lnTo>
                    <a:pt x="130" y="26"/>
                  </a:lnTo>
                  <a:lnTo>
                    <a:pt x="128" y="26"/>
                  </a:lnTo>
                  <a:lnTo>
                    <a:pt x="128" y="28"/>
                  </a:lnTo>
                  <a:lnTo>
                    <a:pt x="128" y="28"/>
                  </a:lnTo>
                  <a:lnTo>
                    <a:pt x="125" y="26"/>
                  </a:lnTo>
                  <a:lnTo>
                    <a:pt x="125" y="26"/>
                  </a:lnTo>
                  <a:lnTo>
                    <a:pt x="123" y="26"/>
                  </a:lnTo>
                  <a:lnTo>
                    <a:pt x="123" y="26"/>
                  </a:lnTo>
                  <a:lnTo>
                    <a:pt x="123" y="26"/>
                  </a:lnTo>
                  <a:lnTo>
                    <a:pt x="123" y="28"/>
                  </a:lnTo>
                  <a:lnTo>
                    <a:pt x="121" y="28"/>
                  </a:lnTo>
                  <a:lnTo>
                    <a:pt x="121" y="26"/>
                  </a:lnTo>
                  <a:lnTo>
                    <a:pt x="121" y="26"/>
                  </a:lnTo>
                  <a:lnTo>
                    <a:pt x="118" y="23"/>
                  </a:lnTo>
                  <a:lnTo>
                    <a:pt x="116" y="23"/>
                  </a:lnTo>
                  <a:lnTo>
                    <a:pt x="111" y="18"/>
                  </a:lnTo>
                  <a:lnTo>
                    <a:pt x="106" y="16"/>
                  </a:lnTo>
                  <a:lnTo>
                    <a:pt x="102" y="14"/>
                  </a:lnTo>
                  <a:lnTo>
                    <a:pt x="97" y="9"/>
                  </a:lnTo>
                  <a:lnTo>
                    <a:pt x="97" y="9"/>
                  </a:lnTo>
                  <a:lnTo>
                    <a:pt x="97" y="7"/>
                  </a:lnTo>
                  <a:lnTo>
                    <a:pt x="97" y="7"/>
                  </a:lnTo>
                  <a:lnTo>
                    <a:pt x="95" y="4"/>
                  </a:lnTo>
                  <a:lnTo>
                    <a:pt x="95" y="4"/>
                  </a:lnTo>
                  <a:lnTo>
                    <a:pt x="95" y="4"/>
                  </a:lnTo>
                  <a:lnTo>
                    <a:pt x="92" y="4"/>
                  </a:lnTo>
                  <a:lnTo>
                    <a:pt x="92" y="2"/>
                  </a:lnTo>
                  <a:lnTo>
                    <a:pt x="90" y="2"/>
                  </a:lnTo>
                  <a:lnTo>
                    <a:pt x="87" y="2"/>
                  </a:lnTo>
                  <a:lnTo>
                    <a:pt x="87" y="2"/>
                  </a:lnTo>
                  <a:lnTo>
                    <a:pt x="87" y="2"/>
                  </a:lnTo>
                  <a:lnTo>
                    <a:pt x="85" y="2"/>
                  </a:lnTo>
                  <a:lnTo>
                    <a:pt x="85" y="2"/>
                  </a:lnTo>
                  <a:lnTo>
                    <a:pt x="85" y="2"/>
                  </a:lnTo>
                  <a:lnTo>
                    <a:pt x="83" y="2"/>
                  </a:lnTo>
                  <a:lnTo>
                    <a:pt x="83" y="2"/>
                  </a:lnTo>
                  <a:lnTo>
                    <a:pt x="83" y="2"/>
                  </a:lnTo>
                  <a:lnTo>
                    <a:pt x="83" y="2"/>
                  </a:lnTo>
                  <a:lnTo>
                    <a:pt x="80" y="2"/>
                  </a:lnTo>
                  <a:lnTo>
                    <a:pt x="80" y="2"/>
                  </a:lnTo>
                  <a:lnTo>
                    <a:pt x="80" y="2"/>
                  </a:lnTo>
                  <a:lnTo>
                    <a:pt x="80" y="2"/>
                  </a:lnTo>
                  <a:lnTo>
                    <a:pt x="78" y="2"/>
                  </a:lnTo>
                  <a:lnTo>
                    <a:pt x="78" y="0"/>
                  </a:lnTo>
                  <a:lnTo>
                    <a:pt x="78" y="0"/>
                  </a:lnTo>
                  <a:lnTo>
                    <a:pt x="76" y="2"/>
                  </a:lnTo>
                  <a:lnTo>
                    <a:pt x="71" y="2"/>
                  </a:lnTo>
                  <a:lnTo>
                    <a:pt x="66" y="4"/>
                  </a:lnTo>
                  <a:lnTo>
                    <a:pt x="66" y="4"/>
                  </a:lnTo>
                  <a:lnTo>
                    <a:pt x="64" y="4"/>
                  </a:lnTo>
                  <a:lnTo>
                    <a:pt x="64" y="4"/>
                  </a:lnTo>
                  <a:lnTo>
                    <a:pt x="64" y="7"/>
                  </a:lnTo>
                  <a:lnTo>
                    <a:pt x="64" y="7"/>
                  </a:lnTo>
                  <a:lnTo>
                    <a:pt x="61" y="7"/>
                  </a:lnTo>
                  <a:lnTo>
                    <a:pt x="61" y="7"/>
                  </a:lnTo>
                  <a:lnTo>
                    <a:pt x="61" y="7"/>
                  </a:lnTo>
                  <a:lnTo>
                    <a:pt x="61" y="7"/>
                  </a:lnTo>
                  <a:lnTo>
                    <a:pt x="59" y="9"/>
                  </a:lnTo>
                  <a:lnTo>
                    <a:pt x="59" y="9"/>
                  </a:lnTo>
                  <a:lnTo>
                    <a:pt x="59" y="9"/>
                  </a:lnTo>
                  <a:lnTo>
                    <a:pt x="57" y="9"/>
                  </a:lnTo>
                  <a:lnTo>
                    <a:pt x="54" y="11"/>
                  </a:lnTo>
                  <a:lnTo>
                    <a:pt x="54" y="11"/>
                  </a:lnTo>
                  <a:lnTo>
                    <a:pt x="52" y="14"/>
                  </a:lnTo>
                  <a:lnTo>
                    <a:pt x="52" y="14"/>
                  </a:lnTo>
                  <a:lnTo>
                    <a:pt x="50" y="14"/>
                  </a:lnTo>
                  <a:lnTo>
                    <a:pt x="47" y="16"/>
                  </a:lnTo>
                  <a:lnTo>
                    <a:pt x="45" y="16"/>
                  </a:lnTo>
                  <a:lnTo>
                    <a:pt x="45" y="16"/>
                  </a:lnTo>
                  <a:lnTo>
                    <a:pt x="42" y="16"/>
                  </a:lnTo>
                  <a:lnTo>
                    <a:pt x="40" y="16"/>
                  </a:lnTo>
                  <a:lnTo>
                    <a:pt x="40" y="16"/>
                  </a:lnTo>
                  <a:lnTo>
                    <a:pt x="38" y="14"/>
                  </a:lnTo>
                  <a:lnTo>
                    <a:pt x="38" y="14"/>
                  </a:lnTo>
                  <a:lnTo>
                    <a:pt x="38" y="16"/>
                  </a:lnTo>
                  <a:lnTo>
                    <a:pt x="35" y="16"/>
                  </a:lnTo>
                  <a:lnTo>
                    <a:pt x="33" y="16"/>
                  </a:lnTo>
                  <a:lnTo>
                    <a:pt x="28" y="16"/>
                  </a:lnTo>
                  <a:lnTo>
                    <a:pt x="28" y="16"/>
                  </a:lnTo>
                  <a:lnTo>
                    <a:pt x="28" y="16"/>
                  </a:lnTo>
                  <a:lnTo>
                    <a:pt x="28" y="14"/>
                  </a:lnTo>
                  <a:lnTo>
                    <a:pt x="28" y="14"/>
                  </a:lnTo>
                  <a:lnTo>
                    <a:pt x="26" y="14"/>
                  </a:lnTo>
                  <a:lnTo>
                    <a:pt x="26" y="14"/>
                  </a:lnTo>
                  <a:lnTo>
                    <a:pt x="26" y="14"/>
                  </a:lnTo>
                  <a:lnTo>
                    <a:pt x="26" y="14"/>
                  </a:lnTo>
                  <a:lnTo>
                    <a:pt x="26" y="14"/>
                  </a:lnTo>
                  <a:lnTo>
                    <a:pt x="26" y="11"/>
                  </a:lnTo>
                  <a:lnTo>
                    <a:pt x="26" y="11"/>
                  </a:lnTo>
                  <a:lnTo>
                    <a:pt x="24" y="11"/>
                  </a:lnTo>
                  <a:lnTo>
                    <a:pt x="24" y="11"/>
                  </a:lnTo>
                  <a:lnTo>
                    <a:pt x="24" y="11"/>
                  </a:lnTo>
                  <a:lnTo>
                    <a:pt x="24" y="11"/>
                  </a:lnTo>
                  <a:lnTo>
                    <a:pt x="24" y="11"/>
                  </a:lnTo>
                  <a:lnTo>
                    <a:pt x="21" y="11"/>
                  </a:lnTo>
                  <a:lnTo>
                    <a:pt x="21" y="11"/>
                  </a:lnTo>
                  <a:lnTo>
                    <a:pt x="21" y="11"/>
                  </a:lnTo>
                  <a:lnTo>
                    <a:pt x="21" y="11"/>
                  </a:lnTo>
                  <a:lnTo>
                    <a:pt x="19" y="11"/>
                  </a:lnTo>
                  <a:lnTo>
                    <a:pt x="16" y="11"/>
                  </a:lnTo>
                  <a:lnTo>
                    <a:pt x="14" y="11"/>
                  </a:lnTo>
                  <a:lnTo>
                    <a:pt x="12" y="14"/>
                  </a:lnTo>
                  <a:lnTo>
                    <a:pt x="9" y="16"/>
                  </a:lnTo>
                  <a:lnTo>
                    <a:pt x="7" y="16"/>
                  </a:lnTo>
                  <a:lnTo>
                    <a:pt x="7" y="16"/>
                  </a:lnTo>
                  <a:lnTo>
                    <a:pt x="7" y="18"/>
                  </a:lnTo>
                  <a:lnTo>
                    <a:pt x="7" y="18"/>
                  </a:lnTo>
                  <a:lnTo>
                    <a:pt x="7" y="18"/>
                  </a:lnTo>
                  <a:lnTo>
                    <a:pt x="5" y="18"/>
                  </a:lnTo>
                  <a:lnTo>
                    <a:pt x="5" y="18"/>
                  </a:lnTo>
                  <a:lnTo>
                    <a:pt x="5" y="18"/>
                  </a:lnTo>
                  <a:lnTo>
                    <a:pt x="2" y="18"/>
                  </a:lnTo>
                  <a:lnTo>
                    <a:pt x="2" y="18"/>
                  </a:lnTo>
                  <a:lnTo>
                    <a:pt x="2" y="18"/>
                  </a:lnTo>
                  <a:lnTo>
                    <a:pt x="0" y="30"/>
                  </a:lnTo>
                  <a:lnTo>
                    <a:pt x="0" y="33"/>
                  </a:lnTo>
                  <a:lnTo>
                    <a:pt x="0" y="37"/>
                  </a:lnTo>
                  <a:lnTo>
                    <a:pt x="2" y="37"/>
                  </a:lnTo>
                  <a:lnTo>
                    <a:pt x="2" y="42"/>
                  </a:lnTo>
                  <a:lnTo>
                    <a:pt x="2" y="47"/>
                  </a:lnTo>
                  <a:lnTo>
                    <a:pt x="5" y="52"/>
                  </a:lnTo>
                  <a:lnTo>
                    <a:pt x="5" y="56"/>
                  </a:lnTo>
                  <a:lnTo>
                    <a:pt x="5" y="59"/>
                  </a:lnTo>
                  <a:lnTo>
                    <a:pt x="7" y="61"/>
                  </a:lnTo>
                  <a:lnTo>
                    <a:pt x="7" y="63"/>
                  </a:lnTo>
                  <a:lnTo>
                    <a:pt x="7" y="68"/>
                  </a:lnTo>
                  <a:lnTo>
                    <a:pt x="12" y="71"/>
                  </a:lnTo>
                  <a:lnTo>
                    <a:pt x="12" y="73"/>
                  </a:lnTo>
                  <a:lnTo>
                    <a:pt x="14" y="78"/>
                  </a:lnTo>
                  <a:lnTo>
                    <a:pt x="16" y="80"/>
                  </a:lnTo>
                  <a:lnTo>
                    <a:pt x="16" y="80"/>
                  </a:lnTo>
                  <a:lnTo>
                    <a:pt x="16" y="80"/>
                  </a:lnTo>
                  <a:lnTo>
                    <a:pt x="16" y="80"/>
                  </a:lnTo>
                  <a:lnTo>
                    <a:pt x="16" y="82"/>
                  </a:lnTo>
                  <a:lnTo>
                    <a:pt x="16" y="82"/>
                  </a:lnTo>
                  <a:lnTo>
                    <a:pt x="16" y="85"/>
                  </a:lnTo>
                  <a:lnTo>
                    <a:pt x="16" y="87"/>
                  </a:lnTo>
                  <a:lnTo>
                    <a:pt x="19" y="89"/>
                  </a:lnTo>
                  <a:lnTo>
                    <a:pt x="21" y="89"/>
                  </a:lnTo>
                  <a:lnTo>
                    <a:pt x="21" y="89"/>
                  </a:lnTo>
                  <a:lnTo>
                    <a:pt x="21" y="92"/>
                  </a:lnTo>
                  <a:lnTo>
                    <a:pt x="21" y="92"/>
                  </a:lnTo>
                  <a:lnTo>
                    <a:pt x="26" y="94"/>
                  </a:lnTo>
                  <a:lnTo>
                    <a:pt x="31" y="99"/>
                  </a:lnTo>
                  <a:lnTo>
                    <a:pt x="40" y="111"/>
                  </a:lnTo>
                  <a:lnTo>
                    <a:pt x="40" y="111"/>
                  </a:lnTo>
                  <a:lnTo>
                    <a:pt x="40" y="116"/>
                  </a:lnTo>
                  <a:lnTo>
                    <a:pt x="40" y="116"/>
                  </a:lnTo>
                  <a:lnTo>
                    <a:pt x="42" y="118"/>
                  </a:lnTo>
                  <a:lnTo>
                    <a:pt x="45" y="120"/>
                  </a:lnTo>
                  <a:lnTo>
                    <a:pt x="45" y="120"/>
                  </a:lnTo>
                  <a:lnTo>
                    <a:pt x="50" y="127"/>
                  </a:lnTo>
                  <a:lnTo>
                    <a:pt x="50" y="130"/>
                  </a:lnTo>
                  <a:lnTo>
                    <a:pt x="52" y="132"/>
                  </a:lnTo>
                  <a:lnTo>
                    <a:pt x="52" y="132"/>
                  </a:lnTo>
                  <a:lnTo>
                    <a:pt x="52" y="134"/>
                  </a:lnTo>
                  <a:lnTo>
                    <a:pt x="52" y="137"/>
                  </a:lnTo>
                  <a:lnTo>
                    <a:pt x="54" y="139"/>
                  </a:lnTo>
                  <a:lnTo>
                    <a:pt x="57" y="142"/>
                  </a:lnTo>
                  <a:lnTo>
                    <a:pt x="57" y="144"/>
                  </a:lnTo>
                  <a:lnTo>
                    <a:pt x="57" y="146"/>
                  </a:lnTo>
                  <a:lnTo>
                    <a:pt x="59" y="146"/>
                  </a:lnTo>
                  <a:lnTo>
                    <a:pt x="59" y="149"/>
                  </a:lnTo>
                  <a:lnTo>
                    <a:pt x="61" y="156"/>
                  </a:lnTo>
                  <a:lnTo>
                    <a:pt x="64" y="158"/>
                  </a:lnTo>
                  <a:lnTo>
                    <a:pt x="66" y="160"/>
                  </a:lnTo>
                  <a:lnTo>
                    <a:pt x="68" y="168"/>
                  </a:lnTo>
                  <a:lnTo>
                    <a:pt x="71" y="175"/>
                  </a:lnTo>
                  <a:lnTo>
                    <a:pt x="73" y="177"/>
                  </a:lnTo>
                  <a:lnTo>
                    <a:pt x="76" y="179"/>
                  </a:lnTo>
                  <a:lnTo>
                    <a:pt x="78" y="179"/>
                  </a:lnTo>
                  <a:lnTo>
                    <a:pt x="78" y="182"/>
                  </a:lnTo>
                  <a:lnTo>
                    <a:pt x="80" y="187"/>
                  </a:lnTo>
                  <a:lnTo>
                    <a:pt x="83" y="191"/>
                  </a:lnTo>
                  <a:lnTo>
                    <a:pt x="83" y="194"/>
                  </a:lnTo>
                  <a:lnTo>
                    <a:pt x="83" y="198"/>
                  </a:lnTo>
                  <a:lnTo>
                    <a:pt x="87" y="208"/>
                  </a:lnTo>
                  <a:lnTo>
                    <a:pt x="90" y="213"/>
                  </a:lnTo>
                  <a:lnTo>
                    <a:pt x="90" y="217"/>
                  </a:lnTo>
                  <a:lnTo>
                    <a:pt x="90" y="220"/>
                  </a:lnTo>
                  <a:lnTo>
                    <a:pt x="92" y="222"/>
                  </a:lnTo>
                  <a:lnTo>
                    <a:pt x="92" y="222"/>
                  </a:lnTo>
                  <a:lnTo>
                    <a:pt x="95" y="224"/>
                  </a:lnTo>
                  <a:lnTo>
                    <a:pt x="95" y="227"/>
                  </a:lnTo>
                  <a:lnTo>
                    <a:pt x="97" y="229"/>
                  </a:lnTo>
                  <a:lnTo>
                    <a:pt x="102" y="236"/>
                  </a:lnTo>
                  <a:lnTo>
                    <a:pt x="102" y="239"/>
                  </a:lnTo>
                  <a:lnTo>
                    <a:pt x="104" y="241"/>
                  </a:lnTo>
                  <a:lnTo>
                    <a:pt x="109" y="248"/>
                  </a:lnTo>
                  <a:lnTo>
                    <a:pt x="113" y="255"/>
                  </a:lnTo>
                  <a:lnTo>
                    <a:pt x="116" y="258"/>
                  </a:lnTo>
                  <a:lnTo>
                    <a:pt x="116" y="262"/>
                  </a:lnTo>
                  <a:lnTo>
                    <a:pt x="121" y="269"/>
                  </a:lnTo>
                  <a:lnTo>
                    <a:pt x="121" y="269"/>
                  </a:lnTo>
                  <a:lnTo>
                    <a:pt x="121" y="269"/>
                  </a:lnTo>
                  <a:lnTo>
                    <a:pt x="121" y="269"/>
                  </a:lnTo>
                  <a:lnTo>
                    <a:pt x="121" y="272"/>
                  </a:lnTo>
                  <a:lnTo>
                    <a:pt x="121" y="272"/>
                  </a:lnTo>
                  <a:lnTo>
                    <a:pt x="121" y="272"/>
                  </a:lnTo>
                  <a:lnTo>
                    <a:pt x="121" y="274"/>
                  </a:lnTo>
                  <a:lnTo>
                    <a:pt x="121" y="274"/>
                  </a:lnTo>
                  <a:lnTo>
                    <a:pt x="125" y="279"/>
                  </a:lnTo>
                  <a:lnTo>
                    <a:pt x="125" y="279"/>
                  </a:lnTo>
                  <a:lnTo>
                    <a:pt x="130" y="281"/>
                  </a:lnTo>
                  <a:lnTo>
                    <a:pt x="137" y="293"/>
                  </a:lnTo>
                  <a:lnTo>
                    <a:pt x="137" y="293"/>
                  </a:lnTo>
                  <a:lnTo>
                    <a:pt x="137" y="295"/>
                  </a:lnTo>
                  <a:lnTo>
                    <a:pt x="139" y="298"/>
                  </a:lnTo>
                  <a:lnTo>
                    <a:pt x="142" y="300"/>
                  </a:lnTo>
                  <a:lnTo>
                    <a:pt x="144" y="302"/>
                  </a:lnTo>
                  <a:lnTo>
                    <a:pt x="144" y="305"/>
                  </a:lnTo>
                  <a:lnTo>
                    <a:pt x="147" y="307"/>
                  </a:lnTo>
                  <a:lnTo>
                    <a:pt x="149" y="312"/>
                  </a:lnTo>
                  <a:lnTo>
                    <a:pt x="149" y="314"/>
                  </a:lnTo>
                  <a:lnTo>
                    <a:pt x="149" y="317"/>
                  </a:lnTo>
                  <a:lnTo>
                    <a:pt x="151" y="324"/>
                  </a:lnTo>
                  <a:lnTo>
                    <a:pt x="151" y="336"/>
                  </a:lnTo>
                  <a:lnTo>
                    <a:pt x="151" y="338"/>
                  </a:lnTo>
                  <a:lnTo>
                    <a:pt x="151" y="338"/>
                  </a:lnTo>
                  <a:lnTo>
                    <a:pt x="149" y="338"/>
                  </a:lnTo>
                  <a:lnTo>
                    <a:pt x="149" y="340"/>
                  </a:lnTo>
                  <a:lnTo>
                    <a:pt x="149" y="343"/>
                  </a:lnTo>
                  <a:lnTo>
                    <a:pt x="147" y="343"/>
                  </a:lnTo>
                  <a:lnTo>
                    <a:pt x="147" y="340"/>
                  </a:lnTo>
                  <a:lnTo>
                    <a:pt x="149" y="340"/>
                  </a:lnTo>
                  <a:lnTo>
                    <a:pt x="147" y="340"/>
                  </a:lnTo>
                  <a:lnTo>
                    <a:pt x="147" y="340"/>
                  </a:lnTo>
                  <a:lnTo>
                    <a:pt x="147" y="338"/>
                  </a:lnTo>
                  <a:lnTo>
                    <a:pt x="147" y="338"/>
                  </a:lnTo>
                  <a:lnTo>
                    <a:pt x="147" y="338"/>
                  </a:lnTo>
                  <a:lnTo>
                    <a:pt x="147" y="338"/>
                  </a:lnTo>
                  <a:lnTo>
                    <a:pt x="147" y="336"/>
                  </a:lnTo>
                  <a:lnTo>
                    <a:pt x="147" y="336"/>
                  </a:lnTo>
                  <a:lnTo>
                    <a:pt x="147" y="336"/>
                  </a:lnTo>
                  <a:lnTo>
                    <a:pt x="147" y="336"/>
                  </a:lnTo>
                  <a:lnTo>
                    <a:pt x="147" y="336"/>
                  </a:lnTo>
                  <a:lnTo>
                    <a:pt x="147" y="338"/>
                  </a:lnTo>
                  <a:lnTo>
                    <a:pt x="147" y="338"/>
                  </a:lnTo>
                  <a:lnTo>
                    <a:pt x="144" y="340"/>
                  </a:lnTo>
                  <a:lnTo>
                    <a:pt x="144" y="340"/>
                  </a:lnTo>
                  <a:lnTo>
                    <a:pt x="144" y="340"/>
                  </a:lnTo>
                  <a:lnTo>
                    <a:pt x="144" y="345"/>
                  </a:lnTo>
                  <a:lnTo>
                    <a:pt x="144" y="347"/>
                  </a:lnTo>
                  <a:lnTo>
                    <a:pt x="147" y="350"/>
                  </a:lnTo>
                  <a:lnTo>
                    <a:pt x="147" y="350"/>
                  </a:lnTo>
                  <a:lnTo>
                    <a:pt x="147" y="352"/>
                  </a:lnTo>
                  <a:lnTo>
                    <a:pt x="149" y="355"/>
                  </a:lnTo>
                  <a:lnTo>
                    <a:pt x="149" y="362"/>
                  </a:lnTo>
                  <a:lnTo>
                    <a:pt x="149" y="364"/>
                  </a:lnTo>
                  <a:lnTo>
                    <a:pt x="149" y="364"/>
                  </a:lnTo>
                  <a:lnTo>
                    <a:pt x="149" y="364"/>
                  </a:lnTo>
                  <a:lnTo>
                    <a:pt x="149" y="364"/>
                  </a:lnTo>
                  <a:lnTo>
                    <a:pt x="149" y="364"/>
                  </a:lnTo>
                  <a:lnTo>
                    <a:pt x="147" y="364"/>
                  </a:lnTo>
                  <a:lnTo>
                    <a:pt x="147" y="366"/>
                  </a:lnTo>
                  <a:lnTo>
                    <a:pt x="147" y="366"/>
                  </a:lnTo>
                  <a:lnTo>
                    <a:pt x="147" y="366"/>
                  </a:lnTo>
                  <a:lnTo>
                    <a:pt x="147" y="369"/>
                  </a:lnTo>
                  <a:lnTo>
                    <a:pt x="149" y="376"/>
                  </a:lnTo>
                  <a:lnTo>
                    <a:pt x="149" y="376"/>
                  </a:lnTo>
                  <a:lnTo>
                    <a:pt x="149" y="378"/>
                  </a:lnTo>
                  <a:lnTo>
                    <a:pt x="149" y="388"/>
                  </a:lnTo>
                  <a:lnTo>
                    <a:pt x="149" y="388"/>
                  </a:lnTo>
                  <a:lnTo>
                    <a:pt x="149" y="390"/>
                  </a:lnTo>
                  <a:lnTo>
                    <a:pt x="149" y="395"/>
                  </a:lnTo>
                  <a:lnTo>
                    <a:pt x="149" y="395"/>
                  </a:lnTo>
                  <a:lnTo>
                    <a:pt x="149" y="397"/>
                  </a:lnTo>
                  <a:lnTo>
                    <a:pt x="149" y="397"/>
                  </a:lnTo>
                  <a:lnTo>
                    <a:pt x="149" y="397"/>
                  </a:lnTo>
                  <a:lnTo>
                    <a:pt x="149" y="397"/>
                  </a:lnTo>
                  <a:lnTo>
                    <a:pt x="149" y="397"/>
                  </a:lnTo>
                  <a:lnTo>
                    <a:pt x="147" y="397"/>
                  </a:lnTo>
                  <a:lnTo>
                    <a:pt x="147" y="400"/>
                  </a:lnTo>
                  <a:lnTo>
                    <a:pt x="147" y="400"/>
                  </a:lnTo>
                  <a:lnTo>
                    <a:pt x="147" y="402"/>
                  </a:lnTo>
                  <a:lnTo>
                    <a:pt x="147" y="404"/>
                  </a:lnTo>
                  <a:lnTo>
                    <a:pt x="147" y="407"/>
                  </a:lnTo>
                  <a:lnTo>
                    <a:pt x="147" y="407"/>
                  </a:lnTo>
                  <a:lnTo>
                    <a:pt x="147" y="407"/>
                  </a:lnTo>
                  <a:lnTo>
                    <a:pt x="149" y="411"/>
                  </a:lnTo>
                  <a:lnTo>
                    <a:pt x="149" y="411"/>
                  </a:lnTo>
                  <a:lnTo>
                    <a:pt x="149" y="416"/>
                  </a:lnTo>
                  <a:lnTo>
                    <a:pt x="154" y="421"/>
                  </a:lnTo>
                  <a:lnTo>
                    <a:pt x="154" y="426"/>
                  </a:lnTo>
                  <a:lnTo>
                    <a:pt x="156" y="428"/>
                  </a:lnTo>
                  <a:lnTo>
                    <a:pt x="156" y="428"/>
                  </a:lnTo>
                  <a:lnTo>
                    <a:pt x="156" y="430"/>
                  </a:lnTo>
                  <a:lnTo>
                    <a:pt x="156" y="430"/>
                  </a:lnTo>
                  <a:lnTo>
                    <a:pt x="154" y="433"/>
                  </a:lnTo>
                  <a:lnTo>
                    <a:pt x="154" y="433"/>
                  </a:lnTo>
                  <a:lnTo>
                    <a:pt x="154" y="433"/>
                  </a:lnTo>
                  <a:lnTo>
                    <a:pt x="156" y="435"/>
                  </a:lnTo>
                  <a:lnTo>
                    <a:pt x="158" y="437"/>
                  </a:lnTo>
                  <a:lnTo>
                    <a:pt x="161" y="440"/>
                  </a:lnTo>
                  <a:lnTo>
                    <a:pt x="161" y="442"/>
                  </a:lnTo>
                  <a:lnTo>
                    <a:pt x="163" y="447"/>
                  </a:lnTo>
                  <a:lnTo>
                    <a:pt x="165" y="449"/>
                  </a:lnTo>
                  <a:lnTo>
                    <a:pt x="165" y="454"/>
                  </a:lnTo>
                  <a:lnTo>
                    <a:pt x="165" y="456"/>
                  </a:lnTo>
                  <a:lnTo>
                    <a:pt x="168" y="459"/>
                  </a:lnTo>
                  <a:lnTo>
                    <a:pt x="168" y="461"/>
                  </a:lnTo>
                  <a:lnTo>
                    <a:pt x="168" y="463"/>
                  </a:lnTo>
                  <a:lnTo>
                    <a:pt x="168" y="466"/>
                  </a:lnTo>
                  <a:lnTo>
                    <a:pt x="168" y="471"/>
                  </a:lnTo>
                  <a:lnTo>
                    <a:pt x="168" y="471"/>
                  </a:lnTo>
                  <a:lnTo>
                    <a:pt x="165" y="475"/>
                  </a:lnTo>
                  <a:lnTo>
                    <a:pt x="165" y="475"/>
                  </a:lnTo>
                  <a:lnTo>
                    <a:pt x="165" y="478"/>
                  </a:lnTo>
                  <a:lnTo>
                    <a:pt x="165" y="480"/>
                  </a:lnTo>
                  <a:lnTo>
                    <a:pt x="168" y="485"/>
                  </a:lnTo>
                  <a:lnTo>
                    <a:pt x="168" y="487"/>
                  </a:lnTo>
                  <a:lnTo>
                    <a:pt x="168" y="489"/>
                  </a:lnTo>
                  <a:lnTo>
                    <a:pt x="170" y="489"/>
                  </a:lnTo>
                  <a:lnTo>
                    <a:pt x="170" y="492"/>
                  </a:lnTo>
                  <a:lnTo>
                    <a:pt x="170" y="492"/>
                  </a:lnTo>
                  <a:lnTo>
                    <a:pt x="170" y="494"/>
                  </a:lnTo>
                  <a:lnTo>
                    <a:pt x="168" y="497"/>
                  </a:lnTo>
                  <a:lnTo>
                    <a:pt x="168" y="497"/>
                  </a:lnTo>
                  <a:lnTo>
                    <a:pt x="168" y="501"/>
                  </a:lnTo>
                  <a:lnTo>
                    <a:pt x="168" y="504"/>
                  </a:lnTo>
                  <a:lnTo>
                    <a:pt x="168" y="504"/>
                  </a:lnTo>
                  <a:lnTo>
                    <a:pt x="168" y="504"/>
                  </a:lnTo>
                  <a:lnTo>
                    <a:pt x="168" y="506"/>
                  </a:lnTo>
                  <a:lnTo>
                    <a:pt x="170" y="508"/>
                  </a:lnTo>
                  <a:lnTo>
                    <a:pt x="173" y="508"/>
                  </a:lnTo>
                  <a:lnTo>
                    <a:pt x="170" y="511"/>
                  </a:lnTo>
                  <a:lnTo>
                    <a:pt x="170" y="513"/>
                  </a:lnTo>
                  <a:lnTo>
                    <a:pt x="173" y="518"/>
                  </a:lnTo>
                  <a:lnTo>
                    <a:pt x="175" y="520"/>
                  </a:lnTo>
                  <a:lnTo>
                    <a:pt x="175" y="523"/>
                  </a:lnTo>
                  <a:lnTo>
                    <a:pt x="175" y="525"/>
                  </a:lnTo>
                  <a:lnTo>
                    <a:pt x="175" y="527"/>
                  </a:lnTo>
                  <a:lnTo>
                    <a:pt x="173" y="527"/>
                  </a:lnTo>
                  <a:lnTo>
                    <a:pt x="173" y="527"/>
                  </a:lnTo>
                  <a:lnTo>
                    <a:pt x="173" y="527"/>
                  </a:lnTo>
                  <a:lnTo>
                    <a:pt x="173" y="527"/>
                  </a:lnTo>
                  <a:lnTo>
                    <a:pt x="173" y="527"/>
                  </a:lnTo>
                  <a:lnTo>
                    <a:pt x="175" y="530"/>
                  </a:lnTo>
                  <a:lnTo>
                    <a:pt x="175" y="534"/>
                  </a:lnTo>
                  <a:lnTo>
                    <a:pt x="175" y="539"/>
                  </a:lnTo>
                  <a:lnTo>
                    <a:pt x="175" y="539"/>
                  </a:lnTo>
                  <a:lnTo>
                    <a:pt x="177" y="539"/>
                  </a:lnTo>
                  <a:lnTo>
                    <a:pt x="180" y="542"/>
                  </a:lnTo>
                  <a:lnTo>
                    <a:pt x="182" y="544"/>
                  </a:lnTo>
                  <a:lnTo>
                    <a:pt x="182" y="546"/>
                  </a:lnTo>
                  <a:lnTo>
                    <a:pt x="184" y="549"/>
                  </a:lnTo>
                  <a:lnTo>
                    <a:pt x="184" y="553"/>
                  </a:lnTo>
                  <a:lnTo>
                    <a:pt x="184" y="553"/>
                  </a:lnTo>
                  <a:lnTo>
                    <a:pt x="184" y="553"/>
                  </a:lnTo>
                  <a:lnTo>
                    <a:pt x="184" y="558"/>
                  </a:lnTo>
                  <a:lnTo>
                    <a:pt x="184" y="558"/>
                  </a:lnTo>
                  <a:lnTo>
                    <a:pt x="184" y="558"/>
                  </a:lnTo>
                  <a:lnTo>
                    <a:pt x="184" y="556"/>
                  </a:lnTo>
                  <a:lnTo>
                    <a:pt x="182" y="556"/>
                  </a:lnTo>
                  <a:lnTo>
                    <a:pt x="182" y="556"/>
                  </a:lnTo>
                  <a:lnTo>
                    <a:pt x="182" y="556"/>
                  </a:lnTo>
                  <a:lnTo>
                    <a:pt x="182" y="556"/>
                  </a:lnTo>
                  <a:lnTo>
                    <a:pt x="182" y="556"/>
                  </a:lnTo>
                  <a:lnTo>
                    <a:pt x="180" y="558"/>
                  </a:lnTo>
                  <a:lnTo>
                    <a:pt x="180" y="558"/>
                  </a:lnTo>
                  <a:lnTo>
                    <a:pt x="180" y="560"/>
                  </a:lnTo>
                  <a:lnTo>
                    <a:pt x="182" y="560"/>
                  </a:lnTo>
                  <a:lnTo>
                    <a:pt x="182" y="563"/>
                  </a:lnTo>
                  <a:lnTo>
                    <a:pt x="182" y="563"/>
                  </a:lnTo>
                  <a:lnTo>
                    <a:pt x="182" y="565"/>
                  </a:lnTo>
                  <a:lnTo>
                    <a:pt x="182" y="565"/>
                  </a:lnTo>
                  <a:lnTo>
                    <a:pt x="184" y="570"/>
                  </a:lnTo>
                  <a:lnTo>
                    <a:pt x="184" y="570"/>
                  </a:lnTo>
                  <a:lnTo>
                    <a:pt x="184" y="572"/>
                  </a:lnTo>
                  <a:lnTo>
                    <a:pt x="184" y="572"/>
                  </a:lnTo>
                  <a:lnTo>
                    <a:pt x="184" y="572"/>
                  </a:lnTo>
                  <a:lnTo>
                    <a:pt x="184" y="572"/>
                  </a:lnTo>
                  <a:lnTo>
                    <a:pt x="184" y="572"/>
                  </a:lnTo>
                  <a:lnTo>
                    <a:pt x="187" y="572"/>
                  </a:lnTo>
                  <a:lnTo>
                    <a:pt x="187" y="572"/>
                  </a:lnTo>
                  <a:lnTo>
                    <a:pt x="187" y="575"/>
                  </a:lnTo>
                  <a:lnTo>
                    <a:pt x="189" y="575"/>
                  </a:lnTo>
                  <a:lnTo>
                    <a:pt x="189" y="575"/>
                  </a:lnTo>
                  <a:lnTo>
                    <a:pt x="189" y="579"/>
                  </a:lnTo>
                  <a:lnTo>
                    <a:pt x="189" y="579"/>
                  </a:lnTo>
                  <a:lnTo>
                    <a:pt x="189" y="582"/>
                  </a:lnTo>
                  <a:lnTo>
                    <a:pt x="189" y="582"/>
                  </a:lnTo>
                  <a:lnTo>
                    <a:pt x="189" y="584"/>
                  </a:lnTo>
                  <a:lnTo>
                    <a:pt x="189" y="586"/>
                  </a:lnTo>
                  <a:lnTo>
                    <a:pt x="189" y="591"/>
                  </a:lnTo>
                  <a:lnTo>
                    <a:pt x="189" y="591"/>
                  </a:lnTo>
                  <a:lnTo>
                    <a:pt x="192" y="591"/>
                  </a:lnTo>
                  <a:lnTo>
                    <a:pt x="192" y="591"/>
                  </a:lnTo>
                  <a:lnTo>
                    <a:pt x="192" y="591"/>
                  </a:lnTo>
                  <a:lnTo>
                    <a:pt x="192" y="596"/>
                  </a:lnTo>
                  <a:lnTo>
                    <a:pt x="192" y="598"/>
                  </a:lnTo>
                  <a:lnTo>
                    <a:pt x="194" y="601"/>
                  </a:lnTo>
                  <a:lnTo>
                    <a:pt x="196" y="603"/>
                  </a:lnTo>
                  <a:lnTo>
                    <a:pt x="196" y="605"/>
                  </a:lnTo>
                  <a:lnTo>
                    <a:pt x="196" y="605"/>
                  </a:lnTo>
                  <a:lnTo>
                    <a:pt x="199" y="605"/>
                  </a:lnTo>
                  <a:lnTo>
                    <a:pt x="199" y="608"/>
                  </a:lnTo>
                  <a:lnTo>
                    <a:pt x="203" y="615"/>
                  </a:lnTo>
                  <a:lnTo>
                    <a:pt x="203" y="617"/>
                  </a:lnTo>
                  <a:lnTo>
                    <a:pt x="203" y="617"/>
                  </a:lnTo>
                  <a:lnTo>
                    <a:pt x="203" y="620"/>
                  </a:lnTo>
                  <a:lnTo>
                    <a:pt x="203" y="622"/>
                  </a:lnTo>
                  <a:lnTo>
                    <a:pt x="206" y="622"/>
                  </a:lnTo>
                  <a:lnTo>
                    <a:pt x="210" y="629"/>
                  </a:lnTo>
                  <a:lnTo>
                    <a:pt x="213" y="629"/>
                  </a:lnTo>
                  <a:lnTo>
                    <a:pt x="213" y="631"/>
                  </a:lnTo>
                  <a:lnTo>
                    <a:pt x="213" y="631"/>
                  </a:lnTo>
                  <a:lnTo>
                    <a:pt x="213" y="634"/>
                  </a:lnTo>
                  <a:lnTo>
                    <a:pt x="213" y="634"/>
                  </a:lnTo>
                  <a:lnTo>
                    <a:pt x="213" y="634"/>
                  </a:lnTo>
                  <a:lnTo>
                    <a:pt x="215" y="636"/>
                  </a:lnTo>
                  <a:lnTo>
                    <a:pt x="215" y="639"/>
                  </a:lnTo>
                  <a:lnTo>
                    <a:pt x="218" y="641"/>
                  </a:lnTo>
                  <a:lnTo>
                    <a:pt x="220" y="643"/>
                  </a:lnTo>
                  <a:lnTo>
                    <a:pt x="222" y="646"/>
                  </a:lnTo>
                  <a:lnTo>
                    <a:pt x="225" y="648"/>
                  </a:lnTo>
                  <a:lnTo>
                    <a:pt x="232" y="653"/>
                  </a:lnTo>
                  <a:lnTo>
                    <a:pt x="234" y="657"/>
                  </a:lnTo>
                  <a:lnTo>
                    <a:pt x="239" y="662"/>
                  </a:lnTo>
                  <a:lnTo>
                    <a:pt x="239" y="662"/>
                  </a:lnTo>
                  <a:lnTo>
                    <a:pt x="239" y="662"/>
                  </a:lnTo>
                  <a:lnTo>
                    <a:pt x="246" y="669"/>
                  </a:lnTo>
                  <a:lnTo>
                    <a:pt x="246" y="669"/>
                  </a:lnTo>
                  <a:lnTo>
                    <a:pt x="248" y="672"/>
                  </a:lnTo>
                  <a:lnTo>
                    <a:pt x="251" y="674"/>
                  </a:lnTo>
                  <a:lnTo>
                    <a:pt x="253" y="674"/>
                  </a:lnTo>
                  <a:lnTo>
                    <a:pt x="253" y="674"/>
                  </a:lnTo>
                  <a:lnTo>
                    <a:pt x="253" y="674"/>
                  </a:lnTo>
                  <a:lnTo>
                    <a:pt x="255" y="674"/>
                  </a:lnTo>
                  <a:lnTo>
                    <a:pt x="255" y="672"/>
                  </a:lnTo>
                  <a:lnTo>
                    <a:pt x="255" y="672"/>
                  </a:lnTo>
                  <a:lnTo>
                    <a:pt x="258" y="672"/>
                  </a:lnTo>
                  <a:lnTo>
                    <a:pt x="260" y="669"/>
                  </a:lnTo>
                  <a:lnTo>
                    <a:pt x="263" y="669"/>
                  </a:lnTo>
                  <a:lnTo>
                    <a:pt x="265" y="665"/>
                  </a:lnTo>
                  <a:lnTo>
                    <a:pt x="265" y="665"/>
                  </a:lnTo>
                  <a:lnTo>
                    <a:pt x="267" y="665"/>
                  </a:lnTo>
                  <a:lnTo>
                    <a:pt x="267" y="667"/>
                  </a:lnTo>
                  <a:lnTo>
                    <a:pt x="267" y="667"/>
                  </a:lnTo>
                  <a:lnTo>
                    <a:pt x="267" y="667"/>
                  </a:lnTo>
                  <a:lnTo>
                    <a:pt x="267" y="667"/>
                  </a:lnTo>
                  <a:lnTo>
                    <a:pt x="270" y="667"/>
                  </a:lnTo>
                  <a:lnTo>
                    <a:pt x="270" y="665"/>
                  </a:lnTo>
                  <a:lnTo>
                    <a:pt x="270" y="665"/>
                  </a:lnTo>
                  <a:lnTo>
                    <a:pt x="270" y="665"/>
                  </a:lnTo>
                  <a:lnTo>
                    <a:pt x="272" y="662"/>
                  </a:lnTo>
                  <a:lnTo>
                    <a:pt x="272" y="660"/>
                  </a:lnTo>
                  <a:lnTo>
                    <a:pt x="272" y="660"/>
                  </a:lnTo>
                  <a:lnTo>
                    <a:pt x="272" y="660"/>
                  </a:lnTo>
                  <a:lnTo>
                    <a:pt x="272" y="660"/>
                  </a:lnTo>
                  <a:lnTo>
                    <a:pt x="272" y="657"/>
                  </a:lnTo>
                  <a:lnTo>
                    <a:pt x="270" y="655"/>
                  </a:lnTo>
                  <a:lnTo>
                    <a:pt x="270" y="655"/>
                  </a:lnTo>
                  <a:lnTo>
                    <a:pt x="270" y="653"/>
                  </a:lnTo>
                  <a:lnTo>
                    <a:pt x="272" y="653"/>
                  </a:lnTo>
                  <a:lnTo>
                    <a:pt x="272" y="653"/>
                  </a:lnTo>
                  <a:lnTo>
                    <a:pt x="272" y="655"/>
                  </a:lnTo>
                  <a:lnTo>
                    <a:pt x="272" y="655"/>
                  </a:lnTo>
                  <a:lnTo>
                    <a:pt x="274" y="653"/>
                  </a:lnTo>
                  <a:lnTo>
                    <a:pt x="274" y="653"/>
                  </a:lnTo>
                  <a:lnTo>
                    <a:pt x="274" y="653"/>
                  </a:lnTo>
                  <a:lnTo>
                    <a:pt x="272" y="653"/>
                  </a:lnTo>
                  <a:lnTo>
                    <a:pt x="272" y="650"/>
                  </a:lnTo>
                  <a:lnTo>
                    <a:pt x="272" y="650"/>
                  </a:lnTo>
                  <a:lnTo>
                    <a:pt x="274" y="650"/>
                  </a:lnTo>
                  <a:lnTo>
                    <a:pt x="274" y="650"/>
                  </a:lnTo>
                  <a:lnTo>
                    <a:pt x="274" y="650"/>
                  </a:lnTo>
                  <a:lnTo>
                    <a:pt x="274" y="650"/>
                  </a:lnTo>
                  <a:lnTo>
                    <a:pt x="274" y="648"/>
                  </a:lnTo>
                  <a:lnTo>
                    <a:pt x="274" y="648"/>
                  </a:lnTo>
                  <a:lnTo>
                    <a:pt x="274" y="648"/>
                  </a:lnTo>
                  <a:lnTo>
                    <a:pt x="274" y="648"/>
                  </a:lnTo>
                  <a:lnTo>
                    <a:pt x="274" y="648"/>
                  </a:lnTo>
                  <a:lnTo>
                    <a:pt x="274" y="648"/>
                  </a:lnTo>
                  <a:lnTo>
                    <a:pt x="277" y="648"/>
                  </a:lnTo>
                  <a:lnTo>
                    <a:pt x="277" y="648"/>
                  </a:lnTo>
                  <a:lnTo>
                    <a:pt x="277" y="648"/>
                  </a:lnTo>
                  <a:lnTo>
                    <a:pt x="277" y="648"/>
                  </a:lnTo>
                  <a:lnTo>
                    <a:pt x="277" y="643"/>
                  </a:lnTo>
                  <a:lnTo>
                    <a:pt x="277" y="643"/>
                  </a:lnTo>
                  <a:lnTo>
                    <a:pt x="279" y="641"/>
                  </a:lnTo>
                  <a:lnTo>
                    <a:pt x="279" y="641"/>
                  </a:lnTo>
                  <a:lnTo>
                    <a:pt x="279" y="641"/>
                  </a:lnTo>
                  <a:lnTo>
                    <a:pt x="279" y="641"/>
                  </a:lnTo>
                  <a:lnTo>
                    <a:pt x="279" y="643"/>
                  </a:lnTo>
                  <a:lnTo>
                    <a:pt x="281" y="641"/>
                  </a:lnTo>
                  <a:lnTo>
                    <a:pt x="281" y="641"/>
                  </a:lnTo>
                  <a:lnTo>
                    <a:pt x="281" y="641"/>
                  </a:lnTo>
                  <a:lnTo>
                    <a:pt x="284" y="641"/>
                  </a:lnTo>
                  <a:lnTo>
                    <a:pt x="286" y="641"/>
                  </a:lnTo>
                  <a:lnTo>
                    <a:pt x="286" y="639"/>
                  </a:lnTo>
                  <a:lnTo>
                    <a:pt x="286" y="639"/>
                  </a:lnTo>
                  <a:lnTo>
                    <a:pt x="289" y="639"/>
                  </a:lnTo>
                  <a:lnTo>
                    <a:pt x="289" y="639"/>
                  </a:lnTo>
                  <a:lnTo>
                    <a:pt x="289" y="641"/>
                  </a:lnTo>
                  <a:lnTo>
                    <a:pt x="289" y="641"/>
                  </a:lnTo>
                  <a:lnTo>
                    <a:pt x="291" y="643"/>
                  </a:lnTo>
                  <a:lnTo>
                    <a:pt x="291" y="643"/>
                  </a:lnTo>
                  <a:lnTo>
                    <a:pt x="293" y="643"/>
                  </a:lnTo>
                  <a:lnTo>
                    <a:pt x="293" y="646"/>
                  </a:lnTo>
                  <a:lnTo>
                    <a:pt x="293" y="646"/>
                  </a:lnTo>
                  <a:lnTo>
                    <a:pt x="293" y="648"/>
                  </a:lnTo>
                  <a:lnTo>
                    <a:pt x="293" y="650"/>
                  </a:lnTo>
                  <a:lnTo>
                    <a:pt x="293" y="653"/>
                  </a:lnTo>
                  <a:lnTo>
                    <a:pt x="296" y="653"/>
                  </a:lnTo>
                  <a:lnTo>
                    <a:pt x="300" y="650"/>
                  </a:lnTo>
                  <a:lnTo>
                    <a:pt x="300" y="650"/>
                  </a:lnTo>
                  <a:lnTo>
                    <a:pt x="300" y="650"/>
                  </a:lnTo>
                  <a:lnTo>
                    <a:pt x="303" y="653"/>
                  </a:lnTo>
                  <a:lnTo>
                    <a:pt x="303" y="653"/>
                  </a:lnTo>
                  <a:lnTo>
                    <a:pt x="303" y="653"/>
                  </a:lnTo>
                  <a:lnTo>
                    <a:pt x="303" y="655"/>
                  </a:lnTo>
                  <a:lnTo>
                    <a:pt x="303" y="655"/>
                  </a:lnTo>
                  <a:lnTo>
                    <a:pt x="303" y="655"/>
                  </a:lnTo>
                  <a:lnTo>
                    <a:pt x="303" y="655"/>
                  </a:lnTo>
                  <a:lnTo>
                    <a:pt x="303" y="657"/>
                  </a:lnTo>
                  <a:lnTo>
                    <a:pt x="305" y="657"/>
                  </a:lnTo>
                  <a:lnTo>
                    <a:pt x="305" y="660"/>
                  </a:lnTo>
                  <a:lnTo>
                    <a:pt x="305" y="660"/>
                  </a:lnTo>
                  <a:lnTo>
                    <a:pt x="305" y="662"/>
                  </a:lnTo>
                  <a:lnTo>
                    <a:pt x="303" y="662"/>
                  </a:lnTo>
                  <a:lnTo>
                    <a:pt x="303" y="665"/>
                  </a:lnTo>
                  <a:lnTo>
                    <a:pt x="303" y="665"/>
                  </a:lnTo>
                  <a:lnTo>
                    <a:pt x="300" y="665"/>
                  </a:lnTo>
                  <a:lnTo>
                    <a:pt x="300" y="665"/>
                  </a:lnTo>
                  <a:lnTo>
                    <a:pt x="300" y="667"/>
                  </a:lnTo>
                  <a:lnTo>
                    <a:pt x="300" y="667"/>
                  </a:lnTo>
                  <a:lnTo>
                    <a:pt x="303" y="669"/>
                  </a:lnTo>
                  <a:lnTo>
                    <a:pt x="303" y="672"/>
                  </a:lnTo>
                  <a:lnTo>
                    <a:pt x="303" y="672"/>
                  </a:lnTo>
                  <a:lnTo>
                    <a:pt x="305" y="672"/>
                  </a:lnTo>
                  <a:lnTo>
                    <a:pt x="305" y="674"/>
                  </a:lnTo>
                  <a:lnTo>
                    <a:pt x="305" y="676"/>
                  </a:lnTo>
                  <a:lnTo>
                    <a:pt x="305" y="679"/>
                  </a:lnTo>
                  <a:lnTo>
                    <a:pt x="305" y="681"/>
                  </a:lnTo>
                  <a:lnTo>
                    <a:pt x="307" y="681"/>
                  </a:lnTo>
                  <a:lnTo>
                    <a:pt x="310" y="681"/>
                  </a:lnTo>
                  <a:lnTo>
                    <a:pt x="312" y="679"/>
                  </a:lnTo>
                  <a:lnTo>
                    <a:pt x="312" y="679"/>
                  </a:lnTo>
                  <a:lnTo>
                    <a:pt x="312" y="679"/>
                  </a:lnTo>
                  <a:lnTo>
                    <a:pt x="315" y="679"/>
                  </a:lnTo>
                  <a:lnTo>
                    <a:pt x="315" y="679"/>
                  </a:lnTo>
                  <a:lnTo>
                    <a:pt x="315" y="681"/>
                  </a:lnTo>
                  <a:lnTo>
                    <a:pt x="315" y="681"/>
                  </a:lnTo>
                  <a:lnTo>
                    <a:pt x="315" y="684"/>
                  </a:lnTo>
                  <a:lnTo>
                    <a:pt x="317" y="684"/>
                  </a:lnTo>
                  <a:lnTo>
                    <a:pt x="319" y="684"/>
                  </a:lnTo>
                  <a:lnTo>
                    <a:pt x="319" y="684"/>
                  </a:lnTo>
                  <a:lnTo>
                    <a:pt x="319" y="684"/>
                  </a:lnTo>
                  <a:lnTo>
                    <a:pt x="322" y="684"/>
                  </a:lnTo>
                  <a:lnTo>
                    <a:pt x="322" y="684"/>
                  </a:lnTo>
                  <a:lnTo>
                    <a:pt x="324" y="684"/>
                  </a:lnTo>
                  <a:lnTo>
                    <a:pt x="331" y="686"/>
                  </a:lnTo>
                  <a:lnTo>
                    <a:pt x="333" y="686"/>
                  </a:lnTo>
                  <a:lnTo>
                    <a:pt x="336" y="686"/>
                  </a:lnTo>
                  <a:lnTo>
                    <a:pt x="338" y="691"/>
                  </a:lnTo>
                  <a:lnTo>
                    <a:pt x="341" y="691"/>
                  </a:lnTo>
                  <a:lnTo>
                    <a:pt x="345" y="693"/>
                  </a:lnTo>
                  <a:lnTo>
                    <a:pt x="345" y="693"/>
                  </a:lnTo>
                  <a:lnTo>
                    <a:pt x="348" y="691"/>
                  </a:lnTo>
                  <a:lnTo>
                    <a:pt x="352" y="691"/>
                  </a:lnTo>
                  <a:lnTo>
                    <a:pt x="355" y="691"/>
                  </a:lnTo>
                  <a:lnTo>
                    <a:pt x="357" y="693"/>
                  </a:lnTo>
                  <a:lnTo>
                    <a:pt x="357" y="693"/>
                  </a:lnTo>
                  <a:lnTo>
                    <a:pt x="360" y="691"/>
                  </a:lnTo>
                  <a:lnTo>
                    <a:pt x="360" y="691"/>
                  </a:lnTo>
                  <a:lnTo>
                    <a:pt x="360" y="691"/>
                  </a:lnTo>
                  <a:lnTo>
                    <a:pt x="362" y="691"/>
                  </a:lnTo>
                  <a:lnTo>
                    <a:pt x="362" y="691"/>
                  </a:lnTo>
                  <a:lnTo>
                    <a:pt x="362" y="691"/>
                  </a:lnTo>
                  <a:lnTo>
                    <a:pt x="362" y="691"/>
                  </a:lnTo>
                  <a:lnTo>
                    <a:pt x="362" y="691"/>
                  </a:lnTo>
                  <a:lnTo>
                    <a:pt x="362" y="691"/>
                  </a:lnTo>
                  <a:lnTo>
                    <a:pt x="362" y="691"/>
                  </a:lnTo>
                  <a:lnTo>
                    <a:pt x="364" y="691"/>
                  </a:lnTo>
                  <a:lnTo>
                    <a:pt x="367" y="691"/>
                  </a:lnTo>
                  <a:lnTo>
                    <a:pt x="376" y="688"/>
                  </a:lnTo>
                  <a:lnTo>
                    <a:pt x="388" y="691"/>
                  </a:lnTo>
                  <a:lnTo>
                    <a:pt x="388" y="691"/>
                  </a:lnTo>
                  <a:lnTo>
                    <a:pt x="390" y="693"/>
                  </a:lnTo>
                  <a:lnTo>
                    <a:pt x="390" y="693"/>
                  </a:lnTo>
                  <a:lnTo>
                    <a:pt x="390" y="693"/>
                  </a:lnTo>
                  <a:lnTo>
                    <a:pt x="393" y="695"/>
                  </a:lnTo>
                  <a:lnTo>
                    <a:pt x="393" y="695"/>
                  </a:lnTo>
                  <a:lnTo>
                    <a:pt x="393" y="695"/>
                  </a:lnTo>
                  <a:lnTo>
                    <a:pt x="395" y="695"/>
                  </a:lnTo>
                  <a:lnTo>
                    <a:pt x="397" y="695"/>
                  </a:lnTo>
                  <a:lnTo>
                    <a:pt x="397" y="695"/>
                  </a:lnTo>
                  <a:lnTo>
                    <a:pt x="402" y="693"/>
                  </a:lnTo>
                  <a:lnTo>
                    <a:pt x="402" y="693"/>
                  </a:lnTo>
                  <a:lnTo>
                    <a:pt x="402" y="693"/>
                  </a:lnTo>
                  <a:lnTo>
                    <a:pt x="402" y="691"/>
                  </a:lnTo>
                  <a:lnTo>
                    <a:pt x="404" y="691"/>
                  </a:lnTo>
                  <a:lnTo>
                    <a:pt x="404" y="691"/>
                  </a:lnTo>
                  <a:lnTo>
                    <a:pt x="404" y="691"/>
                  </a:lnTo>
                  <a:lnTo>
                    <a:pt x="404" y="686"/>
                  </a:lnTo>
                  <a:lnTo>
                    <a:pt x="402" y="686"/>
                  </a:lnTo>
                  <a:lnTo>
                    <a:pt x="402" y="684"/>
                  </a:lnTo>
                  <a:lnTo>
                    <a:pt x="404" y="684"/>
                  </a:lnTo>
                  <a:lnTo>
                    <a:pt x="404" y="681"/>
                  </a:lnTo>
                  <a:lnTo>
                    <a:pt x="404" y="681"/>
                  </a:lnTo>
                  <a:lnTo>
                    <a:pt x="407" y="681"/>
                  </a:lnTo>
                  <a:lnTo>
                    <a:pt x="407" y="681"/>
                  </a:lnTo>
                  <a:lnTo>
                    <a:pt x="407" y="684"/>
                  </a:lnTo>
                  <a:lnTo>
                    <a:pt x="409" y="681"/>
                  </a:lnTo>
                  <a:lnTo>
                    <a:pt x="414" y="681"/>
                  </a:lnTo>
                  <a:lnTo>
                    <a:pt x="414" y="681"/>
                  </a:lnTo>
                  <a:lnTo>
                    <a:pt x="416" y="679"/>
                  </a:lnTo>
                  <a:lnTo>
                    <a:pt x="416" y="679"/>
                  </a:lnTo>
                  <a:lnTo>
                    <a:pt x="416" y="674"/>
                  </a:lnTo>
                  <a:lnTo>
                    <a:pt x="419" y="674"/>
                  </a:lnTo>
                  <a:lnTo>
                    <a:pt x="419" y="674"/>
                  </a:lnTo>
                  <a:lnTo>
                    <a:pt x="419" y="674"/>
                  </a:lnTo>
                  <a:lnTo>
                    <a:pt x="419" y="672"/>
                  </a:lnTo>
                  <a:lnTo>
                    <a:pt x="419" y="672"/>
                  </a:lnTo>
                  <a:lnTo>
                    <a:pt x="419" y="672"/>
                  </a:lnTo>
                  <a:lnTo>
                    <a:pt x="421" y="669"/>
                  </a:lnTo>
                  <a:lnTo>
                    <a:pt x="421" y="669"/>
                  </a:lnTo>
                  <a:lnTo>
                    <a:pt x="421" y="669"/>
                  </a:lnTo>
                  <a:lnTo>
                    <a:pt x="421" y="669"/>
                  </a:lnTo>
                  <a:lnTo>
                    <a:pt x="426" y="669"/>
                  </a:lnTo>
                  <a:lnTo>
                    <a:pt x="428" y="669"/>
                  </a:lnTo>
                  <a:lnTo>
                    <a:pt x="428" y="667"/>
                  </a:lnTo>
                  <a:lnTo>
                    <a:pt x="430" y="667"/>
                  </a:lnTo>
                  <a:lnTo>
                    <a:pt x="433" y="667"/>
                  </a:lnTo>
                  <a:lnTo>
                    <a:pt x="433" y="667"/>
                  </a:lnTo>
                  <a:lnTo>
                    <a:pt x="438" y="665"/>
                  </a:lnTo>
                  <a:lnTo>
                    <a:pt x="438" y="665"/>
                  </a:lnTo>
                  <a:lnTo>
                    <a:pt x="438" y="665"/>
                  </a:lnTo>
                  <a:lnTo>
                    <a:pt x="440" y="665"/>
                  </a:lnTo>
                  <a:lnTo>
                    <a:pt x="440" y="665"/>
                  </a:lnTo>
                  <a:lnTo>
                    <a:pt x="442" y="662"/>
                  </a:lnTo>
                  <a:lnTo>
                    <a:pt x="442" y="662"/>
                  </a:lnTo>
                  <a:lnTo>
                    <a:pt x="442" y="648"/>
                  </a:lnTo>
                  <a:lnTo>
                    <a:pt x="442" y="646"/>
                  </a:lnTo>
                  <a:lnTo>
                    <a:pt x="442" y="643"/>
                  </a:lnTo>
                  <a:lnTo>
                    <a:pt x="442" y="620"/>
                  </a:lnTo>
                  <a:lnTo>
                    <a:pt x="442" y="615"/>
                  </a:lnTo>
                  <a:lnTo>
                    <a:pt x="442" y="596"/>
                  </a:lnTo>
                  <a:lnTo>
                    <a:pt x="442" y="591"/>
                  </a:lnTo>
                  <a:lnTo>
                    <a:pt x="442" y="589"/>
                  </a:lnTo>
                  <a:lnTo>
                    <a:pt x="442" y="572"/>
                  </a:lnTo>
                  <a:lnTo>
                    <a:pt x="442" y="568"/>
                  </a:lnTo>
                  <a:lnTo>
                    <a:pt x="442" y="556"/>
                  </a:lnTo>
                  <a:lnTo>
                    <a:pt x="442" y="551"/>
                  </a:lnTo>
                  <a:lnTo>
                    <a:pt x="442" y="549"/>
                  </a:lnTo>
                  <a:lnTo>
                    <a:pt x="442" y="532"/>
                  </a:lnTo>
                  <a:lnTo>
                    <a:pt x="442" y="527"/>
                  </a:lnTo>
                  <a:lnTo>
                    <a:pt x="442" y="515"/>
                  </a:lnTo>
                  <a:lnTo>
                    <a:pt x="442" y="511"/>
                  </a:lnTo>
                  <a:lnTo>
                    <a:pt x="442" y="508"/>
                  </a:lnTo>
                  <a:lnTo>
                    <a:pt x="442" y="485"/>
                  </a:lnTo>
                  <a:lnTo>
                    <a:pt x="442" y="482"/>
                  </a:lnTo>
                  <a:lnTo>
                    <a:pt x="442" y="461"/>
                  </a:lnTo>
                  <a:lnTo>
                    <a:pt x="442" y="459"/>
                  </a:lnTo>
                  <a:lnTo>
                    <a:pt x="442" y="456"/>
                  </a:lnTo>
                  <a:lnTo>
                    <a:pt x="442" y="444"/>
                  </a:lnTo>
                  <a:lnTo>
                    <a:pt x="442" y="444"/>
                  </a:lnTo>
                  <a:lnTo>
                    <a:pt x="442" y="435"/>
                  </a:lnTo>
                  <a:lnTo>
                    <a:pt x="442" y="426"/>
                  </a:lnTo>
                  <a:lnTo>
                    <a:pt x="442" y="414"/>
                  </a:lnTo>
                  <a:lnTo>
                    <a:pt x="442" y="404"/>
                  </a:lnTo>
                  <a:lnTo>
                    <a:pt x="442" y="395"/>
                  </a:lnTo>
                  <a:lnTo>
                    <a:pt x="442" y="392"/>
                  </a:lnTo>
                  <a:lnTo>
                    <a:pt x="442" y="385"/>
                  </a:lnTo>
                  <a:lnTo>
                    <a:pt x="442" y="376"/>
                  </a:lnTo>
                  <a:lnTo>
                    <a:pt x="442" y="364"/>
                  </a:lnTo>
                  <a:lnTo>
                    <a:pt x="442" y="362"/>
                  </a:lnTo>
                  <a:lnTo>
                    <a:pt x="442" y="355"/>
                  </a:lnTo>
                  <a:lnTo>
                    <a:pt x="442" y="345"/>
                  </a:lnTo>
                  <a:lnTo>
                    <a:pt x="442" y="336"/>
                  </a:lnTo>
                  <a:lnTo>
                    <a:pt x="442" y="326"/>
                  </a:lnTo>
                  <a:lnTo>
                    <a:pt x="442" y="317"/>
                  </a:lnTo>
                  <a:lnTo>
                    <a:pt x="442" y="307"/>
                  </a:lnTo>
                  <a:lnTo>
                    <a:pt x="442" y="300"/>
                  </a:lnTo>
                  <a:lnTo>
                    <a:pt x="442" y="291"/>
                  </a:lnTo>
                  <a:lnTo>
                    <a:pt x="442" y="286"/>
                  </a:lnTo>
                  <a:lnTo>
                    <a:pt x="494" y="286"/>
                  </a:lnTo>
                  <a:lnTo>
                    <a:pt x="497" y="284"/>
                  </a:lnTo>
                  <a:lnTo>
                    <a:pt x="497" y="281"/>
                  </a:lnTo>
                  <a:lnTo>
                    <a:pt x="497" y="279"/>
                  </a:lnTo>
                  <a:lnTo>
                    <a:pt x="497" y="274"/>
                  </a:lnTo>
                  <a:lnTo>
                    <a:pt x="497" y="272"/>
                  </a:lnTo>
                  <a:lnTo>
                    <a:pt x="497" y="267"/>
                  </a:lnTo>
                  <a:lnTo>
                    <a:pt x="497" y="265"/>
                  </a:lnTo>
                  <a:lnTo>
                    <a:pt x="497" y="262"/>
                  </a:lnTo>
                  <a:lnTo>
                    <a:pt x="497" y="258"/>
                  </a:lnTo>
                  <a:lnTo>
                    <a:pt x="497" y="255"/>
                  </a:lnTo>
                  <a:lnTo>
                    <a:pt x="497" y="250"/>
                  </a:lnTo>
                  <a:lnTo>
                    <a:pt x="497" y="248"/>
                  </a:lnTo>
                  <a:lnTo>
                    <a:pt x="497" y="246"/>
                  </a:lnTo>
                  <a:lnTo>
                    <a:pt x="497" y="241"/>
                  </a:lnTo>
                  <a:lnTo>
                    <a:pt x="497" y="239"/>
                  </a:lnTo>
                  <a:lnTo>
                    <a:pt x="497" y="234"/>
                  </a:lnTo>
                  <a:lnTo>
                    <a:pt x="497" y="231"/>
                  </a:lnTo>
                  <a:lnTo>
                    <a:pt x="497" y="229"/>
                  </a:lnTo>
                  <a:lnTo>
                    <a:pt x="497" y="229"/>
                  </a:lnTo>
                  <a:lnTo>
                    <a:pt x="497" y="222"/>
                  </a:lnTo>
                  <a:lnTo>
                    <a:pt x="497" y="215"/>
                  </a:lnTo>
                  <a:lnTo>
                    <a:pt x="497" y="208"/>
                  </a:lnTo>
                  <a:lnTo>
                    <a:pt x="497" y="201"/>
                  </a:lnTo>
                  <a:lnTo>
                    <a:pt x="497" y="194"/>
                  </a:lnTo>
                  <a:lnTo>
                    <a:pt x="497" y="191"/>
                  </a:lnTo>
                  <a:lnTo>
                    <a:pt x="497" y="187"/>
                  </a:lnTo>
                  <a:lnTo>
                    <a:pt x="497" y="179"/>
                  </a:lnTo>
                  <a:lnTo>
                    <a:pt x="497" y="172"/>
                  </a:lnTo>
                  <a:lnTo>
                    <a:pt x="497" y="165"/>
                  </a:lnTo>
                  <a:lnTo>
                    <a:pt x="497" y="158"/>
                  </a:lnTo>
                  <a:lnTo>
                    <a:pt x="497" y="151"/>
                  </a:lnTo>
                  <a:lnTo>
                    <a:pt x="497" y="144"/>
                  </a:lnTo>
                  <a:lnTo>
                    <a:pt x="494" y="137"/>
                  </a:lnTo>
                  <a:lnTo>
                    <a:pt x="494" y="130"/>
                  </a:lnTo>
                  <a:lnTo>
                    <a:pt x="494" y="125"/>
                  </a:lnTo>
                  <a:lnTo>
                    <a:pt x="494" y="123"/>
                  </a:lnTo>
                  <a:lnTo>
                    <a:pt x="494" y="116"/>
                  </a:lnTo>
                  <a:lnTo>
                    <a:pt x="494" y="78"/>
                  </a:lnTo>
                  <a:lnTo>
                    <a:pt x="497" y="78"/>
                  </a:lnTo>
                  <a:lnTo>
                    <a:pt x="499" y="78"/>
                  </a:lnTo>
                  <a:lnTo>
                    <a:pt x="501" y="78"/>
                  </a:lnTo>
                  <a:lnTo>
                    <a:pt x="504" y="78"/>
                  </a:lnTo>
                  <a:lnTo>
                    <a:pt x="506" y="75"/>
                  </a:lnTo>
                  <a:lnTo>
                    <a:pt x="511" y="75"/>
                  </a:lnTo>
                  <a:lnTo>
                    <a:pt x="513" y="75"/>
                  </a:lnTo>
                  <a:lnTo>
                    <a:pt x="516" y="75"/>
                  </a:lnTo>
                  <a:lnTo>
                    <a:pt x="518" y="75"/>
                  </a:lnTo>
                  <a:lnTo>
                    <a:pt x="520" y="75"/>
                  </a:lnTo>
                  <a:lnTo>
                    <a:pt x="520" y="75"/>
                  </a:lnTo>
                  <a:lnTo>
                    <a:pt x="523" y="75"/>
                  </a:lnTo>
                  <a:lnTo>
                    <a:pt x="523" y="75"/>
                  </a:lnTo>
                  <a:lnTo>
                    <a:pt x="525" y="75"/>
                  </a:lnTo>
                  <a:lnTo>
                    <a:pt x="525" y="75"/>
                  </a:lnTo>
                  <a:lnTo>
                    <a:pt x="525" y="75"/>
                  </a:lnTo>
                  <a:lnTo>
                    <a:pt x="530" y="75"/>
                  </a:lnTo>
                  <a:lnTo>
                    <a:pt x="535" y="73"/>
                  </a:lnTo>
                  <a:lnTo>
                    <a:pt x="539" y="73"/>
                  </a:lnTo>
                  <a:lnTo>
                    <a:pt x="544" y="71"/>
                  </a:lnTo>
                  <a:lnTo>
                    <a:pt x="549" y="71"/>
                  </a:lnTo>
                  <a:lnTo>
                    <a:pt x="554" y="71"/>
                  </a:lnTo>
                  <a:lnTo>
                    <a:pt x="558" y="68"/>
                  </a:lnTo>
                  <a:lnTo>
                    <a:pt x="563" y="68"/>
                  </a:lnTo>
                  <a:lnTo>
                    <a:pt x="565" y="68"/>
                  </a:lnTo>
                  <a:lnTo>
                    <a:pt x="570" y="66"/>
                  </a:lnTo>
                  <a:lnTo>
                    <a:pt x="575" y="66"/>
                  </a:lnTo>
                  <a:lnTo>
                    <a:pt x="580" y="63"/>
                  </a:lnTo>
                  <a:lnTo>
                    <a:pt x="584" y="63"/>
                  </a:lnTo>
                  <a:lnTo>
                    <a:pt x="589" y="63"/>
                  </a:lnTo>
                  <a:lnTo>
                    <a:pt x="594" y="61"/>
                  </a:lnTo>
                  <a:lnTo>
                    <a:pt x="598" y="61"/>
                  </a:lnTo>
                  <a:lnTo>
                    <a:pt x="603" y="61"/>
                  </a:lnTo>
                  <a:lnTo>
                    <a:pt x="608" y="59"/>
                  </a:lnTo>
                  <a:lnTo>
                    <a:pt x="613" y="59"/>
                  </a:lnTo>
                  <a:lnTo>
                    <a:pt x="617" y="59"/>
                  </a:lnTo>
                  <a:lnTo>
                    <a:pt x="620" y="59"/>
                  </a:lnTo>
                  <a:lnTo>
                    <a:pt x="620" y="59"/>
                  </a:lnTo>
                  <a:lnTo>
                    <a:pt x="620" y="59"/>
                  </a:lnTo>
                  <a:lnTo>
                    <a:pt x="620" y="61"/>
                  </a:lnTo>
                  <a:lnTo>
                    <a:pt x="620" y="61"/>
                  </a:lnTo>
                  <a:lnTo>
                    <a:pt x="620" y="61"/>
                  </a:lnTo>
                  <a:lnTo>
                    <a:pt x="622" y="61"/>
                  </a:lnTo>
                  <a:lnTo>
                    <a:pt x="622" y="61"/>
                  </a:lnTo>
                  <a:lnTo>
                    <a:pt x="622" y="61"/>
                  </a:lnTo>
                  <a:lnTo>
                    <a:pt x="622" y="63"/>
                  </a:lnTo>
                  <a:lnTo>
                    <a:pt x="622" y="63"/>
                  </a:lnTo>
                  <a:lnTo>
                    <a:pt x="622" y="63"/>
                  </a:lnTo>
                  <a:lnTo>
                    <a:pt x="622" y="63"/>
                  </a:lnTo>
                  <a:lnTo>
                    <a:pt x="622" y="66"/>
                  </a:lnTo>
                  <a:lnTo>
                    <a:pt x="625" y="68"/>
                  </a:lnTo>
                  <a:lnTo>
                    <a:pt x="625" y="68"/>
                  </a:lnTo>
                  <a:lnTo>
                    <a:pt x="625" y="68"/>
                  </a:lnTo>
                  <a:lnTo>
                    <a:pt x="625" y="71"/>
                  </a:lnTo>
                  <a:lnTo>
                    <a:pt x="625" y="71"/>
                  </a:lnTo>
                  <a:lnTo>
                    <a:pt x="625" y="71"/>
                  </a:lnTo>
                  <a:lnTo>
                    <a:pt x="625" y="71"/>
                  </a:lnTo>
                  <a:lnTo>
                    <a:pt x="627" y="71"/>
                  </a:lnTo>
                  <a:lnTo>
                    <a:pt x="627" y="71"/>
                  </a:lnTo>
                  <a:lnTo>
                    <a:pt x="627" y="71"/>
                  </a:lnTo>
                  <a:lnTo>
                    <a:pt x="629" y="71"/>
                  </a:lnTo>
                  <a:lnTo>
                    <a:pt x="629" y="71"/>
                  </a:lnTo>
                  <a:lnTo>
                    <a:pt x="629" y="73"/>
                  </a:lnTo>
                  <a:lnTo>
                    <a:pt x="629" y="73"/>
                  </a:lnTo>
                  <a:lnTo>
                    <a:pt x="632" y="73"/>
                  </a:lnTo>
                  <a:lnTo>
                    <a:pt x="632" y="73"/>
                  </a:lnTo>
                  <a:lnTo>
                    <a:pt x="632" y="73"/>
                  </a:lnTo>
                  <a:lnTo>
                    <a:pt x="632" y="73"/>
                  </a:lnTo>
                  <a:lnTo>
                    <a:pt x="632" y="75"/>
                  </a:lnTo>
                  <a:lnTo>
                    <a:pt x="632" y="75"/>
                  </a:lnTo>
                  <a:lnTo>
                    <a:pt x="634" y="78"/>
                  </a:lnTo>
                  <a:lnTo>
                    <a:pt x="634" y="78"/>
                  </a:lnTo>
                  <a:lnTo>
                    <a:pt x="634" y="80"/>
                  </a:lnTo>
                  <a:lnTo>
                    <a:pt x="634" y="80"/>
                  </a:lnTo>
                  <a:lnTo>
                    <a:pt x="634" y="82"/>
                  </a:lnTo>
                  <a:lnTo>
                    <a:pt x="634" y="85"/>
                  </a:lnTo>
                  <a:lnTo>
                    <a:pt x="636" y="85"/>
                  </a:lnTo>
                  <a:lnTo>
                    <a:pt x="636" y="85"/>
                  </a:lnTo>
                  <a:lnTo>
                    <a:pt x="639" y="85"/>
                  </a:lnTo>
                  <a:lnTo>
                    <a:pt x="639" y="85"/>
                  </a:lnTo>
                  <a:lnTo>
                    <a:pt x="639" y="85"/>
                  </a:lnTo>
                  <a:lnTo>
                    <a:pt x="641" y="82"/>
                  </a:lnTo>
                  <a:lnTo>
                    <a:pt x="641" y="82"/>
                  </a:lnTo>
                  <a:lnTo>
                    <a:pt x="641" y="82"/>
                  </a:lnTo>
                  <a:lnTo>
                    <a:pt x="648" y="78"/>
                  </a:lnTo>
                  <a:lnTo>
                    <a:pt x="648" y="78"/>
                  </a:lnTo>
                  <a:lnTo>
                    <a:pt x="648" y="75"/>
                  </a:lnTo>
                  <a:lnTo>
                    <a:pt x="651" y="75"/>
                  </a:lnTo>
                  <a:lnTo>
                    <a:pt x="651" y="75"/>
                  </a:lnTo>
                  <a:lnTo>
                    <a:pt x="651" y="73"/>
                  </a:lnTo>
                  <a:lnTo>
                    <a:pt x="653" y="73"/>
                  </a:lnTo>
                  <a:lnTo>
                    <a:pt x="653" y="71"/>
                  </a:lnTo>
                  <a:lnTo>
                    <a:pt x="655" y="68"/>
                  </a:lnTo>
                  <a:lnTo>
                    <a:pt x="655" y="68"/>
                  </a:lnTo>
                  <a:lnTo>
                    <a:pt x="655" y="68"/>
                  </a:lnTo>
                  <a:lnTo>
                    <a:pt x="655" y="68"/>
                  </a:lnTo>
                  <a:lnTo>
                    <a:pt x="655" y="68"/>
                  </a:lnTo>
                  <a:lnTo>
                    <a:pt x="655" y="68"/>
                  </a:lnTo>
                  <a:lnTo>
                    <a:pt x="655" y="68"/>
                  </a:lnTo>
                  <a:lnTo>
                    <a:pt x="658" y="68"/>
                  </a:lnTo>
                  <a:lnTo>
                    <a:pt x="658" y="68"/>
                  </a:lnTo>
                  <a:lnTo>
                    <a:pt x="658" y="68"/>
                  </a:lnTo>
                  <a:lnTo>
                    <a:pt x="660" y="66"/>
                  </a:lnTo>
                  <a:lnTo>
                    <a:pt x="660" y="66"/>
                  </a:lnTo>
                  <a:lnTo>
                    <a:pt x="662" y="66"/>
                  </a:lnTo>
                  <a:lnTo>
                    <a:pt x="665" y="63"/>
                  </a:lnTo>
                  <a:lnTo>
                    <a:pt x="667" y="61"/>
                  </a:lnTo>
                  <a:lnTo>
                    <a:pt x="669" y="59"/>
                  </a:lnTo>
                  <a:lnTo>
                    <a:pt x="669" y="59"/>
                  </a:lnTo>
                  <a:lnTo>
                    <a:pt x="672" y="59"/>
                  </a:lnTo>
                  <a:lnTo>
                    <a:pt x="672" y="61"/>
                  </a:lnTo>
                  <a:lnTo>
                    <a:pt x="672" y="61"/>
                  </a:lnTo>
                  <a:lnTo>
                    <a:pt x="674" y="61"/>
                  </a:lnTo>
                  <a:lnTo>
                    <a:pt x="674" y="61"/>
                  </a:lnTo>
                  <a:lnTo>
                    <a:pt x="674" y="56"/>
                  </a:lnTo>
                  <a:lnTo>
                    <a:pt x="677" y="56"/>
                  </a:lnTo>
                  <a:lnTo>
                    <a:pt x="677" y="56"/>
                  </a:lnTo>
                  <a:lnTo>
                    <a:pt x="679" y="56"/>
                  </a:lnTo>
                  <a:lnTo>
                    <a:pt x="679" y="56"/>
                  </a:lnTo>
                  <a:lnTo>
                    <a:pt x="681" y="56"/>
                  </a:lnTo>
                  <a:lnTo>
                    <a:pt x="681" y="59"/>
                  </a:lnTo>
                  <a:lnTo>
                    <a:pt x="681" y="59"/>
                  </a:lnTo>
                  <a:lnTo>
                    <a:pt x="681" y="59"/>
                  </a:lnTo>
                  <a:lnTo>
                    <a:pt x="681" y="59"/>
                  </a:lnTo>
                  <a:lnTo>
                    <a:pt x="681" y="61"/>
                  </a:lnTo>
                  <a:lnTo>
                    <a:pt x="684" y="63"/>
                  </a:lnTo>
                  <a:lnTo>
                    <a:pt x="686" y="61"/>
                  </a:lnTo>
                  <a:lnTo>
                    <a:pt x="688" y="61"/>
                  </a:lnTo>
                  <a:lnTo>
                    <a:pt x="688" y="61"/>
                  </a:lnTo>
                  <a:lnTo>
                    <a:pt x="688" y="61"/>
                  </a:lnTo>
                  <a:lnTo>
                    <a:pt x="688" y="61"/>
                  </a:lnTo>
                  <a:lnTo>
                    <a:pt x="688" y="61"/>
                  </a:lnTo>
                  <a:lnTo>
                    <a:pt x="688" y="61"/>
                  </a:lnTo>
                  <a:lnTo>
                    <a:pt x="691" y="56"/>
                  </a:lnTo>
                  <a:lnTo>
                    <a:pt x="693" y="56"/>
                  </a:lnTo>
                  <a:lnTo>
                    <a:pt x="695" y="54"/>
                  </a:lnTo>
                  <a:lnTo>
                    <a:pt x="695" y="54"/>
                  </a:lnTo>
                  <a:lnTo>
                    <a:pt x="695" y="54"/>
                  </a:lnTo>
                  <a:lnTo>
                    <a:pt x="698" y="52"/>
                  </a:lnTo>
                  <a:lnTo>
                    <a:pt x="698" y="52"/>
                  </a:lnTo>
                  <a:lnTo>
                    <a:pt x="698" y="52"/>
                  </a:lnTo>
                  <a:lnTo>
                    <a:pt x="698" y="52"/>
                  </a:lnTo>
                  <a:lnTo>
                    <a:pt x="698" y="52"/>
                  </a:lnTo>
                  <a:lnTo>
                    <a:pt x="698" y="52"/>
                  </a:lnTo>
                  <a:lnTo>
                    <a:pt x="700" y="52"/>
                  </a:lnTo>
                  <a:lnTo>
                    <a:pt x="700" y="49"/>
                  </a:lnTo>
                  <a:lnTo>
                    <a:pt x="703" y="49"/>
                  </a:lnTo>
                  <a:lnTo>
                    <a:pt x="703" y="49"/>
                  </a:lnTo>
                  <a:lnTo>
                    <a:pt x="707" y="49"/>
                  </a:lnTo>
                  <a:lnTo>
                    <a:pt x="707" y="49"/>
                  </a:lnTo>
                  <a:lnTo>
                    <a:pt x="707" y="47"/>
                  </a:lnTo>
                  <a:lnTo>
                    <a:pt x="707" y="47"/>
                  </a:lnTo>
                  <a:lnTo>
                    <a:pt x="707" y="47"/>
                  </a:lnTo>
                  <a:lnTo>
                    <a:pt x="710" y="47"/>
                  </a:lnTo>
                  <a:lnTo>
                    <a:pt x="707" y="47"/>
                  </a:lnTo>
                  <a:lnTo>
                    <a:pt x="710" y="49"/>
                  </a:lnTo>
                  <a:lnTo>
                    <a:pt x="710" y="49"/>
                  </a:lnTo>
                  <a:lnTo>
                    <a:pt x="710" y="49"/>
                  </a:lnTo>
                  <a:lnTo>
                    <a:pt x="710" y="49"/>
                  </a:lnTo>
                  <a:lnTo>
                    <a:pt x="712" y="49"/>
                  </a:lnTo>
                  <a:lnTo>
                    <a:pt x="712" y="49"/>
                  </a:lnTo>
                  <a:lnTo>
                    <a:pt x="712" y="49"/>
                  </a:lnTo>
                  <a:lnTo>
                    <a:pt x="714" y="49"/>
                  </a:lnTo>
                  <a:lnTo>
                    <a:pt x="714" y="49"/>
                  </a:lnTo>
                  <a:lnTo>
                    <a:pt x="717" y="49"/>
                  </a:lnTo>
                  <a:lnTo>
                    <a:pt x="719" y="47"/>
                  </a:lnTo>
                  <a:lnTo>
                    <a:pt x="722" y="47"/>
                  </a:lnTo>
                  <a:lnTo>
                    <a:pt x="724" y="47"/>
                  </a:lnTo>
                  <a:lnTo>
                    <a:pt x="724" y="47"/>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07" name="Freeform 26">
              <a:extLst>
                <a:ext uri="{FF2B5EF4-FFF2-40B4-BE49-F238E27FC236}">
                  <a16:creationId xmlns:a16="http://schemas.microsoft.com/office/drawing/2014/main" id="{B61E85E7-6E9D-7C19-AABC-AE6049EE901F}"/>
                </a:ext>
              </a:extLst>
            </p:cNvPr>
            <p:cNvSpPr>
              <a:spLocks noEditPoints="1"/>
            </p:cNvSpPr>
            <p:nvPr/>
          </p:nvSpPr>
          <p:spPr bwMode="auto">
            <a:xfrm>
              <a:off x="9179729" y="4044763"/>
              <a:ext cx="725881" cy="1175418"/>
            </a:xfrm>
            <a:custGeom>
              <a:avLst/>
              <a:gdLst>
                <a:gd name="T0" fmla="*/ 281 w 570"/>
                <a:gd name="T1" fmla="*/ 613 h 923"/>
                <a:gd name="T2" fmla="*/ 565 w 570"/>
                <a:gd name="T3" fmla="*/ 218 h 923"/>
                <a:gd name="T4" fmla="*/ 563 w 570"/>
                <a:gd name="T5" fmla="*/ 203 h 923"/>
                <a:gd name="T6" fmla="*/ 558 w 570"/>
                <a:gd name="T7" fmla="*/ 187 h 923"/>
                <a:gd name="T8" fmla="*/ 554 w 570"/>
                <a:gd name="T9" fmla="*/ 144 h 923"/>
                <a:gd name="T10" fmla="*/ 554 w 570"/>
                <a:gd name="T11" fmla="*/ 130 h 923"/>
                <a:gd name="T12" fmla="*/ 554 w 570"/>
                <a:gd name="T13" fmla="*/ 116 h 923"/>
                <a:gd name="T14" fmla="*/ 551 w 570"/>
                <a:gd name="T15" fmla="*/ 87 h 923"/>
                <a:gd name="T16" fmla="*/ 549 w 570"/>
                <a:gd name="T17" fmla="*/ 47 h 923"/>
                <a:gd name="T18" fmla="*/ 556 w 570"/>
                <a:gd name="T19" fmla="*/ 19 h 923"/>
                <a:gd name="T20" fmla="*/ 542 w 570"/>
                <a:gd name="T21" fmla="*/ 5 h 923"/>
                <a:gd name="T22" fmla="*/ 454 w 570"/>
                <a:gd name="T23" fmla="*/ 43 h 923"/>
                <a:gd name="T24" fmla="*/ 409 w 570"/>
                <a:gd name="T25" fmla="*/ 50 h 923"/>
                <a:gd name="T26" fmla="*/ 369 w 570"/>
                <a:gd name="T27" fmla="*/ 64 h 923"/>
                <a:gd name="T28" fmla="*/ 324 w 570"/>
                <a:gd name="T29" fmla="*/ 66 h 923"/>
                <a:gd name="T30" fmla="*/ 293 w 570"/>
                <a:gd name="T31" fmla="*/ 54 h 923"/>
                <a:gd name="T32" fmla="*/ 234 w 570"/>
                <a:gd name="T33" fmla="*/ 73 h 923"/>
                <a:gd name="T34" fmla="*/ 284 w 570"/>
                <a:gd name="T35" fmla="*/ 206 h 923"/>
                <a:gd name="T36" fmla="*/ 291 w 570"/>
                <a:gd name="T37" fmla="*/ 308 h 923"/>
                <a:gd name="T38" fmla="*/ 267 w 570"/>
                <a:gd name="T39" fmla="*/ 336 h 923"/>
                <a:gd name="T40" fmla="*/ 260 w 570"/>
                <a:gd name="T41" fmla="*/ 362 h 923"/>
                <a:gd name="T42" fmla="*/ 239 w 570"/>
                <a:gd name="T43" fmla="*/ 329 h 923"/>
                <a:gd name="T44" fmla="*/ 227 w 570"/>
                <a:gd name="T45" fmla="*/ 270 h 923"/>
                <a:gd name="T46" fmla="*/ 225 w 570"/>
                <a:gd name="T47" fmla="*/ 218 h 923"/>
                <a:gd name="T48" fmla="*/ 180 w 570"/>
                <a:gd name="T49" fmla="*/ 218 h 923"/>
                <a:gd name="T50" fmla="*/ 78 w 570"/>
                <a:gd name="T51" fmla="*/ 220 h 923"/>
                <a:gd name="T52" fmla="*/ 9 w 570"/>
                <a:gd name="T53" fmla="*/ 277 h 923"/>
                <a:gd name="T54" fmla="*/ 61 w 570"/>
                <a:gd name="T55" fmla="*/ 308 h 923"/>
                <a:gd name="T56" fmla="*/ 135 w 570"/>
                <a:gd name="T57" fmla="*/ 341 h 923"/>
                <a:gd name="T58" fmla="*/ 147 w 570"/>
                <a:gd name="T59" fmla="*/ 386 h 923"/>
                <a:gd name="T60" fmla="*/ 149 w 570"/>
                <a:gd name="T61" fmla="*/ 428 h 923"/>
                <a:gd name="T62" fmla="*/ 132 w 570"/>
                <a:gd name="T63" fmla="*/ 464 h 923"/>
                <a:gd name="T64" fmla="*/ 139 w 570"/>
                <a:gd name="T65" fmla="*/ 502 h 923"/>
                <a:gd name="T66" fmla="*/ 142 w 570"/>
                <a:gd name="T67" fmla="*/ 535 h 923"/>
                <a:gd name="T68" fmla="*/ 121 w 570"/>
                <a:gd name="T69" fmla="*/ 599 h 923"/>
                <a:gd name="T70" fmla="*/ 83 w 570"/>
                <a:gd name="T71" fmla="*/ 745 h 923"/>
                <a:gd name="T72" fmla="*/ 97 w 570"/>
                <a:gd name="T73" fmla="*/ 871 h 923"/>
                <a:gd name="T74" fmla="*/ 144 w 570"/>
                <a:gd name="T75" fmla="*/ 878 h 923"/>
                <a:gd name="T76" fmla="*/ 123 w 570"/>
                <a:gd name="T77" fmla="*/ 871 h 923"/>
                <a:gd name="T78" fmla="*/ 142 w 570"/>
                <a:gd name="T79" fmla="*/ 845 h 923"/>
                <a:gd name="T80" fmla="*/ 267 w 570"/>
                <a:gd name="T81" fmla="*/ 783 h 923"/>
                <a:gd name="T82" fmla="*/ 274 w 570"/>
                <a:gd name="T83" fmla="*/ 750 h 923"/>
                <a:gd name="T84" fmla="*/ 286 w 570"/>
                <a:gd name="T85" fmla="*/ 696 h 923"/>
                <a:gd name="T86" fmla="*/ 279 w 570"/>
                <a:gd name="T87" fmla="*/ 646 h 923"/>
                <a:gd name="T88" fmla="*/ 270 w 570"/>
                <a:gd name="T89" fmla="*/ 625 h 923"/>
                <a:gd name="T90" fmla="*/ 260 w 570"/>
                <a:gd name="T91" fmla="*/ 589 h 923"/>
                <a:gd name="T92" fmla="*/ 260 w 570"/>
                <a:gd name="T93" fmla="*/ 577 h 923"/>
                <a:gd name="T94" fmla="*/ 246 w 570"/>
                <a:gd name="T95" fmla="*/ 558 h 923"/>
                <a:gd name="T96" fmla="*/ 239 w 570"/>
                <a:gd name="T97" fmla="*/ 535 h 923"/>
                <a:gd name="T98" fmla="*/ 241 w 570"/>
                <a:gd name="T99" fmla="*/ 518 h 923"/>
                <a:gd name="T100" fmla="*/ 241 w 570"/>
                <a:gd name="T101" fmla="*/ 509 h 923"/>
                <a:gd name="T102" fmla="*/ 291 w 570"/>
                <a:gd name="T103" fmla="*/ 478 h 923"/>
                <a:gd name="T104" fmla="*/ 317 w 570"/>
                <a:gd name="T105" fmla="*/ 457 h 923"/>
                <a:gd name="T106" fmla="*/ 331 w 570"/>
                <a:gd name="T107" fmla="*/ 452 h 923"/>
                <a:gd name="T108" fmla="*/ 357 w 570"/>
                <a:gd name="T109" fmla="*/ 421 h 923"/>
                <a:gd name="T110" fmla="*/ 376 w 570"/>
                <a:gd name="T111" fmla="*/ 398 h 923"/>
                <a:gd name="T112" fmla="*/ 423 w 570"/>
                <a:gd name="T113" fmla="*/ 371 h 923"/>
                <a:gd name="T114" fmla="*/ 475 w 570"/>
                <a:gd name="T115" fmla="*/ 353 h 923"/>
                <a:gd name="T116" fmla="*/ 516 w 570"/>
                <a:gd name="T117" fmla="*/ 324 h 923"/>
                <a:gd name="T118" fmla="*/ 532 w 570"/>
                <a:gd name="T119" fmla="*/ 296 h 923"/>
                <a:gd name="T120" fmla="*/ 556 w 570"/>
                <a:gd name="T121" fmla="*/ 256 h 923"/>
                <a:gd name="T122" fmla="*/ 561 w 570"/>
                <a:gd name="T123" fmla="*/ 241 h 923"/>
                <a:gd name="T124" fmla="*/ 241 w 570"/>
                <a:gd name="T125" fmla="*/ 83 h 9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0" h="923">
                  <a:moveTo>
                    <a:pt x="144" y="871"/>
                  </a:moveTo>
                  <a:lnTo>
                    <a:pt x="144" y="873"/>
                  </a:lnTo>
                  <a:lnTo>
                    <a:pt x="144" y="876"/>
                  </a:lnTo>
                  <a:lnTo>
                    <a:pt x="144" y="873"/>
                  </a:lnTo>
                  <a:lnTo>
                    <a:pt x="144" y="873"/>
                  </a:lnTo>
                  <a:lnTo>
                    <a:pt x="147" y="873"/>
                  </a:lnTo>
                  <a:lnTo>
                    <a:pt x="147" y="873"/>
                  </a:lnTo>
                  <a:lnTo>
                    <a:pt x="147" y="873"/>
                  </a:lnTo>
                  <a:lnTo>
                    <a:pt x="147" y="873"/>
                  </a:lnTo>
                  <a:lnTo>
                    <a:pt x="147" y="873"/>
                  </a:lnTo>
                  <a:lnTo>
                    <a:pt x="147" y="876"/>
                  </a:lnTo>
                  <a:lnTo>
                    <a:pt x="147" y="876"/>
                  </a:lnTo>
                  <a:lnTo>
                    <a:pt x="147" y="873"/>
                  </a:lnTo>
                  <a:lnTo>
                    <a:pt x="147" y="873"/>
                  </a:lnTo>
                  <a:lnTo>
                    <a:pt x="149" y="871"/>
                  </a:lnTo>
                  <a:lnTo>
                    <a:pt x="149" y="871"/>
                  </a:lnTo>
                  <a:lnTo>
                    <a:pt x="149" y="868"/>
                  </a:lnTo>
                  <a:lnTo>
                    <a:pt x="147" y="871"/>
                  </a:lnTo>
                  <a:lnTo>
                    <a:pt x="144" y="871"/>
                  </a:lnTo>
                  <a:close/>
                  <a:moveTo>
                    <a:pt x="518" y="317"/>
                  </a:moveTo>
                  <a:lnTo>
                    <a:pt x="516" y="317"/>
                  </a:lnTo>
                  <a:lnTo>
                    <a:pt x="516" y="317"/>
                  </a:lnTo>
                  <a:lnTo>
                    <a:pt x="513" y="319"/>
                  </a:lnTo>
                  <a:lnTo>
                    <a:pt x="513" y="319"/>
                  </a:lnTo>
                  <a:lnTo>
                    <a:pt x="516" y="322"/>
                  </a:lnTo>
                  <a:lnTo>
                    <a:pt x="516" y="324"/>
                  </a:lnTo>
                  <a:lnTo>
                    <a:pt x="518" y="324"/>
                  </a:lnTo>
                  <a:lnTo>
                    <a:pt x="518" y="324"/>
                  </a:lnTo>
                  <a:lnTo>
                    <a:pt x="518" y="322"/>
                  </a:lnTo>
                  <a:lnTo>
                    <a:pt x="518" y="322"/>
                  </a:lnTo>
                  <a:lnTo>
                    <a:pt x="518" y="319"/>
                  </a:lnTo>
                  <a:lnTo>
                    <a:pt x="520" y="319"/>
                  </a:lnTo>
                  <a:lnTo>
                    <a:pt x="520" y="317"/>
                  </a:lnTo>
                  <a:lnTo>
                    <a:pt x="520" y="317"/>
                  </a:lnTo>
                  <a:lnTo>
                    <a:pt x="518" y="317"/>
                  </a:lnTo>
                  <a:close/>
                  <a:moveTo>
                    <a:pt x="281" y="611"/>
                  </a:moveTo>
                  <a:lnTo>
                    <a:pt x="281" y="613"/>
                  </a:lnTo>
                  <a:lnTo>
                    <a:pt x="279" y="620"/>
                  </a:lnTo>
                  <a:lnTo>
                    <a:pt x="279" y="625"/>
                  </a:lnTo>
                  <a:lnTo>
                    <a:pt x="279" y="625"/>
                  </a:lnTo>
                  <a:lnTo>
                    <a:pt x="279" y="627"/>
                  </a:lnTo>
                  <a:lnTo>
                    <a:pt x="281" y="627"/>
                  </a:lnTo>
                  <a:lnTo>
                    <a:pt x="281" y="618"/>
                  </a:lnTo>
                  <a:lnTo>
                    <a:pt x="284" y="613"/>
                  </a:lnTo>
                  <a:lnTo>
                    <a:pt x="284" y="613"/>
                  </a:lnTo>
                  <a:lnTo>
                    <a:pt x="281" y="611"/>
                  </a:lnTo>
                  <a:lnTo>
                    <a:pt x="281" y="611"/>
                  </a:lnTo>
                  <a:close/>
                  <a:moveTo>
                    <a:pt x="568" y="234"/>
                  </a:moveTo>
                  <a:lnTo>
                    <a:pt x="568" y="234"/>
                  </a:lnTo>
                  <a:lnTo>
                    <a:pt x="568" y="232"/>
                  </a:lnTo>
                  <a:lnTo>
                    <a:pt x="568" y="232"/>
                  </a:lnTo>
                  <a:lnTo>
                    <a:pt x="570" y="229"/>
                  </a:lnTo>
                  <a:lnTo>
                    <a:pt x="570" y="229"/>
                  </a:lnTo>
                  <a:lnTo>
                    <a:pt x="568" y="227"/>
                  </a:lnTo>
                  <a:lnTo>
                    <a:pt x="568" y="227"/>
                  </a:lnTo>
                  <a:lnTo>
                    <a:pt x="568" y="227"/>
                  </a:lnTo>
                  <a:lnTo>
                    <a:pt x="568" y="227"/>
                  </a:lnTo>
                  <a:lnTo>
                    <a:pt x="568" y="227"/>
                  </a:lnTo>
                  <a:lnTo>
                    <a:pt x="568" y="227"/>
                  </a:lnTo>
                  <a:lnTo>
                    <a:pt x="568" y="227"/>
                  </a:lnTo>
                  <a:lnTo>
                    <a:pt x="568" y="225"/>
                  </a:lnTo>
                  <a:lnTo>
                    <a:pt x="568" y="225"/>
                  </a:lnTo>
                  <a:lnTo>
                    <a:pt x="568" y="222"/>
                  </a:lnTo>
                  <a:lnTo>
                    <a:pt x="568" y="220"/>
                  </a:lnTo>
                  <a:lnTo>
                    <a:pt x="568" y="220"/>
                  </a:lnTo>
                  <a:lnTo>
                    <a:pt x="568" y="220"/>
                  </a:lnTo>
                  <a:lnTo>
                    <a:pt x="568" y="220"/>
                  </a:lnTo>
                  <a:lnTo>
                    <a:pt x="565" y="220"/>
                  </a:lnTo>
                  <a:lnTo>
                    <a:pt x="565" y="220"/>
                  </a:lnTo>
                  <a:lnTo>
                    <a:pt x="565" y="220"/>
                  </a:lnTo>
                  <a:lnTo>
                    <a:pt x="565" y="220"/>
                  </a:lnTo>
                  <a:lnTo>
                    <a:pt x="565" y="220"/>
                  </a:lnTo>
                  <a:lnTo>
                    <a:pt x="565" y="220"/>
                  </a:lnTo>
                  <a:lnTo>
                    <a:pt x="565" y="218"/>
                  </a:lnTo>
                  <a:lnTo>
                    <a:pt x="568" y="218"/>
                  </a:lnTo>
                  <a:lnTo>
                    <a:pt x="568" y="218"/>
                  </a:lnTo>
                  <a:lnTo>
                    <a:pt x="568" y="215"/>
                  </a:lnTo>
                  <a:lnTo>
                    <a:pt x="568" y="215"/>
                  </a:lnTo>
                  <a:lnTo>
                    <a:pt x="568" y="213"/>
                  </a:lnTo>
                  <a:lnTo>
                    <a:pt x="565" y="213"/>
                  </a:lnTo>
                  <a:lnTo>
                    <a:pt x="565" y="213"/>
                  </a:lnTo>
                  <a:lnTo>
                    <a:pt x="561" y="215"/>
                  </a:lnTo>
                  <a:lnTo>
                    <a:pt x="561" y="215"/>
                  </a:lnTo>
                  <a:lnTo>
                    <a:pt x="558" y="220"/>
                  </a:lnTo>
                  <a:lnTo>
                    <a:pt x="558" y="220"/>
                  </a:lnTo>
                  <a:lnTo>
                    <a:pt x="558" y="222"/>
                  </a:lnTo>
                  <a:lnTo>
                    <a:pt x="558" y="220"/>
                  </a:lnTo>
                  <a:lnTo>
                    <a:pt x="558" y="218"/>
                  </a:lnTo>
                  <a:lnTo>
                    <a:pt x="558" y="218"/>
                  </a:lnTo>
                  <a:lnTo>
                    <a:pt x="558" y="218"/>
                  </a:lnTo>
                  <a:lnTo>
                    <a:pt x="558" y="218"/>
                  </a:lnTo>
                  <a:lnTo>
                    <a:pt x="556" y="218"/>
                  </a:lnTo>
                  <a:lnTo>
                    <a:pt x="558" y="218"/>
                  </a:lnTo>
                  <a:lnTo>
                    <a:pt x="558" y="215"/>
                  </a:lnTo>
                  <a:lnTo>
                    <a:pt x="558" y="215"/>
                  </a:lnTo>
                  <a:lnTo>
                    <a:pt x="558" y="215"/>
                  </a:lnTo>
                  <a:lnTo>
                    <a:pt x="558" y="215"/>
                  </a:lnTo>
                  <a:lnTo>
                    <a:pt x="558" y="211"/>
                  </a:lnTo>
                  <a:lnTo>
                    <a:pt x="558" y="211"/>
                  </a:lnTo>
                  <a:lnTo>
                    <a:pt x="561" y="211"/>
                  </a:lnTo>
                  <a:lnTo>
                    <a:pt x="561" y="211"/>
                  </a:lnTo>
                  <a:lnTo>
                    <a:pt x="561" y="211"/>
                  </a:lnTo>
                  <a:lnTo>
                    <a:pt x="563" y="211"/>
                  </a:lnTo>
                  <a:lnTo>
                    <a:pt x="563" y="211"/>
                  </a:lnTo>
                  <a:lnTo>
                    <a:pt x="563" y="208"/>
                  </a:lnTo>
                  <a:lnTo>
                    <a:pt x="563" y="208"/>
                  </a:lnTo>
                  <a:lnTo>
                    <a:pt x="563" y="206"/>
                  </a:lnTo>
                  <a:lnTo>
                    <a:pt x="563" y="206"/>
                  </a:lnTo>
                  <a:lnTo>
                    <a:pt x="563" y="206"/>
                  </a:lnTo>
                  <a:lnTo>
                    <a:pt x="563" y="203"/>
                  </a:lnTo>
                  <a:lnTo>
                    <a:pt x="563" y="203"/>
                  </a:lnTo>
                  <a:lnTo>
                    <a:pt x="563" y="201"/>
                  </a:lnTo>
                  <a:lnTo>
                    <a:pt x="561" y="201"/>
                  </a:lnTo>
                  <a:lnTo>
                    <a:pt x="561" y="201"/>
                  </a:lnTo>
                  <a:lnTo>
                    <a:pt x="558" y="201"/>
                  </a:lnTo>
                  <a:lnTo>
                    <a:pt x="556" y="203"/>
                  </a:lnTo>
                  <a:lnTo>
                    <a:pt x="556" y="203"/>
                  </a:lnTo>
                  <a:lnTo>
                    <a:pt x="556" y="206"/>
                  </a:lnTo>
                  <a:lnTo>
                    <a:pt x="556" y="206"/>
                  </a:lnTo>
                  <a:lnTo>
                    <a:pt x="556" y="206"/>
                  </a:lnTo>
                  <a:lnTo>
                    <a:pt x="556" y="206"/>
                  </a:lnTo>
                  <a:lnTo>
                    <a:pt x="556" y="206"/>
                  </a:lnTo>
                  <a:lnTo>
                    <a:pt x="556" y="203"/>
                  </a:lnTo>
                  <a:lnTo>
                    <a:pt x="556" y="203"/>
                  </a:lnTo>
                  <a:lnTo>
                    <a:pt x="556" y="203"/>
                  </a:lnTo>
                  <a:lnTo>
                    <a:pt x="556" y="203"/>
                  </a:lnTo>
                  <a:lnTo>
                    <a:pt x="556" y="201"/>
                  </a:lnTo>
                  <a:lnTo>
                    <a:pt x="554" y="201"/>
                  </a:lnTo>
                  <a:lnTo>
                    <a:pt x="554" y="203"/>
                  </a:lnTo>
                  <a:lnTo>
                    <a:pt x="554" y="203"/>
                  </a:lnTo>
                  <a:lnTo>
                    <a:pt x="554" y="201"/>
                  </a:lnTo>
                  <a:lnTo>
                    <a:pt x="554" y="201"/>
                  </a:lnTo>
                  <a:lnTo>
                    <a:pt x="554" y="199"/>
                  </a:lnTo>
                  <a:lnTo>
                    <a:pt x="554" y="199"/>
                  </a:lnTo>
                  <a:lnTo>
                    <a:pt x="556" y="199"/>
                  </a:lnTo>
                  <a:lnTo>
                    <a:pt x="556" y="199"/>
                  </a:lnTo>
                  <a:lnTo>
                    <a:pt x="556" y="199"/>
                  </a:lnTo>
                  <a:lnTo>
                    <a:pt x="556" y="196"/>
                  </a:lnTo>
                  <a:lnTo>
                    <a:pt x="556" y="196"/>
                  </a:lnTo>
                  <a:lnTo>
                    <a:pt x="556" y="196"/>
                  </a:lnTo>
                  <a:lnTo>
                    <a:pt x="556" y="196"/>
                  </a:lnTo>
                  <a:lnTo>
                    <a:pt x="558" y="194"/>
                  </a:lnTo>
                  <a:lnTo>
                    <a:pt x="558" y="194"/>
                  </a:lnTo>
                  <a:lnTo>
                    <a:pt x="558" y="192"/>
                  </a:lnTo>
                  <a:lnTo>
                    <a:pt x="558" y="192"/>
                  </a:lnTo>
                  <a:lnTo>
                    <a:pt x="558" y="189"/>
                  </a:lnTo>
                  <a:lnTo>
                    <a:pt x="558" y="187"/>
                  </a:lnTo>
                  <a:lnTo>
                    <a:pt x="558" y="187"/>
                  </a:lnTo>
                  <a:lnTo>
                    <a:pt x="558" y="187"/>
                  </a:lnTo>
                  <a:lnTo>
                    <a:pt x="556" y="187"/>
                  </a:lnTo>
                  <a:lnTo>
                    <a:pt x="556" y="185"/>
                  </a:lnTo>
                  <a:lnTo>
                    <a:pt x="556" y="185"/>
                  </a:lnTo>
                  <a:lnTo>
                    <a:pt x="556" y="185"/>
                  </a:lnTo>
                  <a:lnTo>
                    <a:pt x="556" y="182"/>
                  </a:lnTo>
                  <a:lnTo>
                    <a:pt x="554" y="177"/>
                  </a:lnTo>
                  <a:lnTo>
                    <a:pt x="554" y="175"/>
                  </a:lnTo>
                  <a:lnTo>
                    <a:pt x="554" y="173"/>
                  </a:lnTo>
                  <a:lnTo>
                    <a:pt x="554" y="170"/>
                  </a:lnTo>
                  <a:lnTo>
                    <a:pt x="554" y="170"/>
                  </a:lnTo>
                  <a:lnTo>
                    <a:pt x="556" y="168"/>
                  </a:lnTo>
                  <a:lnTo>
                    <a:pt x="556" y="168"/>
                  </a:lnTo>
                  <a:lnTo>
                    <a:pt x="556" y="168"/>
                  </a:lnTo>
                  <a:lnTo>
                    <a:pt x="554" y="166"/>
                  </a:lnTo>
                  <a:lnTo>
                    <a:pt x="554" y="166"/>
                  </a:lnTo>
                  <a:lnTo>
                    <a:pt x="554" y="166"/>
                  </a:lnTo>
                  <a:lnTo>
                    <a:pt x="551" y="163"/>
                  </a:lnTo>
                  <a:lnTo>
                    <a:pt x="551" y="163"/>
                  </a:lnTo>
                  <a:lnTo>
                    <a:pt x="554" y="163"/>
                  </a:lnTo>
                  <a:lnTo>
                    <a:pt x="554" y="163"/>
                  </a:lnTo>
                  <a:lnTo>
                    <a:pt x="554" y="161"/>
                  </a:lnTo>
                  <a:lnTo>
                    <a:pt x="554" y="158"/>
                  </a:lnTo>
                  <a:lnTo>
                    <a:pt x="556" y="156"/>
                  </a:lnTo>
                  <a:lnTo>
                    <a:pt x="556" y="156"/>
                  </a:lnTo>
                  <a:lnTo>
                    <a:pt x="556" y="156"/>
                  </a:lnTo>
                  <a:lnTo>
                    <a:pt x="554" y="156"/>
                  </a:lnTo>
                  <a:lnTo>
                    <a:pt x="554" y="156"/>
                  </a:lnTo>
                  <a:lnTo>
                    <a:pt x="554" y="151"/>
                  </a:lnTo>
                  <a:lnTo>
                    <a:pt x="554" y="154"/>
                  </a:lnTo>
                  <a:lnTo>
                    <a:pt x="551" y="154"/>
                  </a:lnTo>
                  <a:lnTo>
                    <a:pt x="551" y="151"/>
                  </a:lnTo>
                  <a:lnTo>
                    <a:pt x="554" y="151"/>
                  </a:lnTo>
                  <a:lnTo>
                    <a:pt x="554" y="151"/>
                  </a:lnTo>
                  <a:lnTo>
                    <a:pt x="554" y="151"/>
                  </a:lnTo>
                  <a:lnTo>
                    <a:pt x="554" y="149"/>
                  </a:lnTo>
                  <a:lnTo>
                    <a:pt x="554" y="144"/>
                  </a:lnTo>
                  <a:lnTo>
                    <a:pt x="554" y="144"/>
                  </a:lnTo>
                  <a:lnTo>
                    <a:pt x="554" y="142"/>
                  </a:lnTo>
                  <a:lnTo>
                    <a:pt x="554" y="142"/>
                  </a:lnTo>
                  <a:lnTo>
                    <a:pt x="554" y="140"/>
                  </a:lnTo>
                  <a:lnTo>
                    <a:pt x="556" y="137"/>
                  </a:lnTo>
                  <a:lnTo>
                    <a:pt x="556" y="135"/>
                  </a:lnTo>
                  <a:lnTo>
                    <a:pt x="556" y="135"/>
                  </a:lnTo>
                  <a:lnTo>
                    <a:pt x="554" y="135"/>
                  </a:lnTo>
                  <a:lnTo>
                    <a:pt x="554" y="135"/>
                  </a:lnTo>
                  <a:lnTo>
                    <a:pt x="554" y="135"/>
                  </a:lnTo>
                  <a:lnTo>
                    <a:pt x="551" y="132"/>
                  </a:lnTo>
                  <a:lnTo>
                    <a:pt x="551" y="132"/>
                  </a:lnTo>
                  <a:lnTo>
                    <a:pt x="551" y="132"/>
                  </a:lnTo>
                  <a:lnTo>
                    <a:pt x="551" y="135"/>
                  </a:lnTo>
                  <a:lnTo>
                    <a:pt x="551" y="135"/>
                  </a:lnTo>
                  <a:lnTo>
                    <a:pt x="551" y="135"/>
                  </a:lnTo>
                  <a:lnTo>
                    <a:pt x="551" y="137"/>
                  </a:lnTo>
                  <a:lnTo>
                    <a:pt x="551" y="137"/>
                  </a:lnTo>
                  <a:lnTo>
                    <a:pt x="549" y="137"/>
                  </a:lnTo>
                  <a:lnTo>
                    <a:pt x="549" y="137"/>
                  </a:lnTo>
                  <a:lnTo>
                    <a:pt x="546" y="135"/>
                  </a:lnTo>
                  <a:lnTo>
                    <a:pt x="546" y="135"/>
                  </a:lnTo>
                  <a:lnTo>
                    <a:pt x="546" y="132"/>
                  </a:lnTo>
                  <a:lnTo>
                    <a:pt x="546" y="132"/>
                  </a:lnTo>
                  <a:lnTo>
                    <a:pt x="546" y="132"/>
                  </a:lnTo>
                  <a:lnTo>
                    <a:pt x="549" y="130"/>
                  </a:lnTo>
                  <a:lnTo>
                    <a:pt x="549" y="130"/>
                  </a:lnTo>
                  <a:lnTo>
                    <a:pt x="549" y="130"/>
                  </a:lnTo>
                  <a:lnTo>
                    <a:pt x="551" y="130"/>
                  </a:lnTo>
                  <a:lnTo>
                    <a:pt x="551" y="130"/>
                  </a:lnTo>
                  <a:lnTo>
                    <a:pt x="551" y="130"/>
                  </a:lnTo>
                  <a:lnTo>
                    <a:pt x="551" y="130"/>
                  </a:lnTo>
                  <a:lnTo>
                    <a:pt x="551" y="130"/>
                  </a:lnTo>
                  <a:lnTo>
                    <a:pt x="551" y="132"/>
                  </a:lnTo>
                  <a:lnTo>
                    <a:pt x="551" y="130"/>
                  </a:lnTo>
                  <a:lnTo>
                    <a:pt x="551" y="130"/>
                  </a:lnTo>
                  <a:lnTo>
                    <a:pt x="554" y="130"/>
                  </a:lnTo>
                  <a:lnTo>
                    <a:pt x="554" y="128"/>
                  </a:lnTo>
                  <a:lnTo>
                    <a:pt x="554" y="128"/>
                  </a:lnTo>
                  <a:lnTo>
                    <a:pt x="554" y="128"/>
                  </a:lnTo>
                  <a:lnTo>
                    <a:pt x="551" y="128"/>
                  </a:lnTo>
                  <a:lnTo>
                    <a:pt x="551" y="125"/>
                  </a:lnTo>
                  <a:lnTo>
                    <a:pt x="551" y="125"/>
                  </a:lnTo>
                  <a:lnTo>
                    <a:pt x="554" y="125"/>
                  </a:lnTo>
                  <a:lnTo>
                    <a:pt x="554" y="125"/>
                  </a:lnTo>
                  <a:lnTo>
                    <a:pt x="554" y="125"/>
                  </a:lnTo>
                  <a:lnTo>
                    <a:pt x="554" y="125"/>
                  </a:lnTo>
                  <a:lnTo>
                    <a:pt x="554" y="125"/>
                  </a:lnTo>
                  <a:lnTo>
                    <a:pt x="554" y="123"/>
                  </a:lnTo>
                  <a:lnTo>
                    <a:pt x="556" y="125"/>
                  </a:lnTo>
                  <a:lnTo>
                    <a:pt x="556" y="125"/>
                  </a:lnTo>
                  <a:lnTo>
                    <a:pt x="558" y="125"/>
                  </a:lnTo>
                  <a:lnTo>
                    <a:pt x="558" y="123"/>
                  </a:lnTo>
                  <a:lnTo>
                    <a:pt x="558" y="123"/>
                  </a:lnTo>
                  <a:lnTo>
                    <a:pt x="558" y="123"/>
                  </a:lnTo>
                  <a:lnTo>
                    <a:pt x="558" y="123"/>
                  </a:lnTo>
                  <a:lnTo>
                    <a:pt x="558" y="123"/>
                  </a:lnTo>
                  <a:lnTo>
                    <a:pt x="558" y="123"/>
                  </a:lnTo>
                  <a:lnTo>
                    <a:pt x="556" y="121"/>
                  </a:lnTo>
                  <a:lnTo>
                    <a:pt x="556" y="121"/>
                  </a:lnTo>
                  <a:lnTo>
                    <a:pt x="556" y="121"/>
                  </a:lnTo>
                  <a:lnTo>
                    <a:pt x="556" y="121"/>
                  </a:lnTo>
                  <a:lnTo>
                    <a:pt x="554" y="121"/>
                  </a:lnTo>
                  <a:lnTo>
                    <a:pt x="554" y="118"/>
                  </a:lnTo>
                  <a:lnTo>
                    <a:pt x="554" y="118"/>
                  </a:lnTo>
                  <a:lnTo>
                    <a:pt x="554" y="116"/>
                  </a:lnTo>
                  <a:lnTo>
                    <a:pt x="556" y="116"/>
                  </a:lnTo>
                  <a:lnTo>
                    <a:pt x="556" y="118"/>
                  </a:lnTo>
                  <a:lnTo>
                    <a:pt x="556" y="118"/>
                  </a:lnTo>
                  <a:lnTo>
                    <a:pt x="556" y="116"/>
                  </a:lnTo>
                  <a:lnTo>
                    <a:pt x="556" y="116"/>
                  </a:lnTo>
                  <a:lnTo>
                    <a:pt x="556" y="116"/>
                  </a:lnTo>
                  <a:lnTo>
                    <a:pt x="554" y="116"/>
                  </a:lnTo>
                  <a:lnTo>
                    <a:pt x="554" y="116"/>
                  </a:lnTo>
                  <a:lnTo>
                    <a:pt x="554" y="114"/>
                  </a:lnTo>
                  <a:lnTo>
                    <a:pt x="554" y="111"/>
                  </a:lnTo>
                  <a:lnTo>
                    <a:pt x="554" y="111"/>
                  </a:lnTo>
                  <a:lnTo>
                    <a:pt x="551" y="111"/>
                  </a:lnTo>
                  <a:lnTo>
                    <a:pt x="551" y="111"/>
                  </a:lnTo>
                  <a:lnTo>
                    <a:pt x="551" y="109"/>
                  </a:lnTo>
                  <a:lnTo>
                    <a:pt x="549" y="109"/>
                  </a:lnTo>
                  <a:lnTo>
                    <a:pt x="549" y="109"/>
                  </a:lnTo>
                  <a:lnTo>
                    <a:pt x="551" y="106"/>
                  </a:lnTo>
                  <a:lnTo>
                    <a:pt x="551" y="104"/>
                  </a:lnTo>
                  <a:lnTo>
                    <a:pt x="551" y="104"/>
                  </a:lnTo>
                  <a:lnTo>
                    <a:pt x="554" y="104"/>
                  </a:lnTo>
                  <a:lnTo>
                    <a:pt x="554" y="104"/>
                  </a:lnTo>
                  <a:lnTo>
                    <a:pt x="554" y="104"/>
                  </a:lnTo>
                  <a:lnTo>
                    <a:pt x="554" y="102"/>
                  </a:lnTo>
                  <a:lnTo>
                    <a:pt x="551" y="104"/>
                  </a:lnTo>
                  <a:lnTo>
                    <a:pt x="551" y="102"/>
                  </a:lnTo>
                  <a:lnTo>
                    <a:pt x="551" y="102"/>
                  </a:lnTo>
                  <a:lnTo>
                    <a:pt x="551" y="102"/>
                  </a:lnTo>
                  <a:lnTo>
                    <a:pt x="551" y="102"/>
                  </a:lnTo>
                  <a:lnTo>
                    <a:pt x="551" y="99"/>
                  </a:lnTo>
                  <a:lnTo>
                    <a:pt x="551" y="99"/>
                  </a:lnTo>
                  <a:lnTo>
                    <a:pt x="551" y="97"/>
                  </a:lnTo>
                  <a:lnTo>
                    <a:pt x="551" y="97"/>
                  </a:lnTo>
                  <a:lnTo>
                    <a:pt x="549" y="97"/>
                  </a:lnTo>
                  <a:lnTo>
                    <a:pt x="549" y="97"/>
                  </a:lnTo>
                  <a:lnTo>
                    <a:pt x="549" y="95"/>
                  </a:lnTo>
                  <a:lnTo>
                    <a:pt x="549" y="95"/>
                  </a:lnTo>
                  <a:lnTo>
                    <a:pt x="549" y="95"/>
                  </a:lnTo>
                  <a:lnTo>
                    <a:pt x="551" y="95"/>
                  </a:lnTo>
                  <a:lnTo>
                    <a:pt x="551" y="95"/>
                  </a:lnTo>
                  <a:lnTo>
                    <a:pt x="551" y="95"/>
                  </a:lnTo>
                  <a:lnTo>
                    <a:pt x="551" y="92"/>
                  </a:lnTo>
                  <a:lnTo>
                    <a:pt x="551" y="92"/>
                  </a:lnTo>
                  <a:lnTo>
                    <a:pt x="551" y="92"/>
                  </a:lnTo>
                  <a:lnTo>
                    <a:pt x="551" y="90"/>
                  </a:lnTo>
                  <a:lnTo>
                    <a:pt x="551" y="87"/>
                  </a:lnTo>
                  <a:lnTo>
                    <a:pt x="551" y="87"/>
                  </a:lnTo>
                  <a:lnTo>
                    <a:pt x="551" y="85"/>
                  </a:lnTo>
                  <a:lnTo>
                    <a:pt x="551" y="83"/>
                  </a:lnTo>
                  <a:lnTo>
                    <a:pt x="551" y="83"/>
                  </a:lnTo>
                  <a:lnTo>
                    <a:pt x="554" y="83"/>
                  </a:lnTo>
                  <a:lnTo>
                    <a:pt x="554" y="83"/>
                  </a:lnTo>
                  <a:lnTo>
                    <a:pt x="551" y="80"/>
                  </a:lnTo>
                  <a:lnTo>
                    <a:pt x="551" y="78"/>
                  </a:lnTo>
                  <a:lnTo>
                    <a:pt x="549" y="76"/>
                  </a:lnTo>
                  <a:lnTo>
                    <a:pt x="551" y="76"/>
                  </a:lnTo>
                  <a:lnTo>
                    <a:pt x="551" y="73"/>
                  </a:lnTo>
                  <a:lnTo>
                    <a:pt x="551" y="73"/>
                  </a:lnTo>
                  <a:lnTo>
                    <a:pt x="551" y="73"/>
                  </a:lnTo>
                  <a:lnTo>
                    <a:pt x="551" y="73"/>
                  </a:lnTo>
                  <a:lnTo>
                    <a:pt x="549" y="73"/>
                  </a:lnTo>
                  <a:lnTo>
                    <a:pt x="549" y="71"/>
                  </a:lnTo>
                  <a:lnTo>
                    <a:pt x="549" y="69"/>
                  </a:lnTo>
                  <a:lnTo>
                    <a:pt x="549" y="69"/>
                  </a:lnTo>
                  <a:lnTo>
                    <a:pt x="549" y="69"/>
                  </a:lnTo>
                  <a:lnTo>
                    <a:pt x="549" y="66"/>
                  </a:lnTo>
                  <a:lnTo>
                    <a:pt x="546" y="66"/>
                  </a:lnTo>
                  <a:lnTo>
                    <a:pt x="546" y="64"/>
                  </a:lnTo>
                  <a:lnTo>
                    <a:pt x="546" y="64"/>
                  </a:lnTo>
                  <a:lnTo>
                    <a:pt x="546" y="64"/>
                  </a:lnTo>
                  <a:lnTo>
                    <a:pt x="546" y="61"/>
                  </a:lnTo>
                  <a:lnTo>
                    <a:pt x="549" y="61"/>
                  </a:lnTo>
                  <a:lnTo>
                    <a:pt x="549" y="61"/>
                  </a:lnTo>
                  <a:lnTo>
                    <a:pt x="549" y="59"/>
                  </a:lnTo>
                  <a:lnTo>
                    <a:pt x="546" y="59"/>
                  </a:lnTo>
                  <a:lnTo>
                    <a:pt x="546" y="59"/>
                  </a:lnTo>
                  <a:lnTo>
                    <a:pt x="546" y="57"/>
                  </a:lnTo>
                  <a:lnTo>
                    <a:pt x="546" y="57"/>
                  </a:lnTo>
                  <a:lnTo>
                    <a:pt x="549" y="57"/>
                  </a:lnTo>
                  <a:lnTo>
                    <a:pt x="549" y="54"/>
                  </a:lnTo>
                  <a:lnTo>
                    <a:pt x="549" y="52"/>
                  </a:lnTo>
                  <a:lnTo>
                    <a:pt x="549" y="50"/>
                  </a:lnTo>
                  <a:lnTo>
                    <a:pt x="549" y="47"/>
                  </a:lnTo>
                  <a:lnTo>
                    <a:pt x="546" y="50"/>
                  </a:lnTo>
                  <a:lnTo>
                    <a:pt x="546" y="47"/>
                  </a:lnTo>
                  <a:lnTo>
                    <a:pt x="546" y="47"/>
                  </a:lnTo>
                  <a:lnTo>
                    <a:pt x="544" y="47"/>
                  </a:lnTo>
                  <a:lnTo>
                    <a:pt x="544" y="45"/>
                  </a:lnTo>
                  <a:lnTo>
                    <a:pt x="544" y="47"/>
                  </a:lnTo>
                  <a:lnTo>
                    <a:pt x="544" y="47"/>
                  </a:lnTo>
                  <a:lnTo>
                    <a:pt x="544" y="45"/>
                  </a:lnTo>
                  <a:lnTo>
                    <a:pt x="542" y="45"/>
                  </a:lnTo>
                  <a:lnTo>
                    <a:pt x="544" y="45"/>
                  </a:lnTo>
                  <a:lnTo>
                    <a:pt x="544" y="45"/>
                  </a:lnTo>
                  <a:lnTo>
                    <a:pt x="544" y="45"/>
                  </a:lnTo>
                  <a:lnTo>
                    <a:pt x="546" y="45"/>
                  </a:lnTo>
                  <a:lnTo>
                    <a:pt x="546" y="43"/>
                  </a:lnTo>
                  <a:lnTo>
                    <a:pt x="546" y="40"/>
                  </a:lnTo>
                  <a:lnTo>
                    <a:pt x="551" y="38"/>
                  </a:lnTo>
                  <a:lnTo>
                    <a:pt x="551" y="38"/>
                  </a:lnTo>
                  <a:lnTo>
                    <a:pt x="551" y="38"/>
                  </a:lnTo>
                  <a:lnTo>
                    <a:pt x="551" y="35"/>
                  </a:lnTo>
                  <a:lnTo>
                    <a:pt x="551" y="35"/>
                  </a:lnTo>
                  <a:lnTo>
                    <a:pt x="551" y="35"/>
                  </a:lnTo>
                  <a:lnTo>
                    <a:pt x="554" y="33"/>
                  </a:lnTo>
                  <a:lnTo>
                    <a:pt x="554" y="31"/>
                  </a:lnTo>
                  <a:lnTo>
                    <a:pt x="554" y="31"/>
                  </a:lnTo>
                  <a:lnTo>
                    <a:pt x="554" y="28"/>
                  </a:lnTo>
                  <a:lnTo>
                    <a:pt x="554" y="28"/>
                  </a:lnTo>
                  <a:lnTo>
                    <a:pt x="551" y="28"/>
                  </a:lnTo>
                  <a:lnTo>
                    <a:pt x="551" y="28"/>
                  </a:lnTo>
                  <a:lnTo>
                    <a:pt x="551" y="31"/>
                  </a:lnTo>
                  <a:lnTo>
                    <a:pt x="551" y="28"/>
                  </a:lnTo>
                  <a:lnTo>
                    <a:pt x="551" y="26"/>
                  </a:lnTo>
                  <a:lnTo>
                    <a:pt x="551" y="26"/>
                  </a:lnTo>
                  <a:lnTo>
                    <a:pt x="551" y="24"/>
                  </a:lnTo>
                  <a:lnTo>
                    <a:pt x="551" y="21"/>
                  </a:lnTo>
                  <a:lnTo>
                    <a:pt x="554" y="21"/>
                  </a:lnTo>
                  <a:lnTo>
                    <a:pt x="556" y="19"/>
                  </a:lnTo>
                  <a:lnTo>
                    <a:pt x="556" y="19"/>
                  </a:lnTo>
                  <a:lnTo>
                    <a:pt x="556" y="19"/>
                  </a:lnTo>
                  <a:lnTo>
                    <a:pt x="551" y="16"/>
                  </a:lnTo>
                  <a:lnTo>
                    <a:pt x="551" y="14"/>
                  </a:lnTo>
                  <a:lnTo>
                    <a:pt x="551" y="16"/>
                  </a:lnTo>
                  <a:lnTo>
                    <a:pt x="551" y="16"/>
                  </a:lnTo>
                  <a:lnTo>
                    <a:pt x="551" y="16"/>
                  </a:lnTo>
                  <a:lnTo>
                    <a:pt x="551" y="16"/>
                  </a:lnTo>
                  <a:lnTo>
                    <a:pt x="549" y="14"/>
                  </a:lnTo>
                  <a:lnTo>
                    <a:pt x="554" y="12"/>
                  </a:lnTo>
                  <a:lnTo>
                    <a:pt x="556" y="12"/>
                  </a:lnTo>
                  <a:lnTo>
                    <a:pt x="558" y="12"/>
                  </a:lnTo>
                  <a:lnTo>
                    <a:pt x="558" y="12"/>
                  </a:lnTo>
                  <a:lnTo>
                    <a:pt x="558" y="9"/>
                  </a:lnTo>
                  <a:lnTo>
                    <a:pt x="558" y="9"/>
                  </a:lnTo>
                  <a:lnTo>
                    <a:pt x="556" y="9"/>
                  </a:lnTo>
                  <a:lnTo>
                    <a:pt x="554" y="9"/>
                  </a:lnTo>
                  <a:lnTo>
                    <a:pt x="554" y="7"/>
                  </a:lnTo>
                  <a:lnTo>
                    <a:pt x="554" y="7"/>
                  </a:lnTo>
                  <a:lnTo>
                    <a:pt x="554" y="5"/>
                  </a:lnTo>
                  <a:lnTo>
                    <a:pt x="554" y="5"/>
                  </a:lnTo>
                  <a:lnTo>
                    <a:pt x="551" y="5"/>
                  </a:lnTo>
                  <a:lnTo>
                    <a:pt x="551" y="5"/>
                  </a:lnTo>
                  <a:lnTo>
                    <a:pt x="551" y="2"/>
                  </a:lnTo>
                  <a:lnTo>
                    <a:pt x="551" y="2"/>
                  </a:lnTo>
                  <a:lnTo>
                    <a:pt x="551" y="2"/>
                  </a:lnTo>
                  <a:lnTo>
                    <a:pt x="551" y="0"/>
                  </a:lnTo>
                  <a:lnTo>
                    <a:pt x="551" y="0"/>
                  </a:lnTo>
                  <a:lnTo>
                    <a:pt x="551" y="0"/>
                  </a:lnTo>
                  <a:lnTo>
                    <a:pt x="549" y="0"/>
                  </a:lnTo>
                  <a:lnTo>
                    <a:pt x="549" y="0"/>
                  </a:lnTo>
                  <a:lnTo>
                    <a:pt x="549" y="0"/>
                  </a:lnTo>
                  <a:lnTo>
                    <a:pt x="549" y="0"/>
                  </a:lnTo>
                  <a:lnTo>
                    <a:pt x="549" y="0"/>
                  </a:lnTo>
                  <a:lnTo>
                    <a:pt x="546" y="0"/>
                  </a:lnTo>
                  <a:lnTo>
                    <a:pt x="546" y="0"/>
                  </a:lnTo>
                  <a:lnTo>
                    <a:pt x="544" y="2"/>
                  </a:lnTo>
                  <a:lnTo>
                    <a:pt x="542" y="5"/>
                  </a:lnTo>
                  <a:lnTo>
                    <a:pt x="539" y="5"/>
                  </a:lnTo>
                  <a:lnTo>
                    <a:pt x="537" y="7"/>
                  </a:lnTo>
                  <a:lnTo>
                    <a:pt x="535" y="9"/>
                  </a:lnTo>
                  <a:lnTo>
                    <a:pt x="532" y="12"/>
                  </a:lnTo>
                  <a:lnTo>
                    <a:pt x="532" y="12"/>
                  </a:lnTo>
                  <a:lnTo>
                    <a:pt x="530" y="12"/>
                  </a:lnTo>
                  <a:lnTo>
                    <a:pt x="525" y="16"/>
                  </a:lnTo>
                  <a:lnTo>
                    <a:pt x="523" y="19"/>
                  </a:lnTo>
                  <a:lnTo>
                    <a:pt x="518" y="21"/>
                  </a:lnTo>
                  <a:lnTo>
                    <a:pt x="513" y="24"/>
                  </a:lnTo>
                  <a:lnTo>
                    <a:pt x="511" y="24"/>
                  </a:lnTo>
                  <a:lnTo>
                    <a:pt x="502" y="26"/>
                  </a:lnTo>
                  <a:lnTo>
                    <a:pt x="497" y="26"/>
                  </a:lnTo>
                  <a:lnTo>
                    <a:pt x="497" y="26"/>
                  </a:lnTo>
                  <a:lnTo>
                    <a:pt x="497" y="28"/>
                  </a:lnTo>
                  <a:lnTo>
                    <a:pt x="485" y="35"/>
                  </a:lnTo>
                  <a:lnTo>
                    <a:pt x="485" y="35"/>
                  </a:lnTo>
                  <a:lnTo>
                    <a:pt x="483" y="38"/>
                  </a:lnTo>
                  <a:lnTo>
                    <a:pt x="483" y="38"/>
                  </a:lnTo>
                  <a:lnTo>
                    <a:pt x="480" y="35"/>
                  </a:lnTo>
                  <a:lnTo>
                    <a:pt x="478" y="35"/>
                  </a:lnTo>
                  <a:lnTo>
                    <a:pt x="478" y="35"/>
                  </a:lnTo>
                  <a:lnTo>
                    <a:pt x="475" y="35"/>
                  </a:lnTo>
                  <a:lnTo>
                    <a:pt x="473" y="35"/>
                  </a:lnTo>
                  <a:lnTo>
                    <a:pt x="466" y="35"/>
                  </a:lnTo>
                  <a:lnTo>
                    <a:pt x="464" y="35"/>
                  </a:lnTo>
                  <a:lnTo>
                    <a:pt x="464" y="38"/>
                  </a:lnTo>
                  <a:lnTo>
                    <a:pt x="461" y="38"/>
                  </a:lnTo>
                  <a:lnTo>
                    <a:pt x="461" y="38"/>
                  </a:lnTo>
                  <a:lnTo>
                    <a:pt x="461" y="40"/>
                  </a:lnTo>
                  <a:lnTo>
                    <a:pt x="459" y="40"/>
                  </a:lnTo>
                  <a:lnTo>
                    <a:pt x="457" y="43"/>
                  </a:lnTo>
                  <a:lnTo>
                    <a:pt x="457" y="43"/>
                  </a:lnTo>
                  <a:lnTo>
                    <a:pt x="457" y="43"/>
                  </a:lnTo>
                  <a:lnTo>
                    <a:pt x="454" y="43"/>
                  </a:lnTo>
                  <a:lnTo>
                    <a:pt x="454" y="43"/>
                  </a:lnTo>
                  <a:lnTo>
                    <a:pt x="454" y="43"/>
                  </a:lnTo>
                  <a:lnTo>
                    <a:pt x="452" y="43"/>
                  </a:lnTo>
                  <a:lnTo>
                    <a:pt x="452" y="43"/>
                  </a:lnTo>
                  <a:lnTo>
                    <a:pt x="449" y="45"/>
                  </a:lnTo>
                  <a:lnTo>
                    <a:pt x="445" y="47"/>
                  </a:lnTo>
                  <a:lnTo>
                    <a:pt x="442" y="50"/>
                  </a:lnTo>
                  <a:lnTo>
                    <a:pt x="442" y="50"/>
                  </a:lnTo>
                  <a:lnTo>
                    <a:pt x="442" y="50"/>
                  </a:lnTo>
                  <a:lnTo>
                    <a:pt x="438" y="47"/>
                  </a:lnTo>
                  <a:lnTo>
                    <a:pt x="435" y="47"/>
                  </a:lnTo>
                  <a:lnTo>
                    <a:pt x="433" y="45"/>
                  </a:lnTo>
                  <a:lnTo>
                    <a:pt x="431" y="43"/>
                  </a:lnTo>
                  <a:lnTo>
                    <a:pt x="428" y="43"/>
                  </a:lnTo>
                  <a:lnTo>
                    <a:pt x="428" y="43"/>
                  </a:lnTo>
                  <a:lnTo>
                    <a:pt x="426" y="43"/>
                  </a:lnTo>
                  <a:lnTo>
                    <a:pt x="426" y="43"/>
                  </a:lnTo>
                  <a:lnTo>
                    <a:pt x="426" y="43"/>
                  </a:lnTo>
                  <a:lnTo>
                    <a:pt x="423" y="43"/>
                  </a:lnTo>
                  <a:lnTo>
                    <a:pt x="423" y="43"/>
                  </a:lnTo>
                  <a:lnTo>
                    <a:pt x="423" y="43"/>
                  </a:lnTo>
                  <a:lnTo>
                    <a:pt x="423" y="40"/>
                  </a:lnTo>
                  <a:lnTo>
                    <a:pt x="423" y="40"/>
                  </a:lnTo>
                  <a:lnTo>
                    <a:pt x="423" y="40"/>
                  </a:lnTo>
                  <a:lnTo>
                    <a:pt x="423" y="40"/>
                  </a:lnTo>
                  <a:lnTo>
                    <a:pt x="421" y="40"/>
                  </a:lnTo>
                  <a:lnTo>
                    <a:pt x="421" y="43"/>
                  </a:lnTo>
                  <a:lnTo>
                    <a:pt x="421" y="43"/>
                  </a:lnTo>
                  <a:lnTo>
                    <a:pt x="421" y="43"/>
                  </a:lnTo>
                  <a:lnTo>
                    <a:pt x="419" y="43"/>
                  </a:lnTo>
                  <a:lnTo>
                    <a:pt x="416" y="43"/>
                  </a:lnTo>
                  <a:lnTo>
                    <a:pt x="416" y="43"/>
                  </a:lnTo>
                  <a:lnTo>
                    <a:pt x="414" y="43"/>
                  </a:lnTo>
                  <a:lnTo>
                    <a:pt x="414" y="43"/>
                  </a:lnTo>
                  <a:lnTo>
                    <a:pt x="409" y="45"/>
                  </a:lnTo>
                  <a:lnTo>
                    <a:pt x="409" y="45"/>
                  </a:lnTo>
                  <a:lnTo>
                    <a:pt x="409" y="45"/>
                  </a:lnTo>
                  <a:lnTo>
                    <a:pt x="409" y="50"/>
                  </a:lnTo>
                  <a:lnTo>
                    <a:pt x="409" y="50"/>
                  </a:lnTo>
                  <a:lnTo>
                    <a:pt x="409" y="50"/>
                  </a:lnTo>
                  <a:lnTo>
                    <a:pt x="407" y="52"/>
                  </a:lnTo>
                  <a:lnTo>
                    <a:pt x="407" y="54"/>
                  </a:lnTo>
                  <a:lnTo>
                    <a:pt x="407" y="54"/>
                  </a:lnTo>
                  <a:lnTo>
                    <a:pt x="407" y="54"/>
                  </a:lnTo>
                  <a:lnTo>
                    <a:pt x="407" y="57"/>
                  </a:lnTo>
                  <a:lnTo>
                    <a:pt x="407" y="57"/>
                  </a:lnTo>
                  <a:lnTo>
                    <a:pt x="407" y="57"/>
                  </a:lnTo>
                  <a:lnTo>
                    <a:pt x="405" y="57"/>
                  </a:lnTo>
                  <a:lnTo>
                    <a:pt x="402" y="59"/>
                  </a:lnTo>
                  <a:lnTo>
                    <a:pt x="400" y="61"/>
                  </a:lnTo>
                  <a:lnTo>
                    <a:pt x="397" y="61"/>
                  </a:lnTo>
                  <a:lnTo>
                    <a:pt x="397" y="61"/>
                  </a:lnTo>
                  <a:lnTo>
                    <a:pt x="395" y="61"/>
                  </a:lnTo>
                  <a:lnTo>
                    <a:pt x="395" y="61"/>
                  </a:lnTo>
                  <a:lnTo>
                    <a:pt x="393" y="64"/>
                  </a:lnTo>
                  <a:lnTo>
                    <a:pt x="390" y="64"/>
                  </a:lnTo>
                  <a:lnTo>
                    <a:pt x="390" y="64"/>
                  </a:lnTo>
                  <a:lnTo>
                    <a:pt x="390" y="64"/>
                  </a:lnTo>
                  <a:lnTo>
                    <a:pt x="390" y="66"/>
                  </a:lnTo>
                  <a:lnTo>
                    <a:pt x="390" y="66"/>
                  </a:lnTo>
                  <a:lnTo>
                    <a:pt x="388" y="66"/>
                  </a:lnTo>
                  <a:lnTo>
                    <a:pt x="388" y="66"/>
                  </a:lnTo>
                  <a:lnTo>
                    <a:pt x="388" y="66"/>
                  </a:lnTo>
                  <a:lnTo>
                    <a:pt x="386" y="66"/>
                  </a:lnTo>
                  <a:lnTo>
                    <a:pt x="383" y="66"/>
                  </a:lnTo>
                  <a:lnTo>
                    <a:pt x="383" y="66"/>
                  </a:lnTo>
                  <a:lnTo>
                    <a:pt x="383" y="64"/>
                  </a:lnTo>
                  <a:lnTo>
                    <a:pt x="381" y="64"/>
                  </a:lnTo>
                  <a:lnTo>
                    <a:pt x="381" y="64"/>
                  </a:lnTo>
                  <a:lnTo>
                    <a:pt x="381" y="64"/>
                  </a:lnTo>
                  <a:lnTo>
                    <a:pt x="381" y="64"/>
                  </a:lnTo>
                  <a:lnTo>
                    <a:pt x="381" y="66"/>
                  </a:lnTo>
                  <a:lnTo>
                    <a:pt x="378" y="66"/>
                  </a:lnTo>
                  <a:lnTo>
                    <a:pt x="376" y="66"/>
                  </a:lnTo>
                  <a:lnTo>
                    <a:pt x="371" y="64"/>
                  </a:lnTo>
                  <a:lnTo>
                    <a:pt x="369" y="64"/>
                  </a:lnTo>
                  <a:lnTo>
                    <a:pt x="367" y="61"/>
                  </a:lnTo>
                  <a:lnTo>
                    <a:pt x="367" y="59"/>
                  </a:lnTo>
                  <a:lnTo>
                    <a:pt x="364" y="59"/>
                  </a:lnTo>
                  <a:lnTo>
                    <a:pt x="364" y="59"/>
                  </a:lnTo>
                  <a:lnTo>
                    <a:pt x="364" y="59"/>
                  </a:lnTo>
                  <a:lnTo>
                    <a:pt x="364" y="59"/>
                  </a:lnTo>
                  <a:lnTo>
                    <a:pt x="357" y="59"/>
                  </a:lnTo>
                  <a:lnTo>
                    <a:pt x="357" y="59"/>
                  </a:lnTo>
                  <a:lnTo>
                    <a:pt x="357" y="59"/>
                  </a:lnTo>
                  <a:lnTo>
                    <a:pt x="355" y="59"/>
                  </a:lnTo>
                  <a:lnTo>
                    <a:pt x="355" y="59"/>
                  </a:lnTo>
                  <a:lnTo>
                    <a:pt x="355" y="59"/>
                  </a:lnTo>
                  <a:lnTo>
                    <a:pt x="352" y="61"/>
                  </a:lnTo>
                  <a:lnTo>
                    <a:pt x="350" y="64"/>
                  </a:lnTo>
                  <a:lnTo>
                    <a:pt x="350" y="64"/>
                  </a:lnTo>
                  <a:lnTo>
                    <a:pt x="348" y="64"/>
                  </a:lnTo>
                  <a:lnTo>
                    <a:pt x="348" y="66"/>
                  </a:lnTo>
                  <a:lnTo>
                    <a:pt x="345" y="66"/>
                  </a:lnTo>
                  <a:lnTo>
                    <a:pt x="345" y="66"/>
                  </a:lnTo>
                  <a:lnTo>
                    <a:pt x="345" y="66"/>
                  </a:lnTo>
                  <a:lnTo>
                    <a:pt x="343" y="66"/>
                  </a:lnTo>
                  <a:lnTo>
                    <a:pt x="343" y="66"/>
                  </a:lnTo>
                  <a:lnTo>
                    <a:pt x="341" y="66"/>
                  </a:lnTo>
                  <a:lnTo>
                    <a:pt x="338" y="66"/>
                  </a:lnTo>
                  <a:lnTo>
                    <a:pt x="338" y="66"/>
                  </a:lnTo>
                  <a:lnTo>
                    <a:pt x="338" y="66"/>
                  </a:lnTo>
                  <a:lnTo>
                    <a:pt x="338" y="66"/>
                  </a:lnTo>
                  <a:lnTo>
                    <a:pt x="336" y="64"/>
                  </a:lnTo>
                  <a:lnTo>
                    <a:pt x="336" y="64"/>
                  </a:lnTo>
                  <a:lnTo>
                    <a:pt x="331" y="64"/>
                  </a:lnTo>
                  <a:lnTo>
                    <a:pt x="329" y="64"/>
                  </a:lnTo>
                  <a:lnTo>
                    <a:pt x="329" y="64"/>
                  </a:lnTo>
                  <a:lnTo>
                    <a:pt x="329" y="66"/>
                  </a:lnTo>
                  <a:lnTo>
                    <a:pt x="326" y="66"/>
                  </a:lnTo>
                  <a:lnTo>
                    <a:pt x="326" y="66"/>
                  </a:lnTo>
                  <a:lnTo>
                    <a:pt x="324" y="66"/>
                  </a:lnTo>
                  <a:lnTo>
                    <a:pt x="324" y="66"/>
                  </a:lnTo>
                  <a:lnTo>
                    <a:pt x="324" y="66"/>
                  </a:lnTo>
                  <a:lnTo>
                    <a:pt x="322" y="66"/>
                  </a:lnTo>
                  <a:lnTo>
                    <a:pt x="322" y="66"/>
                  </a:lnTo>
                  <a:lnTo>
                    <a:pt x="319" y="66"/>
                  </a:lnTo>
                  <a:lnTo>
                    <a:pt x="319" y="64"/>
                  </a:lnTo>
                  <a:lnTo>
                    <a:pt x="319" y="64"/>
                  </a:lnTo>
                  <a:lnTo>
                    <a:pt x="319" y="61"/>
                  </a:lnTo>
                  <a:lnTo>
                    <a:pt x="319" y="61"/>
                  </a:lnTo>
                  <a:lnTo>
                    <a:pt x="319" y="59"/>
                  </a:lnTo>
                  <a:lnTo>
                    <a:pt x="319" y="59"/>
                  </a:lnTo>
                  <a:lnTo>
                    <a:pt x="317" y="59"/>
                  </a:lnTo>
                  <a:lnTo>
                    <a:pt x="317" y="59"/>
                  </a:lnTo>
                  <a:lnTo>
                    <a:pt x="317" y="59"/>
                  </a:lnTo>
                  <a:lnTo>
                    <a:pt x="317" y="57"/>
                  </a:lnTo>
                  <a:lnTo>
                    <a:pt x="317" y="57"/>
                  </a:lnTo>
                  <a:lnTo>
                    <a:pt x="317" y="57"/>
                  </a:lnTo>
                  <a:lnTo>
                    <a:pt x="315" y="57"/>
                  </a:lnTo>
                  <a:lnTo>
                    <a:pt x="315" y="57"/>
                  </a:lnTo>
                  <a:lnTo>
                    <a:pt x="312" y="54"/>
                  </a:lnTo>
                  <a:lnTo>
                    <a:pt x="312" y="54"/>
                  </a:lnTo>
                  <a:lnTo>
                    <a:pt x="310" y="54"/>
                  </a:lnTo>
                  <a:lnTo>
                    <a:pt x="310" y="54"/>
                  </a:lnTo>
                  <a:lnTo>
                    <a:pt x="307" y="54"/>
                  </a:lnTo>
                  <a:lnTo>
                    <a:pt x="307" y="54"/>
                  </a:lnTo>
                  <a:lnTo>
                    <a:pt x="307" y="52"/>
                  </a:lnTo>
                  <a:lnTo>
                    <a:pt x="307" y="52"/>
                  </a:lnTo>
                  <a:lnTo>
                    <a:pt x="307" y="52"/>
                  </a:lnTo>
                  <a:lnTo>
                    <a:pt x="305" y="52"/>
                  </a:lnTo>
                  <a:lnTo>
                    <a:pt x="305" y="52"/>
                  </a:lnTo>
                  <a:lnTo>
                    <a:pt x="303" y="50"/>
                  </a:lnTo>
                  <a:lnTo>
                    <a:pt x="300" y="50"/>
                  </a:lnTo>
                  <a:lnTo>
                    <a:pt x="300" y="50"/>
                  </a:lnTo>
                  <a:lnTo>
                    <a:pt x="298" y="52"/>
                  </a:lnTo>
                  <a:lnTo>
                    <a:pt x="298" y="54"/>
                  </a:lnTo>
                  <a:lnTo>
                    <a:pt x="296" y="54"/>
                  </a:lnTo>
                  <a:lnTo>
                    <a:pt x="293" y="54"/>
                  </a:lnTo>
                  <a:lnTo>
                    <a:pt x="293" y="54"/>
                  </a:lnTo>
                  <a:lnTo>
                    <a:pt x="293" y="57"/>
                  </a:lnTo>
                  <a:lnTo>
                    <a:pt x="293" y="57"/>
                  </a:lnTo>
                  <a:lnTo>
                    <a:pt x="293" y="57"/>
                  </a:lnTo>
                  <a:lnTo>
                    <a:pt x="291" y="59"/>
                  </a:lnTo>
                  <a:lnTo>
                    <a:pt x="291" y="59"/>
                  </a:lnTo>
                  <a:lnTo>
                    <a:pt x="289" y="59"/>
                  </a:lnTo>
                  <a:lnTo>
                    <a:pt x="289" y="59"/>
                  </a:lnTo>
                  <a:lnTo>
                    <a:pt x="286" y="61"/>
                  </a:lnTo>
                  <a:lnTo>
                    <a:pt x="286" y="59"/>
                  </a:lnTo>
                  <a:lnTo>
                    <a:pt x="286" y="59"/>
                  </a:lnTo>
                  <a:lnTo>
                    <a:pt x="284" y="59"/>
                  </a:lnTo>
                  <a:lnTo>
                    <a:pt x="284" y="61"/>
                  </a:lnTo>
                  <a:lnTo>
                    <a:pt x="284" y="61"/>
                  </a:lnTo>
                  <a:lnTo>
                    <a:pt x="284" y="59"/>
                  </a:lnTo>
                  <a:lnTo>
                    <a:pt x="284" y="59"/>
                  </a:lnTo>
                  <a:lnTo>
                    <a:pt x="284" y="59"/>
                  </a:lnTo>
                  <a:lnTo>
                    <a:pt x="284" y="59"/>
                  </a:lnTo>
                  <a:lnTo>
                    <a:pt x="284" y="59"/>
                  </a:lnTo>
                  <a:lnTo>
                    <a:pt x="281" y="59"/>
                  </a:lnTo>
                  <a:lnTo>
                    <a:pt x="281" y="59"/>
                  </a:lnTo>
                  <a:lnTo>
                    <a:pt x="281" y="59"/>
                  </a:lnTo>
                  <a:lnTo>
                    <a:pt x="281" y="59"/>
                  </a:lnTo>
                  <a:lnTo>
                    <a:pt x="281" y="59"/>
                  </a:lnTo>
                  <a:lnTo>
                    <a:pt x="279" y="59"/>
                  </a:lnTo>
                  <a:lnTo>
                    <a:pt x="279" y="59"/>
                  </a:lnTo>
                  <a:lnTo>
                    <a:pt x="279" y="59"/>
                  </a:lnTo>
                  <a:lnTo>
                    <a:pt x="279" y="59"/>
                  </a:lnTo>
                  <a:lnTo>
                    <a:pt x="277" y="59"/>
                  </a:lnTo>
                  <a:lnTo>
                    <a:pt x="255" y="59"/>
                  </a:lnTo>
                  <a:lnTo>
                    <a:pt x="239" y="59"/>
                  </a:lnTo>
                  <a:lnTo>
                    <a:pt x="237" y="59"/>
                  </a:lnTo>
                  <a:lnTo>
                    <a:pt x="237" y="59"/>
                  </a:lnTo>
                  <a:lnTo>
                    <a:pt x="237" y="61"/>
                  </a:lnTo>
                  <a:lnTo>
                    <a:pt x="237" y="64"/>
                  </a:lnTo>
                  <a:lnTo>
                    <a:pt x="237" y="66"/>
                  </a:lnTo>
                  <a:lnTo>
                    <a:pt x="234" y="66"/>
                  </a:lnTo>
                  <a:lnTo>
                    <a:pt x="234" y="73"/>
                  </a:lnTo>
                  <a:lnTo>
                    <a:pt x="229" y="78"/>
                  </a:lnTo>
                  <a:lnTo>
                    <a:pt x="222" y="87"/>
                  </a:lnTo>
                  <a:lnTo>
                    <a:pt x="222" y="90"/>
                  </a:lnTo>
                  <a:lnTo>
                    <a:pt x="222" y="92"/>
                  </a:lnTo>
                  <a:lnTo>
                    <a:pt x="222" y="92"/>
                  </a:lnTo>
                  <a:lnTo>
                    <a:pt x="222" y="97"/>
                  </a:lnTo>
                  <a:lnTo>
                    <a:pt x="227" y="109"/>
                  </a:lnTo>
                  <a:lnTo>
                    <a:pt x="229" y="118"/>
                  </a:lnTo>
                  <a:lnTo>
                    <a:pt x="229" y="125"/>
                  </a:lnTo>
                  <a:lnTo>
                    <a:pt x="232" y="132"/>
                  </a:lnTo>
                  <a:lnTo>
                    <a:pt x="232" y="140"/>
                  </a:lnTo>
                  <a:lnTo>
                    <a:pt x="232" y="144"/>
                  </a:lnTo>
                  <a:lnTo>
                    <a:pt x="232" y="149"/>
                  </a:lnTo>
                  <a:lnTo>
                    <a:pt x="232" y="154"/>
                  </a:lnTo>
                  <a:lnTo>
                    <a:pt x="234" y="158"/>
                  </a:lnTo>
                  <a:lnTo>
                    <a:pt x="234" y="158"/>
                  </a:lnTo>
                  <a:lnTo>
                    <a:pt x="234" y="158"/>
                  </a:lnTo>
                  <a:lnTo>
                    <a:pt x="234" y="158"/>
                  </a:lnTo>
                  <a:lnTo>
                    <a:pt x="237" y="161"/>
                  </a:lnTo>
                  <a:lnTo>
                    <a:pt x="237" y="161"/>
                  </a:lnTo>
                  <a:lnTo>
                    <a:pt x="237" y="163"/>
                  </a:lnTo>
                  <a:lnTo>
                    <a:pt x="237" y="163"/>
                  </a:lnTo>
                  <a:lnTo>
                    <a:pt x="237" y="163"/>
                  </a:lnTo>
                  <a:lnTo>
                    <a:pt x="239" y="163"/>
                  </a:lnTo>
                  <a:lnTo>
                    <a:pt x="239" y="163"/>
                  </a:lnTo>
                  <a:lnTo>
                    <a:pt x="246" y="163"/>
                  </a:lnTo>
                  <a:lnTo>
                    <a:pt x="248" y="163"/>
                  </a:lnTo>
                  <a:lnTo>
                    <a:pt x="248" y="163"/>
                  </a:lnTo>
                  <a:lnTo>
                    <a:pt x="248" y="163"/>
                  </a:lnTo>
                  <a:lnTo>
                    <a:pt x="251" y="166"/>
                  </a:lnTo>
                  <a:lnTo>
                    <a:pt x="255" y="170"/>
                  </a:lnTo>
                  <a:lnTo>
                    <a:pt x="260" y="175"/>
                  </a:lnTo>
                  <a:lnTo>
                    <a:pt x="265" y="180"/>
                  </a:lnTo>
                  <a:lnTo>
                    <a:pt x="272" y="187"/>
                  </a:lnTo>
                  <a:lnTo>
                    <a:pt x="277" y="194"/>
                  </a:lnTo>
                  <a:lnTo>
                    <a:pt x="281" y="199"/>
                  </a:lnTo>
                  <a:lnTo>
                    <a:pt x="284" y="206"/>
                  </a:lnTo>
                  <a:lnTo>
                    <a:pt x="289" y="211"/>
                  </a:lnTo>
                  <a:lnTo>
                    <a:pt x="296" y="218"/>
                  </a:lnTo>
                  <a:lnTo>
                    <a:pt x="296" y="220"/>
                  </a:lnTo>
                  <a:lnTo>
                    <a:pt x="298" y="222"/>
                  </a:lnTo>
                  <a:lnTo>
                    <a:pt x="300" y="225"/>
                  </a:lnTo>
                  <a:lnTo>
                    <a:pt x="303" y="227"/>
                  </a:lnTo>
                  <a:lnTo>
                    <a:pt x="303" y="227"/>
                  </a:lnTo>
                  <a:lnTo>
                    <a:pt x="303" y="239"/>
                  </a:lnTo>
                  <a:lnTo>
                    <a:pt x="303" y="239"/>
                  </a:lnTo>
                  <a:lnTo>
                    <a:pt x="303" y="239"/>
                  </a:lnTo>
                  <a:lnTo>
                    <a:pt x="305" y="239"/>
                  </a:lnTo>
                  <a:lnTo>
                    <a:pt x="303" y="244"/>
                  </a:lnTo>
                  <a:lnTo>
                    <a:pt x="300" y="248"/>
                  </a:lnTo>
                  <a:lnTo>
                    <a:pt x="298" y="253"/>
                  </a:lnTo>
                  <a:lnTo>
                    <a:pt x="298" y="256"/>
                  </a:lnTo>
                  <a:lnTo>
                    <a:pt x="298" y="256"/>
                  </a:lnTo>
                  <a:lnTo>
                    <a:pt x="298" y="258"/>
                  </a:lnTo>
                  <a:lnTo>
                    <a:pt x="300" y="263"/>
                  </a:lnTo>
                  <a:lnTo>
                    <a:pt x="300" y="270"/>
                  </a:lnTo>
                  <a:lnTo>
                    <a:pt x="300" y="272"/>
                  </a:lnTo>
                  <a:lnTo>
                    <a:pt x="300" y="272"/>
                  </a:lnTo>
                  <a:lnTo>
                    <a:pt x="300" y="274"/>
                  </a:lnTo>
                  <a:lnTo>
                    <a:pt x="300" y="282"/>
                  </a:lnTo>
                  <a:lnTo>
                    <a:pt x="300" y="286"/>
                  </a:lnTo>
                  <a:lnTo>
                    <a:pt x="300" y="296"/>
                  </a:lnTo>
                  <a:lnTo>
                    <a:pt x="298" y="298"/>
                  </a:lnTo>
                  <a:lnTo>
                    <a:pt x="298" y="298"/>
                  </a:lnTo>
                  <a:lnTo>
                    <a:pt x="298" y="300"/>
                  </a:lnTo>
                  <a:lnTo>
                    <a:pt x="298" y="300"/>
                  </a:lnTo>
                  <a:lnTo>
                    <a:pt x="298" y="303"/>
                  </a:lnTo>
                  <a:lnTo>
                    <a:pt x="298" y="303"/>
                  </a:lnTo>
                  <a:lnTo>
                    <a:pt x="298" y="305"/>
                  </a:lnTo>
                  <a:lnTo>
                    <a:pt x="293" y="308"/>
                  </a:lnTo>
                  <a:lnTo>
                    <a:pt x="293" y="308"/>
                  </a:lnTo>
                  <a:lnTo>
                    <a:pt x="293" y="308"/>
                  </a:lnTo>
                  <a:lnTo>
                    <a:pt x="291" y="308"/>
                  </a:lnTo>
                  <a:lnTo>
                    <a:pt x="291" y="308"/>
                  </a:lnTo>
                  <a:lnTo>
                    <a:pt x="286" y="308"/>
                  </a:lnTo>
                  <a:lnTo>
                    <a:pt x="284" y="308"/>
                  </a:lnTo>
                  <a:lnTo>
                    <a:pt x="284" y="310"/>
                  </a:lnTo>
                  <a:lnTo>
                    <a:pt x="284" y="310"/>
                  </a:lnTo>
                  <a:lnTo>
                    <a:pt x="284" y="310"/>
                  </a:lnTo>
                  <a:lnTo>
                    <a:pt x="284" y="310"/>
                  </a:lnTo>
                  <a:lnTo>
                    <a:pt x="281" y="310"/>
                  </a:lnTo>
                  <a:lnTo>
                    <a:pt x="281" y="310"/>
                  </a:lnTo>
                  <a:lnTo>
                    <a:pt x="281" y="308"/>
                  </a:lnTo>
                  <a:lnTo>
                    <a:pt x="281" y="308"/>
                  </a:lnTo>
                  <a:lnTo>
                    <a:pt x="279" y="308"/>
                  </a:lnTo>
                  <a:lnTo>
                    <a:pt x="279" y="308"/>
                  </a:lnTo>
                  <a:lnTo>
                    <a:pt x="277" y="308"/>
                  </a:lnTo>
                  <a:lnTo>
                    <a:pt x="277" y="308"/>
                  </a:lnTo>
                  <a:lnTo>
                    <a:pt x="272" y="312"/>
                  </a:lnTo>
                  <a:lnTo>
                    <a:pt x="272" y="312"/>
                  </a:lnTo>
                  <a:lnTo>
                    <a:pt x="272" y="315"/>
                  </a:lnTo>
                  <a:lnTo>
                    <a:pt x="270" y="317"/>
                  </a:lnTo>
                  <a:lnTo>
                    <a:pt x="270" y="319"/>
                  </a:lnTo>
                  <a:lnTo>
                    <a:pt x="270" y="319"/>
                  </a:lnTo>
                  <a:lnTo>
                    <a:pt x="270" y="322"/>
                  </a:lnTo>
                  <a:lnTo>
                    <a:pt x="270" y="322"/>
                  </a:lnTo>
                  <a:lnTo>
                    <a:pt x="270" y="322"/>
                  </a:lnTo>
                  <a:lnTo>
                    <a:pt x="270" y="324"/>
                  </a:lnTo>
                  <a:lnTo>
                    <a:pt x="270" y="324"/>
                  </a:lnTo>
                  <a:lnTo>
                    <a:pt x="270" y="327"/>
                  </a:lnTo>
                  <a:lnTo>
                    <a:pt x="270" y="327"/>
                  </a:lnTo>
                  <a:lnTo>
                    <a:pt x="267" y="327"/>
                  </a:lnTo>
                  <a:lnTo>
                    <a:pt x="265" y="331"/>
                  </a:lnTo>
                  <a:lnTo>
                    <a:pt x="263" y="331"/>
                  </a:lnTo>
                  <a:lnTo>
                    <a:pt x="265" y="334"/>
                  </a:lnTo>
                  <a:lnTo>
                    <a:pt x="265" y="334"/>
                  </a:lnTo>
                  <a:lnTo>
                    <a:pt x="265" y="336"/>
                  </a:lnTo>
                  <a:lnTo>
                    <a:pt x="265" y="336"/>
                  </a:lnTo>
                  <a:lnTo>
                    <a:pt x="267" y="336"/>
                  </a:lnTo>
                  <a:lnTo>
                    <a:pt x="267" y="336"/>
                  </a:lnTo>
                  <a:lnTo>
                    <a:pt x="267" y="336"/>
                  </a:lnTo>
                  <a:lnTo>
                    <a:pt x="267" y="336"/>
                  </a:lnTo>
                  <a:lnTo>
                    <a:pt x="270" y="336"/>
                  </a:lnTo>
                  <a:lnTo>
                    <a:pt x="270" y="338"/>
                  </a:lnTo>
                  <a:lnTo>
                    <a:pt x="270" y="338"/>
                  </a:lnTo>
                  <a:lnTo>
                    <a:pt x="270" y="338"/>
                  </a:lnTo>
                  <a:lnTo>
                    <a:pt x="270" y="338"/>
                  </a:lnTo>
                  <a:lnTo>
                    <a:pt x="270" y="338"/>
                  </a:lnTo>
                  <a:lnTo>
                    <a:pt x="272" y="338"/>
                  </a:lnTo>
                  <a:lnTo>
                    <a:pt x="272" y="341"/>
                  </a:lnTo>
                  <a:lnTo>
                    <a:pt x="272" y="343"/>
                  </a:lnTo>
                  <a:lnTo>
                    <a:pt x="272" y="345"/>
                  </a:lnTo>
                  <a:lnTo>
                    <a:pt x="272" y="348"/>
                  </a:lnTo>
                  <a:lnTo>
                    <a:pt x="272" y="348"/>
                  </a:lnTo>
                  <a:lnTo>
                    <a:pt x="272" y="350"/>
                  </a:lnTo>
                  <a:lnTo>
                    <a:pt x="272" y="350"/>
                  </a:lnTo>
                  <a:lnTo>
                    <a:pt x="272" y="353"/>
                  </a:lnTo>
                  <a:lnTo>
                    <a:pt x="272" y="353"/>
                  </a:lnTo>
                  <a:lnTo>
                    <a:pt x="272" y="353"/>
                  </a:lnTo>
                  <a:lnTo>
                    <a:pt x="272" y="353"/>
                  </a:lnTo>
                  <a:lnTo>
                    <a:pt x="272" y="353"/>
                  </a:lnTo>
                  <a:lnTo>
                    <a:pt x="272" y="355"/>
                  </a:lnTo>
                  <a:lnTo>
                    <a:pt x="272" y="355"/>
                  </a:lnTo>
                  <a:lnTo>
                    <a:pt x="274" y="355"/>
                  </a:lnTo>
                  <a:lnTo>
                    <a:pt x="272" y="355"/>
                  </a:lnTo>
                  <a:lnTo>
                    <a:pt x="272" y="357"/>
                  </a:lnTo>
                  <a:lnTo>
                    <a:pt x="272" y="357"/>
                  </a:lnTo>
                  <a:lnTo>
                    <a:pt x="272" y="360"/>
                  </a:lnTo>
                  <a:lnTo>
                    <a:pt x="272" y="362"/>
                  </a:lnTo>
                  <a:lnTo>
                    <a:pt x="272" y="362"/>
                  </a:lnTo>
                  <a:lnTo>
                    <a:pt x="272" y="362"/>
                  </a:lnTo>
                  <a:lnTo>
                    <a:pt x="272" y="364"/>
                  </a:lnTo>
                  <a:lnTo>
                    <a:pt x="272" y="364"/>
                  </a:lnTo>
                  <a:lnTo>
                    <a:pt x="270" y="364"/>
                  </a:lnTo>
                  <a:lnTo>
                    <a:pt x="263" y="364"/>
                  </a:lnTo>
                  <a:lnTo>
                    <a:pt x="260" y="364"/>
                  </a:lnTo>
                  <a:lnTo>
                    <a:pt x="260" y="362"/>
                  </a:lnTo>
                  <a:lnTo>
                    <a:pt x="260" y="362"/>
                  </a:lnTo>
                  <a:lnTo>
                    <a:pt x="258" y="357"/>
                  </a:lnTo>
                  <a:lnTo>
                    <a:pt x="258" y="357"/>
                  </a:lnTo>
                  <a:lnTo>
                    <a:pt x="260" y="355"/>
                  </a:lnTo>
                  <a:lnTo>
                    <a:pt x="260" y="355"/>
                  </a:lnTo>
                  <a:lnTo>
                    <a:pt x="263" y="355"/>
                  </a:lnTo>
                  <a:lnTo>
                    <a:pt x="263" y="353"/>
                  </a:lnTo>
                  <a:lnTo>
                    <a:pt x="263" y="350"/>
                  </a:lnTo>
                  <a:lnTo>
                    <a:pt x="263" y="348"/>
                  </a:lnTo>
                  <a:lnTo>
                    <a:pt x="263" y="348"/>
                  </a:lnTo>
                  <a:lnTo>
                    <a:pt x="263" y="345"/>
                  </a:lnTo>
                  <a:lnTo>
                    <a:pt x="260" y="345"/>
                  </a:lnTo>
                  <a:lnTo>
                    <a:pt x="258" y="345"/>
                  </a:lnTo>
                  <a:lnTo>
                    <a:pt x="258" y="345"/>
                  </a:lnTo>
                  <a:lnTo>
                    <a:pt x="255" y="345"/>
                  </a:lnTo>
                  <a:lnTo>
                    <a:pt x="253" y="343"/>
                  </a:lnTo>
                  <a:lnTo>
                    <a:pt x="253" y="343"/>
                  </a:lnTo>
                  <a:lnTo>
                    <a:pt x="253" y="343"/>
                  </a:lnTo>
                  <a:lnTo>
                    <a:pt x="253" y="343"/>
                  </a:lnTo>
                  <a:lnTo>
                    <a:pt x="251" y="343"/>
                  </a:lnTo>
                  <a:lnTo>
                    <a:pt x="251" y="343"/>
                  </a:lnTo>
                  <a:lnTo>
                    <a:pt x="251" y="341"/>
                  </a:lnTo>
                  <a:lnTo>
                    <a:pt x="251" y="341"/>
                  </a:lnTo>
                  <a:lnTo>
                    <a:pt x="251" y="341"/>
                  </a:lnTo>
                  <a:lnTo>
                    <a:pt x="251" y="341"/>
                  </a:lnTo>
                  <a:lnTo>
                    <a:pt x="251" y="338"/>
                  </a:lnTo>
                  <a:lnTo>
                    <a:pt x="248" y="338"/>
                  </a:lnTo>
                  <a:lnTo>
                    <a:pt x="248" y="338"/>
                  </a:lnTo>
                  <a:lnTo>
                    <a:pt x="248" y="338"/>
                  </a:lnTo>
                  <a:lnTo>
                    <a:pt x="248" y="336"/>
                  </a:lnTo>
                  <a:lnTo>
                    <a:pt x="246" y="336"/>
                  </a:lnTo>
                  <a:lnTo>
                    <a:pt x="244" y="334"/>
                  </a:lnTo>
                  <a:lnTo>
                    <a:pt x="244" y="334"/>
                  </a:lnTo>
                  <a:lnTo>
                    <a:pt x="244" y="331"/>
                  </a:lnTo>
                  <a:lnTo>
                    <a:pt x="241" y="331"/>
                  </a:lnTo>
                  <a:lnTo>
                    <a:pt x="239" y="329"/>
                  </a:lnTo>
                  <a:lnTo>
                    <a:pt x="239" y="329"/>
                  </a:lnTo>
                  <a:lnTo>
                    <a:pt x="239" y="329"/>
                  </a:lnTo>
                  <a:lnTo>
                    <a:pt x="237" y="327"/>
                  </a:lnTo>
                  <a:lnTo>
                    <a:pt x="237" y="327"/>
                  </a:lnTo>
                  <a:lnTo>
                    <a:pt x="237" y="327"/>
                  </a:lnTo>
                  <a:lnTo>
                    <a:pt x="234" y="324"/>
                  </a:lnTo>
                  <a:lnTo>
                    <a:pt x="234" y="324"/>
                  </a:lnTo>
                  <a:lnTo>
                    <a:pt x="234" y="322"/>
                  </a:lnTo>
                  <a:lnTo>
                    <a:pt x="232" y="319"/>
                  </a:lnTo>
                  <a:lnTo>
                    <a:pt x="232" y="317"/>
                  </a:lnTo>
                  <a:lnTo>
                    <a:pt x="229" y="317"/>
                  </a:lnTo>
                  <a:lnTo>
                    <a:pt x="227" y="317"/>
                  </a:lnTo>
                  <a:lnTo>
                    <a:pt x="225" y="317"/>
                  </a:lnTo>
                  <a:lnTo>
                    <a:pt x="225" y="312"/>
                  </a:lnTo>
                  <a:lnTo>
                    <a:pt x="225" y="310"/>
                  </a:lnTo>
                  <a:lnTo>
                    <a:pt x="225" y="305"/>
                  </a:lnTo>
                  <a:lnTo>
                    <a:pt x="225" y="305"/>
                  </a:lnTo>
                  <a:lnTo>
                    <a:pt x="225" y="303"/>
                  </a:lnTo>
                  <a:lnTo>
                    <a:pt x="220" y="298"/>
                  </a:lnTo>
                  <a:lnTo>
                    <a:pt x="218" y="298"/>
                  </a:lnTo>
                  <a:lnTo>
                    <a:pt x="218" y="296"/>
                  </a:lnTo>
                  <a:lnTo>
                    <a:pt x="215" y="296"/>
                  </a:lnTo>
                  <a:lnTo>
                    <a:pt x="215" y="296"/>
                  </a:lnTo>
                  <a:lnTo>
                    <a:pt x="215" y="293"/>
                  </a:lnTo>
                  <a:lnTo>
                    <a:pt x="215" y="291"/>
                  </a:lnTo>
                  <a:lnTo>
                    <a:pt x="215" y="289"/>
                  </a:lnTo>
                  <a:lnTo>
                    <a:pt x="218" y="289"/>
                  </a:lnTo>
                  <a:lnTo>
                    <a:pt x="218" y="286"/>
                  </a:lnTo>
                  <a:lnTo>
                    <a:pt x="220" y="286"/>
                  </a:lnTo>
                  <a:lnTo>
                    <a:pt x="220" y="286"/>
                  </a:lnTo>
                  <a:lnTo>
                    <a:pt x="222" y="286"/>
                  </a:lnTo>
                  <a:lnTo>
                    <a:pt x="222" y="286"/>
                  </a:lnTo>
                  <a:lnTo>
                    <a:pt x="225" y="282"/>
                  </a:lnTo>
                  <a:lnTo>
                    <a:pt x="225" y="279"/>
                  </a:lnTo>
                  <a:lnTo>
                    <a:pt x="225" y="277"/>
                  </a:lnTo>
                  <a:lnTo>
                    <a:pt x="225" y="274"/>
                  </a:lnTo>
                  <a:lnTo>
                    <a:pt x="225" y="272"/>
                  </a:lnTo>
                  <a:lnTo>
                    <a:pt x="225" y="272"/>
                  </a:lnTo>
                  <a:lnTo>
                    <a:pt x="227" y="270"/>
                  </a:lnTo>
                  <a:lnTo>
                    <a:pt x="227" y="270"/>
                  </a:lnTo>
                  <a:lnTo>
                    <a:pt x="229" y="267"/>
                  </a:lnTo>
                  <a:lnTo>
                    <a:pt x="229" y="267"/>
                  </a:lnTo>
                  <a:lnTo>
                    <a:pt x="229" y="267"/>
                  </a:lnTo>
                  <a:lnTo>
                    <a:pt x="229" y="265"/>
                  </a:lnTo>
                  <a:lnTo>
                    <a:pt x="229" y="265"/>
                  </a:lnTo>
                  <a:lnTo>
                    <a:pt x="232" y="265"/>
                  </a:lnTo>
                  <a:lnTo>
                    <a:pt x="232" y="265"/>
                  </a:lnTo>
                  <a:lnTo>
                    <a:pt x="232" y="263"/>
                  </a:lnTo>
                  <a:lnTo>
                    <a:pt x="234" y="263"/>
                  </a:lnTo>
                  <a:lnTo>
                    <a:pt x="234" y="260"/>
                  </a:lnTo>
                  <a:lnTo>
                    <a:pt x="232" y="258"/>
                  </a:lnTo>
                  <a:lnTo>
                    <a:pt x="232" y="253"/>
                  </a:lnTo>
                  <a:lnTo>
                    <a:pt x="232" y="251"/>
                  </a:lnTo>
                  <a:lnTo>
                    <a:pt x="232" y="251"/>
                  </a:lnTo>
                  <a:lnTo>
                    <a:pt x="232" y="251"/>
                  </a:lnTo>
                  <a:lnTo>
                    <a:pt x="232" y="251"/>
                  </a:lnTo>
                  <a:lnTo>
                    <a:pt x="232" y="248"/>
                  </a:lnTo>
                  <a:lnTo>
                    <a:pt x="232" y="248"/>
                  </a:lnTo>
                  <a:lnTo>
                    <a:pt x="234" y="246"/>
                  </a:lnTo>
                  <a:lnTo>
                    <a:pt x="234" y="246"/>
                  </a:lnTo>
                  <a:lnTo>
                    <a:pt x="234" y="246"/>
                  </a:lnTo>
                  <a:lnTo>
                    <a:pt x="234" y="244"/>
                  </a:lnTo>
                  <a:lnTo>
                    <a:pt x="234" y="244"/>
                  </a:lnTo>
                  <a:lnTo>
                    <a:pt x="232" y="241"/>
                  </a:lnTo>
                  <a:lnTo>
                    <a:pt x="232" y="241"/>
                  </a:lnTo>
                  <a:lnTo>
                    <a:pt x="232" y="241"/>
                  </a:lnTo>
                  <a:lnTo>
                    <a:pt x="232" y="237"/>
                  </a:lnTo>
                  <a:lnTo>
                    <a:pt x="232" y="234"/>
                  </a:lnTo>
                  <a:lnTo>
                    <a:pt x="232" y="232"/>
                  </a:lnTo>
                  <a:lnTo>
                    <a:pt x="229" y="232"/>
                  </a:lnTo>
                  <a:lnTo>
                    <a:pt x="229" y="229"/>
                  </a:lnTo>
                  <a:lnTo>
                    <a:pt x="232" y="227"/>
                  </a:lnTo>
                  <a:lnTo>
                    <a:pt x="232" y="225"/>
                  </a:lnTo>
                  <a:lnTo>
                    <a:pt x="229" y="222"/>
                  </a:lnTo>
                  <a:lnTo>
                    <a:pt x="227" y="220"/>
                  </a:lnTo>
                  <a:lnTo>
                    <a:pt x="225" y="218"/>
                  </a:lnTo>
                  <a:lnTo>
                    <a:pt x="225" y="215"/>
                  </a:lnTo>
                  <a:lnTo>
                    <a:pt x="222" y="213"/>
                  </a:lnTo>
                  <a:lnTo>
                    <a:pt x="222" y="213"/>
                  </a:lnTo>
                  <a:lnTo>
                    <a:pt x="222" y="213"/>
                  </a:lnTo>
                  <a:lnTo>
                    <a:pt x="220" y="213"/>
                  </a:lnTo>
                  <a:lnTo>
                    <a:pt x="220" y="213"/>
                  </a:lnTo>
                  <a:lnTo>
                    <a:pt x="220" y="213"/>
                  </a:lnTo>
                  <a:lnTo>
                    <a:pt x="220" y="213"/>
                  </a:lnTo>
                  <a:lnTo>
                    <a:pt x="220" y="213"/>
                  </a:lnTo>
                  <a:lnTo>
                    <a:pt x="218" y="213"/>
                  </a:lnTo>
                  <a:lnTo>
                    <a:pt x="218" y="213"/>
                  </a:lnTo>
                  <a:lnTo>
                    <a:pt x="213" y="215"/>
                  </a:lnTo>
                  <a:lnTo>
                    <a:pt x="208" y="215"/>
                  </a:lnTo>
                  <a:lnTo>
                    <a:pt x="208" y="215"/>
                  </a:lnTo>
                  <a:lnTo>
                    <a:pt x="206" y="215"/>
                  </a:lnTo>
                  <a:lnTo>
                    <a:pt x="206" y="218"/>
                  </a:lnTo>
                  <a:lnTo>
                    <a:pt x="206" y="218"/>
                  </a:lnTo>
                  <a:lnTo>
                    <a:pt x="201" y="218"/>
                  </a:lnTo>
                  <a:lnTo>
                    <a:pt x="199" y="218"/>
                  </a:lnTo>
                  <a:lnTo>
                    <a:pt x="196" y="218"/>
                  </a:lnTo>
                  <a:lnTo>
                    <a:pt x="194" y="220"/>
                  </a:lnTo>
                  <a:lnTo>
                    <a:pt x="192" y="220"/>
                  </a:lnTo>
                  <a:lnTo>
                    <a:pt x="192" y="220"/>
                  </a:lnTo>
                  <a:lnTo>
                    <a:pt x="187" y="218"/>
                  </a:lnTo>
                  <a:lnTo>
                    <a:pt x="187" y="218"/>
                  </a:lnTo>
                  <a:lnTo>
                    <a:pt x="187" y="220"/>
                  </a:lnTo>
                  <a:lnTo>
                    <a:pt x="184" y="220"/>
                  </a:lnTo>
                  <a:lnTo>
                    <a:pt x="184" y="222"/>
                  </a:lnTo>
                  <a:lnTo>
                    <a:pt x="184" y="225"/>
                  </a:lnTo>
                  <a:lnTo>
                    <a:pt x="184" y="225"/>
                  </a:lnTo>
                  <a:lnTo>
                    <a:pt x="184" y="225"/>
                  </a:lnTo>
                  <a:lnTo>
                    <a:pt x="184" y="222"/>
                  </a:lnTo>
                  <a:lnTo>
                    <a:pt x="182" y="222"/>
                  </a:lnTo>
                  <a:lnTo>
                    <a:pt x="182" y="222"/>
                  </a:lnTo>
                  <a:lnTo>
                    <a:pt x="182" y="220"/>
                  </a:lnTo>
                  <a:lnTo>
                    <a:pt x="182" y="220"/>
                  </a:lnTo>
                  <a:lnTo>
                    <a:pt x="180" y="218"/>
                  </a:lnTo>
                  <a:lnTo>
                    <a:pt x="180" y="218"/>
                  </a:lnTo>
                  <a:lnTo>
                    <a:pt x="180" y="218"/>
                  </a:lnTo>
                  <a:lnTo>
                    <a:pt x="177" y="218"/>
                  </a:lnTo>
                  <a:lnTo>
                    <a:pt x="177" y="215"/>
                  </a:lnTo>
                  <a:lnTo>
                    <a:pt x="177" y="215"/>
                  </a:lnTo>
                  <a:lnTo>
                    <a:pt x="177" y="215"/>
                  </a:lnTo>
                  <a:lnTo>
                    <a:pt x="175" y="213"/>
                  </a:lnTo>
                  <a:lnTo>
                    <a:pt x="175" y="213"/>
                  </a:lnTo>
                  <a:lnTo>
                    <a:pt x="173" y="211"/>
                  </a:lnTo>
                  <a:lnTo>
                    <a:pt x="170" y="206"/>
                  </a:lnTo>
                  <a:lnTo>
                    <a:pt x="170" y="206"/>
                  </a:lnTo>
                  <a:lnTo>
                    <a:pt x="168" y="203"/>
                  </a:lnTo>
                  <a:lnTo>
                    <a:pt x="168" y="203"/>
                  </a:lnTo>
                  <a:lnTo>
                    <a:pt x="168" y="203"/>
                  </a:lnTo>
                  <a:lnTo>
                    <a:pt x="168" y="203"/>
                  </a:lnTo>
                  <a:lnTo>
                    <a:pt x="168" y="201"/>
                  </a:lnTo>
                  <a:lnTo>
                    <a:pt x="166" y="201"/>
                  </a:lnTo>
                  <a:lnTo>
                    <a:pt x="166" y="199"/>
                  </a:lnTo>
                  <a:lnTo>
                    <a:pt x="166" y="199"/>
                  </a:lnTo>
                  <a:lnTo>
                    <a:pt x="166" y="196"/>
                  </a:lnTo>
                  <a:lnTo>
                    <a:pt x="166" y="194"/>
                  </a:lnTo>
                  <a:lnTo>
                    <a:pt x="163" y="194"/>
                  </a:lnTo>
                  <a:lnTo>
                    <a:pt x="161" y="192"/>
                  </a:lnTo>
                  <a:lnTo>
                    <a:pt x="156" y="194"/>
                  </a:lnTo>
                  <a:lnTo>
                    <a:pt x="151" y="194"/>
                  </a:lnTo>
                  <a:lnTo>
                    <a:pt x="144" y="196"/>
                  </a:lnTo>
                  <a:lnTo>
                    <a:pt x="135" y="201"/>
                  </a:lnTo>
                  <a:lnTo>
                    <a:pt x="128" y="203"/>
                  </a:lnTo>
                  <a:lnTo>
                    <a:pt x="118" y="206"/>
                  </a:lnTo>
                  <a:lnTo>
                    <a:pt x="113" y="208"/>
                  </a:lnTo>
                  <a:lnTo>
                    <a:pt x="109" y="211"/>
                  </a:lnTo>
                  <a:lnTo>
                    <a:pt x="104" y="211"/>
                  </a:lnTo>
                  <a:lnTo>
                    <a:pt x="102" y="211"/>
                  </a:lnTo>
                  <a:lnTo>
                    <a:pt x="97" y="213"/>
                  </a:lnTo>
                  <a:lnTo>
                    <a:pt x="92" y="215"/>
                  </a:lnTo>
                  <a:lnTo>
                    <a:pt x="85" y="218"/>
                  </a:lnTo>
                  <a:lnTo>
                    <a:pt x="78" y="220"/>
                  </a:lnTo>
                  <a:lnTo>
                    <a:pt x="73" y="222"/>
                  </a:lnTo>
                  <a:lnTo>
                    <a:pt x="69" y="225"/>
                  </a:lnTo>
                  <a:lnTo>
                    <a:pt x="64" y="225"/>
                  </a:lnTo>
                  <a:lnTo>
                    <a:pt x="59" y="227"/>
                  </a:lnTo>
                  <a:lnTo>
                    <a:pt x="52" y="229"/>
                  </a:lnTo>
                  <a:lnTo>
                    <a:pt x="47" y="229"/>
                  </a:lnTo>
                  <a:lnTo>
                    <a:pt x="45" y="229"/>
                  </a:lnTo>
                  <a:lnTo>
                    <a:pt x="38" y="232"/>
                  </a:lnTo>
                  <a:lnTo>
                    <a:pt x="33" y="232"/>
                  </a:lnTo>
                  <a:lnTo>
                    <a:pt x="26" y="237"/>
                  </a:lnTo>
                  <a:lnTo>
                    <a:pt x="21" y="237"/>
                  </a:lnTo>
                  <a:lnTo>
                    <a:pt x="14" y="239"/>
                  </a:lnTo>
                  <a:lnTo>
                    <a:pt x="9" y="241"/>
                  </a:lnTo>
                  <a:lnTo>
                    <a:pt x="7" y="244"/>
                  </a:lnTo>
                  <a:lnTo>
                    <a:pt x="2" y="244"/>
                  </a:lnTo>
                  <a:lnTo>
                    <a:pt x="0" y="244"/>
                  </a:lnTo>
                  <a:lnTo>
                    <a:pt x="0" y="244"/>
                  </a:lnTo>
                  <a:lnTo>
                    <a:pt x="0" y="246"/>
                  </a:lnTo>
                  <a:lnTo>
                    <a:pt x="0" y="246"/>
                  </a:lnTo>
                  <a:lnTo>
                    <a:pt x="0" y="248"/>
                  </a:lnTo>
                  <a:lnTo>
                    <a:pt x="2" y="251"/>
                  </a:lnTo>
                  <a:lnTo>
                    <a:pt x="2" y="258"/>
                  </a:lnTo>
                  <a:lnTo>
                    <a:pt x="5" y="260"/>
                  </a:lnTo>
                  <a:lnTo>
                    <a:pt x="7" y="263"/>
                  </a:lnTo>
                  <a:lnTo>
                    <a:pt x="7" y="263"/>
                  </a:lnTo>
                  <a:lnTo>
                    <a:pt x="7" y="263"/>
                  </a:lnTo>
                  <a:lnTo>
                    <a:pt x="9" y="265"/>
                  </a:lnTo>
                  <a:lnTo>
                    <a:pt x="9" y="265"/>
                  </a:lnTo>
                  <a:lnTo>
                    <a:pt x="9" y="267"/>
                  </a:lnTo>
                  <a:lnTo>
                    <a:pt x="9" y="270"/>
                  </a:lnTo>
                  <a:lnTo>
                    <a:pt x="9" y="270"/>
                  </a:lnTo>
                  <a:lnTo>
                    <a:pt x="9" y="272"/>
                  </a:lnTo>
                  <a:lnTo>
                    <a:pt x="9" y="272"/>
                  </a:lnTo>
                  <a:lnTo>
                    <a:pt x="9" y="272"/>
                  </a:lnTo>
                  <a:lnTo>
                    <a:pt x="9" y="274"/>
                  </a:lnTo>
                  <a:lnTo>
                    <a:pt x="9" y="277"/>
                  </a:lnTo>
                  <a:lnTo>
                    <a:pt x="9" y="277"/>
                  </a:lnTo>
                  <a:lnTo>
                    <a:pt x="9" y="279"/>
                  </a:lnTo>
                  <a:lnTo>
                    <a:pt x="9" y="279"/>
                  </a:lnTo>
                  <a:lnTo>
                    <a:pt x="12" y="279"/>
                  </a:lnTo>
                  <a:lnTo>
                    <a:pt x="12" y="282"/>
                  </a:lnTo>
                  <a:lnTo>
                    <a:pt x="9" y="282"/>
                  </a:lnTo>
                  <a:lnTo>
                    <a:pt x="9" y="286"/>
                  </a:lnTo>
                  <a:lnTo>
                    <a:pt x="9" y="291"/>
                  </a:lnTo>
                  <a:lnTo>
                    <a:pt x="9" y="298"/>
                  </a:lnTo>
                  <a:lnTo>
                    <a:pt x="12" y="300"/>
                  </a:lnTo>
                  <a:lnTo>
                    <a:pt x="16" y="300"/>
                  </a:lnTo>
                  <a:lnTo>
                    <a:pt x="21" y="300"/>
                  </a:lnTo>
                  <a:lnTo>
                    <a:pt x="28" y="300"/>
                  </a:lnTo>
                  <a:lnTo>
                    <a:pt x="35" y="300"/>
                  </a:lnTo>
                  <a:lnTo>
                    <a:pt x="38" y="300"/>
                  </a:lnTo>
                  <a:lnTo>
                    <a:pt x="40" y="303"/>
                  </a:lnTo>
                  <a:lnTo>
                    <a:pt x="40" y="303"/>
                  </a:lnTo>
                  <a:lnTo>
                    <a:pt x="40" y="305"/>
                  </a:lnTo>
                  <a:lnTo>
                    <a:pt x="42" y="305"/>
                  </a:lnTo>
                  <a:lnTo>
                    <a:pt x="42" y="303"/>
                  </a:lnTo>
                  <a:lnTo>
                    <a:pt x="45" y="303"/>
                  </a:lnTo>
                  <a:lnTo>
                    <a:pt x="45" y="303"/>
                  </a:lnTo>
                  <a:lnTo>
                    <a:pt x="45" y="303"/>
                  </a:lnTo>
                  <a:lnTo>
                    <a:pt x="45" y="303"/>
                  </a:lnTo>
                  <a:lnTo>
                    <a:pt x="47" y="303"/>
                  </a:lnTo>
                  <a:lnTo>
                    <a:pt x="47" y="303"/>
                  </a:lnTo>
                  <a:lnTo>
                    <a:pt x="47" y="300"/>
                  </a:lnTo>
                  <a:lnTo>
                    <a:pt x="50" y="300"/>
                  </a:lnTo>
                  <a:lnTo>
                    <a:pt x="52" y="300"/>
                  </a:lnTo>
                  <a:lnTo>
                    <a:pt x="57" y="303"/>
                  </a:lnTo>
                  <a:lnTo>
                    <a:pt x="57" y="303"/>
                  </a:lnTo>
                  <a:lnTo>
                    <a:pt x="59" y="303"/>
                  </a:lnTo>
                  <a:lnTo>
                    <a:pt x="59" y="305"/>
                  </a:lnTo>
                  <a:lnTo>
                    <a:pt x="59" y="305"/>
                  </a:lnTo>
                  <a:lnTo>
                    <a:pt x="61" y="308"/>
                  </a:lnTo>
                  <a:lnTo>
                    <a:pt x="61" y="308"/>
                  </a:lnTo>
                  <a:lnTo>
                    <a:pt x="61" y="308"/>
                  </a:lnTo>
                  <a:lnTo>
                    <a:pt x="61" y="308"/>
                  </a:lnTo>
                  <a:lnTo>
                    <a:pt x="64" y="308"/>
                  </a:lnTo>
                  <a:lnTo>
                    <a:pt x="64" y="310"/>
                  </a:lnTo>
                  <a:lnTo>
                    <a:pt x="64" y="310"/>
                  </a:lnTo>
                  <a:lnTo>
                    <a:pt x="64" y="310"/>
                  </a:lnTo>
                  <a:lnTo>
                    <a:pt x="64" y="310"/>
                  </a:lnTo>
                  <a:lnTo>
                    <a:pt x="64" y="310"/>
                  </a:lnTo>
                  <a:lnTo>
                    <a:pt x="64" y="310"/>
                  </a:lnTo>
                  <a:lnTo>
                    <a:pt x="64" y="310"/>
                  </a:lnTo>
                  <a:lnTo>
                    <a:pt x="64" y="310"/>
                  </a:lnTo>
                  <a:lnTo>
                    <a:pt x="66" y="310"/>
                  </a:lnTo>
                  <a:lnTo>
                    <a:pt x="66" y="310"/>
                  </a:lnTo>
                  <a:lnTo>
                    <a:pt x="69" y="310"/>
                  </a:lnTo>
                  <a:lnTo>
                    <a:pt x="69" y="310"/>
                  </a:lnTo>
                  <a:lnTo>
                    <a:pt x="71" y="312"/>
                  </a:lnTo>
                  <a:lnTo>
                    <a:pt x="80" y="312"/>
                  </a:lnTo>
                  <a:lnTo>
                    <a:pt x="80" y="312"/>
                  </a:lnTo>
                  <a:lnTo>
                    <a:pt x="83" y="315"/>
                  </a:lnTo>
                  <a:lnTo>
                    <a:pt x="85" y="317"/>
                  </a:lnTo>
                  <a:lnTo>
                    <a:pt x="87" y="319"/>
                  </a:lnTo>
                  <a:lnTo>
                    <a:pt x="87" y="319"/>
                  </a:lnTo>
                  <a:lnTo>
                    <a:pt x="90" y="319"/>
                  </a:lnTo>
                  <a:lnTo>
                    <a:pt x="90" y="322"/>
                  </a:lnTo>
                  <a:lnTo>
                    <a:pt x="90" y="324"/>
                  </a:lnTo>
                  <a:lnTo>
                    <a:pt x="90" y="324"/>
                  </a:lnTo>
                  <a:lnTo>
                    <a:pt x="92" y="324"/>
                  </a:lnTo>
                  <a:lnTo>
                    <a:pt x="97" y="327"/>
                  </a:lnTo>
                  <a:lnTo>
                    <a:pt x="106" y="324"/>
                  </a:lnTo>
                  <a:lnTo>
                    <a:pt x="111" y="327"/>
                  </a:lnTo>
                  <a:lnTo>
                    <a:pt x="118" y="329"/>
                  </a:lnTo>
                  <a:lnTo>
                    <a:pt x="125" y="331"/>
                  </a:lnTo>
                  <a:lnTo>
                    <a:pt x="132" y="334"/>
                  </a:lnTo>
                  <a:lnTo>
                    <a:pt x="132" y="334"/>
                  </a:lnTo>
                  <a:lnTo>
                    <a:pt x="132" y="336"/>
                  </a:lnTo>
                  <a:lnTo>
                    <a:pt x="132" y="336"/>
                  </a:lnTo>
                  <a:lnTo>
                    <a:pt x="132" y="338"/>
                  </a:lnTo>
                  <a:lnTo>
                    <a:pt x="135" y="341"/>
                  </a:lnTo>
                  <a:lnTo>
                    <a:pt x="135" y="341"/>
                  </a:lnTo>
                  <a:lnTo>
                    <a:pt x="135" y="341"/>
                  </a:lnTo>
                  <a:lnTo>
                    <a:pt x="135" y="341"/>
                  </a:lnTo>
                  <a:lnTo>
                    <a:pt x="137" y="341"/>
                  </a:lnTo>
                  <a:lnTo>
                    <a:pt x="137" y="338"/>
                  </a:lnTo>
                  <a:lnTo>
                    <a:pt x="139" y="338"/>
                  </a:lnTo>
                  <a:lnTo>
                    <a:pt x="142" y="341"/>
                  </a:lnTo>
                  <a:lnTo>
                    <a:pt x="144" y="341"/>
                  </a:lnTo>
                  <a:lnTo>
                    <a:pt x="144" y="341"/>
                  </a:lnTo>
                  <a:lnTo>
                    <a:pt x="147" y="338"/>
                  </a:lnTo>
                  <a:lnTo>
                    <a:pt x="147" y="338"/>
                  </a:lnTo>
                  <a:lnTo>
                    <a:pt x="147" y="338"/>
                  </a:lnTo>
                  <a:lnTo>
                    <a:pt x="147" y="341"/>
                  </a:lnTo>
                  <a:lnTo>
                    <a:pt x="147" y="345"/>
                  </a:lnTo>
                  <a:lnTo>
                    <a:pt x="144" y="348"/>
                  </a:lnTo>
                  <a:lnTo>
                    <a:pt x="144" y="348"/>
                  </a:lnTo>
                  <a:lnTo>
                    <a:pt x="139" y="353"/>
                  </a:lnTo>
                  <a:lnTo>
                    <a:pt x="139" y="353"/>
                  </a:lnTo>
                  <a:lnTo>
                    <a:pt x="144" y="357"/>
                  </a:lnTo>
                  <a:lnTo>
                    <a:pt x="147" y="362"/>
                  </a:lnTo>
                  <a:lnTo>
                    <a:pt x="147" y="367"/>
                  </a:lnTo>
                  <a:lnTo>
                    <a:pt x="147" y="369"/>
                  </a:lnTo>
                  <a:lnTo>
                    <a:pt x="149" y="371"/>
                  </a:lnTo>
                  <a:lnTo>
                    <a:pt x="149" y="371"/>
                  </a:lnTo>
                  <a:lnTo>
                    <a:pt x="149" y="374"/>
                  </a:lnTo>
                  <a:lnTo>
                    <a:pt x="149" y="374"/>
                  </a:lnTo>
                  <a:lnTo>
                    <a:pt x="149" y="374"/>
                  </a:lnTo>
                  <a:lnTo>
                    <a:pt x="151" y="376"/>
                  </a:lnTo>
                  <a:lnTo>
                    <a:pt x="151" y="376"/>
                  </a:lnTo>
                  <a:lnTo>
                    <a:pt x="151" y="376"/>
                  </a:lnTo>
                  <a:lnTo>
                    <a:pt x="151" y="376"/>
                  </a:lnTo>
                  <a:lnTo>
                    <a:pt x="149" y="379"/>
                  </a:lnTo>
                  <a:lnTo>
                    <a:pt x="149" y="379"/>
                  </a:lnTo>
                  <a:lnTo>
                    <a:pt x="147" y="383"/>
                  </a:lnTo>
                  <a:lnTo>
                    <a:pt x="147" y="383"/>
                  </a:lnTo>
                  <a:lnTo>
                    <a:pt x="147" y="383"/>
                  </a:lnTo>
                  <a:lnTo>
                    <a:pt x="147" y="383"/>
                  </a:lnTo>
                  <a:lnTo>
                    <a:pt x="147" y="386"/>
                  </a:lnTo>
                  <a:lnTo>
                    <a:pt x="147" y="386"/>
                  </a:lnTo>
                  <a:lnTo>
                    <a:pt x="147" y="388"/>
                  </a:lnTo>
                  <a:lnTo>
                    <a:pt x="149" y="388"/>
                  </a:lnTo>
                  <a:lnTo>
                    <a:pt x="149" y="388"/>
                  </a:lnTo>
                  <a:lnTo>
                    <a:pt x="151" y="390"/>
                  </a:lnTo>
                  <a:lnTo>
                    <a:pt x="151" y="390"/>
                  </a:lnTo>
                  <a:lnTo>
                    <a:pt x="151" y="393"/>
                  </a:lnTo>
                  <a:lnTo>
                    <a:pt x="149" y="393"/>
                  </a:lnTo>
                  <a:lnTo>
                    <a:pt x="149" y="395"/>
                  </a:lnTo>
                  <a:lnTo>
                    <a:pt x="149" y="398"/>
                  </a:lnTo>
                  <a:lnTo>
                    <a:pt x="149" y="400"/>
                  </a:lnTo>
                  <a:lnTo>
                    <a:pt x="149" y="402"/>
                  </a:lnTo>
                  <a:lnTo>
                    <a:pt x="147" y="402"/>
                  </a:lnTo>
                  <a:lnTo>
                    <a:pt x="147" y="402"/>
                  </a:lnTo>
                  <a:lnTo>
                    <a:pt x="147" y="405"/>
                  </a:lnTo>
                  <a:lnTo>
                    <a:pt x="147" y="405"/>
                  </a:lnTo>
                  <a:lnTo>
                    <a:pt x="147" y="407"/>
                  </a:lnTo>
                  <a:lnTo>
                    <a:pt x="147" y="407"/>
                  </a:lnTo>
                  <a:lnTo>
                    <a:pt x="147" y="409"/>
                  </a:lnTo>
                  <a:lnTo>
                    <a:pt x="147" y="409"/>
                  </a:lnTo>
                  <a:lnTo>
                    <a:pt x="147" y="409"/>
                  </a:lnTo>
                  <a:lnTo>
                    <a:pt x="147" y="409"/>
                  </a:lnTo>
                  <a:lnTo>
                    <a:pt x="147" y="412"/>
                  </a:lnTo>
                  <a:lnTo>
                    <a:pt x="147" y="412"/>
                  </a:lnTo>
                  <a:lnTo>
                    <a:pt x="147" y="412"/>
                  </a:lnTo>
                  <a:lnTo>
                    <a:pt x="147" y="412"/>
                  </a:lnTo>
                  <a:lnTo>
                    <a:pt x="147" y="414"/>
                  </a:lnTo>
                  <a:lnTo>
                    <a:pt x="147" y="414"/>
                  </a:lnTo>
                  <a:lnTo>
                    <a:pt x="149" y="421"/>
                  </a:lnTo>
                  <a:lnTo>
                    <a:pt x="149" y="421"/>
                  </a:lnTo>
                  <a:lnTo>
                    <a:pt x="149" y="424"/>
                  </a:lnTo>
                  <a:lnTo>
                    <a:pt x="147" y="424"/>
                  </a:lnTo>
                  <a:lnTo>
                    <a:pt x="147" y="424"/>
                  </a:lnTo>
                  <a:lnTo>
                    <a:pt x="147" y="426"/>
                  </a:lnTo>
                  <a:lnTo>
                    <a:pt x="147" y="426"/>
                  </a:lnTo>
                  <a:lnTo>
                    <a:pt x="147" y="426"/>
                  </a:lnTo>
                  <a:lnTo>
                    <a:pt x="149" y="428"/>
                  </a:lnTo>
                  <a:lnTo>
                    <a:pt x="151" y="431"/>
                  </a:lnTo>
                  <a:lnTo>
                    <a:pt x="151" y="431"/>
                  </a:lnTo>
                  <a:lnTo>
                    <a:pt x="151" y="431"/>
                  </a:lnTo>
                  <a:lnTo>
                    <a:pt x="151" y="433"/>
                  </a:lnTo>
                  <a:lnTo>
                    <a:pt x="149" y="433"/>
                  </a:lnTo>
                  <a:lnTo>
                    <a:pt x="149" y="435"/>
                  </a:lnTo>
                  <a:lnTo>
                    <a:pt x="149" y="435"/>
                  </a:lnTo>
                  <a:lnTo>
                    <a:pt x="149" y="435"/>
                  </a:lnTo>
                  <a:lnTo>
                    <a:pt x="149" y="435"/>
                  </a:lnTo>
                  <a:lnTo>
                    <a:pt x="149" y="438"/>
                  </a:lnTo>
                  <a:lnTo>
                    <a:pt x="149" y="438"/>
                  </a:lnTo>
                  <a:lnTo>
                    <a:pt x="149" y="438"/>
                  </a:lnTo>
                  <a:lnTo>
                    <a:pt x="147" y="440"/>
                  </a:lnTo>
                  <a:lnTo>
                    <a:pt x="147" y="440"/>
                  </a:lnTo>
                  <a:lnTo>
                    <a:pt x="144" y="440"/>
                  </a:lnTo>
                  <a:lnTo>
                    <a:pt x="144" y="440"/>
                  </a:lnTo>
                  <a:lnTo>
                    <a:pt x="144" y="440"/>
                  </a:lnTo>
                  <a:lnTo>
                    <a:pt x="142" y="442"/>
                  </a:lnTo>
                  <a:lnTo>
                    <a:pt x="142" y="442"/>
                  </a:lnTo>
                  <a:lnTo>
                    <a:pt x="142" y="445"/>
                  </a:lnTo>
                  <a:lnTo>
                    <a:pt x="144" y="447"/>
                  </a:lnTo>
                  <a:lnTo>
                    <a:pt x="144" y="450"/>
                  </a:lnTo>
                  <a:lnTo>
                    <a:pt x="144" y="452"/>
                  </a:lnTo>
                  <a:lnTo>
                    <a:pt x="144" y="452"/>
                  </a:lnTo>
                  <a:lnTo>
                    <a:pt x="144" y="454"/>
                  </a:lnTo>
                  <a:lnTo>
                    <a:pt x="144" y="454"/>
                  </a:lnTo>
                  <a:lnTo>
                    <a:pt x="144" y="457"/>
                  </a:lnTo>
                  <a:lnTo>
                    <a:pt x="142" y="457"/>
                  </a:lnTo>
                  <a:lnTo>
                    <a:pt x="139" y="457"/>
                  </a:lnTo>
                  <a:lnTo>
                    <a:pt x="137" y="457"/>
                  </a:lnTo>
                  <a:lnTo>
                    <a:pt x="132" y="459"/>
                  </a:lnTo>
                  <a:lnTo>
                    <a:pt x="132" y="459"/>
                  </a:lnTo>
                  <a:lnTo>
                    <a:pt x="132" y="461"/>
                  </a:lnTo>
                  <a:lnTo>
                    <a:pt x="135" y="464"/>
                  </a:lnTo>
                  <a:lnTo>
                    <a:pt x="135" y="464"/>
                  </a:lnTo>
                  <a:lnTo>
                    <a:pt x="135" y="464"/>
                  </a:lnTo>
                  <a:lnTo>
                    <a:pt x="132" y="464"/>
                  </a:lnTo>
                  <a:lnTo>
                    <a:pt x="132" y="464"/>
                  </a:lnTo>
                  <a:lnTo>
                    <a:pt x="132" y="466"/>
                  </a:lnTo>
                  <a:lnTo>
                    <a:pt x="132" y="466"/>
                  </a:lnTo>
                  <a:lnTo>
                    <a:pt x="132" y="469"/>
                  </a:lnTo>
                  <a:lnTo>
                    <a:pt x="132" y="469"/>
                  </a:lnTo>
                  <a:lnTo>
                    <a:pt x="132" y="469"/>
                  </a:lnTo>
                  <a:lnTo>
                    <a:pt x="132" y="469"/>
                  </a:lnTo>
                  <a:lnTo>
                    <a:pt x="135" y="469"/>
                  </a:lnTo>
                  <a:lnTo>
                    <a:pt x="135" y="469"/>
                  </a:lnTo>
                  <a:lnTo>
                    <a:pt x="137" y="469"/>
                  </a:lnTo>
                  <a:lnTo>
                    <a:pt x="139" y="469"/>
                  </a:lnTo>
                  <a:lnTo>
                    <a:pt x="139" y="469"/>
                  </a:lnTo>
                  <a:lnTo>
                    <a:pt x="139" y="471"/>
                  </a:lnTo>
                  <a:lnTo>
                    <a:pt x="139" y="471"/>
                  </a:lnTo>
                  <a:lnTo>
                    <a:pt x="139" y="471"/>
                  </a:lnTo>
                  <a:lnTo>
                    <a:pt x="139" y="471"/>
                  </a:lnTo>
                  <a:lnTo>
                    <a:pt x="142" y="471"/>
                  </a:lnTo>
                  <a:lnTo>
                    <a:pt x="142" y="473"/>
                  </a:lnTo>
                  <a:lnTo>
                    <a:pt x="142" y="473"/>
                  </a:lnTo>
                  <a:lnTo>
                    <a:pt x="142" y="476"/>
                  </a:lnTo>
                  <a:lnTo>
                    <a:pt x="139" y="483"/>
                  </a:lnTo>
                  <a:lnTo>
                    <a:pt x="139" y="483"/>
                  </a:lnTo>
                  <a:lnTo>
                    <a:pt x="139" y="485"/>
                  </a:lnTo>
                  <a:lnTo>
                    <a:pt x="139" y="485"/>
                  </a:lnTo>
                  <a:lnTo>
                    <a:pt x="139" y="487"/>
                  </a:lnTo>
                  <a:lnTo>
                    <a:pt x="137" y="487"/>
                  </a:lnTo>
                  <a:lnTo>
                    <a:pt x="137" y="490"/>
                  </a:lnTo>
                  <a:lnTo>
                    <a:pt x="137" y="490"/>
                  </a:lnTo>
                  <a:lnTo>
                    <a:pt x="137" y="492"/>
                  </a:lnTo>
                  <a:lnTo>
                    <a:pt x="137" y="495"/>
                  </a:lnTo>
                  <a:lnTo>
                    <a:pt x="137" y="495"/>
                  </a:lnTo>
                  <a:lnTo>
                    <a:pt x="139" y="495"/>
                  </a:lnTo>
                  <a:lnTo>
                    <a:pt x="139" y="495"/>
                  </a:lnTo>
                  <a:lnTo>
                    <a:pt x="139" y="495"/>
                  </a:lnTo>
                  <a:lnTo>
                    <a:pt x="139" y="497"/>
                  </a:lnTo>
                  <a:lnTo>
                    <a:pt x="139" y="497"/>
                  </a:lnTo>
                  <a:lnTo>
                    <a:pt x="139" y="502"/>
                  </a:lnTo>
                  <a:lnTo>
                    <a:pt x="139" y="502"/>
                  </a:lnTo>
                  <a:lnTo>
                    <a:pt x="139" y="502"/>
                  </a:lnTo>
                  <a:lnTo>
                    <a:pt x="139" y="504"/>
                  </a:lnTo>
                  <a:lnTo>
                    <a:pt x="139" y="504"/>
                  </a:lnTo>
                  <a:lnTo>
                    <a:pt x="139" y="504"/>
                  </a:lnTo>
                  <a:lnTo>
                    <a:pt x="139" y="504"/>
                  </a:lnTo>
                  <a:lnTo>
                    <a:pt x="139" y="506"/>
                  </a:lnTo>
                  <a:lnTo>
                    <a:pt x="139" y="506"/>
                  </a:lnTo>
                  <a:lnTo>
                    <a:pt x="142" y="506"/>
                  </a:lnTo>
                  <a:lnTo>
                    <a:pt x="142" y="506"/>
                  </a:lnTo>
                  <a:lnTo>
                    <a:pt x="144" y="506"/>
                  </a:lnTo>
                  <a:lnTo>
                    <a:pt x="147" y="504"/>
                  </a:lnTo>
                  <a:lnTo>
                    <a:pt x="147" y="504"/>
                  </a:lnTo>
                  <a:lnTo>
                    <a:pt x="147" y="506"/>
                  </a:lnTo>
                  <a:lnTo>
                    <a:pt x="147" y="506"/>
                  </a:lnTo>
                  <a:lnTo>
                    <a:pt x="147" y="509"/>
                  </a:lnTo>
                  <a:lnTo>
                    <a:pt x="147" y="509"/>
                  </a:lnTo>
                  <a:lnTo>
                    <a:pt x="149" y="511"/>
                  </a:lnTo>
                  <a:lnTo>
                    <a:pt x="149" y="511"/>
                  </a:lnTo>
                  <a:lnTo>
                    <a:pt x="151" y="511"/>
                  </a:lnTo>
                  <a:lnTo>
                    <a:pt x="151" y="513"/>
                  </a:lnTo>
                  <a:lnTo>
                    <a:pt x="151" y="513"/>
                  </a:lnTo>
                  <a:lnTo>
                    <a:pt x="151" y="516"/>
                  </a:lnTo>
                  <a:lnTo>
                    <a:pt x="151" y="518"/>
                  </a:lnTo>
                  <a:lnTo>
                    <a:pt x="149" y="521"/>
                  </a:lnTo>
                  <a:lnTo>
                    <a:pt x="149" y="525"/>
                  </a:lnTo>
                  <a:lnTo>
                    <a:pt x="149" y="525"/>
                  </a:lnTo>
                  <a:lnTo>
                    <a:pt x="149" y="525"/>
                  </a:lnTo>
                  <a:lnTo>
                    <a:pt x="147" y="525"/>
                  </a:lnTo>
                  <a:lnTo>
                    <a:pt x="147" y="528"/>
                  </a:lnTo>
                  <a:lnTo>
                    <a:pt x="147" y="528"/>
                  </a:lnTo>
                  <a:lnTo>
                    <a:pt x="147" y="530"/>
                  </a:lnTo>
                  <a:lnTo>
                    <a:pt x="144" y="530"/>
                  </a:lnTo>
                  <a:lnTo>
                    <a:pt x="144" y="530"/>
                  </a:lnTo>
                  <a:lnTo>
                    <a:pt x="144" y="530"/>
                  </a:lnTo>
                  <a:lnTo>
                    <a:pt x="142" y="532"/>
                  </a:lnTo>
                  <a:lnTo>
                    <a:pt x="142" y="535"/>
                  </a:lnTo>
                  <a:lnTo>
                    <a:pt x="142" y="535"/>
                  </a:lnTo>
                  <a:lnTo>
                    <a:pt x="142" y="535"/>
                  </a:lnTo>
                  <a:lnTo>
                    <a:pt x="142" y="537"/>
                  </a:lnTo>
                  <a:lnTo>
                    <a:pt x="142" y="537"/>
                  </a:lnTo>
                  <a:lnTo>
                    <a:pt x="142" y="537"/>
                  </a:lnTo>
                  <a:lnTo>
                    <a:pt x="142" y="540"/>
                  </a:lnTo>
                  <a:lnTo>
                    <a:pt x="142" y="540"/>
                  </a:lnTo>
                  <a:lnTo>
                    <a:pt x="142" y="542"/>
                  </a:lnTo>
                  <a:lnTo>
                    <a:pt x="139" y="544"/>
                  </a:lnTo>
                  <a:lnTo>
                    <a:pt x="135" y="549"/>
                  </a:lnTo>
                  <a:lnTo>
                    <a:pt x="135" y="551"/>
                  </a:lnTo>
                  <a:lnTo>
                    <a:pt x="132" y="554"/>
                  </a:lnTo>
                  <a:lnTo>
                    <a:pt x="130" y="556"/>
                  </a:lnTo>
                  <a:lnTo>
                    <a:pt x="128" y="556"/>
                  </a:lnTo>
                  <a:lnTo>
                    <a:pt x="125" y="556"/>
                  </a:lnTo>
                  <a:lnTo>
                    <a:pt x="123" y="556"/>
                  </a:lnTo>
                  <a:lnTo>
                    <a:pt x="121" y="558"/>
                  </a:lnTo>
                  <a:lnTo>
                    <a:pt x="121" y="561"/>
                  </a:lnTo>
                  <a:lnTo>
                    <a:pt x="121" y="563"/>
                  </a:lnTo>
                  <a:lnTo>
                    <a:pt x="123" y="570"/>
                  </a:lnTo>
                  <a:lnTo>
                    <a:pt x="123" y="575"/>
                  </a:lnTo>
                  <a:lnTo>
                    <a:pt x="123" y="577"/>
                  </a:lnTo>
                  <a:lnTo>
                    <a:pt x="121" y="580"/>
                  </a:lnTo>
                  <a:lnTo>
                    <a:pt x="118" y="584"/>
                  </a:lnTo>
                  <a:lnTo>
                    <a:pt x="113" y="589"/>
                  </a:lnTo>
                  <a:lnTo>
                    <a:pt x="113" y="589"/>
                  </a:lnTo>
                  <a:lnTo>
                    <a:pt x="116" y="589"/>
                  </a:lnTo>
                  <a:lnTo>
                    <a:pt x="116" y="592"/>
                  </a:lnTo>
                  <a:lnTo>
                    <a:pt x="116" y="592"/>
                  </a:lnTo>
                  <a:lnTo>
                    <a:pt x="116" y="592"/>
                  </a:lnTo>
                  <a:lnTo>
                    <a:pt x="116" y="592"/>
                  </a:lnTo>
                  <a:lnTo>
                    <a:pt x="116" y="592"/>
                  </a:lnTo>
                  <a:lnTo>
                    <a:pt x="116" y="592"/>
                  </a:lnTo>
                  <a:lnTo>
                    <a:pt x="116" y="592"/>
                  </a:lnTo>
                  <a:lnTo>
                    <a:pt x="116" y="592"/>
                  </a:lnTo>
                  <a:lnTo>
                    <a:pt x="121" y="599"/>
                  </a:lnTo>
                  <a:lnTo>
                    <a:pt x="121" y="599"/>
                  </a:lnTo>
                  <a:lnTo>
                    <a:pt x="121" y="599"/>
                  </a:lnTo>
                  <a:lnTo>
                    <a:pt x="118" y="599"/>
                  </a:lnTo>
                  <a:lnTo>
                    <a:pt x="116" y="601"/>
                  </a:lnTo>
                  <a:lnTo>
                    <a:pt x="113" y="603"/>
                  </a:lnTo>
                  <a:lnTo>
                    <a:pt x="111" y="606"/>
                  </a:lnTo>
                  <a:lnTo>
                    <a:pt x="109" y="608"/>
                  </a:lnTo>
                  <a:lnTo>
                    <a:pt x="104" y="613"/>
                  </a:lnTo>
                  <a:lnTo>
                    <a:pt x="102" y="615"/>
                  </a:lnTo>
                  <a:lnTo>
                    <a:pt x="99" y="618"/>
                  </a:lnTo>
                  <a:lnTo>
                    <a:pt x="97" y="622"/>
                  </a:lnTo>
                  <a:lnTo>
                    <a:pt x="95" y="625"/>
                  </a:lnTo>
                  <a:lnTo>
                    <a:pt x="90" y="627"/>
                  </a:lnTo>
                  <a:lnTo>
                    <a:pt x="87" y="632"/>
                  </a:lnTo>
                  <a:lnTo>
                    <a:pt x="85" y="634"/>
                  </a:lnTo>
                  <a:lnTo>
                    <a:pt x="83" y="637"/>
                  </a:lnTo>
                  <a:lnTo>
                    <a:pt x="80" y="641"/>
                  </a:lnTo>
                  <a:lnTo>
                    <a:pt x="78" y="644"/>
                  </a:lnTo>
                  <a:lnTo>
                    <a:pt x="73" y="646"/>
                  </a:lnTo>
                  <a:lnTo>
                    <a:pt x="71" y="648"/>
                  </a:lnTo>
                  <a:lnTo>
                    <a:pt x="69" y="653"/>
                  </a:lnTo>
                  <a:lnTo>
                    <a:pt x="66" y="655"/>
                  </a:lnTo>
                  <a:lnTo>
                    <a:pt x="61" y="658"/>
                  </a:lnTo>
                  <a:lnTo>
                    <a:pt x="59" y="660"/>
                  </a:lnTo>
                  <a:lnTo>
                    <a:pt x="57" y="663"/>
                  </a:lnTo>
                  <a:lnTo>
                    <a:pt x="59" y="670"/>
                  </a:lnTo>
                  <a:lnTo>
                    <a:pt x="61" y="679"/>
                  </a:lnTo>
                  <a:lnTo>
                    <a:pt x="66" y="686"/>
                  </a:lnTo>
                  <a:lnTo>
                    <a:pt x="69" y="693"/>
                  </a:lnTo>
                  <a:lnTo>
                    <a:pt x="71" y="705"/>
                  </a:lnTo>
                  <a:lnTo>
                    <a:pt x="71" y="708"/>
                  </a:lnTo>
                  <a:lnTo>
                    <a:pt x="71" y="719"/>
                  </a:lnTo>
                  <a:lnTo>
                    <a:pt x="71" y="722"/>
                  </a:lnTo>
                  <a:lnTo>
                    <a:pt x="71" y="724"/>
                  </a:lnTo>
                  <a:lnTo>
                    <a:pt x="78" y="729"/>
                  </a:lnTo>
                  <a:lnTo>
                    <a:pt x="78" y="731"/>
                  </a:lnTo>
                  <a:lnTo>
                    <a:pt x="80" y="738"/>
                  </a:lnTo>
                  <a:lnTo>
                    <a:pt x="83" y="745"/>
                  </a:lnTo>
                  <a:lnTo>
                    <a:pt x="83" y="745"/>
                  </a:lnTo>
                  <a:lnTo>
                    <a:pt x="85" y="748"/>
                  </a:lnTo>
                  <a:lnTo>
                    <a:pt x="87" y="750"/>
                  </a:lnTo>
                  <a:lnTo>
                    <a:pt x="87" y="750"/>
                  </a:lnTo>
                  <a:lnTo>
                    <a:pt x="87" y="750"/>
                  </a:lnTo>
                  <a:lnTo>
                    <a:pt x="87" y="753"/>
                  </a:lnTo>
                  <a:lnTo>
                    <a:pt x="90" y="762"/>
                  </a:lnTo>
                  <a:lnTo>
                    <a:pt x="90" y="764"/>
                  </a:lnTo>
                  <a:lnTo>
                    <a:pt x="92" y="769"/>
                  </a:lnTo>
                  <a:lnTo>
                    <a:pt x="95" y="774"/>
                  </a:lnTo>
                  <a:lnTo>
                    <a:pt x="95" y="779"/>
                  </a:lnTo>
                  <a:lnTo>
                    <a:pt x="95" y="783"/>
                  </a:lnTo>
                  <a:lnTo>
                    <a:pt x="95" y="788"/>
                  </a:lnTo>
                  <a:lnTo>
                    <a:pt x="95" y="795"/>
                  </a:lnTo>
                  <a:lnTo>
                    <a:pt x="95" y="805"/>
                  </a:lnTo>
                  <a:lnTo>
                    <a:pt x="95" y="812"/>
                  </a:lnTo>
                  <a:lnTo>
                    <a:pt x="95" y="821"/>
                  </a:lnTo>
                  <a:lnTo>
                    <a:pt x="95" y="835"/>
                  </a:lnTo>
                  <a:lnTo>
                    <a:pt x="95" y="838"/>
                  </a:lnTo>
                  <a:lnTo>
                    <a:pt x="95" y="838"/>
                  </a:lnTo>
                  <a:lnTo>
                    <a:pt x="95" y="840"/>
                  </a:lnTo>
                  <a:lnTo>
                    <a:pt x="95" y="842"/>
                  </a:lnTo>
                  <a:lnTo>
                    <a:pt x="95" y="845"/>
                  </a:lnTo>
                  <a:lnTo>
                    <a:pt x="95" y="845"/>
                  </a:lnTo>
                  <a:lnTo>
                    <a:pt x="97" y="850"/>
                  </a:lnTo>
                  <a:lnTo>
                    <a:pt x="97" y="850"/>
                  </a:lnTo>
                  <a:lnTo>
                    <a:pt x="95" y="850"/>
                  </a:lnTo>
                  <a:lnTo>
                    <a:pt x="95" y="852"/>
                  </a:lnTo>
                  <a:lnTo>
                    <a:pt x="95" y="852"/>
                  </a:lnTo>
                  <a:lnTo>
                    <a:pt x="95" y="852"/>
                  </a:lnTo>
                  <a:lnTo>
                    <a:pt x="95" y="852"/>
                  </a:lnTo>
                  <a:lnTo>
                    <a:pt x="92" y="859"/>
                  </a:lnTo>
                  <a:lnTo>
                    <a:pt x="90" y="861"/>
                  </a:lnTo>
                  <a:lnTo>
                    <a:pt x="92" y="861"/>
                  </a:lnTo>
                  <a:lnTo>
                    <a:pt x="92" y="868"/>
                  </a:lnTo>
                  <a:lnTo>
                    <a:pt x="95" y="871"/>
                  </a:lnTo>
                  <a:lnTo>
                    <a:pt x="97" y="871"/>
                  </a:lnTo>
                  <a:lnTo>
                    <a:pt x="99" y="871"/>
                  </a:lnTo>
                  <a:lnTo>
                    <a:pt x="99" y="873"/>
                  </a:lnTo>
                  <a:lnTo>
                    <a:pt x="99" y="876"/>
                  </a:lnTo>
                  <a:lnTo>
                    <a:pt x="99" y="878"/>
                  </a:lnTo>
                  <a:lnTo>
                    <a:pt x="99" y="880"/>
                  </a:lnTo>
                  <a:lnTo>
                    <a:pt x="99" y="883"/>
                  </a:lnTo>
                  <a:lnTo>
                    <a:pt x="99" y="887"/>
                  </a:lnTo>
                  <a:lnTo>
                    <a:pt x="99" y="887"/>
                  </a:lnTo>
                  <a:lnTo>
                    <a:pt x="99" y="895"/>
                  </a:lnTo>
                  <a:lnTo>
                    <a:pt x="99" y="897"/>
                  </a:lnTo>
                  <a:lnTo>
                    <a:pt x="102" y="902"/>
                  </a:lnTo>
                  <a:lnTo>
                    <a:pt x="102" y="906"/>
                  </a:lnTo>
                  <a:lnTo>
                    <a:pt x="102" y="921"/>
                  </a:lnTo>
                  <a:lnTo>
                    <a:pt x="104" y="921"/>
                  </a:lnTo>
                  <a:lnTo>
                    <a:pt x="106" y="921"/>
                  </a:lnTo>
                  <a:lnTo>
                    <a:pt x="109" y="921"/>
                  </a:lnTo>
                  <a:lnTo>
                    <a:pt x="111" y="923"/>
                  </a:lnTo>
                  <a:lnTo>
                    <a:pt x="116" y="923"/>
                  </a:lnTo>
                  <a:lnTo>
                    <a:pt x="121" y="923"/>
                  </a:lnTo>
                  <a:lnTo>
                    <a:pt x="128" y="923"/>
                  </a:lnTo>
                  <a:lnTo>
                    <a:pt x="135" y="923"/>
                  </a:lnTo>
                  <a:lnTo>
                    <a:pt x="144" y="921"/>
                  </a:lnTo>
                  <a:lnTo>
                    <a:pt x="144" y="921"/>
                  </a:lnTo>
                  <a:lnTo>
                    <a:pt x="144" y="921"/>
                  </a:lnTo>
                  <a:lnTo>
                    <a:pt x="142" y="921"/>
                  </a:lnTo>
                  <a:lnTo>
                    <a:pt x="144" y="918"/>
                  </a:lnTo>
                  <a:lnTo>
                    <a:pt x="144" y="918"/>
                  </a:lnTo>
                  <a:lnTo>
                    <a:pt x="144" y="913"/>
                  </a:lnTo>
                  <a:lnTo>
                    <a:pt x="144" y="911"/>
                  </a:lnTo>
                  <a:lnTo>
                    <a:pt x="144" y="909"/>
                  </a:lnTo>
                  <a:lnTo>
                    <a:pt x="144" y="909"/>
                  </a:lnTo>
                  <a:lnTo>
                    <a:pt x="144" y="904"/>
                  </a:lnTo>
                  <a:lnTo>
                    <a:pt x="147" y="887"/>
                  </a:lnTo>
                  <a:lnTo>
                    <a:pt x="147" y="878"/>
                  </a:lnTo>
                  <a:lnTo>
                    <a:pt x="147" y="876"/>
                  </a:lnTo>
                  <a:lnTo>
                    <a:pt x="144" y="878"/>
                  </a:lnTo>
                  <a:lnTo>
                    <a:pt x="144" y="878"/>
                  </a:lnTo>
                  <a:lnTo>
                    <a:pt x="144" y="878"/>
                  </a:lnTo>
                  <a:lnTo>
                    <a:pt x="144" y="880"/>
                  </a:lnTo>
                  <a:lnTo>
                    <a:pt x="142" y="883"/>
                  </a:lnTo>
                  <a:lnTo>
                    <a:pt x="142" y="885"/>
                  </a:lnTo>
                  <a:lnTo>
                    <a:pt x="142" y="885"/>
                  </a:lnTo>
                  <a:lnTo>
                    <a:pt x="142" y="887"/>
                  </a:lnTo>
                  <a:lnTo>
                    <a:pt x="142" y="887"/>
                  </a:lnTo>
                  <a:lnTo>
                    <a:pt x="142" y="887"/>
                  </a:lnTo>
                  <a:lnTo>
                    <a:pt x="142" y="887"/>
                  </a:lnTo>
                  <a:lnTo>
                    <a:pt x="139" y="887"/>
                  </a:lnTo>
                  <a:lnTo>
                    <a:pt x="139" y="887"/>
                  </a:lnTo>
                  <a:lnTo>
                    <a:pt x="139" y="885"/>
                  </a:lnTo>
                  <a:lnTo>
                    <a:pt x="137" y="885"/>
                  </a:lnTo>
                  <a:lnTo>
                    <a:pt x="137" y="883"/>
                  </a:lnTo>
                  <a:lnTo>
                    <a:pt x="137" y="883"/>
                  </a:lnTo>
                  <a:lnTo>
                    <a:pt x="135" y="883"/>
                  </a:lnTo>
                  <a:lnTo>
                    <a:pt x="132" y="883"/>
                  </a:lnTo>
                  <a:lnTo>
                    <a:pt x="132" y="883"/>
                  </a:lnTo>
                  <a:lnTo>
                    <a:pt x="132" y="880"/>
                  </a:lnTo>
                  <a:lnTo>
                    <a:pt x="130" y="878"/>
                  </a:lnTo>
                  <a:lnTo>
                    <a:pt x="130" y="878"/>
                  </a:lnTo>
                  <a:lnTo>
                    <a:pt x="130" y="876"/>
                  </a:lnTo>
                  <a:lnTo>
                    <a:pt x="130" y="876"/>
                  </a:lnTo>
                  <a:lnTo>
                    <a:pt x="130" y="876"/>
                  </a:lnTo>
                  <a:lnTo>
                    <a:pt x="130" y="876"/>
                  </a:lnTo>
                  <a:lnTo>
                    <a:pt x="128" y="873"/>
                  </a:lnTo>
                  <a:lnTo>
                    <a:pt x="128" y="873"/>
                  </a:lnTo>
                  <a:lnTo>
                    <a:pt x="128" y="873"/>
                  </a:lnTo>
                  <a:lnTo>
                    <a:pt x="128" y="873"/>
                  </a:lnTo>
                  <a:lnTo>
                    <a:pt x="125" y="871"/>
                  </a:lnTo>
                  <a:lnTo>
                    <a:pt x="125" y="871"/>
                  </a:lnTo>
                  <a:lnTo>
                    <a:pt x="125" y="871"/>
                  </a:lnTo>
                  <a:lnTo>
                    <a:pt x="125" y="871"/>
                  </a:lnTo>
                  <a:lnTo>
                    <a:pt x="125" y="871"/>
                  </a:lnTo>
                  <a:lnTo>
                    <a:pt x="123" y="868"/>
                  </a:lnTo>
                  <a:lnTo>
                    <a:pt x="123" y="868"/>
                  </a:lnTo>
                  <a:lnTo>
                    <a:pt x="123" y="871"/>
                  </a:lnTo>
                  <a:lnTo>
                    <a:pt x="123" y="871"/>
                  </a:lnTo>
                  <a:lnTo>
                    <a:pt x="123" y="871"/>
                  </a:lnTo>
                  <a:lnTo>
                    <a:pt x="123" y="873"/>
                  </a:lnTo>
                  <a:lnTo>
                    <a:pt x="121" y="871"/>
                  </a:lnTo>
                  <a:lnTo>
                    <a:pt x="121" y="871"/>
                  </a:lnTo>
                  <a:lnTo>
                    <a:pt x="123" y="868"/>
                  </a:lnTo>
                  <a:lnTo>
                    <a:pt x="123" y="868"/>
                  </a:lnTo>
                  <a:lnTo>
                    <a:pt x="123" y="868"/>
                  </a:lnTo>
                  <a:lnTo>
                    <a:pt x="125" y="868"/>
                  </a:lnTo>
                  <a:lnTo>
                    <a:pt x="125" y="868"/>
                  </a:lnTo>
                  <a:lnTo>
                    <a:pt x="128" y="868"/>
                  </a:lnTo>
                  <a:lnTo>
                    <a:pt x="128" y="868"/>
                  </a:lnTo>
                  <a:lnTo>
                    <a:pt x="128" y="868"/>
                  </a:lnTo>
                  <a:lnTo>
                    <a:pt x="128" y="868"/>
                  </a:lnTo>
                  <a:lnTo>
                    <a:pt x="130" y="868"/>
                  </a:lnTo>
                  <a:lnTo>
                    <a:pt x="130" y="868"/>
                  </a:lnTo>
                  <a:lnTo>
                    <a:pt x="130" y="866"/>
                  </a:lnTo>
                  <a:lnTo>
                    <a:pt x="132" y="864"/>
                  </a:lnTo>
                  <a:lnTo>
                    <a:pt x="132" y="864"/>
                  </a:lnTo>
                  <a:lnTo>
                    <a:pt x="132" y="864"/>
                  </a:lnTo>
                  <a:lnTo>
                    <a:pt x="132" y="861"/>
                  </a:lnTo>
                  <a:lnTo>
                    <a:pt x="132" y="861"/>
                  </a:lnTo>
                  <a:lnTo>
                    <a:pt x="135" y="861"/>
                  </a:lnTo>
                  <a:lnTo>
                    <a:pt x="135" y="861"/>
                  </a:lnTo>
                  <a:lnTo>
                    <a:pt x="135" y="861"/>
                  </a:lnTo>
                  <a:lnTo>
                    <a:pt x="135" y="859"/>
                  </a:lnTo>
                  <a:lnTo>
                    <a:pt x="135" y="859"/>
                  </a:lnTo>
                  <a:lnTo>
                    <a:pt x="135" y="861"/>
                  </a:lnTo>
                  <a:lnTo>
                    <a:pt x="135" y="861"/>
                  </a:lnTo>
                  <a:lnTo>
                    <a:pt x="135" y="861"/>
                  </a:lnTo>
                  <a:lnTo>
                    <a:pt x="135" y="861"/>
                  </a:lnTo>
                  <a:lnTo>
                    <a:pt x="135" y="857"/>
                  </a:lnTo>
                  <a:lnTo>
                    <a:pt x="137" y="857"/>
                  </a:lnTo>
                  <a:lnTo>
                    <a:pt x="137" y="852"/>
                  </a:lnTo>
                  <a:lnTo>
                    <a:pt x="139" y="850"/>
                  </a:lnTo>
                  <a:lnTo>
                    <a:pt x="142" y="847"/>
                  </a:lnTo>
                  <a:lnTo>
                    <a:pt x="142" y="845"/>
                  </a:lnTo>
                  <a:lnTo>
                    <a:pt x="156" y="835"/>
                  </a:lnTo>
                  <a:lnTo>
                    <a:pt x="158" y="833"/>
                  </a:lnTo>
                  <a:lnTo>
                    <a:pt x="161" y="833"/>
                  </a:lnTo>
                  <a:lnTo>
                    <a:pt x="161" y="833"/>
                  </a:lnTo>
                  <a:lnTo>
                    <a:pt x="163" y="831"/>
                  </a:lnTo>
                  <a:lnTo>
                    <a:pt x="161" y="831"/>
                  </a:lnTo>
                  <a:lnTo>
                    <a:pt x="161" y="831"/>
                  </a:lnTo>
                  <a:lnTo>
                    <a:pt x="161" y="831"/>
                  </a:lnTo>
                  <a:lnTo>
                    <a:pt x="161" y="831"/>
                  </a:lnTo>
                  <a:lnTo>
                    <a:pt x="163" y="828"/>
                  </a:lnTo>
                  <a:lnTo>
                    <a:pt x="163" y="828"/>
                  </a:lnTo>
                  <a:lnTo>
                    <a:pt x="166" y="828"/>
                  </a:lnTo>
                  <a:lnTo>
                    <a:pt x="166" y="828"/>
                  </a:lnTo>
                  <a:lnTo>
                    <a:pt x="168" y="826"/>
                  </a:lnTo>
                  <a:lnTo>
                    <a:pt x="168" y="828"/>
                  </a:lnTo>
                  <a:lnTo>
                    <a:pt x="166" y="828"/>
                  </a:lnTo>
                  <a:lnTo>
                    <a:pt x="166" y="828"/>
                  </a:lnTo>
                  <a:lnTo>
                    <a:pt x="163" y="831"/>
                  </a:lnTo>
                  <a:lnTo>
                    <a:pt x="163" y="831"/>
                  </a:lnTo>
                  <a:lnTo>
                    <a:pt x="166" y="828"/>
                  </a:lnTo>
                  <a:lnTo>
                    <a:pt x="175" y="826"/>
                  </a:lnTo>
                  <a:lnTo>
                    <a:pt x="180" y="824"/>
                  </a:lnTo>
                  <a:lnTo>
                    <a:pt x="189" y="819"/>
                  </a:lnTo>
                  <a:lnTo>
                    <a:pt x="199" y="814"/>
                  </a:lnTo>
                  <a:lnTo>
                    <a:pt x="210" y="809"/>
                  </a:lnTo>
                  <a:lnTo>
                    <a:pt x="215" y="809"/>
                  </a:lnTo>
                  <a:lnTo>
                    <a:pt x="220" y="807"/>
                  </a:lnTo>
                  <a:lnTo>
                    <a:pt x="222" y="807"/>
                  </a:lnTo>
                  <a:lnTo>
                    <a:pt x="229" y="805"/>
                  </a:lnTo>
                  <a:lnTo>
                    <a:pt x="229" y="805"/>
                  </a:lnTo>
                  <a:lnTo>
                    <a:pt x="237" y="802"/>
                  </a:lnTo>
                  <a:lnTo>
                    <a:pt x="246" y="797"/>
                  </a:lnTo>
                  <a:lnTo>
                    <a:pt x="263" y="788"/>
                  </a:lnTo>
                  <a:lnTo>
                    <a:pt x="265" y="786"/>
                  </a:lnTo>
                  <a:lnTo>
                    <a:pt x="267" y="783"/>
                  </a:lnTo>
                  <a:lnTo>
                    <a:pt x="267" y="783"/>
                  </a:lnTo>
                  <a:lnTo>
                    <a:pt x="267" y="783"/>
                  </a:lnTo>
                  <a:lnTo>
                    <a:pt x="267" y="783"/>
                  </a:lnTo>
                  <a:lnTo>
                    <a:pt x="272" y="776"/>
                  </a:lnTo>
                  <a:lnTo>
                    <a:pt x="281" y="764"/>
                  </a:lnTo>
                  <a:lnTo>
                    <a:pt x="281" y="762"/>
                  </a:lnTo>
                  <a:lnTo>
                    <a:pt x="281" y="762"/>
                  </a:lnTo>
                  <a:lnTo>
                    <a:pt x="281" y="762"/>
                  </a:lnTo>
                  <a:lnTo>
                    <a:pt x="281" y="762"/>
                  </a:lnTo>
                  <a:lnTo>
                    <a:pt x="284" y="760"/>
                  </a:lnTo>
                  <a:lnTo>
                    <a:pt x="284" y="760"/>
                  </a:lnTo>
                  <a:lnTo>
                    <a:pt x="284" y="760"/>
                  </a:lnTo>
                  <a:lnTo>
                    <a:pt x="281" y="757"/>
                  </a:lnTo>
                  <a:lnTo>
                    <a:pt x="281" y="757"/>
                  </a:lnTo>
                  <a:lnTo>
                    <a:pt x="281" y="757"/>
                  </a:lnTo>
                  <a:lnTo>
                    <a:pt x="286" y="745"/>
                  </a:lnTo>
                  <a:lnTo>
                    <a:pt x="286" y="745"/>
                  </a:lnTo>
                  <a:lnTo>
                    <a:pt x="284" y="745"/>
                  </a:lnTo>
                  <a:lnTo>
                    <a:pt x="284" y="745"/>
                  </a:lnTo>
                  <a:lnTo>
                    <a:pt x="284" y="743"/>
                  </a:lnTo>
                  <a:lnTo>
                    <a:pt x="284" y="743"/>
                  </a:lnTo>
                  <a:lnTo>
                    <a:pt x="281" y="741"/>
                  </a:lnTo>
                  <a:lnTo>
                    <a:pt x="281" y="741"/>
                  </a:lnTo>
                  <a:lnTo>
                    <a:pt x="281" y="743"/>
                  </a:lnTo>
                  <a:lnTo>
                    <a:pt x="281" y="745"/>
                  </a:lnTo>
                  <a:lnTo>
                    <a:pt x="281" y="748"/>
                  </a:lnTo>
                  <a:lnTo>
                    <a:pt x="281" y="748"/>
                  </a:lnTo>
                  <a:lnTo>
                    <a:pt x="279" y="745"/>
                  </a:lnTo>
                  <a:lnTo>
                    <a:pt x="279" y="745"/>
                  </a:lnTo>
                  <a:lnTo>
                    <a:pt x="277" y="745"/>
                  </a:lnTo>
                  <a:lnTo>
                    <a:pt x="277" y="745"/>
                  </a:lnTo>
                  <a:lnTo>
                    <a:pt x="277" y="745"/>
                  </a:lnTo>
                  <a:lnTo>
                    <a:pt x="277" y="748"/>
                  </a:lnTo>
                  <a:lnTo>
                    <a:pt x="277" y="748"/>
                  </a:lnTo>
                  <a:lnTo>
                    <a:pt x="274" y="753"/>
                  </a:lnTo>
                  <a:lnTo>
                    <a:pt x="274" y="753"/>
                  </a:lnTo>
                  <a:lnTo>
                    <a:pt x="274" y="750"/>
                  </a:lnTo>
                  <a:lnTo>
                    <a:pt x="274" y="750"/>
                  </a:lnTo>
                  <a:lnTo>
                    <a:pt x="274" y="750"/>
                  </a:lnTo>
                  <a:lnTo>
                    <a:pt x="274" y="748"/>
                  </a:lnTo>
                  <a:lnTo>
                    <a:pt x="274" y="748"/>
                  </a:lnTo>
                  <a:lnTo>
                    <a:pt x="274" y="748"/>
                  </a:lnTo>
                  <a:lnTo>
                    <a:pt x="274" y="748"/>
                  </a:lnTo>
                  <a:lnTo>
                    <a:pt x="274" y="745"/>
                  </a:lnTo>
                  <a:lnTo>
                    <a:pt x="274" y="745"/>
                  </a:lnTo>
                  <a:lnTo>
                    <a:pt x="274" y="745"/>
                  </a:lnTo>
                  <a:lnTo>
                    <a:pt x="274" y="743"/>
                  </a:lnTo>
                  <a:lnTo>
                    <a:pt x="274" y="741"/>
                  </a:lnTo>
                  <a:lnTo>
                    <a:pt x="277" y="738"/>
                  </a:lnTo>
                  <a:lnTo>
                    <a:pt x="277" y="738"/>
                  </a:lnTo>
                  <a:lnTo>
                    <a:pt x="277" y="738"/>
                  </a:lnTo>
                  <a:lnTo>
                    <a:pt x="277" y="736"/>
                  </a:lnTo>
                  <a:lnTo>
                    <a:pt x="274" y="736"/>
                  </a:lnTo>
                  <a:lnTo>
                    <a:pt x="274" y="736"/>
                  </a:lnTo>
                  <a:lnTo>
                    <a:pt x="274" y="736"/>
                  </a:lnTo>
                  <a:lnTo>
                    <a:pt x="274" y="736"/>
                  </a:lnTo>
                  <a:lnTo>
                    <a:pt x="277" y="736"/>
                  </a:lnTo>
                  <a:lnTo>
                    <a:pt x="277" y="736"/>
                  </a:lnTo>
                  <a:lnTo>
                    <a:pt x="277" y="736"/>
                  </a:lnTo>
                  <a:lnTo>
                    <a:pt x="277" y="738"/>
                  </a:lnTo>
                  <a:lnTo>
                    <a:pt x="277" y="738"/>
                  </a:lnTo>
                  <a:lnTo>
                    <a:pt x="277" y="738"/>
                  </a:lnTo>
                  <a:lnTo>
                    <a:pt x="279" y="738"/>
                  </a:lnTo>
                  <a:lnTo>
                    <a:pt x="279" y="736"/>
                  </a:lnTo>
                  <a:lnTo>
                    <a:pt x="279" y="731"/>
                  </a:lnTo>
                  <a:lnTo>
                    <a:pt x="279" y="724"/>
                  </a:lnTo>
                  <a:lnTo>
                    <a:pt x="281" y="715"/>
                  </a:lnTo>
                  <a:lnTo>
                    <a:pt x="281" y="712"/>
                  </a:lnTo>
                  <a:lnTo>
                    <a:pt x="281" y="710"/>
                  </a:lnTo>
                  <a:lnTo>
                    <a:pt x="281" y="708"/>
                  </a:lnTo>
                  <a:lnTo>
                    <a:pt x="281" y="708"/>
                  </a:lnTo>
                  <a:lnTo>
                    <a:pt x="281" y="705"/>
                  </a:lnTo>
                  <a:lnTo>
                    <a:pt x="281" y="705"/>
                  </a:lnTo>
                  <a:lnTo>
                    <a:pt x="284" y="703"/>
                  </a:lnTo>
                  <a:lnTo>
                    <a:pt x="286" y="698"/>
                  </a:lnTo>
                  <a:lnTo>
                    <a:pt x="286" y="696"/>
                  </a:lnTo>
                  <a:lnTo>
                    <a:pt x="289" y="693"/>
                  </a:lnTo>
                  <a:lnTo>
                    <a:pt x="289" y="691"/>
                  </a:lnTo>
                  <a:lnTo>
                    <a:pt x="289" y="691"/>
                  </a:lnTo>
                  <a:lnTo>
                    <a:pt x="289" y="691"/>
                  </a:lnTo>
                  <a:lnTo>
                    <a:pt x="289" y="691"/>
                  </a:lnTo>
                  <a:lnTo>
                    <a:pt x="289" y="691"/>
                  </a:lnTo>
                  <a:lnTo>
                    <a:pt x="286" y="691"/>
                  </a:lnTo>
                  <a:lnTo>
                    <a:pt x="286" y="691"/>
                  </a:lnTo>
                  <a:lnTo>
                    <a:pt x="286" y="691"/>
                  </a:lnTo>
                  <a:lnTo>
                    <a:pt x="286" y="693"/>
                  </a:lnTo>
                  <a:lnTo>
                    <a:pt x="286" y="693"/>
                  </a:lnTo>
                  <a:lnTo>
                    <a:pt x="284" y="691"/>
                  </a:lnTo>
                  <a:lnTo>
                    <a:pt x="281" y="679"/>
                  </a:lnTo>
                  <a:lnTo>
                    <a:pt x="284" y="672"/>
                  </a:lnTo>
                  <a:lnTo>
                    <a:pt x="286" y="663"/>
                  </a:lnTo>
                  <a:lnTo>
                    <a:pt x="286" y="660"/>
                  </a:lnTo>
                  <a:lnTo>
                    <a:pt x="286" y="658"/>
                  </a:lnTo>
                  <a:lnTo>
                    <a:pt x="286" y="655"/>
                  </a:lnTo>
                  <a:lnTo>
                    <a:pt x="286" y="648"/>
                  </a:lnTo>
                  <a:lnTo>
                    <a:pt x="286" y="648"/>
                  </a:lnTo>
                  <a:lnTo>
                    <a:pt x="286" y="651"/>
                  </a:lnTo>
                  <a:lnTo>
                    <a:pt x="284" y="651"/>
                  </a:lnTo>
                  <a:lnTo>
                    <a:pt x="284" y="653"/>
                  </a:lnTo>
                  <a:lnTo>
                    <a:pt x="284" y="655"/>
                  </a:lnTo>
                  <a:lnTo>
                    <a:pt x="284" y="655"/>
                  </a:lnTo>
                  <a:lnTo>
                    <a:pt x="284" y="646"/>
                  </a:lnTo>
                  <a:lnTo>
                    <a:pt x="284" y="646"/>
                  </a:lnTo>
                  <a:lnTo>
                    <a:pt x="284" y="644"/>
                  </a:lnTo>
                  <a:lnTo>
                    <a:pt x="284" y="644"/>
                  </a:lnTo>
                  <a:lnTo>
                    <a:pt x="281" y="644"/>
                  </a:lnTo>
                  <a:lnTo>
                    <a:pt x="281" y="644"/>
                  </a:lnTo>
                  <a:lnTo>
                    <a:pt x="281" y="644"/>
                  </a:lnTo>
                  <a:lnTo>
                    <a:pt x="281" y="644"/>
                  </a:lnTo>
                  <a:lnTo>
                    <a:pt x="281" y="644"/>
                  </a:lnTo>
                  <a:lnTo>
                    <a:pt x="281" y="646"/>
                  </a:lnTo>
                  <a:lnTo>
                    <a:pt x="281" y="646"/>
                  </a:lnTo>
                  <a:lnTo>
                    <a:pt x="279" y="646"/>
                  </a:lnTo>
                  <a:lnTo>
                    <a:pt x="279" y="646"/>
                  </a:lnTo>
                  <a:lnTo>
                    <a:pt x="279" y="646"/>
                  </a:lnTo>
                  <a:lnTo>
                    <a:pt x="279" y="646"/>
                  </a:lnTo>
                  <a:lnTo>
                    <a:pt x="279" y="646"/>
                  </a:lnTo>
                  <a:lnTo>
                    <a:pt x="279" y="648"/>
                  </a:lnTo>
                  <a:lnTo>
                    <a:pt x="279" y="648"/>
                  </a:lnTo>
                  <a:lnTo>
                    <a:pt x="279" y="648"/>
                  </a:lnTo>
                  <a:lnTo>
                    <a:pt x="281" y="651"/>
                  </a:lnTo>
                  <a:lnTo>
                    <a:pt x="279" y="653"/>
                  </a:lnTo>
                  <a:lnTo>
                    <a:pt x="279" y="653"/>
                  </a:lnTo>
                  <a:lnTo>
                    <a:pt x="279" y="651"/>
                  </a:lnTo>
                  <a:lnTo>
                    <a:pt x="279" y="651"/>
                  </a:lnTo>
                  <a:lnTo>
                    <a:pt x="279" y="651"/>
                  </a:lnTo>
                  <a:lnTo>
                    <a:pt x="279" y="651"/>
                  </a:lnTo>
                  <a:lnTo>
                    <a:pt x="279" y="651"/>
                  </a:lnTo>
                  <a:lnTo>
                    <a:pt x="277" y="653"/>
                  </a:lnTo>
                  <a:lnTo>
                    <a:pt x="277" y="658"/>
                  </a:lnTo>
                  <a:lnTo>
                    <a:pt x="279" y="660"/>
                  </a:lnTo>
                  <a:lnTo>
                    <a:pt x="279" y="663"/>
                  </a:lnTo>
                  <a:lnTo>
                    <a:pt x="279" y="663"/>
                  </a:lnTo>
                  <a:lnTo>
                    <a:pt x="277" y="663"/>
                  </a:lnTo>
                  <a:lnTo>
                    <a:pt x="277" y="665"/>
                  </a:lnTo>
                  <a:lnTo>
                    <a:pt x="277" y="667"/>
                  </a:lnTo>
                  <a:lnTo>
                    <a:pt x="277" y="665"/>
                  </a:lnTo>
                  <a:lnTo>
                    <a:pt x="277" y="663"/>
                  </a:lnTo>
                  <a:lnTo>
                    <a:pt x="274" y="663"/>
                  </a:lnTo>
                  <a:lnTo>
                    <a:pt x="274" y="663"/>
                  </a:lnTo>
                  <a:lnTo>
                    <a:pt x="272" y="663"/>
                  </a:lnTo>
                  <a:lnTo>
                    <a:pt x="272" y="660"/>
                  </a:lnTo>
                  <a:lnTo>
                    <a:pt x="272" y="658"/>
                  </a:lnTo>
                  <a:lnTo>
                    <a:pt x="274" y="644"/>
                  </a:lnTo>
                  <a:lnTo>
                    <a:pt x="274" y="639"/>
                  </a:lnTo>
                  <a:lnTo>
                    <a:pt x="274" y="637"/>
                  </a:lnTo>
                  <a:lnTo>
                    <a:pt x="272" y="632"/>
                  </a:lnTo>
                  <a:lnTo>
                    <a:pt x="272" y="632"/>
                  </a:lnTo>
                  <a:lnTo>
                    <a:pt x="272" y="627"/>
                  </a:lnTo>
                  <a:lnTo>
                    <a:pt x="270" y="625"/>
                  </a:lnTo>
                  <a:lnTo>
                    <a:pt x="272" y="620"/>
                  </a:lnTo>
                  <a:lnTo>
                    <a:pt x="272" y="618"/>
                  </a:lnTo>
                  <a:lnTo>
                    <a:pt x="270" y="615"/>
                  </a:lnTo>
                  <a:lnTo>
                    <a:pt x="270" y="613"/>
                  </a:lnTo>
                  <a:lnTo>
                    <a:pt x="267" y="613"/>
                  </a:lnTo>
                  <a:lnTo>
                    <a:pt x="265" y="608"/>
                  </a:lnTo>
                  <a:lnTo>
                    <a:pt x="263" y="603"/>
                  </a:lnTo>
                  <a:lnTo>
                    <a:pt x="263" y="599"/>
                  </a:lnTo>
                  <a:lnTo>
                    <a:pt x="263" y="596"/>
                  </a:lnTo>
                  <a:lnTo>
                    <a:pt x="263" y="592"/>
                  </a:lnTo>
                  <a:lnTo>
                    <a:pt x="263" y="592"/>
                  </a:lnTo>
                  <a:lnTo>
                    <a:pt x="263" y="599"/>
                  </a:lnTo>
                  <a:lnTo>
                    <a:pt x="260" y="599"/>
                  </a:lnTo>
                  <a:lnTo>
                    <a:pt x="260" y="596"/>
                  </a:lnTo>
                  <a:lnTo>
                    <a:pt x="260" y="596"/>
                  </a:lnTo>
                  <a:lnTo>
                    <a:pt x="260" y="596"/>
                  </a:lnTo>
                  <a:lnTo>
                    <a:pt x="260" y="596"/>
                  </a:lnTo>
                  <a:lnTo>
                    <a:pt x="258" y="596"/>
                  </a:lnTo>
                  <a:lnTo>
                    <a:pt x="260" y="594"/>
                  </a:lnTo>
                  <a:lnTo>
                    <a:pt x="260" y="594"/>
                  </a:lnTo>
                  <a:lnTo>
                    <a:pt x="260" y="594"/>
                  </a:lnTo>
                  <a:lnTo>
                    <a:pt x="260" y="594"/>
                  </a:lnTo>
                  <a:lnTo>
                    <a:pt x="260" y="594"/>
                  </a:lnTo>
                  <a:lnTo>
                    <a:pt x="260" y="594"/>
                  </a:lnTo>
                  <a:lnTo>
                    <a:pt x="260" y="594"/>
                  </a:lnTo>
                  <a:lnTo>
                    <a:pt x="260" y="592"/>
                  </a:lnTo>
                  <a:lnTo>
                    <a:pt x="260" y="592"/>
                  </a:lnTo>
                  <a:lnTo>
                    <a:pt x="260" y="592"/>
                  </a:lnTo>
                  <a:lnTo>
                    <a:pt x="260" y="592"/>
                  </a:lnTo>
                  <a:lnTo>
                    <a:pt x="260" y="592"/>
                  </a:lnTo>
                  <a:lnTo>
                    <a:pt x="260" y="589"/>
                  </a:lnTo>
                  <a:lnTo>
                    <a:pt x="260" y="589"/>
                  </a:lnTo>
                  <a:lnTo>
                    <a:pt x="260" y="589"/>
                  </a:lnTo>
                  <a:lnTo>
                    <a:pt x="260" y="589"/>
                  </a:lnTo>
                  <a:lnTo>
                    <a:pt x="260" y="589"/>
                  </a:lnTo>
                  <a:lnTo>
                    <a:pt x="260" y="589"/>
                  </a:lnTo>
                  <a:lnTo>
                    <a:pt x="260" y="589"/>
                  </a:lnTo>
                  <a:lnTo>
                    <a:pt x="258" y="589"/>
                  </a:lnTo>
                  <a:lnTo>
                    <a:pt x="258" y="589"/>
                  </a:lnTo>
                  <a:lnTo>
                    <a:pt x="258" y="587"/>
                  </a:lnTo>
                  <a:lnTo>
                    <a:pt x="258" y="587"/>
                  </a:lnTo>
                  <a:lnTo>
                    <a:pt x="258" y="587"/>
                  </a:lnTo>
                  <a:lnTo>
                    <a:pt x="258" y="587"/>
                  </a:lnTo>
                  <a:lnTo>
                    <a:pt x="258" y="587"/>
                  </a:lnTo>
                  <a:lnTo>
                    <a:pt x="258" y="587"/>
                  </a:lnTo>
                  <a:lnTo>
                    <a:pt x="258" y="587"/>
                  </a:lnTo>
                  <a:lnTo>
                    <a:pt x="260" y="587"/>
                  </a:lnTo>
                  <a:lnTo>
                    <a:pt x="260" y="587"/>
                  </a:lnTo>
                  <a:lnTo>
                    <a:pt x="260" y="584"/>
                  </a:lnTo>
                  <a:lnTo>
                    <a:pt x="260" y="584"/>
                  </a:lnTo>
                  <a:lnTo>
                    <a:pt x="260" y="582"/>
                  </a:lnTo>
                  <a:lnTo>
                    <a:pt x="260" y="582"/>
                  </a:lnTo>
                  <a:lnTo>
                    <a:pt x="260" y="582"/>
                  </a:lnTo>
                  <a:lnTo>
                    <a:pt x="260" y="582"/>
                  </a:lnTo>
                  <a:lnTo>
                    <a:pt x="260" y="582"/>
                  </a:lnTo>
                  <a:lnTo>
                    <a:pt x="260" y="582"/>
                  </a:lnTo>
                  <a:lnTo>
                    <a:pt x="260" y="582"/>
                  </a:lnTo>
                  <a:lnTo>
                    <a:pt x="260" y="582"/>
                  </a:lnTo>
                  <a:lnTo>
                    <a:pt x="260" y="582"/>
                  </a:lnTo>
                  <a:lnTo>
                    <a:pt x="263" y="582"/>
                  </a:lnTo>
                  <a:lnTo>
                    <a:pt x="263" y="582"/>
                  </a:lnTo>
                  <a:lnTo>
                    <a:pt x="263" y="580"/>
                  </a:lnTo>
                  <a:lnTo>
                    <a:pt x="263" y="580"/>
                  </a:lnTo>
                  <a:lnTo>
                    <a:pt x="263" y="580"/>
                  </a:lnTo>
                  <a:lnTo>
                    <a:pt x="263" y="580"/>
                  </a:lnTo>
                  <a:lnTo>
                    <a:pt x="263" y="580"/>
                  </a:lnTo>
                  <a:lnTo>
                    <a:pt x="263" y="580"/>
                  </a:lnTo>
                  <a:lnTo>
                    <a:pt x="263" y="577"/>
                  </a:lnTo>
                  <a:lnTo>
                    <a:pt x="263" y="577"/>
                  </a:lnTo>
                  <a:lnTo>
                    <a:pt x="263" y="577"/>
                  </a:lnTo>
                  <a:lnTo>
                    <a:pt x="263" y="577"/>
                  </a:lnTo>
                  <a:lnTo>
                    <a:pt x="263" y="577"/>
                  </a:lnTo>
                  <a:lnTo>
                    <a:pt x="260" y="577"/>
                  </a:lnTo>
                  <a:lnTo>
                    <a:pt x="260" y="577"/>
                  </a:lnTo>
                  <a:lnTo>
                    <a:pt x="258" y="577"/>
                  </a:lnTo>
                  <a:lnTo>
                    <a:pt x="258" y="577"/>
                  </a:lnTo>
                  <a:lnTo>
                    <a:pt x="258" y="575"/>
                  </a:lnTo>
                  <a:lnTo>
                    <a:pt x="258" y="575"/>
                  </a:lnTo>
                  <a:lnTo>
                    <a:pt x="260" y="575"/>
                  </a:lnTo>
                  <a:lnTo>
                    <a:pt x="258" y="575"/>
                  </a:lnTo>
                  <a:lnTo>
                    <a:pt x="258" y="573"/>
                  </a:lnTo>
                  <a:lnTo>
                    <a:pt x="255" y="570"/>
                  </a:lnTo>
                  <a:lnTo>
                    <a:pt x="258" y="570"/>
                  </a:lnTo>
                  <a:lnTo>
                    <a:pt x="258" y="570"/>
                  </a:lnTo>
                  <a:lnTo>
                    <a:pt x="258" y="570"/>
                  </a:lnTo>
                  <a:lnTo>
                    <a:pt x="258" y="568"/>
                  </a:lnTo>
                  <a:lnTo>
                    <a:pt x="258" y="568"/>
                  </a:lnTo>
                  <a:lnTo>
                    <a:pt x="258" y="568"/>
                  </a:lnTo>
                  <a:lnTo>
                    <a:pt x="255" y="568"/>
                  </a:lnTo>
                  <a:lnTo>
                    <a:pt x="255" y="568"/>
                  </a:lnTo>
                  <a:lnTo>
                    <a:pt x="255" y="566"/>
                  </a:lnTo>
                  <a:lnTo>
                    <a:pt x="255" y="566"/>
                  </a:lnTo>
                  <a:lnTo>
                    <a:pt x="255" y="566"/>
                  </a:lnTo>
                  <a:lnTo>
                    <a:pt x="253" y="563"/>
                  </a:lnTo>
                  <a:lnTo>
                    <a:pt x="251" y="563"/>
                  </a:lnTo>
                  <a:lnTo>
                    <a:pt x="251" y="563"/>
                  </a:lnTo>
                  <a:lnTo>
                    <a:pt x="251" y="563"/>
                  </a:lnTo>
                  <a:lnTo>
                    <a:pt x="251" y="566"/>
                  </a:lnTo>
                  <a:lnTo>
                    <a:pt x="251" y="566"/>
                  </a:lnTo>
                  <a:lnTo>
                    <a:pt x="248" y="563"/>
                  </a:lnTo>
                  <a:lnTo>
                    <a:pt x="251" y="563"/>
                  </a:lnTo>
                  <a:lnTo>
                    <a:pt x="251" y="563"/>
                  </a:lnTo>
                  <a:lnTo>
                    <a:pt x="251" y="561"/>
                  </a:lnTo>
                  <a:lnTo>
                    <a:pt x="251" y="561"/>
                  </a:lnTo>
                  <a:lnTo>
                    <a:pt x="248" y="563"/>
                  </a:lnTo>
                  <a:lnTo>
                    <a:pt x="248" y="563"/>
                  </a:lnTo>
                  <a:lnTo>
                    <a:pt x="248" y="561"/>
                  </a:lnTo>
                  <a:lnTo>
                    <a:pt x="248" y="561"/>
                  </a:lnTo>
                  <a:lnTo>
                    <a:pt x="248" y="558"/>
                  </a:lnTo>
                  <a:lnTo>
                    <a:pt x="246" y="558"/>
                  </a:lnTo>
                  <a:lnTo>
                    <a:pt x="246" y="558"/>
                  </a:lnTo>
                  <a:lnTo>
                    <a:pt x="246" y="558"/>
                  </a:lnTo>
                  <a:lnTo>
                    <a:pt x="244" y="556"/>
                  </a:lnTo>
                  <a:lnTo>
                    <a:pt x="244" y="556"/>
                  </a:lnTo>
                  <a:lnTo>
                    <a:pt x="244" y="556"/>
                  </a:lnTo>
                  <a:lnTo>
                    <a:pt x="244" y="556"/>
                  </a:lnTo>
                  <a:lnTo>
                    <a:pt x="244" y="554"/>
                  </a:lnTo>
                  <a:lnTo>
                    <a:pt x="241" y="554"/>
                  </a:lnTo>
                  <a:lnTo>
                    <a:pt x="241" y="554"/>
                  </a:lnTo>
                  <a:lnTo>
                    <a:pt x="239" y="556"/>
                  </a:lnTo>
                  <a:lnTo>
                    <a:pt x="239" y="554"/>
                  </a:lnTo>
                  <a:lnTo>
                    <a:pt x="241" y="554"/>
                  </a:lnTo>
                  <a:lnTo>
                    <a:pt x="241" y="551"/>
                  </a:lnTo>
                  <a:lnTo>
                    <a:pt x="241" y="551"/>
                  </a:lnTo>
                  <a:lnTo>
                    <a:pt x="241" y="549"/>
                  </a:lnTo>
                  <a:lnTo>
                    <a:pt x="241" y="549"/>
                  </a:lnTo>
                  <a:lnTo>
                    <a:pt x="241" y="549"/>
                  </a:lnTo>
                  <a:lnTo>
                    <a:pt x="239" y="549"/>
                  </a:lnTo>
                  <a:lnTo>
                    <a:pt x="239" y="549"/>
                  </a:lnTo>
                  <a:lnTo>
                    <a:pt x="239" y="549"/>
                  </a:lnTo>
                  <a:lnTo>
                    <a:pt x="237" y="547"/>
                  </a:lnTo>
                  <a:lnTo>
                    <a:pt x="237" y="547"/>
                  </a:lnTo>
                  <a:lnTo>
                    <a:pt x="237" y="547"/>
                  </a:lnTo>
                  <a:lnTo>
                    <a:pt x="239" y="547"/>
                  </a:lnTo>
                  <a:lnTo>
                    <a:pt x="239" y="547"/>
                  </a:lnTo>
                  <a:lnTo>
                    <a:pt x="239" y="547"/>
                  </a:lnTo>
                  <a:lnTo>
                    <a:pt x="241" y="547"/>
                  </a:lnTo>
                  <a:lnTo>
                    <a:pt x="241" y="544"/>
                  </a:lnTo>
                  <a:lnTo>
                    <a:pt x="239" y="544"/>
                  </a:lnTo>
                  <a:lnTo>
                    <a:pt x="239" y="544"/>
                  </a:lnTo>
                  <a:lnTo>
                    <a:pt x="241" y="542"/>
                  </a:lnTo>
                  <a:lnTo>
                    <a:pt x="241" y="542"/>
                  </a:lnTo>
                  <a:lnTo>
                    <a:pt x="241" y="540"/>
                  </a:lnTo>
                  <a:lnTo>
                    <a:pt x="241" y="540"/>
                  </a:lnTo>
                  <a:lnTo>
                    <a:pt x="241" y="537"/>
                  </a:lnTo>
                  <a:lnTo>
                    <a:pt x="244" y="537"/>
                  </a:lnTo>
                  <a:lnTo>
                    <a:pt x="244" y="537"/>
                  </a:lnTo>
                  <a:lnTo>
                    <a:pt x="239" y="535"/>
                  </a:lnTo>
                  <a:lnTo>
                    <a:pt x="239" y="535"/>
                  </a:lnTo>
                  <a:lnTo>
                    <a:pt x="239" y="535"/>
                  </a:lnTo>
                  <a:lnTo>
                    <a:pt x="239" y="532"/>
                  </a:lnTo>
                  <a:lnTo>
                    <a:pt x="239" y="532"/>
                  </a:lnTo>
                  <a:lnTo>
                    <a:pt x="239" y="535"/>
                  </a:lnTo>
                  <a:lnTo>
                    <a:pt x="239" y="535"/>
                  </a:lnTo>
                  <a:lnTo>
                    <a:pt x="239" y="535"/>
                  </a:lnTo>
                  <a:lnTo>
                    <a:pt x="241" y="532"/>
                  </a:lnTo>
                  <a:lnTo>
                    <a:pt x="241" y="535"/>
                  </a:lnTo>
                  <a:lnTo>
                    <a:pt x="244" y="535"/>
                  </a:lnTo>
                  <a:lnTo>
                    <a:pt x="244" y="535"/>
                  </a:lnTo>
                  <a:lnTo>
                    <a:pt x="244" y="535"/>
                  </a:lnTo>
                  <a:lnTo>
                    <a:pt x="244" y="532"/>
                  </a:lnTo>
                  <a:lnTo>
                    <a:pt x="244" y="532"/>
                  </a:lnTo>
                  <a:lnTo>
                    <a:pt x="244" y="532"/>
                  </a:lnTo>
                  <a:lnTo>
                    <a:pt x="244" y="532"/>
                  </a:lnTo>
                  <a:lnTo>
                    <a:pt x="244" y="530"/>
                  </a:lnTo>
                  <a:lnTo>
                    <a:pt x="244" y="530"/>
                  </a:lnTo>
                  <a:lnTo>
                    <a:pt x="244" y="530"/>
                  </a:lnTo>
                  <a:lnTo>
                    <a:pt x="244" y="528"/>
                  </a:lnTo>
                  <a:lnTo>
                    <a:pt x="244" y="528"/>
                  </a:lnTo>
                  <a:lnTo>
                    <a:pt x="244" y="528"/>
                  </a:lnTo>
                  <a:lnTo>
                    <a:pt x="244" y="528"/>
                  </a:lnTo>
                  <a:lnTo>
                    <a:pt x="244" y="525"/>
                  </a:lnTo>
                  <a:lnTo>
                    <a:pt x="244" y="525"/>
                  </a:lnTo>
                  <a:lnTo>
                    <a:pt x="244" y="525"/>
                  </a:lnTo>
                  <a:lnTo>
                    <a:pt x="244" y="525"/>
                  </a:lnTo>
                  <a:lnTo>
                    <a:pt x="244" y="525"/>
                  </a:lnTo>
                  <a:lnTo>
                    <a:pt x="244" y="523"/>
                  </a:lnTo>
                  <a:lnTo>
                    <a:pt x="244" y="523"/>
                  </a:lnTo>
                  <a:lnTo>
                    <a:pt x="244" y="521"/>
                  </a:lnTo>
                  <a:lnTo>
                    <a:pt x="244" y="521"/>
                  </a:lnTo>
                  <a:lnTo>
                    <a:pt x="244" y="518"/>
                  </a:lnTo>
                  <a:lnTo>
                    <a:pt x="244" y="518"/>
                  </a:lnTo>
                  <a:lnTo>
                    <a:pt x="244" y="518"/>
                  </a:lnTo>
                  <a:lnTo>
                    <a:pt x="241" y="518"/>
                  </a:lnTo>
                  <a:lnTo>
                    <a:pt x="241" y="518"/>
                  </a:lnTo>
                  <a:lnTo>
                    <a:pt x="241" y="518"/>
                  </a:lnTo>
                  <a:lnTo>
                    <a:pt x="241" y="518"/>
                  </a:lnTo>
                  <a:lnTo>
                    <a:pt x="241" y="518"/>
                  </a:lnTo>
                  <a:lnTo>
                    <a:pt x="244" y="518"/>
                  </a:lnTo>
                  <a:lnTo>
                    <a:pt x="244" y="516"/>
                  </a:lnTo>
                  <a:lnTo>
                    <a:pt x="244" y="513"/>
                  </a:lnTo>
                  <a:lnTo>
                    <a:pt x="244" y="513"/>
                  </a:lnTo>
                  <a:lnTo>
                    <a:pt x="244" y="511"/>
                  </a:lnTo>
                  <a:lnTo>
                    <a:pt x="244" y="511"/>
                  </a:lnTo>
                  <a:lnTo>
                    <a:pt x="241" y="511"/>
                  </a:lnTo>
                  <a:lnTo>
                    <a:pt x="241" y="511"/>
                  </a:lnTo>
                  <a:lnTo>
                    <a:pt x="241" y="511"/>
                  </a:lnTo>
                  <a:lnTo>
                    <a:pt x="241" y="511"/>
                  </a:lnTo>
                  <a:lnTo>
                    <a:pt x="239" y="511"/>
                  </a:lnTo>
                  <a:lnTo>
                    <a:pt x="237" y="506"/>
                  </a:lnTo>
                  <a:lnTo>
                    <a:pt x="237" y="504"/>
                  </a:lnTo>
                  <a:lnTo>
                    <a:pt x="237" y="504"/>
                  </a:lnTo>
                  <a:lnTo>
                    <a:pt x="237" y="502"/>
                  </a:lnTo>
                  <a:lnTo>
                    <a:pt x="234" y="502"/>
                  </a:lnTo>
                  <a:lnTo>
                    <a:pt x="234" y="502"/>
                  </a:lnTo>
                  <a:lnTo>
                    <a:pt x="234" y="502"/>
                  </a:lnTo>
                  <a:lnTo>
                    <a:pt x="232" y="504"/>
                  </a:lnTo>
                  <a:lnTo>
                    <a:pt x="232" y="504"/>
                  </a:lnTo>
                  <a:lnTo>
                    <a:pt x="232" y="504"/>
                  </a:lnTo>
                  <a:lnTo>
                    <a:pt x="232" y="502"/>
                  </a:lnTo>
                  <a:lnTo>
                    <a:pt x="232" y="502"/>
                  </a:lnTo>
                  <a:lnTo>
                    <a:pt x="234" y="502"/>
                  </a:lnTo>
                  <a:lnTo>
                    <a:pt x="234" y="502"/>
                  </a:lnTo>
                  <a:lnTo>
                    <a:pt x="234" y="502"/>
                  </a:lnTo>
                  <a:lnTo>
                    <a:pt x="237" y="502"/>
                  </a:lnTo>
                  <a:lnTo>
                    <a:pt x="237" y="502"/>
                  </a:lnTo>
                  <a:lnTo>
                    <a:pt x="237" y="502"/>
                  </a:lnTo>
                  <a:lnTo>
                    <a:pt x="237" y="504"/>
                  </a:lnTo>
                  <a:lnTo>
                    <a:pt x="237" y="504"/>
                  </a:lnTo>
                  <a:lnTo>
                    <a:pt x="239" y="504"/>
                  </a:lnTo>
                  <a:lnTo>
                    <a:pt x="239" y="506"/>
                  </a:lnTo>
                  <a:lnTo>
                    <a:pt x="241" y="509"/>
                  </a:lnTo>
                  <a:lnTo>
                    <a:pt x="241" y="509"/>
                  </a:lnTo>
                  <a:lnTo>
                    <a:pt x="244" y="509"/>
                  </a:lnTo>
                  <a:lnTo>
                    <a:pt x="246" y="511"/>
                  </a:lnTo>
                  <a:lnTo>
                    <a:pt x="246" y="511"/>
                  </a:lnTo>
                  <a:lnTo>
                    <a:pt x="246" y="513"/>
                  </a:lnTo>
                  <a:lnTo>
                    <a:pt x="248" y="513"/>
                  </a:lnTo>
                  <a:lnTo>
                    <a:pt x="248" y="516"/>
                  </a:lnTo>
                  <a:lnTo>
                    <a:pt x="248" y="516"/>
                  </a:lnTo>
                  <a:lnTo>
                    <a:pt x="248" y="516"/>
                  </a:lnTo>
                  <a:lnTo>
                    <a:pt x="251" y="516"/>
                  </a:lnTo>
                  <a:lnTo>
                    <a:pt x="253" y="516"/>
                  </a:lnTo>
                  <a:lnTo>
                    <a:pt x="255" y="513"/>
                  </a:lnTo>
                  <a:lnTo>
                    <a:pt x="255" y="513"/>
                  </a:lnTo>
                  <a:lnTo>
                    <a:pt x="255" y="513"/>
                  </a:lnTo>
                  <a:lnTo>
                    <a:pt x="258" y="511"/>
                  </a:lnTo>
                  <a:lnTo>
                    <a:pt x="260" y="509"/>
                  </a:lnTo>
                  <a:lnTo>
                    <a:pt x="260" y="509"/>
                  </a:lnTo>
                  <a:lnTo>
                    <a:pt x="263" y="509"/>
                  </a:lnTo>
                  <a:lnTo>
                    <a:pt x="267" y="502"/>
                  </a:lnTo>
                  <a:lnTo>
                    <a:pt x="274" y="497"/>
                  </a:lnTo>
                  <a:lnTo>
                    <a:pt x="279" y="492"/>
                  </a:lnTo>
                  <a:lnTo>
                    <a:pt x="284" y="487"/>
                  </a:lnTo>
                  <a:lnTo>
                    <a:pt x="284" y="487"/>
                  </a:lnTo>
                  <a:lnTo>
                    <a:pt x="284" y="487"/>
                  </a:lnTo>
                  <a:lnTo>
                    <a:pt x="284" y="487"/>
                  </a:lnTo>
                  <a:lnTo>
                    <a:pt x="284" y="485"/>
                  </a:lnTo>
                  <a:lnTo>
                    <a:pt x="284" y="485"/>
                  </a:lnTo>
                  <a:lnTo>
                    <a:pt x="284" y="485"/>
                  </a:lnTo>
                  <a:lnTo>
                    <a:pt x="286" y="483"/>
                  </a:lnTo>
                  <a:lnTo>
                    <a:pt x="289" y="483"/>
                  </a:lnTo>
                  <a:lnTo>
                    <a:pt x="286" y="483"/>
                  </a:lnTo>
                  <a:lnTo>
                    <a:pt x="289" y="480"/>
                  </a:lnTo>
                  <a:lnTo>
                    <a:pt x="291" y="478"/>
                  </a:lnTo>
                  <a:lnTo>
                    <a:pt x="293" y="478"/>
                  </a:lnTo>
                  <a:lnTo>
                    <a:pt x="293" y="478"/>
                  </a:lnTo>
                  <a:lnTo>
                    <a:pt x="291" y="478"/>
                  </a:lnTo>
                  <a:lnTo>
                    <a:pt x="291" y="478"/>
                  </a:lnTo>
                  <a:lnTo>
                    <a:pt x="291" y="478"/>
                  </a:lnTo>
                  <a:lnTo>
                    <a:pt x="291" y="476"/>
                  </a:lnTo>
                  <a:lnTo>
                    <a:pt x="293" y="476"/>
                  </a:lnTo>
                  <a:lnTo>
                    <a:pt x="293" y="476"/>
                  </a:lnTo>
                  <a:lnTo>
                    <a:pt x="293" y="476"/>
                  </a:lnTo>
                  <a:lnTo>
                    <a:pt x="296" y="473"/>
                  </a:lnTo>
                  <a:lnTo>
                    <a:pt x="296" y="473"/>
                  </a:lnTo>
                  <a:lnTo>
                    <a:pt x="303" y="469"/>
                  </a:lnTo>
                  <a:lnTo>
                    <a:pt x="303" y="466"/>
                  </a:lnTo>
                  <a:lnTo>
                    <a:pt x="303" y="466"/>
                  </a:lnTo>
                  <a:lnTo>
                    <a:pt x="303" y="466"/>
                  </a:lnTo>
                  <a:lnTo>
                    <a:pt x="303" y="466"/>
                  </a:lnTo>
                  <a:lnTo>
                    <a:pt x="303" y="466"/>
                  </a:lnTo>
                  <a:lnTo>
                    <a:pt x="303" y="466"/>
                  </a:lnTo>
                  <a:lnTo>
                    <a:pt x="303" y="466"/>
                  </a:lnTo>
                  <a:lnTo>
                    <a:pt x="303" y="466"/>
                  </a:lnTo>
                  <a:lnTo>
                    <a:pt x="303" y="466"/>
                  </a:lnTo>
                  <a:lnTo>
                    <a:pt x="303" y="466"/>
                  </a:lnTo>
                  <a:lnTo>
                    <a:pt x="305" y="466"/>
                  </a:lnTo>
                  <a:lnTo>
                    <a:pt x="305" y="466"/>
                  </a:lnTo>
                  <a:lnTo>
                    <a:pt x="305" y="466"/>
                  </a:lnTo>
                  <a:lnTo>
                    <a:pt x="307" y="466"/>
                  </a:lnTo>
                  <a:lnTo>
                    <a:pt x="307" y="464"/>
                  </a:lnTo>
                  <a:lnTo>
                    <a:pt x="307" y="464"/>
                  </a:lnTo>
                  <a:lnTo>
                    <a:pt x="307" y="464"/>
                  </a:lnTo>
                  <a:lnTo>
                    <a:pt x="307" y="461"/>
                  </a:lnTo>
                  <a:lnTo>
                    <a:pt x="310" y="461"/>
                  </a:lnTo>
                  <a:lnTo>
                    <a:pt x="310" y="464"/>
                  </a:lnTo>
                  <a:lnTo>
                    <a:pt x="307" y="464"/>
                  </a:lnTo>
                  <a:lnTo>
                    <a:pt x="310" y="464"/>
                  </a:lnTo>
                  <a:lnTo>
                    <a:pt x="312" y="464"/>
                  </a:lnTo>
                  <a:lnTo>
                    <a:pt x="315" y="459"/>
                  </a:lnTo>
                  <a:lnTo>
                    <a:pt x="315" y="457"/>
                  </a:lnTo>
                  <a:lnTo>
                    <a:pt x="317" y="457"/>
                  </a:lnTo>
                  <a:lnTo>
                    <a:pt x="317" y="457"/>
                  </a:lnTo>
                  <a:lnTo>
                    <a:pt x="317" y="457"/>
                  </a:lnTo>
                  <a:lnTo>
                    <a:pt x="317" y="457"/>
                  </a:lnTo>
                  <a:lnTo>
                    <a:pt x="317" y="459"/>
                  </a:lnTo>
                  <a:lnTo>
                    <a:pt x="317" y="459"/>
                  </a:lnTo>
                  <a:lnTo>
                    <a:pt x="317" y="461"/>
                  </a:lnTo>
                  <a:lnTo>
                    <a:pt x="317" y="461"/>
                  </a:lnTo>
                  <a:lnTo>
                    <a:pt x="319" y="461"/>
                  </a:lnTo>
                  <a:lnTo>
                    <a:pt x="322" y="461"/>
                  </a:lnTo>
                  <a:lnTo>
                    <a:pt x="324" y="461"/>
                  </a:lnTo>
                  <a:lnTo>
                    <a:pt x="324" y="461"/>
                  </a:lnTo>
                  <a:lnTo>
                    <a:pt x="324" y="461"/>
                  </a:lnTo>
                  <a:lnTo>
                    <a:pt x="324" y="461"/>
                  </a:lnTo>
                  <a:lnTo>
                    <a:pt x="324" y="461"/>
                  </a:lnTo>
                  <a:lnTo>
                    <a:pt x="324" y="461"/>
                  </a:lnTo>
                  <a:lnTo>
                    <a:pt x="324" y="461"/>
                  </a:lnTo>
                  <a:lnTo>
                    <a:pt x="324" y="461"/>
                  </a:lnTo>
                  <a:lnTo>
                    <a:pt x="324" y="459"/>
                  </a:lnTo>
                  <a:lnTo>
                    <a:pt x="324" y="457"/>
                  </a:lnTo>
                  <a:lnTo>
                    <a:pt x="322" y="452"/>
                  </a:lnTo>
                  <a:lnTo>
                    <a:pt x="322" y="452"/>
                  </a:lnTo>
                  <a:lnTo>
                    <a:pt x="324" y="454"/>
                  </a:lnTo>
                  <a:lnTo>
                    <a:pt x="326" y="457"/>
                  </a:lnTo>
                  <a:lnTo>
                    <a:pt x="326" y="457"/>
                  </a:lnTo>
                  <a:lnTo>
                    <a:pt x="329" y="457"/>
                  </a:lnTo>
                  <a:lnTo>
                    <a:pt x="329" y="457"/>
                  </a:lnTo>
                  <a:lnTo>
                    <a:pt x="331" y="457"/>
                  </a:lnTo>
                  <a:lnTo>
                    <a:pt x="331" y="457"/>
                  </a:lnTo>
                  <a:lnTo>
                    <a:pt x="331" y="457"/>
                  </a:lnTo>
                  <a:lnTo>
                    <a:pt x="331" y="454"/>
                  </a:lnTo>
                  <a:lnTo>
                    <a:pt x="331" y="454"/>
                  </a:lnTo>
                  <a:lnTo>
                    <a:pt x="331" y="454"/>
                  </a:lnTo>
                  <a:lnTo>
                    <a:pt x="331" y="454"/>
                  </a:lnTo>
                  <a:lnTo>
                    <a:pt x="331" y="454"/>
                  </a:lnTo>
                  <a:lnTo>
                    <a:pt x="331" y="454"/>
                  </a:lnTo>
                  <a:lnTo>
                    <a:pt x="331" y="452"/>
                  </a:lnTo>
                  <a:lnTo>
                    <a:pt x="331" y="454"/>
                  </a:lnTo>
                  <a:lnTo>
                    <a:pt x="331" y="454"/>
                  </a:lnTo>
                  <a:lnTo>
                    <a:pt x="329" y="454"/>
                  </a:lnTo>
                  <a:lnTo>
                    <a:pt x="331" y="452"/>
                  </a:lnTo>
                  <a:lnTo>
                    <a:pt x="331" y="452"/>
                  </a:lnTo>
                  <a:lnTo>
                    <a:pt x="331" y="450"/>
                  </a:lnTo>
                  <a:lnTo>
                    <a:pt x="331" y="450"/>
                  </a:lnTo>
                  <a:lnTo>
                    <a:pt x="331" y="450"/>
                  </a:lnTo>
                  <a:lnTo>
                    <a:pt x="331" y="452"/>
                  </a:lnTo>
                  <a:lnTo>
                    <a:pt x="331" y="452"/>
                  </a:lnTo>
                  <a:lnTo>
                    <a:pt x="331" y="450"/>
                  </a:lnTo>
                  <a:lnTo>
                    <a:pt x="334" y="447"/>
                  </a:lnTo>
                  <a:lnTo>
                    <a:pt x="336" y="445"/>
                  </a:lnTo>
                  <a:lnTo>
                    <a:pt x="336" y="445"/>
                  </a:lnTo>
                  <a:lnTo>
                    <a:pt x="336" y="442"/>
                  </a:lnTo>
                  <a:lnTo>
                    <a:pt x="336" y="442"/>
                  </a:lnTo>
                  <a:lnTo>
                    <a:pt x="336" y="442"/>
                  </a:lnTo>
                  <a:lnTo>
                    <a:pt x="336" y="442"/>
                  </a:lnTo>
                  <a:lnTo>
                    <a:pt x="338" y="442"/>
                  </a:lnTo>
                  <a:lnTo>
                    <a:pt x="338" y="442"/>
                  </a:lnTo>
                  <a:lnTo>
                    <a:pt x="338" y="442"/>
                  </a:lnTo>
                  <a:lnTo>
                    <a:pt x="338" y="442"/>
                  </a:lnTo>
                  <a:lnTo>
                    <a:pt x="338" y="442"/>
                  </a:lnTo>
                  <a:lnTo>
                    <a:pt x="338" y="442"/>
                  </a:lnTo>
                  <a:lnTo>
                    <a:pt x="338" y="440"/>
                  </a:lnTo>
                  <a:lnTo>
                    <a:pt x="341" y="438"/>
                  </a:lnTo>
                  <a:lnTo>
                    <a:pt x="343" y="435"/>
                  </a:lnTo>
                  <a:lnTo>
                    <a:pt x="348" y="431"/>
                  </a:lnTo>
                  <a:lnTo>
                    <a:pt x="350" y="428"/>
                  </a:lnTo>
                  <a:lnTo>
                    <a:pt x="355" y="424"/>
                  </a:lnTo>
                  <a:lnTo>
                    <a:pt x="355" y="424"/>
                  </a:lnTo>
                  <a:lnTo>
                    <a:pt x="355" y="424"/>
                  </a:lnTo>
                  <a:lnTo>
                    <a:pt x="352" y="424"/>
                  </a:lnTo>
                  <a:lnTo>
                    <a:pt x="352" y="426"/>
                  </a:lnTo>
                  <a:lnTo>
                    <a:pt x="352" y="424"/>
                  </a:lnTo>
                  <a:lnTo>
                    <a:pt x="352" y="424"/>
                  </a:lnTo>
                  <a:lnTo>
                    <a:pt x="355" y="421"/>
                  </a:lnTo>
                  <a:lnTo>
                    <a:pt x="355" y="421"/>
                  </a:lnTo>
                  <a:lnTo>
                    <a:pt x="357" y="424"/>
                  </a:lnTo>
                  <a:lnTo>
                    <a:pt x="357" y="424"/>
                  </a:lnTo>
                  <a:lnTo>
                    <a:pt x="357" y="421"/>
                  </a:lnTo>
                  <a:lnTo>
                    <a:pt x="357" y="421"/>
                  </a:lnTo>
                  <a:lnTo>
                    <a:pt x="360" y="421"/>
                  </a:lnTo>
                  <a:lnTo>
                    <a:pt x="360" y="419"/>
                  </a:lnTo>
                  <a:lnTo>
                    <a:pt x="360" y="419"/>
                  </a:lnTo>
                  <a:lnTo>
                    <a:pt x="362" y="414"/>
                  </a:lnTo>
                  <a:lnTo>
                    <a:pt x="362" y="414"/>
                  </a:lnTo>
                  <a:lnTo>
                    <a:pt x="362" y="414"/>
                  </a:lnTo>
                  <a:lnTo>
                    <a:pt x="360" y="414"/>
                  </a:lnTo>
                  <a:lnTo>
                    <a:pt x="360" y="412"/>
                  </a:lnTo>
                  <a:lnTo>
                    <a:pt x="357" y="412"/>
                  </a:lnTo>
                  <a:lnTo>
                    <a:pt x="357" y="409"/>
                  </a:lnTo>
                  <a:lnTo>
                    <a:pt x="357" y="409"/>
                  </a:lnTo>
                  <a:lnTo>
                    <a:pt x="357" y="407"/>
                  </a:lnTo>
                  <a:lnTo>
                    <a:pt x="355" y="405"/>
                  </a:lnTo>
                  <a:lnTo>
                    <a:pt x="355" y="407"/>
                  </a:lnTo>
                  <a:lnTo>
                    <a:pt x="355" y="405"/>
                  </a:lnTo>
                  <a:lnTo>
                    <a:pt x="355" y="405"/>
                  </a:lnTo>
                  <a:lnTo>
                    <a:pt x="357" y="405"/>
                  </a:lnTo>
                  <a:lnTo>
                    <a:pt x="360" y="407"/>
                  </a:lnTo>
                  <a:lnTo>
                    <a:pt x="360" y="407"/>
                  </a:lnTo>
                  <a:lnTo>
                    <a:pt x="360" y="409"/>
                  </a:lnTo>
                  <a:lnTo>
                    <a:pt x="360" y="409"/>
                  </a:lnTo>
                  <a:lnTo>
                    <a:pt x="360" y="409"/>
                  </a:lnTo>
                  <a:lnTo>
                    <a:pt x="360" y="409"/>
                  </a:lnTo>
                  <a:lnTo>
                    <a:pt x="362" y="409"/>
                  </a:lnTo>
                  <a:lnTo>
                    <a:pt x="362" y="412"/>
                  </a:lnTo>
                  <a:lnTo>
                    <a:pt x="362" y="412"/>
                  </a:lnTo>
                  <a:lnTo>
                    <a:pt x="362" y="412"/>
                  </a:lnTo>
                  <a:lnTo>
                    <a:pt x="362" y="412"/>
                  </a:lnTo>
                  <a:lnTo>
                    <a:pt x="362" y="412"/>
                  </a:lnTo>
                  <a:lnTo>
                    <a:pt x="364" y="412"/>
                  </a:lnTo>
                  <a:lnTo>
                    <a:pt x="369" y="405"/>
                  </a:lnTo>
                  <a:lnTo>
                    <a:pt x="371" y="402"/>
                  </a:lnTo>
                  <a:lnTo>
                    <a:pt x="374" y="400"/>
                  </a:lnTo>
                  <a:lnTo>
                    <a:pt x="374" y="398"/>
                  </a:lnTo>
                  <a:lnTo>
                    <a:pt x="374" y="398"/>
                  </a:lnTo>
                  <a:lnTo>
                    <a:pt x="376" y="398"/>
                  </a:lnTo>
                  <a:lnTo>
                    <a:pt x="378" y="398"/>
                  </a:lnTo>
                  <a:lnTo>
                    <a:pt x="378" y="395"/>
                  </a:lnTo>
                  <a:lnTo>
                    <a:pt x="378" y="395"/>
                  </a:lnTo>
                  <a:lnTo>
                    <a:pt x="378" y="395"/>
                  </a:lnTo>
                  <a:lnTo>
                    <a:pt x="381" y="395"/>
                  </a:lnTo>
                  <a:lnTo>
                    <a:pt x="381" y="395"/>
                  </a:lnTo>
                  <a:lnTo>
                    <a:pt x="381" y="393"/>
                  </a:lnTo>
                  <a:lnTo>
                    <a:pt x="383" y="393"/>
                  </a:lnTo>
                  <a:lnTo>
                    <a:pt x="383" y="393"/>
                  </a:lnTo>
                  <a:lnTo>
                    <a:pt x="383" y="393"/>
                  </a:lnTo>
                  <a:lnTo>
                    <a:pt x="386" y="393"/>
                  </a:lnTo>
                  <a:lnTo>
                    <a:pt x="386" y="390"/>
                  </a:lnTo>
                  <a:lnTo>
                    <a:pt x="393" y="386"/>
                  </a:lnTo>
                  <a:lnTo>
                    <a:pt x="395" y="386"/>
                  </a:lnTo>
                  <a:lnTo>
                    <a:pt x="397" y="386"/>
                  </a:lnTo>
                  <a:lnTo>
                    <a:pt x="397" y="383"/>
                  </a:lnTo>
                  <a:lnTo>
                    <a:pt x="400" y="383"/>
                  </a:lnTo>
                  <a:lnTo>
                    <a:pt x="402" y="381"/>
                  </a:lnTo>
                  <a:lnTo>
                    <a:pt x="402" y="383"/>
                  </a:lnTo>
                  <a:lnTo>
                    <a:pt x="402" y="383"/>
                  </a:lnTo>
                  <a:lnTo>
                    <a:pt x="409" y="379"/>
                  </a:lnTo>
                  <a:lnTo>
                    <a:pt x="412" y="376"/>
                  </a:lnTo>
                  <a:lnTo>
                    <a:pt x="419" y="374"/>
                  </a:lnTo>
                  <a:lnTo>
                    <a:pt x="423" y="374"/>
                  </a:lnTo>
                  <a:lnTo>
                    <a:pt x="423" y="371"/>
                  </a:lnTo>
                  <a:lnTo>
                    <a:pt x="423" y="371"/>
                  </a:lnTo>
                  <a:lnTo>
                    <a:pt x="423" y="371"/>
                  </a:lnTo>
                  <a:lnTo>
                    <a:pt x="423" y="369"/>
                  </a:lnTo>
                  <a:lnTo>
                    <a:pt x="421" y="369"/>
                  </a:lnTo>
                  <a:lnTo>
                    <a:pt x="421" y="367"/>
                  </a:lnTo>
                  <a:lnTo>
                    <a:pt x="421" y="367"/>
                  </a:lnTo>
                  <a:lnTo>
                    <a:pt x="423" y="367"/>
                  </a:lnTo>
                  <a:lnTo>
                    <a:pt x="423" y="367"/>
                  </a:lnTo>
                  <a:lnTo>
                    <a:pt x="423" y="367"/>
                  </a:lnTo>
                  <a:lnTo>
                    <a:pt x="423" y="367"/>
                  </a:lnTo>
                  <a:lnTo>
                    <a:pt x="423" y="367"/>
                  </a:lnTo>
                  <a:lnTo>
                    <a:pt x="423" y="371"/>
                  </a:lnTo>
                  <a:lnTo>
                    <a:pt x="426" y="371"/>
                  </a:lnTo>
                  <a:lnTo>
                    <a:pt x="426" y="371"/>
                  </a:lnTo>
                  <a:lnTo>
                    <a:pt x="426" y="371"/>
                  </a:lnTo>
                  <a:lnTo>
                    <a:pt x="428" y="371"/>
                  </a:lnTo>
                  <a:lnTo>
                    <a:pt x="428" y="369"/>
                  </a:lnTo>
                  <a:lnTo>
                    <a:pt x="445" y="364"/>
                  </a:lnTo>
                  <a:lnTo>
                    <a:pt x="445" y="364"/>
                  </a:lnTo>
                  <a:lnTo>
                    <a:pt x="445" y="362"/>
                  </a:lnTo>
                  <a:lnTo>
                    <a:pt x="445" y="362"/>
                  </a:lnTo>
                  <a:lnTo>
                    <a:pt x="445" y="362"/>
                  </a:lnTo>
                  <a:lnTo>
                    <a:pt x="445" y="362"/>
                  </a:lnTo>
                  <a:lnTo>
                    <a:pt x="445" y="362"/>
                  </a:lnTo>
                  <a:lnTo>
                    <a:pt x="445" y="362"/>
                  </a:lnTo>
                  <a:lnTo>
                    <a:pt x="447" y="362"/>
                  </a:lnTo>
                  <a:lnTo>
                    <a:pt x="449" y="360"/>
                  </a:lnTo>
                  <a:lnTo>
                    <a:pt x="449" y="362"/>
                  </a:lnTo>
                  <a:lnTo>
                    <a:pt x="449" y="362"/>
                  </a:lnTo>
                  <a:lnTo>
                    <a:pt x="452" y="360"/>
                  </a:lnTo>
                  <a:lnTo>
                    <a:pt x="454" y="360"/>
                  </a:lnTo>
                  <a:lnTo>
                    <a:pt x="452" y="357"/>
                  </a:lnTo>
                  <a:lnTo>
                    <a:pt x="454" y="357"/>
                  </a:lnTo>
                  <a:lnTo>
                    <a:pt x="454" y="360"/>
                  </a:lnTo>
                  <a:lnTo>
                    <a:pt x="454" y="360"/>
                  </a:lnTo>
                  <a:lnTo>
                    <a:pt x="464" y="360"/>
                  </a:lnTo>
                  <a:lnTo>
                    <a:pt x="466" y="357"/>
                  </a:lnTo>
                  <a:lnTo>
                    <a:pt x="468" y="357"/>
                  </a:lnTo>
                  <a:lnTo>
                    <a:pt x="471" y="355"/>
                  </a:lnTo>
                  <a:lnTo>
                    <a:pt x="473" y="355"/>
                  </a:lnTo>
                  <a:lnTo>
                    <a:pt x="473" y="355"/>
                  </a:lnTo>
                  <a:lnTo>
                    <a:pt x="475" y="355"/>
                  </a:lnTo>
                  <a:lnTo>
                    <a:pt x="475" y="355"/>
                  </a:lnTo>
                  <a:lnTo>
                    <a:pt x="475" y="355"/>
                  </a:lnTo>
                  <a:lnTo>
                    <a:pt x="478" y="353"/>
                  </a:lnTo>
                  <a:lnTo>
                    <a:pt x="478" y="353"/>
                  </a:lnTo>
                  <a:lnTo>
                    <a:pt x="475" y="353"/>
                  </a:lnTo>
                  <a:lnTo>
                    <a:pt x="475" y="353"/>
                  </a:lnTo>
                  <a:lnTo>
                    <a:pt x="475" y="353"/>
                  </a:lnTo>
                  <a:lnTo>
                    <a:pt x="475" y="350"/>
                  </a:lnTo>
                  <a:lnTo>
                    <a:pt x="475" y="350"/>
                  </a:lnTo>
                  <a:lnTo>
                    <a:pt x="478" y="350"/>
                  </a:lnTo>
                  <a:lnTo>
                    <a:pt x="478" y="350"/>
                  </a:lnTo>
                  <a:lnTo>
                    <a:pt x="478" y="348"/>
                  </a:lnTo>
                  <a:lnTo>
                    <a:pt x="478" y="350"/>
                  </a:lnTo>
                  <a:lnTo>
                    <a:pt x="478" y="348"/>
                  </a:lnTo>
                  <a:lnTo>
                    <a:pt x="480" y="348"/>
                  </a:lnTo>
                  <a:lnTo>
                    <a:pt x="480" y="345"/>
                  </a:lnTo>
                  <a:lnTo>
                    <a:pt x="490" y="341"/>
                  </a:lnTo>
                  <a:lnTo>
                    <a:pt x="499" y="336"/>
                  </a:lnTo>
                  <a:lnTo>
                    <a:pt x="499" y="334"/>
                  </a:lnTo>
                  <a:lnTo>
                    <a:pt x="502" y="334"/>
                  </a:lnTo>
                  <a:lnTo>
                    <a:pt x="504" y="334"/>
                  </a:lnTo>
                  <a:lnTo>
                    <a:pt x="504" y="331"/>
                  </a:lnTo>
                  <a:lnTo>
                    <a:pt x="506" y="331"/>
                  </a:lnTo>
                  <a:lnTo>
                    <a:pt x="509" y="331"/>
                  </a:lnTo>
                  <a:lnTo>
                    <a:pt x="509" y="329"/>
                  </a:lnTo>
                  <a:lnTo>
                    <a:pt x="509" y="329"/>
                  </a:lnTo>
                  <a:lnTo>
                    <a:pt x="509" y="329"/>
                  </a:lnTo>
                  <a:lnTo>
                    <a:pt x="509" y="329"/>
                  </a:lnTo>
                  <a:lnTo>
                    <a:pt x="509" y="329"/>
                  </a:lnTo>
                  <a:lnTo>
                    <a:pt x="509" y="327"/>
                  </a:lnTo>
                  <a:lnTo>
                    <a:pt x="511" y="327"/>
                  </a:lnTo>
                  <a:lnTo>
                    <a:pt x="511" y="327"/>
                  </a:lnTo>
                  <a:lnTo>
                    <a:pt x="511" y="327"/>
                  </a:lnTo>
                  <a:lnTo>
                    <a:pt x="511" y="327"/>
                  </a:lnTo>
                  <a:lnTo>
                    <a:pt x="511" y="327"/>
                  </a:lnTo>
                  <a:lnTo>
                    <a:pt x="511" y="327"/>
                  </a:lnTo>
                  <a:lnTo>
                    <a:pt x="511" y="327"/>
                  </a:lnTo>
                  <a:lnTo>
                    <a:pt x="511" y="324"/>
                  </a:lnTo>
                  <a:lnTo>
                    <a:pt x="513" y="324"/>
                  </a:lnTo>
                  <a:lnTo>
                    <a:pt x="513" y="327"/>
                  </a:lnTo>
                  <a:lnTo>
                    <a:pt x="513" y="327"/>
                  </a:lnTo>
                  <a:lnTo>
                    <a:pt x="513" y="327"/>
                  </a:lnTo>
                  <a:lnTo>
                    <a:pt x="513" y="327"/>
                  </a:lnTo>
                  <a:lnTo>
                    <a:pt x="516" y="324"/>
                  </a:lnTo>
                  <a:lnTo>
                    <a:pt x="516" y="324"/>
                  </a:lnTo>
                  <a:lnTo>
                    <a:pt x="513" y="324"/>
                  </a:lnTo>
                  <a:lnTo>
                    <a:pt x="513" y="322"/>
                  </a:lnTo>
                  <a:lnTo>
                    <a:pt x="513" y="322"/>
                  </a:lnTo>
                  <a:lnTo>
                    <a:pt x="513" y="322"/>
                  </a:lnTo>
                  <a:lnTo>
                    <a:pt x="513" y="319"/>
                  </a:lnTo>
                  <a:lnTo>
                    <a:pt x="513" y="319"/>
                  </a:lnTo>
                  <a:lnTo>
                    <a:pt x="513" y="319"/>
                  </a:lnTo>
                  <a:lnTo>
                    <a:pt x="511" y="319"/>
                  </a:lnTo>
                  <a:lnTo>
                    <a:pt x="511" y="317"/>
                  </a:lnTo>
                  <a:lnTo>
                    <a:pt x="513" y="317"/>
                  </a:lnTo>
                  <a:lnTo>
                    <a:pt x="513" y="317"/>
                  </a:lnTo>
                  <a:lnTo>
                    <a:pt x="518" y="315"/>
                  </a:lnTo>
                  <a:lnTo>
                    <a:pt x="518" y="315"/>
                  </a:lnTo>
                  <a:lnTo>
                    <a:pt x="520" y="315"/>
                  </a:lnTo>
                  <a:lnTo>
                    <a:pt x="523" y="312"/>
                  </a:lnTo>
                  <a:lnTo>
                    <a:pt x="525" y="310"/>
                  </a:lnTo>
                  <a:lnTo>
                    <a:pt x="528" y="308"/>
                  </a:lnTo>
                  <a:lnTo>
                    <a:pt x="530" y="305"/>
                  </a:lnTo>
                  <a:lnTo>
                    <a:pt x="530" y="305"/>
                  </a:lnTo>
                  <a:lnTo>
                    <a:pt x="530" y="303"/>
                  </a:lnTo>
                  <a:lnTo>
                    <a:pt x="530" y="303"/>
                  </a:lnTo>
                  <a:lnTo>
                    <a:pt x="530" y="300"/>
                  </a:lnTo>
                  <a:lnTo>
                    <a:pt x="530" y="300"/>
                  </a:lnTo>
                  <a:lnTo>
                    <a:pt x="530" y="298"/>
                  </a:lnTo>
                  <a:lnTo>
                    <a:pt x="530" y="300"/>
                  </a:lnTo>
                  <a:lnTo>
                    <a:pt x="528" y="300"/>
                  </a:lnTo>
                  <a:lnTo>
                    <a:pt x="528" y="300"/>
                  </a:lnTo>
                  <a:lnTo>
                    <a:pt x="528" y="300"/>
                  </a:lnTo>
                  <a:lnTo>
                    <a:pt x="528" y="300"/>
                  </a:lnTo>
                  <a:lnTo>
                    <a:pt x="528" y="300"/>
                  </a:lnTo>
                  <a:lnTo>
                    <a:pt x="530" y="300"/>
                  </a:lnTo>
                  <a:lnTo>
                    <a:pt x="530" y="300"/>
                  </a:lnTo>
                  <a:lnTo>
                    <a:pt x="530" y="298"/>
                  </a:lnTo>
                  <a:lnTo>
                    <a:pt x="530" y="298"/>
                  </a:lnTo>
                  <a:lnTo>
                    <a:pt x="530" y="298"/>
                  </a:lnTo>
                  <a:lnTo>
                    <a:pt x="532" y="296"/>
                  </a:lnTo>
                  <a:lnTo>
                    <a:pt x="544" y="286"/>
                  </a:lnTo>
                  <a:lnTo>
                    <a:pt x="546" y="279"/>
                  </a:lnTo>
                  <a:lnTo>
                    <a:pt x="546" y="279"/>
                  </a:lnTo>
                  <a:lnTo>
                    <a:pt x="549" y="277"/>
                  </a:lnTo>
                  <a:lnTo>
                    <a:pt x="551" y="277"/>
                  </a:lnTo>
                  <a:lnTo>
                    <a:pt x="551" y="274"/>
                  </a:lnTo>
                  <a:lnTo>
                    <a:pt x="551" y="274"/>
                  </a:lnTo>
                  <a:lnTo>
                    <a:pt x="551" y="274"/>
                  </a:lnTo>
                  <a:lnTo>
                    <a:pt x="554" y="274"/>
                  </a:lnTo>
                  <a:lnTo>
                    <a:pt x="554" y="274"/>
                  </a:lnTo>
                  <a:lnTo>
                    <a:pt x="554" y="274"/>
                  </a:lnTo>
                  <a:lnTo>
                    <a:pt x="556" y="272"/>
                  </a:lnTo>
                  <a:lnTo>
                    <a:pt x="556" y="272"/>
                  </a:lnTo>
                  <a:lnTo>
                    <a:pt x="554" y="272"/>
                  </a:lnTo>
                  <a:lnTo>
                    <a:pt x="554" y="272"/>
                  </a:lnTo>
                  <a:lnTo>
                    <a:pt x="554" y="270"/>
                  </a:lnTo>
                  <a:lnTo>
                    <a:pt x="556" y="270"/>
                  </a:lnTo>
                  <a:lnTo>
                    <a:pt x="556" y="270"/>
                  </a:lnTo>
                  <a:lnTo>
                    <a:pt x="556" y="270"/>
                  </a:lnTo>
                  <a:lnTo>
                    <a:pt x="556" y="267"/>
                  </a:lnTo>
                  <a:lnTo>
                    <a:pt x="556" y="267"/>
                  </a:lnTo>
                  <a:lnTo>
                    <a:pt x="556" y="267"/>
                  </a:lnTo>
                  <a:lnTo>
                    <a:pt x="556" y="267"/>
                  </a:lnTo>
                  <a:lnTo>
                    <a:pt x="556" y="265"/>
                  </a:lnTo>
                  <a:lnTo>
                    <a:pt x="558" y="265"/>
                  </a:lnTo>
                  <a:lnTo>
                    <a:pt x="558" y="265"/>
                  </a:lnTo>
                  <a:lnTo>
                    <a:pt x="558" y="265"/>
                  </a:lnTo>
                  <a:lnTo>
                    <a:pt x="558" y="263"/>
                  </a:lnTo>
                  <a:lnTo>
                    <a:pt x="561" y="263"/>
                  </a:lnTo>
                  <a:lnTo>
                    <a:pt x="558" y="260"/>
                  </a:lnTo>
                  <a:lnTo>
                    <a:pt x="561" y="260"/>
                  </a:lnTo>
                  <a:lnTo>
                    <a:pt x="561" y="258"/>
                  </a:lnTo>
                  <a:lnTo>
                    <a:pt x="561" y="258"/>
                  </a:lnTo>
                  <a:lnTo>
                    <a:pt x="558" y="256"/>
                  </a:lnTo>
                  <a:lnTo>
                    <a:pt x="558" y="256"/>
                  </a:lnTo>
                  <a:lnTo>
                    <a:pt x="556" y="256"/>
                  </a:lnTo>
                  <a:lnTo>
                    <a:pt x="556" y="256"/>
                  </a:lnTo>
                  <a:lnTo>
                    <a:pt x="556" y="258"/>
                  </a:lnTo>
                  <a:lnTo>
                    <a:pt x="554" y="256"/>
                  </a:lnTo>
                  <a:lnTo>
                    <a:pt x="554" y="256"/>
                  </a:lnTo>
                  <a:lnTo>
                    <a:pt x="551" y="256"/>
                  </a:lnTo>
                  <a:lnTo>
                    <a:pt x="551" y="256"/>
                  </a:lnTo>
                  <a:lnTo>
                    <a:pt x="551" y="253"/>
                  </a:lnTo>
                  <a:lnTo>
                    <a:pt x="551" y="253"/>
                  </a:lnTo>
                  <a:lnTo>
                    <a:pt x="554" y="253"/>
                  </a:lnTo>
                  <a:lnTo>
                    <a:pt x="554" y="253"/>
                  </a:lnTo>
                  <a:lnTo>
                    <a:pt x="556" y="253"/>
                  </a:lnTo>
                  <a:lnTo>
                    <a:pt x="556" y="253"/>
                  </a:lnTo>
                  <a:lnTo>
                    <a:pt x="556" y="251"/>
                  </a:lnTo>
                  <a:lnTo>
                    <a:pt x="558" y="251"/>
                  </a:lnTo>
                  <a:lnTo>
                    <a:pt x="561" y="251"/>
                  </a:lnTo>
                  <a:lnTo>
                    <a:pt x="561" y="251"/>
                  </a:lnTo>
                  <a:lnTo>
                    <a:pt x="561" y="246"/>
                  </a:lnTo>
                  <a:lnTo>
                    <a:pt x="558" y="246"/>
                  </a:lnTo>
                  <a:lnTo>
                    <a:pt x="561" y="244"/>
                  </a:lnTo>
                  <a:lnTo>
                    <a:pt x="563" y="246"/>
                  </a:lnTo>
                  <a:lnTo>
                    <a:pt x="563" y="246"/>
                  </a:lnTo>
                  <a:lnTo>
                    <a:pt x="563" y="246"/>
                  </a:lnTo>
                  <a:lnTo>
                    <a:pt x="565" y="246"/>
                  </a:lnTo>
                  <a:lnTo>
                    <a:pt x="565" y="246"/>
                  </a:lnTo>
                  <a:lnTo>
                    <a:pt x="565" y="244"/>
                  </a:lnTo>
                  <a:lnTo>
                    <a:pt x="565" y="244"/>
                  </a:lnTo>
                  <a:lnTo>
                    <a:pt x="563" y="241"/>
                  </a:lnTo>
                  <a:lnTo>
                    <a:pt x="563" y="241"/>
                  </a:lnTo>
                  <a:lnTo>
                    <a:pt x="563" y="241"/>
                  </a:lnTo>
                  <a:lnTo>
                    <a:pt x="561" y="241"/>
                  </a:lnTo>
                  <a:lnTo>
                    <a:pt x="561" y="241"/>
                  </a:lnTo>
                  <a:lnTo>
                    <a:pt x="558" y="241"/>
                  </a:lnTo>
                  <a:lnTo>
                    <a:pt x="558" y="239"/>
                  </a:lnTo>
                  <a:lnTo>
                    <a:pt x="558" y="239"/>
                  </a:lnTo>
                  <a:lnTo>
                    <a:pt x="558" y="237"/>
                  </a:lnTo>
                  <a:lnTo>
                    <a:pt x="558" y="239"/>
                  </a:lnTo>
                  <a:lnTo>
                    <a:pt x="558" y="239"/>
                  </a:lnTo>
                  <a:lnTo>
                    <a:pt x="561" y="241"/>
                  </a:lnTo>
                  <a:lnTo>
                    <a:pt x="561" y="241"/>
                  </a:lnTo>
                  <a:lnTo>
                    <a:pt x="561" y="239"/>
                  </a:lnTo>
                  <a:lnTo>
                    <a:pt x="563" y="239"/>
                  </a:lnTo>
                  <a:lnTo>
                    <a:pt x="563" y="239"/>
                  </a:lnTo>
                  <a:lnTo>
                    <a:pt x="565" y="237"/>
                  </a:lnTo>
                  <a:lnTo>
                    <a:pt x="565" y="237"/>
                  </a:lnTo>
                  <a:lnTo>
                    <a:pt x="565" y="237"/>
                  </a:lnTo>
                  <a:lnTo>
                    <a:pt x="568" y="234"/>
                  </a:lnTo>
                  <a:lnTo>
                    <a:pt x="568" y="234"/>
                  </a:lnTo>
                  <a:lnTo>
                    <a:pt x="568" y="234"/>
                  </a:lnTo>
                  <a:lnTo>
                    <a:pt x="568" y="234"/>
                  </a:lnTo>
                  <a:lnTo>
                    <a:pt x="568" y="234"/>
                  </a:lnTo>
                  <a:close/>
                  <a:moveTo>
                    <a:pt x="237" y="85"/>
                  </a:moveTo>
                  <a:lnTo>
                    <a:pt x="237" y="85"/>
                  </a:lnTo>
                  <a:lnTo>
                    <a:pt x="234" y="85"/>
                  </a:lnTo>
                  <a:lnTo>
                    <a:pt x="234" y="85"/>
                  </a:lnTo>
                  <a:lnTo>
                    <a:pt x="234" y="85"/>
                  </a:lnTo>
                  <a:lnTo>
                    <a:pt x="232" y="83"/>
                  </a:lnTo>
                  <a:lnTo>
                    <a:pt x="232" y="80"/>
                  </a:lnTo>
                  <a:lnTo>
                    <a:pt x="234" y="80"/>
                  </a:lnTo>
                  <a:lnTo>
                    <a:pt x="234" y="80"/>
                  </a:lnTo>
                  <a:lnTo>
                    <a:pt x="234" y="80"/>
                  </a:lnTo>
                  <a:lnTo>
                    <a:pt x="237" y="80"/>
                  </a:lnTo>
                  <a:lnTo>
                    <a:pt x="237" y="83"/>
                  </a:lnTo>
                  <a:lnTo>
                    <a:pt x="237" y="85"/>
                  </a:lnTo>
                  <a:close/>
                  <a:moveTo>
                    <a:pt x="244" y="85"/>
                  </a:moveTo>
                  <a:lnTo>
                    <a:pt x="244" y="87"/>
                  </a:lnTo>
                  <a:lnTo>
                    <a:pt x="241" y="87"/>
                  </a:lnTo>
                  <a:lnTo>
                    <a:pt x="241" y="87"/>
                  </a:lnTo>
                  <a:lnTo>
                    <a:pt x="239" y="87"/>
                  </a:lnTo>
                  <a:lnTo>
                    <a:pt x="239" y="87"/>
                  </a:lnTo>
                  <a:lnTo>
                    <a:pt x="239" y="87"/>
                  </a:lnTo>
                  <a:lnTo>
                    <a:pt x="239" y="85"/>
                  </a:lnTo>
                  <a:lnTo>
                    <a:pt x="239" y="85"/>
                  </a:lnTo>
                  <a:lnTo>
                    <a:pt x="239" y="83"/>
                  </a:lnTo>
                  <a:lnTo>
                    <a:pt x="239" y="83"/>
                  </a:lnTo>
                  <a:lnTo>
                    <a:pt x="241" y="83"/>
                  </a:lnTo>
                  <a:lnTo>
                    <a:pt x="241" y="83"/>
                  </a:lnTo>
                  <a:lnTo>
                    <a:pt x="244" y="83"/>
                  </a:lnTo>
                  <a:lnTo>
                    <a:pt x="244" y="83"/>
                  </a:lnTo>
                  <a:lnTo>
                    <a:pt x="244" y="85"/>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08" name="Freeform 27">
              <a:extLst>
                <a:ext uri="{FF2B5EF4-FFF2-40B4-BE49-F238E27FC236}">
                  <a16:creationId xmlns:a16="http://schemas.microsoft.com/office/drawing/2014/main" id="{5164B615-C57E-2EFF-1426-2ADF3601B6E1}"/>
                </a:ext>
              </a:extLst>
            </p:cNvPr>
            <p:cNvSpPr>
              <a:spLocks/>
            </p:cNvSpPr>
            <p:nvPr/>
          </p:nvSpPr>
          <p:spPr bwMode="auto">
            <a:xfrm>
              <a:off x="5959111" y="719720"/>
              <a:ext cx="1092642" cy="1172871"/>
            </a:xfrm>
            <a:custGeom>
              <a:avLst/>
              <a:gdLst>
                <a:gd name="T0" fmla="*/ 832 w 858"/>
                <a:gd name="T1" fmla="*/ 185 h 921"/>
                <a:gd name="T2" fmla="*/ 825 w 858"/>
                <a:gd name="T3" fmla="*/ 147 h 921"/>
                <a:gd name="T4" fmla="*/ 825 w 858"/>
                <a:gd name="T5" fmla="*/ 121 h 921"/>
                <a:gd name="T6" fmla="*/ 818 w 858"/>
                <a:gd name="T7" fmla="*/ 79 h 921"/>
                <a:gd name="T8" fmla="*/ 795 w 858"/>
                <a:gd name="T9" fmla="*/ 60 h 921"/>
                <a:gd name="T10" fmla="*/ 766 w 858"/>
                <a:gd name="T11" fmla="*/ 53 h 921"/>
                <a:gd name="T12" fmla="*/ 759 w 858"/>
                <a:gd name="T13" fmla="*/ 48 h 921"/>
                <a:gd name="T14" fmla="*/ 757 w 858"/>
                <a:gd name="T15" fmla="*/ 34 h 921"/>
                <a:gd name="T16" fmla="*/ 735 w 858"/>
                <a:gd name="T17" fmla="*/ 48 h 921"/>
                <a:gd name="T18" fmla="*/ 714 w 858"/>
                <a:gd name="T19" fmla="*/ 43 h 921"/>
                <a:gd name="T20" fmla="*/ 705 w 858"/>
                <a:gd name="T21" fmla="*/ 45 h 921"/>
                <a:gd name="T22" fmla="*/ 653 w 858"/>
                <a:gd name="T23" fmla="*/ 41 h 921"/>
                <a:gd name="T24" fmla="*/ 631 w 858"/>
                <a:gd name="T25" fmla="*/ 17 h 921"/>
                <a:gd name="T26" fmla="*/ 627 w 858"/>
                <a:gd name="T27" fmla="*/ 3 h 921"/>
                <a:gd name="T28" fmla="*/ 615 w 858"/>
                <a:gd name="T29" fmla="*/ 8 h 921"/>
                <a:gd name="T30" fmla="*/ 596 w 858"/>
                <a:gd name="T31" fmla="*/ 12 h 921"/>
                <a:gd name="T32" fmla="*/ 563 w 858"/>
                <a:gd name="T33" fmla="*/ 98 h 921"/>
                <a:gd name="T34" fmla="*/ 522 w 858"/>
                <a:gd name="T35" fmla="*/ 142 h 921"/>
                <a:gd name="T36" fmla="*/ 506 w 858"/>
                <a:gd name="T37" fmla="*/ 152 h 921"/>
                <a:gd name="T38" fmla="*/ 485 w 858"/>
                <a:gd name="T39" fmla="*/ 161 h 921"/>
                <a:gd name="T40" fmla="*/ 454 w 858"/>
                <a:gd name="T41" fmla="*/ 178 h 921"/>
                <a:gd name="T42" fmla="*/ 418 w 858"/>
                <a:gd name="T43" fmla="*/ 223 h 921"/>
                <a:gd name="T44" fmla="*/ 414 w 858"/>
                <a:gd name="T45" fmla="*/ 249 h 921"/>
                <a:gd name="T46" fmla="*/ 395 w 858"/>
                <a:gd name="T47" fmla="*/ 277 h 921"/>
                <a:gd name="T48" fmla="*/ 388 w 858"/>
                <a:gd name="T49" fmla="*/ 306 h 921"/>
                <a:gd name="T50" fmla="*/ 385 w 858"/>
                <a:gd name="T51" fmla="*/ 337 h 921"/>
                <a:gd name="T52" fmla="*/ 399 w 858"/>
                <a:gd name="T53" fmla="*/ 353 h 921"/>
                <a:gd name="T54" fmla="*/ 376 w 858"/>
                <a:gd name="T55" fmla="*/ 405 h 921"/>
                <a:gd name="T56" fmla="*/ 362 w 858"/>
                <a:gd name="T57" fmla="*/ 424 h 921"/>
                <a:gd name="T58" fmla="*/ 314 w 858"/>
                <a:gd name="T59" fmla="*/ 462 h 921"/>
                <a:gd name="T60" fmla="*/ 272 w 858"/>
                <a:gd name="T61" fmla="*/ 493 h 921"/>
                <a:gd name="T62" fmla="*/ 212 w 858"/>
                <a:gd name="T63" fmla="*/ 516 h 921"/>
                <a:gd name="T64" fmla="*/ 203 w 858"/>
                <a:gd name="T65" fmla="*/ 540 h 921"/>
                <a:gd name="T66" fmla="*/ 156 w 858"/>
                <a:gd name="T67" fmla="*/ 595 h 921"/>
                <a:gd name="T68" fmla="*/ 139 w 858"/>
                <a:gd name="T69" fmla="*/ 618 h 921"/>
                <a:gd name="T70" fmla="*/ 123 w 858"/>
                <a:gd name="T71" fmla="*/ 651 h 921"/>
                <a:gd name="T72" fmla="*/ 120 w 858"/>
                <a:gd name="T73" fmla="*/ 680 h 921"/>
                <a:gd name="T74" fmla="*/ 111 w 858"/>
                <a:gd name="T75" fmla="*/ 703 h 921"/>
                <a:gd name="T76" fmla="*/ 85 w 858"/>
                <a:gd name="T77" fmla="*/ 727 h 921"/>
                <a:gd name="T78" fmla="*/ 59 w 858"/>
                <a:gd name="T79" fmla="*/ 753 h 921"/>
                <a:gd name="T80" fmla="*/ 66 w 858"/>
                <a:gd name="T81" fmla="*/ 746 h 921"/>
                <a:gd name="T82" fmla="*/ 71 w 858"/>
                <a:gd name="T83" fmla="*/ 746 h 921"/>
                <a:gd name="T84" fmla="*/ 59 w 858"/>
                <a:gd name="T85" fmla="*/ 767 h 921"/>
                <a:gd name="T86" fmla="*/ 49 w 858"/>
                <a:gd name="T87" fmla="*/ 793 h 921"/>
                <a:gd name="T88" fmla="*/ 42 w 858"/>
                <a:gd name="T89" fmla="*/ 805 h 921"/>
                <a:gd name="T90" fmla="*/ 23 w 858"/>
                <a:gd name="T91" fmla="*/ 836 h 921"/>
                <a:gd name="T92" fmla="*/ 14 w 858"/>
                <a:gd name="T93" fmla="*/ 843 h 921"/>
                <a:gd name="T94" fmla="*/ 7 w 858"/>
                <a:gd name="T95" fmla="*/ 871 h 921"/>
                <a:gd name="T96" fmla="*/ 2 w 858"/>
                <a:gd name="T97" fmla="*/ 921 h 921"/>
                <a:gd name="T98" fmla="*/ 94 w 858"/>
                <a:gd name="T99" fmla="*/ 890 h 921"/>
                <a:gd name="T100" fmla="*/ 210 w 858"/>
                <a:gd name="T101" fmla="*/ 808 h 921"/>
                <a:gd name="T102" fmla="*/ 272 w 858"/>
                <a:gd name="T103" fmla="*/ 767 h 921"/>
                <a:gd name="T104" fmla="*/ 449 w 858"/>
                <a:gd name="T105" fmla="*/ 592 h 921"/>
                <a:gd name="T106" fmla="*/ 463 w 858"/>
                <a:gd name="T107" fmla="*/ 448 h 921"/>
                <a:gd name="T108" fmla="*/ 506 w 858"/>
                <a:gd name="T109" fmla="*/ 415 h 921"/>
                <a:gd name="T110" fmla="*/ 572 w 858"/>
                <a:gd name="T111" fmla="*/ 405 h 921"/>
                <a:gd name="T112" fmla="*/ 660 w 858"/>
                <a:gd name="T113" fmla="*/ 363 h 921"/>
                <a:gd name="T114" fmla="*/ 721 w 858"/>
                <a:gd name="T115" fmla="*/ 311 h 921"/>
                <a:gd name="T116" fmla="*/ 709 w 858"/>
                <a:gd name="T117" fmla="*/ 301 h 921"/>
                <a:gd name="T118" fmla="*/ 757 w 858"/>
                <a:gd name="T119" fmla="*/ 251 h 921"/>
                <a:gd name="T120" fmla="*/ 832 w 858"/>
                <a:gd name="T121" fmla="*/ 247 h 921"/>
                <a:gd name="T122" fmla="*/ 844 w 858"/>
                <a:gd name="T123" fmla="*/ 242 h 921"/>
                <a:gd name="T124" fmla="*/ 856 w 858"/>
                <a:gd name="T125" fmla="*/ 225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58" h="921">
                  <a:moveTo>
                    <a:pt x="858" y="221"/>
                  </a:moveTo>
                  <a:lnTo>
                    <a:pt x="842" y="209"/>
                  </a:lnTo>
                  <a:lnTo>
                    <a:pt x="839" y="209"/>
                  </a:lnTo>
                  <a:lnTo>
                    <a:pt x="837" y="206"/>
                  </a:lnTo>
                  <a:lnTo>
                    <a:pt x="830" y="195"/>
                  </a:lnTo>
                  <a:lnTo>
                    <a:pt x="832" y="192"/>
                  </a:lnTo>
                  <a:lnTo>
                    <a:pt x="832" y="192"/>
                  </a:lnTo>
                  <a:lnTo>
                    <a:pt x="832" y="192"/>
                  </a:lnTo>
                  <a:lnTo>
                    <a:pt x="835" y="192"/>
                  </a:lnTo>
                  <a:lnTo>
                    <a:pt x="835" y="190"/>
                  </a:lnTo>
                  <a:lnTo>
                    <a:pt x="835" y="190"/>
                  </a:lnTo>
                  <a:lnTo>
                    <a:pt x="835" y="187"/>
                  </a:lnTo>
                  <a:lnTo>
                    <a:pt x="835" y="187"/>
                  </a:lnTo>
                  <a:lnTo>
                    <a:pt x="832" y="185"/>
                  </a:lnTo>
                  <a:lnTo>
                    <a:pt x="832" y="185"/>
                  </a:lnTo>
                  <a:lnTo>
                    <a:pt x="830" y="183"/>
                  </a:lnTo>
                  <a:lnTo>
                    <a:pt x="828" y="180"/>
                  </a:lnTo>
                  <a:lnTo>
                    <a:pt x="828" y="180"/>
                  </a:lnTo>
                  <a:lnTo>
                    <a:pt x="828" y="178"/>
                  </a:lnTo>
                  <a:lnTo>
                    <a:pt x="825" y="176"/>
                  </a:lnTo>
                  <a:lnTo>
                    <a:pt x="823" y="173"/>
                  </a:lnTo>
                  <a:lnTo>
                    <a:pt x="823" y="166"/>
                  </a:lnTo>
                  <a:lnTo>
                    <a:pt x="825" y="166"/>
                  </a:lnTo>
                  <a:lnTo>
                    <a:pt x="825" y="164"/>
                  </a:lnTo>
                  <a:lnTo>
                    <a:pt x="825" y="159"/>
                  </a:lnTo>
                  <a:lnTo>
                    <a:pt x="828" y="159"/>
                  </a:lnTo>
                  <a:lnTo>
                    <a:pt x="828" y="157"/>
                  </a:lnTo>
                  <a:lnTo>
                    <a:pt x="828" y="154"/>
                  </a:lnTo>
                  <a:lnTo>
                    <a:pt x="825" y="150"/>
                  </a:lnTo>
                  <a:lnTo>
                    <a:pt x="825" y="147"/>
                  </a:lnTo>
                  <a:lnTo>
                    <a:pt x="823" y="147"/>
                  </a:lnTo>
                  <a:lnTo>
                    <a:pt x="821" y="147"/>
                  </a:lnTo>
                  <a:lnTo>
                    <a:pt x="821" y="147"/>
                  </a:lnTo>
                  <a:lnTo>
                    <a:pt x="821" y="145"/>
                  </a:lnTo>
                  <a:lnTo>
                    <a:pt x="821" y="145"/>
                  </a:lnTo>
                  <a:lnTo>
                    <a:pt x="821" y="145"/>
                  </a:lnTo>
                  <a:lnTo>
                    <a:pt x="823" y="142"/>
                  </a:lnTo>
                  <a:lnTo>
                    <a:pt x="823" y="142"/>
                  </a:lnTo>
                  <a:lnTo>
                    <a:pt x="823" y="142"/>
                  </a:lnTo>
                  <a:lnTo>
                    <a:pt x="823" y="140"/>
                  </a:lnTo>
                  <a:lnTo>
                    <a:pt x="823" y="140"/>
                  </a:lnTo>
                  <a:lnTo>
                    <a:pt x="823" y="135"/>
                  </a:lnTo>
                  <a:lnTo>
                    <a:pt x="823" y="133"/>
                  </a:lnTo>
                  <a:lnTo>
                    <a:pt x="825" y="124"/>
                  </a:lnTo>
                  <a:lnTo>
                    <a:pt x="825" y="121"/>
                  </a:lnTo>
                  <a:lnTo>
                    <a:pt x="825" y="121"/>
                  </a:lnTo>
                  <a:lnTo>
                    <a:pt x="825" y="119"/>
                  </a:lnTo>
                  <a:lnTo>
                    <a:pt x="821" y="107"/>
                  </a:lnTo>
                  <a:lnTo>
                    <a:pt x="818" y="105"/>
                  </a:lnTo>
                  <a:lnTo>
                    <a:pt x="818" y="102"/>
                  </a:lnTo>
                  <a:lnTo>
                    <a:pt x="823" y="95"/>
                  </a:lnTo>
                  <a:lnTo>
                    <a:pt x="823" y="95"/>
                  </a:lnTo>
                  <a:lnTo>
                    <a:pt x="821" y="95"/>
                  </a:lnTo>
                  <a:lnTo>
                    <a:pt x="813" y="88"/>
                  </a:lnTo>
                  <a:lnTo>
                    <a:pt x="813" y="86"/>
                  </a:lnTo>
                  <a:lnTo>
                    <a:pt x="818" y="83"/>
                  </a:lnTo>
                  <a:lnTo>
                    <a:pt x="818" y="79"/>
                  </a:lnTo>
                  <a:lnTo>
                    <a:pt x="818" y="79"/>
                  </a:lnTo>
                  <a:lnTo>
                    <a:pt x="818" y="79"/>
                  </a:lnTo>
                  <a:lnTo>
                    <a:pt x="818" y="79"/>
                  </a:lnTo>
                  <a:lnTo>
                    <a:pt x="813" y="74"/>
                  </a:lnTo>
                  <a:lnTo>
                    <a:pt x="811" y="71"/>
                  </a:lnTo>
                  <a:lnTo>
                    <a:pt x="809" y="71"/>
                  </a:lnTo>
                  <a:lnTo>
                    <a:pt x="806" y="69"/>
                  </a:lnTo>
                  <a:lnTo>
                    <a:pt x="806" y="69"/>
                  </a:lnTo>
                  <a:lnTo>
                    <a:pt x="806" y="67"/>
                  </a:lnTo>
                  <a:lnTo>
                    <a:pt x="806" y="67"/>
                  </a:lnTo>
                  <a:lnTo>
                    <a:pt x="806" y="67"/>
                  </a:lnTo>
                  <a:lnTo>
                    <a:pt x="804" y="67"/>
                  </a:lnTo>
                  <a:lnTo>
                    <a:pt x="802" y="64"/>
                  </a:lnTo>
                  <a:lnTo>
                    <a:pt x="799" y="64"/>
                  </a:lnTo>
                  <a:lnTo>
                    <a:pt x="799" y="62"/>
                  </a:lnTo>
                  <a:lnTo>
                    <a:pt x="797" y="62"/>
                  </a:lnTo>
                  <a:lnTo>
                    <a:pt x="795" y="60"/>
                  </a:lnTo>
                  <a:lnTo>
                    <a:pt x="795" y="60"/>
                  </a:lnTo>
                  <a:lnTo>
                    <a:pt x="795" y="55"/>
                  </a:lnTo>
                  <a:lnTo>
                    <a:pt x="795" y="55"/>
                  </a:lnTo>
                  <a:lnTo>
                    <a:pt x="792" y="55"/>
                  </a:lnTo>
                  <a:lnTo>
                    <a:pt x="792" y="55"/>
                  </a:lnTo>
                  <a:lnTo>
                    <a:pt x="790" y="55"/>
                  </a:lnTo>
                  <a:lnTo>
                    <a:pt x="785" y="53"/>
                  </a:lnTo>
                  <a:lnTo>
                    <a:pt x="783" y="53"/>
                  </a:lnTo>
                  <a:lnTo>
                    <a:pt x="783" y="53"/>
                  </a:lnTo>
                  <a:lnTo>
                    <a:pt x="780" y="55"/>
                  </a:lnTo>
                  <a:lnTo>
                    <a:pt x="780" y="55"/>
                  </a:lnTo>
                  <a:lnTo>
                    <a:pt x="780" y="55"/>
                  </a:lnTo>
                  <a:lnTo>
                    <a:pt x="778" y="55"/>
                  </a:lnTo>
                  <a:lnTo>
                    <a:pt x="771" y="55"/>
                  </a:lnTo>
                  <a:lnTo>
                    <a:pt x="769" y="53"/>
                  </a:lnTo>
                  <a:lnTo>
                    <a:pt x="766" y="53"/>
                  </a:lnTo>
                  <a:lnTo>
                    <a:pt x="764" y="50"/>
                  </a:lnTo>
                  <a:lnTo>
                    <a:pt x="764" y="50"/>
                  </a:lnTo>
                  <a:lnTo>
                    <a:pt x="761" y="45"/>
                  </a:lnTo>
                  <a:lnTo>
                    <a:pt x="759" y="45"/>
                  </a:lnTo>
                  <a:lnTo>
                    <a:pt x="759" y="45"/>
                  </a:lnTo>
                  <a:lnTo>
                    <a:pt x="761" y="48"/>
                  </a:lnTo>
                  <a:lnTo>
                    <a:pt x="764" y="53"/>
                  </a:lnTo>
                  <a:lnTo>
                    <a:pt x="766" y="55"/>
                  </a:lnTo>
                  <a:lnTo>
                    <a:pt x="764" y="55"/>
                  </a:lnTo>
                  <a:lnTo>
                    <a:pt x="761" y="53"/>
                  </a:lnTo>
                  <a:lnTo>
                    <a:pt x="759" y="53"/>
                  </a:lnTo>
                  <a:lnTo>
                    <a:pt x="759" y="50"/>
                  </a:lnTo>
                  <a:lnTo>
                    <a:pt x="759" y="50"/>
                  </a:lnTo>
                  <a:lnTo>
                    <a:pt x="759" y="50"/>
                  </a:lnTo>
                  <a:lnTo>
                    <a:pt x="759" y="48"/>
                  </a:lnTo>
                  <a:lnTo>
                    <a:pt x="759" y="45"/>
                  </a:lnTo>
                  <a:lnTo>
                    <a:pt x="759" y="45"/>
                  </a:lnTo>
                  <a:lnTo>
                    <a:pt x="759" y="45"/>
                  </a:lnTo>
                  <a:lnTo>
                    <a:pt x="759" y="43"/>
                  </a:lnTo>
                  <a:lnTo>
                    <a:pt x="757" y="45"/>
                  </a:lnTo>
                  <a:lnTo>
                    <a:pt x="754" y="43"/>
                  </a:lnTo>
                  <a:lnTo>
                    <a:pt x="754" y="41"/>
                  </a:lnTo>
                  <a:lnTo>
                    <a:pt x="757" y="41"/>
                  </a:lnTo>
                  <a:lnTo>
                    <a:pt x="757" y="41"/>
                  </a:lnTo>
                  <a:lnTo>
                    <a:pt x="757" y="41"/>
                  </a:lnTo>
                  <a:lnTo>
                    <a:pt x="757" y="38"/>
                  </a:lnTo>
                  <a:lnTo>
                    <a:pt x="757" y="36"/>
                  </a:lnTo>
                  <a:lnTo>
                    <a:pt x="757" y="34"/>
                  </a:lnTo>
                  <a:lnTo>
                    <a:pt x="757" y="34"/>
                  </a:lnTo>
                  <a:lnTo>
                    <a:pt x="757" y="34"/>
                  </a:lnTo>
                  <a:lnTo>
                    <a:pt x="754" y="34"/>
                  </a:lnTo>
                  <a:lnTo>
                    <a:pt x="754" y="34"/>
                  </a:lnTo>
                  <a:lnTo>
                    <a:pt x="754" y="34"/>
                  </a:lnTo>
                  <a:lnTo>
                    <a:pt x="754" y="34"/>
                  </a:lnTo>
                  <a:lnTo>
                    <a:pt x="754" y="36"/>
                  </a:lnTo>
                  <a:lnTo>
                    <a:pt x="752" y="41"/>
                  </a:lnTo>
                  <a:lnTo>
                    <a:pt x="750" y="43"/>
                  </a:lnTo>
                  <a:lnTo>
                    <a:pt x="750" y="43"/>
                  </a:lnTo>
                  <a:lnTo>
                    <a:pt x="747" y="43"/>
                  </a:lnTo>
                  <a:lnTo>
                    <a:pt x="747" y="43"/>
                  </a:lnTo>
                  <a:lnTo>
                    <a:pt x="747" y="43"/>
                  </a:lnTo>
                  <a:lnTo>
                    <a:pt x="747" y="43"/>
                  </a:lnTo>
                  <a:lnTo>
                    <a:pt x="745" y="45"/>
                  </a:lnTo>
                  <a:lnTo>
                    <a:pt x="742" y="45"/>
                  </a:lnTo>
                  <a:lnTo>
                    <a:pt x="735" y="48"/>
                  </a:lnTo>
                  <a:lnTo>
                    <a:pt x="733" y="50"/>
                  </a:lnTo>
                  <a:lnTo>
                    <a:pt x="731" y="48"/>
                  </a:lnTo>
                  <a:lnTo>
                    <a:pt x="731" y="48"/>
                  </a:lnTo>
                  <a:lnTo>
                    <a:pt x="731" y="48"/>
                  </a:lnTo>
                  <a:lnTo>
                    <a:pt x="728" y="48"/>
                  </a:lnTo>
                  <a:lnTo>
                    <a:pt x="728" y="48"/>
                  </a:lnTo>
                  <a:lnTo>
                    <a:pt x="728" y="48"/>
                  </a:lnTo>
                  <a:lnTo>
                    <a:pt x="728" y="48"/>
                  </a:lnTo>
                  <a:lnTo>
                    <a:pt x="726" y="48"/>
                  </a:lnTo>
                  <a:lnTo>
                    <a:pt x="721" y="45"/>
                  </a:lnTo>
                  <a:lnTo>
                    <a:pt x="721" y="45"/>
                  </a:lnTo>
                  <a:lnTo>
                    <a:pt x="719" y="43"/>
                  </a:lnTo>
                  <a:lnTo>
                    <a:pt x="716" y="43"/>
                  </a:lnTo>
                  <a:lnTo>
                    <a:pt x="716" y="43"/>
                  </a:lnTo>
                  <a:lnTo>
                    <a:pt x="714" y="43"/>
                  </a:lnTo>
                  <a:lnTo>
                    <a:pt x="714" y="45"/>
                  </a:lnTo>
                  <a:lnTo>
                    <a:pt x="714" y="45"/>
                  </a:lnTo>
                  <a:lnTo>
                    <a:pt x="712" y="48"/>
                  </a:lnTo>
                  <a:lnTo>
                    <a:pt x="712" y="48"/>
                  </a:lnTo>
                  <a:lnTo>
                    <a:pt x="709" y="48"/>
                  </a:lnTo>
                  <a:lnTo>
                    <a:pt x="709" y="48"/>
                  </a:lnTo>
                  <a:lnTo>
                    <a:pt x="707" y="48"/>
                  </a:lnTo>
                  <a:lnTo>
                    <a:pt x="707" y="48"/>
                  </a:lnTo>
                  <a:lnTo>
                    <a:pt x="705" y="48"/>
                  </a:lnTo>
                  <a:lnTo>
                    <a:pt x="705" y="48"/>
                  </a:lnTo>
                  <a:lnTo>
                    <a:pt x="705" y="45"/>
                  </a:lnTo>
                  <a:lnTo>
                    <a:pt x="705" y="45"/>
                  </a:lnTo>
                  <a:lnTo>
                    <a:pt x="705" y="45"/>
                  </a:lnTo>
                  <a:lnTo>
                    <a:pt x="705" y="45"/>
                  </a:lnTo>
                  <a:lnTo>
                    <a:pt x="705" y="45"/>
                  </a:lnTo>
                  <a:lnTo>
                    <a:pt x="705" y="45"/>
                  </a:lnTo>
                  <a:lnTo>
                    <a:pt x="702" y="45"/>
                  </a:lnTo>
                  <a:lnTo>
                    <a:pt x="698" y="45"/>
                  </a:lnTo>
                  <a:lnTo>
                    <a:pt x="693" y="48"/>
                  </a:lnTo>
                  <a:lnTo>
                    <a:pt x="686" y="50"/>
                  </a:lnTo>
                  <a:lnTo>
                    <a:pt x="683" y="53"/>
                  </a:lnTo>
                  <a:lnTo>
                    <a:pt x="681" y="53"/>
                  </a:lnTo>
                  <a:lnTo>
                    <a:pt x="681" y="53"/>
                  </a:lnTo>
                  <a:lnTo>
                    <a:pt x="674" y="50"/>
                  </a:lnTo>
                  <a:lnTo>
                    <a:pt x="674" y="50"/>
                  </a:lnTo>
                  <a:lnTo>
                    <a:pt x="667" y="48"/>
                  </a:lnTo>
                  <a:lnTo>
                    <a:pt x="660" y="45"/>
                  </a:lnTo>
                  <a:lnTo>
                    <a:pt x="657" y="45"/>
                  </a:lnTo>
                  <a:lnTo>
                    <a:pt x="655" y="43"/>
                  </a:lnTo>
                  <a:lnTo>
                    <a:pt x="653" y="41"/>
                  </a:lnTo>
                  <a:lnTo>
                    <a:pt x="650" y="41"/>
                  </a:lnTo>
                  <a:lnTo>
                    <a:pt x="648" y="38"/>
                  </a:lnTo>
                  <a:lnTo>
                    <a:pt x="648" y="36"/>
                  </a:lnTo>
                  <a:lnTo>
                    <a:pt x="645" y="36"/>
                  </a:lnTo>
                  <a:lnTo>
                    <a:pt x="645" y="36"/>
                  </a:lnTo>
                  <a:lnTo>
                    <a:pt x="643" y="36"/>
                  </a:lnTo>
                  <a:lnTo>
                    <a:pt x="643" y="34"/>
                  </a:lnTo>
                  <a:lnTo>
                    <a:pt x="638" y="29"/>
                  </a:lnTo>
                  <a:lnTo>
                    <a:pt x="636" y="27"/>
                  </a:lnTo>
                  <a:lnTo>
                    <a:pt x="634" y="24"/>
                  </a:lnTo>
                  <a:lnTo>
                    <a:pt x="634" y="24"/>
                  </a:lnTo>
                  <a:lnTo>
                    <a:pt x="634" y="22"/>
                  </a:lnTo>
                  <a:lnTo>
                    <a:pt x="631" y="19"/>
                  </a:lnTo>
                  <a:lnTo>
                    <a:pt x="631" y="19"/>
                  </a:lnTo>
                  <a:lnTo>
                    <a:pt x="631" y="17"/>
                  </a:lnTo>
                  <a:lnTo>
                    <a:pt x="631" y="17"/>
                  </a:lnTo>
                  <a:lnTo>
                    <a:pt x="631" y="17"/>
                  </a:lnTo>
                  <a:lnTo>
                    <a:pt x="631" y="17"/>
                  </a:lnTo>
                  <a:lnTo>
                    <a:pt x="631" y="17"/>
                  </a:lnTo>
                  <a:lnTo>
                    <a:pt x="629" y="17"/>
                  </a:lnTo>
                  <a:lnTo>
                    <a:pt x="629" y="17"/>
                  </a:lnTo>
                  <a:lnTo>
                    <a:pt x="629" y="15"/>
                  </a:lnTo>
                  <a:lnTo>
                    <a:pt x="629" y="12"/>
                  </a:lnTo>
                  <a:lnTo>
                    <a:pt x="629" y="10"/>
                  </a:lnTo>
                  <a:lnTo>
                    <a:pt x="629" y="8"/>
                  </a:lnTo>
                  <a:lnTo>
                    <a:pt x="629" y="5"/>
                  </a:lnTo>
                  <a:lnTo>
                    <a:pt x="629" y="5"/>
                  </a:lnTo>
                  <a:lnTo>
                    <a:pt x="627" y="5"/>
                  </a:lnTo>
                  <a:lnTo>
                    <a:pt x="627" y="5"/>
                  </a:lnTo>
                  <a:lnTo>
                    <a:pt x="627" y="3"/>
                  </a:lnTo>
                  <a:lnTo>
                    <a:pt x="624" y="0"/>
                  </a:lnTo>
                  <a:lnTo>
                    <a:pt x="624" y="0"/>
                  </a:lnTo>
                  <a:lnTo>
                    <a:pt x="624" y="0"/>
                  </a:lnTo>
                  <a:lnTo>
                    <a:pt x="624" y="0"/>
                  </a:lnTo>
                  <a:lnTo>
                    <a:pt x="624" y="3"/>
                  </a:lnTo>
                  <a:lnTo>
                    <a:pt x="624" y="3"/>
                  </a:lnTo>
                  <a:lnTo>
                    <a:pt x="624" y="3"/>
                  </a:lnTo>
                  <a:lnTo>
                    <a:pt x="624" y="3"/>
                  </a:lnTo>
                  <a:lnTo>
                    <a:pt x="624" y="3"/>
                  </a:lnTo>
                  <a:lnTo>
                    <a:pt x="622" y="3"/>
                  </a:lnTo>
                  <a:lnTo>
                    <a:pt x="622" y="3"/>
                  </a:lnTo>
                  <a:lnTo>
                    <a:pt x="619" y="3"/>
                  </a:lnTo>
                  <a:lnTo>
                    <a:pt x="619" y="5"/>
                  </a:lnTo>
                  <a:lnTo>
                    <a:pt x="617" y="5"/>
                  </a:lnTo>
                  <a:lnTo>
                    <a:pt x="615" y="8"/>
                  </a:lnTo>
                  <a:lnTo>
                    <a:pt x="615" y="8"/>
                  </a:lnTo>
                  <a:lnTo>
                    <a:pt x="612" y="8"/>
                  </a:lnTo>
                  <a:lnTo>
                    <a:pt x="610" y="8"/>
                  </a:lnTo>
                  <a:lnTo>
                    <a:pt x="610" y="8"/>
                  </a:lnTo>
                  <a:lnTo>
                    <a:pt x="610" y="8"/>
                  </a:lnTo>
                  <a:lnTo>
                    <a:pt x="608" y="8"/>
                  </a:lnTo>
                  <a:lnTo>
                    <a:pt x="608" y="8"/>
                  </a:lnTo>
                  <a:lnTo>
                    <a:pt x="608" y="8"/>
                  </a:lnTo>
                  <a:lnTo>
                    <a:pt x="605" y="10"/>
                  </a:lnTo>
                  <a:lnTo>
                    <a:pt x="605" y="10"/>
                  </a:lnTo>
                  <a:lnTo>
                    <a:pt x="601" y="10"/>
                  </a:lnTo>
                  <a:lnTo>
                    <a:pt x="598" y="10"/>
                  </a:lnTo>
                  <a:lnTo>
                    <a:pt x="598" y="10"/>
                  </a:lnTo>
                  <a:lnTo>
                    <a:pt x="596" y="12"/>
                  </a:lnTo>
                  <a:lnTo>
                    <a:pt x="596" y="12"/>
                  </a:lnTo>
                  <a:lnTo>
                    <a:pt x="596" y="17"/>
                  </a:lnTo>
                  <a:lnTo>
                    <a:pt x="596" y="17"/>
                  </a:lnTo>
                  <a:lnTo>
                    <a:pt x="596" y="17"/>
                  </a:lnTo>
                  <a:lnTo>
                    <a:pt x="596" y="19"/>
                  </a:lnTo>
                  <a:lnTo>
                    <a:pt x="596" y="19"/>
                  </a:lnTo>
                  <a:lnTo>
                    <a:pt x="593" y="22"/>
                  </a:lnTo>
                  <a:lnTo>
                    <a:pt x="593" y="24"/>
                  </a:lnTo>
                  <a:lnTo>
                    <a:pt x="591" y="27"/>
                  </a:lnTo>
                  <a:lnTo>
                    <a:pt x="591" y="29"/>
                  </a:lnTo>
                  <a:lnTo>
                    <a:pt x="591" y="29"/>
                  </a:lnTo>
                  <a:lnTo>
                    <a:pt x="582" y="53"/>
                  </a:lnTo>
                  <a:lnTo>
                    <a:pt x="577" y="69"/>
                  </a:lnTo>
                  <a:lnTo>
                    <a:pt x="565" y="93"/>
                  </a:lnTo>
                  <a:lnTo>
                    <a:pt x="565" y="95"/>
                  </a:lnTo>
                  <a:lnTo>
                    <a:pt x="563" y="98"/>
                  </a:lnTo>
                  <a:lnTo>
                    <a:pt x="563" y="100"/>
                  </a:lnTo>
                  <a:lnTo>
                    <a:pt x="558" y="109"/>
                  </a:lnTo>
                  <a:lnTo>
                    <a:pt x="553" y="116"/>
                  </a:lnTo>
                  <a:lnTo>
                    <a:pt x="548" y="124"/>
                  </a:lnTo>
                  <a:lnTo>
                    <a:pt x="544" y="131"/>
                  </a:lnTo>
                  <a:lnTo>
                    <a:pt x="539" y="135"/>
                  </a:lnTo>
                  <a:lnTo>
                    <a:pt x="537" y="135"/>
                  </a:lnTo>
                  <a:lnTo>
                    <a:pt x="534" y="138"/>
                  </a:lnTo>
                  <a:lnTo>
                    <a:pt x="534" y="138"/>
                  </a:lnTo>
                  <a:lnTo>
                    <a:pt x="534" y="138"/>
                  </a:lnTo>
                  <a:lnTo>
                    <a:pt x="532" y="138"/>
                  </a:lnTo>
                  <a:lnTo>
                    <a:pt x="530" y="138"/>
                  </a:lnTo>
                  <a:lnTo>
                    <a:pt x="527" y="140"/>
                  </a:lnTo>
                  <a:lnTo>
                    <a:pt x="525" y="140"/>
                  </a:lnTo>
                  <a:lnTo>
                    <a:pt x="522" y="142"/>
                  </a:lnTo>
                  <a:lnTo>
                    <a:pt x="520" y="145"/>
                  </a:lnTo>
                  <a:lnTo>
                    <a:pt x="520" y="145"/>
                  </a:lnTo>
                  <a:lnTo>
                    <a:pt x="518" y="145"/>
                  </a:lnTo>
                  <a:lnTo>
                    <a:pt x="520" y="142"/>
                  </a:lnTo>
                  <a:lnTo>
                    <a:pt x="518" y="145"/>
                  </a:lnTo>
                  <a:lnTo>
                    <a:pt x="515" y="145"/>
                  </a:lnTo>
                  <a:lnTo>
                    <a:pt x="515" y="147"/>
                  </a:lnTo>
                  <a:lnTo>
                    <a:pt x="513" y="150"/>
                  </a:lnTo>
                  <a:lnTo>
                    <a:pt x="513" y="150"/>
                  </a:lnTo>
                  <a:lnTo>
                    <a:pt x="511" y="150"/>
                  </a:lnTo>
                  <a:lnTo>
                    <a:pt x="511" y="150"/>
                  </a:lnTo>
                  <a:lnTo>
                    <a:pt x="508" y="150"/>
                  </a:lnTo>
                  <a:lnTo>
                    <a:pt x="508" y="152"/>
                  </a:lnTo>
                  <a:lnTo>
                    <a:pt x="508" y="152"/>
                  </a:lnTo>
                  <a:lnTo>
                    <a:pt x="506" y="152"/>
                  </a:lnTo>
                  <a:lnTo>
                    <a:pt x="506" y="152"/>
                  </a:lnTo>
                  <a:lnTo>
                    <a:pt x="506" y="152"/>
                  </a:lnTo>
                  <a:lnTo>
                    <a:pt x="506" y="152"/>
                  </a:lnTo>
                  <a:lnTo>
                    <a:pt x="504" y="152"/>
                  </a:lnTo>
                  <a:lnTo>
                    <a:pt x="504" y="152"/>
                  </a:lnTo>
                  <a:lnTo>
                    <a:pt x="501" y="152"/>
                  </a:lnTo>
                  <a:lnTo>
                    <a:pt x="501" y="154"/>
                  </a:lnTo>
                  <a:lnTo>
                    <a:pt x="501" y="154"/>
                  </a:lnTo>
                  <a:lnTo>
                    <a:pt x="499" y="154"/>
                  </a:lnTo>
                  <a:lnTo>
                    <a:pt x="494" y="157"/>
                  </a:lnTo>
                  <a:lnTo>
                    <a:pt x="494" y="157"/>
                  </a:lnTo>
                  <a:lnTo>
                    <a:pt x="492" y="159"/>
                  </a:lnTo>
                  <a:lnTo>
                    <a:pt x="492" y="159"/>
                  </a:lnTo>
                  <a:lnTo>
                    <a:pt x="489" y="159"/>
                  </a:lnTo>
                  <a:lnTo>
                    <a:pt x="485" y="161"/>
                  </a:lnTo>
                  <a:lnTo>
                    <a:pt x="480" y="164"/>
                  </a:lnTo>
                  <a:lnTo>
                    <a:pt x="473" y="164"/>
                  </a:lnTo>
                  <a:lnTo>
                    <a:pt x="470" y="166"/>
                  </a:lnTo>
                  <a:lnTo>
                    <a:pt x="468" y="166"/>
                  </a:lnTo>
                  <a:lnTo>
                    <a:pt x="466" y="171"/>
                  </a:lnTo>
                  <a:lnTo>
                    <a:pt x="463" y="173"/>
                  </a:lnTo>
                  <a:lnTo>
                    <a:pt x="461" y="173"/>
                  </a:lnTo>
                  <a:lnTo>
                    <a:pt x="461" y="173"/>
                  </a:lnTo>
                  <a:lnTo>
                    <a:pt x="461" y="173"/>
                  </a:lnTo>
                  <a:lnTo>
                    <a:pt x="459" y="173"/>
                  </a:lnTo>
                  <a:lnTo>
                    <a:pt x="459" y="173"/>
                  </a:lnTo>
                  <a:lnTo>
                    <a:pt x="459" y="173"/>
                  </a:lnTo>
                  <a:lnTo>
                    <a:pt x="459" y="173"/>
                  </a:lnTo>
                  <a:lnTo>
                    <a:pt x="454" y="178"/>
                  </a:lnTo>
                  <a:lnTo>
                    <a:pt x="454" y="178"/>
                  </a:lnTo>
                  <a:lnTo>
                    <a:pt x="454" y="180"/>
                  </a:lnTo>
                  <a:lnTo>
                    <a:pt x="454" y="180"/>
                  </a:lnTo>
                  <a:lnTo>
                    <a:pt x="451" y="183"/>
                  </a:lnTo>
                  <a:lnTo>
                    <a:pt x="447" y="190"/>
                  </a:lnTo>
                  <a:lnTo>
                    <a:pt x="440" y="197"/>
                  </a:lnTo>
                  <a:lnTo>
                    <a:pt x="437" y="199"/>
                  </a:lnTo>
                  <a:lnTo>
                    <a:pt x="433" y="204"/>
                  </a:lnTo>
                  <a:lnTo>
                    <a:pt x="428" y="211"/>
                  </a:lnTo>
                  <a:lnTo>
                    <a:pt x="418" y="216"/>
                  </a:lnTo>
                  <a:lnTo>
                    <a:pt x="418" y="218"/>
                  </a:lnTo>
                  <a:lnTo>
                    <a:pt x="418" y="221"/>
                  </a:lnTo>
                  <a:lnTo>
                    <a:pt x="418" y="221"/>
                  </a:lnTo>
                  <a:lnTo>
                    <a:pt x="418" y="223"/>
                  </a:lnTo>
                  <a:lnTo>
                    <a:pt x="418" y="223"/>
                  </a:lnTo>
                  <a:lnTo>
                    <a:pt x="418" y="223"/>
                  </a:lnTo>
                  <a:lnTo>
                    <a:pt x="418" y="225"/>
                  </a:lnTo>
                  <a:lnTo>
                    <a:pt x="418" y="225"/>
                  </a:lnTo>
                  <a:lnTo>
                    <a:pt x="418" y="230"/>
                  </a:lnTo>
                  <a:lnTo>
                    <a:pt x="418" y="230"/>
                  </a:lnTo>
                  <a:lnTo>
                    <a:pt x="416" y="230"/>
                  </a:lnTo>
                  <a:lnTo>
                    <a:pt x="418" y="232"/>
                  </a:lnTo>
                  <a:lnTo>
                    <a:pt x="418" y="232"/>
                  </a:lnTo>
                  <a:lnTo>
                    <a:pt x="418" y="232"/>
                  </a:lnTo>
                  <a:lnTo>
                    <a:pt x="418" y="240"/>
                  </a:lnTo>
                  <a:lnTo>
                    <a:pt x="418" y="242"/>
                  </a:lnTo>
                  <a:lnTo>
                    <a:pt x="416" y="242"/>
                  </a:lnTo>
                  <a:lnTo>
                    <a:pt x="416" y="244"/>
                  </a:lnTo>
                  <a:lnTo>
                    <a:pt x="416" y="247"/>
                  </a:lnTo>
                  <a:lnTo>
                    <a:pt x="416" y="247"/>
                  </a:lnTo>
                  <a:lnTo>
                    <a:pt x="414" y="249"/>
                  </a:lnTo>
                  <a:lnTo>
                    <a:pt x="414" y="251"/>
                  </a:lnTo>
                  <a:lnTo>
                    <a:pt x="414" y="251"/>
                  </a:lnTo>
                  <a:lnTo>
                    <a:pt x="406" y="258"/>
                  </a:lnTo>
                  <a:lnTo>
                    <a:pt x="406" y="258"/>
                  </a:lnTo>
                  <a:lnTo>
                    <a:pt x="406" y="261"/>
                  </a:lnTo>
                  <a:lnTo>
                    <a:pt x="406" y="261"/>
                  </a:lnTo>
                  <a:lnTo>
                    <a:pt x="404" y="261"/>
                  </a:lnTo>
                  <a:lnTo>
                    <a:pt x="404" y="261"/>
                  </a:lnTo>
                  <a:lnTo>
                    <a:pt x="404" y="261"/>
                  </a:lnTo>
                  <a:lnTo>
                    <a:pt x="402" y="266"/>
                  </a:lnTo>
                  <a:lnTo>
                    <a:pt x="397" y="270"/>
                  </a:lnTo>
                  <a:lnTo>
                    <a:pt x="397" y="270"/>
                  </a:lnTo>
                  <a:lnTo>
                    <a:pt x="395" y="275"/>
                  </a:lnTo>
                  <a:lnTo>
                    <a:pt x="395" y="277"/>
                  </a:lnTo>
                  <a:lnTo>
                    <a:pt x="395" y="277"/>
                  </a:lnTo>
                  <a:lnTo>
                    <a:pt x="395" y="277"/>
                  </a:lnTo>
                  <a:lnTo>
                    <a:pt x="395" y="280"/>
                  </a:lnTo>
                  <a:lnTo>
                    <a:pt x="395" y="280"/>
                  </a:lnTo>
                  <a:lnTo>
                    <a:pt x="392" y="280"/>
                  </a:lnTo>
                  <a:lnTo>
                    <a:pt x="392" y="282"/>
                  </a:lnTo>
                  <a:lnTo>
                    <a:pt x="392" y="282"/>
                  </a:lnTo>
                  <a:lnTo>
                    <a:pt x="390" y="287"/>
                  </a:lnTo>
                  <a:lnTo>
                    <a:pt x="390" y="289"/>
                  </a:lnTo>
                  <a:lnTo>
                    <a:pt x="388" y="292"/>
                  </a:lnTo>
                  <a:lnTo>
                    <a:pt x="388" y="292"/>
                  </a:lnTo>
                  <a:lnTo>
                    <a:pt x="390" y="292"/>
                  </a:lnTo>
                  <a:lnTo>
                    <a:pt x="390" y="294"/>
                  </a:lnTo>
                  <a:lnTo>
                    <a:pt x="390" y="294"/>
                  </a:lnTo>
                  <a:lnTo>
                    <a:pt x="390" y="299"/>
                  </a:lnTo>
                  <a:lnTo>
                    <a:pt x="388" y="306"/>
                  </a:lnTo>
                  <a:lnTo>
                    <a:pt x="388" y="308"/>
                  </a:lnTo>
                  <a:lnTo>
                    <a:pt x="388" y="311"/>
                  </a:lnTo>
                  <a:lnTo>
                    <a:pt x="388" y="311"/>
                  </a:lnTo>
                  <a:lnTo>
                    <a:pt x="390" y="325"/>
                  </a:lnTo>
                  <a:lnTo>
                    <a:pt x="390" y="325"/>
                  </a:lnTo>
                  <a:lnTo>
                    <a:pt x="388" y="325"/>
                  </a:lnTo>
                  <a:lnTo>
                    <a:pt x="388" y="325"/>
                  </a:lnTo>
                  <a:lnTo>
                    <a:pt x="390" y="325"/>
                  </a:lnTo>
                  <a:lnTo>
                    <a:pt x="390" y="327"/>
                  </a:lnTo>
                  <a:lnTo>
                    <a:pt x="390" y="327"/>
                  </a:lnTo>
                  <a:lnTo>
                    <a:pt x="390" y="329"/>
                  </a:lnTo>
                  <a:lnTo>
                    <a:pt x="388" y="329"/>
                  </a:lnTo>
                  <a:lnTo>
                    <a:pt x="388" y="332"/>
                  </a:lnTo>
                  <a:lnTo>
                    <a:pt x="385" y="334"/>
                  </a:lnTo>
                  <a:lnTo>
                    <a:pt x="385" y="337"/>
                  </a:lnTo>
                  <a:lnTo>
                    <a:pt x="385" y="339"/>
                  </a:lnTo>
                  <a:lnTo>
                    <a:pt x="388" y="339"/>
                  </a:lnTo>
                  <a:lnTo>
                    <a:pt x="388" y="339"/>
                  </a:lnTo>
                  <a:lnTo>
                    <a:pt x="392" y="341"/>
                  </a:lnTo>
                  <a:lnTo>
                    <a:pt x="392" y="344"/>
                  </a:lnTo>
                  <a:lnTo>
                    <a:pt x="395" y="344"/>
                  </a:lnTo>
                  <a:lnTo>
                    <a:pt x="395" y="344"/>
                  </a:lnTo>
                  <a:lnTo>
                    <a:pt x="395" y="344"/>
                  </a:lnTo>
                  <a:lnTo>
                    <a:pt x="395" y="344"/>
                  </a:lnTo>
                  <a:lnTo>
                    <a:pt x="395" y="346"/>
                  </a:lnTo>
                  <a:lnTo>
                    <a:pt x="397" y="348"/>
                  </a:lnTo>
                  <a:lnTo>
                    <a:pt x="397" y="351"/>
                  </a:lnTo>
                  <a:lnTo>
                    <a:pt x="399" y="351"/>
                  </a:lnTo>
                  <a:lnTo>
                    <a:pt x="399" y="351"/>
                  </a:lnTo>
                  <a:lnTo>
                    <a:pt x="399" y="353"/>
                  </a:lnTo>
                  <a:lnTo>
                    <a:pt x="399" y="353"/>
                  </a:lnTo>
                  <a:lnTo>
                    <a:pt x="399" y="355"/>
                  </a:lnTo>
                  <a:lnTo>
                    <a:pt x="399" y="360"/>
                  </a:lnTo>
                  <a:lnTo>
                    <a:pt x="397" y="367"/>
                  </a:lnTo>
                  <a:lnTo>
                    <a:pt x="397" y="370"/>
                  </a:lnTo>
                  <a:lnTo>
                    <a:pt x="395" y="377"/>
                  </a:lnTo>
                  <a:lnTo>
                    <a:pt x="390" y="386"/>
                  </a:lnTo>
                  <a:lnTo>
                    <a:pt x="383" y="396"/>
                  </a:lnTo>
                  <a:lnTo>
                    <a:pt x="380" y="398"/>
                  </a:lnTo>
                  <a:lnTo>
                    <a:pt x="380" y="398"/>
                  </a:lnTo>
                  <a:lnTo>
                    <a:pt x="378" y="400"/>
                  </a:lnTo>
                  <a:lnTo>
                    <a:pt x="376" y="403"/>
                  </a:lnTo>
                  <a:lnTo>
                    <a:pt x="376" y="403"/>
                  </a:lnTo>
                  <a:lnTo>
                    <a:pt x="376" y="405"/>
                  </a:lnTo>
                  <a:lnTo>
                    <a:pt x="376" y="405"/>
                  </a:lnTo>
                  <a:lnTo>
                    <a:pt x="376" y="408"/>
                  </a:lnTo>
                  <a:lnTo>
                    <a:pt x="376" y="408"/>
                  </a:lnTo>
                  <a:lnTo>
                    <a:pt x="373" y="410"/>
                  </a:lnTo>
                  <a:lnTo>
                    <a:pt x="371" y="412"/>
                  </a:lnTo>
                  <a:lnTo>
                    <a:pt x="371" y="412"/>
                  </a:lnTo>
                  <a:lnTo>
                    <a:pt x="369" y="415"/>
                  </a:lnTo>
                  <a:lnTo>
                    <a:pt x="369" y="415"/>
                  </a:lnTo>
                  <a:lnTo>
                    <a:pt x="369" y="415"/>
                  </a:lnTo>
                  <a:lnTo>
                    <a:pt x="369" y="417"/>
                  </a:lnTo>
                  <a:lnTo>
                    <a:pt x="366" y="419"/>
                  </a:lnTo>
                  <a:lnTo>
                    <a:pt x="366" y="419"/>
                  </a:lnTo>
                  <a:lnTo>
                    <a:pt x="366" y="422"/>
                  </a:lnTo>
                  <a:lnTo>
                    <a:pt x="364" y="422"/>
                  </a:lnTo>
                  <a:lnTo>
                    <a:pt x="362" y="422"/>
                  </a:lnTo>
                  <a:lnTo>
                    <a:pt x="362" y="424"/>
                  </a:lnTo>
                  <a:lnTo>
                    <a:pt x="354" y="434"/>
                  </a:lnTo>
                  <a:lnTo>
                    <a:pt x="350" y="438"/>
                  </a:lnTo>
                  <a:lnTo>
                    <a:pt x="347" y="441"/>
                  </a:lnTo>
                  <a:lnTo>
                    <a:pt x="343" y="443"/>
                  </a:lnTo>
                  <a:lnTo>
                    <a:pt x="338" y="445"/>
                  </a:lnTo>
                  <a:lnTo>
                    <a:pt x="324" y="453"/>
                  </a:lnTo>
                  <a:lnTo>
                    <a:pt x="321" y="453"/>
                  </a:lnTo>
                  <a:lnTo>
                    <a:pt x="321" y="455"/>
                  </a:lnTo>
                  <a:lnTo>
                    <a:pt x="319" y="457"/>
                  </a:lnTo>
                  <a:lnTo>
                    <a:pt x="319" y="457"/>
                  </a:lnTo>
                  <a:lnTo>
                    <a:pt x="319" y="460"/>
                  </a:lnTo>
                  <a:lnTo>
                    <a:pt x="317" y="460"/>
                  </a:lnTo>
                  <a:lnTo>
                    <a:pt x="317" y="460"/>
                  </a:lnTo>
                  <a:lnTo>
                    <a:pt x="317" y="460"/>
                  </a:lnTo>
                  <a:lnTo>
                    <a:pt x="314" y="462"/>
                  </a:lnTo>
                  <a:lnTo>
                    <a:pt x="314" y="462"/>
                  </a:lnTo>
                  <a:lnTo>
                    <a:pt x="312" y="467"/>
                  </a:lnTo>
                  <a:lnTo>
                    <a:pt x="309" y="469"/>
                  </a:lnTo>
                  <a:lnTo>
                    <a:pt x="307" y="469"/>
                  </a:lnTo>
                  <a:lnTo>
                    <a:pt x="307" y="469"/>
                  </a:lnTo>
                  <a:lnTo>
                    <a:pt x="307" y="471"/>
                  </a:lnTo>
                  <a:lnTo>
                    <a:pt x="305" y="471"/>
                  </a:lnTo>
                  <a:lnTo>
                    <a:pt x="305" y="474"/>
                  </a:lnTo>
                  <a:lnTo>
                    <a:pt x="302" y="476"/>
                  </a:lnTo>
                  <a:lnTo>
                    <a:pt x="302" y="479"/>
                  </a:lnTo>
                  <a:lnTo>
                    <a:pt x="300" y="479"/>
                  </a:lnTo>
                  <a:lnTo>
                    <a:pt x="283" y="486"/>
                  </a:lnTo>
                  <a:lnTo>
                    <a:pt x="272" y="493"/>
                  </a:lnTo>
                  <a:lnTo>
                    <a:pt x="272" y="493"/>
                  </a:lnTo>
                  <a:lnTo>
                    <a:pt x="272" y="493"/>
                  </a:lnTo>
                  <a:lnTo>
                    <a:pt x="269" y="493"/>
                  </a:lnTo>
                  <a:lnTo>
                    <a:pt x="269" y="493"/>
                  </a:lnTo>
                  <a:lnTo>
                    <a:pt x="255" y="497"/>
                  </a:lnTo>
                  <a:lnTo>
                    <a:pt x="246" y="500"/>
                  </a:lnTo>
                  <a:lnTo>
                    <a:pt x="236" y="500"/>
                  </a:lnTo>
                  <a:lnTo>
                    <a:pt x="227" y="500"/>
                  </a:lnTo>
                  <a:lnTo>
                    <a:pt x="222" y="502"/>
                  </a:lnTo>
                  <a:lnTo>
                    <a:pt x="222" y="505"/>
                  </a:lnTo>
                  <a:lnTo>
                    <a:pt x="220" y="505"/>
                  </a:lnTo>
                  <a:lnTo>
                    <a:pt x="220" y="505"/>
                  </a:lnTo>
                  <a:lnTo>
                    <a:pt x="220" y="509"/>
                  </a:lnTo>
                  <a:lnTo>
                    <a:pt x="217" y="514"/>
                  </a:lnTo>
                  <a:lnTo>
                    <a:pt x="215" y="514"/>
                  </a:lnTo>
                  <a:lnTo>
                    <a:pt x="212" y="516"/>
                  </a:lnTo>
                  <a:lnTo>
                    <a:pt x="212" y="516"/>
                  </a:lnTo>
                  <a:lnTo>
                    <a:pt x="210" y="516"/>
                  </a:lnTo>
                  <a:lnTo>
                    <a:pt x="210" y="519"/>
                  </a:lnTo>
                  <a:lnTo>
                    <a:pt x="210" y="519"/>
                  </a:lnTo>
                  <a:lnTo>
                    <a:pt x="210" y="519"/>
                  </a:lnTo>
                  <a:lnTo>
                    <a:pt x="210" y="519"/>
                  </a:lnTo>
                  <a:lnTo>
                    <a:pt x="210" y="521"/>
                  </a:lnTo>
                  <a:lnTo>
                    <a:pt x="208" y="524"/>
                  </a:lnTo>
                  <a:lnTo>
                    <a:pt x="208" y="524"/>
                  </a:lnTo>
                  <a:lnTo>
                    <a:pt x="208" y="526"/>
                  </a:lnTo>
                  <a:lnTo>
                    <a:pt x="205" y="531"/>
                  </a:lnTo>
                  <a:lnTo>
                    <a:pt x="203" y="538"/>
                  </a:lnTo>
                  <a:lnTo>
                    <a:pt x="203" y="538"/>
                  </a:lnTo>
                  <a:lnTo>
                    <a:pt x="203" y="538"/>
                  </a:lnTo>
                  <a:lnTo>
                    <a:pt x="203" y="540"/>
                  </a:lnTo>
                  <a:lnTo>
                    <a:pt x="203" y="540"/>
                  </a:lnTo>
                  <a:lnTo>
                    <a:pt x="198" y="547"/>
                  </a:lnTo>
                  <a:lnTo>
                    <a:pt x="198" y="550"/>
                  </a:lnTo>
                  <a:lnTo>
                    <a:pt x="196" y="557"/>
                  </a:lnTo>
                  <a:lnTo>
                    <a:pt x="194" y="559"/>
                  </a:lnTo>
                  <a:lnTo>
                    <a:pt x="194" y="564"/>
                  </a:lnTo>
                  <a:lnTo>
                    <a:pt x="191" y="568"/>
                  </a:lnTo>
                  <a:lnTo>
                    <a:pt x="189" y="573"/>
                  </a:lnTo>
                  <a:lnTo>
                    <a:pt x="186" y="578"/>
                  </a:lnTo>
                  <a:lnTo>
                    <a:pt x="179" y="583"/>
                  </a:lnTo>
                  <a:lnTo>
                    <a:pt x="170" y="590"/>
                  </a:lnTo>
                  <a:lnTo>
                    <a:pt x="163" y="592"/>
                  </a:lnTo>
                  <a:lnTo>
                    <a:pt x="163" y="592"/>
                  </a:lnTo>
                  <a:lnTo>
                    <a:pt x="158" y="592"/>
                  </a:lnTo>
                  <a:lnTo>
                    <a:pt x="156" y="595"/>
                  </a:lnTo>
                  <a:lnTo>
                    <a:pt x="156" y="595"/>
                  </a:lnTo>
                  <a:lnTo>
                    <a:pt x="156" y="595"/>
                  </a:lnTo>
                  <a:lnTo>
                    <a:pt x="153" y="597"/>
                  </a:lnTo>
                  <a:lnTo>
                    <a:pt x="149" y="602"/>
                  </a:lnTo>
                  <a:lnTo>
                    <a:pt x="146" y="602"/>
                  </a:lnTo>
                  <a:lnTo>
                    <a:pt x="144" y="602"/>
                  </a:lnTo>
                  <a:lnTo>
                    <a:pt x="144" y="604"/>
                  </a:lnTo>
                  <a:lnTo>
                    <a:pt x="141" y="606"/>
                  </a:lnTo>
                  <a:lnTo>
                    <a:pt x="139" y="609"/>
                  </a:lnTo>
                  <a:lnTo>
                    <a:pt x="139" y="609"/>
                  </a:lnTo>
                  <a:lnTo>
                    <a:pt x="139" y="611"/>
                  </a:lnTo>
                  <a:lnTo>
                    <a:pt x="139" y="611"/>
                  </a:lnTo>
                  <a:lnTo>
                    <a:pt x="139" y="613"/>
                  </a:lnTo>
                  <a:lnTo>
                    <a:pt x="139" y="613"/>
                  </a:lnTo>
                  <a:lnTo>
                    <a:pt x="139" y="616"/>
                  </a:lnTo>
                  <a:lnTo>
                    <a:pt x="139" y="618"/>
                  </a:lnTo>
                  <a:lnTo>
                    <a:pt x="139" y="618"/>
                  </a:lnTo>
                  <a:lnTo>
                    <a:pt x="139" y="621"/>
                  </a:lnTo>
                  <a:lnTo>
                    <a:pt x="137" y="623"/>
                  </a:lnTo>
                  <a:lnTo>
                    <a:pt x="137" y="623"/>
                  </a:lnTo>
                  <a:lnTo>
                    <a:pt x="137" y="625"/>
                  </a:lnTo>
                  <a:lnTo>
                    <a:pt x="132" y="632"/>
                  </a:lnTo>
                  <a:lnTo>
                    <a:pt x="130" y="637"/>
                  </a:lnTo>
                  <a:lnTo>
                    <a:pt x="130" y="639"/>
                  </a:lnTo>
                  <a:lnTo>
                    <a:pt x="130" y="639"/>
                  </a:lnTo>
                  <a:lnTo>
                    <a:pt x="130" y="639"/>
                  </a:lnTo>
                  <a:lnTo>
                    <a:pt x="130" y="642"/>
                  </a:lnTo>
                  <a:lnTo>
                    <a:pt x="127" y="647"/>
                  </a:lnTo>
                  <a:lnTo>
                    <a:pt x="127" y="647"/>
                  </a:lnTo>
                  <a:lnTo>
                    <a:pt x="125" y="649"/>
                  </a:lnTo>
                  <a:lnTo>
                    <a:pt x="123" y="651"/>
                  </a:lnTo>
                  <a:lnTo>
                    <a:pt x="123" y="656"/>
                  </a:lnTo>
                  <a:lnTo>
                    <a:pt x="123" y="658"/>
                  </a:lnTo>
                  <a:lnTo>
                    <a:pt x="120" y="666"/>
                  </a:lnTo>
                  <a:lnTo>
                    <a:pt x="120" y="666"/>
                  </a:lnTo>
                  <a:lnTo>
                    <a:pt x="120" y="673"/>
                  </a:lnTo>
                  <a:lnTo>
                    <a:pt x="120" y="673"/>
                  </a:lnTo>
                  <a:lnTo>
                    <a:pt x="120" y="673"/>
                  </a:lnTo>
                  <a:lnTo>
                    <a:pt x="120" y="675"/>
                  </a:lnTo>
                  <a:lnTo>
                    <a:pt x="120" y="675"/>
                  </a:lnTo>
                  <a:lnTo>
                    <a:pt x="120" y="677"/>
                  </a:lnTo>
                  <a:lnTo>
                    <a:pt x="120" y="677"/>
                  </a:lnTo>
                  <a:lnTo>
                    <a:pt x="120" y="677"/>
                  </a:lnTo>
                  <a:lnTo>
                    <a:pt x="120" y="680"/>
                  </a:lnTo>
                  <a:lnTo>
                    <a:pt x="120" y="680"/>
                  </a:lnTo>
                  <a:lnTo>
                    <a:pt x="120" y="680"/>
                  </a:lnTo>
                  <a:lnTo>
                    <a:pt x="120" y="682"/>
                  </a:lnTo>
                  <a:lnTo>
                    <a:pt x="120" y="682"/>
                  </a:lnTo>
                  <a:lnTo>
                    <a:pt x="120" y="682"/>
                  </a:lnTo>
                  <a:lnTo>
                    <a:pt x="120" y="684"/>
                  </a:lnTo>
                  <a:lnTo>
                    <a:pt x="120" y="687"/>
                  </a:lnTo>
                  <a:lnTo>
                    <a:pt x="118" y="692"/>
                  </a:lnTo>
                  <a:lnTo>
                    <a:pt x="118" y="694"/>
                  </a:lnTo>
                  <a:lnTo>
                    <a:pt x="118" y="696"/>
                  </a:lnTo>
                  <a:lnTo>
                    <a:pt x="115" y="696"/>
                  </a:lnTo>
                  <a:lnTo>
                    <a:pt x="115" y="699"/>
                  </a:lnTo>
                  <a:lnTo>
                    <a:pt x="113" y="699"/>
                  </a:lnTo>
                  <a:lnTo>
                    <a:pt x="111" y="701"/>
                  </a:lnTo>
                  <a:lnTo>
                    <a:pt x="111" y="701"/>
                  </a:lnTo>
                  <a:lnTo>
                    <a:pt x="111" y="701"/>
                  </a:lnTo>
                  <a:lnTo>
                    <a:pt x="111" y="703"/>
                  </a:lnTo>
                  <a:lnTo>
                    <a:pt x="108" y="703"/>
                  </a:lnTo>
                  <a:lnTo>
                    <a:pt x="108" y="706"/>
                  </a:lnTo>
                  <a:lnTo>
                    <a:pt x="106" y="706"/>
                  </a:lnTo>
                  <a:lnTo>
                    <a:pt x="104" y="706"/>
                  </a:lnTo>
                  <a:lnTo>
                    <a:pt x="104" y="706"/>
                  </a:lnTo>
                  <a:lnTo>
                    <a:pt x="104" y="708"/>
                  </a:lnTo>
                  <a:lnTo>
                    <a:pt x="101" y="708"/>
                  </a:lnTo>
                  <a:lnTo>
                    <a:pt x="99" y="710"/>
                  </a:lnTo>
                  <a:lnTo>
                    <a:pt x="97" y="715"/>
                  </a:lnTo>
                  <a:lnTo>
                    <a:pt x="92" y="720"/>
                  </a:lnTo>
                  <a:lnTo>
                    <a:pt x="87" y="722"/>
                  </a:lnTo>
                  <a:lnTo>
                    <a:pt x="87" y="725"/>
                  </a:lnTo>
                  <a:lnTo>
                    <a:pt x="87" y="725"/>
                  </a:lnTo>
                  <a:lnTo>
                    <a:pt x="87" y="725"/>
                  </a:lnTo>
                  <a:lnTo>
                    <a:pt x="85" y="727"/>
                  </a:lnTo>
                  <a:lnTo>
                    <a:pt x="82" y="729"/>
                  </a:lnTo>
                  <a:lnTo>
                    <a:pt x="80" y="732"/>
                  </a:lnTo>
                  <a:lnTo>
                    <a:pt x="80" y="734"/>
                  </a:lnTo>
                  <a:lnTo>
                    <a:pt x="78" y="734"/>
                  </a:lnTo>
                  <a:lnTo>
                    <a:pt x="78" y="737"/>
                  </a:lnTo>
                  <a:lnTo>
                    <a:pt x="75" y="737"/>
                  </a:lnTo>
                  <a:lnTo>
                    <a:pt x="75" y="737"/>
                  </a:lnTo>
                  <a:lnTo>
                    <a:pt x="73" y="737"/>
                  </a:lnTo>
                  <a:lnTo>
                    <a:pt x="71" y="739"/>
                  </a:lnTo>
                  <a:lnTo>
                    <a:pt x="66" y="741"/>
                  </a:lnTo>
                  <a:lnTo>
                    <a:pt x="66" y="744"/>
                  </a:lnTo>
                  <a:lnTo>
                    <a:pt x="66" y="744"/>
                  </a:lnTo>
                  <a:lnTo>
                    <a:pt x="66" y="744"/>
                  </a:lnTo>
                  <a:lnTo>
                    <a:pt x="61" y="748"/>
                  </a:lnTo>
                  <a:lnTo>
                    <a:pt x="59" y="753"/>
                  </a:lnTo>
                  <a:lnTo>
                    <a:pt x="59" y="753"/>
                  </a:lnTo>
                  <a:lnTo>
                    <a:pt x="59" y="755"/>
                  </a:lnTo>
                  <a:lnTo>
                    <a:pt x="59" y="755"/>
                  </a:lnTo>
                  <a:lnTo>
                    <a:pt x="59" y="755"/>
                  </a:lnTo>
                  <a:lnTo>
                    <a:pt x="61" y="755"/>
                  </a:lnTo>
                  <a:lnTo>
                    <a:pt x="61" y="753"/>
                  </a:lnTo>
                  <a:lnTo>
                    <a:pt x="61" y="753"/>
                  </a:lnTo>
                  <a:lnTo>
                    <a:pt x="63" y="753"/>
                  </a:lnTo>
                  <a:lnTo>
                    <a:pt x="63" y="751"/>
                  </a:lnTo>
                  <a:lnTo>
                    <a:pt x="63" y="751"/>
                  </a:lnTo>
                  <a:lnTo>
                    <a:pt x="63" y="751"/>
                  </a:lnTo>
                  <a:lnTo>
                    <a:pt x="63" y="748"/>
                  </a:lnTo>
                  <a:lnTo>
                    <a:pt x="63" y="746"/>
                  </a:lnTo>
                  <a:lnTo>
                    <a:pt x="66" y="746"/>
                  </a:lnTo>
                  <a:lnTo>
                    <a:pt x="66" y="746"/>
                  </a:lnTo>
                  <a:lnTo>
                    <a:pt x="66" y="746"/>
                  </a:lnTo>
                  <a:lnTo>
                    <a:pt x="66" y="746"/>
                  </a:lnTo>
                  <a:lnTo>
                    <a:pt x="68" y="746"/>
                  </a:lnTo>
                  <a:lnTo>
                    <a:pt x="68" y="746"/>
                  </a:lnTo>
                  <a:lnTo>
                    <a:pt x="71" y="744"/>
                  </a:lnTo>
                  <a:lnTo>
                    <a:pt x="71" y="744"/>
                  </a:lnTo>
                  <a:lnTo>
                    <a:pt x="71" y="744"/>
                  </a:lnTo>
                  <a:lnTo>
                    <a:pt x="71" y="741"/>
                  </a:lnTo>
                  <a:lnTo>
                    <a:pt x="71" y="741"/>
                  </a:lnTo>
                  <a:lnTo>
                    <a:pt x="71" y="741"/>
                  </a:lnTo>
                  <a:lnTo>
                    <a:pt x="71" y="741"/>
                  </a:lnTo>
                  <a:lnTo>
                    <a:pt x="71" y="741"/>
                  </a:lnTo>
                  <a:lnTo>
                    <a:pt x="71" y="744"/>
                  </a:lnTo>
                  <a:lnTo>
                    <a:pt x="71" y="744"/>
                  </a:lnTo>
                  <a:lnTo>
                    <a:pt x="71" y="746"/>
                  </a:lnTo>
                  <a:lnTo>
                    <a:pt x="71" y="748"/>
                  </a:lnTo>
                  <a:lnTo>
                    <a:pt x="71" y="748"/>
                  </a:lnTo>
                  <a:lnTo>
                    <a:pt x="68" y="751"/>
                  </a:lnTo>
                  <a:lnTo>
                    <a:pt x="68" y="751"/>
                  </a:lnTo>
                  <a:lnTo>
                    <a:pt x="68" y="753"/>
                  </a:lnTo>
                  <a:lnTo>
                    <a:pt x="68" y="753"/>
                  </a:lnTo>
                  <a:lnTo>
                    <a:pt x="68" y="753"/>
                  </a:lnTo>
                  <a:lnTo>
                    <a:pt x="68" y="755"/>
                  </a:lnTo>
                  <a:lnTo>
                    <a:pt x="66" y="755"/>
                  </a:lnTo>
                  <a:lnTo>
                    <a:pt x="66" y="755"/>
                  </a:lnTo>
                  <a:lnTo>
                    <a:pt x="63" y="758"/>
                  </a:lnTo>
                  <a:lnTo>
                    <a:pt x="61" y="763"/>
                  </a:lnTo>
                  <a:lnTo>
                    <a:pt x="61" y="763"/>
                  </a:lnTo>
                  <a:lnTo>
                    <a:pt x="61" y="765"/>
                  </a:lnTo>
                  <a:lnTo>
                    <a:pt x="59" y="767"/>
                  </a:lnTo>
                  <a:lnTo>
                    <a:pt x="56" y="772"/>
                  </a:lnTo>
                  <a:lnTo>
                    <a:pt x="56" y="772"/>
                  </a:lnTo>
                  <a:lnTo>
                    <a:pt x="56" y="774"/>
                  </a:lnTo>
                  <a:lnTo>
                    <a:pt x="56" y="774"/>
                  </a:lnTo>
                  <a:lnTo>
                    <a:pt x="52" y="784"/>
                  </a:lnTo>
                  <a:lnTo>
                    <a:pt x="52" y="784"/>
                  </a:lnTo>
                  <a:lnTo>
                    <a:pt x="49" y="786"/>
                  </a:lnTo>
                  <a:lnTo>
                    <a:pt x="47" y="786"/>
                  </a:lnTo>
                  <a:lnTo>
                    <a:pt x="47" y="789"/>
                  </a:lnTo>
                  <a:lnTo>
                    <a:pt x="47" y="789"/>
                  </a:lnTo>
                  <a:lnTo>
                    <a:pt x="49" y="789"/>
                  </a:lnTo>
                  <a:lnTo>
                    <a:pt x="49" y="789"/>
                  </a:lnTo>
                  <a:lnTo>
                    <a:pt x="49" y="791"/>
                  </a:lnTo>
                  <a:lnTo>
                    <a:pt x="49" y="791"/>
                  </a:lnTo>
                  <a:lnTo>
                    <a:pt x="49" y="793"/>
                  </a:lnTo>
                  <a:lnTo>
                    <a:pt x="49" y="793"/>
                  </a:lnTo>
                  <a:lnTo>
                    <a:pt x="49" y="796"/>
                  </a:lnTo>
                  <a:lnTo>
                    <a:pt x="47" y="798"/>
                  </a:lnTo>
                  <a:lnTo>
                    <a:pt x="44" y="798"/>
                  </a:lnTo>
                  <a:lnTo>
                    <a:pt x="44" y="800"/>
                  </a:lnTo>
                  <a:lnTo>
                    <a:pt x="42" y="800"/>
                  </a:lnTo>
                  <a:lnTo>
                    <a:pt x="42" y="800"/>
                  </a:lnTo>
                  <a:lnTo>
                    <a:pt x="42" y="800"/>
                  </a:lnTo>
                  <a:lnTo>
                    <a:pt x="42" y="800"/>
                  </a:lnTo>
                  <a:lnTo>
                    <a:pt x="42" y="800"/>
                  </a:lnTo>
                  <a:lnTo>
                    <a:pt x="42" y="803"/>
                  </a:lnTo>
                  <a:lnTo>
                    <a:pt x="42" y="803"/>
                  </a:lnTo>
                  <a:lnTo>
                    <a:pt x="42" y="803"/>
                  </a:lnTo>
                  <a:lnTo>
                    <a:pt x="42" y="803"/>
                  </a:lnTo>
                  <a:lnTo>
                    <a:pt x="42" y="805"/>
                  </a:lnTo>
                  <a:lnTo>
                    <a:pt x="42" y="805"/>
                  </a:lnTo>
                  <a:lnTo>
                    <a:pt x="40" y="808"/>
                  </a:lnTo>
                  <a:lnTo>
                    <a:pt x="40" y="810"/>
                  </a:lnTo>
                  <a:lnTo>
                    <a:pt x="40" y="815"/>
                  </a:lnTo>
                  <a:lnTo>
                    <a:pt x="40" y="817"/>
                  </a:lnTo>
                  <a:lnTo>
                    <a:pt x="40" y="819"/>
                  </a:lnTo>
                  <a:lnTo>
                    <a:pt x="35" y="822"/>
                  </a:lnTo>
                  <a:lnTo>
                    <a:pt x="35" y="822"/>
                  </a:lnTo>
                  <a:lnTo>
                    <a:pt x="35" y="824"/>
                  </a:lnTo>
                  <a:lnTo>
                    <a:pt x="33" y="829"/>
                  </a:lnTo>
                  <a:lnTo>
                    <a:pt x="33" y="831"/>
                  </a:lnTo>
                  <a:lnTo>
                    <a:pt x="33" y="834"/>
                  </a:lnTo>
                  <a:lnTo>
                    <a:pt x="30" y="834"/>
                  </a:lnTo>
                  <a:lnTo>
                    <a:pt x="26" y="836"/>
                  </a:lnTo>
                  <a:lnTo>
                    <a:pt x="23" y="836"/>
                  </a:lnTo>
                  <a:lnTo>
                    <a:pt x="23" y="836"/>
                  </a:lnTo>
                  <a:lnTo>
                    <a:pt x="23" y="834"/>
                  </a:lnTo>
                  <a:lnTo>
                    <a:pt x="23" y="834"/>
                  </a:lnTo>
                  <a:lnTo>
                    <a:pt x="23" y="836"/>
                  </a:lnTo>
                  <a:lnTo>
                    <a:pt x="21" y="836"/>
                  </a:lnTo>
                  <a:lnTo>
                    <a:pt x="21" y="836"/>
                  </a:lnTo>
                  <a:lnTo>
                    <a:pt x="21" y="836"/>
                  </a:lnTo>
                  <a:lnTo>
                    <a:pt x="18" y="838"/>
                  </a:lnTo>
                  <a:lnTo>
                    <a:pt x="18" y="838"/>
                  </a:lnTo>
                  <a:lnTo>
                    <a:pt x="18" y="838"/>
                  </a:lnTo>
                  <a:lnTo>
                    <a:pt x="18" y="841"/>
                  </a:lnTo>
                  <a:lnTo>
                    <a:pt x="16" y="841"/>
                  </a:lnTo>
                  <a:lnTo>
                    <a:pt x="16" y="841"/>
                  </a:lnTo>
                  <a:lnTo>
                    <a:pt x="16" y="843"/>
                  </a:lnTo>
                  <a:lnTo>
                    <a:pt x="14" y="843"/>
                  </a:lnTo>
                  <a:lnTo>
                    <a:pt x="9" y="855"/>
                  </a:lnTo>
                  <a:lnTo>
                    <a:pt x="9" y="857"/>
                  </a:lnTo>
                  <a:lnTo>
                    <a:pt x="9" y="860"/>
                  </a:lnTo>
                  <a:lnTo>
                    <a:pt x="7" y="862"/>
                  </a:lnTo>
                  <a:lnTo>
                    <a:pt x="7" y="864"/>
                  </a:lnTo>
                  <a:lnTo>
                    <a:pt x="7" y="864"/>
                  </a:lnTo>
                  <a:lnTo>
                    <a:pt x="7" y="864"/>
                  </a:lnTo>
                  <a:lnTo>
                    <a:pt x="7" y="864"/>
                  </a:lnTo>
                  <a:lnTo>
                    <a:pt x="7" y="864"/>
                  </a:lnTo>
                  <a:lnTo>
                    <a:pt x="7" y="867"/>
                  </a:lnTo>
                  <a:lnTo>
                    <a:pt x="7" y="867"/>
                  </a:lnTo>
                  <a:lnTo>
                    <a:pt x="7" y="867"/>
                  </a:lnTo>
                  <a:lnTo>
                    <a:pt x="7" y="869"/>
                  </a:lnTo>
                  <a:lnTo>
                    <a:pt x="7" y="869"/>
                  </a:lnTo>
                  <a:lnTo>
                    <a:pt x="7" y="871"/>
                  </a:lnTo>
                  <a:lnTo>
                    <a:pt x="7" y="874"/>
                  </a:lnTo>
                  <a:lnTo>
                    <a:pt x="4" y="883"/>
                  </a:lnTo>
                  <a:lnTo>
                    <a:pt x="4" y="886"/>
                  </a:lnTo>
                  <a:lnTo>
                    <a:pt x="4" y="888"/>
                  </a:lnTo>
                  <a:lnTo>
                    <a:pt x="4" y="888"/>
                  </a:lnTo>
                  <a:lnTo>
                    <a:pt x="4" y="890"/>
                  </a:lnTo>
                  <a:lnTo>
                    <a:pt x="2" y="907"/>
                  </a:lnTo>
                  <a:lnTo>
                    <a:pt x="0" y="909"/>
                  </a:lnTo>
                  <a:lnTo>
                    <a:pt x="0" y="912"/>
                  </a:lnTo>
                  <a:lnTo>
                    <a:pt x="0" y="914"/>
                  </a:lnTo>
                  <a:lnTo>
                    <a:pt x="0" y="914"/>
                  </a:lnTo>
                  <a:lnTo>
                    <a:pt x="0" y="916"/>
                  </a:lnTo>
                  <a:lnTo>
                    <a:pt x="0" y="916"/>
                  </a:lnTo>
                  <a:lnTo>
                    <a:pt x="0" y="919"/>
                  </a:lnTo>
                  <a:lnTo>
                    <a:pt x="2" y="921"/>
                  </a:lnTo>
                  <a:lnTo>
                    <a:pt x="2" y="921"/>
                  </a:lnTo>
                  <a:lnTo>
                    <a:pt x="0" y="916"/>
                  </a:lnTo>
                  <a:lnTo>
                    <a:pt x="2" y="914"/>
                  </a:lnTo>
                  <a:lnTo>
                    <a:pt x="2" y="909"/>
                  </a:lnTo>
                  <a:lnTo>
                    <a:pt x="2" y="907"/>
                  </a:lnTo>
                  <a:lnTo>
                    <a:pt x="4" y="900"/>
                  </a:lnTo>
                  <a:lnTo>
                    <a:pt x="7" y="895"/>
                  </a:lnTo>
                  <a:lnTo>
                    <a:pt x="7" y="890"/>
                  </a:lnTo>
                  <a:lnTo>
                    <a:pt x="7" y="890"/>
                  </a:lnTo>
                  <a:lnTo>
                    <a:pt x="16" y="890"/>
                  </a:lnTo>
                  <a:lnTo>
                    <a:pt x="21" y="890"/>
                  </a:lnTo>
                  <a:lnTo>
                    <a:pt x="44" y="890"/>
                  </a:lnTo>
                  <a:lnTo>
                    <a:pt x="59" y="890"/>
                  </a:lnTo>
                  <a:lnTo>
                    <a:pt x="75" y="890"/>
                  </a:lnTo>
                  <a:lnTo>
                    <a:pt x="94" y="890"/>
                  </a:lnTo>
                  <a:lnTo>
                    <a:pt x="111" y="890"/>
                  </a:lnTo>
                  <a:lnTo>
                    <a:pt x="130" y="890"/>
                  </a:lnTo>
                  <a:lnTo>
                    <a:pt x="149" y="890"/>
                  </a:lnTo>
                  <a:lnTo>
                    <a:pt x="165" y="890"/>
                  </a:lnTo>
                  <a:lnTo>
                    <a:pt x="179" y="890"/>
                  </a:lnTo>
                  <a:lnTo>
                    <a:pt x="191" y="890"/>
                  </a:lnTo>
                  <a:lnTo>
                    <a:pt x="217" y="890"/>
                  </a:lnTo>
                  <a:lnTo>
                    <a:pt x="217" y="881"/>
                  </a:lnTo>
                  <a:lnTo>
                    <a:pt x="217" y="876"/>
                  </a:lnTo>
                  <a:lnTo>
                    <a:pt x="215" y="852"/>
                  </a:lnTo>
                  <a:lnTo>
                    <a:pt x="215" y="838"/>
                  </a:lnTo>
                  <a:lnTo>
                    <a:pt x="215" y="824"/>
                  </a:lnTo>
                  <a:lnTo>
                    <a:pt x="212" y="819"/>
                  </a:lnTo>
                  <a:lnTo>
                    <a:pt x="210" y="812"/>
                  </a:lnTo>
                  <a:lnTo>
                    <a:pt x="210" y="808"/>
                  </a:lnTo>
                  <a:lnTo>
                    <a:pt x="210" y="805"/>
                  </a:lnTo>
                  <a:lnTo>
                    <a:pt x="212" y="800"/>
                  </a:lnTo>
                  <a:lnTo>
                    <a:pt x="217" y="793"/>
                  </a:lnTo>
                  <a:lnTo>
                    <a:pt x="217" y="793"/>
                  </a:lnTo>
                  <a:lnTo>
                    <a:pt x="217" y="793"/>
                  </a:lnTo>
                  <a:lnTo>
                    <a:pt x="224" y="789"/>
                  </a:lnTo>
                  <a:lnTo>
                    <a:pt x="229" y="784"/>
                  </a:lnTo>
                  <a:lnTo>
                    <a:pt x="236" y="781"/>
                  </a:lnTo>
                  <a:lnTo>
                    <a:pt x="238" y="779"/>
                  </a:lnTo>
                  <a:lnTo>
                    <a:pt x="243" y="777"/>
                  </a:lnTo>
                  <a:lnTo>
                    <a:pt x="250" y="777"/>
                  </a:lnTo>
                  <a:lnTo>
                    <a:pt x="253" y="774"/>
                  </a:lnTo>
                  <a:lnTo>
                    <a:pt x="265" y="770"/>
                  </a:lnTo>
                  <a:lnTo>
                    <a:pt x="272" y="767"/>
                  </a:lnTo>
                  <a:lnTo>
                    <a:pt x="272" y="767"/>
                  </a:lnTo>
                  <a:lnTo>
                    <a:pt x="272" y="765"/>
                  </a:lnTo>
                  <a:lnTo>
                    <a:pt x="272" y="618"/>
                  </a:lnTo>
                  <a:lnTo>
                    <a:pt x="276" y="618"/>
                  </a:lnTo>
                  <a:lnTo>
                    <a:pt x="437" y="618"/>
                  </a:lnTo>
                  <a:lnTo>
                    <a:pt x="444" y="618"/>
                  </a:lnTo>
                  <a:lnTo>
                    <a:pt x="449" y="618"/>
                  </a:lnTo>
                  <a:lnTo>
                    <a:pt x="449" y="618"/>
                  </a:lnTo>
                  <a:lnTo>
                    <a:pt x="449" y="618"/>
                  </a:lnTo>
                  <a:lnTo>
                    <a:pt x="449" y="616"/>
                  </a:lnTo>
                  <a:lnTo>
                    <a:pt x="449" y="613"/>
                  </a:lnTo>
                  <a:lnTo>
                    <a:pt x="449" y="611"/>
                  </a:lnTo>
                  <a:lnTo>
                    <a:pt x="449" y="609"/>
                  </a:lnTo>
                  <a:lnTo>
                    <a:pt x="449" y="604"/>
                  </a:lnTo>
                  <a:lnTo>
                    <a:pt x="449" y="599"/>
                  </a:lnTo>
                  <a:lnTo>
                    <a:pt x="449" y="592"/>
                  </a:lnTo>
                  <a:lnTo>
                    <a:pt x="449" y="585"/>
                  </a:lnTo>
                  <a:lnTo>
                    <a:pt x="449" y="571"/>
                  </a:lnTo>
                  <a:lnTo>
                    <a:pt x="449" y="566"/>
                  </a:lnTo>
                  <a:lnTo>
                    <a:pt x="449" y="559"/>
                  </a:lnTo>
                  <a:lnTo>
                    <a:pt x="449" y="554"/>
                  </a:lnTo>
                  <a:lnTo>
                    <a:pt x="449" y="550"/>
                  </a:lnTo>
                  <a:lnTo>
                    <a:pt x="449" y="542"/>
                  </a:lnTo>
                  <a:lnTo>
                    <a:pt x="449" y="542"/>
                  </a:lnTo>
                  <a:lnTo>
                    <a:pt x="449" y="460"/>
                  </a:lnTo>
                  <a:lnTo>
                    <a:pt x="449" y="457"/>
                  </a:lnTo>
                  <a:lnTo>
                    <a:pt x="451" y="457"/>
                  </a:lnTo>
                  <a:lnTo>
                    <a:pt x="451" y="455"/>
                  </a:lnTo>
                  <a:lnTo>
                    <a:pt x="459" y="453"/>
                  </a:lnTo>
                  <a:lnTo>
                    <a:pt x="461" y="450"/>
                  </a:lnTo>
                  <a:lnTo>
                    <a:pt x="463" y="448"/>
                  </a:lnTo>
                  <a:lnTo>
                    <a:pt x="463" y="448"/>
                  </a:lnTo>
                  <a:lnTo>
                    <a:pt x="466" y="445"/>
                  </a:lnTo>
                  <a:lnTo>
                    <a:pt x="466" y="443"/>
                  </a:lnTo>
                  <a:lnTo>
                    <a:pt x="468" y="443"/>
                  </a:lnTo>
                  <a:lnTo>
                    <a:pt x="470" y="443"/>
                  </a:lnTo>
                  <a:lnTo>
                    <a:pt x="473" y="438"/>
                  </a:lnTo>
                  <a:lnTo>
                    <a:pt x="477" y="436"/>
                  </a:lnTo>
                  <a:lnTo>
                    <a:pt x="482" y="434"/>
                  </a:lnTo>
                  <a:lnTo>
                    <a:pt x="485" y="434"/>
                  </a:lnTo>
                  <a:lnTo>
                    <a:pt x="489" y="429"/>
                  </a:lnTo>
                  <a:lnTo>
                    <a:pt x="494" y="424"/>
                  </a:lnTo>
                  <a:lnTo>
                    <a:pt x="499" y="422"/>
                  </a:lnTo>
                  <a:lnTo>
                    <a:pt x="501" y="419"/>
                  </a:lnTo>
                  <a:lnTo>
                    <a:pt x="501" y="419"/>
                  </a:lnTo>
                  <a:lnTo>
                    <a:pt x="506" y="415"/>
                  </a:lnTo>
                  <a:lnTo>
                    <a:pt x="506" y="415"/>
                  </a:lnTo>
                  <a:lnTo>
                    <a:pt x="508" y="415"/>
                  </a:lnTo>
                  <a:lnTo>
                    <a:pt x="511" y="415"/>
                  </a:lnTo>
                  <a:lnTo>
                    <a:pt x="513" y="415"/>
                  </a:lnTo>
                  <a:lnTo>
                    <a:pt x="513" y="415"/>
                  </a:lnTo>
                  <a:lnTo>
                    <a:pt x="515" y="415"/>
                  </a:lnTo>
                  <a:lnTo>
                    <a:pt x="520" y="415"/>
                  </a:lnTo>
                  <a:lnTo>
                    <a:pt x="525" y="410"/>
                  </a:lnTo>
                  <a:lnTo>
                    <a:pt x="532" y="408"/>
                  </a:lnTo>
                  <a:lnTo>
                    <a:pt x="537" y="408"/>
                  </a:lnTo>
                  <a:lnTo>
                    <a:pt x="541" y="408"/>
                  </a:lnTo>
                  <a:lnTo>
                    <a:pt x="551" y="412"/>
                  </a:lnTo>
                  <a:lnTo>
                    <a:pt x="556" y="408"/>
                  </a:lnTo>
                  <a:lnTo>
                    <a:pt x="563" y="405"/>
                  </a:lnTo>
                  <a:lnTo>
                    <a:pt x="572" y="405"/>
                  </a:lnTo>
                  <a:lnTo>
                    <a:pt x="579" y="403"/>
                  </a:lnTo>
                  <a:lnTo>
                    <a:pt x="593" y="403"/>
                  </a:lnTo>
                  <a:lnTo>
                    <a:pt x="601" y="403"/>
                  </a:lnTo>
                  <a:lnTo>
                    <a:pt x="605" y="400"/>
                  </a:lnTo>
                  <a:lnTo>
                    <a:pt x="608" y="408"/>
                  </a:lnTo>
                  <a:lnTo>
                    <a:pt x="612" y="408"/>
                  </a:lnTo>
                  <a:lnTo>
                    <a:pt x="617" y="408"/>
                  </a:lnTo>
                  <a:lnTo>
                    <a:pt x="624" y="400"/>
                  </a:lnTo>
                  <a:lnTo>
                    <a:pt x="629" y="391"/>
                  </a:lnTo>
                  <a:lnTo>
                    <a:pt x="631" y="384"/>
                  </a:lnTo>
                  <a:lnTo>
                    <a:pt x="636" y="379"/>
                  </a:lnTo>
                  <a:lnTo>
                    <a:pt x="643" y="374"/>
                  </a:lnTo>
                  <a:lnTo>
                    <a:pt x="648" y="370"/>
                  </a:lnTo>
                  <a:lnTo>
                    <a:pt x="653" y="367"/>
                  </a:lnTo>
                  <a:lnTo>
                    <a:pt x="660" y="363"/>
                  </a:lnTo>
                  <a:lnTo>
                    <a:pt x="667" y="360"/>
                  </a:lnTo>
                  <a:lnTo>
                    <a:pt x="674" y="353"/>
                  </a:lnTo>
                  <a:lnTo>
                    <a:pt x="681" y="346"/>
                  </a:lnTo>
                  <a:lnTo>
                    <a:pt x="686" y="344"/>
                  </a:lnTo>
                  <a:lnTo>
                    <a:pt x="693" y="341"/>
                  </a:lnTo>
                  <a:lnTo>
                    <a:pt x="700" y="341"/>
                  </a:lnTo>
                  <a:lnTo>
                    <a:pt x="709" y="339"/>
                  </a:lnTo>
                  <a:lnTo>
                    <a:pt x="719" y="334"/>
                  </a:lnTo>
                  <a:lnTo>
                    <a:pt x="719" y="329"/>
                  </a:lnTo>
                  <a:lnTo>
                    <a:pt x="719" y="325"/>
                  </a:lnTo>
                  <a:lnTo>
                    <a:pt x="721" y="322"/>
                  </a:lnTo>
                  <a:lnTo>
                    <a:pt x="724" y="318"/>
                  </a:lnTo>
                  <a:lnTo>
                    <a:pt x="721" y="313"/>
                  </a:lnTo>
                  <a:lnTo>
                    <a:pt x="721" y="313"/>
                  </a:lnTo>
                  <a:lnTo>
                    <a:pt x="721" y="311"/>
                  </a:lnTo>
                  <a:lnTo>
                    <a:pt x="721" y="311"/>
                  </a:lnTo>
                  <a:lnTo>
                    <a:pt x="719" y="311"/>
                  </a:lnTo>
                  <a:lnTo>
                    <a:pt x="716" y="308"/>
                  </a:lnTo>
                  <a:lnTo>
                    <a:pt x="716" y="308"/>
                  </a:lnTo>
                  <a:lnTo>
                    <a:pt x="714" y="306"/>
                  </a:lnTo>
                  <a:lnTo>
                    <a:pt x="714" y="306"/>
                  </a:lnTo>
                  <a:lnTo>
                    <a:pt x="714" y="303"/>
                  </a:lnTo>
                  <a:lnTo>
                    <a:pt x="712" y="306"/>
                  </a:lnTo>
                  <a:lnTo>
                    <a:pt x="712" y="306"/>
                  </a:lnTo>
                  <a:lnTo>
                    <a:pt x="709" y="306"/>
                  </a:lnTo>
                  <a:lnTo>
                    <a:pt x="709" y="306"/>
                  </a:lnTo>
                  <a:lnTo>
                    <a:pt x="709" y="306"/>
                  </a:lnTo>
                  <a:lnTo>
                    <a:pt x="709" y="306"/>
                  </a:lnTo>
                  <a:lnTo>
                    <a:pt x="709" y="303"/>
                  </a:lnTo>
                  <a:lnTo>
                    <a:pt x="709" y="301"/>
                  </a:lnTo>
                  <a:lnTo>
                    <a:pt x="709" y="301"/>
                  </a:lnTo>
                  <a:lnTo>
                    <a:pt x="709" y="296"/>
                  </a:lnTo>
                  <a:lnTo>
                    <a:pt x="709" y="294"/>
                  </a:lnTo>
                  <a:lnTo>
                    <a:pt x="712" y="294"/>
                  </a:lnTo>
                  <a:lnTo>
                    <a:pt x="714" y="292"/>
                  </a:lnTo>
                  <a:lnTo>
                    <a:pt x="716" y="292"/>
                  </a:lnTo>
                  <a:lnTo>
                    <a:pt x="719" y="275"/>
                  </a:lnTo>
                  <a:lnTo>
                    <a:pt x="721" y="273"/>
                  </a:lnTo>
                  <a:lnTo>
                    <a:pt x="724" y="275"/>
                  </a:lnTo>
                  <a:lnTo>
                    <a:pt x="726" y="273"/>
                  </a:lnTo>
                  <a:lnTo>
                    <a:pt x="742" y="270"/>
                  </a:lnTo>
                  <a:lnTo>
                    <a:pt x="754" y="268"/>
                  </a:lnTo>
                  <a:lnTo>
                    <a:pt x="764" y="266"/>
                  </a:lnTo>
                  <a:lnTo>
                    <a:pt x="761" y="261"/>
                  </a:lnTo>
                  <a:lnTo>
                    <a:pt x="757" y="251"/>
                  </a:lnTo>
                  <a:lnTo>
                    <a:pt x="759" y="249"/>
                  </a:lnTo>
                  <a:lnTo>
                    <a:pt x="771" y="247"/>
                  </a:lnTo>
                  <a:lnTo>
                    <a:pt x="780" y="244"/>
                  </a:lnTo>
                  <a:lnTo>
                    <a:pt x="787" y="244"/>
                  </a:lnTo>
                  <a:lnTo>
                    <a:pt x="790" y="247"/>
                  </a:lnTo>
                  <a:lnTo>
                    <a:pt x="795" y="247"/>
                  </a:lnTo>
                  <a:lnTo>
                    <a:pt x="799" y="247"/>
                  </a:lnTo>
                  <a:lnTo>
                    <a:pt x="802" y="247"/>
                  </a:lnTo>
                  <a:lnTo>
                    <a:pt x="806" y="247"/>
                  </a:lnTo>
                  <a:lnTo>
                    <a:pt x="811" y="247"/>
                  </a:lnTo>
                  <a:lnTo>
                    <a:pt x="816" y="247"/>
                  </a:lnTo>
                  <a:lnTo>
                    <a:pt x="821" y="247"/>
                  </a:lnTo>
                  <a:lnTo>
                    <a:pt x="825" y="247"/>
                  </a:lnTo>
                  <a:lnTo>
                    <a:pt x="830" y="247"/>
                  </a:lnTo>
                  <a:lnTo>
                    <a:pt x="832" y="247"/>
                  </a:lnTo>
                  <a:lnTo>
                    <a:pt x="837" y="247"/>
                  </a:lnTo>
                  <a:lnTo>
                    <a:pt x="839" y="247"/>
                  </a:lnTo>
                  <a:lnTo>
                    <a:pt x="842" y="249"/>
                  </a:lnTo>
                  <a:lnTo>
                    <a:pt x="842" y="249"/>
                  </a:lnTo>
                  <a:lnTo>
                    <a:pt x="844" y="249"/>
                  </a:lnTo>
                  <a:lnTo>
                    <a:pt x="847" y="249"/>
                  </a:lnTo>
                  <a:lnTo>
                    <a:pt x="849" y="247"/>
                  </a:lnTo>
                  <a:lnTo>
                    <a:pt x="851" y="244"/>
                  </a:lnTo>
                  <a:lnTo>
                    <a:pt x="849" y="244"/>
                  </a:lnTo>
                  <a:lnTo>
                    <a:pt x="849" y="244"/>
                  </a:lnTo>
                  <a:lnTo>
                    <a:pt x="849" y="242"/>
                  </a:lnTo>
                  <a:lnTo>
                    <a:pt x="847" y="242"/>
                  </a:lnTo>
                  <a:lnTo>
                    <a:pt x="844" y="244"/>
                  </a:lnTo>
                  <a:lnTo>
                    <a:pt x="844" y="244"/>
                  </a:lnTo>
                  <a:lnTo>
                    <a:pt x="844" y="242"/>
                  </a:lnTo>
                  <a:lnTo>
                    <a:pt x="844" y="242"/>
                  </a:lnTo>
                  <a:lnTo>
                    <a:pt x="844" y="242"/>
                  </a:lnTo>
                  <a:lnTo>
                    <a:pt x="844" y="242"/>
                  </a:lnTo>
                  <a:lnTo>
                    <a:pt x="847" y="240"/>
                  </a:lnTo>
                  <a:lnTo>
                    <a:pt x="847" y="240"/>
                  </a:lnTo>
                  <a:lnTo>
                    <a:pt x="847" y="240"/>
                  </a:lnTo>
                  <a:lnTo>
                    <a:pt x="847" y="240"/>
                  </a:lnTo>
                  <a:lnTo>
                    <a:pt x="847" y="232"/>
                  </a:lnTo>
                  <a:lnTo>
                    <a:pt x="847" y="230"/>
                  </a:lnTo>
                  <a:lnTo>
                    <a:pt x="849" y="230"/>
                  </a:lnTo>
                  <a:lnTo>
                    <a:pt x="849" y="228"/>
                  </a:lnTo>
                  <a:lnTo>
                    <a:pt x="849" y="228"/>
                  </a:lnTo>
                  <a:lnTo>
                    <a:pt x="851" y="228"/>
                  </a:lnTo>
                  <a:lnTo>
                    <a:pt x="854" y="228"/>
                  </a:lnTo>
                  <a:lnTo>
                    <a:pt x="856" y="225"/>
                  </a:lnTo>
                  <a:lnTo>
                    <a:pt x="858" y="223"/>
                  </a:lnTo>
                  <a:lnTo>
                    <a:pt x="858" y="221"/>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09" name="Freeform 28">
              <a:extLst>
                <a:ext uri="{FF2B5EF4-FFF2-40B4-BE49-F238E27FC236}">
                  <a16:creationId xmlns:a16="http://schemas.microsoft.com/office/drawing/2014/main" id="{81660258-4153-ACE9-8CF8-30566F80A089}"/>
                </a:ext>
              </a:extLst>
            </p:cNvPr>
            <p:cNvSpPr>
              <a:spLocks/>
            </p:cNvSpPr>
            <p:nvPr/>
          </p:nvSpPr>
          <p:spPr bwMode="auto">
            <a:xfrm>
              <a:off x="5959111" y="719720"/>
              <a:ext cx="1092642" cy="1172871"/>
            </a:xfrm>
            <a:custGeom>
              <a:avLst/>
              <a:gdLst>
                <a:gd name="T0" fmla="*/ 832 w 858"/>
                <a:gd name="T1" fmla="*/ 185 h 921"/>
                <a:gd name="T2" fmla="*/ 825 w 858"/>
                <a:gd name="T3" fmla="*/ 147 h 921"/>
                <a:gd name="T4" fmla="*/ 825 w 858"/>
                <a:gd name="T5" fmla="*/ 121 h 921"/>
                <a:gd name="T6" fmla="*/ 818 w 858"/>
                <a:gd name="T7" fmla="*/ 79 h 921"/>
                <a:gd name="T8" fmla="*/ 795 w 858"/>
                <a:gd name="T9" fmla="*/ 60 h 921"/>
                <a:gd name="T10" fmla="*/ 766 w 858"/>
                <a:gd name="T11" fmla="*/ 53 h 921"/>
                <a:gd name="T12" fmla="*/ 759 w 858"/>
                <a:gd name="T13" fmla="*/ 48 h 921"/>
                <a:gd name="T14" fmla="*/ 757 w 858"/>
                <a:gd name="T15" fmla="*/ 34 h 921"/>
                <a:gd name="T16" fmla="*/ 735 w 858"/>
                <a:gd name="T17" fmla="*/ 48 h 921"/>
                <a:gd name="T18" fmla="*/ 714 w 858"/>
                <a:gd name="T19" fmla="*/ 43 h 921"/>
                <a:gd name="T20" fmla="*/ 705 w 858"/>
                <a:gd name="T21" fmla="*/ 45 h 921"/>
                <a:gd name="T22" fmla="*/ 653 w 858"/>
                <a:gd name="T23" fmla="*/ 41 h 921"/>
                <a:gd name="T24" fmla="*/ 631 w 858"/>
                <a:gd name="T25" fmla="*/ 17 h 921"/>
                <a:gd name="T26" fmla="*/ 627 w 858"/>
                <a:gd name="T27" fmla="*/ 3 h 921"/>
                <a:gd name="T28" fmla="*/ 615 w 858"/>
                <a:gd name="T29" fmla="*/ 8 h 921"/>
                <a:gd name="T30" fmla="*/ 596 w 858"/>
                <a:gd name="T31" fmla="*/ 12 h 921"/>
                <a:gd name="T32" fmla="*/ 563 w 858"/>
                <a:gd name="T33" fmla="*/ 98 h 921"/>
                <a:gd name="T34" fmla="*/ 522 w 858"/>
                <a:gd name="T35" fmla="*/ 142 h 921"/>
                <a:gd name="T36" fmla="*/ 506 w 858"/>
                <a:gd name="T37" fmla="*/ 152 h 921"/>
                <a:gd name="T38" fmla="*/ 485 w 858"/>
                <a:gd name="T39" fmla="*/ 161 h 921"/>
                <a:gd name="T40" fmla="*/ 454 w 858"/>
                <a:gd name="T41" fmla="*/ 178 h 921"/>
                <a:gd name="T42" fmla="*/ 418 w 858"/>
                <a:gd name="T43" fmla="*/ 223 h 921"/>
                <a:gd name="T44" fmla="*/ 414 w 858"/>
                <a:gd name="T45" fmla="*/ 249 h 921"/>
                <a:gd name="T46" fmla="*/ 395 w 858"/>
                <a:gd name="T47" fmla="*/ 277 h 921"/>
                <a:gd name="T48" fmla="*/ 388 w 858"/>
                <a:gd name="T49" fmla="*/ 306 h 921"/>
                <a:gd name="T50" fmla="*/ 385 w 858"/>
                <a:gd name="T51" fmla="*/ 337 h 921"/>
                <a:gd name="T52" fmla="*/ 399 w 858"/>
                <a:gd name="T53" fmla="*/ 353 h 921"/>
                <a:gd name="T54" fmla="*/ 376 w 858"/>
                <a:gd name="T55" fmla="*/ 405 h 921"/>
                <a:gd name="T56" fmla="*/ 362 w 858"/>
                <a:gd name="T57" fmla="*/ 424 h 921"/>
                <a:gd name="T58" fmla="*/ 314 w 858"/>
                <a:gd name="T59" fmla="*/ 462 h 921"/>
                <a:gd name="T60" fmla="*/ 272 w 858"/>
                <a:gd name="T61" fmla="*/ 493 h 921"/>
                <a:gd name="T62" fmla="*/ 212 w 858"/>
                <a:gd name="T63" fmla="*/ 516 h 921"/>
                <a:gd name="T64" fmla="*/ 203 w 858"/>
                <a:gd name="T65" fmla="*/ 540 h 921"/>
                <a:gd name="T66" fmla="*/ 156 w 858"/>
                <a:gd name="T67" fmla="*/ 595 h 921"/>
                <a:gd name="T68" fmla="*/ 139 w 858"/>
                <a:gd name="T69" fmla="*/ 618 h 921"/>
                <a:gd name="T70" fmla="*/ 123 w 858"/>
                <a:gd name="T71" fmla="*/ 651 h 921"/>
                <a:gd name="T72" fmla="*/ 120 w 858"/>
                <a:gd name="T73" fmla="*/ 680 h 921"/>
                <a:gd name="T74" fmla="*/ 111 w 858"/>
                <a:gd name="T75" fmla="*/ 703 h 921"/>
                <a:gd name="T76" fmla="*/ 85 w 858"/>
                <a:gd name="T77" fmla="*/ 727 h 921"/>
                <a:gd name="T78" fmla="*/ 59 w 858"/>
                <a:gd name="T79" fmla="*/ 753 h 921"/>
                <a:gd name="T80" fmla="*/ 66 w 858"/>
                <a:gd name="T81" fmla="*/ 746 h 921"/>
                <a:gd name="T82" fmla="*/ 71 w 858"/>
                <a:gd name="T83" fmla="*/ 746 h 921"/>
                <a:gd name="T84" fmla="*/ 59 w 858"/>
                <a:gd name="T85" fmla="*/ 767 h 921"/>
                <a:gd name="T86" fmla="*/ 49 w 858"/>
                <a:gd name="T87" fmla="*/ 793 h 921"/>
                <a:gd name="T88" fmla="*/ 42 w 858"/>
                <a:gd name="T89" fmla="*/ 805 h 921"/>
                <a:gd name="T90" fmla="*/ 23 w 858"/>
                <a:gd name="T91" fmla="*/ 836 h 921"/>
                <a:gd name="T92" fmla="*/ 14 w 858"/>
                <a:gd name="T93" fmla="*/ 843 h 921"/>
                <a:gd name="T94" fmla="*/ 7 w 858"/>
                <a:gd name="T95" fmla="*/ 871 h 921"/>
                <a:gd name="T96" fmla="*/ 2 w 858"/>
                <a:gd name="T97" fmla="*/ 921 h 921"/>
                <a:gd name="T98" fmla="*/ 94 w 858"/>
                <a:gd name="T99" fmla="*/ 890 h 921"/>
                <a:gd name="T100" fmla="*/ 210 w 858"/>
                <a:gd name="T101" fmla="*/ 808 h 921"/>
                <a:gd name="T102" fmla="*/ 272 w 858"/>
                <a:gd name="T103" fmla="*/ 767 h 921"/>
                <a:gd name="T104" fmla="*/ 449 w 858"/>
                <a:gd name="T105" fmla="*/ 592 h 921"/>
                <a:gd name="T106" fmla="*/ 463 w 858"/>
                <a:gd name="T107" fmla="*/ 448 h 921"/>
                <a:gd name="T108" fmla="*/ 506 w 858"/>
                <a:gd name="T109" fmla="*/ 415 h 921"/>
                <a:gd name="T110" fmla="*/ 572 w 858"/>
                <a:gd name="T111" fmla="*/ 405 h 921"/>
                <a:gd name="T112" fmla="*/ 660 w 858"/>
                <a:gd name="T113" fmla="*/ 363 h 921"/>
                <a:gd name="T114" fmla="*/ 721 w 858"/>
                <a:gd name="T115" fmla="*/ 311 h 921"/>
                <a:gd name="T116" fmla="*/ 709 w 858"/>
                <a:gd name="T117" fmla="*/ 301 h 921"/>
                <a:gd name="T118" fmla="*/ 757 w 858"/>
                <a:gd name="T119" fmla="*/ 251 h 921"/>
                <a:gd name="T120" fmla="*/ 832 w 858"/>
                <a:gd name="T121" fmla="*/ 247 h 921"/>
                <a:gd name="T122" fmla="*/ 844 w 858"/>
                <a:gd name="T123" fmla="*/ 242 h 921"/>
                <a:gd name="T124" fmla="*/ 856 w 858"/>
                <a:gd name="T125" fmla="*/ 225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58" h="921">
                  <a:moveTo>
                    <a:pt x="858" y="221"/>
                  </a:moveTo>
                  <a:lnTo>
                    <a:pt x="842" y="209"/>
                  </a:lnTo>
                  <a:lnTo>
                    <a:pt x="839" y="209"/>
                  </a:lnTo>
                  <a:lnTo>
                    <a:pt x="837" y="206"/>
                  </a:lnTo>
                  <a:lnTo>
                    <a:pt x="830" y="195"/>
                  </a:lnTo>
                  <a:lnTo>
                    <a:pt x="832" y="192"/>
                  </a:lnTo>
                  <a:lnTo>
                    <a:pt x="832" y="192"/>
                  </a:lnTo>
                  <a:lnTo>
                    <a:pt x="832" y="192"/>
                  </a:lnTo>
                  <a:lnTo>
                    <a:pt x="835" y="192"/>
                  </a:lnTo>
                  <a:lnTo>
                    <a:pt x="835" y="190"/>
                  </a:lnTo>
                  <a:lnTo>
                    <a:pt x="835" y="190"/>
                  </a:lnTo>
                  <a:lnTo>
                    <a:pt x="835" y="187"/>
                  </a:lnTo>
                  <a:lnTo>
                    <a:pt x="835" y="187"/>
                  </a:lnTo>
                  <a:lnTo>
                    <a:pt x="832" y="185"/>
                  </a:lnTo>
                  <a:lnTo>
                    <a:pt x="832" y="185"/>
                  </a:lnTo>
                  <a:lnTo>
                    <a:pt x="830" y="183"/>
                  </a:lnTo>
                  <a:lnTo>
                    <a:pt x="828" y="180"/>
                  </a:lnTo>
                  <a:lnTo>
                    <a:pt x="828" y="180"/>
                  </a:lnTo>
                  <a:lnTo>
                    <a:pt x="828" y="178"/>
                  </a:lnTo>
                  <a:lnTo>
                    <a:pt x="825" y="176"/>
                  </a:lnTo>
                  <a:lnTo>
                    <a:pt x="823" y="173"/>
                  </a:lnTo>
                  <a:lnTo>
                    <a:pt x="823" y="166"/>
                  </a:lnTo>
                  <a:lnTo>
                    <a:pt x="825" y="166"/>
                  </a:lnTo>
                  <a:lnTo>
                    <a:pt x="825" y="164"/>
                  </a:lnTo>
                  <a:lnTo>
                    <a:pt x="825" y="159"/>
                  </a:lnTo>
                  <a:lnTo>
                    <a:pt x="828" y="159"/>
                  </a:lnTo>
                  <a:lnTo>
                    <a:pt x="828" y="157"/>
                  </a:lnTo>
                  <a:lnTo>
                    <a:pt x="828" y="154"/>
                  </a:lnTo>
                  <a:lnTo>
                    <a:pt x="825" y="150"/>
                  </a:lnTo>
                  <a:lnTo>
                    <a:pt x="825" y="147"/>
                  </a:lnTo>
                  <a:lnTo>
                    <a:pt x="823" y="147"/>
                  </a:lnTo>
                  <a:lnTo>
                    <a:pt x="821" y="147"/>
                  </a:lnTo>
                  <a:lnTo>
                    <a:pt x="821" y="147"/>
                  </a:lnTo>
                  <a:lnTo>
                    <a:pt x="821" y="145"/>
                  </a:lnTo>
                  <a:lnTo>
                    <a:pt x="821" y="145"/>
                  </a:lnTo>
                  <a:lnTo>
                    <a:pt x="821" y="145"/>
                  </a:lnTo>
                  <a:lnTo>
                    <a:pt x="823" y="142"/>
                  </a:lnTo>
                  <a:lnTo>
                    <a:pt x="823" y="142"/>
                  </a:lnTo>
                  <a:lnTo>
                    <a:pt x="823" y="142"/>
                  </a:lnTo>
                  <a:lnTo>
                    <a:pt x="823" y="140"/>
                  </a:lnTo>
                  <a:lnTo>
                    <a:pt x="823" y="140"/>
                  </a:lnTo>
                  <a:lnTo>
                    <a:pt x="823" y="135"/>
                  </a:lnTo>
                  <a:lnTo>
                    <a:pt x="823" y="133"/>
                  </a:lnTo>
                  <a:lnTo>
                    <a:pt x="825" y="124"/>
                  </a:lnTo>
                  <a:lnTo>
                    <a:pt x="825" y="121"/>
                  </a:lnTo>
                  <a:lnTo>
                    <a:pt x="825" y="121"/>
                  </a:lnTo>
                  <a:lnTo>
                    <a:pt x="825" y="119"/>
                  </a:lnTo>
                  <a:lnTo>
                    <a:pt x="821" y="107"/>
                  </a:lnTo>
                  <a:lnTo>
                    <a:pt x="818" y="105"/>
                  </a:lnTo>
                  <a:lnTo>
                    <a:pt x="818" y="102"/>
                  </a:lnTo>
                  <a:lnTo>
                    <a:pt x="823" y="95"/>
                  </a:lnTo>
                  <a:lnTo>
                    <a:pt x="823" y="95"/>
                  </a:lnTo>
                  <a:lnTo>
                    <a:pt x="821" y="95"/>
                  </a:lnTo>
                  <a:lnTo>
                    <a:pt x="813" y="88"/>
                  </a:lnTo>
                  <a:lnTo>
                    <a:pt x="813" y="86"/>
                  </a:lnTo>
                  <a:lnTo>
                    <a:pt x="818" y="83"/>
                  </a:lnTo>
                  <a:lnTo>
                    <a:pt x="818" y="79"/>
                  </a:lnTo>
                  <a:lnTo>
                    <a:pt x="818" y="79"/>
                  </a:lnTo>
                  <a:lnTo>
                    <a:pt x="818" y="79"/>
                  </a:lnTo>
                  <a:lnTo>
                    <a:pt x="818" y="79"/>
                  </a:lnTo>
                  <a:lnTo>
                    <a:pt x="813" y="74"/>
                  </a:lnTo>
                  <a:lnTo>
                    <a:pt x="811" y="71"/>
                  </a:lnTo>
                  <a:lnTo>
                    <a:pt x="809" y="71"/>
                  </a:lnTo>
                  <a:lnTo>
                    <a:pt x="806" y="69"/>
                  </a:lnTo>
                  <a:lnTo>
                    <a:pt x="806" y="69"/>
                  </a:lnTo>
                  <a:lnTo>
                    <a:pt x="806" y="67"/>
                  </a:lnTo>
                  <a:lnTo>
                    <a:pt x="806" y="67"/>
                  </a:lnTo>
                  <a:lnTo>
                    <a:pt x="806" y="67"/>
                  </a:lnTo>
                  <a:lnTo>
                    <a:pt x="804" y="67"/>
                  </a:lnTo>
                  <a:lnTo>
                    <a:pt x="802" y="64"/>
                  </a:lnTo>
                  <a:lnTo>
                    <a:pt x="799" y="64"/>
                  </a:lnTo>
                  <a:lnTo>
                    <a:pt x="799" y="62"/>
                  </a:lnTo>
                  <a:lnTo>
                    <a:pt x="797" y="62"/>
                  </a:lnTo>
                  <a:lnTo>
                    <a:pt x="795" y="60"/>
                  </a:lnTo>
                  <a:lnTo>
                    <a:pt x="795" y="60"/>
                  </a:lnTo>
                  <a:lnTo>
                    <a:pt x="795" y="55"/>
                  </a:lnTo>
                  <a:lnTo>
                    <a:pt x="795" y="55"/>
                  </a:lnTo>
                  <a:lnTo>
                    <a:pt x="792" y="55"/>
                  </a:lnTo>
                  <a:lnTo>
                    <a:pt x="792" y="55"/>
                  </a:lnTo>
                  <a:lnTo>
                    <a:pt x="790" y="55"/>
                  </a:lnTo>
                  <a:lnTo>
                    <a:pt x="785" y="53"/>
                  </a:lnTo>
                  <a:lnTo>
                    <a:pt x="783" y="53"/>
                  </a:lnTo>
                  <a:lnTo>
                    <a:pt x="783" y="53"/>
                  </a:lnTo>
                  <a:lnTo>
                    <a:pt x="780" y="55"/>
                  </a:lnTo>
                  <a:lnTo>
                    <a:pt x="780" y="55"/>
                  </a:lnTo>
                  <a:lnTo>
                    <a:pt x="780" y="55"/>
                  </a:lnTo>
                  <a:lnTo>
                    <a:pt x="778" y="55"/>
                  </a:lnTo>
                  <a:lnTo>
                    <a:pt x="771" y="55"/>
                  </a:lnTo>
                  <a:lnTo>
                    <a:pt x="769" y="53"/>
                  </a:lnTo>
                  <a:lnTo>
                    <a:pt x="766" y="53"/>
                  </a:lnTo>
                  <a:lnTo>
                    <a:pt x="764" y="50"/>
                  </a:lnTo>
                  <a:lnTo>
                    <a:pt x="764" y="50"/>
                  </a:lnTo>
                  <a:lnTo>
                    <a:pt x="761" y="45"/>
                  </a:lnTo>
                  <a:lnTo>
                    <a:pt x="759" y="45"/>
                  </a:lnTo>
                  <a:lnTo>
                    <a:pt x="759" y="45"/>
                  </a:lnTo>
                  <a:lnTo>
                    <a:pt x="761" y="48"/>
                  </a:lnTo>
                  <a:lnTo>
                    <a:pt x="764" y="53"/>
                  </a:lnTo>
                  <a:lnTo>
                    <a:pt x="766" y="55"/>
                  </a:lnTo>
                  <a:lnTo>
                    <a:pt x="764" y="55"/>
                  </a:lnTo>
                  <a:lnTo>
                    <a:pt x="761" y="53"/>
                  </a:lnTo>
                  <a:lnTo>
                    <a:pt x="759" y="53"/>
                  </a:lnTo>
                  <a:lnTo>
                    <a:pt x="759" y="50"/>
                  </a:lnTo>
                  <a:lnTo>
                    <a:pt x="759" y="50"/>
                  </a:lnTo>
                  <a:lnTo>
                    <a:pt x="759" y="50"/>
                  </a:lnTo>
                  <a:lnTo>
                    <a:pt x="759" y="48"/>
                  </a:lnTo>
                  <a:lnTo>
                    <a:pt x="759" y="45"/>
                  </a:lnTo>
                  <a:lnTo>
                    <a:pt x="759" y="45"/>
                  </a:lnTo>
                  <a:lnTo>
                    <a:pt x="759" y="45"/>
                  </a:lnTo>
                  <a:lnTo>
                    <a:pt x="759" y="43"/>
                  </a:lnTo>
                  <a:lnTo>
                    <a:pt x="757" y="45"/>
                  </a:lnTo>
                  <a:lnTo>
                    <a:pt x="754" y="43"/>
                  </a:lnTo>
                  <a:lnTo>
                    <a:pt x="754" y="41"/>
                  </a:lnTo>
                  <a:lnTo>
                    <a:pt x="757" y="41"/>
                  </a:lnTo>
                  <a:lnTo>
                    <a:pt x="757" y="41"/>
                  </a:lnTo>
                  <a:lnTo>
                    <a:pt x="757" y="41"/>
                  </a:lnTo>
                  <a:lnTo>
                    <a:pt x="757" y="38"/>
                  </a:lnTo>
                  <a:lnTo>
                    <a:pt x="757" y="36"/>
                  </a:lnTo>
                  <a:lnTo>
                    <a:pt x="757" y="34"/>
                  </a:lnTo>
                  <a:lnTo>
                    <a:pt x="757" y="34"/>
                  </a:lnTo>
                  <a:lnTo>
                    <a:pt x="757" y="34"/>
                  </a:lnTo>
                  <a:lnTo>
                    <a:pt x="754" y="34"/>
                  </a:lnTo>
                  <a:lnTo>
                    <a:pt x="754" y="34"/>
                  </a:lnTo>
                  <a:lnTo>
                    <a:pt x="754" y="34"/>
                  </a:lnTo>
                  <a:lnTo>
                    <a:pt x="754" y="34"/>
                  </a:lnTo>
                  <a:lnTo>
                    <a:pt x="754" y="36"/>
                  </a:lnTo>
                  <a:lnTo>
                    <a:pt x="752" y="41"/>
                  </a:lnTo>
                  <a:lnTo>
                    <a:pt x="750" y="43"/>
                  </a:lnTo>
                  <a:lnTo>
                    <a:pt x="750" y="43"/>
                  </a:lnTo>
                  <a:lnTo>
                    <a:pt x="747" y="43"/>
                  </a:lnTo>
                  <a:lnTo>
                    <a:pt x="747" y="43"/>
                  </a:lnTo>
                  <a:lnTo>
                    <a:pt x="747" y="43"/>
                  </a:lnTo>
                  <a:lnTo>
                    <a:pt x="747" y="43"/>
                  </a:lnTo>
                  <a:lnTo>
                    <a:pt x="745" y="45"/>
                  </a:lnTo>
                  <a:lnTo>
                    <a:pt x="742" y="45"/>
                  </a:lnTo>
                  <a:lnTo>
                    <a:pt x="735" y="48"/>
                  </a:lnTo>
                  <a:lnTo>
                    <a:pt x="733" y="50"/>
                  </a:lnTo>
                  <a:lnTo>
                    <a:pt x="731" y="48"/>
                  </a:lnTo>
                  <a:lnTo>
                    <a:pt x="731" y="48"/>
                  </a:lnTo>
                  <a:lnTo>
                    <a:pt x="731" y="48"/>
                  </a:lnTo>
                  <a:lnTo>
                    <a:pt x="728" y="48"/>
                  </a:lnTo>
                  <a:lnTo>
                    <a:pt x="728" y="48"/>
                  </a:lnTo>
                  <a:lnTo>
                    <a:pt x="728" y="48"/>
                  </a:lnTo>
                  <a:lnTo>
                    <a:pt x="728" y="48"/>
                  </a:lnTo>
                  <a:lnTo>
                    <a:pt x="726" y="48"/>
                  </a:lnTo>
                  <a:lnTo>
                    <a:pt x="721" y="45"/>
                  </a:lnTo>
                  <a:lnTo>
                    <a:pt x="721" y="45"/>
                  </a:lnTo>
                  <a:lnTo>
                    <a:pt x="719" y="43"/>
                  </a:lnTo>
                  <a:lnTo>
                    <a:pt x="716" y="43"/>
                  </a:lnTo>
                  <a:lnTo>
                    <a:pt x="716" y="43"/>
                  </a:lnTo>
                  <a:lnTo>
                    <a:pt x="714" y="43"/>
                  </a:lnTo>
                  <a:lnTo>
                    <a:pt x="714" y="45"/>
                  </a:lnTo>
                  <a:lnTo>
                    <a:pt x="714" y="45"/>
                  </a:lnTo>
                  <a:lnTo>
                    <a:pt x="712" y="48"/>
                  </a:lnTo>
                  <a:lnTo>
                    <a:pt x="712" y="48"/>
                  </a:lnTo>
                  <a:lnTo>
                    <a:pt x="709" y="48"/>
                  </a:lnTo>
                  <a:lnTo>
                    <a:pt x="709" y="48"/>
                  </a:lnTo>
                  <a:lnTo>
                    <a:pt x="707" y="48"/>
                  </a:lnTo>
                  <a:lnTo>
                    <a:pt x="707" y="48"/>
                  </a:lnTo>
                  <a:lnTo>
                    <a:pt x="705" y="48"/>
                  </a:lnTo>
                  <a:lnTo>
                    <a:pt x="705" y="48"/>
                  </a:lnTo>
                  <a:lnTo>
                    <a:pt x="705" y="45"/>
                  </a:lnTo>
                  <a:lnTo>
                    <a:pt x="705" y="45"/>
                  </a:lnTo>
                  <a:lnTo>
                    <a:pt x="705" y="45"/>
                  </a:lnTo>
                  <a:lnTo>
                    <a:pt x="705" y="45"/>
                  </a:lnTo>
                  <a:lnTo>
                    <a:pt x="705" y="45"/>
                  </a:lnTo>
                  <a:lnTo>
                    <a:pt x="705" y="45"/>
                  </a:lnTo>
                  <a:lnTo>
                    <a:pt x="702" y="45"/>
                  </a:lnTo>
                  <a:lnTo>
                    <a:pt x="698" y="45"/>
                  </a:lnTo>
                  <a:lnTo>
                    <a:pt x="693" y="48"/>
                  </a:lnTo>
                  <a:lnTo>
                    <a:pt x="686" y="50"/>
                  </a:lnTo>
                  <a:lnTo>
                    <a:pt x="683" y="53"/>
                  </a:lnTo>
                  <a:lnTo>
                    <a:pt x="681" y="53"/>
                  </a:lnTo>
                  <a:lnTo>
                    <a:pt x="681" y="53"/>
                  </a:lnTo>
                  <a:lnTo>
                    <a:pt x="674" y="50"/>
                  </a:lnTo>
                  <a:lnTo>
                    <a:pt x="674" y="50"/>
                  </a:lnTo>
                  <a:lnTo>
                    <a:pt x="667" y="48"/>
                  </a:lnTo>
                  <a:lnTo>
                    <a:pt x="660" y="45"/>
                  </a:lnTo>
                  <a:lnTo>
                    <a:pt x="657" y="45"/>
                  </a:lnTo>
                  <a:lnTo>
                    <a:pt x="655" y="43"/>
                  </a:lnTo>
                  <a:lnTo>
                    <a:pt x="653" y="41"/>
                  </a:lnTo>
                  <a:lnTo>
                    <a:pt x="650" y="41"/>
                  </a:lnTo>
                  <a:lnTo>
                    <a:pt x="648" y="38"/>
                  </a:lnTo>
                  <a:lnTo>
                    <a:pt x="648" y="36"/>
                  </a:lnTo>
                  <a:lnTo>
                    <a:pt x="645" y="36"/>
                  </a:lnTo>
                  <a:lnTo>
                    <a:pt x="645" y="36"/>
                  </a:lnTo>
                  <a:lnTo>
                    <a:pt x="643" y="36"/>
                  </a:lnTo>
                  <a:lnTo>
                    <a:pt x="643" y="34"/>
                  </a:lnTo>
                  <a:lnTo>
                    <a:pt x="638" y="29"/>
                  </a:lnTo>
                  <a:lnTo>
                    <a:pt x="636" y="27"/>
                  </a:lnTo>
                  <a:lnTo>
                    <a:pt x="634" y="24"/>
                  </a:lnTo>
                  <a:lnTo>
                    <a:pt x="634" y="24"/>
                  </a:lnTo>
                  <a:lnTo>
                    <a:pt x="634" y="22"/>
                  </a:lnTo>
                  <a:lnTo>
                    <a:pt x="631" y="19"/>
                  </a:lnTo>
                  <a:lnTo>
                    <a:pt x="631" y="19"/>
                  </a:lnTo>
                  <a:lnTo>
                    <a:pt x="631" y="17"/>
                  </a:lnTo>
                  <a:lnTo>
                    <a:pt x="631" y="17"/>
                  </a:lnTo>
                  <a:lnTo>
                    <a:pt x="631" y="17"/>
                  </a:lnTo>
                  <a:lnTo>
                    <a:pt x="631" y="17"/>
                  </a:lnTo>
                  <a:lnTo>
                    <a:pt x="631" y="17"/>
                  </a:lnTo>
                  <a:lnTo>
                    <a:pt x="629" y="17"/>
                  </a:lnTo>
                  <a:lnTo>
                    <a:pt x="629" y="17"/>
                  </a:lnTo>
                  <a:lnTo>
                    <a:pt x="629" y="15"/>
                  </a:lnTo>
                  <a:lnTo>
                    <a:pt x="629" y="12"/>
                  </a:lnTo>
                  <a:lnTo>
                    <a:pt x="629" y="10"/>
                  </a:lnTo>
                  <a:lnTo>
                    <a:pt x="629" y="8"/>
                  </a:lnTo>
                  <a:lnTo>
                    <a:pt x="629" y="5"/>
                  </a:lnTo>
                  <a:lnTo>
                    <a:pt x="629" y="5"/>
                  </a:lnTo>
                  <a:lnTo>
                    <a:pt x="627" y="5"/>
                  </a:lnTo>
                  <a:lnTo>
                    <a:pt x="627" y="5"/>
                  </a:lnTo>
                  <a:lnTo>
                    <a:pt x="627" y="3"/>
                  </a:lnTo>
                  <a:lnTo>
                    <a:pt x="624" y="0"/>
                  </a:lnTo>
                  <a:lnTo>
                    <a:pt x="624" y="0"/>
                  </a:lnTo>
                  <a:lnTo>
                    <a:pt x="624" y="0"/>
                  </a:lnTo>
                  <a:lnTo>
                    <a:pt x="624" y="0"/>
                  </a:lnTo>
                  <a:lnTo>
                    <a:pt x="624" y="3"/>
                  </a:lnTo>
                  <a:lnTo>
                    <a:pt x="624" y="3"/>
                  </a:lnTo>
                  <a:lnTo>
                    <a:pt x="624" y="3"/>
                  </a:lnTo>
                  <a:lnTo>
                    <a:pt x="624" y="3"/>
                  </a:lnTo>
                  <a:lnTo>
                    <a:pt x="624" y="3"/>
                  </a:lnTo>
                  <a:lnTo>
                    <a:pt x="622" y="3"/>
                  </a:lnTo>
                  <a:lnTo>
                    <a:pt x="622" y="3"/>
                  </a:lnTo>
                  <a:lnTo>
                    <a:pt x="619" y="3"/>
                  </a:lnTo>
                  <a:lnTo>
                    <a:pt x="619" y="5"/>
                  </a:lnTo>
                  <a:lnTo>
                    <a:pt x="617" y="5"/>
                  </a:lnTo>
                  <a:lnTo>
                    <a:pt x="615" y="8"/>
                  </a:lnTo>
                  <a:lnTo>
                    <a:pt x="615" y="8"/>
                  </a:lnTo>
                  <a:lnTo>
                    <a:pt x="612" y="8"/>
                  </a:lnTo>
                  <a:lnTo>
                    <a:pt x="610" y="8"/>
                  </a:lnTo>
                  <a:lnTo>
                    <a:pt x="610" y="8"/>
                  </a:lnTo>
                  <a:lnTo>
                    <a:pt x="610" y="8"/>
                  </a:lnTo>
                  <a:lnTo>
                    <a:pt x="608" y="8"/>
                  </a:lnTo>
                  <a:lnTo>
                    <a:pt x="608" y="8"/>
                  </a:lnTo>
                  <a:lnTo>
                    <a:pt x="608" y="8"/>
                  </a:lnTo>
                  <a:lnTo>
                    <a:pt x="605" y="10"/>
                  </a:lnTo>
                  <a:lnTo>
                    <a:pt x="605" y="10"/>
                  </a:lnTo>
                  <a:lnTo>
                    <a:pt x="601" y="10"/>
                  </a:lnTo>
                  <a:lnTo>
                    <a:pt x="598" y="10"/>
                  </a:lnTo>
                  <a:lnTo>
                    <a:pt x="598" y="10"/>
                  </a:lnTo>
                  <a:lnTo>
                    <a:pt x="596" y="12"/>
                  </a:lnTo>
                  <a:lnTo>
                    <a:pt x="596" y="12"/>
                  </a:lnTo>
                  <a:lnTo>
                    <a:pt x="596" y="17"/>
                  </a:lnTo>
                  <a:lnTo>
                    <a:pt x="596" y="17"/>
                  </a:lnTo>
                  <a:lnTo>
                    <a:pt x="596" y="17"/>
                  </a:lnTo>
                  <a:lnTo>
                    <a:pt x="596" y="19"/>
                  </a:lnTo>
                  <a:lnTo>
                    <a:pt x="596" y="19"/>
                  </a:lnTo>
                  <a:lnTo>
                    <a:pt x="593" y="22"/>
                  </a:lnTo>
                  <a:lnTo>
                    <a:pt x="593" y="24"/>
                  </a:lnTo>
                  <a:lnTo>
                    <a:pt x="591" y="27"/>
                  </a:lnTo>
                  <a:lnTo>
                    <a:pt x="591" y="29"/>
                  </a:lnTo>
                  <a:lnTo>
                    <a:pt x="591" y="29"/>
                  </a:lnTo>
                  <a:lnTo>
                    <a:pt x="582" y="53"/>
                  </a:lnTo>
                  <a:lnTo>
                    <a:pt x="577" y="69"/>
                  </a:lnTo>
                  <a:lnTo>
                    <a:pt x="565" y="93"/>
                  </a:lnTo>
                  <a:lnTo>
                    <a:pt x="565" y="95"/>
                  </a:lnTo>
                  <a:lnTo>
                    <a:pt x="563" y="98"/>
                  </a:lnTo>
                  <a:lnTo>
                    <a:pt x="563" y="100"/>
                  </a:lnTo>
                  <a:lnTo>
                    <a:pt x="558" y="109"/>
                  </a:lnTo>
                  <a:lnTo>
                    <a:pt x="553" y="116"/>
                  </a:lnTo>
                  <a:lnTo>
                    <a:pt x="548" y="124"/>
                  </a:lnTo>
                  <a:lnTo>
                    <a:pt x="544" y="131"/>
                  </a:lnTo>
                  <a:lnTo>
                    <a:pt x="539" y="135"/>
                  </a:lnTo>
                  <a:lnTo>
                    <a:pt x="537" y="135"/>
                  </a:lnTo>
                  <a:lnTo>
                    <a:pt x="534" y="138"/>
                  </a:lnTo>
                  <a:lnTo>
                    <a:pt x="534" y="138"/>
                  </a:lnTo>
                  <a:lnTo>
                    <a:pt x="534" y="138"/>
                  </a:lnTo>
                  <a:lnTo>
                    <a:pt x="532" y="138"/>
                  </a:lnTo>
                  <a:lnTo>
                    <a:pt x="530" y="138"/>
                  </a:lnTo>
                  <a:lnTo>
                    <a:pt x="527" y="140"/>
                  </a:lnTo>
                  <a:lnTo>
                    <a:pt x="525" y="140"/>
                  </a:lnTo>
                  <a:lnTo>
                    <a:pt x="522" y="142"/>
                  </a:lnTo>
                  <a:lnTo>
                    <a:pt x="520" y="145"/>
                  </a:lnTo>
                  <a:lnTo>
                    <a:pt x="520" y="145"/>
                  </a:lnTo>
                  <a:lnTo>
                    <a:pt x="518" y="145"/>
                  </a:lnTo>
                  <a:lnTo>
                    <a:pt x="520" y="142"/>
                  </a:lnTo>
                  <a:lnTo>
                    <a:pt x="518" y="145"/>
                  </a:lnTo>
                  <a:lnTo>
                    <a:pt x="515" y="145"/>
                  </a:lnTo>
                  <a:lnTo>
                    <a:pt x="515" y="147"/>
                  </a:lnTo>
                  <a:lnTo>
                    <a:pt x="513" y="150"/>
                  </a:lnTo>
                  <a:lnTo>
                    <a:pt x="513" y="150"/>
                  </a:lnTo>
                  <a:lnTo>
                    <a:pt x="511" y="150"/>
                  </a:lnTo>
                  <a:lnTo>
                    <a:pt x="511" y="150"/>
                  </a:lnTo>
                  <a:lnTo>
                    <a:pt x="508" y="150"/>
                  </a:lnTo>
                  <a:lnTo>
                    <a:pt x="508" y="152"/>
                  </a:lnTo>
                  <a:lnTo>
                    <a:pt x="508" y="152"/>
                  </a:lnTo>
                  <a:lnTo>
                    <a:pt x="506" y="152"/>
                  </a:lnTo>
                  <a:lnTo>
                    <a:pt x="506" y="152"/>
                  </a:lnTo>
                  <a:lnTo>
                    <a:pt x="506" y="152"/>
                  </a:lnTo>
                  <a:lnTo>
                    <a:pt x="506" y="152"/>
                  </a:lnTo>
                  <a:lnTo>
                    <a:pt x="504" y="152"/>
                  </a:lnTo>
                  <a:lnTo>
                    <a:pt x="504" y="152"/>
                  </a:lnTo>
                  <a:lnTo>
                    <a:pt x="501" y="152"/>
                  </a:lnTo>
                  <a:lnTo>
                    <a:pt x="501" y="154"/>
                  </a:lnTo>
                  <a:lnTo>
                    <a:pt x="501" y="154"/>
                  </a:lnTo>
                  <a:lnTo>
                    <a:pt x="499" y="154"/>
                  </a:lnTo>
                  <a:lnTo>
                    <a:pt x="494" y="157"/>
                  </a:lnTo>
                  <a:lnTo>
                    <a:pt x="494" y="157"/>
                  </a:lnTo>
                  <a:lnTo>
                    <a:pt x="492" y="159"/>
                  </a:lnTo>
                  <a:lnTo>
                    <a:pt x="492" y="159"/>
                  </a:lnTo>
                  <a:lnTo>
                    <a:pt x="489" y="159"/>
                  </a:lnTo>
                  <a:lnTo>
                    <a:pt x="485" y="161"/>
                  </a:lnTo>
                  <a:lnTo>
                    <a:pt x="480" y="164"/>
                  </a:lnTo>
                  <a:lnTo>
                    <a:pt x="473" y="164"/>
                  </a:lnTo>
                  <a:lnTo>
                    <a:pt x="470" y="166"/>
                  </a:lnTo>
                  <a:lnTo>
                    <a:pt x="468" y="166"/>
                  </a:lnTo>
                  <a:lnTo>
                    <a:pt x="466" y="171"/>
                  </a:lnTo>
                  <a:lnTo>
                    <a:pt x="463" y="173"/>
                  </a:lnTo>
                  <a:lnTo>
                    <a:pt x="461" y="173"/>
                  </a:lnTo>
                  <a:lnTo>
                    <a:pt x="461" y="173"/>
                  </a:lnTo>
                  <a:lnTo>
                    <a:pt x="461" y="173"/>
                  </a:lnTo>
                  <a:lnTo>
                    <a:pt x="459" y="173"/>
                  </a:lnTo>
                  <a:lnTo>
                    <a:pt x="459" y="173"/>
                  </a:lnTo>
                  <a:lnTo>
                    <a:pt x="459" y="173"/>
                  </a:lnTo>
                  <a:lnTo>
                    <a:pt x="459" y="173"/>
                  </a:lnTo>
                  <a:lnTo>
                    <a:pt x="454" y="178"/>
                  </a:lnTo>
                  <a:lnTo>
                    <a:pt x="454" y="178"/>
                  </a:lnTo>
                  <a:lnTo>
                    <a:pt x="454" y="180"/>
                  </a:lnTo>
                  <a:lnTo>
                    <a:pt x="454" y="180"/>
                  </a:lnTo>
                  <a:lnTo>
                    <a:pt x="451" y="183"/>
                  </a:lnTo>
                  <a:lnTo>
                    <a:pt x="447" y="190"/>
                  </a:lnTo>
                  <a:lnTo>
                    <a:pt x="440" y="197"/>
                  </a:lnTo>
                  <a:lnTo>
                    <a:pt x="437" y="199"/>
                  </a:lnTo>
                  <a:lnTo>
                    <a:pt x="433" y="204"/>
                  </a:lnTo>
                  <a:lnTo>
                    <a:pt x="428" y="211"/>
                  </a:lnTo>
                  <a:lnTo>
                    <a:pt x="418" y="216"/>
                  </a:lnTo>
                  <a:lnTo>
                    <a:pt x="418" y="218"/>
                  </a:lnTo>
                  <a:lnTo>
                    <a:pt x="418" y="221"/>
                  </a:lnTo>
                  <a:lnTo>
                    <a:pt x="418" y="221"/>
                  </a:lnTo>
                  <a:lnTo>
                    <a:pt x="418" y="223"/>
                  </a:lnTo>
                  <a:lnTo>
                    <a:pt x="418" y="223"/>
                  </a:lnTo>
                  <a:lnTo>
                    <a:pt x="418" y="223"/>
                  </a:lnTo>
                  <a:lnTo>
                    <a:pt x="418" y="225"/>
                  </a:lnTo>
                  <a:lnTo>
                    <a:pt x="418" y="225"/>
                  </a:lnTo>
                  <a:lnTo>
                    <a:pt x="418" y="230"/>
                  </a:lnTo>
                  <a:lnTo>
                    <a:pt x="418" y="230"/>
                  </a:lnTo>
                  <a:lnTo>
                    <a:pt x="416" y="230"/>
                  </a:lnTo>
                  <a:lnTo>
                    <a:pt x="418" y="232"/>
                  </a:lnTo>
                  <a:lnTo>
                    <a:pt x="418" y="232"/>
                  </a:lnTo>
                  <a:lnTo>
                    <a:pt x="418" y="232"/>
                  </a:lnTo>
                  <a:lnTo>
                    <a:pt x="418" y="240"/>
                  </a:lnTo>
                  <a:lnTo>
                    <a:pt x="418" y="242"/>
                  </a:lnTo>
                  <a:lnTo>
                    <a:pt x="416" y="242"/>
                  </a:lnTo>
                  <a:lnTo>
                    <a:pt x="416" y="244"/>
                  </a:lnTo>
                  <a:lnTo>
                    <a:pt x="416" y="247"/>
                  </a:lnTo>
                  <a:lnTo>
                    <a:pt x="416" y="247"/>
                  </a:lnTo>
                  <a:lnTo>
                    <a:pt x="414" y="249"/>
                  </a:lnTo>
                  <a:lnTo>
                    <a:pt x="414" y="251"/>
                  </a:lnTo>
                  <a:lnTo>
                    <a:pt x="414" y="251"/>
                  </a:lnTo>
                  <a:lnTo>
                    <a:pt x="406" y="258"/>
                  </a:lnTo>
                  <a:lnTo>
                    <a:pt x="406" y="258"/>
                  </a:lnTo>
                  <a:lnTo>
                    <a:pt x="406" y="261"/>
                  </a:lnTo>
                  <a:lnTo>
                    <a:pt x="406" y="261"/>
                  </a:lnTo>
                  <a:lnTo>
                    <a:pt x="404" y="261"/>
                  </a:lnTo>
                  <a:lnTo>
                    <a:pt x="404" y="261"/>
                  </a:lnTo>
                  <a:lnTo>
                    <a:pt x="404" y="261"/>
                  </a:lnTo>
                  <a:lnTo>
                    <a:pt x="402" y="266"/>
                  </a:lnTo>
                  <a:lnTo>
                    <a:pt x="397" y="270"/>
                  </a:lnTo>
                  <a:lnTo>
                    <a:pt x="397" y="270"/>
                  </a:lnTo>
                  <a:lnTo>
                    <a:pt x="395" y="275"/>
                  </a:lnTo>
                  <a:lnTo>
                    <a:pt x="395" y="277"/>
                  </a:lnTo>
                  <a:lnTo>
                    <a:pt x="395" y="277"/>
                  </a:lnTo>
                  <a:lnTo>
                    <a:pt x="395" y="277"/>
                  </a:lnTo>
                  <a:lnTo>
                    <a:pt x="395" y="280"/>
                  </a:lnTo>
                  <a:lnTo>
                    <a:pt x="395" y="280"/>
                  </a:lnTo>
                  <a:lnTo>
                    <a:pt x="392" y="280"/>
                  </a:lnTo>
                  <a:lnTo>
                    <a:pt x="392" y="282"/>
                  </a:lnTo>
                  <a:lnTo>
                    <a:pt x="392" y="282"/>
                  </a:lnTo>
                  <a:lnTo>
                    <a:pt x="390" y="287"/>
                  </a:lnTo>
                  <a:lnTo>
                    <a:pt x="390" y="289"/>
                  </a:lnTo>
                  <a:lnTo>
                    <a:pt x="388" y="292"/>
                  </a:lnTo>
                  <a:lnTo>
                    <a:pt x="388" y="292"/>
                  </a:lnTo>
                  <a:lnTo>
                    <a:pt x="390" y="292"/>
                  </a:lnTo>
                  <a:lnTo>
                    <a:pt x="390" y="294"/>
                  </a:lnTo>
                  <a:lnTo>
                    <a:pt x="390" y="294"/>
                  </a:lnTo>
                  <a:lnTo>
                    <a:pt x="390" y="299"/>
                  </a:lnTo>
                  <a:lnTo>
                    <a:pt x="388" y="306"/>
                  </a:lnTo>
                  <a:lnTo>
                    <a:pt x="388" y="308"/>
                  </a:lnTo>
                  <a:lnTo>
                    <a:pt x="388" y="311"/>
                  </a:lnTo>
                  <a:lnTo>
                    <a:pt x="388" y="311"/>
                  </a:lnTo>
                  <a:lnTo>
                    <a:pt x="390" y="325"/>
                  </a:lnTo>
                  <a:lnTo>
                    <a:pt x="390" y="325"/>
                  </a:lnTo>
                  <a:lnTo>
                    <a:pt x="388" y="325"/>
                  </a:lnTo>
                  <a:lnTo>
                    <a:pt x="388" y="325"/>
                  </a:lnTo>
                  <a:lnTo>
                    <a:pt x="390" y="325"/>
                  </a:lnTo>
                  <a:lnTo>
                    <a:pt x="390" y="327"/>
                  </a:lnTo>
                  <a:lnTo>
                    <a:pt x="390" y="327"/>
                  </a:lnTo>
                  <a:lnTo>
                    <a:pt x="390" y="329"/>
                  </a:lnTo>
                  <a:lnTo>
                    <a:pt x="388" y="329"/>
                  </a:lnTo>
                  <a:lnTo>
                    <a:pt x="388" y="332"/>
                  </a:lnTo>
                  <a:lnTo>
                    <a:pt x="385" y="334"/>
                  </a:lnTo>
                  <a:lnTo>
                    <a:pt x="385" y="337"/>
                  </a:lnTo>
                  <a:lnTo>
                    <a:pt x="385" y="339"/>
                  </a:lnTo>
                  <a:lnTo>
                    <a:pt x="388" y="339"/>
                  </a:lnTo>
                  <a:lnTo>
                    <a:pt x="388" y="339"/>
                  </a:lnTo>
                  <a:lnTo>
                    <a:pt x="392" y="341"/>
                  </a:lnTo>
                  <a:lnTo>
                    <a:pt x="392" y="344"/>
                  </a:lnTo>
                  <a:lnTo>
                    <a:pt x="395" y="344"/>
                  </a:lnTo>
                  <a:lnTo>
                    <a:pt x="395" y="344"/>
                  </a:lnTo>
                  <a:lnTo>
                    <a:pt x="395" y="344"/>
                  </a:lnTo>
                  <a:lnTo>
                    <a:pt x="395" y="344"/>
                  </a:lnTo>
                  <a:lnTo>
                    <a:pt x="395" y="346"/>
                  </a:lnTo>
                  <a:lnTo>
                    <a:pt x="397" y="348"/>
                  </a:lnTo>
                  <a:lnTo>
                    <a:pt x="397" y="351"/>
                  </a:lnTo>
                  <a:lnTo>
                    <a:pt x="399" y="351"/>
                  </a:lnTo>
                  <a:lnTo>
                    <a:pt x="399" y="351"/>
                  </a:lnTo>
                  <a:lnTo>
                    <a:pt x="399" y="353"/>
                  </a:lnTo>
                  <a:lnTo>
                    <a:pt x="399" y="353"/>
                  </a:lnTo>
                  <a:lnTo>
                    <a:pt x="399" y="355"/>
                  </a:lnTo>
                  <a:lnTo>
                    <a:pt x="399" y="360"/>
                  </a:lnTo>
                  <a:lnTo>
                    <a:pt x="397" y="367"/>
                  </a:lnTo>
                  <a:lnTo>
                    <a:pt x="397" y="370"/>
                  </a:lnTo>
                  <a:lnTo>
                    <a:pt x="395" y="377"/>
                  </a:lnTo>
                  <a:lnTo>
                    <a:pt x="390" y="386"/>
                  </a:lnTo>
                  <a:lnTo>
                    <a:pt x="383" y="396"/>
                  </a:lnTo>
                  <a:lnTo>
                    <a:pt x="380" y="398"/>
                  </a:lnTo>
                  <a:lnTo>
                    <a:pt x="380" y="398"/>
                  </a:lnTo>
                  <a:lnTo>
                    <a:pt x="378" y="400"/>
                  </a:lnTo>
                  <a:lnTo>
                    <a:pt x="376" y="403"/>
                  </a:lnTo>
                  <a:lnTo>
                    <a:pt x="376" y="403"/>
                  </a:lnTo>
                  <a:lnTo>
                    <a:pt x="376" y="405"/>
                  </a:lnTo>
                  <a:lnTo>
                    <a:pt x="376" y="405"/>
                  </a:lnTo>
                  <a:lnTo>
                    <a:pt x="376" y="408"/>
                  </a:lnTo>
                  <a:lnTo>
                    <a:pt x="376" y="408"/>
                  </a:lnTo>
                  <a:lnTo>
                    <a:pt x="373" y="410"/>
                  </a:lnTo>
                  <a:lnTo>
                    <a:pt x="371" y="412"/>
                  </a:lnTo>
                  <a:lnTo>
                    <a:pt x="371" y="412"/>
                  </a:lnTo>
                  <a:lnTo>
                    <a:pt x="369" y="415"/>
                  </a:lnTo>
                  <a:lnTo>
                    <a:pt x="369" y="415"/>
                  </a:lnTo>
                  <a:lnTo>
                    <a:pt x="369" y="415"/>
                  </a:lnTo>
                  <a:lnTo>
                    <a:pt x="369" y="417"/>
                  </a:lnTo>
                  <a:lnTo>
                    <a:pt x="366" y="419"/>
                  </a:lnTo>
                  <a:lnTo>
                    <a:pt x="366" y="419"/>
                  </a:lnTo>
                  <a:lnTo>
                    <a:pt x="366" y="422"/>
                  </a:lnTo>
                  <a:lnTo>
                    <a:pt x="364" y="422"/>
                  </a:lnTo>
                  <a:lnTo>
                    <a:pt x="362" y="422"/>
                  </a:lnTo>
                  <a:lnTo>
                    <a:pt x="362" y="424"/>
                  </a:lnTo>
                  <a:lnTo>
                    <a:pt x="354" y="434"/>
                  </a:lnTo>
                  <a:lnTo>
                    <a:pt x="350" y="438"/>
                  </a:lnTo>
                  <a:lnTo>
                    <a:pt x="347" y="441"/>
                  </a:lnTo>
                  <a:lnTo>
                    <a:pt x="343" y="443"/>
                  </a:lnTo>
                  <a:lnTo>
                    <a:pt x="338" y="445"/>
                  </a:lnTo>
                  <a:lnTo>
                    <a:pt x="324" y="453"/>
                  </a:lnTo>
                  <a:lnTo>
                    <a:pt x="321" y="453"/>
                  </a:lnTo>
                  <a:lnTo>
                    <a:pt x="321" y="455"/>
                  </a:lnTo>
                  <a:lnTo>
                    <a:pt x="319" y="457"/>
                  </a:lnTo>
                  <a:lnTo>
                    <a:pt x="319" y="457"/>
                  </a:lnTo>
                  <a:lnTo>
                    <a:pt x="319" y="460"/>
                  </a:lnTo>
                  <a:lnTo>
                    <a:pt x="317" y="460"/>
                  </a:lnTo>
                  <a:lnTo>
                    <a:pt x="317" y="460"/>
                  </a:lnTo>
                  <a:lnTo>
                    <a:pt x="317" y="460"/>
                  </a:lnTo>
                  <a:lnTo>
                    <a:pt x="314" y="462"/>
                  </a:lnTo>
                  <a:lnTo>
                    <a:pt x="314" y="462"/>
                  </a:lnTo>
                  <a:lnTo>
                    <a:pt x="312" y="467"/>
                  </a:lnTo>
                  <a:lnTo>
                    <a:pt x="309" y="469"/>
                  </a:lnTo>
                  <a:lnTo>
                    <a:pt x="307" y="469"/>
                  </a:lnTo>
                  <a:lnTo>
                    <a:pt x="307" y="469"/>
                  </a:lnTo>
                  <a:lnTo>
                    <a:pt x="307" y="471"/>
                  </a:lnTo>
                  <a:lnTo>
                    <a:pt x="305" y="471"/>
                  </a:lnTo>
                  <a:lnTo>
                    <a:pt x="305" y="474"/>
                  </a:lnTo>
                  <a:lnTo>
                    <a:pt x="302" y="476"/>
                  </a:lnTo>
                  <a:lnTo>
                    <a:pt x="302" y="479"/>
                  </a:lnTo>
                  <a:lnTo>
                    <a:pt x="300" y="479"/>
                  </a:lnTo>
                  <a:lnTo>
                    <a:pt x="283" y="486"/>
                  </a:lnTo>
                  <a:lnTo>
                    <a:pt x="272" y="493"/>
                  </a:lnTo>
                  <a:lnTo>
                    <a:pt x="272" y="493"/>
                  </a:lnTo>
                  <a:lnTo>
                    <a:pt x="272" y="493"/>
                  </a:lnTo>
                  <a:lnTo>
                    <a:pt x="269" y="493"/>
                  </a:lnTo>
                  <a:lnTo>
                    <a:pt x="269" y="493"/>
                  </a:lnTo>
                  <a:lnTo>
                    <a:pt x="255" y="497"/>
                  </a:lnTo>
                  <a:lnTo>
                    <a:pt x="246" y="500"/>
                  </a:lnTo>
                  <a:lnTo>
                    <a:pt x="236" y="500"/>
                  </a:lnTo>
                  <a:lnTo>
                    <a:pt x="227" y="500"/>
                  </a:lnTo>
                  <a:lnTo>
                    <a:pt x="222" y="502"/>
                  </a:lnTo>
                  <a:lnTo>
                    <a:pt x="222" y="505"/>
                  </a:lnTo>
                  <a:lnTo>
                    <a:pt x="220" y="505"/>
                  </a:lnTo>
                  <a:lnTo>
                    <a:pt x="220" y="505"/>
                  </a:lnTo>
                  <a:lnTo>
                    <a:pt x="220" y="509"/>
                  </a:lnTo>
                  <a:lnTo>
                    <a:pt x="217" y="514"/>
                  </a:lnTo>
                  <a:lnTo>
                    <a:pt x="215" y="514"/>
                  </a:lnTo>
                  <a:lnTo>
                    <a:pt x="212" y="516"/>
                  </a:lnTo>
                  <a:lnTo>
                    <a:pt x="212" y="516"/>
                  </a:lnTo>
                  <a:lnTo>
                    <a:pt x="210" y="516"/>
                  </a:lnTo>
                  <a:lnTo>
                    <a:pt x="210" y="519"/>
                  </a:lnTo>
                  <a:lnTo>
                    <a:pt x="210" y="519"/>
                  </a:lnTo>
                  <a:lnTo>
                    <a:pt x="210" y="519"/>
                  </a:lnTo>
                  <a:lnTo>
                    <a:pt x="210" y="519"/>
                  </a:lnTo>
                  <a:lnTo>
                    <a:pt x="210" y="521"/>
                  </a:lnTo>
                  <a:lnTo>
                    <a:pt x="208" y="524"/>
                  </a:lnTo>
                  <a:lnTo>
                    <a:pt x="208" y="524"/>
                  </a:lnTo>
                  <a:lnTo>
                    <a:pt x="208" y="526"/>
                  </a:lnTo>
                  <a:lnTo>
                    <a:pt x="205" y="531"/>
                  </a:lnTo>
                  <a:lnTo>
                    <a:pt x="203" y="538"/>
                  </a:lnTo>
                  <a:lnTo>
                    <a:pt x="203" y="538"/>
                  </a:lnTo>
                  <a:lnTo>
                    <a:pt x="203" y="538"/>
                  </a:lnTo>
                  <a:lnTo>
                    <a:pt x="203" y="540"/>
                  </a:lnTo>
                  <a:lnTo>
                    <a:pt x="203" y="540"/>
                  </a:lnTo>
                  <a:lnTo>
                    <a:pt x="198" y="547"/>
                  </a:lnTo>
                  <a:lnTo>
                    <a:pt x="198" y="550"/>
                  </a:lnTo>
                  <a:lnTo>
                    <a:pt x="196" y="557"/>
                  </a:lnTo>
                  <a:lnTo>
                    <a:pt x="194" y="559"/>
                  </a:lnTo>
                  <a:lnTo>
                    <a:pt x="194" y="564"/>
                  </a:lnTo>
                  <a:lnTo>
                    <a:pt x="191" y="568"/>
                  </a:lnTo>
                  <a:lnTo>
                    <a:pt x="189" y="573"/>
                  </a:lnTo>
                  <a:lnTo>
                    <a:pt x="186" y="578"/>
                  </a:lnTo>
                  <a:lnTo>
                    <a:pt x="179" y="583"/>
                  </a:lnTo>
                  <a:lnTo>
                    <a:pt x="170" y="590"/>
                  </a:lnTo>
                  <a:lnTo>
                    <a:pt x="163" y="592"/>
                  </a:lnTo>
                  <a:lnTo>
                    <a:pt x="163" y="592"/>
                  </a:lnTo>
                  <a:lnTo>
                    <a:pt x="158" y="592"/>
                  </a:lnTo>
                  <a:lnTo>
                    <a:pt x="156" y="595"/>
                  </a:lnTo>
                  <a:lnTo>
                    <a:pt x="156" y="595"/>
                  </a:lnTo>
                  <a:lnTo>
                    <a:pt x="156" y="595"/>
                  </a:lnTo>
                  <a:lnTo>
                    <a:pt x="153" y="597"/>
                  </a:lnTo>
                  <a:lnTo>
                    <a:pt x="149" y="602"/>
                  </a:lnTo>
                  <a:lnTo>
                    <a:pt x="146" y="602"/>
                  </a:lnTo>
                  <a:lnTo>
                    <a:pt x="144" y="602"/>
                  </a:lnTo>
                  <a:lnTo>
                    <a:pt x="144" y="604"/>
                  </a:lnTo>
                  <a:lnTo>
                    <a:pt x="141" y="606"/>
                  </a:lnTo>
                  <a:lnTo>
                    <a:pt x="139" y="609"/>
                  </a:lnTo>
                  <a:lnTo>
                    <a:pt x="139" y="609"/>
                  </a:lnTo>
                  <a:lnTo>
                    <a:pt x="139" y="611"/>
                  </a:lnTo>
                  <a:lnTo>
                    <a:pt x="139" y="611"/>
                  </a:lnTo>
                  <a:lnTo>
                    <a:pt x="139" y="613"/>
                  </a:lnTo>
                  <a:lnTo>
                    <a:pt x="139" y="613"/>
                  </a:lnTo>
                  <a:lnTo>
                    <a:pt x="139" y="616"/>
                  </a:lnTo>
                  <a:lnTo>
                    <a:pt x="139" y="618"/>
                  </a:lnTo>
                  <a:lnTo>
                    <a:pt x="139" y="618"/>
                  </a:lnTo>
                  <a:lnTo>
                    <a:pt x="139" y="621"/>
                  </a:lnTo>
                  <a:lnTo>
                    <a:pt x="137" y="623"/>
                  </a:lnTo>
                  <a:lnTo>
                    <a:pt x="137" y="623"/>
                  </a:lnTo>
                  <a:lnTo>
                    <a:pt x="137" y="625"/>
                  </a:lnTo>
                  <a:lnTo>
                    <a:pt x="132" y="632"/>
                  </a:lnTo>
                  <a:lnTo>
                    <a:pt x="130" y="637"/>
                  </a:lnTo>
                  <a:lnTo>
                    <a:pt x="130" y="639"/>
                  </a:lnTo>
                  <a:lnTo>
                    <a:pt x="130" y="639"/>
                  </a:lnTo>
                  <a:lnTo>
                    <a:pt x="130" y="639"/>
                  </a:lnTo>
                  <a:lnTo>
                    <a:pt x="130" y="642"/>
                  </a:lnTo>
                  <a:lnTo>
                    <a:pt x="127" y="647"/>
                  </a:lnTo>
                  <a:lnTo>
                    <a:pt x="127" y="647"/>
                  </a:lnTo>
                  <a:lnTo>
                    <a:pt x="125" y="649"/>
                  </a:lnTo>
                  <a:lnTo>
                    <a:pt x="123" y="651"/>
                  </a:lnTo>
                  <a:lnTo>
                    <a:pt x="123" y="656"/>
                  </a:lnTo>
                  <a:lnTo>
                    <a:pt x="123" y="658"/>
                  </a:lnTo>
                  <a:lnTo>
                    <a:pt x="120" y="666"/>
                  </a:lnTo>
                  <a:lnTo>
                    <a:pt x="120" y="666"/>
                  </a:lnTo>
                  <a:lnTo>
                    <a:pt x="120" y="673"/>
                  </a:lnTo>
                  <a:lnTo>
                    <a:pt x="120" y="673"/>
                  </a:lnTo>
                  <a:lnTo>
                    <a:pt x="120" y="673"/>
                  </a:lnTo>
                  <a:lnTo>
                    <a:pt x="120" y="675"/>
                  </a:lnTo>
                  <a:lnTo>
                    <a:pt x="120" y="675"/>
                  </a:lnTo>
                  <a:lnTo>
                    <a:pt x="120" y="677"/>
                  </a:lnTo>
                  <a:lnTo>
                    <a:pt x="120" y="677"/>
                  </a:lnTo>
                  <a:lnTo>
                    <a:pt x="120" y="677"/>
                  </a:lnTo>
                  <a:lnTo>
                    <a:pt x="120" y="680"/>
                  </a:lnTo>
                  <a:lnTo>
                    <a:pt x="120" y="680"/>
                  </a:lnTo>
                  <a:lnTo>
                    <a:pt x="120" y="680"/>
                  </a:lnTo>
                  <a:lnTo>
                    <a:pt x="120" y="682"/>
                  </a:lnTo>
                  <a:lnTo>
                    <a:pt x="120" y="682"/>
                  </a:lnTo>
                  <a:lnTo>
                    <a:pt x="120" y="682"/>
                  </a:lnTo>
                  <a:lnTo>
                    <a:pt x="120" y="684"/>
                  </a:lnTo>
                  <a:lnTo>
                    <a:pt x="120" y="687"/>
                  </a:lnTo>
                  <a:lnTo>
                    <a:pt x="118" y="692"/>
                  </a:lnTo>
                  <a:lnTo>
                    <a:pt x="118" y="694"/>
                  </a:lnTo>
                  <a:lnTo>
                    <a:pt x="118" y="696"/>
                  </a:lnTo>
                  <a:lnTo>
                    <a:pt x="115" y="696"/>
                  </a:lnTo>
                  <a:lnTo>
                    <a:pt x="115" y="699"/>
                  </a:lnTo>
                  <a:lnTo>
                    <a:pt x="113" y="699"/>
                  </a:lnTo>
                  <a:lnTo>
                    <a:pt x="111" y="701"/>
                  </a:lnTo>
                  <a:lnTo>
                    <a:pt x="111" y="701"/>
                  </a:lnTo>
                  <a:lnTo>
                    <a:pt x="111" y="701"/>
                  </a:lnTo>
                  <a:lnTo>
                    <a:pt x="111" y="703"/>
                  </a:lnTo>
                  <a:lnTo>
                    <a:pt x="108" y="703"/>
                  </a:lnTo>
                  <a:lnTo>
                    <a:pt x="108" y="706"/>
                  </a:lnTo>
                  <a:lnTo>
                    <a:pt x="106" y="706"/>
                  </a:lnTo>
                  <a:lnTo>
                    <a:pt x="104" y="706"/>
                  </a:lnTo>
                  <a:lnTo>
                    <a:pt x="104" y="706"/>
                  </a:lnTo>
                  <a:lnTo>
                    <a:pt x="104" y="708"/>
                  </a:lnTo>
                  <a:lnTo>
                    <a:pt x="101" y="708"/>
                  </a:lnTo>
                  <a:lnTo>
                    <a:pt x="99" y="710"/>
                  </a:lnTo>
                  <a:lnTo>
                    <a:pt x="97" y="715"/>
                  </a:lnTo>
                  <a:lnTo>
                    <a:pt x="92" y="720"/>
                  </a:lnTo>
                  <a:lnTo>
                    <a:pt x="87" y="722"/>
                  </a:lnTo>
                  <a:lnTo>
                    <a:pt x="87" y="725"/>
                  </a:lnTo>
                  <a:lnTo>
                    <a:pt x="87" y="725"/>
                  </a:lnTo>
                  <a:lnTo>
                    <a:pt x="87" y="725"/>
                  </a:lnTo>
                  <a:lnTo>
                    <a:pt x="85" y="727"/>
                  </a:lnTo>
                  <a:lnTo>
                    <a:pt x="82" y="729"/>
                  </a:lnTo>
                  <a:lnTo>
                    <a:pt x="80" y="732"/>
                  </a:lnTo>
                  <a:lnTo>
                    <a:pt x="80" y="734"/>
                  </a:lnTo>
                  <a:lnTo>
                    <a:pt x="78" y="734"/>
                  </a:lnTo>
                  <a:lnTo>
                    <a:pt x="78" y="737"/>
                  </a:lnTo>
                  <a:lnTo>
                    <a:pt x="75" y="737"/>
                  </a:lnTo>
                  <a:lnTo>
                    <a:pt x="75" y="737"/>
                  </a:lnTo>
                  <a:lnTo>
                    <a:pt x="73" y="737"/>
                  </a:lnTo>
                  <a:lnTo>
                    <a:pt x="71" y="739"/>
                  </a:lnTo>
                  <a:lnTo>
                    <a:pt x="66" y="741"/>
                  </a:lnTo>
                  <a:lnTo>
                    <a:pt x="66" y="744"/>
                  </a:lnTo>
                  <a:lnTo>
                    <a:pt x="66" y="744"/>
                  </a:lnTo>
                  <a:lnTo>
                    <a:pt x="66" y="744"/>
                  </a:lnTo>
                  <a:lnTo>
                    <a:pt x="61" y="748"/>
                  </a:lnTo>
                  <a:lnTo>
                    <a:pt x="59" y="753"/>
                  </a:lnTo>
                  <a:lnTo>
                    <a:pt x="59" y="753"/>
                  </a:lnTo>
                  <a:lnTo>
                    <a:pt x="59" y="755"/>
                  </a:lnTo>
                  <a:lnTo>
                    <a:pt x="59" y="755"/>
                  </a:lnTo>
                  <a:lnTo>
                    <a:pt x="59" y="755"/>
                  </a:lnTo>
                  <a:lnTo>
                    <a:pt x="61" y="755"/>
                  </a:lnTo>
                  <a:lnTo>
                    <a:pt x="61" y="753"/>
                  </a:lnTo>
                  <a:lnTo>
                    <a:pt x="61" y="753"/>
                  </a:lnTo>
                  <a:lnTo>
                    <a:pt x="63" y="753"/>
                  </a:lnTo>
                  <a:lnTo>
                    <a:pt x="63" y="751"/>
                  </a:lnTo>
                  <a:lnTo>
                    <a:pt x="63" y="751"/>
                  </a:lnTo>
                  <a:lnTo>
                    <a:pt x="63" y="751"/>
                  </a:lnTo>
                  <a:lnTo>
                    <a:pt x="63" y="748"/>
                  </a:lnTo>
                  <a:lnTo>
                    <a:pt x="63" y="746"/>
                  </a:lnTo>
                  <a:lnTo>
                    <a:pt x="66" y="746"/>
                  </a:lnTo>
                  <a:lnTo>
                    <a:pt x="66" y="746"/>
                  </a:lnTo>
                  <a:lnTo>
                    <a:pt x="66" y="746"/>
                  </a:lnTo>
                  <a:lnTo>
                    <a:pt x="66" y="746"/>
                  </a:lnTo>
                  <a:lnTo>
                    <a:pt x="68" y="746"/>
                  </a:lnTo>
                  <a:lnTo>
                    <a:pt x="68" y="746"/>
                  </a:lnTo>
                  <a:lnTo>
                    <a:pt x="71" y="744"/>
                  </a:lnTo>
                  <a:lnTo>
                    <a:pt x="71" y="744"/>
                  </a:lnTo>
                  <a:lnTo>
                    <a:pt x="71" y="744"/>
                  </a:lnTo>
                  <a:lnTo>
                    <a:pt x="71" y="741"/>
                  </a:lnTo>
                  <a:lnTo>
                    <a:pt x="71" y="741"/>
                  </a:lnTo>
                  <a:lnTo>
                    <a:pt x="71" y="741"/>
                  </a:lnTo>
                  <a:lnTo>
                    <a:pt x="71" y="741"/>
                  </a:lnTo>
                  <a:lnTo>
                    <a:pt x="71" y="741"/>
                  </a:lnTo>
                  <a:lnTo>
                    <a:pt x="71" y="744"/>
                  </a:lnTo>
                  <a:lnTo>
                    <a:pt x="71" y="744"/>
                  </a:lnTo>
                  <a:lnTo>
                    <a:pt x="71" y="746"/>
                  </a:lnTo>
                  <a:lnTo>
                    <a:pt x="71" y="748"/>
                  </a:lnTo>
                  <a:lnTo>
                    <a:pt x="71" y="748"/>
                  </a:lnTo>
                  <a:lnTo>
                    <a:pt x="68" y="751"/>
                  </a:lnTo>
                  <a:lnTo>
                    <a:pt x="68" y="751"/>
                  </a:lnTo>
                  <a:lnTo>
                    <a:pt x="68" y="753"/>
                  </a:lnTo>
                  <a:lnTo>
                    <a:pt x="68" y="753"/>
                  </a:lnTo>
                  <a:lnTo>
                    <a:pt x="68" y="753"/>
                  </a:lnTo>
                  <a:lnTo>
                    <a:pt x="68" y="755"/>
                  </a:lnTo>
                  <a:lnTo>
                    <a:pt x="66" y="755"/>
                  </a:lnTo>
                  <a:lnTo>
                    <a:pt x="66" y="755"/>
                  </a:lnTo>
                  <a:lnTo>
                    <a:pt x="63" y="758"/>
                  </a:lnTo>
                  <a:lnTo>
                    <a:pt x="61" y="763"/>
                  </a:lnTo>
                  <a:lnTo>
                    <a:pt x="61" y="763"/>
                  </a:lnTo>
                  <a:lnTo>
                    <a:pt x="61" y="765"/>
                  </a:lnTo>
                  <a:lnTo>
                    <a:pt x="59" y="767"/>
                  </a:lnTo>
                  <a:lnTo>
                    <a:pt x="56" y="772"/>
                  </a:lnTo>
                  <a:lnTo>
                    <a:pt x="56" y="772"/>
                  </a:lnTo>
                  <a:lnTo>
                    <a:pt x="56" y="774"/>
                  </a:lnTo>
                  <a:lnTo>
                    <a:pt x="56" y="774"/>
                  </a:lnTo>
                  <a:lnTo>
                    <a:pt x="52" y="784"/>
                  </a:lnTo>
                  <a:lnTo>
                    <a:pt x="52" y="784"/>
                  </a:lnTo>
                  <a:lnTo>
                    <a:pt x="49" y="786"/>
                  </a:lnTo>
                  <a:lnTo>
                    <a:pt x="47" y="786"/>
                  </a:lnTo>
                  <a:lnTo>
                    <a:pt x="47" y="789"/>
                  </a:lnTo>
                  <a:lnTo>
                    <a:pt x="47" y="789"/>
                  </a:lnTo>
                  <a:lnTo>
                    <a:pt x="49" y="789"/>
                  </a:lnTo>
                  <a:lnTo>
                    <a:pt x="49" y="789"/>
                  </a:lnTo>
                  <a:lnTo>
                    <a:pt x="49" y="791"/>
                  </a:lnTo>
                  <a:lnTo>
                    <a:pt x="49" y="791"/>
                  </a:lnTo>
                  <a:lnTo>
                    <a:pt x="49" y="793"/>
                  </a:lnTo>
                  <a:lnTo>
                    <a:pt x="49" y="793"/>
                  </a:lnTo>
                  <a:lnTo>
                    <a:pt x="49" y="796"/>
                  </a:lnTo>
                  <a:lnTo>
                    <a:pt x="47" y="798"/>
                  </a:lnTo>
                  <a:lnTo>
                    <a:pt x="44" y="798"/>
                  </a:lnTo>
                  <a:lnTo>
                    <a:pt x="44" y="800"/>
                  </a:lnTo>
                  <a:lnTo>
                    <a:pt x="42" y="800"/>
                  </a:lnTo>
                  <a:lnTo>
                    <a:pt x="42" y="800"/>
                  </a:lnTo>
                  <a:lnTo>
                    <a:pt x="42" y="800"/>
                  </a:lnTo>
                  <a:lnTo>
                    <a:pt x="42" y="800"/>
                  </a:lnTo>
                  <a:lnTo>
                    <a:pt x="42" y="800"/>
                  </a:lnTo>
                  <a:lnTo>
                    <a:pt x="42" y="803"/>
                  </a:lnTo>
                  <a:lnTo>
                    <a:pt x="42" y="803"/>
                  </a:lnTo>
                  <a:lnTo>
                    <a:pt x="42" y="803"/>
                  </a:lnTo>
                  <a:lnTo>
                    <a:pt x="42" y="803"/>
                  </a:lnTo>
                  <a:lnTo>
                    <a:pt x="42" y="805"/>
                  </a:lnTo>
                  <a:lnTo>
                    <a:pt x="42" y="805"/>
                  </a:lnTo>
                  <a:lnTo>
                    <a:pt x="40" y="808"/>
                  </a:lnTo>
                  <a:lnTo>
                    <a:pt x="40" y="810"/>
                  </a:lnTo>
                  <a:lnTo>
                    <a:pt x="40" y="815"/>
                  </a:lnTo>
                  <a:lnTo>
                    <a:pt x="40" y="817"/>
                  </a:lnTo>
                  <a:lnTo>
                    <a:pt x="40" y="819"/>
                  </a:lnTo>
                  <a:lnTo>
                    <a:pt x="35" y="822"/>
                  </a:lnTo>
                  <a:lnTo>
                    <a:pt x="35" y="822"/>
                  </a:lnTo>
                  <a:lnTo>
                    <a:pt x="35" y="824"/>
                  </a:lnTo>
                  <a:lnTo>
                    <a:pt x="33" y="829"/>
                  </a:lnTo>
                  <a:lnTo>
                    <a:pt x="33" y="831"/>
                  </a:lnTo>
                  <a:lnTo>
                    <a:pt x="33" y="834"/>
                  </a:lnTo>
                  <a:lnTo>
                    <a:pt x="30" y="834"/>
                  </a:lnTo>
                  <a:lnTo>
                    <a:pt x="26" y="836"/>
                  </a:lnTo>
                  <a:lnTo>
                    <a:pt x="23" y="836"/>
                  </a:lnTo>
                  <a:lnTo>
                    <a:pt x="23" y="836"/>
                  </a:lnTo>
                  <a:lnTo>
                    <a:pt x="23" y="834"/>
                  </a:lnTo>
                  <a:lnTo>
                    <a:pt x="23" y="834"/>
                  </a:lnTo>
                  <a:lnTo>
                    <a:pt x="23" y="836"/>
                  </a:lnTo>
                  <a:lnTo>
                    <a:pt x="21" y="836"/>
                  </a:lnTo>
                  <a:lnTo>
                    <a:pt x="21" y="836"/>
                  </a:lnTo>
                  <a:lnTo>
                    <a:pt x="21" y="836"/>
                  </a:lnTo>
                  <a:lnTo>
                    <a:pt x="18" y="838"/>
                  </a:lnTo>
                  <a:lnTo>
                    <a:pt x="18" y="838"/>
                  </a:lnTo>
                  <a:lnTo>
                    <a:pt x="18" y="838"/>
                  </a:lnTo>
                  <a:lnTo>
                    <a:pt x="18" y="841"/>
                  </a:lnTo>
                  <a:lnTo>
                    <a:pt x="16" y="841"/>
                  </a:lnTo>
                  <a:lnTo>
                    <a:pt x="16" y="841"/>
                  </a:lnTo>
                  <a:lnTo>
                    <a:pt x="16" y="843"/>
                  </a:lnTo>
                  <a:lnTo>
                    <a:pt x="14" y="843"/>
                  </a:lnTo>
                  <a:lnTo>
                    <a:pt x="9" y="855"/>
                  </a:lnTo>
                  <a:lnTo>
                    <a:pt x="9" y="857"/>
                  </a:lnTo>
                  <a:lnTo>
                    <a:pt x="9" y="860"/>
                  </a:lnTo>
                  <a:lnTo>
                    <a:pt x="7" y="862"/>
                  </a:lnTo>
                  <a:lnTo>
                    <a:pt x="7" y="864"/>
                  </a:lnTo>
                  <a:lnTo>
                    <a:pt x="7" y="864"/>
                  </a:lnTo>
                  <a:lnTo>
                    <a:pt x="7" y="864"/>
                  </a:lnTo>
                  <a:lnTo>
                    <a:pt x="7" y="864"/>
                  </a:lnTo>
                  <a:lnTo>
                    <a:pt x="7" y="864"/>
                  </a:lnTo>
                  <a:lnTo>
                    <a:pt x="7" y="867"/>
                  </a:lnTo>
                  <a:lnTo>
                    <a:pt x="7" y="867"/>
                  </a:lnTo>
                  <a:lnTo>
                    <a:pt x="7" y="867"/>
                  </a:lnTo>
                  <a:lnTo>
                    <a:pt x="7" y="869"/>
                  </a:lnTo>
                  <a:lnTo>
                    <a:pt x="7" y="869"/>
                  </a:lnTo>
                  <a:lnTo>
                    <a:pt x="7" y="871"/>
                  </a:lnTo>
                  <a:lnTo>
                    <a:pt x="7" y="874"/>
                  </a:lnTo>
                  <a:lnTo>
                    <a:pt x="4" y="883"/>
                  </a:lnTo>
                  <a:lnTo>
                    <a:pt x="4" y="886"/>
                  </a:lnTo>
                  <a:lnTo>
                    <a:pt x="4" y="888"/>
                  </a:lnTo>
                  <a:lnTo>
                    <a:pt x="4" y="888"/>
                  </a:lnTo>
                  <a:lnTo>
                    <a:pt x="4" y="890"/>
                  </a:lnTo>
                  <a:lnTo>
                    <a:pt x="2" y="907"/>
                  </a:lnTo>
                  <a:lnTo>
                    <a:pt x="0" y="909"/>
                  </a:lnTo>
                  <a:lnTo>
                    <a:pt x="0" y="912"/>
                  </a:lnTo>
                  <a:lnTo>
                    <a:pt x="0" y="914"/>
                  </a:lnTo>
                  <a:lnTo>
                    <a:pt x="0" y="914"/>
                  </a:lnTo>
                  <a:lnTo>
                    <a:pt x="0" y="916"/>
                  </a:lnTo>
                  <a:lnTo>
                    <a:pt x="0" y="916"/>
                  </a:lnTo>
                  <a:lnTo>
                    <a:pt x="0" y="919"/>
                  </a:lnTo>
                  <a:lnTo>
                    <a:pt x="2" y="921"/>
                  </a:lnTo>
                  <a:lnTo>
                    <a:pt x="2" y="921"/>
                  </a:lnTo>
                  <a:lnTo>
                    <a:pt x="0" y="916"/>
                  </a:lnTo>
                  <a:lnTo>
                    <a:pt x="2" y="914"/>
                  </a:lnTo>
                  <a:lnTo>
                    <a:pt x="2" y="909"/>
                  </a:lnTo>
                  <a:lnTo>
                    <a:pt x="2" y="907"/>
                  </a:lnTo>
                  <a:lnTo>
                    <a:pt x="4" y="900"/>
                  </a:lnTo>
                  <a:lnTo>
                    <a:pt x="7" y="895"/>
                  </a:lnTo>
                  <a:lnTo>
                    <a:pt x="7" y="890"/>
                  </a:lnTo>
                  <a:lnTo>
                    <a:pt x="7" y="890"/>
                  </a:lnTo>
                  <a:lnTo>
                    <a:pt x="16" y="890"/>
                  </a:lnTo>
                  <a:lnTo>
                    <a:pt x="21" y="890"/>
                  </a:lnTo>
                  <a:lnTo>
                    <a:pt x="44" y="890"/>
                  </a:lnTo>
                  <a:lnTo>
                    <a:pt x="59" y="890"/>
                  </a:lnTo>
                  <a:lnTo>
                    <a:pt x="75" y="890"/>
                  </a:lnTo>
                  <a:lnTo>
                    <a:pt x="94" y="890"/>
                  </a:lnTo>
                  <a:lnTo>
                    <a:pt x="111" y="890"/>
                  </a:lnTo>
                  <a:lnTo>
                    <a:pt x="130" y="890"/>
                  </a:lnTo>
                  <a:lnTo>
                    <a:pt x="149" y="890"/>
                  </a:lnTo>
                  <a:lnTo>
                    <a:pt x="165" y="890"/>
                  </a:lnTo>
                  <a:lnTo>
                    <a:pt x="179" y="890"/>
                  </a:lnTo>
                  <a:lnTo>
                    <a:pt x="191" y="890"/>
                  </a:lnTo>
                  <a:lnTo>
                    <a:pt x="217" y="890"/>
                  </a:lnTo>
                  <a:lnTo>
                    <a:pt x="217" y="881"/>
                  </a:lnTo>
                  <a:lnTo>
                    <a:pt x="217" y="876"/>
                  </a:lnTo>
                  <a:lnTo>
                    <a:pt x="215" y="852"/>
                  </a:lnTo>
                  <a:lnTo>
                    <a:pt x="215" y="838"/>
                  </a:lnTo>
                  <a:lnTo>
                    <a:pt x="215" y="824"/>
                  </a:lnTo>
                  <a:lnTo>
                    <a:pt x="212" y="819"/>
                  </a:lnTo>
                  <a:lnTo>
                    <a:pt x="210" y="812"/>
                  </a:lnTo>
                  <a:lnTo>
                    <a:pt x="210" y="808"/>
                  </a:lnTo>
                  <a:lnTo>
                    <a:pt x="210" y="805"/>
                  </a:lnTo>
                  <a:lnTo>
                    <a:pt x="212" y="800"/>
                  </a:lnTo>
                  <a:lnTo>
                    <a:pt x="217" y="793"/>
                  </a:lnTo>
                  <a:lnTo>
                    <a:pt x="217" y="793"/>
                  </a:lnTo>
                  <a:lnTo>
                    <a:pt x="217" y="793"/>
                  </a:lnTo>
                  <a:lnTo>
                    <a:pt x="224" y="789"/>
                  </a:lnTo>
                  <a:lnTo>
                    <a:pt x="229" y="784"/>
                  </a:lnTo>
                  <a:lnTo>
                    <a:pt x="236" y="781"/>
                  </a:lnTo>
                  <a:lnTo>
                    <a:pt x="238" y="779"/>
                  </a:lnTo>
                  <a:lnTo>
                    <a:pt x="243" y="777"/>
                  </a:lnTo>
                  <a:lnTo>
                    <a:pt x="250" y="777"/>
                  </a:lnTo>
                  <a:lnTo>
                    <a:pt x="253" y="774"/>
                  </a:lnTo>
                  <a:lnTo>
                    <a:pt x="265" y="770"/>
                  </a:lnTo>
                  <a:lnTo>
                    <a:pt x="272" y="767"/>
                  </a:lnTo>
                  <a:lnTo>
                    <a:pt x="272" y="767"/>
                  </a:lnTo>
                  <a:lnTo>
                    <a:pt x="272" y="765"/>
                  </a:lnTo>
                  <a:lnTo>
                    <a:pt x="272" y="618"/>
                  </a:lnTo>
                  <a:lnTo>
                    <a:pt x="276" y="618"/>
                  </a:lnTo>
                  <a:lnTo>
                    <a:pt x="437" y="618"/>
                  </a:lnTo>
                  <a:lnTo>
                    <a:pt x="444" y="618"/>
                  </a:lnTo>
                  <a:lnTo>
                    <a:pt x="449" y="618"/>
                  </a:lnTo>
                  <a:lnTo>
                    <a:pt x="449" y="618"/>
                  </a:lnTo>
                  <a:lnTo>
                    <a:pt x="449" y="618"/>
                  </a:lnTo>
                  <a:lnTo>
                    <a:pt x="449" y="616"/>
                  </a:lnTo>
                  <a:lnTo>
                    <a:pt x="449" y="613"/>
                  </a:lnTo>
                  <a:lnTo>
                    <a:pt x="449" y="611"/>
                  </a:lnTo>
                  <a:lnTo>
                    <a:pt x="449" y="609"/>
                  </a:lnTo>
                  <a:lnTo>
                    <a:pt x="449" y="604"/>
                  </a:lnTo>
                  <a:lnTo>
                    <a:pt x="449" y="599"/>
                  </a:lnTo>
                  <a:lnTo>
                    <a:pt x="449" y="592"/>
                  </a:lnTo>
                  <a:lnTo>
                    <a:pt x="449" y="585"/>
                  </a:lnTo>
                  <a:lnTo>
                    <a:pt x="449" y="571"/>
                  </a:lnTo>
                  <a:lnTo>
                    <a:pt x="449" y="566"/>
                  </a:lnTo>
                  <a:lnTo>
                    <a:pt x="449" y="559"/>
                  </a:lnTo>
                  <a:lnTo>
                    <a:pt x="449" y="554"/>
                  </a:lnTo>
                  <a:lnTo>
                    <a:pt x="449" y="550"/>
                  </a:lnTo>
                  <a:lnTo>
                    <a:pt x="449" y="542"/>
                  </a:lnTo>
                  <a:lnTo>
                    <a:pt x="449" y="542"/>
                  </a:lnTo>
                  <a:lnTo>
                    <a:pt x="449" y="460"/>
                  </a:lnTo>
                  <a:lnTo>
                    <a:pt x="449" y="457"/>
                  </a:lnTo>
                  <a:lnTo>
                    <a:pt x="451" y="457"/>
                  </a:lnTo>
                  <a:lnTo>
                    <a:pt x="451" y="455"/>
                  </a:lnTo>
                  <a:lnTo>
                    <a:pt x="459" y="453"/>
                  </a:lnTo>
                  <a:lnTo>
                    <a:pt x="461" y="450"/>
                  </a:lnTo>
                  <a:lnTo>
                    <a:pt x="463" y="448"/>
                  </a:lnTo>
                  <a:lnTo>
                    <a:pt x="463" y="448"/>
                  </a:lnTo>
                  <a:lnTo>
                    <a:pt x="466" y="445"/>
                  </a:lnTo>
                  <a:lnTo>
                    <a:pt x="466" y="443"/>
                  </a:lnTo>
                  <a:lnTo>
                    <a:pt x="468" y="443"/>
                  </a:lnTo>
                  <a:lnTo>
                    <a:pt x="470" y="443"/>
                  </a:lnTo>
                  <a:lnTo>
                    <a:pt x="473" y="438"/>
                  </a:lnTo>
                  <a:lnTo>
                    <a:pt x="477" y="436"/>
                  </a:lnTo>
                  <a:lnTo>
                    <a:pt x="482" y="434"/>
                  </a:lnTo>
                  <a:lnTo>
                    <a:pt x="485" y="434"/>
                  </a:lnTo>
                  <a:lnTo>
                    <a:pt x="489" y="429"/>
                  </a:lnTo>
                  <a:lnTo>
                    <a:pt x="494" y="424"/>
                  </a:lnTo>
                  <a:lnTo>
                    <a:pt x="499" y="422"/>
                  </a:lnTo>
                  <a:lnTo>
                    <a:pt x="501" y="419"/>
                  </a:lnTo>
                  <a:lnTo>
                    <a:pt x="501" y="419"/>
                  </a:lnTo>
                  <a:lnTo>
                    <a:pt x="506" y="415"/>
                  </a:lnTo>
                  <a:lnTo>
                    <a:pt x="506" y="415"/>
                  </a:lnTo>
                  <a:lnTo>
                    <a:pt x="508" y="415"/>
                  </a:lnTo>
                  <a:lnTo>
                    <a:pt x="511" y="415"/>
                  </a:lnTo>
                  <a:lnTo>
                    <a:pt x="513" y="415"/>
                  </a:lnTo>
                  <a:lnTo>
                    <a:pt x="513" y="415"/>
                  </a:lnTo>
                  <a:lnTo>
                    <a:pt x="515" y="415"/>
                  </a:lnTo>
                  <a:lnTo>
                    <a:pt x="520" y="415"/>
                  </a:lnTo>
                  <a:lnTo>
                    <a:pt x="525" y="410"/>
                  </a:lnTo>
                  <a:lnTo>
                    <a:pt x="532" y="408"/>
                  </a:lnTo>
                  <a:lnTo>
                    <a:pt x="537" y="408"/>
                  </a:lnTo>
                  <a:lnTo>
                    <a:pt x="541" y="408"/>
                  </a:lnTo>
                  <a:lnTo>
                    <a:pt x="551" y="412"/>
                  </a:lnTo>
                  <a:lnTo>
                    <a:pt x="556" y="408"/>
                  </a:lnTo>
                  <a:lnTo>
                    <a:pt x="563" y="405"/>
                  </a:lnTo>
                  <a:lnTo>
                    <a:pt x="572" y="405"/>
                  </a:lnTo>
                  <a:lnTo>
                    <a:pt x="579" y="403"/>
                  </a:lnTo>
                  <a:lnTo>
                    <a:pt x="593" y="403"/>
                  </a:lnTo>
                  <a:lnTo>
                    <a:pt x="601" y="403"/>
                  </a:lnTo>
                  <a:lnTo>
                    <a:pt x="605" y="400"/>
                  </a:lnTo>
                  <a:lnTo>
                    <a:pt x="608" y="408"/>
                  </a:lnTo>
                  <a:lnTo>
                    <a:pt x="612" y="408"/>
                  </a:lnTo>
                  <a:lnTo>
                    <a:pt x="617" y="408"/>
                  </a:lnTo>
                  <a:lnTo>
                    <a:pt x="624" y="400"/>
                  </a:lnTo>
                  <a:lnTo>
                    <a:pt x="629" y="391"/>
                  </a:lnTo>
                  <a:lnTo>
                    <a:pt x="631" y="384"/>
                  </a:lnTo>
                  <a:lnTo>
                    <a:pt x="636" y="379"/>
                  </a:lnTo>
                  <a:lnTo>
                    <a:pt x="643" y="374"/>
                  </a:lnTo>
                  <a:lnTo>
                    <a:pt x="648" y="370"/>
                  </a:lnTo>
                  <a:lnTo>
                    <a:pt x="653" y="367"/>
                  </a:lnTo>
                  <a:lnTo>
                    <a:pt x="660" y="363"/>
                  </a:lnTo>
                  <a:lnTo>
                    <a:pt x="667" y="360"/>
                  </a:lnTo>
                  <a:lnTo>
                    <a:pt x="674" y="353"/>
                  </a:lnTo>
                  <a:lnTo>
                    <a:pt x="681" y="346"/>
                  </a:lnTo>
                  <a:lnTo>
                    <a:pt x="686" y="344"/>
                  </a:lnTo>
                  <a:lnTo>
                    <a:pt x="693" y="341"/>
                  </a:lnTo>
                  <a:lnTo>
                    <a:pt x="700" y="341"/>
                  </a:lnTo>
                  <a:lnTo>
                    <a:pt x="709" y="339"/>
                  </a:lnTo>
                  <a:lnTo>
                    <a:pt x="719" y="334"/>
                  </a:lnTo>
                  <a:lnTo>
                    <a:pt x="719" y="329"/>
                  </a:lnTo>
                  <a:lnTo>
                    <a:pt x="719" y="325"/>
                  </a:lnTo>
                  <a:lnTo>
                    <a:pt x="721" y="322"/>
                  </a:lnTo>
                  <a:lnTo>
                    <a:pt x="724" y="318"/>
                  </a:lnTo>
                  <a:lnTo>
                    <a:pt x="721" y="313"/>
                  </a:lnTo>
                  <a:lnTo>
                    <a:pt x="721" y="313"/>
                  </a:lnTo>
                  <a:lnTo>
                    <a:pt x="721" y="311"/>
                  </a:lnTo>
                  <a:lnTo>
                    <a:pt x="721" y="311"/>
                  </a:lnTo>
                  <a:lnTo>
                    <a:pt x="719" y="311"/>
                  </a:lnTo>
                  <a:lnTo>
                    <a:pt x="716" y="308"/>
                  </a:lnTo>
                  <a:lnTo>
                    <a:pt x="716" y="308"/>
                  </a:lnTo>
                  <a:lnTo>
                    <a:pt x="714" y="306"/>
                  </a:lnTo>
                  <a:lnTo>
                    <a:pt x="714" y="306"/>
                  </a:lnTo>
                  <a:lnTo>
                    <a:pt x="714" y="303"/>
                  </a:lnTo>
                  <a:lnTo>
                    <a:pt x="712" y="306"/>
                  </a:lnTo>
                  <a:lnTo>
                    <a:pt x="712" y="306"/>
                  </a:lnTo>
                  <a:lnTo>
                    <a:pt x="709" y="306"/>
                  </a:lnTo>
                  <a:lnTo>
                    <a:pt x="709" y="306"/>
                  </a:lnTo>
                  <a:lnTo>
                    <a:pt x="709" y="306"/>
                  </a:lnTo>
                  <a:lnTo>
                    <a:pt x="709" y="306"/>
                  </a:lnTo>
                  <a:lnTo>
                    <a:pt x="709" y="303"/>
                  </a:lnTo>
                  <a:lnTo>
                    <a:pt x="709" y="301"/>
                  </a:lnTo>
                  <a:lnTo>
                    <a:pt x="709" y="301"/>
                  </a:lnTo>
                  <a:lnTo>
                    <a:pt x="709" y="296"/>
                  </a:lnTo>
                  <a:lnTo>
                    <a:pt x="709" y="294"/>
                  </a:lnTo>
                  <a:lnTo>
                    <a:pt x="712" y="294"/>
                  </a:lnTo>
                  <a:lnTo>
                    <a:pt x="714" y="292"/>
                  </a:lnTo>
                  <a:lnTo>
                    <a:pt x="716" y="292"/>
                  </a:lnTo>
                  <a:lnTo>
                    <a:pt x="719" y="275"/>
                  </a:lnTo>
                  <a:lnTo>
                    <a:pt x="721" y="273"/>
                  </a:lnTo>
                  <a:lnTo>
                    <a:pt x="724" y="275"/>
                  </a:lnTo>
                  <a:lnTo>
                    <a:pt x="726" y="273"/>
                  </a:lnTo>
                  <a:lnTo>
                    <a:pt x="742" y="270"/>
                  </a:lnTo>
                  <a:lnTo>
                    <a:pt x="754" y="268"/>
                  </a:lnTo>
                  <a:lnTo>
                    <a:pt x="764" y="266"/>
                  </a:lnTo>
                  <a:lnTo>
                    <a:pt x="761" y="261"/>
                  </a:lnTo>
                  <a:lnTo>
                    <a:pt x="757" y="251"/>
                  </a:lnTo>
                  <a:lnTo>
                    <a:pt x="759" y="249"/>
                  </a:lnTo>
                  <a:lnTo>
                    <a:pt x="771" y="247"/>
                  </a:lnTo>
                  <a:lnTo>
                    <a:pt x="780" y="244"/>
                  </a:lnTo>
                  <a:lnTo>
                    <a:pt x="787" y="244"/>
                  </a:lnTo>
                  <a:lnTo>
                    <a:pt x="790" y="247"/>
                  </a:lnTo>
                  <a:lnTo>
                    <a:pt x="795" y="247"/>
                  </a:lnTo>
                  <a:lnTo>
                    <a:pt x="799" y="247"/>
                  </a:lnTo>
                  <a:lnTo>
                    <a:pt x="802" y="247"/>
                  </a:lnTo>
                  <a:lnTo>
                    <a:pt x="806" y="247"/>
                  </a:lnTo>
                  <a:lnTo>
                    <a:pt x="811" y="247"/>
                  </a:lnTo>
                  <a:lnTo>
                    <a:pt x="816" y="247"/>
                  </a:lnTo>
                  <a:lnTo>
                    <a:pt x="821" y="247"/>
                  </a:lnTo>
                  <a:lnTo>
                    <a:pt x="825" y="247"/>
                  </a:lnTo>
                  <a:lnTo>
                    <a:pt x="830" y="247"/>
                  </a:lnTo>
                  <a:lnTo>
                    <a:pt x="832" y="247"/>
                  </a:lnTo>
                  <a:lnTo>
                    <a:pt x="837" y="247"/>
                  </a:lnTo>
                  <a:lnTo>
                    <a:pt x="839" y="247"/>
                  </a:lnTo>
                  <a:lnTo>
                    <a:pt x="842" y="249"/>
                  </a:lnTo>
                  <a:lnTo>
                    <a:pt x="842" y="249"/>
                  </a:lnTo>
                  <a:lnTo>
                    <a:pt x="844" y="249"/>
                  </a:lnTo>
                  <a:lnTo>
                    <a:pt x="847" y="249"/>
                  </a:lnTo>
                  <a:lnTo>
                    <a:pt x="849" y="247"/>
                  </a:lnTo>
                  <a:lnTo>
                    <a:pt x="851" y="244"/>
                  </a:lnTo>
                  <a:lnTo>
                    <a:pt x="849" y="244"/>
                  </a:lnTo>
                  <a:lnTo>
                    <a:pt x="849" y="244"/>
                  </a:lnTo>
                  <a:lnTo>
                    <a:pt x="849" y="242"/>
                  </a:lnTo>
                  <a:lnTo>
                    <a:pt x="847" y="242"/>
                  </a:lnTo>
                  <a:lnTo>
                    <a:pt x="844" y="244"/>
                  </a:lnTo>
                  <a:lnTo>
                    <a:pt x="844" y="244"/>
                  </a:lnTo>
                  <a:lnTo>
                    <a:pt x="844" y="242"/>
                  </a:lnTo>
                  <a:lnTo>
                    <a:pt x="844" y="242"/>
                  </a:lnTo>
                  <a:lnTo>
                    <a:pt x="844" y="242"/>
                  </a:lnTo>
                  <a:lnTo>
                    <a:pt x="844" y="242"/>
                  </a:lnTo>
                  <a:lnTo>
                    <a:pt x="847" y="240"/>
                  </a:lnTo>
                  <a:lnTo>
                    <a:pt x="847" y="240"/>
                  </a:lnTo>
                  <a:lnTo>
                    <a:pt x="847" y="240"/>
                  </a:lnTo>
                  <a:lnTo>
                    <a:pt x="847" y="240"/>
                  </a:lnTo>
                  <a:lnTo>
                    <a:pt x="847" y="232"/>
                  </a:lnTo>
                  <a:lnTo>
                    <a:pt x="847" y="230"/>
                  </a:lnTo>
                  <a:lnTo>
                    <a:pt x="849" y="230"/>
                  </a:lnTo>
                  <a:lnTo>
                    <a:pt x="849" y="228"/>
                  </a:lnTo>
                  <a:lnTo>
                    <a:pt x="849" y="228"/>
                  </a:lnTo>
                  <a:lnTo>
                    <a:pt x="851" y="228"/>
                  </a:lnTo>
                  <a:lnTo>
                    <a:pt x="854" y="228"/>
                  </a:lnTo>
                  <a:lnTo>
                    <a:pt x="856" y="225"/>
                  </a:lnTo>
                  <a:lnTo>
                    <a:pt x="858" y="223"/>
                  </a:lnTo>
                  <a:lnTo>
                    <a:pt x="858" y="221"/>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10" name="Freeform 29">
              <a:extLst>
                <a:ext uri="{FF2B5EF4-FFF2-40B4-BE49-F238E27FC236}">
                  <a16:creationId xmlns:a16="http://schemas.microsoft.com/office/drawing/2014/main" id="{FF30A5D2-84DF-EEC5-E2C4-655AC15A9343}"/>
                </a:ext>
              </a:extLst>
            </p:cNvPr>
            <p:cNvSpPr>
              <a:spLocks/>
            </p:cNvSpPr>
            <p:nvPr/>
          </p:nvSpPr>
          <p:spPr bwMode="auto">
            <a:xfrm>
              <a:off x="5959111" y="1380654"/>
              <a:ext cx="571791" cy="511937"/>
            </a:xfrm>
            <a:custGeom>
              <a:avLst/>
              <a:gdLst>
                <a:gd name="T0" fmla="*/ 449 w 449"/>
                <a:gd name="T1" fmla="*/ 16 h 402"/>
                <a:gd name="T2" fmla="*/ 449 w 449"/>
                <a:gd name="T3" fmla="*/ 35 h 402"/>
                <a:gd name="T4" fmla="*/ 449 w 449"/>
                <a:gd name="T5" fmla="*/ 66 h 402"/>
                <a:gd name="T6" fmla="*/ 449 w 449"/>
                <a:gd name="T7" fmla="*/ 92 h 402"/>
                <a:gd name="T8" fmla="*/ 449 w 449"/>
                <a:gd name="T9" fmla="*/ 99 h 402"/>
                <a:gd name="T10" fmla="*/ 423 w 449"/>
                <a:gd name="T11" fmla="*/ 99 h 402"/>
                <a:gd name="T12" fmla="*/ 395 w 449"/>
                <a:gd name="T13" fmla="*/ 99 h 402"/>
                <a:gd name="T14" fmla="*/ 369 w 449"/>
                <a:gd name="T15" fmla="*/ 99 h 402"/>
                <a:gd name="T16" fmla="*/ 343 w 449"/>
                <a:gd name="T17" fmla="*/ 99 h 402"/>
                <a:gd name="T18" fmla="*/ 314 w 449"/>
                <a:gd name="T19" fmla="*/ 99 h 402"/>
                <a:gd name="T20" fmla="*/ 288 w 449"/>
                <a:gd name="T21" fmla="*/ 99 h 402"/>
                <a:gd name="T22" fmla="*/ 272 w 449"/>
                <a:gd name="T23" fmla="*/ 109 h 402"/>
                <a:gd name="T24" fmla="*/ 272 w 449"/>
                <a:gd name="T25" fmla="*/ 130 h 402"/>
                <a:gd name="T26" fmla="*/ 272 w 449"/>
                <a:gd name="T27" fmla="*/ 154 h 402"/>
                <a:gd name="T28" fmla="*/ 272 w 449"/>
                <a:gd name="T29" fmla="*/ 175 h 402"/>
                <a:gd name="T30" fmla="*/ 272 w 449"/>
                <a:gd name="T31" fmla="*/ 199 h 402"/>
                <a:gd name="T32" fmla="*/ 272 w 449"/>
                <a:gd name="T33" fmla="*/ 220 h 402"/>
                <a:gd name="T34" fmla="*/ 272 w 449"/>
                <a:gd name="T35" fmla="*/ 241 h 402"/>
                <a:gd name="T36" fmla="*/ 253 w 449"/>
                <a:gd name="T37" fmla="*/ 255 h 402"/>
                <a:gd name="T38" fmla="*/ 229 w 449"/>
                <a:gd name="T39" fmla="*/ 265 h 402"/>
                <a:gd name="T40" fmla="*/ 212 w 449"/>
                <a:gd name="T41" fmla="*/ 281 h 402"/>
                <a:gd name="T42" fmla="*/ 215 w 449"/>
                <a:gd name="T43" fmla="*/ 305 h 402"/>
                <a:gd name="T44" fmla="*/ 217 w 449"/>
                <a:gd name="T45" fmla="*/ 371 h 402"/>
                <a:gd name="T46" fmla="*/ 179 w 449"/>
                <a:gd name="T47" fmla="*/ 371 h 402"/>
                <a:gd name="T48" fmla="*/ 111 w 449"/>
                <a:gd name="T49" fmla="*/ 371 h 402"/>
                <a:gd name="T50" fmla="*/ 33 w 449"/>
                <a:gd name="T51" fmla="*/ 371 h 402"/>
                <a:gd name="T52" fmla="*/ 7 w 449"/>
                <a:gd name="T53" fmla="*/ 371 h 402"/>
                <a:gd name="T54" fmla="*/ 2 w 449"/>
                <a:gd name="T55" fmla="*/ 395 h 402"/>
                <a:gd name="T56" fmla="*/ 0 w 449"/>
                <a:gd name="T57" fmla="*/ 397 h 402"/>
                <a:gd name="T58" fmla="*/ 0 w 449"/>
                <a:gd name="T59" fmla="*/ 390 h 402"/>
                <a:gd name="T60" fmla="*/ 4 w 449"/>
                <a:gd name="T61" fmla="*/ 367 h 402"/>
                <a:gd name="T62" fmla="*/ 56 w 449"/>
                <a:gd name="T63" fmla="*/ 362 h 402"/>
                <a:gd name="T64" fmla="*/ 97 w 449"/>
                <a:gd name="T65" fmla="*/ 364 h 402"/>
                <a:gd name="T66" fmla="*/ 130 w 449"/>
                <a:gd name="T67" fmla="*/ 355 h 402"/>
                <a:gd name="T68" fmla="*/ 134 w 449"/>
                <a:gd name="T69" fmla="*/ 338 h 402"/>
                <a:gd name="T70" fmla="*/ 149 w 449"/>
                <a:gd name="T71" fmla="*/ 322 h 402"/>
                <a:gd name="T72" fmla="*/ 156 w 449"/>
                <a:gd name="T73" fmla="*/ 298 h 402"/>
                <a:gd name="T74" fmla="*/ 163 w 449"/>
                <a:gd name="T75" fmla="*/ 255 h 402"/>
                <a:gd name="T76" fmla="*/ 175 w 449"/>
                <a:gd name="T77" fmla="*/ 232 h 402"/>
                <a:gd name="T78" fmla="*/ 198 w 449"/>
                <a:gd name="T79" fmla="*/ 220 h 402"/>
                <a:gd name="T80" fmla="*/ 212 w 449"/>
                <a:gd name="T81" fmla="*/ 199 h 402"/>
                <a:gd name="T82" fmla="*/ 229 w 449"/>
                <a:gd name="T83" fmla="*/ 184 h 402"/>
                <a:gd name="T84" fmla="*/ 250 w 449"/>
                <a:gd name="T85" fmla="*/ 168 h 402"/>
                <a:gd name="T86" fmla="*/ 260 w 449"/>
                <a:gd name="T87" fmla="*/ 135 h 402"/>
                <a:gd name="T88" fmla="*/ 267 w 449"/>
                <a:gd name="T89" fmla="*/ 106 h 402"/>
                <a:gd name="T90" fmla="*/ 274 w 449"/>
                <a:gd name="T91" fmla="*/ 97 h 402"/>
                <a:gd name="T92" fmla="*/ 288 w 449"/>
                <a:gd name="T93" fmla="*/ 87 h 402"/>
                <a:gd name="T94" fmla="*/ 300 w 449"/>
                <a:gd name="T95" fmla="*/ 68 h 402"/>
                <a:gd name="T96" fmla="*/ 307 w 449"/>
                <a:gd name="T97" fmla="*/ 52 h 402"/>
                <a:gd name="T98" fmla="*/ 331 w 449"/>
                <a:gd name="T99" fmla="*/ 40 h 402"/>
                <a:gd name="T100" fmla="*/ 354 w 449"/>
                <a:gd name="T101" fmla="*/ 42 h 402"/>
                <a:gd name="T102" fmla="*/ 376 w 449"/>
                <a:gd name="T103" fmla="*/ 45 h 402"/>
                <a:gd name="T104" fmla="*/ 392 w 449"/>
                <a:gd name="T105" fmla="*/ 49 h 402"/>
                <a:gd name="T106" fmla="*/ 414 w 449"/>
                <a:gd name="T107" fmla="*/ 35 h 402"/>
                <a:gd name="T108" fmla="*/ 440 w 449"/>
                <a:gd name="T109" fmla="*/ 33 h 402"/>
                <a:gd name="T110" fmla="*/ 444 w 449"/>
                <a:gd name="T111" fmla="*/ 21 h 402"/>
                <a:gd name="T112" fmla="*/ 442 w 449"/>
                <a:gd name="T113" fmla="*/ 5 h 402"/>
                <a:gd name="T114" fmla="*/ 447 w 449"/>
                <a:gd name="T115"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49" h="402">
                  <a:moveTo>
                    <a:pt x="447" y="0"/>
                  </a:moveTo>
                  <a:lnTo>
                    <a:pt x="449" y="0"/>
                  </a:lnTo>
                  <a:lnTo>
                    <a:pt x="449" y="7"/>
                  </a:lnTo>
                  <a:lnTo>
                    <a:pt x="449" y="12"/>
                  </a:lnTo>
                  <a:lnTo>
                    <a:pt x="449" y="16"/>
                  </a:lnTo>
                  <a:lnTo>
                    <a:pt x="449" y="23"/>
                  </a:lnTo>
                  <a:lnTo>
                    <a:pt x="449" y="23"/>
                  </a:lnTo>
                  <a:lnTo>
                    <a:pt x="449" y="26"/>
                  </a:lnTo>
                  <a:lnTo>
                    <a:pt x="449" y="31"/>
                  </a:lnTo>
                  <a:lnTo>
                    <a:pt x="449" y="35"/>
                  </a:lnTo>
                  <a:lnTo>
                    <a:pt x="449" y="40"/>
                  </a:lnTo>
                  <a:lnTo>
                    <a:pt x="449" y="47"/>
                  </a:lnTo>
                  <a:lnTo>
                    <a:pt x="449" y="52"/>
                  </a:lnTo>
                  <a:lnTo>
                    <a:pt x="449" y="59"/>
                  </a:lnTo>
                  <a:lnTo>
                    <a:pt x="449" y="66"/>
                  </a:lnTo>
                  <a:lnTo>
                    <a:pt x="449" y="73"/>
                  </a:lnTo>
                  <a:lnTo>
                    <a:pt x="449" y="80"/>
                  </a:lnTo>
                  <a:lnTo>
                    <a:pt x="449" y="85"/>
                  </a:lnTo>
                  <a:lnTo>
                    <a:pt x="449" y="90"/>
                  </a:lnTo>
                  <a:lnTo>
                    <a:pt x="449" y="92"/>
                  </a:lnTo>
                  <a:lnTo>
                    <a:pt x="449" y="94"/>
                  </a:lnTo>
                  <a:lnTo>
                    <a:pt x="449" y="97"/>
                  </a:lnTo>
                  <a:lnTo>
                    <a:pt x="449" y="99"/>
                  </a:lnTo>
                  <a:lnTo>
                    <a:pt x="449" y="99"/>
                  </a:lnTo>
                  <a:lnTo>
                    <a:pt x="449" y="99"/>
                  </a:lnTo>
                  <a:lnTo>
                    <a:pt x="444" y="99"/>
                  </a:lnTo>
                  <a:lnTo>
                    <a:pt x="437" y="99"/>
                  </a:lnTo>
                  <a:lnTo>
                    <a:pt x="433" y="99"/>
                  </a:lnTo>
                  <a:lnTo>
                    <a:pt x="428" y="99"/>
                  </a:lnTo>
                  <a:lnTo>
                    <a:pt x="423" y="99"/>
                  </a:lnTo>
                  <a:lnTo>
                    <a:pt x="416" y="99"/>
                  </a:lnTo>
                  <a:lnTo>
                    <a:pt x="411" y="99"/>
                  </a:lnTo>
                  <a:lnTo>
                    <a:pt x="406" y="99"/>
                  </a:lnTo>
                  <a:lnTo>
                    <a:pt x="402" y="99"/>
                  </a:lnTo>
                  <a:lnTo>
                    <a:pt x="395" y="99"/>
                  </a:lnTo>
                  <a:lnTo>
                    <a:pt x="390" y="99"/>
                  </a:lnTo>
                  <a:lnTo>
                    <a:pt x="385" y="99"/>
                  </a:lnTo>
                  <a:lnTo>
                    <a:pt x="378" y="99"/>
                  </a:lnTo>
                  <a:lnTo>
                    <a:pt x="373" y="99"/>
                  </a:lnTo>
                  <a:lnTo>
                    <a:pt x="369" y="99"/>
                  </a:lnTo>
                  <a:lnTo>
                    <a:pt x="364" y="99"/>
                  </a:lnTo>
                  <a:lnTo>
                    <a:pt x="357" y="99"/>
                  </a:lnTo>
                  <a:lnTo>
                    <a:pt x="352" y="99"/>
                  </a:lnTo>
                  <a:lnTo>
                    <a:pt x="347" y="99"/>
                  </a:lnTo>
                  <a:lnTo>
                    <a:pt x="343" y="99"/>
                  </a:lnTo>
                  <a:lnTo>
                    <a:pt x="336" y="99"/>
                  </a:lnTo>
                  <a:lnTo>
                    <a:pt x="331" y="99"/>
                  </a:lnTo>
                  <a:lnTo>
                    <a:pt x="326" y="99"/>
                  </a:lnTo>
                  <a:lnTo>
                    <a:pt x="319" y="99"/>
                  </a:lnTo>
                  <a:lnTo>
                    <a:pt x="314" y="99"/>
                  </a:lnTo>
                  <a:lnTo>
                    <a:pt x="309" y="99"/>
                  </a:lnTo>
                  <a:lnTo>
                    <a:pt x="305" y="99"/>
                  </a:lnTo>
                  <a:lnTo>
                    <a:pt x="298" y="99"/>
                  </a:lnTo>
                  <a:lnTo>
                    <a:pt x="293" y="99"/>
                  </a:lnTo>
                  <a:lnTo>
                    <a:pt x="288" y="99"/>
                  </a:lnTo>
                  <a:lnTo>
                    <a:pt x="281" y="99"/>
                  </a:lnTo>
                  <a:lnTo>
                    <a:pt x="276" y="99"/>
                  </a:lnTo>
                  <a:lnTo>
                    <a:pt x="272" y="99"/>
                  </a:lnTo>
                  <a:lnTo>
                    <a:pt x="272" y="104"/>
                  </a:lnTo>
                  <a:lnTo>
                    <a:pt x="272" y="109"/>
                  </a:lnTo>
                  <a:lnTo>
                    <a:pt x="272" y="113"/>
                  </a:lnTo>
                  <a:lnTo>
                    <a:pt x="272" y="118"/>
                  </a:lnTo>
                  <a:lnTo>
                    <a:pt x="272" y="123"/>
                  </a:lnTo>
                  <a:lnTo>
                    <a:pt x="272" y="128"/>
                  </a:lnTo>
                  <a:lnTo>
                    <a:pt x="272" y="130"/>
                  </a:lnTo>
                  <a:lnTo>
                    <a:pt x="272" y="135"/>
                  </a:lnTo>
                  <a:lnTo>
                    <a:pt x="272" y="139"/>
                  </a:lnTo>
                  <a:lnTo>
                    <a:pt x="272" y="144"/>
                  </a:lnTo>
                  <a:lnTo>
                    <a:pt x="272" y="149"/>
                  </a:lnTo>
                  <a:lnTo>
                    <a:pt x="272" y="154"/>
                  </a:lnTo>
                  <a:lnTo>
                    <a:pt x="272" y="158"/>
                  </a:lnTo>
                  <a:lnTo>
                    <a:pt x="272" y="163"/>
                  </a:lnTo>
                  <a:lnTo>
                    <a:pt x="272" y="168"/>
                  </a:lnTo>
                  <a:lnTo>
                    <a:pt x="272" y="170"/>
                  </a:lnTo>
                  <a:lnTo>
                    <a:pt x="272" y="175"/>
                  </a:lnTo>
                  <a:lnTo>
                    <a:pt x="272" y="180"/>
                  </a:lnTo>
                  <a:lnTo>
                    <a:pt x="272" y="184"/>
                  </a:lnTo>
                  <a:lnTo>
                    <a:pt x="272" y="189"/>
                  </a:lnTo>
                  <a:lnTo>
                    <a:pt x="272" y="194"/>
                  </a:lnTo>
                  <a:lnTo>
                    <a:pt x="272" y="199"/>
                  </a:lnTo>
                  <a:lnTo>
                    <a:pt x="272" y="201"/>
                  </a:lnTo>
                  <a:lnTo>
                    <a:pt x="272" y="206"/>
                  </a:lnTo>
                  <a:lnTo>
                    <a:pt x="272" y="210"/>
                  </a:lnTo>
                  <a:lnTo>
                    <a:pt x="272" y="215"/>
                  </a:lnTo>
                  <a:lnTo>
                    <a:pt x="272" y="220"/>
                  </a:lnTo>
                  <a:lnTo>
                    <a:pt x="272" y="225"/>
                  </a:lnTo>
                  <a:lnTo>
                    <a:pt x="272" y="229"/>
                  </a:lnTo>
                  <a:lnTo>
                    <a:pt x="272" y="232"/>
                  </a:lnTo>
                  <a:lnTo>
                    <a:pt x="272" y="236"/>
                  </a:lnTo>
                  <a:lnTo>
                    <a:pt x="272" y="241"/>
                  </a:lnTo>
                  <a:lnTo>
                    <a:pt x="272" y="246"/>
                  </a:lnTo>
                  <a:lnTo>
                    <a:pt x="272" y="248"/>
                  </a:lnTo>
                  <a:lnTo>
                    <a:pt x="272" y="248"/>
                  </a:lnTo>
                  <a:lnTo>
                    <a:pt x="265" y="251"/>
                  </a:lnTo>
                  <a:lnTo>
                    <a:pt x="253" y="255"/>
                  </a:lnTo>
                  <a:lnTo>
                    <a:pt x="250" y="258"/>
                  </a:lnTo>
                  <a:lnTo>
                    <a:pt x="243" y="258"/>
                  </a:lnTo>
                  <a:lnTo>
                    <a:pt x="238" y="260"/>
                  </a:lnTo>
                  <a:lnTo>
                    <a:pt x="236" y="262"/>
                  </a:lnTo>
                  <a:lnTo>
                    <a:pt x="229" y="265"/>
                  </a:lnTo>
                  <a:lnTo>
                    <a:pt x="224" y="270"/>
                  </a:lnTo>
                  <a:lnTo>
                    <a:pt x="217" y="274"/>
                  </a:lnTo>
                  <a:lnTo>
                    <a:pt x="217" y="274"/>
                  </a:lnTo>
                  <a:lnTo>
                    <a:pt x="217" y="274"/>
                  </a:lnTo>
                  <a:lnTo>
                    <a:pt x="212" y="281"/>
                  </a:lnTo>
                  <a:lnTo>
                    <a:pt x="210" y="286"/>
                  </a:lnTo>
                  <a:lnTo>
                    <a:pt x="210" y="289"/>
                  </a:lnTo>
                  <a:lnTo>
                    <a:pt x="210" y="293"/>
                  </a:lnTo>
                  <a:lnTo>
                    <a:pt x="212" y="300"/>
                  </a:lnTo>
                  <a:lnTo>
                    <a:pt x="215" y="305"/>
                  </a:lnTo>
                  <a:lnTo>
                    <a:pt x="215" y="319"/>
                  </a:lnTo>
                  <a:lnTo>
                    <a:pt x="215" y="333"/>
                  </a:lnTo>
                  <a:lnTo>
                    <a:pt x="217" y="357"/>
                  </a:lnTo>
                  <a:lnTo>
                    <a:pt x="217" y="362"/>
                  </a:lnTo>
                  <a:lnTo>
                    <a:pt x="217" y="371"/>
                  </a:lnTo>
                  <a:lnTo>
                    <a:pt x="210" y="371"/>
                  </a:lnTo>
                  <a:lnTo>
                    <a:pt x="208" y="371"/>
                  </a:lnTo>
                  <a:lnTo>
                    <a:pt x="201" y="371"/>
                  </a:lnTo>
                  <a:lnTo>
                    <a:pt x="191" y="371"/>
                  </a:lnTo>
                  <a:lnTo>
                    <a:pt x="179" y="371"/>
                  </a:lnTo>
                  <a:lnTo>
                    <a:pt x="165" y="371"/>
                  </a:lnTo>
                  <a:lnTo>
                    <a:pt x="149" y="371"/>
                  </a:lnTo>
                  <a:lnTo>
                    <a:pt x="149" y="371"/>
                  </a:lnTo>
                  <a:lnTo>
                    <a:pt x="130" y="371"/>
                  </a:lnTo>
                  <a:lnTo>
                    <a:pt x="111" y="371"/>
                  </a:lnTo>
                  <a:lnTo>
                    <a:pt x="94" y="371"/>
                  </a:lnTo>
                  <a:lnTo>
                    <a:pt x="75" y="371"/>
                  </a:lnTo>
                  <a:lnTo>
                    <a:pt x="59" y="371"/>
                  </a:lnTo>
                  <a:lnTo>
                    <a:pt x="44" y="371"/>
                  </a:lnTo>
                  <a:lnTo>
                    <a:pt x="33" y="371"/>
                  </a:lnTo>
                  <a:lnTo>
                    <a:pt x="21" y="371"/>
                  </a:lnTo>
                  <a:lnTo>
                    <a:pt x="16" y="371"/>
                  </a:lnTo>
                  <a:lnTo>
                    <a:pt x="14" y="371"/>
                  </a:lnTo>
                  <a:lnTo>
                    <a:pt x="7" y="371"/>
                  </a:lnTo>
                  <a:lnTo>
                    <a:pt x="7" y="371"/>
                  </a:lnTo>
                  <a:lnTo>
                    <a:pt x="7" y="376"/>
                  </a:lnTo>
                  <a:lnTo>
                    <a:pt x="4" y="381"/>
                  </a:lnTo>
                  <a:lnTo>
                    <a:pt x="2" y="388"/>
                  </a:lnTo>
                  <a:lnTo>
                    <a:pt x="2" y="390"/>
                  </a:lnTo>
                  <a:lnTo>
                    <a:pt x="2" y="395"/>
                  </a:lnTo>
                  <a:lnTo>
                    <a:pt x="0" y="397"/>
                  </a:lnTo>
                  <a:lnTo>
                    <a:pt x="2" y="402"/>
                  </a:lnTo>
                  <a:lnTo>
                    <a:pt x="2" y="402"/>
                  </a:lnTo>
                  <a:lnTo>
                    <a:pt x="0" y="400"/>
                  </a:lnTo>
                  <a:lnTo>
                    <a:pt x="0" y="397"/>
                  </a:lnTo>
                  <a:lnTo>
                    <a:pt x="0" y="397"/>
                  </a:lnTo>
                  <a:lnTo>
                    <a:pt x="0" y="395"/>
                  </a:lnTo>
                  <a:lnTo>
                    <a:pt x="0" y="395"/>
                  </a:lnTo>
                  <a:lnTo>
                    <a:pt x="0" y="393"/>
                  </a:lnTo>
                  <a:lnTo>
                    <a:pt x="0" y="390"/>
                  </a:lnTo>
                  <a:lnTo>
                    <a:pt x="2" y="388"/>
                  </a:lnTo>
                  <a:lnTo>
                    <a:pt x="4" y="371"/>
                  </a:lnTo>
                  <a:lnTo>
                    <a:pt x="4" y="369"/>
                  </a:lnTo>
                  <a:lnTo>
                    <a:pt x="4" y="369"/>
                  </a:lnTo>
                  <a:lnTo>
                    <a:pt x="4" y="367"/>
                  </a:lnTo>
                  <a:lnTo>
                    <a:pt x="7" y="364"/>
                  </a:lnTo>
                  <a:lnTo>
                    <a:pt x="18" y="362"/>
                  </a:lnTo>
                  <a:lnTo>
                    <a:pt x="28" y="362"/>
                  </a:lnTo>
                  <a:lnTo>
                    <a:pt x="49" y="362"/>
                  </a:lnTo>
                  <a:lnTo>
                    <a:pt x="56" y="362"/>
                  </a:lnTo>
                  <a:lnTo>
                    <a:pt x="63" y="362"/>
                  </a:lnTo>
                  <a:lnTo>
                    <a:pt x="73" y="362"/>
                  </a:lnTo>
                  <a:lnTo>
                    <a:pt x="80" y="362"/>
                  </a:lnTo>
                  <a:lnTo>
                    <a:pt x="87" y="364"/>
                  </a:lnTo>
                  <a:lnTo>
                    <a:pt x="97" y="364"/>
                  </a:lnTo>
                  <a:lnTo>
                    <a:pt x="104" y="364"/>
                  </a:lnTo>
                  <a:lnTo>
                    <a:pt x="113" y="364"/>
                  </a:lnTo>
                  <a:lnTo>
                    <a:pt x="120" y="364"/>
                  </a:lnTo>
                  <a:lnTo>
                    <a:pt x="125" y="362"/>
                  </a:lnTo>
                  <a:lnTo>
                    <a:pt x="130" y="355"/>
                  </a:lnTo>
                  <a:lnTo>
                    <a:pt x="132" y="350"/>
                  </a:lnTo>
                  <a:lnTo>
                    <a:pt x="132" y="348"/>
                  </a:lnTo>
                  <a:lnTo>
                    <a:pt x="132" y="343"/>
                  </a:lnTo>
                  <a:lnTo>
                    <a:pt x="132" y="341"/>
                  </a:lnTo>
                  <a:lnTo>
                    <a:pt x="134" y="338"/>
                  </a:lnTo>
                  <a:lnTo>
                    <a:pt x="137" y="333"/>
                  </a:lnTo>
                  <a:lnTo>
                    <a:pt x="141" y="331"/>
                  </a:lnTo>
                  <a:lnTo>
                    <a:pt x="141" y="329"/>
                  </a:lnTo>
                  <a:lnTo>
                    <a:pt x="144" y="326"/>
                  </a:lnTo>
                  <a:lnTo>
                    <a:pt x="149" y="322"/>
                  </a:lnTo>
                  <a:lnTo>
                    <a:pt x="151" y="319"/>
                  </a:lnTo>
                  <a:lnTo>
                    <a:pt x="153" y="315"/>
                  </a:lnTo>
                  <a:lnTo>
                    <a:pt x="153" y="312"/>
                  </a:lnTo>
                  <a:lnTo>
                    <a:pt x="156" y="307"/>
                  </a:lnTo>
                  <a:lnTo>
                    <a:pt x="156" y="298"/>
                  </a:lnTo>
                  <a:lnTo>
                    <a:pt x="156" y="289"/>
                  </a:lnTo>
                  <a:lnTo>
                    <a:pt x="158" y="281"/>
                  </a:lnTo>
                  <a:lnTo>
                    <a:pt x="158" y="277"/>
                  </a:lnTo>
                  <a:lnTo>
                    <a:pt x="160" y="270"/>
                  </a:lnTo>
                  <a:lnTo>
                    <a:pt x="163" y="255"/>
                  </a:lnTo>
                  <a:lnTo>
                    <a:pt x="165" y="251"/>
                  </a:lnTo>
                  <a:lnTo>
                    <a:pt x="168" y="246"/>
                  </a:lnTo>
                  <a:lnTo>
                    <a:pt x="170" y="239"/>
                  </a:lnTo>
                  <a:lnTo>
                    <a:pt x="172" y="234"/>
                  </a:lnTo>
                  <a:lnTo>
                    <a:pt x="175" y="232"/>
                  </a:lnTo>
                  <a:lnTo>
                    <a:pt x="177" y="229"/>
                  </a:lnTo>
                  <a:lnTo>
                    <a:pt x="184" y="227"/>
                  </a:lnTo>
                  <a:lnTo>
                    <a:pt x="189" y="225"/>
                  </a:lnTo>
                  <a:lnTo>
                    <a:pt x="194" y="222"/>
                  </a:lnTo>
                  <a:lnTo>
                    <a:pt x="198" y="220"/>
                  </a:lnTo>
                  <a:lnTo>
                    <a:pt x="203" y="218"/>
                  </a:lnTo>
                  <a:lnTo>
                    <a:pt x="203" y="215"/>
                  </a:lnTo>
                  <a:lnTo>
                    <a:pt x="205" y="213"/>
                  </a:lnTo>
                  <a:lnTo>
                    <a:pt x="210" y="203"/>
                  </a:lnTo>
                  <a:lnTo>
                    <a:pt x="212" y="199"/>
                  </a:lnTo>
                  <a:lnTo>
                    <a:pt x="215" y="194"/>
                  </a:lnTo>
                  <a:lnTo>
                    <a:pt x="220" y="189"/>
                  </a:lnTo>
                  <a:lnTo>
                    <a:pt x="222" y="189"/>
                  </a:lnTo>
                  <a:lnTo>
                    <a:pt x="224" y="187"/>
                  </a:lnTo>
                  <a:lnTo>
                    <a:pt x="229" y="184"/>
                  </a:lnTo>
                  <a:lnTo>
                    <a:pt x="234" y="180"/>
                  </a:lnTo>
                  <a:lnTo>
                    <a:pt x="238" y="177"/>
                  </a:lnTo>
                  <a:lnTo>
                    <a:pt x="243" y="175"/>
                  </a:lnTo>
                  <a:lnTo>
                    <a:pt x="246" y="173"/>
                  </a:lnTo>
                  <a:lnTo>
                    <a:pt x="250" y="168"/>
                  </a:lnTo>
                  <a:lnTo>
                    <a:pt x="250" y="165"/>
                  </a:lnTo>
                  <a:lnTo>
                    <a:pt x="253" y="161"/>
                  </a:lnTo>
                  <a:lnTo>
                    <a:pt x="255" y="151"/>
                  </a:lnTo>
                  <a:lnTo>
                    <a:pt x="257" y="144"/>
                  </a:lnTo>
                  <a:lnTo>
                    <a:pt x="260" y="135"/>
                  </a:lnTo>
                  <a:lnTo>
                    <a:pt x="262" y="128"/>
                  </a:lnTo>
                  <a:lnTo>
                    <a:pt x="262" y="120"/>
                  </a:lnTo>
                  <a:lnTo>
                    <a:pt x="265" y="116"/>
                  </a:lnTo>
                  <a:lnTo>
                    <a:pt x="267" y="109"/>
                  </a:lnTo>
                  <a:lnTo>
                    <a:pt x="267" y="106"/>
                  </a:lnTo>
                  <a:lnTo>
                    <a:pt x="267" y="104"/>
                  </a:lnTo>
                  <a:lnTo>
                    <a:pt x="269" y="99"/>
                  </a:lnTo>
                  <a:lnTo>
                    <a:pt x="269" y="99"/>
                  </a:lnTo>
                  <a:lnTo>
                    <a:pt x="272" y="97"/>
                  </a:lnTo>
                  <a:lnTo>
                    <a:pt x="274" y="97"/>
                  </a:lnTo>
                  <a:lnTo>
                    <a:pt x="279" y="94"/>
                  </a:lnTo>
                  <a:lnTo>
                    <a:pt x="286" y="94"/>
                  </a:lnTo>
                  <a:lnTo>
                    <a:pt x="288" y="94"/>
                  </a:lnTo>
                  <a:lnTo>
                    <a:pt x="288" y="90"/>
                  </a:lnTo>
                  <a:lnTo>
                    <a:pt x="288" y="87"/>
                  </a:lnTo>
                  <a:lnTo>
                    <a:pt x="293" y="83"/>
                  </a:lnTo>
                  <a:lnTo>
                    <a:pt x="295" y="78"/>
                  </a:lnTo>
                  <a:lnTo>
                    <a:pt x="295" y="76"/>
                  </a:lnTo>
                  <a:lnTo>
                    <a:pt x="298" y="71"/>
                  </a:lnTo>
                  <a:lnTo>
                    <a:pt x="300" y="68"/>
                  </a:lnTo>
                  <a:lnTo>
                    <a:pt x="305" y="66"/>
                  </a:lnTo>
                  <a:lnTo>
                    <a:pt x="307" y="61"/>
                  </a:lnTo>
                  <a:lnTo>
                    <a:pt x="309" y="59"/>
                  </a:lnTo>
                  <a:lnTo>
                    <a:pt x="309" y="54"/>
                  </a:lnTo>
                  <a:lnTo>
                    <a:pt x="307" y="52"/>
                  </a:lnTo>
                  <a:lnTo>
                    <a:pt x="305" y="47"/>
                  </a:lnTo>
                  <a:lnTo>
                    <a:pt x="312" y="45"/>
                  </a:lnTo>
                  <a:lnTo>
                    <a:pt x="319" y="45"/>
                  </a:lnTo>
                  <a:lnTo>
                    <a:pt x="324" y="42"/>
                  </a:lnTo>
                  <a:lnTo>
                    <a:pt x="331" y="40"/>
                  </a:lnTo>
                  <a:lnTo>
                    <a:pt x="336" y="40"/>
                  </a:lnTo>
                  <a:lnTo>
                    <a:pt x="338" y="40"/>
                  </a:lnTo>
                  <a:lnTo>
                    <a:pt x="345" y="40"/>
                  </a:lnTo>
                  <a:lnTo>
                    <a:pt x="350" y="40"/>
                  </a:lnTo>
                  <a:lnTo>
                    <a:pt x="354" y="42"/>
                  </a:lnTo>
                  <a:lnTo>
                    <a:pt x="359" y="47"/>
                  </a:lnTo>
                  <a:lnTo>
                    <a:pt x="366" y="49"/>
                  </a:lnTo>
                  <a:lnTo>
                    <a:pt x="369" y="49"/>
                  </a:lnTo>
                  <a:lnTo>
                    <a:pt x="373" y="47"/>
                  </a:lnTo>
                  <a:lnTo>
                    <a:pt x="376" y="45"/>
                  </a:lnTo>
                  <a:lnTo>
                    <a:pt x="378" y="45"/>
                  </a:lnTo>
                  <a:lnTo>
                    <a:pt x="380" y="47"/>
                  </a:lnTo>
                  <a:lnTo>
                    <a:pt x="385" y="49"/>
                  </a:lnTo>
                  <a:lnTo>
                    <a:pt x="390" y="49"/>
                  </a:lnTo>
                  <a:lnTo>
                    <a:pt x="392" y="49"/>
                  </a:lnTo>
                  <a:lnTo>
                    <a:pt x="397" y="45"/>
                  </a:lnTo>
                  <a:lnTo>
                    <a:pt x="402" y="40"/>
                  </a:lnTo>
                  <a:lnTo>
                    <a:pt x="406" y="38"/>
                  </a:lnTo>
                  <a:lnTo>
                    <a:pt x="411" y="35"/>
                  </a:lnTo>
                  <a:lnTo>
                    <a:pt x="414" y="35"/>
                  </a:lnTo>
                  <a:lnTo>
                    <a:pt x="418" y="35"/>
                  </a:lnTo>
                  <a:lnTo>
                    <a:pt x="421" y="35"/>
                  </a:lnTo>
                  <a:lnTo>
                    <a:pt x="428" y="35"/>
                  </a:lnTo>
                  <a:lnTo>
                    <a:pt x="433" y="35"/>
                  </a:lnTo>
                  <a:lnTo>
                    <a:pt x="440" y="33"/>
                  </a:lnTo>
                  <a:lnTo>
                    <a:pt x="444" y="33"/>
                  </a:lnTo>
                  <a:lnTo>
                    <a:pt x="447" y="31"/>
                  </a:lnTo>
                  <a:lnTo>
                    <a:pt x="447" y="28"/>
                  </a:lnTo>
                  <a:lnTo>
                    <a:pt x="444" y="26"/>
                  </a:lnTo>
                  <a:lnTo>
                    <a:pt x="444" y="21"/>
                  </a:lnTo>
                  <a:lnTo>
                    <a:pt x="444" y="19"/>
                  </a:lnTo>
                  <a:lnTo>
                    <a:pt x="444" y="16"/>
                  </a:lnTo>
                  <a:lnTo>
                    <a:pt x="444" y="12"/>
                  </a:lnTo>
                  <a:lnTo>
                    <a:pt x="444" y="9"/>
                  </a:lnTo>
                  <a:lnTo>
                    <a:pt x="442" y="5"/>
                  </a:lnTo>
                  <a:lnTo>
                    <a:pt x="442" y="0"/>
                  </a:lnTo>
                  <a:lnTo>
                    <a:pt x="442" y="0"/>
                  </a:lnTo>
                  <a:lnTo>
                    <a:pt x="442" y="0"/>
                  </a:lnTo>
                  <a:lnTo>
                    <a:pt x="442" y="0"/>
                  </a:lnTo>
                  <a:lnTo>
                    <a:pt x="447" y="0"/>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11" name="Freeform 30">
              <a:extLst>
                <a:ext uri="{FF2B5EF4-FFF2-40B4-BE49-F238E27FC236}">
                  <a16:creationId xmlns:a16="http://schemas.microsoft.com/office/drawing/2014/main" id="{EED72831-B640-9413-3C87-E8B0902E9FDB}"/>
                </a:ext>
              </a:extLst>
            </p:cNvPr>
            <p:cNvSpPr>
              <a:spLocks/>
            </p:cNvSpPr>
            <p:nvPr/>
          </p:nvSpPr>
          <p:spPr bwMode="auto">
            <a:xfrm>
              <a:off x="5959111" y="1380654"/>
              <a:ext cx="571791" cy="511937"/>
            </a:xfrm>
            <a:custGeom>
              <a:avLst/>
              <a:gdLst>
                <a:gd name="T0" fmla="*/ 449 w 449"/>
                <a:gd name="T1" fmla="*/ 73 h 402"/>
                <a:gd name="T2" fmla="*/ 449 w 449"/>
                <a:gd name="T3" fmla="*/ 35 h 402"/>
                <a:gd name="T4" fmla="*/ 210 w 449"/>
                <a:gd name="T5" fmla="*/ 0 h 402"/>
                <a:gd name="T6" fmla="*/ 203 w 449"/>
                <a:gd name="T7" fmla="*/ 19 h 402"/>
                <a:gd name="T8" fmla="*/ 198 w 449"/>
                <a:gd name="T9" fmla="*/ 31 h 402"/>
                <a:gd name="T10" fmla="*/ 186 w 449"/>
                <a:gd name="T11" fmla="*/ 59 h 402"/>
                <a:gd name="T12" fmla="*/ 156 w 449"/>
                <a:gd name="T13" fmla="*/ 76 h 402"/>
                <a:gd name="T14" fmla="*/ 144 w 449"/>
                <a:gd name="T15" fmla="*/ 83 h 402"/>
                <a:gd name="T16" fmla="*/ 139 w 449"/>
                <a:gd name="T17" fmla="*/ 92 h 402"/>
                <a:gd name="T18" fmla="*/ 139 w 449"/>
                <a:gd name="T19" fmla="*/ 102 h 402"/>
                <a:gd name="T20" fmla="*/ 130 w 449"/>
                <a:gd name="T21" fmla="*/ 120 h 402"/>
                <a:gd name="T22" fmla="*/ 125 w 449"/>
                <a:gd name="T23" fmla="*/ 130 h 402"/>
                <a:gd name="T24" fmla="*/ 120 w 449"/>
                <a:gd name="T25" fmla="*/ 154 h 402"/>
                <a:gd name="T26" fmla="*/ 120 w 449"/>
                <a:gd name="T27" fmla="*/ 158 h 402"/>
                <a:gd name="T28" fmla="*/ 120 w 449"/>
                <a:gd name="T29" fmla="*/ 163 h 402"/>
                <a:gd name="T30" fmla="*/ 118 w 449"/>
                <a:gd name="T31" fmla="*/ 177 h 402"/>
                <a:gd name="T32" fmla="*/ 111 w 449"/>
                <a:gd name="T33" fmla="*/ 182 h 402"/>
                <a:gd name="T34" fmla="*/ 104 w 449"/>
                <a:gd name="T35" fmla="*/ 187 h 402"/>
                <a:gd name="T36" fmla="*/ 87 w 449"/>
                <a:gd name="T37" fmla="*/ 203 h 402"/>
                <a:gd name="T38" fmla="*/ 80 w 449"/>
                <a:gd name="T39" fmla="*/ 213 h 402"/>
                <a:gd name="T40" fmla="*/ 73 w 449"/>
                <a:gd name="T41" fmla="*/ 218 h 402"/>
                <a:gd name="T42" fmla="*/ 61 w 449"/>
                <a:gd name="T43" fmla="*/ 229 h 402"/>
                <a:gd name="T44" fmla="*/ 61 w 449"/>
                <a:gd name="T45" fmla="*/ 236 h 402"/>
                <a:gd name="T46" fmla="*/ 63 w 449"/>
                <a:gd name="T47" fmla="*/ 232 h 402"/>
                <a:gd name="T48" fmla="*/ 66 w 449"/>
                <a:gd name="T49" fmla="*/ 227 h 402"/>
                <a:gd name="T50" fmla="*/ 71 w 449"/>
                <a:gd name="T51" fmla="*/ 222 h 402"/>
                <a:gd name="T52" fmla="*/ 71 w 449"/>
                <a:gd name="T53" fmla="*/ 225 h 402"/>
                <a:gd name="T54" fmla="*/ 68 w 449"/>
                <a:gd name="T55" fmla="*/ 234 h 402"/>
                <a:gd name="T56" fmla="*/ 63 w 449"/>
                <a:gd name="T57" fmla="*/ 239 h 402"/>
                <a:gd name="T58" fmla="*/ 56 w 449"/>
                <a:gd name="T59" fmla="*/ 253 h 402"/>
                <a:gd name="T60" fmla="*/ 47 w 449"/>
                <a:gd name="T61" fmla="*/ 267 h 402"/>
                <a:gd name="T62" fmla="*/ 49 w 449"/>
                <a:gd name="T63" fmla="*/ 272 h 402"/>
                <a:gd name="T64" fmla="*/ 44 w 449"/>
                <a:gd name="T65" fmla="*/ 281 h 402"/>
                <a:gd name="T66" fmla="*/ 42 w 449"/>
                <a:gd name="T67" fmla="*/ 284 h 402"/>
                <a:gd name="T68" fmla="*/ 40 w 449"/>
                <a:gd name="T69" fmla="*/ 289 h 402"/>
                <a:gd name="T70" fmla="*/ 35 w 449"/>
                <a:gd name="T71" fmla="*/ 303 h 402"/>
                <a:gd name="T72" fmla="*/ 26 w 449"/>
                <a:gd name="T73" fmla="*/ 317 h 402"/>
                <a:gd name="T74" fmla="*/ 21 w 449"/>
                <a:gd name="T75" fmla="*/ 317 h 402"/>
                <a:gd name="T76" fmla="*/ 18 w 449"/>
                <a:gd name="T77" fmla="*/ 322 h 402"/>
                <a:gd name="T78" fmla="*/ 9 w 449"/>
                <a:gd name="T79" fmla="*/ 338 h 402"/>
                <a:gd name="T80" fmla="*/ 7 w 449"/>
                <a:gd name="T81" fmla="*/ 345 h 402"/>
                <a:gd name="T82" fmla="*/ 7 w 449"/>
                <a:gd name="T83" fmla="*/ 350 h 402"/>
                <a:gd name="T84" fmla="*/ 4 w 449"/>
                <a:gd name="T85" fmla="*/ 369 h 402"/>
                <a:gd name="T86" fmla="*/ 0 w 449"/>
                <a:gd name="T87" fmla="*/ 395 h 402"/>
                <a:gd name="T88" fmla="*/ 2 w 449"/>
                <a:gd name="T89" fmla="*/ 402 h 402"/>
                <a:gd name="T90" fmla="*/ 7 w 449"/>
                <a:gd name="T91" fmla="*/ 376 h 402"/>
                <a:gd name="T92" fmla="*/ 59 w 449"/>
                <a:gd name="T93" fmla="*/ 371 h 402"/>
                <a:gd name="T94" fmla="*/ 149 w 449"/>
                <a:gd name="T95" fmla="*/ 371 h 402"/>
                <a:gd name="T96" fmla="*/ 217 w 449"/>
                <a:gd name="T97" fmla="*/ 371 h 402"/>
                <a:gd name="T98" fmla="*/ 212 w 449"/>
                <a:gd name="T99" fmla="*/ 300 h 402"/>
                <a:gd name="T100" fmla="*/ 217 w 449"/>
                <a:gd name="T101" fmla="*/ 274 h 402"/>
                <a:gd name="T102" fmla="*/ 243 w 449"/>
                <a:gd name="T103" fmla="*/ 258 h 402"/>
                <a:gd name="T104" fmla="*/ 272 w 449"/>
                <a:gd name="T105" fmla="*/ 246 h 402"/>
                <a:gd name="T106" fmla="*/ 449 w 449"/>
                <a:gd name="T107" fmla="*/ 99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9" h="402">
                  <a:moveTo>
                    <a:pt x="449" y="94"/>
                  </a:moveTo>
                  <a:lnTo>
                    <a:pt x="449" y="92"/>
                  </a:lnTo>
                  <a:lnTo>
                    <a:pt x="449" y="90"/>
                  </a:lnTo>
                  <a:lnTo>
                    <a:pt x="449" y="85"/>
                  </a:lnTo>
                  <a:lnTo>
                    <a:pt x="449" y="80"/>
                  </a:lnTo>
                  <a:lnTo>
                    <a:pt x="449" y="73"/>
                  </a:lnTo>
                  <a:lnTo>
                    <a:pt x="449" y="66"/>
                  </a:lnTo>
                  <a:lnTo>
                    <a:pt x="449" y="59"/>
                  </a:lnTo>
                  <a:lnTo>
                    <a:pt x="449" y="52"/>
                  </a:lnTo>
                  <a:lnTo>
                    <a:pt x="449" y="47"/>
                  </a:lnTo>
                  <a:lnTo>
                    <a:pt x="449" y="40"/>
                  </a:lnTo>
                  <a:lnTo>
                    <a:pt x="449" y="35"/>
                  </a:lnTo>
                  <a:lnTo>
                    <a:pt x="449" y="31"/>
                  </a:lnTo>
                  <a:lnTo>
                    <a:pt x="449" y="26"/>
                  </a:lnTo>
                  <a:lnTo>
                    <a:pt x="449" y="23"/>
                  </a:lnTo>
                  <a:lnTo>
                    <a:pt x="449" y="23"/>
                  </a:lnTo>
                  <a:lnTo>
                    <a:pt x="449" y="0"/>
                  </a:lnTo>
                  <a:lnTo>
                    <a:pt x="210" y="0"/>
                  </a:lnTo>
                  <a:lnTo>
                    <a:pt x="210" y="2"/>
                  </a:lnTo>
                  <a:lnTo>
                    <a:pt x="208" y="5"/>
                  </a:lnTo>
                  <a:lnTo>
                    <a:pt x="208" y="5"/>
                  </a:lnTo>
                  <a:lnTo>
                    <a:pt x="208" y="7"/>
                  </a:lnTo>
                  <a:lnTo>
                    <a:pt x="205" y="12"/>
                  </a:lnTo>
                  <a:lnTo>
                    <a:pt x="203" y="19"/>
                  </a:lnTo>
                  <a:lnTo>
                    <a:pt x="203" y="19"/>
                  </a:lnTo>
                  <a:lnTo>
                    <a:pt x="203" y="19"/>
                  </a:lnTo>
                  <a:lnTo>
                    <a:pt x="203" y="21"/>
                  </a:lnTo>
                  <a:lnTo>
                    <a:pt x="203" y="21"/>
                  </a:lnTo>
                  <a:lnTo>
                    <a:pt x="198" y="28"/>
                  </a:lnTo>
                  <a:lnTo>
                    <a:pt x="198" y="31"/>
                  </a:lnTo>
                  <a:lnTo>
                    <a:pt x="196" y="38"/>
                  </a:lnTo>
                  <a:lnTo>
                    <a:pt x="194" y="40"/>
                  </a:lnTo>
                  <a:lnTo>
                    <a:pt x="194" y="45"/>
                  </a:lnTo>
                  <a:lnTo>
                    <a:pt x="191" y="49"/>
                  </a:lnTo>
                  <a:lnTo>
                    <a:pt x="189" y="54"/>
                  </a:lnTo>
                  <a:lnTo>
                    <a:pt x="186" y="59"/>
                  </a:lnTo>
                  <a:lnTo>
                    <a:pt x="179" y="64"/>
                  </a:lnTo>
                  <a:lnTo>
                    <a:pt x="170" y="71"/>
                  </a:lnTo>
                  <a:lnTo>
                    <a:pt x="163" y="73"/>
                  </a:lnTo>
                  <a:lnTo>
                    <a:pt x="163" y="73"/>
                  </a:lnTo>
                  <a:lnTo>
                    <a:pt x="158" y="73"/>
                  </a:lnTo>
                  <a:lnTo>
                    <a:pt x="156" y="76"/>
                  </a:lnTo>
                  <a:lnTo>
                    <a:pt x="156" y="76"/>
                  </a:lnTo>
                  <a:lnTo>
                    <a:pt x="156" y="76"/>
                  </a:lnTo>
                  <a:lnTo>
                    <a:pt x="153" y="78"/>
                  </a:lnTo>
                  <a:lnTo>
                    <a:pt x="149" y="83"/>
                  </a:lnTo>
                  <a:lnTo>
                    <a:pt x="146" y="83"/>
                  </a:lnTo>
                  <a:lnTo>
                    <a:pt x="144" y="83"/>
                  </a:lnTo>
                  <a:lnTo>
                    <a:pt x="144" y="85"/>
                  </a:lnTo>
                  <a:lnTo>
                    <a:pt x="141" y="87"/>
                  </a:lnTo>
                  <a:lnTo>
                    <a:pt x="139" y="90"/>
                  </a:lnTo>
                  <a:lnTo>
                    <a:pt x="139" y="90"/>
                  </a:lnTo>
                  <a:lnTo>
                    <a:pt x="139" y="92"/>
                  </a:lnTo>
                  <a:lnTo>
                    <a:pt x="139" y="92"/>
                  </a:lnTo>
                  <a:lnTo>
                    <a:pt x="139" y="94"/>
                  </a:lnTo>
                  <a:lnTo>
                    <a:pt x="139" y="94"/>
                  </a:lnTo>
                  <a:lnTo>
                    <a:pt x="139" y="97"/>
                  </a:lnTo>
                  <a:lnTo>
                    <a:pt x="139" y="99"/>
                  </a:lnTo>
                  <a:lnTo>
                    <a:pt x="139" y="99"/>
                  </a:lnTo>
                  <a:lnTo>
                    <a:pt x="139" y="102"/>
                  </a:lnTo>
                  <a:lnTo>
                    <a:pt x="137" y="104"/>
                  </a:lnTo>
                  <a:lnTo>
                    <a:pt x="137" y="104"/>
                  </a:lnTo>
                  <a:lnTo>
                    <a:pt x="137" y="106"/>
                  </a:lnTo>
                  <a:lnTo>
                    <a:pt x="132" y="113"/>
                  </a:lnTo>
                  <a:lnTo>
                    <a:pt x="130" y="118"/>
                  </a:lnTo>
                  <a:lnTo>
                    <a:pt x="130" y="120"/>
                  </a:lnTo>
                  <a:lnTo>
                    <a:pt x="130" y="120"/>
                  </a:lnTo>
                  <a:lnTo>
                    <a:pt x="130" y="120"/>
                  </a:lnTo>
                  <a:lnTo>
                    <a:pt x="130" y="123"/>
                  </a:lnTo>
                  <a:lnTo>
                    <a:pt x="127" y="128"/>
                  </a:lnTo>
                  <a:lnTo>
                    <a:pt x="127" y="128"/>
                  </a:lnTo>
                  <a:lnTo>
                    <a:pt x="125" y="130"/>
                  </a:lnTo>
                  <a:lnTo>
                    <a:pt x="123" y="132"/>
                  </a:lnTo>
                  <a:lnTo>
                    <a:pt x="123" y="137"/>
                  </a:lnTo>
                  <a:lnTo>
                    <a:pt x="123" y="139"/>
                  </a:lnTo>
                  <a:lnTo>
                    <a:pt x="120" y="147"/>
                  </a:lnTo>
                  <a:lnTo>
                    <a:pt x="120" y="147"/>
                  </a:lnTo>
                  <a:lnTo>
                    <a:pt x="120" y="154"/>
                  </a:lnTo>
                  <a:lnTo>
                    <a:pt x="120" y="154"/>
                  </a:lnTo>
                  <a:lnTo>
                    <a:pt x="120" y="154"/>
                  </a:lnTo>
                  <a:lnTo>
                    <a:pt x="120" y="156"/>
                  </a:lnTo>
                  <a:lnTo>
                    <a:pt x="120" y="156"/>
                  </a:lnTo>
                  <a:lnTo>
                    <a:pt x="120" y="158"/>
                  </a:lnTo>
                  <a:lnTo>
                    <a:pt x="120" y="158"/>
                  </a:lnTo>
                  <a:lnTo>
                    <a:pt x="120" y="158"/>
                  </a:lnTo>
                  <a:lnTo>
                    <a:pt x="120" y="161"/>
                  </a:lnTo>
                  <a:lnTo>
                    <a:pt x="120" y="161"/>
                  </a:lnTo>
                  <a:lnTo>
                    <a:pt x="120" y="161"/>
                  </a:lnTo>
                  <a:lnTo>
                    <a:pt x="120" y="163"/>
                  </a:lnTo>
                  <a:lnTo>
                    <a:pt x="120" y="163"/>
                  </a:lnTo>
                  <a:lnTo>
                    <a:pt x="120" y="163"/>
                  </a:lnTo>
                  <a:lnTo>
                    <a:pt x="120" y="165"/>
                  </a:lnTo>
                  <a:lnTo>
                    <a:pt x="120" y="168"/>
                  </a:lnTo>
                  <a:lnTo>
                    <a:pt x="118" y="173"/>
                  </a:lnTo>
                  <a:lnTo>
                    <a:pt x="118" y="175"/>
                  </a:lnTo>
                  <a:lnTo>
                    <a:pt x="118" y="177"/>
                  </a:lnTo>
                  <a:lnTo>
                    <a:pt x="115" y="177"/>
                  </a:lnTo>
                  <a:lnTo>
                    <a:pt x="115" y="180"/>
                  </a:lnTo>
                  <a:lnTo>
                    <a:pt x="113" y="180"/>
                  </a:lnTo>
                  <a:lnTo>
                    <a:pt x="111" y="182"/>
                  </a:lnTo>
                  <a:lnTo>
                    <a:pt x="111" y="182"/>
                  </a:lnTo>
                  <a:lnTo>
                    <a:pt x="111" y="182"/>
                  </a:lnTo>
                  <a:lnTo>
                    <a:pt x="111" y="184"/>
                  </a:lnTo>
                  <a:lnTo>
                    <a:pt x="108" y="184"/>
                  </a:lnTo>
                  <a:lnTo>
                    <a:pt x="108" y="187"/>
                  </a:lnTo>
                  <a:lnTo>
                    <a:pt x="106" y="187"/>
                  </a:lnTo>
                  <a:lnTo>
                    <a:pt x="104" y="187"/>
                  </a:lnTo>
                  <a:lnTo>
                    <a:pt x="104" y="187"/>
                  </a:lnTo>
                  <a:lnTo>
                    <a:pt x="104" y="189"/>
                  </a:lnTo>
                  <a:lnTo>
                    <a:pt x="101" y="189"/>
                  </a:lnTo>
                  <a:lnTo>
                    <a:pt x="99" y="191"/>
                  </a:lnTo>
                  <a:lnTo>
                    <a:pt x="97" y="196"/>
                  </a:lnTo>
                  <a:lnTo>
                    <a:pt x="92" y="201"/>
                  </a:lnTo>
                  <a:lnTo>
                    <a:pt x="87" y="203"/>
                  </a:lnTo>
                  <a:lnTo>
                    <a:pt x="87" y="206"/>
                  </a:lnTo>
                  <a:lnTo>
                    <a:pt x="87" y="206"/>
                  </a:lnTo>
                  <a:lnTo>
                    <a:pt x="87" y="206"/>
                  </a:lnTo>
                  <a:lnTo>
                    <a:pt x="85" y="208"/>
                  </a:lnTo>
                  <a:lnTo>
                    <a:pt x="82" y="210"/>
                  </a:lnTo>
                  <a:lnTo>
                    <a:pt x="80" y="213"/>
                  </a:lnTo>
                  <a:lnTo>
                    <a:pt x="80" y="215"/>
                  </a:lnTo>
                  <a:lnTo>
                    <a:pt x="78" y="215"/>
                  </a:lnTo>
                  <a:lnTo>
                    <a:pt x="78" y="218"/>
                  </a:lnTo>
                  <a:lnTo>
                    <a:pt x="75" y="218"/>
                  </a:lnTo>
                  <a:lnTo>
                    <a:pt x="75" y="218"/>
                  </a:lnTo>
                  <a:lnTo>
                    <a:pt x="73" y="218"/>
                  </a:lnTo>
                  <a:lnTo>
                    <a:pt x="71" y="220"/>
                  </a:lnTo>
                  <a:lnTo>
                    <a:pt x="66" y="222"/>
                  </a:lnTo>
                  <a:lnTo>
                    <a:pt x="66" y="225"/>
                  </a:lnTo>
                  <a:lnTo>
                    <a:pt x="66" y="225"/>
                  </a:lnTo>
                  <a:lnTo>
                    <a:pt x="66" y="225"/>
                  </a:lnTo>
                  <a:lnTo>
                    <a:pt x="61" y="229"/>
                  </a:lnTo>
                  <a:lnTo>
                    <a:pt x="59" y="234"/>
                  </a:lnTo>
                  <a:lnTo>
                    <a:pt x="59" y="234"/>
                  </a:lnTo>
                  <a:lnTo>
                    <a:pt x="59" y="236"/>
                  </a:lnTo>
                  <a:lnTo>
                    <a:pt x="59" y="236"/>
                  </a:lnTo>
                  <a:lnTo>
                    <a:pt x="59" y="236"/>
                  </a:lnTo>
                  <a:lnTo>
                    <a:pt x="61" y="236"/>
                  </a:lnTo>
                  <a:lnTo>
                    <a:pt x="61" y="234"/>
                  </a:lnTo>
                  <a:lnTo>
                    <a:pt x="61" y="234"/>
                  </a:lnTo>
                  <a:lnTo>
                    <a:pt x="63" y="234"/>
                  </a:lnTo>
                  <a:lnTo>
                    <a:pt x="63" y="232"/>
                  </a:lnTo>
                  <a:lnTo>
                    <a:pt x="63" y="232"/>
                  </a:lnTo>
                  <a:lnTo>
                    <a:pt x="63" y="232"/>
                  </a:lnTo>
                  <a:lnTo>
                    <a:pt x="63" y="229"/>
                  </a:lnTo>
                  <a:lnTo>
                    <a:pt x="63" y="227"/>
                  </a:lnTo>
                  <a:lnTo>
                    <a:pt x="66" y="227"/>
                  </a:lnTo>
                  <a:lnTo>
                    <a:pt x="66" y="227"/>
                  </a:lnTo>
                  <a:lnTo>
                    <a:pt x="66" y="227"/>
                  </a:lnTo>
                  <a:lnTo>
                    <a:pt x="66" y="227"/>
                  </a:lnTo>
                  <a:lnTo>
                    <a:pt x="68" y="227"/>
                  </a:lnTo>
                  <a:lnTo>
                    <a:pt x="68" y="227"/>
                  </a:lnTo>
                  <a:lnTo>
                    <a:pt x="71" y="225"/>
                  </a:lnTo>
                  <a:lnTo>
                    <a:pt x="71" y="225"/>
                  </a:lnTo>
                  <a:lnTo>
                    <a:pt x="71" y="225"/>
                  </a:lnTo>
                  <a:lnTo>
                    <a:pt x="71" y="222"/>
                  </a:lnTo>
                  <a:lnTo>
                    <a:pt x="71" y="222"/>
                  </a:lnTo>
                  <a:lnTo>
                    <a:pt x="71" y="222"/>
                  </a:lnTo>
                  <a:lnTo>
                    <a:pt x="71" y="222"/>
                  </a:lnTo>
                  <a:lnTo>
                    <a:pt x="71" y="222"/>
                  </a:lnTo>
                  <a:lnTo>
                    <a:pt x="71" y="225"/>
                  </a:lnTo>
                  <a:lnTo>
                    <a:pt x="71" y="225"/>
                  </a:lnTo>
                  <a:lnTo>
                    <a:pt x="71" y="227"/>
                  </a:lnTo>
                  <a:lnTo>
                    <a:pt x="71" y="229"/>
                  </a:lnTo>
                  <a:lnTo>
                    <a:pt x="71" y="229"/>
                  </a:lnTo>
                  <a:lnTo>
                    <a:pt x="68" y="232"/>
                  </a:lnTo>
                  <a:lnTo>
                    <a:pt x="68" y="232"/>
                  </a:lnTo>
                  <a:lnTo>
                    <a:pt x="68" y="234"/>
                  </a:lnTo>
                  <a:lnTo>
                    <a:pt x="68" y="234"/>
                  </a:lnTo>
                  <a:lnTo>
                    <a:pt x="68" y="234"/>
                  </a:lnTo>
                  <a:lnTo>
                    <a:pt x="68" y="236"/>
                  </a:lnTo>
                  <a:lnTo>
                    <a:pt x="66" y="236"/>
                  </a:lnTo>
                  <a:lnTo>
                    <a:pt x="66" y="236"/>
                  </a:lnTo>
                  <a:lnTo>
                    <a:pt x="63" y="239"/>
                  </a:lnTo>
                  <a:lnTo>
                    <a:pt x="61" y="244"/>
                  </a:lnTo>
                  <a:lnTo>
                    <a:pt x="61" y="244"/>
                  </a:lnTo>
                  <a:lnTo>
                    <a:pt x="61" y="246"/>
                  </a:lnTo>
                  <a:lnTo>
                    <a:pt x="59" y="248"/>
                  </a:lnTo>
                  <a:lnTo>
                    <a:pt x="56" y="253"/>
                  </a:lnTo>
                  <a:lnTo>
                    <a:pt x="56" y="253"/>
                  </a:lnTo>
                  <a:lnTo>
                    <a:pt x="56" y="255"/>
                  </a:lnTo>
                  <a:lnTo>
                    <a:pt x="56" y="255"/>
                  </a:lnTo>
                  <a:lnTo>
                    <a:pt x="52" y="265"/>
                  </a:lnTo>
                  <a:lnTo>
                    <a:pt x="52" y="265"/>
                  </a:lnTo>
                  <a:lnTo>
                    <a:pt x="49" y="267"/>
                  </a:lnTo>
                  <a:lnTo>
                    <a:pt x="47" y="267"/>
                  </a:lnTo>
                  <a:lnTo>
                    <a:pt x="47" y="270"/>
                  </a:lnTo>
                  <a:lnTo>
                    <a:pt x="47" y="270"/>
                  </a:lnTo>
                  <a:lnTo>
                    <a:pt x="49" y="270"/>
                  </a:lnTo>
                  <a:lnTo>
                    <a:pt x="49" y="270"/>
                  </a:lnTo>
                  <a:lnTo>
                    <a:pt x="49" y="272"/>
                  </a:lnTo>
                  <a:lnTo>
                    <a:pt x="49" y="272"/>
                  </a:lnTo>
                  <a:lnTo>
                    <a:pt x="49" y="274"/>
                  </a:lnTo>
                  <a:lnTo>
                    <a:pt x="49" y="274"/>
                  </a:lnTo>
                  <a:lnTo>
                    <a:pt x="49" y="277"/>
                  </a:lnTo>
                  <a:lnTo>
                    <a:pt x="47" y="279"/>
                  </a:lnTo>
                  <a:lnTo>
                    <a:pt x="44" y="279"/>
                  </a:lnTo>
                  <a:lnTo>
                    <a:pt x="44" y="281"/>
                  </a:lnTo>
                  <a:lnTo>
                    <a:pt x="42" y="281"/>
                  </a:lnTo>
                  <a:lnTo>
                    <a:pt x="42" y="281"/>
                  </a:lnTo>
                  <a:lnTo>
                    <a:pt x="42" y="281"/>
                  </a:lnTo>
                  <a:lnTo>
                    <a:pt x="42" y="281"/>
                  </a:lnTo>
                  <a:lnTo>
                    <a:pt x="42" y="281"/>
                  </a:lnTo>
                  <a:lnTo>
                    <a:pt x="42" y="284"/>
                  </a:lnTo>
                  <a:lnTo>
                    <a:pt x="42" y="284"/>
                  </a:lnTo>
                  <a:lnTo>
                    <a:pt x="42" y="284"/>
                  </a:lnTo>
                  <a:lnTo>
                    <a:pt x="42" y="284"/>
                  </a:lnTo>
                  <a:lnTo>
                    <a:pt x="42" y="286"/>
                  </a:lnTo>
                  <a:lnTo>
                    <a:pt x="42" y="286"/>
                  </a:lnTo>
                  <a:lnTo>
                    <a:pt x="40" y="289"/>
                  </a:lnTo>
                  <a:lnTo>
                    <a:pt x="40" y="291"/>
                  </a:lnTo>
                  <a:lnTo>
                    <a:pt x="40" y="296"/>
                  </a:lnTo>
                  <a:lnTo>
                    <a:pt x="40" y="298"/>
                  </a:lnTo>
                  <a:lnTo>
                    <a:pt x="40" y="300"/>
                  </a:lnTo>
                  <a:lnTo>
                    <a:pt x="35" y="303"/>
                  </a:lnTo>
                  <a:lnTo>
                    <a:pt x="35" y="303"/>
                  </a:lnTo>
                  <a:lnTo>
                    <a:pt x="35" y="305"/>
                  </a:lnTo>
                  <a:lnTo>
                    <a:pt x="33" y="310"/>
                  </a:lnTo>
                  <a:lnTo>
                    <a:pt x="33" y="312"/>
                  </a:lnTo>
                  <a:lnTo>
                    <a:pt x="33" y="315"/>
                  </a:lnTo>
                  <a:lnTo>
                    <a:pt x="30" y="315"/>
                  </a:lnTo>
                  <a:lnTo>
                    <a:pt x="26" y="317"/>
                  </a:lnTo>
                  <a:lnTo>
                    <a:pt x="23" y="317"/>
                  </a:lnTo>
                  <a:lnTo>
                    <a:pt x="23" y="317"/>
                  </a:lnTo>
                  <a:lnTo>
                    <a:pt x="23" y="315"/>
                  </a:lnTo>
                  <a:lnTo>
                    <a:pt x="23" y="315"/>
                  </a:lnTo>
                  <a:lnTo>
                    <a:pt x="23" y="317"/>
                  </a:lnTo>
                  <a:lnTo>
                    <a:pt x="21" y="317"/>
                  </a:lnTo>
                  <a:lnTo>
                    <a:pt x="21" y="317"/>
                  </a:lnTo>
                  <a:lnTo>
                    <a:pt x="21" y="317"/>
                  </a:lnTo>
                  <a:lnTo>
                    <a:pt x="18" y="319"/>
                  </a:lnTo>
                  <a:lnTo>
                    <a:pt x="18" y="319"/>
                  </a:lnTo>
                  <a:lnTo>
                    <a:pt x="18" y="319"/>
                  </a:lnTo>
                  <a:lnTo>
                    <a:pt x="18" y="322"/>
                  </a:lnTo>
                  <a:lnTo>
                    <a:pt x="16" y="322"/>
                  </a:lnTo>
                  <a:lnTo>
                    <a:pt x="16" y="322"/>
                  </a:lnTo>
                  <a:lnTo>
                    <a:pt x="16" y="324"/>
                  </a:lnTo>
                  <a:lnTo>
                    <a:pt x="14" y="324"/>
                  </a:lnTo>
                  <a:lnTo>
                    <a:pt x="9" y="336"/>
                  </a:lnTo>
                  <a:lnTo>
                    <a:pt x="9" y="338"/>
                  </a:lnTo>
                  <a:lnTo>
                    <a:pt x="9" y="341"/>
                  </a:lnTo>
                  <a:lnTo>
                    <a:pt x="7" y="343"/>
                  </a:lnTo>
                  <a:lnTo>
                    <a:pt x="7" y="345"/>
                  </a:lnTo>
                  <a:lnTo>
                    <a:pt x="7" y="345"/>
                  </a:lnTo>
                  <a:lnTo>
                    <a:pt x="7" y="345"/>
                  </a:lnTo>
                  <a:lnTo>
                    <a:pt x="7" y="345"/>
                  </a:lnTo>
                  <a:lnTo>
                    <a:pt x="7" y="345"/>
                  </a:lnTo>
                  <a:lnTo>
                    <a:pt x="7" y="348"/>
                  </a:lnTo>
                  <a:lnTo>
                    <a:pt x="7" y="348"/>
                  </a:lnTo>
                  <a:lnTo>
                    <a:pt x="7" y="348"/>
                  </a:lnTo>
                  <a:lnTo>
                    <a:pt x="7" y="350"/>
                  </a:lnTo>
                  <a:lnTo>
                    <a:pt x="7" y="350"/>
                  </a:lnTo>
                  <a:lnTo>
                    <a:pt x="7" y="352"/>
                  </a:lnTo>
                  <a:lnTo>
                    <a:pt x="7" y="355"/>
                  </a:lnTo>
                  <a:lnTo>
                    <a:pt x="4" y="364"/>
                  </a:lnTo>
                  <a:lnTo>
                    <a:pt x="4" y="367"/>
                  </a:lnTo>
                  <a:lnTo>
                    <a:pt x="4" y="367"/>
                  </a:lnTo>
                  <a:lnTo>
                    <a:pt x="4" y="369"/>
                  </a:lnTo>
                  <a:lnTo>
                    <a:pt x="4" y="369"/>
                  </a:lnTo>
                  <a:lnTo>
                    <a:pt x="4" y="371"/>
                  </a:lnTo>
                  <a:lnTo>
                    <a:pt x="2" y="388"/>
                  </a:lnTo>
                  <a:lnTo>
                    <a:pt x="0" y="390"/>
                  </a:lnTo>
                  <a:lnTo>
                    <a:pt x="0" y="393"/>
                  </a:lnTo>
                  <a:lnTo>
                    <a:pt x="0" y="395"/>
                  </a:lnTo>
                  <a:lnTo>
                    <a:pt x="0" y="395"/>
                  </a:lnTo>
                  <a:lnTo>
                    <a:pt x="0" y="397"/>
                  </a:lnTo>
                  <a:lnTo>
                    <a:pt x="0" y="397"/>
                  </a:lnTo>
                  <a:lnTo>
                    <a:pt x="0" y="400"/>
                  </a:lnTo>
                  <a:lnTo>
                    <a:pt x="2" y="402"/>
                  </a:lnTo>
                  <a:lnTo>
                    <a:pt x="2" y="402"/>
                  </a:lnTo>
                  <a:lnTo>
                    <a:pt x="0" y="397"/>
                  </a:lnTo>
                  <a:lnTo>
                    <a:pt x="2" y="395"/>
                  </a:lnTo>
                  <a:lnTo>
                    <a:pt x="2" y="390"/>
                  </a:lnTo>
                  <a:lnTo>
                    <a:pt x="2" y="388"/>
                  </a:lnTo>
                  <a:lnTo>
                    <a:pt x="4" y="381"/>
                  </a:lnTo>
                  <a:lnTo>
                    <a:pt x="7" y="376"/>
                  </a:lnTo>
                  <a:lnTo>
                    <a:pt x="7" y="371"/>
                  </a:lnTo>
                  <a:lnTo>
                    <a:pt x="7" y="371"/>
                  </a:lnTo>
                  <a:lnTo>
                    <a:pt x="16" y="371"/>
                  </a:lnTo>
                  <a:lnTo>
                    <a:pt x="21" y="371"/>
                  </a:lnTo>
                  <a:lnTo>
                    <a:pt x="44" y="371"/>
                  </a:lnTo>
                  <a:lnTo>
                    <a:pt x="59" y="371"/>
                  </a:lnTo>
                  <a:lnTo>
                    <a:pt x="75" y="371"/>
                  </a:lnTo>
                  <a:lnTo>
                    <a:pt x="94" y="371"/>
                  </a:lnTo>
                  <a:lnTo>
                    <a:pt x="111" y="371"/>
                  </a:lnTo>
                  <a:lnTo>
                    <a:pt x="130" y="371"/>
                  </a:lnTo>
                  <a:lnTo>
                    <a:pt x="149" y="371"/>
                  </a:lnTo>
                  <a:lnTo>
                    <a:pt x="149" y="371"/>
                  </a:lnTo>
                  <a:lnTo>
                    <a:pt x="165" y="371"/>
                  </a:lnTo>
                  <a:lnTo>
                    <a:pt x="179" y="371"/>
                  </a:lnTo>
                  <a:lnTo>
                    <a:pt x="191" y="371"/>
                  </a:lnTo>
                  <a:lnTo>
                    <a:pt x="208" y="371"/>
                  </a:lnTo>
                  <a:lnTo>
                    <a:pt x="210" y="371"/>
                  </a:lnTo>
                  <a:lnTo>
                    <a:pt x="217" y="371"/>
                  </a:lnTo>
                  <a:lnTo>
                    <a:pt x="217" y="362"/>
                  </a:lnTo>
                  <a:lnTo>
                    <a:pt x="217" y="357"/>
                  </a:lnTo>
                  <a:lnTo>
                    <a:pt x="215" y="333"/>
                  </a:lnTo>
                  <a:lnTo>
                    <a:pt x="215" y="319"/>
                  </a:lnTo>
                  <a:lnTo>
                    <a:pt x="215" y="305"/>
                  </a:lnTo>
                  <a:lnTo>
                    <a:pt x="212" y="300"/>
                  </a:lnTo>
                  <a:lnTo>
                    <a:pt x="210" y="293"/>
                  </a:lnTo>
                  <a:lnTo>
                    <a:pt x="210" y="289"/>
                  </a:lnTo>
                  <a:lnTo>
                    <a:pt x="210" y="286"/>
                  </a:lnTo>
                  <a:lnTo>
                    <a:pt x="212" y="281"/>
                  </a:lnTo>
                  <a:lnTo>
                    <a:pt x="217" y="274"/>
                  </a:lnTo>
                  <a:lnTo>
                    <a:pt x="217" y="274"/>
                  </a:lnTo>
                  <a:lnTo>
                    <a:pt x="217" y="274"/>
                  </a:lnTo>
                  <a:lnTo>
                    <a:pt x="224" y="270"/>
                  </a:lnTo>
                  <a:lnTo>
                    <a:pt x="229" y="265"/>
                  </a:lnTo>
                  <a:lnTo>
                    <a:pt x="236" y="262"/>
                  </a:lnTo>
                  <a:lnTo>
                    <a:pt x="238" y="260"/>
                  </a:lnTo>
                  <a:lnTo>
                    <a:pt x="243" y="258"/>
                  </a:lnTo>
                  <a:lnTo>
                    <a:pt x="250" y="258"/>
                  </a:lnTo>
                  <a:lnTo>
                    <a:pt x="253" y="255"/>
                  </a:lnTo>
                  <a:lnTo>
                    <a:pt x="265" y="251"/>
                  </a:lnTo>
                  <a:lnTo>
                    <a:pt x="272" y="248"/>
                  </a:lnTo>
                  <a:lnTo>
                    <a:pt x="272" y="248"/>
                  </a:lnTo>
                  <a:lnTo>
                    <a:pt x="272" y="246"/>
                  </a:lnTo>
                  <a:lnTo>
                    <a:pt x="272" y="99"/>
                  </a:lnTo>
                  <a:lnTo>
                    <a:pt x="276" y="99"/>
                  </a:lnTo>
                  <a:lnTo>
                    <a:pt x="437" y="99"/>
                  </a:lnTo>
                  <a:lnTo>
                    <a:pt x="444" y="99"/>
                  </a:lnTo>
                  <a:lnTo>
                    <a:pt x="449" y="99"/>
                  </a:lnTo>
                  <a:lnTo>
                    <a:pt x="449" y="99"/>
                  </a:lnTo>
                  <a:lnTo>
                    <a:pt x="449" y="99"/>
                  </a:lnTo>
                  <a:lnTo>
                    <a:pt x="449" y="97"/>
                  </a:lnTo>
                  <a:lnTo>
                    <a:pt x="449" y="94"/>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12" name="Freeform 31">
              <a:extLst>
                <a:ext uri="{FF2B5EF4-FFF2-40B4-BE49-F238E27FC236}">
                  <a16:creationId xmlns:a16="http://schemas.microsoft.com/office/drawing/2014/main" id="{C9853CE4-B94A-9EEA-5FB9-3832FCFD2692}"/>
                </a:ext>
              </a:extLst>
            </p:cNvPr>
            <p:cNvSpPr>
              <a:spLocks noEditPoints="1"/>
            </p:cNvSpPr>
            <p:nvPr/>
          </p:nvSpPr>
          <p:spPr bwMode="auto">
            <a:xfrm>
              <a:off x="10189595" y="4192487"/>
              <a:ext cx="17829" cy="24196"/>
            </a:xfrm>
            <a:custGeom>
              <a:avLst/>
              <a:gdLst>
                <a:gd name="T0" fmla="*/ 9 w 14"/>
                <a:gd name="T1" fmla="*/ 5 h 19"/>
                <a:gd name="T2" fmla="*/ 7 w 14"/>
                <a:gd name="T3" fmla="*/ 5 h 19"/>
                <a:gd name="T4" fmla="*/ 4 w 14"/>
                <a:gd name="T5" fmla="*/ 5 h 19"/>
                <a:gd name="T6" fmla="*/ 4 w 14"/>
                <a:gd name="T7" fmla="*/ 2 h 19"/>
                <a:gd name="T8" fmla="*/ 4 w 14"/>
                <a:gd name="T9" fmla="*/ 2 h 19"/>
                <a:gd name="T10" fmla="*/ 2 w 14"/>
                <a:gd name="T11" fmla="*/ 2 h 19"/>
                <a:gd name="T12" fmla="*/ 2 w 14"/>
                <a:gd name="T13" fmla="*/ 2 h 19"/>
                <a:gd name="T14" fmla="*/ 4 w 14"/>
                <a:gd name="T15" fmla="*/ 2 h 19"/>
                <a:gd name="T16" fmla="*/ 2 w 14"/>
                <a:gd name="T17" fmla="*/ 0 h 19"/>
                <a:gd name="T18" fmla="*/ 0 w 14"/>
                <a:gd name="T19" fmla="*/ 5 h 19"/>
                <a:gd name="T20" fmla="*/ 2 w 14"/>
                <a:gd name="T21" fmla="*/ 5 h 19"/>
                <a:gd name="T22" fmla="*/ 2 w 14"/>
                <a:gd name="T23" fmla="*/ 7 h 19"/>
                <a:gd name="T24" fmla="*/ 2 w 14"/>
                <a:gd name="T25" fmla="*/ 7 h 19"/>
                <a:gd name="T26" fmla="*/ 4 w 14"/>
                <a:gd name="T27" fmla="*/ 9 h 19"/>
                <a:gd name="T28" fmla="*/ 4 w 14"/>
                <a:gd name="T29" fmla="*/ 12 h 19"/>
                <a:gd name="T30" fmla="*/ 4 w 14"/>
                <a:gd name="T31" fmla="*/ 12 h 19"/>
                <a:gd name="T32" fmla="*/ 4 w 14"/>
                <a:gd name="T33" fmla="*/ 12 h 19"/>
                <a:gd name="T34" fmla="*/ 4 w 14"/>
                <a:gd name="T35" fmla="*/ 14 h 19"/>
                <a:gd name="T36" fmla="*/ 4 w 14"/>
                <a:gd name="T37" fmla="*/ 16 h 19"/>
                <a:gd name="T38" fmla="*/ 4 w 14"/>
                <a:gd name="T39" fmla="*/ 16 h 19"/>
                <a:gd name="T40" fmla="*/ 2 w 14"/>
                <a:gd name="T41" fmla="*/ 14 h 19"/>
                <a:gd name="T42" fmla="*/ 2 w 14"/>
                <a:gd name="T43" fmla="*/ 14 h 19"/>
                <a:gd name="T44" fmla="*/ 2 w 14"/>
                <a:gd name="T45" fmla="*/ 14 h 19"/>
                <a:gd name="T46" fmla="*/ 2 w 14"/>
                <a:gd name="T47" fmla="*/ 16 h 19"/>
                <a:gd name="T48" fmla="*/ 2 w 14"/>
                <a:gd name="T49" fmla="*/ 19 h 19"/>
                <a:gd name="T50" fmla="*/ 4 w 14"/>
                <a:gd name="T51" fmla="*/ 19 h 19"/>
                <a:gd name="T52" fmla="*/ 4 w 14"/>
                <a:gd name="T53" fmla="*/ 19 h 19"/>
                <a:gd name="T54" fmla="*/ 4 w 14"/>
                <a:gd name="T55" fmla="*/ 19 h 19"/>
                <a:gd name="T56" fmla="*/ 4 w 14"/>
                <a:gd name="T57" fmla="*/ 19 h 19"/>
                <a:gd name="T58" fmla="*/ 7 w 14"/>
                <a:gd name="T59" fmla="*/ 19 h 19"/>
                <a:gd name="T60" fmla="*/ 7 w 14"/>
                <a:gd name="T61" fmla="*/ 19 h 19"/>
                <a:gd name="T62" fmla="*/ 7 w 14"/>
                <a:gd name="T63" fmla="*/ 19 h 19"/>
                <a:gd name="T64" fmla="*/ 9 w 14"/>
                <a:gd name="T65" fmla="*/ 19 h 19"/>
                <a:gd name="T66" fmla="*/ 7 w 14"/>
                <a:gd name="T67" fmla="*/ 16 h 19"/>
                <a:gd name="T68" fmla="*/ 9 w 14"/>
                <a:gd name="T69" fmla="*/ 14 h 19"/>
                <a:gd name="T70" fmla="*/ 9 w 14"/>
                <a:gd name="T71" fmla="*/ 12 h 19"/>
                <a:gd name="T72" fmla="*/ 9 w 14"/>
                <a:gd name="T73" fmla="*/ 12 h 19"/>
                <a:gd name="T74" fmla="*/ 9 w 14"/>
                <a:gd name="T75" fmla="*/ 9 h 19"/>
                <a:gd name="T76" fmla="*/ 9 w 14"/>
                <a:gd name="T77" fmla="*/ 7 h 19"/>
                <a:gd name="T78" fmla="*/ 9 w 14"/>
                <a:gd name="T79" fmla="*/ 7 h 19"/>
                <a:gd name="T80" fmla="*/ 14 w 14"/>
                <a:gd name="T81" fmla="*/ 7 h 19"/>
                <a:gd name="T82" fmla="*/ 14 w 14"/>
                <a:gd name="T83" fmla="*/ 7 h 19"/>
                <a:gd name="T84" fmla="*/ 14 w 14"/>
                <a:gd name="T85" fmla="*/ 9 h 19"/>
                <a:gd name="T86" fmla="*/ 14 w 14"/>
                <a:gd name="T87" fmla="*/ 9 h 19"/>
                <a:gd name="T88" fmla="*/ 14 w 14"/>
                <a:gd name="T89"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 h="19">
                  <a:moveTo>
                    <a:pt x="9" y="5"/>
                  </a:moveTo>
                  <a:lnTo>
                    <a:pt x="9" y="5"/>
                  </a:lnTo>
                  <a:lnTo>
                    <a:pt x="9" y="5"/>
                  </a:lnTo>
                  <a:lnTo>
                    <a:pt x="7" y="5"/>
                  </a:lnTo>
                  <a:lnTo>
                    <a:pt x="7" y="5"/>
                  </a:lnTo>
                  <a:lnTo>
                    <a:pt x="4" y="5"/>
                  </a:lnTo>
                  <a:lnTo>
                    <a:pt x="4" y="2"/>
                  </a:lnTo>
                  <a:lnTo>
                    <a:pt x="4" y="2"/>
                  </a:lnTo>
                  <a:lnTo>
                    <a:pt x="4" y="2"/>
                  </a:lnTo>
                  <a:lnTo>
                    <a:pt x="4" y="2"/>
                  </a:lnTo>
                  <a:lnTo>
                    <a:pt x="2" y="2"/>
                  </a:lnTo>
                  <a:lnTo>
                    <a:pt x="2" y="2"/>
                  </a:lnTo>
                  <a:lnTo>
                    <a:pt x="2" y="2"/>
                  </a:lnTo>
                  <a:lnTo>
                    <a:pt x="2" y="2"/>
                  </a:lnTo>
                  <a:lnTo>
                    <a:pt x="4" y="2"/>
                  </a:lnTo>
                  <a:lnTo>
                    <a:pt x="4" y="2"/>
                  </a:lnTo>
                  <a:lnTo>
                    <a:pt x="4" y="2"/>
                  </a:lnTo>
                  <a:lnTo>
                    <a:pt x="2" y="0"/>
                  </a:lnTo>
                  <a:lnTo>
                    <a:pt x="0" y="5"/>
                  </a:lnTo>
                  <a:lnTo>
                    <a:pt x="0" y="5"/>
                  </a:lnTo>
                  <a:lnTo>
                    <a:pt x="0" y="5"/>
                  </a:lnTo>
                  <a:lnTo>
                    <a:pt x="2" y="5"/>
                  </a:lnTo>
                  <a:lnTo>
                    <a:pt x="2" y="7"/>
                  </a:lnTo>
                  <a:lnTo>
                    <a:pt x="2" y="7"/>
                  </a:lnTo>
                  <a:lnTo>
                    <a:pt x="2" y="7"/>
                  </a:lnTo>
                  <a:lnTo>
                    <a:pt x="2" y="7"/>
                  </a:lnTo>
                  <a:lnTo>
                    <a:pt x="2" y="7"/>
                  </a:lnTo>
                  <a:lnTo>
                    <a:pt x="4" y="9"/>
                  </a:lnTo>
                  <a:lnTo>
                    <a:pt x="4" y="9"/>
                  </a:lnTo>
                  <a:lnTo>
                    <a:pt x="4" y="12"/>
                  </a:lnTo>
                  <a:lnTo>
                    <a:pt x="4" y="12"/>
                  </a:lnTo>
                  <a:lnTo>
                    <a:pt x="4" y="12"/>
                  </a:lnTo>
                  <a:lnTo>
                    <a:pt x="2" y="12"/>
                  </a:lnTo>
                  <a:lnTo>
                    <a:pt x="4" y="12"/>
                  </a:lnTo>
                  <a:lnTo>
                    <a:pt x="4" y="14"/>
                  </a:lnTo>
                  <a:lnTo>
                    <a:pt x="4" y="14"/>
                  </a:lnTo>
                  <a:lnTo>
                    <a:pt x="4" y="14"/>
                  </a:lnTo>
                  <a:lnTo>
                    <a:pt x="4" y="16"/>
                  </a:lnTo>
                  <a:lnTo>
                    <a:pt x="4" y="16"/>
                  </a:lnTo>
                  <a:lnTo>
                    <a:pt x="4" y="16"/>
                  </a:lnTo>
                  <a:lnTo>
                    <a:pt x="2" y="14"/>
                  </a:lnTo>
                  <a:lnTo>
                    <a:pt x="2" y="14"/>
                  </a:lnTo>
                  <a:lnTo>
                    <a:pt x="2" y="14"/>
                  </a:lnTo>
                  <a:lnTo>
                    <a:pt x="2" y="14"/>
                  </a:lnTo>
                  <a:lnTo>
                    <a:pt x="2" y="14"/>
                  </a:lnTo>
                  <a:lnTo>
                    <a:pt x="2" y="14"/>
                  </a:lnTo>
                  <a:lnTo>
                    <a:pt x="2" y="16"/>
                  </a:lnTo>
                  <a:lnTo>
                    <a:pt x="2" y="16"/>
                  </a:lnTo>
                  <a:lnTo>
                    <a:pt x="2" y="16"/>
                  </a:lnTo>
                  <a:lnTo>
                    <a:pt x="2" y="19"/>
                  </a:lnTo>
                  <a:lnTo>
                    <a:pt x="2" y="19"/>
                  </a:lnTo>
                  <a:lnTo>
                    <a:pt x="4" y="19"/>
                  </a:lnTo>
                  <a:lnTo>
                    <a:pt x="4" y="19"/>
                  </a:lnTo>
                  <a:lnTo>
                    <a:pt x="4" y="19"/>
                  </a:lnTo>
                  <a:lnTo>
                    <a:pt x="4" y="19"/>
                  </a:lnTo>
                  <a:lnTo>
                    <a:pt x="4" y="19"/>
                  </a:lnTo>
                  <a:lnTo>
                    <a:pt x="4" y="19"/>
                  </a:lnTo>
                  <a:lnTo>
                    <a:pt x="4" y="19"/>
                  </a:lnTo>
                  <a:lnTo>
                    <a:pt x="7" y="19"/>
                  </a:lnTo>
                  <a:lnTo>
                    <a:pt x="7" y="19"/>
                  </a:lnTo>
                  <a:lnTo>
                    <a:pt x="7" y="19"/>
                  </a:lnTo>
                  <a:lnTo>
                    <a:pt x="7" y="19"/>
                  </a:lnTo>
                  <a:lnTo>
                    <a:pt x="7" y="19"/>
                  </a:lnTo>
                  <a:lnTo>
                    <a:pt x="7" y="19"/>
                  </a:lnTo>
                  <a:lnTo>
                    <a:pt x="9" y="19"/>
                  </a:lnTo>
                  <a:lnTo>
                    <a:pt x="9" y="19"/>
                  </a:lnTo>
                  <a:lnTo>
                    <a:pt x="7" y="16"/>
                  </a:lnTo>
                  <a:lnTo>
                    <a:pt x="7" y="16"/>
                  </a:lnTo>
                  <a:lnTo>
                    <a:pt x="9" y="14"/>
                  </a:lnTo>
                  <a:lnTo>
                    <a:pt x="9" y="14"/>
                  </a:lnTo>
                  <a:lnTo>
                    <a:pt x="9" y="14"/>
                  </a:lnTo>
                  <a:lnTo>
                    <a:pt x="9" y="12"/>
                  </a:lnTo>
                  <a:lnTo>
                    <a:pt x="9" y="12"/>
                  </a:lnTo>
                  <a:lnTo>
                    <a:pt x="9" y="12"/>
                  </a:lnTo>
                  <a:lnTo>
                    <a:pt x="9" y="12"/>
                  </a:lnTo>
                  <a:lnTo>
                    <a:pt x="9" y="9"/>
                  </a:lnTo>
                  <a:lnTo>
                    <a:pt x="9" y="9"/>
                  </a:lnTo>
                  <a:lnTo>
                    <a:pt x="9" y="7"/>
                  </a:lnTo>
                  <a:lnTo>
                    <a:pt x="9" y="7"/>
                  </a:lnTo>
                  <a:lnTo>
                    <a:pt x="9" y="7"/>
                  </a:lnTo>
                  <a:lnTo>
                    <a:pt x="9" y="5"/>
                  </a:lnTo>
                  <a:close/>
                  <a:moveTo>
                    <a:pt x="14" y="7"/>
                  </a:moveTo>
                  <a:lnTo>
                    <a:pt x="14" y="7"/>
                  </a:lnTo>
                  <a:lnTo>
                    <a:pt x="14" y="7"/>
                  </a:lnTo>
                  <a:lnTo>
                    <a:pt x="11" y="7"/>
                  </a:lnTo>
                  <a:lnTo>
                    <a:pt x="14" y="9"/>
                  </a:lnTo>
                  <a:lnTo>
                    <a:pt x="14" y="9"/>
                  </a:lnTo>
                  <a:lnTo>
                    <a:pt x="14" y="9"/>
                  </a:lnTo>
                  <a:lnTo>
                    <a:pt x="14" y="7"/>
                  </a:lnTo>
                  <a:lnTo>
                    <a:pt x="14" y="7"/>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13" name="Freeform 32">
              <a:extLst>
                <a:ext uri="{FF2B5EF4-FFF2-40B4-BE49-F238E27FC236}">
                  <a16:creationId xmlns:a16="http://schemas.microsoft.com/office/drawing/2014/main" id="{B1FC3664-9A23-CC66-114A-656F251CDC81}"/>
                </a:ext>
              </a:extLst>
            </p:cNvPr>
            <p:cNvSpPr>
              <a:spLocks noEditPoints="1"/>
            </p:cNvSpPr>
            <p:nvPr/>
          </p:nvSpPr>
          <p:spPr bwMode="auto">
            <a:xfrm>
              <a:off x="10972781" y="4032029"/>
              <a:ext cx="472460" cy="718240"/>
            </a:xfrm>
            <a:custGeom>
              <a:avLst/>
              <a:gdLst>
                <a:gd name="T0" fmla="*/ 0 w 371"/>
                <a:gd name="T1" fmla="*/ 0 h 564"/>
                <a:gd name="T2" fmla="*/ 0 w 371"/>
                <a:gd name="T3" fmla="*/ 0 h 564"/>
                <a:gd name="T4" fmla="*/ 0 w 371"/>
                <a:gd name="T5" fmla="*/ 0 h 564"/>
                <a:gd name="T6" fmla="*/ 0 w 371"/>
                <a:gd name="T7" fmla="*/ 3 h 564"/>
                <a:gd name="T8" fmla="*/ 2 w 371"/>
                <a:gd name="T9" fmla="*/ 5 h 564"/>
                <a:gd name="T10" fmla="*/ 0 w 371"/>
                <a:gd name="T11" fmla="*/ 3 h 564"/>
                <a:gd name="T12" fmla="*/ 66 w 371"/>
                <a:gd name="T13" fmla="*/ 545 h 564"/>
                <a:gd name="T14" fmla="*/ 64 w 371"/>
                <a:gd name="T15" fmla="*/ 542 h 564"/>
                <a:gd name="T16" fmla="*/ 64 w 371"/>
                <a:gd name="T17" fmla="*/ 540 h 564"/>
                <a:gd name="T18" fmla="*/ 64 w 371"/>
                <a:gd name="T19" fmla="*/ 540 h 564"/>
                <a:gd name="T20" fmla="*/ 64 w 371"/>
                <a:gd name="T21" fmla="*/ 540 h 564"/>
                <a:gd name="T22" fmla="*/ 64 w 371"/>
                <a:gd name="T23" fmla="*/ 540 h 564"/>
                <a:gd name="T24" fmla="*/ 61 w 371"/>
                <a:gd name="T25" fmla="*/ 538 h 564"/>
                <a:gd name="T26" fmla="*/ 61 w 371"/>
                <a:gd name="T27" fmla="*/ 535 h 564"/>
                <a:gd name="T28" fmla="*/ 61 w 371"/>
                <a:gd name="T29" fmla="*/ 535 h 564"/>
                <a:gd name="T30" fmla="*/ 59 w 371"/>
                <a:gd name="T31" fmla="*/ 533 h 564"/>
                <a:gd name="T32" fmla="*/ 57 w 371"/>
                <a:gd name="T33" fmla="*/ 533 h 564"/>
                <a:gd name="T34" fmla="*/ 57 w 371"/>
                <a:gd name="T35" fmla="*/ 535 h 564"/>
                <a:gd name="T36" fmla="*/ 54 w 371"/>
                <a:gd name="T37" fmla="*/ 535 h 564"/>
                <a:gd name="T38" fmla="*/ 54 w 371"/>
                <a:gd name="T39" fmla="*/ 535 h 564"/>
                <a:gd name="T40" fmla="*/ 52 w 371"/>
                <a:gd name="T41" fmla="*/ 538 h 564"/>
                <a:gd name="T42" fmla="*/ 52 w 371"/>
                <a:gd name="T43" fmla="*/ 540 h 564"/>
                <a:gd name="T44" fmla="*/ 52 w 371"/>
                <a:gd name="T45" fmla="*/ 542 h 564"/>
                <a:gd name="T46" fmla="*/ 49 w 371"/>
                <a:gd name="T47" fmla="*/ 545 h 564"/>
                <a:gd name="T48" fmla="*/ 47 w 371"/>
                <a:gd name="T49" fmla="*/ 545 h 564"/>
                <a:gd name="T50" fmla="*/ 47 w 371"/>
                <a:gd name="T51" fmla="*/ 545 h 564"/>
                <a:gd name="T52" fmla="*/ 45 w 371"/>
                <a:gd name="T53" fmla="*/ 547 h 564"/>
                <a:gd name="T54" fmla="*/ 45 w 371"/>
                <a:gd name="T55" fmla="*/ 552 h 564"/>
                <a:gd name="T56" fmla="*/ 45 w 371"/>
                <a:gd name="T57" fmla="*/ 557 h 564"/>
                <a:gd name="T58" fmla="*/ 45 w 371"/>
                <a:gd name="T59" fmla="*/ 557 h 564"/>
                <a:gd name="T60" fmla="*/ 45 w 371"/>
                <a:gd name="T61" fmla="*/ 559 h 564"/>
                <a:gd name="T62" fmla="*/ 42 w 371"/>
                <a:gd name="T63" fmla="*/ 559 h 564"/>
                <a:gd name="T64" fmla="*/ 42 w 371"/>
                <a:gd name="T65" fmla="*/ 559 h 564"/>
                <a:gd name="T66" fmla="*/ 45 w 371"/>
                <a:gd name="T67" fmla="*/ 564 h 564"/>
                <a:gd name="T68" fmla="*/ 47 w 371"/>
                <a:gd name="T69" fmla="*/ 564 h 564"/>
                <a:gd name="T70" fmla="*/ 52 w 371"/>
                <a:gd name="T71" fmla="*/ 564 h 564"/>
                <a:gd name="T72" fmla="*/ 61 w 371"/>
                <a:gd name="T73" fmla="*/ 561 h 564"/>
                <a:gd name="T74" fmla="*/ 61 w 371"/>
                <a:gd name="T75" fmla="*/ 561 h 564"/>
                <a:gd name="T76" fmla="*/ 64 w 371"/>
                <a:gd name="T77" fmla="*/ 559 h 564"/>
                <a:gd name="T78" fmla="*/ 64 w 371"/>
                <a:gd name="T79" fmla="*/ 559 h 564"/>
                <a:gd name="T80" fmla="*/ 64 w 371"/>
                <a:gd name="T81" fmla="*/ 559 h 564"/>
                <a:gd name="T82" fmla="*/ 64 w 371"/>
                <a:gd name="T83" fmla="*/ 557 h 564"/>
                <a:gd name="T84" fmla="*/ 64 w 371"/>
                <a:gd name="T85" fmla="*/ 554 h 564"/>
                <a:gd name="T86" fmla="*/ 66 w 371"/>
                <a:gd name="T87" fmla="*/ 554 h 564"/>
                <a:gd name="T88" fmla="*/ 66 w 371"/>
                <a:gd name="T89" fmla="*/ 552 h 564"/>
                <a:gd name="T90" fmla="*/ 68 w 371"/>
                <a:gd name="T91" fmla="*/ 550 h 564"/>
                <a:gd name="T92" fmla="*/ 66 w 371"/>
                <a:gd name="T93" fmla="*/ 547 h 564"/>
                <a:gd name="T94" fmla="*/ 371 w 371"/>
                <a:gd name="T95" fmla="*/ 516 h 564"/>
                <a:gd name="T96" fmla="*/ 369 w 371"/>
                <a:gd name="T97" fmla="*/ 516 h 564"/>
                <a:gd name="T98" fmla="*/ 364 w 371"/>
                <a:gd name="T99" fmla="*/ 519 h 564"/>
                <a:gd name="T100" fmla="*/ 364 w 371"/>
                <a:gd name="T101" fmla="*/ 519 h 564"/>
                <a:gd name="T102" fmla="*/ 364 w 371"/>
                <a:gd name="T103" fmla="*/ 519 h 564"/>
                <a:gd name="T104" fmla="*/ 366 w 371"/>
                <a:gd name="T105" fmla="*/ 521 h 564"/>
                <a:gd name="T106" fmla="*/ 369 w 371"/>
                <a:gd name="T107" fmla="*/ 519 h 564"/>
                <a:gd name="T108" fmla="*/ 371 w 371"/>
                <a:gd name="T109" fmla="*/ 519 h 564"/>
                <a:gd name="T110" fmla="*/ 371 w 371"/>
                <a:gd name="T111" fmla="*/ 516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1" h="564">
                  <a:moveTo>
                    <a:pt x="0" y="3"/>
                  </a:moveTo>
                  <a:lnTo>
                    <a:pt x="0" y="0"/>
                  </a:lnTo>
                  <a:lnTo>
                    <a:pt x="0" y="0"/>
                  </a:lnTo>
                  <a:lnTo>
                    <a:pt x="0" y="0"/>
                  </a:lnTo>
                  <a:lnTo>
                    <a:pt x="0" y="0"/>
                  </a:lnTo>
                  <a:lnTo>
                    <a:pt x="0" y="0"/>
                  </a:lnTo>
                  <a:lnTo>
                    <a:pt x="0" y="3"/>
                  </a:lnTo>
                  <a:lnTo>
                    <a:pt x="0" y="3"/>
                  </a:lnTo>
                  <a:lnTo>
                    <a:pt x="0" y="5"/>
                  </a:lnTo>
                  <a:lnTo>
                    <a:pt x="2" y="5"/>
                  </a:lnTo>
                  <a:lnTo>
                    <a:pt x="2" y="5"/>
                  </a:lnTo>
                  <a:lnTo>
                    <a:pt x="0" y="3"/>
                  </a:lnTo>
                  <a:close/>
                  <a:moveTo>
                    <a:pt x="66" y="545"/>
                  </a:moveTo>
                  <a:lnTo>
                    <a:pt x="66" y="545"/>
                  </a:lnTo>
                  <a:lnTo>
                    <a:pt x="66" y="542"/>
                  </a:lnTo>
                  <a:lnTo>
                    <a:pt x="64" y="542"/>
                  </a:lnTo>
                  <a:lnTo>
                    <a:pt x="64" y="540"/>
                  </a:lnTo>
                  <a:lnTo>
                    <a:pt x="64" y="540"/>
                  </a:lnTo>
                  <a:lnTo>
                    <a:pt x="64" y="540"/>
                  </a:lnTo>
                  <a:lnTo>
                    <a:pt x="64" y="540"/>
                  </a:lnTo>
                  <a:lnTo>
                    <a:pt x="64" y="540"/>
                  </a:lnTo>
                  <a:lnTo>
                    <a:pt x="64" y="540"/>
                  </a:lnTo>
                  <a:lnTo>
                    <a:pt x="64" y="540"/>
                  </a:lnTo>
                  <a:lnTo>
                    <a:pt x="64" y="540"/>
                  </a:lnTo>
                  <a:lnTo>
                    <a:pt x="61" y="538"/>
                  </a:lnTo>
                  <a:lnTo>
                    <a:pt x="61" y="538"/>
                  </a:lnTo>
                  <a:lnTo>
                    <a:pt x="61" y="538"/>
                  </a:lnTo>
                  <a:lnTo>
                    <a:pt x="61" y="535"/>
                  </a:lnTo>
                  <a:lnTo>
                    <a:pt x="61" y="535"/>
                  </a:lnTo>
                  <a:lnTo>
                    <a:pt x="61" y="535"/>
                  </a:lnTo>
                  <a:lnTo>
                    <a:pt x="61" y="535"/>
                  </a:lnTo>
                  <a:lnTo>
                    <a:pt x="59" y="533"/>
                  </a:lnTo>
                  <a:lnTo>
                    <a:pt x="57" y="533"/>
                  </a:lnTo>
                  <a:lnTo>
                    <a:pt x="57" y="533"/>
                  </a:lnTo>
                  <a:lnTo>
                    <a:pt x="57" y="533"/>
                  </a:lnTo>
                  <a:lnTo>
                    <a:pt x="57" y="535"/>
                  </a:lnTo>
                  <a:lnTo>
                    <a:pt x="57" y="535"/>
                  </a:lnTo>
                  <a:lnTo>
                    <a:pt x="54" y="535"/>
                  </a:lnTo>
                  <a:lnTo>
                    <a:pt x="54" y="535"/>
                  </a:lnTo>
                  <a:lnTo>
                    <a:pt x="54" y="535"/>
                  </a:lnTo>
                  <a:lnTo>
                    <a:pt x="54" y="535"/>
                  </a:lnTo>
                  <a:lnTo>
                    <a:pt x="52" y="538"/>
                  </a:lnTo>
                  <a:lnTo>
                    <a:pt x="52" y="540"/>
                  </a:lnTo>
                  <a:lnTo>
                    <a:pt x="52" y="540"/>
                  </a:lnTo>
                  <a:lnTo>
                    <a:pt x="52" y="542"/>
                  </a:lnTo>
                  <a:lnTo>
                    <a:pt x="52" y="542"/>
                  </a:lnTo>
                  <a:lnTo>
                    <a:pt x="49" y="542"/>
                  </a:lnTo>
                  <a:lnTo>
                    <a:pt x="49" y="545"/>
                  </a:lnTo>
                  <a:lnTo>
                    <a:pt x="49" y="545"/>
                  </a:lnTo>
                  <a:lnTo>
                    <a:pt x="47" y="545"/>
                  </a:lnTo>
                  <a:lnTo>
                    <a:pt x="47" y="545"/>
                  </a:lnTo>
                  <a:lnTo>
                    <a:pt x="47" y="545"/>
                  </a:lnTo>
                  <a:lnTo>
                    <a:pt x="47" y="545"/>
                  </a:lnTo>
                  <a:lnTo>
                    <a:pt x="45" y="547"/>
                  </a:lnTo>
                  <a:lnTo>
                    <a:pt x="45" y="550"/>
                  </a:lnTo>
                  <a:lnTo>
                    <a:pt x="45" y="552"/>
                  </a:lnTo>
                  <a:lnTo>
                    <a:pt x="45" y="554"/>
                  </a:lnTo>
                  <a:lnTo>
                    <a:pt x="45" y="557"/>
                  </a:lnTo>
                  <a:lnTo>
                    <a:pt x="45" y="557"/>
                  </a:lnTo>
                  <a:lnTo>
                    <a:pt x="45" y="557"/>
                  </a:lnTo>
                  <a:lnTo>
                    <a:pt x="45" y="559"/>
                  </a:lnTo>
                  <a:lnTo>
                    <a:pt x="45" y="559"/>
                  </a:lnTo>
                  <a:lnTo>
                    <a:pt x="42" y="559"/>
                  </a:lnTo>
                  <a:lnTo>
                    <a:pt x="42" y="559"/>
                  </a:lnTo>
                  <a:lnTo>
                    <a:pt x="40" y="559"/>
                  </a:lnTo>
                  <a:lnTo>
                    <a:pt x="42" y="559"/>
                  </a:lnTo>
                  <a:lnTo>
                    <a:pt x="42" y="561"/>
                  </a:lnTo>
                  <a:lnTo>
                    <a:pt x="45" y="564"/>
                  </a:lnTo>
                  <a:lnTo>
                    <a:pt x="47" y="564"/>
                  </a:lnTo>
                  <a:lnTo>
                    <a:pt x="47" y="564"/>
                  </a:lnTo>
                  <a:lnTo>
                    <a:pt x="49" y="564"/>
                  </a:lnTo>
                  <a:lnTo>
                    <a:pt x="52" y="564"/>
                  </a:lnTo>
                  <a:lnTo>
                    <a:pt x="57" y="564"/>
                  </a:lnTo>
                  <a:lnTo>
                    <a:pt x="61" y="561"/>
                  </a:lnTo>
                  <a:lnTo>
                    <a:pt x="61" y="561"/>
                  </a:lnTo>
                  <a:lnTo>
                    <a:pt x="61" y="561"/>
                  </a:lnTo>
                  <a:lnTo>
                    <a:pt x="64" y="559"/>
                  </a:lnTo>
                  <a:lnTo>
                    <a:pt x="64" y="559"/>
                  </a:lnTo>
                  <a:lnTo>
                    <a:pt x="64" y="559"/>
                  </a:lnTo>
                  <a:lnTo>
                    <a:pt x="64" y="559"/>
                  </a:lnTo>
                  <a:lnTo>
                    <a:pt x="64" y="559"/>
                  </a:lnTo>
                  <a:lnTo>
                    <a:pt x="64" y="559"/>
                  </a:lnTo>
                  <a:lnTo>
                    <a:pt x="64" y="559"/>
                  </a:lnTo>
                  <a:lnTo>
                    <a:pt x="64" y="557"/>
                  </a:lnTo>
                  <a:lnTo>
                    <a:pt x="64" y="557"/>
                  </a:lnTo>
                  <a:lnTo>
                    <a:pt x="64" y="554"/>
                  </a:lnTo>
                  <a:lnTo>
                    <a:pt x="66" y="554"/>
                  </a:lnTo>
                  <a:lnTo>
                    <a:pt x="66" y="554"/>
                  </a:lnTo>
                  <a:lnTo>
                    <a:pt x="66" y="552"/>
                  </a:lnTo>
                  <a:lnTo>
                    <a:pt x="66" y="552"/>
                  </a:lnTo>
                  <a:lnTo>
                    <a:pt x="66" y="550"/>
                  </a:lnTo>
                  <a:lnTo>
                    <a:pt x="68" y="550"/>
                  </a:lnTo>
                  <a:lnTo>
                    <a:pt x="68" y="547"/>
                  </a:lnTo>
                  <a:lnTo>
                    <a:pt x="66" y="547"/>
                  </a:lnTo>
                  <a:lnTo>
                    <a:pt x="66" y="545"/>
                  </a:lnTo>
                  <a:close/>
                  <a:moveTo>
                    <a:pt x="371" y="516"/>
                  </a:moveTo>
                  <a:lnTo>
                    <a:pt x="369" y="516"/>
                  </a:lnTo>
                  <a:lnTo>
                    <a:pt x="369" y="516"/>
                  </a:lnTo>
                  <a:lnTo>
                    <a:pt x="366" y="516"/>
                  </a:lnTo>
                  <a:lnTo>
                    <a:pt x="364" y="519"/>
                  </a:lnTo>
                  <a:lnTo>
                    <a:pt x="364" y="519"/>
                  </a:lnTo>
                  <a:lnTo>
                    <a:pt x="364" y="519"/>
                  </a:lnTo>
                  <a:lnTo>
                    <a:pt x="364" y="519"/>
                  </a:lnTo>
                  <a:lnTo>
                    <a:pt x="364" y="519"/>
                  </a:lnTo>
                  <a:lnTo>
                    <a:pt x="364" y="521"/>
                  </a:lnTo>
                  <a:lnTo>
                    <a:pt x="366" y="521"/>
                  </a:lnTo>
                  <a:lnTo>
                    <a:pt x="366" y="521"/>
                  </a:lnTo>
                  <a:lnTo>
                    <a:pt x="369" y="519"/>
                  </a:lnTo>
                  <a:lnTo>
                    <a:pt x="369" y="519"/>
                  </a:lnTo>
                  <a:lnTo>
                    <a:pt x="371" y="519"/>
                  </a:lnTo>
                  <a:lnTo>
                    <a:pt x="371" y="519"/>
                  </a:lnTo>
                  <a:lnTo>
                    <a:pt x="371" y="516"/>
                  </a:lnTo>
                  <a:lnTo>
                    <a:pt x="371" y="516"/>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14" name="Freeform 33">
              <a:extLst>
                <a:ext uri="{FF2B5EF4-FFF2-40B4-BE49-F238E27FC236}">
                  <a16:creationId xmlns:a16="http://schemas.microsoft.com/office/drawing/2014/main" id="{0D571350-DB02-4C33-62F7-4133BDE73262}"/>
                </a:ext>
              </a:extLst>
            </p:cNvPr>
            <p:cNvSpPr>
              <a:spLocks noEditPoints="1"/>
            </p:cNvSpPr>
            <p:nvPr/>
          </p:nvSpPr>
          <p:spPr bwMode="auto">
            <a:xfrm>
              <a:off x="5959111" y="1409943"/>
              <a:ext cx="834127" cy="914355"/>
            </a:xfrm>
            <a:custGeom>
              <a:avLst/>
              <a:gdLst>
                <a:gd name="T0" fmla="*/ 603 w 655"/>
                <a:gd name="T1" fmla="*/ 100 h 718"/>
                <a:gd name="T2" fmla="*/ 449 w 655"/>
                <a:gd name="T3" fmla="*/ 3 h 718"/>
                <a:gd name="T4" fmla="*/ 449 w 655"/>
                <a:gd name="T5" fmla="*/ 76 h 718"/>
                <a:gd name="T6" fmla="*/ 217 w 655"/>
                <a:gd name="T7" fmla="*/ 251 h 718"/>
                <a:gd name="T8" fmla="*/ 165 w 655"/>
                <a:gd name="T9" fmla="*/ 348 h 718"/>
                <a:gd name="T10" fmla="*/ 2 w 655"/>
                <a:gd name="T11" fmla="*/ 372 h 718"/>
                <a:gd name="T12" fmla="*/ 4 w 655"/>
                <a:gd name="T13" fmla="*/ 367 h 718"/>
                <a:gd name="T14" fmla="*/ 14 w 655"/>
                <a:gd name="T15" fmla="*/ 367 h 718"/>
                <a:gd name="T16" fmla="*/ 21 w 655"/>
                <a:gd name="T17" fmla="*/ 379 h 718"/>
                <a:gd name="T18" fmla="*/ 26 w 655"/>
                <a:gd name="T19" fmla="*/ 389 h 718"/>
                <a:gd name="T20" fmla="*/ 33 w 655"/>
                <a:gd name="T21" fmla="*/ 386 h 718"/>
                <a:gd name="T22" fmla="*/ 40 w 655"/>
                <a:gd name="T23" fmla="*/ 400 h 718"/>
                <a:gd name="T24" fmla="*/ 47 w 655"/>
                <a:gd name="T25" fmla="*/ 415 h 718"/>
                <a:gd name="T26" fmla="*/ 42 w 655"/>
                <a:gd name="T27" fmla="*/ 429 h 718"/>
                <a:gd name="T28" fmla="*/ 44 w 655"/>
                <a:gd name="T29" fmla="*/ 436 h 718"/>
                <a:gd name="T30" fmla="*/ 33 w 655"/>
                <a:gd name="T31" fmla="*/ 455 h 718"/>
                <a:gd name="T32" fmla="*/ 35 w 655"/>
                <a:gd name="T33" fmla="*/ 452 h 718"/>
                <a:gd name="T34" fmla="*/ 40 w 655"/>
                <a:gd name="T35" fmla="*/ 457 h 718"/>
                <a:gd name="T36" fmla="*/ 40 w 655"/>
                <a:gd name="T37" fmla="*/ 467 h 718"/>
                <a:gd name="T38" fmla="*/ 56 w 655"/>
                <a:gd name="T39" fmla="*/ 554 h 718"/>
                <a:gd name="T40" fmla="*/ 30 w 655"/>
                <a:gd name="T41" fmla="*/ 628 h 718"/>
                <a:gd name="T42" fmla="*/ 37 w 655"/>
                <a:gd name="T43" fmla="*/ 632 h 718"/>
                <a:gd name="T44" fmla="*/ 54 w 655"/>
                <a:gd name="T45" fmla="*/ 618 h 718"/>
                <a:gd name="T46" fmla="*/ 68 w 655"/>
                <a:gd name="T47" fmla="*/ 618 h 718"/>
                <a:gd name="T48" fmla="*/ 85 w 655"/>
                <a:gd name="T49" fmla="*/ 616 h 718"/>
                <a:gd name="T50" fmla="*/ 106 w 655"/>
                <a:gd name="T51" fmla="*/ 613 h 718"/>
                <a:gd name="T52" fmla="*/ 111 w 655"/>
                <a:gd name="T53" fmla="*/ 611 h 718"/>
                <a:gd name="T54" fmla="*/ 130 w 655"/>
                <a:gd name="T55" fmla="*/ 611 h 718"/>
                <a:gd name="T56" fmla="*/ 149 w 655"/>
                <a:gd name="T57" fmla="*/ 613 h 718"/>
                <a:gd name="T58" fmla="*/ 160 w 655"/>
                <a:gd name="T59" fmla="*/ 625 h 718"/>
                <a:gd name="T60" fmla="*/ 168 w 655"/>
                <a:gd name="T61" fmla="*/ 635 h 718"/>
                <a:gd name="T62" fmla="*/ 179 w 655"/>
                <a:gd name="T63" fmla="*/ 637 h 718"/>
                <a:gd name="T64" fmla="*/ 182 w 655"/>
                <a:gd name="T65" fmla="*/ 642 h 718"/>
                <a:gd name="T66" fmla="*/ 194 w 655"/>
                <a:gd name="T67" fmla="*/ 639 h 718"/>
                <a:gd name="T68" fmla="*/ 201 w 655"/>
                <a:gd name="T69" fmla="*/ 649 h 718"/>
                <a:gd name="T70" fmla="*/ 203 w 655"/>
                <a:gd name="T71" fmla="*/ 661 h 718"/>
                <a:gd name="T72" fmla="*/ 210 w 655"/>
                <a:gd name="T73" fmla="*/ 668 h 718"/>
                <a:gd name="T74" fmla="*/ 220 w 655"/>
                <a:gd name="T75" fmla="*/ 675 h 718"/>
                <a:gd name="T76" fmla="*/ 227 w 655"/>
                <a:gd name="T77" fmla="*/ 687 h 718"/>
                <a:gd name="T78" fmla="*/ 231 w 655"/>
                <a:gd name="T79" fmla="*/ 694 h 718"/>
                <a:gd name="T80" fmla="*/ 246 w 655"/>
                <a:gd name="T81" fmla="*/ 701 h 718"/>
                <a:gd name="T82" fmla="*/ 267 w 655"/>
                <a:gd name="T83" fmla="*/ 718 h 718"/>
                <a:gd name="T84" fmla="*/ 281 w 655"/>
                <a:gd name="T85" fmla="*/ 708 h 718"/>
                <a:gd name="T86" fmla="*/ 281 w 655"/>
                <a:gd name="T87" fmla="*/ 699 h 718"/>
                <a:gd name="T88" fmla="*/ 286 w 655"/>
                <a:gd name="T89" fmla="*/ 675 h 718"/>
                <a:gd name="T90" fmla="*/ 298 w 655"/>
                <a:gd name="T91" fmla="*/ 668 h 718"/>
                <a:gd name="T92" fmla="*/ 331 w 655"/>
                <a:gd name="T93" fmla="*/ 692 h 718"/>
                <a:gd name="T94" fmla="*/ 340 w 655"/>
                <a:gd name="T95" fmla="*/ 677 h 718"/>
                <a:gd name="T96" fmla="*/ 371 w 655"/>
                <a:gd name="T97" fmla="*/ 680 h 718"/>
                <a:gd name="T98" fmla="*/ 414 w 655"/>
                <a:gd name="T99" fmla="*/ 663 h 718"/>
                <a:gd name="T100" fmla="*/ 504 w 655"/>
                <a:gd name="T101" fmla="*/ 675 h 718"/>
                <a:gd name="T102" fmla="*/ 619 w 655"/>
                <a:gd name="T103" fmla="*/ 675 h 718"/>
                <a:gd name="T104" fmla="*/ 619 w 655"/>
                <a:gd name="T105" fmla="*/ 675 h 718"/>
                <a:gd name="T106" fmla="*/ 627 w 655"/>
                <a:gd name="T107" fmla="*/ 628 h 718"/>
                <a:gd name="T108" fmla="*/ 608 w 655"/>
                <a:gd name="T109" fmla="*/ 576 h 718"/>
                <a:gd name="T110" fmla="*/ 601 w 655"/>
                <a:gd name="T111" fmla="*/ 488 h 718"/>
                <a:gd name="T112" fmla="*/ 589 w 655"/>
                <a:gd name="T113" fmla="*/ 396 h 718"/>
                <a:gd name="T114" fmla="*/ 577 w 655"/>
                <a:gd name="T115" fmla="*/ 284 h 718"/>
                <a:gd name="T116" fmla="*/ 565 w 655"/>
                <a:gd name="T117" fmla="*/ 178 h 718"/>
                <a:gd name="T118" fmla="*/ 643 w 655"/>
                <a:gd name="T119" fmla="*/ 135 h 718"/>
                <a:gd name="T120" fmla="*/ 37 w 655"/>
                <a:gd name="T121" fmla="*/ 434 h 718"/>
                <a:gd name="T122" fmla="*/ 35 w 655"/>
                <a:gd name="T123" fmla="*/ 389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5" h="718">
                  <a:moveTo>
                    <a:pt x="33" y="438"/>
                  </a:moveTo>
                  <a:lnTo>
                    <a:pt x="33" y="441"/>
                  </a:lnTo>
                  <a:lnTo>
                    <a:pt x="33" y="441"/>
                  </a:lnTo>
                  <a:lnTo>
                    <a:pt x="33" y="441"/>
                  </a:lnTo>
                  <a:lnTo>
                    <a:pt x="33" y="441"/>
                  </a:lnTo>
                  <a:lnTo>
                    <a:pt x="33" y="441"/>
                  </a:lnTo>
                  <a:lnTo>
                    <a:pt x="33" y="438"/>
                  </a:lnTo>
                  <a:lnTo>
                    <a:pt x="33" y="438"/>
                  </a:lnTo>
                  <a:lnTo>
                    <a:pt x="33" y="438"/>
                  </a:lnTo>
                  <a:lnTo>
                    <a:pt x="33" y="438"/>
                  </a:lnTo>
                  <a:close/>
                  <a:moveTo>
                    <a:pt x="648" y="131"/>
                  </a:moveTo>
                  <a:lnTo>
                    <a:pt x="638" y="124"/>
                  </a:lnTo>
                  <a:lnTo>
                    <a:pt x="629" y="116"/>
                  </a:lnTo>
                  <a:lnTo>
                    <a:pt x="619" y="112"/>
                  </a:lnTo>
                  <a:lnTo>
                    <a:pt x="612" y="107"/>
                  </a:lnTo>
                  <a:lnTo>
                    <a:pt x="612" y="105"/>
                  </a:lnTo>
                  <a:lnTo>
                    <a:pt x="603" y="100"/>
                  </a:lnTo>
                  <a:lnTo>
                    <a:pt x="593" y="95"/>
                  </a:lnTo>
                  <a:lnTo>
                    <a:pt x="586" y="88"/>
                  </a:lnTo>
                  <a:lnTo>
                    <a:pt x="577" y="83"/>
                  </a:lnTo>
                  <a:lnTo>
                    <a:pt x="565" y="76"/>
                  </a:lnTo>
                  <a:lnTo>
                    <a:pt x="556" y="69"/>
                  </a:lnTo>
                  <a:lnTo>
                    <a:pt x="546" y="62"/>
                  </a:lnTo>
                  <a:lnTo>
                    <a:pt x="534" y="55"/>
                  </a:lnTo>
                  <a:lnTo>
                    <a:pt x="525" y="48"/>
                  </a:lnTo>
                  <a:lnTo>
                    <a:pt x="513" y="41"/>
                  </a:lnTo>
                  <a:lnTo>
                    <a:pt x="504" y="36"/>
                  </a:lnTo>
                  <a:lnTo>
                    <a:pt x="492" y="29"/>
                  </a:lnTo>
                  <a:lnTo>
                    <a:pt x="482" y="22"/>
                  </a:lnTo>
                  <a:lnTo>
                    <a:pt x="470" y="15"/>
                  </a:lnTo>
                  <a:lnTo>
                    <a:pt x="461" y="8"/>
                  </a:lnTo>
                  <a:lnTo>
                    <a:pt x="449" y="0"/>
                  </a:lnTo>
                  <a:lnTo>
                    <a:pt x="449" y="0"/>
                  </a:lnTo>
                  <a:lnTo>
                    <a:pt x="449" y="3"/>
                  </a:lnTo>
                  <a:lnTo>
                    <a:pt x="449" y="8"/>
                  </a:lnTo>
                  <a:lnTo>
                    <a:pt x="449" y="12"/>
                  </a:lnTo>
                  <a:lnTo>
                    <a:pt x="449" y="17"/>
                  </a:lnTo>
                  <a:lnTo>
                    <a:pt x="449" y="24"/>
                  </a:lnTo>
                  <a:lnTo>
                    <a:pt x="449" y="29"/>
                  </a:lnTo>
                  <a:lnTo>
                    <a:pt x="449" y="36"/>
                  </a:lnTo>
                  <a:lnTo>
                    <a:pt x="449" y="43"/>
                  </a:lnTo>
                  <a:lnTo>
                    <a:pt x="449" y="50"/>
                  </a:lnTo>
                  <a:lnTo>
                    <a:pt x="449" y="57"/>
                  </a:lnTo>
                  <a:lnTo>
                    <a:pt x="449" y="62"/>
                  </a:lnTo>
                  <a:lnTo>
                    <a:pt x="449" y="67"/>
                  </a:lnTo>
                  <a:lnTo>
                    <a:pt x="449" y="69"/>
                  </a:lnTo>
                  <a:lnTo>
                    <a:pt x="449" y="71"/>
                  </a:lnTo>
                  <a:lnTo>
                    <a:pt x="449" y="74"/>
                  </a:lnTo>
                  <a:lnTo>
                    <a:pt x="449" y="76"/>
                  </a:lnTo>
                  <a:lnTo>
                    <a:pt x="449" y="76"/>
                  </a:lnTo>
                  <a:lnTo>
                    <a:pt x="449" y="76"/>
                  </a:lnTo>
                  <a:lnTo>
                    <a:pt x="444" y="76"/>
                  </a:lnTo>
                  <a:lnTo>
                    <a:pt x="437" y="76"/>
                  </a:lnTo>
                  <a:lnTo>
                    <a:pt x="276" y="76"/>
                  </a:lnTo>
                  <a:lnTo>
                    <a:pt x="272" y="76"/>
                  </a:lnTo>
                  <a:lnTo>
                    <a:pt x="272" y="223"/>
                  </a:lnTo>
                  <a:lnTo>
                    <a:pt x="272" y="225"/>
                  </a:lnTo>
                  <a:lnTo>
                    <a:pt x="272" y="225"/>
                  </a:lnTo>
                  <a:lnTo>
                    <a:pt x="265" y="228"/>
                  </a:lnTo>
                  <a:lnTo>
                    <a:pt x="253" y="232"/>
                  </a:lnTo>
                  <a:lnTo>
                    <a:pt x="250" y="235"/>
                  </a:lnTo>
                  <a:lnTo>
                    <a:pt x="243" y="235"/>
                  </a:lnTo>
                  <a:lnTo>
                    <a:pt x="238" y="237"/>
                  </a:lnTo>
                  <a:lnTo>
                    <a:pt x="236" y="239"/>
                  </a:lnTo>
                  <a:lnTo>
                    <a:pt x="229" y="242"/>
                  </a:lnTo>
                  <a:lnTo>
                    <a:pt x="224" y="247"/>
                  </a:lnTo>
                  <a:lnTo>
                    <a:pt x="217" y="251"/>
                  </a:lnTo>
                  <a:lnTo>
                    <a:pt x="217" y="251"/>
                  </a:lnTo>
                  <a:lnTo>
                    <a:pt x="217" y="251"/>
                  </a:lnTo>
                  <a:lnTo>
                    <a:pt x="212" y="258"/>
                  </a:lnTo>
                  <a:lnTo>
                    <a:pt x="210" y="263"/>
                  </a:lnTo>
                  <a:lnTo>
                    <a:pt x="210" y="266"/>
                  </a:lnTo>
                  <a:lnTo>
                    <a:pt x="210" y="270"/>
                  </a:lnTo>
                  <a:lnTo>
                    <a:pt x="212" y="277"/>
                  </a:lnTo>
                  <a:lnTo>
                    <a:pt x="215" y="282"/>
                  </a:lnTo>
                  <a:lnTo>
                    <a:pt x="215" y="296"/>
                  </a:lnTo>
                  <a:lnTo>
                    <a:pt x="215" y="310"/>
                  </a:lnTo>
                  <a:lnTo>
                    <a:pt x="217" y="334"/>
                  </a:lnTo>
                  <a:lnTo>
                    <a:pt x="217" y="339"/>
                  </a:lnTo>
                  <a:lnTo>
                    <a:pt x="217" y="348"/>
                  </a:lnTo>
                  <a:lnTo>
                    <a:pt x="210" y="348"/>
                  </a:lnTo>
                  <a:lnTo>
                    <a:pt x="208" y="348"/>
                  </a:lnTo>
                  <a:lnTo>
                    <a:pt x="191" y="348"/>
                  </a:lnTo>
                  <a:lnTo>
                    <a:pt x="179" y="348"/>
                  </a:lnTo>
                  <a:lnTo>
                    <a:pt x="165" y="348"/>
                  </a:lnTo>
                  <a:lnTo>
                    <a:pt x="149" y="348"/>
                  </a:lnTo>
                  <a:lnTo>
                    <a:pt x="149" y="348"/>
                  </a:lnTo>
                  <a:lnTo>
                    <a:pt x="130" y="348"/>
                  </a:lnTo>
                  <a:lnTo>
                    <a:pt x="111" y="348"/>
                  </a:lnTo>
                  <a:lnTo>
                    <a:pt x="94" y="348"/>
                  </a:lnTo>
                  <a:lnTo>
                    <a:pt x="75" y="348"/>
                  </a:lnTo>
                  <a:lnTo>
                    <a:pt x="59" y="348"/>
                  </a:lnTo>
                  <a:lnTo>
                    <a:pt x="44" y="348"/>
                  </a:lnTo>
                  <a:lnTo>
                    <a:pt x="21" y="348"/>
                  </a:lnTo>
                  <a:lnTo>
                    <a:pt x="16" y="348"/>
                  </a:lnTo>
                  <a:lnTo>
                    <a:pt x="7" y="348"/>
                  </a:lnTo>
                  <a:lnTo>
                    <a:pt x="7" y="348"/>
                  </a:lnTo>
                  <a:lnTo>
                    <a:pt x="7" y="353"/>
                  </a:lnTo>
                  <a:lnTo>
                    <a:pt x="4" y="358"/>
                  </a:lnTo>
                  <a:lnTo>
                    <a:pt x="2" y="365"/>
                  </a:lnTo>
                  <a:lnTo>
                    <a:pt x="2" y="367"/>
                  </a:lnTo>
                  <a:lnTo>
                    <a:pt x="2" y="372"/>
                  </a:lnTo>
                  <a:lnTo>
                    <a:pt x="0" y="374"/>
                  </a:lnTo>
                  <a:lnTo>
                    <a:pt x="2" y="379"/>
                  </a:lnTo>
                  <a:lnTo>
                    <a:pt x="2" y="379"/>
                  </a:lnTo>
                  <a:lnTo>
                    <a:pt x="2" y="379"/>
                  </a:lnTo>
                  <a:lnTo>
                    <a:pt x="4" y="377"/>
                  </a:lnTo>
                  <a:lnTo>
                    <a:pt x="4" y="374"/>
                  </a:lnTo>
                  <a:lnTo>
                    <a:pt x="4" y="374"/>
                  </a:lnTo>
                  <a:lnTo>
                    <a:pt x="2" y="374"/>
                  </a:lnTo>
                  <a:lnTo>
                    <a:pt x="2" y="372"/>
                  </a:lnTo>
                  <a:lnTo>
                    <a:pt x="2" y="372"/>
                  </a:lnTo>
                  <a:lnTo>
                    <a:pt x="2" y="372"/>
                  </a:lnTo>
                  <a:lnTo>
                    <a:pt x="2" y="372"/>
                  </a:lnTo>
                  <a:lnTo>
                    <a:pt x="4" y="372"/>
                  </a:lnTo>
                  <a:lnTo>
                    <a:pt x="4" y="372"/>
                  </a:lnTo>
                  <a:lnTo>
                    <a:pt x="4" y="370"/>
                  </a:lnTo>
                  <a:lnTo>
                    <a:pt x="4" y="370"/>
                  </a:lnTo>
                  <a:lnTo>
                    <a:pt x="4" y="367"/>
                  </a:lnTo>
                  <a:lnTo>
                    <a:pt x="4" y="365"/>
                  </a:lnTo>
                  <a:lnTo>
                    <a:pt x="4" y="365"/>
                  </a:lnTo>
                  <a:lnTo>
                    <a:pt x="4" y="365"/>
                  </a:lnTo>
                  <a:lnTo>
                    <a:pt x="4" y="365"/>
                  </a:lnTo>
                  <a:lnTo>
                    <a:pt x="4" y="365"/>
                  </a:lnTo>
                  <a:lnTo>
                    <a:pt x="7" y="360"/>
                  </a:lnTo>
                  <a:lnTo>
                    <a:pt x="9" y="358"/>
                  </a:lnTo>
                  <a:lnTo>
                    <a:pt x="9" y="358"/>
                  </a:lnTo>
                  <a:lnTo>
                    <a:pt x="11" y="358"/>
                  </a:lnTo>
                  <a:lnTo>
                    <a:pt x="11" y="360"/>
                  </a:lnTo>
                  <a:lnTo>
                    <a:pt x="11" y="363"/>
                  </a:lnTo>
                  <a:lnTo>
                    <a:pt x="11" y="363"/>
                  </a:lnTo>
                  <a:lnTo>
                    <a:pt x="11" y="363"/>
                  </a:lnTo>
                  <a:lnTo>
                    <a:pt x="14" y="365"/>
                  </a:lnTo>
                  <a:lnTo>
                    <a:pt x="14" y="365"/>
                  </a:lnTo>
                  <a:lnTo>
                    <a:pt x="14" y="367"/>
                  </a:lnTo>
                  <a:lnTo>
                    <a:pt x="14" y="367"/>
                  </a:lnTo>
                  <a:lnTo>
                    <a:pt x="14" y="367"/>
                  </a:lnTo>
                  <a:lnTo>
                    <a:pt x="14" y="367"/>
                  </a:lnTo>
                  <a:lnTo>
                    <a:pt x="16" y="367"/>
                  </a:lnTo>
                  <a:lnTo>
                    <a:pt x="16" y="370"/>
                  </a:lnTo>
                  <a:lnTo>
                    <a:pt x="16" y="370"/>
                  </a:lnTo>
                  <a:lnTo>
                    <a:pt x="16" y="372"/>
                  </a:lnTo>
                  <a:lnTo>
                    <a:pt x="16" y="370"/>
                  </a:lnTo>
                  <a:lnTo>
                    <a:pt x="16" y="370"/>
                  </a:lnTo>
                  <a:lnTo>
                    <a:pt x="16" y="370"/>
                  </a:lnTo>
                  <a:lnTo>
                    <a:pt x="16" y="372"/>
                  </a:lnTo>
                  <a:lnTo>
                    <a:pt x="18" y="372"/>
                  </a:lnTo>
                  <a:lnTo>
                    <a:pt x="18" y="372"/>
                  </a:lnTo>
                  <a:lnTo>
                    <a:pt x="18" y="374"/>
                  </a:lnTo>
                  <a:lnTo>
                    <a:pt x="18" y="374"/>
                  </a:lnTo>
                  <a:lnTo>
                    <a:pt x="18" y="377"/>
                  </a:lnTo>
                  <a:lnTo>
                    <a:pt x="21" y="377"/>
                  </a:lnTo>
                  <a:lnTo>
                    <a:pt x="21" y="379"/>
                  </a:lnTo>
                  <a:lnTo>
                    <a:pt x="21" y="379"/>
                  </a:lnTo>
                  <a:lnTo>
                    <a:pt x="21" y="379"/>
                  </a:lnTo>
                  <a:lnTo>
                    <a:pt x="21" y="381"/>
                  </a:lnTo>
                  <a:lnTo>
                    <a:pt x="23" y="381"/>
                  </a:lnTo>
                  <a:lnTo>
                    <a:pt x="23" y="381"/>
                  </a:lnTo>
                  <a:lnTo>
                    <a:pt x="23" y="384"/>
                  </a:lnTo>
                  <a:lnTo>
                    <a:pt x="23" y="384"/>
                  </a:lnTo>
                  <a:lnTo>
                    <a:pt x="23" y="384"/>
                  </a:lnTo>
                  <a:lnTo>
                    <a:pt x="23" y="384"/>
                  </a:lnTo>
                  <a:lnTo>
                    <a:pt x="23" y="384"/>
                  </a:lnTo>
                  <a:lnTo>
                    <a:pt x="23" y="384"/>
                  </a:lnTo>
                  <a:lnTo>
                    <a:pt x="23" y="384"/>
                  </a:lnTo>
                  <a:lnTo>
                    <a:pt x="23" y="386"/>
                  </a:lnTo>
                  <a:lnTo>
                    <a:pt x="26" y="386"/>
                  </a:lnTo>
                  <a:lnTo>
                    <a:pt x="26" y="386"/>
                  </a:lnTo>
                  <a:lnTo>
                    <a:pt x="26" y="389"/>
                  </a:lnTo>
                  <a:lnTo>
                    <a:pt x="26" y="389"/>
                  </a:lnTo>
                  <a:lnTo>
                    <a:pt x="28" y="389"/>
                  </a:lnTo>
                  <a:lnTo>
                    <a:pt x="28" y="391"/>
                  </a:lnTo>
                  <a:lnTo>
                    <a:pt x="28" y="391"/>
                  </a:lnTo>
                  <a:lnTo>
                    <a:pt x="30" y="391"/>
                  </a:lnTo>
                  <a:lnTo>
                    <a:pt x="30" y="389"/>
                  </a:lnTo>
                  <a:lnTo>
                    <a:pt x="30" y="384"/>
                  </a:lnTo>
                  <a:lnTo>
                    <a:pt x="30" y="381"/>
                  </a:lnTo>
                  <a:lnTo>
                    <a:pt x="30" y="381"/>
                  </a:lnTo>
                  <a:lnTo>
                    <a:pt x="33" y="381"/>
                  </a:lnTo>
                  <a:lnTo>
                    <a:pt x="33" y="384"/>
                  </a:lnTo>
                  <a:lnTo>
                    <a:pt x="33" y="384"/>
                  </a:lnTo>
                  <a:lnTo>
                    <a:pt x="33" y="386"/>
                  </a:lnTo>
                  <a:lnTo>
                    <a:pt x="33" y="386"/>
                  </a:lnTo>
                  <a:lnTo>
                    <a:pt x="35" y="384"/>
                  </a:lnTo>
                  <a:lnTo>
                    <a:pt x="37" y="386"/>
                  </a:lnTo>
                  <a:lnTo>
                    <a:pt x="35" y="386"/>
                  </a:lnTo>
                  <a:lnTo>
                    <a:pt x="33" y="386"/>
                  </a:lnTo>
                  <a:lnTo>
                    <a:pt x="33" y="386"/>
                  </a:lnTo>
                  <a:lnTo>
                    <a:pt x="35" y="386"/>
                  </a:lnTo>
                  <a:lnTo>
                    <a:pt x="35" y="386"/>
                  </a:lnTo>
                  <a:lnTo>
                    <a:pt x="35" y="389"/>
                  </a:lnTo>
                  <a:lnTo>
                    <a:pt x="35" y="389"/>
                  </a:lnTo>
                  <a:lnTo>
                    <a:pt x="35" y="391"/>
                  </a:lnTo>
                  <a:lnTo>
                    <a:pt x="37" y="391"/>
                  </a:lnTo>
                  <a:lnTo>
                    <a:pt x="37" y="391"/>
                  </a:lnTo>
                  <a:lnTo>
                    <a:pt x="40" y="396"/>
                  </a:lnTo>
                  <a:lnTo>
                    <a:pt x="40" y="398"/>
                  </a:lnTo>
                  <a:lnTo>
                    <a:pt x="40" y="398"/>
                  </a:lnTo>
                  <a:lnTo>
                    <a:pt x="40" y="398"/>
                  </a:lnTo>
                  <a:lnTo>
                    <a:pt x="40" y="398"/>
                  </a:lnTo>
                  <a:lnTo>
                    <a:pt x="40" y="398"/>
                  </a:lnTo>
                  <a:lnTo>
                    <a:pt x="40" y="398"/>
                  </a:lnTo>
                  <a:lnTo>
                    <a:pt x="40" y="398"/>
                  </a:lnTo>
                  <a:lnTo>
                    <a:pt x="40" y="400"/>
                  </a:lnTo>
                  <a:lnTo>
                    <a:pt x="40" y="400"/>
                  </a:lnTo>
                  <a:lnTo>
                    <a:pt x="40" y="400"/>
                  </a:lnTo>
                  <a:lnTo>
                    <a:pt x="42" y="400"/>
                  </a:lnTo>
                  <a:lnTo>
                    <a:pt x="42" y="405"/>
                  </a:lnTo>
                  <a:lnTo>
                    <a:pt x="44" y="405"/>
                  </a:lnTo>
                  <a:lnTo>
                    <a:pt x="44" y="405"/>
                  </a:lnTo>
                  <a:lnTo>
                    <a:pt x="44" y="405"/>
                  </a:lnTo>
                  <a:lnTo>
                    <a:pt x="44" y="408"/>
                  </a:lnTo>
                  <a:lnTo>
                    <a:pt x="44" y="408"/>
                  </a:lnTo>
                  <a:lnTo>
                    <a:pt x="44" y="408"/>
                  </a:lnTo>
                  <a:lnTo>
                    <a:pt x="47" y="408"/>
                  </a:lnTo>
                  <a:lnTo>
                    <a:pt x="47" y="410"/>
                  </a:lnTo>
                  <a:lnTo>
                    <a:pt x="47" y="410"/>
                  </a:lnTo>
                  <a:lnTo>
                    <a:pt x="47" y="412"/>
                  </a:lnTo>
                  <a:lnTo>
                    <a:pt x="47" y="412"/>
                  </a:lnTo>
                  <a:lnTo>
                    <a:pt x="47" y="415"/>
                  </a:lnTo>
                  <a:lnTo>
                    <a:pt x="47" y="415"/>
                  </a:lnTo>
                  <a:lnTo>
                    <a:pt x="44" y="415"/>
                  </a:lnTo>
                  <a:lnTo>
                    <a:pt x="44" y="415"/>
                  </a:lnTo>
                  <a:lnTo>
                    <a:pt x="44" y="415"/>
                  </a:lnTo>
                  <a:lnTo>
                    <a:pt x="44" y="415"/>
                  </a:lnTo>
                  <a:lnTo>
                    <a:pt x="44" y="417"/>
                  </a:lnTo>
                  <a:lnTo>
                    <a:pt x="47" y="419"/>
                  </a:lnTo>
                  <a:lnTo>
                    <a:pt x="47" y="422"/>
                  </a:lnTo>
                  <a:lnTo>
                    <a:pt x="47" y="424"/>
                  </a:lnTo>
                  <a:lnTo>
                    <a:pt x="44" y="424"/>
                  </a:lnTo>
                  <a:lnTo>
                    <a:pt x="42" y="429"/>
                  </a:lnTo>
                  <a:lnTo>
                    <a:pt x="42" y="429"/>
                  </a:lnTo>
                  <a:lnTo>
                    <a:pt x="42" y="429"/>
                  </a:lnTo>
                  <a:lnTo>
                    <a:pt x="42" y="429"/>
                  </a:lnTo>
                  <a:lnTo>
                    <a:pt x="42" y="431"/>
                  </a:lnTo>
                  <a:lnTo>
                    <a:pt x="42" y="431"/>
                  </a:lnTo>
                  <a:lnTo>
                    <a:pt x="42" y="431"/>
                  </a:lnTo>
                  <a:lnTo>
                    <a:pt x="42" y="429"/>
                  </a:lnTo>
                  <a:lnTo>
                    <a:pt x="44" y="429"/>
                  </a:lnTo>
                  <a:lnTo>
                    <a:pt x="44" y="429"/>
                  </a:lnTo>
                  <a:lnTo>
                    <a:pt x="44" y="429"/>
                  </a:lnTo>
                  <a:lnTo>
                    <a:pt x="44" y="429"/>
                  </a:lnTo>
                  <a:lnTo>
                    <a:pt x="44" y="431"/>
                  </a:lnTo>
                  <a:lnTo>
                    <a:pt x="44" y="431"/>
                  </a:lnTo>
                  <a:lnTo>
                    <a:pt x="44" y="431"/>
                  </a:lnTo>
                  <a:lnTo>
                    <a:pt x="47" y="431"/>
                  </a:lnTo>
                  <a:lnTo>
                    <a:pt x="47" y="431"/>
                  </a:lnTo>
                  <a:lnTo>
                    <a:pt x="47" y="431"/>
                  </a:lnTo>
                  <a:lnTo>
                    <a:pt x="44" y="434"/>
                  </a:lnTo>
                  <a:lnTo>
                    <a:pt x="44" y="434"/>
                  </a:lnTo>
                  <a:lnTo>
                    <a:pt x="44" y="434"/>
                  </a:lnTo>
                  <a:lnTo>
                    <a:pt x="47" y="434"/>
                  </a:lnTo>
                  <a:lnTo>
                    <a:pt x="47" y="434"/>
                  </a:lnTo>
                  <a:lnTo>
                    <a:pt x="47" y="436"/>
                  </a:lnTo>
                  <a:lnTo>
                    <a:pt x="44" y="436"/>
                  </a:lnTo>
                  <a:lnTo>
                    <a:pt x="44" y="436"/>
                  </a:lnTo>
                  <a:lnTo>
                    <a:pt x="44" y="436"/>
                  </a:lnTo>
                  <a:lnTo>
                    <a:pt x="44" y="436"/>
                  </a:lnTo>
                  <a:lnTo>
                    <a:pt x="44" y="438"/>
                  </a:lnTo>
                  <a:lnTo>
                    <a:pt x="44" y="438"/>
                  </a:lnTo>
                  <a:lnTo>
                    <a:pt x="44" y="438"/>
                  </a:lnTo>
                  <a:lnTo>
                    <a:pt x="44" y="438"/>
                  </a:lnTo>
                  <a:lnTo>
                    <a:pt x="42" y="438"/>
                  </a:lnTo>
                  <a:lnTo>
                    <a:pt x="42" y="441"/>
                  </a:lnTo>
                  <a:lnTo>
                    <a:pt x="37" y="448"/>
                  </a:lnTo>
                  <a:lnTo>
                    <a:pt x="37" y="448"/>
                  </a:lnTo>
                  <a:lnTo>
                    <a:pt x="37" y="448"/>
                  </a:lnTo>
                  <a:lnTo>
                    <a:pt x="35" y="450"/>
                  </a:lnTo>
                  <a:lnTo>
                    <a:pt x="35" y="450"/>
                  </a:lnTo>
                  <a:lnTo>
                    <a:pt x="35" y="452"/>
                  </a:lnTo>
                  <a:lnTo>
                    <a:pt x="35" y="452"/>
                  </a:lnTo>
                  <a:lnTo>
                    <a:pt x="33" y="455"/>
                  </a:lnTo>
                  <a:lnTo>
                    <a:pt x="33" y="455"/>
                  </a:lnTo>
                  <a:lnTo>
                    <a:pt x="33" y="455"/>
                  </a:lnTo>
                  <a:lnTo>
                    <a:pt x="33" y="455"/>
                  </a:lnTo>
                  <a:lnTo>
                    <a:pt x="33" y="457"/>
                  </a:lnTo>
                  <a:lnTo>
                    <a:pt x="33" y="457"/>
                  </a:lnTo>
                  <a:lnTo>
                    <a:pt x="33" y="457"/>
                  </a:lnTo>
                  <a:lnTo>
                    <a:pt x="33" y="457"/>
                  </a:lnTo>
                  <a:lnTo>
                    <a:pt x="35" y="457"/>
                  </a:lnTo>
                  <a:lnTo>
                    <a:pt x="35" y="457"/>
                  </a:lnTo>
                  <a:lnTo>
                    <a:pt x="35" y="457"/>
                  </a:lnTo>
                  <a:lnTo>
                    <a:pt x="35" y="457"/>
                  </a:lnTo>
                  <a:lnTo>
                    <a:pt x="35" y="455"/>
                  </a:lnTo>
                  <a:lnTo>
                    <a:pt x="35" y="455"/>
                  </a:lnTo>
                  <a:lnTo>
                    <a:pt x="35" y="455"/>
                  </a:lnTo>
                  <a:lnTo>
                    <a:pt x="35" y="455"/>
                  </a:lnTo>
                  <a:lnTo>
                    <a:pt x="35" y="452"/>
                  </a:lnTo>
                  <a:lnTo>
                    <a:pt x="35" y="452"/>
                  </a:lnTo>
                  <a:lnTo>
                    <a:pt x="35" y="452"/>
                  </a:lnTo>
                  <a:lnTo>
                    <a:pt x="37" y="450"/>
                  </a:lnTo>
                  <a:lnTo>
                    <a:pt x="40" y="450"/>
                  </a:lnTo>
                  <a:lnTo>
                    <a:pt x="40" y="450"/>
                  </a:lnTo>
                  <a:lnTo>
                    <a:pt x="37" y="455"/>
                  </a:lnTo>
                  <a:lnTo>
                    <a:pt x="40" y="452"/>
                  </a:lnTo>
                  <a:lnTo>
                    <a:pt x="42" y="450"/>
                  </a:lnTo>
                  <a:lnTo>
                    <a:pt x="42" y="450"/>
                  </a:lnTo>
                  <a:lnTo>
                    <a:pt x="42" y="450"/>
                  </a:lnTo>
                  <a:lnTo>
                    <a:pt x="42" y="450"/>
                  </a:lnTo>
                  <a:lnTo>
                    <a:pt x="42" y="450"/>
                  </a:lnTo>
                  <a:lnTo>
                    <a:pt x="42" y="450"/>
                  </a:lnTo>
                  <a:lnTo>
                    <a:pt x="42" y="450"/>
                  </a:lnTo>
                  <a:lnTo>
                    <a:pt x="42" y="450"/>
                  </a:lnTo>
                  <a:lnTo>
                    <a:pt x="42" y="452"/>
                  </a:lnTo>
                  <a:lnTo>
                    <a:pt x="42" y="455"/>
                  </a:lnTo>
                  <a:lnTo>
                    <a:pt x="40" y="457"/>
                  </a:lnTo>
                  <a:lnTo>
                    <a:pt x="37" y="457"/>
                  </a:lnTo>
                  <a:lnTo>
                    <a:pt x="33" y="457"/>
                  </a:lnTo>
                  <a:lnTo>
                    <a:pt x="30" y="457"/>
                  </a:lnTo>
                  <a:lnTo>
                    <a:pt x="30" y="457"/>
                  </a:lnTo>
                  <a:lnTo>
                    <a:pt x="30" y="460"/>
                  </a:lnTo>
                  <a:lnTo>
                    <a:pt x="30" y="460"/>
                  </a:lnTo>
                  <a:lnTo>
                    <a:pt x="33" y="462"/>
                  </a:lnTo>
                  <a:lnTo>
                    <a:pt x="33" y="462"/>
                  </a:lnTo>
                  <a:lnTo>
                    <a:pt x="33" y="464"/>
                  </a:lnTo>
                  <a:lnTo>
                    <a:pt x="33" y="464"/>
                  </a:lnTo>
                  <a:lnTo>
                    <a:pt x="35" y="467"/>
                  </a:lnTo>
                  <a:lnTo>
                    <a:pt x="37" y="467"/>
                  </a:lnTo>
                  <a:lnTo>
                    <a:pt x="37" y="467"/>
                  </a:lnTo>
                  <a:lnTo>
                    <a:pt x="37" y="467"/>
                  </a:lnTo>
                  <a:lnTo>
                    <a:pt x="37" y="467"/>
                  </a:lnTo>
                  <a:lnTo>
                    <a:pt x="40" y="467"/>
                  </a:lnTo>
                  <a:lnTo>
                    <a:pt x="40" y="467"/>
                  </a:lnTo>
                  <a:lnTo>
                    <a:pt x="40" y="467"/>
                  </a:lnTo>
                  <a:lnTo>
                    <a:pt x="40" y="469"/>
                  </a:lnTo>
                  <a:lnTo>
                    <a:pt x="42" y="471"/>
                  </a:lnTo>
                  <a:lnTo>
                    <a:pt x="44" y="476"/>
                  </a:lnTo>
                  <a:lnTo>
                    <a:pt x="47" y="481"/>
                  </a:lnTo>
                  <a:lnTo>
                    <a:pt x="47" y="481"/>
                  </a:lnTo>
                  <a:lnTo>
                    <a:pt x="49" y="488"/>
                  </a:lnTo>
                  <a:lnTo>
                    <a:pt x="49" y="490"/>
                  </a:lnTo>
                  <a:lnTo>
                    <a:pt x="49" y="490"/>
                  </a:lnTo>
                  <a:lnTo>
                    <a:pt x="49" y="493"/>
                  </a:lnTo>
                  <a:lnTo>
                    <a:pt x="52" y="500"/>
                  </a:lnTo>
                  <a:lnTo>
                    <a:pt x="54" y="507"/>
                  </a:lnTo>
                  <a:lnTo>
                    <a:pt x="54" y="509"/>
                  </a:lnTo>
                  <a:lnTo>
                    <a:pt x="56" y="528"/>
                  </a:lnTo>
                  <a:lnTo>
                    <a:pt x="56" y="538"/>
                  </a:lnTo>
                  <a:lnTo>
                    <a:pt x="56" y="547"/>
                  </a:lnTo>
                  <a:lnTo>
                    <a:pt x="56" y="554"/>
                  </a:lnTo>
                  <a:lnTo>
                    <a:pt x="54" y="561"/>
                  </a:lnTo>
                  <a:lnTo>
                    <a:pt x="49" y="578"/>
                  </a:lnTo>
                  <a:lnTo>
                    <a:pt x="49" y="578"/>
                  </a:lnTo>
                  <a:lnTo>
                    <a:pt x="49" y="580"/>
                  </a:lnTo>
                  <a:lnTo>
                    <a:pt x="44" y="590"/>
                  </a:lnTo>
                  <a:lnTo>
                    <a:pt x="42" y="592"/>
                  </a:lnTo>
                  <a:lnTo>
                    <a:pt x="40" y="594"/>
                  </a:lnTo>
                  <a:lnTo>
                    <a:pt x="40" y="599"/>
                  </a:lnTo>
                  <a:lnTo>
                    <a:pt x="37" y="602"/>
                  </a:lnTo>
                  <a:lnTo>
                    <a:pt x="35" y="611"/>
                  </a:lnTo>
                  <a:lnTo>
                    <a:pt x="33" y="613"/>
                  </a:lnTo>
                  <a:lnTo>
                    <a:pt x="33" y="621"/>
                  </a:lnTo>
                  <a:lnTo>
                    <a:pt x="33" y="621"/>
                  </a:lnTo>
                  <a:lnTo>
                    <a:pt x="33" y="623"/>
                  </a:lnTo>
                  <a:lnTo>
                    <a:pt x="33" y="625"/>
                  </a:lnTo>
                  <a:lnTo>
                    <a:pt x="30" y="628"/>
                  </a:lnTo>
                  <a:lnTo>
                    <a:pt x="30" y="628"/>
                  </a:lnTo>
                  <a:lnTo>
                    <a:pt x="30" y="632"/>
                  </a:lnTo>
                  <a:lnTo>
                    <a:pt x="30" y="644"/>
                  </a:lnTo>
                  <a:lnTo>
                    <a:pt x="30" y="649"/>
                  </a:lnTo>
                  <a:lnTo>
                    <a:pt x="30" y="658"/>
                  </a:lnTo>
                  <a:lnTo>
                    <a:pt x="30" y="656"/>
                  </a:lnTo>
                  <a:lnTo>
                    <a:pt x="30" y="654"/>
                  </a:lnTo>
                  <a:lnTo>
                    <a:pt x="30" y="647"/>
                  </a:lnTo>
                  <a:lnTo>
                    <a:pt x="33" y="647"/>
                  </a:lnTo>
                  <a:lnTo>
                    <a:pt x="33" y="644"/>
                  </a:lnTo>
                  <a:lnTo>
                    <a:pt x="33" y="642"/>
                  </a:lnTo>
                  <a:lnTo>
                    <a:pt x="33" y="637"/>
                  </a:lnTo>
                  <a:lnTo>
                    <a:pt x="35" y="637"/>
                  </a:lnTo>
                  <a:lnTo>
                    <a:pt x="35" y="635"/>
                  </a:lnTo>
                  <a:lnTo>
                    <a:pt x="37" y="635"/>
                  </a:lnTo>
                  <a:lnTo>
                    <a:pt x="37" y="635"/>
                  </a:lnTo>
                  <a:lnTo>
                    <a:pt x="37" y="635"/>
                  </a:lnTo>
                  <a:lnTo>
                    <a:pt x="37" y="632"/>
                  </a:lnTo>
                  <a:lnTo>
                    <a:pt x="40" y="623"/>
                  </a:lnTo>
                  <a:lnTo>
                    <a:pt x="40" y="623"/>
                  </a:lnTo>
                  <a:lnTo>
                    <a:pt x="40" y="621"/>
                  </a:lnTo>
                  <a:lnTo>
                    <a:pt x="42" y="621"/>
                  </a:lnTo>
                  <a:lnTo>
                    <a:pt x="42" y="618"/>
                  </a:lnTo>
                  <a:lnTo>
                    <a:pt x="44" y="618"/>
                  </a:lnTo>
                  <a:lnTo>
                    <a:pt x="44" y="618"/>
                  </a:lnTo>
                  <a:lnTo>
                    <a:pt x="47" y="618"/>
                  </a:lnTo>
                  <a:lnTo>
                    <a:pt x="47" y="618"/>
                  </a:lnTo>
                  <a:lnTo>
                    <a:pt x="47" y="618"/>
                  </a:lnTo>
                  <a:lnTo>
                    <a:pt x="49" y="618"/>
                  </a:lnTo>
                  <a:lnTo>
                    <a:pt x="49" y="616"/>
                  </a:lnTo>
                  <a:lnTo>
                    <a:pt x="52" y="616"/>
                  </a:lnTo>
                  <a:lnTo>
                    <a:pt x="52" y="616"/>
                  </a:lnTo>
                  <a:lnTo>
                    <a:pt x="52" y="616"/>
                  </a:lnTo>
                  <a:lnTo>
                    <a:pt x="52" y="616"/>
                  </a:lnTo>
                  <a:lnTo>
                    <a:pt x="54" y="618"/>
                  </a:lnTo>
                  <a:lnTo>
                    <a:pt x="54" y="618"/>
                  </a:lnTo>
                  <a:lnTo>
                    <a:pt x="54" y="618"/>
                  </a:lnTo>
                  <a:lnTo>
                    <a:pt x="56" y="621"/>
                  </a:lnTo>
                  <a:lnTo>
                    <a:pt x="56" y="621"/>
                  </a:lnTo>
                  <a:lnTo>
                    <a:pt x="59" y="621"/>
                  </a:lnTo>
                  <a:lnTo>
                    <a:pt x="59" y="618"/>
                  </a:lnTo>
                  <a:lnTo>
                    <a:pt x="59" y="618"/>
                  </a:lnTo>
                  <a:lnTo>
                    <a:pt x="59" y="618"/>
                  </a:lnTo>
                  <a:lnTo>
                    <a:pt x="59" y="618"/>
                  </a:lnTo>
                  <a:lnTo>
                    <a:pt x="61" y="621"/>
                  </a:lnTo>
                  <a:lnTo>
                    <a:pt x="61" y="621"/>
                  </a:lnTo>
                  <a:lnTo>
                    <a:pt x="61" y="621"/>
                  </a:lnTo>
                  <a:lnTo>
                    <a:pt x="63" y="618"/>
                  </a:lnTo>
                  <a:lnTo>
                    <a:pt x="63" y="618"/>
                  </a:lnTo>
                  <a:lnTo>
                    <a:pt x="66" y="618"/>
                  </a:lnTo>
                  <a:lnTo>
                    <a:pt x="66" y="618"/>
                  </a:lnTo>
                  <a:lnTo>
                    <a:pt x="68" y="618"/>
                  </a:lnTo>
                  <a:lnTo>
                    <a:pt x="68" y="618"/>
                  </a:lnTo>
                  <a:lnTo>
                    <a:pt x="71" y="621"/>
                  </a:lnTo>
                  <a:lnTo>
                    <a:pt x="73" y="621"/>
                  </a:lnTo>
                  <a:lnTo>
                    <a:pt x="73" y="621"/>
                  </a:lnTo>
                  <a:lnTo>
                    <a:pt x="75" y="621"/>
                  </a:lnTo>
                  <a:lnTo>
                    <a:pt x="75" y="621"/>
                  </a:lnTo>
                  <a:lnTo>
                    <a:pt x="75" y="621"/>
                  </a:lnTo>
                  <a:lnTo>
                    <a:pt x="78" y="621"/>
                  </a:lnTo>
                  <a:lnTo>
                    <a:pt x="78" y="621"/>
                  </a:lnTo>
                  <a:lnTo>
                    <a:pt x="78" y="618"/>
                  </a:lnTo>
                  <a:lnTo>
                    <a:pt x="80" y="618"/>
                  </a:lnTo>
                  <a:lnTo>
                    <a:pt x="80" y="618"/>
                  </a:lnTo>
                  <a:lnTo>
                    <a:pt x="82" y="618"/>
                  </a:lnTo>
                  <a:lnTo>
                    <a:pt x="82" y="618"/>
                  </a:lnTo>
                  <a:lnTo>
                    <a:pt x="85" y="618"/>
                  </a:lnTo>
                  <a:lnTo>
                    <a:pt x="85" y="618"/>
                  </a:lnTo>
                  <a:lnTo>
                    <a:pt x="85" y="616"/>
                  </a:lnTo>
                  <a:lnTo>
                    <a:pt x="87" y="616"/>
                  </a:lnTo>
                  <a:lnTo>
                    <a:pt x="87" y="616"/>
                  </a:lnTo>
                  <a:lnTo>
                    <a:pt x="87" y="616"/>
                  </a:lnTo>
                  <a:lnTo>
                    <a:pt x="89" y="616"/>
                  </a:lnTo>
                  <a:lnTo>
                    <a:pt x="89" y="616"/>
                  </a:lnTo>
                  <a:lnTo>
                    <a:pt x="89" y="616"/>
                  </a:lnTo>
                  <a:lnTo>
                    <a:pt x="89" y="616"/>
                  </a:lnTo>
                  <a:lnTo>
                    <a:pt x="89" y="616"/>
                  </a:lnTo>
                  <a:lnTo>
                    <a:pt x="92" y="616"/>
                  </a:lnTo>
                  <a:lnTo>
                    <a:pt x="94" y="616"/>
                  </a:lnTo>
                  <a:lnTo>
                    <a:pt x="94" y="616"/>
                  </a:lnTo>
                  <a:lnTo>
                    <a:pt x="97" y="616"/>
                  </a:lnTo>
                  <a:lnTo>
                    <a:pt x="99" y="616"/>
                  </a:lnTo>
                  <a:lnTo>
                    <a:pt x="99" y="616"/>
                  </a:lnTo>
                  <a:lnTo>
                    <a:pt x="106" y="616"/>
                  </a:lnTo>
                  <a:lnTo>
                    <a:pt x="106" y="613"/>
                  </a:lnTo>
                  <a:lnTo>
                    <a:pt x="106" y="613"/>
                  </a:lnTo>
                  <a:lnTo>
                    <a:pt x="106" y="613"/>
                  </a:lnTo>
                  <a:lnTo>
                    <a:pt x="106" y="613"/>
                  </a:lnTo>
                  <a:lnTo>
                    <a:pt x="106" y="613"/>
                  </a:lnTo>
                  <a:lnTo>
                    <a:pt x="106" y="611"/>
                  </a:lnTo>
                  <a:lnTo>
                    <a:pt x="106" y="611"/>
                  </a:lnTo>
                  <a:lnTo>
                    <a:pt x="106" y="611"/>
                  </a:lnTo>
                  <a:lnTo>
                    <a:pt x="106" y="611"/>
                  </a:lnTo>
                  <a:lnTo>
                    <a:pt x="106" y="611"/>
                  </a:lnTo>
                  <a:lnTo>
                    <a:pt x="108" y="611"/>
                  </a:lnTo>
                  <a:lnTo>
                    <a:pt x="108" y="611"/>
                  </a:lnTo>
                  <a:lnTo>
                    <a:pt x="108" y="611"/>
                  </a:lnTo>
                  <a:lnTo>
                    <a:pt x="108" y="611"/>
                  </a:lnTo>
                  <a:lnTo>
                    <a:pt x="108" y="611"/>
                  </a:lnTo>
                  <a:lnTo>
                    <a:pt x="111" y="611"/>
                  </a:lnTo>
                  <a:lnTo>
                    <a:pt x="111" y="611"/>
                  </a:lnTo>
                  <a:lnTo>
                    <a:pt x="111" y="611"/>
                  </a:lnTo>
                  <a:lnTo>
                    <a:pt x="111" y="611"/>
                  </a:lnTo>
                  <a:lnTo>
                    <a:pt x="111" y="611"/>
                  </a:lnTo>
                  <a:lnTo>
                    <a:pt x="111" y="611"/>
                  </a:lnTo>
                  <a:lnTo>
                    <a:pt x="111" y="609"/>
                  </a:lnTo>
                  <a:lnTo>
                    <a:pt x="113" y="609"/>
                  </a:lnTo>
                  <a:lnTo>
                    <a:pt x="113" y="609"/>
                  </a:lnTo>
                  <a:lnTo>
                    <a:pt x="113" y="609"/>
                  </a:lnTo>
                  <a:lnTo>
                    <a:pt x="115" y="609"/>
                  </a:lnTo>
                  <a:lnTo>
                    <a:pt x="115" y="611"/>
                  </a:lnTo>
                  <a:lnTo>
                    <a:pt x="115" y="611"/>
                  </a:lnTo>
                  <a:lnTo>
                    <a:pt x="115" y="611"/>
                  </a:lnTo>
                  <a:lnTo>
                    <a:pt x="115" y="611"/>
                  </a:lnTo>
                  <a:lnTo>
                    <a:pt x="118" y="611"/>
                  </a:lnTo>
                  <a:lnTo>
                    <a:pt x="127" y="611"/>
                  </a:lnTo>
                  <a:lnTo>
                    <a:pt x="127" y="611"/>
                  </a:lnTo>
                  <a:lnTo>
                    <a:pt x="130" y="611"/>
                  </a:lnTo>
                  <a:lnTo>
                    <a:pt x="130" y="611"/>
                  </a:lnTo>
                  <a:lnTo>
                    <a:pt x="130" y="611"/>
                  </a:lnTo>
                  <a:lnTo>
                    <a:pt x="132" y="611"/>
                  </a:lnTo>
                  <a:lnTo>
                    <a:pt x="132" y="611"/>
                  </a:lnTo>
                  <a:lnTo>
                    <a:pt x="134" y="611"/>
                  </a:lnTo>
                  <a:lnTo>
                    <a:pt x="137" y="611"/>
                  </a:lnTo>
                  <a:lnTo>
                    <a:pt x="137" y="611"/>
                  </a:lnTo>
                  <a:lnTo>
                    <a:pt x="139" y="611"/>
                  </a:lnTo>
                  <a:lnTo>
                    <a:pt x="139" y="611"/>
                  </a:lnTo>
                  <a:lnTo>
                    <a:pt x="139" y="611"/>
                  </a:lnTo>
                  <a:lnTo>
                    <a:pt x="139" y="611"/>
                  </a:lnTo>
                  <a:lnTo>
                    <a:pt x="141" y="611"/>
                  </a:lnTo>
                  <a:lnTo>
                    <a:pt x="141" y="611"/>
                  </a:lnTo>
                  <a:lnTo>
                    <a:pt x="141" y="611"/>
                  </a:lnTo>
                  <a:lnTo>
                    <a:pt x="144" y="611"/>
                  </a:lnTo>
                  <a:lnTo>
                    <a:pt x="146" y="611"/>
                  </a:lnTo>
                  <a:lnTo>
                    <a:pt x="146" y="611"/>
                  </a:lnTo>
                  <a:lnTo>
                    <a:pt x="149" y="613"/>
                  </a:lnTo>
                  <a:lnTo>
                    <a:pt x="149" y="613"/>
                  </a:lnTo>
                  <a:lnTo>
                    <a:pt x="146" y="613"/>
                  </a:lnTo>
                  <a:lnTo>
                    <a:pt x="149" y="613"/>
                  </a:lnTo>
                  <a:lnTo>
                    <a:pt x="149" y="616"/>
                  </a:lnTo>
                  <a:lnTo>
                    <a:pt x="151" y="616"/>
                  </a:lnTo>
                  <a:lnTo>
                    <a:pt x="151" y="616"/>
                  </a:lnTo>
                  <a:lnTo>
                    <a:pt x="151" y="616"/>
                  </a:lnTo>
                  <a:lnTo>
                    <a:pt x="151" y="616"/>
                  </a:lnTo>
                  <a:lnTo>
                    <a:pt x="151" y="616"/>
                  </a:lnTo>
                  <a:lnTo>
                    <a:pt x="151" y="618"/>
                  </a:lnTo>
                  <a:lnTo>
                    <a:pt x="153" y="618"/>
                  </a:lnTo>
                  <a:lnTo>
                    <a:pt x="153" y="618"/>
                  </a:lnTo>
                  <a:lnTo>
                    <a:pt x="153" y="618"/>
                  </a:lnTo>
                  <a:lnTo>
                    <a:pt x="156" y="618"/>
                  </a:lnTo>
                  <a:lnTo>
                    <a:pt x="156" y="618"/>
                  </a:lnTo>
                  <a:lnTo>
                    <a:pt x="156" y="621"/>
                  </a:lnTo>
                  <a:lnTo>
                    <a:pt x="158" y="623"/>
                  </a:lnTo>
                  <a:lnTo>
                    <a:pt x="160" y="625"/>
                  </a:lnTo>
                  <a:lnTo>
                    <a:pt x="163" y="625"/>
                  </a:lnTo>
                  <a:lnTo>
                    <a:pt x="163" y="625"/>
                  </a:lnTo>
                  <a:lnTo>
                    <a:pt x="165" y="628"/>
                  </a:lnTo>
                  <a:lnTo>
                    <a:pt x="165" y="628"/>
                  </a:lnTo>
                  <a:lnTo>
                    <a:pt x="165" y="628"/>
                  </a:lnTo>
                  <a:lnTo>
                    <a:pt x="168" y="628"/>
                  </a:lnTo>
                  <a:lnTo>
                    <a:pt x="168" y="628"/>
                  </a:lnTo>
                  <a:lnTo>
                    <a:pt x="168" y="630"/>
                  </a:lnTo>
                  <a:lnTo>
                    <a:pt x="168" y="630"/>
                  </a:lnTo>
                  <a:lnTo>
                    <a:pt x="168" y="630"/>
                  </a:lnTo>
                  <a:lnTo>
                    <a:pt x="168" y="630"/>
                  </a:lnTo>
                  <a:lnTo>
                    <a:pt x="168" y="632"/>
                  </a:lnTo>
                  <a:lnTo>
                    <a:pt x="168" y="632"/>
                  </a:lnTo>
                  <a:lnTo>
                    <a:pt x="168" y="632"/>
                  </a:lnTo>
                  <a:lnTo>
                    <a:pt x="168" y="632"/>
                  </a:lnTo>
                  <a:lnTo>
                    <a:pt x="168" y="635"/>
                  </a:lnTo>
                  <a:lnTo>
                    <a:pt x="168" y="635"/>
                  </a:lnTo>
                  <a:lnTo>
                    <a:pt x="170" y="635"/>
                  </a:lnTo>
                  <a:lnTo>
                    <a:pt x="170" y="635"/>
                  </a:lnTo>
                  <a:lnTo>
                    <a:pt x="172" y="637"/>
                  </a:lnTo>
                  <a:lnTo>
                    <a:pt x="172" y="637"/>
                  </a:lnTo>
                  <a:lnTo>
                    <a:pt x="172" y="637"/>
                  </a:lnTo>
                  <a:lnTo>
                    <a:pt x="172" y="639"/>
                  </a:lnTo>
                  <a:lnTo>
                    <a:pt x="172" y="639"/>
                  </a:lnTo>
                  <a:lnTo>
                    <a:pt x="172" y="639"/>
                  </a:lnTo>
                  <a:lnTo>
                    <a:pt x="175" y="639"/>
                  </a:lnTo>
                  <a:lnTo>
                    <a:pt x="175" y="639"/>
                  </a:lnTo>
                  <a:lnTo>
                    <a:pt x="175" y="639"/>
                  </a:lnTo>
                  <a:lnTo>
                    <a:pt x="175" y="639"/>
                  </a:lnTo>
                  <a:lnTo>
                    <a:pt x="175" y="639"/>
                  </a:lnTo>
                  <a:lnTo>
                    <a:pt x="177" y="639"/>
                  </a:lnTo>
                  <a:lnTo>
                    <a:pt x="177" y="639"/>
                  </a:lnTo>
                  <a:lnTo>
                    <a:pt x="177" y="639"/>
                  </a:lnTo>
                  <a:lnTo>
                    <a:pt x="179" y="637"/>
                  </a:lnTo>
                  <a:lnTo>
                    <a:pt x="179" y="637"/>
                  </a:lnTo>
                  <a:lnTo>
                    <a:pt x="179" y="637"/>
                  </a:lnTo>
                  <a:lnTo>
                    <a:pt x="179" y="637"/>
                  </a:lnTo>
                  <a:lnTo>
                    <a:pt x="179" y="637"/>
                  </a:lnTo>
                  <a:lnTo>
                    <a:pt x="182" y="637"/>
                  </a:lnTo>
                  <a:lnTo>
                    <a:pt x="182" y="637"/>
                  </a:lnTo>
                  <a:lnTo>
                    <a:pt x="179" y="637"/>
                  </a:lnTo>
                  <a:lnTo>
                    <a:pt x="179" y="639"/>
                  </a:lnTo>
                  <a:lnTo>
                    <a:pt x="179" y="639"/>
                  </a:lnTo>
                  <a:lnTo>
                    <a:pt x="182" y="639"/>
                  </a:lnTo>
                  <a:lnTo>
                    <a:pt x="182" y="639"/>
                  </a:lnTo>
                  <a:lnTo>
                    <a:pt x="182" y="639"/>
                  </a:lnTo>
                  <a:lnTo>
                    <a:pt x="182" y="639"/>
                  </a:lnTo>
                  <a:lnTo>
                    <a:pt x="182" y="639"/>
                  </a:lnTo>
                  <a:lnTo>
                    <a:pt x="182" y="639"/>
                  </a:lnTo>
                  <a:lnTo>
                    <a:pt x="182" y="639"/>
                  </a:lnTo>
                  <a:lnTo>
                    <a:pt x="182" y="642"/>
                  </a:lnTo>
                  <a:lnTo>
                    <a:pt x="182" y="642"/>
                  </a:lnTo>
                  <a:lnTo>
                    <a:pt x="182" y="642"/>
                  </a:lnTo>
                  <a:lnTo>
                    <a:pt x="182" y="642"/>
                  </a:lnTo>
                  <a:lnTo>
                    <a:pt x="184" y="642"/>
                  </a:lnTo>
                  <a:lnTo>
                    <a:pt x="184" y="642"/>
                  </a:lnTo>
                  <a:lnTo>
                    <a:pt x="184" y="639"/>
                  </a:lnTo>
                  <a:lnTo>
                    <a:pt x="184" y="639"/>
                  </a:lnTo>
                  <a:lnTo>
                    <a:pt x="186" y="639"/>
                  </a:lnTo>
                  <a:lnTo>
                    <a:pt x="186" y="639"/>
                  </a:lnTo>
                  <a:lnTo>
                    <a:pt x="186" y="639"/>
                  </a:lnTo>
                  <a:lnTo>
                    <a:pt x="189" y="639"/>
                  </a:lnTo>
                  <a:lnTo>
                    <a:pt x="191" y="639"/>
                  </a:lnTo>
                  <a:lnTo>
                    <a:pt x="191" y="639"/>
                  </a:lnTo>
                  <a:lnTo>
                    <a:pt x="191" y="639"/>
                  </a:lnTo>
                  <a:lnTo>
                    <a:pt x="194" y="639"/>
                  </a:lnTo>
                  <a:lnTo>
                    <a:pt x="194" y="639"/>
                  </a:lnTo>
                  <a:lnTo>
                    <a:pt x="194" y="639"/>
                  </a:lnTo>
                  <a:lnTo>
                    <a:pt x="191" y="642"/>
                  </a:lnTo>
                  <a:lnTo>
                    <a:pt x="191" y="642"/>
                  </a:lnTo>
                  <a:lnTo>
                    <a:pt x="194" y="642"/>
                  </a:lnTo>
                  <a:lnTo>
                    <a:pt x="194" y="642"/>
                  </a:lnTo>
                  <a:lnTo>
                    <a:pt x="196" y="642"/>
                  </a:lnTo>
                  <a:lnTo>
                    <a:pt x="196" y="642"/>
                  </a:lnTo>
                  <a:lnTo>
                    <a:pt x="196" y="642"/>
                  </a:lnTo>
                  <a:lnTo>
                    <a:pt x="196" y="642"/>
                  </a:lnTo>
                  <a:lnTo>
                    <a:pt x="198" y="644"/>
                  </a:lnTo>
                  <a:lnTo>
                    <a:pt x="198" y="644"/>
                  </a:lnTo>
                  <a:lnTo>
                    <a:pt x="198" y="644"/>
                  </a:lnTo>
                  <a:lnTo>
                    <a:pt x="198" y="647"/>
                  </a:lnTo>
                  <a:lnTo>
                    <a:pt x="198" y="647"/>
                  </a:lnTo>
                  <a:lnTo>
                    <a:pt x="198" y="649"/>
                  </a:lnTo>
                  <a:lnTo>
                    <a:pt x="198" y="649"/>
                  </a:lnTo>
                  <a:lnTo>
                    <a:pt x="201" y="649"/>
                  </a:lnTo>
                  <a:lnTo>
                    <a:pt x="201" y="649"/>
                  </a:lnTo>
                  <a:lnTo>
                    <a:pt x="201" y="651"/>
                  </a:lnTo>
                  <a:lnTo>
                    <a:pt x="203" y="651"/>
                  </a:lnTo>
                  <a:lnTo>
                    <a:pt x="203" y="651"/>
                  </a:lnTo>
                  <a:lnTo>
                    <a:pt x="203" y="651"/>
                  </a:lnTo>
                  <a:lnTo>
                    <a:pt x="201" y="654"/>
                  </a:lnTo>
                  <a:lnTo>
                    <a:pt x="201" y="654"/>
                  </a:lnTo>
                  <a:lnTo>
                    <a:pt x="203" y="654"/>
                  </a:lnTo>
                  <a:lnTo>
                    <a:pt x="203" y="654"/>
                  </a:lnTo>
                  <a:lnTo>
                    <a:pt x="203" y="656"/>
                  </a:lnTo>
                  <a:lnTo>
                    <a:pt x="203" y="656"/>
                  </a:lnTo>
                  <a:lnTo>
                    <a:pt x="203" y="656"/>
                  </a:lnTo>
                  <a:lnTo>
                    <a:pt x="203" y="658"/>
                  </a:lnTo>
                  <a:lnTo>
                    <a:pt x="203" y="658"/>
                  </a:lnTo>
                  <a:lnTo>
                    <a:pt x="203" y="658"/>
                  </a:lnTo>
                  <a:lnTo>
                    <a:pt x="203" y="658"/>
                  </a:lnTo>
                  <a:lnTo>
                    <a:pt x="203" y="661"/>
                  </a:lnTo>
                  <a:lnTo>
                    <a:pt x="203" y="661"/>
                  </a:lnTo>
                  <a:lnTo>
                    <a:pt x="203" y="661"/>
                  </a:lnTo>
                  <a:lnTo>
                    <a:pt x="205" y="661"/>
                  </a:lnTo>
                  <a:lnTo>
                    <a:pt x="205" y="661"/>
                  </a:lnTo>
                  <a:lnTo>
                    <a:pt x="205" y="661"/>
                  </a:lnTo>
                  <a:lnTo>
                    <a:pt x="205" y="663"/>
                  </a:lnTo>
                  <a:lnTo>
                    <a:pt x="208" y="663"/>
                  </a:lnTo>
                  <a:lnTo>
                    <a:pt x="208" y="663"/>
                  </a:lnTo>
                  <a:lnTo>
                    <a:pt x="208" y="663"/>
                  </a:lnTo>
                  <a:lnTo>
                    <a:pt x="205" y="665"/>
                  </a:lnTo>
                  <a:lnTo>
                    <a:pt x="205" y="665"/>
                  </a:lnTo>
                  <a:lnTo>
                    <a:pt x="205" y="665"/>
                  </a:lnTo>
                  <a:lnTo>
                    <a:pt x="205" y="665"/>
                  </a:lnTo>
                  <a:lnTo>
                    <a:pt x="205" y="668"/>
                  </a:lnTo>
                  <a:lnTo>
                    <a:pt x="208" y="668"/>
                  </a:lnTo>
                  <a:lnTo>
                    <a:pt x="208" y="668"/>
                  </a:lnTo>
                  <a:lnTo>
                    <a:pt x="210" y="668"/>
                  </a:lnTo>
                  <a:lnTo>
                    <a:pt x="210" y="668"/>
                  </a:lnTo>
                  <a:lnTo>
                    <a:pt x="210" y="668"/>
                  </a:lnTo>
                  <a:lnTo>
                    <a:pt x="210" y="668"/>
                  </a:lnTo>
                  <a:lnTo>
                    <a:pt x="212" y="668"/>
                  </a:lnTo>
                  <a:lnTo>
                    <a:pt x="212" y="670"/>
                  </a:lnTo>
                  <a:lnTo>
                    <a:pt x="212" y="670"/>
                  </a:lnTo>
                  <a:lnTo>
                    <a:pt x="215" y="670"/>
                  </a:lnTo>
                  <a:lnTo>
                    <a:pt x="215" y="670"/>
                  </a:lnTo>
                  <a:lnTo>
                    <a:pt x="215" y="673"/>
                  </a:lnTo>
                  <a:lnTo>
                    <a:pt x="215" y="675"/>
                  </a:lnTo>
                  <a:lnTo>
                    <a:pt x="215" y="675"/>
                  </a:lnTo>
                  <a:lnTo>
                    <a:pt x="215" y="675"/>
                  </a:lnTo>
                  <a:lnTo>
                    <a:pt x="215" y="675"/>
                  </a:lnTo>
                  <a:lnTo>
                    <a:pt x="215" y="675"/>
                  </a:lnTo>
                  <a:lnTo>
                    <a:pt x="217" y="675"/>
                  </a:lnTo>
                  <a:lnTo>
                    <a:pt x="217" y="675"/>
                  </a:lnTo>
                  <a:lnTo>
                    <a:pt x="217" y="675"/>
                  </a:lnTo>
                  <a:lnTo>
                    <a:pt x="220" y="675"/>
                  </a:lnTo>
                  <a:lnTo>
                    <a:pt x="220" y="675"/>
                  </a:lnTo>
                  <a:lnTo>
                    <a:pt x="220" y="675"/>
                  </a:lnTo>
                  <a:lnTo>
                    <a:pt x="222" y="675"/>
                  </a:lnTo>
                  <a:lnTo>
                    <a:pt x="222" y="675"/>
                  </a:lnTo>
                  <a:lnTo>
                    <a:pt x="222" y="677"/>
                  </a:lnTo>
                  <a:lnTo>
                    <a:pt x="222" y="677"/>
                  </a:lnTo>
                  <a:lnTo>
                    <a:pt x="222" y="677"/>
                  </a:lnTo>
                  <a:lnTo>
                    <a:pt x="222" y="677"/>
                  </a:lnTo>
                  <a:lnTo>
                    <a:pt x="222" y="677"/>
                  </a:lnTo>
                  <a:lnTo>
                    <a:pt x="222" y="680"/>
                  </a:lnTo>
                  <a:lnTo>
                    <a:pt x="222" y="682"/>
                  </a:lnTo>
                  <a:lnTo>
                    <a:pt x="224" y="682"/>
                  </a:lnTo>
                  <a:lnTo>
                    <a:pt x="224" y="682"/>
                  </a:lnTo>
                  <a:lnTo>
                    <a:pt x="227" y="684"/>
                  </a:lnTo>
                  <a:lnTo>
                    <a:pt x="227" y="687"/>
                  </a:lnTo>
                  <a:lnTo>
                    <a:pt x="229" y="687"/>
                  </a:lnTo>
                  <a:lnTo>
                    <a:pt x="227" y="687"/>
                  </a:lnTo>
                  <a:lnTo>
                    <a:pt x="227" y="687"/>
                  </a:lnTo>
                  <a:lnTo>
                    <a:pt x="224" y="687"/>
                  </a:lnTo>
                  <a:lnTo>
                    <a:pt x="224" y="687"/>
                  </a:lnTo>
                  <a:lnTo>
                    <a:pt x="224" y="689"/>
                  </a:lnTo>
                  <a:lnTo>
                    <a:pt x="227" y="689"/>
                  </a:lnTo>
                  <a:lnTo>
                    <a:pt x="227" y="689"/>
                  </a:lnTo>
                  <a:lnTo>
                    <a:pt x="227" y="689"/>
                  </a:lnTo>
                  <a:lnTo>
                    <a:pt x="227" y="689"/>
                  </a:lnTo>
                  <a:lnTo>
                    <a:pt x="229" y="689"/>
                  </a:lnTo>
                  <a:lnTo>
                    <a:pt x="229" y="689"/>
                  </a:lnTo>
                  <a:lnTo>
                    <a:pt x="229" y="689"/>
                  </a:lnTo>
                  <a:lnTo>
                    <a:pt x="229" y="692"/>
                  </a:lnTo>
                  <a:lnTo>
                    <a:pt x="231" y="692"/>
                  </a:lnTo>
                  <a:lnTo>
                    <a:pt x="231" y="692"/>
                  </a:lnTo>
                  <a:lnTo>
                    <a:pt x="231" y="692"/>
                  </a:lnTo>
                  <a:lnTo>
                    <a:pt x="231" y="694"/>
                  </a:lnTo>
                  <a:lnTo>
                    <a:pt x="231" y="694"/>
                  </a:lnTo>
                  <a:lnTo>
                    <a:pt x="231" y="694"/>
                  </a:lnTo>
                  <a:lnTo>
                    <a:pt x="231" y="694"/>
                  </a:lnTo>
                  <a:lnTo>
                    <a:pt x="231" y="694"/>
                  </a:lnTo>
                  <a:lnTo>
                    <a:pt x="231" y="694"/>
                  </a:lnTo>
                  <a:lnTo>
                    <a:pt x="234" y="696"/>
                  </a:lnTo>
                  <a:lnTo>
                    <a:pt x="236" y="696"/>
                  </a:lnTo>
                  <a:lnTo>
                    <a:pt x="236" y="696"/>
                  </a:lnTo>
                  <a:lnTo>
                    <a:pt x="236" y="696"/>
                  </a:lnTo>
                  <a:lnTo>
                    <a:pt x="238" y="696"/>
                  </a:lnTo>
                  <a:lnTo>
                    <a:pt x="238" y="696"/>
                  </a:lnTo>
                  <a:lnTo>
                    <a:pt x="238" y="696"/>
                  </a:lnTo>
                  <a:lnTo>
                    <a:pt x="238" y="696"/>
                  </a:lnTo>
                  <a:lnTo>
                    <a:pt x="241" y="699"/>
                  </a:lnTo>
                  <a:lnTo>
                    <a:pt x="243" y="699"/>
                  </a:lnTo>
                  <a:lnTo>
                    <a:pt x="243" y="701"/>
                  </a:lnTo>
                  <a:lnTo>
                    <a:pt x="246" y="701"/>
                  </a:lnTo>
                  <a:lnTo>
                    <a:pt x="246" y="701"/>
                  </a:lnTo>
                  <a:lnTo>
                    <a:pt x="246" y="701"/>
                  </a:lnTo>
                  <a:lnTo>
                    <a:pt x="248" y="701"/>
                  </a:lnTo>
                  <a:lnTo>
                    <a:pt x="248" y="703"/>
                  </a:lnTo>
                  <a:lnTo>
                    <a:pt x="248" y="706"/>
                  </a:lnTo>
                  <a:lnTo>
                    <a:pt x="248" y="708"/>
                  </a:lnTo>
                  <a:lnTo>
                    <a:pt x="248" y="708"/>
                  </a:lnTo>
                  <a:lnTo>
                    <a:pt x="250" y="710"/>
                  </a:lnTo>
                  <a:lnTo>
                    <a:pt x="253" y="710"/>
                  </a:lnTo>
                  <a:lnTo>
                    <a:pt x="255" y="713"/>
                  </a:lnTo>
                  <a:lnTo>
                    <a:pt x="257" y="715"/>
                  </a:lnTo>
                  <a:lnTo>
                    <a:pt x="260" y="715"/>
                  </a:lnTo>
                  <a:lnTo>
                    <a:pt x="260" y="715"/>
                  </a:lnTo>
                  <a:lnTo>
                    <a:pt x="262" y="715"/>
                  </a:lnTo>
                  <a:lnTo>
                    <a:pt x="265" y="715"/>
                  </a:lnTo>
                  <a:lnTo>
                    <a:pt x="265" y="715"/>
                  </a:lnTo>
                  <a:lnTo>
                    <a:pt x="265" y="715"/>
                  </a:lnTo>
                  <a:lnTo>
                    <a:pt x="267" y="718"/>
                  </a:lnTo>
                  <a:lnTo>
                    <a:pt x="269" y="718"/>
                  </a:lnTo>
                  <a:lnTo>
                    <a:pt x="269" y="715"/>
                  </a:lnTo>
                  <a:lnTo>
                    <a:pt x="269" y="715"/>
                  </a:lnTo>
                  <a:lnTo>
                    <a:pt x="269" y="715"/>
                  </a:lnTo>
                  <a:lnTo>
                    <a:pt x="272" y="715"/>
                  </a:lnTo>
                  <a:lnTo>
                    <a:pt x="272" y="715"/>
                  </a:lnTo>
                  <a:lnTo>
                    <a:pt x="272" y="715"/>
                  </a:lnTo>
                  <a:lnTo>
                    <a:pt x="274" y="715"/>
                  </a:lnTo>
                  <a:lnTo>
                    <a:pt x="274" y="713"/>
                  </a:lnTo>
                  <a:lnTo>
                    <a:pt x="276" y="713"/>
                  </a:lnTo>
                  <a:lnTo>
                    <a:pt x="279" y="710"/>
                  </a:lnTo>
                  <a:lnTo>
                    <a:pt x="279" y="710"/>
                  </a:lnTo>
                  <a:lnTo>
                    <a:pt x="279" y="710"/>
                  </a:lnTo>
                  <a:lnTo>
                    <a:pt x="281" y="710"/>
                  </a:lnTo>
                  <a:lnTo>
                    <a:pt x="281" y="708"/>
                  </a:lnTo>
                  <a:lnTo>
                    <a:pt x="281" y="708"/>
                  </a:lnTo>
                  <a:lnTo>
                    <a:pt x="281" y="708"/>
                  </a:lnTo>
                  <a:lnTo>
                    <a:pt x="281" y="708"/>
                  </a:lnTo>
                  <a:lnTo>
                    <a:pt x="281" y="708"/>
                  </a:lnTo>
                  <a:lnTo>
                    <a:pt x="281" y="708"/>
                  </a:lnTo>
                  <a:lnTo>
                    <a:pt x="281" y="708"/>
                  </a:lnTo>
                  <a:lnTo>
                    <a:pt x="281" y="708"/>
                  </a:lnTo>
                  <a:lnTo>
                    <a:pt x="281" y="706"/>
                  </a:lnTo>
                  <a:lnTo>
                    <a:pt x="281" y="706"/>
                  </a:lnTo>
                  <a:lnTo>
                    <a:pt x="281" y="706"/>
                  </a:lnTo>
                  <a:lnTo>
                    <a:pt x="281" y="703"/>
                  </a:lnTo>
                  <a:lnTo>
                    <a:pt x="281" y="703"/>
                  </a:lnTo>
                  <a:lnTo>
                    <a:pt x="283" y="703"/>
                  </a:lnTo>
                  <a:lnTo>
                    <a:pt x="283" y="703"/>
                  </a:lnTo>
                  <a:lnTo>
                    <a:pt x="283" y="701"/>
                  </a:lnTo>
                  <a:lnTo>
                    <a:pt x="281" y="701"/>
                  </a:lnTo>
                  <a:lnTo>
                    <a:pt x="281" y="701"/>
                  </a:lnTo>
                  <a:lnTo>
                    <a:pt x="281" y="699"/>
                  </a:lnTo>
                  <a:lnTo>
                    <a:pt x="281" y="699"/>
                  </a:lnTo>
                  <a:lnTo>
                    <a:pt x="281" y="699"/>
                  </a:lnTo>
                  <a:lnTo>
                    <a:pt x="281" y="701"/>
                  </a:lnTo>
                  <a:lnTo>
                    <a:pt x="279" y="699"/>
                  </a:lnTo>
                  <a:lnTo>
                    <a:pt x="279" y="699"/>
                  </a:lnTo>
                  <a:lnTo>
                    <a:pt x="281" y="699"/>
                  </a:lnTo>
                  <a:lnTo>
                    <a:pt x="281" y="696"/>
                  </a:lnTo>
                  <a:lnTo>
                    <a:pt x="281" y="694"/>
                  </a:lnTo>
                  <a:lnTo>
                    <a:pt x="281" y="694"/>
                  </a:lnTo>
                  <a:lnTo>
                    <a:pt x="281" y="694"/>
                  </a:lnTo>
                  <a:lnTo>
                    <a:pt x="281" y="692"/>
                  </a:lnTo>
                  <a:lnTo>
                    <a:pt x="281" y="689"/>
                  </a:lnTo>
                  <a:lnTo>
                    <a:pt x="281" y="687"/>
                  </a:lnTo>
                  <a:lnTo>
                    <a:pt x="281" y="687"/>
                  </a:lnTo>
                  <a:lnTo>
                    <a:pt x="283" y="682"/>
                  </a:lnTo>
                  <a:lnTo>
                    <a:pt x="286" y="677"/>
                  </a:lnTo>
                  <a:lnTo>
                    <a:pt x="286" y="677"/>
                  </a:lnTo>
                  <a:lnTo>
                    <a:pt x="286" y="675"/>
                  </a:lnTo>
                  <a:lnTo>
                    <a:pt x="286" y="675"/>
                  </a:lnTo>
                  <a:lnTo>
                    <a:pt x="286" y="673"/>
                  </a:lnTo>
                  <a:lnTo>
                    <a:pt x="288" y="673"/>
                  </a:lnTo>
                  <a:lnTo>
                    <a:pt x="288" y="673"/>
                  </a:lnTo>
                  <a:lnTo>
                    <a:pt x="291" y="673"/>
                  </a:lnTo>
                  <a:lnTo>
                    <a:pt x="291" y="673"/>
                  </a:lnTo>
                  <a:lnTo>
                    <a:pt x="293" y="673"/>
                  </a:lnTo>
                  <a:lnTo>
                    <a:pt x="295" y="670"/>
                  </a:lnTo>
                  <a:lnTo>
                    <a:pt x="295" y="670"/>
                  </a:lnTo>
                  <a:lnTo>
                    <a:pt x="298" y="670"/>
                  </a:lnTo>
                  <a:lnTo>
                    <a:pt x="298" y="670"/>
                  </a:lnTo>
                  <a:lnTo>
                    <a:pt x="298" y="668"/>
                  </a:lnTo>
                  <a:lnTo>
                    <a:pt x="298" y="668"/>
                  </a:lnTo>
                  <a:lnTo>
                    <a:pt x="298" y="668"/>
                  </a:lnTo>
                  <a:lnTo>
                    <a:pt x="298" y="668"/>
                  </a:lnTo>
                  <a:lnTo>
                    <a:pt x="298" y="668"/>
                  </a:lnTo>
                  <a:lnTo>
                    <a:pt x="298" y="668"/>
                  </a:lnTo>
                  <a:lnTo>
                    <a:pt x="298" y="668"/>
                  </a:lnTo>
                  <a:lnTo>
                    <a:pt x="298" y="668"/>
                  </a:lnTo>
                  <a:lnTo>
                    <a:pt x="298" y="668"/>
                  </a:lnTo>
                  <a:lnTo>
                    <a:pt x="298" y="668"/>
                  </a:lnTo>
                  <a:lnTo>
                    <a:pt x="298" y="668"/>
                  </a:lnTo>
                  <a:lnTo>
                    <a:pt x="302" y="668"/>
                  </a:lnTo>
                  <a:lnTo>
                    <a:pt x="302" y="668"/>
                  </a:lnTo>
                  <a:lnTo>
                    <a:pt x="305" y="668"/>
                  </a:lnTo>
                  <a:lnTo>
                    <a:pt x="309" y="677"/>
                  </a:lnTo>
                  <a:lnTo>
                    <a:pt x="309" y="677"/>
                  </a:lnTo>
                  <a:lnTo>
                    <a:pt x="324" y="687"/>
                  </a:lnTo>
                  <a:lnTo>
                    <a:pt x="326" y="689"/>
                  </a:lnTo>
                  <a:lnTo>
                    <a:pt x="326" y="692"/>
                  </a:lnTo>
                  <a:lnTo>
                    <a:pt x="328" y="694"/>
                  </a:lnTo>
                  <a:lnTo>
                    <a:pt x="331" y="696"/>
                  </a:lnTo>
                  <a:lnTo>
                    <a:pt x="331" y="696"/>
                  </a:lnTo>
                  <a:lnTo>
                    <a:pt x="331" y="692"/>
                  </a:lnTo>
                  <a:lnTo>
                    <a:pt x="333" y="692"/>
                  </a:lnTo>
                  <a:lnTo>
                    <a:pt x="333" y="689"/>
                  </a:lnTo>
                  <a:lnTo>
                    <a:pt x="333" y="689"/>
                  </a:lnTo>
                  <a:lnTo>
                    <a:pt x="336" y="687"/>
                  </a:lnTo>
                  <a:lnTo>
                    <a:pt x="336" y="687"/>
                  </a:lnTo>
                  <a:lnTo>
                    <a:pt x="336" y="684"/>
                  </a:lnTo>
                  <a:lnTo>
                    <a:pt x="336" y="684"/>
                  </a:lnTo>
                  <a:lnTo>
                    <a:pt x="338" y="684"/>
                  </a:lnTo>
                  <a:lnTo>
                    <a:pt x="338" y="684"/>
                  </a:lnTo>
                  <a:lnTo>
                    <a:pt x="338" y="684"/>
                  </a:lnTo>
                  <a:lnTo>
                    <a:pt x="338" y="684"/>
                  </a:lnTo>
                  <a:lnTo>
                    <a:pt x="340" y="684"/>
                  </a:lnTo>
                  <a:lnTo>
                    <a:pt x="340" y="682"/>
                  </a:lnTo>
                  <a:lnTo>
                    <a:pt x="340" y="680"/>
                  </a:lnTo>
                  <a:lnTo>
                    <a:pt x="340" y="680"/>
                  </a:lnTo>
                  <a:lnTo>
                    <a:pt x="340" y="677"/>
                  </a:lnTo>
                  <a:lnTo>
                    <a:pt x="340" y="677"/>
                  </a:lnTo>
                  <a:lnTo>
                    <a:pt x="345" y="680"/>
                  </a:lnTo>
                  <a:lnTo>
                    <a:pt x="347" y="680"/>
                  </a:lnTo>
                  <a:lnTo>
                    <a:pt x="347" y="680"/>
                  </a:lnTo>
                  <a:lnTo>
                    <a:pt x="347" y="680"/>
                  </a:lnTo>
                  <a:lnTo>
                    <a:pt x="350" y="677"/>
                  </a:lnTo>
                  <a:lnTo>
                    <a:pt x="350" y="677"/>
                  </a:lnTo>
                  <a:lnTo>
                    <a:pt x="352" y="677"/>
                  </a:lnTo>
                  <a:lnTo>
                    <a:pt x="352" y="677"/>
                  </a:lnTo>
                  <a:lnTo>
                    <a:pt x="357" y="677"/>
                  </a:lnTo>
                  <a:lnTo>
                    <a:pt x="359" y="677"/>
                  </a:lnTo>
                  <a:lnTo>
                    <a:pt x="362" y="677"/>
                  </a:lnTo>
                  <a:lnTo>
                    <a:pt x="362" y="677"/>
                  </a:lnTo>
                  <a:lnTo>
                    <a:pt x="366" y="680"/>
                  </a:lnTo>
                  <a:lnTo>
                    <a:pt x="369" y="680"/>
                  </a:lnTo>
                  <a:lnTo>
                    <a:pt x="369" y="680"/>
                  </a:lnTo>
                  <a:lnTo>
                    <a:pt x="369" y="680"/>
                  </a:lnTo>
                  <a:lnTo>
                    <a:pt x="371" y="680"/>
                  </a:lnTo>
                  <a:lnTo>
                    <a:pt x="373" y="682"/>
                  </a:lnTo>
                  <a:lnTo>
                    <a:pt x="373" y="682"/>
                  </a:lnTo>
                  <a:lnTo>
                    <a:pt x="376" y="682"/>
                  </a:lnTo>
                  <a:lnTo>
                    <a:pt x="383" y="682"/>
                  </a:lnTo>
                  <a:lnTo>
                    <a:pt x="388" y="682"/>
                  </a:lnTo>
                  <a:lnTo>
                    <a:pt x="390" y="682"/>
                  </a:lnTo>
                  <a:lnTo>
                    <a:pt x="392" y="680"/>
                  </a:lnTo>
                  <a:lnTo>
                    <a:pt x="395" y="680"/>
                  </a:lnTo>
                  <a:lnTo>
                    <a:pt x="397" y="677"/>
                  </a:lnTo>
                  <a:lnTo>
                    <a:pt x="409" y="677"/>
                  </a:lnTo>
                  <a:lnTo>
                    <a:pt x="409" y="675"/>
                  </a:lnTo>
                  <a:lnTo>
                    <a:pt x="409" y="675"/>
                  </a:lnTo>
                  <a:lnTo>
                    <a:pt x="409" y="673"/>
                  </a:lnTo>
                  <a:lnTo>
                    <a:pt x="409" y="670"/>
                  </a:lnTo>
                  <a:lnTo>
                    <a:pt x="409" y="668"/>
                  </a:lnTo>
                  <a:lnTo>
                    <a:pt x="414" y="665"/>
                  </a:lnTo>
                  <a:lnTo>
                    <a:pt x="414" y="663"/>
                  </a:lnTo>
                  <a:lnTo>
                    <a:pt x="416" y="665"/>
                  </a:lnTo>
                  <a:lnTo>
                    <a:pt x="416" y="665"/>
                  </a:lnTo>
                  <a:lnTo>
                    <a:pt x="414" y="670"/>
                  </a:lnTo>
                  <a:lnTo>
                    <a:pt x="414" y="675"/>
                  </a:lnTo>
                  <a:lnTo>
                    <a:pt x="423" y="675"/>
                  </a:lnTo>
                  <a:lnTo>
                    <a:pt x="425" y="675"/>
                  </a:lnTo>
                  <a:lnTo>
                    <a:pt x="433" y="675"/>
                  </a:lnTo>
                  <a:lnTo>
                    <a:pt x="433" y="675"/>
                  </a:lnTo>
                  <a:lnTo>
                    <a:pt x="437" y="675"/>
                  </a:lnTo>
                  <a:lnTo>
                    <a:pt x="449" y="675"/>
                  </a:lnTo>
                  <a:lnTo>
                    <a:pt x="454" y="675"/>
                  </a:lnTo>
                  <a:lnTo>
                    <a:pt x="461" y="675"/>
                  </a:lnTo>
                  <a:lnTo>
                    <a:pt x="468" y="675"/>
                  </a:lnTo>
                  <a:lnTo>
                    <a:pt x="477" y="675"/>
                  </a:lnTo>
                  <a:lnTo>
                    <a:pt x="485" y="675"/>
                  </a:lnTo>
                  <a:lnTo>
                    <a:pt x="494" y="675"/>
                  </a:lnTo>
                  <a:lnTo>
                    <a:pt x="504" y="675"/>
                  </a:lnTo>
                  <a:lnTo>
                    <a:pt x="513" y="675"/>
                  </a:lnTo>
                  <a:lnTo>
                    <a:pt x="520" y="675"/>
                  </a:lnTo>
                  <a:lnTo>
                    <a:pt x="530" y="675"/>
                  </a:lnTo>
                  <a:lnTo>
                    <a:pt x="539" y="675"/>
                  </a:lnTo>
                  <a:lnTo>
                    <a:pt x="548" y="675"/>
                  </a:lnTo>
                  <a:lnTo>
                    <a:pt x="558" y="675"/>
                  </a:lnTo>
                  <a:lnTo>
                    <a:pt x="565" y="675"/>
                  </a:lnTo>
                  <a:lnTo>
                    <a:pt x="574" y="675"/>
                  </a:lnTo>
                  <a:lnTo>
                    <a:pt x="577" y="675"/>
                  </a:lnTo>
                  <a:lnTo>
                    <a:pt x="582" y="675"/>
                  </a:lnTo>
                  <a:lnTo>
                    <a:pt x="589" y="675"/>
                  </a:lnTo>
                  <a:lnTo>
                    <a:pt x="593" y="675"/>
                  </a:lnTo>
                  <a:lnTo>
                    <a:pt x="596" y="675"/>
                  </a:lnTo>
                  <a:lnTo>
                    <a:pt x="603" y="675"/>
                  </a:lnTo>
                  <a:lnTo>
                    <a:pt x="610" y="675"/>
                  </a:lnTo>
                  <a:lnTo>
                    <a:pt x="619" y="675"/>
                  </a:lnTo>
                  <a:lnTo>
                    <a:pt x="619" y="675"/>
                  </a:lnTo>
                  <a:lnTo>
                    <a:pt x="619" y="675"/>
                  </a:lnTo>
                  <a:lnTo>
                    <a:pt x="619" y="675"/>
                  </a:lnTo>
                  <a:lnTo>
                    <a:pt x="619" y="675"/>
                  </a:lnTo>
                  <a:lnTo>
                    <a:pt x="619" y="675"/>
                  </a:lnTo>
                  <a:lnTo>
                    <a:pt x="619" y="675"/>
                  </a:lnTo>
                  <a:lnTo>
                    <a:pt x="619" y="675"/>
                  </a:lnTo>
                  <a:lnTo>
                    <a:pt x="619" y="675"/>
                  </a:lnTo>
                  <a:lnTo>
                    <a:pt x="619" y="675"/>
                  </a:lnTo>
                  <a:lnTo>
                    <a:pt x="619" y="675"/>
                  </a:lnTo>
                  <a:lnTo>
                    <a:pt x="619" y="675"/>
                  </a:lnTo>
                  <a:lnTo>
                    <a:pt x="619" y="675"/>
                  </a:lnTo>
                  <a:lnTo>
                    <a:pt x="619" y="675"/>
                  </a:lnTo>
                  <a:lnTo>
                    <a:pt x="619" y="675"/>
                  </a:lnTo>
                  <a:lnTo>
                    <a:pt x="619" y="675"/>
                  </a:lnTo>
                  <a:lnTo>
                    <a:pt x="619" y="675"/>
                  </a:lnTo>
                  <a:lnTo>
                    <a:pt x="619" y="675"/>
                  </a:lnTo>
                  <a:lnTo>
                    <a:pt x="619" y="675"/>
                  </a:lnTo>
                  <a:lnTo>
                    <a:pt x="619" y="675"/>
                  </a:lnTo>
                  <a:lnTo>
                    <a:pt x="619" y="675"/>
                  </a:lnTo>
                  <a:lnTo>
                    <a:pt x="619" y="675"/>
                  </a:lnTo>
                  <a:lnTo>
                    <a:pt x="619" y="675"/>
                  </a:lnTo>
                  <a:lnTo>
                    <a:pt x="619" y="668"/>
                  </a:lnTo>
                  <a:lnTo>
                    <a:pt x="622" y="663"/>
                  </a:lnTo>
                  <a:lnTo>
                    <a:pt x="622" y="658"/>
                  </a:lnTo>
                  <a:lnTo>
                    <a:pt x="624" y="651"/>
                  </a:lnTo>
                  <a:lnTo>
                    <a:pt x="624" y="647"/>
                  </a:lnTo>
                  <a:lnTo>
                    <a:pt x="627" y="642"/>
                  </a:lnTo>
                  <a:lnTo>
                    <a:pt x="627" y="637"/>
                  </a:lnTo>
                  <a:lnTo>
                    <a:pt x="627" y="632"/>
                  </a:lnTo>
                  <a:lnTo>
                    <a:pt x="627" y="630"/>
                  </a:lnTo>
                  <a:lnTo>
                    <a:pt x="627" y="630"/>
                  </a:lnTo>
                  <a:lnTo>
                    <a:pt x="627" y="630"/>
                  </a:lnTo>
                  <a:lnTo>
                    <a:pt x="627" y="628"/>
                  </a:lnTo>
                  <a:lnTo>
                    <a:pt x="627" y="628"/>
                  </a:lnTo>
                  <a:lnTo>
                    <a:pt x="624" y="628"/>
                  </a:lnTo>
                  <a:lnTo>
                    <a:pt x="622" y="625"/>
                  </a:lnTo>
                  <a:lnTo>
                    <a:pt x="619" y="623"/>
                  </a:lnTo>
                  <a:lnTo>
                    <a:pt x="617" y="623"/>
                  </a:lnTo>
                  <a:lnTo>
                    <a:pt x="617" y="621"/>
                  </a:lnTo>
                  <a:lnTo>
                    <a:pt x="615" y="621"/>
                  </a:lnTo>
                  <a:lnTo>
                    <a:pt x="615" y="618"/>
                  </a:lnTo>
                  <a:lnTo>
                    <a:pt x="612" y="618"/>
                  </a:lnTo>
                  <a:lnTo>
                    <a:pt x="612" y="616"/>
                  </a:lnTo>
                  <a:lnTo>
                    <a:pt x="612" y="611"/>
                  </a:lnTo>
                  <a:lnTo>
                    <a:pt x="612" y="606"/>
                  </a:lnTo>
                  <a:lnTo>
                    <a:pt x="612" y="602"/>
                  </a:lnTo>
                  <a:lnTo>
                    <a:pt x="610" y="594"/>
                  </a:lnTo>
                  <a:lnTo>
                    <a:pt x="610" y="590"/>
                  </a:lnTo>
                  <a:lnTo>
                    <a:pt x="610" y="585"/>
                  </a:lnTo>
                  <a:lnTo>
                    <a:pt x="610" y="580"/>
                  </a:lnTo>
                  <a:lnTo>
                    <a:pt x="608" y="576"/>
                  </a:lnTo>
                  <a:lnTo>
                    <a:pt x="608" y="571"/>
                  </a:lnTo>
                  <a:lnTo>
                    <a:pt x="608" y="566"/>
                  </a:lnTo>
                  <a:lnTo>
                    <a:pt x="608" y="561"/>
                  </a:lnTo>
                  <a:lnTo>
                    <a:pt x="608" y="554"/>
                  </a:lnTo>
                  <a:lnTo>
                    <a:pt x="605" y="550"/>
                  </a:lnTo>
                  <a:lnTo>
                    <a:pt x="605" y="545"/>
                  </a:lnTo>
                  <a:lnTo>
                    <a:pt x="605" y="540"/>
                  </a:lnTo>
                  <a:lnTo>
                    <a:pt x="605" y="535"/>
                  </a:lnTo>
                  <a:lnTo>
                    <a:pt x="603" y="531"/>
                  </a:lnTo>
                  <a:lnTo>
                    <a:pt x="603" y="526"/>
                  </a:lnTo>
                  <a:lnTo>
                    <a:pt x="603" y="519"/>
                  </a:lnTo>
                  <a:lnTo>
                    <a:pt x="603" y="514"/>
                  </a:lnTo>
                  <a:lnTo>
                    <a:pt x="603" y="509"/>
                  </a:lnTo>
                  <a:lnTo>
                    <a:pt x="601" y="505"/>
                  </a:lnTo>
                  <a:lnTo>
                    <a:pt x="601" y="500"/>
                  </a:lnTo>
                  <a:lnTo>
                    <a:pt x="601" y="493"/>
                  </a:lnTo>
                  <a:lnTo>
                    <a:pt x="601" y="488"/>
                  </a:lnTo>
                  <a:lnTo>
                    <a:pt x="598" y="483"/>
                  </a:lnTo>
                  <a:lnTo>
                    <a:pt x="598" y="479"/>
                  </a:lnTo>
                  <a:lnTo>
                    <a:pt x="598" y="474"/>
                  </a:lnTo>
                  <a:lnTo>
                    <a:pt x="598" y="469"/>
                  </a:lnTo>
                  <a:lnTo>
                    <a:pt x="598" y="467"/>
                  </a:lnTo>
                  <a:lnTo>
                    <a:pt x="598" y="462"/>
                  </a:lnTo>
                  <a:lnTo>
                    <a:pt x="596" y="460"/>
                  </a:lnTo>
                  <a:lnTo>
                    <a:pt x="596" y="452"/>
                  </a:lnTo>
                  <a:lnTo>
                    <a:pt x="596" y="452"/>
                  </a:lnTo>
                  <a:lnTo>
                    <a:pt x="596" y="445"/>
                  </a:lnTo>
                  <a:lnTo>
                    <a:pt x="593" y="438"/>
                  </a:lnTo>
                  <a:lnTo>
                    <a:pt x="593" y="431"/>
                  </a:lnTo>
                  <a:lnTo>
                    <a:pt x="593" y="424"/>
                  </a:lnTo>
                  <a:lnTo>
                    <a:pt x="591" y="417"/>
                  </a:lnTo>
                  <a:lnTo>
                    <a:pt x="591" y="410"/>
                  </a:lnTo>
                  <a:lnTo>
                    <a:pt x="591" y="403"/>
                  </a:lnTo>
                  <a:lnTo>
                    <a:pt x="589" y="396"/>
                  </a:lnTo>
                  <a:lnTo>
                    <a:pt x="589" y="389"/>
                  </a:lnTo>
                  <a:lnTo>
                    <a:pt x="589" y="386"/>
                  </a:lnTo>
                  <a:lnTo>
                    <a:pt x="589" y="379"/>
                  </a:lnTo>
                  <a:lnTo>
                    <a:pt x="586" y="372"/>
                  </a:lnTo>
                  <a:lnTo>
                    <a:pt x="586" y="367"/>
                  </a:lnTo>
                  <a:lnTo>
                    <a:pt x="586" y="360"/>
                  </a:lnTo>
                  <a:lnTo>
                    <a:pt x="586" y="353"/>
                  </a:lnTo>
                  <a:lnTo>
                    <a:pt x="584" y="348"/>
                  </a:lnTo>
                  <a:lnTo>
                    <a:pt x="584" y="341"/>
                  </a:lnTo>
                  <a:lnTo>
                    <a:pt x="584" y="334"/>
                  </a:lnTo>
                  <a:lnTo>
                    <a:pt x="582" y="327"/>
                  </a:lnTo>
                  <a:lnTo>
                    <a:pt x="582" y="320"/>
                  </a:lnTo>
                  <a:lnTo>
                    <a:pt x="582" y="313"/>
                  </a:lnTo>
                  <a:lnTo>
                    <a:pt x="579" y="306"/>
                  </a:lnTo>
                  <a:lnTo>
                    <a:pt x="579" y="299"/>
                  </a:lnTo>
                  <a:lnTo>
                    <a:pt x="579" y="292"/>
                  </a:lnTo>
                  <a:lnTo>
                    <a:pt x="577" y="284"/>
                  </a:lnTo>
                  <a:lnTo>
                    <a:pt x="577" y="277"/>
                  </a:lnTo>
                  <a:lnTo>
                    <a:pt x="577" y="270"/>
                  </a:lnTo>
                  <a:lnTo>
                    <a:pt x="574" y="263"/>
                  </a:lnTo>
                  <a:lnTo>
                    <a:pt x="574" y="256"/>
                  </a:lnTo>
                  <a:lnTo>
                    <a:pt x="574" y="251"/>
                  </a:lnTo>
                  <a:lnTo>
                    <a:pt x="572" y="244"/>
                  </a:lnTo>
                  <a:lnTo>
                    <a:pt x="572" y="244"/>
                  </a:lnTo>
                  <a:lnTo>
                    <a:pt x="572" y="237"/>
                  </a:lnTo>
                  <a:lnTo>
                    <a:pt x="572" y="230"/>
                  </a:lnTo>
                  <a:lnTo>
                    <a:pt x="570" y="223"/>
                  </a:lnTo>
                  <a:lnTo>
                    <a:pt x="570" y="216"/>
                  </a:lnTo>
                  <a:lnTo>
                    <a:pt x="570" y="209"/>
                  </a:lnTo>
                  <a:lnTo>
                    <a:pt x="567" y="202"/>
                  </a:lnTo>
                  <a:lnTo>
                    <a:pt x="567" y="197"/>
                  </a:lnTo>
                  <a:lnTo>
                    <a:pt x="567" y="190"/>
                  </a:lnTo>
                  <a:lnTo>
                    <a:pt x="567" y="183"/>
                  </a:lnTo>
                  <a:lnTo>
                    <a:pt x="565" y="178"/>
                  </a:lnTo>
                  <a:lnTo>
                    <a:pt x="565" y="178"/>
                  </a:lnTo>
                  <a:lnTo>
                    <a:pt x="565" y="173"/>
                  </a:lnTo>
                  <a:lnTo>
                    <a:pt x="565" y="168"/>
                  </a:lnTo>
                  <a:lnTo>
                    <a:pt x="565" y="164"/>
                  </a:lnTo>
                  <a:lnTo>
                    <a:pt x="565" y="159"/>
                  </a:lnTo>
                  <a:lnTo>
                    <a:pt x="563" y="154"/>
                  </a:lnTo>
                  <a:lnTo>
                    <a:pt x="563" y="150"/>
                  </a:lnTo>
                  <a:lnTo>
                    <a:pt x="563" y="145"/>
                  </a:lnTo>
                  <a:lnTo>
                    <a:pt x="563" y="140"/>
                  </a:lnTo>
                  <a:lnTo>
                    <a:pt x="560" y="135"/>
                  </a:lnTo>
                  <a:lnTo>
                    <a:pt x="572" y="135"/>
                  </a:lnTo>
                  <a:lnTo>
                    <a:pt x="584" y="135"/>
                  </a:lnTo>
                  <a:lnTo>
                    <a:pt x="596" y="135"/>
                  </a:lnTo>
                  <a:lnTo>
                    <a:pt x="608" y="135"/>
                  </a:lnTo>
                  <a:lnTo>
                    <a:pt x="619" y="135"/>
                  </a:lnTo>
                  <a:lnTo>
                    <a:pt x="631" y="135"/>
                  </a:lnTo>
                  <a:lnTo>
                    <a:pt x="643" y="135"/>
                  </a:lnTo>
                  <a:lnTo>
                    <a:pt x="655" y="135"/>
                  </a:lnTo>
                  <a:lnTo>
                    <a:pt x="648" y="131"/>
                  </a:lnTo>
                  <a:close/>
                  <a:moveTo>
                    <a:pt x="35" y="441"/>
                  </a:moveTo>
                  <a:lnTo>
                    <a:pt x="33" y="441"/>
                  </a:lnTo>
                  <a:lnTo>
                    <a:pt x="35" y="443"/>
                  </a:lnTo>
                  <a:lnTo>
                    <a:pt x="35" y="443"/>
                  </a:lnTo>
                  <a:lnTo>
                    <a:pt x="35" y="443"/>
                  </a:lnTo>
                  <a:lnTo>
                    <a:pt x="35" y="443"/>
                  </a:lnTo>
                  <a:lnTo>
                    <a:pt x="35" y="445"/>
                  </a:lnTo>
                  <a:lnTo>
                    <a:pt x="35" y="445"/>
                  </a:lnTo>
                  <a:lnTo>
                    <a:pt x="35" y="445"/>
                  </a:lnTo>
                  <a:lnTo>
                    <a:pt x="37" y="443"/>
                  </a:lnTo>
                  <a:lnTo>
                    <a:pt x="40" y="438"/>
                  </a:lnTo>
                  <a:lnTo>
                    <a:pt x="40" y="431"/>
                  </a:lnTo>
                  <a:lnTo>
                    <a:pt x="40" y="431"/>
                  </a:lnTo>
                  <a:lnTo>
                    <a:pt x="40" y="431"/>
                  </a:lnTo>
                  <a:lnTo>
                    <a:pt x="37" y="434"/>
                  </a:lnTo>
                  <a:lnTo>
                    <a:pt x="37" y="434"/>
                  </a:lnTo>
                  <a:lnTo>
                    <a:pt x="37" y="434"/>
                  </a:lnTo>
                  <a:lnTo>
                    <a:pt x="35" y="434"/>
                  </a:lnTo>
                  <a:lnTo>
                    <a:pt x="35" y="436"/>
                  </a:lnTo>
                  <a:lnTo>
                    <a:pt x="35" y="436"/>
                  </a:lnTo>
                  <a:lnTo>
                    <a:pt x="35" y="438"/>
                  </a:lnTo>
                  <a:lnTo>
                    <a:pt x="35" y="438"/>
                  </a:lnTo>
                  <a:lnTo>
                    <a:pt x="35" y="441"/>
                  </a:lnTo>
                  <a:close/>
                  <a:moveTo>
                    <a:pt x="35" y="389"/>
                  </a:moveTo>
                  <a:lnTo>
                    <a:pt x="33" y="389"/>
                  </a:lnTo>
                  <a:lnTo>
                    <a:pt x="33" y="389"/>
                  </a:lnTo>
                  <a:lnTo>
                    <a:pt x="33" y="391"/>
                  </a:lnTo>
                  <a:lnTo>
                    <a:pt x="35" y="391"/>
                  </a:lnTo>
                  <a:lnTo>
                    <a:pt x="35" y="391"/>
                  </a:lnTo>
                  <a:lnTo>
                    <a:pt x="35" y="389"/>
                  </a:lnTo>
                  <a:lnTo>
                    <a:pt x="35" y="389"/>
                  </a:lnTo>
                  <a:lnTo>
                    <a:pt x="35" y="389"/>
                  </a:lnTo>
                  <a:close/>
                  <a:moveTo>
                    <a:pt x="37" y="445"/>
                  </a:moveTo>
                  <a:lnTo>
                    <a:pt x="37" y="445"/>
                  </a:lnTo>
                  <a:lnTo>
                    <a:pt x="40" y="443"/>
                  </a:lnTo>
                  <a:lnTo>
                    <a:pt x="40" y="441"/>
                  </a:lnTo>
                  <a:lnTo>
                    <a:pt x="40" y="441"/>
                  </a:lnTo>
                  <a:lnTo>
                    <a:pt x="42" y="441"/>
                  </a:lnTo>
                  <a:lnTo>
                    <a:pt x="42" y="438"/>
                  </a:lnTo>
                  <a:lnTo>
                    <a:pt x="42" y="438"/>
                  </a:lnTo>
                  <a:lnTo>
                    <a:pt x="42" y="438"/>
                  </a:lnTo>
                  <a:lnTo>
                    <a:pt x="40" y="441"/>
                  </a:lnTo>
                  <a:lnTo>
                    <a:pt x="37" y="445"/>
                  </a:lnTo>
                  <a:lnTo>
                    <a:pt x="37" y="445"/>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15" name="Freeform 34">
              <a:extLst>
                <a:ext uri="{FF2B5EF4-FFF2-40B4-BE49-F238E27FC236}">
                  <a16:creationId xmlns:a16="http://schemas.microsoft.com/office/drawing/2014/main" id="{7185A2AB-A3C1-8CAD-AB57-76A23F45F998}"/>
                </a:ext>
              </a:extLst>
            </p:cNvPr>
            <p:cNvSpPr>
              <a:spLocks/>
            </p:cNvSpPr>
            <p:nvPr/>
          </p:nvSpPr>
          <p:spPr bwMode="auto">
            <a:xfrm>
              <a:off x="6286393" y="1581863"/>
              <a:ext cx="1124479" cy="1058258"/>
            </a:xfrm>
            <a:custGeom>
              <a:avLst/>
              <a:gdLst>
                <a:gd name="T0" fmla="*/ 836 w 883"/>
                <a:gd name="T1" fmla="*/ 346 h 831"/>
                <a:gd name="T2" fmla="*/ 829 w 883"/>
                <a:gd name="T3" fmla="*/ 320 h 831"/>
                <a:gd name="T4" fmla="*/ 784 w 883"/>
                <a:gd name="T5" fmla="*/ 280 h 831"/>
                <a:gd name="T6" fmla="*/ 746 w 883"/>
                <a:gd name="T7" fmla="*/ 265 h 831"/>
                <a:gd name="T8" fmla="*/ 720 w 883"/>
                <a:gd name="T9" fmla="*/ 228 h 831"/>
                <a:gd name="T10" fmla="*/ 597 w 883"/>
                <a:gd name="T11" fmla="*/ 140 h 831"/>
                <a:gd name="T12" fmla="*/ 469 w 883"/>
                <a:gd name="T13" fmla="*/ 50 h 831"/>
                <a:gd name="T14" fmla="*/ 306 w 883"/>
                <a:gd name="T15" fmla="*/ 5 h 831"/>
                <a:gd name="T16" fmla="*/ 322 w 883"/>
                <a:gd name="T17" fmla="*/ 164 h 831"/>
                <a:gd name="T18" fmla="*/ 341 w 883"/>
                <a:gd name="T19" fmla="*/ 334 h 831"/>
                <a:gd name="T20" fmla="*/ 355 w 883"/>
                <a:gd name="T21" fmla="*/ 476 h 831"/>
                <a:gd name="T22" fmla="*/ 362 w 883"/>
                <a:gd name="T23" fmla="*/ 540 h 831"/>
                <a:gd name="T24" fmla="*/ 291 w 883"/>
                <a:gd name="T25" fmla="*/ 540 h 831"/>
                <a:gd name="T26" fmla="*/ 152 w 883"/>
                <a:gd name="T27" fmla="*/ 540 h 831"/>
                <a:gd name="T28" fmla="*/ 83 w 883"/>
                <a:gd name="T29" fmla="*/ 542 h 831"/>
                <a:gd name="T30" fmla="*/ 45 w 883"/>
                <a:gd name="T31" fmla="*/ 533 h 831"/>
                <a:gd name="T32" fmla="*/ 24 w 883"/>
                <a:gd name="T33" fmla="*/ 552 h 831"/>
                <a:gd name="T34" fmla="*/ 24 w 883"/>
                <a:gd name="T35" fmla="*/ 573 h 831"/>
                <a:gd name="T36" fmla="*/ 3 w 883"/>
                <a:gd name="T37" fmla="*/ 583 h 831"/>
                <a:gd name="T38" fmla="*/ 10 w 883"/>
                <a:gd name="T39" fmla="*/ 604 h 831"/>
                <a:gd name="T40" fmla="*/ 15 w 883"/>
                <a:gd name="T41" fmla="*/ 646 h 831"/>
                <a:gd name="T42" fmla="*/ 31 w 883"/>
                <a:gd name="T43" fmla="*/ 656 h 831"/>
                <a:gd name="T44" fmla="*/ 43 w 883"/>
                <a:gd name="T45" fmla="*/ 672 h 831"/>
                <a:gd name="T46" fmla="*/ 48 w 883"/>
                <a:gd name="T47" fmla="*/ 682 h 831"/>
                <a:gd name="T48" fmla="*/ 48 w 883"/>
                <a:gd name="T49" fmla="*/ 689 h 831"/>
                <a:gd name="T50" fmla="*/ 45 w 883"/>
                <a:gd name="T51" fmla="*/ 703 h 831"/>
                <a:gd name="T52" fmla="*/ 52 w 883"/>
                <a:gd name="T53" fmla="*/ 732 h 831"/>
                <a:gd name="T54" fmla="*/ 79 w 883"/>
                <a:gd name="T55" fmla="*/ 727 h 831"/>
                <a:gd name="T56" fmla="*/ 95 w 883"/>
                <a:gd name="T57" fmla="*/ 725 h 831"/>
                <a:gd name="T58" fmla="*/ 114 w 883"/>
                <a:gd name="T59" fmla="*/ 722 h 831"/>
                <a:gd name="T60" fmla="*/ 140 w 883"/>
                <a:gd name="T61" fmla="*/ 727 h 831"/>
                <a:gd name="T62" fmla="*/ 154 w 883"/>
                <a:gd name="T63" fmla="*/ 706 h 831"/>
                <a:gd name="T64" fmla="*/ 180 w 883"/>
                <a:gd name="T65" fmla="*/ 722 h 831"/>
                <a:gd name="T66" fmla="*/ 192 w 883"/>
                <a:gd name="T67" fmla="*/ 755 h 831"/>
                <a:gd name="T68" fmla="*/ 206 w 883"/>
                <a:gd name="T69" fmla="*/ 770 h 831"/>
                <a:gd name="T70" fmla="*/ 192 w 883"/>
                <a:gd name="T71" fmla="*/ 786 h 831"/>
                <a:gd name="T72" fmla="*/ 213 w 883"/>
                <a:gd name="T73" fmla="*/ 793 h 831"/>
                <a:gd name="T74" fmla="*/ 230 w 883"/>
                <a:gd name="T75" fmla="*/ 829 h 831"/>
                <a:gd name="T76" fmla="*/ 244 w 883"/>
                <a:gd name="T77" fmla="*/ 817 h 831"/>
                <a:gd name="T78" fmla="*/ 261 w 883"/>
                <a:gd name="T79" fmla="*/ 822 h 831"/>
                <a:gd name="T80" fmla="*/ 289 w 883"/>
                <a:gd name="T81" fmla="*/ 822 h 831"/>
                <a:gd name="T82" fmla="*/ 299 w 883"/>
                <a:gd name="T83" fmla="*/ 805 h 831"/>
                <a:gd name="T84" fmla="*/ 322 w 883"/>
                <a:gd name="T85" fmla="*/ 800 h 831"/>
                <a:gd name="T86" fmla="*/ 325 w 883"/>
                <a:gd name="T87" fmla="*/ 812 h 831"/>
                <a:gd name="T88" fmla="*/ 336 w 883"/>
                <a:gd name="T89" fmla="*/ 829 h 831"/>
                <a:gd name="T90" fmla="*/ 365 w 883"/>
                <a:gd name="T91" fmla="*/ 805 h 831"/>
                <a:gd name="T92" fmla="*/ 372 w 883"/>
                <a:gd name="T93" fmla="*/ 779 h 831"/>
                <a:gd name="T94" fmla="*/ 374 w 883"/>
                <a:gd name="T95" fmla="*/ 743 h 831"/>
                <a:gd name="T96" fmla="*/ 374 w 883"/>
                <a:gd name="T97" fmla="*/ 739 h 831"/>
                <a:gd name="T98" fmla="*/ 405 w 883"/>
                <a:gd name="T99" fmla="*/ 727 h 831"/>
                <a:gd name="T100" fmla="*/ 419 w 883"/>
                <a:gd name="T101" fmla="*/ 706 h 831"/>
                <a:gd name="T102" fmla="*/ 431 w 883"/>
                <a:gd name="T103" fmla="*/ 687 h 831"/>
                <a:gd name="T104" fmla="*/ 433 w 883"/>
                <a:gd name="T105" fmla="*/ 663 h 831"/>
                <a:gd name="T106" fmla="*/ 445 w 883"/>
                <a:gd name="T107" fmla="*/ 651 h 831"/>
                <a:gd name="T108" fmla="*/ 471 w 883"/>
                <a:gd name="T109" fmla="*/ 668 h 831"/>
                <a:gd name="T110" fmla="*/ 495 w 883"/>
                <a:gd name="T111" fmla="*/ 642 h 831"/>
                <a:gd name="T112" fmla="*/ 545 w 883"/>
                <a:gd name="T113" fmla="*/ 613 h 831"/>
                <a:gd name="T114" fmla="*/ 635 w 883"/>
                <a:gd name="T115" fmla="*/ 566 h 831"/>
                <a:gd name="T116" fmla="*/ 722 w 883"/>
                <a:gd name="T117" fmla="*/ 557 h 831"/>
                <a:gd name="T118" fmla="*/ 821 w 883"/>
                <a:gd name="T119" fmla="*/ 545 h 831"/>
                <a:gd name="T120" fmla="*/ 869 w 883"/>
                <a:gd name="T121" fmla="*/ 509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83" h="831">
                  <a:moveTo>
                    <a:pt x="883" y="450"/>
                  </a:moveTo>
                  <a:lnTo>
                    <a:pt x="883" y="448"/>
                  </a:lnTo>
                  <a:lnTo>
                    <a:pt x="883" y="441"/>
                  </a:lnTo>
                  <a:lnTo>
                    <a:pt x="883" y="433"/>
                  </a:lnTo>
                  <a:lnTo>
                    <a:pt x="883" y="426"/>
                  </a:lnTo>
                  <a:lnTo>
                    <a:pt x="883" y="419"/>
                  </a:lnTo>
                  <a:lnTo>
                    <a:pt x="883" y="412"/>
                  </a:lnTo>
                  <a:lnTo>
                    <a:pt x="883" y="405"/>
                  </a:lnTo>
                  <a:lnTo>
                    <a:pt x="883" y="403"/>
                  </a:lnTo>
                  <a:lnTo>
                    <a:pt x="883" y="400"/>
                  </a:lnTo>
                  <a:lnTo>
                    <a:pt x="883" y="393"/>
                  </a:lnTo>
                  <a:lnTo>
                    <a:pt x="883" y="386"/>
                  </a:lnTo>
                  <a:lnTo>
                    <a:pt x="883" y="379"/>
                  </a:lnTo>
                  <a:lnTo>
                    <a:pt x="883" y="372"/>
                  </a:lnTo>
                  <a:lnTo>
                    <a:pt x="883" y="365"/>
                  </a:lnTo>
                  <a:lnTo>
                    <a:pt x="883" y="365"/>
                  </a:lnTo>
                  <a:lnTo>
                    <a:pt x="883" y="358"/>
                  </a:lnTo>
                  <a:lnTo>
                    <a:pt x="883" y="351"/>
                  </a:lnTo>
                  <a:lnTo>
                    <a:pt x="883" y="344"/>
                  </a:lnTo>
                  <a:lnTo>
                    <a:pt x="883" y="336"/>
                  </a:lnTo>
                  <a:lnTo>
                    <a:pt x="874" y="339"/>
                  </a:lnTo>
                  <a:lnTo>
                    <a:pt x="864" y="341"/>
                  </a:lnTo>
                  <a:lnTo>
                    <a:pt x="859" y="341"/>
                  </a:lnTo>
                  <a:lnTo>
                    <a:pt x="855" y="341"/>
                  </a:lnTo>
                  <a:lnTo>
                    <a:pt x="847" y="344"/>
                  </a:lnTo>
                  <a:lnTo>
                    <a:pt x="840" y="346"/>
                  </a:lnTo>
                  <a:lnTo>
                    <a:pt x="840" y="346"/>
                  </a:lnTo>
                  <a:lnTo>
                    <a:pt x="836" y="346"/>
                  </a:lnTo>
                  <a:lnTo>
                    <a:pt x="836" y="346"/>
                  </a:lnTo>
                  <a:lnTo>
                    <a:pt x="833" y="346"/>
                  </a:lnTo>
                  <a:lnTo>
                    <a:pt x="833" y="346"/>
                  </a:lnTo>
                  <a:lnTo>
                    <a:pt x="833" y="346"/>
                  </a:lnTo>
                  <a:lnTo>
                    <a:pt x="829" y="341"/>
                  </a:lnTo>
                  <a:lnTo>
                    <a:pt x="826" y="341"/>
                  </a:lnTo>
                  <a:lnTo>
                    <a:pt x="826" y="341"/>
                  </a:lnTo>
                  <a:lnTo>
                    <a:pt x="824" y="339"/>
                  </a:lnTo>
                  <a:lnTo>
                    <a:pt x="824" y="339"/>
                  </a:lnTo>
                  <a:lnTo>
                    <a:pt x="824" y="336"/>
                  </a:lnTo>
                  <a:lnTo>
                    <a:pt x="824" y="336"/>
                  </a:lnTo>
                  <a:lnTo>
                    <a:pt x="824" y="334"/>
                  </a:lnTo>
                  <a:lnTo>
                    <a:pt x="824" y="334"/>
                  </a:lnTo>
                  <a:lnTo>
                    <a:pt x="824" y="332"/>
                  </a:lnTo>
                  <a:lnTo>
                    <a:pt x="824" y="332"/>
                  </a:lnTo>
                  <a:lnTo>
                    <a:pt x="826" y="332"/>
                  </a:lnTo>
                  <a:lnTo>
                    <a:pt x="826" y="332"/>
                  </a:lnTo>
                  <a:lnTo>
                    <a:pt x="826" y="329"/>
                  </a:lnTo>
                  <a:lnTo>
                    <a:pt x="826" y="327"/>
                  </a:lnTo>
                  <a:lnTo>
                    <a:pt x="829" y="327"/>
                  </a:lnTo>
                  <a:lnTo>
                    <a:pt x="829" y="325"/>
                  </a:lnTo>
                  <a:lnTo>
                    <a:pt x="831" y="325"/>
                  </a:lnTo>
                  <a:lnTo>
                    <a:pt x="831" y="325"/>
                  </a:lnTo>
                  <a:lnTo>
                    <a:pt x="831" y="322"/>
                  </a:lnTo>
                  <a:lnTo>
                    <a:pt x="831" y="322"/>
                  </a:lnTo>
                  <a:lnTo>
                    <a:pt x="831" y="320"/>
                  </a:lnTo>
                  <a:lnTo>
                    <a:pt x="831" y="320"/>
                  </a:lnTo>
                  <a:lnTo>
                    <a:pt x="829" y="320"/>
                  </a:lnTo>
                  <a:lnTo>
                    <a:pt x="829" y="317"/>
                  </a:lnTo>
                  <a:lnTo>
                    <a:pt x="829" y="317"/>
                  </a:lnTo>
                  <a:lnTo>
                    <a:pt x="831" y="317"/>
                  </a:lnTo>
                  <a:lnTo>
                    <a:pt x="829" y="317"/>
                  </a:lnTo>
                  <a:lnTo>
                    <a:pt x="829" y="315"/>
                  </a:lnTo>
                  <a:lnTo>
                    <a:pt x="829" y="315"/>
                  </a:lnTo>
                  <a:lnTo>
                    <a:pt x="829" y="315"/>
                  </a:lnTo>
                  <a:lnTo>
                    <a:pt x="829" y="313"/>
                  </a:lnTo>
                  <a:lnTo>
                    <a:pt x="829" y="310"/>
                  </a:lnTo>
                  <a:lnTo>
                    <a:pt x="829" y="301"/>
                  </a:lnTo>
                  <a:lnTo>
                    <a:pt x="829" y="299"/>
                  </a:lnTo>
                  <a:lnTo>
                    <a:pt x="829" y="299"/>
                  </a:lnTo>
                  <a:lnTo>
                    <a:pt x="826" y="299"/>
                  </a:lnTo>
                  <a:lnTo>
                    <a:pt x="826" y="299"/>
                  </a:lnTo>
                  <a:lnTo>
                    <a:pt x="824" y="296"/>
                  </a:lnTo>
                  <a:lnTo>
                    <a:pt x="821" y="294"/>
                  </a:lnTo>
                  <a:lnTo>
                    <a:pt x="814" y="291"/>
                  </a:lnTo>
                  <a:lnTo>
                    <a:pt x="800" y="289"/>
                  </a:lnTo>
                  <a:lnTo>
                    <a:pt x="798" y="289"/>
                  </a:lnTo>
                  <a:lnTo>
                    <a:pt x="793" y="287"/>
                  </a:lnTo>
                  <a:lnTo>
                    <a:pt x="791" y="287"/>
                  </a:lnTo>
                  <a:lnTo>
                    <a:pt x="791" y="287"/>
                  </a:lnTo>
                  <a:lnTo>
                    <a:pt x="788" y="287"/>
                  </a:lnTo>
                  <a:lnTo>
                    <a:pt x="788" y="287"/>
                  </a:lnTo>
                  <a:lnTo>
                    <a:pt x="786" y="284"/>
                  </a:lnTo>
                  <a:lnTo>
                    <a:pt x="786" y="284"/>
                  </a:lnTo>
                  <a:lnTo>
                    <a:pt x="784" y="284"/>
                  </a:lnTo>
                  <a:lnTo>
                    <a:pt x="784" y="280"/>
                  </a:lnTo>
                  <a:lnTo>
                    <a:pt x="781" y="277"/>
                  </a:lnTo>
                  <a:lnTo>
                    <a:pt x="779" y="277"/>
                  </a:lnTo>
                  <a:lnTo>
                    <a:pt x="777" y="273"/>
                  </a:lnTo>
                  <a:lnTo>
                    <a:pt x="774" y="273"/>
                  </a:lnTo>
                  <a:lnTo>
                    <a:pt x="774" y="273"/>
                  </a:lnTo>
                  <a:lnTo>
                    <a:pt x="772" y="273"/>
                  </a:lnTo>
                  <a:lnTo>
                    <a:pt x="772" y="273"/>
                  </a:lnTo>
                  <a:lnTo>
                    <a:pt x="769" y="275"/>
                  </a:lnTo>
                  <a:lnTo>
                    <a:pt x="767" y="277"/>
                  </a:lnTo>
                  <a:lnTo>
                    <a:pt x="767" y="277"/>
                  </a:lnTo>
                  <a:lnTo>
                    <a:pt x="765" y="275"/>
                  </a:lnTo>
                  <a:lnTo>
                    <a:pt x="762" y="275"/>
                  </a:lnTo>
                  <a:lnTo>
                    <a:pt x="762" y="275"/>
                  </a:lnTo>
                  <a:lnTo>
                    <a:pt x="762" y="275"/>
                  </a:lnTo>
                  <a:lnTo>
                    <a:pt x="762" y="275"/>
                  </a:lnTo>
                  <a:lnTo>
                    <a:pt x="760" y="275"/>
                  </a:lnTo>
                  <a:lnTo>
                    <a:pt x="760" y="275"/>
                  </a:lnTo>
                  <a:lnTo>
                    <a:pt x="760" y="275"/>
                  </a:lnTo>
                  <a:lnTo>
                    <a:pt x="758" y="275"/>
                  </a:lnTo>
                  <a:lnTo>
                    <a:pt x="758" y="275"/>
                  </a:lnTo>
                  <a:lnTo>
                    <a:pt x="758" y="273"/>
                  </a:lnTo>
                  <a:lnTo>
                    <a:pt x="758" y="273"/>
                  </a:lnTo>
                  <a:lnTo>
                    <a:pt x="755" y="273"/>
                  </a:lnTo>
                  <a:lnTo>
                    <a:pt x="755" y="273"/>
                  </a:lnTo>
                  <a:lnTo>
                    <a:pt x="755" y="273"/>
                  </a:lnTo>
                  <a:lnTo>
                    <a:pt x="753" y="273"/>
                  </a:lnTo>
                  <a:lnTo>
                    <a:pt x="753" y="270"/>
                  </a:lnTo>
                  <a:lnTo>
                    <a:pt x="746" y="265"/>
                  </a:lnTo>
                  <a:lnTo>
                    <a:pt x="746" y="265"/>
                  </a:lnTo>
                  <a:lnTo>
                    <a:pt x="746" y="261"/>
                  </a:lnTo>
                  <a:lnTo>
                    <a:pt x="746" y="258"/>
                  </a:lnTo>
                  <a:lnTo>
                    <a:pt x="743" y="258"/>
                  </a:lnTo>
                  <a:lnTo>
                    <a:pt x="741" y="254"/>
                  </a:lnTo>
                  <a:lnTo>
                    <a:pt x="739" y="254"/>
                  </a:lnTo>
                  <a:lnTo>
                    <a:pt x="736" y="254"/>
                  </a:lnTo>
                  <a:lnTo>
                    <a:pt x="736" y="254"/>
                  </a:lnTo>
                  <a:lnTo>
                    <a:pt x="734" y="251"/>
                  </a:lnTo>
                  <a:lnTo>
                    <a:pt x="732" y="251"/>
                  </a:lnTo>
                  <a:lnTo>
                    <a:pt x="729" y="251"/>
                  </a:lnTo>
                  <a:lnTo>
                    <a:pt x="729" y="251"/>
                  </a:lnTo>
                  <a:lnTo>
                    <a:pt x="729" y="249"/>
                  </a:lnTo>
                  <a:lnTo>
                    <a:pt x="727" y="246"/>
                  </a:lnTo>
                  <a:lnTo>
                    <a:pt x="727" y="246"/>
                  </a:lnTo>
                  <a:lnTo>
                    <a:pt x="724" y="246"/>
                  </a:lnTo>
                  <a:lnTo>
                    <a:pt x="724" y="246"/>
                  </a:lnTo>
                  <a:lnTo>
                    <a:pt x="722" y="246"/>
                  </a:lnTo>
                  <a:lnTo>
                    <a:pt x="720" y="246"/>
                  </a:lnTo>
                  <a:lnTo>
                    <a:pt x="720" y="246"/>
                  </a:lnTo>
                  <a:lnTo>
                    <a:pt x="720" y="246"/>
                  </a:lnTo>
                  <a:lnTo>
                    <a:pt x="717" y="246"/>
                  </a:lnTo>
                  <a:lnTo>
                    <a:pt x="717" y="244"/>
                  </a:lnTo>
                  <a:lnTo>
                    <a:pt x="717" y="244"/>
                  </a:lnTo>
                  <a:lnTo>
                    <a:pt x="720" y="237"/>
                  </a:lnTo>
                  <a:lnTo>
                    <a:pt x="720" y="232"/>
                  </a:lnTo>
                  <a:lnTo>
                    <a:pt x="720" y="230"/>
                  </a:lnTo>
                  <a:lnTo>
                    <a:pt x="720" y="228"/>
                  </a:lnTo>
                  <a:lnTo>
                    <a:pt x="717" y="225"/>
                  </a:lnTo>
                  <a:lnTo>
                    <a:pt x="713" y="220"/>
                  </a:lnTo>
                  <a:lnTo>
                    <a:pt x="708" y="218"/>
                  </a:lnTo>
                  <a:lnTo>
                    <a:pt x="703" y="216"/>
                  </a:lnTo>
                  <a:lnTo>
                    <a:pt x="698" y="211"/>
                  </a:lnTo>
                  <a:lnTo>
                    <a:pt x="694" y="209"/>
                  </a:lnTo>
                  <a:lnTo>
                    <a:pt x="689" y="206"/>
                  </a:lnTo>
                  <a:lnTo>
                    <a:pt x="684" y="202"/>
                  </a:lnTo>
                  <a:lnTo>
                    <a:pt x="680" y="199"/>
                  </a:lnTo>
                  <a:lnTo>
                    <a:pt x="675" y="197"/>
                  </a:lnTo>
                  <a:lnTo>
                    <a:pt x="670" y="192"/>
                  </a:lnTo>
                  <a:lnTo>
                    <a:pt x="665" y="190"/>
                  </a:lnTo>
                  <a:lnTo>
                    <a:pt x="661" y="185"/>
                  </a:lnTo>
                  <a:lnTo>
                    <a:pt x="658" y="183"/>
                  </a:lnTo>
                  <a:lnTo>
                    <a:pt x="656" y="183"/>
                  </a:lnTo>
                  <a:lnTo>
                    <a:pt x="651" y="180"/>
                  </a:lnTo>
                  <a:lnTo>
                    <a:pt x="646" y="175"/>
                  </a:lnTo>
                  <a:lnTo>
                    <a:pt x="642" y="173"/>
                  </a:lnTo>
                  <a:lnTo>
                    <a:pt x="637" y="171"/>
                  </a:lnTo>
                  <a:lnTo>
                    <a:pt x="632" y="166"/>
                  </a:lnTo>
                  <a:lnTo>
                    <a:pt x="627" y="164"/>
                  </a:lnTo>
                  <a:lnTo>
                    <a:pt x="625" y="159"/>
                  </a:lnTo>
                  <a:lnTo>
                    <a:pt x="620" y="157"/>
                  </a:lnTo>
                  <a:lnTo>
                    <a:pt x="616" y="154"/>
                  </a:lnTo>
                  <a:lnTo>
                    <a:pt x="611" y="149"/>
                  </a:lnTo>
                  <a:lnTo>
                    <a:pt x="606" y="147"/>
                  </a:lnTo>
                  <a:lnTo>
                    <a:pt x="601" y="145"/>
                  </a:lnTo>
                  <a:lnTo>
                    <a:pt x="597" y="140"/>
                  </a:lnTo>
                  <a:lnTo>
                    <a:pt x="592" y="138"/>
                  </a:lnTo>
                  <a:lnTo>
                    <a:pt x="587" y="133"/>
                  </a:lnTo>
                  <a:lnTo>
                    <a:pt x="582" y="131"/>
                  </a:lnTo>
                  <a:lnTo>
                    <a:pt x="578" y="128"/>
                  </a:lnTo>
                  <a:lnTo>
                    <a:pt x="573" y="123"/>
                  </a:lnTo>
                  <a:lnTo>
                    <a:pt x="568" y="121"/>
                  </a:lnTo>
                  <a:lnTo>
                    <a:pt x="564" y="116"/>
                  </a:lnTo>
                  <a:lnTo>
                    <a:pt x="559" y="114"/>
                  </a:lnTo>
                  <a:lnTo>
                    <a:pt x="554" y="112"/>
                  </a:lnTo>
                  <a:lnTo>
                    <a:pt x="549" y="107"/>
                  </a:lnTo>
                  <a:lnTo>
                    <a:pt x="545" y="104"/>
                  </a:lnTo>
                  <a:lnTo>
                    <a:pt x="540" y="102"/>
                  </a:lnTo>
                  <a:lnTo>
                    <a:pt x="535" y="97"/>
                  </a:lnTo>
                  <a:lnTo>
                    <a:pt x="530" y="95"/>
                  </a:lnTo>
                  <a:lnTo>
                    <a:pt x="526" y="90"/>
                  </a:lnTo>
                  <a:lnTo>
                    <a:pt x="521" y="88"/>
                  </a:lnTo>
                  <a:lnTo>
                    <a:pt x="516" y="86"/>
                  </a:lnTo>
                  <a:lnTo>
                    <a:pt x="514" y="81"/>
                  </a:lnTo>
                  <a:lnTo>
                    <a:pt x="509" y="78"/>
                  </a:lnTo>
                  <a:lnTo>
                    <a:pt x="504" y="74"/>
                  </a:lnTo>
                  <a:lnTo>
                    <a:pt x="500" y="71"/>
                  </a:lnTo>
                  <a:lnTo>
                    <a:pt x="495" y="69"/>
                  </a:lnTo>
                  <a:lnTo>
                    <a:pt x="490" y="64"/>
                  </a:lnTo>
                  <a:lnTo>
                    <a:pt x="485" y="62"/>
                  </a:lnTo>
                  <a:lnTo>
                    <a:pt x="481" y="60"/>
                  </a:lnTo>
                  <a:lnTo>
                    <a:pt x="476" y="55"/>
                  </a:lnTo>
                  <a:lnTo>
                    <a:pt x="474" y="52"/>
                  </a:lnTo>
                  <a:lnTo>
                    <a:pt x="469" y="50"/>
                  </a:lnTo>
                  <a:lnTo>
                    <a:pt x="464" y="48"/>
                  </a:lnTo>
                  <a:lnTo>
                    <a:pt x="459" y="43"/>
                  </a:lnTo>
                  <a:lnTo>
                    <a:pt x="455" y="41"/>
                  </a:lnTo>
                  <a:lnTo>
                    <a:pt x="452" y="38"/>
                  </a:lnTo>
                  <a:lnTo>
                    <a:pt x="448" y="33"/>
                  </a:lnTo>
                  <a:lnTo>
                    <a:pt x="443" y="31"/>
                  </a:lnTo>
                  <a:lnTo>
                    <a:pt x="438" y="29"/>
                  </a:lnTo>
                  <a:lnTo>
                    <a:pt x="433" y="26"/>
                  </a:lnTo>
                  <a:lnTo>
                    <a:pt x="431" y="22"/>
                  </a:lnTo>
                  <a:lnTo>
                    <a:pt x="426" y="19"/>
                  </a:lnTo>
                  <a:lnTo>
                    <a:pt x="422" y="17"/>
                  </a:lnTo>
                  <a:lnTo>
                    <a:pt x="414" y="12"/>
                  </a:lnTo>
                  <a:lnTo>
                    <a:pt x="412" y="10"/>
                  </a:lnTo>
                  <a:lnTo>
                    <a:pt x="407" y="7"/>
                  </a:lnTo>
                  <a:lnTo>
                    <a:pt x="403" y="3"/>
                  </a:lnTo>
                  <a:lnTo>
                    <a:pt x="400" y="0"/>
                  </a:lnTo>
                  <a:lnTo>
                    <a:pt x="400" y="0"/>
                  </a:lnTo>
                  <a:lnTo>
                    <a:pt x="400" y="0"/>
                  </a:lnTo>
                  <a:lnTo>
                    <a:pt x="398" y="0"/>
                  </a:lnTo>
                  <a:lnTo>
                    <a:pt x="386" y="0"/>
                  </a:lnTo>
                  <a:lnTo>
                    <a:pt x="374" y="0"/>
                  </a:lnTo>
                  <a:lnTo>
                    <a:pt x="362" y="0"/>
                  </a:lnTo>
                  <a:lnTo>
                    <a:pt x="351" y="0"/>
                  </a:lnTo>
                  <a:lnTo>
                    <a:pt x="339" y="0"/>
                  </a:lnTo>
                  <a:lnTo>
                    <a:pt x="327" y="0"/>
                  </a:lnTo>
                  <a:lnTo>
                    <a:pt x="315" y="0"/>
                  </a:lnTo>
                  <a:lnTo>
                    <a:pt x="303" y="0"/>
                  </a:lnTo>
                  <a:lnTo>
                    <a:pt x="306" y="5"/>
                  </a:lnTo>
                  <a:lnTo>
                    <a:pt x="306" y="10"/>
                  </a:lnTo>
                  <a:lnTo>
                    <a:pt x="306" y="15"/>
                  </a:lnTo>
                  <a:lnTo>
                    <a:pt x="306" y="19"/>
                  </a:lnTo>
                  <a:lnTo>
                    <a:pt x="308" y="24"/>
                  </a:lnTo>
                  <a:lnTo>
                    <a:pt x="308" y="29"/>
                  </a:lnTo>
                  <a:lnTo>
                    <a:pt x="308" y="33"/>
                  </a:lnTo>
                  <a:lnTo>
                    <a:pt x="308" y="38"/>
                  </a:lnTo>
                  <a:lnTo>
                    <a:pt x="308" y="43"/>
                  </a:lnTo>
                  <a:lnTo>
                    <a:pt x="308" y="43"/>
                  </a:lnTo>
                  <a:lnTo>
                    <a:pt x="310" y="48"/>
                  </a:lnTo>
                  <a:lnTo>
                    <a:pt x="310" y="55"/>
                  </a:lnTo>
                  <a:lnTo>
                    <a:pt x="310" y="62"/>
                  </a:lnTo>
                  <a:lnTo>
                    <a:pt x="310" y="67"/>
                  </a:lnTo>
                  <a:lnTo>
                    <a:pt x="313" y="74"/>
                  </a:lnTo>
                  <a:lnTo>
                    <a:pt x="313" y="81"/>
                  </a:lnTo>
                  <a:lnTo>
                    <a:pt x="313" y="88"/>
                  </a:lnTo>
                  <a:lnTo>
                    <a:pt x="315" y="95"/>
                  </a:lnTo>
                  <a:lnTo>
                    <a:pt x="315" y="102"/>
                  </a:lnTo>
                  <a:lnTo>
                    <a:pt x="315" y="109"/>
                  </a:lnTo>
                  <a:lnTo>
                    <a:pt x="315" y="109"/>
                  </a:lnTo>
                  <a:lnTo>
                    <a:pt x="317" y="116"/>
                  </a:lnTo>
                  <a:lnTo>
                    <a:pt x="317" y="121"/>
                  </a:lnTo>
                  <a:lnTo>
                    <a:pt x="317" y="128"/>
                  </a:lnTo>
                  <a:lnTo>
                    <a:pt x="320" y="135"/>
                  </a:lnTo>
                  <a:lnTo>
                    <a:pt x="320" y="142"/>
                  </a:lnTo>
                  <a:lnTo>
                    <a:pt x="320" y="149"/>
                  </a:lnTo>
                  <a:lnTo>
                    <a:pt x="322" y="157"/>
                  </a:lnTo>
                  <a:lnTo>
                    <a:pt x="322" y="164"/>
                  </a:lnTo>
                  <a:lnTo>
                    <a:pt x="322" y="171"/>
                  </a:lnTo>
                  <a:lnTo>
                    <a:pt x="325" y="178"/>
                  </a:lnTo>
                  <a:lnTo>
                    <a:pt x="325" y="185"/>
                  </a:lnTo>
                  <a:lnTo>
                    <a:pt x="325" y="192"/>
                  </a:lnTo>
                  <a:lnTo>
                    <a:pt x="327" y="199"/>
                  </a:lnTo>
                  <a:lnTo>
                    <a:pt x="327" y="206"/>
                  </a:lnTo>
                  <a:lnTo>
                    <a:pt x="327" y="213"/>
                  </a:lnTo>
                  <a:lnTo>
                    <a:pt x="329" y="218"/>
                  </a:lnTo>
                  <a:lnTo>
                    <a:pt x="329" y="225"/>
                  </a:lnTo>
                  <a:lnTo>
                    <a:pt x="329" y="232"/>
                  </a:lnTo>
                  <a:lnTo>
                    <a:pt x="329" y="237"/>
                  </a:lnTo>
                  <a:lnTo>
                    <a:pt x="332" y="244"/>
                  </a:lnTo>
                  <a:lnTo>
                    <a:pt x="332" y="251"/>
                  </a:lnTo>
                  <a:lnTo>
                    <a:pt x="332" y="254"/>
                  </a:lnTo>
                  <a:lnTo>
                    <a:pt x="332" y="261"/>
                  </a:lnTo>
                  <a:lnTo>
                    <a:pt x="334" y="268"/>
                  </a:lnTo>
                  <a:lnTo>
                    <a:pt x="334" y="275"/>
                  </a:lnTo>
                  <a:lnTo>
                    <a:pt x="334" y="282"/>
                  </a:lnTo>
                  <a:lnTo>
                    <a:pt x="336" y="289"/>
                  </a:lnTo>
                  <a:lnTo>
                    <a:pt x="336" y="296"/>
                  </a:lnTo>
                  <a:lnTo>
                    <a:pt x="336" y="303"/>
                  </a:lnTo>
                  <a:lnTo>
                    <a:pt x="339" y="310"/>
                  </a:lnTo>
                  <a:lnTo>
                    <a:pt x="339" y="317"/>
                  </a:lnTo>
                  <a:lnTo>
                    <a:pt x="339" y="317"/>
                  </a:lnTo>
                  <a:lnTo>
                    <a:pt x="339" y="325"/>
                  </a:lnTo>
                  <a:lnTo>
                    <a:pt x="341" y="327"/>
                  </a:lnTo>
                  <a:lnTo>
                    <a:pt x="341" y="332"/>
                  </a:lnTo>
                  <a:lnTo>
                    <a:pt x="341" y="334"/>
                  </a:lnTo>
                  <a:lnTo>
                    <a:pt x="341" y="339"/>
                  </a:lnTo>
                  <a:lnTo>
                    <a:pt x="341" y="344"/>
                  </a:lnTo>
                  <a:lnTo>
                    <a:pt x="341" y="348"/>
                  </a:lnTo>
                  <a:lnTo>
                    <a:pt x="344" y="353"/>
                  </a:lnTo>
                  <a:lnTo>
                    <a:pt x="344" y="358"/>
                  </a:lnTo>
                  <a:lnTo>
                    <a:pt x="344" y="365"/>
                  </a:lnTo>
                  <a:lnTo>
                    <a:pt x="344" y="370"/>
                  </a:lnTo>
                  <a:lnTo>
                    <a:pt x="346" y="374"/>
                  </a:lnTo>
                  <a:lnTo>
                    <a:pt x="346" y="379"/>
                  </a:lnTo>
                  <a:lnTo>
                    <a:pt x="346" y="384"/>
                  </a:lnTo>
                  <a:lnTo>
                    <a:pt x="346" y="391"/>
                  </a:lnTo>
                  <a:lnTo>
                    <a:pt x="346" y="396"/>
                  </a:lnTo>
                  <a:lnTo>
                    <a:pt x="348" y="400"/>
                  </a:lnTo>
                  <a:lnTo>
                    <a:pt x="348" y="405"/>
                  </a:lnTo>
                  <a:lnTo>
                    <a:pt x="348" y="410"/>
                  </a:lnTo>
                  <a:lnTo>
                    <a:pt x="348" y="415"/>
                  </a:lnTo>
                  <a:lnTo>
                    <a:pt x="351" y="419"/>
                  </a:lnTo>
                  <a:lnTo>
                    <a:pt x="351" y="426"/>
                  </a:lnTo>
                  <a:lnTo>
                    <a:pt x="351" y="431"/>
                  </a:lnTo>
                  <a:lnTo>
                    <a:pt x="351" y="436"/>
                  </a:lnTo>
                  <a:lnTo>
                    <a:pt x="351" y="441"/>
                  </a:lnTo>
                  <a:lnTo>
                    <a:pt x="353" y="445"/>
                  </a:lnTo>
                  <a:lnTo>
                    <a:pt x="353" y="450"/>
                  </a:lnTo>
                  <a:lnTo>
                    <a:pt x="353" y="455"/>
                  </a:lnTo>
                  <a:lnTo>
                    <a:pt x="353" y="459"/>
                  </a:lnTo>
                  <a:lnTo>
                    <a:pt x="355" y="467"/>
                  </a:lnTo>
                  <a:lnTo>
                    <a:pt x="355" y="471"/>
                  </a:lnTo>
                  <a:lnTo>
                    <a:pt x="355" y="476"/>
                  </a:lnTo>
                  <a:lnTo>
                    <a:pt x="355" y="481"/>
                  </a:lnTo>
                  <a:lnTo>
                    <a:pt x="355" y="483"/>
                  </a:lnTo>
                  <a:lnTo>
                    <a:pt x="358" y="483"/>
                  </a:lnTo>
                  <a:lnTo>
                    <a:pt x="358" y="486"/>
                  </a:lnTo>
                  <a:lnTo>
                    <a:pt x="360" y="486"/>
                  </a:lnTo>
                  <a:lnTo>
                    <a:pt x="360" y="488"/>
                  </a:lnTo>
                  <a:lnTo>
                    <a:pt x="362" y="488"/>
                  </a:lnTo>
                  <a:lnTo>
                    <a:pt x="365" y="490"/>
                  </a:lnTo>
                  <a:lnTo>
                    <a:pt x="367" y="493"/>
                  </a:lnTo>
                  <a:lnTo>
                    <a:pt x="370" y="493"/>
                  </a:lnTo>
                  <a:lnTo>
                    <a:pt x="370" y="493"/>
                  </a:lnTo>
                  <a:lnTo>
                    <a:pt x="370" y="495"/>
                  </a:lnTo>
                  <a:lnTo>
                    <a:pt x="370" y="495"/>
                  </a:lnTo>
                  <a:lnTo>
                    <a:pt x="370" y="495"/>
                  </a:lnTo>
                  <a:lnTo>
                    <a:pt x="370" y="497"/>
                  </a:lnTo>
                  <a:lnTo>
                    <a:pt x="370" y="502"/>
                  </a:lnTo>
                  <a:lnTo>
                    <a:pt x="370" y="507"/>
                  </a:lnTo>
                  <a:lnTo>
                    <a:pt x="367" y="512"/>
                  </a:lnTo>
                  <a:lnTo>
                    <a:pt x="367" y="516"/>
                  </a:lnTo>
                  <a:lnTo>
                    <a:pt x="365" y="523"/>
                  </a:lnTo>
                  <a:lnTo>
                    <a:pt x="365" y="528"/>
                  </a:lnTo>
                  <a:lnTo>
                    <a:pt x="362" y="533"/>
                  </a:lnTo>
                  <a:lnTo>
                    <a:pt x="362" y="540"/>
                  </a:lnTo>
                  <a:lnTo>
                    <a:pt x="362" y="540"/>
                  </a:lnTo>
                  <a:lnTo>
                    <a:pt x="362" y="540"/>
                  </a:lnTo>
                  <a:lnTo>
                    <a:pt x="362" y="540"/>
                  </a:lnTo>
                  <a:lnTo>
                    <a:pt x="362" y="540"/>
                  </a:lnTo>
                  <a:lnTo>
                    <a:pt x="362" y="540"/>
                  </a:lnTo>
                  <a:lnTo>
                    <a:pt x="362" y="540"/>
                  </a:lnTo>
                  <a:lnTo>
                    <a:pt x="362" y="540"/>
                  </a:lnTo>
                  <a:lnTo>
                    <a:pt x="362" y="540"/>
                  </a:lnTo>
                  <a:lnTo>
                    <a:pt x="362" y="540"/>
                  </a:lnTo>
                  <a:lnTo>
                    <a:pt x="362" y="540"/>
                  </a:lnTo>
                  <a:lnTo>
                    <a:pt x="362" y="540"/>
                  </a:lnTo>
                  <a:lnTo>
                    <a:pt x="362" y="540"/>
                  </a:lnTo>
                  <a:lnTo>
                    <a:pt x="362" y="540"/>
                  </a:lnTo>
                  <a:lnTo>
                    <a:pt x="362" y="540"/>
                  </a:lnTo>
                  <a:lnTo>
                    <a:pt x="362" y="540"/>
                  </a:lnTo>
                  <a:lnTo>
                    <a:pt x="362" y="540"/>
                  </a:lnTo>
                  <a:lnTo>
                    <a:pt x="362" y="540"/>
                  </a:lnTo>
                  <a:lnTo>
                    <a:pt x="362" y="540"/>
                  </a:lnTo>
                  <a:lnTo>
                    <a:pt x="362" y="540"/>
                  </a:lnTo>
                  <a:lnTo>
                    <a:pt x="362" y="540"/>
                  </a:lnTo>
                  <a:lnTo>
                    <a:pt x="362" y="540"/>
                  </a:lnTo>
                  <a:lnTo>
                    <a:pt x="362" y="540"/>
                  </a:lnTo>
                  <a:lnTo>
                    <a:pt x="353" y="540"/>
                  </a:lnTo>
                  <a:lnTo>
                    <a:pt x="346" y="540"/>
                  </a:lnTo>
                  <a:lnTo>
                    <a:pt x="339" y="540"/>
                  </a:lnTo>
                  <a:lnTo>
                    <a:pt x="336" y="540"/>
                  </a:lnTo>
                  <a:lnTo>
                    <a:pt x="332" y="540"/>
                  </a:lnTo>
                  <a:lnTo>
                    <a:pt x="325" y="540"/>
                  </a:lnTo>
                  <a:lnTo>
                    <a:pt x="320" y="540"/>
                  </a:lnTo>
                  <a:lnTo>
                    <a:pt x="317" y="540"/>
                  </a:lnTo>
                  <a:lnTo>
                    <a:pt x="308" y="540"/>
                  </a:lnTo>
                  <a:lnTo>
                    <a:pt x="301" y="540"/>
                  </a:lnTo>
                  <a:lnTo>
                    <a:pt x="291" y="540"/>
                  </a:lnTo>
                  <a:lnTo>
                    <a:pt x="282" y="540"/>
                  </a:lnTo>
                  <a:lnTo>
                    <a:pt x="273" y="540"/>
                  </a:lnTo>
                  <a:lnTo>
                    <a:pt x="263" y="540"/>
                  </a:lnTo>
                  <a:lnTo>
                    <a:pt x="256" y="540"/>
                  </a:lnTo>
                  <a:lnTo>
                    <a:pt x="247" y="540"/>
                  </a:lnTo>
                  <a:lnTo>
                    <a:pt x="237" y="540"/>
                  </a:lnTo>
                  <a:lnTo>
                    <a:pt x="228" y="540"/>
                  </a:lnTo>
                  <a:lnTo>
                    <a:pt x="220" y="540"/>
                  </a:lnTo>
                  <a:lnTo>
                    <a:pt x="211" y="540"/>
                  </a:lnTo>
                  <a:lnTo>
                    <a:pt x="204" y="540"/>
                  </a:lnTo>
                  <a:lnTo>
                    <a:pt x="197" y="540"/>
                  </a:lnTo>
                  <a:lnTo>
                    <a:pt x="192" y="540"/>
                  </a:lnTo>
                  <a:lnTo>
                    <a:pt x="180" y="540"/>
                  </a:lnTo>
                  <a:lnTo>
                    <a:pt x="176" y="540"/>
                  </a:lnTo>
                  <a:lnTo>
                    <a:pt x="176" y="540"/>
                  </a:lnTo>
                  <a:lnTo>
                    <a:pt x="168" y="540"/>
                  </a:lnTo>
                  <a:lnTo>
                    <a:pt x="166" y="540"/>
                  </a:lnTo>
                  <a:lnTo>
                    <a:pt x="157" y="540"/>
                  </a:lnTo>
                  <a:lnTo>
                    <a:pt x="157" y="535"/>
                  </a:lnTo>
                  <a:lnTo>
                    <a:pt x="159" y="530"/>
                  </a:lnTo>
                  <a:lnTo>
                    <a:pt x="159" y="530"/>
                  </a:lnTo>
                  <a:lnTo>
                    <a:pt x="157" y="528"/>
                  </a:lnTo>
                  <a:lnTo>
                    <a:pt x="157" y="530"/>
                  </a:lnTo>
                  <a:lnTo>
                    <a:pt x="152" y="533"/>
                  </a:lnTo>
                  <a:lnTo>
                    <a:pt x="152" y="535"/>
                  </a:lnTo>
                  <a:lnTo>
                    <a:pt x="152" y="538"/>
                  </a:lnTo>
                  <a:lnTo>
                    <a:pt x="152" y="540"/>
                  </a:lnTo>
                  <a:lnTo>
                    <a:pt x="152" y="540"/>
                  </a:lnTo>
                  <a:lnTo>
                    <a:pt x="152" y="542"/>
                  </a:lnTo>
                  <a:lnTo>
                    <a:pt x="140" y="542"/>
                  </a:lnTo>
                  <a:lnTo>
                    <a:pt x="138" y="545"/>
                  </a:lnTo>
                  <a:lnTo>
                    <a:pt x="135" y="545"/>
                  </a:lnTo>
                  <a:lnTo>
                    <a:pt x="133" y="547"/>
                  </a:lnTo>
                  <a:lnTo>
                    <a:pt x="131" y="547"/>
                  </a:lnTo>
                  <a:lnTo>
                    <a:pt x="126" y="547"/>
                  </a:lnTo>
                  <a:lnTo>
                    <a:pt x="119" y="547"/>
                  </a:lnTo>
                  <a:lnTo>
                    <a:pt x="116" y="547"/>
                  </a:lnTo>
                  <a:lnTo>
                    <a:pt x="116" y="547"/>
                  </a:lnTo>
                  <a:lnTo>
                    <a:pt x="114" y="545"/>
                  </a:lnTo>
                  <a:lnTo>
                    <a:pt x="112" y="545"/>
                  </a:lnTo>
                  <a:lnTo>
                    <a:pt x="112" y="545"/>
                  </a:lnTo>
                  <a:lnTo>
                    <a:pt x="112" y="545"/>
                  </a:lnTo>
                  <a:lnTo>
                    <a:pt x="109" y="545"/>
                  </a:lnTo>
                  <a:lnTo>
                    <a:pt x="105" y="542"/>
                  </a:lnTo>
                  <a:lnTo>
                    <a:pt x="105" y="542"/>
                  </a:lnTo>
                  <a:lnTo>
                    <a:pt x="102" y="542"/>
                  </a:lnTo>
                  <a:lnTo>
                    <a:pt x="100" y="542"/>
                  </a:lnTo>
                  <a:lnTo>
                    <a:pt x="95" y="542"/>
                  </a:lnTo>
                  <a:lnTo>
                    <a:pt x="95" y="542"/>
                  </a:lnTo>
                  <a:lnTo>
                    <a:pt x="93" y="542"/>
                  </a:lnTo>
                  <a:lnTo>
                    <a:pt x="93" y="542"/>
                  </a:lnTo>
                  <a:lnTo>
                    <a:pt x="90" y="545"/>
                  </a:lnTo>
                  <a:lnTo>
                    <a:pt x="90" y="545"/>
                  </a:lnTo>
                  <a:lnTo>
                    <a:pt x="90" y="545"/>
                  </a:lnTo>
                  <a:lnTo>
                    <a:pt x="88" y="545"/>
                  </a:lnTo>
                  <a:lnTo>
                    <a:pt x="83" y="542"/>
                  </a:lnTo>
                  <a:lnTo>
                    <a:pt x="83" y="542"/>
                  </a:lnTo>
                  <a:lnTo>
                    <a:pt x="83" y="545"/>
                  </a:lnTo>
                  <a:lnTo>
                    <a:pt x="83" y="545"/>
                  </a:lnTo>
                  <a:lnTo>
                    <a:pt x="83" y="547"/>
                  </a:lnTo>
                  <a:lnTo>
                    <a:pt x="83" y="549"/>
                  </a:lnTo>
                  <a:lnTo>
                    <a:pt x="81" y="549"/>
                  </a:lnTo>
                  <a:lnTo>
                    <a:pt x="81" y="549"/>
                  </a:lnTo>
                  <a:lnTo>
                    <a:pt x="81" y="549"/>
                  </a:lnTo>
                  <a:lnTo>
                    <a:pt x="81" y="549"/>
                  </a:lnTo>
                  <a:lnTo>
                    <a:pt x="79" y="549"/>
                  </a:lnTo>
                  <a:lnTo>
                    <a:pt x="79" y="549"/>
                  </a:lnTo>
                  <a:lnTo>
                    <a:pt x="79" y="552"/>
                  </a:lnTo>
                  <a:lnTo>
                    <a:pt x="79" y="552"/>
                  </a:lnTo>
                  <a:lnTo>
                    <a:pt x="76" y="554"/>
                  </a:lnTo>
                  <a:lnTo>
                    <a:pt x="76" y="554"/>
                  </a:lnTo>
                  <a:lnTo>
                    <a:pt x="76" y="557"/>
                  </a:lnTo>
                  <a:lnTo>
                    <a:pt x="74" y="557"/>
                  </a:lnTo>
                  <a:lnTo>
                    <a:pt x="74" y="561"/>
                  </a:lnTo>
                  <a:lnTo>
                    <a:pt x="74" y="561"/>
                  </a:lnTo>
                  <a:lnTo>
                    <a:pt x="71" y="559"/>
                  </a:lnTo>
                  <a:lnTo>
                    <a:pt x="69" y="557"/>
                  </a:lnTo>
                  <a:lnTo>
                    <a:pt x="69" y="554"/>
                  </a:lnTo>
                  <a:lnTo>
                    <a:pt x="67" y="552"/>
                  </a:lnTo>
                  <a:lnTo>
                    <a:pt x="52" y="542"/>
                  </a:lnTo>
                  <a:lnTo>
                    <a:pt x="52" y="542"/>
                  </a:lnTo>
                  <a:lnTo>
                    <a:pt x="48" y="533"/>
                  </a:lnTo>
                  <a:lnTo>
                    <a:pt x="45" y="533"/>
                  </a:lnTo>
                  <a:lnTo>
                    <a:pt x="45" y="533"/>
                  </a:lnTo>
                  <a:lnTo>
                    <a:pt x="41" y="533"/>
                  </a:lnTo>
                  <a:lnTo>
                    <a:pt x="41" y="533"/>
                  </a:lnTo>
                  <a:lnTo>
                    <a:pt x="41" y="533"/>
                  </a:lnTo>
                  <a:lnTo>
                    <a:pt x="41" y="533"/>
                  </a:lnTo>
                  <a:lnTo>
                    <a:pt x="41" y="533"/>
                  </a:lnTo>
                  <a:lnTo>
                    <a:pt x="41" y="533"/>
                  </a:lnTo>
                  <a:lnTo>
                    <a:pt x="41" y="533"/>
                  </a:lnTo>
                  <a:lnTo>
                    <a:pt x="41" y="533"/>
                  </a:lnTo>
                  <a:lnTo>
                    <a:pt x="41" y="533"/>
                  </a:lnTo>
                  <a:lnTo>
                    <a:pt x="41" y="533"/>
                  </a:lnTo>
                  <a:lnTo>
                    <a:pt x="41" y="533"/>
                  </a:lnTo>
                  <a:lnTo>
                    <a:pt x="41" y="535"/>
                  </a:lnTo>
                  <a:lnTo>
                    <a:pt x="41" y="535"/>
                  </a:lnTo>
                  <a:lnTo>
                    <a:pt x="38" y="535"/>
                  </a:lnTo>
                  <a:lnTo>
                    <a:pt x="38" y="535"/>
                  </a:lnTo>
                  <a:lnTo>
                    <a:pt x="36" y="538"/>
                  </a:lnTo>
                  <a:lnTo>
                    <a:pt x="34" y="538"/>
                  </a:lnTo>
                  <a:lnTo>
                    <a:pt x="34" y="538"/>
                  </a:lnTo>
                  <a:lnTo>
                    <a:pt x="31" y="538"/>
                  </a:lnTo>
                  <a:lnTo>
                    <a:pt x="31" y="538"/>
                  </a:lnTo>
                  <a:lnTo>
                    <a:pt x="29" y="538"/>
                  </a:lnTo>
                  <a:lnTo>
                    <a:pt x="29" y="540"/>
                  </a:lnTo>
                  <a:lnTo>
                    <a:pt x="29" y="540"/>
                  </a:lnTo>
                  <a:lnTo>
                    <a:pt x="29" y="542"/>
                  </a:lnTo>
                  <a:lnTo>
                    <a:pt x="29" y="542"/>
                  </a:lnTo>
                  <a:lnTo>
                    <a:pt x="26" y="547"/>
                  </a:lnTo>
                  <a:lnTo>
                    <a:pt x="24" y="552"/>
                  </a:lnTo>
                  <a:lnTo>
                    <a:pt x="24" y="552"/>
                  </a:lnTo>
                  <a:lnTo>
                    <a:pt x="24" y="554"/>
                  </a:lnTo>
                  <a:lnTo>
                    <a:pt x="24" y="557"/>
                  </a:lnTo>
                  <a:lnTo>
                    <a:pt x="24" y="559"/>
                  </a:lnTo>
                  <a:lnTo>
                    <a:pt x="24" y="559"/>
                  </a:lnTo>
                  <a:lnTo>
                    <a:pt x="24" y="559"/>
                  </a:lnTo>
                  <a:lnTo>
                    <a:pt x="24" y="561"/>
                  </a:lnTo>
                  <a:lnTo>
                    <a:pt x="24" y="564"/>
                  </a:lnTo>
                  <a:lnTo>
                    <a:pt x="22" y="564"/>
                  </a:lnTo>
                  <a:lnTo>
                    <a:pt x="22" y="564"/>
                  </a:lnTo>
                  <a:lnTo>
                    <a:pt x="24" y="566"/>
                  </a:lnTo>
                  <a:lnTo>
                    <a:pt x="24" y="564"/>
                  </a:lnTo>
                  <a:lnTo>
                    <a:pt x="24" y="564"/>
                  </a:lnTo>
                  <a:lnTo>
                    <a:pt x="24" y="564"/>
                  </a:lnTo>
                  <a:lnTo>
                    <a:pt x="24" y="566"/>
                  </a:lnTo>
                  <a:lnTo>
                    <a:pt x="24" y="566"/>
                  </a:lnTo>
                  <a:lnTo>
                    <a:pt x="26" y="566"/>
                  </a:lnTo>
                  <a:lnTo>
                    <a:pt x="26" y="568"/>
                  </a:lnTo>
                  <a:lnTo>
                    <a:pt x="26" y="568"/>
                  </a:lnTo>
                  <a:lnTo>
                    <a:pt x="24" y="568"/>
                  </a:lnTo>
                  <a:lnTo>
                    <a:pt x="24" y="568"/>
                  </a:lnTo>
                  <a:lnTo>
                    <a:pt x="24" y="571"/>
                  </a:lnTo>
                  <a:lnTo>
                    <a:pt x="24" y="571"/>
                  </a:lnTo>
                  <a:lnTo>
                    <a:pt x="24" y="571"/>
                  </a:lnTo>
                  <a:lnTo>
                    <a:pt x="24" y="573"/>
                  </a:lnTo>
                  <a:lnTo>
                    <a:pt x="24" y="573"/>
                  </a:lnTo>
                  <a:lnTo>
                    <a:pt x="24" y="573"/>
                  </a:lnTo>
                  <a:lnTo>
                    <a:pt x="24" y="573"/>
                  </a:lnTo>
                  <a:lnTo>
                    <a:pt x="24" y="573"/>
                  </a:lnTo>
                  <a:lnTo>
                    <a:pt x="24" y="573"/>
                  </a:lnTo>
                  <a:lnTo>
                    <a:pt x="24" y="573"/>
                  </a:lnTo>
                  <a:lnTo>
                    <a:pt x="24" y="573"/>
                  </a:lnTo>
                  <a:lnTo>
                    <a:pt x="24" y="575"/>
                  </a:lnTo>
                  <a:lnTo>
                    <a:pt x="22" y="575"/>
                  </a:lnTo>
                  <a:lnTo>
                    <a:pt x="22" y="575"/>
                  </a:lnTo>
                  <a:lnTo>
                    <a:pt x="22" y="575"/>
                  </a:lnTo>
                  <a:lnTo>
                    <a:pt x="19" y="578"/>
                  </a:lnTo>
                  <a:lnTo>
                    <a:pt x="17" y="578"/>
                  </a:lnTo>
                  <a:lnTo>
                    <a:pt x="17" y="580"/>
                  </a:lnTo>
                  <a:lnTo>
                    <a:pt x="15" y="580"/>
                  </a:lnTo>
                  <a:lnTo>
                    <a:pt x="15" y="580"/>
                  </a:lnTo>
                  <a:lnTo>
                    <a:pt x="15" y="580"/>
                  </a:lnTo>
                  <a:lnTo>
                    <a:pt x="12" y="580"/>
                  </a:lnTo>
                  <a:lnTo>
                    <a:pt x="12" y="580"/>
                  </a:lnTo>
                  <a:lnTo>
                    <a:pt x="12" y="580"/>
                  </a:lnTo>
                  <a:lnTo>
                    <a:pt x="12" y="583"/>
                  </a:lnTo>
                  <a:lnTo>
                    <a:pt x="10" y="583"/>
                  </a:lnTo>
                  <a:lnTo>
                    <a:pt x="8" y="580"/>
                  </a:lnTo>
                  <a:lnTo>
                    <a:pt x="8" y="580"/>
                  </a:lnTo>
                  <a:lnTo>
                    <a:pt x="8" y="580"/>
                  </a:lnTo>
                  <a:lnTo>
                    <a:pt x="5" y="580"/>
                  </a:lnTo>
                  <a:lnTo>
                    <a:pt x="3" y="580"/>
                  </a:lnTo>
                  <a:lnTo>
                    <a:pt x="3" y="580"/>
                  </a:lnTo>
                  <a:lnTo>
                    <a:pt x="0" y="580"/>
                  </a:lnTo>
                  <a:lnTo>
                    <a:pt x="0" y="580"/>
                  </a:lnTo>
                  <a:lnTo>
                    <a:pt x="3" y="583"/>
                  </a:lnTo>
                  <a:lnTo>
                    <a:pt x="3" y="583"/>
                  </a:lnTo>
                  <a:lnTo>
                    <a:pt x="3" y="583"/>
                  </a:lnTo>
                  <a:lnTo>
                    <a:pt x="5" y="585"/>
                  </a:lnTo>
                  <a:lnTo>
                    <a:pt x="5" y="585"/>
                  </a:lnTo>
                  <a:lnTo>
                    <a:pt x="5" y="585"/>
                  </a:lnTo>
                  <a:lnTo>
                    <a:pt x="5" y="585"/>
                  </a:lnTo>
                  <a:lnTo>
                    <a:pt x="5" y="585"/>
                  </a:lnTo>
                  <a:lnTo>
                    <a:pt x="5" y="585"/>
                  </a:lnTo>
                  <a:lnTo>
                    <a:pt x="5" y="587"/>
                  </a:lnTo>
                  <a:lnTo>
                    <a:pt x="5" y="587"/>
                  </a:lnTo>
                  <a:lnTo>
                    <a:pt x="5" y="587"/>
                  </a:lnTo>
                  <a:lnTo>
                    <a:pt x="8" y="587"/>
                  </a:lnTo>
                  <a:lnTo>
                    <a:pt x="8" y="587"/>
                  </a:lnTo>
                  <a:lnTo>
                    <a:pt x="5" y="587"/>
                  </a:lnTo>
                  <a:lnTo>
                    <a:pt x="5" y="590"/>
                  </a:lnTo>
                  <a:lnTo>
                    <a:pt x="5" y="590"/>
                  </a:lnTo>
                  <a:lnTo>
                    <a:pt x="5" y="590"/>
                  </a:lnTo>
                  <a:lnTo>
                    <a:pt x="5" y="592"/>
                  </a:lnTo>
                  <a:lnTo>
                    <a:pt x="5" y="592"/>
                  </a:lnTo>
                  <a:lnTo>
                    <a:pt x="5" y="592"/>
                  </a:lnTo>
                  <a:lnTo>
                    <a:pt x="3" y="592"/>
                  </a:lnTo>
                  <a:lnTo>
                    <a:pt x="3" y="594"/>
                  </a:lnTo>
                  <a:lnTo>
                    <a:pt x="3" y="594"/>
                  </a:lnTo>
                  <a:lnTo>
                    <a:pt x="3" y="597"/>
                  </a:lnTo>
                  <a:lnTo>
                    <a:pt x="3" y="599"/>
                  </a:lnTo>
                  <a:lnTo>
                    <a:pt x="3" y="601"/>
                  </a:lnTo>
                  <a:lnTo>
                    <a:pt x="5" y="601"/>
                  </a:lnTo>
                  <a:lnTo>
                    <a:pt x="10" y="601"/>
                  </a:lnTo>
                  <a:lnTo>
                    <a:pt x="10" y="604"/>
                  </a:lnTo>
                  <a:lnTo>
                    <a:pt x="10" y="604"/>
                  </a:lnTo>
                  <a:lnTo>
                    <a:pt x="8" y="604"/>
                  </a:lnTo>
                  <a:lnTo>
                    <a:pt x="10" y="606"/>
                  </a:lnTo>
                  <a:lnTo>
                    <a:pt x="10" y="606"/>
                  </a:lnTo>
                  <a:lnTo>
                    <a:pt x="10" y="606"/>
                  </a:lnTo>
                  <a:lnTo>
                    <a:pt x="12" y="606"/>
                  </a:lnTo>
                  <a:lnTo>
                    <a:pt x="12" y="609"/>
                  </a:lnTo>
                  <a:lnTo>
                    <a:pt x="15" y="609"/>
                  </a:lnTo>
                  <a:lnTo>
                    <a:pt x="15" y="613"/>
                  </a:lnTo>
                  <a:lnTo>
                    <a:pt x="15" y="613"/>
                  </a:lnTo>
                  <a:lnTo>
                    <a:pt x="15" y="616"/>
                  </a:lnTo>
                  <a:lnTo>
                    <a:pt x="15" y="620"/>
                  </a:lnTo>
                  <a:lnTo>
                    <a:pt x="15" y="623"/>
                  </a:lnTo>
                  <a:lnTo>
                    <a:pt x="15" y="625"/>
                  </a:lnTo>
                  <a:lnTo>
                    <a:pt x="15" y="625"/>
                  </a:lnTo>
                  <a:lnTo>
                    <a:pt x="17" y="625"/>
                  </a:lnTo>
                  <a:lnTo>
                    <a:pt x="17" y="628"/>
                  </a:lnTo>
                  <a:lnTo>
                    <a:pt x="17" y="628"/>
                  </a:lnTo>
                  <a:lnTo>
                    <a:pt x="17" y="630"/>
                  </a:lnTo>
                  <a:lnTo>
                    <a:pt x="17" y="632"/>
                  </a:lnTo>
                  <a:lnTo>
                    <a:pt x="17" y="635"/>
                  </a:lnTo>
                  <a:lnTo>
                    <a:pt x="15" y="635"/>
                  </a:lnTo>
                  <a:lnTo>
                    <a:pt x="10" y="639"/>
                  </a:lnTo>
                  <a:lnTo>
                    <a:pt x="10" y="639"/>
                  </a:lnTo>
                  <a:lnTo>
                    <a:pt x="12" y="639"/>
                  </a:lnTo>
                  <a:lnTo>
                    <a:pt x="12" y="642"/>
                  </a:lnTo>
                  <a:lnTo>
                    <a:pt x="12" y="644"/>
                  </a:lnTo>
                  <a:lnTo>
                    <a:pt x="15" y="646"/>
                  </a:lnTo>
                  <a:lnTo>
                    <a:pt x="15" y="646"/>
                  </a:lnTo>
                  <a:lnTo>
                    <a:pt x="19" y="649"/>
                  </a:lnTo>
                  <a:lnTo>
                    <a:pt x="19" y="649"/>
                  </a:lnTo>
                  <a:lnTo>
                    <a:pt x="19" y="651"/>
                  </a:lnTo>
                  <a:lnTo>
                    <a:pt x="19" y="651"/>
                  </a:lnTo>
                  <a:lnTo>
                    <a:pt x="19" y="651"/>
                  </a:lnTo>
                  <a:lnTo>
                    <a:pt x="22" y="651"/>
                  </a:lnTo>
                  <a:lnTo>
                    <a:pt x="22" y="651"/>
                  </a:lnTo>
                  <a:lnTo>
                    <a:pt x="22" y="651"/>
                  </a:lnTo>
                  <a:lnTo>
                    <a:pt x="22" y="654"/>
                  </a:lnTo>
                  <a:lnTo>
                    <a:pt x="22" y="656"/>
                  </a:lnTo>
                  <a:lnTo>
                    <a:pt x="22" y="656"/>
                  </a:lnTo>
                  <a:lnTo>
                    <a:pt x="22" y="656"/>
                  </a:lnTo>
                  <a:lnTo>
                    <a:pt x="22" y="658"/>
                  </a:lnTo>
                  <a:lnTo>
                    <a:pt x="24" y="658"/>
                  </a:lnTo>
                  <a:lnTo>
                    <a:pt x="24" y="658"/>
                  </a:lnTo>
                  <a:lnTo>
                    <a:pt x="24" y="658"/>
                  </a:lnTo>
                  <a:lnTo>
                    <a:pt x="24" y="661"/>
                  </a:lnTo>
                  <a:lnTo>
                    <a:pt x="24" y="661"/>
                  </a:lnTo>
                  <a:lnTo>
                    <a:pt x="24" y="661"/>
                  </a:lnTo>
                  <a:lnTo>
                    <a:pt x="24" y="661"/>
                  </a:lnTo>
                  <a:lnTo>
                    <a:pt x="26" y="658"/>
                  </a:lnTo>
                  <a:lnTo>
                    <a:pt x="26" y="656"/>
                  </a:lnTo>
                  <a:lnTo>
                    <a:pt x="29" y="656"/>
                  </a:lnTo>
                  <a:lnTo>
                    <a:pt x="29" y="656"/>
                  </a:lnTo>
                  <a:lnTo>
                    <a:pt x="29" y="654"/>
                  </a:lnTo>
                  <a:lnTo>
                    <a:pt x="29" y="654"/>
                  </a:lnTo>
                  <a:lnTo>
                    <a:pt x="31" y="656"/>
                  </a:lnTo>
                  <a:lnTo>
                    <a:pt x="31" y="656"/>
                  </a:lnTo>
                  <a:lnTo>
                    <a:pt x="31" y="656"/>
                  </a:lnTo>
                  <a:lnTo>
                    <a:pt x="31" y="656"/>
                  </a:lnTo>
                  <a:lnTo>
                    <a:pt x="34" y="656"/>
                  </a:lnTo>
                  <a:lnTo>
                    <a:pt x="34" y="656"/>
                  </a:lnTo>
                  <a:lnTo>
                    <a:pt x="34" y="656"/>
                  </a:lnTo>
                  <a:lnTo>
                    <a:pt x="34" y="656"/>
                  </a:lnTo>
                  <a:lnTo>
                    <a:pt x="34" y="658"/>
                  </a:lnTo>
                  <a:lnTo>
                    <a:pt x="36" y="658"/>
                  </a:lnTo>
                  <a:lnTo>
                    <a:pt x="36" y="658"/>
                  </a:lnTo>
                  <a:lnTo>
                    <a:pt x="36" y="656"/>
                  </a:lnTo>
                  <a:lnTo>
                    <a:pt x="36" y="658"/>
                  </a:lnTo>
                  <a:lnTo>
                    <a:pt x="36" y="658"/>
                  </a:lnTo>
                  <a:lnTo>
                    <a:pt x="38" y="661"/>
                  </a:lnTo>
                  <a:lnTo>
                    <a:pt x="38" y="663"/>
                  </a:lnTo>
                  <a:lnTo>
                    <a:pt x="38" y="663"/>
                  </a:lnTo>
                  <a:lnTo>
                    <a:pt x="38" y="663"/>
                  </a:lnTo>
                  <a:lnTo>
                    <a:pt x="38" y="665"/>
                  </a:lnTo>
                  <a:lnTo>
                    <a:pt x="38" y="665"/>
                  </a:lnTo>
                  <a:lnTo>
                    <a:pt x="38" y="665"/>
                  </a:lnTo>
                  <a:lnTo>
                    <a:pt x="38" y="665"/>
                  </a:lnTo>
                  <a:lnTo>
                    <a:pt x="38" y="668"/>
                  </a:lnTo>
                  <a:lnTo>
                    <a:pt x="41" y="668"/>
                  </a:lnTo>
                  <a:lnTo>
                    <a:pt x="41" y="670"/>
                  </a:lnTo>
                  <a:lnTo>
                    <a:pt x="41" y="670"/>
                  </a:lnTo>
                  <a:lnTo>
                    <a:pt x="41" y="670"/>
                  </a:lnTo>
                  <a:lnTo>
                    <a:pt x="43" y="672"/>
                  </a:lnTo>
                  <a:lnTo>
                    <a:pt x="43" y="672"/>
                  </a:lnTo>
                  <a:lnTo>
                    <a:pt x="43" y="672"/>
                  </a:lnTo>
                  <a:lnTo>
                    <a:pt x="43" y="672"/>
                  </a:lnTo>
                  <a:lnTo>
                    <a:pt x="45" y="672"/>
                  </a:lnTo>
                  <a:lnTo>
                    <a:pt x="45" y="672"/>
                  </a:lnTo>
                  <a:lnTo>
                    <a:pt x="45" y="672"/>
                  </a:lnTo>
                  <a:lnTo>
                    <a:pt x="45" y="675"/>
                  </a:lnTo>
                  <a:lnTo>
                    <a:pt x="45" y="675"/>
                  </a:lnTo>
                  <a:lnTo>
                    <a:pt x="45" y="675"/>
                  </a:lnTo>
                  <a:lnTo>
                    <a:pt x="45" y="675"/>
                  </a:lnTo>
                  <a:lnTo>
                    <a:pt x="45" y="675"/>
                  </a:lnTo>
                  <a:lnTo>
                    <a:pt x="45" y="677"/>
                  </a:lnTo>
                  <a:lnTo>
                    <a:pt x="45" y="677"/>
                  </a:lnTo>
                  <a:lnTo>
                    <a:pt x="45" y="677"/>
                  </a:lnTo>
                  <a:lnTo>
                    <a:pt x="45" y="677"/>
                  </a:lnTo>
                  <a:lnTo>
                    <a:pt x="45" y="677"/>
                  </a:lnTo>
                  <a:lnTo>
                    <a:pt x="45" y="680"/>
                  </a:lnTo>
                  <a:lnTo>
                    <a:pt x="45" y="680"/>
                  </a:lnTo>
                  <a:lnTo>
                    <a:pt x="45" y="680"/>
                  </a:lnTo>
                  <a:lnTo>
                    <a:pt x="48" y="680"/>
                  </a:lnTo>
                  <a:lnTo>
                    <a:pt x="48" y="677"/>
                  </a:lnTo>
                  <a:lnTo>
                    <a:pt x="48" y="677"/>
                  </a:lnTo>
                  <a:lnTo>
                    <a:pt x="48" y="677"/>
                  </a:lnTo>
                  <a:lnTo>
                    <a:pt x="48" y="677"/>
                  </a:lnTo>
                  <a:lnTo>
                    <a:pt x="48" y="680"/>
                  </a:lnTo>
                  <a:lnTo>
                    <a:pt x="48" y="680"/>
                  </a:lnTo>
                  <a:lnTo>
                    <a:pt x="48" y="680"/>
                  </a:lnTo>
                  <a:lnTo>
                    <a:pt x="48" y="682"/>
                  </a:lnTo>
                  <a:lnTo>
                    <a:pt x="48" y="682"/>
                  </a:lnTo>
                  <a:lnTo>
                    <a:pt x="48" y="682"/>
                  </a:lnTo>
                  <a:lnTo>
                    <a:pt x="48" y="682"/>
                  </a:lnTo>
                  <a:lnTo>
                    <a:pt x="45" y="682"/>
                  </a:lnTo>
                  <a:lnTo>
                    <a:pt x="45" y="682"/>
                  </a:lnTo>
                  <a:lnTo>
                    <a:pt x="45" y="682"/>
                  </a:lnTo>
                  <a:lnTo>
                    <a:pt x="45" y="682"/>
                  </a:lnTo>
                  <a:lnTo>
                    <a:pt x="45" y="682"/>
                  </a:lnTo>
                  <a:lnTo>
                    <a:pt x="45" y="682"/>
                  </a:lnTo>
                  <a:lnTo>
                    <a:pt x="45" y="682"/>
                  </a:lnTo>
                  <a:lnTo>
                    <a:pt x="45" y="684"/>
                  </a:lnTo>
                  <a:lnTo>
                    <a:pt x="45" y="684"/>
                  </a:lnTo>
                  <a:lnTo>
                    <a:pt x="45" y="684"/>
                  </a:lnTo>
                  <a:lnTo>
                    <a:pt x="45" y="684"/>
                  </a:lnTo>
                  <a:lnTo>
                    <a:pt x="45" y="684"/>
                  </a:lnTo>
                  <a:lnTo>
                    <a:pt x="45" y="687"/>
                  </a:lnTo>
                  <a:lnTo>
                    <a:pt x="45" y="687"/>
                  </a:lnTo>
                  <a:lnTo>
                    <a:pt x="45" y="687"/>
                  </a:lnTo>
                  <a:lnTo>
                    <a:pt x="45" y="687"/>
                  </a:lnTo>
                  <a:lnTo>
                    <a:pt x="45" y="687"/>
                  </a:lnTo>
                  <a:lnTo>
                    <a:pt x="45" y="687"/>
                  </a:lnTo>
                  <a:lnTo>
                    <a:pt x="45" y="687"/>
                  </a:lnTo>
                  <a:lnTo>
                    <a:pt x="48" y="687"/>
                  </a:lnTo>
                  <a:lnTo>
                    <a:pt x="48" y="687"/>
                  </a:lnTo>
                  <a:lnTo>
                    <a:pt x="48" y="689"/>
                  </a:lnTo>
                  <a:lnTo>
                    <a:pt x="48" y="689"/>
                  </a:lnTo>
                  <a:lnTo>
                    <a:pt x="48" y="689"/>
                  </a:lnTo>
                  <a:lnTo>
                    <a:pt x="48" y="689"/>
                  </a:lnTo>
                  <a:lnTo>
                    <a:pt x="48" y="689"/>
                  </a:lnTo>
                  <a:lnTo>
                    <a:pt x="48" y="691"/>
                  </a:lnTo>
                  <a:lnTo>
                    <a:pt x="48" y="691"/>
                  </a:lnTo>
                  <a:lnTo>
                    <a:pt x="48" y="691"/>
                  </a:lnTo>
                  <a:lnTo>
                    <a:pt x="45" y="691"/>
                  </a:lnTo>
                  <a:lnTo>
                    <a:pt x="45" y="691"/>
                  </a:lnTo>
                  <a:lnTo>
                    <a:pt x="45" y="694"/>
                  </a:lnTo>
                  <a:lnTo>
                    <a:pt x="45" y="694"/>
                  </a:lnTo>
                  <a:lnTo>
                    <a:pt x="43" y="694"/>
                  </a:lnTo>
                  <a:lnTo>
                    <a:pt x="43" y="696"/>
                  </a:lnTo>
                  <a:lnTo>
                    <a:pt x="45" y="696"/>
                  </a:lnTo>
                  <a:lnTo>
                    <a:pt x="45" y="696"/>
                  </a:lnTo>
                  <a:lnTo>
                    <a:pt x="45" y="696"/>
                  </a:lnTo>
                  <a:lnTo>
                    <a:pt x="45" y="696"/>
                  </a:lnTo>
                  <a:lnTo>
                    <a:pt x="45" y="696"/>
                  </a:lnTo>
                  <a:lnTo>
                    <a:pt x="45" y="699"/>
                  </a:lnTo>
                  <a:lnTo>
                    <a:pt x="45" y="699"/>
                  </a:lnTo>
                  <a:lnTo>
                    <a:pt x="45" y="701"/>
                  </a:lnTo>
                  <a:lnTo>
                    <a:pt x="45" y="701"/>
                  </a:lnTo>
                  <a:lnTo>
                    <a:pt x="45" y="701"/>
                  </a:lnTo>
                  <a:lnTo>
                    <a:pt x="43" y="701"/>
                  </a:lnTo>
                  <a:lnTo>
                    <a:pt x="43" y="701"/>
                  </a:lnTo>
                  <a:lnTo>
                    <a:pt x="45" y="701"/>
                  </a:lnTo>
                  <a:lnTo>
                    <a:pt x="45" y="703"/>
                  </a:lnTo>
                  <a:lnTo>
                    <a:pt x="45" y="703"/>
                  </a:lnTo>
                  <a:lnTo>
                    <a:pt x="45" y="703"/>
                  </a:lnTo>
                  <a:lnTo>
                    <a:pt x="45" y="703"/>
                  </a:lnTo>
                  <a:lnTo>
                    <a:pt x="45" y="703"/>
                  </a:lnTo>
                  <a:lnTo>
                    <a:pt x="45" y="703"/>
                  </a:lnTo>
                  <a:lnTo>
                    <a:pt x="48" y="703"/>
                  </a:lnTo>
                  <a:lnTo>
                    <a:pt x="48" y="703"/>
                  </a:lnTo>
                  <a:lnTo>
                    <a:pt x="48" y="706"/>
                  </a:lnTo>
                  <a:lnTo>
                    <a:pt x="48" y="706"/>
                  </a:lnTo>
                  <a:lnTo>
                    <a:pt x="48" y="706"/>
                  </a:lnTo>
                  <a:lnTo>
                    <a:pt x="48" y="703"/>
                  </a:lnTo>
                  <a:lnTo>
                    <a:pt x="48" y="706"/>
                  </a:lnTo>
                  <a:lnTo>
                    <a:pt x="48" y="706"/>
                  </a:lnTo>
                  <a:lnTo>
                    <a:pt x="48" y="708"/>
                  </a:lnTo>
                  <a:lnTo>
                    <a:pt x="48" y="710"/>
                  </a:lnTo>
                  <a:lnTo>
                    <a:pt x="48" y="710"/>
                  </a:lnTo>
                  <a:lnTo>
                    <a:pt x="48" y="710"/>
                  </a:lnTo>
                  <a:lnTo>
                    <a:pt x="45" y="710"/>
                  </a:lnTo>
                  <a:lnTo>
                    <a:pt x="45" y="710"/>
                  </a:lnTo>
                  <a:lnTo>
                    <a:pt x="45" y="713"/>
                  </a:lnTo>
                  <a:lnTo>
                    <a:pt x="45" y="715"/>
                  </a:lnTo>
                  <a:lnTo>
                    <a:pt x="45" y="715"/>
                  </a:lnTo>
                  <a:lnTo>
                    <a:pt x="43" y="717"/>
                  </a:lnTo>
                  <a:lnTo>
                    <a:pt x="43" y="720"/>
                  </a:lnTo>
                  <a:lnTo>
                    <a:pt x="41" y="720"/>
                  </a:lnTo>
                  <a:lnTo>
                    <a:pt x="43" y="722"/>
                  </a:lnTo>
                  <a:lnTo>
                    <a:pt x="43" y="725"/>
                  </a:lnTo>
                  <a:lnTo>
                    <a:pt x="48" y="725"/>
                  </a:lnTo>
                  <a:lnTo>
                    <a:pt x="48" y="727"/>
                  </a:lnTo>
                  <a:lnTo>
                    <a:pt x="50" y="729"/>
                  </a:lnTo>
                  <a:lnTo>
                    <a:pt x="50" y="729"/>
                  </a:lnTo>
                  <a:lnTo>
                    <a:pt x="52" y="732"/>
                  </a:lnTo>
                  <a:lnTo>
                    <a:pt x="52" y="732"/>
                  </a:lnTo>
                  <a:lnTo>
                    <a:pt x="55" y="732"/>
                  </a:lnTo>
                  <a:lnTo>
                    <a:pt x="55" y="732"/>
                  </a:lnTo>
                  <a:lnTo>
                    <a:pt x="57" y="732"/>
                  </a:lnTo>
                  <a:lnTo>
                    <a:pt x="57" y="732"/>
                  </a:lnTo>
                  <a:lnTo>
                    <a:pt x="60" y="729"/>
                  </a:lnTo>
                  <a:lnTo>
                    <a:pt x="60" y="729"/>
                  </a:lnTo>
                  <a:lnTo>
                    <a:pt x="60" y="729"/>
                  </a:lnTo>
                  <a:lnTo>
                    <a:pt x="60" y="727"/>
                  </a:lnTo>
                  <a:lnTo>
                    <a:pt x="60" y="727"/>
                  </a:lnTo>
                  <a:lnTo>
                    <a:pt x="62" y="727"/>
                  </a:lnTo>
                  <a:lnTo>
                    <a:pt x="62" y="727"/>
                  </a:lnTo>
                  <a:lnTo>
                    <a:pt x="62" y="725"/>
                  </a:lnTo>
                  <a:lnTo>
                    <a:pt x="62" y="725"/>
                  </a:lnTo>
                  <a:lnTo>
                    <a:pt x="62" y="725"/>
                  </a:lnTo>
                  <a:lnTo>
                    <a:pt x="64" y="725"/>
                  </a:lnTo>
                  <a:lnTo>
                    <a:pt x="64" y="722"/>
                  </a:lnTo>
                  <a:lnTo>
                    <a:pt x="67" y="720"/>
                  </a:lnTo>
                  <a:lnTo>
                    <a:pt x="67" y="720"/>
                  </a:lnTo>
                  <a:lnTo>
                    <a:pt x="67" y="720"/>
                  </a:lnTo>
                  <a:lnTo>
                    <a:pt x="69" y="720"/>
                  </a:lnTo>
                  <a:lnTo>
                    <a:pt x="71" y="720"/>
                  </a:lnTo>
                  <a:lnTo>
                    <a:pt x="71" y="720"/>
                  </a:lnTo>
                  <a:lnTo>
                    <a:pt x="74" y="720"/>
                  </a:lnTo>
                  <a:lnTo>
                    <a:pt x="74" y="720"/>
                  </a:lnTo>
                  <a:lnTo>
                    <a:pt x="76" y="725"/>
                  </a:lnTo>
                  <a:lnTo>
                    <a:pt x="76" y="725"/>
                  </a:lnTo>
                  <a:lnTo>
                    <a:pt x="79" y="725"/>
                  </a:lnTo>
                  <a:lnTo>
                    <a:pt x="79" y="727"/>
                  </a:lnTo>
                  <a:lnTo>
                    <a:pt x="79" y="727"/>
                  </a:lnTo>
                  <a:lnTo>
                    <a:pt x="79" y="727"/>
                  </a:lnTo>
                  <a:lnTo>
                    <a:pt x="79" y="729"/>
                  </a:lnTo>
                  <a:lnTo>
                    <a:pt x="79" y="729"/>
                  </a:lnTo>
                  <a:lnTo>
                    <a:pt x="79" y="729"/>
                  </a:lnTo>
                  <a:lnTo>
                    <a:pt x="81" y="732"/>
                  </a:lnTo>
                  <a:lnTo>
                    <a:pt x="83" y="736"/>
                  </a:lnTo>
                  <a:lnTo>
                    <a:pt x="83" y="736"/>
                  </a:lnTo>
                  <a:lnTo>
                    <a:pt x="86" y="736"/>
                  </a:lnTo>
                  <a:lnTo>
                    <a:pt x="88" y="736"/>
                  </a:lnTo>
                  <a:lnTo>
                    <a:pt x="88" y="736"/>
                  </a:lnTo>
                  <a:lnTo>
                    <a:pt x="88" y="736"/>
                  </a:lnTo>
                  <a:lnTo>
                    <a:pt x="88" y="734"/>
                  </a:lnTo>
                  <a:lnTo>
                    <a:pt x="88" y="734"/>
                  </a:lnTo>
                  <a:lnTo>
                    <a:pt x="90" y="734"/>
                  </a:lnTo>
                  <a:lnTo>
                    <a:pt x="90" y="732"/>
                  </a:lnTo>
                  <a:lnTo>
                    <a:pt x="90" y="732"/>
                  </a:lnTo>
                  <a:lnTo>
                    <a:pt x="93" y="732"/>
                  </a:lnTo>
                  <a:lnTo>
                    <a:pt x="93" y="729"/>
                  </a:lnTo>
                  <a:lnTo>
                    <a:pt x="93" y="729"/>
                  </a:lnTo>
                  <a:lnTo>
                    <a:pt x="93" y="729"/>
                  </a:lnTo>
                  <a:lnTo>
                    <a:pt x="95" y="729"/>
                  </a:lnTo>
                  <a:lnTo>
                    <a:pt x="95" y="727"/>
                  </a:lnTo>
                  <a:lnTo>
                    <a:pt x="95" y="727"/>
                  </a:lnTo>
                  <a:lnTo>
                    <a:pt x="95" y="727"/>
                  </a:lnTo>
                  <a:lnTo>
                    <a:pt x="95" y="727"/>
                  </a:lnTo>
                  <a:lnTo>
                    <a:pt x="95" y="727"/>
                  </a:lnTo>
                  <a:lnTo>
                    <a:pt x="95" y="725"/>
                  </a:lnTo>
                  <a:lnTo>
                    <a:pt x="95" y="725"/>
                  </a:lnTo>
                  <a:lnTo>
                    <a:pt x="95" y="725"/>
                  </a:lnTo>
                  <a:lnTo>
                    <a:pt x="97" y="725"/>
                  </a:lnTo>
                  <a:lnTo>
                    <a:pt x="100" y="725"/>
                  </a:lnTo>
                  <a:lnTo>
                    <a:pt x="100" y="725"/>
                  </a:lnTo>
                  <a:lnTo>
                    <a:pt x="102" y="722"/>
                  </a:lnTo>
                  <a:lnTo>
                    <a:pt x="102" y="722"/>
                  </a:lnTo>
                  <a:lnTo>
                    <a:pt x="102" y="722"/>
                  </a:lnTo>
                  <a:lnTo>
                    <a:pt x="102" y="722"/>
                  </a:lnTo>
                  <a:lnTo>
                    <a:pt x="102" y="722"/>
                  </a:lnTo>
                  <a:lnTo>
                    <a:pt x="102" y="722"/>
                  </a:lnTo>
                  <a:lnTo>
                    <a:pt x="105" y="722"/>
                  </a:lnTo>
                  <a:lnTo>
                    <a:pt x="105" y="722"/>
                  </a:lnTo>
                  <a:lnTo>
                    <a:pt x="105" y="720"/>
                  </a:lnTo>
                  <a:lnTo>
                    <a:pt x="105" y="720"/>
                  </a:lnTo>
                  <a:lnTo>
                    <a:pt x="105" y="720"/>
                  </a:lnTo>
                  <a:lnTo>
                    <a:pt x="105" y="720"/>
                  </a:lnTo>
                  <a:lnTo>
                    <a:pt x="105" y="720"/>
                  </a:lnTo>
                  <a:lnTo>
                    <a:pt x="105" y="720"/>
                  </a:lnTo>
                  <a:lnTo>
                    <a:pt x="107" y="720"/>
                  </a:lnTo>
                  <a:lnTo>
                    <a:pt x="107" y="720"/>
                  </a:lnTo>
                  <a:lnTo>
                    <a:pt x="109" y="720"/>
                  </a:lnTo>
                  <a:lnTo>
                    <a:pt x="109" y="720"/>
                  </a:lnTo>
                  <a:lnTo>
                    <a:pt x="109" y="720"/>
                  </a:lnTo>
                  <a:lnTo>
                    <a:pt x="112" y="720"/>
                  </a:lnTo>
                  <a:lnTo>
                    <a:pt x="112" y="722"/>
                  </a:lnTo>
                  <a:lnTo>
                    <a:pt x="114" y="722"/>
                  </a:lnTo>
                  <a:lnTo>
                    <a:pt x="114" y="722"/>
                  </a:lnTo>
                  <a:lnTo>
                    <a:pt x="116" y="722"/>
                  </a:lnTo>
                  <a:lnTo>
                    <a:pt x="116" y="722"/>
                  </a:lnTo>
                  <a:lnTo>
                    <a:pt x="116" y="722"/>
                  </a:lnTo>
                  <a:lnTo>
                    <a:pt x="116" y="722"/>
                  </a:lnTo>
                  <a:lnTo>
                    <a:pt x="116" y="722"/>
                  </a:lnTo>
                  <a:lnTo>
                    <a:pt x="119" y="722"/>
                  </a:lnTo>
                  <a:lnTo>
                    <a:pt x="119" y="722"/>
                  </a:lnTo>
                  <a:lnTo>
                    <a:pt x="119" y="722"/>
                  </a:lnTo>
                  <a:lnTo>
                    <a:pt x="119" y="725"/>
                  </a:lnTo>
                  <a:lnTo>
                    <a:pt x="121" y="725"/>
                  </a:lnTo>
                  <a:lnTo>
                    <a:pt x="121" y="725"/>
                  </a:lnTo>
                  <a:lnTo>
                    <a:pt x="123" y="725"/>
                  </a:lnTo>
                  <a:lnTo>
                    <a:pt x="123" y="727"/>
                  </a:lnTo>
                  <a:lnTo>
                    <a:pt x="126" y="727"/>
                  </a:lnTo>
                  <a:lnTo>
                    <a:pt x="126" y="727"/>
                  </a:lnTo>
                  <a:lnTo>
                    <a:pt x="128" y="727"/>
                  </a:lnTo>
                  <a:lnTo>
                    <a:pt x="128" y="729"/>
                  </a:lnTo>
                  <a:lnTo>
                    <a:pt x="131" y="729"/>
                  </a:lnTo>
                  <a:lnTo>
                    <a:pt x="131" y="729"/>
                  </a:lnTo>
                  <a:lnTo>
                    <a:pt x="131" y="729"/>
                  </a:lnTo>
                  <a:lnTo>
                    <a:pt x="131" y="729"/>
                  </a:lnTo>
                  <a:lnTo>
                    <a:pt x="133" y="729"/>
                  </a:lnTo>
                  <a:lnTo>
                    <a:pt x="133" y="729"/>
                  </a:lnTo>
                  <a:lnTo>
                    <a:pt x="133" y="729"/>
                  </a:lnTo>
                  <a:lnTo>
                    <a:pt x="138" y="729"/>
                  </a:lnTo>
                  <a:lnTo>
                    <a:pt x="138" y="729"/>
                  </a:lnTo>
                  <a:lnTo>
                    <a:pt x="140" y="727"/>
                  </a:lnTo>
                  <a:lnTo>
                    <a:pt x="140" y="727"/>
                  </a:lnTo>
                  <a:lnTo>
                    <a:pt x="140" y="725"/>
                  </a:lnTo>
                  <a:lnTo>
                    <a:pt x="140" y="725"/>
                  </a:lnTo>
                  <a:lnTo>
                    <a:pt x="140" y="725"/>
                  </a:lnTo>
                  <a:lnTo>
                    <a:pt x="140" y="722"/>
                  </a:lnTo>
                  <a:lnTo>
                    <a:pt x="142" y="722"/>
                  </a:lnTo>
                  <a:lnTo>
                    <a:pt x="147" y="720"/>
                  </a:lnTo>
                  <a:lnTo>
                    <a:pt x="149" y="720"/>
                  </a:lnTo>
                  <a:lnTo>
                    <a:pt x="149" y="717"/>
                  </a:lnTo>
                  <a:lnTo>
                    <a:pt x="152" y="717"/>
                  </a:lnTo>
                  <a:lnTo>
                    <a:pt x="154" y="717"/>
                  </a:lnTo>
                  <a:lnTo>
                    <a:pt x="157" y="717"/>
                  </a:lnTo>
                  <a:lnTo>
                    <a:pt x="157" y="717"/>
                  </a:lnTo>
                  <a:lnTo>
                    <a:pt x="159" y="715"/>
                  </a:lnTo>
                  <a:lnTo>
                    <a:pt x="159" y="715"/>
                  </a:lnTo>
                  <a:lnTo>
                    <a:pt x="159" y="715"/>
                  </a:lnTo>
                  <a:lnTo>
                    <a:pt x="159" y="713"/>
                  </a:lnTo>
                  <a:lnTo>
                    <a:pt x="159" y="713"/>
                  </a:lnTo>
                  <a:lnTo>
                    <a:pt x="159" y="713"/>
                  </a:lnTo>
                  <a:lnTo>
                    <a:pt x="159" y="710"/>
                  </a:lnTo>
                  <a:lnTo>
                    <a:pt x="159" y="710"/>
                  </a:lnTo>
                  <a:lnTo>
                    <a:pt x="157" y="710"/>
                  </a:lnTo>
                  <a:lnTo>
                    <a:pt x="157" y="710"/>
                  </a:lnTo>
                  <a:lnTo>
                    <a:pt x="157" y="710"/>
                  </a:lnTo>
                  <a:lnTo>
                    <a:pt x="157" y="710"/>
                  </a:lnTo>
                  <a:lnTo>
                    <a:pt x="157" y="708"/>
                  </a:lnTo>
                  <a:lnTo>
                    <a:pt x="154" y="708"/>
                  </a:lnTo>
                  <a:lnTo>
                    <a:pt x="154" y="708"/>
                  </a:lnTo>
                  <a:lnTo>
                    <a:pt x="154" y="706"/>
                  </a:lnTo>
                  <a:lnTo>
                    <a:pt x="154" y="706"/>
                  </a:lnTo>
                  <a:lnTo>
                    <a:pt x="157" y="706"/>
                  </a:lnTo>
                  <a:lnTo>
                    <a:pt x="159" y="703"/>
                  </a:lnTo>
                  <a:lnTo>
                    <a:pt x="159" y="703"/>
                  </a:lnTo>
                  <a:lnTo>
                    <a:pt x="159" y="703"/>
                  </a:lnTo>
                  <a:lnTo>
                    <a:pt x="159" y="706"/>
                  </a:lnTo>
                  <a:lnTo>
                    <a:pt x="159" y="706"/>
                  </a:lnTo>
                  <a:lnTo>
                    <a:pt x="161" y="706"/>
                  </a:lnTo>
                  <a:lnTo>
                    <a:pt x="161" y="703"/>
                  </a:lnTo>
                  <a:lnTo>
                    <a:pt x="161" y="703"/>
                  </a:lnTo>
                  <a:lnTo>
                    <a:pt x="166" y="706"/>
                  </a:lnTo>
                  <a:lnTo>
                    <a:pt x="168" y="706"/>
                  </a:lnTo>
                  <a:lnTo>
                    <a:pt x="173" y="710"/>
                  </a:lnTo>
                  <a:lnTo>
                    <a:pt x="176" y="710"/>
                  </a:lnTo>
                  <a:lnTo>
                    <a:pt x="178" y="710"/>
                  </a:lnTo>
                  <a:lnTo>
                    <a:pt x="178" y="713"/>
                  </a:lnTo>
                  <a:lnTo>
                    <a:pt x="178" y="713"/>
                  </a:lnTo>
                  <a:lnTo>
                    <a:pt x="178" y="715"/>
                  </a:lnTo>
                  <a:lnTo>
                    <a:pt x="176" y="715"/>
                  </a:lnTo>
                  <a:lnTo>
                    <a:pt x="176" y="717"/>
                  </a:lnTo>
                  <a:lnTo>
                    <a:pt x="176" y="717"/>
                  </a:lnTo>
                  <a:lnTo>
                    <a:pt x="176" y="720"/>
                  </a:lnTo>
                  <a:lnTo>
                    <a:pt x="176" y="720"/>
                  </a:lnTo>
                  <a:lnTo>
                    <a:pt x="178" y="720"/>
                  </a:lnTo>
                  <a:lnTo>
                    <a:pt x="178" y="722"/>
                  </a:lnTo>
                  <a:lnTo>
                    <a:pt x="178" y="720"/>
                  </a:lnTo>
                  <a:lnTo>
                    <a:pt x="178" y="720"/>
                  </a:lnTo>
                  <a:lnTo>
                    <a:pt x="180" y="722"/>
                  </a:lnTo>
                  <a:lnTo>
                    <a:pt x="180" y="722"/>
                  </a:lnTo>
                  <a:lnTo>
                    <a:pt x="180" y="722"/>
                  </a:lnTo>
                  <a:lnTo>
                    <a:pt x="180" y="725"/>
                  </a:lnTo>
                  <a:lnTo>
                    <a:pt x="180" y="727"/>
                  </a:lnTo>
                  <a:lnTo>
                    <a:pt x="180" y="727"/>
                  </a:lnTo>
                  <a:lnTo>
                    <a:pt x="180" y="729"/>
                  </a:lnTo>
                  <a:lnTo>
                    <a:pt x="180" y="729"/>
                  </a:lnTo>
                  <a:lnTo>
                    <a:pt x="183" y="729"/>
                  </a:lnTo>
                  <a:lnTo>
                    <a:pt x="183" y="729"/>
                  </a:lnTo>
                  <a:lnTo>
                    <a:pt x="185" y="729"/>
                  </a:lnTo>
                  <a:lnTo>
                    <a:pt x="185" y="732"/>
                  </a:lnTo>
                  <a:lnTo>
                    <a:pt x="185" y="732"/>
                  </a:lnTo>
                  <a:lnTo>
                    <a:pt x="185" y="732"/>
                  </a:lnTo>
                  <a:lnTo>
                    <a:pt x="185" y="734"/>
                  </a:lnTo>
                  <a:lnTo>
                    <a:pt x="185" y="734"/>
                  </a:lnTo>
                  <a:lnTo>
                    <a:pt x="187" y="734"/>
                  </a:lnTo>
                  <a:lnTo>
                    <a:pt x="187" y="736"/>
                  </a:lnTo>
                  <a:lnTo>
                    <a:pt x="187" y="736"/>
                  </a:lnTo>
                  <a:lnTo>
                    <a:pt x="185" y="751"/>
                  </a:lnTo>
                  <a:lnTo>
                    <a:pt x="185" y="751"/>
                  </a:lnTo>
                  <a:lnTo>
                    <a:pt x="185" y="751"/>
                  </a:lnTo>
                  <a:lnTo>
                    <a:pt x="187" y="751"/>
                  </a:lnTo>
                  <a:lnTo>
                    <a:pt x="187" y="751"/>
                  </a:lnTo>
                  <a:lnTo>
                    <a:pt x="190" y="751"/>
                  </a:lnTo>
                  <a:lnTo>
                    <a:pt x="190" y="751"/>
                  </a:lnTo>
                  <a:lnTo>
                    <a:pt x="190" y="751"/>
                  </a:lnTo>
                  <a:lnTo>
                    <a:pt x="192" y="751"/>
                  </a:lnTo>
                  <a:lnTo>
                    <a:pt x="192" y="755"/>
                  </a:lnTo>
                  <a:lnTo>
                    <a:pt x="192" y="755"/>
                  </a:lnTo>
                  <a:lnTo>
                    <a:pt x="192" y="758"/>
                  </a:lnTo>
                  <a:lnTo>
                    <a:pt x="194" y="758"/>
                  </a:lnTo>
                  <a:lnTo>
                    <a:pt x="194" y="758"/>
                  </a:lnTo>
                  <a:lnTo>
                    <a:pt x="197" y="760"/>
                  </a:lnTo>
                  <a:lnTo>
                    <a:pt x="199" y="760"/>
                  </a:lnTo>
                  <a:lnTo>
                    <a:pt x="199" y="760"/>
                  </a:lnTo>
                  <a:lnTo>
                    <a:pt x="199" y="760"/>
                  </a:lnTo>
                  <a:lnTo>
                    <a:pt x="199" y="760"/>
                  </a:lnTo>
                  <a:lnTo>
                    <a:pt x="202" y="762"/>
                  </a:lnTo>
                  <a:lnTo>
                    <a:pt x="202" y="762"/>
                  </a:lnTo>
                  <a:lnTo>
                    <a:pt x="202" y="762"/>
                  </a:lnTo>
                  <a:lnTo>
                    <a:pt x="204" y="762"/>
                  </a:lnTo>
                  <a:lnTo>
                    <a:pt x="206" y="765"/>
                  </a:lnTo>
                  <a:lnTo>
                    <a:pt x="209" y="765"/>
                  </a:lnTo>
                  <a:lnTo>
                    <a:pt x="209" y="765"/>
                  </a:lnTo>
                  <a:lnTo>
                    <a:pt x="209" y="765"/>
                  </a:lnTo>
                  <a:lnTo>
                    <a:pt x="206" y="767"/>
                  </a:lnTo>
                  <a:lnTo>
                    <a:pt x="206" y="767"/>
                  </a:lnTo>
                  <a:lnTo>
                    <a:pt x="206" y="767"/>
                  </a:lnTo>
                  <a:lnTo>
                    <a:pt x="209" y="767"/>
                  </a:lnTo>
                  <a:lnTo>
                    <a:pt x="209" y="767"/>
                  </a:lnTo>
                  <a:lnTo>
                    <a:pt x="209" y="767"/>
                  </a:lnTo>
                  <a:lnTo>
                    <a:pt x="209" y="770"/>
                  </a:lnTo>
                  <a:lnTo>
                    <a:pt x="209" y="770"/>
                  </a:lnTo>
                  <a:lnTo>
                    <a:pt x="206" y="770"/>
                  </a:lnTo>
                  <a:lnTo>
                    <a:pt x="206" y="770"/>
                  </a:lnTo>
                  <a:lnTo>
                    <a:pt x="206" y="770"/>
                  </a:lnTo>
                  <a:lnTo>
                    <a:pt x="204" y="770"/>
                  </a:lnTo>
                  <a:lnTo>
                    <a:pt x="204" y="770"/>
                  </a:lnTo>
                  <a:lnTo>
                    <a:pt x="202" y="772"/>
                  </a:lnTo>
                  <a:lnTo>
                    <a:pt x="202" y="772"/>
                  </a:lnTo>
                  <a:lnTo>
                    <a:pt x="202" y="772"/>
                  </a:lnTo>
                  <a:lnTo>
                    <a:pt x="202" y="772"/>
                  </a:lnTo>
                  <a:lnTo>
                    <a:pt x="202" y="772"/>
                  </a:lnTo>
                  <a:lnTo>
                    <a:pt x="202" y="772"/>
                  </a:lnTo>
                  <a:lnTo>
                    <a:pt x="202" y="772"/>
                  </a:lnTo>
                  <a:lnTo>
                    <a:pt x="202" y="772"/>
                  </a:lnTo>
                  <a:lnTo>
                    <a:pt x="202" y="774"/>
                  </a:lnTo>
                  <a:lnTo>
                    <a:pt x="199" y="774"/>
                  </a:lnTo>
                  <a:lnTo>
                    <a:pt x="199" y="774"/>
                  </a:lnTo>
                  <a:lnTo>
                    <a:pt x="199" y="774"/>
                  </a:lnTo>
                  <a:lnTo>
                    <a:pt x="199" y="777"/>
                  </a:lnTo>
                  <a:lnTo>
                    <a:pt x="199" y="777"/>
                  </a:lnTo>
                  <a:lnTo>
                    <a:pt x="197" y="779"/>
                  </a:lnTo>
                  <a:lnTo>
                    <a:pt x="197" y="779"/>
                  </a:lnTo>
                  <a:lnTo>
                    <a:pt x="197" y="779"/>
                  </a:lnTo>
                  <a:lnTo>
                    <a:pt x="197" y="779"/>
                  </a:lnTo>
                  <a:lnTo>
                    <a:pt x="197" y="779"/>
                  </a:lnTo>
                  <a:lnTo>
                    <a:pt x="197" y="779"/>
                  </a:lnTo>
                  <a:lnTo>
                    <a:pt x="197" y="781"/>
                  </a:lnTo>
                  <a:lnTo>
                    <a:pt x="194" y="781"/>
                  </a:lnTo>
                  <a:lnTo>
                    <a:pt x="192" y="784"/>
                  </a:lnTo>
                  <a:lnTo>
                    <a:pt x="192" y="784"/>
                  </a:lnTo>
                  <a:lnTo>
                    <a:pt x="192" y="786"/>
                  </a:lnTo>
                  <a:lnTo>
                    <a:pt x="192" y="786"/>
                  </a:lnTo>
                  <a:lnTo>
                    <a:pt x="192" y="788"/>
                  </a:lnTo>
                  <a:lnTo>
                    <a:pt x="192" y="788"/>
                  </a:lnTo>
                  <a:lnTo>
                    <a:pt x="194" y="788"/>
                  </a:lnTo>
                  <a:lnTo>
                    <a:pt x="194" y="788"/>
                  </a:lnTo>
                  <a:lnTo>
                    <a:pt x="194" y="786"/>
                  </a:lnTo>
                  <a:lnTo>
                    <a:pt x="197" y="788"/>
                  </a:lnTo>
                  <a:lnTo>
                    <a:pt x="197" y="788"/>
                  </a:lnTo>
                  <a:lnTo>
                    <a:pt x="199" y="786"/>
                  </a:lnTo>
                  <a:lnTo>
                    <a:pt x="199" y="786"/>
                  </a:lnTo>
                  <a:lnTo>
                    <a:pt x="199" y="786"/>
                  </a:lnTo>
                  <a:lnTo>
                    <a:pt x="202" y="786"/>
                  </a:lnTo>
                  <a:lnTo>
                    <a:pt x="202" y="784"/>
                  </a:lnTo>
                  <a:lnTo>
                    <a:pt x="204" y="784"/>
                  </a:lnTo>
                  <a:lnTo>
                    <a:pt x="204" y="784"/>
                  </a:lnTo>
                  <a:lnTo>
                    <a:pt x="206" y="784"/>
                  </a:lnTo>
                  <a:lnTo>
                    <a:pt x="206" y="784"/>
                  </a:lnTo>
                  <a:lnTo>
                    <a:pt x="206" y="784"/>
                  </a:lnTo>
                  <a:lnTo>
                    <a:pt x="206" y="784"/>
                  </a:lnTo>
                  <a:lnTo>
                    <a:pt x="209" y="784"/>
                  </a:lnTo>
                  <a:lnTo>
                    <a:pt x="209" y="781"/>
                  </a:lnTo>
                  <a:lnTo>
                    <a:pt x="209" y="781"/>
                  </a:lnTo>
                  <a:lnTo>
                    <a:pt x="211" y="784"/>
                  </a:lnTo>
                  <a:lnTo>
                    <a:pt x="211" y="784"/>
                  </a:lnTo>
                  <a:lnTo>
                    <a:pt x="213" y="786"/>
                  </a:lnTo>
                  <a:lnTo>
                    <a:pt x="213" y="786"/>
                  </a:lnTo>
                  <a:lnTo>
                    <a:pt x="213" y="793"/>
                  </a:lnTo>
                  <a:lnTo>
                    <a:pt x="213" y="793"/>
                  </a:lnTo>
                  <a:lnTo>
                    <a:pt x="213" y="793"/>
                  </a:lnTo>
                  <a:lnTo>
                    <a:pt x="211" y="793"/>
                  </a:lnTo>
                  <a:lnTo>
                    <a:pt x="211" y="798"/>
                  </a:lnTo>
                  <a:lnTo>
                    <a:pt x="211" y="798"/>
                  </a:lnTo>
                  <a:lnTo>
                    <a:pt x="213" y="798"/>
                  </a:lnTo>
                  <a:lnTo>
                    <a:pt x="213" y="800"/>
                  </a:lnTo>
                  <a:lnTo>
                    <a:pt x="213" y="810"/>
                  </a:lnTo>
                  <a:lnTo>
                    <a:pt x="213" y="812"/>
                  </a:lnTo>
                  <a:lnTo>
                    <a:pt x="216" y="814"/>
                  </a:lnTo>
                  <a:lnTo>
                    <a:pt x="218" y="817"/>
                  </a:lnTo>
                  <a:lnTo>
                    <a:pt x="218" y="817"/>
                  </a:lnTo>
                  <a:lnTo>
                    <a:pt x="218" y="817"/>
                  </a:lnTo>
                  <a:lnTo>
                    <a:pt x="220" y="817"/>
                  </a:lnTo>
                  <a:lnTo>
                    <a:pt x="220" y="817"/>
                  </a:lnTo>
                  <a:lnTo>
                    <a:pt x="220" y="817"/>
                  </a:lnTo>
                  <a:lnTo>
                    <a:pt x="223" y="817"/>
                  </a:lnTo>
                  <a:lnTo>
                    <a:pt x="223" y="817"/>
                  </a:lnTo>
                  <a:lnTo>
                    <a:pt x="223" y="817"/>
                  </a:lnTo>
                  <a:lnTo>
                    <a:pt x="223" y="819"/>
                  </a:lnTo>
                  <a:lnTo>
                    <a:pt x="223" y="819"/>
                  </a:lnTo>
                  <a:lnTo>
                    <a:pt x="225" y="822"/>
                  </a:lnTo>
                  <a:lnTo>
                    <a:pt x="225" y="822"/>
                  </a:lnTo>
                  <a:lnTo>
                    <a:pt x="228" y="822"/>
                  </a:lnTo>
                  <a:lnTo>
                    <a:pt x="230" y="822"/>
                  </a:lnTo>
                  <a:lnTo>
                    <a:pt x="230" y="824"/>
                  </a:lnTo>
                  <a:lnTo>
                    <a:pt x="230" y="824"/>
                  </a:lnTo>
                  <a:lnTo>
                    <a:pt x="230" y="826"/>
                  </a:lnTo>
                  <a:lnTo>
                    <a:pt x="232" y="826"/>
                  </a:lnTo>
                  <a:lnTo>
                    <a:pt x="230" y="829"/>
                  </a:lnTo>
                  <a:lnTo>
                    <a:pt x="230" y="831"/>
                  </a:lnTo>
                  <a:lnTo>
                    <a:pt x="230" y="831"/>
                  </a:lnTo>
                  <a:lnTo>
                    <a:pt x="232" y="831"/>
                  </a:lnTo>
                  <a:lnTo>
                    <a:pt x="232" y="831"/>
                  </a:lnTo>
                  <a:lnTo>
                    <a:pt x="235" y="831"/>
                  </a:lnTo>
                  <a:lnTo>
                    <a:pt x="235" y="829"/>
                  </a:lnTo>
                  <a:lnTo>
                    <a:pt x="235" y="829"/>
                  </a:lnTo>
                  <a:lnTo>
                    <a:pt x="237" y="829"/>
                  </a:lnTo>
                  <a:lnTo>
                    <a:pt x="237" y="829"/>
                  </a:lnTo>
                  <a:lnTo>
                    <a:pt x="237" y="829"/>
                  </a:lnTo>
                  <a:lnTo>
                    <a:pt x="239" y="829"/>
                  </a:lnTo>
                  <a:lnTo>
                    <a:pt x="239" y="826"/>
                  </a:lnTo>
                  <a:lnTo>
                    <a:pt x="239" y="826"/>
                  </a:lnTo>
                  <a:lnTo>
                    <a:pt x="239" y="826"/>
                  </a:lnTo>
                  <a:lnTo>
                    <a:pt x="239" y="824"/>
                  </a:lnTo>
                  <a:lnTo>
                    <a:pt x="242" y="824"/>
                  </a:lnTo>
                  <a:lnTo>
                    <a:pt x="242" y="824"/>
                  </a:lnTo>
                  <a:lnTo>
                    <a:pt x="242" y="824"/>
                  </a:lnTo>
                  <a:lnTo>
                    <a:pt x="242" y="822"/>
                  </a:lnTo>
                  <a:lnTo>
                    <a:pt x="242" y="822"/>
                  </a:lnTo>
                  <a:lnTo>
                    <a:pt x="242" y="822"/>
                  </a:lnTo>
                  <a:lnTo>
                    <a:pt x="244" y="822"/>
                  </a:lnTo>
                  <a:lnTo>
                    <a:pt x="244" y="819"/>
                  </a:lnTo>
                  <a:lnTo>
                    <a:pt x="244" y="819"/>
                  </a:lnTo>
                  <a:lnTo>
                    <a:pt x="244" y="819"/>
                  </a:lnTo>
                  <a:lnTo>
                    <a:pt x="244" y="819"/>
                  </a:lnTo>
                  <a:lnTo>
                    <a:pt x="244" y="819"/>
                  </a:lnTo>
                  <a:lnTo>
                    <a:pt x="244" y="817"/>
                  </a:lnTo>
                  <a:lnTo>
                    <a:pt x="244" y="817"/>
                  </a:lnTo>
                  <a:lnTo>
                    <a:pt x="247" y="817"/>
                  </a:lnTo>
                  <a:lnTo>
                    <a:pt x="247" y="817"/>
                  </a:lnTo>
                  <a:lnTo>
                    <a:pt x="247" y="817"/>
                  </a:lnTo>
                  <a:lnTo>
                    <a:pt x="247" y="817"/>
                  </a:lnTo>
                  <a:lnTo>
                    <a:pt x="247" y="817"/>
                  </a:lnTo>
                  <a:lnTo>
                    <a:pt x="249" y="817"/>
                  </a:lnTo>
                  <a:lnTo>
                    <a:pt x="251" y="817"/>
                  </a:lnTo>
                  <a:lnTo>
                    <a:pt x="251" y="817"/>
                  </a:lnTo>
                  <a:lnTo>
                    <a:pt x="251" y="817"/>
                  </a:lnTo>
                  <a:lnTo>
                    <a:pt x="254" y="817"/>
                  </a:lnTo>
                  <a:lnTo>
                    <a:pt x="254" y="817"/>
                  </a:lnTo>
                  <a:lnTo>
                    <a:pt x="254" y="817"/>
                  </a:lnTo>
                  <a:lnTo>
                    <a:pt x="256" y="814"/>
                  </a:lnTo>
                  <a:lnTo>
                    <a:pt x="256" y="814"/>
                  </a:lnTo>
                  <a:lnTo>
                    <a:pt x="256" y="814"/>
                  </a:lnTo>
                  <a:lnTo>
                    <a:pt x="256" y="814"/>
                  </a:lnTo>
                  <a:lnTo>
                    <a:pt x="258" y="814"/>
                  </a:lnTo>
                  <a:lnTo>
                    <a:pt x="258" y="817"/>
                  </a:lnTo>
                  <a:lnTo>
                    <a:pt x="258" y="817"/>
                  </a:lnTo>
                  <a:lnTo>
                    <a:pt x="258" y="817"/>
                  </a:lnTo>
                  <a:lnTo>
                    <a:pt x="258" y="817"/>
                  </a:lnTo>
                  <a:lnTo>
                    <a:pt x="258" y="819"/>
                  </a:lnTo>
                  <a:lnTo>
                    <a:pt x="258" y="819"/>
                  </a:lnTo>
                  <a:lnTo>
                    <a:pt x="258" y="822"/>
                  </a:lnTo>
                  <a:lnTo>
                    <a:pt x="258" y="822"/>
                  </a:lnTo>
                  <a:lnTo>
                    <a:pt x="258" y="822"/>
                  </a:lnTo>
                  <a:lnTo>
                    <a:pt x="261" y="822"/>
                  </a:lnTo>
                  <a:lnTo>
                    <a:pt x="261" y="822"/>
                  </a:lnTo>
                  <a:lnTo>
                    <a:pt x="261" y="822"/>
                  </a:lnTo>
                  <a:lnTo>
                    <a:pt x="263" y="822"/>
                  </a:lnTo>
                  <a:lnTo>
                    <a:pt x="263" y="822"/>
                  </a:lnTo>
                  <a:lnTo>
                    <a:pt x="263" y="824"/>
                  </a:lnTo>
                  <a:lnTo>
                    <a:pt x="263" y="826"/>
                  </a:lnTo>
                  <a:lnTo>
                    <a:pt x="263" y="826"/>
                  </a:lnTo>
                  <a:lnTo>
                    <a:pt x="263" y="826"/>
                  </a:lnTo>
                  <a:lnTo>
                    <a:pt x="268" y="826"/>
                  </a:lnTo>
                  <a:lnTo>
                    <a:pt x="273" y="826"/>
                  </a:lnTo>
                  <a:lnTo>
                    <a:pt x="277" y="829"/>
                  </a:lnTo>
                  <a:lnTo>
                    <a:pt x="277" y="829"/>
                  </a:lnTo>
                  <a:lnTo>
                    <a:pt x="280" y="829"/>
                  </a:lnTo>
                  <a:lnTo>
                    <a:pt x="280" y="831"/>
                  </a:lnTo>
                  <a:lnTo>
                    <a:pt x="280" y="831"/>
                  </a:lnTo>
                  <a:lnTo>
                    <a:pt x="282" y="831"/>
                  </a:lnTo>
                  <a:lnTo>
                    <a:pt x="282" y="831"/>
                  </a:lnTo>
                  <a:lnTo>
                    <a:pt x="284" y="831"/>
                  </a:lnTo>
                  <a:lnTo>
                    <a:pt x="284" y="829"/>
                  </a:lnTo>
                  <a:lnTo>
                    <a:pt x="284" y="829"/>
                  </a:lnTo>
                  <a:lnTo>
                    <a:pt x="284" y="826"/>
                  </a:lnTo>
                  <a:lnTo>
                    <a:pt x="284" y="826"/>
                  </a:lnTo>
                  <a:lnTo>
                    <a:pt x="282" y="826"/>
                  </a:lnTo>
                  <a:lnTo>
                    <a:pt x="282" y="826"/>
                  </a:lnTo>
                  <a:lnTo>
                    <a:pt x="284" y="822"/>
                  </a:lnTo>
                  <a:lnTo>
                    <a:pt x="284" y="822"/>
                  </a:lnTo>
                  <a:lnTo>
                    <a:pt x="287" y="822"/>
                  </a:lnTo>
                  <a:lnTo>
                    <a:pt x="289" y="822"/>
                  </a:lnTo>
                  <a:lnTo>
                    <a:pt x="289" y="822"/>
                  </a:lnTo>
                  <a:lnTo>
                    <a:pt x="294" y="819"/>
                  </a:lnTo>
                  <a:lnTo>
                    <a:pt x="294" y="819"/>
                  </a:lnTo>
                  <a:lnTo>
                    <a:pt x="296" y="819"/>
                  </a:lnTo>
                  <a:lnTo>
                    <a:pt x="299" y="822"/>
                  </a:lnTo>
                  <a:lnTo>
                    <a:pt x="299" y="822"/>
                  </a:lnTo>
                  <a:lnTo>
                    <a:pt x="301" y="822"/>
                  </a:lnTo>
                  <a:lnTo>
                    <a:pt x="301" y="819"/>
                  </a:lnTo>
                  <a:lnTo>
                    <a:pt x="301" y="819"/>
                  </a:lnTo>
                  <a:lnTo>
                    <a:pt x="301" y="817"/>
                  </a:lnTo>
                  <a:lnTo>
                    <a:pt x="301" y="817"/>
                  </a:lnTo>
                  <a:lnTo>
                    <a:pt x="301" y="817"/>
                  </a:lnTo>
                  <a:lnTo>
                    <a:pt x="301" y="817"/>
                  </a:lnTo>
                  <a:lnTo>
                    <a:pt x="301" y="817"/>
                  </a:lnTo>
                  <a:lnTo>
                    <a:pt x="301" y="817"/>
                  </a:lnTo>
                  <a:lnTo>
                    <a:pt x="301" y="814"/>
                  </a:lnTo>
                  <a:lnTo>
                    <a:pt x="301" y="814"/>
                  </a:lnTo>
                  <a:lnTo>
                    <a:pt x="299" y="814"/>
                  </a:lnTo>
                  <a:lnTo>
                    <a:pt x="299" y="814"/>
                  </a:lnTo>
                  <a:lnTo>
                    <a:pt x="299" y="812"/>
                  </a:lnTo>
                  <a:lnTo>
                    <a:pt x="299" y="812"/>
                  </a:lnTo>
                  <a:lnTo>
                    <a:pt x="299" y="810"/>
                  </a:lnTo>
                  <a:lnTo>
                    <a:pt x="299" y="807"/>
                  </a:lnTo>
                  <a:lnTo>
                    <a:pt x="299" y="807"/>
                  </a:lnTo>
                  <a:lnTo>
                    <a:pt x="299" y="807"/>
                  </a:lnTo>
                  <a:lnTo>
                    <a:pt x="299" y="807"/>
                  </a:lnTo>
                  <a:lnTo>
                    <a:pt x="299" y="805"/>
                  </a:lnTo>
                  <a:lnTo>
                    <a:pt x="299" y="805"/>
                  </a:lnTo>
                  <a:lnTo>
                    <a:pt x="301" y="805"/>
                  </a:lnTo>
                  <a:lnTo>
                    <a:pt x="301" y="805"/>
                  </a:lnTo>
                  <a:lnTo>
                    <a:pt x="301" y="803"/>
                  </a:lnTo>
                  <a:lnTo>
                    <a:pt x="303" y="805"/>
                  </a:lnTo>
                  <a:lnTo>
                    <a:pt x="303" y="805"/>
                  </a:lnTo>
                  <a:lnTo>
                    <a:pt x="303" y="807"/>
                  </a:lnTo>
                  <a:lnTo>
                    <a:pt x="306" y="807"/>
                  </a:lnTo>
                  <a:lnTo>
                    <a:pt x="308" y="810"/>
                  </a:lnTo>
                  <a:lnTo>
                    <a:pt x="308" y="810"/>
                  </a:lnTo>
                  <a:lnTo>
                    <a:pt x="310" y="810"/>
                  </a:lnTo>
                  <a:lnTo>
                    <a:pt x="313" y="810"/>
                  </a:lnTo>
                  <a:lnTo>
                    <a:pt x="313" y="810"/>
                  </a:lnTo>
                  <a:lnTo>
                    <a:pt x="315" y="810"/>
                  </a:lnTo>
                  <a:lnTo>
                    <a:pt x="315" y="807"/>
                  </a:lnTo>
                  <a:lnTo>
                    <a:pt x="315" y="807"/>
                  </a:lnTo>
                  <a:lnTo>
                    <a:pt x="313" y="807"/>
                  </a:lnTo>
                  <a:lnTo>
                    <a:pt x="313" y="807"/>
                  </a:lnTo>
                  <a:lnTo>
                    <a:pt x="313" y="805"/>
                  </a:lnTo>
                  <a:lnTo>
                    <a:pt x="313" y="803"/>
                  </a:lnTo>
                  <a:lnTo>
                    <a:pt x="313" y="803"/>
                  </a:lnTo>
                  <a:lnTo>
                    <a:pt x="315" y="803"/>
                  </a:lnTo>
                  <a:lnTo>
                    <a:pt x="315" y="803"/>
                  </a:lnTo>
                  <a:lnTo>
                    <a:pt x="317" y="803"/>
                  </a:lnTo>
                  <a:lnTo>
                    <a:pt x="317" y="803"/>
                  </a:lnTo>
                  <a:lnTo>
                    <a:pt x="320" y="803"/>
                  </a:lnTo>
                  <a:lnTo>
                    <a:pt x="320" y="800"/>
                  </a:lnTo>
                  <a:lnTo>
                    <a:pt x="322" y="800"/>
                  </a:lnTo>
                  <a:lnTo>
                    <a:pt x="322" y="800"/>
                  </a:lnTo>
                  <a:lnTo>
                    <a:pt x="322" y="800"/>
                  </a:lnTo>
                  <a:lnTo>
                    <a:pt x="322" y="800"/>
                  </a:lnTo>
                  <a:lnTo>
                    <a:pt x="322" y="803"/>
                  </a:lnTo>
                  <a:lnTo>
                    <a:pt x="322" y="805"/>
                  </a:lnTo>
                  <a:lnTo>
                    <a:pt x="325" y="805"/>
                  </a:lnTo>
                  <a:lnTo>
                    <a:pt x="325" y="805"/>
                  </a:lnTo>
                  <a:lnTo>
                    <a:pt x="325" y="805"/>
                  </a:lnTo>
                  <a:lnTo>
                    <a:pt x="325" y="805"/>
                  </a:lnTo>
                  <a:lnTo>
                    <a:pt x="325" y="805"/>
                  </a:lnTo>
                  <a:lnTo>
                    <a:pt x="325" y="807"/>
                  </a:lnTo>
                  <a:lnTo>
                    <a:pt x="325" y="807"/>
                  </a:lnTo>
                  <a:lnTo>
                    <a:pt x="322" y="807"/>
                  </a:lnTo>
                  <a:lnTo>
                    <a:pt x="325" y="807"/>
                  </a:lnTo>
                  <a:lnTo>
                    <a:pt x="325" y="810"/>
                  </a:lnTo>
                  <a:lnTo>
                    <a:pt x="325" y="810"/>
                  </a:lnTo>
                  <a:lnTo>
                    <a:pt x="322" y="810"/>
                  </a:lnTo>
                  <a:lnTo>
                    <a:pt x="322" y="810"/>
                  </a:lnTo>
                  <a:lnTo>
                    <a:pt x="322" y="810"/>
                  </a:lnTo>
                  <a:lnTo>
                    <a:pt x="322" y="812"/>
                  </a:lnTo>
                  <a:lnTo>
                    <a:pt x="322" y="812"/>
                  </a:lnTo>
                  <a:lnTo>
                    <a:pt x="322" y="812"/>
                  </a:lnTo>
                  <a:lnTo>
                    <a:pt x="322" y="812"/>
                  </a:lnTo>
                  <a:lnTo>
                    <a:pt x="325" y="812"/>
                  </a:lnTo>
                  <a:lnTo>
                    <a:pt x="325" y="812"/>
                  </a:lnTo>
                  <a:lnTo>
                    <a:pt x="325" y="812"/>
                  </a:lnTo>
                  <a:lnTo>
                    <a:pt x="325" y="812"/>
                  </a:lnTo>
                  <a:lnTo>
                    <a:pt x="325" y="812"/>
                  </a:lnTo>
                  <a:lnTo>
                    <a:pt x="325" y="812"/>
                  </a:lnTo>
                  <a:lnTo>
                    <a:pt x="327" y="812"/>
                  </a:lnTo>
                  <a:lnTo>
                    <a:pt x="327" y="814"/>
                  </a:lnTo>
                  <a:lnTo>
                    <a:pt x="327" y="814"/>
                  </a:lnTo>
                  <a:lnTo>
                    <a:pt x="325" y="814"/>
                  </a:lnTo>
                  <a:lnTo>
                    <a:pt x="325" y="814"/>
                  </a:lnTo>
                  <a:lnTo>
                    <a:pt x="325" y="817"/>
                  </a:lnTo>
                  <a:lnTo>
                    <a:pt x="327" y="817"/>
                  </a:lnTo>
                  <a:lnTo>
                    <a:pt x="325" y="819"/>
                  </a:lnTo>
                  <a:lnTo>
                    <a:pt x="325" y="819"/>
                  </a:lnTo>
                  <a:lnTo>
                    <a:pt x="327" y="819"/>
                  </a:lnTo>
                  <a:lnTo>
                    <a:pt x="325" y="822"/>
                  </a:lnTo>
                  <a:lnTo>
                    <a:pt x="325" y="822"/>
                  </a:lnTo>
                  <a:lnTo>
                    <a:pt x="325" y="822"/>
                  </a:lnTo>
                  <a:lnTo>
                    <a:pt x="325" y="822"/>
                  </a:lnTo>
                  <a:lnTo>
                    <a:pt x="325" y="822"/>
                  </a:lnTo>
                  <a:lnTo>
                    <a:pt x="325" y="824"/>
                  </a:lnTo>
                  <a:lnTo>
                    <a:pt x="325" y="822"/>
                  </a:lnTo>
                  <a:lnTo>
                    <a:pt x="325" y="822"/>
                  </a:lnTo>
                  <a:lnTo>
                    <a:pt x="325" y="822"/>
                  </a:lnTo>
                  <a:lnTo>
                    <a:pt x="322" y="824"/>
                  </a:lnTo>
                  <a:lnTo>
                    <a:pt x="322" y="824"/>
                  </a:lnTo>
                  <a:lnTo>
                    <a:pt x="322" y="826"/>
                  </a:lnTo>
                  <a:lnTo>
                    <a:pt x="325" y="826"/>
                  </a:lnTo>
                  <a:lnTo>
                    <a:pt x="325" y="826"/>
                  </a:lnTo>
                  <a:lnTo>
                    <a:pt x="325" y="826"/>
                  </a:lnTo>
                  <a:lnTo>
                    <a:pt x="327" y="829"/>
                  </a:lnTo>
                  <a:lnTo>
                    <a:pt x="329" y="829"/>
                  </a:lnTo>
                  <a:lnTo>
                    <a:pt x="336" y="829"/>
                  </a:lnTo>
                  <a:lnTo>
                    <a:pt x="336" y="829"/>
                  </a:lnTo>
                  <a:lnTo>
                    <a:pt x="336" y="826"/>
                  </a:lnTo>
                  <a:lnTo>
                    <a:pt x="336" y="826"/>
                  </a:lnTo>
                  <a:lnTo>
                    <a:pt x="336" y="824"/>
                  </a:lnTo>
                  <a:lnTo>
                    <a:pt x="339" y="824"/>
                  </a:lnTo>
                  <a:lnTo>
                    <a:pt x="341" y="824"/>
                  </a:lnTo>
                  <a:lnTo>
                    <a:pt x="341" y="824"/>
                  </a:lnTo>
                  <a:lnTo>
                    <a:pt x="341" y="822"/>
                  </a:lnTo>
                  <a:lnTo>
                    <a:pt x="341" y="822"/>
                  </a:lnTo>
                  <a:lnTo>
                    <a:pt x="341" y="819"/>
                  </a:lnTo>
                  <a:lnTo>
                    <a:pt x="344" y="819"/>
                  </a:lnTo>
                  <a:lnTo>
                    <a:pt x="346" y="817"/>
                  </a:lnTo>
                  <a:lnTo>
                    <a:pt x="353" y="814"/>
                  </a:lnTo>
                  <a:lnTo>
                    <a:pt x="355" y="814"/>
                  </a:lnTo>
                  <a:lnTo>
                    <a:pt x="358" y="814"/>
                  </a:lnTo>
                  <a:lnTo>
                    <a:pt x="358" y="814"/>
                  </a:lnTo>
                  <a:lnTo>
                    <a:pt x="360" y="814"/>
                  </a:lnTo>
                  <a:lnTo>
                    <a:pt x="360" y="817"/>
                  </a:lnTo>
                  <a:lnTo>
                    <a:pt x="362" y="817"/>
                  </a:lnTo>
                  <a:lnTo>
                    <a:pt x="362" y="817"/>
                  </a:lnTo>
                  <a:lnTo>
                    <a:pt x="362" y="812"/>
                  </a:lnTo>
                  <a:lnTo>
                    <a:pt x="362" y="812"/>
                  </a:lnTo>
                  <a:lnTo>
                    <a:pt x="365" y="810"/>
                  </a:lnTo>
                  <a:lnTo>
                    <a:pt x="365" y="807"/>
                  </a:lnTo>
                  <a:lnTo>
                    <a:pt x="365" y="807"/>
                  </a:lnTo>
                  <a:lnTo>
                    <a:pt x="365" y="807"/>
                  </a:lnTo>
                  <a:lnTo>
                    <a:pt x="365" y="805"/>
                  </a:lnTo>
                  <a:lnTo>
                    <a:pt x="365" y="805"/>
                  </a:lnTo>
                  <a:lnTo>
                    <a:pt x="365" y="805"/>
                  </a:lnTo>
                  <a:lnTo>
                    <a:pt x="365" y="805"/>
                  </a:lnTo>
                  <a:lnTo>
                    <a:pt x="365" y="805"/>
                  </a:lnTo>
                  <a:lnTo>
                    <a:pt x="365" y="803"/>
                  </a:lnTo>
                  <a:lnTo>
                    <a:pt x="365" y="803"/>
                  </a:lnTo>
                  <a:lnTo>
                    <a:pt x="365" y="800"/>
                  </a:lnTo>
                  <a:lnTo>
                    <a:pt x="365" y="798"/>
                  </a:lnTo>
                  <a:lnTo>
                    <a:pt x="365" y="798"/>
                  </a:lnTo>
                  <a:lnTo>
                    <a:pt x="365" y="798"/>
                  </a:lnTo>
                  <a:lnTo>
                    <a:pt x="365" y="798"/>
                  </a:lnTo>
                  <a:lnTo>
                    <a:pt x="365" y="798"/>
                  </a:lnTo>
                  <a:lnTo>
                    <a:pt x="365" y="798"/>
                  </a:lnTo>
                  <a:lnTo>
                    <a:pt x="367" y="793"/>
                  </a:lnTo>
                  <a:lnTo>
                    <a:pt x="367" y="793"/>
                  </a:lnTo>
                  <a:lnTo>
                    <a:pt x="365" y="793"/>
                  </a:lnTo>
                  <a:lnTo>
                    <a:pt x="365" y="788"/>
                  </a:lnTo>
                  <a:lnTo>
                    <a:pt x="365" y="786"/>
                  </a:lnTo>
                  <a:lnTo>
                    <a:pt x="362" y="786"/>
                  </a:lnTo>
                  <a:lnTo>
                    <a:pt x="362" y="786"/>
                  </a:lnTo>
                  <a:lnTo>
                    <a:pt x="362" y="784"/>
                  </a:lnTo>
                  <a:lnTo>
                    <a:pt x="362" y="781"/>
                  </a:lnTo>
                  <a:lnTo>
                    <a:pt x="362" y="781"/>
                  </a:lnTo>
                  <a:lnTo>
                    <a:pt x="362" y="781"/>
                  </a:lnTo>
                  <a:lnTo>
                    <a:pt x="370" y="781"/>
                  </a:lnTo>
                  <a:lnTo>
                    <a:pt x="370" y="779"/>
                  </a:lnTo>
                  <a:lnTo>
                    <a:pt x="370" y="779"/>
                  </a:lnTo>
                  <a:lnTo>
                    <a:pt x="372" y="779"/>
                  </a:lnTo>
                  <a:lnTo>
                    <a:pt x="372" y="779"/>
                  </a:lnTo>
                  <a:lnTo>
                    <a:pt x="372" y="777"/>
                  </a:lnTo>
                  <a:lnTo>
                    <a:pt x="374" y="774"/>
                  </a:lnTo>
                  <a:lnTo>
                    <a:pt x="374" y="772"/>
                  </a:lnTo>
                  <a:lnTo>
                    <a:pt x="377" y="772"/>
                  </a:lnTo>
                  <a:lnTo>
                    <a:pt x="377" y="772"/>
                  </a:lnTo>
                  <a:lnTo>
                    <a:pt x="374" y="765"/>
                  </a:lnTo>
                  <a:lnTo>
                    <a:pt x="377" y="765"/>
                  </a:lnTo>
                  <a:lnTo>
                    <a:pt x="377" y="762"/>
                  </a:lnTo>
                  <a:lnTo>
                    <a:pt x="377" y="762"/>
                  </a:lnTo>
                  <a:lnTo>
                    <a:pt x="379" y="762"/>
                  </a:lnTo>
                  <a:lnTo>
                    <a:pt x="379" y="762"/>
                  </a:lnTo>
                  <a:lnTo>
                    <a:pt x="377" y="760"/>
                  </a:lnTo>
                  <a:lnTo>
                    <a:pt x="377" y="755"/>
                  </a:lnTo>
                  <a:lnTo>
                    <a:pt x="377" y="755"/>
                  </a:lnTo>
                  <a:lnTo>
                    <a:pt x="374" y="753"/>
                  </a:lnTo>
                  <a:lnTo>
                    <a:pt x="374" y="753"/>
                  </a:lnTo>
                  <a:lnTo>
                    <a:pt x="374" y="753"/>
                  </a:lnTo>
                  <a:lnTo>
                    <a:pt x="374" y="753"/>
                  </a:lnTo>
                  <a:lnTo>
                    <a:pt x="374" y="753"/>
                  </a:lnTo>
                  <a:lnTo>
                    <a:pt x="374" y="751"/>
                  </a:lnTo>
                  <a:lnTo>
                    <a:pt x="374" y="751"/>
                  </a:lnTo>
                  <a:lnTo>
                    <a:pt x="374" y="751"/>
                  </a:lnTo>
                  <a:lnTo>
                    <a:pt x="374" y="751"/>
                  </a:lnTo>
                  <a:lnTo>
                    <a:pt x="374" y="748"/>
                  </a:lnTo>
                  <a:lnTo>
                    <a:pt x="374" y="746"/>
                  </a:lnTo>
                  <a:lnTo>
                    <a:pt x="374" y="746"/>
                  </a:lnTo>
                  <a:lnTo>
                    <a:pt x="374" y="743"/>
                  </a:lnTo>
                  <a:lnTo>
                    <a:pt x="374" y="743"/>
                  </a:lnTo>
                  <a:lnTo>
                    <a:pt x="372" y="743"/>
                  </a:lnTo>
                  <a:lnTo>
                    <a:pt x="372" y="743"/>
                  </a:lnTo>
                  <a:lnTo>
                    <a:pt x="372" y="743"/>
                  </a:lnTo>
                  <a:lnTo>
                    <a:pt x="370" y="743"/>
                  </a:lnTo>
                  <a:lnTo>
                    <a:pt x="370" y="743"/>
                  </a:lnTo>
                  <a:lnTo>
                    <a:pt x="370" y="743"/>
                  </a:lnTo>
                  <a:lnTo>
                    <a:pt x="367" y="741"/>
                  </a:lnTo>
                  <a:lnTo>
                    <a:pt x="367" y="741"/>
                  </a:lnTo>
                  <a:lnTo>
                    <a:pt x="367" y="741"/>
                  </a:lnTo>
                  <a:lnTo>
                    <a:pt x="367" y="741"/>
                  </a:lnTo>
                  <a:lnTo>
                    <a:pt x="367" y="741"/>
                  </a:lnTo>
                  <a:lnTo>
                    <a:pt x="370" y="741"/>
                  </a:lnTo>
                  <a:lnTo>
                    <a:pt x="370" y="741"/>
                  </a:lnTo>
                  <a:lnTo>
                    <a:pt x="370" y="741"/>
                  </a:lnTo>
                  <a:lnTo>
                    <a:pt x="370" y="741"/>
                  </a:lnTo>
                  <a:lnTo>
                    <a:pt x="370" y="741"/>
                  </a:lnTo>
                  <a:lnTo>
                    <a:pt x="370" y="741"/>
                  </a:lnTo>
                  <a:lnTo>
                    <a:pt x="370" y="741"/>
                  </a:lnTo>
                  <a:lnTo>
                    <a:pt x="372" y="741"/>
                  </a:lnTo>
                  <a:lnTo>
                    <a:pt x="372" y="739"/>
                  </a:lnTo>
                  <a:lnTo>
                    <a:pt x="372" y="739"/>
                  </a:lnTo>
                  <a:lnTo>
                    <a:pt x="374" y="739"/>
                  </a:lnTo>
                  <a:lnTo>
                    <a:pt x="374" y="739"/>
                  </a:lnTo>
                  <a:lnTo>
                    <a:pt x="374" y="739"/>
                  </a:lnTo>
                  <a:lnTo>
                    <a:pt x="374" y="741"/>
                  </a:lnTo>
                  <a:lnTo>
                    <a:pt x="374" y="741"/>
                  </a:lnTo>
                  <a:lnTo>
                    <a:pt x="374" y="741"/>
                  </a:lnTo>
                  <a:lnTo>
                    <a:pt x="374" y="739"/>
                  </a:lnTo>
                  <a:lnTo>
                    <a:pt x="377" y="739"/>
                  </a:lnTo>
                  <a:lnTo>
                    <a:pt x="379" y="736"/>
                  </a:lnTo>
                  <a:lnTo>
                    <a:pt x="379" y="734"/>
                  </a:lnTo>
                  <a:lnTo>
                    <a:pt x="381" y="734"/>
                  </a:lnTo>
                  <a:lnTo>
                    <a:pt x="381" y="734"/>
                  </a:lnTo>
                  <a:lnTo>
                    <a:pt x="384" y="732"/>
                  </a:lnTo>
                  <a:lnTo>
                    <a:pt x="384" y="732"/>
                  </a:lnTo>
                  <a:lnTo>
                    <a:pt x="386" y="732"/>
                  </a:lnTo>
                  <a:lnTo>
                    <a:pt x="388" y="732"/>
                  </a:lnTo>
                  <a:lnTo>
                    <a:pt x="388" y="732"/>
                  </a:lnTo>
                  <a:lnTo>
                    <a:pt x="388" y="732"/>
                  </a:lnTo>
                  <a:lnTo>
                    <a:pt x="391" y="732"/>
                  </a:lnTo>
                  <a:lnTo>
                    <a:pt x="391" y="732"/>
                  </a:lnTo>
                  <a:lnTo>
                    <a:pt x="391" y="732"/>
                  </a:lnTo>
                  <a:lnTo>
                    <a:pt x="393" y="732"/>
                  </a:lnTo>
                  <a:lnTo>
                    <a:pt x="393" y="732"/>
                  </a:lnTo>
                  <a:lnTo>
                    <a:pt x="393" y="732"/>
                  </a:lnTo>
                  <a:lnTo>
                    <a:pt x="396" y="732"/>
                  </a:lnTo>
                  <a:lnTo>
                    <a:pt x="398" y="732"/>
                  </a:lnTo>
                  <a:lnTo>
                    <a:pt x="398" y="732"/>
                  </a:lnTo>
                  <a:lnTo>
                    <a:pt x="400" y="732"/>
                  </a:lnTo>
                  <a:lnTo>
                    <a:pt x="400" y="732"/>
                  </a:lnTo>
                  <a:lnTo>
                    <a:pt x="403" y="732"/>
                  </a:lnTo>
                  <a:lnTo>
                    <a:pt x="403" y="729"/>
                  </a:lnTo>
                  <a:lnTo>
                    <a:pt x="403" y="729"/>
                  </a:lnTo>
                  <a:lnTo>
                    <a:pt x="405" y="729"/>
                  </a:lnTo>
                  <a:lnTo>
                    <a:pt x="405" y="729"/>
                  </a:lnTo>
                  <a:lnTo>
                    <a:pt x="405" y="727"/>
                  </a:lnTo>
                  <a:lnTo>
                    <a:pt x="405" y="727"/>
                  </a:lnTo>
                  <a:lnTo>
                    <a:pt x="407" y="727"/>
                  </a:lnTo>
                  <a:lnTo>
                    <a:pt x="407" y="727"/>
                  </a:lnTo>
                  <a:lnTo>
                    <a:pt x="407" y="727"/>
                  </a:lnTo>
                  <a:lnTo>
                    <a:pt x="407" y="727"/>
                  </a:lnTo>
                  <a:lnTo>
                    <a:pt x="407" y="727"/>
                  </a:lnTo>
                  <a:lnTo>
                    <a:pt x="407" y="727"/>
                  </a:lnTo>
                  <a:lnTo>
                    <a:pt x="410" y="725"/>
                  </a:lnTo>
                  <a:lnTo>
                    <a:pt x="412" y="725"/>
                  </a:lnTo>
                  <a:lnTo>
                    <a:pt x="412" y="725"/>
                  </a:lnTo>
                  <a:lnTo>
                    <a:pt x="412" y="722"/>
                  </a:lnTo>
                  <a:lnTo>
                    <a:pt x="412" y="720"/>
                  </a:lnTo>
                  <a:lnTo>
                    <a:pt x="417" y="717"/>
                  </a:lnTo>
                  <a:lnTo>
                    <a:pt x="417" y="717"/>
                  </a:lnTo>
                  <a:lnTo>
                    <a:pt x="417" y="715"/>
                  </a:lnTo>
                  <a:lnTo>
                    <a:pt x="417" y="715"/>
                  </a:lnTo>
                  <a:lnTo>
                    <a:pt x="417" y="715"/>
                  </a:lnTo>
                  <a:lnTo>
                    <a:pt x="417" y="715"/>
                  </a:lnTo>
                  <a:lnTo>
                    <a:pt x="417" y="713"/>
                  </a:lnTo>
                  <a:lnTo>
                    <a:pt x="417" y="713"/>
                  </a:lnTo>
                  <a:lnTo>
                    <a:pt x="419" y="713"/>
                  </a:lnTo>
                  <a:lnTo>
                    <a:pt x="419" y="713"/>
                  </a:lnTo>
                  <a:lnTo>
                    <a:pt x="419" y="715"/>
                  </a:lnTo>
                  <a:lnTo>
                    <a:pt x="419" y="715"/>
                  </a:lnTo>
                  <a:lnTo>
                    <a:pt x="422" y="715"/>
                  </a:lnTo>
                  <a:lnTo>
                    <a:pt x="422" y="713"/>
                  </a:lnTo>
                  <a:lnTo>
                    <a:pt x="419" y="708"/>
                  </a:lnTo>
                  <a:lnTo>
                    <a:pt x="419" y="706"/>
                  </a:lnTo>
                  <a:lnTo>
                    <a:pt x="419" y="706"/>
                  </a:lnTo>
                  <a:lnTo>
                    <a:pt x="422" y="703"/>
                  </a:lnTo>
                  <a:lnTo>
                    <a:pt x="422" y="703"/>
                  </a:lnTo>
                  <a:lnTo>
                    <a:pt x="422" y="703"/>
                  </a:lnTo>
                  <a:lnTo>
                    <a:pt x="422" y="703"/>
                  </a:lnTo>
                  <a:lnTo>
                    <a:pt x="422" y="701"/>
                  </a:lnTo>
                  <a:lnTo>
                    <a:pt x="422" y="701"/>
                  </a:lnTo>
                  <a:lnTo>
                    <a:pt x="422" y="699"/>
                  </a:lnTo>
                  <a:lnTo>
                    <a:pt x="419" y="699"/>
                  </a:lnTo>
                  <a:lnTo>
                    <a:pt x="417" y="696"/>
                  </a:lnTo>
                  <a:lnTo>
                    <a:pt x="417" y="696"/>
                  </a:lnTo>
                  <a:lnTo>
                    <a:pt x="417" y="691"/>
                  </a:lnTo>
                  <a:lnTo>
                    <a:pt x="417" y="691"/>
                  </a:lnTo>
                  <a:lnTo>
                    <a:pt x="417" y="691"/>
                  </a:lnTo>
                  <a:lnTo>
                    <a:pt x="419" y="691"/>
                  </a:lnTo>
                  <a:lnTo>
                    <a:pt x="419" y="691"/>
                  </a:lnTo>
                  <a:lnTo>
                    <a:pt x="419" y="691"/>
                  </a:lnTo>
                  <a:lnTo>
                    <a:pt x="422" y="691"/>
                  </a:lnTo>
                  <a:lnTo>
                    <a:pt x="424" y="691"/>
                  </a:lnTo>
                  <a:lnTo>
                    <a:pt x="424" y="691"/>
                  </a:lnTo>
                  <a:lnTo>
                    <a:pt x="426" y="691"/>
                  </a:lnTo>
                  <a:lnTo>
                    <a:pt x="426" y="691"/>
                  </a:lnTo>
                  <a:lnTo>
                    <a:pt x="429" y="691"/>
                  </a:lnTo>
                  <a:lnTo>
                    <a:pt x="429" y="691"/>
                  </a:lnTo>
                  <a:lnTo>
                    <a:pt x="431" y="691"/>
                  </a:lnTo>
                  <a:lnTo>
                    <a:pt x="431" y="691"/>
                  </a:lnTo>
                  <a:lnTo>
                    <a:pt x="431" y="691"/>
                  </a:lnTo>
                  <a:lnTo>
                    <a:pt x="431" y="687"/>
                  </a:lnTo>
                  <a:lnTo>
                    <a:pt x="431" y="687"/>
                  </a:lnTo>
                  <a:lnTo>
                    <a:pt x="431" y="684"/>
                  </a:lnTo>
                  <a:lnTo>
                    <a:pt x="431" y="682"/>
                  </a:lnTo>
                  <a:lnTo>
                    <a:pt x="431" y="680"/>
                  </a:lnTo>
                  <a:lnTo>
                    <a:pt x="429" y="677"/>
                  </a:lnTo>
                  <a:lnTo>
                    <a:pt x="429" y="677"/>
                  </a:lnTo>
                  <a:lnTo>
                    <a:pt x="429" y="675"/>
                  </a:lnTo>
                  <a:lnTo>
                    <a:pt x="426" y="672"/>
                  </a:lnTo>
                  <a:lnTo>
                    <a:pt x="424" y="672"/>
                  </a:lnTo>
                  <a:lnTo>
                    <a:pt x="424" y="670"/>
                  </a:lnTo>
                  <a:lnTo>
                    <a:pt x="424" y="670"/>
                  </a:lnTo>
                  <a:lnTo>
                    <a:pt x="424" y="670"/>
                  </a:lnTo>
                  <a:lnTo>
                    <a:pt x="424" y="670"/>
                  </a:lnTo>
                  <a:lnTo>
                    <a:pt x="426" y="668"/>
                  </a:lnTo>
                  <a:lnTo>
                    <a:pt x="426" y="668"/>
                  </a:lnTo>
                  <a:lnTo>
                    <a:pt x="431" y="668"/>
                  </a:lnTo>
                  <a:lnTo>
                    <a:pt x="431" y="668"/>
                  </a:lnTo>
                  <a:lnTo>
                    <a:pt x="431" y="668"/>
                  </a:lnTo>
                  <a:lnTo>
                    <a:pt x="431" y="665"/>
                  </a:lnTo>
                  <a:lnTo>
                    <a:pt x="429" y="665"/>
                  </a:lnTo>
                  <a:lnTo>
                    <a:pt x="429" y="665"/>
                  </a:lnTo>
                  <a:lnTo>
                    <a:pt x="429" y="665"/>
                  </a:lnTo>
                  <a:lnTo>
                    <a:pt x="431" y="663"/>
                  </a:lnTo>
                  <a:lnTo>
                    <a:pt x="431" y="663"/>
                  </a:lnTo>
                  <a:lnTo>
                    <a:pt x="431" y="663"/>
                  </a:lnTo>
                  <a:lnTo>
                    <a:pt x="433" y="661"/>
                  </a:lnTo>
                  <a:lnTo>
                    <a:pt x="433" y="663"/>
                  </a:lnTo>
                  <a:lnTo>
                    <a:pt x="433" y="663"/>
                  </a:lnTo>
                  <a:lnTo>
                    <a:pt x="433" y="661"/>
                  </a:lnTo>
                  <a:lnTo>
                    <a:pt x="436" y="661"/>
                  </a:lnTo>
                  <a:lnTo>
                    <a:pt x="436" y="658"/>
                  </a:lnTo>
                  <a:lnTo>
                    <a:pt x="436" y="656"/>
                  </a:lnTo>
                  <a:lnTo>
                    <a:pt x="438" y="656"/>
                  </a:lnTo>
                  <a:lnTo>
                    <a:pt x="438" y="656"/>
                  </a:lnTo>
                  <a:lnTo>
                    <a:pt x="438" y="656"/>
                  </a:lnTo>
                  <a:lnTo>
                    <a:pt x="441" y="654"/>
                  </a:lnTo>
                  <a:lnTo>
                    <a:pt x="441" y="654"/>
                  </a:lnTo>
                  <a:lnTo>
                    <a:pt x="441" y="654"/>
                  </a:lnTo>
                  <a:lnTo>
                    <a:pt x="443" y="654"/>
                  </a:lnTo>
                  <a:lnTo>
                    <a:pt x="443" y="654"/>
                  </a:lnTo>
                  <a:lnTo>
                    <a:pt x="443" y="651"/>
                  </a:lnTo>
                  <a:lnTo>
                    <a:pt x="445" y="651"/>
                  </a:lnTo>
                  <a:lnTo>
                    <a:pt x="445" y="651"/>
                  </a:lnTo>
                  <a:lnTo>
                    <a:pt x="445" y="651"/>
                  </a:lnTo>
                  <a:lnTo>
                    <a:pt x="443" y="651"/>
                  </a:lnTo>
                  <a:lnTo>
                    <a:pt x="443" y="651"/>
                  </a:lnTo>
                  <a:lnTo>
                    <a:pt x="443" y="649"/>
                  </a:lnTo>
                  <a:lnTo>
                    <a:pt x="443" y="649"/>
                  </a:lnTo>
                  <a:lnTo>
                    <a:pt x="445" y="649"/>
                  </a:lnTo>
                  <a:lnTo>
                    <a:pt x="445" y="649"/>
                  </a:lnTo>
                  <a:lnTo>
                    <a:pt x="445" y="649"/>
                  </a:lnTo>
                  <a:lnTo>
                    <a:pt x="445" y="651"/>
                  </a:lnTo>
                  <a:lnTo>
                    <a:pt x="445" y="651"/>
                  </a:lnTo>
                  <a:lnTo>
                    <a:pt x="445" y="651"/>
                  </a:lnTo>
                  <a:lnTo>
                    <a:pt x="445" y="651"/>
                  </a:lnTo>
                  <a:lnTo>
                    <a:pt x="445" y="651"/>
                  </a:lnTo>
                  <a:lnTo>
                    <a:pt x="448" y="651"/>
                  </a:lnTo>
                  <a:lnTo>
                    <a:pt x="448" y="651"/>
                  </a:lnTo>
                  <a:lnTo>
                    <a:pt x="448" y="654"/>
                  </a:lnTo>
                  <a:lnTo>
                    <a:pt x="448" y="654"/>
                  </a:lnTo>
                  <a:lnTo>
                    <a:pt x="448" y="654"/>
                  </a:lnTo>
                  <a:lnTo>
                    <a:pt x="445" y="654"/>
                  </a:lnTo>
                  <a:lnTo>
                    <a:pt x="445" y="654"/>
                  </a:lnTo>
                  <a:lnTo>
                    <a:pt x="445" y="654"/>
                  </a:lnTo>
                  <a:lnTo>
                    <a:pt x="443" y="656"/>
                  </a:lnTo>
                  <a:lnTo>
                    <a:pt x="445" y="656"/>
                  </a:lnTo>
                  <a:lnTo>
                    <a:pt x="445" y="656"/>
                  </a:lnTo>
                  <a:lnTo>
                    <a:pt x="448" y="656"/>
                  </a:lnTo>
                  <a:lnTo>
                    <a:pt x="448" y="656"/>
                  </a:lnTo>
                  <a:lnTo>
                    <a:pt x="448" y="656"/>
                  </a:lnTo>
                  <a:lnTo>
                    <a:pt x="450" y="656"/>
                  </a:lnTo>
                  <a:lnTo>
                    <a:pt x="452" y="658"/>
                  </a:lnTo>
                  <a:lnTo>
                    <a:pt x="455" y="658"/>
                  </a:lnTo>
                  <a:lnTo>
                    <a:pt x="457" y="661"/>
                  </a:lnTo>
                  <a:lnTo>
                    <a:pt x="459" y="663"/>
                  </a:lnTo>
                  <a:lnTo>
                    <a:pt x="464" y="665"/>
                  </a:lnTo>
                  <a:lnTo>
                    <a:pt x="464" y="665"/>
                  </a:lnTo>
                  <a:lnTo>
                    <a:pt x="467" y="665"/>
                  </a:lnTo>
                  <a:lnTo>
                    <a:pt x="467" y="665"/>
                  </a:lnTo>
                  <a:lnTo>
                    <a:pt x="467" y="668"/>
                  </a:lnTo>
                  <a:lnTo>
                    <a:pt x="467" y="668"/>
                  </a:lnTo>
                  <a:lnTo>
                    <a:pt x="467" y="668"/>
                  </a:lnTo>
                  <a:lnTo>
                    <a:pt x="469" y="668"/>
                  </a:lnTo>
                  <a:lnTo>
                    <a:pt x="471" y="668"/>
                  </a:lnTo>
                  <a:lnTo>
                    <a:pt x="471" y="668"/>
                  </a:lnTo>
                  <a:lnTo>
                    <a:pt x="474" y="668"/>
                  </a:lnTo>
                  <a:lnTo>
                    <a:pt x="474" y="668"/>
                  </a:lnTo>
                  <a:lnTo>
                    <a:pt x="474" y="665"/>
                  </a:lnTo>
                  <a:lnTo>
                    <a:pt x="471" y="663"/>
                  </a:lnTo>
                  <a:lnTo>
                    <a:pt x="474" y="663"/>
                  </a:lnTo>
                  <a:lnTo>
                    <a:pt x="474" y="661"/>
                  </a:lnTo>
                  <a:lnTo>
                    <a:pt x="483" y="661"/>
                  </a:lnTo>
                  <a:lnTo>
                    <a:pt x="483" y="661"/>
                  </a:lnTo>
                  <a:lnTo>
                    <a:pt x="481" y="646"/>
                  </a:lnTo>
                  <a:lnTo>
                    <a:pt x="483" y="644"/>
                  </a:lnTo>
                  <a:lnTo>
                    <a:pt x="483" y="644"/>
                  </a:lnTo>
                  <a:lnTo>
                    <a:pt x="483" y="642"/>
                  </a:lnTo>
                  <a:lnTo>
                    <a:pt x="483" y="639"/>
                  </a:lnTo>
                  <a:lnTo>
                    <a:pt x="481" y="639"/>
                  </a:lnTo>
                  <a:lnTo>
                    <a:pt x="483" y="637"/>
                  </a:lnTo>
                  <a:lnTo>
                    <a:pt x="483" y="637"/>
                  </a:lnTo>
                  <a:lnTo>
                    <a:pt x="485" y="639"/>
                  </a:lnTo>
                  <a:lnTo>
                    <a:pt x="488" y="639"/>
                  </a:lnTo>
                  <a:lnTo>
                    <a:pt x="488" y="639"/>
                  </a:lnTo>
                  <a:lnTo>
                    <a:pt x="490" y="639"/>
                  </a:lnTo>
                  <a:lnTo>
                    <a:pt x="490" y="642"/>
                  </a:lnTo>
                  <a:lnTo>
                    <a:pt x="493" y="642"/>
                  </a:lnTo>
                  <a:lnTo>
                    <a:pt x="493" y="642"/>
                  </a:lnTo>
                  <a:lnTo>
                    <a:pt x="493" y="642"/>
                  </a:lnTo>
                  <a:lnTo>
                    <a:pt x="493" y="644"/>
                  </a:lnTo>
                  <a:lnTo>
                    <a:pt x="493" y="644"/>
                  </a:lnTo>
                  <a:lnTo>
                    <a:pt x="495" y="642"/>
                  </a:lnTo>
                  <a:lnTo>
                    <a:pt x="495" y="642"/>
                  </a:lnTo>
                  <a:lnTo>
                    <a:pt x="495" y="642"/>
                  </a:lnTo>
                  <a:lnTo>
                    <a:pt x="497" y="642"/>
                  </a:lnTo>
                  <a:lnTo>
                    <a:pt x="497" y="642"/>
                  </a:lnTo>
                  <a:lnTo>
                    <a:pt x="497" y="642"/>
                  </a:lnTo>
                  <a:lnTo>
                    <a:pt x="497" y="642"/>
                  </a:lnTo>
                  <a:lnTo>
                    <a:pt x="497" y="642"/>
                  </a:lnTo>
                  <a:lnTo>
                    <a:pt x="500" y="642"/>
                  </a:lnTo>
                  <a:lnTo>
                    <a:pt x="502" y="642"/>
                  </a:lnTo>
                  <a:lnTo>
                    <a:pt x="500" y="637"/>
                  </a:lnTo>
                  <a:lnTo>
                    <a:pt x="500" y="632"/>
                  </a:lnTo>
                  <a:lnTo>
                    <a:pt x="502" y="630"/>
                  </a:lnTo>
                  <a:lnTo>
                    <a:pt x="502" y="630"/>
                  </a:lnTo>
                  <a:lnTo>
                    <a:pt x="504" y="623"/>
                  </a:lnTo>
                  <a:lnTo>
                    <a:pt x="504" y="623"/>
                  </a:lnTo>
                  <a:lnTo>
                    <a:pt x="504" y="623"/>
                  </a:lnTo>
                  <a:lnTo>
                    <a:pt x="504" y="623"/>
                  </a:lnTo>
                  <a:lnTo>
                    <a:pt x="504" y="623"/>
                  </a:lnTo>
                  <a:lnTo>
                    <a:pt x="504" y="620"/>
                  </a:lnTo>
                  <a:lnTo>
                    <a:pt x="514" y="616"/>
                  </a:lnTo>
                  <a:lnTo>
                    <a:pt x="514" y="613"/>
                  </a:lnTo>
                  <a:lnTo>
                    <a:pt x="516" y="611"/>
                  </a:lnTo>
                  <a:lnTo>
                    <a:pt x="519" y="611"/>
                  </a:lnTo>
                  <a:lnTo>
                    <a:pt x="523" y="609"/>
                  </a:lnTo>
                  <a:lnTo>
                    <a:pt x="526" y="606"/>
                  </a:lnTo>
                  <a:lnTo>
                    <a:pt x="530" y="609"/>
                  </a:lnTo>
                  <a:lnTo>
                    <a:pt x="542" y="613"/>
                  </a:lnTo>
                  <a:lnTo>
                    <a:pt x="545" y="613"/>
                  </a:lnTo>
                  <a:lnTo>
                    <a:pt x="545" y="613"/>
                  </a:lnTo>
                  <a:lnTo>
                    <a:pt x="545" y="613"/>
                  </a:lnTo>
                  <a:lnTo>
                    <a:pt x="547" y="613"/>
                  </a:lnTo>
                  <a:lnTo>
                    <a:pt x="549" y="611"/>
                  </a:lnTo>
                  <a:lnTo>
                    <a:pt x="549" y="611"/>
                  </a:lnTo>
                  <a:lnTo>
                    <a:pt x="549" y="597"/>
                  </a:lnTo>
                  <a:lnTo>
                    <a:pt x="549" y="597"/>
                  </a:lnTo>
                  <a:lnTo>
                    <a:pt x="552" y="597"/>
                  </a:lnTo>
                  <a:lnTo>
                    <a:pt x="554" y="594"/>
                  </a:lnTo>
                  <a:lnTo>
                    <a:pt x="559" y="597"/>
                  </a:lnTo>
                  <a:lnTo>
                    <a:pt x="564" y="597"/>
                  </a:lnTo>
                  <a:lnTo>
                    <a:pt x="566" y="594"/>
                  </a:lnTo>
                  <a:lnTo>
                    <a:pt x="585" y="583"/>
                  </a:lnTo>
                  <a:lnTo>
                    <a:pt x="587" y="583"/>
                  </a:lnTo>
                  <a:lnTo>
                    <a:pt x="597" y="580"/>
                  </a:lnTo>
                  <a:lnTo>
                    <a:pt x="599" y="578"/>
                  </a:lnTo>
                  <a:lnTo>
                    <a:pt x="601" y="578"/>
                  </a:lnTo>
                  <a:lnTo>
                    <a:pt x="601" y="578"/>
                  </a:lnTo>
                  <a:lnTo>
                    <a:pt x="613" y="568"/>
                  </a:lnTo>
                  <a:lnTo>
                    <a:pt x="613" y="568"/>
                  </a:lnTo>
                  <a:lnTo>
                    <a:pt x="616" y="564"/>
                  </a:lnTo>
                  <a:lnTo>
                    <a:pt x="616" y="564"/>
                  </a:lnTo>
                  <a:lnTo>
                    <a:pt x="616" y="564"/>
                  </a:lnTo>
                  <a:lnTo>
                    <a:pt x="618" y="564"/>
                  </a:lnTo>
                  <a:lnTo>
                    <a:pt x="630" y="564"/>
                  </a:lnTo>
                  <a:lnTo>
                    <a:pt x="632" y="564"/>
                  </a:lnTo>
                  <a:lnTo>
                    <a:pt x="632" y="564"/>
                  </a:lnTo>
                  <a:lnTo>
                    <a:pt x="635" y="566"/>
                  </a:lnTo>
                  <a:lnTo>
                    <a:pt x="635" y="566"/>
                  </a:lnTo>
                  <a:lnTo>
                    <a:pt x="635" y="566"/>
                  </a:lnTo>
                  <a:lnTo>
                    <a:pt x="637" y="566"/>
                  </a:lnTo>
                  <a:lnTo>
                    <a:pt x="642" y="564"/>
                  </a:lnTo>
                  <a:lnTo>
                    <a:pt x="644" y="564"/>
                  </a:lnTo>
                  <a:lnTo>
                    <a:pt x="649" y="564"/>
                  </a:lnTo>
                  <a:lnTo>
                    <a:pt x="656" y="568"/>
                  </a:lnTo>
                  <a:lnTo>
                    <a:pt x="656" y="568"/>
                  </a:lnTo>
                  <a:lnTo>
                    <a:pt x="668" y="573"/>
                  </a:lnTo>
                  <a:lnTo>
                    <a:pt x="668" y="568"/>
                  </a:lnTo>
                  <a:lnTo>
                    <a:pt x="668" y="568"/>
                  </a:lnTo>
                  <a:lnTo>
                    <a:pt x="668" y="568"/>
                  </a:lnTo>
                  <a:lnTo>
                    <a:pt x="675" y="568"/>
                  </a:lnTo>
                  <a:lnTo>
                    <a:pt x="677" y="568"/>
                  </a:lnTo>
                  <a:lnTo>
                    <a:pt x="680" y="568"/>
                  </a:lnTo>
                  <a:lnTo>
                    <a:pt x="682" y="568"/>
                  </a:lnTo>
                  <a:lnTo>
                    <a:pt x="684" y="568"/>
                  </a:lnTo>
                  <a:lnTo>
                    <a:pt x="694" y="571"/>
                  </a:lnTo>
                  <a:lnTo>
                    <a:pt x="694" y="571"/>
                  </a:lnTo>
                  <a:lnTo>
                    <a:pt x="696" y="571"/>
                  </a:lnTo>
                  <a:lnTo>
                    <a:pt x="696" y="568"/>
                  </a:lnTo>
                  <a:lnTo>
                    <a:pt x="698" y="568"/>
                  </a:lnTo>
                  <a:lnTo>
                    <a:pt x="706" y="568"/>
                  </a:lnTo>
                  <a:lnTo>
                    <a:pt x="708" y="568"/>
                  </a:lnTo>
                  <a:lnTo>
                    <a:pt x="708" y="568"/>
                  </a:lnTo>
                  <a:lnTo>
                    <a:pt x="713" y="564"/>
                  </a:lnTo>
                  <a:lnTo>
                    <a:pt x="717" y="561"/>
                  </a:lnTo>
                  <a:lnTo>
                    <a:pt x="722" y="557"/>
                  </a:lnTo>
                  <a:lnTo>
                    <a:pt x="724" y="552"/>
                  </a:lnTo>
                  <a:lnTo>
                    <a:pt x="727" y="552"/>
                  </a:lnTo>
                  <a:lnTo>
                    <a:pt x="729" y="552"/>
                  </a:lnTo>
                  <a:lnTo>
                    <a:pt x="732" y="552"/>
                  </a:lnTo>
                  <a:lnTo>
                    <a:pt x="736" y="552"/>
                  </a:lnTo>
                  <a:lnTo>
                    <a:pt x="743" y="552"/>
                  </a:lnTo>
                  <a:lnTo>
                    <a:pt x="748" y="552"/>
                  </a:lnTo>
                  <a:lnTo>
                    <a:pt x="753" y="552"/>
                  </a:lnTo>
                  <a:lnTo>
                    <a:pt x="758" y="549"/>
                  </a:lnTo>
                  <a:lnTo>
                    <a:pt x="762" y="549"/>
                  </a:lnTo>
                  <a:lnTo>
                    <a:pt x="767" y="549"/>
                  </a:lnTo>
                  <a:lnTo>
                    <a:pt x="774" y="549"/>
                  </a:lnTo>
                  <a:lnTo>
                    <a:pt x="779" y="549"/>
                  </a:lnTo>
                  <a:lnTo>
                    <a:pt x="784" y="549"/>
                  </a:lnTo>
                  <a:lnTo>
                    <a:pt x="788" y="549"/>
                  </a:lnTo>
                  <a:lnTo>
                    <a:pt x="793" y="549"/>
                  </a:lnTo>
                  <a:lnTo>
                    <a:pt x="800" y="549"/>
                  </a:lnTo>
                  <a:lnTo>
                    <a:pt x="805" y="549"/>
                  </a:lnTo>
                  <a:lnTo>
                    <a:pt x="810" y="549"/>
                  </a:lnTo>
                  <a:lnTo>
                    <a:pt x="814" y="549"/>
                  </a:lnTo>
                  <a:lnTo>
                    <a:pt x="817" y="549"/>
                  </a:lnTo>
                  <a:lnTo>
                    <a:pt x="817" y="547"/>
                  </a:lnTo>
                  <a:lnTo>
                    <a:pt x="817" y="545"/>
                  </a:lnTo>
                  <a:lnTo>
                    <a:pt x="817" y="545"/>
                  </a:lnTo>
                  <a:lnTo>
                    <a:pt x="817" y="545"/>
                  </a:lnTo>
                  <a:lnTo>
                    <a:pt x="819" y="545"/>
                  </a:lnTo>
                  <a:lnTo>
                    <a:pt x="819" y="545"/>
                  </a:lnTo>
                  <a:lnTo>
                    <a:pt x="821" y="545"/>
                  </a:lnTo>
                  <a:lnTo>
                    <a:pt x="829" y="545"/>
                  </a:lnTo>
                  <a:lnTo>
                    <a:pt x="838" y="547"/>
                  </a:lnTo>
                  <a:lnTo>
                    <a:pt x="843" y="547"/>
                  </a:lnTo>
                  <a:lnTo>
                    <a:pt x="843" y="547"/>
                  </a:lnTo>
                  <a:lnTo>
                    <a:pt x="845" y="547"/>
                  </a:lnTo>
                  <a:lnTo>
                    <a:pt x="845" y="542"/>
                  </a:lnTo>
                  <a:lnTo>
                    <a:pt x="845" y="540"/>
                  </a:lnTo>
                  <a:lnTo>
                    <a:pt x="850" y="538"/>
                  </a:lnTo>
                  <a:lnTo>
                    <a:pt x="855" y="533"/>
                  </a:lnTo>
                  <a:lnTo>
                    <a:pt x="857" y="530"/>
                  </a:lnTo>
                  <a:lnTo>
                    <a:pt x="862" y="530"/>
                  </a:lnTo>
                  <a:lnTo>
                    <a:pt x="862" y="530"/>
                  </a:lnTo>
                  <a:lnTo>
                    <a:pt x="864" y="528"/>
                  </a:lnTo>
                  <a:lnTo>
                    <a:pt x="864" y="528"/>
                  </a:lnTo>
                  <a:lnTo>
                    <a:pt x="864" y="526"/>
                  </a:lnTo>
                  <a:lnTo>
                    <a:pt x="864" y="523"/>
                  </a:lnTo>
                  <a:lnTo>
                    <a:pt x="866" y="519"/>
                  </a:lnTo>
                  <a:lnTo>
                    <a:pt x="866" y="516"/>
                  </a:lnTo>
                  <a:lnTo>
                    <a:pt x="866" y="516"/>
                  </a:lnTo>
                  <a:lnTo>
                    <a:pt x="869" y="514"/>
                  </a:lnTo>
                  <a:lnTo>
                    <a:pt x="869" y="514"/>
                  </a:lnTo>
                  <a:lnTo>
                    <a:pt x="871" y="512"/>
                  </a:lnTo>
                  <a:lnTo>
                    <a:pt x="871" y="512"/>
                  </a:lnTo>
                  <a:lnTo>
                    <a:pt x="871" y="512"/>
                  </a:lnTo>
                  <a:lnTo>
                    <a:pt x="871" y="512"/>
                  </a:lnTo>
                  <a:lnTo>
                    <a:pt x="869" y="512"/>
                  </a:lnTo>
                  <a:lnTo>
                    <a:pt x="869" y="512"/>
                  </a:lnTo>
                  <a:lnTo>
                    <a:pt x="869" y="509"/>
                  </a:lnTo>
                  <a:lnTo>
                    <a:pt x="869" y="509"/>
                  </a:lnTo>
                  <a:lnTo>
                    <a:pt x="869" y="507"/>
                  </a:lnTo>
                  <a:lnTo>
                    <a:pt x="874" y="495"/>
                  </a:lnTo>
                  <a:lnTo>
                    <a:pt x="876" y="495"/>
                  </a:lnTo>
                  <a:lnTo>
                    <a:pt x="876" y="493"/>
                  </a:lnTo>
                  <a:lnTo>
                    <a:pt x="878" y="493"/>
                  </a:lnTo>
                  <a:lnTo>
                    <a:pt x="881" y="490"/>
                  </a:lnTo>
                  <a:lnTo>
                    <a:pt x="881" y="490"/>
                  </a:lnTo>
                  <a:lnTo>
                    <a:pt x="881" y="488"/>
                  </a:lnTo>
                  <a:lnTo>
                    <a:pt x="881" y="483"/>
                  </a:lnTo>
                  <a:lnTo>
                    <a:pt x="881" y="478"/>
                  </a:lnTo>
                  <a:lnTo>
                    <a:pt x="881" y="471"/>
                  </a:lnTo>
                  <a:lnTo>
                    <a:pt x="881" y="467"/>
                  </a:lnTo>
                  <a:lnTo>
                    <a:pt x="881" y="467"/>
                  </a:lnTo>
                  <a:lnTo>
                    <a:pt x="881" y="467"/>
                  </a:lnTo>
                  <a:lnTo>
                    <a:pt x="881" y="464"/>
                  </a:lnTo>
                  <a:lnTo>
                    <a:pt x="881" y="459"/>
                  </a:lnTo>
                  <a:lnTo>
                    <a:pt x="881" y="459"/>
                  </a:lnTo>
                  <a:lnTo>
                    <a:pt x="881" y="457"/>
                  </a:lnTo>
                  <a:lnTo>
                    <a:pt x="883" y="457"/>
                  </a:lnTo>
                  <a:lnTo>
                    <a:pt x="883" y="457"/>
                  </a:lnTo>
                  <a:lnTo>
                    <a:pt x="883" y="457"/>
                  </a:lnTo>
                  <a:lnTo>
                    <a:pt x="883" y="450"/>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16" name="Freeform 35">
              <a:extLst>
                <a:ext uri="{FF2B5EF4-FFF2-40B4-BE49-F238E27FC236}">
                  <a16:creationId xmlns:a16="http://schemas.microsoft.com/office/drawing/2014/main" id="{D423B2C1-8E57-5435-BC34-6A13E66306D3}"/>
                </a:ext>
              </a:extLst>
            </p:cNvPr>
            <p:cNvSpPr>
              <a:spLocks noEditPoints="1"/>
            </p:cNvSpPr>
            <p:nvPr/>
          </p:nvSpPr>
          <p:spPr bwMode="auto">
            <a:xfrm>
              <a:off x="9347827" y="3969628"/>
              <a:ext cx="220312" cy="538680"/>
            </a:xfrm>
            <a:custGeom>
              <a:avLst/>
              <a:gdLst>
                <a:gd name="T0" fmla="*/ 157 w 173"/>
                <a:gd name="T1" fmla="*/ 270 h 423"/>
                <a:gd name="T2" fmla="*/ 107 w 173"/>
                <a:gd name="T3" fmla="*/ 222 h 423"/>
                <a:gd name="T4" fmla="*/ 100 w 173"/>
                <a:gd name="T5" fmla="*/ 203 h 423"/>
                <a:gd name="T6" fmla="*/ 102 w 173"/>
                <a:gd name="T7" fmla="*/ 125 h 423"/>
                <a:gd name="T8" fmla="*/ 121 w 173"/>
                <a:gd name="T9" fmla="*/ 111 h 423"/>
                <a:gd name="T10" fmla="*/ 112 w 173"/>
                <a:gd name="T11" fmla="*/ 106 h 423"/>
                <a:gd name="T12" fmla="*/ 109 w 173"/>
                <a:gd name="T13" fmla="*/ 97 h 423"/>
                <a:gd name="T14" fmla="*/ 105 w 173"/>
                <a:gd name="T15" fmla="*/ 85 h 423"/>
                <a:gd name="T16" fmla="*/ 105 w 173"/>
                <a:gd name="T17" fmla="*/ 71 h 423"/>
                <a:gd name="T18" fmla="*/ 102 w 173"/>
                <a:gd name="T19" fmla="*/ 61 h 423"/>
                <a:gd name="T20" fmla="*/ 102 w 173"/>
                <a:gd name="T21" fmla="*/ 47 h 423"/>
                <a:gd name="T22" fmla="*/ 90 w 173"/>
                <a:gd name="T23" fmla="*/ 21 h 423"/>
                <a:gd name="T24" fmla="*/ 76 w 173"/>
                <a:gd name="T25" fmla="*/ 7 h 423"/>
                <a:gd name="T26" fmla="*/ 69 w 173"/>
                <a:gd name="T27" fmla="*/ 14 h 423"/>
                <a:gd name="T28" fmla="*/ 55 w 173"/>
                <a:gd name="T29" fmla="*/ 12 h 423"/>
                <a:gd name="T30" fmla="*/ 38 w 173"/>
                <a:gd name="T31" fmla="*/ 9 h 423"/>
                <a:gd name="T32" fmla="*/ 26 w 173"/>
                <a:gd name="T33" fmla="*/ 7 h 423"/>
                <a:gd name="T34" fmla="*/ 15 w 173"/>
                <a:gd name="T35" fmla="*/ 4 h 423"/>
                <a:gd name="T36" fmla="*/ 19 w 173"/>
                <a:gd name="T37" fmla="*/ 12 h 423"/>
                <a:gd name="T38" fmla="*/ 29 w 173"/>
                <a:gd name="T39" fmla="*/ 14 h 423"/>
                <a:gd name="T40" fmla="*/ 36 w 173"/>
                <a:gd name="T41" fmla="*/ 23 h 423"/>
                <a:gd name="T42" fmla="*/ 41 w 173"/>
                <a:gd name="T43" fmla="*/ 42 h 423"/>
                <a:gd name="T44" fmla="*/ 52 w 173"/>
                <a:gd name="T45" fmla="*/ 59 h 423"/>
                <a:gd name="T46" fmla="*/ 45 w 173"/>
                <a:gd name="T47" fmla="*/ 73 h 423"/>
                <a:gd name="T48" fmla="*/ 34 w 173"/>
                <a:gd name="T49" fmla="*/ 78 h 423"/>
                <a:gd name="T50" fmla="*/ 34 w 173"/>
                <a:gd name="T51" fmla="*/ 87 h 423"/>
                <a:gd name="T52" fmla="*/ 31 w 173"/>
                <a:gd name="T53" fmla="*/ 106 h 423"/>
                <a:gd name="T54" fmla="*/ 29 w 173"/>
                <a:gd name="T55" fmla="*/ 118 h 423"/>
                <a:gd name="T56" fmla="*/ 34 w 173"/>
                <a:gd name="T57" fmla="*/ 137 h 423"/>
                <a:gd name="T58" fmla="*/ 43 w 173"/>
                <a:gd name="T59" fmla="*/ 158 h 423"/>
                <a:gd name="T60" fmla="*/ 38 w 173"/>
                <a:gd name="T61" fmla="*/ 165 h 423"/>
                <a:gd name="T62" fmla="*/ 29 w 173"/>
                <a:gd name="T63" fmla="*/ 173 h 423"/>
                <a:gd name="T64" fmla="*/ 24 w 173"/>
                <a:gd name="T65" fmla="*/ 173 h 423"/>
                <a:gd name="T66" fmla="*/ 15 w 173"/>
                <a:gd name="T67" fmla="*/ 180 h 423"/>
                <a:gd name="T68" fmla="*/ 17 w 173"/>
                <a:gd name="T69" fmla="*/ 203 h 423"/>
                <a:gd name="T70" fmla="*/ 7 w 173"/>
                <a:gd name="T71" fmla="*/ 222 h 423"/>
                <a:gd name="T72" fmla="*/ 3 w 173"/>
                <a:gd name="T73" fmla="*/ 229 h 423"/>
                <a:gd name="T74" fmla="*/ 12 w 173"/>
                <a:gd name="T75" fmla="*/ 244 h 423"/>
                <a:gd name="T76" fmla="*/ 19 w 173"/>
                <a:gd name="T77" fmla="*/ 253 h 423"/>
                <a:gd name="T78" fmla="*/ 34 w 173"/>
                <a:gd name="T79" fmla="*/ 255 h 423"/>
                <a:gd name="T80" fmla="*/ 43 w 173"/>
                <a:gd name="T81" fmla="*/ 272 h 423"/>
                <a:gd name="T82" fmla="*/ 52 w 173"/>
                <a:gd name="T83" fmla="*/ 284 h 423"/>
                <a:gd name="T84" fmla="*/ 69 w 173"/>
                <a:gd name="T85" fmla="*/ 277 h 423"/>
                <a:gd name="T86" fmla="*/ 88 w 173"/>
                <a:gd name="T87" fmla="*/ 272 h 423"/>
                <a:gd name="T88" fmla="*/ 100 w 173"/>
                <a:gd name="T89" fmla="*/ 293 h 423"/>
                <a:gd name="T90" fmla="*/ 100 w 173"/>
                <a:gd name="T91" fmla="*/ 310 h 423"/>
                <a:gd name="T92" fmla="*/ 97 w 173"/>
                <a:gd name="T93" fmla="*/ 326 h 423"/>
                <a:gd name="T94" fmla="*/ 88 w 173"/>
                <a:gd name="T95" fmla="*/ 345 h 423"/>
                <a:gd name="T96" fmla="*/ 93 w 173"/>
                <a:gd name="T97" fmla="*/ 364 h 423"/>
                <a:gd name="T98" fmla="*/ 105 w 173"/>
                <a:gd name="T99" fmla="*/ 386 h 423"/>
                <a:gd name="T100" fmla="*/ 119 w 173"/>
                <a:gd name="T101" fmla="*/ 397 h 423"/>
                <a:gd name="T102" fmla="*/ 126 w 173"/>
                <a:gd name="T103" fmla="*/ 404 h 423"/>
                <a:gd name="T104" fmla="*/ 128 w 173"/>
                <a:gd name="T105" fmla="*/ 421 h 423"/>
                <a:gd name="T106" fmla="*/ 142 w 173"/>
                <a:gd name="T107" fmla="*/ 414 h 423"/>
                <a:gd name="T108" fmla="*/ 140 w 173"/>
                <a:gd name="T109" fmla="*/ 402 h 423"/>
                <a:gd name="T110" fmla="*/ 133 w 173"/>
                <a:gd name="T111" fmla="*/ 395 h 423"/>
                <a:gd name="T112" fmla="*/ 138 w 173"/>
                <a:gd name="T113" fmla="*/ 381 h 423"/>
                <a:gd name="T114" fmla="*/ 149 w 173"/>
                <a:gd name="T115" fmla="*/ 369 h 423"/>
                <a:gd name="T116" fmla="*/ 166 w 173"/>
                <a:gd name="T117" fmla="*/ 364 h 423"/>
                <a:gd name="T118" fmla="*/ 168 w 173"/>
                <a:gd name="T119" fmla="*/ 329 h 423"/>
                <a:gd name="T120" fmla="*/ 102 w 173"/>
                <a:gd name="T121" fmla="*/ 144 h 423"/>
                <a:gd name="T122" fmla="*/ 107 w 173"/>
                <a:gd name="T123" fmla="*/ 146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3" h="423">
                  <a:moveTo>
                    <a:pt x="168" y="307"/>
                  </a:moveTo>
                  <a:lnTo>
                    <a:pt x="171" y="303"/>
                  </a:lnTo>
                  <a:lnTo>
                    <a:pt x="173" y="298"/>
                  </a:lnTo>
                  <a:lnTo>
                    <a:pt x="171" y="298"/>
                  </a:lnTo>
                  <a:lnTo>
                    <a:pt x="171" y="298"/>
                  </a:lnTo>
                  <a:lnTo>
                    <a:pt x="171" y="298"/>
                  </a:lnTo>
                  <a:lnTo>
                    <a:pt x="171" y="286"/>
                  </a:lnTo>
                  <a:lnTo>
                    <a:pt x="171" y="286"/>
                  </a:lnTo>
                  <a:lnTo>
                    <a:pt x="168" y="284"/>
                  </a:lnTo>
                  <a:lnTo>
                    <a:pt x="166" y="281"/>
                  </a:lnTo>
                  <a:lnTo>
                    <a:pt x="164" y="279"/>
                  </a:lnTo>
                  <a:lnTo>
                    <a:pt x="164" y="277"/>
                  </a:lnTo>
                  <a:lnTo>
                    <a:pt x="157" y="270"/>
                  </a:lnTo>
                  <a:lnTo>
                    <a:pt x="152" y="265"/>
                  </a:lnTo>
                  <a:lnTo>
                    <a:pt x="149" y="258"/>
                  </a:lnTo>
                  <a:lnTo>
                    <a:pt x="145" y="253"/>
                  </a:lnTo>
                  <a:lnTo>
                    <a:pt x="140" y="246"/>
                  </a:lnTo>
                  <a:lnTo>
                    <a:pt x="133" y="239"/>
                  </a:lnTo>
                  <a:lnTo>
                    <a:pt x="128" y="234"/>
                  </a:lnTo>
                  <a:lnTo>
                    <a:pt x="123" y="229"/>
                  </a:lnTo>
                  <a:lnTo>
                    <a:pt x="119" y="225"/>
                  </a:lnTo>
                  <a:lnTo>
                    <a:pt x="116" y="222"/>
                  </a:lnTo>
                  <a:lnTo>
                    <a:pt x="116" y="222"/>
                  </a:lnTo>
                  <a:lnTo>
                    <a:pt x="116" y="222"/>
                  </a:lnTo>
                  <a:lnTo>
                    <a:pt x="114" y="222"/>
                  </a:lnTo>
                  <a:lnTo>
                    <a:pt x="107" y="222"/>
                  </a:lnTo>
                  <a:lnTo>
                    <a:pt x="107" y="222"/>
                  </a:lnTo>
                  <a:lnTo>
                    <a:pt x="105" y="222"/>
                  </a:lnTo>
                  <a:lnTo>
                    <a:pt x="105" y="222"/>
                  </a:lnTo>
                  <a:lnTo>
                    <a:pt x="105" y="222"/>
                  </a:lnTo>
                  <a:lnTo>
                    <a:pt x="105" y="220"/>
                  </a:lnTo>
                  <a:lnTo>
                    <a:pt x="105" y="220"/>
                  </a:lnTo>
                  <a:lnTo>
                    <a:pt x="102" y="217"/>
                  </a:lnTo>
                  <a:lnTo>
                    <a:pt x="102" y="217"/>
                  </a:lnTo>
                  <a:lnTo>
                    <a:pt x="102" y="217"/>
                  </a:lnTo>
                  <a:lnTo>
                    <a:pt x="102" y="217"/>
                  </a:lnTo>
                  <a:lnTo>
                    <a:pt x="100" y="213"/>
                  </a:lnTo>
                  <a:lnTo>
                    <a:pt x="100" y="208"/>
                  </a:lnTo>
                  <a:lnTo>
                    <a:pt x="100" y="203"/>
                  </a:lnTo>
                  <a:lnTo>
                    <a:pt x="100" y="199"/>
                  </a:lnTo>
                  <a:lnTo>
                    <a:pt x="100" y="191"/>
                  </a:lnTo>
                  <a:lnTo>
                    <a:pt x="97" y="184"/>
                  </a:lnTo>
                  <a:lnTo>
                    <a:pt x="97" y="177"/>
                  </a:lnTo>
                  <a:lnTo>
                    <a:pt x="95" y="168"/>
                  </a:lnTo>
                  <a:lnTo>
                    <a:pt x="90" y="156"/>
                  </a:lnTo>
                  <a:lnTo>
                    <a:pt x="90" y="151"/>
                  </a:lnTo>
                  <a:lnTo>
                    <a:pt x="90" y="151"/>
                  </a:lnTo>
                  <a:lnTo>
                    <a:pt x="90" y="149"/>
                  </a:lnTo>
                  <a:lnTo>
                    <a:pt x="90" y="146"/>
                  </a:lnTo>
                  <a:lnTo>
                    <a:pt x="97" y="137"/>
                  </a:lnTo>
                  <a:lnTo>
                    <a:pt x="102" y="132"/>
                  </a:lnTo>
                  <a:lnTo>
                    <a:pt x="102" y="125"/>
                  </a:lnTo>
                  <a:lnTo>
                    <a:pt x="105" y="125"/>
                  </a:lnTo>
                  <a:lnTo>
                    <a:pt x="105" y="123"/>
                  </a:lnTo>
                  <a:lnTo>
                    <a:pt x="105" y="120"/>
                  </a:lnTo>
                  <a:lnTo>
                    <a:pt x="105" y="118"/>
                  </a:lnTo>
                  <a:lnTo>
                    <a:pt x="105" y="118"/>
                  </a:lnTo>
                  <a:lnTo>
                    <a:pt x="107" y="118"/>
                  </a:lnTo>
                  <a:lnTo>
                    <a:pt x="123" y="118"/>
                  </a:lnTo>
                  <a:lnTo>
                    <a:pt x="123" y="118"/>
                  </a:lnTo>
                  <a:lnTo>
                    <a:pt x="123" y="113"/>
                  </a:lnTo>
                  <a:lnTo>
                    <a:pt x="123" y="113"/>
                  </a:lnTo>
                  <a:lnTo>
                    <a:pt x="121" y="113"/>
                  </a:lnTo>
                  <a:lnTo>
                    <a:pt x="121" y="113"/>
                  </a:lnTo>
                  <a:lnTo>
                    <a:pt x="121" y="111"/>
                  </a:lnTo>
                  <a:lnTo>
                    <a:pt x="121" y="111"/>
                  </a:lnTo>
                  <a:lnTo>
                    <a:pt x="121" y="111"/>
                  </a:lnTo>
                  <a:lnTo>
                    <a:pt x="121" y="111"/>
                  </a:lnTo>
                  <a:lnTo>
                    <a:pt x="121" y="109"/>
                  </a:lnTo>
                  <a:lnTo>
                    <a:pt x="119" y="109"/>
                  </a:lnTo>
                  <a:lnTo>
                    <a:pt x="119" y="109"/>
                  </a:lnTo>
                  <a:lnTo>
                    <a:pt x="119" y="106"/>
                  </a:lnTo>
                  <a:lnTo>
                    <a:pt x="116" y="106"/>
                  </a:lnTo>
                  <a:lnTo>
                    <a:pt x="116" y="106"/>
                  </a:lnTo>
                  <a:lnTo>
                    <a:pt x="114" y="104"/>
                  </a:lnTo>
                  <a:lnTo>
                    <a:pt x="114" y="104"/>
                  </a:lnTo>
                  <a:lnTo>
                    <a:pt x="114" y="104"/>
                  </a:lnTo>
                  <a:lnTo>
                    <a:pt x="112" y="106"/>
                  </a:lnTo>
                  <a:lnTo>
                    <a:pt x="112" y="106"/>
                  </a:lnTo>
                  <a:lnTo>
                    <a:pt x="112" y="104"/>
                  </a:lnTo>
                  <a:lnTo>
                    <a:pt x="109" y="102"/>
                  </a:lnTo>
                  <a:lnTo>
                    <a:pt x="112" y="102"/>
                  </a:lnTo>
                  <a:lnTo>
                    <a:pt x="112" y="102"/>
                  </a:lnTo>
                  <a:lnTo>
                    <a:pt x="112" y="102"/>
                  </a:lnTo>
                  <a:lnTo>
                    <a:pt x="112" y="102"/>
                  </a:lnTo>
                  <a:lnTo>
                    <a:pt x="112" y="102"/>
                  </a:lnTo>
                  <a:lnTo>
                    <a:pt x="109" y="99"/>
                  </a:lnTo>
                  <a:lnTo>
                    <a:pt x="109" y="99"/>
                  </a:lnTo>
                  <a:lnTo>
                    <a:pt x="109" y="99"/>
                  </a:lnTo>
                  <a:lnTo>
                    <a:pt x="109" y="97"/>
                  </a:lnTo>
                  <a:lnTo>
                    <a:pt x="109" y="97"/>
                  </a:lnTo>
                  <a:lnTo>
                    <a:pt x="109" y="97"/>
                  </a:lnTo>
                  <a:lnTo>
                    <a:pt x="107" y="97"/>
                  </a:lnTo>
                  <a:lnTo>
                    <a:pt x="107" y="97"/>
                  </a:lnTo>
                  <a:lnTo>
                    <a:pt x="107" y="97"/>
                  </a:lnTo>
                  <a:lnTo>
                    <a:pt x="107" y="94"/>
                  </a:lnTo>
                  <a:lnTo>
                    <a:pt x="105" y="92"/>
                  </a:lnTo>
                  <a:lnTo>
                    <a:pt x="105" y="92"/>
                  </a:lnTo>
                  <a:lnTo>
                    <a:pt x="105" y="90"/>
                  </a:lnTo>
                  <a:lnTo>
                    <a:pt x="102" y="87"/>
                  </a:lnTo>
                  <a:lnTo>
                    <a:pt x="102" y="87"/>
                  </a:lnTo>
                  <a:lnTo>
                    <a:pt x="102" y="85"/>
                  </a:lnTo>
                  <a:lnTo>
                    <a:pt x="105" y="85"/>
                  </a:lnTo>
                  <a:lnTo>
                    <a:pt x="105" y="85"/>
                  </a:lnTo>
                  <a:lnTo>
                    <a:pt x="105" y="83"/>
                  </a:lnTo>
                  <a:lnTo>
                    <a:pt x="105" y="80"/>
                  </a:lnTo>
                  <a:lnTo>
                    <a:pt x="105" y="78"/>
                  </a:lnTo>
                  <a:lnTo>
                    <a:pt x="107" y="75"/>
                  </a:lnTo>
                  <a:lnTo>
                    <a:pt x="107" y="73"/>
                  </a:lnTo>
                  <a:lnTo>
                    <a:pt x="107" y="73"/>
                  </a:lnTo>
                  <a:lnTo>
                    <a:pt x="107" y="73"/>
                  </a:lnTo>
                  <a:lnTo>
                    <a:pt x="107" y="73"/>
                  </a:lnTo>
                  <a:lnTo>
                    <a:pt x="107" y="73"/>
                  </a:lnTo>
                  <a:lnTo>
                    <a:pt x="107" y="71"/>
                  </a:lnTo>
                  <a:lnTo>
                    <a:pt x="107" y="71"/>
                  </a:lnTo>
                  <a:lnTo>
                    <a:pt x="107" y="71"/>
                  </a:lnTo>
                  <a:lnTo>
                    <a:pt x="105" y="71"/>
                  </a:lnTo>
                  <a:lnTo>
                    <a:pt x="107" y="71"/>
                  </a:lnTo>
                  <a:lnTo>
                    <a:pt x="107" y="68"/>
                  </a:lnTo>
                  <a:lnTo>
                    <a:pt x="107" y="68"/>
                  </a:lnTo>
                  <a:lnTo>
                    <a:pt x="105" y="66"/>
                  </a:lnTo>
                  <a:lnTo>
                    <a:pt x="105" y="66"/>
                  </a:lnTo>
                  <a:lnTo>
                    <a:pt x="105" y="64"/>
                  </a:lnTo>
                  <a:lnTo>
                    <a:pt x="105" y="64"/>
                  </a:lnTo>
                  <a:lnTo>
                    <a:pt x="105" y="64"/>
                  </a:lnTo>
                  <a:lnTo>
                    <a:pt x="105" y="64"/>
                  </a:lnTo>
                  <a:lnTo>
                    <a:pt x="105" y="64"/>
                  </a:lnTo>
                  <a:lnTo>
                    <a:pt x="102" y="64"/>
                  </a:lnTo>
                  <a:lnTo>
                    <a:pt x="102" y="64"/>
                  </a:lnTo>
                  <a:lnTo>
                    <a:pt x="102" y="61"/>
                  </a:lnTo>
                  <a:lnTo>
                    <a:pt x="102" y="61"/>
                  </a:lnTo>
                  <a:lnTo>
                    <a:pt x="102" y="61"/>
                  </a:lnTo>
                  <a:lnTo>
                    <a:pt x="102" y="61"/>
                  </a:lnTo>
                  <a:lnTo>
                    <a:pt x="102" y="61"/>
                  </a:lnTo>
                  <a:lnTo>
                    <a:pt x="102" y="59"/>
                  </a:lnTo>
                  <a:lnTo>
                    <a:pt x="102" y="59"/>
                  </a:lnTo>
                  <a:lnTo>
                    <a:pt x="102" y="57"/>
                  </a:lnTo>
                  <a:lnTo>
                    <a:pt x="102" y="57"/>
                  </a:lnTo>
                  <a:lnTo>
                    <a:pt x="102" y="54"/>
                  </a:lnTo>
                  <a:lnTo>
                    <a:pt x="102" y="49"/>
                  </a:lnTo>
                  <a:lnTo>
                    <a:pt x="102" y="47"/>
                  </a:lnTo>
                  <a:lnTo>
                    <a:pt x="102" y="47"/>
                  </a:lnTo>
                  <a:lnTo>
                    <a:pt x="102" y="47"/>
                  </a:lnTo>
                  <a:lnTo>
                    <a:pt x="102" y="42"/>
                  </a:lnTo>
                  <a:lnTo>
                    <a:pt x="100" y="40"/>
                  </a:lnTo>
                  <a:lnTo>
                    <a:pt x="100" y="38"/>
                  </a:lnTo>
                  <a:lnTo>
                    <a:pt x="100" y="38"/>
                  </a:lnTo>
                  <a:lnTo>
                    <a:pt x="100" y="35"/>
                  </a:lnTo>
                  <a:lnTo>
                    <a:pt x="100" y="35"/>
                  </a:lnTo>
                  <a:lnTo>
                    <a:pt x="100" y="35"/>
                  </a:lnTo>
                  <a:lnTo>
                    <a:pt x="100" y="33"/>
                  </a:lnTo>
                  <a:lnTo>
                    <a:pt x="97" y="31"/>
                  </a:lnTo>
                  <a:lnTo>
                    <a:pt x="97" y="31"/>
                  </a:lnTo>
                  <a:lnTo>
                    <a:pt x="90" y="23"/>
                  </a:lnTo>
                  <a:lnTo>
                    <a:pt x="90" y="23"/>
                  </a:lnTo>
                  <a:lnTo>
                    <a:pt x="90" y="21"/>
                  </a:lnTo>
                  <a:lnTo>
                    <a:pt x="90" y="21"/>
                  </a:lnTo>
                  <a:lnTo>
                    <a:pt x="88" y="21"/>
                  </a:lnTo>
                  <a:lnTo>
                    <a:pt x="88" y="21"/>
                  </a:lnTo>
                  <a:lnTo>
                    <a:pt x="88" y="19"/>
                  </a:lnTo>
                  <a:lnTo>
                    <a:pt x="88" y="19"/>
                  </a:lnTo>
                  <a:lnTo>
                    <a:pt x="88" y="16"/>
                  </a:lnTo>
                  <a:lnTo>
                    <a:pt x="86" y="16"/>
                  </a:lnTo>
                  <a:lnTo>
                    <a:pt x="81" y="12"/>
                  </a:lnTo>
                  <a:lnTo>
                    <a:pt x="78" y="12"/>
                  </a:lnTo>
                  <a:lnTo>
                    <a:pt x="78" y="9"/>
                  </a:lnTo>
                  <a:lnTo>
                    <a:pt x="78" y="9"/>
                  </a:lnTo>
                  <a:lnTo>
                    <a:pt x="76" y="7"/>
                  </a:lnTo>
                  <a:lnTo>
                    <a:pt x="76" y="7"/>
                  </a:lnTo>
                  <a:lnTo>
                    <a:pt x="76" y="7"/>
                  </a:lnTo>
                  <a:lnTo>
                    <a:pt x="76" y="7"/>
                  </a:lnTo>
                  <a:lnTo>
                    <a:pt x="74" y="4"/>
                  </a:lnTo>
                  <a:lnTo>
                    <a:pt x="71" y="4"/>
                  </a:lnTo>
                  <a:lnTo>
                    <a:pt x="71" y="4"/>
                  </a:lnTo>
                  <a:lnTo>
                    <a:pt x="69" y="7"/>
                  </a:lnTo>
                  <a:lnTo>
                    <a:pt x="69" y="7"/>
                  </a:lnTo>
                  <a:lnTo>
                    <a:pt x="69" y="9"/>
                  </a:lnTo>
                  <a:lnTo>
                    <a:pt x="69" y="12"/>
                  </a:lnTo>
                  <a:lnTo>
                    <a:pt x="69" y="12"/>
                  </a:lnTo>
                  <a:lnTo>
                    <a:pt x="69" y="14"/>
                  </a:lnTo>
                  <a:lnTo>
                    <a:pt x="69" y="14"/>
                  </a:lnTo>
                  <a:lnTo>
                    <a:pt x="69" y="14"/>
                  </a:lnTo>
                  <a:lnTo>
                    <a:pt x="69" y="16"/>
                  </a:lnTo>
                  <a:lnTo>
                    <a:pt x="67" y="16"/>
                  </a:lnTo>
                  <a:lnTo>
                    <a:pt x="67" y="16"/>
                  </a:lnTo>
                  <a:lnTo>
                    <a:pt x="67" y="16"/>
                  </a:lnTo>
                  <a:lnTo>
                    <a:pt x="67" y="16"/>
                  </a:lnTo>
                  <a:lnTo>
                    <a:pt x="64" y="16"/>
                  </a:lnTo>
                  <a:lnTo>
                    <a:pt x="64" y="14"/>
                  </a:lnTo>
                  <a:lnTo>
                    <a:pt x="62" y="14"/>
                  </a:lnTo>
                  <a:lnTo>
                    <a:pt x="62" y="14"/>
                  </a:lnTo>
                  <a:lnTo>
                    <a:pt x="60" y="12"/>
                  </a:lnTo>
                  <a:lnTo>
                    <a:pt x="57" y="12"/>
                  </a:lnTo>
                  <a:lnTo>
                    <a:pt x="57" y="9"/>
                  </a:lnTo>
                  <a:lnTo>
                    <a:pt x="55" y="12"/>
                  </a:lnTo>
                  <a:lnTo>
                    <a:pt x="52" y="12"/>
                  </a:lnTo>
                  <a:lnTo>
                    <a:pt x="52" y="12"/>
                  </a:lnTo>
                  <a:lnTo>
                    <a:pt x="52" y="12"/>
                  </a:lnTo>
                  <a:lnTo>
                    <a:pt x="50" y="12"/>
                  </a:lnTo>
                  <a:lnTo>
                    <a:pt x="50" y="12"/>
                  </a:lnTo>
                  <a:lnTo>
                    <a:pt x="48" y="12"/>
                  </a:lnTo>
                  <a:lnTo>
                    <a:pt x="45" y="12"/>
                  </a:lnTo>
                  <a:lnTo>
                    <a:pt x="45" y="12"/>
                  </a:lnTo>
                  <a:lnTo>
                    <a:pt x="43" y="12"/>
                  </a:lnTo>
                  <a:lnTo>
                    <a:pt x="41" y="12"/>
                  </a:lnTo>
                  <a:lnTo>
                    <a:pt x="41" y="12"/>
                  </a:lnTo>
                  <a:lnTo>
                    <a:pt x="38" y="12"/>
                  </a:lnTo>
                  <a:lnTo>
                    <a:pt x="38" y="9"/>
                  </a:lnTo>
                  <a:lnTo>
                    <a:pt x="38" y="9"/>
                  </a:lnTo>
                  <a:lnTo>
                    <a:pt x="36" y="7"/>
                  </a:lnTo>
                  <a:lnTo>
                    <a:pt x="34" y="4"/>
                  </a:lnTo>
                  <a:lnTo>
                    <a:pt x="34" y="4"/>
                  </a:lnTo>
                  <a:lnTo>
                    <a:pt x="31" y="4"/>
                  </a:lnTo>
                  <a:lnTo>
                    <a:pt x="31" y="4"/>
                  </a:lnTo>
                  <a:lnTo>
                    <a:pt x="31" y="4"/>
                  </a:lnTo>
                  <a:lnTo>
                    <a:pt x="31" y="4"/>
                  </a:lnTo>
                  <a:lnTo>
                    <a:pt x="29" y="4"/>
                  </a:lnTo>
                  <a:lnTo>
                    <a:pt x="29" y="4"/>
                  </a:lnTo>
                  <a:lnTo>
                    <a:pt x="29" y="4"/>
                  </a:lnTo>
                  <a:lnTo>
                    <a:pt x="26" y="7"/>
                  </a:lnTo>
                  <a:lnTo>
                    <a:pt x="26" y="7"/>
                  </a:lnTo>
                  <a:lnTo>
                    <a:pt x="26" y="7"/>
                  </a:lnTo>
                  <a:lnTo>
                    <a:pt x="24" y="4"/>
                  </a:lnTo>
                  <a:lnTo>
                    <a:pt x="24" y="4"/>
                  </a:lnTo>
                  <a:lnTo>
                    <a:pt x="24" y="4"/>
                  </a:lnTo>
                  <a:lnTo>
                    <a:pt x="19" y="2"/>
                  </a:lnTo>
                  <a:lnTo>
                    <a:pt x="17" y="0"/>
                  </a:lnTo>
                  <a:lnTo>
                    <a:pt x="17" y="0"/>
                  </a:lnTo>
                  <a:lnTo>
                    <a:pt x="15" y="0"/>
                  </a:lnTo>
                  <a:lnTo>
                    <a:pt x="15" y="0"/>
                  </a:lnTo>
                  <a:lnTo>
                    <a:pt x="12" y="0"/>
                  </a:lnTo>
                  <a:lnTo>
                    <a:pt x="12" y="4"/>
                  </a:lnTo>
                  <a:lnTo>
                    <a:pt x="15" y="4"/>
                  </a:lnTo>
                  <a:lnTo>
                    <a:pt x="15" y="4"/>
                  </a:lnTo>
                  <a:lnTo>
                    <a:pt x="15" y="4"/>
                  </a:lnTo>
                  <a:lnTo>
                    <a:pt x="15" y="4"/>
                  </a:lnTo>
                  <a:lnTo>
                    <a:pt x="15" y="4"/>
                  </a:lnTo>
                  <a:lnTo>
                    <a:pt x="17" y="4"/>
                  </a:lnTo>
                  <a:lnTo>
                    <a:pt x="17" y="4"/>
                  </a:lnTo>
                  <a:lnTo>
                    <a:pt x="17" y="4"/>
                  </a:lnTo>
                  <a:lnTo>
                    <a:pt x="17" y="7"/>
                  </a:lnTo>
                  <a:lnTo>
                    <a:pt x="17" y="12"/>
                  </a:lnTo>
                  <a:lnTo>
                    <a:pt x="17" y="12"/>
                  </a:lnTo>
                  <a:lnTo>
                    <a:pt x="17" y="12"/>
                  </a:lnTo>
                  <a:lnTo>
                    <a:pt x="17" y="12"/>
                  </a:lnTo>
                  <a:lnTo>
                    <a:pt x="19" y="12"/>
                  </a:lnTo>
                  <a:lnTo>
                    <a:pt x="19" y="12"/>
                  </a:lnTo>
                  <a:lnTo>
                    <a:pt x="19" y="12"/>
                  </a:lnTo>
                  <a:lnTo>
                    <a:pt x="19" y="12"/>
                  </a:lnTo>
                  <a:lnTo>
                    <a:pt x="19" y="14"/>
                  </a:lnTo>
                  <a:lnTo>
                    <a:pt x="22" y="14"/>
                  </a:lnTo>
                  <a:lnTo>
                    <a:pt x="22" y="14"/>
                  </a:lnTo>
                  <a:lnTo>
                    <a:pt x="22" y="14"/>
                  </a:lnTo>
                  <a:lnTo>
                    <a:pt x="22" y="12"/>
                  </a:lnTo>
                  <a:lnTo>
                    <a:pt x="22" y="9"/>
                  </a:lnTo>
                  <a:lnTo>
                    <a:pt x="24" y="12"/>
                  </a:lnTo>
                  <a:lnTo>
                    <a:pt x="26" y="12"/>
                  </a:lnTo>
                  <a:lnTo>
                    <a:pt x="29" y="12"/>
                  </a:lnTo>
                  <a:lnTo>
                    <a:pt x="29" y="14"/>
                  </a:lnTo>
                  <a:lnTo>
                    <a:pt x="29" y="14"/>
                  </a:lnTo>
                  <a:lnTo>
                    <a:pt x="29" y="14"/>
                  </a:lnTo>
                  <a:lnTo>
                    <a:pt x="29" y="16"/>
                  </a:lnTo>
                  <a:lnTo>
                    <a:pt x="29" y="16"/>
                  </a:lnTo>
                  <a:lnTo>
                    <a:pt x="29" y="16"/>
                  </a:lnTo>
                  <a:lnTo>
                    <a:pt x="29" y="16"/>
                  </a:lnTo>
                  <a:lnTo>
                    <a:pt x="29" y="19"/>
                  </a:lnTo>
                  <a:lnTo>
                    <a:pt x="31" y="19"/>
                  </a:lnTo>
                  <a:lnTo>
                    <a:pt x="31" y="19"/>
                  </a:lnTo>
                  <a:lnTo>
                    <a:pt x="31" y="21"/>
                  </a:lnTo>
                  <a:lnTo>
                    <a:pt x="31" y="21"/>
                  </a:lnTo>
                  <a:lnTo>
                    <a:pt x="34" y="21"/>
                  </a:lnTo>
                  <a:lnTo>
                    <a:pt x="34" y="23"/>
                  </a:lnTo>
                  <a:lnTo>
                    <a:pt x="36" y="23"/>
                  </a:lnTo>
                  <a:lnTo>
                    <a:pt x="36" y="23"/>
                  </a:lnTo>
                  <a:lnTo>
                    <a:pt x="36" y="26"/>
                  </a:lnTo>
                  <a:lnTo>
                    <a:pt x="36" y="28"/>
                  </a:lnTo>
                  <a:lnTo>
                    <a:pt x="36" y="28"/>
                  </a:lnTo>
                  <a:lnTo>
                    <a:pt x="36" y="31"/>
                  </a:lnTo>
                  <a:lnTo>
                    <a:pt x="34" y="33"/>
                  </a:lnTo>
                  <a:lnTo>
                    <a:pt x="34" y="35"/>
                  </a:lnTo>
                  <a:lnTo>
                    <a:pt x="34" y="35"/>
                  </a:lnTo>
                  <a:lnTo>
                    <a:pt x="34" y="38"/>
                  </a:lnTo>
                  <a:lnTo>
                    <a:pt x="38" y="40"/>
                  </a:lnTo>
                  <a:lnTo>
                    <a:pt x="41" y="40"/>
                  </a:lnTo>
                  <a:lnTo>
                    <a:pt x="41" y="40"/>
                  </a:lnTo>
                  <a:lnTo>
                    <a:pt x="41" y="42"/>
                  </a:lnTo>
                  <a:lnTo>
                    <a:pt x="43" y="42"/>
                  </a:lnTo>
                  <a:lnTo>
                    <a:pt x="43" y="42"/>
                  </a:lnTo>
                  <a:lnTo>
                    <a:pt x="45" y="45"/>
                  </a:lnTo>
                  <a:lnTo>
                    <a:pt x="45" y="45"/>
                  </a:lnTo>
                  <a:lnTo>
                    <a:pt x="45" y="47"/>
                  </a:lnTo>
                  <a:lnTo>
                    <a:pt x="45" y="49"/>
                  </a:lnTo>
                  <a:lnTo>
                    <a:pt x="45" y="52"/>
                  </a:lnTo>
                  <a:lnTo>
                    <a:pt x="48" y="54"/>
                  </a:lnTo>
                  <a:lnTo>
                    <a:pt x="48" y="54"/>
                  </a:lnTo>
                  <a:lnTo>
                    <a:pt x="50" y="57"/>
                  </a:lnTo>
                  <a:lnTo>
                    <a:pt x="50" y="57"/>
                  </a:lnTo>
                  <a:lnTo>
                    <a:pt x="50" y="59"/>
                  </a:lnTo>
                  <a:lnTo>
                    <a:pt x="52" y="59"/>
                  </a:lnTo>
                  <a:lnTo>
                    <a:pt x="52" y="61"/>
                  </a:lnTo>
                  <a:lnTo>
                    <a:pt x="52" y="61"/>
                  </a:lnTo>
                  <a:lnTo>
                    <a:pt x="52" y="64"/>
                  </a:lnTo>
                  <a:lnTo>
                    <a:pt x="52" y="64"/>
                  </a:lnTo>
                  <a:lnTo>
                    <a:pt x="52" y="64"/>
                  </a:lnTo>
                  <a:lnTo>
                    <a:pt x="52" y="64"/>
                  </a:lnTo>
                  <a:lnTo>
                    <a:pt x="52" y="66"/>
                  </a:lnTo>
                  <a:lnTo>
                    <a:pt x="52" y="66"/>
                  </a:lnTo>
                  <a:lnTo>
                    <a:pt x="50" y="68"/>
                  </a:lnTo>
                  <a:lnTo>
                    <a:pt x="50" y="68"/>
                  </a:lnTo>
                  <a:lnTo>
                    <a:pt x="48" y="68"/>
                  </a:lnTo>
                  <a:lnTo>
                    <a:pt x="45" y="71"/>
                  </a:lnTo>
                  <a:lnTo>
                    <a:pt x="45" y="73"/>
                  </a:lnTo>
                  <a:lnTo>
                    <a:pt x="45" y="73"/>
                  </a:lnTo>
                  <a:lnTo>
                    <a:pt x="43" y="75"/>
                  </a:lnTo>
                  <a:lnTo>
                    <a:pt x="43" y="75"/>
                  </a:lnTo>
                  <a:lnTo>
                    <a:pt x="41" y="75"/>
                  </a:lnTo>
                  <a:lnTo>
                    <a:pt x="41" y="75"/>
                  </a:lnTo>
                  <a:lnTo>
                    <a:pt x="41" y="75"/>
                  </a:lnTo>
                  <a:lnTo>
                    <a:pt x="38" y="75"/>
                  </a:lnTo>
                  <a:lnTo>
                    <a:pt x="38" y="75"/>
                  </a:lnTo>
                  <a:lnTo>
                    <a:pt x="36" y="75"/>
                  </a:lnTo>
                  <a:lnTo>
                    <a:pt x="36" y="75"/>
                  </a:lnTo>
                  <a:lnTo>
                    <a:pt x="34" y="78"/>
                  </a:lnTo>
                  <a:lnTo>
                    <a:pt x="34" y="78"/>
                  </a:lnTo>
                  <a:lnTo>
                    <a:pt x="34" y="78"/>
                  </a:lnTo>
                  <a:lnTo>
                    <a:pt x="31" y="80"/>
                  </a:lnTo>
                  <a:lnTo>
                    <a:pt x="31" y="80"/>
                  </a:lnTo>
                  <a:lnTo>
                    <a:pt x="31" y="80"/>
                  </a:lnTo>
                  <a:lnTo>
                    <a:pt x="31" y="80"/>
                  </a:lnTo>
                  <a:lnTo>
                    <a:pt x="29" y="80"/>
                  </a:lnTo>
                  <a:lnTo>
                    <a:pt x="29" y="80"/>
                  </a:lnTo>
                  <a:lnTo>
                    <a:pt x="31" y="80"/>
                  </a:lnTo>
                  <a:lnTo>
                    <a:pt x="31" y="80"/>
                  </a:lnTo>
                  <a:lnTo>
                    <a:pt x="31" y="80"/>
                  </a:lnTo>
                  <a:lnTo>
                    <a:pt x="34" y="83"/>
                  </a:lnTo>
                  <a:lnTo>
                    <a:pt x="34" y="83"/>
                  </a:lnTo>
                  <a:lnTo>
                    <a:pt x="34" y="85"/>
                  </a:lnTo>
                  <a:lnTo>
                    <a:pt x="34" y="87"/>
                  </a:lnTo>
                  <a:lnTo>
                    <a:pt x="34" y="87"/>
                  </a:lnTo>
                  <a:lnTo>
                    <a:pt x="34" y="90"/>
                  </a:lnTo>
                  <a:lnTo>
                    <a:pt x="36" y="92"/>
                  </a:lnTo>
                  <a:lnTo>
                    <a:pt x="36" y="92"/>
                  </a:lnTo>
                  <a:lnTo>
                    <a:pt x="38" y="94"/>
                  </a:lnTo>
                  <a:lnTo>
                    <a:pt x="38" y="97"/>
                  </a:lnTo>
                  <a:lnTo>
                    <a:pt x="38" y="99"/>
                  </a:lnTo>
                  <a:lnTo>
                    <a:pt x="34" y="104"/>
                  </a:lnTo>
                  <a:lnTo>
                    <a:pt x="34" y="104"/>
                  </a:lnTo>
                  <a:lnTo>
                    <a:pt x="34" y="106"/>
                  </a:lnTo>
                  <a:lnTo>
                    <a:pt x="34" y="106"/>
                  </a:lnTo>
                  <a:lnTo>
                    <a:pt x="34" y="106"/>
                  </a:lnTo>
                  <a:lnTo>
                    <a:pt x="31" y="106"/>
                  </a:lnTo>
                  <a:lnTo>
                    <a:pt x="31" y="106"/>
                  </a:lnTo>
                  <a:lnTo>
                    <a:pt x="31" y="106"/>
                  </a:lnTo>
                  <a:lnTo>
                    <a:pt x="31" y="109"/>
                  </a:lnTo>
                  <a:lnTo>
                    <a:pt x="31" y="109"/>
                  </a:lnTo>
                  <a:lnTo>
                    <a:pt x="31" y="109"/>
                  </a:lnTo>
                  <a:lnTo>
                    <a:pt x="31" y="109"/>
                  </a:lnTo>
                  <a:lnTo>
                    <a:pt x="29" y="109"/>
                  </a:lnTo>
                  <a:lnTo>
                    <a:pt x="31" y="113"/>
                  </a:lnTo>
                  <a:lnTo>
                    <a:pt x="29" y="113"/>
                  </a:lnTo>
                  <a:lnTo>
                    <a:pt x="29" y="116"/>
                  </a:lnTo>
                  <a:lnTo>
                    <a:pt x="29" y="118"/>
                  </a:lnTo>
                  <a:lnTo>
                    <a:pt x="29" y="118"/>
                  </a:lnTo>
                  <a:lnTo>
                    <a:pt x="29" y="118"/>
                  </a:lnTo>
                  <a:lnTo>
                    <a:pt x="31" y="118"/>
                  </a:lnTo>
                  <a:lnTo>
                    <a:pt x="31" y="118"/>
                  </a:lnTo>
                  <a:lnTo>
                    <a:pt x="34" y="118"/>
                  </a:lnTo>
                  <a:lnTo>
                    <a:pt x="34" y="118"/>
                  </a:lnTo>
                  <a:lnTo>
                    <a:pt x="34" y="120"/>
                  </a:lnTo>
                  <a:lnTo>
                    <a:pt x="34" y="128"/>
                  </a:lnTo>
                  <a:lnTo>
                    <a:pt x="34" y="130"/>
                  </a:lnTo>
                  <a:lnTo>
                    <a:pt x="34" y="132"/>
                  </a:lnTo>
                  <a:lnTo>
                    <a:pt x="34" y="132"/>
                  </a:lnTo>
                  <a:lnTo>
                    <a:pt x="34" y="135"/>
                  </a:lnTo>
                  <a:lnTo>
                    <a:pt x="34" y="135"/>
                  </a:lnTo>
                  <a:lnTo>
                    <a:pt x="34" y="137"/>
                  </a:lnTo>
                  <a:lnTo>
                    <a:pt x="34" y="137"/>
                  </a:lnTo>
                  <a:lnTo>
                    <a:pt x="34" y="139"/>
                  </a:lnTo>
                  <a:lnTo>
                    <a:pt x="31" y="144"/>
                  </a:lnTo>
                  <a:lnTo>
                    <a:pt x="31" y="146"/>
                  </a:lnTo>
                  <a:lnTo>
                    <a:pt x="31" y="149"/>
                  </a:lnTo>
                  <a:lnTo>
                    <a:pt x="31" y="149"/>
                  </a:lnTo>
                  <a:lnTo>
                    <a:pt x="34" y="151"/>
                  </a:lnTo>
                  <a:lnTo>
                    <a:pt x="34" y="151"/>
                  </a:lnTo>
                  <a:lnTo>
                    <a:pt x="34" y="154"/>
                  </a:lnTo>
                  <a:lnTo>
                    <a:pt x="36" y="156"/>
                  </a:lnTo>
                  <a:lnTo>
                    <a:pt x="36" y="158"/>
                  </a:lnTo>
                  <a:lnTo>
                    <a:pt x="38" y="158"/>
                  </a:lnTo>
                  <a:lnTo>
                    <a:pt x="43" y="158"/>
                  </a:lnTo>
                  <a:lnTo>
                    <a:pt x="43" y="158"/>
                  </a:lnTo>
                  <a:lnTo>
                    <a:pt x="45" y="158"/>
                  </a:lnTo>
                  <a:lnTo>
                    <a:pt x="45" y="158"/>
                  </a:lnTo>
                  <a:lnTo>
                    <a:pt x="45" y="161"/>
                  </a:lnTo>
                  <a:lnTo>
                    <a:pt x="45" y="161"/>
                  </a:lnTo>
                  <a:lnTo>
                    <a:pt x="45" y="161"/>
                  </a:lnTo>
                  <a:lnTo>
                    <a:pt x="43" y="163"/>
                  </a:lnTo>
                  <a:lnTo>
                    <a:pt x="43" y="163"/>
                  </a:lnTo>
                  <a:lnTo>
                    <a:pt x="43" y="163"/>
                  </a:lnTo>
                  <a:lnTo>
                    <a:pt x="43" y="163"/>
                  </a:lnTo>
                  <a:lnTo>
                    <a:pt x="43" y="165"/>
                  </a:lnTo>
                  <a:lnTo>
                    <a:pt x="41" y="165"/>
                  </a:lnTo>
                  <a:lnTo>
                    <a:pt x="41" y="165"/>
                  </a:lnTo>
                  <a:lnTo>
                    <a:pt x="38" y="165"/>
                  </a:lnTo>
                  <a:lnTo>
                    <a:pt x="38" y="168"/>
                  </a:lnTo>
                  <a:lnTo>
                    <a:pt x="38" y="168"/>
                  </a:lnTo>
                  <a:lnTo>
                    <a:pt x="36" y="170"/>
                  </a:lnTo>
                  <a:lnTo>
                    <a:pt x="36" y="170"/>
                  </a:lnTo>
                  <a:lnTo>
                    <a:pt x="34" y="170"/>
                  </a:lnTo>
                  <a:lnTo>
                    <a:pt x="34" y="170"/>
                  </a:lnTo>
                  <a:lnTo>
                    <a:pt x="34" y="170"/>
                  </a:lnTo>
                  <a:lnTo>
                    <a:pt x="34" y="170"/>
                  </a:lnTo>
                  <a:lnTo>
                    <a:pt x="31" y="170"/>
                  </a:lnTo>
                  <a:lnTo>
                    <a:pt x="31" y="170"/>
                  </a:lnTo>
                  <a:lnTo>
                    <a:pt x="31" y="170"/>
                  </a:lnTo>
                  <a:lnTo>
                    <a:pt x="29" y="173"/>
                  </a:lnTo>
                  <a:lnTo>
                    <a:pt x="29" y="173"/>
                  </a:lnTo>
                  <a:lnTo>
                    <a:pt x="29" y="173"/>
                  </a:lnTo>
                  <a:lnTo>
                    <a:pt x="29" y="173"/>
                  </a:lnTo>
                  <a:lnTo>
                    <a:pt x="29" y="173"/>
                  </a:lnTo>
                  <a:lnTo>
                    <a:pt x="26" y="173"/>
                  </a:lnTo>
                  <a:lnTo>
                    <a:pt x="26" y="175"/>
                  </a:lnTo>
                  <a:lnTo>
                    <a:pt x="26" y="175"/>
                  </a:lnTo>
                  <a:lnTo>
                    <a:pt x="26" y="175"/>
                  </a:lnTo>
                  <a:lnTo>
                    <a:pt x="26" y="175"/>
                  </a:lnTo>
                  <a:lnTo>
                    <a:pt x="26" y="175"/>
                  </a:lnTo>
                  <a:lnTo>
                    <a:pt x="26" y="173"/>
                  </a:lnTo>
                  <a:lnTo>
                    <a:pt x="24" y="173"/>
                  </a:lnTo>
                  <a:lnTo>
                    <a:pt x="24" y="173"/>
                  </a:lnTo>
                  <a:lnTo>
                    <a:pt x="24" y="173"/>
                  </a:lnTo>
                  <a:lnTo>
                    <a:pt x="24" y="173"/>
                  </a:lnTo>
                  <a:lnTo>
                    <a:pt x="22" y="173"/>
                  </a:lnTo>
                  <a:lnTo>
                    <a:pt x="22" y="173"/>
                  </a:lnTo>
                  <a:lnTo>
                    <a:pt x="22" y="173"/>
                  </a:lnTo>
                  <a:lnTo>
                    <a:pt x="22" y="173"/>
                  </a:lnTo>
                  <a:lnTo>
                    <a:pt x="22" y="173"/>
                  </a:lnTo>
                  <a:lnTo>
                    <a:pt x="22" y="173"/>
                  </a:lnTo>
                  <a:lnTo>
                    <a:pt x="22" y="173"/>
                  </a:lnTo>
                  <a:lnTo>
                    <a:pt x="19" y="173"/>
                  </a:lnTo>
                  <a:lnTo>
                    <a:pt x="19" y="173"/>
                  </a:lnTo>
                  <a:lnTo>
                    <a:pt x="19" y="175"/>
                  </a:lnTo>
                  <a:lnTo>
                    <a:pt x="17" y="177"/>
                  </a:lnTo>
                  <a:lnTo>
                    <a:pt x="15" y="180"/>
                  </a:lnTo>
                  <a:lnTo>
                    <a:pt x="15" y="182"/>
                  </a:lnTo>
                  <a:lnTo>
                    <a:pt x="15" y="182"/>
                  </a:lnTo>
                  <a:lnTo>
                    <a:pt x="15" y="187"/>
                  </a:lnTo>
                  <a:lnTo>
                    <a:pt x="15" y="187"/>
                  </a:lnTo>
                  <a:lnTo>
                    <a:pt x="17" y="189"/>
                  </a:lnTo>
                  <a:lnTo>
                    <a:pt x="17" y="189"/>
                  </a:lnTo>
                  <a:lnTo>
                    <a:pt x="19" y="191"/>
                  </a:lnTo>
                  <a:lnTo>
                    <a:pt x="17" y="191"/>
                  </a:lnTo>
                  <a:lnTo>
                    <a:pt x="17" y="196"/>
                  </a:lnTo>
                  <a:lnTo>
                    <a:pt x="15" y="201"/>
                  </a:lnTo>
                  <a:lnTo>
                    <a:pt x="15" y="203"/>
                  </a:lnTo>
                  <a:lnTo>
                    <a:pt x="17" y="203"/>
                  </a:lnTo>
                  <a:lnTo>
                    <a:pt x="17" y="203"/>
                  </a:lnTo>
                  <a:lnTo>
                    <a:pt x="17" y="206"/>
                  </a:lnTo>
                  <a:lnTo>
                    <a:pt x="17" y="206"/>
                  </a:lnTo>
                  <a:lnTo>
                    <a:pt x="17" y="208"/>
                  </a:lnTo>
                  <a:lnTo>
                    <a:pt x="15" y="208"/>
                  </a:lnTo>
                  <a:lnTo>
                    <a:pt x="15" y="208"/>
                  </a:lnTo>
                  <a:lnTo>
                    <a:pt x="12" y="210"/>
                  </a:lnTo>
                  <a:lnTo>
                    <a:pt x="12" y="215"/>
                  </a:lnTo>
                  <a:lnTo>
                    <a:pt x="12" y="217"/>
                  </a:lnTo>
                  <a:lnTo>
                    <a:pt x="10" y="220"/>
                  </a:lnTo>
                  <a:lnTo>
                    <a:pt x="10" y="220"/>
                  </a:lnTo>
                  <a:lnTo>
                    <a:pt x="7" y="220"/>
                  </a:lnTo>
                  <a:lnTo>
                    <a:pt x="7" y="220"/>
                  </a:lnTo>
                  <a:lnTo>
                    <a:pt x="7" y="222"/>
                  </a:lnTo>
                  <a:lnTo>
                    <a:pt x="7" y="222"/>
                  </a:lnTo>
                  <a:lnTo>
                    <a:pt x="7" y="225"/>
                  </a:lnTo>
                  <a:lnTo>
                    <a:pt x="7" y="225"/>
                  </a:lnTo>
                  <a:lnTo>
                    <a:pt x="5" y="225"/>
                  </a:lnTo>
                  <a:lnTo>
                    <a:pt x="5" y="225"/>
                  </a:lnTo>
                  <a:lnTo>
                    <a:pt x="3" y="227"/>
                  </a:lnTo>
                  <a:lnTo>
                    <a:pt x="3" y="227"/>
                  </a:lnTo>
                  <a:lnTo>
                    <a:pt x="0" y="227"/>
                  </a:lnTo>
                  <a:lnTo>
                    <a:pt x="0" y="227"/>
                  </a:lnTo>
                  <a:lnTo>
                    <a:pt x="0" y="227"/>
                  </a:lnTo>
                  <a:lnTo>
                    <a:pt x="0" y="227"/>
                  </a:lnTo>
                  <a:lnTo>
                    <a:pt x="0" y="229"/>
                  </a:lnTo>
                  <a:lnTo>
                    <a:pt x="3" y="229"/>
                  </a:lnTo>
                  <a:lnTo>
                    <a:pt x="3" y="229"/>
                  </a:lnTo>
                  <a:lnTo>
                    <a:pt x="5" y="232"/>
                  </a:lnTo>
                  <a:lnTo>
                    <a:pt x="7" y="234"/>
                  </a:lnTo>
                  <a:lnTo>
                    <a:pt x="7" y="234"/>
                  </a:lnTo>
                  <a:lnTo>
                    <a:pt x="7" y="234"/>
                  </a:lnTo>
                  <a:lnTo>
                    <a:pt x="5" y="236"/>
                  </a:lnTo>
                  <a:lnTo>
                    <a:pt x="5" y="236"/>
                  </a:lnTo>
                  <a:lnTo>
                    <a:pt x="5" y="239"/>
                  </a:lnTo>
                  <a:lnTo>
                    <a:pt x="7" y="239"/>
                  </a:lnTo>
                  <a:lnTo>
                    <a:pt x="7" y="239"/>
                  </a:lnTo>
                  <a:lnTo>
                    <a:pt x="10" y="239"/>
                  </a:lnTo>
                  <a:lnTo>
                    <a:pt x="10" y="241"/>
                  </a:lnTo>
                  <a:lnTo>
                    <a:pt x="12" y="244"/>
                  </a:lnTo>
                  <a:lnTo>
                    <a:pt x="15" y="244"/>
                  </a:lnTo>
                  <a:lnTo>
                    <a:pt x="15" y="246"/>
                  </a:lnTo>
                  <a:lnTo>
                    <a:pt x="15" y="246"/>
                  </a:lnTo>
                  <a:lnTo>
                    <a:pt x="15" y="246"/>
                  </a:lnTo>
                  <a:lnTo>
                    <a:pt x="15" y="246"/>
                  </a:lnTo>
                  <a:lnTo>
                    <a:pt x="17" y="246"/>
                  </a:lnTo>
                  <a:lnTo>
                    <a:pt x="17" y="246"/>
                  </a:lnTo>
                  <a:lnTo>
                    <a:pt x="17" y="248"/>
                  </a:lnTo>
                  <a:lnTo>
                    <a:pt x="17" y="248"/>
                  </a:lnTo>
                  <a:lnTo>
                    <a:pt x="17" y="251"/>
                  </a:lnTo>
                  <a:lnTo>
                    <a:pt x="17" y="251"/>
                  </a:lnTo>
                  <a:lnTo>
                    <a:pt x="17" y="253"/>
                  </a:lnTo>
                  <a:lnTo>
                    <a:pt x="19" y="253"/>
                  </a:lnTo>
                  <a:lnTo>
                    <a:pt x="19" y="251"/>
                  </a:lnTo>
                  <a:lnTo>
                    <a:pt x="22" y="248"/>
                  </a:lnTo>
                  <a:lnTo>
                    <a:pt x="22" y="248"/>
                  </a:lnTo>
                  <a:lnTo>
                    <a:pt x="24" y="248"/>
                  </a:lnTo>
                  <a:lnTo>
                    <a:pt x="24" y="248"/>
                  </a:lnTo>
                  <a:lnTo>
                    <a:pt x="24" y="246"/>
                  </a:lnTo>
                  <a:lnTo>
                    <a:pt x="24" y="246"/>
                  </a:lnTo>
                  <a:lnTo>
                    <a:pt x="26" y="246"/>
                  </a:lnTo>
                  <a:lnTo>
                    <a:pt x="26" y="251"/>
                  </a:lnTo>
                  <a:lnTo>
                    <a:pt x="29" y="251"/>
                  </a:lnTo>
                  <a:lnTo>
                    <a:pt x="31" y="253"/>
                  </a:lnTo>
                  <a:lnTo>
                    <a:pt x="34" y="253"/>
                  </a:lnTo>
                  <a:lnTo>
                    <a:pt x="34" y="255"/>
                  </a:lnTo>
                  <a:lnTo>
                    <a:pt x="34" y="258"/>
                  </a:lnTo>
                  <a:lnTo>
                    <a:pt x="34" y="258"/>
                  </a:lnTo>
                  <a:lnTo>
                    <a:pt x="34" y="260"/>
                  </a:lnTo>
                  <a:lnTo>
                    <a:pt x="36" y="260"/>
                  </a:lnTo>
                  <a:lnTo>
                    <a:pt x="36" y="262"/>
                  </a:lnTo>
                  <a:lnTo>
                    <a:pt x="36" y="262"/>
                  </a:lnTo>
                  <a:lnTo>
                    <a:pt x="36" y="262"/>
                  </a:lnTo>
                  <a:lnTo>
                    <a:pt x="36" y="262"/>
                  </a:lnTo>
                  <a:lnTo>
                    <a:pt x="38" y="265"/>
                  </a:lnTo>
                  <a:lnTo>
                    <a:pt x="38" y="265"/>
                  </a:lnTo>
                  <a:lnTo>
                    <a:pt x="41" y="270"/>
                  </a:lnTo>
                  <a:lnTo>
                    <a:pt x="43" y="272"/>
                  </a:lnTo>
                  <a:lnTo>
                    <a:pt x="43" y="272"/>
                  </a:lnTo>
                  <a:lnTo>
                    <a:pt x="45" y="274"/>
                  </a:lnTo>
                  <a:lnTo>
                    <a:pt x="45" y="274"/>
                  </a:lnTo>
                  <a:lnTo>
                    <a:pt x="45" y="274"/>
                  </a:lnTo>
                  <a:lnTo>
                    <a:pt x="45" y="277"/>
                  </a:lnTo>
                  <a:lnTo>
                    <a:pt x="48" y="277"/>
                  </a:lnTo>
                  <a:lnTo>
                    <a:pt x="48" y="277"/>
                  </a:lnTo>
                  <a:lnTo>
                    <a:pt x="48" y="277"/>
                  </a:lnTo>
                  <a:lnTo>
                    <a:pt x="50" y="279"/>
                  </a:lnTo>
                  <a:lnTo>
                    <a:pt x="50" y="279"/>
                  </a:lnTo>
                  <a:lnTo>
                    <a:pt x="50" y="281"/>
                  </a:lnTo>
                  <a:lnTo>
                    <a:pt x="50" y="281"/>
                  </a:lnTo>
                  <a:lnTo>
                    <a:pt x="52" y="281"/>
                  </a:lnTo>
                  <a:lnTo>
                    <a:pt x="52" y="284"/>
                  </a:lnTo>
                  <a:lnTo>
                    <a:pt x="52" y="284"/>
                  </a:lnTo>
                  <a:lnTo>
                    <a:pt x="52" y="284"/>
                  </a:lnTo>
                  <a:lnTo>
                    <a:pt x="52" y="281"/>
                  </a:lnTo>
                  <a:lnTo>
                    <a:pt x="52" y="279"/>
                  </a:lnTo>
                  <a:lnTo>
                    <a:pt x="55" y="279"/>
                  </a:lnTo>
                  <a:lnTo>
                    <a:pt x="55" y="277"/>
                  </a:lnTo>
                  <a:lnTo>
                    <a:pt x="55" y="277"/>
                  </a:lnTo>
                  <a:lnTo>
                    <a:pt x="60" y="279"/>
                  </a:lnTo>
                  <a:lnTo>
                    <a:pt x="60" y="279"/>
                  </a:lnTo>
                  <a:lnTo>
                    <a:pt x="62" y="279"/>
                  </a:lnTo>
                  <a:lnTo>
                    <a:pt x="64" y="277"/>
                  </a:lnTo>
                  <a:lnTo>
                    <a:pt x="67" y="277"/>
                  </a:lnTo>
                  <a:lnTo>
                    <a:pt x="69" y="277"/>
                  </a:lnTo>
                  <a:lnTo>
                    <a:pt x="74" y="277"/>
                  </a:lnTo>
                  <a:lnTo>
                    <a:pt x="74" y="277"/>
                  </a:lnTo>
                  <a:lnTo>
                    <a:pt x="74" y="274"/>
                  </a:lnTo>
                  <a:lnTo>
                    <a:pt x="76" y="274"/>
                  </a:lnTo>
                  <a:lnTo>
                    <a:pt x="76" y="274"/>
                  </a:lnTo>
                  <a:lnTo>
                    <a:pt x="81" y="274"/>
                  </a:lnTo>
                  <a:lnTo>
                    <a:pt x="86" y="272"/>
                  </a:lnTo>
                  <a:lnTo>
                    <a:pt x="86" y="272"/>
                  </a:lnTo>
                  <a:lnTo>
                    <a:pt x="88" y="272"/>
                  </a:lnTo>
                  <a:lnTo>
                    <a:pt x="88" y="272"/>
                  </a:lnTo>
                  <a:lnTo>
                    <a:pt x="88" y="272"/>
                  </a:lnTo>
                  <a:lnTo>
                    <a:pt x="88" y="272"/>
                  </a:lnTo>
                  <a:lnTo>
                    <a:pt x="88" y="272"/>
                  </a:lnTo>
                  <a:lnTo>
                    <a:pt x="90" y="272"/>
                  </a:lnTo>
                  <a:lnTo>
                    <a:pt x="90" y="272"/>
                  </a:lnTo>
                  <a:lnTo>
                    <a:pt x="90" y="272"/>
                  </a:lnTo>
                  <a:lnTo>
                    <a:pt x="93" y="274"/>
                  </a:lnTo>
                  <a:lnTo>
                    <a:pt x="93" y="277"/>
                  </a:lnTo>
                  <a:lnTo>
                    <a:pt x="95" y="279"/>
                  </a:lnTo>
                  <a:lnTo>
                    <a:pt x="97" y="281"/>
                  </a:lnTo>
                  <a:lnTo>
                    <a:pt x="100" y="284"/>
                  </a:lnTo>
                  <a:lnTo>
                    <a:pt x="100" y="286"/>
                  </a:lnTo>
                  <a:lnTo>
                    <a:pt x="97" y="288"/>
                  </a:lnTo>
                  <a:lnTo>
                    <a:pt x="97" y="291"/>
                  </a:lnTo>
                  <a:lnTo>
                    <a:pt x="100" y="291"/>
                  </a:lnTo>
                  <a:lnTo>
                    <a:pt x="100" y="293"/>
                  </a:lnTo>
                  <a:lnTo>
                    <a:pt x="100" y="296"/>
                  </a:lnTo>
                  <a:lnTo>
                    <a:pt x="100" y="300"/>
                  </a:lnTo>
                  <a:lnTo>
                    <a:pt x="100" y="300"/>
                  </a:lnTo>
                  <a:lnTo>
                    <a:pt x="100" y="300"/>
                  </a:lnTo>
                  <a:lnTo>
                    <a:pt x="102" y="303"/>
                  </a:lnTo>
                  <a:lnTo>
                    <a:pt x="102" y="303"/>
                  </a:lnTo>
                  <a:lnTo>
                    <a:pt x="102" y="305"/>
                  </a:lnTo>
                  <a:lnTo>
                    <a:pt x="102" y="305"/>
                  </a:lnTo>
                  <a:lnTo>
                    <a:pt x="102" y="305"/>
                  </a:lnTo>
                  <a:lnTo>
                    <a:pt x="100" y="307"/>
                  </a:lnTo>
                  <a:lnTo>
                    <a:pt x="100" y="307"/>
                  </a:lnTo>
                  <a:lnTo>
                    <a:pt x="100" y="310"/>
                  </a:lnTo>
                  <a:lnTo>
                    <a:pt x="100" y="310"/>
                  </a:lnTo>
                  <a:lnTo>
                    <a:pt x="100" y="310"/>
                  </a:lnTo>
                  <a:lnTo>
                    <a:pt x="100" y="310"/>
                  </a:lnTo>
                  <a:lnTo>
                    <a:pt x="100" y="312"/>
                  </a:lnTo>
                  <a:lnTo>
                    <a:pt x="100" y="317"/>
                  </a:lnTo>
                  <a:lnTo>
                    <a:pt x="102" y="319"/>
                  </a:lnTo>
                  <a:lnTo>
                    <a:pt x="102" y="322"/>
                  </a:lnTo>
                  <a:lnTo>
                    <a:pt x="100" y="322"/>
                  </a:lnTo>
                  <a:lnTo>
                    <a:pt x="100" y="324"/>
                  </a:lnTo>
                  <a:lnTo>
                    <a:pt x="100" y="324"/>
                  </a:lnTo>
                  <a:lnTo>
                    <a:pt x="97" y="324"/>
                  </a:lnTo>
                  <a:lnTo>
                    <a:pt x="97" y="324"/>
                  </a:lnTo>
                  <a:lnTo>
                    <a:pt x="97" y="326"/>
                  </a:lnTo>
                  <a:lnTo>
                    <a:pt x="97" y="326"/>
                  </a:lnTo>
                  <a:lnTo>
                    <a:pt x="97" y="326"/>
                  </a:lnTo>
                  <a:lnTo>
                    <a:pt x="95" y="329"/>
                  </a:lnTo>
                  <a:lnTo>
                    <a:pt x="95" y="329"/>
                  </a:lnTo>
                  <a:lnTo>
                    <a:pt x="93" y="331"/>
                  </a:lnTo>
                  <a:lnTo>
                    <a:pt x="93" y="331"/>
                  </a:lnTo>
                  <a:lnTo>
                    <a:pt x="93" y="333"/>
                  </a:lnTo>
                  <a:lnTo>
                    <a:pt x="93" y="336"/>
                  </a:lnTo>
                  <a:lnTo>
                    <a:pt x="93" y="338"/>
                  </a:lnTo>
                  <a:lnTo>
                    <a:pt x="93" y="341"/>
                  </a:lnTo>
                  <a:lnTo>
                    <a:pt x="90" y="345"/>
                  </a:lnTo>
                  <a:lnTo>
                    <a:pt x="90" y="345"/>
                  </a:lnTo>
                  <a:lnTo>
                    <a:pt x="88" y="345"/>
                  </a:lnTo>
                  <a:lnTo>
                    <a:pt x="88" y="345"/>
                  </a:lnTo>
                  <a:lnTo>
                    <a:pt x="86" y="345"/>
                  </a:lnTo>
                  <a:lnTo>
                    <a:pt x="86" y="348"/>
                  </a:lnTo>
                  <a:lnTo>
                    <a:pt x="83" y="348"/>
                  </a:lnTo>
                  <a:lnTo>
                    <a:pt x="83" y="350"/>
                  </a:lnTo>
                  <a:lnTo>
                    <a:pt x="83" y="352"/>
                  </a:lnTo>
                  <a:lnTo>
                    <a:pt x="83" y="355"/>
                  </a:lnTo>
                  <a:lnTo>
                    <a:pt x="83" y="355"/>
                  </a:lnTo>
                  <a:lnTo>
                    <a:pt x="86" y="355"/>
                  </a:lnTo>
                  <a:lnTo>
                    <a:pt x="86" y="357"/>
                  </a:lnTo>
                  <a:lnTo>
                    <a:pt x="88" y="357"/>
                  </a:lnTo>
                  <a:lnTo>
                    <a:pt x="93" y="362"/>
                  </a:lnTo>
                  <a:lnTo>
                    <a:pt x="93" y="364"/>
                  </a:lnTo>
                  <a:lnTo>
                    <a:pt x="93" y="364"/>
                  </a:lnTo>
                  <a:lnTo>
                    <a:pt x="93" y="369"/>
                  </a:lnTo>
                  <a:lnTo>
                    <a:pt x="93" y="371"/>
                  </a:lnTo>
                  <a:lnTo>
                    <a:pt x="93" y="376"/>
                  </a:lnTo>
                  <a:lnTo>
                    <a:pt x="95" y="376"/>
                  </a:lnTo>
                  <a:lnTo>
                    <a:pt x="97" y="376"/>
                  </a:lnTo>
                  <a:lnTo>
                    <a:pt x="100" y="376"/>
                  </a:lnTo>
                  <a:lnTo>
                    <a:pt x="100" y="378"/>
                  </a:lnTo>
                  <a:lnTo>
                    <a:pt x="102" y="381"/>
                  </a:lnTo>
                  <a:lnTo>
                    <a:pt x="102" y="383"/>
                  </a:lnTo>
                  <a:lnTo>
                    <a:pt x="102" y="383"/>
                  </a:lnTo>
                  <a:lnTo>
                    <a:pt x="105" y="386"/>
                  </a:lnTo>
                  <a:lnTo>
                    <a:pt x="105" y="386"/>
                  </a:lnTo>
                  <a:lnTo>
                    <a:pt x="105" y="386"/>
                  </a:lnTo>
                  <a:lnTo>
                    <a:pt x="107" y="388"/>
                  </a:lnTo>
                  <a:lnTo>
                    <a:pt x="107" y="388"/>
                  </a:lnTo>
                  <a:lnTo>
                    <a:pt x="107" y="388"/>
                  </a:lnTo>
                  <a:lnTo>
                    <a:pt x="109" y="390"/>
                  </a:lnTo>
                  <a:lnTo>
                    <a:pt x="112" y="390"/>
                  </a:lnTo>
                  <a:lnTo>
                    <a:pt x="112" y="393"/>
                  </a:lnTo>
                  <a:lnTo>
                    <a:pt x="112" y="393"/>
                  </a:lnTo>
                  <a:lnTo>
                    <a:pt x="114" y="395"/>
                  </a:lnTo>
                  <a:lnTo>
                    <a:pt x="116" y="395"/>
                  </a:lnTo>
                  <a:lnTo>
                    <a:pt x="116" y="397"/>
                  </a:lnTo>
                  <a:lnTo>
                    <a:pt x="116" y="397"/>
                  </a:lnTo>
                  <a:lnTo>
                    <a:pt x="116" y="397"/>
                  </a:lnTo>
                  <a:lnTo>
                    <a:pt x="119" y="397"/>
                  </a:lnTo>
                  <a:lnTo>
                    <a:pt x="119" y="400"/>
                  </a:lnTo>
                  <a:lnTo>
                    <a:pt x="119" y="400"/>
                  </a:lnTo>
                  <a:lnTo>
                    <a:pt x="119" y="400"/>
                  </a:lnTo>
                  <a:lnTo>
                    <a:pt x="119" y="400"/>
                  </a:lnTo>
                  <a:lnTo>
                    <a:pt x="119" y="402"/>
                  </a:lnTo>
                  <a:lnTo>
                    <a:pt x="119" y="402"/>
                  </a:lnTo>
                  <a:lnTo>
                    <a:pt x="121" y="402"/>
                  </a:lnTo>
                  <a:lnTo>
                    <a:pt x="121" y="402"/>
                  </a:lnTo>
                  <a:lnTo>
                    <a:pt x="121" y="402"/>
                  </a:lnTo>
                  <a:lnTo>
                    <a:pt x="121" y="402"/>
                  </a:lnTo>
                  <a:lnTo>
                    <a:pt x="123" y="404"/>
                  </a:lnTo>
                  <a:lnTo>
                    <a:pt x="126" y="404"/>
                  </a:lnTo>
                  <a:lnTo>
                    <a:pt x="126" y="404"/>
                  </a:lnTo>
                  <a:lnTo>
                    <a:pt x="128" y="404"/>
                  </a:lnTo>
                  <a:lnTo>
                    <a:pt x="131" y="404"/>
                  </a:lnTo>
                  <a:lnTo>
                    <a:pt x="131" y="407"/>
                  </a:lnTo>
                  <a:lnTo>
                    <a:pt x="131" y="407"/>
                  </a:lnTo>
                  <a:lnTo>
                    <a:pt x="131" y="409"/>
                  </a:lnTo>
                  <a:lnTo>
                    <a:pt x="131" y="412"/>
                  </a:lnTo>
                  <a:lnTo>
                    <a:pt x="131" y="414"/>
                  </a:lnTo>
                  <a:lnTo>
                    <a:pt x="128" y="414"/>
                  </a:lnTo>
                  <a:lnTo>
                    <a:pt x="128" y="414"/>
                  </a:lnTo>
                  <a:lnTo>
                    <a:pt x="126" y="416"/>
                  </a:lnTo>
                  <a:lnTo>
                    <a:pt x="126" y="416"/>
                  </a:lnTo>
                  <a:lnTo>
                    <a:pt x="128" y="421"/>
                  </a:lnTo>
                  <a:lnTo>
                    <a:pt x="128" y="421"/>
                  </a:lnTo>
                  <a:lnTo>
                    <a:pt x="128" y="423"/>
                  </a:lnTo>
                  <a:lnTo>
                    <a:pt x="131" y="423"/>
                  </a:lnTo>
                  <a:lnTo>
                    <a:pt x="138" y="423"/>
                  </a:lnTo>
                  <a:lnTo>
                    <a:pt x="140" y="423"/>
                  </a:lnTo>
                  <a:lnTo>
                    <a:pt x="140" y="423"/>
                  </a:lnTo>
                  <a:lnTo>
                    <a:pt x="140" y="421"/>
                  </a:lnTo>
                  <a:lnTo>
                    <a:pt x="140" y="421"/>
                  </a:lnTo>
                  <a:lnTo>
                    <a:pt x="140" y="421"/>
                  </a:lnTo>
                  <a:lnTo>
                    <a:pt x="140" y="419"/>
                  </a:lnTo>
                  <a:lnTo>
                    <a:pt x="140" y="416"/>
                  </a:lnTo>
                  <a:lnTo>
                    <a:pt x="140" y="416"/>
                  </a:lnTo>
                  <a:lnTo>
                    <a:pt x="140" y="414"/>
                  </a:lnTo>
                  <a:lnTo>
                    <a:pt x="142" y="414"/>
                  </a:lnTo>
                  <a:lnTo>
                    <a:pt x="140" y="414"/>
                  </a:lnTo>
                  <a:lnTo>
                    <a:pt x="140" y="414"/>
                  </a:lnTo>
                  <a:lnTo>
                    <a:pt x="140" y="412"/>
                  </a:lnTo>
                  <a:lnTo>
                    <a:pt x="140" y="412"/>
                  </a:lnTo>
                  <a:lnTo>
                    <a:pt x="140" y="412"/>
                  </a:lnTo>
                  <a:lnTo>
                    <a:pt x="140" y="412"/>
                  </a:lnTo>
                  <a:lnTo>
                    <a:pt x="140" y="412"/>
                  </a:lnTo>
                  <a:lnTo>
                    <a:pt x="140" y="409"/>
                  </a:lnTo>
                  <a:lnTo>
                    <a:pt x="140" y="409"/>
                  </a:lnTo>
                  <a:lnTo>
                    <a:pt x="140" y="407"/>
                  </a:lnTo>
                  <a:lnTo>
                    <a:pt x="140" y="407"/>
                  </a:lnTo>
                  <a:lnTo>
                    <a:pt x="140" y="404"/>
                  </a:lnTo>
                  <a:lnTo>
                    <a:pt x="140" y="402"/>
                  </a:lnTo>
                  <a:lnTo>
                    <a:pt x="140" y="400"/>
                  </a:lnTo>
                  <a:lnTo>
                    <a:pt x="140" y="397"/>
                  </a:lnTo>
                  <a:lnTo>
                    <a:pt x="138" y="397"/>
                  </a:lnTo>
                  <a:lnTo>
                    <a:pt x="138" y="397"/>
                  </a:lnTo>
                  <a:lnTo>
                    <a:pt x="138" y="397"/>
                  </a:lnTo>
                  <a:lnTo>
                    <a:pt x="138" y="397"/>
                  </a:lnTo>
                  <a:lnTo>
                    <a:pt x="138" y="397"/>
                  </a:lnTo>
                  <a:lnTo>
                    <a:pt x="138" y="395"/>
                  </a:lnTo>
                  <a:lnTo>
                    <a:pt x="135" y="395"/>
                  </a:lnTo>
                  <a:lnTo>
                    <a:pt x="135" y="395"/>
                  </a:lnTo>
                  <a:lnTo>
                    <a:pt x="135" y="395"/>
                  </a:lnTo>
                  <a:lnTo>
                    <a:pt x="135" y="395"/>
                  </a:lnTo>
                  <a:lnTo>
                    <a:pt x="133" y="395"/>
                  </a:lnTo>
                  <a:lnTo>
                    <a:pt x="133" y="395"/>
                  </a:lnTo>
                  <a:lnTo>
                    <a:pt x="133" y="393"/>
                  </a:lnTo>
                  <a:lnTo>
                    <a:pt x="133" y="393"/>
                  </a:lnTo>
                  <a:lnTo>
                    <a:pt x="131" y="390"/>
                  </a:lnTo>
                  <a:lnTo>
                    <a:pt x="133" y="390"/>
                  </a:lnTo>
                  <a:lnTo>
                    <a:pt x="135" y="386"/>
                  </a:lnTo>
                  <a:lnTo>
                    <a:pt x="138" y="386"/>
                  </a:lnTo>
                  <a:lnTo>
                    <a:pt x="138" y="386"/>
                  </a:lnTo>
                  <a:lnTo>
                    <a:pt x="138" y="383"/>
                  </a:lnTo>
                  <a:lnTo>
                    <a:pt x="138" y="383"/>
                  </a:lnTo>
                  <a:lnTo>
                    <a:pt x="138" y="381"/>
                  </a:lnTo>
                  <a:lnTo>
                    <a:pt x="138" y="381"/>
                  </a:lnTo>
                  <a:lnTo>
                    <a:pt x="138" y="381"/>
                  </a:lnTo>
                  <a:lnTo>
                    <a:pt x="138" y="378"/>
                  </a:lnTo>
                  <a:lnTo>
                    <a:pt x="138" y="378"/>
                  </a:lnTo>
                  <a:lnTo>
                    <a:pt x="138" y="376"/>
                  </a:lnTo>
                  <a:lnTo>
                    <a:pt x="140" y="374"/>
                  </a:lnTo>
                  <a:lnTo>
                    <a:pt x="140" y="371"/>
                  </a:lnTo>
                  <a:lnTo>
                    <a:pt x="140" y="371"/>
                  </a:lnTo>
                  <a:lnTo>
                    <a:pt x="145" y="367"/>
                  </a:lnTo>
                  <a:lnTo>
                    <a:pt x="145" y="367"/>
                  </a:lnTo>
                  <a:lnTo>
                    <a:pt x="147" y="367"/>
                  </a:lnTo>
                  <a:lnTo>
                    <a:pt x="147" y="367"/>
                  </a:lnTo>
                  <a:lnTo>
                    <a:pt x="149" y="367"/>
                  </a:lnTo>
                  <a:lnTo>
                    <a:pt x="149" y="367"/>
                  </a:lnTo>
                  <a:lnTo>
                    <a:pt x="149" y="369"/>
                  </a:lnTo>
                  <a:lnTo>
                    <a:pt x="149" y="369"/>
                  </a:lnTo>
                  <a:lnTo>
                    <a:pt x="152" y="369"/>
                  </a:lnTo>
                  <a:lnTo>
                    <a:pt x="152" y="369"/>
                  </a:lnTo>
                  <a:lnTo>
                    <a:pt x="152" y="369"/>
                  </a:lnTo>
                  <a:lnTo>
                    <a:pt x="152" y="369"/>
                  </a:lnTo>
                  <a:lnTo>
                    <a:pt x="152" y="367"/>
                  </a:lnTo>
                  <a:lnTo>
                    <a:pt x="154" y="367"/>
                  </a:lnTo>
                  <a:lnTo>
                    <a:pt x="159" y="367"/>
                  </a:lnTo>
                  <a:lnTo>
                    <a:pt x="159" y="367"/>
                  </a:lnTo>
                  <a:lnTo>
                    <a:pt x="161" y="367"/>
                  </a:lnTo>
                  <a:lnTo>
                    <a:pt x="161" y="367"/>
                  </a:lnTo>
                  <a:lnTo>
                    <a:pt x="161" y="367"/>
                  </a:lnTo>
                  <a:lnTo>
                    <a:pt x="166" y="364"/>
                  </a:lnTo>
                  <a:lnTo>
                    <a:pt x="166" y="362"/>
                  </a:lnTo>
                  <a:lnTo>
                    <a:pt x="166" y="362"/>
                  </a:lnTo>
                  <a:lnTo>
                    <a:pt x="166" y="359"/>
                  </a:lnTo>
                  <a:lnTo>
                    <a:pt x="166" y="359"/>
                  </a:lnTo>
                  <a:lnTo>
                    <a:pt x="166" y="357"/>
                  </a:lnTo>
                  <a:lnTo>
                    <a:pt x="166" y="357"/>
                  </a:lnTo>
                  <a:lnTo>
                    <a:pt x="168" y="355"/>
                  </a:lnTo>
                  <a:lnTo>
                    <a:pt x="168" y="345"/>
                  </a:lnTo>
                  <a:lnTo>
                    <a:pt x="168" y="341"/>
                  </a:lnTo>
                  <a:lnTo>
                    <a:pt x="168" y="333"/>
                  </a:lnTo>
                  <a:lnTo>
                    <a:pt x="168" y="331"/>
                  </a:lnTo>
                  <a:lnTo>
                    <a:pt x="168" y="331"/>
                  </a:lnTo>
                  <a:lnTo>
                    <a:pt x="168" y="329"/>
                  </a:lnTo>
                  <a:lnTo>
                    <a:pt x="168" y="322"/>
                  </a:lnTo>
                  <a:lnTo>
                    <a:pt x="166" y="317"/>
                  </a:lnTo>
                  <a:lnTo>
                    <a:pt x="166" y="315"/>
                  </a:lnTo>
                  <a:lnTo>
                    <a:pt x="166" y="315"/>
                  </a:lnTo>
                  <a:lnTo>
                    <a:pt x="166" y="312"/>
                  </a:lnTo>
                  <a:lnTo>
                    <a:pt x="168" y="307"/>
                  </a:lnTo>
                  <a:close/>
                  <a:moveTo>
                    <a:pt x="102" y="139"/>
                  </a:moveTo>
                  <a:lnTo>
                    <a:pt x="102" y="139"/>
                  </a:lnTo>
                  <a:lnTo>
                    <a:pt x="100" y="139"/>
                  </a:lnTo>
                  <a:lnTo>
                    <a:pt x="100" y="142"/>
                  </a:lnTo>
                  <a:lnTo>
                    <a:pt x="102" y="144"/>
                  </a:lnTo>
                  <a:lnTo>
                    <a:pt x="102" y="144"/>
                  </a:lnTo>
                  <a:lnTo>
                    <a:pt x="102" y="144"/>
                  </a:lnTo>
                  <a:lnTo>
                    <a:pt x="105" y="144"/>
                  </a:lnTo>
                  <a:lnTo>
                    <a:pt x="105" y="144"/>
                  </a:lnTo>
                  <a:lnTo>
                    <a:pt x="105" y="142"/>
                  </a:lnTo>
                  <a:lnTo>
                    <a:pt x="105" y="139"/>
                  </a:lnTo>
                  <a:lnTo>
                    <a:pt x="102" y="139"/>
                  </a:lnTo>
                  <a:lnTo>
                    <a:pt x="102" y="139"/>
                  </a:lnTo>
                  <a:close/>
                  <a:moveTo>
                    <a:pt x="109" y="142"/>
                  </a:moveTo>
                  <a:lnTo>
                    <a:pt x="107" y="142"/>
                  </a:lnTo>
                  <a:lnTo>
                    <a:pt x="107" y="142"/>
                  </a:lnTo>
                  <a:lnTo>
                    <a:pt x="107" y="144"/>
                  </a:lnTo>
                  <a:lnTo>
                    <a:pt x="107" y="144"/>
                  </a:lnTo>
                  <a:lnTo>
                    <a:pt x="107" y="146"/>
                  </a:lnTo>
                  <a:lnTo>
                    <a:pt x="107" y="146"/>
                  </a:lnTo>
                  <a:lnTo>
                    <a:pt x="107" y="146"/>
                  </a:lnTo>
                  <a:lnTo>
                    <a:pt x="109" y="146"/>
                  </a:lnTo>
                  <a:lnTo>
                    <a:pt x="109" y="146"/>
                  </a:lnTo>
                  <a:lnTo>
                    <a:pt x="112" y="146"/>
                  </a:lnTo>
                  <a:lnTo>
                    <a:pt x="112" y="144"/>
                  </a:lnTo>
                  <a:lnTo>
                    <a:pt x="112" y="142"/>
                  </a:lnTo>
                  <a:lnTo>
                    <a:pt x="112" y="142"/>
                  </a:lnTo>
                  <a:lnTo>
                    <a:pt x="109" y="142"/>
                  </a:lnTo>
                  <a:lnTo>
                    <a:pt x="109" y="142"/>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17" name="Freeform 36">
              <a:extLst>
                <a:ext uri="{FF2B5EF4-FFF2-40B4-BE49-F238E27FC236}">
                  <a16:creationId xmlns:a16="http://schemas.microsoft.com/office/drawing/2014/main" id="{B8847FBA-58F5-B12C-C8B4-E6432282C05F}"/>
                </a:ext>
              </a:extLst>
            </p:cNvPr>
            <p:cNvSpPr>
              <a:spLocks noEditPoints="1"/>
            </p:cNvSpPr>
            <p:nvPr/>
          </p:nvSpPr>
          <p:spPr bwMode="auto">
            <a:xfrm>
              <a:off x="10066067" y="4144094"/>
              <a:ext cx="496655" cy="979303"/>
            </a:xfrm>
            <a:custGeom>
              <a:avLst/>
              <a:gdLst>
                <a:gd name="T0" fmla="*/ 274 w 390"/>
                <a:gd name="T1" fmla="*/ 80 h 769"/>
                <a:gd name="T2" fmla="*/ 269 w 390"/>
                <a:gd name="T3" fmla="*/ 73 h 769"/>
                <a:gd name="T4" fmla="*/ 359 w 390"/>
                <a:gd name="T5" fmla="*/ 270 h 769"/>
                <a:gd name="T6" fmla="*/ 373 w 390"/>
                <a:gd name="T7" fmla="*/ 147 h 769"/>
                <a:gd name="T8" fmla="*/ 369 w 390"/>
                <a:gd name="T9" fmla="*/ 92 h 769"/>
                <a:gd name="T10" fmla="*/ 362 w 390"/>
                <a:gd name="T11" fmla="*/ 73 h 769"/>
                <a:gd name="T12" fmla="*/ 352 w 390"/>
                <a:gd name="T13" fmla="*/ 50 h 769"/>
                <a:gd name="T14" fmla="*/ 345 w 390"/>
                <a:gd name="T15" fmla="*/ 43 h 769"/>
                <a:gd name="T16" fmla="*/ 336 w 390"/>
                <a:gd name="T17" fmla="*/ 26 h 769"/>
                <a:gd name="T18" fmla="*/ 328 w 390"/>
                <a:gd name="T19" fmla="*/ 17 h 769"/>
                <a:gd name="T20" fmla="*/ 321 w 390"/>
                <a:gd name="T21" fmla="*/ 14 h 769"/>
                <a:gd name="T22" fmla="*/ 324 w 390"/>
                <a:gd name="T23" fmla="*/ 2 h 769"/>
                <a:gd name="T24" fmla="*/ 317 w 390"/>
                <a:gd name="T25" fmla="*/ 9 h 769"/>
                <a:gd name="T26" fmla="*/ 314 w 390"/>
                <a:gd name="T27" fmla="*/ 19 h 769"/>
                <a:gd name="T28" fmla="*/ 298 w 390"/>
                <a:gd name="T29" fmla="*/ 26 h 769"/>
                <a:gd name="T30" fmla="*/ 302 w 390"/>
                <a:gd name="T31" fmla="*/ 40 h 769"/>
                <a:gd name="T32" fmla="*/ 300 w 390"/>
                <a:gd name="T33" fmla="*/ 71 h 769"/>
                <a:gd name="T34" fmla="*/ 281 w 390"/>
                <a:gd name="T35" fmla="*/ 80 h 769"/>
                <a:gd name="T36" fmla="*/ 274 w 390"/>
                <a:gd name="T37" fmla="*/ 92 h 769"/>
                <a:gd name="T38" fmla="*/ 260 w 390"/>
                <a:gd name="T39" fmla="*/ 88 h 769"/>
                <a:gd name="T40" fmla="*/ 253 w 390"/>
                <a:gd name="T41" fmla="*/ 90 h 769"/>
                <a:gd name="T42" fmla="*/ 255 w 390"/>
                <a:gd name="T43" fmla="*/ 125 h 769"/>
                <a:gd name="T44" fmla="*/ 255 w 390"/>
                <a:gd name="T45" fmla="*/ 121 h 769"/>
                <a:gd name="T46" fmla="*/ 241 w 390"/>
                <a:gd name="T47" fmla="*/ 133 h 769"/>
                <a:gd name="T48" fmla="*/ 248 w 390"/>
                <a:gd name="T49" fmla="*/ 144 h 769"/>
                <a:gd name="T50" fmla="*/ 250 w 390"/>
                <a:gd name="T51" fmla="*/ 149 h 769"/>
                <a:gd name="T52" fmla="*/ 229 w 390"/>
                <a:gd name="T53" fmla="*/ 168 h 769"/>
                <a:gd name="T54" fmla="*/ 227 w 390"/>
                <a:gd name="T55" fmla="*/ 149 h 769"/>
                <a:gd name="T56" fmla="*/ 205 w 390"/>
                <a:gd name="T57" fmla="*/ 180 h 769"/>
                <a:gd name="T58" fmla="*/ 208 w 390"/>
                <a:gd name="T59" fmla="*/ 192 h 769"/>
                <a:gd name="T60" fmla="*/ 201 w 390"/>
                <a:gd name="T61" fmla="*/ 180 h 769"/>
                <a:gd name="T62" fmla="*/ 170 w 390"/>
                <a:gd name="T63" fmla="*/ 199 h 769"/>
                <a:gd name="T64" fmla="*/ 172 w 390"/>
                <a:gd name="T65" fmla="*/ 218 h 769"/>
                <a:gd name="T66" fmla="*/ 160 w 390"/>
                <a:gd name="T67" fmla="*/ 208 h 769"/>
                <a:gd name="T68" fmla="*/ 149 w 390"/>
                <a:gd name="T69" fmla="*/ 215 h 769"/>
                <a:gd name="T70" fmla="*/ 130 w 390"/>
                <a:gd name="T71" fmla="*/ 218 h 769"/>
                <a:gd name="T72" fmla="*/ 115 w 390"/>
                <a:gd name="T73" fmla="*/ 222 h 769"/>
                <a:gd name="T74" fmla="*/ 104 w 390"/>
                <a:gd name="T75" fmla="*/ 222 h 769"/>
                <a:gd name="T76" fmla="*/ 66 w 390"/>
                <a:gd name="T77" fmla="*/ 234 h 769"/>
                <a:gd name="T78" fmla="*/ 59 w 390"/>
                <a:gd name="T79" fmla="*/ 270 h 769"/>
                <a:gd name="T80" fmla="*/ 42 w 390"/>
                <a:gd name="T81" fmla="*/ 317 h 769"/>
                <a:gd name="T82" fmla="*/ 54 w 390"/>
                <a:gd name="T83" fmla="*/ 395 h 769"/>
                <a:gd name="T84" fmla="*/ 63 w 390"/>
                <a:gd name="T85" fmla="*/ 431 h 769"/>
                <a:gd name="T86" fmla="*/ 52 w 390"/>
                <a:gd name="T87" fmla="*/ 471 h 769"/>
                <a:gd name="T88" fmla="*/ 18 w 390"/>
                <a:gd name="T89" fmla="*/ 518 h 769"/>
                <a:gd name="T90" fmla="*/ 4 w 390"/>
                <a:gd name="T91" fmla="*/ 556 h 769"/>
                <a:gd name="T92" fmla="*/ 2 w 390"/>
                <a:gd name="T93" fmla="*/ 577 h 769"/>
                <a:gd name="T94" fmla="*/ 18 w 390"/>
                <a:gd name="T95" fmla="*/ 622 h 769"/>
                <a:gd name="T96" fmla="*/ 23 w 390"/>
                <a:gd name="T97" fmla="*/ 658 h 769"/>
                <a:gd name="T98" fmla="*/ 37 w 390"/>
                <a:gd name="T99" fmla="*/ 715 h 769"/>
                <a:gd name="T100" fmla="*/ 56 w 390"/>
                <a:gd name="T101" fmla="*/ 743 h 769"/>
                <a:gd name="T102" fmla="*/ 127 w 390"/>
                <a:gd name="T103" fmla="*/ 764 h 769"/>
                <a:gd name="T104" fmla="*/ 198 w 390"/>
                <a:gd name="T105" fmla="*/ 736 h 769"/>
                <a:gd name="T106" fmla="*/ 212 w 390"/>
                <a:gd name="T107" fmla="*/ 717 h 769"/>
                <a:gd name="T108" fmla="*/ 236 w 390"/>
                <a:gd name="T109" fmla="*/ 656 h 769"/>
                <a:gd name="T110" fmla="*/ 276 w 390"/>
                <a:gd name="T111" fmla="*/ 516 h 769"/>
                <a:gd name="T112" fmla="*/ 298 w 390"/>
                <a:gd name="T113" fmla="*/ 445 h 769"/>
                <a:gd name="T114" fmla="*/ 331 w 390"/>
                <a:gd name="T115" fmla="*/ 338 h 769"/>
                <a:gd name="T116" fmla="*/ 347 w 390"/>
                <a:gd name="T117" fmla="*/ 265 h 769"/>
                <a:gd name="T118" fmla="*/ 347 w 390"/>
                <a:gd name="T119" fmla="*/ 218 h 769"/>
                <a:gd name="T120" fmla="*/ 357 w 390"/>
                <a:gd name="T121" fmla="*/ 192 h 769"/>
                <a:gd name="T122" fmla="*/ 364 w 390"/>
                <a:gd name="T123" fmla="*/ 213 h 769"/>
                <a:gd name="T124" fmla="*/ 388 w 390"/>
                <a:gd name="T125" fmla="*/ 192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90" h="769">
                  <a:moveTo>
                    <a:pt x="267" y="73"/>
                  </a:moveTo>
                  <a:lnTo>
                    <a:pt x="267" y="73"/>
                  </a:lnTo>
                  <a:lnTo>
                    <a:pt x="267" y="76"/>
                  </a:lnTo>
                  <a:lnTo>
                    <a:pt x="267" y="78"/>
                  </a:lnTo>
                  <a:lnTo>
                    <a:pt x="267" y="78"/>
                  </a:lnTo>
                  <a:lnTo>
                    <a:pt x="267" y="80"/>
                  </a:lnTo>
                  <a:lnTo>
                    <a:pt x="267" y="80"/>
                  </a:lnTo>
                  <a:lnTo>
                    <a:pt x="267" y="80"/>
                  </a:lnTo>
                  <a:lnTo>
                    <a:pt x="267" y="80"/>
                  </a:lnTo>
                  <a:lnTo>
                    <a:pt x="267" y="80"/>
                  </a:lnTo>
                  <a:lnTo>
                    <a:pt x="267" y="80"/>
                  </a:lnTo>
                  <a:lnTo>
                    <a:pt x="269" y="80"/>
                  </a:lnTo>
                  <a:lnTo>
                    <a:pt x="269" y="80"/>
                  </a:lnTo>
                  <a:lnTo>
                    <a:pt x="269" y="80"/>
                  </a:lnTo>
                  <a:lnTo>
                    <a:pt x="272" y="80"/>
                  </a:lnTo>
                  <a:lnTo>
                    <a:pt x="272" y="80"/>
                  </a:lnTo>
                  <a:lnTo>
                    <a:pt x="272" y="80"/>
                  </a:lnTo>
                  <a:lnTo>
                    <a:pt x="272" y="80"/>
                  </a:lnTo>
                  <a:lnTo>
                    <a:pt x="272" y="80"/>
                  </a:lnTo>
                  <a:lnTo>
                    <a:pt x="272" y="80"/>
                  </a:lnTo>
                  <a:lnTo>
                    <a:pt x="274" y="80"/>
                  </a:lnTo>
                  <a:lnTo>
                    <a:pt x="274" y="80"/>
                  </a:lnTo>
                  <a:lnTo>
                    <a:pt x="274" y="80"/>
                  </a:lnTo>
                  <a:lnTo>
                    <a:pt x="274" y="80"/>
                  </a:lnTo>
                  <a:lnTo>
                    <a:pt x="274" y="80"/>
                  </a:lnTo>
                  <a:lnTo>
                    <a:pt x="274" y="80"/>
                  </a:lnTo>
                  <a:lnTo>
                    <a:pt x="274" y="78"/>
                  </a:lnTo>
                  <a:lnTo>
                    <a:pt x="274" y="78"/>
                  </a:lnTo>
                  <a:lnTo>
                    <a:pt x="274" y="78"/>
                  </a:lnTo>
                  <a:lnTo>
                    <a:pt x="274" y="78"/>
                  </a:lnTo>
                  <a:lnTo>
                    <a:pt x="274" y="76"/>
                  </a:lnTo>
                  <a:lnTo>
                    <a:pt x="274" y="76"/>
                  </a:lnTo>
                  <a:lnTo>
                    <a:pt x="274" y="76"/>
                  </a:lnTo>
                  <a:lnTo>
                    <a:pt x="274" y="73"/>
                  </a:lnTo>
                  <a:lnTo>
                    <a:pt x="274" y="73"/>
                  </a:lnTo>
                  <a:lnTo>
                    <a:pt x="274" y="71"/>
                  </a:lnTo>
                  <a:lnTo>
                    <a:pt x="272" y="71"/>
                  </a:lnTo>
                  <a:lnTo>
                    <a:pt x="274" y="71"/>
                  </a:lnTo>
                  <a:lnTo>
                    <a:pt x="274" y="69"/>
                  </a:lnTo>
                  <a:lnTo>
                    <a:pt x="272" y="69"/>
                  </a:lnTo>
                  <a:lnTo>
                    <a:pt x="272" y="69"/>
                  </a:lnTo>
                  <a:lnTo>
                    <a:pt x="272" y="69"/>
                  </a:lnTo>
                  <a:lnTo>
                    <a:pt x="269" y="69"/>
                  </a:lnTo>
                  <a:lnTo>
                    <a:pt x="269" y="69"/>
                  </a:lnTo>
                  <a:lnTo>
                    <a:pt x="269" y="71"/>
                  </a:lnTo>
                  <a:lnTo>
                    <a:pt x="269" y="71"/>
                  </a:lnTo>
                  <a:lnTo>
                    <a:pt x="269" y="71"/>
                  </a:lnTo>
                  <a:lnTo>
                    <a:pt x="269" y="71"/>
                  </a:lnTo>
                  <a:lnTo>
                    <a:pt x="269" y="73"/>
                  </a:lnTo>
                  <a:lnTo>
                    <a:pt x="269" y="73"/>
                  </a:lnTo>
                  <a:lnTo>
                    <a:pt x="269" y="73"/>
                  </a:lnTo>
                  <a:lnTo>
                    <a:pt x="269" y="73"/>
                  </a:lnTo>
                  <a:lnTo>
                    <a:pt x="269" y="71"/>
                  </a:lnTo>
                  <a:lnTo>
                    <a:pt x="267" y="73"/>
                  </a:lnTo>
                  <a:lnTo>
                    <a:pt x="267" y="71"/>
                  </a:lnTo>
                  <a:lnTo>
                    <a:pt x="267" y="71"/>
                  </a:lnTo>
                  <a:lnTo>
                    <a:pt x="265" y="73"/>
                  </a:lnTo>
                  <a:lnTo>
                    <a:pt x="267" y="73"/>
                  </a:lnTo>
                  <a:lnTo>
                    <a:pt x="267" y="73"/>
                  </a:lnTo>
                  <a:close/>
                  <a:moveTo>
                    <a:pt x="362" y="263"/>
                  </a:moveTo>
                  <a:lnTo>
                    <a:pt x="362" y="263"/>
                  </a:lnTo>
                  <a:lnTo>
                    <a:pt x="362" y="265"/>
                  </a:lnTo>
                  <a:lnTo>
                    <a:pt x="359" y="265"/>
                  </a:lnTo>
                  <a:lnTo>
                    <a:pt x="359" y="265"/>
                  </a:lnTo>
                  <a:lnTo>
                    <a:pt x="357" y="272"/>
                  </a:lnTo>
                  <a:lnTo>
                    <a:pt x="354" y="272"/>
                  </a:lnTo>
                  <a:lnTo>
                    <a:pt x="354" y="275"/>
                  </a:lnTo>
                  <a:lnTo>
                    <a:pt x="354" y="275"/>
                  </a:lnTo>
                  <a:lnTo>
                    <a:pt x="354" y="277"/>
                  </a:lnTo>
                  <a:lnTo>
                    <a:pt x="354" y="277"/>
                  </a:lnTo>
                  <a:lnTo>
                    <a:pt x="354" y="277"/>
                  </a:lnTo>
                  <a:lnTo>
                    <a:pt x="352" y="282"/>
                  </a:lnTo>
                  <a:lnTo>
                    <a:pt x="352" y="282"/>
                  </a:lnTo>
                  <a:lnTo>
                    <a:pt x="352" y="284"/>
                  </a:lnTo>
                  <a:lnTo>
                    <a:pt x="354" y="282"/>
                  </a:lnTo>
                  <a:lnTo>
                    <a:pt x="357" y="279"/>
                  </a:lnTo>
                  <a:lnTo>
                    <a:pt x="357" y="277"/>
                  </a:lnTo>
                  <a:lnTo>
                    <a:pt x="359" y="270"/>
                  </a:lnTo>
                  <a:lnTo>
                    <a:pt x="362" y="267"/>
                  </a:lnTo>
                  <a:lnTo>
                    <a:pt x="364" y="263"/>
                  </a:lnTo>
                  <a:lnTo>
                    <a:pt x="364" y="260"/>
                  </a:lnTo>
                  <a:lnTo>
                    <a:pt x="362" y="263"/>
                  </a:lnTo>
                  <a:lnTo>
                    <a:pt x="362" y="263"/>
                  </a:lnTo>
                  <a:close/>
                  <a:moveTo>
                    <a:pt x="390" y="182"/>
                  </a:moveTo>
                  <a:lnTo>
                    <a:pt x="388" y="180"/>
                  </a:lnTo>
                  <a:lnTo>
                    <a:pt x="388" y="178"/>
                  </a:lnTo>
                  <a:lnTo>
                    <a:pt x="388" y="178"/>
                  </a:lnTo>
                  <a:lnTo>
                    <a:pt x="388" y="178"/>
                  </a:lnTo>
                  <a:lnTo>
                    <a:pt x="385" y="178"/>
                  </a:lnTo>
                  <a:lnTo>
                    <a:pt x="385" y="175"/>
                  </a:lnTo>
                  <a:lnTo>
                    <a:pt x="385" y="175"/>
                  </a:lnTo>
                  <a:lnTo>
                    <a:pt x="383" y="170"/>
                  </a:lnTo>
                  <a:lnTo>
                    <a:pt x="380" y="170"/>
                  </a:lnTo>
                  <a:lnTo>
                    <a:pt x="378" y="161"/>
                  </a:lnTo>
                  <a:lnTo>
                    <a:pt x="378" y="159"/>
                  </a:lnTo>
                  <a:lnTo>
                    <a:pt x="376" y="156"/>
                  </a:lnTo>
                  <a:lnTo>
                    <a:pt x="376" y="156"/>
                  </a:lnTo>
                  <a:lnTo>
                    <a:pt x="376" y="156"/>
                  </a:lnTo>
                  <a:lnTo>
                    <a:pt x="373" y="154"/>
                  </a:lnTo>
                  <a:lnTo>
                    <a:pt x="373" y="154"/>
                  </a:lnTo>
                  <a:lnTo>
                    <a:pt x="376" y="154"/>
                  </a:lnTo>
                  <a:lnTo>
                    <a:pt x="376" y="151"/>
                  </a:lnTo>
                  <a:lnTo>
                    <a:pt x="376" y="149"/>
                  </a:lnTo>
                  <a:lnTo>
                    <a:pt x="373" y="147"/>
                  </a:lnTo>
                  <a:lnTo>
                    <a:pt x="373" y="140"/>
                  </a:lnTo>
                  <a:lnTo>
                    <a:pt x="373" y="137"/>
                  </a:lnTo>
                  <a:lnTo>
                    <a:pt x="373" y="137"/>
                  </a:lnTo>
                  <a:lnTo>
                    <a:pt x="373" y="135"/>
                  </a:lnTo>
                  <a:lnTo>
                    <a:pt x="373" y="135"/>
                  </a:lnTo>
                  <a:lnTo>
                    <a:pt x="373" y="130"/>
                  </a:lnTo>
                  <a:lnTo>
                    <a:pt x="373" y="128"/>
                  </a:lnTo>
                  <a:lnTo>
                    <a:pt x="373" y="128"/>
                  </a:lnTo>
                  <a:lnTo>
                    <a:pt x="371" y="125"/>
                  </a:lnTo>
                  <a:lnTo>
                    <a:pt x="371" y="125"/>
                  </a:lnTo>
                  <a:lnTo>
                    <a:pt x="371" y="123"/>
                  </a:lnTo>
                  <a:lnTo>
                    <a:pt x="371" y="123"/>
                  </a:lnTo>
                  <a:lnTo>
                    <a:pt x="371" y="121"/>
                  </a:lnTo>
                  <a:lnTo>
                    <a:pt x="371" y="118"/>
                  </a:lnTo>
                  <a:lnTo>
                    <a:pt x="371" y="118"/>
                  </a:lnTo>
                  <a:lnTo>
                    <a:pt x="371" y="116"/>
                  </a:lnTo>
                  <a:lnTo>
                    <a:pt x="371" y="111"/>
                  </a:lnTo>
                  <a:lnTo>
                    <a:pt x="371" y="102"/>
                  </a:lnTo>
                  <a:lnTo>
                    <a:pt x="369" y="99"/>
                  </a:lnTo>
                  <a:lnTo>
                    <a:pt x="369" y="97"/>
                  </a:lnTo>
                  <a:lnTo>
                    <a:pt x="369" y="97"/>
                  </a:lnTo>
                  <a:lnTo>
                    <a:pt x="369" y="95"/>
                  </a:lnTo>
                  <a:lnTo>
                    <a:pt x="369" y="92"/>
                  </a:lnTo>
                  <a:lnTo>
                    <a:pt x="369" y="92"/>
                  </a:lnTo>
                  <a:lnTo>
                    <a:pt x="369" y="92"/>
                  </a:lnTo>
                  <a:lnTo>
                    <a:pt x="369" y="92"/>
                  </a:lnTo>
                  <a:lnTo>
                    <a:pt x="369" y="92"/>
                  </a:lnTo>
                  <a:lnTo>
                    <a:pt x="366" y="92"/>
                  </a:lnTo>
                  <a:lnTo>
                    <a:pt x="366" y="92"/>
                  </a:lnTo>
                  <a:lnTo>
                    <a:pt x="366" y="92"/>
                  </a:lnTo>
                  <a:lnTo>
                    <a:pt x="366" y="92"/>
                  </a:lnTo>
                  <a:lnTo>
                    <a:pt x="366" y="92"/>
                  </a:lnTo>
                  <a:lnTo>
                    <a:pt x="366" y="90"/>
                  </a:lnTo>
                  <a:lnTo>
                    <a:pt x="366" y="90"/>
                  </a:lnTo>
                  <a:lnTo>
                    <a:pt x="366" y="90"/>
                  </a:lnTo>
                  <a:lnTo>
                    <a:pt x="366" y="88"/>
                  </a:lnTo>
                  <a:lnTo>
                    <a:pt x="366" y="88"/>
                  </a:lnTo>
                  <a:lnTo>
                    <a:pt x="366" y="88"/>
                  </a:lnTo>
                  <a:lnTo>
                    <a:pt x="366" y="88"/>
                  </a:lnTo>
                  <a:lnTo>
                    <a:pt x="366" y="88"/>
                  </a:lnTo>
                  <a:lnTo>
                    <a:pt x="364" y="85"/>
                  </a:lnTo>
                  <a:lnTo>
                    <a:pt x="364" y="83"/>
                  </a:lnTo>
                  <a:lnTo>
                    <a:pt x="364" y="80"/>
                  </a:lnTo>
                  <a:lnTo>
                    <a:pt x="364" y="78"/>
                  </a:lnTo>
                  <a:lnTo>
                    <a:pt x="364" y="78"/>
                  </a:lnTo>
                  <a:lnTo>
                    <a:pt x="364" y="78"/>
                  </a:lnTo>
                  <a:lnTo>
                    <a:pt x="364" y="78"/>
                  </a:lnTo>
                  <a:lnTo>
                    <a:pt x="362" y="78"/>
                  </a:lnTo>
                  <a:lnTo>
                    <a:pt x="362" y="78"/>
                  </a:lnTo>
                  <a:lnTo>
                    <a:pt x="362" y="78"/>
                  </a:lnTo>
                  <a:lnTo>
                    <a:pt x="362" y="76"/>
                  </a:lnTo>
                  <a:lnTo>
                    <a:pt x="362" y="73"/>
                  </a:lnTo>
                  <a:lnTo>
                    <a:pt x="362" y="73"/>
                  </a:lnTo>
                  <a:lnTo>
                    <a:pt x="359" y="71"/>
                  </a:lnTo>
                  <a:lnTo>
                    <a:pt x="359" y="71"/>
                  </a:lnTo>
                  <a:lnTo>
                    <a:pt x="359" y="69"/>
                  </a:lnTo>
                  <a:lnTo>
                    <a:pt x="359" y="69"/>
                  </a:lnTo>
                  <a:lnTo>
                    <a:pt x="359" y="66"/>
                  </a:lnTo>
                  <a:lnTo>
                    <a:pt x="359" y="64"/>
                  </a:lnTo>
                  <a:lnTo>
                    <a:pt x="359" y="59"/>
                  </a:lnTo>
                  <a:lnTo>
                    <a:pt x="359" y="59"/>
                  </a:lnTo>
                  <a:lnTo>
                    <a:pt x="357" y="59"/>
                  </a:lnTo>
                  <a:lnTo>
                    <a:pt x="357" y="57"/>
                  </a:lnTo>
                  <a:lnTo>
                    <a:pt x="357" y="57"/>
                  </a:lnTo>
                  <a:lnTo>
                    <a:pt x="357" y="57"/>
                  </a:lnTo>
                  <a:lnTo>
                    <a:pt x="357" y="54"/>
                  </a:lnTo>
                  <a:lnTo>
                    <a:pt x="354" y="54"/>
                  </a:lnTo>
                  <a:lnTo>
                    <a:pt x="354" y="54"/>
                  </a:lnTo>
                  <a:lnTo>
                    <a:pt x="354" y="54"/>
                  </a:lnTo>
                  <a:lnTo>
                    <a:pt x="354" y="54"/>
                  </a:lnTo>
                  <a:lnTo>
                    <a:pt x="357" y="52"/>
                  </a:lnTo>
                  <a:lnTo>
                    <a:pt x="357" y="52"/>
                  </a:lnTo>
                  <a:lnTo>
                    <a:pt x="354" y="52"/>
                  </a:lnTo>
                  <a:lnTo>
                    <a:pt x="354" y="52"/>
                  </a:lnTo>
                  <a:lnTo>
                    <a:pt x="354" y="52"/>
                  </a:lnTo>
                  <a:lnTo>
                    <a:pt x="352" y="52"/>
                  </a:lnTo>
                  <a:lnTo>
                    <a:pt x="352" y="50"/>
                  </a:lnTo>
                  <a:lnTo>
                    <a:pt x="352" y="50"/>
                  </a:lnTo>
                  <a:lnTo>
                    <a:pt x="352" y="50"/>
                  </a:lnTo>
                  <a:lnTo>
                    <a:pt x="352" y="47"/>
                  </a:lnTo>
                  <a:lnTo>
                    <a:pt x="352" y="47"/>
                  </a:lnTo>
                  <a:lnTo>
                    <a:pt x="350" y="45"/>
                  </a:lnTo>
                  <a:lnTo>
                    <a:pt x="350" y="45"/>
                  </a:lnTo>
                  <a:lnTo>
                    <a:pt x="350" y="45"/>
                  </a:lnTo>
                  <a:lnTo>
                    <a:pt x="347" y="45"/>
                  </a:lnTo>
                  <a:lnTo>
                    <a:pt x="347" y="45"/>
                  </a:lnTo>
                  <a:lnTo>
                    <a:pt x="350" y="45"/>
                  </a:lnTo>
                  <a:lnTo>
                    <a:pt x="347" y="45"/>
                  </a:lnTo>
                  <a:lnTo>
                    <a:pt x="347" y="45"/>
                  </a:lnTo>
                  <a:lnTo>
                    <a:pt x="347" y="45"/>
                  </a:lnTo>
                  <a:lnTo>
                    <a:pt x="347" y="45"/>
                  </a:lnTo>
                  <a:lnTo>
                    <a:pt x="347" y="47"/>
                  </a:lnTo>
                  <a:lnTo>
                    <a:pt x="345" y="47"/>
                  </a:lnTo>
                  <a:lnTo>
                    <a:pt x="345" y="47"/>
                  </a:lnTo>
                  <a:lnTo>
                    <a:pt x="345" y="47"/>
                  </a:lnTo>
                  <a:lnTo>
                    <a:pt x="345" y="47"/>
                  </a:lnTo>
                  <a:lnTo>
                    <a:pt x="345" y="47"/>
                  </a:lnTo>
                  <a:lnTo>
                    <a:pt x="345" y="47"/>
                  </a:lnTo>
                  <a:lnTo>
                    <a:pt x="345" y="47"/>
                  </a:lnTo>
                  <a:lnTo>
                    <a:pt x="345" y="45"/>
                  </a:lnTo>
                  <a:lnTo>
                    <a:pt x="345" y="45"/>
                  </a:lnTo>
                  <a:lnTo>
                    <a:pt x="345" y="45"/>
                  </a:lnTo>
                  <a:lnTo>
                    <a:pt x="345" y="43"/>
                  </a:lnTo>
                  <a:lnTo>
                    <a:pt x="345" y="43"/>
                  </a:lnTo>
                  <a:lnTo>
                    <a:pt x="345" y="43"/>
                  </a:lnTo>
                  <a:lnTo>
                    <a:pt x="343" y="40"/>
                  </a:lnTo>
                  <a:lnTo>
                    <a:pt x="343" y="40"/>
                  </a:lnTo>
                  <a:lnTo>
                    <a:pt x="340" y="38"/>
                  </a:lnTo>
                  <a:lnTo>
                    <a:pt x="340" y="38"/>
                  </a:lnTo>
                  <a:lnTo>
                    <a:pt x="340" y="40"/>
                  </a:lnTo>
                  <a:lnTo>
                    <a:pt x="340" y="40"/>
                  </a:lnTo>
                  <a:lnTo>
                    <a:pt x="340" y="38"/>
                  </a:lnTo>
                  <a:lnTo>
                    <a:pt x="338" y="38"/>
                  </a:lnTo>
                  <a:lnTo>
                    <a:pt x="340" y="38"/>
                  </a:lnTo>
                  <a:lnTo>
                    <a:pt x="340" y="38"/>
                  </a:lnTo>
                  <a:lnTo>
                    <a:pt x="340" y="36"/>
                  </a:lnTo>
                  <a:lnTo>
                    <a:pt x="340" y="36"/>
                  </a:lnTo>
                  <a:lnTo>
                    <a:pt x="340" y="31"/>
                  </a:lnTo>
                  <a:lnTo>
                    <a:pt x="340" y="31"/>
                  </a:lnTo>
                  <a:lnTo>
                    <a:pt x="340" y="31"/>
                  </a:lnTo>
                  <a:lnTo>
                    <a:pt x="340" y="33"/>
                  </a:lnTo>
                  <a:lnTo>
                    <a:pt x="340" y="33"/>
                  </a:lnTo>
                  <a:lnTo>
                    <a:pt x="340" y="33"/>
                  </a:lnTo>
                  <a:lnTo>
                    <a:pt x="340" y="33"/>
                  </a:lnTo>
                  <a:lnTo>
                    <a:pt x="340" y="31"/>
                  </a:lnTo>
                  <a:lnTo>
                    <a:pt x="340" y="31"/>
                  </a:lnTo>
                  <a:lnTo>
                    <a:pt x="338" y="26"/>
                  </a:lnTo>
                  <a:lnTo>
                    <a:pt x="338" y="28"/>
                  </a:lnTo>
                  <a:lnTo>
                    <a:pt x="338" y="28"/>
                  </a:lnTo>
                  <a:lnTo>
                    <a:pt x="336" y="26"/>
                  </a:lnTo>
                  <a:lnTo>
                    <a:pt x="336" y="26"/>
                  </a:lnTo>
                  <a:lnTo>
                    <a:pt x="336" y="26"/>
                  </a:lnTo>
                  <a:lnTo>
                    <a:pt x="336" y="26"/>
                  </a:lnTo>
                  <a:lnTo>
                    <a:pt x="338" y="26"/>
                  </a:lnTo>
                  <a:lnTo>
                    <a:pt x="338" y="26"/>
                  </a:lnTo>
                  <a:lnTo>
                    <a:pt x="338" y="26"/>
                  </a:lnTo>
                  <a:lnTo>
                    <a:pt x="338" y="26"/>
                  </a:lnTo>
                  <a:lnTo>
                    <a:pt x="338" y="24"/>
                  </a:lnTo>
                  <a:lnTo>
                    <a:pt x="338" y="24"/>
                  </a:lnTo>
                  <a:lnTo>
                    <a:pt x="336" y="24"/>
                  </a:lnTo>
                  <a:lnTo>
                    <a:pt x="336" y="24"/>
                  </a:lnTo>
                  <a:lnTo>
                    <a:pt x="336" y="24"/>
                  </a:lnTo>
                  <a:lnTo>
                    <a:pt x="336" y="24"/>
                  </a:lnTo>
                  <a:lnTo>
                    <a:pt x="333" y="24"/>
                  </a:lnTo>
                  <a:lnTo>
                    <a:pt x="333" y="24"/>
                  </a:lnTo>
                  <a:lnTo>
                    <a:pt x="333" y="24"/>
                  </a:lnTo>
                  <a:lnTo>
                    <a:pt x="333" y="24"/>
                  </a:lnTo>
                  <a:lnTo>
                    <a:pt x="333" y="21"/>
                  </a:lnTo>
                  <a:lnTo>
                    <a:pt x="333" y="21"/>
                  </a:lnTo>
                  <a:lnTo>
                    <a:pt x="331" y="21"/>
                  </a:lnTo>
                  <a:lnTo>
                    <a:pt x="331" y="19"/>
                  </a:lnTo>
                  <a:lnTo>
                    <a:pt x="331" y="19"/>
                  </a:lnTo>
                  <a:lnTo>
                    <a:pt x="331" y="19"/>
                  </a:lnTo>
                  <a:lnTo>
                    <a:pt x="331" y="17"/>
                  </a:lnTo>
                  <a:lnTo>
                    <a:pt x="328" y="17"/>
                  </a:lnTo>
                  <a:lnTo>
                    <a:pt x="328" y="17"/>
                  </a:lnTo>
                  <a:lnTo>
                    <a:pt x="328" y="17"/>
                  </a:lnTo>
                  <a:lnTo>
                    <a:pt x="328" y="19"/>
                  </a:lnTo>
                  <a:lnTo>
                    <a:pt x="328" y="19"/>
                  </a:lnTo>
                  <a:lnTo>
                    <a:pt x="328" y="19"/>
                  </a:lnTo>
                  <a:lnTo>
                    <a:pt x="328" y="19"/>
                  </a:lnTo>
                  <a:lnTo>
                    <a:pt x="326" y="19"/>
                  </a:lnTo>
                  <a:lnTo>
                    <a:pt x="326" y="19"/>
                  </a:lnTo>
                  <a:lnTo>
                    <a:pt x="326" y="19"/>
                  </a:lnTo>
                  <a:lnTo>
                    <a:pt x="326" y="19"/>
                  </a:lnTo>
                  <a:lnTo>
                    <a:pt x="326" y="19"/>
                  </a:lnTo>
                  <a:lnTo>
                    <a:pt x="326" y="19"/>
                  </a:lnTo>
                  <a:lnTo>
                    <a:pt x="326" y="17"/>
                  </a:lnTo>
                  <a:lnTo>
                    <a:pt x="326" y="19"/>
                  </a:lnTo>
                  <a:lnTo>
                    <a:pt x="324" y="19"/>
                  </a:lnTo>
                  <a:lnTo>
                    <a:pt x="324" y="19"/>
                  </a:lnTo>
                  <a:lnTo>
                    <a:pt x="324" y="19"/>
                  </a:lnTo>
                  <a:lnTo>
                    <a:pt x="324" y="19"/>
                  </a:lnTo>
                  <a:lnTo>
                    <a:pt x="324" y="19"/>
                  </a:lnTo>
                  <a:lnTo>
                    <a:pt x="324" y="19"/>
                  </a:lnTo>
                  <a:lnTo>
                    <a:pt x="324" y="17"/>
                  </a:lnTo>
                  <a:lnTo>
                    <a:pt x="324" y="17"/>
                  </a:lnTo>
                  <a:lnTo>
                    <a:pt x="324" y="17"/>
                  </a:lnTo>
                  <a:lnTo>
                    <a:pt x="324" y="17"/>
                  </a:lnTo>
                  <a:lnTo>
                    <a:pt x="321" y="17"/>
                  </a:lnTo>
                  <a:lnTo>
                    <a:pt x="321" y="17"/>
                  </a:lnTo>
                  <a:lnTo>
                    <a:pt x="321" y="14"/>
                  </a:lnTo>
                  <a:lnTo>
                    <a:pt x="321" y="14"/>
                  </a:lnTo>
                  <a:lnTo>
                    <a:pt x="321" y="14"/>
                  </a:lnTo>
                  <a:lnTo>
                    <a:pt x="321" y="12"/>
                  </a:lnTo>
                  <a:lnTo>
                    <a:pt x="321" y="12"/>
                  </a:lnTo>
                  <a:lnTo>
                    <a:pt x="324" y="12"/>
                  </a:lnTo>
                  <a:lnTo>
                    <a:pt x="324" y="12"/>
                  </a:lnTo>
                  <a:lnTo>
                    <a:pt x="324" y="12"/>
                  </a:lnTo>
                  <a:lnTo>
                    <a:pt x="324" y="12"/>
                  </a:lnTo>
                  <a:lnTo>
                    <a:pt x="324" y="14"/>
                  </a:lnTo>
                  <a:lnTo>
                    <a:pt x="326" y="14"/>
                  </a:lnTo>
                  <a:lnTo>
                    <a:pt x="326" y="14"/>
                  </a:lnTo>
                  <a:lnTo>
                    <a:pt x="326" y="12"/>
                  </a:lnTo>
                  <a:lnTo>
                    <a:pt x="326" y="12"/>
                  </a:lnTo>
                  <a:lnTo>
                    <a:pt x="326" y="12"/>
                  </a:lnTo>
                  <a:lnTo>
                    <a:pt x="328" y="14"/>
                  </a:lnTo>
                  <a:lnTo>
                    <a:pt x="328" y="14"/>
                  </a:lnTo>
                  <a:lnTo>
                    <a:pt x="328" y="14"/>
                  </a:lnTo>
                  <a:lnTo>
                    <a:pt x="328" y="12"/>
                  </a:lnTo>
                  <a:lnTo>
                    <a:pt x="328" y="9"/>
                  </a:lnTo>
                  <a:lnTo>
                    <a:pt x="328" y="9"/>
                  </a:lnTo>
                  <a:lnTo>
                    <a:pt x="328" y="7"/>
                  </a:lnTo>
                  <a:lnTo>
                    <a:pt x="326" y="7"/>
                  </a:lnTo>
                  <a:lnTo>
                    <a:pt x="326" y="5"/>
                  </a:lnTo>
                  <a:lnTo>
                    <a:pt x="326" y="5"/>
                  </a:lnTo>
                  <a:lnTo>
                    <a:pt x="326" y="2"/>
                  </a:lnTo>
                  <a:lnTo>
                    <a:pt x="324" y="2"/>
                  </a:lnTo>
                  <a:lnTo>
                    <a:pt x="324" y="0"/>
                  </a:lnTo>
                  <a:lnTo>
                    <a:pt x="324" y="0"/>
                  </a:lnTo>
                  <a:lnTo>
                    <a:pt x="321" y="2"/>
                  </a:lnTo>
                  <a:lnTo>
                    <a:pt x="321" y="2"/>
                  </a:lnTo>
                  <a:lnTo>
                    <a:pt x="321" y="2"/>
                  </a:lnTo>
                  <a:lnTo>
                    <a:pt x="321" y="5"/>
                  </a:lnTo>
                  <a:lnTo>
                    <a:pt x="321" y="5"/>
                  </a:lnTo>
                  <a:lnTo>
                    <a:pt x="321" y="5"/>
                  </a:lnTo>
                  <a:lnTo>
                    <a:pt x="321" y="5"/>
                  </a:lnTo>
                  <a:lnTo>
                    <a:pt x="319" y="5"/>
                  </a:lnTo>
                  <a:lnTo>
                    <a:pt x="319" y="5"/>
                  </a:lnTo>
                  <a:lnTo>
                    <a:pt x="319" y="5"/>
                  </a:lnTo>
                  <a:lnTo>
                    <a:pt x="319" y="5"/>
                  </a:lnTo>
                  <a:lnTo>
                    <a:pt x="319" y="7"/>
                  </a:lnTo>
                  <a:lnTo>
                    <a:pt x="319" y="7"/>
                  </a:lnTo>
                  <a:lnTo>
                    <a:pt x="321" y="7"/>
                  </a:lnTo>
                  <a:lnTo>
                    <a:pt x="321" y="9"/>
                  </a:lnTo>
                  <a:lnTo>
                    <a:pt x="321" y="9"/>
                  </a:lnTo>
                  <a:lnTo>
                    <a:pt x="321" y="9"/>
                  </a:lnTo>
                  <a:lnTo>
                    <a:pt x="321" y="9"/>
                  </a:lnTo>
                  <a:lnTo>
                    <a:pt x="319" y="7"/>
                  </a:lnTo>
                  <a:lnTo>
                    <a:pt x="317" y="7"/>
                  </a:lnTo>
                  <a:lnTo>
                    <a:pt x="317" y="7"/>
                  </a:lnTo>
                  <a:lnTo>
                    <a:pt x="314" y="7"/>
                  </a:lnTo>
                  <a:lnTo>
                    <a:pt x="314" y="9"/>
                  </a:lnTo>
                  <a:lnTo>
                    <a:pt x="317" y="9"/>
                  </a:lnTo>
                  <a:lnTo>
                    <a:pt x="317" y="9"/>
                  </a:lnTo>
                  <a:lnTo>
                    <a:pt x="317" y="9"/>
                  </a:lnTo>
                  <a:lnTo>
                    <a:pt x="317" y="9"/>
                  </a:lnTo>
                  <a:lnTo>
                    <a:pt x="317" y="9"/>
                  </a:lnTo>
                  <a:lnTo>
                    <a:pt x="317" y="9"/>
                  </a:lnTo>
                  <a:lnTo>
                    <a:pt x="319" y="9"/>
                  </a:lnTo>
                  <a:lnTo>
                    <a:pt x="319" y="9"/>
                  </a:lnTo>
                  <a:lnTo>
                    <a:pt x="319" y="9"/>
                  </a:lnTo>
                  <a:lnTo>
                    <a:pt x="319" y="12"/>
                  </a:lnTo>
                  <a:lnTo>
                    <a:pt x="319" y="12"/>
                  </a:lnTo>
                  <a:lnTo>
                    <a:pt x="319" y="12"/>
                  </a:lnTo>
                  <a:lnTo>
                    <a:pt x="319" y="12"/>
                  </a:lnTo>
                  <a:lnTo>
                    <a:pt x="319" y="12"/>
                  </a:lnTo>
                  <a:lnTo>
                    <a:pt x="319" y="12"/>
                  </a:lnTo>
                  <a:lnTo>
                    <a:pt x="319" y="12"/>
                  </a:lnTo>
                  <a:lnTo>
                    <a:pt x="317" y="14"/>
                  </a:lnTo>
                  <a:lnTo>
                    <a:pt x="317" y="14"/>
                  </a:lnTo>
                  <a:lnTo>
                    <a:pt x="317" y="14"/>
                  </a:lnTo>
                  <a:lnTo>
                    <a:pt x="319" y="14"/>
                  </a:lnTo>
                  <a:lnTo>
                    <a:pt x="319" y="17"/>
                  </a:lnTo>
                  <a:lnTo>
                    <a:pt x="317" y="17"/>
                  </a:lnTo>
                  <a:lnTo>
                    <a:pt x="317" y="17"/>
                  </a:lnTo>
                  <a:lnTo>
                    <a:pt x="317" y="17"/>
                  </a:lnTo>
                  <a:lnTo>
                    <a:pt x="314" y="17"/>
                  </a:lnTo>
                  <a:lnTo>
                    <a:pt x="314" y="17"/>
                  </a:lnTo>
                  <a:lnTo>
                    <a:pt x="314" y="19"/>
                  </a:lnTo>
                  <a:lnTo>
                    <a:pt x="314" y="19"/>
                  </a:lnTo>
                  <a:lnTo>
                    <a:pt x="312" y="19"/>
                  </a:lnTo>
                  <a:lnTo>
                    <a:pt x="312" y="19"/>
                  </a:lnTo>
                  <a:lnTo>
                    <a:pt x="312" y="19"/>
                  </a:lnTo>
                  <a:lnTo>
                    <a:pt x="309" y="21"/>
                  </a:lnTo>
                  <a:lnTo>
                    <a:pt x="309" y="21"/>
                  </a:lnTo>
                  <a:lnTo>
                    <a:pt x="309" y="21"/>
                  </a:lnTo>
                  <a:lnTo>
                    <a:pt x="309" y="21"/>
                  </a:lnTo>
                  <a:lnTo>
                    <a:pt x="307" y="21"/>
                  </a:lnTo>
                  <a:lnTo>
                    <a:pt x="307" y="24"/>
                  </a:lnTo>
                  <a:lnTo>
                    <a:pt x="307" y="24"/>
                  </a:lnTo>
                  <a:lnTo>
                    <a:pt x="307" y="24"/>
                  </a:lnTo>
                  <a:lnTo>
                    <a:pt x="307" y="24"/>
                  </a:lnTo>
                  <a:lnTo>
                    <a:pt x="307" y="26"/>
                  </a:lnTo>
                  <a:lnTo>
                    <a:pt x="307" y="26"/>
                  </a:lnTo>
                  <a:lnTo>
                    <a:pt x="307" y="28"/>
                  </a:lnTo>
                  <a:lnTo>
                    <a:pt x="307" y="28"/>
                  </a:lnTo>
                  <a:lnTo>
                    <a:pt x="307" y="31"/>
                  </a:lnTo>
                  <a:lnTo>
                    <a:pt x="305" y="31"/>
                  </a:lnTo>
                  <a:lnTo>
                    <a:pt x="305" y="31"/>
                  </a:lnTo>
                  <a:lnTo>
                    <a:pt x="305" y="31"/>
                  </a:lnTo>
                  <a:lnTo>
                    <a:pt x="302" y="26"/>
                  </a:lnTo>
                  <a:lnTo>
                    <a:pt x="300" y="26"/>
                  </a:lnTo>
                  <a:lnTo>
                    <a:pt x="300" y="26"/>
                  </a:lnTo>
                  <a:lnTo>
                    <a:pt x="298" y="26"/>
                  </a:lnTo>
                  <a:lnTo>
                    <a:pt x="298" y="26"/>
                  </a:lnTo>
                  <a:lnTo>
                    <a:pt x="298" y="26"/>
                  </a:lnTo>
                  <a:lnTo>
                    <a:pt x="295" y="26"/>
                  </a:lnTo>
                  <a:lnTo>
                    <a:pt x="295" y="26"/>
                  </a:lnTo>
                  <a:lnTo>
                    <a:pt x="295" y="28"/>
                  </a:lnTo>
                  <a:lnTo>
                    <a:pt x="298" y="28"/>
                  </a:lnTo>
                  <a:lnTo>
                    <a:pt x="298" y="28"/>
                  </a:lnTo>
                  <a:lnTo>
                    <a:pt x="298" y="28"/>
                  </a:lnTo>
                  <a:lnTo>
                    <a:pt x="298" y="31"/>
                  </a:lnTo>
                  <a:lnTo>
                    <a:pt x="300" y="31"/>
                  </a:lnTo>
                  <a:lnTo>
                    <a:pt x="300" y="33"/>
                  </a:lnTo>
                  <a:lnTo>
                    <a:pt x="300" y="36"/>
                  </a:lnTo>
                  <a:lnTo>
                    <a:pt x="300" y="33"/>
                  </a:lnTo>
                  <a:lnTo>
                    <a:pt x="302" y="33"/>
                  </a:lnTo>
                  <a:lnTo>
                    <a:pt x="302" y="33"/>
                  </a:lnTo>
                  <a:lnTo>
                    <a:pt x="302" y="36"/>
                  </a:lnTo>
                  <a:lnTo>
                    <a:pt x="302" y="36"/>
                  </a:lnTo>
                  <a:lnTo>
                    <a:pt x="302" y="36"/>
                  </a:lnTo>
                  <a:lnTo>
                    <a:pt x="302" y="36"/>
                  </a:lnTo>
                  <a:lnTo>
                    <a:pt x="302" y="38"/>
                  </a:lnTo>
                  <a:lnTo>
                    <a:pt x="302" y="38"/>
                  </a:lnTo>
                  <a:lnTo>
                    <a:pt x="302" y="38"/>
                  </a:lnTo>
                  <a:lnTo>
                    <a:pt x="302" y="38"/>
                  </a:lnTo>
                  <a:lnTo>
                    <a:pt x="302" y="38"/>
                  </a:lnTo>
                  <a:lnTo>
                    <a:pt x="302" y="38"/>
                  </a:lnTo>
                  <a:lnTo>
                    <a:pt x="302" y="40"/>
                  </a:lnTo>
                  <a:lnTo>
                    <a:pt x="302" y="40"/>
                  </a:lnTo>
                  <a:lnTo>
                    <a:pt x="302" y="40"/>
                  </a:lnTo>
                  <a:lnTo>
                    <a:pt x="302" y="40"/>
                  </a:lnTo>
                  <a:lnTo>
                    <a:pt x="305" y="40"/>
                  </a:lnTo>
                  <a:lnTo>
                    <a:pt x="305" y="43"/>
                  </a:lnTo>
                  <a:lnTo>
                    <a:pt x="305" y="45"/>
                  </a:lnTo>
                  <a:lnTo>
                    <a:pt x="305" y="45"/>
                  </a:lnTo>
                  <a:lnTo>
                    <a:pt x="305" y="45"/>
                  </a:lnTo>
                  <a:lnTo>
                    <a:pt x="305" y="45"/>
                  </a:lnTo>
                  <a:lnTo>
                    <a:pt x="307" y="47"/>
                  </a:lnTo>
                  <a:lnTo>
                    <a:pt x="307" y="47"/>
                  </a:lnTo>
                  <a:lnTo>
                    <a:pt x="307" y="50"/>
                  </a:lnTo>
                  <a:lnTo>
                    <a:pt x="305" y="52"/>
                  </a:lnTo>
                  <a:lnTo>
                    <a:pt x="305" y="54"/>
                  </a:lnTo>
                  <a:lnTo>
                    <a:pt x="305" y="54"/>
                  </a:lnTo>
                  <a:lnTo>
                    <a:pt x="305" y="54"/>
                  </a:lnTo>
                  <a:lnTo>
                    <a:pt x="305" y="57"/>
                  </a:lnTo>
                  <a:lnTo>
                    <a:pt x="305" y="57"/>
                  </a:lnTo>
                  <a:lnTo>
                    <a:pt x="302" y="57"/>
                  </a:lnTo>
                  <a:lnTo>
                    <a:pt x="302" y="59"/>
                  </a:lnTo>
                  <a:lnTo>
                    <a:pt x="302" y="59"/>
                  </a:lnTo>
                  <a:lnTo>
                    <a:pt x="302" y="62"/>
                  </a:lnTo>
                  <a:lnTo>
                    <a:pt x="300" y="62"/>
                  </a:lnTo>
                  <a:lnTo>
                    <a:pt x="300" y="66"/>
                  </a:lnTo>
                  <a:lnTo>
                    <a:pt x="300" y="69"/>
                  </a:lnTo>
                  <a:lnTo>
                    <a:pt x="300" y="69"/>
                  </a:lnTo>
                  <a:lnTo>
                    <a:pt x="300" y="71"/>
                  </a:lnTo>
                  <a:lnTo>
                    <a:pt x="300" y="71"/>
                  </a:lnTo>
                  <a:lnTo>
                    <a:pt x="300" y="73"/>
                  </a:lnTo>
                  <a:lnTo>
                    <a:pt x="298" y="76"/>
                  </a:lnTo>
                  <a:lnTo>
                    <a:pt x="298" y="76"/>
                  </a:lnTo>
                  <a:lnTo>
                    <a:pt x="298" y="78"/>
                  </a:lnTo>
                  <a:lnTo>
                    <a:pt x="298" y="78"/>
                  </a:lnTo>
                  <a:lnTo>
                    <a:pt x="295" y="80"/>
                  </a:lnTo>
                  <a:lnTo>
                    <a:pt x="293" y="83"/>
                  </a:lnTo>
                  <a:lnTo>
                    <a:pt x="291" y="83"/>
                  </a:lnTo>
                  <a:lnTo>
                    <a:pt x="291" y="83"/>
                  </a:lnTo>
                  <a:lnTo>
                    <a:pt x="291" y="83"/>
                  </a:lnTo>
                  <a:lnTo>
                    <a:pt x="291" y="83"/>
                  </a:lnTo>
                  <a:lnTo>
                    <a:pt x="288" y="83"/>
                  </a:lnTo>
                  <a:lnTo>
                    <a:pt x="288" y="83"/>
                  </a:lnTo>
                  <a:lnTo>
                    <a:pt x="288" y="83"/>
                  </a:lnTo>
                  <a:lnTo>
                    <a:pt x="288" y="83"/>
                  </a:lnTo>
                  <a:lnTo>
                    <a:pt x="283" y="80"/>
                  </a:lnTo>
                  <a:lnTo>
                    <a:pt x="283" y="80"/>
                  </a:lnTo>
                  <a:lnTo>
                    <a:pt x="283" y="80"/>
                  </a:lnTo>
                  <a:lnTo>
                    <a:pt x="283" y="78"/>
                  </a:lnTo>
                  <a:lnTo>
                    <a:pt x="283" y="78"/>
                  </a:lnTo>
                  <a:lnTo>
                    <a:pt x="281" y="78"/>
                  </a:lnTo>
                  <a:lnTo>
                    <a:pt x="281" y="78"/>
                  </a:lnTo>
                  <a:lnTo>
                    <a:pt x="281" y="80"/>
                  </a:lnTo>
                  <a:lnTo>
                    <a:pt x="281" y="80"/>
                  </a:lnTo>
                  <a:lnTo>
                    <a:pt x="281" y="80"/>
                  </a:lnTo>
                  <a:lnTo>
                    <a:pt x="281" y="80"/>
                  </a:lnTo>
                  <a:lnTo>
                    <a:pt x="283" y="83"/>
                  </a:lnTo>
                  <a:lnTo>
                    <a:pt x="283" y="85"/>
                  </a:lnTo>
                  <a:lnTo>
                    <a:pt x="283" y="85"/>
                  </a:lnTo>
                  <a:lnTo>
                    <a:pt x="283" y="88"/>
                  </a:lnTo>
                  <a:lnTo>
                    <a:pt x="283" y="88"/>
                  </a:lnTo>
                  <a:lnTo>
                    <a:pt x="283" y="85"/>
                  </a:lnTo>
                  <a:lnTo>
                    <a:pt x="281" y="85"/>
                  </a:lnTo>
                  <a:lnTo>
                    <a:pt x="281" y="85"/>
                  </a:lnTo>
                  <a:lnTo>
                    <a:pt x="281" y="85"/>
                  </a:lnTo>
                  <a:lnTo>
                    <a:pt x="281" y="88"/>
                  </a:lnTo>
                  <a:lnTo>
                    <a:pt x="281" y="85"/>
                  </a:lnTo>
                  <a:lnTo>
                    <a:pt x="281" y="85"/>
                  </a:lnTo>
                  <a:lnTo>
                    <a:pt x="279" y="88"/>
                  </a:lnTo>
                  <a:lnTo>
                    <a:pt x="279" y="88"/>
                  </a:lnTo>
                  <a:lnTo>
                    <a:pt x="279" y="88"/>
                  </a:lnTo>
                  <a:lnTo>
                    <a:pt x="276" y="88"/>
                  </a:lnTo>
                  <a:lnTo>
                    <a:pt x="276" y="90"/>
                  </a:lnTo>
                  <a:lnTo>
                    <a:pt x="276" y="90"/>
                  </a:lnTo>
                  <a:lnTo>
                    <a:pt x="274" y="88"/>
                  </a:lnTo>
                  <a:lnTo>
                    <a:pt x="274" y="88"/>
                  </a:lnTo>
                  <a:lnTo>
                    <a:pt x="274" y="88"/>
                  </a:lnTo>
                  <a:lnTo>
                    <a:pt x="274" y="90"/>
                  </a:lnTo>
                  <a:lnTo>
                    <a:pt x="274" y="90"/>
                  </a:lnTo>
                  <a:lnTo>
                    <a:pt x="274" y="92"/>
                  </a:lnTo>
                  <a:lnTo>
                    <a:pt x="274" y="92"/>
                  </a:lnTo>
                  <a:lnTo>
                    <a:pt x="274" y="95"/>
                  </a:lnTo>
                  <a:lnTo>
                    <a:pt x="274" y="97"/>
                  </a:lnTo>
                  <a:lnTo>
                    <a:pt x="274" y="97"/>
                  </a:lnTo>
                  <a:lnTo>
                    <a:pt x="274" y="99"/>
                  </a:lnTo>
                  <a:lnTo>
                    <a:pt x="274" y="102"/>
                  </a:lnTo>
                  <a:lnTo>
                    <a:pt x="272" y="102"/>
                  </a:lnTo>
                  <a:lnTo>
                    <a:pt x="269" y="102"/>
                  </a:lnTo>
                  <a:lnTo>
                    <a:pt x="269" y="102"/>
                  </a:lnTo>
                  <a:lnTo>
                    <a:pt x="267" y="102"/>
                  </a:lnTo>
                  <a:lnTo>
                    <a:pt x="267" y="99"/>
                  </a:lnTo>
                  <a:lnTo>
                    <a:pt x="265" y="99"/>
                  </a:lnTo>
                  <a:lnTo>
                    <a:pt x="267" y="99"/>
                  </a:lnTo>
                  <a:lnTo>
                    <a:pt x="267" y="97"/>
                  </a:lnTo>
                  <a:lnTo>
                    <a:pt x="265" y="97"/>
                  </a:lnTo>
                  <a:lnTo>
                    <a:pt x="265" y="97"/>
                  </a:lnTo>
                  <a:lnTo>
                    <a:pt x="265" y="97"/>
                  </a:lnTo>
                  <a:lnTo>
                    <a:pt x="265" y="97"/>
                  </a:lnTo>
                  <a:lnTo>
                    <a:pt x="265" y="95"/>
                  </a:lnTo>
                  <a:lnTo>
                    <a:pt x="265" y="92"/>
                  </a:lnTo>
                  <a:lnTo>
                    <a:pt x="265" y="92"/>
                  </a:lnTo>
                  <a:lnTo>
                    <a:pt x="262" y="90"/>
                  </a:lnTo>
                  <a:lnTo>
                    <a:pt x="262" y="90"/>
                  </a:lnTo>
                  <a:lnTo>
                    <a:pt x="260" y="90"/>
                  </a:lnTo>
                  <a:lnTo>
                    <a:pt x="260" y="90"/>
                  </a:lnTo>
                  <a:lnTo>
                    <a:pt x="260" y="88"/>
                  </a:lnTo>
                  <a:lnTo>
                    <a:pt x="260" y="88"/>
                  </a:lnTo>
                  <a:lnTo>
                    <a:pt x="260" y="88"/>
                  </a:lnTo>
                  <a:lnTo>
                    <a:pt x="257" y="88"/>
                  </a:lnTo>
                  <a:lnTo>
                    <a:pt x="257" y="88"/>
                  </a:lnTo>
                  <a:lnTo>
                    <a:pt x="257" y="88"/>
                  </a:lnTo>
                  <a:lnTo>
                    <a:pt x="257" y="88"/>
                  </a:lnTo>
                  <a:lnTo>
                    <a:pt x="257" y="88"/>
                  </a:lnTo>
                  <a:lnTo>
                    <a:pt x="257" y="90"/>
                  </a:lnTo>
                  <a:lnTo>
                    <a:pt x="257" y="90"/>
                  </a:lnTo>
                  <a:lnTo>
                    <a:pt x="257" y="90"/>
                  </a:lnTo>
                  <a:lnTo>
                    <a:pt x="255" y="90"/>
                  </a:lnTo>
                  <a:lnTo>
                    <a:pt x="255" y="90"/>
                  </a:lnTo>
                  <a:lnTo>
                    <a:pt x="255" y="88"/>
                  </a:lnTo>
                  <a:lnTo>
                    <a:pt x="255" y="88"/>
                  </a:lnTo>
                  <a:lnTo>
                    <a:pt x="255" y="88"/>
                  </a:lnTo>
                  <a:lnTo>
                    <a:pt x="255" y="88"/>
                  </a:lnTo>
                  <a:lnTo>
                    <a:pt x="255" y="88"/>
                  </a:lnTo>
                  <a:lnTo>
                    <a:pt x="255" y="88"/>
                  </a:lnTo>
                  <a:lnTo>
                    <a:pt x="255" y="88"/>
                  </a:lnTo>
                  <a:lnTo>
                    <a:pt x="255" y="88"/>
                  </a:lnTo>
                  <a:lnTo>
                    <a:pt x="255" y="85"/>
                  </a:lnTo>
                  <a:lnTo>
                    <a:pt x="255" y="85"/>
                  </a:lnTo>
                  <a:lnTo>
                    <a:pt x="255" y="85"/>
                  </a:lnTo>
                  <a:lnTo>
                    <a:pt x="253" y="88"/>
                  </a:lnTo>
                  <a:lnTo>
                    <a:pt x="253" y="90"/>
                  </a:lnTo>
                  <a:lnTo>
                    <a:pt x="253" y="90"/>
                  </a:lnTo>
                  <a:lnTo>
                    <a:pt x="253" y="90"/>
                  </a:lnTo>
                  <a:lnTo>
                    <a:pt x="250" y="90"/>
                  </a:lnTo>
                  <a:lnTo>
                    <a:pt x="250" y="90"/>
                  </a:lnTo>
                  <a:lnTo>
                    <a:pt x="250" y="92"/>
                  </a:lnTo>
                  <a:lnTo>
                    <a:pt x="250" y="95"/>
                  </a:lnTo>
                  <a:lnTo>
                    <a:pt x="250" y="95"/>
                  </a:lnTo>
                  <a:lnTo>
                    <a:pt x="250" y="95"/>
                  </a:lnTo>
                  <a:lnTo>
                    <a:pt x="250" y="97"/>
                  </a:lnTo>
                  <a:lnTo>
                    <a:pt x="253" y="97"/>
                  </a:lnTo>
                  <a:lnTo>
                    <a:pt x="250" y="97"/>
                  </a:lnTo>
                  <a:lnTo>
                    <a:pt x="248" y="102"/>
                  </a:lnTo>
                  <a:lnTo>
                    <a:pt x="250" y="104"/>
                  </a:lnTo>
                  <a:lnTo>
                    <a:pt x="250" y="107"/>
                  </a:lnTo>
                  <a:lnTo>
                    <a:pt x="253" y="109"/>
                  </a:lnTo>
                  <a:lnTo>
                    <a:pt x="253" y="109"/>
                  </a:lnTo>
                  <a:lnTo>
                    <a:pt x="257" y="111"/>
                  </a:lnTo>
                  <a:lnTo>
                    <a:pt x="257" y="111"/>
                  </a:lnTo>
                  <a:lnTo>
                    <a:pt x="253" y="114"/>
                  </a:lnTo>
                  <a:lnTo>
                    <a:pt x="255" y="116"/>
                  </a:lnTo>
                  <a:lnTo>
                    <a:pt x="255" y="116"/>
                  </a:lnTo>
                  <a:lnTo>
                    <a:pt x="257" y="116"/>
                  </a:lnTo>
                  <a:lnTo>
                    <a:pt x="257" y="118"/>
                  </a:lnTo>
                  <a:lnTo>
                    <a:pt x="257" y="118"/>
                  </a:lnTo>
                  <a:lnTo>
                    <a:pt x="257" y="121"/>
                  </a:lnTo>
                  <a:lnTo>
                    <a:pt x="257" y="121"/>
                  </a:lnTo>
                  <a:lnTo>
                    <a:pt x="257" y="123"/>
                  </a:lnTo>
                  <a:lnTo>
                    <a:pt x="255" y="125"/>
                  </a:lnTo>
                  <a:lnTo>
                    <a:pt x="255" y="125"/>
                  </a:lnTo>
                  <a:lnTo>
                    <a:pt x="257" y="125"/>
                  </a:lnTo>
                  <a:lnTo>
                    <a:pt x="257" y="125"/>
                  </a:lnTo>
                  <a:lnTo>
                    <a:pt x="257" y="128"/>
                  </a:lnTo>
                  <a:lnTo>
                    <a:pt x="257" y="128"/>
                  </a:lnTo>
                  <a:lnTo>
                    <a:pt x="257" y="128"/>
                  </a:lnTo>
                  <a:lnTo>
                    <a:pt x="255" y="128"/>
                  </a:lnTo>
                  <a:lnTo>
                    <a:pt x="255" y="128"/>
                  </a:lnTo>
                  <a:lnTo>
                    <a:pt x="255" y="128"/>
                  </a:lnTo>
                  <a:lnTo>
                    <a:pt x="255" y="130"/>
                  </a:lnTo>
                  <a:lnTo>
                    <a:pt x="255" y="130"/>
                  </a:lnTo>
                  <a:lnTo>
                    <a:pt x="255" y="130"/>
                  </a:lnTo>
                  <a:lnTo>
                    <a:pt x="255" y="130"/>
                  </a:lnTo>
                  <a:lnTo>
                    <a:pt x="255" y="130"/>
                  </a:lnTo>
                  <a:lnTo>
                    <a:pt x="255" y="130"/>
                  </a:lnTo>
                  <a:lnTo>
                    <a:pt x="255" y="128"/>
                  </a:lnTo>
                  <a:lnTo>
                    <a:pt x="255" y="128"/>
                  </a:lnTo>
                  <a:lnTo>
                    <a:pt x="255" y="125"/>
                  </a:lnTo>
                  <a:lnTo>
                    <a:pt x="255" y="123"/>
                  </a:lnTo>
                  <a:lnTo>
                    <a:pt x="255" y="123"/>
                  </a:lnTo>
                  <a:lnTo>
                    <a:pt x="255" y="121"/>
                  </a:lnTo>
                  <a:lnTo>
                    <a:pt x="257" y="121"/>
                  </a:lnTo>
                  <a:lnTo>
                    <a:pt x="255" y="121"/>
                  </a:lnTo>
                  <a:lnTo>
                    <a:pt x="255" y="121"/>
                  </a:lnTo>
                  <a:lnTo>
                    <a:pt x="255" y="121"/>
                  </a:lnTo>
                  <a:lnTo>
                    <a:pt x="255" y="121"/>
                  </a:lnTo>
                  <a:lnTo>
                    <a:pt x="255" y="118"/>
                  </a:lnTo>
                  <a:lnTo>
                    <a:pt x="253" y="118"/>
                  </a:lnTo>
                  <a:lnTo>
                    <a:pt x="250" y="118"/>
                  </a:lnTo>
                  <a:lnTo>
                    <a:pt x="250" y="118"/>
                  </a:lnTo>
                  <a:lnTo>
                    <a:pt x="253" y="118"/>
                  </a:lnTo>
                  <a:lnTo>
                    <a:pt x="253" y="121"/>
                  </a:lnTo>
                  <a:lnTo>
                    <a:pt x="253" y="121"/>
                  </a:lnTo>
                  <a:lnTo>
                    <a:pt x="253" y="123"/>
                  </a:lnTo>
                  <a:lnTo>
                    <a:pt x="253" y="123"/>
                  </a:lnTo>
                  <a:lnTo>
                    <a:pt x="253" y="125"/>
                  </a:lnTo>
                  <a:lnTo>
                    <a:pt x="253" y="125"/>
                  </a:lnTo>
                  <a:lnTo>
                    <a:pt x="253" y="125"/>
                  </a:lnTo>
                  <a:lnTo>
                    <a:pt x="253" y="125"/>
                  </a:lnTo>
                  <a:lnTo>
                    <a:pt x="250" y="125"/>
                  </a:lnTo>
                  <a:lnTo>
                    <a:pt x="250" y="125"/>
                  </a:lnTo>
                  <a:lnTo>
                    <a:pt x="248" y="125"/>
                  </a:lnTo>
                  <a:lnTo>
                    <a:pt x="246" y="125"/>
                  </a:lnTo>
                  <a:lnTo>
                    <a:pt x="243" y="125"/>
                  </a:lnTo>
                  <a:lnTo>
                    <a:pt x="243" y="125"/>
                  </a:lnTo>
                  <a:lnTo>
                    <a:pt x="243" y="125"/>
                  </a:lnTo>
                  <a:lnTo>
                    <a:pt x="243" y="128"/>
                  </a:lnTo>
                  <a:lnTo>
                    <a:pt x="243" y="128"/>
                  </a:lnTo>
                  <a:lnTo>
                    <a:pt x="243" y="130"/>
                  </a:lnTo>
                  <a:lnTo>
                    <a:pt x="241" y="130"/>
                  </a:lnTo>
                  <a:lnTo>
                    <a:pt x="241" y="130"/>
                  </a:lnTo>
                  <a:lnTo>
                    <a:pt x="241" y="133"/>
                  </a:lnTo>
                  <a:lnTo>
                    <a:pt x="239" y="135"/>
                  </a:lnTo>
                  <a:lnTo>
                    <a:pt x="239" y="137"/>
                  </a:lnTo>
                  <a:lnTo>
                    <a:pt x="239" y="137"/>
                  </a:lnTo>
                  <a:lnTo>
                    <a:pt x="241" y="137"/>
                  </a:lnTo>
                  <a:lnTo>
                    <a:pt x="241" y="137"/>
                  </a:lnTo>
                  <a:lnTo>
                    <a:pt x="241" y="137"/>
                  </a:lnTo>
                  <a:lnTo>
                    <a:pt x="241" y="140"/>
                  </a:lnTo>
                  <a:lnTo>
                    <a:pt x="241" y="140"/>
                  </a:lnTo>
                  <a:lnTo>
                    <a:pt x="241" y="140"/>
                  </a:lnTo>
                  <a:lnTo>
                    <a:pt x="241" y="142"/>
                  </a:lnTo>
                  <a:lnTo>
                    <a:pt x="241" y="142"/>
                  </a:lnTo>
                  <a:lnTo>
                    <a:pt x="241" y="142"/>
                  </a:lnTo>
                  <a:lnTo>
                    <a:pt x="241" y="142"/>
                  </a:lnTo>
                  <a:lnTo>
                    <a:pt x="241" y="142"/>
                  </a:lnTo>
                  <a:lnTo>
                    <a:pt x="241" y="144"/>
                  </a:lnTo>
                  <a:lnTo>
                    <a:pt x="241" y="144"/>
                  </a:lnTo>
                  <a:lnTo>
                    <a:pt x="243" y="147"/>
                  </a:lnTo>
                  <a:lnTo>
                    <a:pt x="243" y="144"/>
                  </a:lnTo>
                  <a:lnTo>
                    <a:pt x="243" y="144"/>
                  </a:lnTo>
                  <a:lnTo>
                    <a:pt x="246" y="142"/>
                  </a:lnTo>
                  <a:lnTo>
                    <a:pt x="246" y="142"/>
                  </a:lnTo>
                  <a:lnTo>
                    <a:pt x="246" y="144"/>
                  </a:lnTo>
                  <a:lnTo>
                    <a:pt x="246" y="144"/>
                  </a:lnTo>
                  <a:lnTo>
                    <a:pt x="248" y="144"/>
                  </a:lnTo>
                  <a:lnTo>
                    <a:pt x="248" y="144"/>
                  </a:lnTo>
                  <a:lnTo>
                    <a:pt x="248" y="144"/>
                  </a:lnTo>
                  <a:lnTo>
                    <a:pt x="248" y="144"/>
                  </a:lnTo>
                  <a:lnTo>
                    <a:pt x="250" y="144"/>
                  </a:lnTo>
                  <a:lnTo>
                    <a:pt x="253" y="144"/>
                  </a:lnTo>
                  <a:lnTo>
                    <a:pt x="253" y="144"/>
                  </a:lnTo>
                  <a:lnTo>
                    <a:pt x="253" y="147"/>
                  </a:lnTo>
                  <a:lnTo>
                    <a:pt x="255" y="147"/>
                  </a:lnTo>
                  <a:lnTo>
                    <a:pt x="255" y="147"/>
                  </a:lnTo>
                  <a:lnTo>
                    <a:pt x="255" y="147"/>
                  </a:lnTo>
                  <a:lnTo>
                    <a:pt x="257" y="149"/>
                  </a:lnTo>
                  <a:lnTo>
                    <a:pt x="257" y="151"/>
                  </a:lnTo>
                  <a:lnTo>
                    <a:pt x="257" y="154"/>
                  </a:lnTo>
                  <a:lnTo>
                    <a:pt x="255" y="154"/>
                  </a:lnTo>
                  <a:lnTo>
                    <a:pt x="255" y="154"/>
                  </a:lnTo>
                  <a:lnTo>
                    <a:pt x="255" y="149"/>
                  </a:lnTo>
                  <a:lnTo>
                    <a:pt x="255" y="149"/>
                  </a:lnTo>
                  <a:lnTo>
                    <a:pt x="253" y="147"/>
                  </a:lnTo>
                  <a:lnTo>
                    <a:pt x="253" y="147"/>
                  </a:lnTo>
                  <a:lnTo>
                    <a:pt x="250" y="149"/>
                  </a:lnTo>
                  <a:lnTo>
                    <a:pt x="253" y="149"/>
                  </a:lnTo>
                  <a:lnTo>
                    <a:pt x="253" y="149"/>
                  </a:lnTo>
                  <a:lnTo>
                    <a:pt x="253" y="151"/>
                  </a:lnTo>
                  <a:lnTo>
                    <a:pt x="250" y="151"/>
                  </a:lnTo>
                  <a:lnTo>
                    <a:pt x="250" y="151"/>
                  </a:lnTo>
                  <a:lnTo>
                    <a:pt x="250" y="149"/>
                  </a:lnTo>
                  <a:lnTo>
                    <a:pt x="250" y="149"/>
                  </a:lnTo>
                  <a:lnTo>
                    <a:pt x="250" y="149"/>
                  </a:lnTo>
                  <a:lnTo>
                    <a:pt x="248" y="149"/>
                  </a:lnTo>
                  <a:lnTo>
                    <a:pt x="248" y="149"/>
                  </a:lnTo>
                  <a:lnTo>
                    <a:pt x="248" y="147"/>
                  </a:lnTo>
                  <a:lnTo>
                    <a:pt x="246" y="144"/>
                  </a:lnTo>
                  <a:lnTo>
                    <a:pt x="246" y="144"/>
                  </a:lnTo>
                  <a:lnTo>
                    <a:pt x="243" y="147"/>
                  </a:lnTo>
                  <a:lnTo>
                    <a:pt x="243" y="147"/>
                  </a:lnTo>
                  <a:lnTo>
                    <a:pt x="243" y="147"/>
                  </a:lnTo>
                  <a:lnTo>
                    <a:pt x="243" y="147"/>
                  </a:lnTo>
                  <a:lnTo>
                    <a:pt x="241" y="149"/>
                  </a:lnTo>
                  <a:lnTo>
                    <a:pt x="241" y="149"/>
                  </a:lnTo>
                  <a:lnTo>
                    <a:pt x="241" y="149"/>
                  </a:lnTo>
                  <a:lnTo>
                    <a:pt x="239" y="151"/>
                  </a:lnTo>
                  <a:lnTo>
                    <a:pt x="239" y="151"/>
                  </a:lnTo>
                  <a:lnTo>
                    <a:pt x="239" y="151"/>
                  </a:lnTo>
                  <a:lnTo>
                    <a:pt x="239" y="151"/>
                  </a:lnTo>
                  <a:lnTo>
                    <a:pt x="239" y="154"/>
                  </a:lnTo>
                  <a:lnTo>
                    <a:pt x="236" y="154"/>
                  </a:lnTo>
                  <a:lnTo>
                    <a:pt x="236" y="156"/>
                  </a:lnTo>
                  <a:lnTo>
                    <a:pt x="236" y="156"/>
                  </a:lnTo>
                  <a:lnTo>
                    <a:pt x="231" y="163"/>
                  </a:lnTo>
                  <a:lnTo>
                    <a:pt x="231" y="166"/>
                  </a:lnTo>
                  <a:lnTo>
                    <a:pt x="231" y="166"/>
                  </a:lnTo>
                  <a:lnTo>
                    <a:pt x="231" y="168"/>
                  </a:lnTo>
                  <a:lnTo>
                    <a:pt x="231" y="166"/>
                  </a:lnTo>
                  <a:lnTo>
                    <a:pt x="229" y="168"/>
                  </a:lnTo>
                  <a:lnTo>
                    <a:pt x="229" y="168"/>
                  </a:lnTo>
                  <a:lnTo>
                    <a:pt x="229" y="170"/>
                  </a:lnTo>
                  <a:lnTo>
                    <a:pt x="227" y="173"/>
                  </a:lnTo>
                  <a:lnTo>
                    <a:pt x="227" y="173"/>
                  </a:lnTo>
                  <a:lnTo>
                    <a:pt x="227" y="173"/>
                  </a:lnTo>
                  <a:lnTo>
                    <a:pt x="224" y="173"/>
                  </a:lnTo>
                  <a:lnTo>
                    <a:pt x="224" y="173"/>
                  </a:lnTo>
                  <a:lnTo>
                    <a:pt x="224" y="173"/>
                  </a:lnTo>
                  <a:lnTo>
                    <a:pt x="224" y="166"/>
                  </a:lnTo>
                  <a:lnTo>
                    <a:pt x="224" y="163"/>
                  </a:lnTo>
                  <a:lnTo>
                    <a:pt x="227" y="163"/>
                  </a:lnTo>
                  <a:lnTo>
                    <a:pt x="229" y="159"/>
                  </a:lnTo>
                  <a:lnTo>
                    <a:pt x="229" y="159"/>
                  </a:lnTo>
                  <a:lnTo>
                    <a:pt x="229" y="159"/>
                  </a:lnTo>
                  <a:lnTo>
                    <a:pt x="229" y="156"/>
                  </a:lnTo>
                  <a:lnTo>
                    <a:pt x="229" y="156"/>
                  </a:lnTo>
                  <a:lnTo>
                    <a:pt x="229" y="156"/>
                  </a:lnTo>
                  <a:lnTo>
                    <a:pt x="229" y="156"/>
                  </a:lnTo>
                  <a:lnTo>
                    <a:pt x="229" y="156"/>
                  </a:lnTo>
                  <a:lnTo>
                    <a:pt x="229" y="151"/>
                  </a:lnTo>
                  <a:lnTo>
                    <a:pt x="229" y="151"/>
                  </a:lnTo>
                  <a:lnTo>
                    <a:pt x="227" y="151"/>
                  </a:lnTo>
                  <a:lnTo>
                    <a:pt x="227" y="149"/>
                  </a:lnTo>
                  <a:lnTo>
                    <a:pt x="227" y="149"/>
                  </a:lnTo>
                  <a:lnTo>
                    <a:pt x="227" y="149"/>
                  </a:lnTo>
                  <a:lnTo>
                    <a:pt x="227" y="149"/>
                  </a:lnTo>
                  <a:lnTo>
                    <a:pt x="220" y="156"/>
                  </a:lnTo>
                  <a:lnTo>
                    <a:pt x="217" y="159"/>
                  </a:lnTo>
                  <a:lnTo>
                    <a:pt x="217" y="159"/>
                  </a:lnTo>
                  <a:lnTo>
                    <a:pt x="217" y="161"/>
                  </a:lnTo>
                  <a:lnTo>
                    <a:pt x="220" y="161"/>
                  </a:lnTo>
                  <a:lnTo>
                    <a:pt x="220" y="161"/>
                  </a:lnTo>
                  <a:lnTo>
                    <a:pt x="220" y="161"/>
                  </a:lnTo>
                  <a:lnTo>
                    <a:pt x="220" y="159"/>
                  </a:lnTo>
                  <a:lnTo>
                    <a:pt x="222" y="159"/>
                  </a:lnTo>
                  <a:lnTo>
                    <a:pt x="222" y="159"/>
                  </a:lnTo>
                  <a:lnTo>
                    <a:pt x="222" y="161"/>
                  </a:lnTo>
                  <a:lnTo>
                    <a:pt x="222" y="161"/>
                  </a:lnTo>
                  <a:lnTo>
                    <a:pt x="222" y="163"/>
                  </a:lnTo>
                  <a:lnTo>
                    <a:pt x="220" y="163"/>
                  </a:lnTo>
                  <a:lnTo>
                    <a:pt x="220" y="163"/>
                  </a:lnTo>
                  <a:lnTo>
                    <a:pt x="217" y="163"/>
                  </a:lnTo>
                  <a:lnTo>
                    <a:pt x="215" y="166"/>
                  </a:lnTo>
                  <a:lnTo>
                    <a:pt x="215" y="168"/>
                  </a:lnTo>
                  <a:lnTo>
                    <a:pt x="212" y="170"/>
                  </a:lnTo>
                  <a:lnTo>
                    <a:pt x="210" y="173"/>
                  </a:lnTo>
                  <a:lnTo>
                    <a:pt x="208" y="173"/>
                  </a:lnTo>
                  <a:lnTo>
                    <a:pt x="208" y="175"/>
                  </a:lnTo>
                  <a:lnTo>
                    <a:pt x="205" y="178"/>
                  </a:lnTo>
                  <a:lnTo>
                    <a:pt x="205" y="178"/>
                  </a:lnTo>
                  <a:lnTo>
                    <a:pt x="205" y="180"/>
                  </a:lnTo>
                  <a:lnTo>
                    <a:pt x="205" y="180"/>
                  </a:lnTo>
                  <a:lnTo>
                    <a:pt x="205" y="180"/>
                  </a:lnTo>
                  <a:lnTo>
                    <a:pt x="208" y="182"/>
                  </a:lnTo>
                  <a:lnTo>
                    <a:pt x="208" y="182"/>
                  </a:lnTo>
                  <a:lnTo>
                    <a:pt x="208" y="182"/>
                  </a:lnTo>
                  <a:lnTo>
                    <a:pt x="208" y="182"/>
                  </a:lnTo>
                  <a:lnTo>
                    <a:pt x="208" y="182"/>
                  </a:lnTo>
                  <a:lnTo>
                    <a:pt x="208" y="185"/>
                  </a:lnTo>
                  <a:lnTo>
                    <a:pt x="208" y="185"/>
                  </a:lnTo>
                  <a:lnTo>
                    <a:pt x="210" y="185"/>
                  </a:lnTo>
                  <a:lnTo>
                    <a:pt x="210" y="185"/>
                  </a:lnTo>
                  <a:lnTo>
                    <a:pt x="210" y="185"/>
                  </a:lnTo>
                  <a:lnTo>
                    <a:pt x="210" y="185"/>
                  </a:lnTo>
                  <a:lnTo>
                    <a:pt x="210" y="185"/>
                  </a:lnTo>
                  <a:lnTo>
                    <a:pt x="212" y="187"/>
                  </a:lnTo>
                  <a:lnTo>
                    <a:pt x="212" y="189"/>
                  </a:lnTo>
                  <a:lnTo>
                    <a:pt x="212" y="189"/>
                  </a:lnTo>
                  <a:lnTo>
                    <a:pt x="212" y="189"/>
                  </a:lnTo>
                  <a:lnTo>
                    <a:pt x="212" y="189"/>
                  </a:lnTo>
                  <a:lnTo>
                    <a:pt x="215" y="189"/>
                  </a:lnTo>
                  <a:lnTo>
                    <a:pt x="215" y="189"/>
                  </a:lnTo>
                  <a:lnTo>
                    <a:pt x="215" y="192"/>
                  </a:lnTo>
                  <a:lnTo>
                    <a:pt x="215" y="192"/>
                  </a:lnTo>
                  <a:lnTo>
                    <a:pt x="212" y="192"/>
                  </a:lnTo>
                  <a:lnTo>
                    <a:pt x="212" y="194"/>
                  </a:lnTo>
                  <a:lnTo>
                    <a:pt x="210" y="192"/>
                  </a:lnTo>
                  <a:lnTo>
                    <a:pt x="208" y="192"/>
                  </a:lnTo>
                  <a:lnTo>
                    <a:pt x="208" y="194"/>
                  </a:lnTo>
                  <a:lnTo>
                    <a:pt x="205" y="194"/>
                  </a:lnTo>
                  <a:lnTo>
                    <a:pt x="203" y="194"/>
                  </a:lnTo>
                  <a:lnTo>
                    <a:pt x="203" y="194"/>
                  </a:lnTo>
                  <a:lnTo>
                    <a:pt x="201" y="196"/>
                  </a:lnTo>
                  <a:lnTo>
                    <a:pt x="201" y="196"/>
                  </a:lnTo>
                  <a:lnTo>
                    <a:pt x="201" y="199"/>
                  </a:lnTo>
                  <a:lnTo>
                    <a:pt x="201" y="199"/>
                  </a:lnTo>
                  <a:lnTo>
                    <a:pt x="201" y="196"/>
                  </a:lnTo>
                  <a:lnTo>
                    <a:pt x="201" y="194"/>
                  </a:lnTo>
                  <a:lnTo>
                    <a:pt x="203" y="189"/>
                  </a:lnTo>
                  <a:lnTo>
                    <a:pt x="203" y="189"/>
                  </a:lnTo>
                  <a:lnTo>
                    <a:pt x="203" y="189"/>
                  </a:lnTo>
                  <a:lnTo>
                    <a:pt x="205" y="189"/>
                  </a:lnTo>
                  <a:lnTo>
                    <a:pt x="205" y="187"/>
                  </a:lnTo>
                  <a:lnTo>
                    <a:pt x="205" y="187"/>
                  </a:lnTo>
                  <a:lnTo>
                    <a:pt x="205" y="185"/>
                  </a:lnTo>
                  <a:lnTo>
                    <a:pt x="205" y="185"/>
                  </a:lnTo>
                  <a:lnTo>
                    <a:pt x="203" y="185"/>
                  </a:lnTo>
                  <a:lnTo>
                    <a:pt x="203" y="185"/>
                  </a:lnTo>
                  <a:lnTo>
                    <a:pt x="203" y="182"/>
                  </a:lnTo>
                  <a:lnTo>
                    <a:pt x="201" y="182"/>
                  </a:lnTo>
                  <a:lnTo>
                    <a:pt x="201" y="182"/>
                  </a:lnTo>
                  <a:lnTo>
                    <a:pt x="201" y="180"/>
                  </a:lnTo>
                  <a:lnTo>
                    <a:pt x="201" y="180"/>
                  </a:lnTo>
                  <a:lnTo>
                    <a:pt x="201" y="180"/>
                  </a:lnTo>
                  <a:lnTo>
                    <a:pt x="201" y="178"/>
                  </a:lnTo>
                  <a:lnTo>
                    <a:pt x="201" y="178"/>
                  </a:lnTo>
                  <a:lnTo>
                    <a:pt x="198" y="178"/>
                  </a:lnTo>
                  <a:lnTo>
                    <a:pt x="198" y="180"/>
                  </a:lnTo>
                  <a:lnTo>
                    <a:pt x="196" y="180"/>
                  </a:lnTo>
                  <a:lnTo>
                    <a:pt x="191" y="185"/>
                  </a:lnTo>
                  <a:lnTo>
                    <a:pt x="186" y="187"/>
                  </a:lnTo>
                  <a:lnTo>
                    <a:pt x="184" y="189"/>
                  </a:lnTo>
                  <a:lnTo>
                    <a:pt x="182" y="189"/>
                  </a:lnTo>
                  <a:lnTo>
                    <a:pt x="182" y="189"/>
                  </a:lnTo>
                  <a:lnTo>
                    <a:pt x="184" y="189"/>
                  </a:lnTo>
                  <a:lnTo>
                    <a:pt x="184" y="192"/>
                  </a:lnTo>
                  <a:lnTo>
                    <a:pt x="184" y="192"/>
                  </a:lnTo>
                  <a:lnTo>
                    <a:pt x="182" y="192"/>
                  </a:lnTo>
                  <a:lnTo>
                    <a:pt x="182" y="192"/>
                  </a:lnTo>
                  <a:lnTo>
                    <a:pt x="179" y="192"/>
                  </a:lnTo>
                  <a:lnTo>
                    <a:pt x="179" y="192"/>
                  </a:lnTo>
                  <a:lnTo>
                    <a:pt x="177" y="194"/>
                  </a:lnTo>
                  <a:lnTo>
                    <a:pt x="175" y="196"/>
                  </a:lnTo>
                  <a:lnTo>
                    <a:pt x="175" y="196"/>
                  </a:lnTo>
                  <a:lnTo>
                    <a:pt x="175" y="196"/>
                  </a:lnTo>
                  <a:lnTo>
                    <a:pt x="175" y="196"/>
                  </a:lnTo>
                  <a:lnTo>
                    <a:pt x="175" y="194"/>
                  </a:lnTo>
                  <a:lnTo>
                    <a:pt x="175" y="194"/>
                  </a:lnTo>
                  <a:lnTo>
                    <a:pt x="172" y="196"/>
                  </a:lnTo>
                  <a:lnTo>
                    <a:pt x="170" y="199"/>
                  </a:lnTo>
                  <a:lnTo>
                    <a:pt x="168" y="201"/>
                  </a:lnTo>
                  <a:lnTo>
                    <a:pt x="168" y="204"/>
                  </a:lnTo>
                  <a:lnTo>
                    <a:pt x="165" y="204"/>
                  </a:lnTo>
                  <a:lnTo>
                    <a:pt x="165" y="206"/>
                  </a:lnTo>
                  <a:lnTo>
                    <a:pt x="165" y="206"/>
                  </a:lnTo>
                  <a:lnTo>
                    <a:pt x="165" y="208"/>
                  </a:lnTo>
                  <a:lnTo>
                    <a:pt x="165" y="208"/>
                  </a:lnTo>
                  <a:lnTo>
                    <a:pt x="168" y="208"/>
                  </a:lnTo>
                  <a:lnTo>
                    <a:pt x="168" y="208"/>
                  </a:lnTo>
                  <a:lnTo>
                    <a:pt x="168" y="208"/>
                  </a:lnTo>
                  <a:lnTo>
                    <a:pt x="168" y="208"/>
                  </a:lnTo>
                  <a:lnTo>
                    <a:pt x="165" y="211"/>
                  </a:lnTo>
                  <a:lnTo>
                    <a:pt x="165" y="213"/>
                  </a:lnTo>
                  <a:lnTo>
                    <a:pt x="165" y="213"/>
                  </a:lnTo>
                  <a:lnTo>
                    <a:pt x="165" y="213"/>
                  </a:lnTo>
                  <a:lnTo>
                    <a:pt x="165" y="213"/>
                  </a:lnTo>
                  <a:lnTo>
                    <a:pt x="165" y="213"/>
                  </a:lnTo>
                  <a:lnTo>
                    <a:pt x="168" y="213"/>
                  </a:lnTo>
                  <a:lnTo>
                    <a:pt x="170" y="213"/>
                  </a:lnTo>
                  <a:lnTo>
                    <a:pt x="172" y="215"/>
                  </a:lnTo>
                  <a:lnTo>
                    <a:pt x="172" y="215"/>
                  </a:lnTo>
                  <a:lnTo>
                    <a:pt x="175" y="218"/>
                  </a:lnTo>
                  <a:lnTo>
                    <a:pt x="175" y="220"/>
                  </a:lnTo>
                  <a:lnTo>
                    <a:pt x="175" y="220"/>
                  </a:lnTo>
                  <a:lnTo>
                    <a:pt x="172" y="220"/>
                  </a:lnTo>
                  <a:lnTo>
                    <a:pt x="172" y="218"/>
                  </a:lnTo>
                  <a:lnTo>
                    <a:pt x="170" y="218"/>
                  </a:lnTo>
                  <a:lnTo>
                    <a:pt x="170" y="218"/>
                  </a:lnTo>
                  <a:lnTo>
                    <a:pt x="170" y="218"/>
                  </a:lnTo>
                  <a:lnTo>
                    <a:pt x="170" y="220"/>
                  </a:lnTo>
                  <a:lnTo>
                    <a:pt x="170" y="220"/>
                  </a:lnTo>
                  <a:lnTo>
                    <a:pt x="168" y="220"/>
                  </a:lnTo>
                  <a:lnTo>
                    <a:pt x="168" y="220"/>
                  </a:lnTo>
                  <a:lnTo>
                    <a:pt x="168" y="220"/>
                  </a:lnTo>
                  <a:lnTo>
                    <a:pt x="168" y="220"/>
                  </a:lnTo>
                  <a:lnTo>
                    <a:pt x="165" y="220"/>
                  </a:lnTo>
                  <a:lnTo>
                    <a:pt x="165" y="220"/>
                  </a:lnTo>
                  <a:lnTo>
                    <a:pt x="165" y="220"/>
                  </a:lnTo>
                  <a:lnTo>
                    <a:pt x="165" y="222"/>
                  </a:lnTo>
                  <a:lnTo>
                    <a:pt x="165" y="220"/>
                  </a:lnTo>
                  <a:lnTo>
                    <a:pt x="165" y="220"/>
                  </a:lnTo>
                  <a:lnTo>
                    <a:pt x="163" y="215"/>
                  </a:lnTo>
                  <a:lnTo>
                    <a:pt x="163" y="215"/>
                  </a:lnTo>
                  <a:lnTo>
                    <a:pt x="160" y="213"/>
                  </a:lnTo>
                  <a:lnTo>
                    <a:pt x="160" y="213"/>
                  </a:lnTo>
                  <a:lnTo>
                    <a:pt x="160" y="213"/>
                  </a:lnTo>
                  <a:lnTo>
                    <a:pt x="160" y="211"/>
                  </a:lnTo>
                  <a:lnTo>
                    <a:pt x="160" y="211"/>
                  </a:lnTo>
                  <a:lnTo>
                    <a:pt x="163" y="211"/>
                  </a:lnTo>
                  <a:lnTo>
                    <a:pt x="160" y="208"/>
                  </a:lnTo>
                  <a:lnTo>
                    <a:pt x="160" y="208"/>
                  </a:lnTo>
                  <a:lnTo>
                    <a:pt x="160" y="208"/>
                  </a:lnTo>
                  <a:lnTo>
                    <a:pt x="160" y="208"/>
                  </a:lnTo>
                  <a:lnTo>
                    <a:pt x="160" y="206"/>
                  </a:lnTo>
                  <a:lnTo>
                    <a:pt x="160" y="206"/>
                  </a:lnTo>
                  <a:lnTo>
                    <a:pt x="158" y="206"/>
                  </a:lnTo>
                  <a:lnTo>
                    <a:pt x="156" y="206"/>
                  </a:lnTo>
                  <a:lnTo>
                    <a:pt x="156" y="206"/>
                  </a:lnTo>
                  <a:lnTo>
                    <a:pt x="153" y="208"/>
                  </a:lnTo>
                  <a:lnTo>
                    <a:pt x="153" y="208"/>
                  </a:lnTo>
                  <a:lnTo>
                    <a:pt x="151" y="208"/>
                  </a:lnTo>
                  <a:lnTo>
                    <a:pt x="151" y="211"/>
                  </a:lnTo>
                  <a:lnTo>
                    <a:pt x="149" y="211"/>
                  </a:lnTo>
                  <a:lnTo>
                    <a:pt x="149" y="213"/>
                  </a:lnTo>
                  <a:lnTo>
                    <a:pt x="151" y="213"/>
                  </a:lnTo>
                  <a:lnTo>
                    <a:pt x="151" y="211"/>
                  </a:lnTo>
                  <a:lnTo>
                    <a:pt x="153" y="211"/>
                  </a:lnTo>
                  <a:lnTo>
                    <a:pt x="153" y="211"/>
                  </a:lnTo>
                  <a:lnTo>
                    <a:pt x="151" y="213"/>
                  </a:lnTo>
                  <a:lnTo>
                    <a:pt x="151" y="213"/>
                  </a:lnTo>
                  <a:lnTo>
                    <a:pt x="151" y="213"/>
                  </a:lnTo>
                  <a:lnTo>
                    <a:pt x="151" y="215"/>
                  </a:lnTo>
                  <a:lnTo>
                    <a:pt x="151" y="215"/>
                  </a:lnTo>
                  <a:lnTo>
                    <a:pt x="151" y="215"/>
                  </a:lnTo>
                  <a:lnTo>
                    <a:pt x="151" y="215"/>
                  </a:lnTo>
                  <a:lnTo>
                    <a:pt x="149" y="215"/>
                  </a:lnTo>
                  <a:lnTo>
                    <a:pt x="149" y="215"/>
                  </a:lnTo>
                  <a:lnTo>
                    <a:pt x="149" y="215"/>
                  </a:lnTo>
                  <a:lnTo>
                    <a:pt x="149" y="215"/>
                  </a:lnTo>
                  <a:lnTo>
                    <a:pt x="146" y="215"/>
                  </a:lnTo>
                  <a:lnTo>
                    <a:pt x="146" y="213"/>
                  </a:lnTo>
                  <a:lnTo>
                    <a:pt x="146" y="213"/>
                  </a:lnTo>
                  <a:lnTo>
                    <a:pt x="146" y="213"/>
                  </a:lnTo>
                  <a:lnTo>
                    <a:pt x="146" y="211"/>
                  </a:lnTo>
                  <a:lnTo>
                    <a:pt x="146" y="211"/>
                  </a:lnTo>
                  <a:lnTo>
                    <a:pt x="144" y="211"/>
                  </a:lnTo>
                  <a:lnTo>
                    <a:pt x="144" y="211"/>
                  </a:lnTo>
                  <a:lnTo>
                    <a:pt x="144" y="211"/>
                  </a:lnTo>
                  <a:lnTo>
                    <a:pt x="142" y="211"/>
                  </a:lnTo>
                  <a:lnTo>
                    <a:pt x="139" y="213"/>
                  </a:lnTo>
                  <a:lnTo>
                    <a:pt x="139" y="213"/>
                  </a:lnTo>
                  <a:lnTo>
                    <a:pt x="137" y="211"/>
                  </a:lnTo>
                  <a:lnTo>
                    <a:pt x="134" y="211"/>
                  </a:lnTo>
                  <a:lnTo>
                    <a:pt x="134" y="211"/>
                  </a:lnTo>
                  <a:lnTo>
                    <a:pt x="134" y="211"/>
                  </a:lnTo>
                  <a:lnTo>
                    <a:pt x="132" y="211"/>
                  </a:lnTo>
                  <a:lnTo>
                    <a:pt x="132" y="211"/>
                  </a:lnTo>
                  <a:lnTo>
                    <a:pt x="130" y="213"/>
                  </a:lnTo>
                  <a:lnTo>
                    <a:pt x="130" y="213"/>
                  </a:lnTo>
                  <a:lnTo>
                    <a:pt x="127" y="215"/>
                  </a:lnTo>
                  <a:lnTo>
                    <a:pt x="130" y="215"/>
                  </a:lnTo>
                  <a:lnTo>
                    <a:pt x="130" y="215"/>
                  </a:lnTo>
                  <a:lnTo>
                    <a:pt x="130" y="215"/>
                  </a:lnTo>
                  <a:lnTo>
                    <a:pt x="130" y="218"/>
                  </a:lnTo>
                  <a:lnTo>
                    <a:pt x="130" y="218"/>
                  </a:lnTo>
                  <a:lnTo>
                    <a:pt x="130" y="218"/>
                  </a:lnTo>
                  <a:lnTo>
                    <a:pt x="130" y="218"/>
                  </a:lnTo>
                  <a:lnTo>
                    <a:pt x="130" y="220"/>
                  </a:lnTo>
                  <a:lnTo>
                    <a:pt x="130" y="220"/>
                  </a:lnTo>
                  <a:lnTo>
                    <a:pt x="130" y="220"/>
                  </a:lnTo>
                  <a:lnTo>
                    <a:pt x="127" y="220"/>
                  </a:lnTo>
                  <a:lnTo>
                    <a:pt x="127" y="222"/>
                  </a:lnTo>
                  <a:lnTo>
                    <a:pt x="127" y="225"/>
                  </a:lnTo>
                  <a:lnTo>
                    <a:pt x="127" y="225"/>
                  </a:lnTo>
                  <a:lnTo>
                    <a:pt x="127" y="225"/>
                  </a:lnTo>
                  <a:lnTo>
                    <a:pt x="127" y="225"/>
                  </a:lnTo>
                  <a:lnTo>
                    <a:pt x="127" y="225"/>
                  </a:lnTo>
                  <a:lnTo>
                    <a:pt x="125" y="225"/>
                  </a:lnTo>
                  <a:lnTo>
                    <a:pt x="127" y="222"/>
                  </a:lnTo>
                  <a:lnTo>
                    <a:pt x="127" y="222"/>
                  </a:lnTo>
                  <a:lnTo>
                    <a:pt x="127" y="222"/>
                  </a:lnTo>
                  <a:lnTo>
                    <a:pt x="127" y="222"/>
                  </a:lnTo>
                  <a:lnTo>
                    <a:pt x="125" y="220"/>
                  </a:lnTo>
                  <a:lnTo>
                    <a:pt x="125" y="220"/>
                  </a:lnTo>
                  <a:lnTo>
                    <a:pt x="125" y="220"/>
                  </a:lnTo>
                  <a:lnTo>
                    <a:pt x="125" y="220"/>
                  </a:lnTo>
                  <a:lnTo>
                    <a:pt x="125" y="220"/>
                  </a:lnTo>
                  <a:lnTo>
                    <a:pt x="115" y="222"/>
                  </a:lnTo>
                  <a:lnTo>
                    <a:pt x="115" y="222"/>
                  </a:lnTo>
                  <a:lnTo>
                    <a:pt x="115" y="222"/>
                  </a:lnTo>
                  <a:lnTo>
                    <a:pt x="115" y="222"/>
                  </a:lnTo>
                  <a:lnTo>
                    <a:pt x="115" y="225"/>
                  </a:lnTo>
                  <a:lnTo>
                    <a:pt x="118" y="225"/>
                  </a:lnTo>
                  <a:lnTo>
                    <a:pt x="118" y="225"/>
                  </a:lnTo>
                  <a:lnTo>
                    <a:pt x="118" y="225"/>
                  </a:lnTo>
                  <a:lnTo>
                    <a:pt x="115" y="227"/>
                  </a:lnTo>
                  <a:lnTo>
                    <a:pt x="113" y="227"/>
                  </a:lnTo>
                  <a:lnTo>
                    <a:pt x="113" y="227"/>
                  </a:lnTo>
                  <a:lnTo>
                    <a:pt x="113" y="227"/>
                  </a:lnTo>
                  <a:lnTo>
                    <a:pt x="113" y="230"/>
                  </a:lnTo>
                  <a:lnTo>
                    <a:pt x="111" y="230"/>
                  </a:lnTo>
                  <a:lnTo>
                    <a:pt x="111" y="230"/>
                  </a:lnTo>
                  <a:lnTo>
                    <a:pt x="111" y="230"/>
                  </a:lnTo>
                  <a:lnTo>
                    <a:pt x="111" y="227"/>
                  </a:lnTo>
                  <a:lnTo>
                    <a:pt x="111" y="227"/>
                  </a:lnTo>
                  <a:lnTo>
                    <a:pt x="111" y="225"/>
                  </a:lnTo>
                  <a:lnTo>
                    <a:pt x="111" y="225"/>
                  </a:lnTo>
                  <a:lnTo>
                    <a:pt x="111" y="225"/>
                  </a:lnTo>
                  <a:lnTo>
                    <a:pt x="111" y="225"/>
                  </a:lnTo>
                  <a:lnTo>
                    <a:pt x="111" y="222"/>
                  </a:lnTo>
                  <a:lnTo>
                    <a:pt x="111" y="220"/>
                  </a:lnTo>
                  <a:lnTo>
                    <a:pt x="111" y="220"/>
                  </a:lnTo>
                  <a:lnTo>
                    <a:pt x="108" y="218"/>
                  </a:lnTo>
                  <a:lnTo>
                    <a:pt x="108" y="220"/>
                  </a:lnTo>
                  <a:lnTo>
                    <a:pt x="104" y="222"/>
                  </a:lnTo>
                  <a:lnTo>
                    <a:pt x="104" y="222"/>
                  </a:lnTo>
                  <a:lnTo>
                    <a:pt x="101" y="222"/>
                  </a:lnTo>
                  <a:lnTo>
                    <a:pt x="101" y="225"/>
                  </a:lnTo>
                  <a:lnTo>
                    <a:pt x="99" y="227"/>
                  </a:lnTo>
                  <a:lnTo>
                    <a:pt x="97" y="230"/>
                  </a:lnTo>
                  <a:lnTo>
                    <a:pt x="97" y="230"/>
                  </a:lnTo>
                  <a:lnTo>
                    <a:pt x="92" y="232"/>
                  </a:lnTo>
                  <a:lnTo>
                    <a:pt x="94" y="232"/>
                  </a:lnTo>
                  <a:lnTo>
                    <a:pt x="92" y="232"/>
                  </a:lnTo>
                  <a:lnTo>
                    <a:pt x="92" y="232"/>
                  </a:lnTo>
                  <a:lnTo>
                    <a:pt x="89" y="232"/>
                  </a:lnTo>
                  <a:lnTo>
                    <a:pt x="89" y="234"/>
                  </a:lnTo>
                  <a:lnTo>
                    <a:pt x="89" y="234"/>
                  </a:lnTo>
                  <a:lnTo>
                    <a:pt x="89" y="234"/>
                  </a:lnTo>
                  <a:lnTo>
                    <a:pt x="87" y="234"/>
                  </a:lnTo>
                  <a:lnTo>
                    <a:pt x="87" y="234"/>
                  </a:lnTo>
                  <a:lnTo>
                    <a:pt x="87" y="234"/>
                  </a:lnTo>
                  <a:lnTo>
                    <a:pt x="85" y="234"/>
                  </a:lnTo>
                  <a:lnTo>
                    <a:pt x="85" y="234"/>
                  </a:lnTo>
                  <a:lnTo>
                    <a:pt x="82" y="234"/>
                  </a:lnTo>
                  <a:lnTo>
                    <a:pt x="82" y="234"/>
                  </a:lnTo>
                  <a:lnTo>
                    <a:pt x="71" y="232"/>
                  </a:lnTo>
                  <a:lnTo>
                    <a:pt x="68" y="232"/>
                  </a:lnTo>
                  <a:lnTo>
                    <a:pt x="66" y="232"/>
                  </a:lnTo>
                  <a:lnTo>
                    <a:pt x="66" y="234"/>
                  </a:lnTo>
                  <a:lnTo>
                    <a:pt x="66" y="234"/>
                  </a:lnTo>
                  <a:lnTo>
                    <a:pt x="66" y="234"/>
                  </a:lnTo>
                  <a:lnTo>
                    <a:pt x="66" y="237"/>
                  </a:lnTo>
                  <a:lnTo>
                    <a:pt x="66" y="239"/>
                  </a:lnTo>
                  <a:lnTo>
                    <a:pt x="63" y="239"/>
                  </a:lnTo>
                  <a:lnTo>
                    <a:pt x="63" y="239"/>
                  </a:lnTo>
                  <a:lnTo>
                    <a:pt x="63" y="241"/>
                  </a:lnTo>
                  <a:lnTo>
                    <a:pt x="63" y="241"/>
                  </a:lnTo>
                  <a:lnTo>
                    <a:pt x="63" y="241"/>
                  </a:lnTo>
                  <a:lnTo>
                    <a:pt x="63" y="244"/>
                  </a:lnTo>
                  <a:lnTo>
                    <a:pt x="63" y="246"/>
                  </a:lnTo>
                  <a:lnTo>
                    <a:pt x="66" y="249"/>
                  </a:lnTo>
                  <a:lnTo>
                    <a:pt x="66" y="251"/>
                  </a:lnTo>
                  <a:lnTo>
                    <a:pt x="66" y="251"/>
                  </a:lnTo>
                  <a:lnTo>
                    <a:pt x="66" y="253"/>
                  </a:lnTo>
                  <a:lnTo>
                    <a:pt x="66" y="253"/>
                  </a:lnTo>
                  <a:lnTo>
                    <a:pt x="66" y="253"/>
                  </a:lnTo>
                  <a:lnTo>
                    <a:pt x="63" y="253"/>
                  </a:lnTo>
                  <a:lnTo>
                    <a:pt x="63" y="253"/>
                  </a:lnTo>
                  <a:lnTo>
                    <a:pt x="63" y="256"/>
                  </a:lnTo>
                  <a:lnTo>
                    <a:pt x="63" y="256"/>
                  </a:lnTo>
                  <a:lnTo>
                    <a:pt x="66" y="258"/>
                  </a:lnTo>
                  <a:lnTo>
                    <a:pt x="66" y="260"/>
                  </a:lnTo>
                  <a:lnTo>
                    <a:pt x="66" y="263"/>
                  </a:lnTo>
                  <a:lnTo>
                    <a:pt x="63" y="263"/>
                  </a:lnTo>
                  <a:lnTo>
                    <a:pt x="61" y="265"/>
                  </a:lnTo>
                  <a:lnTo>
                    <a:pt x="59" y="267"/>
                  </a:lnTo>
                  <a:lnTo>
                    <a:pt x="59" y="270"/>
                  </a:lnTo>
                  <a:lnTo>
                    <a:pt x="59" y="272"/>
                  </a:lnTo>
                  <a:lnTo>
                    <a:pt x="56" y="272"/>
                  </a:lnTo>
                  <a:lnTo>
                    <a:pt x="56" y="272"/>
                  </a:lnTo>
                  <a:lnTo>
                    <a:pt x="56" y="275"/>
                  </a:lnTo>
                  <a:lnTo>
                    <a:pt x="56" y="275"/>
                  </a:lnTo>
                  <a:lnTo>
                    <a:pt x="54" y="277"/>
                  </a:lnTo>
                  <a:lnTo>
                    <a:pt x="54" y="277"/>
                  </a:lnTo>
                  <a:lnTo>
                    <a:pt x="52" y="282"/>
                  </a:lnTo>
                  <a:lnTo>
                    <a:pt x="52" y="284"/>
                  </a:lnTo>
                  <a:lnTo>
                    <a:pt x="49" y="284"/>
                  </a:lnTo>
                  <a:lnTo>
                    <a:pt x="49" y="286"/>
                  </a:lnTo>
                  <a:lnTo>
                    <a:pt x="49" y="286"/>
                  </a:lnTo>
                  <a:lnTo>
                    <a:pt x="49" y="289"/>
                  </a:lnTo>
                  <a:lnTo>
                    <a:pt x="49" y="289"/>
                  </a:lnTo>
                  <a:lnTo>
                    <a:pt x="44" y="296"/>
                  </a:lnTo>
                  <a:lnTo>
                    <a:pt x="44" y="296"/>
                  </a:lnTo>
                  <a:lnTo>
                    <a:pt x="42" y="298"/>
                  </a:lnTo>
                  <a:lnTo>
                    <a:pt x="42" y="296"/>
                  </a:lnTo>
                  <a:lnTo>
                    <a:pt x="42" y="296"/>
                  </a:lnTo>
                  <a:lnTo>
                    <a:pt x="42" y="298"/>
                  </a:lnTo>
                  <a:lnTo>
                    <a:pt x="40" y="303"/>
                  </a:lnTo>
                  <a:lnTo>
                    <a:pt x="37" y="305"/>
                  </a:lnTo>
                  <a:lnTo>
                    <a:pt x="37" y="308"/>
                  </a:lnTo>
                  <a:lnTo>
                    <a:pt x="37" y="310"/>
                  </a:lnTo>
                  <a:lnTo>
                    <a:pt x="37" y="312"/>
                  </a:lnTo>
                  <a:lnTo>
                    <a:pt x="42" y="317"/>
                  </a:lnTo>
                  <a:lnTo>
                    <a:pt x="42" y="320"/>
                  </a:lnTo>
                  <a:lnTo>
                    <a:pt x="42" y="320"/>
                  </a:lnTo>
                  <a:lnTo>
                    <a:pt x="44" y="322"/>
                  </a:lnTo>
                  <a:lnTo>
                    <a:pt x="42" y="324"/>
                  </a:lnTo>
                  <a:lnTo>
                    <a:pt x="42" y="331"/>
                  </a:lnTo>
                  <a:lnTo>
                    <a:pt x="42" y="334"/>
                  </a:lnTo>
                  <a:lnTo>
                    <a:pt x="44" y="346"/>
                  </a:lnTo>
                  <a:lnTo>
                    <a:pt x="44" y="357"/>
                  </a:lnTo>
                  <a:lnTo>
                    <a:pt x="44" y="357"/>
                  </a:lnTo>
                  <a:lnTo>
                    <a:pt x="47" y="362"/>
                  </a:lnTo>
                  <a:lnTo>
                    <a:pt x="52" y="369"/>
                  </a:lnTo>
                  <a:lnTo>
                    <a:pt x="54" y="376"/>
                  </a:lnTo>
                  <a:lnTo>
                    <a:pt x="56" y="379"/>
                  </a:lnTo>
                  <a:lnTo>
                    <a:pt x="56" y="381"/>
                  </a:lnTo>
                  <a:lnTo>
                    <a:pt x="56" y="381"/>
                  </a:lnTo>
                  <a:lnTo>
                    <a:pt x="56" y="383"/>
                  </a:lnTo>
                  <a:lnTo>
                    <a:pt x="54" y="383"/>
                  </a:lnTo>
                  <a:lnTo>
                    <a:pt x="54" y="383"/>
                  </a:lnTo>
                  <a:lnTo>
                    <a:pt x="54" y="383"/>
                  </a:lnTo>
                  <a:lnTo>
                    <a:pt x="54" y="383"/>
                  </a:lnTo>
                  <a:lnTo>
                    <a:pt x="54" y="383"/>
                  </a:lnTo>
                  <a:lnTo>
                    <a:pt x="54" y="386"/>
                  </a:lnTo>
                  <a:lnTo>
                    <a:pt x="54" y="388"/>
                  </a:lnTo>
                  <a:lnTo>
                    <a:pt x="54" y="391"/>
                  </a:lnTo>
                  <a:lnTo>
                    <a:pt x="54" y="393"/>
                  </a:lnTo>
                  <a:lnTo>
                    <a:pt x="54" y="395"/>
                  </a:lnTo>
                  <a:lnTo>
                    <a:pt x="54" y="398"/>
                  </a:lnTo>
                  <a:lnTo>
                    <a:pt x="61" y="402"/>
                  </a:lnTo>
                  <a:lnTo>
                    <a:pt x="61" y="405"/>
                  </a:lnTo>
                  <a:lnTo>
                    <a:pt x="61" y="407"/>
                  </a:lnTo>
                  <a:lnTo>
                    <a:pt x="61" y="407"/>
                  </a:lnTo>
                  <a:lnTo>
                    <a:pt x="63" y="409"/>
                  </a:lnTo>
                  <a:lnTo>
                    <a:pt x="66" y="412"/>
                  </a:lnTo>
                  <a:lnTo>
                    <a:pt x="66" y="414"/>
                  </a:lnTo>
                  <a:lnTo>
                    <a:pt x="68" y="417"/>
                  </a:lnTo>
                  <a:lnTo>
                    <a:pt x="68" y="419"/>
                  </a:lnTo>
                  <a:lnTo>
                    <a:pt x="66" y="421"/>
                  </a:lnTo>
                  <a:lnTo>
                    <a:pt x="66" y="421"/>
                  </a:lnTo>
                  <a:lnTo>
                    <a:pt x="66" y="421"/>
                  </a:lnTo>
                  <a:lnTo>
                    <a:pt x="66" y="421"/>
                  </a:lnTo>
                  <a:lnTo>
                    <a:pt x="66" y="424"/>
                  </a:lnTo>
                  <a:lnTo>
                    <a:pt x="63" y="424"/>
                  </a:lnTo>
                  <a:lnTo>
                    <a:pt x="63" y="424"/>
                  </a:lnTo>
                  <a:lnTo>
                    <a:pt x="63" y="424"/>
                  </a:lnTo>
                  <a:lnTo>
                    <a:pt x="63" y="426"/>
                  </a:lnTo>
                  <a:lnTo>
                    <a:pt x="63" y="426"/>
                  </a:lnTo>
                  <a:lnTo>
                    <a:pt x="63" y="426"/>
                  </a:lnTo>
                  <a:lnTo>
                    <a:pt x="63" y="426"/>
                  </a:lnTo>
                  <a:lnTo>
                    <a:pt x="63" y="428"/>
                  </a:lnTo>
                  <a:lnTo>
                    <a:pt x="63" y="431"/>
                  </a:lnTo>
                  <a:lnTo>
                    <a:pt x="63" y="431"/>
                  </a:lnTo>
                  <a:lnTo>
                    <a:pt x="63" y="431"/>
                  </a:lnTo>
                  <a:lnTo>
                    <a:pt x="61" y="433"/>
                  </a:lnTo>
                  <a:lnTo>
                    <a:pt x="61" y="433"/>
                  </a:lnTo>
                  <a:lnTo>
                    <a:pt x="61" y="435"/>
                  </a:lnTo>
                  <a:lnTo>
                    <a:pt x="61" y="435"/>
                  </a:lnTo>
                  <a:lnTo>
                    <a:pt x="63" y="435"/>
                  </a:lnTo>
                  <a:lnTo>
                    <a:pt x="63" y="438"/>
                  </a:lnTo>
                  <a:lnTo>
                    <a:pt x="63" y="438"/>
                  </a:lnTo>
                  <a:lnTo>
                    <a:pt x="66" y="438"/>
                  </a:lnTo>
                  <a:lnTo>
                    <a:pt x="66" y="438"/>
                  </a:lnTo>
                  <a:lnTo>
                    <a:pt x="66" y="438"/>
                  </a:lnTo>
                  <a:lnTo>
                    <a:pt x="66" y="440"/>
                  </a:lnTo>
                  <a:lnTo>
                    <a:pt x="66" y="440"/>
                  </a:lnTo>
                  <a:lnTo>
                    <a:pt x="68" y="443"/>
                  </a:lnTo>
                  <a:lnTo>
                    <a:pt x="68" y="445"/>
                  </a:lnTo>
                  <a:lnTo>
                    <a:pt x="68" y="445"/>
                  </a:lnTo>
                  <a:lnTo>
                    <a:pt x="66" y="447"/>
                  </a:lnTo>
                  <a:lnTo>
                    <a:pt x="66" y="450"/>
                  </a:lnTo>
                  <a:lnTo>
                    <a:pt x="63" y="452"/>
                  </a:lnTo>
                  <a:lnTo>
                    <a:pt x="61" y="454"/>
                  </a:lnTo>
                  <a:lnTo>
                    <a:pt x="59" y="457"/>
                  </a:lnTo>
                  <a:lnTo>
                    <a:pt x="56" y="464"/>
                  </a:lnTo>
                  <a:lnTo>
                    <a:pt x="54" y="466"/>
                  </a:lnTo>
                  <a:lnTo>
                    <a:pt x="56" y="469"/>
                  </a:lnTo>
                  <a:lnTo>
                    <a:pt x="54" y="469"/>
                  </a:lnTo>
                  <a:lnTo>
                    <a:pt x="52" y="471"/>
                  </a:lnTo>
                  <a:lnTo>
                    <a:pt x="52" y="471"/>
                  </a:lnTo>
                  <a:lnTo>
                    <a:pt x="49" y="473"/>
                  </a:lnTo>
                  <a:lnTo>
                    <a:pt x="49" y="473"/>
                  </a:lnTo>
                  <a:lnTo>
                    <a:pt x="49" y="473"/>
                  </a:lnTo>
                  <a:lnTo>
                    <a:pt x="49" y="473"/>
                  </a:lnTo>
                  <a:lnTo>
                    <a:pt x="49" y="476"/>
                  </a:lnTo>
                  <a:lnTo>
                    <a:pt x="47" y="478"/>
                  </a:lnTo>
                  <a:lnTo>
                    <a:pt x="47" y="480"/>
                  </a:lnTo>
                  <a:lnTo>
                    <a:pt x="47" y="483"/>
                  </a:lnTo>
                  <a:lnTo>
                    <a:pt x="44" y="488"/>
                  </a:lnTo>
                  <a:lnTo>
                    <a:pt x="42" y="488"/>
                  </a:lnTo>
                  <a:lnTo>
                    <a:pt x="40" y="490"/>
                  </a:lnTo>
                  <a:lnTo>
                    <a:pt x="40" y="490"/>
                  </a:lnTo>
                  <a:lnTo>
                    <a:pt x="37" y="497"/>
                  </a:lnTo>
                  <a:lnTo>
                    <a:pt x="35" y="506"/>
                  </a:lnTo>
                  <a:lnTo>
                    <a:pt x="33" y="514"/>
                  </a:lnTo>
                  <a:lnTo>
                    <a:pt x="33" y="514"/>
                  </a:lnTo>
                  <a:lnTo>
                    <a:pt x="33" y="516"/>
                  </a:lnTo>
                  <a:lnTo>
                    <a:pt x="30" y="518"/>
                  </a:lnTo>
                  <a:lnTo>
                    <a:pt x="28" y="518"/>
                  </a:lnTo>
                  <a:lnTo>
                    <a:pt x="28" y="518"/>
                  </a:lnTo>
                  <a:lnTo>
                    <a:pt x="26" y="518"/>
                  </a:lnTo>
                  <a:lnTo>
                    <a:pt x="26" y="518"/>
                  </a:lnTo>
                  <a:lnTo>
                    <a:pt x="26" y="518"/>
                  </a:lnTo>
                  <a:lnTo>
                    <a:pt x="23" y="518"/>
                  </a:lnTo>
                  <a:lnTo>
                    <a:pt x="18" y="518"/>
                  </a:lnTo>
                  <a:lnTo>
                    <a:pt x="18" y="518"/>
                  </a:lnTo>
                  <a:lnTo>
                    <a:pt x="18" y="521"/>
                  </a:lnTo>
                  <a:lnTo>
                    <a:pt x="16" y="521"/>
                  </a:lnTo>
                  <a:lnTo>
                    <a:pt x="16" y="523"/>
                  </a:lnTo>
                  <a:lnTo>
                    <a:pt x="16" y="523"/>
                  </a:lnTo>
                  <a:lnTo>
                    <a:pt x="16" y="521"/>
                  </a:lnTo>
                  <a:lnTo>
                    <a:pt x="16" y="523"/>
                  </a:lnTo>
                  <a:lnTo>
                    <a:pt x="14" y="525"/>
                  </a:lnTo>
                  <a:lnTo>
                    <a:pt x="14" y="525"/>
                  </a:lnTo>
                  <a:lnTo>
                    <a:pt x="14" y="542"/>
                  </a:lnTo>
                  <a:lnTo>
                    <a:pt x="11" y="542"/>
                  </a:lnTo>
                  <a:lnTo>
                    <a:pt x="11" y="542"/>
                  </a:lnTo>
                  <a:lnTo>
                    <a:pt x="11" y="542"/>
                  </a:lnTo>
                  <a:lnTo>
                    <a:pt x="7" y="547"/>
                  </a:lnTo>
                  <a:lnTo>
                    <a:pt x="7" y="547"/>
                  </a:lnTo>
                  <a:lnTo>
                    <a:pt x="7" y="549"/>
                  </a:lnTo>
                  <a:lnTo>
                    <a:pt x="7" y="551"/>
                  </a:lnTo>
                  <a:lnTo>
                    <a:pt x="7" y="554"/>
                  </a:lnTo>
                  <a:lnTo>
                    <a:pt x="4" y="556"/>
                  </a:lnTo>
                  <a:lnTo>
                    <a:pt x="4" y="554"/>
                  </a:lnTo>
                  <a:lnTo>
                    <a:pt x="4" y="554"/>
                  </a:lnTo>
                  <a:lnTo>
                    <a:pt x="4" y="554"/>
                  </a:lnTo>
                  <a:lnTo>
                    <a:pt x="4" y="554"/>
                  </a:lnTo>
                  <a:lnTo>
                    <a:pt x="4" y="554"/>
                  </a:lnTo>
                  <a:lnTo>
                    <a:pt x="4" y="554"/>
                  </a:lnTo>
                  <a:lnTo>
                    <a:pt x="4" y="556"/>
                  </a:lnTo>
                  <a:lnTo>
                    <a:pt x="4" y="556"/>
                  </a:lnTo>
                  <a:lnTo>
                    <a:pt x="4" y="556"/>
                  </a:lnTo>
                  <a:lnTo>
                    <a:pt x="4" y="556"/>
                  </a:lnTo>
                  <a:lnTo>
                    <a:pt x="2" y="556"/>
                  </a:lnTo>
                  <a:lnTo>
                    <a:pt x="2" y="556"/>
                  </a:lnTo>
                  <a:lnTo>
                    <a:pt x="2" y="559"/>
                  </a:lnTo>
                  <a:lnTo>
                    <a:pt x="2" y="559"/>
                  </a:lnTo>
                  <a:lnTo>
                    <a:pt x="2" y="559"/>
                  </a:lnTo>
                  <a:lnTo>
                    <a:pt x="2" y="559"/>
                  </a:lnTo>
                  <a:lnTo>
                    <a:pt x="2" y="561"/>
                  </a:lnTo>
                  <a:lnTo>
                    <a:pt x="2" y="561"/>
                  </a:lnTo>
                  <a:lnTo>
                    <a:pt x="2" y="561"/>
                  </a:lnTo>
                  <a:lnTo>
                    <a:pt x="2" y="563"/>
                  </a:lnTo>
                  <a:lnTo>
                    <a:pt x="2" y="568"/>
                  </a:lnTo>
                  <a:lnTo>
                    <a:pt x="2" y="570"/>
                  </a:lnTo>
                  <a:lnTo>
                    <a:pt x="4" y="570"/>
                  </a:lnTo>
                  <a:lnTo>
                    <a:pt x="4" y="570"/>
                  </a:lnTo>
                  <a:lnTo>
                    <a:pt x="4" y="573"/>
                  </a:lnTo>
                  <a:lnTo>
                    <a:pt x="4" y="573"/>
                  </a:lnTo>
                  <a:lnTo>
                    <a:pt x="4" y="573"/>
                  </a:lnTo>
                  <a:lnTo>
                    <a:pt x="2" y="573"/>
                  </a:lnTo>
                  <a:lnTo>
                    <a:pt x="2" y="573"/>
                  </a:lnTo>
                  <a:lnTo>
                    <a:pt x="0" y="573"/>
                  </a:lnTo>
                  <a:lnTo>
                    <a:pt x="0" y="575"/>
                  </a:lnTo>
                  <a:lnTo>
                    <a:pt x="0" y="577"/>
                  </a:lnTo>
                  <a:lnTo>
                    <a:pt x="2" y="577"/>
                  </a:lnTo>
                  <a:lnTo>
                    <a:pt x="2" y="577"/>
                  </a:lnTo>
                  <a:lnTo>
                    <a:pt x="2" y="580"/>
                  </a:lnTo>
                  <a:lnTo>
                    <a:pt x="2" y="580"/>
                  </a:lnTo>
                  <a:lnTo>
                    <a:pt x="2" y="582"/>
                  </a:lnTo>
                  <a:lnTo>
                    <a:pt x="2" y="585"/>
                  </a:lnTo>
                  <a:lnTo>
                    <a:pt x="4" y="589"/>
                  </a:lnTo>
                  <a:lnTo>
                    <a:pt x="4" y="592"/>
                  </a:lnTo>
                  <a:lnTo>
                    <a:pt x="4" y="594"/>
                  </a:lnTo>
                  <a:lnTo>
                    <a:pt x="4" y="596"/>
                  </a:lnTo>
                  <a:lnTo>
                    <a:pt x="4" y="596"/>
                  </a:lnTo>
                  <a:lnTo>
                    <a:pt x="4" y="596"/>
                  </a:lnTo>
                  <a:lnTo>
                    <a:pt x="4" y="596"/>
                  </a:lnTo>
                  <a:lnTo>
                    <a:pt x="4" y="599"/>
                  </a:lnTo>
                  <a:lnTo>
                    <a:pt x="7" y="601"/>
                  </a:lnTo>
                  <a:lnTo>
                    <a:pt x="7" y="604"/>
                  </a:lnTo>
                  <a:lnTo>
                    <a:pt x="7" y="606"/>
                  </a:lnTo>
                  <a:lnTo>
                    <a:pt x="7" y="608"/>
                  </a:lnTo>
                  <a:lnTo>
                    <a:pt x="7" y="608"/>
                  </a:lnTo>
                  <a:lnTo>
                    <a:pt x="9" y="611"/>
                  </a:lnTo>
                  <a:lnTo>
                    <a:pt x="9" y="613"/>
                  </a:lnTo>
                  <a:lnTo>
                    <a:pt x="11" y="613"/>
                  </a:lnTo>
                  <a:lnTo>
                    <a:pt x="11" y="615"/>
                  </a:lnTo>
                  <a:lnTo>
                    <a:pt x="14" y="615"/>
                  </a:lnTo>
                  <a:lnTo>
                    <a:pt x="14" y="618"/>
                  </a:lnTo>
                  <a:lnTo>
                    <a:pt x="14" y="618"/>
                  </a:lnTo>
                  <a:lnTo>
                    <a:pt x="18" y="620"/>
                  </a:lnTo>
                  <a:lnTo>
                    <a:pt x="18" y="622"/>
                  </a:lnTo>
                  <a:lnTo>
                    <a:pt x="21" y="625"/>
                  </a:lnTo>
                  <a:lnTo>
                    <a:pt x="21" y="630"/>
                  </a:lnTo>
                  <a:lnTo>
                    <a:pt x="21" y="634"/>
                  </a:lnTo>
                  <a:lnTo>
                    <a:pt x="21" y="637"/>
                  </a:lnTo>
                  <a:lnTo>
                    <a:pt x="21" y="637"/>
                  </a:lnTo>
                  <a:lnTo>
                    <a:pt x="21" y="639"/>
                  </a:lnTo>
                  <a:lnTo>
                    <a:pt x="23" y="639"/>
                  </a:lnTo>
                  <a:lnTo>
                    <a:pt x="23" y="639"/>
                  </a:lnTo>
                  <a:lnTo>
                    <a:pt x="23" y="639"/>
                  </a:lnTo>
                  <a:lnTo>
                    <a:pt x="23" y="639"/>
                  </a:lnTo>
                  <a:lnTo>
                    <a:pt x="26" y="641"/>
                  </a:lnTo>
                  <a:lnTo>
                    <a:pt x="26" y="641"/>
                  </a:lnTo>
                  <a:lnTo>
                    <a:pt x="28" y="644"/>
                  </a:lnTo>
                  <a:lnTo>
                    <a:pt x="28" y="644"/>
                  </a:lnTo>
                  <a:lnTo>
                    <a:pt x="28" y="644"/>
                  </a:lnTo>
                  <a:lnTo>
                    <a:pt x="28" y="646"/>
                  </a:lnTo>
                  <a:lnTo>
                    <a:pt x="28" y="646"/>
                  </a:lnTo>
                  <a:lnTo>
                    <a:pt x="28" y="646"/>
                  </a:lnTo>
                  <a:lnTo>
                    <a:pt x="28" y="648"/>
                  </a:lnTo>
                  <a:lnTo>
                    <a:pt x="28" y="648"/>
                  </a:lnTo>
                  <a:lnTo>
                    <a:pt x="28" y="651"/>
                  </a:lnTo>
                  <a:lnTo>
                    <a:pt x="28" y="651"/>
                  </a:lnTo>
                  <a:lnTo>
                    <a:pt x="28" y="653"/>
                  </a:lnTo>
                  <a:lnTo>
                    <a:pt x="23" y="653"/>
                  </a:lnTo>
                  <a:lnTo>
                    <a:pt x="23" y="656"/>
                  </a:lnTo>
                  <a:lnTo>
                    <a:pt x="23" y="658"/>
                  </a:lnTo>
                  <a:lnTo>
                    <a:pt x="23" y="660"/>
                  </a:lnTo>
                  <a:lnTo>
                    <a:pt x="21" y="663"/>
                  </a:lnTo>
                  <a:lnTo>
                    <a:pt x="23" y="663"/>
                  </a:lnTo>
                  <a:lnTo>
                    <a:pt x="23" y="665"/>
                  </a:lnTo>
                  <a:lnTo>
                    <a:pt x="23" y="667"/>
                  </a:lnTo>
                  <a:lnTo>
                    <a:pt x="23" y="667"/>
                  </a:lnTo>
                  <a:lnTo>
                    <a:pt x="23" y="670"/>
                  </a:lnTo>
                  <a:lnTo>
                    <a:pt x="23" y="670"/>
                  </a:lnTo>
                  <a:lnTo>
                    <a:pt x="23" y="670"/>
                  </a:lnTo>
                  <a:lnTo>
                    <a:pt x="23" y="672"/>
                  </a:lnTo>
                  <a:lnTo>
                    <a:pt x="23" y="677"/>
                  </a:lnTo>
                  <a:lnTo>
                    <a:pt x="23" y="686"/>
                  </a:lnTo>
                  <a:lnTo>
                    <a:pt x="23" y="696"/>
                  </a:lnTo>
                  <a:lnTo>
                    <a:pt x="26" y="701"/>
                  </a:lnTo>
                  <a:lnTo>
                    <a:pt x="28" y="701"/>
                  </a:lnTo>
                  <a:lnTo>
                    <a:pt x="30" y="703"/>
                  </a:lnTo>
                  <a:lnTo>
                    <a:pt x="33" y="705"/>
                  </a:lnTo>
                  <a:lnTo>
                    <a:pt x="33" y="705"/>
                  </a:lnTo>
                  <a:lnTo>
                    <a:pt x="33" y="708"/>
                  </a:lnTo>
                  <a:lnTo>
                    <a:pt x="33" y="708"/>
                  </a:lnTo>
                  <a:lnTo>
                    <a:pt x="35" y="708"/>
                  </a:lnTo>
                  <a:lnTo>
                    <a:pt x="35" y="708"/>
                  </a:lnTo>
                  <a:lnTo>
                    <a:pt x="35" y="708"/>
                  </a:lnTo>
                  <a:lnTo>
                    <a:pt x="37" y="710"/>
                  </a:lnTo>
                  <a:lnTo>
                    <a:pt x="37" y="712"/>
                  </a:lnTo>
                  <a:lnTo>
                    <a:pt x="37" y="715"/>
                  </a:lnTo>
                  <a:lnTo>
                    <a:pt x="37" y="719"/>
                  </a:lnTo>
                  <a:lnTo>
                    <a:pt x="37" y="722"/>
                  </a:lnTo>
                  <a:lnTo>
                    <a:pt x="42" y="727"/>
                  </a:lnTo>
                  <a:lnTo>
                    <a:pt x="42" y="729"/>
                  </a:lnTo>
                  <a:lnTo>
                    <a:pt x="42" y="734"/>
                  </a:lnTo>
                  <a:lnTo>
                    <a:pt x="42" y="734"/>
                  </a:lnTo>
                  <a:lnTo>
                    <a:pt x="47" y="738"/>
                  </a:lnTo>
                  <a:lnTo>
                    <a:pt x="49" y="738"/>
                  </a:lnTo>
                  <a:lnTo>
                    <a:pt x="49" y="738"/>
                  </a:lnTo>
                  <a:lnTo>
                    <a:pt x="52" y="738"/>
                  </a:lnTo>
                  <a:lnTo>
                    <a:pt x="54" y="741"/>
                  </a:lnTo>
                  <a:lnTo>
                    <a:pt x="56" y="743"/>
                  </a:lnTo>
                  <a:lnTo>
                    <a:pt x="59" y="743"/>
                  </a:lnTo>
                  <a:lnTo>
                    <a:pt x="59" y="743"/>
                  </a:lnTo>
                  <a:lnTo>
                    <a:pt x="59" y="743"/>
                  </a:lnTo>
                  <a:lnTo>
                    <a:pt x="61" y="743"/>
                  </a:lnTo>
                  <a:lnTo>
                    <a:pt x="61" y="746"/>
                  </a:lnTo>
                  <a:lnTo>
                    <a:pt x="63" y="746"/>
                  </a:lnTo>
                  <a:lnTo>
                    <a:pt x="63" y="746"/>
                  </a:lnTo>
                  <a:lnTo>
                    <a:pt x="63" y="748"/>
                  </a:lnTo>
                  <a:lnTo>
                    <a:pt x="63" y="748"/>
                  </a:lnTo>
                  <a:lnTo>
                    <a:pt x="61" y="748"/>
                  </a:lnTo>
                  <a:lnTo>
                    <a:pt x="61" y="746"/>
                  </a:lnTo>
                  <a:lnTo>
                    <a:pt x="59" y="746"/>
                  </a:lnTo>
                  <a:lnTo>
                    <a:pt x="59" y="743"/>
                  </a:lnTo>
                  <a:lnTo>
                    <a:pt x="56" y="743"/>
                  </a:lnTo>
                  <a:lnTo>
                    <a:pt x="59" y="746"/>
                  </a:lnTo>
                  <a:lnTo>
                    <a:pt x="59" y="748"/>
                  </a:lnTo>
                  <a:lnTo>
                    <a:pt x="61" y="748"/>
                  </a:lnTo>
                  <a:lnTo>
                    <a:pt x="61" y="750"/>
                  </a:lnTo>
                  <a:lnTo>
                    <a:pt x="68" y="750"/>
                  </a:lnTo>
                  <a:lnTo>
                    <a:pt x="75" y="753"/>
                  </a:lnTo>
                  <a:lnTo>
                    <a:pt x="80" y="753"/>
                  </a:lnTo>
                  <a:lnTo>
                    <a:pt x="82" y="753"/>
                  </a:lnTo>
                  <a:lnTo>
                    <a:pt x="87" y="755"/>
                  </a:lnTo>
                  <a:lnTo>
                    <a:pt x="89" y="757"/>
                  </a:lnTo>
                  <a:lnTo>
                    <a:pt x="92" y="757"/>
                  </a:lnTo>
                  <a:lnTo>
                    <a:pt x="92" y="760"/>
                  </a:lnTo>
                  <a:lnTo>
                    <a:pt x="92" y="762"/>
                  </a:lnTo>
                  <a:lnTo>
                    <a:pt x="94" y="762"/>
                  </a:lnTo>
                  <a:lnTo>
                    <a:pt x="99" y="764"/>
                  </a:lnTo>
                  <a:lnTo>
                    <a:pt x="101" y="764"/>
                  </a:lnTo>
                  <a:lnTo>
                    <a:pt x="101" y="767"/>
                  </a:lnTo>
                  <a:lnTo>
                    <a:pt x="101" y="769"/>
                  </a:lnTo>
                  <a:lnTo>
                    <a:pt x="104" y="769"/>
                  </a:lnTo>
                  <a:lnTo>
                    <a:pt x="104" y="769"/>
                  </a:lnTo>
                  <a:lnTo>
                    <a:pt x="104" y="769"/>
                  </a:lnTo>
                  <a:lnTo>
                    <a:pt x="106" y="769"/>
                  </a:lnTo>
                  <a:lnTo>
                    <a:pt x="106" y="769"/>
                  </a:lnTo>
                  <a:lnTo>
                    <a:pt x="123" y="769"/>
                  </a:lnTo>
                  <a:lnTo>
                    <a:pt x="125" y="767"/>
                  </a:lnTo>
                  <a:lnTo>
                    <a:pt x="127" y="764"/>
                  </a:lnTo>
                  <a:lnTo>
                    <a:pt x="130" y="764"/>
                  </a:lnTo>
                  <a:lnTo>
                    <a:pt x="130" y="764"/>
                  </a:lnTo>
                  <a:lnTo>
                    <a:pt x="132" y="764"/>
                  </a:lnTo>
                  <a:lnTo>
                    <a:pt x="137" y="757"/>
                  </a:lnTo>
                  <a:lnTo>
                    <a:pt x="144" y="755"/>
                  </a:lnTo>
                  <a:lnTo>
                    <a:pt x="151" y="750"/>
                  </a:lnTo>
                  <a:lnTo>
                    <a:pt x="160" y="746"/>
                  </a:lnTo>
                  <a:lnTo>
                    <a:pt x="170" y="743"/>
                  </a:lnTo>
                  <a:lnTo>
                    <a:pt x="175" y="743"/>
                  </a:lnTo>
                  <a:lnTo>
                    <a:pt x="182" y="746"/>
                  </a:lnTo>
                  <a:lnTo>
                    <a:pt x="182" y="746"/>
                  </a:lnTo>
                  <a:lnTo>
                    <a:pt x="184" y="746"/>
                  </a:lnTo>
                  <a:lnTo>
                    <a:pt x="186" y="743"/>
                  </a:lnTo>
                  <a:lnTo>
                    <a:pt x="189" y="743"/>
                  </a:lnTo>
                  <a:lnTo>
                    <a:pt x="189" y="743"/>
                  </a:lnTo>
                  <a:lnTo>
                    <a:pt x="189" y="743"/>
                  </a:lnTo>
                  <a:lnTo>
                    <a:pt x="189" y="743"/>
                  </a:lnTo>
                  <a:lnTo>
                    <a:pt x="189" y="743"/>
                  </a:lnTo>
                  <a:lnTo>
                    <a:pt x="191" y="743"/>
                  </a:lnTo>
                  <a:lnTo>
                    <a:pt x="191" y="741"/>
                  </a:lnTo>
                  <a:lnTo>
                    <a:pt x="191" y="741"/>
                  </a:lnTo>
                  <a:lnTo>
                    <a:pt x="194" y="741"/>
                  </a:lnTo>
                  <a:lnTo>
                    <a:pt x="194" y="741"/>
                  </a:lnTo>
                  <a:lnTo>
                    <a:pt x="196" y="738"/>
                  </a:lnTo>
                  <a:lnTo>
                    <a:pt x="198" y="736"/>
                  </a:lnTo>
                  <a:lnTo>
                    <a:pt x="198" y="736"/>
                  </a:lnTo>
                  <a:lnTo>
                    <a:pt x="198" y="736"/>
                  </a:lnTo>
                  <a:lnTo>
                    <a:pt x="198" y="736"/>
                  </a:lnTo>
                  <a:lnTo>
                    <a:pt x="198" y="738"/>
                  </a:lnTo>
                  <a:lnTo>
                    <a:pt x="201" y="738"/>
                  </a:lnTo>
                  <a:lnTo>
                    <a:pt x="201" y="738"/>
                  </a:lnTo>
                  <a:lnTo>
                    <a:pt x="203" y="736"/>
                  </a:lnTo>
                  <a:lnTo>
                    <a:pt x="205" y="734"/>
                  </a:lnTo>
                  <a:lnTo>
                    <a:pt x="205" y="734"/>
                  </a:lnTo>
                  <a:lnTo>
                    <a:pt x="208" y="734"/>
                  </a:lnTo>
                  <a:lnTo>
                    <a:pt x="208" y="731"/>
                  </a:lnTo>
                  <a:lnTo>
                    <a:pt x="208" y="731"/>
                  </a:lnTo>
                  <a:lnTo>
                    <a:pt x="208" y="729"/>
                  </a:lnTo>
                  <a:lnTo>
                    <a:pt x="208" y="729"/>
                  </a:lnTo>
                  <a:lnTo>
                    <a:pt x="208" y="729"/>
                  </a:lnTo>
                  <a:lnTo>
                    <a:pt x="208" y="727"/>
                  </a:lnTo>
                  <a:lnTo>
                    <a:pt x="208" y="729"/>
                  </a:lnTo>
                  <a:lnTo>
                    <a:pt x="208" y="729"/>
                  </a:lnTo>
                  <a:lnTo>
                    <a:pt x="208" y="729"/>
                  </a:lnTo>
                  <a:lnTo>
                    <a:pt x="208" y="731"/>
                  </a:lnTo>
                  <a:lnTo>
                    <a:pt x="210" y="729"/>
                  </a:lnTo>
                  <a:lnTo>
                    <a:pt x="210" y="724"/>
                  </a:lnTo>
                  <a:lnTo>
                    <a:pt x="210" y="724"/>
                  </a:lnTo>
                  <a:lnTo>
                    <a:pt x="212" y="722"/>
                  </a:lnTo>
                  <a:lnTo>
                    <a:pt x="212" y="719"/>
                  </a:lnTo>
                  <a:lnTo>
                    <a:pt x="212" y="719"/>
                  </a:lnTo>
                  <a:lnTo>
                    <a:pt x="212" y="717"/>
                  </a:lnTo>
                  <a:lnTo>
                    <a:pt x="215" y="715"/>
                  </a:lnTo>
                  <a:lnTo>
                    <a:pt x="220" y="705"/>
                  </a:lnTo>
                  <a:lnTo>
                    <a:pt x="220" y="696"/>
                  </a:lnTo>
                  <a:lnTo>
                    <a:pt x="220" y="691"/>
                  </a:lnTo>
                  <a:lnTo>
                    <a:pt x="220" y="691"/>
                  </a:lnTo>
                  <a:lnTo>
                    <a:pt x="222" y="691"/>
                  </a:lnTo>
                  <a:lnTo>
                    <a:pt x="222" y="691"/>
                  </a:lnTo>
                  <a:lnTo>
                    <a:pt x="222" y="691"/>
                  </a:lnTo>
                  <a:lnTo>
                    <a:pt x="224" y="684"/>
                  </a:lnTo>
                  <a:lnTo>
                    <a:pt x="224" y="684"/>
                  </a:lnTo>
                  <a:lnTo>
                    <a:pt x="227" y="682"/>
                  </a:lnTo>
                  <a:lnTo>
                    <a:pt x="227" y="679"/>
                  </a:lnTo>
                  <a:lnTo>
                    <a:pt x="227" y="679"/>
                  </a:lnTo>
                  <a:lnTo>
                    <a:pt x="227" y="679"/>
                  </a:lnTo>
                  <a:lnTo>
                    <a:pt x="227" y="679"/>
                  </a:lnTo>
                  <a:lnTo>
                    <a:pt x="227" y="679"/>
                  </a:lnTo>
                  <a:lnTo>
                    <a:pt x="227" y="679"/>
                  </a:lnTo>
                  <a:lnTo>
                    <a:pt x="227" y="679"/>
                  </a:lnTo>
                  <a:lnTo>
                    <a:pt x="227" y="679"/>
                  </a:lnTo>
                  <a:lnTo>
                    <a:pt x="227" y="679"/>
                  </a:lnTo>
                  <a:lnTo>
                    <a:pt x="227" y="677"/>
                  </a:lnTo>
                  <a:lnTo>
                    <a:pt x="229" y="677"/>
                  </a:lnTo>
                  <a:lnTo>
                    <a:pt x="229" y="677"/>
                  </a:lnTo>
                  <a:lnTo>
                    <a:pt x="229" y="675"/>
                  </a:lnTo>
                  <a:lnTo>
                    <a:pt x="231" y="667"/>
                  </a:lnTo>
                  <a:lnTo>
                    <a:pt x="236" y="656"/>
                  </a:lnTo>
                  <a:lnTo>
                    <a:pt x="236" y="653"/>
                  </a:lnTo>
                  <a:lnTo>
                    <a:pt x="234" y="653"/>
                  </a:lnTo>
                  <a:lnTo>
                    <a:pt x="234" y="653"/>
                  </a:lnTo>
                  <a:lnTo>
                    <a:pt x="234" y="653"/>
                  </a:lnTo>
                  <a:lnTo>
                    <a:pt x="234" y="651"/>
                  </a:lnTo>
                  <a:lnTo>
                    <a:pt x="234" y="651"/>
                  </a:lnTo>
                  <a:lnTo>
                    <a:pt x="234" y="651"/>
                  </a:lnTo>
                  <a:lnTo>
                    <a:pt x="234" y="651"/>
                  </a:lnTo>
                  <a:lnTo>
                    <a:pt x="236" y="653"/>
                  </a:lnTo>
                  <a:lnTo>
                    <a:pt x="241" y="632"/>
                  </a:lnTo>
                  <a:lnTo>
                    <a:pt x="243" y="625"/>
                  </a:lnTo>
                  <a:lnTo>
                    <a:pt x="246" y="618"/>
                  </a:lnTo>
                  <a:lnTo>
                    <a:pt x="246" y="613"/>
                  </a:lnTo>
                  <a:lnTo>
                    <a:pt x="248" y="606"/>
                  </a:lnTo>
                  <a:lnTo>
                    <a:pt x="248" y="604"/>
                  </a:lnTo>
                  <a:lnTo>
                    <a:pt x="250" y="587"/>
                  </a:lnTo>
                  <a:lnTo>
                    <a:pt x="253" y="585"/>
                  </a:lnTo>
                  <a:lnTo>
                    <a:pt x="253" y="580"/>
                  </a:lnTo>
                  <a:lnTo>
                    <a:pt x="260" y="566"/>
                  </a:lnTo>
                  <a:lnTo>
                    <a:pt x="267" y="549"/>
                  </a:lnTo>
                  <a:lnTo>
                    <a:pt x="274" y="528"/>
                  </a:lnTo>
                  <a:lnTo>
                    <a:pt x="274" y="525"/>
                  </a:lnTo>
                  <a:lnTo>
                    <a:pt x="274" y="523"/>
                  </a:lnTo>
                  <a:lnTo>
                    <a:pt x="276" y="518"/>
                  </a:lnTo>
                  <a:lnTo>
                    <a:pt x="276" y="516"/>
                  </a:lnTo>
                  <a:lnTo>
                    <a:pt x="276" y="516"/>
                  </a:lnTo>
                  <a:lnTo>
                    <a:pt x="279" y="511"/>
                  </a:lnTo>
                  <a:lnTo>
                    <a:pt x="279" y="509"/>
                  </a:lnTo>
                  <a:lnTo>
                    <a:pt x="279" y="506"/>
                  </a:lnTo>
                  <a:lnTo>
                    <a:pt x="279" y="506"/>
                  </a:lnTo>
                  <a:lnTo>
                    <a:pt x="279" y="504"/>
                  </a:lnTo>
                  <a:lnTo>
                    <a:pt x="279" y="504"/>
                  </a:lnTo>
                  <a:lnTo>
                    <a:pt x="281" y="504"/>
                  </a:lnTo>
                  <a:lnTo>
                    <a:pt x="279" y="502"/>
                  </a:lnTo>
                  <a:lnTo>
                    <a:pt x="279" y="502"/>
                  </a:lnTo>
                  <a:lnTo>
                    <a:pt x="279" y="502"/>
                  </a:lnTo>
                  <a:lnTo>
                    <a:pt x="279" y="502"/>
                  </a:lnTo>
                  <a:lnTo>
                    <a:pt x="279" y="502"/>
                  </a:lnTo>
                  <a:lnTo>
                    <a:pt x="279" y="499"/>
                  </a:lnTo>
                  <a:lnTo>
                    <a:pt x="281" y="499"/>
                  </a:lnTo>
                  <a:lnTo>
                    <a:pt x="286" y="478"/>
                  </a:lnTo>
                  <a:lnTo>
                    <a:pt x="288" y="471"/>
                  </a:lnTo>
                  <a:lnTo>
                    <a:pt x="291" y="466"/>
                  </a:lnTo>
                  <a:lnTo>
                    <a:pt x="293" y="457"/>
                  </a:lnTo>
                  <a:lnTo>
                    <a:pt x="298" y="450"/>
                  </a:lnTo>
                  <a:lnTo>
                    <a:pt x="298" y="447"/>
                  </a:lnTo>
                  <a:lnTo>
                    <a:pt x="298" y="447"/>
                  </a:lnTo>
                  <a:lnTo>
                    <a:pt x="295" y="445"/>
                  </a:lnTo>
                  <a:lnTo>
                    <a:pt x="295" y="445"/>
                  </a:lnTo>
                  <a:lnTo>
                    <a:pt x="295" y="445"/>
                  </a:lnTo>
                  <a:lnTo>
                    <a:pt x="298" y="445"/>
                  </a:lnTo>
                  <a:lnTo>
                    <a:pt x="298" y="445"/>
                  </a:lnTo>
                  <a:lnTo>
                    <a:pt x="298" y="445"/>
                  </a:lnTo>
                  <a:lnTo>
                    <a:pt x="300" y="440"/>
                  </a:lnTo>
                  <a:lnTo>
                    <a:pt x="300" y="438"/>
                  </a:lnTo>
                  <a:lnTo>
                    <a:pt x="300" y="438"/>
                  </a:lnTo>
                  <a:lnTo>
                    <a:pt x="302" y="428"/>
                  </a:lnTo>
                  <a:lnTo>
                    <a:pt x="307" y="412"/>
                  </a:lnTo>
                  <a:lnTo>
                    <a:pt x="314" y="393"/>
                  </a:lnTo>
                  <a:lnTo>
                    <a:pt x="314" y="391"/>
                  </a:lnTo>
                  <a:lnTo>
                    <a:pt x="319" y="381"/>
                  </a:lnTo>
                  <a:lnTo>
                    <a:pt x="321" y="372"/>
                  </a:lnTo>
                  <a:lnTo>
                    <a:pt x="326" y="364"/>
                  </a:lnTo>
                  <a:lnTo>
                    <a:pt x="326" y="360"/>
                  </a:lnTo>
                  <a:lnTo>
                    <a:pt x="326" y="360"/>
                  </a:lnTo>
                  <a:lnTo>
                    <a:pt x="328" y="357"/>
                  </a:lnTo>
                  <a:lnTo>
                    <a:pt x="328" y="357"/>
                  </a:lnTo>
                  <a:lnTo>
                    <a:pt x="328" y="346"/>
                  </a:lnTo>
                  <a:lnTo>
                    <a:pt x="331" y="343"/>
                  </a:lnTo>
                  <a:lnTo>
                    <a:pt x="331" y="343"/>
                  </a:lnTo>
                  <a:lnTo>
                    <a:pt x="333" y="343"/>
                  </a:lnTo>
                  <a:lnTo>
                    <a:pt x="333" y="343"/>
                  </a:lnTo>
                  <a:lnTo>
                    <a:pt x="333" y="343"/>
                  </a:lnTo>
                  <a:lnTo>
                    <a:pt x="333" y="341"/>
                  </a:lnTo>
                  <a:lnTo>
                    <a:pt x="331" y="341"/>
                  </a:lnTo>
                  <a:lnTo>
                    <a:pt x="331" y="341"/>
                  </a:lnTo>
                  <a:lnTo>
                    <a:pt x="331" y="341"/>
                  </a:lnTo>
                  <a:lnTo>
                    <a:pt x="331" y="338"/>
                  </a:lnTo>
                  <a:lnTo>
                    <a:pt x="331" y="338"/>
                  </a:lnTo>
                  <a:lnTo>
                    <a:pt x="333" y="329"/>
                  </a:lnTo>
                  <a:lnTo>
                    <a:pt x="336" y="322"/>
                  </a:lnTo>
                  <a:lnTo>
                    <a:pt x="336" y="320"/>
                  </a:lnTo>
                  <a:lnTo>
                    <a:pt x="336" y="315"/>
                  </a:lnTo>
                  <a:lnTo>
                    <a:pt x="333" y="301"/>
                  </a:lnTo>
                  <a:lnTo>
                    <a:pt x="331" y="298"/>
                  </a:lnTo>
                  <a:lnTo>
                    <a:pt x="331" y="298"/>
                  </a:lnTo>
                  <a:lnTo>
                    <a:pt x="333" y="293"/>
                  </a:lnTo>
                  <a:lnTo>
                    <a:pt x="336" y="289"/>
                  </a:lnTo>
                  <a:lnTo>
                    <a:pt x="338" y="282"/>
                  </a:lnTo>
                  <a:lnTo>
                    <a:pt x="340" y="275"/>
                  </a:lnTo>
                  <a:lnTo>
                    <a:pt x="343" y="272"/>
                  </a:lnTo>
                  <a:lnTo>
                    <a:pt x="343" y="272"/>
                  </a:lnTo>
                  <a:lnTo>
                    <a:pt x="343" y="272"/>
                  </a:lnTo>
                  <a:lnTo>
                    <a:pt x="345" y="272"/>
                  </a:lnTo>
                  <a:lnTo>
                    <a:pt x="347" y="270"/>
                  </a:lnTo>
                  <a:lnTo>
                    <a:pt x="350" y="270"/>
                  </a:lnTo>
                  <a:lnTo>
                    <a:pt x="352" y="270"/>
                  </a:lnTo>
                  <a:lnTo>
                    <a:pt x="354" y="270"/>
                  </a:lnTo>
                  <a:lnTo>
                    <a:pt x="352" y="270"/>
                  </a:lnTo>
                  <a:lnTo>
                    <a:pt x="352" y="270"/>
                  </a:lnTo>
                  <a:lnTo>
                    <a:pt x="350" y="267"/>
                  </a:lnTo>
                  <a:lnTo>
                    <a:pt x="350" y="267"/>
                  </a:lnTo>
                  <a:lnTo>
                    <a:pt x="347" y="265"/>
                  </a:lnTo>
                  <a:lnTo>
                    <a:pt x="347" y="265"/>
                  </a:lnTo>
                  <a:lnTo>
                    <a:pt x="347" y="263"/>
                  </a:lnTo>
                  <a:lnTo>
                    <a:pt x="350" y="260"/>
                  </a:lnTo>
                  <a:lnTo>
                    <a:pt x="352" y="258"/>
                  </a:lnTo>
                  <a:lnTo>
                    <a:pt x="354" y="253"/>
                  </a:lnTo>
                  <a:lnTo>
                    <a:pt x="354" y="253"/>
                  </a:lnTo>
                  <a:lnTo>
                    <a:pt x="354" y="251"/>
                  </a:lnTo>
                  <a:lnTo>
                    <a:pt x="354" y="251"/>
                  </a:lnTo>
                  <a:lnTo>
                    <a:pt x="354" y="249"/>
                  </a:lnTo>
                  <a:lnTo>
                    <a:pt x="354" y="249"/>
                  </a:lnTo>
                  <a:lnTo>
                    <a:pt x="354" y="246"/>
                  </a:lnTo>
                  <a:lnTo>
                    <a:pt x="354" y="246"/>
                  </a:lnTo>
                  <a:lnTo>
                    <a:pt x="354" y="246"/>
                  </a:lnTo>
                  <a:lnTo>
                    <a:pt x="352" y="244"/>
                  </a:lnTo>
                  <a:lnTo>
                    <a:pt x="354" y="241"/>
                  </a:lnTo>
                  <a:lnTo>
                    <a:pt x="354" y="237"/>
                  </a:lnTo>
                  <a:lnTo>
                    <a:pt x="354" y="234"/>
                  </a:lnTo>
                  <a:lnTo>
                    <a:pt x="352" y="232"/>
                  </a:lnTo>
                  <a:lnTo>
                    <a:pt x="352" y="232"/>
                  </a:lnTo>
                  <a:lnTo>
                    <a:pt x="347" y="230"/>
                  </a:lnTo>
                  <a:lnTo>
                    <a:pt x="347" y="230"/>
                  </a:lnTo>
                  <a:lnTo>
                    <a:pt x="345" y="227"/>
                  </a:lnTo>
                  <a:lnTo>
                    <a:pt x="345" y="225"/>
                  </a:lnTo>
                  <a:lnTo>
                    <a:pt x="345" y="225"/>
                  </a:lnTo>
                  <a:lnTo>
                    <a:pt x="345" y="222"/>
                  </a:lnTo>
                  <a:lnTo>
                    <a:pt x="347" y="220"/>
                  </a:lnTo>
                  <a:lnTo>
                    <a:pt x="347" y="218"/>
                  </a:lnTo>
                  <a:lnTo>
                    <a:pt x="347" y="218"/>
                  </a:lnTo>
                  <a:lnTo>
                    <a:pt x="347" y="218"/>
                  </a:lnTo>
                  <a:lnTo>
                    <a:pt x="347" y="215"/>
                  </a:lnTo>
                  <a:lnTo>
                    <a:pt x="347" y="213"/>
                  </a:lnTo>
                  <a:lnTo>
                    <a:pt x="347" y="211"/>
                  </a:lnTo>
                  <a:lnTo>
                    <a:pt x="345" y="208"/>
                  </a:lnTo>
                  <a:lnTo>
                    <a:pt x="345" y="208"/>
                  </a:lnTo>
                  <a:lnTo>
                    <a:pt x="345" y="206"/>
                  </a:lnTo>
                  <a:lnTo>
                    <a:pt x="345" y="206"/>
                  </a:lnTo>
                  <a:lnTo>
                    <a:pt x="343" y="206"/>
                  </a:lnTo>
                  <a:lnTo>
                    <a:pt x="343" y="206"/>
                  </a:lnTo>
                  <a:lnTo>
                    <a:pt x="345" y="204"/>
                  </a:lnTo>
                  <a:lnTo>
                    <a:pt x="345" y="204"/>
                  </a:lnTo>
                  <a:lnTo>
                    <a:pt x="345" y="201"/>
                  </a:lnTo>
                  <a:lnTo>
                    <a:pt x="343" y="199"/>
                  </a:lnTo>
                  <a:lnTo>
                    <a:pt x="343" y="199"/>
                  </a:lnTo>
                  <a:lnTo>
                    <a:pt x="347" y="194"/>
                  </a:lnTo>
                  <a:lnTo>
                    <a:pt x="347" y="192"/>
                  </a:lnTo>
                  <a:lnTo>
                    <a:pt x="350" y="192"/>
                  </a:lnTo>
                  <a:lnTo>
                    <a:pt x="352" y="192"/>
                  </a:lnTo>
                  <a:lnTo>
                    <a:pt x="354" y="192"/>
                  </a:lnTo>
                  <a:lnTo>
                    <a:pt x="357" y="192"/>
                  </a:lnTo>
                  <a:lnTo>
                    <a:pt x="357" y="192"/>
                  </a:lnTo>
                  <a:lnTo>
                    <a:pt x="357" y="192"/>
                  </a:lnTo>
                  <a:lnTo>
                    <a:pt x="357" y="192"/>
                  </a:lnTo>
                  <a:lnTo>
                    <a:pt x="357" y="192"/>
                  </a:lnTo>
                  <a:lnTo>
                    <a:pt x="357" y="192"/>
                  </a:lnTo>
                  <a:lnTo>
                    <a:pt x="357" y="192"/>
                  </a:lnTo>
                  <a:lnTo>
                    <a:pt x="357" y="196"/>
                  </a:lnTo>
                  <a:lnTo>
                    <a:pt x="357" y="196"/>
                  </a:lnTo>
                  <a:lnTo>
                    <a:pt x="357" y="199"/>
                  </a:lnTo>
                  <a:lnTo>
                    <a:pt x="357" y="199"/>
                  </a:lnTo>
                  <a:lnTo>
                    <a:pt x="359" y="201"/>
                  </a:lnTo>
                  <a:lnTo>
                    <a:pt x="359" y="201"/>
                  </a:lnTo>
                  <a:lnTo>
                    <a:pt x="359" y="201"/>
                  </a:lnTo>
                  <a:lnTo>
                    <a:pt x="359" y="201"/>
                  </a:lnTo>
                  <a:lnTo>
                    <a:pt x="359" y="201"/>
                  </a:lnTo>
                  <a:lnTo>
                    <a:pt x="362" y="201"/>
                  </a:lnTo>
                  <a:lnTo>
                    <a:pt x="362" y="201"/>
                  </a:lnTo>
                  <a:lnTo>
                    <a:pt x="362" y="204"/>
                  </a:lnTo>
                  <a:lnTo>
                    <a:pt x="362" y="204"/>
                  </a:lnTo>
                  <a:lnTo>
                    <a:pt x="362" y="204"/>
                  </a:lnTo>
                  <a:lnTo>
                    <a:pt x="362" y="206"/>
                  </a:lnTo>
                  <a:lnTo>
                    <a:pt x="362" y="206"/>
                  </a:lnTo>
                  <a:lnTo>
                    <a:pt x="362" y="208"/>
                  </a:lnTo>
                  <a:lnTo>
                    <a:pt x="362" y="208"/>
                  </a:lnTo>
                  <a:lnTo>
                    <a:pt x="362" y="208"/>
                  </a:lnTo>
                  <a:lnTo>
                    <a:pt x="362" y="208"/>
                  </a:lnTo>
                  <a:lnTo>
                    <a:pt x="364" y="211"/>
                  </a:lnTo>
                  <a:lnTo>
                    <a:pt x="364" y="211"/>
                  </a:lnTo>
                  <a:lnTo>
                    <a:pt x="364" y="211"/>
                  </a:lnTo>
                  <a:lnTo>
                    <a:pt x="364" y="213"/>
                  </a:lnTo>
                  <a:lnTo>
                    <a:pt x="364" y="215"/>
                  </a:lnTo>
                  <a:lnTo>
                    <a:pt x="366" y="215"/>
                  </a:lnTo>
                  <a:lnTo>
                    <a:pt x="369" y="218"/>
                  </a:lnTo>
                  <a:lnTo>
                    <a:pt x="369" y="218"/>
                  </a:lnTo>
                  <a:lnTo>
                    <a:pt x="371" y="220"/>
                  </a:lnTo>
                  <a:lnTo>
                    <a:pt x="371" y="222"/>
                  </a:lnTo>
                  <a:lnTo>
                    <a:pt x="373" y="222"/>
                  </a:lnTo>
                  <a:lnTo>
                    <a:pt x="373" y="222"/>
                  </a:lnTo>
                  <a:lnTo>
                    <a:pt x="373" y="222"/>
                  </a:lnTo>
                  <a:lnTo>
                    <a:pt x="376" y="220"/>
                  </a:lnTo>
                  <a:lnTo>
                    <a:pt x="376" y="220"/>
                  </a:lnTo>
                  <a:lnTo>
                    <a:pt x="376" y="218"/>
                  </a:lnTo>
                  <a:lnTo>
                    <a:pt x="380" y="213"/>
                  </a:lnTo>
                  <a:lnTo>
                    <a:pt x="380" y="211"/>
                  </a:lnTo>
                  <a:lnTo>
                    <a:pt x="380" y="211"/>
                  </a:lnTo>
                  <a:lnTo>
                    <a:pt x="380" y="211"/>
                  </a:lnTo>
                  <a:lnTo>
                    <a:pt x="385" y="201"/>
                  </a:lnTo>
                  <a:lnTo>
                    <a:pt x="385" y="199"/>
                  </a:lnTo>
                  <a:lnTo>
                    <a:pt x="385" y="199"/>
                  </a:lnTo>
                  <a:lnTo>
                    <a:pt x="388" y="196"/>
                  </a:lnTo>
                  <a:lnTo>
                    <a:pt x="388" y="194"/>
                  </a:lnTo>
                  <a:lnTo>
                    <a:pt x="388" y="194"/>
                  </a:lnTo>
                  <a:lnTo>
                    <a:pt x="388" y="192"/>
                  </a:lnTo>
                  <a:lnTo>
                    <a:pt x="388" y="192"/>
                  </a:lnTo>
                  <a:lnTo>
                    <a:pt x="388" y="192"/>
                  </a:lnTo>
                  <a:lnTo>
                    <a:pt x="388" y="192"/>
                  </a:lnTo>
                  <a:lnTo>
                    <a:pt x="388" y="192"/>
                  </a:lnTo>
                  <a:lnTo>
                    <a:pt x="388" y="189"/>
                  </a:lnTo>
                  <a:lnTo>
                    <a:pt x="388" y="189"/>
                  </a:lnTo>
                  <a:lnTo>
                    <a:pt x="388" y="189"/>
                  </a:lnTo>
                  <a:lnTo>
                    <a:pt x="388" y="187"/>
                  </a:lnTo>
                  <a:lnTo>
                    <a:pt x="388" y="187"/>
                  </a:lnTo>
                  <a:lnTo>
                    <a:pt x="388" y="187"/>
                  </a:lnTo>
                  <a:lnTo>
                    <a:pt x="390" y="187"/>
                  </a:lnTo>
                  <a:lnTo>
                    <a:pt x="390" y="185"/>
                  </a:lnTo>
                  <a:lnTo>
                    <a:pt x="390" y="185"/>
                  </a:lnTo>
                  <a:lnTo>
                    <a:pt x="390" y="182"/>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18" name="Freeform 37">
              <a:extLst>
                <a:ext uri="{FF2B5EF4-FFF2-40B4-BE49-F238E27FC236}">
                  <a16:creationId xmlns:a16="http://schemas.microsoft.com/office/drawing/2014/main" id="{18D7A835-F7C9-F72E-6D95-2502EA9FB93A}"/>
                </a:ext>
              </a:extLst>
            </p:cNvPr>
            <p:cNvSpPr>
              <a:spLocks/>
            </p:cNvSpPr>
            <p:nvPr/>
          </p:nvSpPr>
          <p:spPr bwMode="auto">
            <a:xfrm>
              <a:off x="7754711" y="946398"/>
              <a:ext cx="1081181" cy="1039156"/>
            </a:xfrm>
            <a:custGeom>
              <a:avLst/>
              <a:gdLst>
                <a:gd name="T0" fmla="*/ 840 w 849"/>
                <a:gd name="T1" fmla="*/ 78 h 816"/>
                <a:gd name="T2" fmla="*/ 825 w 849"/>
                <a:gd name="T3" fmla="*/ 73 h 816"/>
                <a:gd name="T4" fmla="*/ 785 w 849"/>
                <a:gd name="T5" fmla="*/ 71 h 816"/>
                <a:gd name="T6" fmla="*/ 752 w 849"/>
                <a:gd name="T7" fmla="*/ 62 h 816"/>
                <a:gd name="T8" fmla="*/ 747 w 849"/>
                <a:gd name="T9" fmla="*/ 62 h 816"/>
                <a:gd name="T10" fmla="*/ 740 w 849"/>
                <a:gd name="T11" fmla="*/ 47 h 816"/>
                <a:gd name="T12" fmla="*/ 738 w 849"/>
                <a:gd name="T13" fmla="*/ 38 h 816"/>
                <a:gd name="T14" fmla="*/ 731 w 849"/>
                <a:gd name="T15" fmla="*/ 33 h 816"/>
                <a:gd name="T16" fmla="*/ 705 w 849"/>
                <a:gd name="T17" fmla="*/ 24 h 816"/>
                <a:gd name="T18" fmla="*/ 688 w 849"/>
                <a:gd name="T19" fmla="*/ 17 h 816"/>
                <a:gd name="T20" fmla="*/ 665 w 849"/>
                <a:gd name="T21" fmla="*/ 14 h 816"/>
                <a:gd name="T22" fmla="*/ 624 w 849"/>
                <a:gd name="T23" fmla="*/ 31 h 816"/>
                <a:gd name="T24" fmla="*/ 577 w 849"/>
                <a:gd name="T25" fmla="*/ 64 h 816"/>
                <a:gd name="T26" fmla="*/ 570 w 849"/>
                <a:gd name="T27" fmla="*/ 90 h 816"/>
                <a:gd name="T28" fmla="*/ 579 w 849"/>
                <a:gd name="T29" fmla="*/ 118 h 816"/>
                <a:gd name="T30" fmla="*/ 568 w 849"/>
                <a:gd name="T31" fmla="*/ 156 h 816"/>
                <a:gd name="T32" fmla="*/ 527 w 849"/>
                <a:gd name="T33" fmla="*/ 182 h 816"/>
                <a:gd name="T34" fmla="*/ 485 w 849"/>
                <a:gd name="T35" fmla="*/ 159 h 816"/>
                <a:gd name="T36" fmla="*/ 454 w 849"/>
                <a:gd name="T37" fmla="*/ 142 h 816"/>
                <a:gd name="T38" fmla="*/ 430 w 849"/>
                <a:gd name="T39" fmla="*/ 133 h 816"/>
                <a:gd name="T40" fmla="*/ 333 w 849"/>
                <a:gd name="T41" fmla="*/ 97 h 816"/>
                <a:gd name="T42" fmla="*/ 322 w 849"/>
                <a:gd name="T43" fmla="*/ 59 h 816"/>
                <a:gd name="T44" fmla="*/ 291 w 849"/>
                <a:gd name="T45" fmla="*/ 47 h 816"/>
                <a:gd name="T46" fmla="*/ 265 w 849"/>
                <a:gd name="T47" fmla="*/ 31 h 816"/>
                <a:gd name="T48" fmla="*/ 229 w 849"/>
                <a:gd name="T49" fmla="*/ 24 h 816"/>
                <a:gd name="T50" fmla="*/ 189 w 849"/>
                <a:gd name="T51" fmla="*/ 24 h 816"/>
                <a:gd name="T52" fmla="*/ 130 w 849"/>
                <a:gd name="T53" fmla="*/ 2 h 816"/>
                <a:gd name="T54" fmla="*/ 120 w 849"/>
                <a:gd name="T55" fmla="*/ 0 h 816"/>
                <a:gd name="T56" fmla="*/ 116 w 849"/>
                <a:gd name="T57" fmla="*/ 35 h 816"/>
                <a:gd name="T58" fmla="*/ 85 w 849"/>
                <a:gd name="T59" fmla="*/ 66 h 816"/>
                <a:gd name="T60" fmla="*/ 71 w 849"/>
                <a:gd name="T61" fmla="*/ 78 h 816"/>
                <a:gd name="T62" fmla="*/ 52 w 849"/>
                <a:gd name="T63" fmla="*/ 95 h 816"/>
                <a:gd name="T64" fmla="*/ 52 w 849"/>
                <a:gd name="T65" fmla="*/ 137 h 816"/>
                <a:gd name="T66" fmla="*/ 26 w 849"/>
                <a:gd name="T67" fmla="*/ 177 h 816"/>
                <a:gd name="T68" fmla="*/ 30 w 849"/>
                <a:gd name="T69" fmla="*/ 253 h 816"/>
                <a:gd name="T70" fmla="*/ 30 w 849"/>
                <a:gd name="T71" fmla="*/ 346 h 816"/>
                <a:gd name="T72" fmla="*/ 23 w 849"/>
                <a:gd name="T73" fmla="*/ 362 h 816"/>
                <a:gd name="T74" fmla="*/ 33 w 849"/>
                <a:gd name="T75" fmla="*/ 398 h 816"/>
                <a:gd name="T76" fmla="*/ 9 w 849"/>
                <a:gd name="T77" fmla="*/ 424 h 816"/>
                <a:gd name="T78" fmla="*/ 40 w 849"/>
                <a:gd name="T79" fmla="*/ 483 h 816"/>
                <a:gd name="T80" fmla="*/ 59 w 849"/>
                <a:gd name="T81" fmla="*/ 530 h 816"/>
                <a:gd name="T82" fmla="*/ 120 w 849"/>
                <a:gd name="T83" fmla="*/ 540 h 816"/>
                <a:gd name="T84" fmla="*/ 154 w 849"/>
                <a:gd name="T85" fmla="*/ 589 h 816"/>
                <a:gd name="T86" fmla="*/ 201 w 849"/>
                <a:gd name="T87" fmla="*/ 599 h 816"/>
                <a:gd name="T88" fmla="*/ 255 w 849"/>
                <a:gd name="T89" fmla="*/ 630 h 816"/>
                <a:gd name="T90" fmla="*/ 305 w 849"/>
                <a:gd name="T91" fmla="*/ 615 h 816"/>
                <a:gd name="T92" fmla="*/ 331 w 849"/>
                <a:gd name="T93" fmla="*/ 603 h 816"/>
                <a:gd name="T94" fmla="*/ 359 w 849"/>
                <a:gd name="T95" fmla="*/ 589 h 816"/>
                <a:gd name="T96" fmla="*/ 423 w 849"/>
                <a:gd name="T97" fmla="*/ 625 h 816"/>
                <a:gd name="T98" fmla="*/ 490 w 849"/>
                <a:gd name="T99" fmla="*/ 660 h 816"/>
                <a:gd name="T100" fmla="*/ 549 w 849"/>
                <a:gd name="T101" fmla="*/ 691 h 816"/>
                <a:gd name="T102" fmla="*/ 615 w 849"/>
                <a:gd name="T103" fmla="*/ 727 h 816"/>
                <a:gd name="T104" fmla="*/ 681 w 849"/>
                <a:gd name="T105" fmla="*/ 760 h 816"/>
                <a:gd name="T106" fmla="*/ 747 w 849"/>
                <a:gd name="T107" fmla="*/ 795 h 816"/>
                <a:gd name="T108" fmla="*/ 807 w 849"/>
                <a:gd name="T109" fmla="*/ 788 h 816"/>
                <a:gd name="T110" fmla="*/ 840 w 849"/>
                <a:gd name="T111" fmla="*/ 788 h 816"/>
                <a:gd name="T112" fmla="*/ 840 w 849"/>
                <a:gd name="T113" fmla="*/ 724 h 816"/>
                <a:gd name="T114" fmla="*/ 833 w 849"/>
                <a:gd name="T115" fmla="*/ 227 h 816"/>
                <a:gd name="T116" fmla="*/ 825 w 849"/>
                <a:gd name="T117" fmla="*/ 192 h 816"/>
                <a:gd name="T118" fmla="*/ 835 w 849"/>
                <a:gd name="T119" fmla="*/ 168 h 816"/>
                <a:gd name="T120" fmla="*/ 837 w 849"/>
                <a:gd name="T121" fmla="*/ 140 h 816"/>
                <a:gd name="T122" fmla="*/ 844 w 849"/>
                <a:gd name="T123" fmla="*/ 99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49" h="816">
                  <a:moveTo>
                    <a:pt x="849" y="95"/>
                  </a:moveTo>
                  <a:lnTo>
                    <a:pt x="847" y="92"/>
                  </a:lnTo>
                  <a:lnTo>
                    <a:pt x="847" y="92"/>
                  </a:lnTo>
                  <a:lnTo>
                    <a:pt x="844" y="88"/>
                  </a:lnTo>
                  <a:lnTo>
                    <a:pt x="842" y="85"/>
                  </a:lnTo>
                  <a:lnTo>
                    <a:pt x="842" y="85"/>
                  </a:lnTo>
                  <a:lnTo>
                    <a:pt x="842" y="83"/>
                  </a:lnTo>
                  <a:lnTo>
                    <a:pt x="842" y="80"/>
                  </a:lnTo>
                  <a:lnTo>
                    <a:pt x="842" y="78"/>
                  </a:lnTo>
                  <a:lnTo>
                    <a:pt x="840" y="78"/>
                  </a:lnTo>
                  <a:lnTo>
                    <a:pt x="833" y="76"/>
                  </a:lnTo>
                  <a:lnTo>
                    <a:pt x="830" y="76"/>
                  </a:lnTo>
                  <a:lnTo>
                    <a:pt x="830" y="76"/>
                  </a:lnTo>
                  <a:lnTo>
                    <a:pt x="828" y="73"/>
                  </a:lnTo>
                  <a:lnTo>
                    <a:pt x="828" y="73"/>
                  </a:lnTo>
                  <a:lnTo>
                    <a:pt x="828" y="73"/>
                  </a:lnTo>
                  <a:lnTo>
                    <a:pt x="828" y="73"/>
                  </a:lnTo>
                  <a:lnTo>
                    <a:pt x="825" y="73"/>
                  </a:lnTo>
                  <a:lnTo>
                    <a:pt x="825" y="73"/>
                  </a:lnTo>
                  <a:lnTo>
                    <a:pt x="825" y="73"/>
                  </a:lnTo>
                  <a:lnTo>
                    <a:pt x="825" y="73"/>
                  </a:lnTo>
                  <a:lnTo>
                    <a:pt x="823" y="73"/>
                  </a:lnTo>
                  <a:lnTo>
                    <a:pt x="823" y="73"/>
                  </a:lnTo>
                  <a:lnTo>
                    <a:pt x="821" y="73"/>
                  </a:lnTo>
                  <a:lnTo>
                    <a:pt x="816" y="76"/>
                  </a:lnTo>
                  <a:lnTo>
                    <a:pt x="802" y="76"/>
                  </a:lnTo>
                  <a:lnTo>
                    <a:pt x="792" y="76"/>
                  </a:lnTo>
                  <a:lnTo>
                    <a:pt x="790" y="76"/>
                  </a:lnTo>
                  <a:lnTo>
                    <a:pt x="788" y="71"/>
                  </a:lnTo>
                  <a:lnTo>
                    <a:pt x="785" y="71"/>
                  </a:lnTo>
                  <a:lnTo>
                    <a:pt x="785" y="71"/>
                  </a:lnTo>
                  <a:lnTo>
                    <a:pt x="785" y="71"/>
                  </a:lnTo>
                  <a:lnTo>
                    <a:pt x="788" y="69"/>
                  </a:lnTo>
                  <a:lnTo>
                    <a:pt x="778" y="66"/>
                  </a:lnTo>
                  <a:lnTo>
                    <a:pt x="769" y="64"/>
                  </a:lnTo>
                  <a:lnTo>
                    <a:pt x="762" y="64"/>
                  </a:lnTo>
                  <a:lnTo>
                    <a:pt x="755" y="64"/>
                  </a:lnTo>
                  <a:lnTo>
                    <a:pt x="755" y="64"/>
                  </a:lnTo>
                  <a:lnTo>
                    <a:pt x="755" y="62"/>
                  </a:lnTo>
                  <a:lnTo>
                    <a:pt x="752" y="62"/>
                  </a:lnTo>
                  <a:lnTo>
                    <a:pt x="750" y="62"/>
                  </a:lnTo>
                  <a:lnTo>
                    <a:pt x="750" y="62"/>
                  </a:lnTo>
                  <a:lnTo>
                    <a:pt x="750" y="64"/>
                  </a:lnTo>
                  <a:lnTo>
                    <a:pt x="750" y="64"/>
                  </a:lnTo>
                  <a:lnTo>
                    <a:pt x="750" y="64"/>
                  </a:lnTo>
                  <a:lnTo>
                    <a:pt x="750" y="64"/>
                  </a:lnTo>
                  <a:lnTo>
                    <a:pt x="750" y="62"/>
                  </a:lnTo>
                  <a:lnTo>
                    <a:pt x="747" y="62"/>
                  </a:lnTo>
                  <a:lnTo>
                    <a:pt x="747" y="62"/>
                  </a:lnTo>
                  <a:lnTo>
                    <a:pt x="747" y="62"/>
                  </a:lnTo>
                  <a:lnTo>
                    <a:pt x="745" y="59"/>
                  </a:lnTo>
                  <a:lnTo>
                    <a:pt x="745" y="59"/>
                  </a:lnTo>
                  <a:lnTo>
                    <a:pt x="745" y="57"/>
                  </a:lnTo>
                  <a:lnTo>
                    <a:pt x="743" y="57"/>
                  </a:lnTo>
                  <a:lnTo>
                    <a:pt x="743" y="57"/>
                  </a:lnTo>
                  <a:lnTo>
                    <a:pt x="738" y="54"/>
                  </a:lnTo>
                  <a:lnTo>
                    <a:pt x="738" y="54"/>
                  </a:lnTo>
                  <a:lnTo>
                    <a:pt x="738" y="52"/>
                  </a:lnTo>
                  <a:lnTo>
                    <a:pt x="738" y="47"/>
                  </a:lnTo>
                  <a:lnTo>
                    <a:pt x="740" y="47"/>
                  </a:lnTo>
                  <a:lnTo>
                    <a:pt x="740" y="50"/>
                  </a:lnTo>
                  <a:lnTo>
                    <a:pt x="740" y="50"/>
                  </a:lnTo>
                  <a:lnTo>
                    <a:pt x="740" y="50"/>
                  </a:lnTo>
                  <a:lnTo>
                    <a:pt x="740" y="50"/>
                  </a:lnTo>
                  <a:lnTo>
                    <a:pt x="740" y="47"/>
                  </a:lnTo>
                  <a:lnTo>
                    <a:pt x="743" y="45"/>
                  </a:lnTo>
                  <a:lnTo>
                    <a:pt x="740" y="45"/>
                  </a:lnTo>
                  <a:lnTo>
                    <a:pt x="740" y="43"/>
                  </a:lnTo>
                  <a:lnTo>
                    <a:pt x="740" y="43"/>
                  </a:lnTo>
                  <a:lnTo>
                    <a:pt x="738" y="38"/>
                  </a:lnTo>
                  <a:lnTo>
                    <a:pt x="738" y="38"/>
                  </a:lnTo>
                  <a:lnTo>
                    <a:pt x="740" y="38"/>
                  </a:lnTo>
                  <a:lnTo>
                    <a:pt x="740" y="35"/>
                  </a:lnTo>
                  <a:lnTo>
                    <a:pt x="740" y="35"/>
                  </a:lnTo>
                  <a:lnTo>
                    <a:pt x="740" y="35"/>
                  </a:lnTo>
                  <a:lnTo>
                    <a:pt x="738" y="35"/>
                  </a:lnTo>
                  <a:lnTo>
                    <a:pt x="736" y="33"/>
                  </a:lnTo>
                  <a:lnTo>
                    <a:pt x="733" y="33"/>
                  </a:lnTo>
                  <a:lnTo>
                    <a:pt x="733" y="33"/>
                  </a:lnTo>
                  <a:lnTo>
                    <a:pt x="731" y="33"/>
                  </a:lnTo>
                  <a:lnTo>
                    <a:pt x="731" y="33"/>
                  </a:lnTo>
                  <a:lnTo>
                    <a:pt x="728" y="31"/>
                  </a:lnTo>
                  <a:lnTo>
                    <a:pt x="728" y="31"/>
                  </a:lnTo>
                  <a:lnTo>
                    <a:pt x="726" y="31"/>
                  </a:lnTo>
                  <a:lnTo>
                    <a:pt x="724" y="31"/>
                  </a:lnTo>
                  <a:lnTo>
                    <a:pt x="712" y="26"/>
                  </a:lnTo>
                  <a:lnTo>
                    <a:pt x="710" y="26"/>
                  </a:lnTo>
                  <a:lnTo>
                    <a:pt x="707" y="26"/>
                  </a:lnTo>
                  <a:lnTo>
                    <a:pt x="707" y="26"/>
                  </a:lnTo>
                  <a:lnTo>
                    <a:pt x="705" y="24"/>
                  </a:lnTo>
                  <a:lnTo>
                    <a:pt x="700" y="21"/>
                  </a:lnTo>
                  <a:lnTo>
                    <a:pt x="698" y="19"/>
                  </a:lnTo>
                  <a:lnTo>
                    <a:pt x="693" y="19"/>
                  </a:lnTo>
                  <a:lnTo>
                    <a:pt x="691" y="19"/>
                  </a:lnTo>
                  <a:lnTo>
                    <a:pt x="691" y="17"/>
                  </a:lnTo>
                  <a:lnTo>
                    <a:pt x="688" y="17"/>
                  </a:lnTo>
                  <a:lnTo>
                    <a:pt x="688" y="17"/>
                  </a:lnTo>
                  <a:lnTo>
                    <a:pt x="688" y="17"/>
                  </a:lnTo>
                  <a:lnTo>
                    <a:pt x="688" y="17"/>
                  </a:lnTo>
                  <a:lnTo>
                    <a:pt x="688" y="17"/>
                  </a:lnTo>
                  <a:lnTo>
                    <a:pt x="688" y="17"/>
                  </a:lnTo>
                  <a:lnTo>
                    <a:pt x="686" y="17"/>
                  </a:lnTo>
                  <a:lnTo>
                    <a:pt x="686" y="17"/>
                  </a:lnTo>
                  <a:lnTo>
                    <a:pt x="686" y="17"/>
                  </a:lnTo>
                  <a:lnTo>
                    <a:pt x="686" y="17"/>
                  </a:lnTo>
                  <a:lnTo>
                    <a:pt x="674" y="19"/>
                  </a:lnTo>
                  <a:lnTo>
                    <a:pt x="672" y="19"/>
                  </a:lnTo>
                  <a:lnTo>
                    <a:pt x="669" y="17"/>
                  </a:lnTo>
                  <a:lnTo>
                    <a:pt x="667" y="17"/>
                  </a:lnTo>
                  <a:lnTo>
                    <a:pt x="665" y="14"/>
                  </a:lnTo>
                  <a:lnTo>
                    <a:pt x="662" y="17"/>
                  </a:lnTo>
                  <a:lnTo>
                    <a:pt x="660" y="17"/>
                  </a:lnTo>
                  <a:lnTo>
                    <a:pt x="660" y="17"/>
                  </a:lnTo>
                  <a:lnTo>
                    <a:pt x="650" y="24"/>
                  </a:lnTo>
                  <a:lnTo>
                    <a:pt x="648" y="26"/>
                  </a:lnTo>
                  <a:lnTo>
                    <a:pt x="646" y="26"/>
                  </a:lnTo>
                  <a:lnTo>
                    <a:pt x="643" y="26"/>
                  </a:lnTo>
                  <a:lnTo>
                    <a:pt x="631" y="26"/>
                  </a:lnTo>
                  <a:lnTo>
                    <a:pt x="629" y="26"/>
                  </a:lnTo>
                  <a:lnTo>
                    <a:pt x="624" y="31"/>
                  </a:lnTo>
                  <a:lnTo>
                    <a:pt x="615" y="35"/>
                  </a:lnTo>
                  <a:lnTo>
                    <a:pt x="603" y="40"/>
                  </a:lnTo>
                  <a:lnTo>
                    <a:pt x="596" y="47"/>
                  </a:lnTo>
                  <a:lnTo>
                    <a:pt x="596" y="47"/>
                  </a:lnTo>
                  <a:lnTo>
                    <a:pt x="594" y="47"/>
                  </a:lnTo>
                  <a:lnTo>
                    <a:pt x="591" y="50"/>
                  </a:lnTo>
                  <a:lnTo>
                    <a:pt x="591" y="50"/>
                  </a:lnTo>
                  <a:lnTo>
                    <a:pt x="589" y="52"/>
                  </a:lnTo>
                  <a:lnTo>
                    <a:pt x="587" y="54"/>
                  </a:lnTo>
                  <a:lnTo>
                    <a:pt x="577" y="64"/>
                  </a:lnTo>
                  <a:lnTo>
                    <a:pt x="577" y="66"/>
                  </a:lnTo>
                  <a:lnTo>
                    <a:pt x="570" y="76"/>
                  </a:lnTo>
                  <a:lnTo>
                    <a:pt x="570" y="78"/>
                  </a:lnTo>
                  <a:lnTo>
                    <a:pt x="570" y="78"/>
                  </a:lnTo>
                  <a:lnTo>
                    <a:pt x="570" y="78"/>
                  </a:lnTo>
                  <a:lnTo>
                    <a:pt x="570" y="80"/>
                  </a:lnTo>
                  <a:lnTo>
                    <a:pt x="570" y="80"/>
                  </a:lnTo>
                  <a:lnTo>
                    <a:pt x="570" y="83"/>
                  </a:lnTo>
                  <a:lnTo>
                    <a:pt x="570" y="88"/>
                  </a:lnTo>
                  <a:lnTo>
                    <a:pt x="570" y="90"/>
                  </a:lnTo>
                  <a:lnTo>
                    <a:pt x="570" y="92"/>
                  </a:lnTo>
                  <a:lnTo>
                    <a:pt x="570" y="95"/>
                  </a:lnTo>
                  <a:lnTo>
                    <a:pt x="570" y="97"/>
                  </a:lnTo>
                  <a:lnTo>
                    <a:pt x="570" y="97"/>
                  </a:lnTo>
                  <a:lnTo>
                    <a:pt x="570" y="99"/>
                  </a:lnTo>
                  <a:lnTo>
                    <a:pt x="570" y="102"/>
                  </a:lnTo>
                  <a:lnTo>
                    <a:pt x="575" y="114"/>
                  </a:lnTo>
                  <a:lnTo>
                    <a:pt x="575" y="114"/>
                  </a:lnTo>
                  <a:lnTo>
                    <a:pt x="577" y="116"/>
                  </a:lnTo>
                  <a:lnTo>
                    <a:pt x="579" y="118"/>
                  </a:lnTo>
                  <a:lnTo>
                    <a:pt x="579" y="123"/>
                  </a:lnTo>
                  <a:lnTo>
                    <a:pt x="582" y="123"/>
                  </a:lnTo>
                  <a:lnTo>
                    <a:pt x="582" y="133"/>
                  </a:lnTo>
                  <a:lnTo>
                    <a:pt x="582" y="135"/>
                  </a:lnTo>
                  <a:lnTo>
                    <a:pt x="579" y="142"/>
                  </a:lnTo>
                  <a:lnTo>
                    <a:pt x="575" y="149"/>
                  </a:lnTo>
                  <a:lnTo>
                    <a:pt x="575" y="149"/>
                  </a:lnTo>
                  <a:lnTo>
                    <a:pt x="572" y="151"/>
                  </a:lnTo>
                  <a:lnTo>
                    <a:pt x="570" y="154"/>
                  </a:lnTo>
                  <a:lnTo>
                    <a:pt x="568" y="156"/>
                  </a:lnTo>
                  <a:lnTo>
                    <a:pt x="560" y="168"/>
                  </a:lnTo>
                  <a:lnTo>
                    <a:pt x="553" y="173"/>
                  </a:lnTo>
                  <a:lnTo>
                    <a:pt x="551" y="175"/>
                  </a:lnTo>
                  <a:lnTo>
                    <a:pt x="549" y="175"/>
                  </a:lnTo>
                  <a:lnTo>
                    <a:pt x="549" y="175"/>
                  </a:lnTo>
                  <a:lnTo>
                    <a:pt x="542" y="180"/>
                  </a:lnTo>
                  <a:lnTo>
                    <a:pt x="537" y="182"/>
                  </a:lnTo>
                  <a:lnTo>
                    <a:pt x="534" y="182"/>
                  </a:lnTo>
                  <a:lnTo>
                    <a:pt x="532" y="182"/>
                  </a:lnTo>
                  <a:lnTo>
                    <a:pt x="527" y="182"/>
                  </a:lnTo>
                  <a:lnTo>
                    <a:pt x="523" y="182"/>
                  </a:lnTo>
                  <a:lnTo>
                    <a:pt x="518" y="182"/>
                  </a:lnTo>
                  <a:lnTo>
                    <a:pt x="516" y="182"/>
                  </a:lnTo>
                  <a:lnTo>
                    <a:pt x="508" y="177"/>
                  </a:lnTo>
                  <a:lnTo>
                    <a:pt x="506" y="175"/>
                  </a:lnTo>
                  <a:lnTo>
                    <a:pt x="504" y="175"/>
                  </a:lnTo>
                  <a:lnTo>
                    <a:pt x="501" y="173"/>
                  </a:lnTo>
                  <a:lnTo>
                    <a:pt x="499" y="173"/>
                  </a:lnTo>
                  <a:lnTo>
                    <a:pt x="497" y="168"/>
                  </a:lnTo>
                  <a:lnTo>
                    <a:pt x="485" y="159"/>
                  </a:lnTo>
                  <a:lnTo>
                    <a:pt x="480" y="154"/>
                  </a:lnTo>
                  <a:lnTo>
                    <a:pt x="478" y="151"/>
                  </a:lnTo>
                  <a:lnTo>
                    <a:pt x="475" y="151"/>
                  </a:lnTo>
                  <a:lnTo>
                    <a:pt x="468" y="147"/>
                  </a:lnTo>
                  <a:lnTo>
                    <a:pt x="463" y="147"/>
                  </a:lnTo>
                  <a:lnTo>
                    <a:pt x="461" y="147"/>
                  </a:lnTo>
                  <a:lnTo>
                    <a:pt x="461" y="144"/>
                  </a:lnTo>
                  <a:lnTo>
                    <a:pt x="459" y="142"/>
                  </a:lnTo>
                  <a:lnTo>
                    <a:pt x="459" y="142"/>
                  </a:lnTo>
                  <a:lnTo>
                    <a:pt x="454" y="142"/>
                  </a:lnTo>
                  <a:lnTo>
                    <a:pt x="449" y="140"/>
                  </a:lnTo>
                  <a:lnTo>
                    <a:pt x="447" y="137"/>
                  </a:lnTo>
                  <a:lnTo>
                    <a:pt x="437" y="135"/>
                  </a:lnTo>
                  <a:lnTo>
                    <a:pt x="437" y="135"/>
                  </a:lnTo>
                  <a:lnTo>
                    <a:pt x="437" y="135"/>
                  </a:lnTo>
                  <a:lnTo>
                    <a:pt x="435" y="135"/>
                  </a:lnTo>
                  <a:lnTo>
                    <a:pt x="433" y="133"/>
                  </a:lnTo>
                  <a:lnTo>
                    <a:pt x="433" y="133"/>
                  </a:lnTo>
                  <a:lnTo>
                    <a:pt x="433" y="133"/>
                  </a:lnTo>
                  <a:lnTo>
                    <a:pt x="430" y="133"/>
                  </a:lnTo>
                  <a:lnTo>
                    <a:pt x="421" y="130"/>
                  </a:lnTo>
                  <a:lnTo>
                    <a:pt x="409" y="125"/>
                  </a:lnTo>
                  <a:lnTo>
                    <a:pt x="397" y="123"/>
                  </a:lnTo>
                  <a:lnTo>
                    <a:pt x="378" y="123"/>
                  </a:lnTo>
                  <a:lnTo>
                    <a:pt x="362" y="121"/>
                  </a:lnTo>
                  <a:lnTo>
                    <a:pt x="348" y="114"/>
                  </a:lnTo>
                  <a:lnTo>
                    <a:pt x="343" y="111"/>
                  </a:lnTo>
                  <a:lnTo>
                    <a:pt x="340" y="106"/>
                  </a:lnTo>
                  <a:lnTo>
                    <a:pt x="333" y="99"/>
                  </a:lnTo>
                  <a:lnTo>
                    <a:pt x="333" y="97"/>
                  </a:lnTo>
                  <a:lnTo>
                    <a:pt x="326" y="80"/>
                  </a:lnTo>
                  <a:lnTo>
                    <a:pt x="326" y="78"/>
                  </a:lnTo>
                  <a:lnTo>
                    <a:pt x="324" y="73"/>
                  </a:lnTo>
                  <a:lnTo>
                    <a:pt x="326" y="71"/>
                  </a:lnTo>
                  <a:lnTo>
                    <a:pt x="326" y="69"/>
                  </a:lnTo>
                  <a:lnTo>
                    <a:pt x="326" y="66"/>
                  </a:lnTo>
                  <a:lnTo>
                    <a:pt x="326" y="66"/>
                  </a:lnTo>
                  <a:lnTo>
                    <a:pt x="326" y="64"/>
                  </a:lnTo>
                  <a:lnTo>
                    <a:pt x="324" y="62"/>
                  </a:lnTo>
                  <a:lnTo>
                    <a:pt x="322" y="59"/>
                  </a:lnTo>
                  <a:lnTo>
                    <a:pt x="322" y="57"/>
                  </a:lnTo>
                  <a:lnTo>
                    <a:pt x="322" y="54"/>
                  </a:lnTo>
                  <a:lnTo>
                    <a:pt x="322" y="54"/>
                  </a:lnTo>
                  <a:lnTo>
                    <a:pt x="319" y="54"/>
                  </a:lnTo>
                  <a:lnTo>
                    <a:pt x="317" y="50"/>
                  </a:lnTo>
                  <a:lnTo>
                    <a:pt x="317" y="50"/>
                  </a:lnTo>
                  <a:lnTo>
                    <a:pt x="314" y="50"/>
                  </a:lnTo>
                  <a:lnTo>
                    <a:pt x="312" y="50"/>
                  </a:lnTo>
                  <a:lnTo>
                    <a:pt x="300" y="47"/>
                  </a:lnTo>
                  <a:lnTo>
                    <a:pt x="291" y="47"/>
                  </a:lnTo>
                  <a:lnTo>
                    <a:pt x="291" y="47"/>
                  </a:lnTo>
                  <a:lnTo>
                    <a:pt x="288" y="45"/>
                  </a:lnTo>
                  <a:lnTo>
                    <a:pt x="286" y="45"/>
                  </a:lnTo>
                  <a:lnTo>
                    <a:pt x="286" y="45"/>
                  </a:lnTo>
                  <a:lnTo>
                    <a:pt x="277" y="43"/>
                  </a:lnTo>
                  <a:lnTo>
                    <a:pt x="277" y="43"/>
                  </a:lnTo>
                  <a:lnTo>
                    <a:pt x="274" y="40"/>
                  </a:lnTo>
                  <a:lnTo>
                    <a:pt x="269" y="35"/>
                  </a:lnTo>
                  <a:lnTo>
                    <a:pt x="267" y="33"/>
                  </a:lnTo>
                  <a:lnTo>
                    <a:pt x="265" y="31"/>
                  </a:lnTo>
                  <a:lnTo>
                    <a:pt x="265" y="31"/>
                  </a:lnTo>
                  <a:lnTo>
                    <a:pt x="262" y="31"/>
                  </a:lnTo>
                  <a:lnTo>
                    <a:pt x="262" y="31"/>
                  </a:lnTo>
                  <a:lnTo>
                    <a:pt x="262" y="31"/>
                  </a:lnTo>
                  <a:lnTo>
                    <a:pt x="253" y="28"/>
                  </a:lnTo>
                  <a:lnTo>
                    <a:pt x="248" y="26"/>
                  </a:lnTo>
                  <a:lnTo>
                    <a:pt x="243" y="26"/>
                  </a:lnTo>
                  <a:lnTo>
                    <a:pt x="241" y="26"/>
                  </a:lnTo>
                  <a:lnTo>
                    <a:pt x="232" y="26"/>
                  </a:lnTo>
                  <a:lnTo>
                    <a:pt x="229" y="24"/>
                  </a:lnTo>
                  <a:lnTo>
                    <a:pt x="220" y="19"/>
                  </a:lnTo>
                  <a:lnTo>
                    <a:pt x="217" y="19"/>
                  </a:lnTo>
                  <a:lnTo>
                    <a:pt x="217" y="19"/>
                  </a:lnTo>
                  <a:lnTo>
                    <a:pt x="213" y="17"/>
                  </a:lnTo>
                  <a:lnTo>
                    <a:pt x="208" y="17"/>
                  </a:lnTo>
                  <a:lnTo>
                    <a:pt x="208" y="17"/>
                  </a:lnTo>
                  <a:lnTo>
                    <a:pt x="208" y="19"/>
                  </a:lnTo>
                  <a:lnTo>
                    <a:pt x="206" y="19"/>
                  </a:lnTo>
                  <a:lnTo>
                    <a:pt x="203" y="21"/>
                  </a:lnTo>
                  <a:lnTo>
                    <a:pt x="189" y="24"/>
                  </a:lnTo>
                  <a:lnTo>
                    <a:pt x="184" y="26"/>
                  </a:lnTo>
                  <a:lnTo>
                    <a:pt x="165" y="24"/>
                  </a:lnTo>
                  <a:lnTo>
                    <a:pt x="163" y="21"/>
                  </a:lnTo>
                  <a:lnTo>
                    <a:pt x="158" y="19"/>
                  </a:lnTo>
                  <a:lnTo>
                    <a:pt x="154" y="19"/>
                  </a:lnTo>
                  <a:lnTo>
                    <a:pt x="151" y="17"/>
                  </a:lnTo>
                  <a:lnTo>
                    <a:pt x="149" y="14"/>
                  </a:lnTo>
                  <a:lnTo>
                    <a:pt x="137" y="7"/>
                  </a:lnTo>
                  <a:lnTo>
                    <a:pt x="132" y="5"/>
                  </a:lnTo>
                  <a:lnTo>
                    <a:pt x="130" y="2"/>
                  </a:lnTo>
                  <a:lnTo>
                    <a:pt x="130" y="5"/>
                  </a:lnTo>
                  <a:lnTo>
                    <a:pt x="135" y="5"/>
                  </a:lnTo>
                  <a:lnTo>
                    <a:pt x="135" y="7"/>
                  </a:lnTo>
                  <a:lnTo>
                    <a:pt x="132" y="7"/>
                  </a:lnTo>
                  <a:lnTo>
                    <a:pt x="125" y="5"/>
                  </a:lnTo>
                  <a:lnTo>
                    <a:pt x="125" y="5"/>
                  </a:lnTo>
                  <a:lnTo>
                    <a:pt x="123" y="5"/>
                  </a:lnTo>
                  <a:lnTo>
                    <a:pt x="123" y="2"/>
                  </a:lnTo>
                  <a:lnTo>
                    <a:pt x="123" y="2"/>
                  </a:lnTo>
                  <a:lnTo>
                    <a:pt x="120" y="0"/>
                  </a:lnTo>
                  <a:lnTo>
                    <a:pt x="118" y="0"/>
                  </a:lnTo>
                  <a:lnTo>
                    <a:pt x="118" y="0"/>
                  </a:lnTo>
                  <a:lnTo>
                    <a:pt x="118" y="2"/>
                  </a:lnTo>
                  <a:lnTo>
                    <a:pt x="118" y="9"/>
                  </a:lnTo>
                  <a:lnTo>
                    <a:pt x="118" y="9"/>
                  </a:lnTo>
                  <a:lnTo>
                    <a:pt x="118" y="14"/>
                  </a:lnTo>
                  <a:lnTo>
                    <a:pt x="116" y="19"/>
                  </a:lnTo>
                  <a:lnTo>
                    <a:pt x="118" y="26"/>
                  </a:lnTo>
                  <a:lnTo>
                    <a:pt x="116" y="31"/>
                  </a:lnTo>
                  <a:lnTo>
                    <a:pt x="116" y="35"/>
                  </a:lnTo>
                  <a:lnTo>
                    <a:pt x="118" y="38"/>
                  </a:lnTo>
                  <a:lnTo>
                    <a:pt x="120" y="40"/>
                  </a:lnTo>
                  <a:lnTo>
                    <a:pt x="123" y="43"/>
                  </a:lnTo>
                  <a:lnTo>
                    <a:pt x="123" y="45"/>
                  </a:lnTo>
                  <a:lnTo>
                    <a:pt x="120" y="47"/>
                  </a:lnTo>
                  <a:lnTo>
                    <a:pt x="120" y="50"/>
                  </a:lnTo>
                  <a:lnTo>
                    <a:pt x="120" y="50"/>
                  </a:lnTo>
                  <a:lnTo>
                    <a:pt x="116" y="52"/>
                  </a:lnTo>
                  <a:lnTo>
                    <a:pt x="101" y="59"/>
                  </a:lnTo>
                  <a:lnTo>
                    <a:pt x="85" y="66"/>
                  </a:lnTo>
                  <a:lnTo>
                    <a:pt x="85" y="69"/>
                  </a:lnTo>
                  <a:lnTo>
                    <a:pt x="83" y="73"/>
                  </a:lnTo>
                  <a:lnTo>
                    <a:pt x="80" y="76"/>
                  </a:lnTo>
                  <a:lnTo>
                    <a:pt x="78" y="76"/>
                  </a:lnTo>
                  <a:lnTo>
                    <a:pt x="75" y="78"/>
                  </a:lnTo>
                  <a:lnTo>
                    <a:pt x="75" y="78"/>
                  </a:lnTo>
                  <a:lnTo>
                    <a:pt x="73" y="78"/>
                  </a:lnTo>
                  <a:lnTo>
                    <a:pt x="73" y="78"/>
                  </a:lnTo>
                  <a:lnTo>
                    <a:pt x="73" y="78"/>
                  </a:lnTo>
                  <a:lnTo>
                    <a:pt x="71" y="78"/>
                  </a:lnTo>
                  <a:lnTo>
                    <a:pt x="71" y="83"/>
                  </a:lnTo>
                  <a:lnTo>
                    <a:pt x="71" y="85"/>
                  </a:lnTo>
                  <a:lnTo>
                    <a:pt x="68" y="88"/>
                  </a:lnTo>
                  <a:lnTo>
                    <a:pt x="66" y="90"/>
                  </a:lnTo>
                  <a:lnTo>
                    <a:pt x="66" y="90"/>
                  </a:lnTo>
                  <a:lnTo>
                    <a:pt x="66" y="92"/>
                  </a:lnTo>
                  <a:lnTo>
                    <a:pt x="64" y="92"/>
                  </a:lnTo>
                  <a:lnTo>
                    <a:pt x="61" y="92"/>
                  </a:lnTo>
                  <a:lnTo>
                    <a:pt x="57" y="92"/>
                  </a:lnTo>
                  <a:lnTo>
                    <a:pt x="52" y="95"/>
                  </a:lnTo>
                  <a:lnTo>
                    <a:pt x="49" y="102"/>
                  </a:lnTo>
                  <a:lnTo>
                    <a:pt x="45" y="106"/>
                  </a:lnTo>
                  <a:lnTo>
                    <a:pt x="45" y="106"/>
                  </a:lnTo>
                  <a:lnTo>
                    <a:pt x="45" y="111"/>
                  </a:lnTo>
                  <a:lnTo>
                    <a:pt x="45" y="111"/>
                  </a:lnTo>
                  <a:lnTo>
                    <a:pt x="49" y="123"/>
                  </a:lnTo>
                  <a:lnTo>
                    <a:pt x="49" y="130"/>
                  </a:lnTo>
                  <a:lnTo>
                    <a:pt x="52" y="133"/>
                  </a:lnTo>
                  <a:lnTo>
                    <a:pt x="52" y="135"/>
                  </a:lnTo>
                  <a:lnTo>
                    <a:pt x="52" y="137"/>
                  </a:lnTo>
                  <a:lnTo>
                    <a:pt x="52" y="140"/>
                  </a:lnTo>
                  <a:lnTo>
                    <a:pt x="54" y="142"/>
                  </a:lnTo>
                  <a:lnTo>
                    <a:pt x="54" y="144"/>
                  </a:lnTo>
                  <a:lnTo>
                    <a:pt x="52" y="147"/>
                  </a:lnTo>
                  <a:lnTo>
                    <a:pt x="49" y="154"/>
                  </a:lnTo>
                  <a:lnTo>
                    <a:pt x="45" y="161"/>
                  </a:lnTo>
                  <a:lnTo>
                    <a:pt x="38" y="168"/>
                  </a:lnTo>
                  <a:lnTo>
                    <a:pt x="33" y="177"/>
                  </a:lnTo>
                  <a:lnTo>
                    <a:pt x="30" y="177"/>
                  </a:lnTo>
                  <a:lnTo>
                    <a:pt x="26" y="177"/>
                  </a:lnTo>
                  <a:lnTo>
                    <a:pt x="26" y="180"/>
                  </a:lnTo>
                  <a:lnTo>
                    <a:pt x="14" y="185"/>
                  </a:lnTo>
                  <a:lnTo>
                    <a:pt x="0" y="192"/>
                  </a:lnTo>
                  <a:lnTo>
                    <a:pt x="2" y="194"/>
                  </a:lnTo>
                  <a:lnTo>
                    <a:pt x="4" y="199"/>
                  </a:lnTo>
                  <a:lnTo>
                    <a:pt x="7" y="201"/>
                  </a:lnTo>
                  <a:lnTo>
                    <a:pt x="14" y="211"/>
                  </a:lnTo>
                  <a:lnTo>
                    <a:pt x="21" y="222"/>
                  </a:lnTo>
                  <a:lnTo>
                    <a:pt x="26" y="239"/>
                  </a:lnTo>
                  <a:lnTo>
                    <a:pt x="30" y="253"/>
                  </a:lnTo>
                  <a:lnTo>
                    <a:pt x="30" y="263"/>
                  </a:lnTo>
                  <a:lnTo>
                    <a:pt x="30" y="275"/>
                  </a:lnTo>
                  <a:lnTo>
                    <a:pt x="30" y="284"/>
                  </a:lnTo>
                  <a:lnTo>
                    <a:pt x="26" y="305"/>
                  </a:lnTo>
                  <a:lnTo>
                    <a:pt x="28" y="308"/>
                  </a:lnTo>
                  <a:lnTo>
                    <a:pt x="35" y="329"/>
                  </a:lnTo>
                  <a:lnTo>
                    <a:pt x="35" y="331"/>
                  </a:lnTo>
                  <a:lnTo>
                    <a:pt x="35" y="331"/>
                  </a:lnTo>
                  <a:lnTo>
                    <a:pt x="30" y="343"/>
                  </a:lnTo>
                  <a:lnTo>
                    <a:pt x="30" y="346"/>
                  </a:lnTo>
                  <a:lnTo>
                    <a:pt x="28" y="346"/>
                  </a:lnTo>
                  <a:lnTo>
                    <a:pt x="28" y="348"/>
                  </a:lnTo>
                  <a:lnTo>
                    <a:pt x="28" y="348"/>
                  </a:lnTo>
                  <a:lnTo>
                    <a:pt x="28" y="350"/>
                  </a:lnTo>
                  <a:lnTo>
                    <a:pt x="28" y="350"/>
                  </a:lnTo>
                  <a:lnTo>
                    <a:pt x="28" y="353"/>
                  </a:lnTo>
                  <a:lnTo>
                    <a:pt x="26" y="355"/>
                  </a:lnTo>
                  <a:lnTo>
                    <a:pt x="26" y="355"/>
                  </a:lnTo>
                  <a:lnTo>
                    <a:pt x="26" y="360"/>
                  </a:lnTo>
                  <a:lnTo>
                    <a:pt x="23" y="362"/>
                  </a:lnTo>
                  <a:lnTo>
                    <a:pt x="23" y="362"/>
                  </a:lnTo>
                  <a:lnTo>
                    <a:pt x="23" y="364"/>
                  </a:lnTo>
                  <a:lnTo>
                    <a:pt x="28" y="379"/>
                  </a:lnTo>
                  <a:lnTo>
                    <a:pt x="30" y="386"/>
                  </a:lnTo>
                  <a:lnTo>
                    <a:pt x="30" y="388"/>
                  </a:lnTo>
                  <a:lnTo>
                    <a:pt x="30" y="388"/>
                  </a:lnTo>
                  <a:lnTo>
                    <a:pt x="33" y="388"/>
                  </a:lnTo>
                  <a:lnTo>
                    <a:pt x="33" y="390"/>
                  </a:lnTo>
                  <a:lnTo>
                    <a:pt x="33" y="390"/>
                  </a:lnTo>
                  <a:lnTo>
                    <a:pt x="33" y="398"/>
                  </a:lnTo>
                  <a:lnTo>
                    <a:pt x="33" y="400"/>
                  </a:lnTo>
                  <a:lnTo>
                    <a:pt x="33" y="400"/>
                  </a:lnTo>
                  <a:lnTo>
                    <a:pt x="33" y="402"/>
                  </a:lnTo>
                  <a:lnTo>
                    <a:pt x="30" y="409"/>
                  </a:lnTo>
                  <a:lnTo>
                    <a:pt x="30" y="412"/>
                  </a:lnTo>
                  <a:lnTo>
                    <a:pt x="12" y="419"/>
                  </a:lnTo>
                  <a:lnTo>
                    <a:pt x="12" y="421"/>
                  </a:lnTo>
                  <a:lnTo>
                    <a:pt x="12" y="421"/>
                  </a:lnTo>
                  <a:lnTo>
                    <a:pt x="9" y="424"/>
                  </a:lnTo>
                  <a:lnTo>
                    <a:pt x="9" y="424"/>
                  </a:lnTo>
                  <a:lnTo>
                    <a:pt x="7" y="426"/>
                  </a:lnTo>
                  <a:lnTo>
                    <a:pt x="7" y="428"/>
                  </a:lnTo>
                  <a:lnTo>
                    <a:pt x="4" y="431"/>
                  </a:lnTo>
                  <a:lnTo>
                    <a:pt x="7" y="433"/>
                  </a:lnTo>
                  <a:lnTo>
                    <a:pt x="14" y="445"/>
                  </a:lnTo>
                  <a:lnTo>
                    <a:pt x="23" y="457"/>
                  </a:lnTo>
                  <a:lnTo>
                    <a:pt x="28" y="464"/>
                  </a:lnTo>
                  <a:lnTo>
                    <a:pt x="38" y="476"/>
                  </a:lnTo>
                  <a:lnTo>
                    <a:pt x="40" y="480"/>
                  </a:lnTo>
                  <a:lnTo>
                    <a:pt x="40" y="483"/>
                  </a:lnTo>
                  <a:lnTo>
                    <a:pt x="40" y="492"/>
                  </a:lnTo>
                  <a:lnTo>
                    <a:pt x="40" y="499"/>
                  </a:lnTo>
                  <a:lnTo>
                    <a:pt x="40" y="509"/>
                  </a:lnTo>
                  <a:lnTo>
                    <a:pt x="40" y="509"/>
                  </a:lnTo>
                  <a:lnTo>
                    <a:pt x="49" y="514"/>
                  </a:lnTo>
                  <a:lnTo>
                    <a:pt x="49" y="516"/>
                  </a:lnTo>
                  <a:lnTo>
                    <a:pt x="52" y="521"/>
                  </a:lnTo>
                  <a:lnTo>
                    <a:pt x="52" y="523"/>
                  </a:lnTo>
                  <a:lnTo>
                    <a:pt x="52" y="525"/>
                  </a:lnTo>
                  <a:lnTo>
                    <a:pt x="59" y="530"/>
                  </a:lnTo>
                  <a:lnTo>
                    <a:pt x="61" y="530"/>
                  </a:lnTo>
                  <a:lnTo>
                    <a:pt x="64" y="530"/>
                  </a:lnTo>
                  <a:lnTo>
                    <a:pt x="68" y="528"/>
                  </a:lnTo>
                  <a:lnTo>
                    <a:pt x="75" y="525"/>
                  </a:lnTo>
                  <a:lnTo>
                    <a:pt x="75" y="525"/>
                  </a:lnTo>
                  <a:lnTo>
                    <a:pt x="78" y="525"/>
                  </a:lnTo>
                  <a:lnTo>
                    <a:pt x="87" y="530"/>
                  </a:lnTo>
                  <a:lnTo>
                    <a:pt x="99" y="532"/>
                  </a:lnTo>
                  <a:lnTo>
                    <a:pt x="118" y="540"/>
                  </a:lnTo>
                  <a:lnTo>
                    <a:pt x="120" y="540"/>
                  </a:lnTo>
                  <a:lnTo>
                    <a:pt x="120" y="540"/>
                  </a:lnTo>
                  <a:lnTo>
                    <a:pt x="123" y="542"/>
                  </a:lnTo>
                  <a:lnTo>
                    <a:pt x="125" y="549"/>
                  </a:lnTo>
                  <a:lnTo>
                    <a:pt x="130" y="559"/>
                  </a:lnTo>
                  <a:lnTo>
                    <a:pt x="130" y="559"/>
                  </a:lnTo>
                  <a:lnTo>
                    <a:pt x="137" y="570"/>
                  </a:lnTo>
                  <a:lnTo>
                    <a:pt x="139" y="577"/>
                  </a:lnTo>
                  <a:lnTo>
                    <a:pt x="144" y="587"/>
                  </a:lnTo>
                  <a:lnTo>
                    <a:pt x="149" y="587"/>
                  </a:lnTo>
                  <a:lnTo>
                    <a:pt x="154" y="589"/>
                  </a:lnTo>
                  <a:lnTo>
                    <a:pt x="158" y="589"/>
                  </a:lnTo>
                  <a:lnTo>
                    <a:pt x="163" y="592"/>
                  </a:lnTo>
                  <a:lnTo>
                    <a:pt x="168" y="592"/>
                  </a:lnTo>
                  <a:lnTo>
                    <a:pt x="172" y="594"/>
                  </a:lnTo>
                  <a:lnTo>
                    <a:pt x="177" y="594"/>
                  </a:lnTo>
                  <a:lnTo>
                    <a:pt x="182" y="594"/>
                  </a:lnTo>
                  <a:lnTo>
                    <a:pt x="187" y="596"/>
                  </a:lnTo>
                  <a:lnTo>
                    <a:pt x="191" y="596"/>
                  </a:lnTo>
                  <a:lnTo>
                    <a:pt x="196" y="599"/>
                  </a:lnTo>
                  <a:lnTo>
                    <a:pt x="201" y="599"/>
                  </a:lnTo>
                  <a:lnTo>
                    <a:pt x="206" y="601"/>
                  </a:lnTo>
                  <a:lnTo>
                    <a:pt x="210" y="601"/>
                  </a:lnTo>
                  <a:lnTo>
                    <a:pt x="215" y="603"/>
                  </a:lnTo>
                  <a:lnTo>
                    <a:pt x="220" y="603"/>
                  </a:lnTo>
                  <a:lnTo>
                    <a:pt x="225" y="606"/>
                  </a:lnTo>
                  <a:lnTo>
                    <a:pt x="232" y="608"/>
                  </a:lnTo>
                  <a:lnTo>
                    <a:pt x="234" y="611"/>
                  </a:lnTo>
                  <a:lnTo>
                    <a:pt x="241" y="618"/>
                  </a:lnTo>
                  <a:lnTo>
                    <a:pt x="248" y="625"/>
                  </a:lnTo>
                  <a:lnTo>
                    <a:pt x="255" y="630"/>
                  </a:lnTo>
                  <a:lnTo>
                    <a:pt x="260" y="637"/>
                  </a:lnTo>
                  <a:lnTo>
                    <a:pt x="262" y="637"/>
                  </a:lnTo>
                  <a:lnTo>
                    <a:pt x="265" y="639"/>
                  </a:lnTo>
                  <a:lnTo>
                    <a:pt x="265" y="639"/>
                  </a:lnTo>
                  <a:lnTo>
                    <a:pt x="269" y="637"/>
                  </a:lnTo>
                  <a:lnTo>
                    <a:pt x="277" y="632"/>
                  </a:lnTo>
                  <a:lnTo>
                    <a:pt x="286" y="627"/>
                  </a:lnTo>
                  <a:lnTo>
                    <a:pt x="295" y="620"/>
                  </a:lnTo>
                  <a:lnTo>
                    <a:pt x="305" y="615"/>
                  </a:lnTo>
                  <a:lnTo>
                    <a:pt x="305" y="615"/>
                  </a:lnTo>
                  <a:lnTo>
                    <a:pt x="305" y="615"/>
                  </a:lnTo>
                  <a:lnTo>
                    <a:pt x="305" y="615"/>
                  </a:lnTo>
                  <a:lnTo>
                    <a:pt x="310" y="615"/>
                  </a:lnTo>
                  <a:lnTo>
                    <a:pt x="312" y="613"/>
                  </a:lnTo>
                  <a:lnTo>
                    <a:pt x="314" y="611"/>
                  </a:lnTo>
                  <a:lnTo>
                    <a:pt x="319" y="611"/>
                  </a:lnTo>
                  <a:lnTo>
                    <a:pt x="322" y="608"/>
                  </a:lnTo>
                  <a:lnTo>
                    <a:pt x="324" y="606"/>
                  </a:lnTo>
                  <a:lnTo>
                    <a:pt x="329" y="606"/>
                  </a:lnTo>
                  <a:lnTo>
                    <a:pt x="331" y="603"/>
                  </a:lnTo>
                  <a:lnTo>
                    <a:pt x="333" y="601"/>
                  </a:lnTo>
                  <a:lnTo>
                    <a:pt x="336" y="601"/>
                  </a:lnTo>
                  <a:lnTo>
                    <a:pt x="340" y="599"/>
                  </a:lnTo>
                  <a:lnTo>
                    <a:pt x="343" y="599"/>
                  </a:lnTo>
                  <a:lnTo>
                    <a:pt x="345" y="596"/>
                  </a:lnTo>
                  <a:lnTo>
                    <a:pt x="350" y="594"/>
                  </a:lnTo>
                  <a:lnTo>
                    <a:pt x="352" y="594"/>
                  </a:lnTo>
                  <a:lnTo>
                    <a:pt x="355" y="592"/>
                  </a:lnTo>
                  <a:lnTo>
                    <a:pt x="357" y="589"/>
                  </a:lnTo>
                  <a:lnTo>
                    <a:pt x="359" y="589"/>
                  </a:lnTo>
                  <a:lnTo>
                    <a:pt x="364" y="592"/>
                  </a:lnTo>
                  <a:lnTo>
                    <a:pt x="371" y="596"/>
                  </a:lnTo>
                  <a:lnTo>
                    <a:pt x="376" y="599"/>
                  </a:lnTo>
                  <a:lnTo>
                    <a:pt x="383" y="603"/>
                  </a:lnTo>
                  <a:lnTo>
                    <a:pt x="390" y="606"/>
                  </a:lnTo>
                  <a:lnTo>
                    <a:pt x="397" y="611"/>
                  </a:lnTo>
                  <a:lnTo>
                    <a:pt x="404" y="613"/>
                  </a:lnTo>
                  <a:lnTo>
                    <a:pt x="409" y="618"/>
                  </a:lnTo>
                  <a:lnTo>
                    <a:pt x="416" y="620"/>
                  </a:lnTo>
                  <a:lnTo>
                    <a:pt x="423" y="625"/>
                  </a:lnTo>
                  <a:lnTo>
                    <a:pt x="430" y="627"/>
                  </a:lnTo>
                  <a:lnTo>
                    <a:pt x="435" y="632"/>
                  </a:lnTo>
                  <a:lnTo>
                    <a:pt x="442" y="634"/>
                  </a:lnTo>
                  <a:lnTo>
                    <a:pt x="449" y="639"/>
                  </a:lnTo>
                  <a:lnTo>
                    <a:pt x="456" y="641"/>
                  </a:lnTo>
                  <a:lnTo>
                    <a:pt x="463" y="646"/>
                  </a:lnTo>
                  <a:lnTo>
                    <a:pt x="468" y="648"/>
                  </a:lnTo>
                  <a:lnTo>
                    <a:pt x="475" y="653"/>
                  </a:lnTo>
                  <a:lnTo>
                    <a:pt x="482" y="656"/>
                  </a:lnTo>
                  <a:lnTo>
                    <a:pt x="490" y="660"/>
                  </a:lnTo>
                  <a:lnTo>
                    <a:pt x="497" y="663"/>
                  </a:lnTo>
                  <a:lnTo>
                    <a:pt x="501" y="667"/>
                  </a:lnTo>
                  <a:lnTo>
                    <a:pt x="508" y="670"/>
                  </a:lnTo>
                  <a:lnTo>
                    <a:pt x="516" y="674"/>
                  </a:lnTo>
                  <a:lnTo>
                    <a:pt x="523" y="677"/>
                  </a:lnTo>
                  <a:lnTo>
                    <a:pt x="530" y="682"/>
                  </a:lnTo>
                  <a:lnTo>
                    <a:pt x="530" y="682"/>
                  </a:lnTo>
                  <a:lnTo>
                    <a:pt x="534" y="684"/>
                  </a:lnTo>
                  <a:lnTo>
                    <a:pt x="542" y="689"/>
                  </a:lnTo>
                  <a:lnTo>
                    <a:pt x="549" y="691"/>
                  </a:lnTo>
                  <a:lnTo>
                    <a:pt x="556" y="696"/>
                  </a:lnTo>
                  <a:lnTo>
                    <a:pt x="560" y="698"/>
                  </a:lnTo>
                  <a:lnTo>
                    <a:pt x="568" y="701"/>
                  </a:lnTo>
                  <a:lnTo>
                    <a:pt x="575" y="705"/>
                  </a:lnTo>
                  <a:lnTo>
                    <a:pt x="582" y="708"/>
                  </a:lnTo>
                  <a:lnTo>
                    <a:pt x="589" y="712"/>
                  </a:lnTo>
                  <a:lnTo>
                    <a:pt x="594" y="715"/>
                  </a:lnTo>
                  <a:lnTo>
                    <a:pt x="601" y="719"/>
                  </a:lnTo>
                  <a:lnTo>
                    <a:pt x="608" y="722"/>
                  </a:lnTo>
                  <a:lnTo>
                    <a:pt x="615" y="727"/>
                  </a:lnTo>
                  <a:lnTo>
                    <a:pt x="622" y="729"/>
                  </a:lnTo>
                  <a:lnTo>
                    <a:pt x="627" y="734"/>
                  </a:lnTo>
                  <a:lnTo>
                    <a:pt x="634" y="736"/>
                  </a:lnTo>
                  <a:lnTo>
                    <a:pt x="641" y="741"/>
                  </a:lnTo>
                  <a:lnTo>
                    <a:pt x="648" y="743"/>
                  </a:lnTo>
                  <a:lnTo>
                    <a:pt x="655" y="748"/>
                  </a:lnTo>
                  <a:lnTo>
                    <a:pt x="660" y="750"/>
                  </a:lnTo>
                  <a:lnTo>
                    <a:pt x="667" y="753"/>
                  </a:lnTo>
                  <a:lnTo>
                    <a:pt x="674" y="757"/>
                  </a:lnTo>
                  <a:lnTo>
                    <a:pt x="681" y="760"/>
                  </a:lnTo>
                  <a:lnTo>
                    <a:pt x="688" y="764"/>
                  </a:lnTo>
                  <a:lnTo>
                    <a:pt x="693" y="767"/>
                  </a:lnTo>
                  <a:lnTo>
                    <a:pt x="700" y="772"/>
                  </a:lnTo>
                  <a:lnTo>
                    <a:pt x="707" y="774"/>
                  </a:lnTo>
                  <a:lnTo>
                    <a:pt x="714" y="779"/>
                  </a:lnTo>
                  <a:lnTo>
                    <a:pt x="719" y="781"/>
                  </a:lnTo>
                  <a:lnTo>
                    <a:pt x="726" y="786"/>
                  </a:lnTo>
                  <a:lnTo>
                    <a:pt x="733" y="788"/>
                  </a:lnTo>
                  <a:lnTo>
                    <a:pt x="740" y="793"/>
                  </a:lnTo>
                  <a:lnTo>
                    <a:pt x="747" y="795"/>
                  </a:lnTo>
                  <a:lnTo>
                    <a:pt x="752" y="798"/>
                  </a:lnTo>
                  <a:lnTo>
                    <a:pt x="759" y="802"/>
                  </a:lnTo>
                  <a:lnTo>
                    <a:pt x="766" y="805"/>
                  </a:lnTo>
                  <a:lnTo>
                    <a:pt x="773" y="809"/>
                  </a:lnTo>
                  <a:lnTo>
                    <a:pt x="781" y="812"/>
                  </a:lnTo>
                  <a:lnTo>
                    <a:pt x="785" y="816"/>
                  </a:lnTo>
                  <a:lnTo>
                    <a:pt x="785" y="788"/>
                  </a:lnTo>
                  <a:lnTo>
                    <a:pt x="795" y="788"/>
                  </a:lnTo>
                  <a:lnTo>
                    <a:pt x="799" y="788"/>
                  </a:lnTo>
                  <a:lnTo>
                    <a:pt x="807" y="788"/>
                  </a:lnTo>
                  <a:lnTo>
                    <a:pt x="814" y="788"/>
                  </a:lnTo>
                  <a:lnTo>
                    <a:pt x="818" y="788"/>
                  </a:lnTo>
                  <a:lnTo>
                    <a:pt x="825" y="788"/>
                  </a:lnTo>
                  <a:lnTo>
                    <a:pt x="833" y="788"/>
                  </a:lnTo>
                  <a:lnTo>
                    <a:pt x="840" y="788"/>
                  </a:lnTo>
                  <a:lnTo>
                    <a:pt x="840" y="788"/>
                  </a:lnTo>
                  <a:lnTo>
                    <a:pt x="840" y="788"/>
                  </a:lnTo>
                  <a:lnTo>
                    <a:pt x="840" y="788"/>
                  </a:lnTo>
                  <a:lnTo>
                    <a:pt x="840" y="788"/>
                  </a:lnTo>
                  <a:lnTo>
                    <a:pt x="840" y="788"/>
                  </a:lnTo>
                  <a:lnTo>
                    <a:pt x="840" y="788"/>
                  </a:lnTo>
                  <a:lnTo>
                    <a:pt x="840" y="788"/>
                  </a:lnTo>
                  <a:lnTo>
                    <a:pt x="840" y="788"/>
                  </a:lnTo>
                  <a:lnTo>
                    <a:pt x="840" y="781"/>
                  </a:lnTo>
                  <a:lnTo>
                    <a:pt x="840" y="776"/>
                  </a:lnTo>
                  <a:lnTo>
                    <a:pt x="840" y="769"/>
                  </a:lnTo>
                  <a:lnTo>
                    <a:pt x="840" y="760"/>
                  </a:lnTo>
                  <a:lnTo>
                    <a:pt x="840" y="745"/>
                  </a:lnTo>
                  <a:lnTo>
                    <a:pt x="840" y="738"/>
                  </a:lnTo>
                  <a:lnTo>
                    <a:pt x="840" y="724"/>
                  </a:lnTo>
                  <a:lnTo>
                    <a:pt x="840" y="717"/>
                  </a:lnTo>
                  <a:lnTo>
                    <a:pt x="840" y="710"/>
                  </a:lnTo>
                  <a:lnTo>
                    <a:pt x="840" y="689"/>
                  </a:lnTo>
                  <a:lnTo>
                    <a:pt x="840" y="682"/>
                  </a:lnTo>
                  <a:lnTo>
                    <a:pt x="840" y="248"/>
                  </a:lnTo>
                  <a:lnTo>
                    <a:pt x="840" y="246"/>
                  </a:lnTo>
                  <a:lnTo>
                    <a:pt x="837" y="244"/>
                  </a:lnTo>
                  <a:lnTo>
                    <a:pt x="835" y="232"/>
                  </a:lnTo>
                  <a:lnTo>
                    <a:pt x="833" y="230"/>
                  </a:lnTo>
                  <a:lnTo>
                    <a:pt x="833" y="227"/>
                  </a:lnTo>
                  <a:lnTo>
                    <a:pt x="833" y="222"/>
                  </a:lnTo>
                  <a:lnTo>
                    <a:pt x="833" y="222"/>
                  </a:lnTo>
                  <a:lnTo>
                    <a:pt x="833" y="220"/>
                  </a:lnTo>
                  <a:lnTo>
                    <a:pt x="830" y="215"/>
                  </a:lnTo>
                  <a:lnTo>
                    <a:pt x="830" y="213"/>
                  </a:lnTo>
                  <a:lnTo>
                    <a:pt x="830" y="208"/>
                  </a:lnTo>
                  <a:lnTo>
                    <a:pt x="830" y="208"/>
                  </a:lnTo>
                  <a:lnTo>
                    <a:pt x="830" y="206"/>
                  </a:lnTo>
                  <a:lnTo>
                    <a:pt x="825" y="194"/>
                  </a:lnTo>
                  <a:lnTo>
                    <a:pt x="825" y="192"/>
                  </a:lnTo>
                  <a:lnTo>
                    <a:pt x="823" y="192"/>
                  </a:lnTo>
                  <a:lnTo>
                    <a:pt x="823" y="189"/>
                  </a:lnTo>
                  <a:lnTo>
                    <a:pt x="825" y="187"/>
                  </a:lnTo>
                  <a:lnTo>
                    <a:pt x="828" y="182"/>
                  </a:lnTo>
                  <a:lnTo>
                    <a:pt x="828" y="180"/>
                  </a:lnTo>
                  <a:lnTo>
                    <a:pt x="828" y="180"/>
                  </a:lnTo>
                  <a:lnTo>
                    <a:pt x="830" y="177"/>
                  </a:lnTo>
                  <a:lnTo>
                    <a:pt x="833" y="175"/>
                  </a:lnTo>
                  <a:lnTo>
                    <a:pt x="835" y="170"/>
                  </a:lnTo>
                  <a:lnTo>
                    <a:pt x="835" y="168"/>
                  </a:lnTo>
                  <a:lnTo>
                    <a:pt x="837" y="166"/>
                  </a:lnTo>
                  <a:lnTo>
                    <a:pt x="837" y="166"/>
                  </a:lnTo>
                  <a:lnTo>
                    <a:pt x="837" y="161"/>
                  </a:lnTo>
                  <a:lnTo>
                    <a:pt x="840" y="159"/>
                  </a:lnTo>
                  <a:lnTo>
                    <a:pt x="840" y="156"/>
                  </a:lnTo>
                  <a:lnTo>
                    <a:pt x="840" y="154"/>
                  </a:lnTo>
                  <a:lnTo>
                    <a:pt x="840" y="151"/>
                  </a:lnTo>
                  <a:lnTo>
                    <a:pt x="840" y="149"/>
                  </a:lnTo>
                  <a:lnTo>
                    <a:pt x="837" y="144"/>
                  </a:lnTo>
                  <a:lnTo>
                    <a:pt x="837" y="140"/>
                  </a:lnTo>
                  <a:lnTo>
                    <a:pt x="835" y="137"/>
                  </a:lnTo>
                  <a:lnTo>
                    <a:pt x="835" y="135"/>
                  </a:lnTo>
                  <a:lnTo>
                    <a:pt x="833" y="128"/>
                  </a:lnTo>
                  <a:lnTo>
                    <a:pt x="833" y="123"/>
                  </a:lnTo>
                  <a:lnTo>
                    <a:pt x="833" y="118"/>
                  </a:lnTo>
                  <a:lnTo>
                    <a:pt x="833" y="116"/>
                  </a:lnTo>
                  <a:lnTo>
                    <a:pt x="833" y="114"/>
                  </a:lnTo>
                  <a:lnTo>
                    <a:pt x="842" y="106"/>
                  </a:lnTo>
                  <a:lnTo>
                    <a:pt x="844" y="102"/>
                  </a:lnTo>
                  <a:lnTo>
                    <a:pt x="844" y="99"/>
                  </a:lnTo>
                  <a:lnTo>
                    <a:pt x="849" y="97"/>
                  </a:lnTo>
                  <a:lnTo>
                    <a:pt x="849" y="97"/>
                  </a:lnTo>
                  <a:lnTo>
                    <a:pt x="849" y="97"/>
                  </a:lnTo>
                  <a:lnTo>
                    <a:pt x="849" y="95"/>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19" name="Freeform 38">
              <a:extLst>
                <a:ext uri="{FF2B5EF4-FFF2-40B4-BE49-F238E27FC236}">
                  <a16:creationId xmlns:a16="http://schemas.microsoft.com/office/drawing/2014/main" id="{225E1FE2-D9CF-B118-4A6D-0CA47E245A12}"/>
                </a:ext>
              </a:extLst>
            </p:cNvPr>
            <p:cNvSpPr>
              <a:spLocks/>
            </p:cNvSpPr>
            <p:nvPr/>
          </p:nvSpPr>
          <p:spPr bwMode="auto">
            <a:xfrm>
              <a:off x="6341153" y="2748366"/>
              <a:ext cx="280164" cy="289079"/>
            </a:xfrm>
            <a:custGeom>
              <a:avLst/>
              <a:gdLst>
                <a:gd name="T0" fmla="*/ 218 w 220"/>
                <a:gd name="T1" fmla="*/ 166 h 227"/>
                <a:gd name="T2" fmla="*/ 220 w 220"/>
                <a:gd name="T3" fmla="*/ 161 h 227"/>
                <a:gd name="T4" fmla="*/ 213 w 220"/>
                <a:gd name="T5" fmla="*/ 149 h 227"/>
                <a:gd name="T6" fmla="*/ 208 w 220"/>
                <a:gd name="T7" fmla="*/ 145 h 227"/>
                <a:gd name="T8" fmla="*/ 204 w 220"/>
                <a:gd name="T9" fmla="*/ 142 h 227"/>
                <a:gd name="T10" fmla="*/ 196 w 220"/>
                <a:gd name="T11" fmla="*/ 138 h 227"/>
                <a:gd name="T12" fmla="*/ 194 w 220"/>
                <a:gd name="T13" fmla="*/ 135 h 227"/>
                <a:gd name="T14" fmla="*/ 192 w 220"/>
                <a:gd name="T15" fmla="*/ 123 h 227"/>
                <a:gd name="T16" fmla="*/ 177 w 220"/>
                <a:gd name="T17" fmla="*/ 123 h 227"/>
                <a:gd name="T18" fmla="*/ 170 w 220"/>
                <a:gd name="T19" fmla="*/ 121 h 227"/>
                <a:gd name="T20" fmla="*/ 166 w 220"/>
                <a:gd name="T21" fmla="*/ 119 h 227"/>
                <a:gd name="T22" fmla="*/ 163 w 220"/>
                <a:gd name="T23" fmla="*/ 116 h 227"/>
                <a:gd name="T24" fmla="*/ 156 w 220"/>
                <a:gd name="T25" fmla="*/ 111 h 227"/>
                <a:gd name="T26" fmla="*/ 156 w 220"/>
                <a:gd name="T27" fmla="*/ 109 h 227"/>
                <a:gd name="T28" fmla="*/ 170 w 220"/>
                <a:gd name="T29" fmla="*/ 93 h 227"/>
                <a:gd name="T30" fmla="*/ 170 w 220"/>
                <a:gd name="T31" fmla="*/ 85 h 227"/>
                <a:gd name="T32" fmla="*/ 168 w 220"/>
                <a:gd name="T33" fmla="*/ 74 h 227"/>
                <a:gd name="T34" fmla="*/ 163 w 220"/>
                <a:gd name="T35" fmla="*/ 57 h 227"/>
                <a:gd name="T36" fmla="*/ 147 w 220"/>
                <a:gd name="T37" fmla="*/ 52 h 227"/>
                <a:gd name="T38" fmla="*/ 147 w 220"/>
                <a:gd name="T39" fmla="*/ 59 h 227"/>
                <a:gd name="T40" fmla="*/ 140 w 220"/>
                <a:gd name="T41" fmla="*/ 67 h 227"/>
                <a:gd name="T42" fmla="*/ 135 w 220"/>
                <a:gd name="T43" fmla="*/ 71 h 227"/>
                <a:gd name="T44" fmla="*/ 128 w 220"/>
                <a:gd name="T45" fmla="*/ 74 h 227"/>
                <a:gd name="T46" fmla="*/ 123 w 220"/>
                <a:gd name="T47" fmla="*/ 69 h 227"/>
                <a:gd name="T48" fmla="*/ 116 w 220"/>
                <a:gd name="T49" fmla="*/ 62 h 227"/>
                <a:gd name="T50" fmla="*/ 109 w 220"/>
                <a:gd name="T51" fmla="*/ 62 h 227"/>
                <a:gd name="T52" fmla="*/ 109 w 220"/>
                <a:gd name="T53" fmla="*/ 59 h 227"/>
                <a:gd name="T54" fmla="*/ 114 w 220"/>
                <a:gd name="T55" fmla="*/ 48 h 227"/>
                <a:gd name="T56" fmla="*/ 109 w 220"/>
                <a:gd name="T57" fmla="*/ 31 h 227"/>
                <a:gd name="T58" fmla="*/ 106 w 220"/>
                <a:gd name="T59" fmla="*/ 24 h 227"/>
                <a:gd name="T60" fmla="*/ 106 w 220"/>
                <a:gd name="T61" fmla="*/ 17 h 227"/>
                <a:gd name="T62" fmla="*/ 106 w 220"/>
                <a:gd name="T63" fmla="*/ 12 h 227"/>
                <a:gd name="T64" fmla="*/ 97 w 220"/>
                <a:gd name="T65" fmla="*/ 10 h 227"/>
                <a:gd name="T66" fmla="*/ 95 w 220"/>
                <a:gd name="T67" fmla="*/ 5 h 227"/>
                <a:gd name="T68" fmla="*/ 90 w 220"/>
                <a:gd name="T69" fmla="*/ 0 h 227"/>
                <a:gd name="T70" fmla="*/ 85 w 220"/>
                <a:gd name="T71" fmla="*/ 5 h 227"/>
                <a:gd name="T72" fmla="*/ 76 w 220"/>
                <a:gd name="T73" fmla="*/ 7 h 227"/>
                <a:gd name="T74" fmla="*/ 66 w 220"/>
                <a:gd name="T75" fmla="*/ 5 h 227"/>
                <a:gd name="T76" fmla="*/ 59 w 220"/>
                <a:gd name="T77" fmla="*/ 24 h 227"/>
                <a:gd name="T78" fmla="*/ 47 w 220"/>
                <a:gd name="T79" fmla="*/ 31 h 227"/>
                <a:gd name="T80" fmla="*/ 28 w 220"/>
                <a:gd name="T81" fmla="*/ 57 h 227"/>
                <a:gd name="T82" fmla="*/ 7 w 220"/>
                <a:gd name="T83" fmla="*/ 78 h 227"/>
                <a:gd name="T84" fmla="*/ 5 w 220"/>
                <a:gd name="T85" fmla="*/ 85 h 227"/>
                <a:gd name="T86" fmla="*/ 5 w 220"/>
                <a:gd name="T87" fmla="*/ 93 h 227"/>
                <a:gd name="T88" fmla="*/ 36 w 220"/>
                <a:gd name="T89" fmla="*/ 114 h 227"/>
                <a:gd name="T90" fmla="*/ 38 w 220"/>
                <a:gd name="T91" fmla="*/ 121 h 227"/>
                <a:gd name="T92" fmla="*/ 57 w 220"/>
                <a:gd name="T93" fmla="*/ 128 h 227"/>
                <a:gd name="T94" fmla="*/ 62 w 220"/>
                <a:gd name="T95" fmla="*/ 130 h 227"/>
                <a:gd name="T96" fmla="*/ 73 w 220"/>
                <a:gd name="T97" fmla="*/ 142 h 227"/>
                <a:gd name="T98" fmla="*/ 80 w 220"/>
                <a:gd name="T99" fmla="*/ 149 h 227"/>
                <a:gd name="T100" fmla="*/ 104 w 220"/>
                <a:gd name="T101" fmla="*/ 168 h 227"/>
                <a:gd name="T102" fmla="*/ 118 w 220"/>
                <a:gd name="T103" fmla="*/ 182 h 227"/>
                <a:gd name="T104" fmla="*/ 130 w 220"/>
                <a:gd name="T105" fmla="*/ 192 h 227"/>
                <a:gd name="T106" fmla="*/ 142 w 220"/>
                <a:gd name="T107" fmla="*/ 197 h 227"/>
                <a:gd name="T108" fmla="*/ 180 w 220"/>
                <a:gd name="T109" fmla="*/ 216 h 227"/>
                <a:gd name="T110" fmla="*/ 194 w 220"/>
                <a:gd name="T111" fmla="*/ 220 h 227"/>
                <a:gd name="T112" fmla="*/ 201 w 220"/>
                <a:gd name="T113" fmla="*/ 225 h 227"/>
                <a:gd name="T114" fmla="*/ 211 w 220"/>
                <a:gd name="T115" fmla="*/ 223 h 227"/>
                <a:gd name="T116" fmla="*/ 208 w 220"/>
                <a:gd name="T117" fmla="*/ 201 h 227"/>
                <a:gd name="T118" fmla="*/ 211 w 220"/>
                <a:gd name="T119" fmla="*/ 197 h 227"/>
                <a:gd name="T120" fmla="*/ 211 w 220"/>
                <a:gd name="T121" fmla="*/ 187 h 227"/>
                <a:gd name="T122" fmla="*/ 215 w 220"/>
                <a:gd name="T123" fmla="*/ 175 h 227"/>
                <a:gd name="T124" fmla="*/ 218 w 220"/>
                <a:gd name="T125" fmla="*/ 175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0" h="227">
                  <a:moveTo>
                    <a:pt x="218" y="173"/>
                  </a:moveTo>
                  <a:lnTo>
                    <a:pt x="218" y="173"/>
                  </a:lnTo>
                  <a:lnTo>
                    <a:pt x="218" y="173"/>
                  </a:lnTo>
                  <a:lnTo>
                    <a:pt x="218" y="171"/>
                  </a:lnTo>
                  <a:lnTo>
                    <a:pt x="215" y="171"/>
                  </a:lnTo>
                  <a:lnTo>
                    <a:pt x="215" y="171"/>
                  </a:lnTo>
                  <a:lnTo>
                    <a:pt x="215" y="168"/>
                  </a:lnTo>
                  <a:lnTo>
                    <a:pt x="215" y="168"/>
                  </a:lnTo>
                  <a:lnTo>
                    <a:pt x="215" y="168"/>
                  </a:lnTo>
                  <a:lnTo>
                    <a:pt x="218" y="168"/>
                  </a:lnTo>
                  <a:lnTo>
                    <a:pt x="218" y="166"/>
                  </a:lnTo>
                  <a:lnTo>
                    <a:pt x="218" y="166"/>
                  </a:lnTo>
                  <a:lnTo>
                    <a:pt x="218" y="164"/>
                  </a:lnTo>
                  <a:lnTo>
                    <a:pt x="218" y="164"/>
                  </a:lnTo>
                  <a:lnTo>
                    <a:pt x="218" y="164"/>
                  </a:lnTo>
                  <a:lnTo>
                    <a:pt x="218" y="164"/>
                  </a:lnTo>
                  <a:lnTo>
                    <a:pt x="218" y="164"/>
                  </a:lnTo>
                  <a:lnTo>
                    <a:pt x="218" y="164"/>
                  </a:lnTo>
                  <a:lnTo>
                    <a:pt x="218" y="164"/>
                  </a:lnTo>
                  <a:lnTo>
                    <a:pt x="218" y="161"/>
                  </a:lnTo>
                  <a:lnTo>
                    <a:pt x="218" y="161"/>
                  </a:lnTo>
                  <a:lnTo>
                    <a:pt x="220" y="161"/>
                  </a:lnTo>
                  <a:lnTo>
                    <a:pt x="218" y="161"/>
                  </a:lnTo>
                  <a:lnTo>
                    <a:pt x="218" y="159"/>
                  </a:lnTo>
                  <a:lnTo>
                    <a:pt x="218" y="156"/>
                  </a:lnTo>
                  <a:lnTo>
                    <a:pt x="215" y="152"/>
                  </a:lnTo>
                  <a:lnTo>
                    <a:pt x="215" y="149"/>
                  </a:lnTo>
                  <a:lnTo>
                    <a:pt x="215" y="149"/>
                  </a:lnTo>
                  <a:lnTo>
                    <a:pt x="215" y="147"/>
                  </a:lnTo>
                  <a:lnTo>
                    <a:pt x="213" y="145"/>
                  </a:lnTo>
                  <a:lnTo>
                    <a:pt x="213" y="147"/>
                  </a:lnTo>
                  <a:lnTo>
                    <a:pt x="213" y="147"/>
                  </a:lnTo>
                  <a:lnTo>
                    <a:pt x="213" y="149"/>
                  </a:lnTo>
                  <a:lnTo>
                    <a:pt x="213" y="147"/>
                  </a:lnTo>
                  <a:lnTo>
                    <a:pt x="213" y="147"/>
                  </a:lnTo>
                  <a:lnTo>
                    <a:pt x="213" y="147"/>
                  </a:lnTo>
                  <a:lnTo>
                    <a:pt x="211" y="147"/>
                  </a:lnTo>
                  <a:lnTo>
                    <a:pt x="211" y="145"/>
                  </a:lnTo>
                  <a:lnTo>
                    <a:pt x="211" y="147"/>
                  </a:lnTo>
                  <a:lnTo>
                    <a:pt x="211" y="147"/>
                  </a:lnTo>
                  <a:lnTo>
                    <a:pt x="211" y="147"/>
                  </a:lnTo>
                  <a:lnTo>
                    <a:pt x="208" y="147"/>
                  </a:lnTo>
                  <a:lnTo>
                    <a:pt x="208" y="145"/>
                  </a:lnTo>
                  <a:lnTo>
                    <a:pt x="208" y="145"/>
                  </a:lnTo>
                  <a:lnTo>
                    <a:pt x="208" y="145"/>
                  </a:lnTo>
                  <a:lnTo>
                    <a:pt x="208" y="145"/>
                  </a:lnTo>
                  <a:lnTo>
                    <a:pt x="208" y="145"/>
                  </a:lnTo>
                  <a:lnTo>
                    <a:pt x="208" y="145"/>
                  </a:lnTo>
                  <a:lnTo>
                    <a:pt x="206" y="142"/>
                  </a:lnTo>
                  <a:lnTo>
                    <a:pt x="206" y="142"/>
                  </a:lnTo>
                  <a:lnTo>
                    <a:pt x="206" y="142"/>
                  </a:lnTo>
                  <a:lnTo>
                    <a:pt x="204" y="142"/>
                  </a:lnTo>
                  <a:lnTo>
                    <a:pt x="204" y="142"/>
                  </a:lnTo>
                  <a:lnTo>
                    <a:pt x="204" y="142"/>
                  </a:lnTo>
                  <a:lnTo>
                    <a:pt x="204" y="142"/>
                  </a:lnTo>
                  <a:lnTo>
                    <a:pt x="201" y="142"/>
                  </a:lnTo>
                  <a:lnTo>
                    <a:pt x="201" y="142"/>
                  </a:lnTo>
                  <a:lnTo>
                    <a:pt x="201" y="142"/>
                  </a:lnTo>
                  <a:lnTo>
                    <a:pt x="199" y="142"/>
                  </a:lnTo>
                  <a:lnTo>
                    <a:pt x="196" y="140"/>
                  </a:lnTo>
                  <a:lnTo>
                    <a:pt x="196" y="140"/>
                  </a:lnTo>
                  <a:lnTo>
                    <a:pt x="196" y="140"/>
                  </a:lnTo>
                  <a:lnTo>
                    <a:pt x="196" y="138"/>
                  </a:lnTo>
                  <a:lnTo>
                    <a:pt x="196" y="138"/>
                  </a:lnTo>
                  <a:lnTo>
                    <a:pt x="196" y="138"/>
                  </a:lnTo>
                  <a:lnTo>
                    <a:pt x="196" y="138"/>
                  </a:lnTo>
                  <a:lnTo>
                    <a:pt x="196" y="138"/>
                  </a:lnTo>
                  <a:lnTo>
                    <a:pt x="196" y="135"/>
                  </a:lnTo>
                  <a:lnTo>
                    <a:pt x="196" y="135"/>
                  </a:lnTo>
                  <a:lnTo>
                    <a:pt x="196" y="135"/>
                  </a:lnTo>
                  <a:lnTo>
                    <a:pt x="196" y="135"/>
                  </a:lnTo>
                  <a:lnTo>
                    <a:pt x="196" y="135"/>
                  </a:lnTo>
                  <a:lnTo>
                    <a:pt x="196" y="133"/>
                  </a:lnTo>
                  <a:lnTo>
                    <a:pt x="196" y="133"/>
                  </a:lnTo>
                  <a:lnTo>
                    <a:pt x="194" y="135"/>
                  </a:lnTo>
                  <a:lnTo>
                    <a:pt x="194" y="135"/>
                  </a:lnTo>
                  <a:lnTo>
                    <a:pt x="194" y="135"/>
                  </a:lnTo>
                  <a:lnTo>
                    <a:pt x="194" y="133"/>
                  </a:lnTo>
                  <a:lnTo>
                    <a:pt x="194" y="133"/>
                  </a:lnTo>
                  <a:lnTo>
                    <a:pt x="194" y="130"/>
                  </a:lnTo>
                  <a:lnTo>
                    <a:pt x="194" y="130"/>
                  </a:lnTo>
                  <a:lnTo>
                    <a:pt x="194" y="128"/>
                  </a:lnTo>
                  <a:lnTo>
                    <a:pt x="194" y="128"/>
                  </a:lnTo>
                  <a:lnTo>
                    <a:pt x="194" y="126"/>
                  </a:lnTo>
                  <a:lnTo>
                    <a:pt x="192" y="126"/>
                  </a:lnTo>
                  <a:lnTo>
                    <a:pt x="192" y="123"/>
                  </a:lnTo>
                  <a:lnTo>
                    <a:pt x="192" y="123"/>
                  </a:lnTo>
                  <a:lnTo>
                    <a:pt x="192" y="123"/>
                  </a:lnTo>
                  <a:lnTo>
                    <a:pt x="189" y="123"/>
                  </a:lnTo>
                  <a:lnTo>
                    <a:pt x="189" y="123"/>
                  </a:lnTo>
                  <a:lnTo>
                    <a:pt x="189" y="123"/>
                  </a:lnTo>
                  <a:lnTo>
                    <a:pt x="189" y="123"/>
                  </a:lnTo>
                  <a:lnTo>
                    <a:pt x="187" y="123"/>
                  </a:lnTo>
                  <a:lnTo>
                    <a:pt x="185" y="123"/>
                  </a:lnTo>
                  <a:lnTo>
                    <a:pt x="185" y="121"/>
                  </a:lnTo>
                  <a:lnTo>
                    <a:pt x="182" y="121"/>
                  </a:lnTo>
                  <a:lnTo>
                    <a:pt x="180" y="123"/>
                  </a:lnTo>
                  <a:lnTo>
                    <a:pt x="180" y="123"/>
                  </a:lnTo>
                  <a:lnTo>
                    <a:pt x="177" y="123"/>
                  </a:lnTo>
                  <a:lnTo>
                    <a:pt x="177" y="123"/>
                  </a:lnTo>
                  <a:lnTo>
                    <a:pt x="177" y="123"/>
                  </a:lnTo>
                  <a:lnTo>
                    <a:pt x="177" y="123"/>
                  </a:lnTo>
                  <a:lnTo>
                    <a:pt x="175" y="123"/>
                  </a:lnTo>
                  <a:lnTo>
                    <a:pt x="175" y="123"/>
                  </a:lnTo>
                  <a:lnTo>
                    <a:pt x="175" y="123"/>
                  </a:lnTo>
                  <a:lnTo>
                    <a:pt x="170" y="121"/>
                  </a:lnTo>
                  <a:lnTo>
                    <a:pt x="170" y="121"/>
                  </a:lnTo>
                  <a:lnTo>
                    <a:pt x="170" y="121"/>
                  </a:lnTo>
                  <a:lnTo>
                    <a:pt x="170" y="121"/>
                  </a:lnTo>
                  <a:lnTo>
                    <a:pt x="170" y="121"/>
                  </a:lnTo>
                  <a:lnTo>
                    <a:pt x="170" y="121"/>
                  </a:lnTo>
                  <a:lnTo>
                    <a:pt x="170" y="119"/>
                  </a:lnTo>
                  <a:lnTo>
                    <a:pt x="170" y="121"/>
                  </a:lnTo>
                  <a:lnTo>
                    <a:pt x="168" y="121"/>
                  </a:lnTo>
                  <a:lnTo>
                    <a:pt x="168" y="121"/>
                  </a:lnTo>
                  <a:lnTo>
                    <a:pt x="168" y="119"/>
                  </a:lnTo>
                  <a:lnTo>
                    <a:pt x="168" y="119"/>
                  </a:lnTo>
                  <a:lnTo>
                    <a:pt x="168" y="119"/>
                  </a:lnTo>
                  <a:lnTo>
                    <a:pt x="166" y="119"/>
                  </a:lnTo>
                  <a:lnTo>
                    <a:pt x="166" y="119"/>
                  </a:lnTo>
                  <a:lnTo>
                    <a:pt x="166" y="119"/>
                  </a:lnTo>
                  <a:lnTo>
                    <a:pt x="166" y="119"/>
                  </a:lnTo>
                  <a:lnTo>
                    <a:pt x="163" y="121"/>
                  </a:lnTo>
                  <a:lnTo>
                    <a:pt x="163" y="119"/>
                  </a:lnTo>
                  <a:lnTo>
                    <a:pt x="163" y="119"/>
                  </a:lnTo>
                  <a:lnTo>
                    <a:pt x="163" y="119"/>
                  </a:lnTo>
                  <a:lnTo>
                    <a:pt x="163" y="119"/>
                  </a:lnTo>
                  <a:lnTo>
                    <a:pt x="163" y="119"/>
                  </a:lnTo>
                  <a:lnTo>
                    <a:pt x="163" y="116"/>
                  </a:lnTo>
                  <a:lnTo>
                    <a:pt x="163" y="116"/>
                  </a:lnTo>
                  <a:lnTo>
                    <a:pt x="163" y="116"/>
                  </a:lnTo>
                  <a:lnTo>
                    <a:pt x="163" y="116"/>
                  </a:lnTo>
                  <a:lnTo>
                    <a:pt x="166" y="114"/>
                  </a:lnTo>
                  <a:lnTo>
                    <a:pt x="163" y="114"/>
                  </a:lnTo>
                  <a:lnTo>
                    <a:pt x="163" y="114"/>
                  </a:lnTo>
                  <a:lnTo>
                    <a:pt x="161" y="111"/>
                  </a:lnTo>
                  <a:lnTo>
                    <a:pt x="161" y="111"/>
                  </a:lnTo>
                  <a:lnTo>
                    <a:pt x="161" y="111"/>
                  </a:lnTo>
                  <a:lnTo>
                    <a:pt x="161" y="114"/>
                  </a:lnTo>
                  <a:lnTo>
                    <a:pt x="161" y="114"/>
                  </a:lnTo>
                  <a:lnTo>
                    <a:pt x="159" y="116"/>
                  </a:lnTo>
                  <a:lnTo>
                    <a:pt x="159" y="114"/>
                  </a:lnTo>
                  <a:lnTo>
                    <a:pt x="156" y="111"/>
                  </a:lnTo>
                  <a:lnTo>
                    <a:pt x="156" y="111"/>
                  </a:lnTo>
                  <a:lnTo>
                    <a:pt x="156" y="111"/>
                  </a:lnTo>
                  <a:lnTo>
                    <a:pt x="154" y="111"/>
                  </a:lnTo>
                  <a:lnTo>
                    <a:pt x="154" y="111"/>
                  </a:lnTo>
                  <a:lnTo>
                    <a:pt x="154" y="111"/>
                  </a:lnTo>
                  <a:lnTo>
                    <a:pt x="154" y="109"/>
                  </a:lnTo>
                  <a:lnTo>
                    <a:pt x="154" y="109"/>
                  </a:lnTo>
                  <a:lnTo>
                    <a:pt x="156" y="109"/>
                  </a:lnTo>
                  <a:lnTo>
                    <a:pt x="156" y="109"/>
                  </a:lnTo>
                  <a:lnTo>
                    <a:pt x="156" y="109"/>
                  </a:lnTo>
                  <a:lnTo>
                    <a:pt x="156" y="109"/>
                  </a:lnTo>
                  <a:lnTo>
                    <a:pt x="156" y="109"/>
                  </a:lnTo>
                  <a:lnTo>
                    <a:pt x="156" y="109"/>
                  </a:lnTo>
                  <a:lnTo>
                    <a:pt x="156" y="109"/>
                  </a:lnTo>
                  <a:lnTo>
                    <a:pt x="156" y="109"/>
                  </a:lnTo>
                  <a:lnTo>
                    <a:pt x="159" y="107"/>
                  </a:lnTo>
                  <a:lnTo>
                    <a:pt x="161" y="104"/>
                  </a:lnTo>
                  <a:lnTo>
                    <a:pt x="163" y="102"/>
                  </a:lnTo>
                  <a:lnTo>
                    <a:pt x="168" y="97"/>
                  </a:lnTo>
                  <a:lnTo>
                    <a:pt x="168" y="97"/>
                  </a:lnTo>
                  <a:lnTo>
                    <a:pt x="168" y="95"/>
                  </a:lnTo>
                  <a:lnTo>
                    <a:pt x="170" y="93"/>
                  </a:lnTo>
                  <a:lnTo>
                    <a:pt x="170" y="93"/>
                  </a:lnTo>
                  <a:lnTo>
                    <a:pt x="170" y="93"/>
                  </a:lnTo>
                  <a:lnTo>
                    <a:pt x="168" y="93"/>
                  </a:lnTo>
                  <a:lnTo>
                    <a:pt x="168" y="90"/>
                  </a:lnTo>
                  <a:lnTo>
                    <a:pt x="168" y="90"/>
                  </a:lnTo>
                  <a:lnTo>
                    <a:pt x="168" y="90"/>
                  </a:lnTo>
                  <a:lnTo>
                    <a:pt x="168" y="88"/>
                  </a:lnTo>
                  <a:lnTo>
                    <a:pt x="168" y="88"/>
                  </a:lnTo>
                  <a:lnTo>
                    <a:pt x="168" y="88"/>
                  </a:lnTo>
                  <a:lnTo>
                    <a:pt x="170" y="85"/>
                  </a:lnTo>
                  <a:lnTo>
                    <a:pt x="170" y="85"/>
                  </a:lnTo>
                  <a:lnTo>
                    <a:pt x="170" y="85"/>
                  </a:lnTo>
                  <a:lnTo>
                    <a:pt x="170" y="83"/>
                  </a:lnTo>
                  <a:lnTo>
                    <a:pt x="170" y="78"/>
                  </a:lnTo>
                  <a:lnTo>
                    <a:pt x="170" y="78"/>
                  </a:lnTo>
                  <a:lnTo>
                    <a:pt x="170" y="76"/>
                  </a:lnTo>
                  <a:lnTo>
                    <a:pt x="170" y="76"/>
                  </a:lnTo>
                  <a:lnTo>
                    <a:pt x="168" y="76"/>
                  </a:lnTo>
                  <a:lnTo>
                    <a:pt x="168" y="76"/>
                  </a:lnTo>
                  <a:lnTo>
                    <a:pt x="168" y="74"/>
                  </a:lnTo>
                  <a:lnTo>
                    <a:pt x="168" y="74"/>
                  </a:lnTo>
                  <a:lnTo>
                    <a:pt x="168" y="74"/>
                  </a:lnTo>
                  <a:lnTo>
                    <a:pt x="168" y="74"/>
                  </a:lnTo>
                  <a:lnTo>
                    <a:pt x="168" y="74"/>
                  </a:lnTo>
                  <a:lnTo>
                    <a:pt x="168" y="71"/>
                  </a:lnTo>
                  <a:lnTo>
                    <a:pt x="168" y="71"/>
                  </a:lnTo>
                  <a:lnTo>
                    <a:pt x="166" y="69"/>
                  </a:lnTo>
                  <a:lnTo>
                    <a:pt x="166" y="69"/>
                  </a:lnTo>
                  <a:lnTo>
                    <a:pt x="166" y="69"/>
                  </a:lnTo>
                  <a:lnTo>
                    <a:pt x="166" y="67"/>
                  </a:lnTo>
                  <a:lnTo>
                    <a:pt x="166" y="62"/>
                  </a:lnTo>
                  <a:lnTo>
                    <a:pt x="163" y="57"/>
                  </a:lnTo>
                  <a:lnTo>
                    <a:pt x="163" y="57"/>
                  </a:lnTo>
                  <a:lnTo>
                    <a:pt x="161" y="55"/>
                  </a:lnTo>
                  <a:lnTo>
                    <a:pt x="159" y="55"/>
                  </a:lnTo>
                  <a:lnTo>
                    <a:pt x="156" y="52"/>
                  </a:lnTo>
                  <a:lnTo>
                    <a:pt x="156" y="52"/>
                  </a:lnTo>
                  <a:lnTo>
                    <a:pt x="156" y="50"/>
                  </a:lnTo>
                  <a:lnTo>
                    <a:pt x="156" y="48"/>
                  </a:lnTo>
                  <a:lnTo>
                    <a:pt x="149" y="48"/>
                  </a:lnTo>
                  <a:lnTo>
                    <a:pt x="149" y="48"/>
                  </a:lnTo>
                  <a:lnTo>
                    <a:pt x="147" y="50"/>
                  </a:lnTo>
                  <a:lnTo>
                    <a:pt x="147" y="52"/>
                  </a:lnTo>
                  <a:lnTo>
                    <a:pt x="147" y="52"/>
                  </a:lnTo>
                  <a:lnTo>
                    <a:pt x="147" y="52"/>
                  </a:lnTo>
                  <a:lnTo>
                    <a:pt x="147" y="55"/>
                  </a:lnTo>
                  <a:lnTo>
                    <a:pt x="147" y="55"/>
                  </a:lnTo>
                  <a:lnTo>
                    <a:pt x="147" y="55"/>
                  </a:lnTo>
                  <a:lnTo>
                    <a:pt x="147" y="55"/>
                  </a:lnTo>
                  <a:lnTo>
                    <a:pt x="147" y="55"/>
                  </a:lnTo>
                  <a:lnTo>
                    <a:pt x="147" y="55"/>
                  </a:lnTo>
                  <a:lnTo>
                    <a:pt x="147" y="57"/>
                  </a:lnTo>
                  <a:lnTo>
                    <a:pt x="147" y="57"/>
                  </a:lnTo>
                  <a:lnTo>
                    <a:pt x="147" y="59"/>
                  </a:lnTo>
                  <a:lnTo>
                    <a:pt x="147" y="59"/>
                  </a:lnTo>
                  <a:lnTo>
                    <a:pt x="144" y="59"/>
                  </a:lnTo>
                  <a:lnTo>
                    <a:pt x="144" y="59"/>
                  </a:lnTo>
                  <a:lnTo>
                    <a:pt x="144" y="62"/>
                  </a:lnTo>
                  <a:lnTo>
                    <a:pt x="144" y="62"/>
                  </a:lnTo>
                  <a:lnTo>
                    <a:pt x="144" y="62"/>
                  </a:lnTo>
                  <a:lnTo>
                    <a:pt x="142" y="64"/>
                  </a:lnTo>
                  <a:lnTo>
                    <a:pt x="142" y="64"/>
                  </a:lnTo>
                  <a:lnTo>
                    <a:pt x="142" y="64"/>
                  </a:lnTo>
                  <a:lnTo>
                    <a:pt x="140" y="64"/>
                  </a:lnTo>
                  <a:lnTo>
                    <a:pt x="140" y="67"/>
                  </a:lnTo>
                  <a:lnTo>
                    <a:pt x="140" y="67"/>
                  </a:lnTo>
                  <a:lnTo>
                    <a:pt x="140" y="67"/>
                  </a:lnTo>
                  <a:lnTo>
                    <a:pt x="140" y="69"/>
                  </a:lnTo>
                  <a:lnTo>
                    <a:pt x="140" y="69"/>
                  </a:lnTo>
                  <a:lnTo>
                    <a:pt x="140" y="69"/>
                  </a:lnTo>
                  <a:lnTo>
                    <a:pt x="140" y="71"/>
                  </a:lnTo>
                  <a:lnTo>
                    <a:pt x="137" y="71"/>
                  </a:lnTo>
                  <a:lnTo>
                    <a:pt x="137" y="71"/>
                  </a:lnTo>
                  <a:lnTo>
                    <a:pt x="135" y="69"/>
                  </a:lnTo>
                  <a:lnTo>
                    <a:pt x="135" y="69"/>
                  </a:lnTo>
                  <a:lnTo>
                    <a:pt x="135" y="71"/>
                  </a:lnTo>
                  <a:lnTo>
                    <a:pt x="135" y="71"/>
                  </a:lnTo>
                  <a:lnTo>
                    <a:pt x="135" y="71"/>
                  </a:lnTo>
                  <a:lnTo>
                    <a:pt x="135" y="71"/>
                  </a:lnTo>
                  <a:lnTo>
                    <a:pt x="133" y="71"/>
                  </a:lnTo>
                  <a:lnTo>
                    <a:pt x="133" y="71"/>
                  </a:lnTo>
                  <a:lnTo>
                    <a:pt x="133" y="71"/>
                  </a:lnTo>
                  <a:lnTo>
                    <a:pt x="130" y="71"/>
                  </a:lnTo>
                  <a:lnTo>
                    <a:pt x="130" y="71"/>
                  </a:lnTo>
                  <a:lnTo>
                    <a:pt x="130" y="74"/>
                  </a:lnTo>
                  <a:lnTo>
                    <a:pt x="128" y="74"/>
                  </a:lnTo>
                  <a:lnTo>
                    <a:pt x="128" y="74"/>
                  </a:lnTo>
                  <a:lnTo>
                    <a:pt x="128" y="74"/>
                  </a:lnTo>
                  <a:lnTo>
                    <a:pt x="128" y="74"/>
                  </a:lnTo>
                  <a:lnTo>
                    <a:pt x="128" y="74"/>
                  </a:lnTo>
                  <a:lnTo>
                    <a:pt x="125" y="74"/>
                  </a:lnTo>
                  <a:lnTo>
                    <a:pt x="125" y="74"/>
                  </a:lnTo>
                  <a:lnTo>
                    <a:pt x="125" y="71"/>
                  </a:lnTo>
                  <a:lnTo>
                    <a:pt x="125" y="71"/>
                  </a:lnTo>
                  <a:lnTo>
                    <a:pt x="125" y="71"/>
                  </a:lnTo>
                  <a:lnTo>
                    <a:pt x="125" y="71"/>
                  </a:lnTo>
                  <a:lnTo>
                    <a:pt x="125" y="69"/>
                  </a:lnTo>
                  <a:lnTo>
                    <a:pt x="123" y="69"/>
                  </a:lnTo>
                  <a:lnTo>
                    <a:pt x="123" y="69"/>
                  </a:lnTo>
                  <a:lnTo>
                    <a:pt x="121" y="69"/>
                  </a:lnTo>
                  <a:lnTo>
                    <a:pt x="121" y="64"/>
                  </a:lnTo>
                  <a:lnTo>
                    <a:pt x="121" y="64"/>
                  </a:lnTo>
                  <a:lnTo>
                    <a:pt x="118" y="64"/>
                  </a:lnTo>
                  <a:lnTo>
                    <a:pt x="118" y="64"/>
                  </a:lnTo>
                  <a:lnTo>
                    <a:pt x="116" y="64"/>
                  </a:lnTo>
                  <a:lnTo>
                    <a:pt x="116" y="64"/>
                  </a:lnTo>
                  <a:lnTo>
                    <a:pt x="116" y="64"/>
                  </a:lnTo>
                  <a:lnTo>
                    <a:pt x="116" y="62"/>
                  </a:lnTo>
                  <a:lnTo>
                    <a:pt x="116" y="62"/>
                  </a:lnTo>
                  <a:lnTo>
                    <a:pt x="116" y="62"/>
                  </a:lnTo>
                  <a:lnTo>
                    <a:pt x="114" y="62"/>
                  </a:lnTo>
                  <a:lnTo>
                    <a:pt x="114" y="62"/>
                  </a:lnTo>
                  <a:lnTo>
                    <a:pt x="114" y="62"/>
                  </a:lnTo>
                  <a:lnTo>
                    <a:pt x="114" y="62"/>
                  </a:lnTo>
                  <a:lnTo>
                    <a:pt x="111" y="64"/>
                  </a:lnTo>
                  <a:lnTo>
                    <a:pt x="111" y="64"/>
                  </a:lnTo>
                  <a:lnTo>
                    <a:pt x="111" y="64"/>
                  </a:lnTo>
                  <a:lnTo>
                    <a:pt x="111" y="64"/>
                  </a:lnTo>
                  <a:lnTo>
                    <a:pt x="111" y="64"/>
                  </a:lnTo>
                  <a:lnTo>
                    <a:pt x="109" y="62"/>
                  </a:lnTo>
                  <a:lnTo>
                    <a:pt x="109" y="62"/>
                  </a:lnTo>
                  <a:lnTo>
                    <a:pt x="106" y="64"/>
                  </a:lnTo>
                  <a:lnTo>
                    <a:pt x="106" y="64"/>
                  </a:lnTo>
                  <a:lnTo>
                    <a:pt x="106" y="64"/>
                  </a:lnTo>
                  <a:lnTo>
                    <a:pt x="106" y="64"/>
                  </a:lnTo>
                  <a:lnTo>
                    <a:pt x="106" y="64"/>
                  </a:lnTo>
                  <a:lnTo>
                    <a:pt x="106" y="64"/>
                  </a:lnTo>
                  <a:lnTo>
                    <a:pt x="106" y="62"/>
                  </a:lnTo>
                  <a:lnTo>
                    <a:pt x="106" y="62"/>
                  </a:lnTo>
                  <a:lnTo>
                    <a:pt x="109" y="62"/>
                  </a:lnTo>
                  <a:lnTo>
                    <a:pt x="109" y="62"/>
                  </a:lnTo>
                  <a:lnTo>
                    <a:pt x="109" y="59"/>
                  </a:lnTo>
                  <a:lnTo>
                    <a:pt x="111" y="59"/>
                  </a:lnTo>
                  <a:lnTo>
                    <a:pt x="111" y="57"/>
                  </a:lnTo>
                  <a:lnTo>
                    <a:pt x="111" y="57"/>
                  </a:lnTo>
                  <a:lnTo>
                    <a:pt x="111" y="55"/>
                  </a:lnTo>
                  <a:lnTo>
                    <a:pt x="111" y="55"/>
                  </a:lnTo>
                  <a:lnTo>
                    <a:pt x="114" y="52"/>
                  </a:lnTo>
                  <a:lnTo>
                    <a:pt x="114" y="52"/>
                  </a:lnTo>
                  <a:lnTo>
                    <a:pt x="114" y="52"/>
                  </a:lnTo>
                  <a:lnTo>
                    <a:pt x="114" y="52"/>
                  </a:lnTo>
                  <a:lnTo>
                    <a:pt x="114" y="50"/>
                  </a:lnTo>
                  <a:lnTo>
                    <a:pt x="114" y="48"/>
                  </a:lnTo>
                  <a:lnTo>
                    <a:pt x="114" y="45"/>
                  </a:lnTo>
                  <a:lnTo>
                    <a:pt x="114" y="45"/>
                  </a:lnTo>
                  <a:lnTo>
                    <a:pt x="111" y="43"/>
                  </a:lnTo>
                  <a:lnTo>
                    <a:pt x="111" y="43"/>
                  </a:lnTo>
                  <a:lnTo>
                    <a:pt x="111" y="40"/>
                  </a:lnTo>
                  <a:lnTo>
                    <a:pt x="109" y="38"/>
                  </a:lnTo>
                  <a:lnTo>
                    <a:pt x="109" y="36"/>
                  </a:lnTo>
                  <a:lnTo>
                    <a:pt x="109" y="33"/>
                  </a:lnTo>
                  <a:lnTo>
                    <a:pt x="109" y="31"/>
                  </a:lnTo>
                  <a:lnTo>
                    <a:pt x="109" y="31"/>
                  </a:lnTo>
                  <a:lnTo>
                    <a:pt x="109" y="31"/>
                  </a:lnTo>
                  <a:lnTo>
                    <a:pt x="111" y="31"/>
                  </a:lnTo>
                  <a:lnTo>
                    <a:pt x="109" y="29"/>
                  </a:lnTo>
                  <a:lnTo>
                    <a:pt x="109" y="29"/>
                  </a:lnTo>
                  <a:lnTo>
                    <a:pt x="109" y="29"/>
                  </a:lnTo>
                  <a:lnTo>
                    <a:pt x="109" y="29"/>
                  </a:lnTo>
                  <a:lnTo>
                    <a:pt x="109" y="29"/>
                  </a:lnTo>
                  <a:lnTo>
                    <a:pt x="106" y="29"/>
                  </a:lnTo>
                  <a:lnTo>
                    <a:pt x="106" y="29"/>
                  </a:lnTo>
                  <a:lnTo>
                    <a:pt x="109" y="29"/>
                  </a:lnTo>
                  <a:lnTo>
                    <a:pt x="109" y="26"/>
                  </a:lnTo>
                  <a:lnTo>
                    <a:pt x="106" y="24"/>
                  </a:lnTo>
                  <a:lnTo>
                    <a:pt x="106" y="24"/>
                  </a:lnTo>
                  <a:lnTo>
                    <a:pt x="106" y="22"/>
                  </a:lnTo>
                  <a:lnTo>
                    <a:pt x="106" y="22"/>
                  </a:lnTo>
                  <a:lnTo>
                    <a:pt x="104" y="22"/>
                  </a:lnTo>
                  <a:lnTo>
                    <a:pt x="104" y="22"/>
                  </a:lnTo>
                  <a:lnTo>
                    <a:pt x="104" y="19"/>
                  </a:lnTo>
                  <a:lnTo>
                    <a:pt x="104" y="19"/>
                  </a:lnTo>
                  <a:lnTo>
                    <a:pt x="104" y="17"/>
                  </a:lnTo>
                  <a:lnTo>
                    <a:pt x="106" y="17"/>
                  </a:lnTo>
                  <a:lnTo>
                    <a:pt x="106" y="17"/>
                  </a:lnTo>
                  <a:lnTo>
                    <a:pt x="106" y="17"/>
                  </a:lnTo>
                  <a:lnTo>
                    <a:pt x="104" y="17"/>
                  </a:lnTo>
                  <a:lnTo>
                    <a:pt x="104" y="17"/>
                  </a:lnTo>
                  <a:lnTo>
                    <a:pt x="104" y="14"/>
                  </a:lnTo>
                  <a:lnTo>
                    <a:pt x="104" y="14"/>
                  </a:lnTo>
                  <a:lnTo>
                    <a:pt x="104" y="14"/>
                  </a:lnTo>
                  <a:lnTo>
                    <a:pt x="104" y="14"/>
                  </a:lnTo>
                  <a:lnTo>
                    <a:pt x="104" y="14"/>
                  </a:lnTo>
                  <a:lnTo>
                    <a:pt x="104" y="12"/>
                  </a:lnTo>
                  <a:lnTo>
                    <a:pt x="106" y="12"/>
                  </a:lnTo>
                  <a:lnTo>
                    <a:pt x="106" y="12"/>
                  </a:lnTo>
                  <a:lnTo>
                    <a:pt x="106" y="12"/>
                  </a:lnTo>
                  <a:lnTo>
                    <a:pt x="106" y="12"/>
                  </a:lnTo>
                  <a:lnTo>
                    <a:pt x="104" y="12"/>
                  </a:lnTo>
                  <a:lnTo>
                    <a:pt x="102" y="10"/>
                  </a:lnTo>
                  <a:lnTo>
                    <a:pt x="102" y="10"/>
                  </a:lnTo>
                  <a:lnTo>
                    <a:pt x="102" y="10"/>
                  </a:lnTo>
                  <a:lnTo>
                    <a:pt x="99" y="10"/>
                  </a:lnTo>
                  <a:lnTo>
                    <a:pt x="99" y="10"/>
                  </a:lnTo>
                  <a:lnTo>
                    <a:pt x="99" y="10"/>
                  </a:lnTo>
                  <a:lnTo>
                    <a:pt x="99" y="10"/>
                  </a:lnTo>
                  <a:lnTo>
                    <a:pt x="99" y="10"/>
                  </a:lnTo>
                  <a:lnTo>
                    <a:pt x="97" y="10"/>
                  </a:lnTo>
                  <a:lnTo>
                    <a:pt x="97" y="10"/>
                  </a:lnTo>
                  <a:lnTo>
                    <a:pt x="97" y="10"/>
                  </a:lnTo>
                  <a:lnTo>
                    <a:pt x="97" y="10"/>
                  </a:lnTo>
                  <a:lnTo>
                    <a:pt x="97" y="7"/>
                  </a:lnTo>
                  <a:lnTo>
                    <a:pt x="97" y="7"/>
                  </a:lnTo>
                  <a:lnTo>
                    <a:pt x="97" y="7"/>
                  </a:lnTo>
                  <a:lnTo>
                    <a:pt x="97" y="5"/>
                  </a:lnTo>
                  <a:lnTo>
                    <a:pt x="97" y="5"/>
                  </a:lnTo>
                  <a:lnTo>
                    <a:pt x="97" y="5"/>
                  </a:lnTo>
                  <a:lnTo>
                    <a:pt x="95" y="5"/>
                  </a:lnTo>
                  <a:lnTo>
                    <a:pt x="95" y="5"/>
                  </a:lnTo>
                  <a:lnTo>
                    <a:pt x="95" y="7"/>
                  </a:lnTo>
                  <a:lnTo>
                    <a:pt x="95" y="7"/>
                  </a:lnTo>
                  <a:lnTo>
                    <a:pt x="95" y="7"/>
                  </a:lnTo>
                  <a:lnTo>
                    <a:pt x="92" y="7"/>
                  </a:lnTo>
                  <a:lnTo>
                    <a:pt x="92" y="5"/>
                  </a:lnTo>
                  <a:lnTo>
                    <a:pt x="92" y="5"/>
                  </a:lnTo>
                  <a:lnTo>
                    <a:pt x="92" y="3"/>
                  </a:lnTo>
                  <a:lnTo>
                    <a:pt x="92" y="3"/>
                  </a:lnTo>
                  <a:lnTo>
                    <a:pt x="92" y="0"/>
                  </a:lnTo>
                  <a:lnTo>
                    <a:pt x="90" y="0"/>
                  </a:lnTo>
                  <a:lnTo>
                    <a:pt x="90" y="0"/>
                  </a:lnTo>
                  <a:lnTo>
                    <a:pt x="90" y="3"/>
                  </a:lnTo>
                  <a:lnTo>
                    <a:pt x="90" y="3"/>
                  </a:lnTo>
                  <a:lnTo>
                    <a:pt x="90" y="3"/>
                  </a:lnTo>
                  <a:lnTo>
                    <a:pt x="90" y="3"/>
                  </a:lnTo>
                  <a:lnTo>
                    <a:pt x="90" y="3"/>
                  </a:lnTo>
                  <a:lnTo>
                    <a:pt x="90" y="5"/>
                  </a:lnTo>
                  <a:lnTo>
                    <a:pt x="88" y="5"/>
                  </a:lnTo>
                  <a:lnTo>
                    <a:pt x="88" y="5"/>
                  </a:lnTo>
                  <a:lnTo>
                    <a:pt x="88" y="5"/>
                  </a:lnTo>
                  <a:lnTo>
                    <a:pt x="88" y="5"/>
                  </a:lnTo>
                  <a:lnTo>
                    <a:pt x="85" y="5"/>
                  </a:lnTo>
                  <a:lnTo>
                    <a:pt x="85" y="5"/>
                  </a:lnTo>
                  <a:lnTo>
                    <a:pt x="85" y="5"/>
                  </a:lnTo>
                  <a:lnTo>
                    <a:pt x="85" y="5"/>
                  </a:lnTo>
                  <a:lnTo>
                    <a:pt x="83" y="5"/>
                  </a:lnTo>
                  <a:lnTo>
                    <a:pt x="83" y="5"/>
                  </a:lnTo>
                  <a:lnTo>
                    <a:pt x="83" y="5"/>
                  </a:lnTo>
                  <a:lnTo>
                    <a:pt x="80" y="5"/>
                  </a:lnTo>
                  <a:lnTo>
                    <a:pt x="78" y="7"/>
                  </a:lnTo>
                  <a:lnTo>
                    <a:pt x="78" y="7"/>
                  </a:lnTo>
                  <a:lnTo>
                    <a:pt x="76" y="7"/>
                  </a:lnTo>
                  <a:lnTo>
                    <a:pt x="76" y="7"/>
                  </a:lnTo>
                  <a:lnTo>
                    <a:pt x="76" y="7"/>
                  </a:lnTo>
                  <a:lnTo>
                    <a:pt x="76" y="5"/>
                  </a:lnTo>
                  <a:lnTo>
                    <a:pt x="76" y="5"/>
                  </a:lnTo>
                  <a:lnTo>
                    <a:pt x="73" y="3"/>
                  </a:lnTo>
                  <a:lnTo>
                    <a:pt x="71" y="3"/>
                  </a:lnTo>
                  <a:lnTo>
                    <a:pt x="71" y="3"/>
                  </a:lnTo>
                  <a:lnTo>
                    <a:pt x="69" y="3"/>
                  </a:lnTo>
                  <a:lnTo>
                    <a:pt x="69" y="5"/>
                  </a:lnTo>
                  <a:lnTo>
                    <a:pt x="66" y="5"/>
                  </a:lnTo>
                  <a:lnTo>
                    <a:pt x="66" y="5"/>
                  </a:lnTo>
                  <a:lnTo>
                    <a:pt x="66" y="5"/>
                  </a:lnTo>
                  <a:lnTo>
                    <a:pt x="64" y="5"/>
                  </a:lnTo>
                  <a:lnTo>
                    <a:pt x="64" y="5"/>
                  </a:lnTo>
                  <a:lnTo>
                    <a:pt x="64" y="7"/>
                  </a:lnTo>
                  <a:lnTo>
                    <a:pt x="62" y="14"/>
                  </a:lnTo>
                  <a:lnTo>
                    <a:pt x="62" y="17"/>
                  </a:lnTo>
                  <a:lnTo>
                    <a:pt x="62" y="17"/>
                  </a:lnTo>
                  <a:lnTo>
                    <a:pt x="62" y="19"/>
                  </a:lnTo>
                  <a:lnTo>
                    <a:pt x="62" y="19"/>
                  </a:lnTo>
                  <a:lnTo>
                    <a:pt x="62" y="22"/>
                  </a:lnTo>
                  <a:lnTo>
                    <a:pt x="62" y="22"/>
                  </a:lnTo>
                  <a:lnTo>
                    <a:pt x="59" y="24"/>
                  </a:lnTo>
                  <a:lnTo>
                    <a:pt x="59" y="24"/>
                  </a:lnTo>
                  <a:lnTo>
                    <a:pt x="57" y="24"/>
                  </a:lnTo>
                  <a:lnTo>
                    <a:pt x="52" y="24"/>
                  </a:lnTo>
                  <a:lnTo>
                    <a:pt x="52" y="24"/>
                  </a:lnTo>
                  <a:lnTo>
                    <a:pt x="52" y="24"/>
                  </a:lnTo>
                  <a:lnTo>
                    <a:pt x="50" y="26"/>
                  </a:lnTo>
                  <a:lnTo>
                    <a:pt x="50" y="29"/>
                  </a:lnTo>
                  <a:lnTo>
                    <a:pt x="47" y="29"/>
                  </a:lnTo>
                  <a:lnTo>
                    <a:pt x="47" y="29"/>
                  </a:lnTo>
                  <a:lnTo>
                    <a:pt x="47" y="29"/>
                  </a:lnTo>
                  <a:lnTo>
                    <a:pt x="47" y="31"/>
                  </a:lnTo>
                  <a:lnTo>
                    <a:pt x="47" y="31"/>
                  </a:lnTo>
                  <a:lnTo>
                    <a:pt x="47" y="43"/>
                  </a:lnTo>
                  <a:lnTo>
                    <a:pt x="45" y="43"/>
                  </a:lnTo>
                  <a:lnTo>
                    <a:pt x="45" y="43"/>
                  </a:lnTo>
                  <a:lnTo>
                    <a:pt x="43" y="45"/>
                  </a:lnTo>
                  <a:lnTo>
                    <a:pt x="40" y="48"/>
                  </a:lnTo>
                  <a:lnTo>
                    <a:pt x="33" y="55"/>
                  </a:lnTo>
                  <a:lnTo>
                    <a:pt x="33" y="57"/>
                  </a:lnTo>
                  <a:lnTo>
                    <a:pt x="31" y="57"/>
                  </a:lnTo>
                  <a:lnTo>
                    <a:pt x="31" y="57"/>
                  </a:lnTo>
                  <a:lnTo>
                    <a:pt x="28" y="57"/>
                  </a:lnTo>
                  <a:lnTo>
                    <a:pt x="26" y="59"/>
                  </a:lnTo>
                  <a:lnTo>
                    <a:pt x="19" y="64"/>
                  </a:lnTo>
                  <a:lnTo>
                    <a:pt x="19" y="67"/>
                  </a:lnTo>
                  <a:lnTo>
                    <a:pt x="14" y="71"/>
                  </a:lnTo>
                  <a:lnTo>
                    <a:pt x="14" y="71"/>
                  </a:lnTo>
                  <a:lnTo>
                    <a:pt x="9" y="74"/>
                  </a:lnTo>
                  <a:lnTo>
                    <a:pt x="9" y="74"/>
                  </a:lnTo>
                  <a:lnTo>
                    <a:pt x="7" y="76"/>
                  </a:lnTo>
                  <a:lnTo>
                    <a:pt x="7" y="76"/>
                  </a:lnTo>
                  <a:lnTo>
                    <a:pt x="5" y="78"/>
                  </a:lnTo>
                  <a:lnTo>
                    <a:pt x="7" y="78"/>
                  </a:lnTo>
                  <a:lnTo>
                    <a:pt x="7" y="78"/>
                  </a:lnTo>
                  <a:lnTo>
                    <a:pt x="7" y="81"/>
                  </a:lnTo>
                  <a:lnTo>
                    <a:pt x="7" y="81"/>
                  </a:lnTo>
                  <a:lnTo>
                    <a:pt x="7" y="81"/>
                  </a:lnTo>
                  <a:lnTo>
                    <a:pt x="7" y="81"/>
                  </a:lnTo>
                  <a:lnTo>
                    <a:pt x="5" y="81"/>
                  </a:lnTo>
                  <a:lnTo>
                    <a:pt x="5" y="81"/>
                  </a:lnTo>
                  <a:lnTo>
                    <a:pt x="5" y="83"/>
                  </a:lnTo>
                  <a:lnTo>
                    <a:pt x="5" y="83"/>
                  </a:lnTo>
                  <a:lnTo>
                    <a:pt x="5" y="83"/>
                  </a:lnTo>
                  <a:lnTo>
                    <a:pt x="5" y="85"/>
                  </a:lnTo>
                  <a:lnTo>
                    <a:pt x="2" y="85"/>
                  </a:lnTo>
                  <a:lnTo>
                    <a:pt x="2" y="85"/>
                  </a:lnTo>
                  <a:lnTo>
                    <a:pt x="2" y="88"/>
                  </a:lnTo>
                  <a:lnTo>
                    <a:pt x="2" y="88"/>
                  </a:lnTo>
                  <a:lnTo>
                    <a:pt x="0" y="88"/>
                  </a:lnTo>
                  <a:lnTo>
                    <a:pt x="2" y="90"/>
                  </a:lnTo>
                  <a:lnTo>
                    <a:pt x="2" y="93"/>
                  </a:lnTo>
                  <a:lnTo>
                    <a:pt x="2" y="93"/>
                  </a:lnTo>
                  <a:lnTo>
                    <a:pt x="5" y="93"/>
                  </a:lnTo>
                  <a:lnTo>
                    <a:pt x="5" y="93"/>
                  </a:lnTo>
                  <a:lnTo>
                    <a:pt x="5" y="93"/>
                  </a:lnTo>
                  <a:lnTo>
                    <a:pt x="7" y="95"/>
                  </a:lnTo>
                  <a:lnTo>
                    <a:pt x="7" y="95"/>
                  </a:lnTo>
                  <a:lnTo>
                    <a:pt x="7" y="95"/>
                  </a:lnTo>
                  <a:lnTo>
                    <a:pt x="5" y="97"/>
                  </a:lnTo>
                  <a:lnTo>
                    <a:pt x="5" y="100"/>
                  </a:lnTo>
                  <a:lnTo>
                    <a:pt x="7" y="100"/>
                  </a:lnTo>
                  <a:lnTo>
                    <a:pt x="14" y="104"/>
                  </a:lnTo>
                  <a:lnTo>
                    <a:pt x="24" y="107"/>
                  </a:lnTo>
                  <a:lnTo>
                    <a:pt x="31" y="111"/>
                  </a:lnTo>
                  <a:lnTo>
                    <a:pt x="33" y="114"/>
                  </a:lnTo>
                  <a:lnTo>
                    <a:pt x="36" y="114"/>
                  </a:lnTo>
                  <a:lnTo>
                    <a:pt x="36" y="116"/>
                  </a:lnTo>
                  <a:lnTo>
                    <a:pt x="38" y="116"/>
                  </a:lnTo>
                  <a:lnTo>
                    <a:pt x="38" y="116"/>
                  </a:lnTo>
                  <a:lnTo>
                    <a:pt x="38" y="116"/>
                  </a:lnTo>
                  <a:lnTo>
                    <a:pt x="38" y="116"/>
                  </a:lnTo>
                  <a:lnTo>
                    <a:pt x="38" y="119"/>
                  </a:lnTo>
                  <a:lnTo>
                    <a:pt x="38" y="119"/>
                  </a:lnTo>
                  <a:lnTo>
                    <a:pt x="38" y="121"/>
                  </a:lnTo>
                  <a:lnTo>
                    <a:pt x="38" y="121"/>
                  </a:lnTo>
                  <a:lnTo>
                    <a:pt x="38" y="121"/>
                  </a:lnTo>
                  <a:lnTo>
                    <a:pt x="38" y="121"/>
                  </a:lnTo>
                  <a:lnTo>
                    <a:pt x="36" y="121"/>
                  </a:lnTo>
                  <a:lnTo>
                    <a:pt x="36" y="121"/>
                  </a:lnTo>
                  <a:lnTo>
                    <a:pt x="36" y="121"/>
                  </a:lnTo>
                  <a:lnTo>
                    <a:pt x="38" y="123"/>
                  </a:lnTo>
                  <a:lnTo>
                    <a:pt x="45" y="126"/>
                  </a:lnTo>
                  <a:lnTo>
                    <a:pt x="54" y="128"/>
                  </a:lnTo>
                  <a:lnTo>
                    <a:pt x="57" y="130"/>
                  </a:lnTo>
                  <a:lnTo>
                    <a:pt x="59" y="130"/>
                  </a:lnTo>
                  <a:lnTo>
                    <a:pt x="59" y="130"/>
                  </a:lnTo>
                  <a:lnTo>
                    <a:pt x="59" y="130"/>
                  </a:lnTo>
                  <a:lnTo>
                    <a:pt x="57" y="128"/>
                  </a:lnTo>
                  <a:lnTo>
                    <a:pt x="54" y="128"/>
                  </a:lnTo>
                  <a:lnTo>
                    <a:pt x="54" y="128"/>
                  </a:lnTo>
                  <a:lnTo>
                    <a:pt x="54" y="128"/>
                  </a:lnTo>
                  <a:lnTo>
                    <a:pt x="57" y="128"/>
                  </a:lnTo>
                  <a:lnTo>
                    <a:pt x="59" y="128"/>
                  </a:lnTo>
                  <a:lnTo>
                    <a:pt x="59" y="130"/>
                  </a:lnTo>
                  <a:lnTo>
                    <a:pt x="59" y="130"/>
                  </a:lnTo>
                  <a:lnTo>
                    <a:pt x="59" y="130"/>
                  </a:lnTo>
                  <a:lnTo>
                    <a:pt x="62" y="130"/>
                  </a:lnTo>
                  <a:lnTo>
                    <a:pt x="62" y="130"/>
                  </a:lnTo>
                  <a:lnTo>
                    <a:pt x="62" y="130"/>
                  </a:lnTo>
                  <a:lnTo>
                    <a:pt x="62" y="130"/>
                  </a:lnTo>
                  <a:lnTo>
                    <a:pt x="59" y="130"/>
                  </a:lnTo>
                  <a:lnTo>
                    <a:pt x="59" y="133"/>
                  </a:lnTo>
                  <a:lnTo>
                    <a:pt x="59" y="133"/>
                  </a:lnTo>
                  <a:lnTo>
                    <a:pt x="62" y="133"/>
                  </a:lnTo>
                  <a:lnTo>
                    <a:pt x="64" y="133"/>
                  </a:lnTo>
                  <a:lnTo>
                    <a:pt x="64" y="135"/>
                  </a:lnTo>
                  <a:lnTo>
                    <a:pt x="66" y="135"/>
                  </a:lnTo>
                  <a:lnTo>
                    <a:pt x="69" y="138"/>
                  </a:lnTo>
                  <a:lnTo>
                    <a:pt x="73" y="142"/>
                  </a:lnTo>
                  <a:lnTo>
                    <a:pt x="73" y="142"/>
                  </a:lnTo>
                  <a:lnTo>
                    <a:pt x="73" y="142"/>
                  </a:lnTo>
                  <a:lnTo>
                    <a:pt x="76" y="142"/>
                  </a:lnTo>
                  <a:lnTo>
                    <a:pt x="76" y="142"/>
                  </a:lnTo>
                  <a:lnTo>
                    <a:pt x="76" y="145"/>
                  </a:lnTo>
                  <a:lnTo>
                    <a:pt x="76" y="145"/>
                  </a:lnTo>
                  <a:lnTo>
                    <a:pt x="76" y="145"/>
                  </a:lnTo>
                  <a:lnTo>
                    <a:pt x="76" y="145"/>
                  </a:lnTo>
                  <a:lnTo>
                    <a:pt x="78" y="147"/>
                  </a:lnTo>
                  <a:lnTo>
                    <a:pt x="78" y="147"/>
                  </a:lnTo>
                  <a:lnTo>
                    <a:pt x="78" y="147"/>
                  </a:lnTo>
                  <a:lnTo>
                    <a:pt x="80" y="149"/>
                  </a:lnTo>
                  <a:lnTo>
                    <a:pt x="88" y="154"/>
                  </a:lnTo>
                  <a:lnTo>
                    <a:pt x="95" y="161"/>
                  </a:lnTo>
                  <a:lnTo>
                    <a:pt x="102" y="166"/>
                  </a:lnTo>
                  <a:lnTo>
                    <a:pt x="102" y="166"/>
                  </a:lnTo>
                  <a:lnTo>
                    <a:pt x="102" y="168"/>
                  </a:lnTo>
                  <a:lnTo>
                    <a:pt x="102" y="168"/>
                  </a:lnTo>
                  <a:lnTo>
                    <a:pt x="102" y="168"/>
                  </a:lnTo>
                  <a:lnTo>
                    <a:pt x="102" y="168"/>
                  </a:lnTo>
                  <a:lnTo>
                    <a:pt x="102" y="168"/>
                  </a:lnTo>
                  <a:lnTo>
                    <a:pt x="102" y="168"/>
                  </a:lnTo>
                  <a:lnTo>
                    <a:pt x="104" y="168"/>
                  </a:lnTo>
                  <a:lnTo>
                    <a:pt x="104" y="171"/>
                  </a:lnTo>
                  <a:lnTo>
                    <a:pt x="106" y="171"/>
                  </a:lnTo>
                  <a:lnTo>
                    <a:pt x="106" y="171"/>
                  </a:lnTo>
                  <a:lnTo>
                    <a:pt x="106" y="171"/>
                  </a:lnTo>
                  <a:lnTo>
                    <a:pt x="106" y="173"/>
                  </a:lnTo>
                  <a:lnTo>
                    <a:pt x="106" y="175"/>
                  </a:lnTo>
                  <a:lnTo>
                    <a:pt x="114" y="180"/>
                  </a:lnTo>
                  <a:lnTo>
                    <a:pt x="116" y="180"/>
                  </a:lnTo>
                  <a:lnTo>
                    <a:pt x="116" y="180"/>
                  </a:lnTo>
                  <a:lnTo>
                    <a:pt x="116" y="182"/>
                  </a:lnTo>
                  <a:lnTo>
                    <a:pt x="118" y="182"/>
                  </a:lnTo>
                  <a:lnTo>
                    <a:pt x="116" y="182"/>
                  </a:lnTo>
                  <a:lnTo>
                    <a:pt x="118" y="185"/>
                  </a:lnTo>
                  <a:lnTo>
                    <a:pt x="118" y="185"/>
                  </a:lnTo>
                  <a:lnTo>
                    <a:pt x="121" y="185"/>
                  </a:lnTo>
                  <a:lnTo>
                    <a:pt x="121" y="185"/>
                  </a:lnTo>
                  <a:lnTo>
                    <a:pt x="123" y="187"/>
                  </a:lnTo>
                  <a:lnTo>
                    <a:pt x="123" y="187"/>
                  </a:lnTo>
                  <a:lnTo>
                    <a:pt x="128" y="190"/>
                  </a:lnTo>
                  <a:lnTo>
                    <a:pt x="130" y="192"/>
                  </a:lnTo>
                  <a:lnTo>
                    <a:pt x="130" y="192"/>
                  </a:lnTo>
                  <a:lnTo>
                    <a:pt x="130" y="192"/>
                  </a:lnTo>
                  <a:lnTo>
                    <a:pt x="130" y="192"/>
                  </a:lnTo>
                  <a:lnTo>
                    <a:pt x="130" y="192"/>
                  </a:lnTo>
                  <a:lnTo>
                    <a:pt x="130" y="192"/>
                  </a:lnTo>
                  <a:lnTo>
                    <a:pt x="133" y="192"/>
                  </a:lnTo>
                  <a:lnTo>
                    <a:pt x="133" y="194"/>
                  </a:lnTo>
                  <a:lnTo>
                    <a:pt x="135" y="194"/>
                  </a:lnTo>
                  <a:lnTo>
                    <a:pt x="137" y="194"/>
                  </a:lnTo>
                  <a:lnTo>
                    <a:pt x="137" y="194"/>
                  </a:lnTo>
                  <a:lnTo>
                    <a:pt x="137" y="194"/>
                  </a:lnTo>
                  <a:lnTo>
                    <a:pt x="140" y="194"/>
                  </a:lnTo>
                  <a:lnTo>
                    <a:pt x="142" y="197"/>
                  </a:lnTo>
                  <a:lnTo>
                    <a:pt x="144" y="199"/>
                  </a:lnTo>
                  <a:lnTo>
                    <a:pt x="147" y="199"/>
                  </a:lnTo>
                  <a:lnTo>
                    <a:pt x="154" y="204"/>
                  </a:lnTo>
                  <a:lnTo>
                    <a:pt x="156" y="204"/>
                  </a:lnTo>
                  <a:lnTo>
                    <a:pt x="163" y="209"/>
                  </a:lnTo>
                  <a:lnTo>
                    <a:pt x="168" y="211"/>
                  </a:lnTo>
                  <a:lnTo>
                    <a:pt x="170" y="211"/>
                  </a:lnTo>
                  <a:lnTo>
                    <a:pt x="170" y="211"/>
                  </a:lnTo>
                  <a:lnTo>
                    <a:pt x="173" y="213"/>
                  </a:lnTo>
                  <a:lnTo>
                    <a:pt x="175" y="216"/>
                  </a:lnTo>
                  <a:lnTo>
                    <a:pt x="180" y="216"/>
                  </a:lnTo>
                  <a:lnTo>
                    <a:pt x="185" y="216"/>
                  </a:lnTo>
                  <a:lnTo>
                    <a:pt x="187" y="218"/>
                  </a:lnTo>
                  <a:lnTo>
                    <a:pt x="189" y="218"/>
                  </a:lnTo>
                  <a:lnTo>
                    <a:pt x="189" y="218"/>
                  </a:lnTo>
                  <a:lnTo>
                    <a:pt x="189" y="218"/>
                  </a:lnTo>
                  <a:lnTo>
                    <a:pt x="189" y="218"/>
                  </a:lnTo>
                  <a:lnTo>
                    <a:pt x="192" y="218"/>
                  </a:lnTo>
                  <a:lnTo>
                    <a:pt x="192" y="218"/>
                  </a:lnTo>
                  <a:lnTo>
                    <a:pt x="192" y="220"/>
                  </a:lnTo>
                  <a:lnTo>
                    <a:pt x="194" y="220"/>
                  </a:lnTo>
                  <a:lnTo>
                    <a:pt x="194" y="220"/>
                  </a:lnTo>
                  <a:lnTo>
                    <a:pt x="196" y="220"/>
                  </a:lnTo>
                  <a:lnTo>
                    <a:pt x="196" y="223"/>
                  </a:lnTo>
                  <a:lnTo>
                    <a:pt x="196" y="223"/>
                  </a:lnTo>
                  <a:lnTo>
                    <a:pt x="196" y="223"/>
                  </a:lnTo>
                  <a:lnTo>
                    <a:pt x="196" y="223"/>
                  </a:lnTo>
                  <a:lnTo>
                    <a:pt x="199" y="225"/>
                  </a:lnTo>
                  <a:lnTo>
                    <a:pt x="201" y="225"/>
                  </a:lnTo>
                  <a:lnTo>
                    <a:pt x="201" y="225"/>
                  </a:lnTo>
                  <a:lnTo>
                    <a:pt x="201" y="225"/>
                  </a:lnTo>
                  <a:lnTo>
                    <a:pt x="201" y="225"/>
                  </a:lnTo>
                  <a:lnTo>
                    <a:pt x="201" y="225"/>
                  </a:lnTo>
                  <a:lnTo>
                    <a:pt x="206" y="225"/>
                  </a:lnTo>
                  <a:lnTo>
                    <a:pt x="206" y="225"/>
                  </a:lnTo>
                  <a:lnTo>
                    <a:pt x="208" y="225"/>
                  </a:lnTo>
                  <a:lnTo>
                    <a:pt x="208" y="227"/>
                  </a:lnTo>
                  <a:lnTo>
                    <a:pt x="211" y="225"/>
                  </a:lnTo>
                  <a:lnTo>
                    <a:pt x="211" y="225"/>
                  </a:lnTo>
                  <a:lnTo>
                    <a:pt x="208" y="225"/>
                  </a:lnTo>
                  <a:lnTo>
                    <a:pt x="208" y="225"/>
                  </a:lnTo>
                  <a:lnTo>
                    <a:pt x="208" y="223"/>
                  </a:lnTo>
                  <a:lnTo>
                    <a:pt x="208" y="223"/>
                  </a:lnTo>
                  <a:lnTo>
                    <a:pt x="211" y="223"/>
                  </a:lnTo>
                  <a:lnTo>
                    <a:pt x="208" y="223"/>
                  </a:lnTo>
                  <a:lnTo>
                    <a:pt x="208" y="220"/>
                  </a:lnTo>
                  <a:lnTo>
                    <a:pt x="208" y="220"/>
                  </a:lnTo>
                  <a:lnTo>
                    <a:pt x="208" y="218"/>
                  </a:lnTo>
                  <a:lnTo>
                    <a:pt x="208" y="218"/>
                  </a:lnTo>
                  <a:lnTo>
                    <a:pt x="208" y="218"/>
                  </a:lnTo>
                  <a:lnTo>
                    <a:pt x="208" y="206"/>
                  </a:lnTo>
                  <a:lnTo>
                    <a:pt x="208" y="204"/>
                  </a:lnTo>
                  <a:lnTo>
                    <a:pt x="208" y="204"/>
                  </a:lnTo>
                  <a:lnTo>
                    <a:pt x="208" y="204"/>
                  </a:lnTo>
                  <a:lnTo>
                    <a:pt x="208" y="201"/>
                  </a:lnTo>
                  <a:lnTo>
                    <a:pt x="208" y="201"/>
                  </a:lnTo>
                  <a:lnTo>
                    <a:pt x="208" y="201"/>
                  </a:lnTo>
                  <a:lnTo>
                    <a:pt x="208" y="201"/>
                  </a:lnTo>
                  <a:lnTo>
                    <a:pt x="208" y="201"/>
                  </a:lnTo>
                  <a:lnTo>
                    <a:pt x="208" y="199"/>
                  </a:lnTo>
                  <a:lnTo>
                    <a:pt x="208" y="199"/>
                  </a:lnTo>
                  <a:lnTo>
                    <a:pt x="208" y="197"/>
                  </a:lnTo>
                  <a:lnTo>
                    <a:pt x="208" y="197"/>
                  </a:lnTo>
                  <a:lnTo>
                    <a:pt x="208" y="197"/>
                  </a:lnTo>
                  <a:lnTo>
                    <a:pt x="211" y="197"/>
                  </a:lnTo>
                  <a:lnTo>
                    <a:pt x="211" y="197"/>
                  </a:lnTo>
                  <a:lnTo>
                    <a:pt x="211" y="197"/>
                  </a:lnTo>
                  <a:lnTo>
                    <a:pt x="211" y="194"/>
                  </a:lnTo>
                  <a:lnTo>
                    <a:pt x="211" y="194"/>
                  </a:lnTo>
                  <a:lnTo>
                    <a:pt x="211" y="194"/>
                  </a:lnTo>
                  <a:lnTo>
                    <a:pt x="208" y="192"/>
                  </a:lnTo>
                  <a:lnTo>
                    <a:pt x="208" y="192"/>
                  </a:lnTo>
                  <a:lnTo>
                    <a:pt x="208" y="192"/>
                  </a:lnTo>
                  <a:lnTo>
                    <a:pt x="208" y="190"/>
                  </a:lnTo>
                  <a:lnTo>
                    <a:pt x="208" y="187"/>
                  </a:lnTo>
                  <a:lnTo>
                    <a:pt x="211" y="187"/>
                  </a:lnTo>
                  <a:lnTo>
                    <a:pt x="211" y="187"/>
                  </a:lnTo>
                  <a:lnTo>
                    <a:pt x="211" y="187"/>
                  </a:lnTo>
                  <a:lnTo>
                    <a:pt x="213" y="187"/>
                  </a:lnTo>
                  <a:lnTo>
                    <a:pt x="213" y="185"/>
                  </a:lnTo>
                  <a:lnTo>
                    <a:pt x="213" y="182"/>
                  </a:lnTo>
                  <a:lnTo>
                    <a:pt x="213" y="182"/>
                  </a:lnTo>
                  <a:lnTo>
                    <a:pt x="213" y="180"/>
                  </a:lnTo>
                  <a:lnTo>
                    <a:pt x="213" y="178"/>
                  </a:lnTo>
                  <a:lnTo>
                    <a:pt x="215" y="178"/>
                  </a:lnTo>
                  <a:lnTo>
                    <a:pt x="215" y="178"/>
                  </a:lnTo>
                  <a:lnTo>
                    <a:pt x="215" y="175"/>
                  </a:lnTo>
                  <a:lnTo>
                    <a:pt x="215" y="175"/>
                  </a:lnTo>
                  <a:lnTo>
                    <a:pt x="218" y="175"/>
                  </a:lnTo>
                  <a:lnTo>
                    <a:pt x="218" y="175"/>
                  </a:lnTo>
                  <a:lnTo>
                    <a:pt x="215" y="178"/>
                  </a:lnTo>
                  <a:lnTo>
                    <a:pt x="215" y="178"/>
                  </a:lnTo>
                  <a:lnTo>
                    <a:pt x="218" y="178"/>
                  </a:lnTo>
                  <a:lnTo>
                    <a:pt x="218" y="178"/>
                  </a:lnTo>
                  <a:lnTo>
                    <a:pt x="218" y="178"/>
                  </a:lnTo>
                  <a:lnTo>
                    <a:pt x="218" y="178"/>
                  </a:lnTo>
                  <a:lnTo>
                    <a:pt x="218" y="178"/>
                  </a:lnTo>
                  <a:lnTo>
                    <a:pt x="218" y="175"/>
                  </a:lnTo>
                  <a:lnTo>
                    <a:pt x="218" y="175"/>
                  </a:lnTo>
                  <a:lnTo>
                    <a:pt x="218" y="175"/>
                  </a:lnTo>
                  <a:lnTo>
                    <a:pt x="218" y="175"/>
                  </a:lnTo>
                  <a:lnTo>
                    <a:pt x="218" y="173"/>
                  </a:lnTo>
                  <a:lnTo>
                    <a:pt x="218" y="173"/>
                  </a:lnTo>
                  <a:lnTo>
                    <a:pt x="218" y="173"/>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20" name="Freeform 39">
              <a:extLst>
                <a:ext uri="{FF2B5EF4-FFF2-40B4-BE49-F238E27FC236}">
                  <a16:creationId xmlns:a16="http://schemas.microsoft.com/office/drawing/2014/main" id="{933F7D5C-743F-0945-BC07-2B0FDDC4209A}"/>
                </a:ext>
              </a:extLst>
            </p:cNvPr>
            <p:cNvSpPr>
              <a:spLocks/>
            </p:cNvSpPr>
            <p:nvPr/>
          </p:nvSpPr>
          <p:spPr bwMode="auto">
            <a:xfrm>
              <a:off x="8963238" y="5350075"/>
              <a:ext cx="165552" cy="161732"/>
            </a:xfrm>
            <a:custGeom>
              <a:avLst/>
              <a:gdLst>
                <a:gd name="T0" fmla="*/ 127 w 130"/>
                <a:gd name="T1" fmla="*/ 45 h 127"/>
                <a:gd name="T2" fmla="*/ 123 w 130"/>
                <a:gd name="T3" fmla="*/ 35 h 127"/>
                <a:gd name="T4" fmla="*/ 113 w 130"/>
                <a:gd name="T5" fmla="*/ 26 h 127"/>
                <a:gd name="T6" fmla="*/ 108 w 130"/>
                <a:gd name="T7" fmla="*/ 21 h 127"/>
                <a:gd name="T8" fmla="*/ 99 w 130"/>
                <a:gd name="T9" fmla="*/ 14 h 127"/>
                <a:gd name="T10" fmla="*/ 94 w 130"/>
                <a:gd name="T11" fmla="*/ 12 h 127"/>
                <a:gd name="T12" fmla="*/ 89 w 130"/>
                <a:gd name="T13" fmla="*/ 4 h 127"/>
                <a:gd name="T14" fmla="*/ 82 w 130"/>
                <a:gd name="T15" fmla="*/ 2 h 127"/>
                <a:gd name="T16" fmla="*/ 68 w 130"/>
                <a:gd name="T17" fmla="*/ 9 h 127"/>
                <a:gd name="T18" fmla="*/ 61 w 130"/>
                <a:gd name="T19" fmla="*/ 9 h 127"/>
                <a:gd name="T20" fmla="*/ 54 w 130"/>
                <a:gd name="T21" fmla="*/ 14 h 127"/>
                <a:gd name="T22" fmla="*/ 52 w 130"/>
                <a:gd name="T23" fmla="*/ 19 h 127"/>
                <a:gd name="T24" fmla="*/ 47 w 130"/>
                <a:gd name="T25" fmla="*/ 19 h 127"/>
                <a:gd name="T26" fmla="*/ 37 w 130"/>
                <a:gd name="T27" fmla="*/ 23 h 127"/>
                <a:gd name="T28" fmla="*/ 37 w 130"/>
                <a:gd name="T29" fmla="*/ 26 h 127"/>
                <a:gd name="T30" fmla="*/ 35 w 130"/>
                <a:gd name="T31" fmla="*/ 26 h 127"/>
                <a:gd name="T32" fmla="*/ 33 w 130"/>
                <a:gd name="T33" fmla="*/ 30 h 127"/>
                <a:gd name="T34" fmla="*/ 33 w 130"/>
                <a:gd name="T35" fmla="*/ 30 h 127"/>
                <a:gd name="T36" fmla="*/ 28 w 130"/>
                <a:gd name="T37" fmla="*/ 38 h 127"/>
                <a:gd name="T38" fmla="*/ 26 w 130"/>
                <a:gd name="T39" fmla="*/ 42 h 127"/>
                <a:gd name="T40" fmla="*/ 23 w 130"/>
                <a:gd name="T41" fmla="*/ 47 h 127"/>
                <a:gd name="T42" fmla="*/ 21 w 130"/>
                <a:gd name="T43" fmla="*/ 49 h 127"/>
                <a:gd name="T44" fmla="*/ 18 w 130"/>
                <a:gd name="T45" fmla="*/ 54 h 127"/>
                <a:gd name="T46" fmla="*/ 16 w 130"/>
                <a:gd name="T47" fmla="*/ 56 h 127"/>
                <a:gd name="T48" fmla="*/ 11 w 130"/>
                <a:gd name="T49" fmla="*/ 59 h 127"/>
                <a:gd name="T50" fmla="*/ 4 w 130"/>
                <a:gd name="T51" fmla="*/ 61 h 127"/>
                <a:gd name="T52" fmla="*/ 2 w 130"/>
                <a:gd name="T53" fmla="*/ 64 h 127"/>
                <a:gd name="T54" fmla="*/ 0 w 130"/>
                <a:gd name="T55" fmla="*/ 64 h 127"/>
                <a:gd name="T56" fmla="*/ 2 w 130"/>
                <a:gd name="T57" fmla="*/ 68 h 127"/>
                <a:gd name="T58" fmla="*/ 9 w 130"/>
                <a:gd name="T59" fmla="*/ 87 h 127"/>
                <a:gd name="T60" fmla="*/ 16 w 130"/>
                <a:gd name="T61" fmla="*/ 97 h 127"/>
                <a:gd name="T62" fmla="*/ 18 w 130"/>
                <a:gd name="T63" fmla="*/ 97 h 127"/>
                <a:gd name="T64" fmla="*/ 18 w 130"/>
                <a:gd name="T65" fmla="*/ 106 h 127"/>
                <a:gd name="T66" fmla="*/ 23 w 130"/>
                <a:gd name="T67" fmla="*/ 106 h 127"/>
                <a:gd name="T68" fmla="*/ 28 w 130"/>
                <a:gd name="T69" fmla="*/ 111 h 127"/>
                <a:gd name="T70" fmla="*/ 30 w 130"/>
                <a:gd name="T71" fmla="*/ 118 h 127"/>
                <a:gd name="T72" fmla="*/ 42 w 130"/>
                <a:gd name="T73" fmla="*/ 125 h 127"/>
                <a:gd name="T74" fmla="*/ 47 w 130"/>
                <a:gd name="T75" fmla="*/ 125 h 127"/>
                <a:gd name="T76" fmla="*/ 56 w 130"/>
                <a:gd name="T77" fmla="*/ 127 h 127"/>
                <a:gd name="T78" fmla="*/ 59 w 130"/>
                <a:gd name="T79" fmla="*/ 123 h 127"/>
                <a:gd name="T80" fmla="*/ 59 w 130"/>
                <a:gd name="T81" fmla="*/ 118 h 127"/>
                <a:gd name="T82" fmla="*/ 66 w 130"/>
                <a:gd name="T83" fmla="*/ 109 h 127"/>
                <a:gd name="T84" fmla="*/ 63 w 130"/>
                <a:gd name="T85" fmla="*/ 104 h 127"/>
                <a:gd name="T86" fmla="*/ 68 w 130"/>
                <a:gd name="T87" fmla="*/ 101 h 127"/>
                <a:gd name="T88" fmla="*/ 73 w 130"/>
                <a:gd name="T89" fmla="*/ 97 h 127"/>
                <a:gd name="T90" fmla="*/ 85 w 130"/>
                <a:gd name="T91" fmla="*/ 97 h 127"/>
                <a:gd name="T92" fmla="*/ 106 w 130"/>
                <a:gd name="T93" fmla="*/ 87 h 127"/>
                <a:gd name="T94" fmla="*/ 113 w 130"/>
                <a:gd name="T95" fmla="*/ 83 h 127"/>
                <a:gd name="T96" fmla="*/ 111 w 130"/>
                <a:gd name="T97" fmla="*/ 78 h 127"/>
                <a:gd name="T98" fmla="*/ 113 w 130"/>
                <a:gd name="T99" fmla="*/ 68 h 127"/>
                <a:gd name="T100" fmla="*/ 120 w 130"/>
                <a:gd name="T101" fmla="*/ 61 h 127"/>
                <a:gd name="T102" fmla="*/ 120 w 130"/>
                <a:gd name="T103" fmla="*/ 56 h 127"/>
                <a:gd name="T104" fmla="*/ 127 w 130"/>
                <a:gd name="T105" fmla="*/ 52 h 127"/>
                <a:gd name="T106" fmla="*/ 130 w 130"/>
                <a:gd name="T107" fmla="*/ 4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27">
                  <a:moveTo>
                    <a:pt x="130" y="47"/>
                  </a:moveTo>
                  <a:lnTo>
                    <a:pt x="127" y="47"/>
                  </a:lnTo>
                  <a:lnTo>
                    <a:pt x="127" y="45"/>
                  </a:lnTo>
                  <a:lnTo>
                    <a:pt x="127" y="45"/>
                  </a:lnTo>
                  <a:lnTo>
                    <a:pt x="127" y="45"/>
                  </a:lnTo>
                  <a:lnTo>
                    <a:pt x="127" y="45"/>
                  </a:lnTo>
                  <a:lnTo>
                    <a:pt x="127" y="42"/>
                  </a:lnTo>
                  <a:lnTo>
                    <a:pt x="125" y="40"/>
                  </a:lnTo>
                  <a:lnTo>
                    <a:pt x="125" y="38"/>
                  </a:lnTo>
                  <a:lnTo>
                    <a:pt x="125" y="38"/>
                  </a:lnTo>
                  <a:lnTo>
                    <a:pt x="125" y="38"/>
                  </a:lnTo>
                  <a:lnTo>
                    <a:pt x="123" y="35"/>
                  </a:lnTo>
                  <a:lnTo>
                    <a:pt x="123" y="35"/>
                  </a:lnTo>
                  <a:lnTo>
                    <a:pt x="123" y="33"/>
                  </a:lnTo>
                  <a:lnTo>
                    <a:pt x="120" y="30"/>
                  </a:lnTo>
                  <a:lnTo>
                    <a:pt x="118" y="30"/>
                  </a:lnTo>
                  <a:lnTo>
                    <a:pt x="118" y="30"/>
                  </a:lnTo>
                  <a:lnTo>
                    <a:pt x="113" y="26"/>
                  </a:lnTo>
                  <a:lnTo>
                    <a:pt x="111" y="26"/>
                  </a:lnTo>
                  <a:lnTo>
                    <a:pt x="108" y="26"/>
                  </a:lnTo>
                  <a:lnTo>
                    <a:pt x="108" y="23"/>
                  </a:lnTo>
                  <a:lnTo>
                    <a:pt x="108" y="23"/>
                  </a:lnTo>
                  <a:lnTo>
                    <a:pt x="108" y="23"/>
                  </a:lnTo>
                  <a:lnTo>
                    <a:pt x="108" y="21"/>
                  </a:lnTo>
                  <a:lnTo>
                    <a:pt x="106" y="21"/>
                  </a:lnTo>
                  <a:lnTo>
                    <a:pt x="106" y="21"/>
                  </a:lnTo>
                  <a:lnTo>
                    <a:pt x="104" y="21"/>
                  </a:lnTo>
                  <a:lnTo>
                    <a:pt x="101" y="19"/>
                  </a:lnTo>
                  <a:lnTo>
                    <a:pt x="99" y="14"/>
                  </a:lnTo>
                  <a:lnTo>
                    <a:pt x="99" y="14"/>
                  </a:lnTo>
                  <a:lnTo>
                    <a:pt x="99" y="12"/>
                  </a:lnTo>
                  <a:lnTo>
                    <a:pt x="99" y="12"/>
                  </a:lnTo>
                  <a:lnTo>
                    <a:pt x="97" y="12"/>
                  </a:lnTo>
                  <a:lnTo>
                    <a:pt x="97" y="12"/>
                  </a:lnTo>
                  <a:lnTo>
                    <a:pt x="97" y="12"/>
                  </a:lnTo>
                  <a:lnTo>
                    <a:pt x="94" y="12"/>
                  </a:lnTo>
                  <a:lnTo>
                    <a:pt x="94" y="12"/>
                  </a:lnTo>
                  <a:lnTo>
                    <a:pt x="92" y="9"/>
                  </a:lnTo>
                  <a:lnTo>
                    <a:pt x="92" y="7"/>
                  </a:lnTo>
                  <a:lnTo>
                    <a:pt x="89" y="7"/>
                  </a:lnTo>
                  <a:lnTo>
                    <a:pt x="89" y="7"/>
                  </a:lnTo>
                  <a:lnTo>
                    <a:pt x="89" y="4"/>
                  </a:lnTo>
                  <a:lnTo>
                    <a:pt x="87" y="2"/>
                  </a:lnTo>
                  <a:lnTo>
                    <a:pt x="87" y="2"/>
                  </a:lnTo>
                  <a:lnTo>
                    <a:pt x="87" y="2"/>
                  </a:lnTo>
                  <a:lnTo>
                    <a:pt x="87" y="0"/>
                  </a:lnTo>
                  <a:lnTo>
                    <a:pt x="85" y="0"/>
                  </a:lnTo>
                  <a:lnTo>
                    <a:pt x="82" y="2"/>
                  </a:lnTo>
                  <a:lnTo>
                    <a:pt x="80" y="2"/>
                  </a:lnTo>
                  <a:lnTo>
                    <a:pt x="73" y="2"/>
                  </a:lnTo>
                  <a:lnTo>
                    <a:pt x="73" y="4"/>
                  </a:lnTo>
                  <a:lnTo>
                    <a:pt x="71" y="4"/>
                  </a:lnTo>
                  <a:lnTo>
                    <a:pt x="71" y="7"/>
                  </a:lnTo>
                  <a:lnTo>
                    <a:pt x="68" y="9"/>
                  </a:lnTo>
                  <a:lnTo>
                    <a:pt x="68" y="9"/>
                  </a:lnTo>
                  <a:lnTo>
                    <a:pt x="66" y="9"/>
                  </a:lnTo>
                  <a:lnTo>
                    <a:pt x="66" y="9"/>
                  </a:lnTo>
                  <a:lnTo>
                    <a:pt x="63" y="9"/>
                  </a:lnTo>
                  <a:lnTo>
                    <a:pt x="63" y="9"/>
                  </a:lnTo>
                  <a:lnTo>
                    <a:pt x="61" y="9"/>
                  </a:lnTo>
                  <a:lnTo>
                    <a:pt x="61" y="9"/>
                  </a:lnTo>
                  <a:lnTo>
                    <a:pt x="59" y="9"/>
                  </a:lnTo>
                  <a:lnTo>
                    <a:pt x="59" y="9"/>
                  </a:lnTo>
                  <a:lnTo>
                    <a:pt x="59" y="12"/>
                  </a:lnTo>
                  <a:lnTo>
                    <a:pt x="56" y="12"/>
                  </a:lnTo>
                  <a:lnTo>
                    <a:pt x="54" y="14"/>
                  </a:lnTo>
                  <a:lnTo>
                    <a:pt x="54" y="19"/>
                  </a:lnTo>
                  <a:lnTo>
                    <a:pt x="54" y="19"/>
                  </a:lnTo>
                  <a:lnTo>
                    <a:pt x="54" y="19"/>
                  </a:lnTo>
                  <a:lnTo>
                    <a:pt x="54" y="19"/>
                  </a:lnTo>
                  <a:lnTo>
                    <a:pt x="52" y="19"/>
                  </a:lnTo>
                  <a:lnTo>
                    <a:pt x="52" y="19"/>
                  </a:lnTo>
                  <a:lnTo>
                    <a:pt x="49" y="19"/>
                  </a:lnTo>
                  <a:lnTo>
                    <a:pt x="49" y="19"/>
                  </a:lnTo>
                  <a:lnTo>
                    <a:pt x="49" y="19"/>
                  </a:lnTo>
                  <a:lnTo>
                    <a:pt x="49" y="16"/>
                  </a:lnTo>
                  <a:lnTo>
                    <a:pt x="47" y="19"/>
                  </a:lnTo>
                  <a:lnTo>
                    <a:pt x="47" y="19"/>
                  </a:lnTo>
                  <a:lnTo>
                    <a:pt x="47" y="19"/>
                  </a:lnTo>
                  <a:lnTo>
                    <a:pt x="47" y="21"/>
                  </a:lnTo>
                  <a:lnTo>
                    <a:pt x="44" y="21"/>
                  </a:lnTo>
                  <a:lnTo>
                    <a:pt x="40" y="21"/>
                  </a:lnTo>
                  <a:lnTo>
                    <a:pt x="40" y="21"/>
                  </a:lnTo>
                  <a:lnTo>
                    <a:pt x="37" y="23"/>
                  </a:lnTo>
                  <a:lnTo>
                    <a:pt x="37" y="23"/>
                  </a:lnTo>
                  <a:lnTo>
                    <a:pt x="37" y="23"/>
                  </a:lnTo>
                  <a:lnTo>
                    <a:pt x="37" y="23"/>
                  </a:lnTo>
                  <a:lnTo>
                    <a:pt x="37" y="23"/>
                  </a:lnTo>
                  <a:lnTo>
                    <a:pt x="37" y="26"/>
                  </a:lnTo>
                  <a:lnTo>
                    <a:pt x="37" y="26"/>
                  </a:lnTo>
                  <a:lnTo>
                    <a:pt x="37" y="26"/>
                  </a:lnTo>
                  <a:lnTo>
                    <a:pt x="37" y="26"/>
                  </a:lnTo>
                  <a:lnTo>
                    <a:pt x="37" y="26"/>
                  </a:lnTo>
                  <a:lnTo>
                    <a:pt x="37" y="26"/>
                  </a:lnTo>
                  <a:lnTo>
                    <a:pt x="37" y="26"/>
                  </a:lnTo>
                  <a:lnTo>
                    <a:pt x="35" y="26"/>
                  </a:lnTo>
                  <a:lnTo>
                    <a:pt x="35" y="28"/>
                  </a:lnTo>
                  <a:lnTo>
                    <a:pt x="35" y="28"/>
                  </a:lnTo>
                  <a:lnTo>
                    <a:pt x="33" y="28"/>
                  </a:lnTo>
                  <a:lnTo>
                    <a:pt x="33" y="28"/>
                  </a:lnTo>
                  <a:lnTo>
                    <a:pt x="33" y="28"/>
                  </a:lnTo>
                  <a:lnTo>
                    <a:pt x="33" y="30"/>
                  </a:lnTo>
                  <a:lnTo>
                    <a:pt x="35" y="30"/>
                  </a:lnTo>
                  <a:lnTo>
                    <a:pt x="35" y="30"/>
                  </a:lnTo>
                  <a:lnTo>
                    <a:pt x="33" y="30"/>
                  </a:lnTo>
                  <a:lnTo>
                    <a:pt x="33" y="30"/>
                  </a:lnTo>
                  <a:lnTo>
                    <a:pt x="33" y="30"/>
                  </a:lnTo>
                  <a:lnTo>
                    <a:pt x="33" y="30"/>
                  </a:lnTo>
                  <a:lnTo>
                    <a:pt x="33" y="33"/>
                  </a:lnTo>
                  <a:lnTo>
                    <a:pt x="33" y="33"/>
                  </a:lnTo>
                  <a:lnTo>
                    <a:pt x="30" y="35"/>
                  </a:lnTo>
                  <a:lnTo>
                    <a:pt x="28" y="38"/>
                  </a:lnTo>
                  <a:lnTo>
                    <a:pt x="28" y="38"/>
                  </a:lnTo>
                  <a:lnTo>
                    <a:pt x="28" y="38"/>
                  </a:lnTo>
                  <a:lnTo>
                    <a:pt x="28" y="40"/>
                  </a:lnTo>
                  <a:lnTo>
                    <a:pt x="26" y="40"/>
                  </a:lnTo>
                  <a:lnTo>
                    <a:pt x="26" y="40"/>
                  </a:lnTo>
                  <a:lnTo>
                    <a:pt x="28" y="42"/>
                  </a:lnTo>
                  <a:lnTo>
                    <a:pt x="28" y="42"/>
                  </a:lnTo>
                  <a:lnTo>
                    <a:pt x="26" y="42"/>
                  </a:lnTo>
                  <a:lnTo>
                    <a:pt x="26" y="42"/>
                  </a:lnTo>
                  <a:lnTo>
                    <a:pt x="23" y="45"/>
                  </a:lnTo>
                  <a:lnTo>
                    <a:pt x="23" y="45"/>
                  </a:lnTo>
                  <a:lnTo>
                    <a:pt x="23" y="45"/>
                  </a:lnTo>
                  <a:lnTo>
                    <a:pt x="23" y="47"/>
                  </a:lnTo>
                  <a:lnTo>
                    <a:pt x="23" y="47"/>
                  </a:lnTo>
                  <a:lnTo>
                    <a:pt x="21" y="47"/>
                  </a:lnTo>
                  <a:lnTo>
                    <a:pt x="21" y="47"/>
                  </a:lnTo>
                  <a:lnTo>
                    <a:pt x="21" y="47"/>
                  </a:lnTo>
                  <a:lnTo>
                    <a:pt x="21" y="47"/>
                  </a:lnTo>
                  <a:lnTo>
                    <a:pt x="21" y="49"/>
                  </a:lnTo>
                  <a:lnTo>
                    <a:pt x="21" y="49"/>
                  </a:lnTo>
                  <a:lnTo>
                    <a:pt x="21" y="49"/>
                  </a:lnTo>
                  <a:lnTo>
                    <a:pt x="21" y="49"/>
                  </a:lnTo>
                  <a:lnTo>
                    <a:pt x="21" y="49"/>
                  </a:lnTo>
                  <a:lnTo>
                    <a:pt x="21" y="52"/>
                  </a:lnTo>
                  <a:lnTo>
                    <a:pt x="21" y="52"/>
                  </a:lnTo>
                  <a:lnTo>
                    <a:pt x="18" y="54"/>
                  </a:lnTo>
                  <a:lnTo>
                    <a:pt x="18" y="54"/>
                  </a:lnTo>
                  <a:lnTo>
                    <a:pt x="18" y="56"/>
                  </a:lnTo>
                  <a:lnTo>
                    <a:pt x="16" y="56"/>
                  </a:lnTo>
                  <a:lnTo>
                    <a:pt x="16" y="56"/>
                  </a:lnTo>
                  <a:lnTo>
                    <a:pt x="16" y="56"/>
                  </a:lnTo>
                  <a:lnTo>
                    <a:pt x="16" y="56"/>
                  </a:lnTo>
                  <a:lnTo>
                    <a:pt x="16" y="56"/>
                  </a:lnTo>
                  <a:lnTo>
                    <a:pt x="14" y="59"/>
                  </a:lnTo>
                  <a:lnTo>
                    <a:pt x="14" y="59"/>
                  </a:lnTo>
                  <a:lnTo>
                    <a:pt x="14" y="59"/>
                  </a:lnTo>
                  <a:lnTo>
                    <a:pt x="14" y="59"/>
                  </a:lnTo>
                  <a:lnTo>
                    <a:pt x="11" y="59"/>
                  </a:lnTo>
                  <a:lnTo>
                    <a:pt x="9" y="61"/>
                  </a:lnTo>
                  <a:lnTo>
                    <a:pt x="9" y="61"/>
                  </a:lnTo>
                  <a:lnTo>
                    <a:pt x="9" y="61"/>
                  </a:lnTo>
                  <a:lnTo>
                    <a:pt x="7" y="61"/>
                  </a:lnTo>
                  <a:lnTo>
                    <a:pt x="7" y="61"/>
                  </a:lnTo>
                  <a:lnTo>
                    <a:pt x="4" y="61"/>
                  </a:lnTo>
                  <a:lnTo>
                    <a:pt x="4" y="64"/>
                  </a:lnTo>
                  <a:lnTo>
                    <a:pt x="4" y="64"/>
                  </a:lnTo>
                  <a:lnTo>
                    <a:pt x="2" y="64"/>
                  </a:lnTo>
                  <a:lnTo>
                    <a:pt x="2" y="64"/>
                  </a:lnTo>
                  <a:lnTo>
                    <a:pt x="2" y="64"/>
                  </a:lnTo>
                  <a:lnTo>
                    <a:pt x="2" y="64"/>
                  </a:lnTo>
                  <a:lnTo>
                    <a:pt x="2" y="64"/>
                  </a:lnTo>
                  <a:lnTo>
                    <a:pt x="2" y="64"/>
                  </a:lnTo>
                  <a:lnTo>
                    <a:pt x="2" y="64"/>
                  </a:lnTo>
                  <a:lnTo>
                    <a:pt x="0" y="64"/>
                  </a:lnTo>
                  <a:lnTo>
                    <a:pt x="0" y="64"/>
                  </a:lnTo>
                  <a:lnTo>
                    <a:pt x="0" y="64"/>
                  </a:lnTo>
                  <a:lnTo>
                    <a:pt x="0" y="66"/>
                  </a:lnTo>
                  <a:lnTo>
                    <a:pt x="0" y="66"/>
                  </a:lnTo>
                  <a:lnTo>
                    <a:pt x="0" y="68"/>
                  </a:lnTo>
                  <a:lnTo>
                    <a:pt x="0" y="68"/>
                  </a:lnTo>
                  <a:lnTo>
                    <a:pt x="0" y="68"/>
                  </a:lnTo>
                  <a:lnTo>
                    <a:pt x="2" y="68"/>
                  </a:lnTo>
                  <a:lnTo>
                    <a:pt x="2" y="71"/>
                  </a:lnTo>
                  <a:lnTo>
                    <a:pt x="4" y="73"/>
                  </a:lnTo>
                  <a:lnTo>
                    <a:pt x="4" y="73"/>
                  </a:lnTo>
                  <a:lnTo>
                    <a:pt x="4" y="73"/>
                  </a:lnTo>
                  <a:lnTo>
                    <a:pt x="7" y="83"/>
                  </a:lnTo>
                  <a:lnTo>
                    <a:pt x="9" y="87"/>
                  </a:lnTo>
                  <a:lnTo>
                    <a:pt x="11" y="87"/>
                  </a:lnTo>
                  <a:lnTo>
                    <a:pt x="14" y="90"/>
                  </a:lnTo>
                  <a:lnTo>
                    <a:pt x="14" y="90"/>
                  </a:lnTo>
                  <a:lnTo>
                    <a:pt x="14" y="94"/>
                  </a:lnTo>
                  <a:lnTo>
                    <a:pt x="14" y="94"/>
                  </a:lnTo>
                  <a:lnTo>
                    <a:pt x="16" y="97"/>
                  </a:lnTo>
                  <a:lnTo>
                    <a:pt x="16" y="97"/>
                  </a:lnTo>
                  <a:lnTo>
                    <a:pt x="16" y="97"/>
                  </a:lnTo>
                  <a:lnTo>
                    <a:pt x="18" y="97"/>
                  </a:lnTo>
                  <a:lnTo>
                    <a:pt x="18" y="97"/>
                  </a:lnTo>
                  <a:lnTo>
                    <a:pt x="18" y="97"/>
                  </a:lnTo>
                  <a:lnTo>
                    <a:pt x="18" y="97"/>
                  </a:lnTo>
                  <a:lnTo>
                    <a:pt x="18" y="97"/>
                  </a:lnTo>
                  <a:lnTo>
                    <a:pt x="16" y="101"/>
                  </a:lnTo>
                  <a:lnTo>
                    <a:pt x="16" y="101"/>
                  </a:lnTo>
                  <a:lnTo>
                    <a:pt x="18" y="106"/>
                  </a:lnTo>
                  <a:lnTo>
                    <a:pt x="18" y="106"/>
                  </a:lnTo>
                  <a:lnTo>
                    <a:pt x="18" y="106"/>
                  </a:lnTo>
                  <a:lnTo>
                    <a:pt x="18" y="106"/>
                  </a:lnTo>
                  <a:lnTo>
                    <a:pt x="21" y="106"/>
                  </a:lnTo>
                  <a:lnTo>
                    <a:pt x="21" y="106"/>
                  </a:lnTo>
                  <a:lnTo>
                    <a:pt x="21" y="106"/>
                  </a:lnTo>
                  <a:lnTo>
                    <a:pt x="21" y="106"/>
                  </a:lnTo>
                  <a:lnTo>
                    <a:pt x="23" y="106"/>
                  </a:lnTo>
                  <a:lnTo>
                    <a:pt x="23" y="106"/>
                  </a:lnTo>
                  <a:lnTo>
                    <a:pt x="23" y="109"/>
                  </a:lnTo>
                  <a:lnTo>
                    <a:pt x="23" y="109"/>
                  </a:lnTo>
                  <a:lnTo>
                    <a:pt x="26" y="111"/>
                  </a:lnTo>
                  <a:lnTo>
                    <a:pt x="28" y="111"/>
                  </a:lnTo>
                  <a:lnTo>
                    <a:pt x="28" y="111"/>
                  </a:lnTo>
                  <a:lnTo>
                    <a:pt x="28" y="113"/>
                  </a:lnTo>
                  <a:lnTo>
                    <a:pt x="28" y="113"/>
                  </a:lnTo>
                  <a:lnTo>
                    <a:pt x="30" y="116"/>
                  </a:lnTo>
                  <a:lnTo>
                    <a:pt x="30" y="116"/>
                  </a:lnTo>
                  <a:lnTo>
                    <a:pt x="30" y="116"/>
                  </a:lnTo>
                  <a:lnTo>
                    <a:pt x="30" y="118"/>
                  </a:lnTo>
                  <a:lnTo>
                    <a:pt x="30" y="118"/>
                  </a:lnTo>
                  <a:lnTo>
                    <a:pt x="35" y="120"/>
                  </a:lnTo>
                  <a:lnTo>
                    <a:pt x="37" y="123"/>
                  </a:lnTo>
                  <a:lnTo>
                    <a:pt x="37" y="125"/>
                  </a:lnTo>
                  <a:lnTo>
                    <a:pt x="40" y="125"/>
                  </a:lnTo>
                  <a:lnTo>
                    <a:pt x="42" y="125"/>
                  </a:lnTo>
                  <a:lnTo>
                    <a:pt x="42" y="125"/>
                  </a:lnTo>
                  <a:lnTo>
                    <a:pt x="44" y="125"/>
                  </a:lnTo>
                  <a:lnTo>
                    <a:pt x="44" y="125"/>
                  </a:lnTo>
                  <a:lnTo>
                    <a:pt x="44" y="125"/>
                  </a:lnTo>
                  <a:lnTo>
                    <a:pt x="44" y="125"/>
                  </a:lnTo>
                  <a:lnTo>
                    <a:pt x="47" y="125"/>
                  </a:lnTo>
                  <a:lnTo>
                    <a:pt x="47" y="125"/>
                  </a:lnTo>
                  <a:lnTo>
                    <a:pt x="47" y="127"/>
                  </a:lnTo>
                  <a:lnTo>
                    <a:pt x="49" y="127"/>
                  </a:lnTo>
                  <a:lnTo>
                    <a:pt x="54" y="127"/>
                  </a:lnTo>
                  <a:lnTo>
                    <a:pt x="56" y="127"/>
                  </a:lnTo>
                  <a:lnTo>
                    <a:pt x="56" y="127"/>
                  </a:lnTo>
                  <a:lnTo>
                    <a:pt x="56" y="125"/>
                  </a:lnTo>
                  <a:lnTo>
                    <a:pt x="56" y="125"/>
                  </a:lnTo>
                  <a:lnTo>
                    <a:pt x="56" y="123"/>
                  </a:lnTo>
                  <a:lnTo>
                    <a:pt x="56" y="123"/>
                  </a:lnTo>
                  <a:lnTo>
                    <a:pt x="56" y="123"/>
                  </a:lnTo>
                  <a:lnTo>
                    <a:pt x="59" y="123"/>
                  </a:lnTo>
                  <a:lnTo>
                    <a:pt x="59" y="123"/>
                  </a:lnTo>
                  <a:lnTo>
                    <a:pt x="59" y="123"/>
                  </a:lnTo>
                  <a:lnTo>
                    <a:pt x="59" y="120"/>
                  </a:lnTo>
                  <a:lnTo>
                    <a:pt x="59" y="118"/>
                  </a:lnTo>
                  <a:lnTo>
                    <a:pt x="59" y="118"/>
                  </a:lnTo>
                  <a:lnTo>
                    <a:pt x="59" y="118"/>
                  </a:lnTo>
                  <a:lnTo>
                    <a:pt x="59" y="116"/>
                  </a:lnTo>
                  <a:lnTo>
                    <a:pt x="59" y="116"/>
                  </a:lnTo>
                  <a:lnTo>
                    <a:pt x="59" y="116"/>
                  </a:lnTo>
                  <a:lnTo>
                    <a:pt x="63" y="111"/>
                  </a:lnTo>
                  <a:lnTo>
                    <a:pt x="63" y="111"/>
                  </a:lnTo>
                  <a:lnTo>
                    <a:pt x="66" y="109"/>
                  </a:lnTo>
                  <a:lnTo>
                    <a:pt x="66" y="109"/>
                  </a:lnTo>
                  <a:lnTo>
                    <a:pt x="63" y="106"/>
                  </a:lnTo>
                  <a:lnTo>
                    <a:pt x="63" y="106"/>
                  </a:lnTo>
                  <a:lnTo>
                    <a:pt x="63" y="106"/>
                  </a:lnTo>
                  <a:lnTo>
                    <a:pt x="63" y="104"/>
                  </a:lnTo>
                  <a:lnTo>
                    <a:pt x="63" y="104"/>
                  </a:lnTo>
                  <a:lnTo>
                    <a:pt x="66" y="104"/>
                  </a:lnTo>
                  <a:lnTo>
                    <a:pt x="66" y="104"/>
                  </a:lnTo>
                  <a:lnTo>
                    <a:pt x="68" y="101"/>
                  </a:lnTo>
                  <a:lnTo>
                    <a:pt x="68" y="101"/>
                  </a:lnTo>
                  <a:lnTo>
                    <a:pt x="68" y="101"/>
                  </a:lnTo>
                  <a:lnTo>
                    <a:pt x="68" y="101"/>
                  </a:lnTo>
                  <a:lnTo>
                    <a:pt x="71" y="101"/>
                  </a:lnTo>
                  <a:lnTo>
                    <a:pt x="71" y="99"/>
                  </a:lnTo>
                  <a:lnTo>
                    <a:pt x="71" y="99"/>
                  </a:lnTo>
                  <a:lnTo>
                    <a:pt x="71" y="97"/>
                  </a:lnTo>
                  <a:lnTo>
                    <a:pt x="73" y="97"/>
                  </a:lnTo>
                  <a:lnTo>
                    <a:pt x="73" y="97"/>
                  </a:lnTo>
                  <a:lnTo>
                    <a:pt x="78" y="97"/>
                  </a:lnTo>
                  <a:lnTo>
                    <a:pt x="78" y="97"/>
                  </a:lnTo>
                  <a:lnTo>
                    <a:pt x="80" y="94"/>
                  </a:lnTo>
                  <a:lnTo>
                    <a:pt x="80" y="94"/>
                  </a:lnTo>
                  <a:lnTo>
                    <a:pt x="82" y="94"/>
                  </a:lnTo>
                  <a:lnTo>
                    <a:pt x="85" y="97"/>
                  </a:lnTo>
                  <a:lnTo>
                    <a:pt x="87" y="97"/>
                  </a:lnTo>
                  <a:lnTo>
                    <a:pt x="92" y="94"/>
                  </a:lnTo>
                  <a:lnTo>
                    <a:pt x="94" y="92"/>
                  </a:lnTo>
                  <a:lnTo>
                    <a:pt x="99" y="92"/>
                  </a:lnTo>
                  <a:lnTo>
                    <a:pt x="104" y="87"/>
                  </a:lnTo>
                  <a:lnTo>
                    <a:pt x="106" y="87"/>
                  </a:lnTo>
                  <a:lnTo>
                    <a:pt x="111" y="83"/>
                  </a:lnTo>
                  <a:lnTo>
                    <a:pt x="111" y="83"/>
                  </a:lnTo>
                  <a:lnTo>
                    <a:pt x="113" y="83"/>
                  </a:lnTo>
                  <a:lnTo>
                    <a:pt x="113" y="83"/>
                  </a:lnTo>
                  <a:lnTo>
                    <a:pt x="113" y="83"/>
                  </a:lnTo>
                  <a:lnTo>
                    <a:pt x="113" y="83"/>
                  </a:lnTo>
                  <a:lnTo>
                    <a:pt x="113" y="80"/>
                  </a:lnTo>
                  <a:lnTo>
                    <a:pt x="113" y="80"/>
                  </a:lnTo>
                  <a:lnTo>
                    <a:pt x="113" y="78"/>
                  </a:lnTo>
                  <a:lnTo>
                    <a:pt x="113" y="78"/>
                  </a:lnTo>
                  <a:lnTo>
                    <a:pt x="113" y="78"/>
                  </a:lnTo>
                  <a:lnTo>
                    <a:pt x="111" y="78"/>
                  </a:lnTo>
                  <a:lnTo>
                    <a:pt x="111" y="75"/>
                  </a:lnTo>
                  <a:lnTo>
                    <a:pt x="111" y="73"/>
                  </a:lnTo>
                  <a:lnTo>
                    <a:pt x="111" y="73"/>
                  </a:lnTo>
                  <a:lnTo>
                    <a:pt x="111" y="73"/>
                  </a:lnTo>
                  <a:lnTo>
                    <a:pt x="113" y="71"/>
                  </a:lnTo>
                  <a:lnTo>
                    <a:pt x="113" y="68"/>
                  </a:lnTo>
                  <a:lnTo>
                    <a:pt x="113" y="66"/>
                  </a:lnTo>
                  <a:lnTo>
                    <a:pt x="115" y="66"/>
                  </a:lnTo>
                  <a:lnTo>
                    <a:pt x="120" y="64"/>
                  </a:lnTo>
                  <a:lnTo>
                    <a:pt x="120" y="64"/>
                  </a:lnTo>
                  <a:lnTo>
                    <a:pt x="120" y="64"/>
                  </a:lnTo>
                  <a:lnTo>
                    <a:pt x="120" y="61"/>
                  </a:lnTo>
                  <a:lnTo>
                    <a:pt x="123" y="61"/>
                  </a:lnTo>
                  <a:lnTo>
                    <a:pt x="120" y="61"/>
                  </a:lnTo>
                  <a:lnTo>
                    <a:pt x="120" y="59"/>
                  </a:lnTo>
                  <a:lnTo>
                    <a:pt x="120" y="59"/>
                  </a:lnTo>
                  <a:lnTo>
                    <a:pt x="120" y="56"/>
                  </a:lnTo>
                  <a:lnTo>
                    <a:pt x="120" y="56"/>
                  </a:lnTo>
                  <a:lnTo>
                    <a:pt x="123" y="54"/>
                  </a:lnTo>
                  <a:lnTo>
                    <a:pt x="123" y="54"/>
                  </a:lnTo>
                  <a:lnTo>
                    <a:pt x="125" y="54"/>
                  </a:lnTo>
                  <a:lnTo>
                    <a:pt x="127" y="54"/>
                  </a:lnTo>
                  <a:lnTo>
                    <a:pt x="127" y="52"/>
                  </a:lnTo>
                  <a:lnTo>
                    <a:pt x="127" y="52"/>
                  </a:lnTo>
                  <a:lnTo>
                    <a:pt x="127" y="52"/>
                  </a:lnTo>
                  <a:lnTo>
                    <a:pt x="127" y="49"/>
                  </a:lnTo>
                  <a:lnTo>
                    <a:pt x="127" y="49"/>
                  </a:lnTo>
                  <a:lnTo>
                    <a:pt x="130" y="47"/>
                  </a:lnTo>
                  <a:lnTo>
                    <a:pt x="130" y="47"/>
                  </a:lnTo>
                  <a:lnTo>
                    <a:pt x="130" y="47"/>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21" name="Freeform 40">
              <a:extLst>
                <a:ext uri="{FF2B5EF4-FFF2-40B4-BE49-F238E27FC236}">
                  <a16:creationId xmlns:a16="http://schemas.microsoft.com/office/drawing/2014/main" id="{FE9508DA-887C-7A9A-4631-E9843B7A82EB}"/>
                </a:ext>
              </a:extLst>
            </p:cNvPr>
            <p:cNvSpPr>
              <a:spLocks noEditPoints="1"/>
            </p:cNvSpPr>
            <p:nvPr/>
          </p:nvSpPr>
          <p:spPr bwMode="auto">
            <a:xfrm>
              <a:off x="9429330" y="2990326"/>
              <a:ext cx="546321" cy="657113"/>
            </a:xfrm>
            <a:custGeom>
              <a:avLst/>
              <a:gdLst>
                <a:gd name="T0" fmla="*/ 381 w 429"/>
                <a:gd name="T1" fmla="*/ 383 h 516"/>
                <a:gd name="T2" fmla="*/ 386 w 429"/>
                <a:gd name="T3" fmla="*/ 381 h 516"/>
                <a:gd name="T4" fmla="*/ 391 w 429"/>
                <a:gd name="T5" fmla="*/ 378 h 516"/>
                <a:gd name="T6" fmla="*/ 405 w 429"/>
                <a:gd name="T7" fmla="*/ 56 h 516"/>
                <a:gd name="T8" fmla="*/ 369 w 429"/>
                <a:gd name="T9" fmla="*/ 42 h 516"/>
                <a:gd name="T10" fmla="*/ 336 w 429"/>
                <a:gd name="T11" fmla="*/ 54 h 516"/>
                <a:gd name="T12" fmla="*/ 306 w 429"/>
                <a:gd name="T13" fmla="*/ 80 h 516"/>
                <a:gd name="T14" fmla="*/ 289 w 429"/>
                <a:gd name="T15" fmla="*/ 82 h 516"/>
                <a:gd name="T16" fmla="*/ 261 w 429"/>
                <a:gd name="T17" fmla="*/ 78 h 516"/>
                <a:gd name="T18" fmla="*/ 251 w 429"/>
                <a:gd name="T19" fmla="*/ 75 h 516"/>
                <a:gd name="T20" fmla="*/ 227 w 429"/>
                <a:gd name="T21" fmla="*/ 75 h 516"/>
                <a:gd name="T22" fmla="*/ 192 w 429"/>
                <a:gd name="T23" fmla="*/ 52 h 516"/>
                <a:gd name="T24" fmla="*/ 171 w 429"/>
                <a:gd name="T25" fmla="*/ 37 h 516"/>
                <a:gd name="T26" fmla="*/ 128 w 429"/>
                <a:gd name="T27" fmla="*/ 30 h 516"/>
                <a:gd name="T28" fmla="*/ 109 w 429"/>
                <a:gd name="T29" fmla="*/ 23 h 516"/>
                <a:gd name="T30" fmla="*/ 90 w 429"/>
                <a:gd name="T31" fmla="*/ 7 h 516"/>
                <a:gd name="T32" fmla="*/ 43 w 429"/>
                <a:gd name="T33" fmla="*/ 14 h 516"/>
                <a:gd name="T34" fmla="*/ 10 w 429"/>
                <a:gd name="T35" fmla="*/ 49 h 516"/>
                <a:gd name="T36" fmla="*/ 12 w 429"/>
                <a:gd name="T37" fmla="*/ 59 h 516"/>
                <a:gd name="T38" fmla="*/ 14 w 429"/>
                <a:gd name="T39" fmla="*/ 66 h 516"/>
                <a:gd name="T40" fmla="*/ 24 w 429"/>
                <a:gd name="T41" fmla="*/ 68 h 516"/>
                <a:gd name="T42" fmla="*/ 26 w 429"/>
                <a:gd name="T43" fmla="*/ 82 h 516"/>
                <a:gd name="T44" fmla="*/ 31 w 429"/>
                <a:gd name="T45" fmla="*/ 101 h 516"/>
                <a:gd name="T46" fmla="*/ 43 w 429"/>
                <a:gd name="T47" fmla="*/ 116 h 516"/>
                <a:gd name="T48" fmla="*/ 50 w 429"/>
                <a:gd name="T49" fmla="*/ 130 h 516"/>
                <a:gd name="T50" fmla="*/ 52 w 429"/>
                <a:gd name="T51" fmla="*/ 139 h 516"/>
                <a:gd name="T52" fmla="*/ 62 w 429"/>
                <a:gd name="T53" fmla="*/ 165 h 516"/>
                <a:gd name="T54" fmla="*/ 48 w 429"/>
                <a:gd name="T55" fmla="*/ 194 h 516"/>
                <a:gd name="T56" fmla="*/ 36 w 429"/>
                <a:gd name="T57" fmla="*/ 210 h 516"/>
                <a:gd name="T58" fmla="*/ 26 w 429"/>
                <a:gd name="T59" fmla="*/ 224 h 516"/>
                <a:gd name="T60" fmla="*/ 12 w 429"/>
                <a:gd name="T61" fmla="*/ 243 h 516"/>
                <a:gd name="T62" fmla="*/ 5 w 429"/>
                <a:gd name="T63" fmla="*/ 276 h 516"/>
                <a:gd name="T64" fmla="*/ 36 w 429"/>
                <a:gd name="T65" fmla="*/ 338 h 516"/>
                <a:gd name="T66" fmla="*/ 175 w 429"/>
                <a:gd name="T67" fmla="*/ 414 h 516"/>
                <a:gd name="T68" fmla="*/ 201 w 429"/>
                <a:gd name="T69" fmla="*/ 447 h 516"/>
                <a:gd name="T70" fmla="*/ 204 w 429"/>
                <a:gd name="T71" fmla="*/ 454 h 516"/>
                <a:gd name="T72" fmla="*/ 239 w 429"/>
                <a:gd name="T73" fmla="*/ 482 h 516"/>
                <a:gd name="T74" fmla="*/ 284 w 429"/>
                <a:gd name="T75" fmla="*/ 516 h 516"/>
                <a:gd name="T76" fmla="*/ 296 w 429"/>
                <a:gd name="T77" fmla="*/ 511 h 516"/>
                <a:gd name="T78" fmla="*/ 301 w 429"/>
                <a:gd name="T79" fmla="*/ 504 h 516"/>
                <a:gd name="T80" fmla="*/ 306 w 429"/>
                <a:gd name="T81" fmla="*/ 482 h 516"/>
                <a:gd name="T82" fmla="*/ 306 w 429"/>
                <a:gd name="T83" fmla="*/ 480 h 516"/>
                <a:gd name="T84" fmla="*/ 313 w 429"/>
                <a:gd name="T85" fmla="*/ 480 h 516"/>
                <a:gd name="T86" fmla="*/ 313 w 429"/>
                <a:gd name="T87" fmla="*/ 478 h 516"/>
                <a:gd name="T88" fmla="*/ 315 w 429"/>
                <a:gd name="T89" fmla="*/ 459 h 516"/>
                <a:gd name="T90" fmla="*/ 324 w 429"/>
                <a:gd name="T91" fmla="*/ 452 h 516"/>
                <a:gd name="T92" fmla="*/ 327 w 429"/>
                <a:gd name="T93" fmla="*/ 447 h 516"/>
                <a:gd name="T94" fmla="*/ 336 w 429"/>
                <a:gd name="T95" fmla="*/ 433 h 516"/>
                <a:gd name="T96" fmla="*/ 339 w 429"/>
                <a:gd name="T97" fmla="*/ 418 h 516"/>
                <a:gd name="T98" fmla="*/ 353 w 429"/>
                <a:gd name="T99" fmla="*/ 402 h 516"/>
                <a:gd name="T100" fmla="*/ 369 w 429"/>
                <a:gd name="T101" fmla="*/ 390 h 516"/>
                <a:gd name="T102" fmla="*/ 376 w 429"/>
                <a:gd name="T103" fmla="*/ 385 h 516"/>
                <a:gd name="T104" fmla="*/ 379 w 429"/>
                <a:gd name="T105" fmla="*/ 385 h 516"/>
                <a:gd name="T106" fmla="*/ 376 w 429"/>
                <a:gd name="T107" fmla="*/ 376 h 516"/>
                <a:gd name="T108" fmla="*/ 379 w 429"/>
                <a:gd name="T109" fmla="*/ 376 h 516"/>
                <a:gd name="T110" fmla="*/ 384 w 429"/>
                <a:gd name="T111" fmla="*/ 376 h 516"/>
                <a:gd name="T112" fmla="*/ 395 w 429"/>
                <a:gd name="T113" fmla="*/ 371 h 516"/>
                <a:gd name="T114" fmla="*/ 410 w 429"/>
                <a:gd name="T115" fmla="*/ 350 h 516"/>
                <a:gd name="T116" fmla="*/ 381 w 429"/>
                <a:gd name="T117" fmla="*/ 310 h 516"/>
                <a:gd name="T118" fmla="*/ 381 w 429"/>
                <a:gd name="T119" fmla="*/ 116 h 516"/>
                <a:gd name="T120" fmla="*/ 426 w 429"/>
                <a:gd name="T121" fmla="*/ 56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29" h="516">
                  <a:moveTo>
                    <a:pt x="388" y="376"/>
                  </a:moveTo>
                  <a:lnTo>
                    <a:pt x="386" y="376"/>
                  </a:lnTo>
                  <a:lnTo>
                    <a:pt x="384" y="376"/>
                  </a:lnTo>
                  <a:lnTo>
                    <a:pt x="384" y="376"/>
                  </a:lnTo>
                  <a:lnTo>
                    <a:pt x="384" y="378"/>
                  </a:lnTo>
                  <a:lnTo>
                    <a:pt x="384" y="378"/>
                  </a:lnTo>
                  <a:lnTo>
                    <a:pt x="381" y="378"/>
                  </a:lnTo>
                  <a:lnTo>
                    <a:pt x="381" y="378"/>
                  </a:lnTo>
                  <a:lnTo>
                    <a:pt x="379" y="381"/>
                  </a:lnTo>
                  <a:lnTo>
                    <a:pt x="379" y="381"/>
                  </a:lnTo>
                  <a:lnTo>
                    <a:pt x="379" y="383"/>
                  </a:lnTo>
                  <a:lnTo>
                    <a:pt x="381" y="383"/>
                  </a:lnTo>
                  <a:lnTo>
                    <a:pt x="381" y="383"/>
                  </a:lnTo>
                  <a:lnTo>
                    <a:pt x="381" y="383"/>
                  </a:lnTo>
                  <a:lnTo>
                    <a:pt x="381" y="385"/>
                  </a:lnTo>
                  <a:lnTo>
                    <a:pt x="381" y="385"/>
                  </a:lnTo>
                  <a:lnTo>
                    <a:pt x="381" y="383"/>
                  </a:lnTo>
                  <a:lnTo>
                    <a:pt x="381" y="383"/>
                  </a:lnTo>
                  <a:lnTo>
                    <a:pt x="381" y="383"/>
                  </a:lnTo>
                  <a:lnTo>
                    <a:pt x="381" y="383"/>
                  </a:lnTo>
                  <a:lnTo>
                    <a:pt x="381" y="383"/>
                  </a:lnTo>
                  <a:lnTo>
                    <a:pt x="381" y="381"/>
                  </a:lnTo>
                  <a:lnTo>
                    <a:pt x="381" y="381"/>
                  </a:lnTo>
                  <a:lnTo>
                    <a:pt x="381" y="381"/>
                  </a:lnTo>
                  <a:lnTo>
                    <a:pt x="384" y="381"/>
                  </a:lnTo>
                  <a:lnTo>
                    <a:pt x="386" y="381"/>
                  </a:lnTo>
                  <a:lnTo>
                    <a:pt x="386" y="381"/>
                  </a:lnTo>
                  <a:lnTo>
                    <a:pt x="386" y="381"/>
                  </a:lnTo>
                  <a:lnTo>
                    <a:pt x="386" y="381"/>
                  </a:lnTo>
                  <a:lnTo>
                    <a:pt x="386" y="381"/>
                  </a:lnTo>
                  <a:lnTo>
                    <a:pt x="386" y="381"/>
                  </a:lnTo>
                  <a:lnTo>
                    <a:pt x="386" y="381"/>
                  </a:lnTo>
                  <a:lnTo>
                    <a:pt x="386" y="381"/>
                  </a:lnTo>
                  <a:lnTo>
                    <a:pt x="386" y="381"/>
                  </a:lnTo>
                  <a:lnTo>
                    <a:pt x="388" y="381"/>
                  </a:lnTo>
                  <a:lnTo>
                    <a:pt x="388" y="381"/>
                  </a:lnTo>
                  <a:lnTo>
                    <a:pt x="388" y="381"/>
                  </a:lnTo>
                  <a:lnTo>
                    <a:pt x="388" y="378"/>
                  </a:lnTo>
                  <a:lnTo>
                    <a:pt x="388" y="378"/>
                  </a:lnTo>
                  <a:lnTo>
                    <a:pt x="388" y="381"/>
                  </a:lnTo>
                  <a:lnTo>
                    <a:pt x="391" y="381"/>
                  </a:lnTo>
                  <a:lnTo>
                    <a:pt x="391" y="378"/>
                  </a:lnTo>
                  <a:lnTo>
                    <a:pt x="388" y="376"/>
                  </a:lnTo>
                  <a:lnTo>
                    <a:pt x="388" y="376"/>
                  </a:lnTo>
                  <a:close/>
                  <a:moveTo>
                    <a:pt x="426" y="56"/>
                  </a:moveTo>
                  <a:lnTo>
                    <a:pt x="424" y="56"/>
                  </a:lnTo>
                  <a:lnTo>
                    <a:pt x="421" y="56"/>
                  </a:lnTo>
                  <a:lnTo>
                    <a:pt x="419" y="54"/>
                  </a:lnTo>
                  <a:lnTo>
                    <a:pt x="417" y="56"/>
                  </a:lnTo>
                  <a:lnTo>
                    <a:pt x="417" y="56"/>
                  </a:lnTo>
                  <a:lnTo>
                    <a:pt x="414" y="56"/>
                  </a:lnTo>
                  <a:lnTo>
                    <a:pt x="414" y="56"/>
                  </a:lnTo>
                  <a:lnTo>
                    <a:pt x="412" y="56"/>
                  </a:lnTo>
                  <a:lnTo>
                    <a:pt x="407" y="56"/>
                  </a:lnTo>
                  <a:lnTo>
                    <a:pt x="407" y="56"/>
                  </a:lnTo>
                  <a:lnTo>
                    <a:pt x="405" y="56"/>
                  </a:lnTo>
                  <a:lnTo>
                    <a:pt x="398" y="59"/>
                  </a:lnTo>
                  <a:lnTo>
                    <a:pt x="393" y="59"/>
                  </a:lnTo>
                  <a:lnTo>
                    <a:pt x="391" y="59"/>
                  </a:lnTo>
                  <a:lnTo>
                    <a:pt x="388" y="56"/>
                  </a:lnTo>
                  <a:lnTo>
                    <a:pt x="386" y="54"/>
                  </a:lnTo>
                  <a:lnTo>
                    <a:pt x="381" y="49"/>
                  </a:lnTo>
                  <a:lnTo>
                    <a:pt x="381" y="49"/>
                  </a:lnTo>
                  <a:lnTo>
                    <a:pt x="379" y="49"/>
                  </a:lnTo>
                  <a:lnTo>
                    <a:pt x="376" y="47"/>
                  </a:lnTo>
                  <a:lnTo>
                    <a:pt x="376" y="47"/>
                  </a:lnTo>
                  <a:lnTo>
                    <a:pt x="374" y="47"/>
                  </a:lnTo>
                  <a:lnTo>
                    <a:pt x="374" y="45"/>
                  </a:lnTo>
                  <a:lnTo>
                    <a:pt x="374" y="42"/>
                  </a:lnTo>
                  <a:lnTo>
                    <a:pt x="369" y="42"/>
                  </a:lnTo>
                  <a:lnTo>
                    <a:pt x="369" y="40"/>
                  </a:lnTo>
                  <a:lnTo>
                    <a:pt x="365" y="42"/>
                  </a:lnTo>
                  <a:lnTo>
                    <a:pt x="360" y="45"/>
                  </a:lnTo>
                  <a:lnTo>
                    <a:pt x="355" y="45"/>
                  </a:lnTo>
                  <a:lnTo>
                    <a:pt x="348" y="49"/>
                  </a:lnTo>
                  <a:lnTo>
                    <a:pt x="348" y="49"/>
                  </a:lnTo>
                  <a:lnTo>
                    <a:pt x="348" y="49"/>
                  </a:lnTo>
                  <a:lnTo>
                    <a:pt x="348" y="49"/>
                  </a:lnTo>
                  <a:lnTo>
                    <a:pt x="343" y="52"/>
                  </a:lnTo>
                  <a:lnTo>
                    <a:pt x="339" y="54"/>
                  </a:lnTo>
                  <a:lnTo>
                    <a:pt x="339" y="54"/>
                  </a:lnTo>
                  <a:lnTo>
                    <a:pt x="336" y="54"/>
                  </a:lnTo>
                  <a:lnTo>
                    <a:pt x="336" y="54"/>
                  </a:lnTo>
                  <a:lnTo>
                    <a:pt x="336" y="54"/>
                  </a:lnTo>
                  <a:lnTo>
                    <a:pt x="336" y="54"/>
                  </a:lnTo>
                  <a:lnTo>
                    <a:pt x="336" y="54"/>
                  </a:lnTo>
                  <a:lnTo>
                    <a:pt x="336" y="54"/>
                  </a:lnTo>
                  <a:lnTo>
                    <a:pt x="334" y="54"/>
                  </a:lnTo>
                  <a:lnTo>
                    <a:pt x="329" y="56"/>
                  </a:lnTo>
                  <a:lnTo>
                    <a:pt x="324" y="59"/>
                  </a:lnTo>
                  <a:lnTo>
                    <a:pt x="320" y="61"/>
                  </a:lnTo>
                  <a:lnTo>
                    <a:pt x="320" y="63"/>
                  </a:lnTo>
                  <a:lnTo>
                    <a:pt x="317" y="66"/>
                  </a:lnTo>
                  <a:lnTo>
                    <a:pt x="315" y="71"/>
                  </a:lnTo>
                  <a:lnTo>
                    <a:pt x="315" y="71"/>
                  </a:lnTo>
                  <a:lnTo>
                    <a:pt x="315" y="73"/>
                  </a:lnTo>
                  <a:lnTo>
                    <a:pt x="310" y="78"/>
                  </a:lnTo>
                  <a:lnTo>
                    <a:pt x="306" y="80"/>
                  </a:lnTo>
                  <a:lnTo>
                    <a:pt x="306" y="82"/>
                  </a:lnTo>
                  <a:lnTo>
                    <a:pt x="303" y="85"/>
                  </a:lnTo>
                  <a:lnTo>
                    <a:pt x="303" y="87"/>
                  </a:lnTo>
                  <a:lnTo>
                    <a:pt x="301" y="87"/>
                  </a:lnTo>
                  <a:lnTo>
                    <a:pt x="301" y="87"/>
                  </a:lnTo>
                  <a:lnTo>
                    <a:pt x="301" y="85"/>
                  </a:lnTo>
                  <a:lnTo>
                    <a:pt x="301" y="85"/>
                  </a:lnTo>
                  <a:lnTo>
                    <a:pt x="298" y="85"/>
                  </a:lnTo>
                  <a:lnTo>
                    <a:pt x="298" y="82"/>
                  </a:lnTo>
                  <a:lnTo>
                    <a:pt x="291" y="82"/>
                  </a:lnTo>
                  <a:lnTo>
                    <a:pt x="291" y="82"/>
                  </a:lnTo>
                  <a:lnTo>
                    <a:pt x="291" y="82"/>
                  </a:lnTo>
                  <a:lnTo>
                    <a:pt x="291" y="82"/>
                  </a:lnTo>
                  <a:lnTo>
                    <a:pt x="289" y="82"/>
                  </a:lnTo>
                  <a:lnTo>
                    <a:pt x="289" y="82"/>
                  </a:lnTo>
                  <a:lnTo>
                    <a:pt x="287" y="82"/>
                  </a:lnTo>
                  <a:lnTo>
                    <a:pt x="284" y="82"/>
                  </a:lnTo>
                  <a:lnTo>
                    <a:pt x="279" y="80"/>
                  </a:lnTo>
                  <a:lnTo>
                    <a:pt x="279" y="80"/>
                  </a:lnTo>
                  <a:lnTo>
                    <a:pt x="277" y="80"/>
                  </a:lnTo>
                  <a:lnTo>
                    <a:pt x="275" y="80"/>
                  </a:lnTo>
                  <a:lnTo>
                    <a:pt x="275" y="80"/>
                  </a:lnTo>
                  <a:lnTo>
                    <a:pt x="272" y="80"/>
                  </a:lnTo>
                  <a:lnTo>
                    <a:pt x="272" y="80"/>
                  </a:lnTo>
                  <a:lnTo>
                    <a:pt x="270" y="80"/>
                  </a:lnTo>
                  <a:lnTo>
                    <a:pt x="268" y="80"/>
                  </a:lnTo>
                  <a:lnTo>
                    <a:pt x="265" y="80"/>
                  </a:lnTo>
                  <a:lnTo>
                    <a:pt x="261" y="78"/>
                  </a:lnTo>
                  <a:lnTo>
                    <a:pt x="258" y="78"/>
                  </a:lnTo>
                  <a:lnTo>
                    <a:pt x="258" y="78"/>
                  </a:lnTo>
                  <a:lnTo>
                    <a:pt x="256" y="75"/>
                  </a:lnTo>
                  <a:lnTo>
                    <a:pt x="256" y="75"/>
                  </a:lnTo>
                  <a:lnTo>
                    <a:pt x="256" y="75"/>
                  </a:lnTo>
                  <a:lnTo>
                    <a:pt x="256" y="75"/>
                  </a:lnTo>
                  <a:lnTo>
                    <a:pt x="253" y="75"/>
                  </a:lnTo>
                  <a:lnTo>
                    <a:pt x="253" y="75"/>
                  </a:lnTo>
                  <a:lnTo>
                    <a:pt x="253" y="75"/>
                  </a:lnTo>
                  <a:lnTo>
                    <a:pt x="253" y="75"/>
                  </a:lnTo>
                  <a:lnTo>
                    <a:pt x="251" y="75"/>
                  </a:lnTo>
                  <a:lnTo>
                    <a:pt x="251" y="75"/>
                  </a:lnTo>
                  <a:lnTo>
                    <a:pt x="251" y="75"/>
                  </a:lnTo>
                  <a:lnTo>
                    <a:pt x="251" y="75"/>
                  </a:lnTo>
                  <a:lnTo>
                    <a:pt x="249" y="75"/>
                  </a:lnTo>
                  <a:lnTo>
                    <a:pt x="249" y="75"/>
                  </a:lnTo>
                  <a:lnTo>
                    <a:pt x="249" y="75"/>
                  </a:lnTo>
                  <a:lnTo>
                    <a:pt x="249" y="73"/>
                  </a:lnTo>
                  <a:lnTo>
                    <a:pt x="249" y="73"/>
                  </a:lnTo>
                  <a:lnTo>
                    <a:pt x="246" y="73"/>
                  </a:lnTo>
                  <a:lnTo>
                    <a:pt x="246" y="73"/>
                  </a:lnTo>
                  <a:lnTo>
                    <a:pt x="246" y="75"/>
                  </a:lnTo>
                  <a:lnTo>
                    <a:pt x="246" y="75"/>
                  </a:lnTo>
                  <a:lnTo>
                    <a:pt x="244" y="75"/>
                  </a:lnTo>
                  <a:lnTo>
                    <a:pt x="242" y="75"/>
                  </a:lnTo>
                  <a:lnTo>
                    <a:pt x="237" y="75"/>
                  </a:lnTo>
                  <a:lnTo>
                    <a:pt x="230" y="75"/>
                  </a:lnTo>
                  <a:lnTo>
                    <a:pt x="227" y="75"/>
                  </a:lnTo>
                  <a:lnTo>
                    <a:pt x="227" y="75"/>
                  </a:lnTo>
                  <a:lnTo>
                    <a:pt x="227" y="75"/>
                  </a:lnTo>
                  <a:lnTo>
                    <a:pt x="225" y="75"/>
                  </a:lnTo>
                  <a:lnTo>
                    <a:pt x="223" y="73"/>
                  </a:lnTo>
                  <a:lnTo>
                    <a:pt x="223" y="73"/>
                  </a:lnTo>
                  <a:lnTo>
                    <a:pt x="223" y="73"/>
                  </a:lnTo>
                  <a:lnTo>
                    <a:pt x="220" y="71"/>
                  </a:lnTo>
                  <a:lnTo>
                    <a:pt x="220" y="68"/>
                  </a:lnTo>
                  <a:lnTo>
                    <a:pt x="218" y="68"/>
                  </a:lnTo>
                  <a:lnTo>
                    <a:pt x="213" y="66"/>
                  </a:lnTo>
                  <a:lnTo>
                    <a:pt x="209" y="61"/>
                  </a:lnTo>
                  <a:lnTo>
                    <a:pt x="201" y="59"/>
                  </a:lnTo>
                  <a:lnTo>
                    <a:pt x="197" y="54"/>
                  </a:lnTo>
                  <a:lnTo>
                    <a:pt x="192" y="52"/>
                  </a:lnTo>
                  <a:lnTo>
                    <a:pt x="187" y="49"/>
                  </a:lnTo>
                  <a:lnTo>
                    <a:pt x="182" y="45"/>
                  </a:lnTo>
                  <a:lnTo>
                    <a:pt x="175" y="42"/>
                  </a:lnTo>
                  <a:lnTo>
                    <a:pt x="173" y="40"/>
                  </a:lnTo>
                  <a:lnTo>
                    <a:pt x="173" y="40"/>
                  </a:lnTo>
                  <a:lnTo>
                    <a:pt x="173" y="40"/>
                  </a:lnTo>
                  <a:lnTo>
                    <a:pt x="173" y="40"/>
                  </a:lnTo>
                  <a:lnTo>
                    <a:pt x="173" y="40"/>
                  </a:lnTo>
                  <a:lnTo>
                    <a:pt x="173" y="37"/>
                  </a:lnTo>
                  <a:lnTo>
                    <a:pt x="171" y="37"/>
                  </a:lnTo>
                  <a:lnTo>
                    <a:pt x="171" y="37"/>
                  </a:lnTo>
                  <a:lnTo>
                    <a:pt x="171" y="37"/>
                  </a:lnTo>
                  <a:lnTo>
                    <a:pt x="171" y="37"/>
                  </a:lnTo>
                  <a:lnTo>
                    <a:pt x="171" y="37"/>
                  </a:lnTo>
                  <a:lnTo>
                    <a:pt x="168" y="35"/>
                  </a:lnTo>
                  <a:lnTo>
                    <a:pt x="168" y="35"/>
                  </a:lnTo>
                  <a:lnTo>
                    <a:pt x="166" y="35"/>
                  </a:lnTo>
                  <a:lnTo>
                    <a:pt x="161" y="33"/>
                  </a:lnTo>
                  <a:lnTo>
                    <a:pt x="159" y="33"/>
                  </a:lnTo>
                  <a:lnTo>
                    <a:pt x="149" y="33"/>
                  </a:lnTo>
                  <a:lnTo>
                    <a:pt x="149" y="33"/>
                  </a:lnTo>
                  <a:lnTo>
                    <a:pt x="149" y="33"/>
                  </a:lnTo>
                  <a:lnTo>
                    <a:pt x="147" y="30"/>
                  </a:lnTo>
                  <a:lnTo>
                    <a:pt x="147" y="30"/>
                  </a:lnTo>
                  <a:lnTo>
                    <a:pt x="138" y="30"/>
                  </a:lnTo>
                  <a:lnTo>
                    <a:pt x="128" y="33"/>
                  </a:lnTo>
                  <a:lnTo>
                    <a:pt x="128" y="30"/>
                  </a:lnTo>
                  <a:lnTo>
                    <a:pt x="128" y="30"/>
                  </a:lnTo>
                  <a:lnTo>
                    <a:pt x="126" y="30"/>
                  </a:lnTo>
                  <a:lnTo>
                    <a:pt x="126" y="30"/>
                  </a:lnTo>
                  <a:lnTo>
                    <a:pt x="123" y="30"/>
                  </a:lnTo>
                  <a:lnTo>
                    <a:pt x="116" y="30"/>
                  </a:lnTo>
                  <a:lnTo>
                    <a:pt x="116" y="30"/>
                  </a:lnTo>
                  <a:lnTo>
                    <a:pt x="114" y="30"/>
                  </a:lnTo>
                  <a:lnTo>
                    <a:pt x="114" y="30"/>
                  </a:lnTo>
                  <a:lnTo>
                    <a:pt x="111" y="28"/>
                  </a:lnTo>
                  <a:lnTo>
                    <a:pt x="111" y="28"/>
                  </a:lnTo>
                  <a:lnTo>
                    <a:pt x="111" y="28"/>
                  </a:lnTo>
                  <a:lnTo>
                    <a:pt x="111" y="26"/>
                  </a:lnTo>
                  <a:lnTo>
                    <a:pt x="111" y="26"/>
                  </a:lnTo>
                  <a:lnTo>
                    <a:pt x="111" y="23"/>
                  </a:lnTo>
                  <a:lnTo>
                    <a:pt x="109" y="23"/>
                  </a:lnTo>
                  <a:lnTo>
                    <a:pt x="109" y="21"/>
                  </a:lnTo>
                  <a:lnTo>
                    <a:pt x="107" y="21"/>
                  </a:lnTo>
                  <a:lnTo>
                    <a:pt x="102" y="21"/>
                  </a:lnTo>
                  <a:lnTo>
                    <a:pt x="102" y="19"/>
                  </a:lnTo>
                  <a:lnTo>
                    <a:pt x="100" y="19"/>
                  </a:lnTo>
                  <a:lnTo>
                    <a:pt x="97" y="19"/>
                  </a:lnTo>
                  <a:lnTo>
                    <a:pt x="97" y="21"/>
                  </a:lnTo>
                  <a:lnTo>
                    <a:pt x="97" y="21"/>
                  </a:lnTo>
                  <a:lnTo>
                    <a:pt x="97" y="23"/>
                  </a:lnTo>
                  <a:lnTo>
                    <a:pt x="93" y="21"/>
                  </a:lnTo>
                  <a:lnTo>
                    <a:pt x="93" y="21"/>
                  </a:lnTo>
                  <a:lnTo>
                    <a:pt x="90" y="16"/>
                  </a:lnTo>
                  <a:lnTo>
                    <a:pt x="88" y="14"/>
                  </a:lnTo>
                  <a:lnTo>
                    <a:pt x="90" y="7"/>
                  </a:lnTo>
                  <a:lnTo>
                    <a:pt x="88" y="4"/>
                  </a:lnTo>
                  <a:lnTo>
                    <a:pt x="81" y="4"/>
                  </a:lnTo>
                  <a:lnTo>
                    <a:pt x="83" y="2"/>
                  </a:lnTo>
                  <a:lnTo>
                    <a:pt x="83" y="0"/>
                  </a:lnTo>
                  <a:lnTo>
                    <a:pt x="78" y="2"/>
                  </a:lnTo>
                  <a:lnTo>
                    <a:pt x="74" y="4"/>
                  </a:lnTo>
                  <a:lnTo>
                    <a:pt x="74" y="2"/>
                  </a:lnTo>
                  <a:lnTo>
                    <a:pt x="69" y="4"/>
                  </a:lnTo>
                  <a:lnTo>
                    <a:pt x="67" y="7"/>
                  </a:lnTo>
                  <a:lnTo>
                    <a:pt x="59" y="7"/>
                  </a:lnTo>
                  <a:lnTo>
                    <a:pt x="57" y="9"/>
                  </a:lnTo>
                  <a:lnTo>
                    <a:pt x="52" y="11"/>
                  </a:lnTo>
                  <a:lnTo>
                    <a:pt x="48" y="11"/>
                  </a:lnTo>
                  <a:lnTo>
                    <a:pt x="43" y="14"/>
                  </a:lnTo>
                  <a:lnTo>
                    <a:pt x="38" y="16"/>
                  </a:lnTo>
                  <a:lnTo>
                    <a:pt x="36" y="19"/>
                  </a:lnTo>
                  <a:lnTo>
                    <a:pt x="31" y="19"/>
                  </a:lnTo>
                  <a:lnTo>
                    <a:pt x="26" y="21"/>
                  </a:lnTo>
                  <a:lnTo>
                    <a:pt x="22" y="28"/>
                  </a:lnTo>
                  <a:lnTo>
                    <a:pt x="17" y="33"/>
                  </a:lnTo>
                  <a:lnTo>
                    <a:pt x="12" y="37"/>
                  </a:lnTo>
                  <a:lnTo>
                    <a:pt x="5" y="42"/>
                  </a:lnTo>
                  <a:lnTo>
                    <a:pt x="7" y="45"/>
                  </a:lnTo>
                  <a:lnTo>
                    <a:pt x="7" y="45"/>
                  </a:lnTo>
                  <a:lnTo>
                    <a:pt x="10" y="47"/>
                  </a:lnTo>
                  <a:lnTo>
                    <a:pt x="10" y="47"/>
                  </a:lnTo>
                  <a:lnTo>
                    <a:pt x="10" y="49"/>
                  </a:lnTo>
                  <a:lnTo>
                    <a:pt x="10" y="49"/>
                  </a:lnTo>
                  <a:lnTo>
                    <a:pt x="10" y="49"/>
                  </a:lnTo>
                  <a:lnTo>
                    <a:pt x="10" y="49"/>
                  </a:lnTo>
                  <a:lnTo>
                    <a:pt x="10" y="52"/>
                  </a:lnTo>
                  <a:lnTo>
                    <a:pt x="10" y="52"/>
                  </a:lnTo>
                  <a:lnTo>
                    <a:pt x="10" y="52"/>
                  </a:lnTo>
                  <a:lnTo>
                    <a:pt x="10" y="54"/>
                  </a:lnTo>
                  <a:lnTo>
                    <a:pt x="10" y="54"/>
                  </a:lnTo>
                  <a:lnTo>
                    <a:pt x="10" y="54"/>
                  </a:lnTo>
                  <a:lnTo>
                    <a:pt x="10" y="56"/>
                  </a:lnTo>
                  <a:lnTo>
                    <a:pt x="12" y="56"/>
                  </a:lnTo>
                  <a:lnTo>
                    <a:pt x="12" y="56"/>
                  </a:lnTo>
                  <a:lnTo>
                    <a:pt x="12" y="56"/>
                  </a:lnTo>
                  <a:lnTo>
                    <a:pt x="12" y="59"/>
                  </a:lnTo>
                  <a:lnTo>
                    <a:pt x="12" y="59"/>
                  </a:lnTo>
                  <a:lnTo>
                    <a:pt x="12" y="61"/>
                  </a:lnTo>
                  <a:lnTo>
                    <a:pt x="12" y="61"/>
                  </a:lnTo>
                  <a:lnTo>
                    <a:pt x="12" y="61"/>
                  </a:lnTo>
                  <a:lnTo>
                    <a:pt x="14" y="61"/>
                  </a:lnTo>
                  <a:lnTo>
                    <a:pt x="17" y="61"/>
                  </a:lnTo>
                  <a:lnTo>
                    <a:pt x="17" y="61"/>
                  </a:lnTo>
                  <a:lnTo>
                    <a:pt x="17" y="61"/>
                  </a:lnTo>
                  <a:lnTo>
                    <a:pt x="17" y="61"/>
                  </a:lnTo>
                  <a:lnTo>
                    <a:pt x="17" y="63"/>
                  </a:lnTo>
                  <a:lnTo>
                    <a:pt x="14" y="63"/>
                  </a:lnTo>
                  <a:lnTo>
                    <a:pt x="14" y="63"/>
                  </a:lnTo>
                  <a:lnTo>
                    <a:pt x="17" y="66"/>
                  </a:lnTo>
                  <a:lnTo>
                    <a:pt x="17" y="66"/>
                  </a:lnTo>
                  <a:lnTo>
                    <a:pt x="14" y="66"/>
                  </a:lnTo>
                  <a:lnTo>
                    <a:pt x="14" y="66"/>
                  </a:lnTo>
                  <a:lnTo>
                    <a:pt x="17" y="66"/>
                  </a:lnTo>
                  <a:lnTo>
                    <a:pt x="17" y="66"/>
                  </a:lnTo>
                  <a:lnTo>
                    <a:pt x="17" y="66"/>
                  </a:lnTo>
                  <a:lnTo>
                    <a:pt x="19" y="66"/>
                  </a:lnTo>
                  <a:lnTo>
                    <a:pt x="19" y="66"/>
                  </a:lnTo>
                  <a:lnTo>
                    <a:pt x="19" y="66"/>
                  </a:lnTo>
                  <a:lnTo>
                    <a:pt x="19" y="66"/>
                  </a:lnTo>
                  <a:lnTo>
                    <a:pt x="22" y="68"/>
                  </a:lnTo>
                  <a:lnTo>
                    <a:pt x="22" y="71"/>
                  </a:lnTo>
                  <a:lnTo>
                    <a:pt x="22" y="71"/>
                  </a:lnTo>
                  <a:lnTo>
                    <a:pt x="22" y="71"/>
                  </a:lnTo>
                  <a:lnTo>
                    <a:pt x="24" y="71"/>
                  </a:lnTo>
                  <a:lnTo>
                    <a:pt x="24" y="68"/>
                  </a:lnTo>
                  <a:lnTo>
                    <a:pt x="24" y="68"/>
                  </a:lnTo>
                  <a:lnTo>
                    <a:pt x="26" y="68"/>
                  </a:lnTo>
                  <a:lnTo>
                    <a:pt x="29" y="71"/>
                  </a:lnTo>
                  <a:lnTo>
                    <a:pt x="29" y="71"/>
                  </a:lnTo>
                  <a:lnTo>
                    <a:pt x="29" y="73"/>
                  </a:lnTo>
                  <a:lnTo>
                    <a:pt x="31" y="73"/>
                  </a:lnTo>
                  <a:lnTo>
                    <a:pt x="31" y="73"/>
                  </a:lnTo>
                  <a:lnTo>
                    <a:pt x="31" y="78"/>
                  </a:lnTo>
                  <a:lnTo>
                    <a:pt x="31" y="80"/>
                  </a:lnTo>
                  <a:lnTo>
                    <a:pt x="29" y="82"/>
                  </a:lnTo>
                  <a:lnTo>
                    <a:pt x="29" y="82"/>
                  </a:lnTo>
                  <a:lnTo>
                    <a:pt x="29" y="82"/>
                  </a:lnTo>
                  <a:lnTo>
                    <a:pt x="29" y="82"/>
                  </a:lnTo>
                  <a:lnTo>
                    <a:pt x="26" y="82"/>
                  </a:lnTo>
                  <a:lnTo>
                    <a:pt x="26" y="82"/>
                  </a:lnTo>
                  <a:lnTo>
                    <a:pt x="29" y="85"/>
                  </a:lnTo>
                  <a:lnTo>
                    <a:pt x="29" y="85"/>
                  </a:lnTo>
                  <a:lnTo>
                    <a:pt x="29" y="85"/>
                  </a:lnTo>
                  <a:lnTo>
                    <a:pt x="29" y="87"/>
                  </a:lnTo>
                  <a:lnTo>
                    <a:pt x="26" y="87"/>
                  </a:lnTo>
                  <a:lnTo>
                    <a:pt x="29" y="87"/>
                  </a:lnTo>
                  <a:lnTo>
                    <a:pt x="29" y="90"/>
                  </a:lnTo>
                  <a:lnTo>
                    <a:pt x="29" y="90"/>
                  </a:lnTo>
                  <a:lnTo>
                    <a:pt x="29" y="90"/>
                  </a:lnTo>
                  <a:lnTo>
                    <a:pt x="29" y="92"/>
                  </a:lnTo>
                  <a:lnTo>
                    <a:pt x="31" y="99"/>
                  </a:lnTo>
                  <a:lnTo>
                    <a:pt x="31" y="99"/>
                  </a:lnTo>
                  <a:lnTo>
                    <a:pt x="31" y="101"/>
                  </a:lnTo>
                  <a:lnTo>
                    <a:pt x="33" y="101"/>
                  </a:lnTo>
                  <a:lnTo>
                    <a:pt x="36" y="101"/>
                  </a:lnTo>
                  <a:lnTo>
                    <a:pt x="36" y="104"/>
                  </a:lnTo>
                  <a:lnTo>
                    <a:pt x="36" y="104"/>
                  </a:lnTo>
                  <a:lnTo>
                    <a:pt x="38" y="111"/>
                  </a:lnTo>
                  <a:lnTo>
                    <a:pt x="38" y="111"/>
                  </a:lnTo>
                  <a:lnTo>
                    <a:pt x="41" y="113"/>
                  </a:lnTo>
                  <a:lnTo>
                    <a:pt x="41" y="116"/>
                  </a:lnTo>
                  <a:lnTo>
                    <a:pt x="41" y="116"/>
                  </a:lnTo>
                  <a:lnTo>
                    <a:pt x="43" y="116"/>
                  </a:lnTo>
                  <a:lnTo>
                    <a:pt x="43" y="116"/>
                  </a:lnTo>
                  <a:lnTo>
                    <a:pt x="43" y="116"/>
                  </a:lnTo>
                  <a:lnTo>
                    <a:pt x="43" y="116"/>
                  </a:lnTo>
                  <a:lnTo>
                    <a:pt x="43" y="116"/>
                  </a:lnTo>
                  <a:lnTo>
                    <a:pt x="43" y="116"/>
                  </a:lnTo>
                  <a:lnTo>
                    <a:pt x="43" y="113"/>
                  </a:lnTo>
                  <a:lnTo>
                    <a:pt x="43" y="116"/>
                  </a:lnTo>
                  <a:lnTo>
                    <a:pt x="43" y="116"/>
                  </a:lnTo>
                  <a:lnTo>
                    <a:pt x="43" y="116"/>
                  </a:lnTo>
                  <a:lnTo>
                    <a:pt x="45" y="116"/>
                  </a:lnTo>
                  <a:lnTo>
                    <a:pt x="45" y="116"/>
                  </a:lnTo>
                  <a:lnTo>
                    <a:pt x="45" y="116"/>
                  </a:lnTo>
                  <a:lnTo>
                    <a:pt x="45" y="116"/>
                  </a:lnTo>
                  <a:lnTo>
                    <a:pt x="45" y="116"/>
                  </a:lnTo>
                  <a:lnTo>
                    <a:pt x="48" y="118"/>
                  </a:lnTo>
                  <a:lnTo>
                    <a:pt x="48" y="120"/>
                  </a:lnTo>
                  <a:lnTo>
                    <a:pt x="48" y="125"/>
                  </a:lnTo>
                  <a:lnTo>
                    <a:pt x="50" y="130"/>
                  </a:lnTo>
                  <a:lnTo>
                    <a:pt x="52" y="130"/>
                  </a:lnTo>
                  <a:lnTo>
                    <a:pt x="52" y="130"/>
                  </a:lnTo>
                  <a:lnTo>
                    <a:pt x="52" y="130"/>
                  </a:lnTo>
                  <a:lnTo>
                    <a:pt x="52" y="130"/>
                  </a:lnTo>
                  <a:lnTo>
                    <a:pt x="52" y="130"/>
                  </a:lnTo>
                  <a:lnTo>
                    <a:pt x="55" y="130"/>
                  </a:lnTo>
                  <a:lnTo>
                    <a:pt x="55" y="132"/>
                  </a:lnTo>
                  <a:lnTo>
                    <a:pt x="55" y="134"/>
                  </a:lnTo>
                  <a:lnTo>
                    <a:pt x="55" y="134"/>
                  </a:lnTo>
                  <a:lnTo>
                    <a:pt x="57" y="137"/>
                  </a:lnTo>
                  <a:lnTo>
                    <a:pt x="57" y="137"/>
                  </a:lnTo>
                  <a:lnTo>
                    <a:pt x="55" y="137"/>
                  </a:lnTo>
                  <a:lnTo>
                    <a:pt x="55" y="139"/>
                  </a:lnTo>
                  <a:lnTo>
                    <a:pt x="52" y="139"/>
                  </a:lnTo>
                  <a:lnTo>
                    <a:pt x="52" y="142"/>
                  </a:lnTo>
                  <a:lnTo>
                    <a:pt x="52" y="142"/>
                  </a:lnTo>
                  <a:lnTo>
                    <a:pt x="55" y="149"/>
                  </a:lnTo>
                  <a:lnTo>
                    <a:pt x="57" y="151"/>
                  </a:lnTo>
                  <a:lnTo>
                    <a:pt x="59" y="156"/>
                  </a:lnTo>
                  <a:lnTo>
                    <a:pt x="59" y="156"/>
                  </a:lnTo>
                  <a:lnTo>
                    <a:pt x="57" y="158"/>
                  </a:lnTo>
                  <a:lnTo>
                    <a:pt x="57" y="161"/>
                  </a:lnTo>
                  <a:lnTo>
                    <a:pt x="57" y="161"/>
                  </a:lnTo>
                  <a:lnTo>
                    <a:pt x="59" y="163"/>
                  </a:lnTo>
                  <a:lnTo>
                    <a:pt x="59" y="163"/>
                  </a:lnTo>
                  <a:lnTo>
                    <a:pt x="59" y="163"/>
                  </a:lnTo>
                  <a:lnTo>
                    <a:pt x="59" y="165"/>
                  </a:lnTo>
                  <a:lnTo>
                    <a:pt x="62" y="165"/>
                  </a:lnTo>
                  <a:lnTo>
                    <a:pt x="59" y="165"/>
                  </a:lnTo>
                  <a:lnTo>
                    <a:pt x="59" y="168"/>
                  </a:lnTo>
                  <a:lnTo>
                    <a:pt x="59" y="168"/>
                  </a:lnTo>
                  <a:lnTo>
                    <a:pt x="59" y="179"/>
                  </a:lnTo>
                  <a:lnTo>
                    <a:pt x="59" y="179"/>
                  </a:lnTo>
                  <a:lnTo>
                    <a:pt x="57" y="184"/>
                  </a:lnTo>
                  <a:lnTo>
                    <a:pt x="57" y="184"/>
                  </a:lnTo>
                  <a:lnTo>
                    <a:pt x="57" y="184"/>
                  </a:lnTo>
                  <a:lnTo>
                    <a:pt x="55" y="184"/>
                  </a:lnTo>
                  <a:lnTo>
                    <a:pt x="55" y="184"/>
                  </a:lnTo>
                  <a:lnTo>
                    <a:pt x="55" y="184"/>
                  </a:lnTo>
                  <a:lnTo>
                    <a:pt x="52" y="187"/>
                  </a:lnTo>
                  <a:lnTo>
                    <a:pt x="52" y="191"/>
                  </a:lnTo>
                  <a:lnTo>
                    <a:pt x="48" y="194"/>
                  </a:lnTo>
                  <a:lnTo>
                    <a:pt x="48" y="194"/>
                  </a:lnTo>
                  <a:lnTo>
                    <a:pt x="48" y="196"/>
                  </a:lnTo>
                  <a:lnTo>
                    <a:pt x="50" y="198"/>
                  </a:lnTo>
                  <a:lnTo>
                    <a:pt x="50" y="201"/>
                  </a:lnTo>
                  <a:lnTo>
                    <a:pt x="50" y="203"/>
                  </a:lnTo>
                  <a:lnTo>
                    <a:pt x="48" y="203"/>
                  </a:lnTo>
                  <a:lnTo>
                    <a:pt x="43" y="203"/>
                  </a:lnTo>
                  <a:lnTo>
                    <a:pt x="43" y="203"/>
                  </a:lnTo>
                  <a:lnTo>
                    <a:pt x="41" y="205"/>
                  </a:lnTo>
                  <a:lnTo>
                    <a:pt x="38" y="205"/>
                  </a:lnTo>
                  <a:lnTo>
                    <a:pt x="38" y="208"/>
                  </a:lnTo>
                  <a:lnTo>
                    <a:pt x="38" y="208"/>
                  </a:lnTo>
                  <a:lnTo>
                    <a:pt x="38" y="208"/>
                  </a:lnTo>
                  <a:lnTo>
                    <a:pt x="36" y="210"/>
                  </a:lnTo>
                  <a:lnTo>
                    <a:pt x="36" y="210"/>
                  </a:lnTo>
                  <a:lnTo>
                    <a:pt x="36" y="210"/>
                  </a:lnTo>
                  <a:lnTo>
                    <a:pt x="36" y="210"/>
                  </a:lnTo>
                  <a:lnTo>
                    <a:pt x="33" y="208"/>
                  </a:lnTo>
                  <a:lnTo>
                    <a:pt x="33" y="210"/>
                  </a:lnTo>
                  <a:lnTo>
                    <a:pt x="33" y="210"/>
                  </a:lnTo>
                  <a:lnTo>
                    <a:pt x="31" y="213"/>
                  </a:lnTo>
                  <a:lnTo>
                    <a:pt x="31" y="213"/>
                  </a:lnTo>
                  <a:lnTo>
                    <a:pt x="31" y="215"/>
                  </a:lnTo>
                  <a:lnTo>
                    <a:pt x="31" y="217"/>
                  </a:lnTo>
                  <a:lnTo>
                    <a:pt x="31" y="220"/>
                  </a:lnTo>
                  <a:lnTo>
                    <a:pt x="29" y="222"/>
                  </a:lnTo>
                  <a:lnTo>
                    <a:pt x="29" y="224"/>
                  </a:lnTo>
                  <a:lnTo>
                    <a:pt x="26" y="224"/>
                  </a:lnTo>
                  <a:lnTo>
                    <a:pt x="24" y="227"/>
                  </a:lnTo>
                  <a:lnTo>
                    <a:pt x="24" y="227"/>
                  </a:lnTo>
                  <a:lnTo>
                    <a:pt x="24" y="227"/>
                  </a:lnTo>
                  <a:lnTo>
                    <a:pt x="22" y="229"/>
                  </a:lnTo>
                  <a:lnTo>
                    <a:pt x="22" y="232"/>
                  </a:lnTo>
                  <a:lnTo>
                    <a:pt x="22" y="232"/>
                  </a:lnTo>
                  <a:lnTo>
                    <a:pt x="19" y="234"/>
                  </a:lnTo>
                  <a:lnTo>
                    <a:pt x="17" y="234"/>
                  </a:lnTo>
                  <a:lnTo>
                    <a:pt x="14" y="236"/>
                  </a:lnTo>
                  <a:lnTo>
                    <a:pt x="14" y="236"/>
                  </a:lnTo>
                  <a:lnTo>
                    <a:pt x="14" y="236"/>
                  </a:lnTo>
                  <a:lnTo>
                    <a:pt x="12" y="243"/>
                  </a:lnTo>
                  <a:lnTo>
                    <a:pt x="12" y="243"/>
                  </a:lnTo>
                  <a:lnTo>
                    <a:pt x="12" y="243"/>
                  </a:lnTo>
                  <a:lnTo>
                    <a:pt x="12" y="246"/>
                  </a:lnTo>
                  <a:lnTo>
                    <a:pt x="12" y="246"/>
                  </a:lnTo>
                  <a:lnTo>
                    <a:pt x="12" y="246"/>
                  </a:lnTo>
                  <a:lnTo>
                    <a:pt x="12" y="248"/>
                  </a:lnTo>
                  <a:lnTo>
                    <a:pt x="12" y="248"/>
                  </a:lnTo>
                  <a:lnTo>
                    <a:pt x="12" y="250"/>
                  </a:lnTo>
                  <a:lnTo>
                    <a:pt x="10" y="250"/>
                  </a:lnTo>
                  <a:lnTo>
                    <a:pt x="5" y="258"/>
                  </a:lnTo>
                  <a:lnTo>
                    <a:pt x="5" y="258"/>
                  </a:lnTo>
                  <a:lnTo>
                    <a:pt x="0" y="262"/>
                  </a:lnTo>
                  <a:lnTo>
                    <a:pt x="0" y="262"/>
                  </a:lnTo>
                  <a:lnTo>
                    <a:pt x="3" y="267"/>
                  </a:lnTo>
                  <a:lnTo>
                    <a:pt x="5" y="274"/>
                  </a:lnTo>
                  <a:lnTo>
                    <a:pt x="5" y="276"/>
                  </a:lnTo>
                  <a:lnTo>
                    <a:pt x="3" y="284"/>
                  </a:lnTo>
                  <a:lnTo>
                    <a:pt x="3" y="295"/>
                  </a:lnTo>
                  <a:lnTo>
                    <a:pt x="0" y="303"/>
                  </a:lnTo>
                  <a:lnTo>
                    <a:pt x="3" y="310"/>
                  </a:lnTo>
                  <a:lnTo>
                    <a:pt x="3" y="321"/>
                  </a:lnTo>
                  <a:lnTo>
                    <a:pt x="5" y="321"/>
                  </a:lnTo>
                  <a:lnTo>
                    <a:pt x="5" y="321"/>
                  </a:lnTo>
                  <a:lnTo>
                    <a:pt x="7" y="321"/>
                  </a:lnTo>
                  <a:lnTo>
                    <a:pt x="7" y="321"/>
                  </a:lnTo>
                  <a:lnTo>
                    <a:pt x="7" y="321"/>
                  </a:lnTo>
                  <a:lnTo>
                    <a:pt x="10" y="324"/>
                  </a:lnTo>
                  <a:lnTo>
                    <a:pt x="14" y="324"/>
                  </a:lnTo>
                  <a:lnTo>
                    <a:pt x="26" y="331"/>
                  </a:lnTo>
                  <a:lnTo>
                    <a:pt x="36" y="338"/>
                  </a:lnTo>
                  <a:lnTo>
                    <a:pt x="45" y="343"/>
                  </a:lnTo>
                  <a:lnTo>
                    <a:pt x="48" y="345"/>
                  </a:lnTo>
                  <a:lnTo>
                    <a:pt x="59" y="350"/>
                  </a:lnTo>
                  <a:lnTo>
                    <a:pt x="71" y="357"/>
                  </a:lnTo>
                  <a:lnTo>
                    <a:pt x="74" y="359"/>
                  </a:lnTo>
                  <a:lnTo>
                    <a:pt x="83" y="364"/>
                  </a:lnTo>
                  <a:lnTo>
                    <a:pt x="95" y="369"/>
                  </a:lnTo>
                  <a:lnTo>
                    <a:pt x="107" y="376"/>
                  </a:lnTo>
                  <a:lnTo>
                    <a:pt x="116" y="383"/>
                  </a:lnTo>
                  <a:lnTo>
                    <a:pt x="128" y="388"/>
                  </a:lnTo>
                  <a:lnTo>
                    <a:pt x="140" y="395"/>
                  </a:lnTo>
                  <a:lnTo>
                    <a:pt x="152" y="402"/>
                  </a:lnTo>
                  <a:lnTo>
                    <a:pt x="164" y="407"/>
                  </a:lnTo>
                  <a:lnTo>
                    <a:pt x="175" y="414"/>
                  </a:lnTo>
                  <a:lnTo>
                    <a:pt x="185" y="421"/>
                  </a:lnTo>
                  <a:lnTo>
                    <a:pt x="190" y="423"/>
                  </a:lnTo>
                  <a:lnTo>
                    <a:pt x="197" y="428"/>
                  </a:lnTo>
                  <a:lnTo>
                    <a:pt x="201" y="430"/>
                  </a:lnTo>
                  <a:lnTo>
                    <a:pt x="204" y="430"/>
                  </a:lnTo>
                  <a:lnTo>
                    <a:pt x="204" y="437"/>
                  </a:lnTo>
                  <a:lnTo>
                    <a:pt x="204" y="437"/>
                  </a:lnTo>
                  <a:lnTo>
                    <a:pt x="204" y="445"/>
                  </a:lnTo>
                  <a:lnTo>
                    <a:pt x="204" y="445"/>
                  </a:lnTo>
                  <a:lnTo>
                    <a:pt x="204" y="445"/>
                  </a:lnTo>
                  <a:lnTo>
                    <a:pt x="204" y="445"/>
                  </a:lnTo>
                  <a:lnTo>
                    <a:pt x="204" y="447"/>
                  </a:lnTo>
                  <a:lnTo>
                    <a:pt x="201" y="447"/>
                  </a:lnTo>
                  <a:lnTo>
                    <a:pt x="201" y="447"/>
                  </a:lnTo>
                  <a:lnTo>
                    <a:pt x="199" y="447"/>
                  </a:lnTo>
                  <a:lnTo>
                    <a:pt x="199" y="449"/>
                  </a:lnTo>
                  <a:lnTo>
                    <a:pt x="199" y="449"/>
                  </a:lnTo>
                  <a:lnTo>
                    <a:pt x="199" y="449"/>
                  </a:lnTo>
                  <a:lnTo>
                    <a:pt x="199" y="449"/>
                  </a:lnTo>
                  <a:lnTo>
                    <a:pt x="199" y="452"/>
                  </a:lnTo>
                  <a:lnTo>
                    <a:pt x="199" y="452"/>
                  </a:lnTo>
                  <a:lnTo>
                    <a:pt x="199" y="452"/>
                  </a:lnTo>
                  <a:lnTo>
                    <a:pt x="199" y="452"/>
                  </a:lnTo>
                  <a:lnTo>
                    <a:pt x="199" y="452"/>
                  </a:lnTo>
                  <a:lnTo>
                    <a:pt x="199" y="454"/>
                  </a:lnTo>
                  <a:lnTo>
                    <a:pt x="199" y="454"/>
                  </a:lnTo>
                  <a:lnTo>
                    <a:pt x="201" y="454"/>
                  </a:lnTo>
                  <a:lnTo>
                    <a:pt x="204" y="454"/>
                  </a:lnTo>
                  <a:lnTo>
                    <a:pt x="204" y="454"/>
                  </a:lnTo>
                  <a:lnTo>
                    <a:pt x="206" y="454"/>
                  </a:lnTo>
                  <a:lnTo>
                    <a:pt x="206" y="456"/>
                  </a:lnTo>
                  <a:lnTo>
                    <a:pt x="206" y="456"/>
                  </a:lnTo>
                  <a:lnTo>
                    <a:pt x="206" y="459"/>
                  </a:lnTo>
                  <a:lnTo>
                    <a:pt x="209" y="461"/>
                  </a:lnTo>
                  <a:lnTo>
                    <a:pt x="209" y="461"/>
                  </a:lnTo>
                  <a:lnTo>
                    <a:pt x="211" y="463"/>
                  </a:lnTo>
                  <a:lnTo>
                    <a:pt x="216" y="468"/>
                  </a:lnTo>
                  <a:lnTo>
                    <a:pt x="220" y="471"/>
                  </a:lnTo>
                  <a:lnTo>
                    <a:pt x="225" y="473"/>
                  </a:lnTo>
                  <a:lnTo>
                    <a:pt x="230" y="478"/>
                  </a:lnTo>
                  <a:lnTo>
                    <a:pt x="235" y="480"/>
                  </a:lnTo>
                  <a:lnTo>
                    <a:pt x="239" y="482"/>
                  </a:lnTo>
                  <a:lnTo>
                    <a:pt x="244" y="487"/>
                  </a:lnTo>
                  <a:lnTo>
                    <a:pt x="244" y="487"/>
                  </a:lnTo>
                  <a:lnTo>
                    <a:pt x="249" y="489"/>
                  </a:lnTo>
                  <a:lnTo>
                    <a:pt x="253" y="494"/>
                  </a:lnTo>
                  <a:lnTo>
                    <a:pt x="258" y="497"/>
                  </a:lnTo>
                  <a:lnTo>
                    <a:pt x="261" y="499"/>
                  </a:lnTo>
                  <a:lnTo>
                    <a:pt x="265" y="504"/>
                  </a:lnTo>
                  <a:lnTo>
                    <a:pt x="270" y="506"/>
                  </a:lnTo>
                  <a:lnTo>
                    <a:pt x="275" y="511"/>
                  </a:lnTo>
                  <a:lnTo>
                    <a:pt x="279" y="513"/>
                  </a:lnTo>
                  <a:lnTo>
                    <a:pt x="284" y="516"/>
                  </a:lnTo>
                  <a:lnTo>
                    <a:pt x="284" y="516"/>
                  </a:lnTo>
                  <a:lnTo>
                    <a:pt x="284" y="516"/>
                  </a:lnTo>
                  <a:lnTo>
                    <a:pt x="284" y="516"/>
                  </a:lnTo>
                  <a:lnTo>
                    <a:pt x="284" y="516"/>
                  </a:lnTo>
                  <a:lnTo>
                    <a:pt x="287" y="516"/>
                  </a:lnTo>
                  <a:lnTo>
                    <a:pt x="287" y="513"/>
                  </a:lnTo>
                  <a:lnTo>
                    <a:pt x="289" y="513"/>
                  </a:lnTo>
                  <a:lnTo>
                    <a:pt x="289" y="513"/>
                  </a:lnTo>
                  <a:lnTo>
                    <a:pt x="291" y="513"/>
                  </a:lnTo>
                  <a:lnTo>
                    <a:pt x="291" y="511"/>
                  </a:lnTo>
                  <a:lnTo>
                    <a:pt x="291" y="513"/>
                  </a:lnTo>
                  <a:lnTo>
                    <a:pt x="294" y="513"/>
                  </a:lnTo>
                  <a:lnTo>
                    <a:pt x="296" y="513"/>
                  </a:lnTo>
                  <a:lnTo>
                    <a:pt x="296" y="513"/>
                  </a:lnTo>
                  <a:lnTo>
                    <a:pt x="296" y="511"/>
                  </a:lnTo>
                  <a:lnTo>
                    <a:pt x="296" y="511"/>
                  </a:lnTo>
                  <a:lnTo>
                    <a:pt x="296" y="511"/>
                  </a:lnTo>
                  <a:lnTo>
                    <a:pt x="296" y="511"/>
                  </a:lnTo>
                  <a:lnTo>
                    <a:pt x="296" y="511"/>
                  </a:lnTo>
                  <a:lnTo>
                    <a:pt x="296" y="511"/>
                  </a:lnTo>
                  <a:lnTo>
                    <a:pt x="296" y="511"/>
                  </a:lnTo>
                  <a:lnTo>
                    <a:pt x="296" y="508"/>
                  </a:lnTo>
                  <a:lnTo>
                    <a:pt x="298" y="508"/>
                  </a:lnTo>
                  <a:lnTo>
                    <a:pt x="298" y="508"/>
                  </a:lnTo>
                  <a:lnTo>
                    <a:pt x="298" y="508"/>
                  </a:lnTo>
                  <a:lnTo>
                    <a:pt x="298" y="511"/>
                  </a:lnTo>
                  <a:lnTo>
                    <a:pt x="298" y="511"/>
                  </a:lnTo>
                  <a:lnTo>
                    <a:pt x="301" y="506"/>
                  </a:lnTo>
                  <a:lnTo>
                    <a:pt x="301" y="506"/>
                  </a:lnTo>
                  <a:lnTo>
                    <a:pt x="301" y="504"/>
                  </a:lnTo>
                  <a:lnTo>
                    <a:pt x="301" y="504"/>
                  </a:lnTo>
                  <a:lnTo>
                    <a:pt x="301" y="504"/>
                  </a:lnTo>
                  <a:lnTo>
                    <a:pt x="301" y="504"/>
                  </a:lnTo>
                  <a:lnTo>
                    <a:pt x="301" y="504"/>
                  </a:lnTo>
                  <a:lnTo>
                    <a:pt x="303" y="501"/>
                  </a:lnTo>
                  <a:lnTo>
                    <a:pt x="303" y="501"/>
                  </a:lnTo>
                  <a:lnTo>
                    <a:pt x="303" y="504"/>
                  </a:lnTo>
                  <a:lnTo>
                    <a:pt x="303" y="501"/>
                  </a:lnTo>
                  <a:lnTo>
                    <a:pt x="306" y="494"/>
                  </a:lnTo>
                  <a:lnTo>
                    <a:pt x="308" y="492"/>
                  </a:lnTo>
                  <a:lnTo>
                    <a:pt x="310" y="487"/>
                  </a:lnTo>
                  <a:lnTo>
                    <a:pt x="310" y="485"/>
                  </a:lnTo>
                  <a:lnTo>
                    <a:pt x="308" y="485"/>
                  </a:lnTo>
                  <a:lnTo>
                    <a:pt x="308" y="482"/>
                  </a:lnTo>
                  <a:lnTo>
                    <a:pt x="306" y="482"/>
                  </a:lnTo>
                  <a:lnTo>
                    <a:pt x="306" y="485"/>
                  </a:lnTo>
                  <a:lnTo>
                    <a:pt x="306" y="485"/>
                  </a:lnTo>
                  <a:lnTo>
                    <a:pt x="303" y="482"/>
                  </a:lnTo>
                  <a:lnTo>
                    <a:pt x="303" y="482"/>
                  </a:lnTo>
                  <a:lnTo>
                    <a:pt x="306" y="482"/>
                  </a:lnTo>
                  <a:lnTo>
                    <a:pt x="306" y="482"/>
                  </a:lnTo>
                  <a:lnTo>
                    <a:pt x="306" y="482"/>
                  </a:lnTo>
                  <a:lnTo>
                    <a:pt x="306" y="482"/>
                  </a:lnTo>
                  <a:lnTo>
                    <a:pt x="308" y="482"/>
                  </a:lnTo>
                  <a:lnTo>
                    <a:pt x="308" y="480"/>
                  </a:lnTo>
                  <a:lnTo>
                    <a:pt x="308" y="480"/>
                  </a:lnTo>
                  <a:lnTo>
                    <a:pt x="308" y="480"/>
                  </a:lnTo>
                  <a:lnTo>
                    <a:pt x="306" y="480"/>
                  </a:lnTo>
                  <a:lnTo>
                    <a:pt x="306" y="480"/>
                  </a:lnTo>
                  <a:lnTo>
                    <a:pt x="306" y="478"/>
                  </a:lnTo>
                  <a:lnTo>
                    <a:pt x="308" y="478"/>
                  </a:lnTo>
                  <a:lnTo>
                    <a:pt x="308" y="480"/>
                  </a:lnTo>
                  <a:lnTo>
                    <a:pt x="310" y="478"/>
                  </a:lnTo>
                  <a:lnTo>
                    <a:pt x="310" y="480"/>
                  </a:lnTo>
                  <a:lnTo>
                    <a:pt x="310" y="480"/>
                  </a:lnTo>
                  <a:lnTo>
                    <a:pt x="310" y="480"/>
                  </a:lnTo>
                  <a:lnTo>
                    <a:pt x="310" y="482"/>
                  </a:lnTo>
                  <a:lnTo>
                    <a:pt x="310" y="482"/>
                  </a:lnTo>
                  <a:lnTo>
                    <a:pt x="310" y="482"/>
                  </a:lnTo>
                  <a:lnTo>
                    <a:pt x="313" y="482"/>
                  </a:lnTo>
                  <a:lnTo>
                    <a:pt x="313" y="482"/>
                  </a:lnTo>
                  <a:lnTo>
                    <a:pt x="313" y="482"/>
                  </a:lnTo>
                  <a:lnTo>
                    <a:pt x="313" y="480"/>
                  </a:lnTo>
                  <a:lnTo>
                    <a:pt x="313" y="480"/>
                  </a:lnTo>
                  <a:lnTo>
                    <a:pt x="315" y="480"/>
                  </a:lnTo>
                  <a:lnTo>
                    <a:pt x="315" y="478"/>
                  </a:lnTo>
                  <a:lnTo>
                    <a:pt x="313" y="478"/>
                  </a:lnTo>
                  <a:lnTo>
                    <a:pt x="313" y="478"/>
                  </a:lnTo>
                  <a:lnTo>
                    <a:pt x="313" y="478"/>
                  </a:lnTo>
                  <a:lnTo>
                    <a:pt x="313" y="478"/>
                  </a:lnTo>
                  <a:lnTo>
                    <a:pt x="310" y="478"/>
                  </a:lnTo>
                  <a:lnTo>
                    <a:pt x="310" y="475"/>
                  </a:lnTo>
                  <a:lnTo>
                    <a:pt x="310" y="475"/>
                  </a:lnTo>
                  <a:lnTo>
                    <a:pt x="310" y="475"/>
                  </a:lnTo>
                  <a:lnTo>
                    <a:pt x="313" y="475"/>
                  </a:lnTo>
                  <a:lnTo>
                    <a:pt x="313" y="478"/>
                  </a:lnTo>
                  <a:lnTo>
                    <a:pt x="313" y="478"/>
                  </a:lnTo>
                  <a:lnTo>
                    <a:pt x="315" y="478"/>
                  </a:lnTo>
                  <a:lnTo>
                    <a:pt x="317" y="475"/>
                  </a:lnTo>
                  <a:lnTo>
                    <a:pt x="320" y="463"/>
                  </a:lnTo>
                  <a:lnTo>
                    <a:pt x="320" y="461"/>
                  </a:lnTo>
                  <a:lnTo>
                    <a:pt x="320" y="461"/>
                  </a:lnTo>
                  <a:lnTo>
                    <a:pt x="320" y="461"/>
                  </a:lnTo>
                  <a:lnTo>
                    <a:pt x="320" y="461"/>
                  </a:lnTo>
                  <a:lnTo>
                    <a:pt x="317" y="461"/>
                  </a:lnTo>
                  <a:lnTo>
                    <a:pt x="317" y="461"/>
                  </a:lnTo>
                  <a:lnTo>
                    <a:pt x="317" y="461"/>
                  </a:lnTo>
                  <a:lnTo>
                    <a:pt x="317" y="459"/>
                  </a:lnTo>
                  <a:lnTo>
                    <a:pt x="317" y="459"/>
                  </a:lnTo>
                  <a:lnTo>
                    <a:pt x="315" y="459"/>
                  </a:lnTo>
                  <a:lnTo>
                    <a:pt x="315" y="459"/>
                  </a:lnTo>
                  <a:lnTo>
                    <a:pt x="315" y="456"/>
                  </a:lnTo>
                  <a:lnTo>
                    <a:pt x="317" y="456"/>
                  </a:lnTo>
                  <a:lnTo>
                    <a:pt x="317" y="459"/>
                  </a:lnTo>
                  <a:lnTo>
                    <a:pt x="317" y="459"/>
                  </a:lnTo>
                  <a:lnTo>
                    <a:pt x="317" y="459"/>
                  </a:lnTo>
                  <a:lnTo>
                    <a:pt x="317" y="459"/>
                  </a:lnTo>
                  <a:lnTo>
                    <a:pt x="320" y="459"/>
                  </a:lnTo>
                  <a:lnTo>
                    <a:pt x="320" y="459"/>
                  </a:lnTo>
                  <a:lnTo>
                    <a:pt x="320" y="459"/>
                  </a:lnTo>
                  <a:lnTo>
                    <a:pt x="320" y="459"/>
                  </a:lnTo>
                  <a:lnTo>
                    <a:pt x="322" y="459"/>
                  </a:lnTo>
                  <a:lnTo>
                    <a:pt x="322" y="459"/>
                  </a:lnTo>
                  <a:lnTo>
                    <a:pt x="322" y="454"/>
                  </a:lnTo>
                  <a:lnTo>
                    <a:pt x="324" y="452"/>
                  </a:lnTo>
                  <a:lnTo>
                    <a:pt x="324" y="449"/>
                  </a:lnTo>
                  <a:lnTo>
                    <a:pt x="327" y="449"/>
                  </a:lnTo>
                  <a:lnTo>
                    <a:pt x="327" y="447"/>
                  </a:lnTo>
                  <a:lnTo>
                    <a:pt x="324" y="447"/>
                  </a:lnTo>
                  <a:lnTo>
                    <a:pt x="324" y="447"/>
                  </a:lnTo>
                  <a:lnTo>
                    <a:pt x="327" y="447"/>
                  </a:lnTo>
                  <a:lnTo>
                    <a:pt x="327" y="445"/>
                  </a:lnTo>
                  <a:lnTo>
                    <a:pt x="327" y="445"/>
                  </a:lnTo>
                  <a:lnTo>
                    <a:pt x="327" y="445"/>
                  </a:lnTo>
                  <a:lnTo>
                    <a:pt x="327" y="445"/>
                  </a:lnTo>
                  <a:lnTo>
                    <a:pt x="327" y="442"/>
                  </a:lnTo>
                  <a:lnTo>
                    <a:pt x="327" y="445"/>
                  </a:lnTo>
                  <a:lnTo>
                    <a:pt x="327" y="447"/>
                  </a:lnTo>
                  <a:lnTo>
                    <a:pt x="327" y="447"/>
                  </a:lnTo>
                  <a:lnTo>
                    <a:pt x="327" y="447"/>
                  </a:lnTo>
                  <a:lnTo>
                    <a:pt x="327" y="447"/>
                  </a:lnTo>
                  <a:lnTo>
                    <a:pt x="329" y="445"/>
                  </a:lnTo>
                  <a:lnTo>
                    <a:pt x="329" y="445"/>
                  </a:lnTo>
                  <a:lnTo>
                    <a:pt x="332" y="442"/>
                  </a:lnTo>
                  <a:lnTo>
                    <a:pt x="334" y="442"/>
                  </a:lnTo>
                  <a:lnTo>
                    <a:pt x="334" y="442"/>
                  </a:lnTo>
                  <a:lnTo>
                    <a:pt x="334" y="442"/>
                  </a:lnTo>
                  <a:lnTo>
                    <a:pt x="334" y="440"/>
                  </a:lnTo>
                  <a:lnTo>
                    <a:pt x="334" y="440"/>
                  </a:lnTo>
                  <a:lnTo>
                    <a:pt x="334" y="437"/>
                  </a:lnTo>
                  <a:lnTo>
                    <a:pt x="334" y="437"/>
                  </a:lnTo>
                  <a:lnTo>
                    <a:pt x="336" y="435"/>
                  </a:lnTo>
                  <a:lnTo>
                    <a:pt x="336" y="433"/>
                  </a:lnTo>
                  <a:lnTo>
                    <a:pt x="336" y="430"/>
                  </a:lnTo>
                  <a:lnTo>
                    <a:pt x="336" y="430"/>
                  </a:lnTo>
                  <a:lnTo>
                    <a:pt x="339" y="428"/>
                  </a:lnTo>
                  <a:lnTo>
                    <a:pt x="339" y="426"/>
                  </a:lnTo>
                  <a:lnTo>
                    <a:pt x="341" y="426"/>
                  </a:lnTo>
                  <a:lnTo>
                    <a:pt x="341" y="426"/>
                  </a:lnTo>
                  <a:lnTo>
                    <a:pt x="339" y="426"/>
                  </a:lnTo>
                  <a:lnTo>
                    <a:pt x="339" y="426"/>
                  </a:lnTo>
                  <a:lnTo>
                    <a:pt x="336" y="426"/>
                  </a:lnTo>
                  <a:lnTo>
                    <a:pt x="339" y="423"/>
                  </a:lnTo>
                  <a:lnTo>
                    <a:pt x="336" y="423"/>
                  </a:lnTo>
                  <a:lnTo>
                    <a:pt x="336" y="421"/>
                  </a:lnTo>
                  <a:lnTo>
                    <a:pt x="339" y="418"/>
                  </a:lnTo>
                  <a:lnTo>
                    <a:pt x="339" y="418"/>
                  </a:lnTo>
                  <a:lnTo>
                    <a:pt x="339" y="416"/>
                  </a:lnTo>
                  <a:lnTo>
                    <a:pt x="339" y="416"/>
                  </a:lnTo>
                  <a:lnTo>
                    <a:pt x="336" y="416"/>
                  </a:lnTo>
                  <a:lnTo>
                    <a:pt x="336" y="416"/>
                  </a:lnTo>
                  <a:lnTo>
                    <a:pt x="336" y="414"/>
                  </a:lnTo>
                  <a:lnTo>
                    <a:pt x="339" y="411"/>
                  </a:lnTo>
                  <a:lnTo>
                    <a:pt x="339" y="409"/>
                  </a:lnTo>
                  <a:lnTo>
                    <a:pt x="341" y="409"/>
                  </a:lnTo>
                  <a:lnTo>
                    <a:pt x="341" y="409"/>
                  </a:lnTo>
                  <a:lnTo>
                    <a:pt x="343" y="407"/>
                  </a:lnTo>
                  <a:lnTo>
                    <a:pt x="346" y="407"/>
                  </a:lnTo>
                  <a:lnTo>
                    <a:pt x="346" y="404"/>
                  </a:lnTo>
                  <a:lnTo>
                    <a:pt x="348" y="404"/>
                  </a:lnTo>
                  <a:lnTo>
                    <a:pt x="353" y="402"/>
                  </a:lnTo>
                  <a:lnTo>
                    <a:pt x="355" y="402"/>
                  </a:lnTo>
                  <a:lnTo>
                    <a:pt x="358" y="402"/>
                  </a:lnTo>
                  <a:lnTo>
                    <a:pt x="360" y="402"/>
                  </a:lnTo>
                  <a:lnTo>
                    <a:pt x="360" y="404"/>
                  </a:lnTo>
                  <a:lnTo>
                    <a:pt x="362" y="402"/>
                  </a:lnTo>
                  <a:lnTo>
                    <a:pt x="365" y="400"/>
                  </a:lnTo>
                  <a:lnTo>
                    <a:pt x="369" y="397"/>
                  </a:lnTo>
                  <a:lnTo>
                    <a:pt x="369" y="397"/>
                  </a:lnTo>
                  <a:lnTo>
                    <a:pt x="372" y="395"/>
                  </a:lnTo>
                  <a:lnTo>
                    <a:pt x="372" y="395"/>
                  </a:lnTo>
                  <a:lnTo>
                    <a:pt x="372" y="392"/>
                  </a:lnTo>
                  <a:lnTo>
                    <a:pt x="369" y="392"/>
                  </a:lnTo>
                  <a:lnTo>
                    <a:pt x="369" y="390"/>
                  </a:lnTo>
                  <a:lnTo>
                    <a:pt x="369" y="390"/>
                  </a:lnTo>
                  <a:lnTo>
                    <a:pt x="369" y="390"/>
                  </a:lnTo>
                  <a:lnTo>
                    <a:pt x="369" y="390"/>
                  </a:lnTo>
                  <a:lnTo>
                    <a:pt x="369" y="390"/>
                  </a:lnTo>
                  <a:lnTo>
                    <a:pt x="369" y="390"/>
                  </a:lnTo>
                  <a:lnTo>
                    <a:pt x="369" y="390"/>
                  </a:lnTo>
                  <a:lnTo>
                    <a:pt x="369" y="388"/>
                  </a:lnTo>
                  <a:lnTo>
                    <a:pt x="369" y="390"/>
                  </a:lnTo>
                  <a:lnTo>
                    <a:pt x="372" y="388"/>
                  </a:lnTo>
                  <a:lnTo>
                    <a:pt x="372" y="388"/>
                  </a:lnTo>
                  <a:lnTo>
                    <a:pt x="374" y="385"/>
                  </a:lnTo>
                  <a:lnTo>
                    <a:pt x="374" y="385"/>
                  </a:lnTo>
                  <a:lnTo>
                    <a:pt x="374" y="385"/>
                  </a:lnTo>
                  <a:lnTo>
                    <a:pt x="374" y="385"/>
                  </a:lnTo>
                  <a:lnTo>
                    <a:pt x="376" y="385"/>
                  </a:lnTo>
                  <a:lnTo>
                    <a:pt x="376" y="385"/>
                  </a:lnTo>
                  <a:lnTo>
                    <a:pt x="376" y="385"/>
                  </a:lnTo>
                  <a:lnTo>
                    <a:pt x="376" y="388"/>
                  </a:lnTo>
                  <a:lnTo>
                    <a:pt x="376" y="388"/>
                  </a:lnTo>
                  <a:lnTo>
                    <a:pt x="379" y="388"/>
                  </a:lnTo>
                  <a:lnTo>
                    <a:pt x="379" y="390"/>
                  </a:lnTo>
                  <a:lnTo>
                    <a:pt x="376" y="390"/>
                  </a:lnTo>
                  <a:lnTo>
                    <a:pt x="376" y="390"/>
                  </a:lnTo>
                  <a:lnTo>
                    <a:pt x="379" y="390"/>
                  </a:lnTo>
                  <a:lnTo>
                    <a:pt x="379" y="388"/>
                  </a:lnTo>
                  <a:lnTo>
                    <a:pt x="381" y="388"/>
                  </a:lnTo>
                  <a:lnTo>
                    <a:pt x="381" y="388"/>
                  </a:lnTo>
                  <a:lnTo>
                    <a:pt x="379" y="385"/>
                  </a:lnTo>
                  <a:lnTo>
                    <a:pt x="379" y="385"/>
                  </a:lnTo>
                  <a:lnTo>
                    <a:pt x="379" y="385"/>
                  </a:lnTo>
                  <a:lnTo>
                    <a:pt x="379" y="385"/>
                  </a:lnTo>
                  <a:lnTo>
                    <a:pt x="376" y="385"/>
                  </a:lnTo>
                  <a:lnTo>
                    <a:pt x="376" y="383"/>
                  </a:lnTo>
                  <a:lnTo>
                    <a:pt x="376" y="383"/>
                  </a:lnTo>
                  <a:lnTo>
                    <a:pt x="376" y="378"/>
                  </a:lnTo>
                  <a:lnTo>
                    <a:pt x="376" y="378"/>
                  </a:lnTo>
                  <a:lnTo>
                    <a:pt x="376" y="378"/>
                  </a:lnTo>
                  <a:lnTo>
                    <a:pt x="374" y="378"/>
                  </a:lnTo>
                  <a:lnTo>
                    <a:pt x="374" y="376"/>
                  </a:lnTo>
                  <a:lnTo>
                    <a:pt x="374" y="376"/>
                  </a:lnTo>
                  <a:lnTo>
                    <a:pt x="376" y="376"/>
                  </a:lnTo>
                  <a:lnTo>
                    <a:pt x="376" y="376"/>
                  </a:lnTo>
                  <a:lnTo>
                    <a:pt x="376" y="376"/>
                  </a:lnTo>
                  <a:lnTo>
                    <a:pt x="374" y="374"/>
                  </a:lnTo>
                  <a:lnTo>
                    <a:pt x="374" y="374"/>
                  </a:lnTo>
                  <a:lnTo>
                    <a:pt x="374" y="376"/>
                  </a:lnTo>
                  <a:lnTo>
                    <a:pt x="374" y="374"/>
                  </a:lnTo>
                  <a:lnTo>
                    <a:pt x="374" y="374"/>
                  </a:lnTo>
                  <a:lnTo>
                    <a:pt x="374" y="374"/>
                  </a:lnTo>
                  <a:lnTo>
                    <a:pt x="374" y="371"/>
                  </a:lnTo>
                  <a:lnTo>
                    <a:pt x="374" y="371"/>
                  </a:lnTo>
                  <a:lnTo>
                    <a:pt x="374" y="374"/>
                  </a:lnTo>
                  <a:lnTo>
                    <a:pt x="376" y="374"/>
                  </a:lnTo>
                  <a:lnTo>
                    <a:pt x="376" y="374"/>
                  </a:lnTo>
                  <a:lnTo>
                    <a:pt x="376" y="376"/>
                  </a:lnTo>
                  <a:lnTo>
                    <a:pt x="379" y="378"/>
                  </a:lnTo>
                  <a:lnTo>
                    <a:pt x="379" y="376"/>
                  </a:lnTo>
                  <a:lnTo>
                    <a:pt x="379" y="369"/>
                  </a:lnTo>
                  <a:lnTo>
                    <a:pt x="381" y="369"/>
                  </a:lnTo>
                  <a:lnTo>
                    <a:pt x="381" y="369"/>
                  </a:lnTo>
                  <a:lnTo>
                    <a:pt x="381" y="371"/>
                  </a:lnTo>
                  <a:lnTo>
                    <a:pt x="381" y="371"/>
                  </a:lnTo>
                  <a:lnTo>
                    <a:pt x="381" y="371"/>
                  </a:lnTo>
                  <a:lnTo>
                    <a:pt x="381" y="374"/>
                  </a:lnTo>
                  <a:lnTo>
                    <a:pt x="381" y="374"/>
                  </a:lnTo>
                  <a:lnTo>
                    <a:pt x="381" y="376"/>
                  </a:lnTo>
                  <a:lnTo>
                    <a:pt x="381" y="376"/>
                  </a:lnTo>
                  <a:lnTo>
                    <a:pt x="381" y="376"/>
                  </a:lnTo>
                  <a:lnTo>
                    <a:pt x="381" y="376"/>
                  </a:lnTo>
                  <a:lnTo>
                    <a:pt x="384" y="376"/>
                  </a:lnTo>
                  <a:lnTo>
                    <a:pt x="384" y="376"/>
                  </a:lnTo>
                  <a:lnTo>
                    <a:pt x="384" y="376"/>
                  </a:lnTo>
                  <a:lnTo>
                    <a:pt x="386" y="374"/>
                  </a:lnTo>
                  <a:lnTo>
                    <a:pt x="386" y="374"/>
                  </a:lnTo>
                  <a:lnTo>
                    <a:pt x="386" y="374"/>
                  </a:lnTo>
                  <a:lnTo>
                    <a:pt x="388" y="374"/>
                  </a:lnTo>
                  <a:lnTo>
                    <a:pt x="391" y="374"/>
                  </a:lnTo>
                  <a:lnTo>
                    <a:pt x="391" y="374"/>
                  </a:lnTo>
                  <a:lnTo>
                    <a:pt x="391" y="371"/>
                  </a:lnTo>
                  <a:lnTo>
                    <a:pt x="391" y="371"/>
                  </a:lnTo>
                  <a:lnTo>
                    <a:pt x="393" y="369"/>
                  </a:lnTo>
                  <a:lnTo>
                    <a:pt x="393" y="371"/>
                  </a:lnTo>
                  <a:lnTo>
                    <a:pt x="393" y="371"/>
                  </a:lnTo>
                  <a:lnTo>
                    <a:pt x="395" y="371"/>
                  </a:lnTo>
                  <a:lnTo>
                    <a:pt x="395" y="371"/>
                  </a:lnTo>
                  <a:lnTo>
                    <a:pt x="395" y="371"/>
                  </a:lnTo>
                  <a:lnTo>
                    <a:pt x="398" y="371"/>
                  </a:lnTo>
                  <a:lnTo>
                    <a:pt x="400" y="369"/>
                  </a:lnTo>
                  <a:lnTo>
                    <a:pt x="403" y="366"/>
                  </a:lnTo>
                  <a:lnTo>
                    <a:pt x="403" y="366"/>
                  </a:lnTo>
                  <a:lnTo>
                    <a:pt x="405" y="364"/>
                  </a:lnTo>
                  <a:lnTo>
                    <a:pt x="405" y="362"/>
                  </a:lnTo>
                  <a:lnTo>
                    <a:pt x="410" y="357"/>
                  </a:lnTo>
                  <a:lnTo>
                    <a:pt x="410" y="357"/>
                  </a:lnTo>
                  <a:lnTo>
                    <a:pt x="410" y="357"/>
                  </a:lnTo>
                  <a:lnTo>
                    <a:pt x="410" y="357"/>
                  </a:lnTo>
                  <a:lnTo>
                    <a:pt x="410" y="352"/>
                  </a:lnTo>
                  <a:lnTo>
                    <a:pt x="410" y="352"/>
                  </a:lnTo>
                  <a:lnTo>
                    <a:pt x="410" y="350"/>
                  </a:lnTo>
                  <a:lnTo>
                    <a:pt x="407" y="347"/>
                  </a:lnTo>
                  <a:lnTo>
                    <a:pt x="405" y="345"/>
                  </a:lnTo>
                  <a:lnTo>
                    <a:pt x="403" y="340"/>
                  </a:lnTo>
                  <a:lnTo>
                    <a:pt x="400" y="338"/>
                  </a:lnTo>
                  <a:lnTo>
                    <a:pt x="395" y="336"/>
                  </a:lnTo>
                  <a:lnTo>
                    <a:pt x="393" y="331"/>
                  </a:lnTo>
                  <a:lnTo>
                    <a:pt x="391" y="329"/>
                  </a:lnTo>
                  <a:lnTo>
                    <a:pt x="388" y="324"/>
                  </a:lnTo>
                  <a:lnTo>
                    <a:pt x="386" y="321"/>
                  </a:lnTo>
                  <a:lnTo>
                    <a:pt x="384" y="319"/>
                  </a:lnTo>
                  <a:lnTo>
                    <a:pt x="384" y="317"/>
                  </a:lnTo>
                  <a:lnTo>
                    <a:pt x="381" y="314"/>
                  </a:lnTo>
                  <a:lnTo>
                    <a:pt x="381" y="314"/>
                  </a:lnTo>
                  <a:lnTo>
                    <a:pt x="381" y="310"/>
                  </a:lnTo>
                  <a:lnTo>
                    <a:pt x="379" y="305"/>
                  </a:lnTo>
                  <a:lnTo>
                    <a:pt x="379" y="303"/>
                  </a:lnTo>
                  <a:lnTo>
                    <a:pt x="379" y="295"/>
                  </a:lnTo>
                  <a:lnTo>
                    <a:pt x="379" y="291"/>
                  </a:lnTo>
                  <a:lnTo>
                    <a:pt x="379" y="286"/>
                  </a:lnTo>
                  <a:lnTo>
                    <a:pt x="379" y="279"/>
                  </a:lnTo>
                  <a:lnTo>
                    <a:pt x="379" y="276"/>
                  </a:lnTo>
                  <a:lnTo>
                    <a:pt x="379" y="272"/>
                  </a:lnTo>
                  <a:lnTo>
                    <a:pt x="379" y="267"/>
                  </a:lnTo>
                  <a:lnTo>
                    <a:pt x="379" y="134"/>
                  </a:lnTo>
                  <a:lnTo>
                    <a:pt x="379" y="127"/>
                  </a:lnTo>
                  <a:lnTo>
                    <a:pt x="379" y="120"/>
                  </a:lnTo>
                  <a:lnTo>
                    <a:pt x="379" y="118"/>
                  </a:lnTo>
                  <a:lnTo>
                    <a:pt x="381" y="116"/>
                  </a:lnTo>
                  <a:lnTo>
                    <a:pt x="381" y="116"/>
                  </a:lnTo>
                  <a:lnTo>
                    <a:pt x="386" y="111"/>
                  </a:lnTo>
                  <a:lnTo>
                    <a:pt x="391" y="106"/>
                  </a:lnTo>
                  <a:lnTo>
                    <a:pt x="395" y="101"/>
                  </a:lnTo>
                  <a:lnTo>
                    <a:pt x="400" y="97"/>
                  </a:lnTo>
                  <a:lnTo>
                    <a:pt x="403" y="94"/>
                  </a:lnTo>
                  <a:lnTo>
                    <a:pt x="405" y="90"/>
                  </a:lnTo>
                  <a:lnTo>
                    <a:pt x="407" y="85"/>
                  </a:lnTo>
                  <a:lnTo>
                    <a:pt x="410" y="82"/>
                  </a:lnTo>
                  <a:lnTo>
                    <a:pt x="414" y="75"/>
                  </a:lnTo>
                  <a:lnTo>
                    <a:pt x="419" y="68"/>
                  </a:lnTo>
                  <a:lnTo>
                    <a:pt x="424" y="63"/>
                  </a:lnTo>
                  <a:lnTo>
                    <a:pt x="429" y="56"/>
                  </a:lnTo>
                  <a:lnTo>
                    <a:pt x="426" y="56"/>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22" name="Freeform 41">
              <a:extLst>
                <a:ext uri="{FF2B5EF4-FFF2-40B4-BE49-F238E27FC236}">
                  <a16:creationId xmlns:a16="http://schemas.microsoft.com/office/drawing/2014/main" id="{CA2B01DE-BE97-8731-F4F2-6E85B91FA54A}"/>
                </a:ext>
              </a:extLst>
            </p:cNvPr>
            <p:cNvSpPr>
              <a:spLocks noEditPoints="1"/>
            </p:cNvSpPr>
            <p:nvPr/>
          </p:nvSpPr>
          <p:spPr bwMode="auto">
            <a:xfrm>
              <a:off x="6537268" y="2600643"/>
              <a:ext cx="415153" cy="436802"/>
            </a:xfrm>
            <a:custGeom>
              <a:avLst/>
              <a:gdLst>
                <a:gd name="T0" fmla="*/ 312 w 326"/>
                <a:gd name="T1" fmla="*/ 90 h 343"/>
                <a:gd name="T2" fmla="*/ 315 w 326"/>
                <a:gd name="T3" fmla="*/ 69 h 343"/>
                <a:gd name="T4" fmla="*/ 284 w 326"/>
                <a:gd name="T5" fmla="*/ 48 h 343"/>
                <a:gd name="T6" fmla="*/ 258 w 326"/>
                <a:gd name="T7" fmla="*/ 43 h 343"/>
                <a:gd name="T8" fmla="*/ 234 w 326"/>
                <a:gd name="T9" fmla="*/ 52 h 343"/>
                <a:gd name="T10" fmla="*/ 217 w 326"/>
                <a:gd name="T11" fmla="*/ 57 h 343"/>
                <a:gd name="T12" fmla="*/ 210 w 326"/>
                <a:gd name="T13" fmla="*/ 57 h 343"/>
                <a:gd name="T14" fmla="*/ 203 w 326"/>
                <a:gd name="T15" fmla="*/ 52 h 343"/>
                <a:gd name="T16" fmla="*/ 194 w 326"/>
                <a:gd name="T17" fmla="*/ 38 h 343"/>
                <a:gd name="T18" fmla="*/ 187 w 326"/>
                <a:gd name="T19" fmla="*/ 29 h 343"/>
                <a:gd name="T20" fmla="*/ 173 w 326"/>
                <a:gd name="T21" fmla="*/ 24 h 343"/>
                <a:gd name="T22" fmla="*/ 147 w 326"/>
                <a:gd name="T23" fmla="*/ 19 h 343"/>
                <a:gd name="T24" fmla="*/ 128 w 326"/>
                <a:gd name="T25" fmla="*/ 22 h 343"/>
                <a:gd name="T26" fmla="*/ 128 w 326"/>
                <a:gd name="T27" fmla="*/ 10 h 343"/>
                <a:gd name="T28" fmla="*/ 116 w 326"/>
                <a:gd name="T29" fmla="*/ 7 h 343"/>
                <a:gd name="T30" fmla="*/ 102 w 326"/>
                <a:gd name="T31" fmla="*/ 14 h 343"/>
                <a:gd name="T32" fmla="*/ 87 w 326"/>
                <a:gd name="T33" fmla="*/ 26 h 343"/>
                <a:gd name="T34" fmla="*/ 61 w 326"/>
                <a:gd name="T35" fmla="*/ 19 h 343"/>
                <a:gd name="T36" fmla="*/ 47 w 326"/>
                <a:gd name="T37" fmla="*/ 19 h 343"/>
                <a:gd name="T38" fmla="*/ 33 w 326"/>
                <a:gd name="T39" fmla="*/ 31 h 343"/>
                <a:gd name="T40" fmla="*/ 23 w 326"/>
                <a:gd name="T41" fmla="*/ 48 h 343"/>
                <a:gd name="T42" fmla="*/ 40 w 326"/>
                <a:gd name="T43" fmla="*/ 85 h 343"/>
                <a:gd name="T44" fmla="*/ 42 w 326"/>
                <a:gd name="T45" fmla="*/ 107 h 343"/>
                <a:gd name="T46" fmla="*/ 40 w 326"/>
                <a:gd name="T47" fmla="*/ 121 h 343"/>
                <a:gd name="T48" fmla="*/ 21 w 326"/>
                <a:gd name="T49" fmla="*/ 121 h 343"/>
                <a:gd name="T50" fmla="*/ 33 w 326"/>
                <a:gd name="T51" fmla="*/ 145 h 343"/>
                <a:gd name="T52" fmla="*/ 23 w 326"/>
                <a:gd name="T53" fmla="*/ 164 h 343"/>
                <a:gd name="T54" fmla="*/ 12 w 326"/>
                <a:gd name="T55" fmla="*/ 185 h 343"/>
                <a:gd name="T56" fmla="*/ 16 w 326"/>
                <a:gd name="T57" fmla="*/ 209 h 343"/>
                <a:gd name="T58" fmla="*/ 7 w 326"/>
                <a:gd name="T59" fmla="*/ 230 h 343"/>
                <a:gd name="T60" fmla="*/ 14 w 326"/>
                <a:gd name="T61" fmla="*/ 237 h 343"/>
                <a:gd name="T62" fmla="*/ 38 w 326"/>
                <a:gd name="T63" fmla="*/ 239 h 343"/>
                <a:gd name="T64" fmla="*/ 42 w 326"/>
                <a:gd name="T65" fmla="*/ 256 h 343"/>
                <a:gd name="T66" fmla="*/ 59 w 326"/>
                <a:gd name="T67" fmla="*/ 263 h 343"/>
                <a:gd name="T68" fmla="*/ 64 w 326"/>
                <a:gd name="T69" fmla="*/ 284 h 343"/>
                <a:gd name="T70" fmla="*/ 61 w 326"/>
                <a:gd name="T71" fmla="*/ 291 h 343"/>
                <a:gd name="T72" fmla="*/ 54 w 326"/>
                <a:gd name="T73" fmla="*/ 315 h 343"/>
                <a:gd name="T74" fmla="*/ 61 w 326"/>
                <a:gd name="T75" fmla="*/ 343 h 343"/>
                <a:gd name="T76" fmla="*/ 116 w 326"/>
                <a:gd name="T77" fmla="*/ 317 h 343"/>
                <a:gd name="T78" fmla="*/ 189 w 326"/>
                <a:gd name="T79" fmla="*/ 298 h 343"/>
                <a:gd name="T80" fmla="*/ 175 w 326"/>
                <a:gd name="T81" fmla="*/ 301 h 343"/>
                <a:gd name="T82" fmla="*/ 175 w 326"/>
                <a:gd name="T83" fmla="*/ 296 h 343"/>
                <a:gd name="T84" fmla="*/ 189 w 326"/>
                <a:gd name="T85" fmla="*/ 296 h 343"/>
                <a:gd name="T86" fmla="*/ 244 w 326"/>
                <a:gd name="T87" fmla="*/ 294 h 343"/>
                <a:gd name="T88" fmla="*/ 217 w 326"/>
                <a:gd name="T89" fmla="*/ 296 h 343"/>
                <a:gd name="T90" fmla="*/ 203 w 326"/>
                <a:gd name="T91" fmla="*/ 296 h 343"/>
                <a:gd name="T92" fmla="*/ 210 w 326"/>
                <a:gd name="T93" fmla="*/ 296 h 343"/>
                <a:gd name="T94" fmla="*/ 222 w 326"/>
                <a:gd name="T95" fmla="*/ 291 h 343"/>
                <a:gd name="T96" fmla="*/ 236 w 326"/>
                <a:gd name="T97" fmla="*/ 291 h 343"/>
                <a:gd name="T98" fmla="*/ 248 w 326"/>
                <a:gd name="T99" fmla="*/ 291 h 343"/>
                <a:gd name="T100" fmla="*/ 258 w 326"/>
                <a:gd name="T101" fmla="*/ 294 h 343"/>
                <a:gd name="T102" fmla="*/ 258 w 326"/>
                <a:gd name="T103" fmla="*/ 294 h 343"/>
                <a:gd name="T104" fmla="*/ 258 w 326"/>
                <a:gd name="T105" fmla="*/ 296 h 343"/>
                <a:gd name="T106" fmla="*/ 284 w 326"/>
                <a:gd name="T107" fmla="*/ 296 h 343"/>
                <a:gd name="T108" fmla="*/ 286 w 326"/>
                <a:gd name="T109" fmla="*/ 289 h 343"/>
                <a:gd name="T110" fmla="*/ 291 w 326"/>
                <a:gd name="T111" fmla="*/ 298 h 343"/>
                <a:gd name="T112" fmla="*/ 312 w 326"/>
                <a:gd name="T113" fmla="*/ 294 h 343"/>
                <a:gd name="T114" fmla="*/ 296 w 326"/>
                <a:gd name="T115" fmla="*/ 256 h 343"/>
                <a:gd name="T116" fmla="*/ 298 w 326"/>
                <a:gd name="T117" fmla="*/ 194 h 343"/>
                <a:gd name="T118" fmla="*/ 312 w 326"/>
                <a:gd name="T119" fmla="*/ 152 h 343"/>
                <a:gd name="T120" fmla="*/ 291 w 326"/>
                <a:gd name="T121" fmla="*/ 301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6" h="343">
                  <a:moveTo>
                    <a:pt x="324" y="121"/>
                  </a:moveTo>
                  <a:lnTo>
                    <a:pt x="322" y="107"/>
                  </a:lnTo>
                  <a:lnTo>
                    <a:pt x="322" y="104"/>
                  </a:lnTo>
                  <a:lnTo>
                    <a:pt x="319" y="104"/>
                  </a:lnTo>
                  <a:lnTo>
                    <a:pt x="319" y="104"/>
                  </a:lnTo>
                  <a:lnTo>
                    <a:pt x="319" y="104"/>
                  </a:lnTo>
                  <a:lnTo>
                    <a:pt x="319" y="104"/>
                  </a:lnTo>
                  <a:lnTo>
                    <a:pt x="322" y="104"/>
                  </a:lnTo>
                  <a:lnTo>
                    <a:pt x="322" y="104"/>
                  </a:lnTo>
                  <a:lnTo>
                    <a:pt x="322" y="102"/>
                  </a:lnTo>
                  <a:lnTo>
                    <a:pt x="319" y="100"/>
                  </a:lnTo>
                  <a:lnTo>
                    <a:pt x="319" y="97"/>
                  </a:lnTo>
                  <a:lnTo>
                    <a:pt x="319" y="97"/>
                  </a:lnTo>
                  <a:lnTo>
                    <a:pt x="319" y="97"/>
                  </a:lnTo>
                  <a:lnTo>
                    <a:pt x="319" y="97"/>
                  </a:lnTo>
                  <a:lnTo>
                    <a:pt x="319" y="97"/>
                  </a:lnTo>
                  <a:lnTo>
                    <a:pt x="319" y="95"/>
                  </a:lnTo>
                  <a:lnTo>
                    <a:pt x="317" y="93"/>
                  </a:lnTo>
                  <a:lnTo>
                    <a:pt x="317" y="93"/>
                  </a:lnTo>
                  <a:lnTo>
                    <a:pt x="317" y="93"/>
                  </a:lnTo>
                  <a:lnTo>
                    <a:pt x="315" y="93"/>
                  </a:lnTo>
                  <a:lnTo>
                    <a:pt x="315" y="93"/>
                  </a:lnTo>
                  <a:lnTo>
                    <a:pt x="312" y="90"/>
                  </a:lnTo>
                  <a:lnTo>
                    <a:pt x="312" y="90"/>
                  </a:lnTo>
                  <a:lnTo>
                    <a:pt x="312" y="90"/>
                  </a:lnTo>
                  <a:lnTo>
                    <a:pt x="312" y="90"/>
                  </a:lnTo>
                  <a:lnTo>
                    <a:pt x="312" y="90"/>
                  </a:lnTo>
                  <a:lnTo>
                    <a:pt x="312" y="88"/>
                  </a:lnTo>
                  <a:lnTo>
                    <a:pt x="312" y="85"/>
                  </a:lnTo>
                  <a:lnTo>
                    <a:pt x="312" y="85"/>
                  </a:lnTo>
                  <a:lnTo>
                    <a:pt x="315" y="85"/>
                  </a:lnTo>
                  <a:lnTo>
                    <a:pt x="315" y="83"/>
                  </a:lnTo>
                  <a:lnTo>
                    <a:pt x="315" y="81"/>
                  </a:lnTo>
                  <a:lnTo>
                    <a:pt x="317" y="81"/>
                  </a:lnTo>
                  <a:lnTo>
                    <a:pt x="317" y="81"/>
                  </a:lnTo>
                  <a:lnTo>
                    <a:pt x="317" y="78"/>
                  </a:lnTo>
                  <a:lnTo>
                    <a:pt x="317" y="78"/>
                  </a:lnTo>
                  <a:lnTo>
                    <a:pt x="317" y="78"/>
                  </a:lnTo>
                  <a:lnTo>
                    <a:pt x="315" y="78"/>
                  </a:lnTo>
                  <a:lnTo>
                    <a:pt x="315" y="76"/>
                  </a:lnTo>
                  <a:lnTo>
                    <a:pt x="315" y="76"/>
                  </a:lnTo>
                  <a:lnTo>
                    <a:pt x="315" y="76"/>
                  </a:lnTo>
                  <a:lnTo>
                    <a:pt x="317" y="74"/>
                  </a:lnTo>
                  <a:lnTo>
                    <a:pt x="317" y="74"/>
                  </a:lnTo>
                  <a:lnTo>
                    <a:pt x="317" y="74"/>
                  </a:lnTo>
                  <a:lnTo>
                    <a:pt x="317" y="71"/>
                  </a:lnTo>
                  <a:lnTo>
                    <a:pt x="317" y="71"/>
                  </a:lnTo>
                  <a:lnTo>
                    <a:pt x="317" y="71"/>
                  </a:lnTo>
                  <a:lnTo>
                    <a:pt x="317" y="69"/>
                  </a:lnTo>
                  <a:lnTo>
                    <a:pt x="317" y="69"/>
                  </a:lnTo>
                  <a:lnTo>
                    <a:pt x="317" y="67"/>
                  </a:lnTo>
                  <a:lnTo>
                    <a:pt x="315" y="69"/>
                  </a:lnTo>
                  <a:lnTo>
                    <a:pt x="312" y="71"/>
                  </a:lnTo>
                  <a:lnTo>
                    <a:pt x="312" y="71"/>
                  </a:lnTo>
                  <a:lnTo>
                    <a:pt x="310" y="71"/>
                  </a:lnTo>
                  <a:lnTo>
                    <a:pt x="310" y="71"/>
                  </a:lnTo>
                  <a:lnTo>
                    <a:pt x="305" y="64"/>
                  </a:lnTo>
                  <a:lnTo>
                    <a:pt x="303" y="59"/>
                  </a:lnTo>
                  <a:lnTo>
                    <a:pt x="300" y="57"/>
                  </a:lnTo>
                  <a:lnTo>
                    <a:pt x="300" y="55"/>
                  </a:lnTo>
                  <a:lnTo>
                    <a:pt x="300" y="55"/>
                  </a:lnTo>
                  <a:lnTo>
                    <a:pt x="298" y="55"/>
                  </a:lnTo>
                  <a:lnTo>
                    <a:pt x="296" y="55"/>
                  </a:lnTo>
                  <a:lnTo>
                    <a:pt x="296" y="55"/>
                  </a:lnTo>
                  <a:lnTo>
                    <a:pt x="296" y="55"/>
                  </a:lnTo>
                  <a:lnTo>
                    <a:pt x="293" y="52"/>
                  </a:lnTo>
                  <a:lnTo>
                    <a:pt x="293" y="50"/>
                  </a:lnTo>
                  <a:lnTo>
                    <a:pt x="293" y="48"/>
                  </a:lnTo>
                  <a:lnTo>
                    <a:pt x="291" y="48"/>
                  </a:lnTo>
                  <a:lnTo>
                    <a:pt x="291" y="48"/>
                  </a:lnTo>
                  <a:lnTo>
                    <a:pt x="288" y="48"/>
                  </a:lnTo>
                  <a:lnTo>
                    <a:pt x="288" y="48"/>
                  </a:lnTo>
                  <a:lnTo>
                    <a:pt x="288" y="45"/>
                  </a:lnTo>
                  <a:lnTo>
                    <a:pt x="288" y="45"/>
                  </a:lnTo>
                  <a:lnTo>
                    <a:pt x="288" y="43"/>
                  </a:lnTo>
                  <a:lnTo>
                    <a:pt x="286" y="45"/>
                  </a:lnTo>
                  <a:lnTo>
                    <a:pt x="286" y="48"/>
                  </a:lnTo>
                  <a:lnTo>
                    <a:pt x="284" y="48"/>
                  </a:lnTo>
                  <a:lnTo>
                    <a:pt x="284" y="48"/>
                  </a:lnTo>
                  <a:lnTo>
                    <a:pt x="284" y="48"/>
                  </a:lnTo>
                  <a:lnTo>
                    <a:pt x="284" y="45"/>
                  </a:lnTo>
                  <a:lnTo>
                    <a:pt x="284" y="45"/>
                  </a:lnTo>
                  <a:lnTo>
                    <a:pt x="281" y="45"/>
                  </a:lnTo>
                  <a:lnTo>
                    <a:pt x="281" y="45"/>
                  </a:lnTo>
                  <a:lnTo>
                    <a:pt x="281" y="45"/>
                  </a:lnTo>
                  <a:lnTo>
                    <a:pt x="281" y="45"/>
                  </a:lnTo>
                  <a:lnTo>
                    <a:pt x="281" y="45"/>
                  </a:lnTo>
                  <a:lnTo>
                    <a:pt x="279" y="45"/>
                  </a:lnTo>
                  <a:lnTo>
                    <a:pt x="279" y="45"/>
                  </a:lnTo>
                  <a:lnTo>
                    <a:pt x="270" y="43"/>
                  </a:lnTo>
                  <a:lnTo>
                    <a:pt x="267" y="43"/>
                  </a:lnTo>
                  <a:lnTo>
                    <a:pt x="267" y="43"/>
                  </a:lnTo>
                  <a:lnTo>
                    <a:pt x="265" y="43"/>
                  </a:lnTo>
                  <a:lnTo>
                    <a:pt x="265" y="43"/>
                  </a:lnTo>
                  <a:lnTo>
                    <a:pt x="265" y="43"/>
                  </a:lnTo>
                  <a:lnTo>
                    <a:pt x="265" y="43"/>
                  </a:lnTo>
                  <a:lnTo>
                    <a:pt x="265" y="43"/>
                  </a:lnTo>
                  <a:lnTo>
                    <a:pt x="262" y="43"/>
                  </a:lnTo>
                  <a:lnTo>
                    <a:pt x="262" y="43"/>
                  </a:lnTo>
                  <a:lnTo>
                    <a:pt x="262" y="43"/>
                  </a:lnTo>
                  <a:lnTo>
                    <a:pt x="262" y="43"/>
                  </a:lnTo>
                  <a:lnTo>
                    <a:pt x="262" y="43"/>
                  </a:lnTo>
                  <a:lnTo>
                    <a:pt x="260" y="43"/>
                  </a:lnTo>
                  <a:lnTo>
                    <a:pt x="258" y="43"/>
                  </a:lnTo>
                  <a:lnTo>
                    <a:pt x="258" y="43"/>
                  </a:lnTo>
                  <a:lnTo>
                    <a:pt x="258" y="45"/>
                  </a:lnTo>
                  <a:lnTo>
                    <a:pt x="255" y="45"/>
                  </a:lnTo>
                  <a:lnTo>
                    <a:pt x="255" y="45"/>
                  </a:lnTo>
                  <a:lnTo>
                    <a:pt x="253" y="45"/>
                  </a:lnTo>
                  <a:lnTo>
                    <a:pt x="253" y="45"/>
                  </a:lnTo>
                  <a:lnTo>
                    <a:pt x="251" y="45"/>
                  </a:lnTo>
                  <a:lnTo>
                    <a:pt x="248" y="48"/>
                  </a:lnTo>
                  <a:lnTo>
                    <a:pt x="248" y="48"/>
                  </a:lnTo>
                  <a:lnTo>
                    <a:pt x="246" y="48"/>
                  </a:lnTo>
                  <a:lnTo>
                    <a:pt x="246" y="48"/>
                  </a:lnTo>
                  <a:lnTo>
                    <a:pt x="246" y="50"/>
                  </a:lnTo>
                  <a:lnTo>
                    <a:pt x="244" y="50"/>
                  </a:lnTo>
                  <a:lnTo>
                    <a:pt x="244" y="50"/>
                  </a:lnTo>
                  <a:lnTo>
                    <a:pt x="244" y="50"/>
                  </a:lnTo>
                  <a:lnTo>
                    <a:pt x="244" y="50"/>
                  </a:lnTo>
                  <a:lnTo>
                    <a:pt x="244" y="50"/>
                  </a:lnTo>
                  <a:lnTo>
                    <a:pt x="244" y="50"/>
                  </a:lnTo>
                  <a:lnTo>
                    <a:pt x="244" y="50"/>
                  </a:lnTo>
                  <a:lnTo>
                    <a:pt x="244" y="50"/>
                  </a:lnTo>
                  <a:lnTo>
                    <a:pt x="241" y="50"/>
                  </a:lnTo>
                  <a:lnTo>
                    <a:pt x="239" y="50"/>
                  </a:lnTo>
                  <a:lnTo>
                    <a:pt x="239" y="50"/>
                  </a:lnTo>
                  <a:lnTo>
                    <a:pt x="236" y="50"/>
                  </a:lnTo>
                  <a:lnTo>
                    <a:pt x="236" y="52"/>
                  </a:lnTo>
                  <a:lnTo>
                    <a:pt x="234" y="52"/>
                  </a:lnTo>
                  <a:lnTo>
                    <a:pt x="232" y="52"/>
                  </a:lnTo>
                  <a:lnTo>
                    <a:pt x="232" y="52"/>
                  </a:lnTo>
                  <a:lnTo>
                    <a:pt x="232" y="55"/>
                  </a:lnTo>
                  <a:lnTo>
                    <a:pt x="232" y="55"/>
                  </a:lnTo>
                  <a:lnTo>
                    <a:pt x="232" y="55"/>
                  </a:lnTo>
                  <a:lnTo>
                    <a:pt x="229" y="55"/>
                  </a:lnTo>
                  <a:lnTo>
                    <a:pt x="229" y="57"/>
                  </a:lnTo>
                  <a:lnTo>
                    <a:pt x="229" y="57"/>
                  </a:lnTo>
                  <a:lnTo>
                    <a:pt x="229" y="57"/>
                  </a:lnTo>
                  <a:lnTo>
                    <a:pt x="229" y="59"/>
                  </a:lnTo>
                  <a:lnTo>
                    <a:pt x="229" y="59"/>
                  </a:lnTo>
                  <a:lnTo>
                    <a:pt x="229" y="59"/>
                  </a:lnTo>
                  <a:lnTo>
                    <a:pt x="229" y="59"/>
                  </a:lnTo>
                  <a:lnTo>
                    <a:pt x="227" y="59"/>
                  </a:lnTo>
                  <a:lnTo>
                    <a:pt x="227" y="59"/>
                  </a:lnTo>
                  <a:lnTo>
                    <a:pt x="227" y="59"/>
                  </a:lnTo>
                  <a:lnTo>
                    <a:pt x="227" y="62"/>
                  </a:lnTo>
                  <a:lnTo>
                    <a:pt x="227" y="62"/>
                  </a:lnTo>
                  <a:lnTo>
                    <a:pt x="225" y="62"/>
                  </a:lnTo>
                  <a:lnTo>
                    <a:pt x="225" y="62"/>
                  </a:lnTo>
                  <a:lnTo>
                    <a:pt x="225" y="59"/>
                  </a:lnTo>
                  <a:lnTo>
                    <a:pt x="225" y="59"/>
                  </a:lnTo>
                  <a:lnTo>
                    <a:pt x="222" y="57"/>
                  </a:lnTo>
                  <a:lnTo>
                    <a:pt x="220" y="57"/>
                  </a:lnTo>
                  <a:lnTo>
                    <a:pt x="220" y="57"/>
                  </a:lnTo>
                  <a:lnTo>
                    <a:pt x="217" y="57"/>
                  </a:lnTo>
                  <a:lnTo>
                    <a:pt x="217" y="57"/>
                  </a:lnTo>
                  <a:lnTo>
                    <a:pt x="220" y="55"/>
                  </a:lnTo>
                  <a:lnTo>
                    <a:pt x="220" y="55"/>
                  </a:lnTo>
                  <a:lnTo>
                    <a:pt x="220" y="52"/>
                  </a:lnTo>
                  <a:lnTo>
                    <a:pt x="220" y="52"/>
                  </a:lnTo>
                  <a:lnTo>
                    <a:pt x="217" y="52"/>
                  </a:lnTo>
                  <a:lnTo>
                    <a:pt x="217" y="52"/>
                  </a:lnTo>
                  <a:lnTo>
                    <a:pt x="217" y="52"/>
                  </a:lnTo>
                  <a:lnTo>
                    <a:pt x="217" y="52"/>
                  </a:lnTo>
                  <a:lnTo>
                    <a:pt x="217" y="55"/>
                  </a:lnTo>
                  <a:lnTo>
                    <a:pt x="217" y="55"/>
                  </a:lnTo>
                  <a:lnTo>
                    <a:pt x="217" y="55"/>
                  </a:lnTo>
                  <a:lnTo>
                    <a:pt x="217" y="55"/>
                  </a:lnTo>
                  <a:lnTo>
                    <a:pt x="215" y="57"/>
                  </a:lnTo>
                  <a:lnTo>
                    <a:pt x="215" y="55"/>
                  </a:lnTo>
                  <a:lnTo>
                    <a:pt x="215" y="55"/>
                  </a:lnTo>
                  <a:lnTo>
                    <a:pt x="213" y="55"/>
                  </a:lnTo>
                  <a:lnTo>
                    <a:pt x="213" y="55"/>
                  </a:lnTo>
                  <a:lnTo>
                    <a:pt x="213" y="55"/>
                  </a:lnTo>
                  <a:lnTo>
                    <a:pt x="213" y="55"/>
                  </a:lnTo>
                  <a:lnTo>
                    <a:pt x="210" y="55"/>
                  </a:lnTo>
                  <a:lnTo>
                    <a:pt x="210" y="55"/>
                  </a:lnTo>
                  <a:lnTo>
                    <a:pt x="210" y="55"/>
                  </a:lnTo>
                  <a:lnTo>
                    <a:pt x="210" y="57"/>
                  </a:lnTo>
                  <a:lnTo>
                    <a:pt x="210" y="57"/>
                  </a:lnTo>
                  <a:lnTo>
                    <a:pt x="210" y="57"/>
                  </a:lnTo>
                  <a:lnTo>
                    <a:pt x="210" y="57"/>
                  </a:lnTo>
                  <a:lnTo>
                    <a:pt x="210" y="57"/>
                  </a:lnTo>
                  <a:lnTo>
                    <a:pt x="210" y="57"/>
                  </a:lnTo>
                  <a:lnTo>
                    <a:pt x="208" y="55"/>
                  </a:lnTo>
                  <a:lnTo>
                    <a:pt x="208" y="55"/>
                  </a:lnTo>
                  <a:lnTo>
                    <a:pt x="208" y="55"/>
                  </a:lnTo>
                  <a:lnTo>
                    <a:pt x="208" y="55"/>
                  </a:lnTo>
                  <a:lnTo>
                    <a:pt x="208" y="55"/>
                  </a:lnTo>
                  <a:lnTo>
                    <a:pt x="208" y="55"/>
                  </a:lnTo>
                  <a:lnTo>
                    <a:pt x="208" y="52"/>
                  </a:lnTo>
                  <a:lnTo>
                    <a:pt x="206" y="52"/>
                  </a:lnTo>
                  <a:lnTo>
                    <a:pt x="206" y="52"/>
                  </a:lnTo>
                  <a:lnTo>
                    <a:pt x="206" y="52"/>
                  </a:lnTo>
                  <a:lnTo>
                    <a:pt x="206" y="52"/>
                  </a:lnTo>
                  <a:lnTo>
                    <a:pt x="206" y="52"/>
                  </a:lnTo>
                  <a:lnTo>
                    <a:pt x="206" y="52"/>
                  </a:lnTo>
                  <a:lnTo>
                    <a:pt x="206" y="52"/>
                  </a:lnTo>
                  <a:lnTo>
                    <a:pt x="206" y="55"/>
                  </a:lnTo>
                  <a:lnTo>
                    <a:pt x="203" y="52"/>
                  </a:lnTo>
                  <a:lnTo>
                    <a:pt x="203" y="52"/>
                  </a:lnTo>
                  <a:lnTo>
                    <a:pt x="203" y="52"/>
                  </a:lnTo>
                  <a:lnTo>
                    <a:pt x="203" y="52"/>
                  </a:lnTo>
                  <a:lnTo>
                    <a:pt x="203" y="52"/>
                  </a:lnTo>
                  <a:lnTo>
                    <a:pt x="203" y="52"/>
                  </a:lnTo>
                  <a:lnTo>
                    <a:pt x="203" y="52"/>
                  </a:lnTo>
                  <a:lnTo>
                    <a:pt x="203" y="52"/>
                  </a:lnTo>
                  <a:lnTo>
                    <a:pt x="206" y="50"/>
                  </a:lnTo>
                  <a:lnTo>
                    <a:pt x="203" y="50"/>
                  </a:lnTo>
                  <a:lnTo>
                    <a:pt x="203" y="48"/>
                  </a:lnTo>
                  <a:lnTo>
                    <a:pt x="203" y="48"/>
                  </a:lnTo>
                  <a:lnTo>
                    <a:pt x="203" y="48"/>
                  </a:lnTo>
                  <a:lnTo>
                    <a:pt x="201" y="48"/>
                  </a:lnTo>
                  <a:lnTo>
                    <a:pt x="201" y="48"/>
                  </a:lnTo>
                  <a:lnTo>
                    <a:pt x="201" y="45"/>
                  </a:lnTo>
                  <a:lnTo>
                    <a:pt x="199" y="45"/>
                  </a:lnTo>
                  <a:lnTo>
                    <a:pt x="199" y="45"/>
                  </a:lnTo>
                  <a:lnTo>
                    <a:pt x="199" y="45"/>
                  </a:lnTo>
                  <a:lnTo>
                    <a:pt x="199" y="45"/>
                  </a:lnTo>
                  <a:lnTo>
                    <a:pt x="199" y="45"/>
                  </a:lnTo>
                  <a:lnTo>
                    <a:pt x="196" y="45"/>
                  </a:lnTo>
                  <a:lnTo>
                    <a:pt x="196" y="45"/>
                  </a:lnTo>
                  <a:lnTo>
                    <a:pt x="196" y="45"/>
                  </a:lnTo>
                  <a:lnTo>
                    <a:pt x="196" y="45"/>
                  </a:lnTo>
                  <a:lnTo>
                    <a:pt x="194" y="45"/>
                  </a:lnTo>
                  <a:lnTo>
                    <a:pt x="194" y="45"/>
                  </a:lnTo>
                  <a:lnTo>
                    <a:pt x="196" y="43"/>
                  </a:lnTo>
                  <a:lnTo>
                    <a:pt x="194" y="41"/>
                  </a:lnTo>
                  <a:lnTo>
                    <a:pt x="194" y="41"/>
                  </a:lnTo>
                  <a:lnTo>
                    <a:pt x="194" y="41"/>
                  </a:lnTo>
                  <a:lnTo>
                    <a:pt x="194" y="38"/>
                  </a:lnTo>
                  <a:lnTo>
                    <a:pt x="194" y="38"/>
                  </a:lnTo>
                  <a:lnTo>
                    <a:pt x="194" y="38"/>
                  </a:lnTo>
                  <a:lnTo>
                    <a:pt x="194" y="38"/>
                  </a:lnTo>
                  <a:lnTo>
                    <a:pt x="194" y="36"/>
                  </a:lnTo>
                  <a:lnTo>
                    <a:pt x="194" y="36"/>
                  </a:lnTo>
                  <a:lnTo>
                    <a:pt x="191" y="36"/>
                  </a:lnTo>
                  <a:lnTo>
                    <a:pt x="191" y="36"/>
                  </a:lnTo>
                  <a:lnTo>
                    <a:pt x="191" y="33"/>
                  </a:lnTo>
                  <a:lnTo>
                    <a:pt x="191" y="36"/>
                  </a:lnTo>
                  <a:lnTo>
                    <a:pt x="191" y="36"/>
                  </a:lnTo>
                  <a:lnTo>
                    <a:pt x="189" y="36"/>
                  </a:lnTo>
                  <a:lnTo>
                    <a:pt x="189" y="33"/>
                  </a:lnTo>
                  <a:lnTo>
                    <a:pt x="189" y="33"/>
                  </a:lnTo>
                  <a:lnTo>
                    <a:pt x="189" y="33"/>
                  </a:lnTo>
                  <a:lnTo>
                    <a:pt x="189" y="33"/>
                  </a:lnTo>
                  <a:lnTo>
                    <a:pt x="189" y="33"/>
                  </a:lnTo>
                  <a:lnTo>
                    <a:pt x="189" y="33"/>
                  </a:lnTo>
                  <a:lnTo>
                    <a:pt x="189" y="33"/>
                  </a:lnTo>
                  <a:lnTo>
                    <a:pt x="191" y="33"/>
                  </a:lnTo>
                  <a:lnTo>
                    <a:pt x="191" y="31"/>
                  </a:lnTo>
                  <a:lnTo>
                    <a:pt x="189" y="31"/>
                  </a:lnTo>
                  <a:lnTo>
                    <a:pt x="189" y="31"/>
                  </a:lnTo>
                  <a:lnTo>
                    <a:pt x="189" y="29"/>
                  </a:lnTo>
                  <a:lnTo>
                    <a:pt x="187" y="29"/>
                  </a:lnTo>
                  <a:lnTo>
                    <a:pt x="187" y="29"/>
                  </a:lnTo>
                  <a:lnTo>
                    <a:pt x="189" y="29"/>
                  </a:lnTo>
                  <a:lnTo>
                    <a:pt x="189" y="26"/>
                  </a:lnTo>
                  <a:lnTo>
                    <a:pt x="187" y="29"/>
                  </a:lnTo>
                  <a:lnTo>
                    <a:pt x="187" y="29"/>
                  </a:lnTo>
                  <a:lnTo>
                    <a:pt x="187" y="29"/>
                  </a:lnTo>
                  <a:lnTo>
                    <a:pt x="187" y="29"/>
                  </a:lnTo>
                  <a:lnTo>
                    <a:pt x="187" y="29"/>
                  </a:lnTo>
                  <a:lnTo>
                    <a:pt x="187" y="29"/>
                  </a:lnTo>
                  <a:lnTo>
                    <a:pt x="187" y="29"/>
                  </a:lnTo>
                  <a:lnTo>
                    <a:pt x="187" y="26"/>
                  </a:lnTo>
                  <a:lnTo>
                    <a:pt x="187" y="24"/>
                  </a:lnTo>
                  <a:lnTo>
                    <a:pt x="187" y="24"/>
                  </a:lnTo>
                  <a:lnTo>
                    <a:pt x="187" y="24"/>
                  </a:lnTo>
                  <a:lnTo>
                    <a:pt x="184" y="24"/>
                  </a:lnTo>
                  <a:lnTo>
                    <a:pt x="184" y="24"/>
                  </a:lnTo>
                  <a:lnTo>
                    <a:pt x="184" y="24"/>
                  </a:lnTo>
                  <a:lnTo>
                    <a:pt x="184" y="24"/>
                  </a:lnTo>
                  <a:lnTo>
                    <a:pt x="182" y="22"/>
                  </a:lnTo>
                  <a:lnTo>
                    <a:pt x="180" y="22"/>
                  </a:lnTo>
                  <a:lnTo>
                    <a:pt x="177" y="22"/>
                  </a:lnTo>
                  <a:lnTo>
                    <a:pt x="177" y="22"/>
                  </a:lnTo>
                  <a:lnTo>
                    <a:pt x="177" y="22"/>
                  </a:lnTo>
                  <a:lnTo>
                    <a:pt x="175" y="22"/>
                  </a:lnTo>
                  <a:lnTo>
                    <a:pt x="175" y="24"/>
                  </a:lnTo>
                  <a:lnTo>
                    <a:pt x="175" y="24"/>
                  </a:lnTo>
                  <a:lnTo>
                    <a:pt x="175" y="24"/>
                  </a:lnTo>
                  <a:lnTo>
                    <a:pt x="175" y="24"/>
                  </a:lnTo>
                  <a:lnTo>
                    <a:pt x="175" y="24"/>
                  </a:lnTo>
                  <a:lnTo>
                    <a:pt x="173" y="24"/>
                  </a:lnTo>
                  <a:lnTo>
                    <a:pt x="173" y="24"/>
                  </a:lnTo>
                  <a:lnTo>
                    <a:pt x="173" y="24"/>
                  </a:lnTo>
                  <a:lnTo>
                    <a:pt x="173" y="24"/>
                  </a:lnTo>
                  <a:lnTo>
                    <a:pt x="173" y="24"/>
                  </a:lnTo>
                  <a:lnTo>
                    <a:pt x="170" y="24"/>
                  </a:lnTo>
                  <a:lnTo>
                    <a:pt x="170" y="24"/>
                  </a:lnTo>
                  <a:lnTo>
                    <a:pt x="170" y="22"/>
                  </a:lnTo>
                  <a:lnTo>
                    <a:pt x="170" y="22"/>
                  </a:lnTo>
                  <a:lnTo>
                    <a:pt x="170" y="22"/>
                  </a:lnTo>
                  <a:lnTo>
                    <a:pt x="170" y="22"/>
                  </a:lnTo>
                  <a:lnTo>
                    <a:pt x="168" y="22"/>
                  </a:lnTo>
                  <a:lnTo>
                    <a:pt x="168" y="22"/>
                  </a:lnTo>
                  <a:lnTo>
                    <a:pt x="168" y="22"/>
                  </a:lnTo>
                  <a:lnTo>
                    <a:pt x="168" y="22"/>
                  </a:lnTo>
                  <a:lnTo>
                    <a:pt x="168" y="19"/>
                  </a:lnTo>
                  <a:lnTo>
                    <a:pt x="165" y="19"/>
                  </a:lnTo>
                  <a:lnTo>
                    <a:pt x="165" y="17"/>
                  </a:lnTo>
                  <a:lnTo>
                    <a:pt x="165" y="17"/>
                  </a:lnTo>
                  <a:lnTo>
                    <a:pt x="163" y="17"/>
                  </a:lnTo>
                  <a:lnTo>
                    <a:pt x="163" y="14"/>
                  </a:lnTo>
                  <a:lnTo>
                    <a:pt x="161" y="14"/>
                  </a:lnTo>
                  <a:lnTo>
                    <a:pt x="161" y="14"/>
                  </a:lnTo>
                  <a:lnTo>
                    <a:pt x="158" y="14"/>
                  </a:lnTo>
                  <a:lnTo>
                    <a:pt x="156" y="14"/>
                  </a:lnTo>
                  <a:lnTo>
                    <a:pt x="149" y="17"/>
                  </a:lnTo>
                  <a:lnTo>
                    <a:pt x="147" y="19"/>
                  </a:lnTo>
                  <a:lnTo>
                    <a:pt x="144" y="19"/>
                  </a:lnTo>
                  <a:lnTo>
                    <a:pt x="144" y="22"/>
                  </a:lnTo>
                  <a:lnTo>
                    <a:pt x="144" y="22"/>
                  </a:lnTo>
                  <a:lnTo>
                    <a:pt x="144" y="24"/>
                  </a:lnTo>
                  <a:lnTo>
                    <a:pt x="144" y="24"/>
                  </a:lnTo>
                  <a:lnTo>
                    <a:pt x="142" y="24"/>
                  </a:lnTo>
                  <a:lnTo>
                    <a:pt x="139" y="24"/>
                  </a:lnTo>
                  <a:lnTo>
                    <a:pt x="139" y="26"/>
                  </a:lnTo>
                  <a:lnTo>
                    <a:pt x="139" y="26"/>
                  </a:lnTo>
                  <a:lnTo>
                    <a:pt x="139" y="29"/>
                  </a:lnTo>
                  <a:lnTo>
                    <a:pt x="139" y="29"/>
                  </a:lnTo>
                  <a:lnTo>
                    <a:pt x="132" y="29"/>
                  </a:lnTo>
                  <a:lnTo>
                    <a:pt x="130" y="29"/>
                  </a:lnTo>
                  <a:lnTo>
                    <a:pt x="128" y="26"/>
                  </a:lnTo>
                  <a:lnTo>
                    <a:pt x="128" y="26"/>
                  </a:lnTo>
                  <a:lnTo>
                    <a:pt x="128" y="26"/>
                  </a:lnTo>
                  <a:lnTo>
                    <a:pt x="125" y="26"/>
                  </a:lnTo>
                  <a:lnTo>
                    <a:pt x="125" y="24"/>
                  </a:lnTo>
                  <a:lnTo>
                    <a:pt x="125" y="24"/>
                  </a:lnTo>
                  <a:lnTo>
                    <a:pt x="128" y="22"/>
                  </a:lnTo>
                  <a:lnTo>
                    <a:pt x="128" y="22"/>
                  </a:lnTo>
                  <a:lnTo>
                    <a:pt x="128" y="22"/>
                  </a:lnTo>
                  <a:lnTo>
                    <a:pt x="128" y="24"/>
                  </a:lnTo>
                  <a:lnTo>
                    <a:pt x="128" y="22"/>
                  </a:lnTo>
                  <a:lnTo>
                    <a:pt x="128" y="22"/>
                  </a:lnTo>
                  <a:lnTo>
                    <a:pt x="128" y="22"/>
                  </a:lnTo>
                  <a:lnTo>
                    <a:pt x="128" y="22"/>
                  </a:lnTo>
                  <a:lnTo>
                    <a:pt x="128" y="22"/>
                  </a:lnTo>
                  <a:lnTo>
                    <a:pt x="130" y="19"/>
                  </a:lnTo>
                  <a:lnTo>
                    <a:pt x="128" y="19"/>
                  </a:lnTo>
                  <a:lnTo>
                    <a:pt x="128" y="19"/>
                  </a:lnTo>
                  <a:lnTo>
                    <a:pt x="130" y="17"/>
                  </a:lnTo>
                  <a:lnTo>
                    <a:pt x="128" y="17"/>
                  </a:lnTo>
                  <a:lnTo>
                    <a:pt x="128" y="14"/>
                  </a:lnTo>
                  <a:lnTo>
                    <a:pt x="128" y="14"/>
                  </a:lnTo>
                  <a:lnTo>
                    <a:pt x="130" y="14"/>
                  </a:lnTo>
                  <a:lnTo>
                    <a:pt x="130" y="14"/>
                  </a:lnTo>
                  <a:lnTo>
                    <a:pt x="130" y="12"/>
                  </a:lnTo>
                  <a:lnTo>
                    <a:pt x="128" y="12"/>
                  </a:lnTo>
                  <a:lnTo>
                    <a:pt x="128" y="12"/>
                  </a:lnTo>
                  <a:lnTo>
                    <a:pt x="128" y="12"/>
                  </a:lnTo>
                  <a:lnTo>
                    <a:pt x="128" y="12"/>
                  </a:lnTo>
                  <a:lnTo>
                    <a:pt x="128" y="12"/>
                  </a:lnTo>
                  <a:lnTo>
                    <a:pt x="128" y="12"/>
                  </a:lnTo>
                  <a:lnTo>
                    <a:pt x="125" y="12"/>
                  </a:lnTo>
                  <a:lnTo>
                    <a:pt x="125" y="12"/>
                  </a:lnTo>
                  <a:lnTo>
                    <a:pt x="125" y="12"/>
                  </a:lnTo>
                  <a:lnTo>
                    <a:pt x="125" y="12"/>
                  </a:lnTo>
                  <a:lnTo>
                    <a:pt x="125" y="10"/>
                  </a:lnTo>
                  <a:lnTo>
                    <a:pt x="125" y="10"/>
                  </a:lnTo>
                  <a:lnTo>
                    <a:pt x="125" y="10"/>
                  </a:lnTo>
                  <a:lnTo>
                    <a:pt x="128" y="10"/>
                  </a:lnTo>
                  <a:lnTo>
                    <a:pt x="128" y="10"/>
                  </a:lnTo>
                  <a:lnTo>
                    <a:pt x="128" y="7"/>
                  </a:lnTo>
                  <a:lnTo>
                    <a:pt x="125" y="7"/>
                  </a:lnTo>
                  <a:lnTo>
                    <a:pt x="128" y="7"/>
                  </a:lnTo>
                  <a:lnTo>
                    <a:pt x="128" y="7"/>
                  </a:lnTo>
                  <a:lnTo>
                    <a:pt x="128" y="5"/>
                  </a:lnTo>
                  <a:lnTo>
                    <a:pt x="128" y="5"/>
                  </a:lnTo>
                  <a:lnTo>
                    <a:pt x="128" y="5"/>
                  </a:lnTo>
                  <a:lnTo>
                    <a:pt x="128" y="5"/>
                  </a:lnTo>
                  <a:lnTo>
                    <a:pt x="128" y="5"/>
                  </a:lnTo>
                  <a:lnTo>
                    <a:pt x="125" y="5"/>
                  </a:lnTo>
                  <a:lnTo>
                    <a:pt x="125" y="3"/>
                  </a:lnTo>
                  <a:lnTo>
                    <a:pt x="125" y="0"/>
                  </a:lnTo>
                  <a:lnTo>
                    <a:pt x="125" y="0"/>
                  </a:lnTo>
                  <a:lnTo>
                    <a:pt x="125" y="0"/>
                  </a:lnTo>
                  <a:lnTo>
                    <a:pt x="125" y="0"/>
                  </a:lnTo>
                  <a:lnTo>
                    <a:pt x="123" y="0"/>
                  </a:lnTo>
                  <a:lnTo>
                    <a:pt x="123" y="3"/>
                  </a:lnTo>
                  <a:lnTo>
                    <a:pt x="120" y="3"/>
                  </a:lnTo>
                  <a:lnTo>
                    <a:pt x="120" y="3"/>
                  </a:lnTo>
                  <a:lnTo>
                    <a:pt x="118" y="3"/>
                  </a:lnTo>
                  <a:lnTo>
                    <a:pt x="118" y="3"/>
                  </a:lnTo>
                  <a:lnTo>
                    <a:pt x="116" y="3"/>
                  </a:lnTo>
                  <a:lnTo>
                    <a:pt x="116" y="3"/>
                  </a:lnTo>
                  <a:lnTo>
                    <a:pt x="116" y="5"/>
                  </a:lnTo>
                  <a:lnTo>
                    <a:pt x="116" y="7"/>
                  </a:lnTo>
                  <a:lnTo>
                    <a:pt x="116" y="7"/>
                  </a:lnTo>
                  <a:lnTo>
                    <a:pt x="118" y="7"/>
                  </a:lnTo>
                  <a:lnTo>
                    <a:pt x="118" y="7"/>
                  </a:lnTo>
                  <a:lnTo>
                    <a:pt x="118" y="10"/>
                  </a:lnTo>
                  <a:lnTo>
                    <a:pt x="116" y="10"/>
                  </a:lnTo>
                  <a:lnTo>
                    <a:pt x="116" y="10"/>
                  </a:lnTo>
                  <a:lnTo>
                    <a:pt x="113" y="10"/>
                  </a:lnTo>
                  <a:lnTo>
                    <a:pt x="111" y="10"/>
                  </a:lnTo>
                  <a:lnTo>
                    <a:pt x="111" y="10"/>
                  </a:lnTo>
                  <a:lnTo>
                    <a:pt x="109" y="7"/>
                  </a:lnTo>
                  <a:lnTo>
                    <a:pt x="106" y="7"/>
                  </a:lnTo>
                  <a:lnTo>
                    <a:pt x="106" y="5"/>
                  </a:lnTo>
                  <a:lnTo>
                    <a:pt x="106" y="5"/>
                  </a:lnTo>
                  <a:lnTo>
                    <a:pt x="104" y="3"/>
                  </a:lnTo>
                  <a:lnTo>
                    <a:pt x="104" y="5"/>
                  </a:lnTo>
                  <a:lnTo>
                    <a:pt x="104" y="5"/>
                  </a:lnTo>
                  <a:lnTo>
                    <a:pt x="102" y="5"/>
                  </a:lnTo>
                  <a:lnTo>
                    <a:pt x="102" y="5"/>
                  </a:lnTo>
                  <a:lnTo>
                    <a:pt x="102" y="7"/>
                  </a:lnTo>
                  <a:lnTo>
                    <a:pt x="102" y="7"/>
                  </a:lnTo>
                  <a:lnTo>
                    <a:pt x="102" y="7"/>
                  </a:lnTo>
                  <a:lnTo>
                    <a:pt x="102" y="7"/>
                  </a:lnTo>
                  <a:lnTo>
                    <a:pt x="102" y="10"/>
                  </a:lnTo>
                  <a:lnTo>
                    <a:pt x="102" y="12"/>
                  </a:lnTo>
                  <a:lnTo>
                    <a:pt x="102" y="12"/>
                  </a:lnTo>
                  <a:lnTo>
                    <a:pt x="102" y="14"/>
                  </a:lnTo>
                  <a:lnTo>
                    <a:pt x="102" y="14"/>
                  </a:lnTo>
                  <a:lnTo>
                    <a:pt x="104" y="14"/>
                  </a:lnTo>
                  <a:lnTo>
                    <a:pt x="104" y="14"/>
                  </a:lnTo>
                  <a:lnTo>
                    <a:pt x="104" y="17"/>
                  </a:lnTo>
                  <a:lnTo>
                    <a:pt x="104" y="17"/>
                  </a:lnTo>
                  <a:lnTo>
                    <a:pt x="104" y="17"/>
                  </a:lnTo>
                  <a:lnTo>
                    <a:pt x="104" y="17"/>
                  </a:lnTo>
                  <a:lnTo>
                    <a:pt x="104" y="17"/>
                  </a:lnTo>
                  <a:lnTo>
                    <a:pt x="104" y="17"/>
                  </a:lnTo>
                  <a:lnTo>
                    <a:pt x="104" y="19"/>
                  </a:lnTo>
                  <a:lnTo>
                    <a:pt x="104" y="19"/>
                  </a:lnTo>
                  <a:lnTo>
                    <a:pt x="104" y="22"/>
                  </a:lnTo>
                  <a:lnTo>
                    <a:pt x="102" y="22"/>
                  </a:lnTo>
                  <a:lnTo>
                    <a:pt x="102" y="22"/>
                  </a:lnTo>
                  <a:lnTo>
                    <a:pt x="99" y="19"/>
                  </a:lnTo>
                  <a:lnTo>
                    <a:pt x="97" y="19"/>
                  </a:lnTo>
                  <a:lnTo>
                    <a:pt x="97" y="19"/>
                  </a:lnTo>
                  <a:lnTo>
                    <a:pt x="92" y="22"/>
                  </a:lnTo>
                  <a:lnTo>
                    <a:pt x="92" y="22"/>
                  </a:lnTo>
                  <a:lnTo>
                    <a:pt x="90" y="22"/>
                  </a:lnTo>
                  <a:lnTo>
                    <a:pt x="87" y="22"/>
                  </a:lnTo>
                  <a:lnTo>
                    <a:pt x="87" y="22"/>
                  </a:lnTo>
                  <a:lnTo>
                    <a:pt x="85" y="26"/>
                  </a:lnTo>
                  <a:lnTo>
                    <a:pt x="85" y="26"/>
                  </a:lnTo>
                  <a:lnTo>
                    <a:pt x="87" y="26"/>
                  </a:lnTo>
                  <a:lnTo>
                    <a:pt x="87" y="26"/>
                  </a:lnTo>
                  <a:lnTo>
                    <a:pt x="87" y="29"/>
                  </a:lnTo>
                  <a:lnTo>
                    <a:pt x="87" y="29"/>
                  </a:lnTo>
                  <a:lnTo>
                    <a:pt x="87" y="31"/>
                  </a:lnTo>
                  <a:lnTo>
                    <a:pt x="85" y="31"/>
                  </a:lnTo>
                  <a:lnTo>
                    <a:pt x="85" y="31"/>
                  </a:lnTo>
                  <a:lnTo>
                    <a:pt x="83" y="31"/>
                  </a:lnTo>
                  <a:lnTo>
                    <a:pt x="83" y="31"/>
                  </a:lnTo>
                  <a:lnTo>
                    <a:pt x="83" y="29"/>
                  </a:lnTo>
                  <a:lnTo>
                    <a:pt x="80" y="29"/>
                  </a:lnTo>
                  <a:lnTo>
                    <a:pt x="80" y="29"/>
                  </a:lnTo>
                  <a:lnTo>
                    <a:pt x="76" y="26"/>
                  </a:lnTo>
                  <a:lnTo>
                    <a:pt x="71" y="26"/>
                  </a:lnTo>
                  <a:lnTo>
                    <a:pt x="66" y="26"/>
                  </a:lnTo>
                  <a:lnTo>
                    <a:pt x="66" y="26"/>
                  </a:lnTo>
                  <a:lnTo>
                    <a:pt x="66" y="26"/>
                  </a:lnTo>
                  <a:lnTo>
                    <a:pt x="66" y="24"/>
                  </a:lnTo>
                  <a:lnTo>
                    <a:pt x="66" y="22"/>
                  </a:lnTo>
                  <a:lnTo>
                    <a:pt x="66" y="22"/>
                  </a:lnTo>
                  <a:lnTo>
                    <a:pt x="64" y="22"/>
                  </a:lnTo>
                  <a:lnTo>
                    <a:pt x="64" y="22"/>
                  </a:lnTo>
                  <a:lnTo>
                    <a:pt x="64" y="22"/>
                  </a:lnTo>
                  <a:lnTo>
                    <a:pt x="61" y="22"/>
                  </a:lnTo>
                  <a:lnTo>
                    <a:pt x="61" y="22"/>
                  </a:lnTo>
                  <a:lnTo>
                    <a:pt x="61" y="22"/>
                  </a:lnTo>
                  <a:lnTo>
                    <a:pt x="61" y="19"/>
                  </a:lnTo>
                  <a:lnTo>
                    <a:pt x="61" y="19"/>
                  </a:lnTo>
                  <a:lnTo>
                    <a:pt x="61" y="17"/>
                  </a:lnTo>
                  <a:lnTo>
                    <a:pt x="61" y="17"/>
                  </a:lnTo>
                  <a:lnTo>
                    <a:pt x="61" y="17"/>
                  </a:lnTo>
                  <a:lnTo>
                    <a:pt x="61" y="17"/>
                  </a:lnTo>
                  <a:lnTo>
                    <a:pt x="61" y="14"/>
                  </a:lnTo>
                  <a:lnTo>
                    <a:pt x="59" y="14"/>
                  </a:lnTo>
                  <a:lnTo>
                    <a:pt x="59" y="14"/>
                  </a:lnTo>
                  <a:lnTo>
                    <a:pt x="59" y="14"/>
                  </a:lnTo>
                  <a:lnTo>
                    <a:pt x="59" y="14"/>
                  </a:lnTo>
                  <a:lnTo>
                    <a:pt x="57" y="17"/>
                  </a:lnTo>
                  <a:lnTo>
                    <a:pt x="57" y="17"/>
                  </a:lnTo>
                  <a:lnTo>
                    <a:pt x="57" y="17"/>
                  </a:lnTo>
                  <a:lnTo>
                    <a:pt x="54" y="17"/>
                  </a:lnTo>
                  <a:lnTo>
                    <a:pt x="54" y="17"/>
                  </a:lnTo>
                  <a:lnTo>
                    <a:pt x="54" y="17"/>
                  </a:lnTo>
                  <a:lnTo>
                    <a:pt x="52" y="17"/>
                  </a:lnTo>
                  <a:lnTo>
                    <a:pt x="50" y="17"/>
                  </a:lnTo>
                  <a:lnTo>
                    <a:pt x="50" y="17"/>
                  </a:lnTo>
                  <a:lnTo>
                    <a:pt x="50" y="17"/>
                  </a:lnTo>
                  <a:lnTo>
                    <a:pt x="50" y="17"/>
                  </a:lnTo>
                  <a:lnTo>
                    <a:pt x="50" y="17"/>
                  </a:lnTo>
                  <a:lnTo>
                    <a:pt x="47" y="17"/>
                  </a:lnTo>
                  <a:lnTo>
                    <a:pt x="47" y="17"/>
                  </a:lnTo>
                  <a:lnTo>
                    <a:pt x="47" y="19"/>
                  </a:lnTo>
                  <a:lnTo>
                    <a:pt x="47" y="19"/>
                  </a:lnTo>
                  <a:lnTo>
                    <a:pt x="47" y="19"/>
                  </a:lnTo>
                  <a:lnTo>
                    <a:pt x="47" y="19"/>
                  </a:lnTo>
                  <a:lnTo>
                    <a:pt x="47" y="19"/>
                  </a:lnTo>
                  <a:lnTo>
                    <a:pt x="47" y="22"/>
                  </a:lnTo>
                  <a:lnTo>
                    <a:pt x="45" y="22"/>
                  </a:lnTo>
                  <a:lnTo>
                    <a:pt x="45" y="22"/>
                  </a:lnTo>
                  <a:lnTo>
                    <a:pt x="45" y="22"/>
                  </a:lnTo>
                  <a:lnTo>
                    <a:pt x="45" y="24"/>
                  </a:lnTo>
                  <a:lnTo>
                    <a:pt x="45" y="24"/>
                  </a:lnTo>
                  <a:lnTo>
                    <a:pt x="45" y="24"/>
                  </a:lnTo>
                  <a:lnTo>
                    <a:pt x="42" y="24"/>
                  </a:lnTo>
                  <a:lnTo>
                    <a:pt x="42" y="26"/>
                  </a:lnTo>
                  <a:lnTo>
                    <a:pt x="42" y="26"/>
                  </a:lnTo>
                  <a:lnTo>
                    <a:pt x="42" y="26"/>
                  </a:lnTo>
                  <a:lnTo>
                    <a:pt x="42" y="29"/>
                  </a:lnTo>
                  <a:lnTo>
                    <a:pt x="40" y="29"/>
                  </a:lnTo>
                  <a:lnTo>
                    <a:pt x="40" y="29"/>
                  </a:lnTo>
                  <a:lnTo>
                    <a:pt x="40" y="29"/>
                  </a:lnTo>
                  <a:lnTo>
                    <a:pt x="38" y="29"/>
                  </a:lnTo>
                  <a:lnTo>
                    <a:pt x="38" y="29"/>
                  </a:lnTo>
                  <a:lnTo>
                    <a:pt x="38" y="31"/>
                  </a:lnTo>
                  <a:lnTo>
                    <a:pt x="35" y="31"/>
                  </a:lnTo>
                  <a:lnTo>
                    <a:pt x="35" y="31"/>
                  </a:lnTo>
                  <a:lnTo>
                    <a:pt x="33" y="31"/>
                  </a:lnTo>
                  <a:lnTo>
                    <a:pt x="33" y="31"/>
                  </a:lnTo>
                  <a:lnTo>
                    <a:pt x="33" y="31"/>
                  </a:lnTo>
                  <a:lnTo>
                    <a:pt x="33" y="31"/>
                  </a:lnTo>
                  <a:lnTo>
                    <a:pt x="31" y="33"/>
                  </a:lnTo>
                  <a:lnTo>
                    <a:pt x="31" y="33"/>
                  </a:lnTo>
                  <a:lnTo>
                    <a:pt x="31" y="36"/>
                  </a:lnTo>
                  <a:lnTo>
                    <a:pt x="28" y="36"/>
                  </a:lnTo>
                  <a:lnTo>
                    <a:pt x="26" y="36"/>
                  </a:lnTo>
                  <a:lnTo>
                    <a:pt x="26" y="38"/>
                  </a:lnTo>
                  <a:lnTo>
                    <a:pt x="23" y="38"/>
                  </a:lnTo>
                  <a:lnTo>
                    <a:pt x="23" y="41"/>
                  </a:lnTo>
                  <a:lnTo>
                    <a:pt x="23" y="41"/>
                  </a:lnTo>
                  <a:lnTo>
                    <a:pt x="26" y="41"/>
                  </a:lnTo>
                  <a:lnTo>
                    <a:pt x="26" y="41"/>
                  </a:lnTo>
                  <a:lnTo>
                    <a:pt x="23" y="43"/>
                  </a:lnTo>
                  <a:lnTo>
                    <a:pt x="23" y="43"/>
                  </a:lnTo>
                  <a:lnTo>
                    <a:pt x="23" y="43"/>
                  </a:lnTo>
                  <a:lnTo>
                    <a:pt x="23" y="43"/>
                  </a:lnTo>
                  <a:lnTo>
                    <a:pt x="23" y="45"/>
                  </a:lnTo>
                  <a:lnTo>
                    <a:pt x="23" y="45"/>
                  </a:lnTo>
                  <a:lnTo>
                    <a:pt x="23" y="45"/>
                  </a:lnTo>
                  <a:lnTo>
                    <a:pt x="23" y="45"/>
                  </a:lnTo>
                  <a:lnTo>
                    <a:pt x="23" y="45"/>
                  </a:lnTo>
                  <a:lnTo>
                    <a:pt x="23" y="45"/>
                  </a:lnTo>
                  <a:lnTo>
                    <a:pt x="23" y="45"/>
                  </a:lnTo>
                  <a:lnTo>
                    <a:pt x="23" y="45"/>
                  </a:lnTo>
                  <a:lnTo>
                    <a:pt x="23" y="45"/>
                  </a:lnTo>
                  <a:lnTo>
                    <a:pt x="23" y="45"/>
                  </a:lnTo>
                  <a:lnTo>
                    <a:pt x="23" y="48"/>
                  </a:lnTo>
                  <a:lnTo>
                    <a:pt x="23" y="48"/>
                  </a:lnTo>
                  <a:lnTo>
                    <a:pt x="26" y="48"/>
                  </a:lnTo>
                  <a:lnTo>
                    <a:pt x="26" y="48"/>
                  </a:lnTo>
                  <a:lnTo>
                    <a:pt x="23" y="62"/>
                  </a:lnTo>
                  <a:lnTo>
                    <a:pt x="23" y="62"/>
                  </a:lnTo>
                  <a:lnTo>
                    <a:pt x="23" y="64"/>
                  </a:lnTo>
                  <a:lnTo>
                    <a:pt x="23" y="64"/>
                  </a:lnTo>
                  <a:lnTo>
                    <a:pt x="23" y="67"/>
                  </a:lnTo>
                  <a:lnTo>
                    <a:pt x="23" y="67"/>
                  </a:lnTo>
                  <a:lnTo>
                    <a:pt x="28" y="71"/>
                  </a:lnTo>
                  <a:lnTo>
                    <a:pt x="28" y="71"/>
                  </a:lnTo>
                  <a:lnTo>
                    <a:pt x="28" y="71"/>
                  </a:lnTo>
                  <a:lnTo>
                    <a:pt x="31" y="74"/>
                  </a:lnTo>
                  <a:lnTo>
                    <a:pt x="31" y="74"/>
                  </a:lnTo>
                  <a:lnTo>
                    <a:pt x="33" y="74"/>
                  </a:lnTo>
                  <a:lnTo>
                    <a:pt x="33" y="71"/>
                  </a:lnTo>
                  <a:lnTo>
                    <a:pt x="35" y="71"/>
                  </a:lnTo>
                  <a:lnTo>
                    <a:pt x="38" y="71"/>
                  </a:lnTo>
                  <a:lnTo>
                    <a:pt x="40" y="71"/>
                  </a:lnTo>
                  <a:lnTo>
                    <a:pt x="40" y="71"/>
                  </a:lnTo>
                  <a:lnTo>
                    <a:pt x="38" y="76"/>
                  </a:lnTo>
                  <a:lnTo>
                    <a:pt x="38" y="76"/>
                  </a:lnTo>
                  <a:lnTo>
                    <a:pt x="35" y="81"/>
                  </a:lnTo>
                  <a:lnTo>
                    <a:pt x="35" y="83"/>
                  </a:lnTo>
                  <a:lnTo>
                    <a:pt x="38" y="85"/>
                  </a:lnTo>
                  <a:lnTo>
                    <a:pt x="40" y="85"/>
                  </a:lnTo>
                  <a:lnTo>
                    <a:pt x="40" y="83"/>
                  </a:lnTo>
                  <a:lnTo>
                    <a:pt x="40" y="83"/>
                  </a:lnTo>
                  <a:lnTo>
                    <a:pt x="40" y="85"/>
                  </a:lnTo>
                  <a:lnTo>
                    <a:pt x="42" y="85"/>
                  </a:lnTo>
                  <a:lnTo>
                    <a:pt x="42" y="88"/>
                  </a:lnTo>
                  <a:lnTo>
                    <a:pt x="45" y="88"/>
                  </a:lnTo>
                  <a:lnTo>
                    <a:pt x="45" y="90"/>
                  </a:lnTo>
                  <a:lnTo>
                    <a:pt x="45" y="90"/>
                  </a:lnTo>
                  <a:lnTo>
                    <a:pt x="45" y="90"/>
                  </a:lnTo>
                  <a:lnTo>
                    <a:pt x="42" y="90"/>
                  </a:lnTo>
                  <a:lnTo>
                    <a:pt x="42" y="90"/>
                  </a:lnTo>
                  <a:lnTo>
                    <a:pt x="42" y="90"/>
                  </a:lnTo>
                  <a:lnTo>
                    <a:pt x="38" y="93"/>
                  </a:lnTo>
                  <a:lnTo>
                    <a:pt x="35" y="93"/>
                  </a:lnTo>
                  <a:lnTo>
                    <a:pt x="35" y="93"/>
                  </a:lnTo>
                  <a:lnTo>
                    <a:pt x="35" y="93"/>
                  </a:lnTo>
                  <a:lnTo>
                    <a:pt x="35" y="93"/>
                  </a:lnTo>
                  <a:lnTo>
                    <a:pt x="35" y="95"/>
                  </a:lnTo>
                  <a:lnTo>
                    <a:pt x="35" y="95"/>
                  </a:lnTo>
                  <a:lnTo>
                    <a:pt x="35" y="100"/>
                  </a:lnTo>
                  <a:lnTo>
                    <a:pt x="33" y="104"/>
                  </a:lnTo>
                  <a:lnTo>
                    <a:pt x="35" y="104"/>
                  </a:lnTo>
                  <a:lnTo>
                    <a:pt x="38" y="107"/>
                  </a:lnTo>
                  <a:lnTo>
                    <a:pt x="38" y="107"/>
                  </a:lnTo>
                  <a:lnTo>
                    <a:pt x="40" y="107"/>
                  </a:lnTo>
                  <a:lnTo>
                    <a:pt x="42" y="107"/>
                  </a:lnTo>
                  <a:lnTo>
                    <a:pt x="42" y="107"/>
                  </a:lnTo>
                  <a:lnTo>
                    <a:pt x="42" y="107"/>
                  </a:lnTo>
                  <a:lnTo>
                    <a:pt x="42" y="107"/>
                  </a:lnTo>
                  <a:lnTo>
                    <a:pt x="42" y="107"/>
                  </a:lnTo>
                  <a:lnTo>
                    <a:pt x="42" y="107"/>
                  </a:lnTo>
                  <a:lnTo>
                    <a:pt x="45" y="109"/>
                  </a:lnTo>
                  <a:lnTo>
                    <a:pt x="45" y="109"/>
                  </a:lnTo>
                  <a:lnTo>
                    <a:pt x="47" y="112"/>
                  </a:lnTo>
                  <a:lnTo>
                    <a:pt x="47" y="112"/>
                  </a:lnTo>
                  <a:lnTo>
                    <a:pt x="47" y="114"/>
                  </a:lnTo>
                  <a:lnTo>
                    <a:pt x="50" y="114"/>
                  </a:lnTo>
                  <a:lnTo>
                    <a:pt x="50" y="114"/>
                  </a:lnTo>
                  <a:lnTo>
                    <a:pt x="50" y="116"/>
                  </a:lnTo>
                  <a:lnTo>
                    <a:pt x="50" y="119"/>
                  </a:lnTo>
                  <a:lnTo>
                    <a:pt x="50" y="121"/>
                  </a:lnTo>
                  <a:lnTo>
                    <a:pt x="50" y="121"/>
                  </a:lnTo>
                  <a:lnTo>
                    <a:pt x="50" y="123"/>
                  </a:lnTo>
                  <a:lnTo>
                    <a:pt x="50" y="123"/>
                  </a:lnTo>
                  <a:lnTo>
                    <a:pt x="50" y="126"/>
                  </a:lnTo>
                  <a:lnTo>
                    <a:pt x="50" y="128"/>
                  </a:lnTo>
                  <a:lnTo>
                    <a:pt x="47" y="128"/>
                  </a:lnTo>
                  <a:lnTo>
                    <a:pt x="45" y="128"/>
                  </a:lnTo>
                  <a:lnTo>
                    <a:pt x="45" y="126"/>
                  </a:lnTo>
                  <a:lnTo>
                    <a:pt x="42" y="123"/>
                  </a:lnTo>
                  <a:lnTo>
                    <a:pt x="42" y="121"/>
                  </a:lnTo>
                  <a:lnTo>
                    <a:pt x="40" y="121"/>
                  </a:lnTo>
                  <a:lnTo>
                    <a:pt x="40" y="123"/>
                  </a:lnTo>
                  <a:lnTo>
                    <a:pt x="40" y="123"/>
                  </a:lnTo>
                  <a:lnTo>
                    <a:pt x="40" y="123"/>
                  </a:lnTo>
                  <a:lnTo>
                    <a:pt x="40" y="123"/>
                  </a:lnTo>
                  <a:lnTo>
                    <a:pt x="38" y="123"/>
                  </a:lnTo>
                  <a:lnTo>
                    <a:pt x="38" y="123"/>
                  </a:lnTo>
                  <a:lnTo>
                    <a:pt x="38" y="123"/>
                  </a:lnTo>
                  <a:lnTo>
                    <a:pt x="35" y="123"/>
                  </a:lnTo>
                  <a:lnTo>
                    <a:pt x="35" y="123"/>
                  </a:lnTo>
                  <a:lnTo>
                    <a:pt x="35" y="121"/>
                  </a:lnTo>
                  <a:lnTo>
                    <a:pt x="35" y="121"/>
                  </a:lnTo>
                  <a:lnTo>
                    <a:pt x="35" y="121"/>
                  </a:lnTo>
                  <a:lnTo>
                    <a:pt x="33" y="121"/>
                  </a:lnTo>
                  <a:lnTo>
                    <a:pt x="33" y="121"/>
                  </a:lnTo>
                  <a:lnTo>
                    <a:pt x="31" y="121"/>
                  </a:lnTo>
                  <a:lnTo>
                    <a:pt x="31" y="121"/>
                  </a:lnTo>
                  <a:lnTo>
                    <a:pt x="31" y="121"/>
                  </a:lnTo>
                  <a:lnTo>
                    <a:pt x="31" y="121"/>
                  </a:lnTo>
                  <a:lnTo>
                    <a:pt x="28" y="121"/>
                  </a:lnTo>
                  <a:lnTo>
                    <a:pt x="28" y="121"/>
                  </a:lnTo>
                  <a:lnTo>
                    <a:pt x="28" y="121"/>
                  </a:lnTo>
                  <a:lnTo>
                    <a:pt x="26" y="121"/>
                  </a:lnTo>
                  <a:lnTo>
                    <a:pt x="26" y="121"/>
                  </a:lnTo>
                  <a:lnTo>
                    <a:pt x="23" y="121"/>
                  </a:lnTo>
                  <a:lnTo>
                    <a:pt x="21" y="121"/>
                  </a:lnTo>
                  <a:lnTo>
                    <a:pt x="21" y="121"/>
                  </a:lnTo>
                  <a:lnTo>
                    <a:pt x="19" y="123"/>
                  </a:lnTo>
                  <a:lnTo>
                    <a:pt x="19" y="123"/>
                  </a:lnTo>
                  <a:lnTo>
                    <a:pt x="19" y="123"/>
                  </a:lnTo>
                  <a:lnTo>
                    <a:pt x="19" y="123"/>
                  </a:lnTo>
                  <a:lnTo>
                    <a:pt x="19" y="126"/>
                  </a:lnTo>
                  <a:lnTo>
                    <a:pt x="19" y="126"/>
                  </a:lnTo>
                  <a:lnTo>
                    <a:pt x="19" y="126"/>
                  </a:lnTo>
                  <a:lnTo>
                    <a:pt x="19" y="130"/>
                  </a:lnTo>
                  <a:lnTo>
                    <a:pt x="19" y="130"/>
                  </a:lnTo>
                  <a:lnTo>
                    <a:pt x="19" y="133"/>
                  </a:lnTo>
                  <a:lnTo>
                    <a:pt x="19" y="133"/>
                  </a:lnTo>
                  <a:lnTo>
                    <a:pt x="19" y="133"/>
                  </a:lnTo>
                  <a:lnTo>
                    <a:pt x="19" y="133"/>
                  </a:lnTo>
                  <a:lnTo>
                    <a:pt x="23" y="138"/>
                  </a:lnTo>
                  <a:lnTo>
                    <a:pt x="28" y="138"/>
                  </a:lnTo>
                  <a:lnTo>
                    <a:pt x="28" y="138"/>
                  </a:lnTo>
                  <a:lnTo>
                    <a:pt x="31" y="138"/>
                  </a:lnTo>
                  <a:lnTo>
                    <a:pt x="33" y="138"/>
                  </a:lnTo>
                  <a:lnTo>
                    <a:pt x="33" y="138"/>
                  </a:lnTo>
                  <a:lnTo>
                    <a:pt x="31" y="138"/>
                  </a:lnTo>
                  <a:lnTo>
                    <a:pt x="31" y="140"/>
                  </a:lnTo>
                  <a:lnTo>
                    <a:pt x="31" y="140"/>
                  </a:lnTo>
                  <a:lnTo>
                    <a:pt x="31" y="142"/>
                  </a:lnTo>
                  <a:lnTo>
                    <a:pt x="31" y="142"/>
                  </a:lnTo>
                  <a:lnTo>
                    <a:pt x="33" y="142"/>
                  </a:lnTo>
                  <a:lnTo>
                    <a:pt x="33" y="145"/>
                  </a:lnTo>
                  <a:lnTo>
                    <a:pt x="33" y="145"/>
                  </a:lnTo>
                  <a:lnTo>
                    <a:pt x="33" y="145"/>
                  </a:lnTo>
                  <a:lnTo>
                    <a:pt x="35" y="147"/>
                  </a:lnTo>
                  <a:lnTo>
                    <a:pt x="33" y="147"/>
                  </a:lnTo>
                  <a:lnTo>
                    <a:pt x="33" y="145"/>
                  </a:lnTo>
                  <a:lnTo>
                    <a:pt x="33" y="145"/>
                  </a:lnTo>
                  <a:lnTo>
                    <a:pt x="31" y="145"/>
                  </a:lnTo>
                  <a:lnTo>
                    <a:pt x="28" y="145"/>
                  </a:lnTo>
                  <a:lnTo>
                    <a:pt x="28" y="145"/>
                  </a:lnTo>
                  <a:lnTo>
                    <a:pt x="28" y="147"/>
                  </a:lnTo>
                  <a:lnTo>
                    <a:pt x="28" y="147"/>
                  </a:lnTo>
                  <a:lnTo>
                    <a:pt x="28" y="149"/>
                  </a:lnTo>
                  <a:lnTo>
                    <a:pt x="26" y="154"/>
                  </a:lnTo>
                  <a:lnTo>
                    <a:pt x="26" y="156"/>
                  </a:lnTo>
                  <a:lnTo>
                    <a:pt x="26" y="156"/>
                  </a:lnTo>
                  <a:lnTo>
                    <a:pt x="26" y="156"/>
                  </a:lnTo>
                  <a:lnTo>
                    <a:pt x="26" y="159"/>
                  </a:lnTo>
                  <a:lnTo>
                    <a:pt x="26" y="159"/>
                  </a:lnTo>
                  <a:lnTo>
                    <a:pt x="26" y="159"/>
                  </a:lnTo>
                  <a:lnTo>
                    <a:pt x="26" y="159"/>
                  </a:lnTo>
                  <a:lnTo>
                    <a:pt x="26" y="159"/>
                  </a:lnTo>
                  <a:lnTo>
                    <a:pt x="26" y="159"/>
                  </a:lnTo>
                  <a:lnTo>
                    <a:pt x="26" y="161"/>
                  </a:lnTo>
                  <a:lnTo>
                    <a:pt x="26" y="164"/>
                  </a:lnTo>
                  <a:lnTo>
                    <a:pt x="23" y="164"/>
                  </a:lnTo>
                  <a:lnTo>
                    <a:pt x="23" y="164"/>
                  </a:lnTo>
                  <a:lnTo>
                    <a:pt x="23" y="166"/>
                  </a:lnTo>
                  <a:lnTo>
                    <a:pt x="23" y="166"/>
                  </a:lnTo>
                  <a:lnTo>
                    <a:pt x="23" y="166"/>
                  </a:lnTo>
                  <a:lnTo>
                    <a:pt x="23" y="166"/>
                  </a:lnTo>
                  <a:lnTo>
                    <a:pt x="23" y="166"/>
                  </a:lnTo>
                  <a:lnTo>
                    <a:pt x="21" y="168"/>
                  </a:lnTo>
                  <a:lnTo>
                    <a:pt x="21" y="168"/>
                  </a:lnTo>
                  <a:lnTo>
                    <a:pt x="21" y="168"/>
                  </a:lnTo>
                  <a:lnTo>
                    <a:pt x="21" y="168"/>
                  </a:lnTo>
                  <a:lnTo>
                    <a:pt x="21" y="171"/>
                  </a:lnTo>
                  <a:lnTo>
                    <a:pt x="19" y="171"/>
                  </a:lnTo>
                  <a:lnTo>
                    <a:pt x="19" y="171"/>
                  </a:lnTo>
                  <a:lnTo>
                    <a:pt x="16" y="168"/>
                  </a:lnTo>
                  <a:lnTo>
                    <a:pt x="14" y="168"/>
                  </a:lnTo>
                  <a:lnTo>
                    <a:pt x="12" y="168"/>
                  </a:lnTo>
                  <a:lnTo>
                    <a:pt x="12" y="168"/>
                  </a:lnTo>
                  <a:lnTo>
                    <a:pt x="9" y="168"/>
                  </a:lnTo>
                  <a:lnTo>
                    <a:pt x="9" y="168"/>
                  </a:lnTo>
                  <a:lnTo>
                    <a:pt x="7" y="171"/>
                  </a:lnTo>
                  <a:lnTo>
                    <a:pt x="9" y="173"/>
                  </a:lnTo>
                  <a:lnTo>
                    <a:pt x="9" y="173"/>
                  </a:lnTo>
                  <a:lnTo>
                    <a:pt x="12" y="178"/>
                  </a:lnTo>
                  <a:lnTo>
                    <a:pt x="12" y="183"/>
                  </a:lnTo>
                  <a:lnTo>
                    <a:pt x="12" y="185"/>
                  </a:lnTo>
                  <a:lnTo>
                    <a:pt x="12" y="185"/>
                  </a:lnTo>
                  <a:lnTo>
                    <a:pt x="12" y="185"/>
                  </a:lnTo>
                  <a:lnTo>
                    <a:pt x="14" y="187"/>
                  </a:lnTo>
                  <a:lnTo>
                    <a:pt x="14" y="187"/>
                  </a:lnTo>
                  <a:lnTo>
                    <a:pt x="14" y="190"/>
                  </a:lnTo>
                  <a:lnTo>
                    <a:pt x="14" y="190"/>
                  </a:lnTo>
                  <a:lnTo>
                    <a:pt x="14" y="190"/>
                  </a:lnTo>
                  <a:lnTo>
                    <a:pt x="14" y="190"/>
                  </a:lnTo>
                  <a:lnTo>
                    <a:pt x="14" y="190"/>
                  </a:lnTo>
                  <a:lnTo>
                    <a:pt x="14" y="192"/>
                  </a:lnTo>
                  <a:lnTo>
                    <a:pt x="14" y="192"/>
                  </a:lnTo>
                  <a:lnTo>
                    <a:pt x="16" y="192"/>
                  </a:lnTo>
                  <a:lnTo>
                    <a:pt x="16" y="192"/>
                  </a:lnTo>
                  <a:lnTo>
                    <a:pt x="16" y="194"/>
                  </a:lnTo>
                  <a:lnTo>
                    <a:pt x="16" y="194"/>
                  </a:lnTo>
                  <a:lnTo>
                    <a:pt x="16" y="199"/>
                  </a:lnTo>
                  <a:lnTo>
                    <a:pt x="16" y="201"/>
                  </a:lnTo>
                  <a:lnTo>
                    <a:pt x="16" y="201"/>
                  </a:lnTo>
                  <a:lnTo>
                    <a:pt x="16" y="201"/>
                  </a:lnTo>
                  <a:lnTo>
                    <a:pt x="14" y="204"/>
                  </a:lnTo>
                  <a:lnTo>
                    <a:pt x="14" y="204"/>
                  </a:lnTo>
                  <a:lnTo>
                    <a:pt x="14" y="204"/>
                  </a:lnTo>
                  <a:lnTo>
                    <a:pt x="14" y="206"/>
                  </a:lnTo>
                  <a:lnTo>
                    <a:pt x="14" y="206"/>
                  </a:lnTo>
                  <a:lnTo>
                    <a:pt x="14" y="206"/>
                  </a:lnTo>
                  <a:lnTo>
                    <a:pt x="14" y="209"/>
                  </a:lnTo>
                  <a:lnTo>
                    <a:pt x="16" y="209"/>
                  </a:lnTo>
                  <a:lnTo>
                    <a:pt x="16" y="209"/>
                  </a:lnTo>
                  <a:lnTo>
                    <a:pt x="16" y="209"/>
                  </a:lnTo>
                  <a:lnTo>
                    <a:pt x="14" y="211"/>
                  </a:lnTo>
                  <a:lnTo>
                    <a:pt x="14" y="213"/>
                  </a:lnTo>
                  <a:lnTo>
                    <a:pt x="14" y="213"/>
                  </a:lnTo>
                  <a:lnTo>
                    <a:pt x="9" y="218"/>
                  </a:lnTo>
                  <a:lnTo>
                    <a:pt x="7" y="220"/>
                  </a:lnTo>
                  <a:lnTo>
                    <a:pt x="5" y="223"/>
                  </a:lnTo>
                  <a:lnTo>
                    <a:pt x="2" y="225"/>
                  </a:lnTo>
                  <a:lnTo>
                    <a:pt x="2" y="225"/>
                  </a:lnTo>
                  <a:lnTo>
                    <a:pt x="2" y="225"/>
                  </a:lnTo>
                  <a:lnTo>
                    <a:pt x="2" y="225"/>
                  </a:lnTo>
                  <a:lnTo>
                    <a:pt x="2" y="225"/>
                  </a:lnTo>
                  <a:lnTo>
                    <a:pt x="2" y="225"/>
                  </a:lnTo>
                  <a:lnTo>
                    <a:pt x="2" y="225"/>
                  </a:lnTo>
                  <a:lnTo>
                    <a:pt x="2" y="225"/>
                  </a:lnTo>
                  <a:lnTo>
                    <a:pt x="0" y="225"/>
                  </a:lnTo>
                  <a:lnTo>
                    <a:pt x="0" y="225"/>
                  </a:lnTo>
                  <a:lnTo>
                    <a:pt x="0" y="227"/>
                  </a:lnTo>
                  <a:lnTo>
                    <a:pt x="0" y="227"/>
                  </a:lnTo>
                  <a:lnTo>
                    <a:pt x="0" y="227"/>
                  </a:lnTo>
                  <a:lnTo>
                    <a:pt x="2" y="227"/>
                  </a:lnTo>
                  <a:lnTo>
                    <a:pt x="2" y="227"/>
                  </a:lnTo>
                  <a:lnTo>
                    <a:pt x="2" y="227"/>
                  </a:lnTo>
                  <a:lnTo>
                    <a:pt x="5" y="230"/>
                  </a:lnTo>
                  <a:lnTo>
                    <a:pt x="5" y="232"/>
                  </a:lnTo>
                  <a:lnTo>
                    <a:pt x="7" y="230"/>
                  </a:lnTo>
                  <a:lnTo>
                    <a:pt x="7" y="230"/>
                  </a:lnTo>
                  <a:lnTo>
                    <a:pt x="7" y="227"/>
                  </a:lnTo>
                  <a:lnTo>
                    <a:pt x="7" y="227"/>
                  </a:lnTo>
                  <a:lnTo>
                    <a:pt x="7" y="227"/>
                  </a:lnTo>
                  <a:lnTo>
                    <a:pt x="9" y="230"/>
                  </a:lnTo>
                  <a:lnTo>
                    <a:pt x="9" y="230"/>
                  </a:lnTo>
                  <a:lnTo>
                    <a:pt x="12" y="230"/>
                  </a:lnTo>
                  <a:lnTo>
                    <a:pt x="9" y="232"/>
                  </a:lnTo>
                  <a:lnTo>
                    <a:pt x="9" y="232"/>
                  </a:lnTo>
                  <a:lnTo>
                    <a:pt x="9" y="232"/>
                  </a:lnTo>
                  <a:lnTo>
                    <a:pt x="9" y="232"/>
                  </a:lnTo>
                  <a:lnTo>
                    <a:pt x="9" y="235"/>
                  </a:lnTo>
                  <a:lnTo>
                    <a:pt x="9" y="235"/>
                  </a:lnTo>
                  <a:lnTo>
                    <a:pt x="9" y="235"/>
                  </a:lnTo>
                  <a:lnTo>
                    <a:pt x="9" y="235"/>
                  </a:lnTo>
                  <a:lnTo>
                    <a:pt x="9" y="235"/>
                  </a:lnTo>
                  <a:lnTo>
                    <a:pt x="9" y="237"/>
                  </a:lnTo>
                  <a:lnTo>
                    <a:pt x="12" y="235"/>
                  </a:lnTo>
                  <a:lnTo>
                    <a:pt x="12" y="235"/>
                  </a:lnTo>
                  <a:lnTo>
                    <a:pt x="12" y="235"/>
                  </a:lnTo>
                  <a:lnTo>
                    <a:pt x="12" y="235"/>
                  </a:lnTo>
                  <a:lnTo>
                    <a:pt x="14" y="235"/>
                  </a:lnTo>
                  <a:lnTo>
                    <a:pt x="14" y="235"/>
                  </a:lnTo>
                  <a:lnTo>
                    <a:pt x="14" y="235"/>
                  </a:lnTo>
                  <a:lnTo>
                    <a:pt x="14" y="237"/>
                  </a:lnTo>
                  <a:lnTo>
                    <a:pt x="14" y="237"/>
                  </a:lnTo>
                  <a:lnTo>
                    <a:pt x="16" y="237"/>
                  </a:lnTo>
                  <a:lnTo>
                    <a:pt x="16" y="235"/>
                  </a:lnTo>
                  <a:lnTo>
                    <a:pt x="16" y="237"/>
                  </a:lnTo>
                  <a:lnTo>
                    <a:pt x="16" y="237"/>
                  </a:lnTo>
                  <a:lnTo>
                    <a:pt x="16" y="237"/>
                  </a:lnTo>
                  <a:lnTo>
                    <a:pt x="16" y="237"/>
                  </a:lnTo>
                  <a:lnTo>
                    <a:pt x="16" y="237"/>
                  </a:lnTo>
                  <a:lnTo>
                    <a:pt x="16" y="237"/>
                  </a:lnTo>
                  <a:lnTo>
                    <a:pt x="21" y="239"/>
                  </a:lnTo>
                  <a:lnTo>
                    <a:pt x="21" y="239"/>
                  </a:lnTo>
                  <a:lnTo>
                    <a:pt x="21" y="239"/>
                  </a:lnTo>
                  <a:lnTo>
                    <a:pt x="23" y="239"/>
                  </a:lnTo>
                  <a:lnTo>
                    <a:pt x="23" y="239"/>
                  </a:lnTo>
                  <a:lnTo>
                    <a:pt x="23" y="239"/>
                  </a:lnTo>
                  <a:lnTo>
                    <a:pt x="23" y="239"/>
                  </a:lnTo>
                  <a:lnTo>
                    <a:pt x="26" y="239"/>
                  </a:lnTo>
                  <a:lnTo>
                    <a:pt x="26" y="239"/>
                  </a:lnTo>
                  <a:lnTo>
                    <a:pt x="28" y="237"/>
                  </a:lnTo>
                  <a:lnTo>
                    <a:pt x="31" y="237"/>
                  </a:lnTo>
                  <a:lnTo>
                    <a:pt x="31" y="239"/>
                  </a:lnTo>
                  <a:lnTo>
                    <a:pt x="33" y="239"/>
                  </a:lnTo>
                  <a:lnTo>
                    <a:pt x="35" y="239"/>
                  </a:lnTo>
                  <a:lnTo>
                    <a:pt x="35" y="239"/>
                  </a:lnTo>
                  <a:lnTo>
                    <a:pt x="35" y="239"/>
                  </a:lnTo>
                  <a:lnTo>
                    <a:pt x="35" y="239"/>
                  </a:lnTo>
                  <a:lnTo>
                    <a:pt x="38" y="239"/>
                  </a:lnTo>
                  <a:lnTo>
                    <a:pt x="38" y="239"/>
                  </a:lnTo>
                  <a:lnTo>
                    <a:pt x="38" y="239"/>
                  </a:lnTo>
                  <a:lnTo>
                    <a:pt x="38" y="242"/>
                  </a:lnTo>
                  <a:lnTo>
                    <a:pt x="40" y="242"/>
                  </a:lnTo>
                  <a:lnTo>
                    <a:pt x="40" y="244"/>
                  </a:lnTo>
                  <a:lnTo>
                    <a:pt x="40" y="244"/>
                  </a:lnTo>
                  <a:lnTo>
                    <a:pt x="40" y="246"/>
                  </a:lnTo>
                  <a:lnTo>
                    <a:pt x="40" y="246"/>
                  </a:lnTo>
                  <a:lnTo>
                    <a:pt x="40" y="249"/>
                  </a:lnTo>
                  <a:lnTo>
                    <a:pt x="40" y="249"/>
                  </a:lnTo>
                  <a:lnTo>
                    <a:pt x="40" y="251"/>
                  </a:lnTo>
                  <a:lnTo>
                    <a:pt x="40" y="251"/>
                  </a:lnTo>
                  <a:lnTo>
                    <a:pt x="40" y="251"/>
                  </a:lnTo>
                  <a:lnTo>
                    <a:pt x="42" y="249"/>
                  </a:lnTo>
                  <a:lnTo>
                    <a:pt x="42" y="249"/>
                  </a:lnTo>
                  <a:lnTo>
                    <a:pt x="42" y="251"/>
                  </a:lnTo>
                  <a:lnTo>
                    <a:pt x="42" y="251"/>
                  </a:lnTo>
                  <a:lnTo>
                    <a:pt x="42" y="251"/>
                  </a:lnTo>
                  <a:lnTo>
                    <a:pt x="42" y="251"/>
                  </a:lnTo>
                  <a:lnTo>
                    <a:pt x="42" y="251"/>
                  </a:lnTo>
                  <a:lnTo>
                    <a:pt x="42" y="254"/>
                  </a:lnTo>
                  <a:lnTo>
                    <a:pt x="42" y="254"/>
                  </a:lnTo>
                  <a:lnTo>
                    <a:pt x="42" y="254"/>
                  </a:lnTo>
                  <a:lnTo>
                    <a:pt x="42" y="254"/>
                  </a:lnTo>
                  <a:lnTo>
                    <a:pt x="42" y="254"/>
                  </a:lnTo>
                  <a:lnTo>
                    <a:pt x="42" y="256"/>
                  </a:lnTo>
                  <a:lnTo>
                    <a:pt x="42" y="256"/>
                  </a:lnTo>
                  <a:lnTo>
                    <a:pt x="42" y="256"/>
                  </a:lnTo>
                  <a:lnTo>
                    <a:pt x="45" y="258"/>
                  </a:lnTo>
                  <a:lnTo>
                    <a:pt x="47" y="258"/>
                  </a:lnTo>
                  <a:lnTo>
                    <a:pt x="47" y="258"/>
                  </a:lnTo>
                  <a:lnTo>
                    <a:pt x="47" y="258"/>
                  </a:lnTo>
                  <a:lnTo>
                    <a:pt x="50" y="258"/>
                  </a:lnTo>
                  <a:lnTo>
                    <a:pt x="50" y="258"/>
                  </a:lnTo>
                  <a:lnTo>
                    <a:pt x="50" y="258"/>
                  </a:lnTo>
                  <a:lnTo>
                    <a:pt x="50" y="258"/>
                  </a:lnTo>
                  <a:lnTo>
                    <a:pt x="52" y="258"/>
                  </a:lnTo>
                  <a:lnTo>
                    <a:pt x="52" y="258"/>
                  </a:lnTo>
                  <a:lnTo>
                    <a:pt x="52" y="258"/>
                  </a:lnTo>
                  <a:lnTo>
                    <a:pt x="54" y="261"/>
                  </a:lnTo>
                  <a:lnTo>
                    <a:pt x="54" y="261"/>
                  </a:lnTo>
                  <a:lnTo>
                    <a:pt x="54" y="261"/>
                  </a:lnTo>
                  <a:lnTo>
                    <a:pt x="54" y="261"/>
                  </a:lnTo>
                  <a:lnTo>
                    <a:pt x="54" y="261"/>
                  </a:lnTo>
                  <a:lnTo>
                    <a:pt x="54" y="261"/>
                  </a:lnTo>
                  <a:lnTo>
                    <a:pt x="54" y="263"/>
                  </a:lnTo>
                  <a:lnTo>
                    <a:pt x="57" y="263"/>
                  </a:lnTo>
                  <a:lnTo>
                    <a:pt x="57" y="263"/>
                  </a:lnTo>
                  <a:lnTo>
                    <a:pt x="57" y="263"/>
                  </a:lnTo>
                  <a:lnTo>
                    <a:pt x="57" y="261"/>
                  </a:lnTo>
                  <a:lnTo>
                    <a:pt x="57" y="263"/>
                  </a:lnTo>
                  <a:lnTo>
                    <a:pt x="59" y="263"/>
                  </a:lnTo>
                  <a:lnTo>
                    <a:pt x="59" y="263"/>
                  </a:lnTo>
                  <a:lnTo>
                    <a:pt x="59" y="263"/>
                  </a:lnTo>
                  <a:lnTo>
                    <a:pt x="59" y="265"/>
                  </a:lnTo>
                  <a:lnTo>
                    <a:pt x="59" y="263"/>
                  </a:lnTo>
                  <a:lnTo>
                    <a:pt x="59" y="263"/>
                  </a:lnTo>
                  <a:lnTo>
                    <a:pt x="59" y="261"/>
                  </a:lnTo>
                  <a:lnTo>
                    <a:pt x="61" y="263"/>
                  </a:lnTo>
                  <a:lnTo>
                    <a:pt x="61" y="265"/>
                  </a:lnTo>
                  <a:lnTo>
                    <a:pt x="61" y="265"/>
                  </a:lnTo>
                  <a:lnTo>
                    <a:pt x="61" y="268"/>
                  </a:lnTo>
                  <a:lnTo>
                    <a:pt x="64" y="272"/>
                  </a:lnTo>
                  <a:lnTo>
                    <a:pt x="64" y="275"/>
                  </a:lnTo>
                  <a:lnTo>
                    <a:pt x="64" y="277"/>
                  </a:lnTo>
                  <a:lnTo>
                    <a:pt x="66" y="277"/>
                  </a:lnTo>
                  <a:lnTo>
                    <a:pt x="64" y="277"/>
                  </a:lnTo>
                  <a:lnTo>
                    <a:pt x="64" y="277"/>
                  </a:lnTo>
                  <a:lnTo>
                    <a:pt x="64" y="280"/>
                  </a:lnTo>
                  <a:lnTo>
                    <a:pt x="64" y="280"/>
                  </a:lnTo>
                  <a:lnTo>
                    <a:pt x="64" y="280"/>
                  </a:lnTo>
                  <a:lnTo>
                    <a:pt x="64" y="280"/>
                  </a:lnTo>
                  <a:lnTo>
                    <a:pt x="64" y="280"/>
                  </a:lnTo>
                  <a:lnTo>
                    <a:pt x="64" y="280"/>
                  </a:lnTo>
                  <a:lnTo>
                    <a:pt x="64" y="280"/>
                  </a:lnTo>
                  <a:lnTo>
                    <a:pt x="64" y="282"/>
                  </a:lnTo>
                  <a:lnTo>
                    <a:pt x="64" y="282"/>
                  </a:lnTo>
                  <a:lnTo>
                    <a:pt x="64" y="284"/>
                  </a:lnTo>
                  <a:lnTo>
                    <a:pt x="61" y="284"/>
                  </a:lnTo>
                  <a:lnTo>
                    <a:pt x="61" y="284"/>
                  </a:lnTo>
                  <a:lnTo>
                    <a:pt x="61" y="284"/>
                  </a:lnTo>
                  <a:lnTo>
                    <a:pt x="61" y="287"/>
                  </a:lnTo>
                  <a:lnTo>
                    <a:pt x="61" y="287"/>
                  </a:lnTo>
                  <a:lnTo>
                    <a:pt x="64" y="287"/>
                  </a:lnTo>
                  <a:lnTo>
                    <a:pt x="64" y="289"/>
                  </a:lnTo>
                  <a:lnTo>
                    <a:pt x="64" y="289"/>
                  </a:lnTo>
                  <a:lnTo>
                    <a:pt x="64" y="289"/>
                  </a:lnTo>
                  <a:lnTo>
                    <a:pt x="64" y="289"/>
                  </a:lnTo>
                  <a:lnTo>
                    <a:pt x="64" y="289"/>
                  </a:lnTo>
                  <a:lnTo>
                    <a:pt x="64" y="291"/>
                  </a:lnTo>
                  <a:lnTo>
                    <a:pt x="64" y="291"/>
                  </a:lnTo>
                  <a:lnTo>
                    <a:pt x="64" y="291"/>
                  </a:lnTo>
                  <a:lnTo>
                    <a:pt x="64" y="291"/>
                  </a:lnTo>
                  <a:lnTo>
                    <a:pt x="64" y="294"/>
                  </a:lnTo>
                  <a:lnTo>
                    <a:pt x="64" y="294"/>
                  </a:lnTo>
                  <a:lnTo>
                    <a:pt x="64" y="294"/>
                  </a:lnTo>
                  <a:lnTo>
                    <a:pt x="64" y="294"/>
                  </a:lnTo>
                  <a:lnTo>
                    <a:pt x="64" y="294"/>
                  </a:lnTo>
                  <a:lnTo>
                    <a:pt x="61" y="294"/>
                  </a:lnTo>
                  <a:lnTo>
                    <a:pt x="61" y="294"/>
                  </a:lnTo>
                  <a:lnTo>
                    <a:pt x="64" y="291"/>
                  </a:lnTo>
                  <a:lnTo>
                    <a:pt x="64" y="291"/>
                  </a:lnTo>
                  <a:lnTo>
                    <a:pt x="61" y="291"/>
                  </a:lnTo>
                  <a:lnTo>
                    <a:pt x="61" y="291"/>
                  </a:lnTo>
                  <a:lnTo>
                    <a:pt x="61" y="294"/>
                  </a:lnTo>
                  <a:lnTo>
                    <a:pt x="61" y="294"/>
                  </a:lnTo>
                  <a:lnTo>
                    <a:pt x="59" y="294"/>
                  </a:lnTo>
                  <a:lnTo>
                    <a:pt x="59" y="296"/>
                  </a:lnTo>
                  <a:lnTo>
                    <a:pt x="59" y="298"/>
                  </a:lnTo>
                  <a:lnTo>
                    <a:pt x="59" y="298"/>
                  </a:lnTo>
                  <a:lnTo>
                    <a:pt x="59" y="301"/>
                  </a:lnTo>
                  <a:lnTo>
                    <a:pt x="59" y="303"/>
                  </a:lnTo>
                  <a:lnTo>
                    <a:pt x="57" y="303"/>
                  </a:lnTo>
                  <a:lnTo>
                    <a:pt x="57" y="303"/>
                  </a:lnTo>
                  <a:lnTo>
                    <a:pt x="57" y="303"/>
                  </a:lnTo>
                  <a:lnTo>
                    <a:pt x="54" y="303"/>
                  </a:lnTo>
                  <a:lnTo>
                    <a:pt x="54" y="306"/>
                  </a:lnTo>
                  <a:lnTo>
                    <a:pt x="54" y="308"/>
                  </a:lnTo>
                  <a:lnTo>
                    <a:pt x="54" y="308"/>
                  </a:lnTo>
                  <a:lnTo>
                    <a:pt x="54" y="308"/>
                  </a:lnTo>
                  <a:lnTo>
                    <a:pt x="57" y="310"/>
                  </a:lnTo>
                  <a:lnTo>
                    <a:pt x="57" y="310"/>
                  </a:lnTo>
                  <a:lnTo>
                    <a:pt x="57" y="310"/>
                  </a:lnTo>
                  <a:lnTo>
                    <a:pt x="57" y="313"/>
                  </a:lnTo>
                  <a:lnTo>
                    <a:pt x="57" y="313"/>
                  </a:lnTo>
                  <a:lnTo>
                    <a:pt x="57" y="313"/>
                  </a:lnTo>
                  <a:lnTo>
                    <a:pt x="54" y="313"/>
                  </a:lnTo>
                  <a:lnTo>
                    <a:pt x="54" y="313"/>
                  </a:lnTo>
                  <a:lnTo>
                    <a:pt x="54" y="313"/>
                  </a:lnTo>
                  <a:lnTo>
                    <a:pt x="54" y="315"/>
                  </a:lnTo>
                  <a:lnTo>
                    <a:pt x="54" y="315"/>
                  </a:lnTo>
                  <a:lnTo>
                    <a:pt x="54" y="317"/>
                  </a:lnTo>
                  <a:lnTo>
                    <a:pt x="54" y="317"/>
                  </a:lnTo>
                  <a:lnTo>
                    <a:pt x="54" y="317"/>
                  </a:lnTo>
                  <a:lnTo>
                    <a:pt x="54" y="317"/>
                  </a:lnTo>
                  <a:lnTo>
                    <a:pt x="54" y="317"/>
                  </a:lnTo>
                  <a:lnTo>
                    <a:pt x="54" y="320"/>
                  </a:lnTo>
                  <a:lnTo>
                    <a:pt x="54" y="320"/>
                  </a:lnTo>
                  <a:lnTo>
                    <a:pt x="54" y="320"/>
                  </a:lnTo>
                  <a:lnTo>
                    <a:pt x="54" y="322"/>
                  </a:lnTo>
                  <a:lnTo>
                    <a:pt x="54" y="334"/>
                  </a:lnTo>
                  <a:lnTo>
                    <a:pt x="54" y="334"/>
                  </a:lnTo>
                  <a:lnTo>
                    <a:pt x="54" y="334"/>
                  </a:lnTo>
                  <a:lnTo>
                    <a:pt x="54" y="336"/>
                  </a:lnTo>
                  <a:lnTo>
                    <a:pt x="54" y="336"/>
                  </a:lnTo>
                  <a:lnTo>
                    <a:pt x="54" y="339"/>
                  </a:lnTo>
                  <a:lnTo>
                    <a:pt x="57" y="339"/>
                  </a:lnTo>
                  <a:lnTo>
                    <a:pt x="54" y="339"/>
                  </a:lnTo>
                  <a:lnTo>
                    <a:pt x="54" y="339"/>
                  </a:lnTo>
                  <a:lnTo>
                    <a:pt x="54" y="341"/>
                  </a:lnTo>
                  <a:lnTo>
                    <a:pt x="54" y="341"/>
                  </a:lnTo>
                  <a:lnTo>
                    <a:pt x="57" y="341"/>
                  </a:lnTo>
                  <a:lnTo>
                    <a:pt x="57" y="341"/>
                  </a:lnTo>
                  <a:lnTo>
                    <a:pt x="57" y="341"/>
                  </a:lnTo>
                  <a:lnTo>
                    <a:pt x="59" y="343"/>
                  </a:lnTo>
                  <a:lnTo>
                    <a:pt x="61" y="343"/>
                  </a:lnTo>
                  <a:lnTo>
                    <a:pt x="61" y="341"/>
                  </a:lnTo>
                  <a:lnTo>
                    <a:pt x="66" y="339"/>
                  </a:lnTo>
                  <a:lnTo>
                    <a:pt x="68" y="336"/>
                  </a:lnTo>
                  <a:lnTo>
                    <a:pt x="71" y="336"/>
                  </a:lnTo>
                  <a:lnTo>
                    <a:pt x="71" y="336"/>
                  </a:lnTo>
                  <a:lnTo>
                    <a:pt x="71" y="336"/>
                  </a:lnTo>
                  <a:lnTo>
                    <a:pt x="73" y="336"/>
                  </a:lnTo>
                  <a:lnTo>
                    <a:pt x="73" y="334"/>
                  </a:lnTo>
                  <a:lnTo>
                    <a:pt x="73" y="334"/>
                  </a:lnTo>
                  <a:lnTo>
                    <a:pt x="76" y="334"/>
                  </a:lnTo>
                  <a:lnTo>
                    <a:pt x="80" y="332"/>
                  </a:lnTo>
                  <a:lnTo>
                    <a:pt x="83" y="332"/>
                  </a:lnTo>
                  <a:lnTo>
                    <a:pt x="85" y="329"/>
                  </a:lnTo>
                  <a:lnTo>
                    <a:pt x="90" y="327"/>
                  </a:lnTo>
                  <a:lnTo>
                    <a:pt x="90" y="327"/>
                  </a:lnTo>
                  <a:lnTo>
                    <a:pt x="90" y="325"/>
                  </a:lnTo>
                  <a:lnTo>
                    <a:pt x="92" y="325"/>
                  </a:lnTo>
                  <a:lnTo>
                    <a:pt x="94" y="325"/>
                  </a:lnTo>
                  <a:lnTo>
                    <a:pt x="99" y="325"/>
                  </a:lnTo>
                  <a:lnTo>
                    <a:pt x="106" y="322"/>
                  </a:lnTo>
                  <a:lnTo>
                    <a:pt x="106" y="322"/>
                  </a:lnTo>
                  <a:lnTo>
                    <a:pt x="109" y="320"/>
                  </a:lnTo>
                  <a:lnTo>
                    <a:pt x="109" y="320"/>
                  </a:lnTo>
                  <a:lnTo>
                    <a:pt x="111" y="320"/>
                  </a:lnTo>
                  <a:lnTo>
                    <a:pt x="116" y="317"/>
                  </a:lnTo>
                  <a:lnTo>
                    <a:pt x="116" y="317"/>
                  </a:lnTo>
                  <a:lnTo>
                    <a:pt x="116" y="317"/>
                  </a:lnTo>
                  <a:lnTo>
                    <a:pt x="118" y="317"/>
                  </a:lnTo>
                  <a:lnTo>
                    <a:pt x="132" y="313"/>
                  </a:lnTo>
                  <a:lnTo>
                    <a:pt x="137" y="310"/>
                  </a:lnTo>
                  <a:lnTo>
                    <a:pt x="139" y="308"/>
                  </a:lnTo>
                  <a:lnTo>
                    <a:pt x="139" y="308"/>
                  </a:lnTo>
                  <a:lnTo>
                    <a:pt x="139" y="308"/>
                  </a:lnTo>
                  <a:lnTo>
                    <a:pt x="142" y="308"/>
                  </a:lnTo>
                  <a:lnTo>
                    <a:pt x="147" y="306"/>
                  </a:lnTo>
                  <a:lnTo>
                    <a:pt x="147" y="306"/>
                  </a:lnTo>
                  <a:lnTo>
                    <a:pt x="158" y="303"/>
                  </a:lnTo>
                  <a:lnTo>
                    <a:pt x="163" y="303"/>
                  </a:lnTo>
                  <a:lnTo>
                    <a:pt x="163" y="303"/>
                  </a:lnTo>
                  <a:lnTo>
                    <a:pt x="161" y="303"/>
                  </a:lnTo>
                  <a:lnTo>
                    <a:pt x="163" y="301"/>
                  </a:lnTo>
                  <a:lnTo>
                    <a:pt x="165" y="303"/>
                  </a:lnTo>
                  <a:lnTo>
                    <a:pt x="165" y="303"/>
                  </a:lnTo>
                  <a:lnTo>
                    <a:pt x="177" y="301"/>
                  </a:lnTo>
                  <a:lnTo>
                    <a:pt x="180" y="301"/>
                  </a:lnTo>
                  <a:lnTo>
                    <a:pt x="191" y="301"/>
                  </a:lnTo>
                  <a:lnTo>
                    <a:pt x="191" y="301"/>
                  </a:lnTo>
                  <a:lnTo>
                    <a:pt x="191" y="298"/>
                  </a:lnTo>
                  <a:lnTo>
                    <a:pt x="191" y="298"/>
                  </a:lnTo>
                  <a:lnTo>
                    <a:pt x="191" y="298"/>
                  </a:lnTo>
                  <a:lnTo>
                    <a:pt x="189" y="298"/>
                  </a:lnTo>
                  <a:lnTo>
                    <a:pt x="189" y="298"/>
                  </a:lnTo>
                  <a:lnTo>
                    <a:pt x="187" y="298"/>
                  </a:lnTo>
                  <a:lnTo>
                    <a:pt x="187" y="298"/>
                  </a:lnTo>
                  <a:lnTo>
                    <a:pt x="182" y="296"/>
                  </a:lnTo>
                  <a:lnTo>
                    <a:pt x="182" y="296"/>
                  </a:lnTo>
                  <a:lnTo>
                    <a:pt x="180" y="296"/>
                  </a:lnTo>
                  <a:lnTo>
                    <a:pt x="180" y="296"/>
                  </a:lnTo>
                  <a:lnTo>
                    <a:pt x="182" y="296"/>
                  </a:lnTo>
                  <a:lnTo>
                    <a:pt x="182" y="298"/>
                  </a:lnTo>
                  <a:lnTo>
                    <a:pt x="182" y="298"/>
                  </a:lnTo>
                  <a:lnTo>
                    <a:pt x="182" y="298"/>
                  </a:lnTo>
                  <a:lnTo>
                    <a:pt x="182" y="298"/>
                  </a:lnTo>
                  <a:lnTo>
                    <a:pt x="182" y="298"/>
                  </a:lnTo>
                  <a:lnTo>
                    <a:pt x="182" y="298"/>
                  </a:lnTo>
                  <a:lnTo>
                    <a:pt x="180" y="298"/>
                  </a:lnTo>
                  <a:lnTo>
                    <a:pt x="180" y="298"/>
                  </a:lnTo>
                  <a:lnTo>
                    <a:pt x="180" y="298"/>
                  </a:lnTo>
                  <a:lnTo>
                    <a:pt x="177" y="298"/>
                  </a:lnTo>
                  <a:lnTo>
                    <a:pt x="177" y="298"/>
                  </a:lnTo>
                  <a:lnTo>
                    <a:pt x="177" y="298"/>
                  </a:lnTo>
                  <a:lnTo>
                    <a:pt x="177" y="298"/>
                  </a:lnTo>
                  <a:lnTo>
                    <a:pt x="177" y="298"/>
                  </a:lnTo>
                  <a:lnTo>
                    <a:pt x="175" y="298"/>
                  </a:lnTo>
                  <a:lnTo>
                    <a:pt x="175" y="298"/>
                  </a:lnTo>
                  <a:lnTo>
                    <a:pt x="175" y="298"/>
                  </a:lnTo>
                  <a:lnTo>
                    <a:pt x="175" y="298"/>
                  </a:lnTo>
                  <a:lnTo>
                    <a:pt x="175" y="301"/>
                  </a:lnTo>
                  <a:lnTo>
                    <a:pt x="175" y="301"/>
                  </a:lnTo>
                  <a:lnTo>
                    <a:pt x="177" y="301"/>
                  </a:lnTo>
                  <a:lnTo>
                    <a:pt x="177" y="301"/>
                  </a:lnTo>
                  <a:lnTo>
                    <a:pt x="177" y="301"/>
                  </a:lnTo>
                  <a:lnTo>
                    <a:pt x="175" y="301"/>
                  </a:lnTo>
                  <a:lnTo>
                    <a:pt x="173" y="301"/>
                  </a:lnTo>
                  <a:lnTo>
                    <a:pt x="170" y="301"/>
                  </a:lnTo>
                  <a:lnTo>
                    <a:pt x="170" y="298"/>
                  </a:lnTo>
                  <a:lnTo>
                    <a:pt x="170" y="298"/>
                  </a:lnTo>
                  <a:lnTo>
                    <a:pt x="170" y="298"/>
                  </a:lnTo>
                  <a:lnTo>
                    <a:pt x="170" y="298"/>
                  </a:lnTo>
                  <a:lnTo>
                    <a:pt x="173" y="298"/>
                  </a:lnTo>
                  <a:lnTo>
                    <a:pt x="173" y="301"/>
                  </a:lnTo>
                  <a:lnTo>
                    <a:pt x="175" y="301"/>
                  </a:lnTo>
                  <a:lnTo>
                    <a:pt x="175" y="298"/>
                  </a:lnTo>
                  <a:lnTo>
                    <a:pt x="175" y="298"/>
                  </a:lnTo>
                  <a:lnTo>
                    <a:pt x="175" y="298"/>
                  </a:lnTo>
                  <a:lnTo>
                    <a:pt x="177" y="298"/>
                  </a:lnTo>
                  <a:lnTo>
                    <a:pt x="177" y="298"/>
                  </a:lnTo>
                  <a:lnTo>
                    <a:pt x="177" y="296"/>
                  </a:lnTo>
                  <a:lnTo>
                    <a:pt x="175" y="296"/>
                  </a:lnTo>
                  <a:lnTo>
                    <a:pt x="175" y="296"/>
                  </a:lnTo>
                  <a:lnTo>
                    <a:pt x="175" y="298"/>
                  </a:lnTo>
                  <a:lnTo>
                    <a:pt x="175" y="298"/>
                  </a:lnTo>
                  <a:lnTo>
                    <a:pt x="175" y="296"/>
                  </a:lnTo>
                  <a:lnTo>
                    <a:pt x="175" y="296"/>
                  </a:lnTo>
                  <a:lnTo>
                    <a:pt x="175" y="296"/>
                  </a:lnTo>
                  <a:lnTo>
                    <a:pt x="175" y="296"/>
                  </a:lnTo>
                  <a:lnTo>
                    <a:pt x="175" y="296"/>
                  </a:lnTo>
                  <a:lnTo>
                    <a:pt x="175" y="296"/>
                  </a:lnTo>
                  <a:lnTo>
                    <a:pt x="175" y="296"/>
                  </a:lnTo>
                  <a:lnTo>
                    <a:pt x="175" y="296"/>
                  </a:lnTo>
                  <a:lnTo>
                    <a:pt x="175" y="296"/>
                  </a:lnTo>
                  <a:lnTo>
                    <a:pt x="175" y="296"/>
                  </a:lnTo>
                  <a:lnTo>
                    <a:pt x="175" y="296"/>
                  </a:lnTo>
                  <a:lnTo>
                    <a:pt x="177" y="296"/>
                  </a:lnTo>
                  <a:lnTo>
                    <a:pt x="177" y="296"/>
                  </a:lnTo>
                  <a:lnTo>
                    <a:pt x="177" y="296"/>
                  </a:lnTo>
                  <a:lnTo>
                    <a:pt x="180" y="296"/>
                  </a:lnTo>
                  <a:lnTo>
                    <a:pt x="180" y="296"/>
                  </a:lnTo>
                  <a:lnTo>
                    <a:pt x="180" y="296"/>
                  </a:lnTo>
                  <a:lnTo>
                    <a:pt x="180" y="296"/>
                  </a:lnTo>
                  <a:lnTo>
                    <a:pt x="180" y="296"/>
                  </a:lnTo>
                  <a:lnTo>
                    <a:pt x="180" y="296"/>
                  </a:lnTo>
                  <a:lnTo>
                    <a:pt x="180" y="296"/>
                  </a:lnTo>
                  <a:lnTo>
                    <a:pt x="182" y="296"/>
                  </a:lnTo>
                  <a:lnTo>
                    <a:pt x="184" y="296"/>
                  </a:lnTo>
                  <a:lnTo>
                    <a:pt x="187" y="296"/>
                  </a:lnTo>
                  <a:lnTo>
                    <a:pt x="187" y="298"/>
                  </a:lnTo>
                  <a:lnTo>
                    <a:pt x="187" y="296"/>
                  </a:lnTo>
                  <a:lnTo>
                    <a:pt x="189" y="296"/>
                  </a:lnTo>
                  <a:lnTo>
                    <a:pt x="189" y="296"/>
                  </a:lnTo>
                  <a:lnTo>
                    <a:pt x="191" y="296"/>
                  </a:lnTo>
                  <a:lnTo>
                    <a:pt x="194" y="296"/>
                  </a:lnTo>
                  <a:lnTo>
                    <a:pt x="191" y="296"/>
                  </a:lnTo>
                  <a:lnTo>
                    <a:pt x="191" y="298"/>
                  </a:lnTo>
                  <a:lnTo>
                    <a:pt x="191" y="298"/>
                  </a:lnTo>
                  <a:lnTo>
                    <a:pt x="194" y="298"/>
                  </a:lnTo>
                  <a:lnTo>
                    <a:pt x="194" y="298"/>
                  </a:lnTo>
                  <a:lnTo>
                    <a:pt x="194" y="301"/>
                  </a:lnTo>
                  <a:lnTo>
                    <a:pt x="194" y="301"/>
                  </a:lnTo>
                  <a:lnTo>
                    <a:pt x="194" y="301"/>
                  </a:lnTo>
                  <a:lnTo>
                    <a:pt x="194" y="301"/>
                  </a:lnTo>
                  <a:lnTo>
                    <a:pt x="194" y="301"/>
                  </a:lnTo>
                  <a:lnTo>
                    <a:pt x="194" y="301"/>
                  </a:lnTo>
                  <a:lnTo>
                    <a:pt x="196" y="301"/>
                  </a:lnTo>
                  <a:lnTo>
                    <a:pt x="199" y="301"/>
                  </a:lnTo>
                  <a:lnTo>
                    <a:pt x="199" y="301"/>
                  </a:lnTo>
                  <a:lnTo>
                    <a:pt x="199" y="301"/>
                  </a:lnTo>
                  <a:lnTo>
                    <a:pt x="203" y="301"/>
                  </a:lnTo>
                  <a:lnTo>
                    <a:pt x="213" y="298"/>
                  </a:lnTo>
                  <a:lnTo>
                    <a:pt x="229" y="296"/>
                  </a:lnTo>
                  <a:lnTo>
                    <a:pt x="246" y="296"/>
                  </a:lnTo>
                  <a:lnTo>
                    <a:pt x="241" y="294"/>
                  </a:lnTo>
                  <a:lnTo>
                    <a:pt x="244" y="294"/>
                  </a:lnTo>
                  <a:lnTo>
                    <a:pt x="244" y="294"/>
                  </a:lnTo>
                  <a:lnTo>
                    <a:pt x="244" y="294"/>
                  </a:lnTo>
                  <a:lnTo>
                    <a:pt x="244" y="294"/>
                  </a:lnTo>
                  <a:lnTo>
                    <a:pt x="244" y="291"/>
                  </a:lnTo>
                  <a:lnTo>
                    <a:pt x="236" y="291"/>
                  </a:lnTo>
                  <a:lnTo>
                    <a:pt x="236" y="294"/>
                  </a:lnTo>
                  <a:lnTo>
                    <a:pt x="234" y="294"/>
                  </a:lnTo>
                  <a:lnTo>
                    <a:pt x="232" y="294"/>
                  </a:lnTo>
                  <a:lnTo>
                    <a:pt x="232" y="294"/>
                  </a:lnTo>
                  <a:lnTo>
                    <a:pt x="229" y="294"/>
                  </a:lnTo>
                  <a:lnTo>
                    <a:pt x="229" y="294"/>
                  </a:lnTo>
                  <a:lnTo>
                    <a:pt x="227" y="294"/>
                  </a:lnTo>
                  <a:lnTo>
                    <a:pt x="227" y="294"/>
                  </a:lnTo>
                  <a:lnTo>
                    <a:pt x="227" y="294"/>
                  </a:lnTo>
                  <a:lnTo>
                    <a:pt x="225" y="294"/>
                  </a:lnTo>
                  <a:lnTo>
                    <a:pt x="225" y="294"/>
                  </a:lnTo>
                  <a:lnTo>
                    <a:pt x="225" y="296"/>
                  </a:lnTo>
                  <a:lnTo>
                    <a:pt x="225" y="296"/>
                  </a:lnTo>
                  <a:lnTo>
                    <a:pt x="225" y="294"/>
                  </a:lnTo>
                  <a:lnTo>
                    <a:pt x="222" y="296"/>
                  </a:lnTo>
                  <a:lnTo>
                    <a:pt x="220" y="296"/>
                  </a:lnTo>
                  <a:lnTo>
                    <a:pt x="217" y="296"/>
                  </a:lnTo>
                  <a:lnTo>
                    <a:pt x="217" y="296"/>
                  </a:lnTo>
                  <a:lnTo>
                    <a:pt x="217" y="296"/>
                  </a:lnTo>
                  <a:lnTo>
                    <a:pt x="215" y="296"/>
                  </a:lnTo>
                  <a:lnTo>
                    <a:pt x="215" y="296"/>
                  </a:lnTo>
                  <a:lnTo>
                    <a:pt x="215" y="296"/>
                  </a:lnTo>
                  <a:lnTo>
                    <a:pt x="215" y="296"/>
                  </a:lnTo>
                  <a:lnTo>
                    <a:pt x="217" y="296"/>
                  </a:lnTo>
                  <a:lnTo>
                    <a:pt x="217" y="296"/>
                  </a:lnTo>
                  <a:lnTo>
                    <a:pt x="215" y="296"/>
                  </a:lnTo>
                  <a:lnTo>
                    <a:pt x="215" y="296"/>
                  </a:lnTo>
                  <a:lnTo>
                    <a:pt x="215" y="296"/>
                  </a:lnTo>
                  <a:lnTo>
                    <a:pt x="215" y="296"/>
                  </a:lnTo>
                  <a:lnTo>
                    <a:pt x="215" y="296"/>
                  </a:lnTo>
                  <a:lnTo>
                    <a:pt x="215" y="296"/>
                  </a:lnTo>
                  <a:lnTo>
                    <a:pt x="213" y="296"/>
                  </a:lnTo>
                  <a:lnTo>
                    <a:pt x="213" y="296"/>
                  </a:lnTo>
                  <a:lnTo>
                    <a:pt x="210" y="296"/>
                  </a:lnTo>
                  <a:lnTo>
                    <a:pt x="210" y="296"/>
                  </a:lnTo>
                  <a:lnTo>
                    <a:pt x="210" y="296"/>
                  </a:lnTo>
                  <a:lnTo>
                    <a:pt x="208" y="296"/>
                  </a:lnTo>
                  <a:lnTo>
                    <a:pt x="208" y="296"/>
                  </a:lnTo>
                  <a:lnTo>
                    <a:pt x="208" y="296"/>
                  </a:lnTo>
                  <a:lnTo>
                    <a:pt x="208" y="296"/>
                  </a:lnTo>
                  <a:lnTo>
                    <a:pt x="206" y="296"/>
                  </a:lnTo>
                  <a:lnTo>
                    <a:pt x="206" y="298"/>
                  </a:lnTo>
                  <a:lnTo>
                    <a:pt x="206" y="298"/>
                  </a:lnTo>
                  <a:lnTo>
                    <a:pt x="206" y="298"/>
                  </a:lnTo>
                  <a:lnTo>
                    <a:pt x="206" y="298"/>
                  </a:lnTo>
                  <a:lnTo>
                    <a:pt x="203" y="298"/>
                  </a:lnTo>
                  <a:lnTo>
                    <a:pt x="203" y="298"/>
                  </a:lnTo>
                  <a:lnTo>
                    <a:pt x="203" y="298"/>
                  </a:lnTo>
                  <a:lnTo>
                    <a:pt x="203" y="298"/>
                  </a:lnTo>
                  <a:lnTo>
                    <a:pt x="203" y="296"/>
                  </a:lnTo>
                  <a:lnTo>
                    <a:pt x="203" y="296"/>
                  </a:lnTo>
                  <a:lnTo>
                    <a:pt x="206" y="296"/>
                  </a:lnTo>
                  <a:lnTo>
                    <a:pt x="208" y="294"/>
                  </a:lnTo>
                  <a:lnTo>
                    <a:pt x="206" y="294"/>
                  </a:lnTo>
                  <a:lnTo>
                    <a:pt x="208" y="294"/>
                  </a:lnTo>
                  <a:lnTo>
                    <a:pt x="208" y="294"/>
                  </a:lnTo>
                  <a:lnTo>
                    <a:pt x="210" y="291"/>
                  </a:lnTo>
                  <a:lnTo>
                    <a:pt x="210" y="291"/>
                  </a:lnTo>
                  <a:lnTo>
                    <a:pt x="210" y="291"/>
                  </a:lnTo>
                  <a:lnTo>
                    <a:pt x="210" y="291"/>
                  </a:lnTo>
                  <a:lnTo>
                    <a:pt x="210" y="291"/>
                  </a:lnTo>
                  <a:lnTo>
                    <a:pt x="210" y="291"/>
                  </a:lnTo>
                  <a:lnTo>
                    <a:pt x="210" y="291"/>
                  </a:lnTo>
                  <a:lnTo>
                    <a:pt x="210" y="294"/>
                  </a:lnTo>
                  <a:lnTo>
                    <a:pt x="210" y="294"/>
                  </a:lnTo>
                  <a:lnTo>
                    <a:pt x="210" y="294"/>
                  </a:lnTo>
                  <a:lnTo>
                    <a:pt x="210" y="294"/>
                  </a:lnTo>
                  <a:lnTo>
                    <a:pt x="210" y="294"/>
                  </a:lnTo>
                  <a:lnTo>
                    <a:pt x="210" y="294"/>
                  </a:lnTo>
                  <a:lnTo>
                    <a:pt x="208" y="294"/>
                  </a:lnTo>
                  <a:lnTo>
                    <a:pt x="208" y="294"/>
                  </a:lnTo>
                  <a:lnTo>
                    <a:pt x="208" y="294"/>
                  </a:lnTo>
                  <a:lnTo>
                    <a:pt x="208" y="294"/>
                  </a:lnTo>
                  <a:lnTo>
                    <a:pt x="208" y="294"/>
                  </a:lnTo>
                  <a:lnTo>
                    <a:pt x="208" y="296"/>
                  </a:lnTo>
                  <a:lnTo>
                    <a:pt x="210" y="296"/>
                  </a:lnTo>
                  <a:lnTo>
                    <a:pt x="210" y="296"/>
                  </a:lnTo>
                  <a:lnTo>
                    <a:pt x="210" y="294"/>
                  </a:lnTo>
                  <a:lnTo>
                    <a:pt x="210" y="294"/>
                  </a:lnTo>
                  <a:lnTo>
                    <a:pt x="213" y="294"/>
                  </a:lnTo>
                  <a:lnTo>
                    <a:pt x="213" y="294"/>
                  </a:lnTo>
                  <a:lnTo>
                    <a:pt x="215" y="294"/>
                  </a:lnTo>
                  <a:lnTo>
                    <a:pt x="215" y="294"/>
                  </a:lnTo>
                  <a:lnTo>
                    <a:pt x="215" y="294"/>
                  </a:lnTo>
                  <a:lnTo>
                    <a:pt x="215" y="294"/>
                  </a:lnTo>
                  <a:lnTo>
                    <a:pt x="215" y="294"/>
                  </a:lnTo>
                  <a:lnTo>
                    <a:pt x="215" y="291"/>
                  </a:lnTo>
                  <a:lnTo>
                    <a:pt x="215" y="291"/>
                  </a:lnTo>
                  <a:lnTo>
                    <a:pt x="215" y="291"/>
                  </a:lnTo>
                  <a:lnTo>
                    <a:pt x="217" y="291"/>
                  </a:lnTo>
                  <a:lnTo>
                    <a:pt x="217" y="294"/>
                  </a:lnTo>
                  <a:lnTo>
                    <a:pt x="217" y="294"/>
                  </a:lnTo>
                  <a:lnTo>
                    <a:pt x="220" y="294"/>
                  </a:lnTo>
                  <a:lnTo>
                    <a:pt x="222" y="294"/>
                  </a:lnTo>
                  <a:lnTo>
                    <a:pt x="222" y="294"/>
                  </a:lnTo>
                  <a:lnTo>
                    <a:pt x="222" y="294"/>
                  </a:lnTo>
                  <a:lnTo>
                    <a:pt x="220" y="294"/>
                  </a:lnTo>
                  <a:lnTo>
                    <a:pt x="220" y="294"/>
                  </a:lnTo>
                  <a:lnTo>
                    <a:pt x="220" y="291"/>
                  </a:lnTo>
                  <a:lnTo>
                    <a:pt x="222" y="291"/>
                  </a:lnTo>
                  <a:lnTo>
                    <a:pt x="222" y="291"/>
                  </a:lnTo>
                  <a:lnTo>
                    <a:pt x="222" y="291"/>
                  </a:lnTo>
                  <a:lnTo>
                    <a:pt x="222" y="291"/>
                  </a:lnTo>
                  <a:lnTo>
                    <a:pt x="222" y="291"/>
                  </a:lnTo>
                  <a:lnTo>
                    <a:pt x="222" y="291"/>
                  </a:lnTo>
                  <a:lnTo>
                    <a:pt x="222" y="291"/>
                  </a:lnTo>
                  <a:lnTo>
                    <a:pt x="225" y="291"/>
                  </a:lnTo>
                  <a:lnTo>
                    <a:pt x="225" y="291"/>
                  </a:lnTo>
                  <a:lnTo>
                    <a:pt x="225" y="291"/>
                  </a:lnTo>
                  <a:lnTo>
                    <a:pt x="225" y="291"/>
                  </a:lnTo>
                  <a:lnTo>
                    <a:pt x="227" y="291"/>
                  </a:lnTo>
                  <a:lnTo>
                    <a:pt x="227" y="294"/>
                  </a:lnTo>
                  <a:lnTo>
                    <a:pt x="227" y="294"/>
                  </a:lnTo>
                  <a:lnTo>
                    <a:pt x="227" y="291"/>
                  </a:lnTo>
                  <a:lnTo>
                    <a:pt x="229" y="291"/>
                  </a:lnTo>
                  <a:lnTo>
                    <a:pt x="229" y="291"/>
                  </a:lnTo>
                  <a:lnTo>
                    <a:pt x="229" y="291"/>
                  </a:lnTo>
                  <a:lnTo>
                    <a:pt x="229" y="291"/>
                  </a:lnTo>
                  <a:lnTo>
                    <a:pt x="229" y="291"/>
                  </a:lnTo>
                  <a:lnTo>
                    <a:pt x="232" y="291"/>
                  </a:lnTo>
                  <a:lnTo>
                    <a:pt x="232" y="291"/>
                  </a:lnTo>
                  <a:lnTo>
                    <a:pt x="232" y="291"/>
                  </a:lnTo>
                  <a:lnTo>
                    <a:pt x="232" y="291"/>
                  </a:lnTo>
                  <a:lnTo>
                    <a:pt x="232" y="291"/>
                  </a:lnTo>
                  <a:lnTo>
                    <a:pt x="232" y="291"/>
                  </a:lnTo>
                  <a:lnTo>
                    <a:pt x="234" y="291"/>
                  </a:lnTo>
                  <a:lnTo>
                    <a:pt x="234" y="291"/>
                  </a:lnTo>
                  <a:lnTo>
                    <a:pt x="236" y="291"/>
                  </a:lnTo>
                  <a:lnTo>
                    <a:pt x="236" y="291"/>
                  </a:lnTo>
                  <a:lnTo>
                    <a:pt x="236" y="291"/>
                  </a:lnTo>
                  <a:lnTo>
                    <a:pt x="236" y="291"/>
                  </a:lnTo>
                  <a:lnTo>
                    <a:pt x="236" y="291"/>
                  </a:lnTo>
                  <a:lnTo>
                    <a:pt x="236" y="291"/>
                  </a:lnTo>
                  <a:lnTo>
                    <a:pt x="239" y="291"/>
                  </a:lnTo>
                  <a:lnTo>
                    <a:pt x="239" y="291"/>
                  </a:lnTo>
                  <a:lnTo>
                    <a:pt x="239" y="291"/>
                  </a:lnTo>
                  <a:lnTo>
                    <a:pt x="241" y="291"/>
                  </a:lnTo>
                  <a:lnTo>
                    <a:pt x="241" y="291"/>
                  </a:lnTo>
                  <a:lnTo>
                    <a:pt x="241" y="291"/>
                  </a:lnTo>
                  <a:lnTo>
                    <a:pt x="244" y="291"/>
                  </a:lnTo>
                  <a:lnTo>
                    <a:pt x="244" y="291"/>
                  </a:lnTo>
                  <a:lnTo>
                    <a:pt x="246" y="291"/>
                  </a:lnTo>
                  <a:lnTo>
                    <a:pt x="246" y="294"/>
                  </a:lnTo>
                  <a:lnTo>
                    <a:pt x="246" y="294"/>
                  </a:lnTo>
                  <a:lnTo>
                    <a:pt x="248" y="294"/>
                  </a:lnTo>
                  <a:lnTo>
                    <a:pt x="248" y="291"/>
                  </a:lnTo>
                  <a:lnTo>
                    <a:pt x="248" y="291"/>
                  </a:lnTo>
                  <a:lnTo>
                    <a:pt x="248" y="291"/>
                  </a:lnTo>
                  <a:lnTo>
                    <a:pt x="248" y="291"/>
                  </a:lnTo>
                  <a:lnTo>
                    <a:pt x="246" y="291"/>
                  </a:lnTo>
                  <a:lnTo>
                    <a:pt x="246" y="291"/>
                  </a:lnTo>
                  <a:lnTo>
                    <a:pt x="246" y="291"/>
                  </a:lnTo>
                  <a:lnTo>
                    <a:pt x="246" y="291"/>
                  </a:lnTo>
                  <a:lnTo>
                    <a:pt x="248" y="291"/>
                  </a:lnTo>
                  <a:lnTo>
                    <a:pt x="248" y="291"/>
                  </a:lnTo>
                  <a:lnTo>
                    <a:pt x="248" y="291"/>
                  </a:lnTo>
                  <a:lnTo>
                    <a:pt x="248" y="291"/>
                  </a:lnTo>
                  <a:lnTo>
                    <a:pt x="251" y="291"/>
                  </a:lnTo>
                  <a:lnTo>
                    <a:pt x="251" y="291"/>
                  </a:lnTo>
                  <a:lnTo>
                    <a:pt x="251" y="291"/>
                  </a:lnTo>
                  <a:lnTo>
                    <a:pt x="251" y="289"/>
                  </a:lnTo>
                  <a:lnTo>
                    <a:pt x="251" y="289"/>
                  </a:lnTo>
                  <a:lnTo>
                    <a:pt x="251" y="289"/>
                  </a:lnTo>
                  <a:lnTo>
                    <a:pt x="251" y="289"/>
                  </a:lnTo>
                  <a:lnTo>
                    <a:pt x="251" y="289"/>
                  </a:lnTo>
                  <a:lnTo>
                    <a:pt x="251" y="291"/>
                  </a:lnTo>
                  <a:lnTo>
                    <a:pt x="253" y="291"/>
                  </a:lnTo>
                  <a:lnTo>
                    <a:pt x="253" y="291"/>
                  </a:lnTo>
                  <a:lnTo>
                    <a:pt x="253" y="291"/>
                  </a:lnTo>
                  <a:lnTo>
                    <a:pt x="253" y="289"/>
                  </a:lnTo>
                  <a:lnTo>
                    <a:pt x="253" y="291"/>
                  </a:lnTo>
                  <a:lnTo>
                    <a:pt x="253" y="291"/>
                  </a:lnTo>
                  <a:lnTo>
                    <a:pt x="253" y="291"/>
                  </a:lnTo>
                  <a:lnTo>
                    <a:pt x="255" y="291"/>
                  </a:lnTo>
                  <a:lnTo>
                    <a:pt x="255" y="291"/>
                  </a:lnTo>
                  <a:lnTo>
                    <a:pt x="255" y="291"/>
                  </a:lnTo>
                  <a:lnTo>
                    <a:pt x="255" y="291"/>
                  </a:lnTo>
                  <a:lnTo>
                    <a:pt x="258" y="294"/>
                  </a:lnTo>
                  <a:lnTo>
                    <a:pt x="258" y="294"/>
                  </a:lnTo>
                  <a:lnTo>
                    <a:pt x="258" y="294"/>
                  </a:lnTo>
                  <a:lnTo>
                    <a:pt x="260" y="294"/>
                  </a:lnTo>
                  <a:lnTo>
                    <a:pt x="260" y="294"/>
                  </a:lnTo>
                  <a:lnTo>
                    <a:pt x="260" y="291"/>
                  </a:lnTo>
                  <a:lnTo>
                    <a:pt x="260" y="291"/>
                  </a:lnTo>
                  <a:lnTo>
                    <a:pt x="258" y="291"/>
                  </a:lnTo>
                  <a:lnTo>
                    <a:pt x="258" y="289"/>
                  </a:lnTo>
                  <a:lnTo>
                    <a:pt x="255" y="289"/>
                  </a:lnTo>
                  <a:lnTo>
                    <a:pt x="255" y="289"/>
                  </a:lnTo>
                  <a:lnTo>
                    <a:pt x="255" y="287"/>
                  </a:lnTo>
                  <a:lnTo>
                    <a:pt x="255" y="287"/>
                  </a:lnTo>
                  <a:lnTo>
                    <a:pt x="258" y="287"/>
                  </a:lnTo>
                  <a:lnTo>
                    <a:pt x="258" y="287"/>
                  </a:lnTo>
                  <a:lnTo>
                    <a:pt x="258" y="287"/>
                  </a:lnTo>
                  <a:lnTo>
                    <a:pt x="258" y="287"/>
                  </a:lnTo>
                  <a:lnTo>
                    <a:pt x="260" y="289"/>
                  </a:lnTo>
                  <a:lnTo>
                    <a:pt x="260" y="289"/>
                  </a:lnTo>
                  <a:lnTo>
                    <a:pt x="260" y="289"/>
                  </a:lnTo>
                  <a:lnTo>
                    <a:pt x="260" y="291"/>
                  </a:lnTo>
                  <a:lnTo>
                    <a:pt x="260" y="291"/>
                  </a:lnTo>
                  <a:lnTo>
                    <a:pt x="260" y="291"/>
                  </a:lnTo>
                  <a:lnTo>
                    <a:pt x="260" y="291"/>
                  </a:lnTo>
                  <a:lnTo>
                    <a:pt x="260" y="294"/>
                  </a:lnTo>
                  <a:lnTo>
                    <a:pt x="260" y="294"/>
                  </a:lnTo>
                  <a:lnTo>
                    <a:pt x="258" y="294"/>
                  </a:lnTo>
                  <a:lnTo>
                    <a:pt x="258" y="294"/>
                  </a:lnTo>
                  <a:lnTo>
                    <a:pt x="258" y="294"/>
                  </a:lnTo>
                  <a:lnTo>
                    <a:pt x="258" y="294"/>
                  </a:lnTo>
                  <a:lnTo>
                    <a:pt x="258" y="294"/>
                  </a:lnTo>
                  <a:lnTo>
                    <a:pt x="255" y="294"/>
                  </a:lnTo>
                  <a:lnTo>
                    <a:pt x="255" y="294"/>
                  </a:lnTo>
                  <a:lnTo>
                    <a:pt x="255" y="294"/>
                  </a:lnTo>
                  <a:lnTo>
                    <a:pt x="253" y="294"/>
                  </a:lnTo>
                  <a:lnTo>
                    <a:pt x="253" y="291"/>
                  </a:lnTo>
                  <a:lnTo>
                    <a:pt x="251" y="291"/>
                  </a:lnTo>
                  <a:lnTo>
                    <a:pt x="251" y="291"/>
                  </a:lnTo>
                  <a:lnTo>
                    <a:pt x="251" y="294"/>
                  </a:lnTo>
                  <a:lnTo>
                    <a:pt x="251" y="294"/>
                  </a:lnTo>
                  <a:lnTo>
                    <a:pt x="251" y="294"/>
                  </a:lnTo>
                  <a:lnTo>
                    <a:pt x="251" y="294"/>
                  </a:lnTo>
                  <a:lnTo>
                    <a:pt x="251" y="294"/>
                  </a:lnTo>
                  <a:lnTo>
                    <a:pt x="251" y="294"/>
                  </a:lnTo>
                  <a:lnTo>
                    <a:pt x="251" y="291"/>
                  </a:lnTo>
                  <a:lnTo>
                    <a:pt x="248" y="294"/>
                  </a:lnTo>
                  <a:lnTo>
                    <a:pt x="248" y="294"/>
                  </a:lnTo>
                  <a:lnTo>
                    <a:pt x="246" y="294"/>
                  </a:lnTo>
                  <a:lnTo>
                    <a:pt x="246" y="294"/>
                  </a:lnTo>
                  <a:lnTo>
                    <a:pt x="246" y="294"/>
                  </a:lnTo>
                  <a:lnTo>
                    <a:pt x="248" y="296"/>
                  </a:lnTo>
                  <a:lnTo>
                    <a:pt x="253" y="296"/>
                  </a:lnTo>
                  <a:lnTo>
                    <a:pt x="255" y="296"/>
                  </a:lnTo>
                  <a:lnTo>
                    <a:pt x="255" y="296"/>
                  </a:lnTo>
                  <a:lnTo>
                    <a:pt x="258" y="296"/>
                  </a:lnTo>
                  <a:lnTo>
                    <a:pt x="258" y="296"/>
                  </a:lnTo>
                  <a:lnTo>
                    <a:pt x="260" y="298"/>
                  </a:lnTo>
                  <a:lnTo>
                    <a:pt x="260" y="298"/>
                  </a:lnTo>
                  <a:lnTo>
                    <a:pt x="260" y="296"/>
                  </a:lnTo>
                  <a:lnTo>
                    <a:pt x="260" y="296"/>
                  </a:lnTo>
                  <a:lnTo>
                    <a:pt x="260" y="296"/>
                  </a:lnTo>
                  <a:lnTo>
                    <a:pt x="260" y="294"/>
                  </a:lnTo>
                  <a:lnTo>
                    <a:pt x="260" y="296"/>
                  </a:lnTo>
                  <a:lnTo>
                    <a:pt x="260" y="296"/>
                  </a:lnTo>
                  <a:lnTo>
                    <a:pt x="260" y="296"/>
                  </a:lnTo>
                  <a:lnTo>
                    <a:pt x="260" y="296"/>
                  </a:lnTo>
                  <a:lnTo>
                    <a:pt x="260" y="296"/>
                  </a:lnTo>
                  <a:lnTo>
                    <a:pt x="260" y="298"/>
                  </a:lnTo>
                  <a:lnTo>
                    <a:pt x="262" y="298"/>
                  </a:lnTo>
                  <a:lnTo>
                    <a:pt x="262" y="298"/>
                  </a:lnTo>
                  <a:lnTo>
                    <a:pt x="265" y="298"/>
                  </a:lnTo>
                  <a:lnTo>
                    <a:pt x="279" y="301"/>
                  </a:lnTo>
                  <a:lnTo>
                    <a:pt x="284" y="301"/>
                  </a:lnTo>
                  <a:lnTo>
                    <a:pt x="284" y="298"/>
                  </a:lnTo>
                  <a:lnTo>
                    <a:pt x="284" y="298"/>
                  </a:lnTo>
                  <a:lnTo>
                    <a:pt x="284" y="298"/>
                  </a:lnTo>
                  <a:lnTo>
                    <a:pt x="284" y="298"/>
                  </a:lnTo>
                  <a:lnTo>
                    <a:pt x="284" y="298"/>
                  </a:lnTo>
                  <a:lnTo>
                    <a:pt x="281" y="298"/>
                  </a:lnTo>
                  <a:lnTo>
                    <a:pt x="281" y="296"/>
                  </a:lnTo>
                  <a:lnTo>
                    <a:pt x="284" y="296"/>
                  </a:lnTo>
                  <a:lnTo>
                    <a:pt x="284" y="298"/>
                  </a:lnTo>
                  <a:lnTo>
                    <a:pt x="284" y="296"/>
                  </a:lnTo>
                  <a:lnTo>
                    <a:pt x="284" y="296"/>
                  </a:lnTo>
                  <a:lnTo>
                    <a:pt x="284" y="296"/>
                  </a:lnTo>
                  <a:lnTo>
                    <a:pt x="284" y="296"/>
                  </a:lnTo>
                  <a:lnTo>
                    <a:pt x="286" y="296"/>
                  </a:lnTo>
                  <a:lnTo>
                    <a:pt x="286" y="296"/>
                  </a:lnTo>
                  <a:lnTo>
                    <a:pt x="286" y="296"/>
                  </a:lnTo>
                  <a:lnTo>
                    <a:pt x="286" y="294"/>
                  </a:lnTo>
                  <a:lnTo>
                    <a:pt x="286" y="294"/>
                  </a:lnTo>
                  <a:lnTo>
                    <a:pt x="286" y="294"/>
                  </a:lnTo>
                  <a:lnTo>
                    <a:pt x="284" y="294"/>
                  </a:lnTo>
                  <a:lnTo>
                    <a:pt x="284" y="294"/>
                  </a:lnTo>
                  <a:lnTo>
                    <a:pt x="284" y="294"/>
                  </a:lnTo>
                  <a:lnTo>
                    <a:pt x="284" y="294"/>
                  </a:lnTo>
                  <a:lnTo>
                    <a:pt x="284" y="294"/>
                  </a:lnTo>
                  <a:lnTo>
                    <a:pt x="284" y="294"/>
                  </a:lnTo>
                  <a:lnTo>
                    <a:pt x="284" y="294"/>
                  </a:lnTo>
                  <a:lnTo>
                    <a:pt x="284" y="294"/>
                  </a:lnTo>
                  <a:lnTo>
                    <a:pt x="284" y="291"/>
                  </a:lnTo>
                  <a:lnTo>
                    <a:pt x="286" y="291"/>
                  </a:lnTo>
                  <a:lnTo>
                    <a:pt x="286" y="291"/>
                  </a:lnTo>
                  <a:lnTo>
                    <a:pt x="286" y="291"/>
                  </a:lnTo>
                  <a:lnTo>
                    <a:pt x="286" y="289"/>
                  </a:lnTo>
                  <a:lnTo>
                    <a:pt x="286" y="289"/>
                  </a:lnTo>
                  <a:lnTo>
                    <a:pt x="286" y="289"/>
                  </a:lnTo>
                  <a:lnTo>
                    <a:pt x="288" y="289"/>
                  </a:lnTo>
                  <a:lnTo>
                    <a:pt x="288" y="289"/>
                  </a:lnTo>
                  <a:lnTo>
                    <a:pt x="288" y="289"/>
                  </a:lnTo>
                  <a:lnTo>
                    <a:pt x="288" y="289"/>
                  </a:lnTo>
                  <a:lnTo>
                    <a:pt x="291" y="289"/>
                  </a:lnTo>
                  <a:lnTo>
                    <a:pt x="291" y="289"/>
                  </a:lnTo>
                  <a:lnTo>
                    <a:pt x="291" y="289"/>
                  </a:lnTo>
                  <a:lnTo>
                    <a:pt x="291" y="287"/>
                  </a:lnTo>
                  <a:lnTo>
                    <a:pt x="291" y="287"/>
                  </a:lnTo>
                  <a:lnTo>
                    <a:pt x="293" y="289"/>
                  </a:lnTo>
                  <a:lnTo>
                    <a:pt x="293" y="289"/>
                  </a:lnTo>
                  <a:lnTo>
                    <a:pt x="293" y="289"/>
                  </a:lnTo>
                  <a:lnTo>
                    <a:pt x="293" y="289"/>
                  </a:lnTo>
                  <a:lnTo>
                    <a:pt x="293" y="291"/>
                  </a:lnTo>
                  <a:lnTo>
                    <a:pt x="291" y="291"/>
                  </a:lnTo>
                  <a:lnTo>
                    <a:pt x="291" y="291"/>
                  </a:lnTo>
                  <a:lnTo>
                    <a:pt x="291" y="291"/>
                  </a:lnTo>
                  <a:lnTo>
                    <a:pt x="291" y="294"/>
                  </a:lnTo>
                  <a:lnTo>
                    <a:pt x="291" y="294"/>
                  </a:lnTo>
                  <a:lnTo>
                    <a:pt x="291" y="294"/>
                  </a:lnTo>
                  <a:lnTo>
                    <a:pt x="288" y="296"/>
                  </a:lnTo>
                  <a:lnTo>
                    <a:pt x="288" y="296"/>
                  </a:lnTo>
                  <a:lnTo>
                    <a:pt x="288" y="296"/>
                  </a:lnTo>
                  <a:lnTo>
                    <a:pt x="291" y="296"/>
                  </a:lnTo>
                  <a:lnTo>
                    <a:pt x="291" y="298"/>
                  </a:lnTo>
                  <a:lnTo>
                    <a:pt x="291" y="298"/>
                  </a:lnTo>
                  <a:lnTo>
                    <a:pt x="293" y="301"/>
                  </a:lnTo>
                  <a:lnTo>
                    <a:pt x="293" y="298"/>
                  </a:lnTo>
                  <a:lnTo>
                    <a:pt x="296" y="298"/>
                  </a:lnTo>
                  <a:lnTo>
                    <a:pt x="296" y="298"/>
                  </a:lnTo>
                  <a:lnTo>
                    <a:pt x="298" y="301"/>
                  </a:lnTo>
                  <a:lnTo>
                    <a:pt x="300" y="301"/>
                  </a:lnTo>
                  <a:lnTo>
                    <a:pt x="300" y="301"/>
                  </a:lnTo>
                  <a:lnTo>
                    <a:pt x="303" y="301"/>
                  </a:lnTo>
                  <a:lnTo>
                    <a:pt x="303" y="301"/>
                  </a:lnTo>
                  <a:lnTo>
                    <a:pt x="303" y="298"/>
                  </a:lnTo>
                  <a:lnTo>
                    <a:pt x="303" y="298"/>
                  </a:lnTo>
                  <a:lnTo>
                    <a:pt x="303" y="298"/>
                  </a:lnTo>
                  <a:lnTo>
                    <a:pt x="305" y="298"/>
                  </a:lnTo>
                  <a:lnTo>
                    <a:pt x="307" y="298"/>
                  </a:lnTo>
                  <a:lnTo>
                    <a:pt x="307" y="298"/>
                  </a:lnTo>
                  <a:lnTo>
                    <a:pt x="310" y="298"/>
                  </a:lnTo>
                  <a:lnTo>
                    <a:pt x="312" y="298"/>
                  </a:lnTo>
                  <a:lnTo>
                    <a:pt x="312" y="298"/>
                  </a:lnTo>
                  <a:lnTo>
                    <a:pt x="312" y="298"/>
                  </a:lnTo>
                  <a:lnTo>
                    <a:pt x="312" y="298"/>
                  </a:lnTo>
                  <a:lnTo>
                    <a:pt x="312" y="296"/>
                  </a:lnTo>
                  <a:lnTo>
                    <a:pt x="312" y="296"/>
                  </a:lnTo>
                  <a:lnTo>
                    <a:pt x="312" y="296"/>
                  </a:lnTo>
                  <a:lnTo>
                    <a:pt x="312" y="296"/>
                  </a:lnTo>
                  <a:lnTo>
                    <a:pt x="312" y="294"/>
                  </a:lnTo>
                  <a:lnTo>
                    <a:pt x="312" y="294"/>
                  </a:lnTo>
                  <a:lnTo>
                    <a:pt x="310" y="294"/>
                  </a:lnTo>
                  <a:lnTo>
                    <a:pt x="310" y="291"/>
                  </a:lnTo>
                  <a:lnTo>
                    <a:pt x="310" y="289"/>
                  </a:lnTo>
                  <a:lnTo>
                    <a:pt x="312" y="289"/>
                  </a:lnTo>
                  <a:lnTo>
                    <a:pt x="312" y="289"/>
                  </a:lnTo>
                  <a:lnTo>
                    <a:pt x="315" y="289"/>
                  </a:lnTo>
                  <a:lnTo>
                    <a:pt x="315" y="287"/>
                  </a:lnTo>
                  <a:lnTo>
                    <a:pt x="315" y="287"/>
                  </a:lnTo>
                  <a:lnTo>
                    <a:pt x="312" y="284"/>
                  </a:lnTo>
                  <a:lnTo>
                    <a:pt x="312" y="280"/>
                  </a:lnTo>
                  <a:lnTo>
                    <a:pt x="312" y="277"/>
                  </a:lnTo>
                  <a:lnTo>
                    <a:pt x="312" y="275"/>
                  </a:lnTo>
                  <a:lnTo>
                    <a:pt x="310" y="275"/>
                  </a:lnTo>
                  <a:lnTo>
                    <a:pt x="310" y="275"/>
                  </a:lnTo>
                  <a:lnTo>
                    <a:pt x="305" y="272"/>
                  </a:lnTo>
                  <a:lnTo>
                    <a:pt x="305" y="275"/>
                  </a:lnTo>
                  <a:lnTo>
                    <a:pt x="303" y="275"/>
                  </a:lnTo>
                  <a:lnTo>
                    <a:pt x="303" y="275"/>
                  </a:lnTo>
                  <a:lnTo>
                    <a:pt x="300" y="275"/>
                  </a:lnTo>
                  <a:lnTo>
                    <a:pt x="300" y="272"/>
                  </a:lnTo>
                  <a:lnTo>
                    <a:pt x="300" y="270"/>
                  </a:lnTo>
                  <a:lnTo>
                    <a:pt x="298" y="270"/>
                  </a:lnTo>
                  <a:lnTo>
                    <a:pt x="298" y="263"/>
                  </a:lnTo>
                  <a:lnTo>
                    <a:pt x="298" y="263"/>
                  </a:lnTo>
                  <a:lnTo>
                    <a:pt x="298" y="261"/>
                  </a:lnTo>
                  <a:lnTo>
                    <a:pt x="296" y="256"/>
                  </a:lnTo>
                  <a:lnTo>
                    <a:pt x="296" y="254"/>
                  </a:lnTo>
                  <a:lnTo>
                    <a:pt x="293" y="246"/>
                  </a:lnTo>
                  <a:lnTo>
                    <a:pt x="293" y="242"/>
                  </a:lnTo>
                  <a:lnTo>
                    <a:pt x="291" y="242"/>
                  </a:lnTo>
                  <a:lnTo>
                    <a:pt x="291" y="242"/>
                  </a:lnTo>
                  <a:lnTo>
                    <a:pt x="291" y="239"/>
                  </a:lnTo>
                  <a:lnTo>
                    <a:pt x="286" y="220"/>
                  </a:lnTo>
                  <a:lnTo>
                    <a:pt x="286" y="220"/>
                  </a:lnTo>
                  <a:lnTo>
                    <a:pt x="286" y="220"/>
                  </a:lnTo>
                  <a:lnTo>
                    <a:pt x="286" y="218"/>
                  </a:lnTo>
                  <a:lnTo>
                    <a:pt x="286" y="218"/>
                  </a:lnTo>
                  <a:lnTo>
                    <a:pt x="288" y="216"/>
                  </a:lnTo>
                  <a:lnTo>
                    <a:pt x="288" y="216"/>
                  </a:lnTo>
                  <a:lnTo>
                    <a:pt x="288" y="213"/>
                  </a:lnTo>
                  <a:lnTo>
                    <a:pt x="286" y="213"/>
                  </a:lnTo>
                  <a:lnTo>
                    <a:pt x="286" y="213"/>
                  </a:lnTo>
                  <a:lnTo>
                    <a:pt x="286" y="211"/>
                  </a:lnTo>
                  <a:lnTo>
                    <a:pt x="288" y="209"/>
                  </a:lnTo>
                  <a:lnTo>
                    <a:pt x="293" y="199"/>
                  </a:lnTo>
                  <a:lnTo>
                    <a:pt x="293" y="197"/>
                  </a:lnTo>
                  <a:lnTo>
                    <a:pt x="293" y="197"/>
                  </a:lnTo>
                  <a:lnTo>
                    <a:pt x="296" y="197"/>
                  </a:lnTo>
                  <a:lnTo>
                    <a:pt x="298" y="197"/>
                  </a:lnTo>
                  <a:lnTo>
                    <a:pt x="298" y="197"/>
                  </a:lnTo>
                  <a:lnTo>
                    <a:pt x="298" y="194"/>
                  </a:lnTo>
                  <a:lnTo>
                    <a:pt x="298" y="194"/>
                  </a:lnTo>
                  <a:lnTo>
                    <a:pt x="300" y="190"/>
                  </a:lnTo>
                  <a:lnTo>
                    <a:pt x="300" y="190"/>
                  </a:lnTo>
                  <a:lnTo>
                    <a:pt x="300" y="187"/>
                  </a:lnTo>
                  <a:lnTo>
                    <a:pt x="300" y="187"/>
                  </a:lnTo>
                  <a:lnTo>
                    <a:pt x="300" y="187"/>
                  </a:lnTo>
                  <a:lnTo>
                    <a:pt x="300" y="187"/>
                  </a:lnTo>
                  <a:lnTo>
                    <a:pt x="300" y="187"/>
                  </a:lnTo>
                  <a:lnTo>
                    <a:pt x="303" y="171"/>
                  </a:lnTo>
                  <a:lnTo>
                    <a:pt x="303" y="168"/>
                  </a:lnTo>
                  <a:lnTo>
                    <a:pt x="307" y="159"/>
                  </a:lnTo>
                  <a:lnTo>
                    <a:pt x="307" y="159"/>
                  </a:lnTo>
                  <a:lnTo>
                    <a:pt x="307" y="159"/>
                  </a:lnTo>
                  <a:lnTo>
                    <a:pt x="307" y="159"/>
                  </a:lnTo>
                  <a:lnTo>
                    <a:pt x="307" y="159"/>
                  </a:lnTo>
                  <a:lnTo>
                    <a:pt x="307" y="156"/>
                  </a:lnTo>
                  <a:lnTo>
                    <a:pt x="307" y="156"/>
                  </a:lnTo>
                  <a:lnTo>
                    <a:pt x="307" y="156"/>
                  </a:lnTo>
                  <a:lnTo>
                    <a:pt x="310" y="156"/>
                  </a:lnTo>
                  <a:lnTo>
                    <a:pt x="310" y="154"/>
                  </a:lnTo>
                  <a:lnTo>
                    <a:pt x="310" y="154"/>
                  </a:lnTo>
                  <a:lnTo>
                    <a:pt x="310" y="149"/>
                  </a:lnTo>
                  <a:lnTo>
                    <a:pt x="310" y="149"/>
                  </a:lnTo>
                  <a:lnTo>
                    <a:pt x="312" y="149"/>
                  </a:lnTo>
                  <a:lnTo>
                    <a:pt x="312" y="149"/>
                  </a:lnTo>
                  <a:lnTo>
                    <a:pt x="312" y="152"/>
                  </a:lnTo>
                  <a:lnTo>
                    <a:pt x="312" y="152"/>
                  </a:lnTo>
                  <a:lnTo>
                    <a:pt x="312" y="149"/>
                  </a:lnTo>
                  <a:lnTo>
                    <a:pt x="315" y="147"/>
                  </a:lnTo>
                  <a:lnTo>
                    <a:pt x="317" y="147"/>
                  </a:lnTo>
                  <a:lnTo>
                    <a:pt x="319" y="145"/>
                  </a:lnTo>
                  <a:lnTo>
                    <a:pt x="319" y="145"/>
                  </a:lnTo>
                  <a:lnTo>
                    <a:pt x="322" y="145"/>
                  </a:lnTo>
                  <a:lnTo>
                    <a:pt x="322" y="142"/>
                  </a:lnTo>
                  <a:lnTo>
                    <a:pt x="322" y="142"/>
                  </a:lnTo>
                  <a:lnTo>
                    <a:pt x="319" y="140"/>
                  </a:lnTo>
                  <a:lnTo>
                    <a:pt x="319" y="140"/>
                  </a:lnTo>
                  <a:lnTo>
                    <a:pt x="319" y="140"/>
                  </a:lnTo>
                  <a:lnTo>
                    <a:pt x="319" y="138"/>
                  </a:lnTo>
                  <a:lnTo>
                    <a:pt x="322" y="138"/>
                  </a:lnTo>
                  <a:lnTo>
                    <a:pt x="322" y="138"/>
                  </a:lnTo>
                  <a:lnTo>
                    <a:pt x="322" y="138"/>
                  </a:lnTo>
                  <a:lnTo>
                    <a:pt x="322" y="138"/>
                  </a:lnTo>
                  <a:lnTo>
                    <a:pt x="324" y="138"/>
                  </a:lnTo>
                  <a:lnTo>
                    <a:pt x="326" y="138"/>
                  </a:lnTo>
                  <a:lnTo>
                    <a:pt x="326" y="135"/>
                  </a:lnTo>
                  <a:lnTo>
                    <a:pt x="324" y="121"/>
                  </a:lnTo>
                  <a:close/>
                  <a:moveTo>
                    <a:pt x="293" y="301"/>
                  </a:moveTo>
                  <a:lnTo>
                    <a:pt x="293" y="301"/>
                  </a:lnTo>
                  <a:lnTo>
                    <a:pt x="291" y="301"/>
                  </a:lnTo>
                  <a:lnTo>
                    <a:pt x="291" y="301"/>
                  </a:lnTo>
                  <a:lnTo>
                    <a:pt x="291" y="301"/>
                  </a:lnTo>
                  <a:lnTo>
                    <a:pt x="291" y="301"/>
                  </a:lnTo>
                  <a:lnTo>
                    <a:pt x="288" y="301"/>
                  </a:lnTo>
                  <a:lnTo>
                    <a:pt x="288" y="301"/>
                  </a:lnTo>
                  <a:lnTo>
                    <a:pt x="288" y="301"/>
                  </a:lnTo>
                  <a:lnTo>
                    <a:pt x="288" y="301"/>
                  </a:lnTo>
                  <a:lnTo>
                    <a:pt x="288" y="298"/>
                  </a:lnTo>
                  <a:lnTo>
                    <a:pt x="288" y="298"/>
                  </a:lnTo>
                  <a:lnTo>
                    <a:pt x="286" y="298"/>
                  </a:lnTo>
                  <a:lnTo>
                    <a:pt x="286" y="298"/>
                  </a:lnTo>
                  <a:lnTo>
                    <a:pt x="286" y="301"/>
                  </a:lnTo>
                  <a:lnTo>
                    <a:pt x="284" y="301"/>
                  </a:lnTo>
                  <a:lnTo>
                    <a:pt x="286" y="301"/>
                  </a:lnTo>
                  <a:lnTo>
                    <a:pt x="291" y="303"/>
                  </a:lnTo>
                  <a:lnTo>
                    <a:pt x="293" y="303"/>
                  </a:lnTo>
                  <a:lnTo>
                    <a:pt x="293" y="303"/>
                  </a:lnTo>
                  <a:lnTo>
                    <a:pt x="293" y="303"/>
                  </a:lnTo>
                  <a:lnTo>
                    <a:pt x="293" y="301"/>
                  </a:lnTo>
                  <a:lnTo>
                    <a:pt x="293" y="301"/>
                  </a:lnTo>
                  <a:lnTo>
                    <a:pt x="293" y="301"/>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23" name="Freeform 42">
              <a:extLst>
                <a:ext uri="{FF2B5EF4-FFF2-40B4-BE49-F238E27FC236}">
                  <a16:creationId xmlns:a16="http://schemas.microsoft.com/office/drawing/2014/main" id="{5B99990B-E8D3-6E10-FCBF-E934E7CE295E}"/>
                </a:ext>
              </a:extLst>
            </p:cNvPr>
            <p:cNvSpPr>
              <a:spLocks noEditPoints="1"/>
            </p:cNvSpPr>
            <p:nvPr/>
          </p:nvSpPr>
          <p:spPr bwMode="auto">
            <a:xfrm>
              <a:off x="5982033" y="2465654"/>
              <a:ext cx="211397" cy="119707"/>
            </a:xfrm>
            <a:custGeom>
              <a:avLst/>
              <a:gdLst>
                <a:gd name="T0" fmla="*/ 41 w 166"/>
                <a:gd name="T1" fmla="*/ 68 h 94"/>
                <a:gd name="T2" fmla="*/ 31 w 166"/>
                <a:gd name="T3" fmla="*/ 78 h 94"/>
                <a:gd name="T4" fmla="*/ 26 w 166"/>
                <a:gd name="T5" fmla="*/ 78 h 94"/>
                <a:gd name="T6" fmla="*/ 31 w 166"/>
                <a:gd name="T7" fmla="*/ 85 h 94"/>
                <a:gd name="T8" fmla="*/ 31 w 166"/>
                <a:gd name="T9" fmla="*/ 90 h 94"/>
                <a:gd name="T10" fmla="*/ 26 w 166"/>
                <a:gd name="T11" fmla="*/ 64 h 94"/>
                <a:gd name="T12" fmla="*/ 19 w 166"/>
                <a:gd name="T13" fmla="*/ 64 h 94"/>
                <a:gd name="T14" fmla="*/ 34 w 166"/>
                <a:gd name="T15" fmla="*/ 45 h 94"/>
                <a:gd name="T16" fmla="*/ 41 w 166"/>
                <a:gd name="T17" fmla="*/ 42 h 94"/>
                <a:gd name="T18" fmla="*/ 31 w 166"/>
                <a:gd name="T19" fmla="*/ 64 h 94"/>
                <a:gd name="T20" fmla="*/ 53 w 166"/>
                <a:gd name="T21" fmla="*/ 78 h 94"/>
                <a:gd name="T22" fmla="*/ 55 w 166"/>
                <a:gd name="T23" fmla="*/ 83 h 94"/>
                <a:gd name="T24" fmla="*/ 69 w 166"/>
                <a:gd name="T25" fmla="*/ 61 h 94"/>
                <a:gd name="T26" fmla="*/ 60 w 166"/>
                <a:gd name="T27" fmla="*/ 64 h 94"/>
                <a:gd name="T28" fmla="*/ 41 w 166"/>
                <a:gd name="T29" fmla="*/ 80 h 94"/>
                <a:gd name="T30" fmla="*/ 161 w 166"/>
                <a:gd name="T31" fmla="*/ 5 h 94"/>
                <a:gd name="T32" fmla="*/ 36 w 166"/>
                <a:gd name="T33" fmla="*/ 12 h 94"/>
                <a:gd name="T34" fmla="*/ 3 w 166"/>
                <a:gd name="T35" fmla="*/ 19 h 94"/>
                <a:gd name="T36" fmla="*/ 15 w 166"/>
                <a:gd name="T37" fmla="*/ 28 h 94"/>
                <a:gd name="T38" fmla="*/ 24 w 166"/>
                <a:gd name="T39" fmla="*/ 23 h 94"/>
                <a:gd name="T40" fmla="*/ 26 w 166"/>
                <a:gd name="T41" fmla="*/ 23 h 94"/>
                <a:gd name="T42" fmla="*/ 24 w 166"/>
                <a:gd name="T43" fmla="*/ 38 h 94"/>
                <a:gd name="T44" fmla="*/ 43 w 166"/>
                <a:gd name="T45" fmla="*/ 40 h 94"/>
                <a:gd name="T46" fmla="*/ 53 w 166"/>
                <a:gd name="T47" fmla="*/ 35 h 94"/>
                <a:gd name="T48" fmla="*/ 50 w 166"/>
                <a:gd name="T49" fmla="*/ 38 h 94"/>
                <a:gd name="T50" fmla="*/ 43 w 166"/>
                <a:gd name="T51" fmla="*/ 52 h 94"/>
                <a:gd name="T52" fmla="*/ 53 w 166"/>
                <a:gd name="T53" fmla="*/ 45 h 94"/>
                <a:gd name="T54" fmla="*/ 69 w 166"/>
                <a:gd name="T55" fmla="*/ 40 h 94"/>
                <a:gd name="T56" fmla="*/ 90 w 166"/>
                <a:gd name="T57" fmla="*/ 38 h 94"/>
                <a:gd name="T58" fmla="*/ 90 w 166"/>
                <a:gd name="T59" fmla="*/ 47 h 94"/>
                <a:gd name="T60" fmla="*/ 90 w 166"/>
                <a:gd name="T61" fmla="*/ 42 h 94"/>
                <a:gd name="T62" fmla="*/ 71 w 166"/>
                <a:gd name="T63" fmla="*/ 42 h 94"/>
                <a:gd name="T64" fmla="*/ 67 w 166"/>
                <a:gd name="T65" fmla="*/ 54 h 94"/>
                <a:gd name="T66" fmla="*/ 71 w 166"/>
                <a:gd name="T67" fmla="*/ 61 h 94"/>
                <a:gd name="T68" fmla="*/ 76 w 166"/>
                <a:gd name="T69" fmla="*/ 57 h 94"/>
                <a:gd name="T70" fmla="*/ 76 w 166"/>
                <a:gd name="T71" fmla="*/ 54 h 94"/>
                <a:gd name="T72" fmla="*/ 83 w 166"/>
                <a:gd name="T73" fmla="*/ 49 h 94"/>
                <a:gd name="T74" fmla="*/ 86 w 166"/>
                <a:gd name="T75" fmla="*/ 54 h 94"/>
                <a:gd name="T76" fmla="*/ 88 w 166"/>
                <a:gd name="T77" fmla="*/ 57 h 94"/>
                <a:gd name="T78" fmla="*/ 93 w 166"/>
                <a:gd name="T79" fmla="*/ 59 h 94"/>
                <a:gd name="T80" fmla="*/ 88 w 166"/>
                <a:gd name="T81" fmla="*/ 59 h 94"/>
                <a:gd name="T82" fmla="*/ 83 w 166"/>
                <a:gd name="T83" fmla="*/ 61 h 94"/>
                <a:gd name="T84" fmla="*/ 79 w 166"/>
                <a:gd name="T85" fmla="*/ 59 h 94"/>
                <a:gd name="T86" fmla="*/ 74 w 166"/>
                <a:gd name="T87" fmla="*/ 64 h 94"/>
                <a:gd name="T88" fmla="*/ 69 w 166"/>
                <a:gd name="T89" fmla="*/ 66 h 94"/>
                <a:gd name="T90" fmla="*/ 74 w 166"/>
                <a:gd name="T91" fmla="*/ 68 h 94"/>
                <a:gd name="T92" fmla="*/ 76 w 166"/>
                <a:gd name="T93" fmla="*/ 71 h 94"/>
                <a:gd name="T94" fmla="*/ 74 w 166"/>
                <a:gd name="T95" fmla="*/ 83 h 94"/>
                <a:gd name="T96" fmla="*/ 83 w 166"/>
                <a:gd name="T97" fmla="*/ 87 h 94"/>
                <a:gd name="T98" fmla="*/ 88 w 166"/>
                <a:gd name="T99" fmla="*/ 85 h 94"/>
                <a:gd name="T100" fmla="*/ 93 w 166"/>
                <a:gd name="T101" fmla="*/ 85 h 94"/>
                <a:gd name="T102" fmla="*/ 90 w 166"/>
                <a:gd name="T103" fmla="*/ 92 h 94"/>
                <a:gd name="T104" fmla="*/ 123 w 166"/>
                <a:gd name="T105" fmla="*/ 61 h 94"/>
                <a:gd name="T106" fmla="*/ 150 w 166"/>
                <a:gd name="T107" fmla="*/ 54 h 94"/>
                <a:gd name="T108" fmla="*/ 161 w 166"/>
                <a:gd name="T109" fmla="*/ 52 h 94"/>
                <a:gd name="T110" fmla="*/ 150 w 166"/>
                <a:gd name="T111" fmla="*/ 28 h 94"/>
                <a:gd name="T112" fmla="*/ 164 w 166"/>
                <a:gd name="T113" fmla="*/ 16 h 94"/>
                <a:gd name="T114" fmla="*/ 55 w 166"/>
                <a:gd name="T115" fmla="*/ 66 h 94"/>
                <a:gd name="T116" fmla="*/ 50 w 166"/>
                <a:gd name="T117" fmla="*/ 80 h 94"/>
                <a:gd name="T118" fmla="*/ 43 w 166"/>
                <a:gd name="T119" fmla="*/ 85 h 94"/>
                <a:gd name="T120" fmla="*/ 48 w 166"/>
                <a:gd name="T121" fmla="*/ 8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6" h="94">
                  <a:moveTo>
                    <a:pt x="45" y="59"/>
                  </a:moveTo>
                  <a:lnTo>
                    <a:pt x="45" y="59"/>
                  </a:lnTo>
                  <a:lnTo>
                    <a:pt x="43" y="59"/>
                  </a:lnTo>
                  <a:lnTo>
                    <a:pt x="43" y="59"/>
                  </a:lnTo>
                  <a:lnTo>
                    <a:pt x="43" y="59"/>
                  </a:lnTo>
                  <a:lnTo>
                    <a:pt x="43" y="59"/>
                  </a:lnTo>
                  <a:lnTo>
                    <a:pt x="41" y="59"/>
                  </a:lnTo>
                  <a:lnTo>
                    <a:pt x="41" y="61"/>
                  </a:lnTo>
                  <a:lnTo>
                    <a:pt x="41" y="61"/>
                  </a:lnTo>
                  <a:lnTo>
                    <a:pt x="41" y="61"/>
                  </a:lnTo>
                  <a:lnTo>
                    <a:pt x="38" y="64"/>
                  </a:lnTo>
                  <a:lnTo>
                    <a:pt x="38" y="64"/>
                  </a:lnTo>
                  <a:lnTo>
                    <a:pt x="38" y="64"/>
                  </a:lnTo>
                  <a:lnTo>
                    <a:pt x="38" y="66"/>
                  </a:lnTo>
                  <a:lnTo>
                    <a:pt x="36" y="66"/>
                  </a:lnTo>
                  <a:lnTo>
                    <a:pt x="36" y="66"/>
                  </a:lnTo>
                  <a:lnTo>
                    <a:pt x="38" y="68"/>
                  </a:lnTo>
                  <a:lnTo>
                    <a:pt x="38" y="68"/>
                  </a:lnTo>
                  <a:lnTo>
                    <a:pt x="38" y="68"/>
                  </a:lnTo>
                  <a:lnTo>
                    <a:pt x="41" y="68"/>
                  </a:lnTo>
                  <a:lnTo>
                    <a:pt x="41" y="68"/>
                  </a:lnTo>
                  <a:lnTo>
                    <a:pt x="41" y="66"/>
                  </a:lnTo>
                  <a:lnTo>
                    <a:pt x="41" y="68"/>
                  </a:lnTo>
                  <a:lnTo>
                    <a:pt x="41" y="68"/>
                  </a:lnTo>
                  <a:lnTo>
                    <a:pt x="41" y="68"/>
                  </a:lnTo>
                  <a:lnTo>
                    <a:pt x="41" y="68"/>
                  </a:lnTo>
                  <a:lnTo>
                    <a:pt x="41" y="68"/>
                  </a:lnTo>
                  <a:lnTo>
                    <a:pt x="41" y="66"/>
                  </a:lnTo>
                  <a:lnTo>
                    <a:pt x="41" y="66"/>
                  </a:lnTo>
                  <a:lnTo>
                    <a:pt x="43" y="68"/>
                  </a:lnTo>
                  <a:lnTo>
                    <a:pt x="43" y="68"/>
                  </a:lnTo>
                  <a:lnTo>
                    <a:pt x="45" y="66"/>
                  </a:lnTo>
                  <a:lnTo>
                    <a:pt x="45" y="66"/>
                  </a:lnTo>
                  <a:lnTo>
                    <a:pt x="45" y="66"/>
                  </a:lnTo>
                  <a:lnTo>
                    <a:pt x="45" y="64"/>
                  </a:lnTo>
                  <a:lnTo>
                    <a:pt x="45" y="64"/>
                  </a:lnTo>
                  <a:lnTo>
                    <a:pt x="45" y="61"/>
                  </a:lnTo>
                  <a:lnTo>
                    <a:pt x="45" y="61"/>
                  </a:lnTo>
                  <a:lnTo>
                    <a:pt x="45" y="59"/>
                  </a:lnTo>
                  <a:lnTo>
                    <a:pt x="45" y="59"/>
                  </a:lnTo>
                  <a:close/>
                  <a:moveTo>
                    <a:pt x="31" y="80"/>
                  </a:moveTo>
                  <a:lnTo>
                    <a:pt x="31" y="78"/>
                  </a:lnTo>
                  <a:lnTo>
                    <a:pt x="31" y="78"/>
                  </a:lnTo>
                  <a:lnTo>
                    <a:pt x="31" y="78"/>
                  </a:lnTo>
                  <a:lnTo>
                    <a:pt x="31" y="78"/>
                  </a:lnTo>
                  <a:lnTo>
                    <a:pt x="31" y="78"/>
                  </a:lnTo>
                  <a:lnTo>
                    <a:pt x="31" y="76"/>
                  </a:lnTo>
                  <a:lnTo>
                    <a:pt x="31" y="76"/>
                  </a:lnTo>
                  <a:lnTo>
                    <a:pt x="31" y="76"/>
                  </a:lnTo>
                  <a:lnTo>
                    <a:pt x="31" y="76"/>
                  </a:lnTo>
                  <a:lnTo>
                    <a:pt x="31" y="76"/>
                  </a:lnTo>
                  <a:lnTo>
                    <a:pt x="29" y="76"/>
                  </a:lnTo>
                  <a:lnTo>
                    <a:pt x="29" y="76"/>
                  </a:lnTo>
                  <a:lnTo>
                    <a:pt x="29" y="76"/>
                  </a:lnTo>
                  <a:lnTo>
                    <a:pt x="29" y="76"/>
                  </a:lnTo>
                  <a:lnTo>
                    <a:pt x="26" y="76"/>
                  </a:lnTo>
                  <a:lnTo>
                    <a:pt x="26" y="76"/>
                  </a:lnTo>
                  <a:lnTo>
                    <a:pt x="26" y="78"/>
                  </a:lnTo>
                  <a:lnTo>
                    <a:pt x="26" y="78"/>
                  </a:lnTo>
                  <a:lnTo>
                    <a:pt x="26" y="78"/>
                  </a:lnTo>
                  <a:lnTo>
                    <a:pt x="26" y="78"/>
                  </a:lnTo>
                  <a:lnTo>
                    <a:pt x="24" y="78"/>
                  </a:lnTo>
                  <a:lnTo>
                    <a:pt x="26" y="78"/>
                  </a:lnTo>
                  <a:lnTo>
                    <a:pt x="26" y="80"/>
                  </a:lnTo>
                  <a:lnTo>
                    <a:pt x="26" y="80"/>
                  </a:lnTo>
                  <a:lnTo>
                    <a:pt x="31" y="80"/>
                  </a:lnTo>
                  <a:close/>
                  <a:moveTo>
                    <a:pt x="38" y="85"/>
                  </a:moveTo>
                  <a:lnTo>
                    <a:pt x="36" y="85"/>
                  </a:lnTo>
                  <a:lnTo>
                    <a:pt x="36" y="83"/>
                  </a:lnTo>
                  <a:lnTo>
                    <a:pt x="36" y="83"/>
                  </a:lnTo>
                  <a:lnTo>
                    <a:pt x="36" y="83"/>
                  </a:lnTo>
                  <a:lnTo>
                    <a:pt x="38" y="83"/>
                  </a:lnTo>
                  <a:lnTo>
                    <a:pt x="38" y="80"/>
                  </a:lnTo>
                  <a:lnTo>
                    <a:pt x="36" y="80"/>
                  </a:lnTo>
                  <a:lnTo>
                    <a:pt x="36" y="80"/>
                  </a:lnTo>
                  <a:lnTo>
                    <a:pt x="36" y="80"/>
                  </a:lnTo>
                  <a:lnTo>
                    <a:pt x="34" y="80"/>
                  </a:lnTo>
                  <a:lnTo>
                    <a:pt x="34" y="83"/>
                  </a:lnTo>
                  <a:lnTo>
                    <a:pt x="34" y="83"/>
                  </a:lnTo>
                  <a:lnTo>
                    <a:pt x="34" y="80"/>
                  </a:lnTo>
                  <a:lnTo>
                    <a:pt x="34" y="83"/>
                  </a:lnTo>
                  <a:lnTo>
                    <a:pt x="31" y="83"/>
                  </a:lnTo>
                  <a:lnTo>
                    <a:pt x="31" y="83"/>
                  </a:lnTo>
                  <a:lnTo>
                    <a:pt x="31" y="85"/>
                  </a:lnTo>
                  <a:lnTo>
                    <a:pt x="31" y="85"/>
                  </a:lnTo>
                  <a:lnTo>
                    <a:pt x="31" y="85"/>
                  </a:lnTo>
                  <a:lnTo>
                    <a:pt x="29" y="85"/>
                  </a:lnTo>
                  <a:lnTo>
                    <a:pt x="29" y="85"/>
                  </a:lnTo>
                  <a:lnTo>
                    <a:pt x="29" y="85"/>
                  </a:lnTo>
                  <a:lnTo>
                    <a:pt x="29" y="85"/>
                  </a:lnTo>
                  <a:lnTo>
                    <a:pt x="29" y="85"/>
                  </a:lnTo>
                  <a:lnTo>
                    <a:pt x="29" y="85"/>
                  </a:lnTo>
                  <a:lnTo>
                    <a:pt x="31" y="85"/>
                  </a:lnTo>
                  <a:lnTo>
                    <a:pt x="29" y="85"/>
                  </a:lnTo>
                  <a:lnTo>
                    <a:pt x="29" y="85"/>
                  </a:lnTo>
                  <a:lnTo>
                    <a:pt x="29" y="85"/>
                  </a:lnTo>
                  <a:lnTo>
                    <a:pt x="26" y="85"/>
                  </a:lnTo>
                  <a:lnTo>
                    <a:pt x="29" y="87"/>
                  </a:lnTo>
                  <a:lnTo>
                    <a:pt x="29" y="87"/>
                  </a:lnTo>
                  <a:lnTo>
                    <a:pt x="31" y="90"/>
                  </a:lnTo>
                  <a:lnTo>
                    <a:pt x="31" y="90"/>
                  </a:lnTo>
                  <a:lnTo>
                    <a:pt x="31" y="90"/>
                  </a:lnTo>
                  <a:lnTo>
                    <a:pt x="31" y="90"/>
                  </a:lnTo>
                  <a:lnTo>
                    <a:pt x="34" y="90"/>
                  </a:lnTo>
                  <a:lnTo>
                    <a:pt x="31" y="90"/>
                  </a:lnTo>
                  <a:lnTo>
                    <a:pt x="34" y="87"/>
                  </a:lnTo>
                  <a:lnTo>
                    <a:pt x="34" y="87"/>
                  </a:lnTo>
                  <a:lnTo>
                    <a:pt x="34" y="87"/>
                  </a:lnTo>
                  <a:lnTo>
                    <a:pt x="34" y="90"/>
                  </a:lnTo>
                  <a:lnTo>
                    <a:pt x="34" y="90"/>
                  </a:lnTo>
                  <a:lnTo>
                    <a:pt x="34" y="90"/>
                  </a:lnTo>
                  <a:lnTo>
                    <a:pt x="34" y="90"/>
                  </a:lnTo>
                  <a:lnTo>
                    <a:pt x="36" y="90"/>
                  </a:lnTo>
                  <a:lnTo>
                    <a:pt x="36" y="90"/>
                  </a:lnTo>
                  <a:lnTo>
                    <a:pt x="38" y="90"/>
                  </a:lnTo>
                  <a:lnTo>
                    <a:pt x="36" y="87"/>
                  </a:lnTo>
                  <a:lnTo>
                    <a:pt x="38" y="87"/>
                  </a:lnTo>
                  <a:lnTo>
                    <a:pt x="38" y="87"/>
                  </a:lnTo>
                  <a:lnTo>
                    <a:pt x="36" y="85"/>
                  </a:lnTo>
                  <a:lnTo>
                    <a:pt x="36" y="85"/>
                  </a:lnTo>
                  <a:lnTo>
                    <a:pt x="38" y="85"/>
                  </a:lnTo>
                  <a:close/>
                  <a:moveTo>
                    <a:pt x="24" y="64"/>
                  </a:moveTo>
                  <a:lnTo>
                    <a:pt x="26" y="64"/>
                  </a:lnTo>
                  <a:lnTo>
                    <a:pt x="26" y="64"/>
                  </a:lnTo>
                  <a:lnTo>
                    <a:pt x="26" y="64"/>
                  </a:lnTo>
                  <a:lnTo>
                    <a:pt x="26" y="64"/>
                  </a:lnTo>
                  <a:lnTo>
                    <a:pt x="26" y="64"/>
                  </a:lnTo>
                  <a:lnTo>
                    <a:pt x="26" y="61"/>
                  </a:lnTo>
                  <a:lnTo>
                    <a:pt x="26" y="61"/>
                  </a:lnTo>
                  <a:lnTo>
                    <a:pt x="26" y="61"/>
                  </a:lnTo>
                  <a:lnTo>
                    <a:pt x="26" y="59"/>
                  </a:lnTo>
                  <a:lnTo>
                    <a:pt x="26" y="59"/>
                  </a:lnTo>
                  <a:lnTo>
                    <a:pt x="26" y="59"/>
                  </a:lnTo>
                  <a:lnTo>
                    <a:pt x="26" y="59"/>
                  </a:lnTo>
                  <a:lnTo>
                    <a:pt x="26" y="59"/>
                  </a:lnTo>
                  <a:lnTo>
                    <a:pt x="26" y="61"/>
                  </a:lnTo>
                  <a:lnTo>
                    <a:pt x="26" y="61"/>
                  </a:lnTo>
                  <a:lnTo>
                    <a:pt x="26" y="59"/>
                  </a:lnTo>
                  <a:lnTo>
                    <a:pt x="26" y="59"/>
                  </a:lnTo>
                  <a:lnTo>
                    <a:pt x="26" y="59"/>
                  </a:lnTo>
                  <a:lnTo>
                    <a:pt x="24" y="59"/>
                  </a:lnTo>
                  <a:lnTo>
                    <a:pt x="24" y="61"/>
                  </a:lnTo>
                  <a:lnTo>
                    <a:pt x="22" y="61"/>
                  </a:lnTo>
                  <a:lnTo>
                    <a:pt x="19" y="61"/>
                  </a:lnTo>
                  <a:lnTo>
                    <a:pt x="17" y="64"/>
                  </a:lnTo>
                  <a:lnTo>
                    <a:pt x="17" y="64"/>
                  </a:lnTo>
                  <a:lnTo>
                    <a:pt x="19" y="64"/>
                  </a:lnTo>
                  <a:lnTo>
                    <a:pt x="17" y="64"/>
                  </a:lnTo>
                  <a:lnTo>
                    <a:pt x="17" y="64"/>
                  </a:lnTo>
                  <a:lnTo>
                    <a:pt x="19" y="64"/>
                  </a:lnTo>
                  <a:lnTo>
                    <a:pt x="17" y="64"/>
                  </a:lnTo>
                  <a:lnTo>
                    <a:pt x="17" y="66"/>
                  </a:lnTo>
                  <a:lnTo>
                    <a:pt x="19" y="66"/>
                  </a:lnTo>
                  <a:lnTo>
                    <a:pt x="19" y="64"/>
                  </a:lnTo>
                  <a:lnTo>
                    <a:pt x="19" y="64"/>
                  </a:lnTo>
                  <a:lnTo>
                    <a:pt x="22" y="64"/>
                  </a:lnTo>
                  <a:lnTo>
                    <a:pt x="22" y="64"/>
                  </a:lnTo>
                  <a:lnTo>
                    <a:pt x="22" y="64"/>
                  </a:lnTo>
                  <a:lnTo>
                    <a:pt x="24" y="66"/>
                  </a:lnTo>
                  <a:lnTo>
                    <a:pt x="24" y="66"/>
                  </a:lnTo>
                  <a:lnTo>
                    <a:pt x="24" y="66"/>
                  </a:lnTo>
                  <a:lnTo>
                    <a:pt x="24" y="66"/>
                  </a:lnTo>
                  <a:lnTo>
                    <a:pt x="24" y="66"/>
                  </a:lnTo>
                  <a:lnTo>
                    <a:pt x="24" y="64"/>
                  </a:lnTo>
                  <a:close/>
                  <a:moveTo>
                    <a:pt x="36" y="45"/>
                  </a:moveTo>
                  <a:lnTo>
                    <a:pt x="36" y="45"/>
                  </a:lnTo>
                  <a:lnTo>
                    <a:pt x="34" y="45"/>
                  </a:lnTo>
                  <a:lnTo>
                    <a:pt x="34" y="45"/>
                  </a:lnTo>
                  <a:lnTo>
                    <a:pt x="31" y="45"/>
                  </a:lnTo>
                  <a:lnTo>
                    <a:pt x="31" y="45"/>
                  </a:lnTo>
                  <a:lnTo>
                    <a:pt x="31" y="45"/>
                  </a:lnTo>
                  <a:lnTo>
                    <a:pt x="31" y="47"/>
                  </a:lnTo>
                  <a:lnTo>
                    <a:pt x="31" y="47"/>
                  </a:lnTo>
                  <a:lnTo>
                    <a:pt x="34" y="47"/>
                  </a:lnTo>
                  <a:lnTo>
                    <a:pt x="34" y="47"/>
                  </a:lnTo>
                  <a:lnTo>
                    <a:pt x="34" y="47"/>
                  </a:lnTo>
                  <a:lnTo>
                    <a:pt x="36" y="49"/>
                  </a:lnTo>
                  <a:lnTo>
                    <a:pt x="36" y="49"/>
                  </a:lnTo>
                  <a:lnTo>
                    <a:pt x="36" y="49"/>
                  </a:lnTo>
                  <a:lnTo>
                    <a:pt x="36" y="49"/>
                  </a:lnTo>
                  <a:lnTo>
                    <a:pt x="38" y="49"/>
                  </a:lnTo>
                  <a:lnTo>
                    <a:pt x="38" y="49"/>
                  </a:lnTo>
                  <a:lnTo>
                    <a:pt x="38" y="49"/>
                  </a:lnTo>
                  <a:lnTo>
                    <a:pt x="38" y="49"/>
                  </a:lnTo>
                  <a:lnTo>
                    <a:pt x="41" y="47"/>
                  </a:lnTo>
                  <a:lnTo>
                    <a:pt x="41" y="47"/>
                  </a:lnTo>
                  <a:lnTo>
                    <a:pt x="41" y="45"/>
                  </a:lnTo>
                  <a:lnTo>
                    <a:pt x="41" y="45"/>
                  </a:lnTo>
                  <a:lnTo>
                    <a:pt x="41" y="42"/>
                  </a:lnTo>
                  <a:lnTo>
                    <a:pt x="41" y="42"/>
                  </a:lnTo>
                  <a:lnTo>
                    <a:pt x="41" y="42"/>
                  </a:lnTo>
                  <a:lnTo>
                    <a:pt x="41" y="42"/>
                  </a:lnTo>
                  <a:lnTo>
                    <a:pt x="38" y="42"/>
                  </a:lnTo>
                  <a:lnTo>
                    <a:pt x="38" y="42"/>
                  </a:lnTo>
                  <a:lnTo>
                    <a:pt x="38" y="42"/>
                  </a:lnTo>
                  <a:lnTo>
                    <a:pt x="38" y="42"/>
                  </a:lnTo>
                  <a:lnTo>
                    <a:pt x="38" y="42"/>
                  </a:lnTo>
                  <a:lnTo>
                    <a:pt x="36" y="45"/>
                  </a:lnTo>
                  <a:lnTo>
                    <a:pt x="36" y="45"/>
                  </a:lnTo>
                  <a:close/>
                  <a:moveTo>
                    <a:pt x="26" y="66"/>
                  </a:moveTo>
                  <a:lnTo>
                    <a:pt x="29" y="68"/>
                  </a:lnTo>
                  <a:lnTo>
                    <a:pt x="29" y="68"/>
                  </a:lnTo>
                  <a:lnTo>
                    <a:pt x="29" y="68"/>
                  </a:lnTo>
                  <a:lnTo>
                    <a:pt x="29" y="66"/>
                  </a:lnTo>
                  <a:lnTo>
                    <a:pt x="29" y="66"/>
                  </a:lnTo>
                  <a:lnTo>
                    <a:pt x="29" y="66"/>
                  </a:lnTo>
                  <a:lnTo>
                    <a:pt x="31" y="66"/>
                  </a:lnTo>
                  <a:lnTo>
                    <a:pt x="31" y="64"/>
                  </a:lnTo>
                  <a:lnTo>
                    <a:pt x="31" y="64"/>
                  </a:lnTo>
                  <a:lnTo>
                    <a:pt x="31" y="64"/>
                  </a:lnTo>
                  <a:lnTo>
                    <a:pt x="31" y="64"/>
                  </a:lnTo>
                  <a:lnTo>
                    <a:pt x="29" y="64"/>
                  </a:lnTo>
                  <a:lnTo>
                    <a:pt x="29" y="64"/>
                  </a:lnTo>
                  <a:lnTo>
                    <a:pt x="26" y="64"/>
                  </a:lnTo>
                  <a:lnTo>
                    <a:pt x="26" y="66"/>
                  </a:lnTo>
                  <a:lnTo>
                    <a:pt x="26" y="66"/>
                  </a:lnTo>
                  <a:lnTo>
                    <a:pt x="24" y="66"/>
                  </a:lnTo>
                  <a:lnTo>
                    <a:pt x="24" y="66"/>
                  </a:lnTo>
                  <a:lnTo>
                    <a:pt x="24" y="66"/>
                  </a:lnTo>
                  <a:lnTo>
                    <a:pt x="26" y="66"/>
                  </a:lnTo>
                  <a:lnTo>
                    <a:pt x="26" y="66"/>
                  </a:lnTo>
                  <a:close/>
                  <a:moveTo>
                    <a:pt x="60" y="76"/>
                  </a:moveTo>
                  <a:lnTo>
                    <a:pt x="57" y="76"/>
                  </a:lnTo>
                  <a:lnTo>
                    <a:pt x="57" y="76"/>
                  </a:lnTo>
                  <a:lnTo>
                    <a:pt x="55" y="76"/>
                  </a:lnTo>
                  <a:lnTo>
                    <a:pt x="55" y="76"/>
                  </a:lnTo>
                  <a:lnTo>
                    <a:pt x="55" y="76"/>
                  </a:lnTo>
                  <a:lnTo>
                    <a:pt x="55" y="76"/>
                  </a:lnTo>
                  <a:lnTo>
                    <a:pt x="55" y="76"/>
                  </a:lnTo>
                  <a:lnTo>
                    <a:pt x="53" y="76"/>
                  </a:lnTo>
                  <a:lnTo>
                    <a:pt x="53" y="78"/>
                  </a:lnTo>
                  <a:lnTo>
                    <a:pt x="53" y="78"/>
                  </a:lnTo>
                  <a:lnTo>
                    <a:pt x="53" y="78"/>
                  </a:lnTo>
                  <a:lnTo>
                    <a:pt x="53" y="78"/>
                  </a:lnTo>
                  <a:lnTo>
                    <a:pt x="53" y="80"/>
                  </a:lnTo>
                  <a:lnTo>
                    <a:pt x="53" y="80"/>
                  </a:lnTo>
                  <a:lnTo>
                    <a:pt x="53" y="80"/>
                  </a:lnTo>
                  <a:lnTo>
                    <a:pt x="53" y="80"/>
                  </a:lnTo>
                  <a:lnTo>
                    <a:pt x="53" y="80"/>
                  </a:lnTo>
                  <a:lnTo>
                    <a:pt x="53" y="80"/>
                  </a:lnTo>
                  <a:lnTo>
                    <a:pt x="53" y="83"/>
                  </a:lnTo>
                  <a:lnTo>
                    <a:pt x="53" y="83"/>
                  </a:lnTo>
                  <a:lnTo>
                    <a:pt x="53" y="83"/>
                  </a:lnTo>
                  <a:lnTo>
                    <a:pt x="55" y="83"/>
                  </a:lnTo>
                  <a:lnTo>
                    <a:pt x="55" y="83"/>
                  </a:lnTo>
                  <a:lnTo>
                    <a:pt x="55" y="83"/>
                  </a:lnTo>
                  <a:lnTo>
                    <a:pt x="55" y="83"/>
                  </a:lnTo>
                  <a:lnTo>
                    <a:pt x="55" y="83"/>
                  </a:lnTo>
                  <a:lnTo>
                    <a:pt x="55" y="83"/>
                  </a:lnTo>
                  <a:lnTo>
                    <a:pt x="55" y="83"/>
                  </a:lnTo>
                  <a:lnTo>
                    <a:pt x="55" y="83"/>
                  </a:lnTo>
                  <a:lnTo>
                    <a:pt x="55" y="83"/>
                  </a:lnTo>
                  <a:lnTo>
                    <a:pt x="55" y="80"/>
                  </a:lnTo>
                  <a:lnTo>
                    <a:pt x="55" y="80"/>
                  </a:lnTo>
                  <a:lnTo>
                    <a:pt x="55" y="80"/>
                  </a:lnTo>
                  <a:lnTo>
                    <a:pt x="55" y="80"/>
                  </a:lnTo>
                  <a:lnTo>
                    <a:pt x="55" y="80"/>
                  </a:lnTo>
                  <a:lnTo>
                    <a:pt x="57" y="80"/>
                  </a:lnTo>
                  <a:lnTo>
                    <a:pt x="57" y="80"/>
                  </a:lnTo>
                  <a:lnTo>
                    <a:pt x="57" y="80"/>
                  </a:lnTo>
                  <a:lnTo>
                    <a:pt x="57" y="78"/>
                  </a:lnTo>
                  <a:lnTo>
                    <a:pt x="57" y="78"/>
                  </a:lnTo>
                  <a:lnTo>
                    <a:pt x="57" y="78"/>
                  </a:lnTo>
                  <a:lnTo>
                    <a:pt x="57" y="78"/>
                  </a:lnTo>
                  <a:lnTo>
                    <a:pt x="57" y="78"/>
                  </a:lnTo>
                  <a:lnTo>
                    <a:pt x="57" y="78"/>
                  </a:lnTo>
                  <a:lnTo>
                    <a:pt x="57" y="78"/>
                  </a:lnTo>
                  <a:lnTo>
                    <a:pt x="60" y="78"/>
                  </a:lnTo>
                  <a:lnTo>
                    <a:pt x="60" y="78"/>
                  </a:lnTo>
                  <a:lnTo>
                    <a:pt x="60" y="76"/>
                  </a:lnTo>
                  <a:lnTo>
                    <a:pt x="60" y="76"/>
                  </a:lnTo>
                  <a:close/>
                  <a:moveTo>
                    <a:pt x="67" y="61"/>
                  </a:moveTo>
                  <a:lnTo>
                    <a:pt x="69" y="61"/>
                  </a:lnTo>
                  <a:lnTo>
                    <a:pt x="69" y="61"/>
                  </a:lnTo>
                  <a:lnTo>
                    <a:pt x="69" y="59"/>
                  </a:lnTo>
                  <a:lnTo>
                    <a:pt x="67" y="59"/>
                  </a:lnTo>
                  <a:lnTo>
                    <a:pt x="69" y="59"/>
                  </a:lnTo>
                  <a:lnTo>
                    <a:pt x="69" y="59"/>
                  </a:lnTo>
                  <a:lnTo>
                    <a:pt x="69" y="57"/>
                  </a:lnTo>
                  <a:lnTo>
                    <a:pt x="69" y="57"/>
                  </a:lnTo>
                  <a:lnTo>
                    <a:pt x="67" y="57"/>
                  </a:lnTo>
                  <a:lnTo>
                    <a:pt x="67" y="59"/>
                  </a:lnTo>
                  <a:lnTo>
                    <a:pt x="67" y="57"/>
                  </a:lnTo>
                  <a:lnTo>
                    <a:pt x="64" y="59"/>
                  </a:lnTo>
                  <a:lnTo>
                    <a:pt x="64" y="59"/>
                  </a:lnTo>
                  <a:lnTo>
                    <a:pt x="64" y="59"/>
                  </a:lnTo>
                  <a:lnTo>
                    <a:pt x="64" y="61"/>
                  </a:lnTo>
                  <a:lnTo>
                    <a:pt x="62" y="59"/>
                  </a:lnTo>
                  <a:lnTo>
                    <a:pt x="62" y="61"/>
                  </a:lnTo>
                  <a:lnTo>
                    <a:pt x="62" y="61"/>
                  </a:lnTo>
                  <a:lnTo>
                    <a:pt x="60" y="61"/>
                  </a:lnTo>
                  <a:lnTo>
                    <a:pt x="60" y="61"/>
                  </a:lnTo>
                  <a:lnTo>
                    <a:pt x="60" y="64"/>
                  </a:lnTo>
                  <a:lnTo>
                    <a:pt x="60" y="64"/>
                  </a:lnTo>
                  <a:lnTo>
                    <a:pt x="62" y="64"/>
                  </a:lnTo>
                  <a:lnTo>
                    <a:pt x="62" y="64"/>
                  </a:lnTo>
                  <a:lnTo>
                    <a:pt x="62" y="64"/>
                  </a:lnTo>
                  <a:lnTo>
                    <a:pt x="62" y="64"/>
                  </a:lnTo>
                  <a:lnTo>
                    <a:pt x="62" y="64"/>
                  </a:lnTo>
                  <a:lnTo>
                    <a:pt x="64" y="64"/>
                  </a:lnTo>
                  <a:lnTo>
                    <a:pt x="64" y="64"/>
                  </a:lnTo>
                  <a:lnTo>
                    <a:pt x="64" y="61"/>
                  </a:lnTo>
                  <a:lnTo>
                    <a:pt x="64" y="61"/>
                  </a:lnTo>
                  <a:lnTo>
                    <a:pt x="64" y="61"/>
                  </a:lnTo>
                  <a:lnTo>
                    <a:pt x="64" y="61"/>
                  </a:lnTo>
                  <a:lnTo>
                    <a:pt x="64" y="61"/>
                  </a:lnTo>
                  <a:lnTo>
                    <a:pt x="67" y="61"/>
                  </a:lnTo>
                  <a:lnTo>
                    <a:pt x="67" y="61"/>
                  </a:lnTo>
                  <a:lnTo>
                    <a:pt x="67" y="61"/>
                  </a:lnTo>
                  <a:lnTo>
                    <a:pt x="67" y="61"/>
                  </a:lnTo>
                  <a:lnTo>
                    <a:pt x="67" y="61"/>
                  </a:lnTo>
                  <a:close/>
                  <a:moveTo>
                    <a:pt x="43" y="85"/>
                  </a:moveTo>
                  <a:lnTo>
                    <a:pt x="41" y="83"/>
                  </a:lnTo>
                  <a:lnTo>
                    <a:pt x="41" y="80"/>
                  </a:lnTo>
                  <a:lnTo>
                    <a:pt x="41" y="80"/>
                  </a:lnTo>
                  <a:lnTo>
                    <a:pt x="41" y="80"/>
                  </a:lnTo>
                  <a:lnTo>
                    <a:pt x="38" y="80"/>
                  </a:lnTo>
                  <a:lnTo>
                    <a:pt x="38" y="83"/>
                  </a:lnTo>
                  <a:lnTo>
                    <a:pt x="38" y="83"/>
                  </a:lnTo>
                  <a:lnTo>
                    <a:pt x="38" y="83"/>
                  </a:lnTo>
                  <a:lnTo>
                    <a:pt x="38" y="85"/>
                  </a:lnTo>
                  <a:lnTo>
                    <a:pt x="38" y="85"/>
                  </a:lnTo>
                  <a:lnTo>
                    <a:pt x="38" y="85"/>
                  </a:lnTo>
                  <a:lnTo>
                    <a:pt x="38" y="85"/>
                  </a:lnTo>
                  <a:lnTo>
                    <a:pt x="38" y="87"/>
                  </a:lnTo>
                  <a:lnTo>
                    <a:pt x="38" y="87"/>
                  </a:lnTo>
                  <a:lnTo>
                    <a:pt x="38" y="87"/>
                  </a:lnTo>
                  <a:lnTo>
                    <a:pt x="41" y="87"/>
                  </a:lnTo>
                  <a:lnTo>
                    <a:pt x="41" y="85"/>
                  </a:lnTo>
                  <a:lnTo>
                    <a:pt x="41" y="85"/>
                  </a:lnTo>
                  <a:lnTo>
                    <a:pt x="43" y="85"/>
                  </a:lnTo>
                  <a:close/>
                  <a:moveTo>
                    <a:pt x="166" y="12"/>
                  </a:moveTo>
                  <a:lnTo>
                    <a:pt x="164" y="9"/>
                  </a:lnTo>
                  <a:lnTo>
                    <a:pt x="161" y="7"/>
                  </a:lnTo>
                  <a:lnTo>
                    <a:pt x="161" y="5"/>
                  </a:lnTo>
                  <a:lnTo>
                    <a:pt x="161" y="5"/>
                  </a:lnTo>
                  <a:lnTo>
                    <a:pt x="161" y="0"/>
                  </a:lnTo>
                  <a:lnTo>
                    <a:pt x="142" y="0"/>
                  </a:lnTo>
                  <a:lnTo>
                    <a:pt x="128" y="0"/>
                  </a:lnTo>
                  <a:lnTo>
                    <a:pt x="123" y="0"/>
                  </a:lnTo>
                  <a:lnTo>
                    <a:pt x="105" y="0"/>
                  </a:lnTo>
                  <a:lnTo>
                    <a:pt x="100" y="0"/>
                  </a:lnTo>
                  <a:lnTo>
                    <a:pt x="86" y="0"/>
                  </a:lnTo>
                  <a:lnTo>
                    <a:pt x="83" y="0"/>
                  </a:lnTo>
                  <a:lnTo>
                    <a:pt x="81" y="0"/>
                  </a:lnTo>
                  <a:lnTo>
                    <a:pt x="81" y="2"/>
                  </a:lnTo>
                  <a:lnTo>
                    <a:pt x="79" y="2"/>
                  </a:lnTo>
                  <a:lnTo>
                    <a:pt x="74" y="5"/>
                  </a:lnTo>
                  <a:lnTo>
                    <a:pt x="71" y="7"/>
                  </a:lnTo>
                  <a:lnTo>
                    <a:pt x="71" y="7"/>
                  </a:lnTo>
                  <a:lnTo>
                    <a:pt x="57" y="14"/>
                  </a:lnTo>
                  <a:lnTo>
                    <a:pt x="55" y="14"/>
                  </a:lnTo>
                  <a:lnTo>
                    <a:pt x="45" y="14"/>
                  </a:lnTo>
                  <a:lnTo>
                    <a:pt x="41" y="14"/>
                  </a:lnTo>
                  <a:lnTo>
                    <a:pt x="41" y="14"/>
                  </a:lnTo>
                  <a:lnTo>
                    <a:pt x="38" y="12"/>
                  </a:lnTo>
                  <a:lnTo>
                    <a:pt x="36" y="12"/>
                  </a:lnTo>
                  <a:lnTo>
                    <a:pt x="31" y="12"/>
                  </a:lnTo>
                  <a:lnTo>
                    <a:pt x="31" y="14"/>
                  </a:lnTo>
                  <a:lnTo>
                    <a:pt x="31" y="14"/>
                  </a:lnTo>
                  <a:lnTo>
                    <a:pt x="31" y="14"/>
                  </a:lnTo>
                  <a:lnTo>
                    <a:pt x="31" y="14"/>
                  </a:lnTo>
                  <a:lnTo>
                    <a:pt x="29" y="12"/>
                  </a:lnTo>
                  <a:lnTo>
                    <a:pt x="29" y="12"/>
                  </a:lnTo>
                  <a:lnTo>
                    <a:pt x="29" y="12"/>
                  </a:lnTo>
                  <a:lnTo>
                    <a:pt x="24" y="14"/>
                  </a:lnTo>
                  <a:lnTo>
                    <a:pt x="19" y="16"/>
                  </a:lnTo>
                  <a:lnTo>
                    <a:pt x="19" y="16"/>
                  </a:lnTo>
                  <a:lnTo>
                    <a:pt x="15" y="19"/>
                  </a:lnTo>
                  <a:lnTo>
                    <a:pt x="12" y="19"/>
                  </a:lnTo>
                  <a:lnTo>
                    <a:pt x="12" y="19"/>
                  </a:lnTo>
                  <a:lnTo>
                    <a:pt x="5" y="19"/>
                  </a:lnTo>
                  <a:lnTo>
                    <a:pt x="3" y="19"/>
                  </a:lnTo>
                  <a:lnTo>
                    <a:pt x="0" y="19"/>
                  </a:lnTo>
                  <a:lnTo>
                    <a:pt x="0" y="19"/>
                  </a:lnTo>
                  <a:lnTo>
                    <a:pt x="3" y="19"/>
                  </a:lnTo>
                  <a:lnTo>
                    <a:pt x="3" y="19"/>
                  </a:lnTo>
                  <a:lnTo>
                    <a:pt x="3" y="19"/>
                  </a:lnTo>
                  <a:lnTo>
                    <a:pt x="3" y="19"/>
                  </a:lnTo>
                  <a:lnTo>
                    <a:pt x="5" y="19"/>
                  </a:lnTo>
                  <a:lnTo>
                    <a:pt x="5" y="19"/>
                  </a:lnTo>
                  <a:lnTo>
                    <a:pt x="8" y="21"/>
                  </a:lnTo>
                  <a:lnTo>
                    <a:pt x="8" y="21"/>
                  </a:lnTo>
                  <a:lnTo>
                    <a:pt x="8" y="21"/>
                  </a:lnTo>
                  <a:lnTo>
                    <a:pt x="8" y="21"/>
                  </a:lnTo>
                  <a:lnTo>
                    <a:pt x="8" y="21"/>
                  </a:lnTo>
                  <a:lnTo>
                    <a:pt x="10" y="21"/>
                  </a:lnTo>
                  <a:lnTo>
                    <a:pt x="10" y="21"/>
                  </a:lnTo>
                  <a:lnTo>
                    <a:pt x="10" y="21"/>
                  </a:lnTo>
                  <a:lnTo>
                    <a:pt x="12" y="23"/>
                  </a:lnTo>
                  <a:lnTo>
                    <a:pt x="12" y="23"/>
                  </a:lnTo>
                  <a:lnTo>
                    <a:pt x="12" y="23"/>
                  </a:lnTo>
                  <a:lnTo>
                    <a:pt x="12" y="26"/>
                  </a:lnTo>
                  <a:lnTo>
                    <a:pt x="12" y="26"/>
                  </a:lnTo>
                  <a:lnTo>
                    <a:pt x="12" y="26"/>
                  </a:lnTo>
                  <a:lnTo>
                    <a:pt x="15" y="26"/>
                  </a:lnTo>
                  <a:lnTo>
                    <a:pt x="15" y="26"/>
                  </a:lnTo>
                  <a:lnTo>
                    <a:pt x="15" y="28"/>
                  </a:lnTo>
                  <a:lnTo>
                    <a:pt x="15" y="28"/>
                  </a:lnTo>
                  <a:lnTo>
                    <a:pt x="15" y="28"/>
                  </a:lnTo>
                  <a:lnTo>
                    <a:pt x="15" y="28"/>
                  </a:lnTo>
                  <a:lnTo>
                    <a:pt x="17" y="28"/>
                  </a:lnTo>
                  <a:lnTo>
                    <a:pt x="17" y="28"/>
                  </a:lnTo>
                  <a:lnTo>
                    <a:pt x="17" y="28"/>
                  </a:lnTo>
                  <a:lnTo>
                    <a:pt x="17" y="28"/>
                  </a:lnTo>
                  <a:lnTo>
                    <a:pt x="17" y="28"/>
                  </a:lnTo>
                  <a:lnTo>
                    <a:pt x="17" y="26"/>
                  </a:lnTo>
                  <a:lnTo>
                    <a:pt x="19" y="26"/>
                  </a:lnTo>
                  <a:lnTo>
                    <a:pt x="19" y="26"/>
                  </a:lnTo>
                  <a:lnTo>
                    <a:pt x="19" y="26"/>
                  </a:lnTo>
                  <a:lnTo>
                    <a:pt x="19" y="26"/>
                  </a:lnTo>
                  <a:lnTo>
                    <a:pt x="19" y="26"/>
                  </a:lnTo>
                  <a:lnTo>
                    <a:pt x="22" y="26"/>
                  </a:lnTo>
                  <a:lnTo>
                    <a:pt x="22" y="26"/>
                  </a:lnTo>
                  <a:lnTo>
                    <a:pt x="22" y="26"/>
                  </a:lnTo>
                  <a:lnTo>
                    <a:pt x="22" y="23"/>
                  </a:lnTo>
                  <a:lnTo>
                    <a:pt x="24" y="23"/>
                  </a:lnTo>
                  <a:lnTo>
                    <a:pt x="24" y="21"/>
                  </a:lnTo>
                  <a:lnTo>
                    <a:pt x="24" y="23"/>
                  </a:lnTo>
                  <a:lnTo>
                    <a:pt x="24" y="23"/>
                  </a:lnTo>
                  <a:lnTo>
                    <a:pt x="24" y="26"/>
                  </a:lnTo>
                  <a:lnTo>
                    <a:pt x="24" y="26"/>
                  </a:lnTo>
                  <a:lnTo>
                    <a:pt x="26" y="23"/>
                  </a:lnTo>
                  <a:lnTo>
                    <a:pt x="26" y="23"/>
                  </a:lnTo>
                  <a:lnTo>
                    <a:pt x="29" y="21"/>
                  </a:lnTo>
                  <a:lnTo>
                    <a:pt x="29" y="21"/>
                  </a:lnTo>
                  <a:lnTo>
                    <a:pt x="31" y="21"/>
                  </a:lnTo>
                  <a:lnTo>
                    <a:pt x="34" y="21"/>
                  </a:lnTo>
                  <a:lnTo>
                    <a:pt x="34" y="19"/>
                  </a:lnTo>
                  <a:lnTo>
                    <a:pt x="34" y="19"/>
                  </a:lnTo>
                  <a:lnTo>
                    <a:pt x="36" y="19"/>
                  </a:lnTo>
                  <a:lnTo>
                    <a:pt x="36" y="19"/>
                  </a:lnTo>
                  <a:lnTo>
                    <a:pt x="36" y="19"/>
                  </a:lnTo>
                  <a:lnTo>
                    <a:pt x="36" y="19"/>
                  </a:lnTo>
                  <a:lnTo>
                    <a:pt x="36" y="19"/>
                  </a:lnTo>
                  <a:lnTo>
                    <a:pt x="34" y="19"/>
                  </a:lnTo>
                  <a:lnTo>
                    <a:pt x="34" y="21"/>
                  </a:lnTo>
                  <a:lnTo>
                    <a:pt x="34" y="21"/>
                  </a:lnTo>
                  <a:lnTo>
                    <a:pt x="34" y="21"/>
                  </a:lnTo>
                  <a:lnTo>
                    <a:pt x="29" y="23"/>
                  </a:lnTo>
                  <a:lnTo>
                    <a:pt x="26" y="23"/>
                  </a:lnTo>
                  <a:lnTo>
                    <a:pt x="26" y="26"/>
                  </a:lnTo>
                  <a:lnTo>
                    <a:pt x="26" y="26"/>
                  </a:lnTo>
                  <a:lnTo>
                    <a:pt x="26" y="26"/>
                  </a:lnTo>
                  <a:lnTo>
                    <a:pt x="26" y="26"/>
                  </a:lnTo>
                  <a:lnTo>
                    <a:pt x="26" y="28"/>
                  </a:lnTo>
                  <a:lnTo>
                    <a:pt x="26" y="28"/>
                  </a:lnTo>
                  <a:lnTo>
                    <a:pt x="26" y="28"/>
                  </a:lnTo>
                  <a:lnTo>
                    <a:pt x="26" y="28"/>
                  </a:lnTo>
                  <a:lnTo>
                    <a:pt x="24" y="26"/>
                  </a:lnTo>
                  <a:lnTo>
                    <a:pt x="24" y="26"/>
                  </a:lnTo>
                  <a:lnTo>
                    <a:pt x="24" y="28"/>
                  </a:lnTo>
                  <a:lnTo>
                    <a:pt x="24" y="28"/>
                  </a:lnTo>
                  <a:lnTo>
                    <a:pt x="22" y="28"/>
                  </a:lnTo>
                  <a:lnTo>
                    <a:pt x="22" y="31"/>
                  </a:lnTo>
                  <a:lnTo>
                    <a:pt x="22" y="33"/>
                  </a:lnTo>
                  <a:lnTo>
                    <a:pt x="22" y="33"/>
                  </a:lnTo>
                  <a:lnTo>
                    <a:pt x="22" y="35"/>
                  </a:lnTo>
                  <a:lnTo>
                    <a:pt x="22" y="35"/>
                  </a:lnTo>
                  <a:lnTo>
                    <a:pt x="22" y="38"/>
                  </a:lnTo>
                  <a:lnTo>
                    <a:pt x="24" y="38"/>
                  </a:lnTo>
                  <a:lnTo>
                    <a:pt x="24" y="38"/>
                  </a:lnTo>
                  <a:lnTo>
                    <a:pt x="24" y="38"/>
                  </a:lnTo>
                  <a:lnTo>
                    <a:pt x="26" y="38"/>
                  </a:lnTo>
                  <a:lnTo>
                    <a:pt x="26" y="40"/>
                  </a:lnTo>
                  <a:lnTo>
                    <a:pt x="26" y="42"/>
                  </a:lnTo>
                  <a:lnTo>
                    <a:pt x="29" y="42"/>
                  </a:lnTo>
                  <a:lnTo>
                    <a:pt x="31" y="42"/>
                  </a:lnTo>
                  <a:lnTo>
                    <a:pt x="31" y="42"/>
                  </a:lnTo>
                  <a:lnTo>
                    <a:pt x="34" y="42"/>
                  </a:lnTo>
                  <a:lnTo>
                    <a:pt x="34" y="42"/>
                  </a:lnTo>
                  <a:lnTo>
                    <a:pt x="34" y="42"/>
                  </a:lnTo>
                  <a:lnTo>
                    <a:pt x="34" y="42"/>
                  </a:lnTo>
                  <a:lnTo>
                    <a:pt x="36" y="42"/>
                  </a:lnTo>
                  <a:lnTo>
                    <a:pt x="36" y="42"/>
                  </a:lnTo>
                  <a:lnTo>
                    <a:pt x="36" y="42"/>
                  </a:lnTo>
                  <a:lnTo>
                    <a:pt x="36" y="42"/>
                  </a:lnTo>
                  <a:lnTo>
                    <a:pt x="36" y="42"/>
                  </a:lnTo>
                  <a:lnTo>
                    <a:pt x="38" y="42"/>
                  </a:lnTo>
                  <a:lnTo>
                    <a:pt x="41" y="42"/>
                  </a:lnTo>
                  <a:lnTo>
                    <a:pt x="43" y="40"/>
                  </a:lnTo>
                  <a:lnTo>
                    <a:pt x="43" y="40"/>
                  </a:lnTo>
                  <a:lnTo>
                    <a:pt x="43" y="40"/>
                  </a:lnTo>
                  <a:lnTo>
                    <a:pt x="43" y="40"/>
                  </a:lnTo>
                  <a:lnTo>
                    <a:pt x="43" y="38"/>
                  </a:lnTo>
                  <a:lnTo>
                    <a:pt x="43" y="38"/>
                  </a:lnTo>
                  <a:lnTo>
                    <a:pt x="43" y="38"/>
                  </a:lnTo>
                  <a:lnTo>
                    <a:pt x="43" y="38"/>
                  </a:lnTo>
                  <a:lnTo>
                    <a:pt x="43" y="38"/>
                  </a:lnTo>
                  <a:lnTo>
                    <a:pt x="43" y="38"/>
                  </a:lnTo>
                  <a:lnTo>
                    <a:pt x="43" y="38"/>
                  </a:lnTo>
                  <a:lnTo>
                    <a:pt x="45" y="38"/>
                  </a:lnTo>
                  <a:lnTo>
                    <a:pt x="43" y="38"/>
                  </a:lnTo>
                  <a:lnTo>
                    <a:pt x="43" y="38"/>
                  </a:lnTo>
                  <a:lnTo>
                    <a:pt x="43" y="38"/>
                  </a:lnTo>
                  <a:lnTo>
                    <a:pt x="45" y="38"/>
                  </a:lnTo>
                  <a:lnTo>
                    <a:pt x="45" y="38"/>
                  </a:lnTo>
                  <a:lnTo>
                    <a:pt x="48" y="38"/>
                  </a:lnTo>
                  <a:lnTo>
                    <a:pt x="48" y="35"/>
                  </a:lnTo>
                  <a:lnTo>
                    <a:pt x="48" y="35"/>
                  </a:lnTo>
                  <a:lnTo>
                    <a:pt x="48" y="35"/>
                  </a:lnTo>
                  <a:lnTo>
                    <a:pt x="50" y="35"/>
                  </a:lnTo>
                  <a:lnTo>
                    <a:pt x="50" y="35"/>
                  </a:lnTo>
                  <a:lnTo>
                    <a:pt x="53" y="35"/>
                  </a:lnTo>
                  <a:lnTo>
                    <a:pt x="53" y="35"/>
                  </a:lnTo>
                  <a:lnTo>
                    <a:pt x="53" y="35"/>
                  </a:lnTo>
                  <a:lnTo>
                    <a:pt x="53" y="38"/>
                  </a:lnTo>
                  <a:lnTo>
                    <a:pt x="53" y="38"/>
                  </a:lnTo>
                  <a:lnTo>
                    <a:pt x="53" y="38"/>
                  </a:lnTo>
                  <a:lnTo>
                    <a:pt x="55" y="38"/>
                  </a:lnTo>
                  <a:lnTo>
                    <a:pt x="55" y="38"/>
                  </a:lnTo>
                  <a:lnTo>
                    <a:pt x="55" y="38"/>
                  </a:lnTo>
                  <a:lnTo>
                    <a:pt x="55" y="35"/>
                  </a:lnTo>
                  <a:lnTo>
                    <a:pt x="57" y="38"/>
                  </a:lnTo>
                  <a:lnTo>
                    <a:pt x="55" y="38"/>
                  </a:lnTo>
                  <a:lnTo>
                    <a:pt x="55" y="38"/>
                  </a:lnTo>
                  <a:lnTo>
                    <a:pt x="55" y="40"/>
                  </a:lnTo>
                  <a:lnTo>
                    <a:pt x="55" y="38"/>
                  </a:lnTo>
                  <a:lnTo>
                    <a:pt x="55" y="38"/>
                  </a:lnTo>
                  <a:lnTo>
                    <a:pt x="53" y="38"/>
                  </a:lnTo>
                  <a:lnTo>
                    <a:pt x="53" y="38"/>
                  </a:lnTo>
                  <a:lnTo>
                    <a:pt x="53" y="38"/>
                  </a:lnTo>
                  <a:lnTo>
                    <a:pt x="53" y="38"/>
                  </a:lnTo>
                  <a:lnTo>
                    <a:pt x="53" y="38"/>
                  </a:lnTo>
                  <a:lnTo>
                    <a:pt x="50" y="38"/>
                  </a:lnTo>
                  <a:lnTo>
                    <a:pt x="50" y="38"/>
                  </a:lnTo>
                  <a:lnTo>
                    <a:pt x="48" y="38"/>
                  </a:lnTo>
                  <a:lnTo>
                    <a:pt x="48" y="38"/>
                  </a:lnTo>
                  <a:lnTo>
                    <a:pt x="48" y="38"/>
                  </a:lnTo>
                  <a:lnTo>
                    <a:pt x="45" y="40"/>
                  </a:lnTo>
                  <a:lnTo>
                    <a:pt x="45" y="42"/>
                  </a:lnTo>
                  <a:lnTo>
                    <a:pt x="45" y="42"/>
                  </a:lnTo>
                  <a:lnTo>
                    <a:pt x="45" y="42"/>
                  </a:lnTo>
                  <a:lnTo>
                    <a:pt x="45" y="42"/>
                  </a:lnTo>
                  <a:lnTo>
                    <a:pt x="45" y="42"/>
                  </a:lnTo>
                  <a:lnTo>
                    <a:pt x="45" y="42"/>
                  </a:lnTo>
                  <a:lnTo>
                    <a:pt x="43" y="45"/>
                  </a:lnTo>
                  <a:lnTo>
                    <a:pt x="43" y="47"/>
                  </a:lnTo>
                  <a:lnTo>
                    <a:pt x="43" y="49"/>
                  </a:lnTo>
                  <a:lnTo>
                    <a:pt x="43" y="49"/>
                  </a:lnTo>
                  <a:lnTo>
                    <a:pt x="43" y="52"/>
                  </a:lnTo>
                  <a:lnTo>
                    <a:pt x="43" y="52"/>
                  </a:lnTo>
                  <a:lnTo>
                    <a:pt x="43" y="52"/>
                  </a:lnTo>
                  <a:lnTo>
                    <a:pt x="43" y="52"/>
                  </a:lnTo>
                  <a:lnTo>
                    <a:pt x="43" y="52"/>
                  </a:lnTo>
                  <a:lnTo>
                    <a:pt x="43" y="52"/>
                  </a:lnTo>
                  <a:lnTo>
                    <a:pt x="45" y="49"/>
                  </a:lnTo>
                  <a:lnTo>
                    <a:pt x="45" y="49"/>
                  </a:lnTo>
                  <a:lnTo>
                    <a:pt x="45" y="49"/>
                  </a:lnTo>
                  <a:lnTo>
                    <a:pt x="45" y="47"/>
                  </a:lnTo>
                  <a:lnTo>
                    <a:pt x="45" y="47"/>
                  </a:lnTo>
                  <a:lnTo>
                    <a:pt x="48" y="47"/>
                  </a:lnTo>
                  <a:lnTo>
                    <a:pt x="48" y="49"/>
                  </a:lnTo>
                  <a:lnTo>
                    <a:pt x="48" y="49"/>
                  </a:lnTo>
                  <a:lnTo>
                    <a:pt x="48" y="49"/>
                  </a:lnTo>
                  <a:lnTo>
                    <a:pt x="48" y="49"/>
                  </a:lnTo>
                  <a:lnTo>
                    <a:pt x="50" y="47"/>
                  </a:lnTo>
                  <a:lnTo>
                    <a:pt x="50" y="45"/>
                  </a:lnTo>
                  <a:lnTo>
                    <a:pt x="50" y="45"/>
                  </a:lnTo>
                  <a:lnTo>
                    <a:pt x="53" y="42"/>
                  </a:lnTo>
                  <a:lnTo>
                    <a:pt x="53" y="42"/>
                  </a:lnTo>
                  <a:lnTo>
                    <a:pt x="53" y="45"/>
                  </a:lnTo>
                  <a:lnTo>
                    <a:pt x="55" y="45"/>
                  </a:lnTo>
                  <a:lnTo>
                    <a:pt x="55" y="45"/>
                  </a:lnTo>
                  <a:lnTo>
                    <a:pt x="55" y="45"/>
                  </a:lnTo>
                  <a:lnTo>
                    <a:pt x="53" y="45"/>
                  </a:lnTo>
                  <a:lnTo>
                    <a:pt x="53" y="45"/>
                  </a:lnTo>
                  <a:lnTo>
                    <a:pt x="53" y="45"/>
                  </a:lnTo>
                  <a:lnTo>
                    <a:pt x="53" y="45"/>
                  </a:lnTo>
                  <a:lnTo>
                    <a:pt x="50" y="47"/>
                  </a:lnTo>
                  <a:lnTo>
                    <a:pt x="50" y="52"/>
                  </a:lnTo>
                  <a:lnTo>
                    <a:pt x="50" y="49"/>
                  </a:lnTo>
                  <a:lnTo>
                    <a:pt x="53" y="49"/>
                  </a:lnTo>
                  <a:lnTo>
                    <a:pt x="53" y="49"/>
                  </a:lnTo>
                  <a:lnTo>
                    <a:pt x="55" y="49"/>
                  </a:lnTo>
                  <a:lnTo>
                    <a:pt x="57" y="47"/>
                  </a:lnTo>
                  <a:lnTo>
                    <a:pt x="57" y="47"/>
                  </a:lnTo>
                  <a:lnTo>
                    <a:pt x="60" y="47"/>
                  </a:lnTo>
                  <a:lnTo>
                    <a:pt x="62" y="47"/>
                  </a:lnTo>
                  <a:lnTo>
                    <a:pt x="62" y="45"/>
                  </a:lnTo>
                  <a:lnTo>
                    <a:pt x="62" y="45"/>
                  </a:lnTo>
                  <a:lnTo>
                    <a:pt x="64" y="42"/>
                  </a:lnTo>
                  <a:lnTo>
                    <a:pt x="64" y="42"/>
                  </a:lnTo>
                  <a:lnTo>
                    <a:pt x="64" y="42"/>
                  </a:lnTo>
                  <a:lnTo>
                    <a:pt x="67" y="42"/>
                  </a:lnTo>
                  <a:lnTo>
                    <a:pt x="67" y="40"/>
                  </a:lnTo>
                  <a:lnTo>
                    <a:pt x="67" y="40"/>
                  </a:lnTo>
                  <a:lnTo>
                    <a:pt x="69" y="40"/>
                  </a:lnTo>
                  <a:lnTo>
                    <a:pt x="69" y="40"/>
                  </a:lnTo>
                  <a:lnTo>
                    <a:pt x="69" y="40"/>
                  </a:lnTo>
                  <a:lnTo>
                    <a:pt x="71" y="40"/>
                  </a:lnTo>
                  <a:lnTo>
                    <a:pt x="71" y="40"/>
                  </a:lnTo>
                  <a:lnTo>
                    <a:pt x="71" y="40"/>
                  </a:lnTo>
                  <a:lnTo>
                    <a:pt x="74" y="40"/>
                  </a:lnTo>
                  <a:lnTo>
                    <a:pt x="74" y="40"/>
                  </a:lnTo>
                  <a:lnTo>
                    <a:pt x="76" y="40"/>
                  </a:lnTo>
                  <a:lnTo>
                    <a:pt x="76" y="40"/>
                  </a:lnTo>
                  <a:lnTo>
                    <a:pt x="76" y="40"/>
                  </a:lnTo>
                  <a:lnTo>
                    <a:pt x="79" y="40"/>
                  </a:lnTo>
                  <a:lnTo>
                    <a:pt x="81" y="42"/>
                  </a:lnTo>
                  <a:lnTo>
                    <a:pt x="83" y="42"/>
                  </a:lnTo>
                  <a:lnTo>
                    <a:pt x="83" y="42"/>
                  </a:lnTo>
                  <a:lnTo>
                    <a:pt x="83" y="42"/>
                  </a:lnTo>
                  <a:lnTo>
                    <a:pt x="86" y="40"/>
                  </a:lnTo>
                  <a:lnTo>
                    <a:pt x="86" y="40"/>
                  </a:lnTo>
                  <a:lnTo>
                    <a:pt x="88" y="40"/>
                  </a:lnTo>
                  <a:lnTo>
                    <a:pt x="88" y="38"/>
                  </a:lnTo>
                  <a:lnTo>
                    <a:pt x="90" y="38"/>
                  </a:lnTo>
                  <a:lnTo>
                    <a:pt x="90" y="38"/>
                  </a:lnTo>
                  <a:lnTo>
                    <a:pt x="90" y="38"/>
                  </a:lnTo>
                  <a:lnTo>
                    <a:pt x="93" y="38"/>
                  </a:lnTo>
                  <a:lnTo>
                    <a:pt x="93" y="38"/>
                  </a:lnTo>
                  <a:lnTo>
                    <a:pt x="93" y="38"/>
                  </a:lnTo>
                  <a:lnTo>
                    <a:pt x="93" y="38"/>
                  </a:lnTo>
                  <a:lnTo>
                    <a:pt x="93" y="38"/>
                  </a:lnTo>
                  <a:lnTo>
                    <a:pt x="93" y="38"/>
                  </a:lnTo>
                  <a:lnTo>
                    <a:pt x="95" y="40"/>
                  </a:lnTo>
                  <a:lnTo>
                    <a:pt x="95" y="40"/>
                  </a:lnTo>
                  <a:lnTo>
                    <a:pt x="93" y="40"/>
                  </a:lnTo>
                  <a:lnTo>
                    <a:pt x="93" y="40"/>
                  </a:lnTo>
                  <a:lnTo>
                    <a:pt x="93" y="40"/>
                  </a:lnTo>
                  <a:lnTo>
                    <a:pt x="93" y="40"/>
                  </a:lnTo>
                  <a:lnTo>
                    <a:pt x="93" y="42"/>
                  </a:lnTo>
                  <a:lnTo>
                    <a:pt x="90" y="42"/>
                  </a:lnTo>
                  <a:lnTo>
                    <a:pt x="90" y="45"/>
                  </a:lnTo>
                  <a:lnTo>
                    <a:pt x="90" y="45"/>
                  </a:lnTo>
                  <a:lnTo>
                    <a:pt x="90" y="45"/>
                  </a:lnTo>
                  <a:lnTo>
                    <a:pt x="90" y="47"/>
                  </a:lnTo>
                  <a:lnTo>
                    <a:pt x="90" y="47"/>
                  </a:lnTo>
                  <a:lnTo>
                    <a:pt x="90" y="47"/>
                  </a:lnTo>
                  <a:lnTo>
                    <a:pt x="93" y="47"/>
                  </a:lnTo>
                  <a:lnTo>
                    <a:pt x="93" y="47"/>
                  </a:lnTo>
                  <a:lnTo>
                    <a:pt x="95" y="47"/>
                  </a:lnTo>
                  <a:lnTo>
                    <a:pt x="95" y="47"/>
                  </a:lnTo>
                  <a:lnTo>
                    <a:pt x="95" y="49"/>
                  </a:lnTo>
                  <a:lnTo>
                    <a:pt x="97" y="49"/>
                  </a:lnTo>
                  <a:lnTo>
                    <a:pt x="97" y="49"/>
                  </a:lnTo>
                  <a:lnTo>
                    <a:pt x="97" y="49"/>
                  </a:lnTo>
                  <a:lnTo>
                    <a:pt x="95" y="52"/>
                  </a:lnTo>
                  <a:lnTo>
                    <a:pt x="95" y="49"/>
                  </a:lnTo>
                  <a:lnTo>
                    <a:pt x="95" y="49"/>
                  </a:lnTo>
                  <a:lnTo>
                    <a:pt x="93" y="49"/>
                  </a:lnTo>
                  <a:lnTo>
                    <a:pt x="93" y="49"/>
                  </a:lnTo>
                  <a:lnTo>
                    <a:pt x="90" y="49"/>
                  </a:lnTo>
                  <a:lnTo>
                    <a:pt x="90" y="47"/>
                  </a:lnTo>
                  <a:lnTo>
                    <a:pt x="90" y="47"/>
                  </a:lnTo>
                  <a:lnTo>
                    <a:pt x="90" y="45"/>
                  </a:lnTo>
                  <a:lnTo>
                    <a:pt x="90" y="45"/>
                  </a:lnTo>
                  <a:lnTo>
                    <a:pt x="90" y="42"/>
                  </a:lnTo>
                  <a:lnTo>
                    <a:pt x="90" y="42"/>
                  </a:lnTo>
                  <a:lnTo>
                    <a:pt x="90" y="42"/>
                  </a:lnTo>
                  <a:lnTo>
                    <a:pt x="90" y="40"/>
                  </a:lnTo>
                  <a:lnTo>
                    <a:pt x="88" y="40"/>
                  </a:lnTo>
                  <a:lnTo>
                    <a:pt x="88" y="40"/>
                  </a:lnTo>
                  <a:lnTo>
                    <a:pt x="88" y="42"/>
                  </a:lnTo>
                  <a:lnTo>
                    <a:pt x="86" y="42"/>
                  </a:lnTo>
                  <a:lnTo>
                    <a:pt x="86" y="42"/>
                  </a:lnTo>
                  <a:lnTo>
                    <a:pt x="86" y="42"/>
                  </a:lnTo>
                  <a:lnTo>
                    <a:pt x="83" y="45"/>
                  </a:lnTo>
                  <a:lnTo>
                    <a:pt x="83" y="45"/>
                  </a:lnTo>
                  <a:lnTo>
                    <a:pt x="76" y="45"/>
                  </a:lnTo>
                  <a:lnTo>
                    <a:pt x="76" y="45"/>
                  </a:lnTo>
                  <a:lnTo>
                    <a:pt x="74" y="42"/>
                  </a:lnTo>
                  <a:lnTo>
                    <a:pt x="71" y="42"/>
                  </a:lnTo>
                  <a:lnTo>
                    <a:pt x="71" y="42"/>
                  </a:lnTo>
                  <a:lnTo>
                    <a:pt x="71" y="42"/>
                  </a:lnTo>
                  <a:lnTo>
                    <a:pt x="71" y="45"/>
                  </a:lnTo>
                  <a:lnTo>
                    <a:pt x="71" y="45"/>
                  </a:lnTo>
                  <a:lnTo>
                    <a:pt x="71" y="45"/>
                  </a:lnTo>
                  <a:lnTo>
                    <a:pt x="71" y="45"/>
                  </a:lnTo>
                  <a:lnTo>
                    <a:pt x="71" y="45"/>
                  </a:lnTo>
                  <a:lnTo>
                    <a:pt x="71" y="42"/>
                  </a:lnTo>
                  <a:lnTo>
                    <a:pt x="71" y="42"/>
                  </a:lnTo>
                  <a:lnTo>
                    <a:pt x="69" y="45"/>
                  </a:lnTo>
                  <a:lnTo>
                    <a:pt x="69" y="45"/>
                  </a:lnTo>
                  <a:lnTo>
                    <a:pt x="69" y="45"/>
                  </a:lnTo>
                  <a:lnTo>
                    <a:pt x="69" y="45"/>
                  </a:lnTo>
                  <a:lnTo>
                    <a:pt x="69" y="45"/>
                  </a:lnTo>
                  <a:lnTo>
                    <a:pt x="69" y="47"/>
                  </a:lnTo>
                  <a:lnTo>
                    <a:pt x="69" y="47"/>
                  </a:lnTo>
                  <a:lnTo>
                    <a:pt x="67" y="49"/>
                  </a:lnTo>
                  <a:lnTo>
                    <a:pt x="67" y="49"/>
                  </a:lnTo>
                  <a:lnTo>
                    <a:pt x="64" y="49"/>
                  </a:lnTo>
                  <a:lnTo>
                    <a:pt x="64" y="52"/>
                  </a:lnTo>
                  <a:lnTo>
                    <a:pt x="64" y="52"/>
                  </a:lnTo>
                  <a:lnTo>
                    <a:pt x="64" y="54"/>
                  </a:lnTo>
                  <a:lnTo>
                    <a:pt x="64" y="54"/>
                  </a:lnTo>
                  <a:lnTo>
                    <a:pt x="64" y="54"/>
                  </a:lnTo>
                  <a:lnTo>
                    <a:pt x="67" y="54"/>
                  </a:lnTo>
                  <a:lnTo>
                    <a:pt x="67" y="54"/>
                  </a:lnTo>
                  <a:lnTo>
                    <a:pt x="67" y="54"/>
                  </a:lnTo>
                  <a:lnTo>
                    <a:pt x="67" y="54"/>
                  </a:lnTo>
                  <a:lnTo>
                    <a:pt x="67" y="54"/>
                  </a:lnTo>
                  <a:lnTo>
                    <a:pt x="67" y="52"/>
                  </a:lnTo>
                  <a:lnTo>
                    <a:pt x="67" y="54"/>
                  </a:lnTo>
                  <a:lnTo>
                    <a:pt x="67" y="54"/>
                  </a:lnTo>
                  <a:lnTo>
                    <a:pt x="67" y="54"/>
                  </a:lnTo>
                  <a:lnTo>
                    <a:pt x="67" y="54"/>
                  </a:lnTo>
                  <a:lnTo>
                    <a:pt x="69" y="57"/>
                  </a:lnTo>
                  <a:lnTo>
                    <a:pt x="69" y="57"/>
                  </a:lnTo>
                  <a:lnTo>
                    <a:pt x="71" y="54"/>
                  </a:lnTo>
                  <a:lnTo>
                    <a:pt x="71" y="54"/>
                  </a:lnTo>
                  <a:lnTo>
                    <a:pt x="71" y="57"/>
                  </a:lnTo>
                  <a:lnTo>
                    <a:pt x="69" y="57"/>
                  </a:lnTo>
                  <a:lnTo>
                    <a:pt x="69" y="57"/>
                  </a:lnTo>
                  <a:lnTo>
                    <a:pt x="69" y="59"/>
                  </a:lnTo>
                  <a:lnTo>
                    <a:pt x="69" y="59"/>
                  </a:lnTo>
                  <a:lnTo>
                    <a:pt x="69" y="59"/>
                  </a:lnTo>
                  <a:lnTo>
                    <a:pt x="69" y="59"/>
                  </a:lnTo>
                  <a:lnTo>
                    <a:pt x="69" y="61"/>
                  </a:lnTo>
                  <a:lnTo>
                    <a:pt x="69" y="61"/>
                  </a:lnTo>
                  <a:lnTo>
                    <a:pt x="71" y="61"/>
                  </a:lnTo>
                  <a:lnTo>
                    <a:pt x="71" y="61"/>
                  </a:lnTo>
                  <a:lnTo>
                    <a:pt x="71" y="61"/>
                  </a:lnTo>
                  <a:lnTo>
                    <a:pt x="71" y="61"/>
                  </a:lnTo>
                  <a:lnTo>
                    <a:pt x="71" y="59"/>
                  </a:lnTo>
                  <a:lnTo>
                    <a:pt x="71" y="59"/>
                  </a:lnTo>
                  <a:lnTo>
                    <a:pt x="71" y="59"/>
                  </a:lnTo>
                  <a:lnTo>
                    <a:pt x="71" y="59"/>
                  </a:lnTo>
                  <a:lnTo>
                    <a:pt x="71" y="59"/>
                  </a:lnTo>
                  <a:lnTo>
                    <a:pt x="71" y="59"/>
                  </a:lnTo>
                  <a:lnTo>
                    <a:pt x="71" y="59"/>
                  </a:lnTo>
                  <a:lnTo>
                    <a:pt x="74" y="59"/>
                  </a:lnTo>
                  <a:lnTo>
                    <a:pt x="74" y="59"/>
                  </a:lnTo>
                  <a:lnTo>
                    <a:pt x="74" y="59"/>
                  </a:lnTo>
                  <a:lnTo>
                    <a:pt x="74" y="59"/>
                  </a:lnTo>
                  <a:lnTo>
                    <a:pt x="74" y="59"/>
                  </a:lnTo>
                  <a:lnTo>
                    <a:pt x="74" y="57"/>
                  </a:lnTo>
                  <a:lnTo>
                    <a:pt x="74" y="57"/>
                  </a:lnTo>
                  <a:lnTo>
                    <a:pt x="74" y="57"/>
                  </a:lnTo>
                  <a:lnTo>
                    <a:pt x="74" y="57"/>
                  </a:lnTo>
                  <a:lnTo>
                    <a:pt x="74" y="59"/>
                  </a:lnTo>
                  <a:lnTo>
                    <a:pt x="76" y="59"/>
                  </a:lnTo>
                  <a:lnTo>
                    <a:pt x="76" y="59"/>
                  </a:lnTo>
                  <a:lnTo>
                    <a:pt x="76" y="57"/>
                  </a:lnTo>
                  <a:lnTo>
                    <a:pt x="76" y="57"/>
                  </a:lnTo>
                  <a:lnTo>
                    <a:pt x="74" y="54"/>
                  </a:lnTo>
                  <a:lnTo>
                    <a:pt x="76" y="54"/>
                  </a:lnTo>
                  <a:lnTo>
                    <a:pt x="76" y="54"/>
                  </a:lnTo>
                  <a:lnTo>
                    <a:pt x="76" y="54"/>
                  </a:lnTo>
                  <a:lnTo>
                    <a:pt x="76" y="54"/>
                  </a:lnTo>
                  <a:lnTo>
                    <a:pt x="76" y="54"/>
                  </a:lnTo>
                  <a:lnTo>
                    <a:pt x="76" y="57"/>
                  </a:lnTo>
                  <a:lnTo>
                    <a:pt x="76" y="57"/>
                  </a:lnTo>
                  <a:lnTo>
                    <a:pt x="76" y="57"/>
                  </a:lnTo>
                  <a:lnTo>
                    <a:pt x="76" y="57"/>
                  </a:lnTo>
                  <a:lnTo>
                    <a:pt x="79" y="54"/>
                  </a:lnTo>
                  <a:lnTo>
                    <a:pt x="79" y="57"/>
                  </a:lnTo>
                  <a:lnTo>
                    <a:pt x="79" y="57"/>
                  </a:lnTo>
                  <a:lnTo>
                    <a:pt x="79" y="57"/>
                  </a:lnTo>
                  <a:lnTo>
                    <a:pt x="79" y="54"/>
                  </a:lnTo>
                  <a:lnTo>
                    <a:pt x="79" y="54"/>
                  </a:lnTo>
                  <a:lnTo>
                    <a:pt x="79" y="54"/>
                  </a:lnTo>
                  <a:lnTo>
                    <a:pt x="79" y="54"/>
                  </a:lnTo>
                  <a:lnTo>
                    <a:pt x="79" y="54"/>
                  </a:lnTo>
                  <a:lnTo>
                    <a:pt x="76" y="54"/>
                  </a:lnTo>
                  <a:lnTo>
                    <a:pt x="76" y="52"/>
                  </a:lnTo>
                  <a:lnTo>
                    <a:pt x="79" y="52"/>
                  </a:lnTo>
                  <a:lnTo>
                    <a:pt x="79" y="52"/>
                  </a:lnTo>
                  <a:lnTo>
                    <a:pt x="79" y="52"/>
                  </a:lnTo>
                  <a:lnTo>
                    <a:pt x="79" y="52"/>
                  </a:lnTo>
                  <a:lnTo>
                    <a:pt x="79" y="52"/>
                  </a:lnTo>
                  <a:lnTo>
                    <a:pt x="79" y="52"/>
                  </a:lnTo>
                  <a:lnTo>
                    <a:pt x="79" y="52"/>
                  </a:lnTo>
                  <a:lnTo>
                    <a:pt x="79" y="54"/>
                  </a:lnTo>
                  <a:lnTo>
                    <a:pt x="81" y="54"/>
                  </a:lnTo>
                  <a:lnTo>
                    <a:pt x="79" y="54"/>
                  </a:lnTo>
                  <a:lnTo>
                    <a:pt x="79" y="54"/>
                  </a:lnTo>
                  <a:lnTo>
                    <a:pt x="79" y="54"/>
                  </a:lnTo>
                  <a:lnTo>
                    <a:pt x="81" y="54"/>
                  </a:lnTo>
                  <a:lnTo>
                    <a:pt x="81" y="54"/>
                  </a:lnTo>
                  <a:lnTo>
                    <a:pt x="81" y="54"/>
                  </a:lnTo>
                  <a:lnTo>
                    <a:pt x="81" y="52"/>
                  </a:lnTo>
                  <a:lnTo>
                    <a:pt x="81" y="52"/>
                  </a:lnTo>
                  <a:lnTo>
                    <a:pt x="81" y="52"/>
                  </a:lnTo>
                  <a:lnTo>
                    <a:pt x="81" y="49"/>
                  </a:lnTo>
                  <a:lnTo>
                    <a:pt x="83" y="49"/>
                  </a:lnTo>
                  <a:lnTo>
                    <a:pt x="83" y="52"/>
                  </a:lnTo>
                  <a:lnTo>
                    <a:pt x="83" y="52"/>
                  </a:lnTo>
                  <a:lnTo>
                    <a:pt x="83" y="52"/>
                  </a:lnTo>
                  <a:lnTo>
                    <a:pt x="83" y="52"/>
                  </a:lnTo>
                  <a:lnTo>
                    <a:pt x="83" y="52"/>
                  </a:lnTo>
                  <a:lnTo>
                    <a:pt x="83" y="52"/>
                  </a:lnTo>
                  <a:lnTo>
                    <a:pt x="83" y="52"/>
                  </a:lnTo>
                  <a:lnTo>
                    <a:pt x="83" y="52"/>
                  </a:lnTo>
                  <a:lnTo>
                    <a:pt x="83" y="54"/>
                  </a:lnTo>
                  <a:lnTo>
                    <a:pt x="83" y="54"/>
                  </a:lnTo>
                  <a:lnTo>
                    <a:pt x="83" y="54"/>
                  </a:lnTo>
                  <a:lnTo>
                    <a:pt x="81" y="54"/>
                  </a:lnTo>
                  <a:lnTo>
                    <a:pt x="81" y="57"/>
                  </a:lnTo>
                  <a:lnTo>
                    <a:pt x="81" y="57"/>
                  </a:lnTo>
                  <a:lnTo>
                    <a:pt x="83" y="54"/>
                  </a:lnTo>
                  <a:lnTo>
                    <a:pt x="83" y="54"/>
                  </a:lnTo>
                  <a:lnTo>
                    <a:pt x="83" y="57"/>
                  </a:lnTo>
                  <a:lnTo>
                    <a:pt x="83" y="54"/>
                  </a:lnTo>
                  <a:lnTo>
                    <a:pt x="83" y="54"/>
                  </a:lnTo>
                  <a:lnTo>
                    <a:pt x="83" y="54"/>
                  </a:lnTo>
                  <a:lnTo>
                    <a:pt x="86" y="54"/>
                  </a:lnTo>
                  <a:lnTo>
                    <a:pt x="86" y="54"/>
                  </a:lnTo>
                  <a:lnTo>
                    <a:pt x="86" y="54"/>
                  </a:lnTo>
                  <a:lnTo>
                    <a:pt x="86" y="54"/>
                  </a:lnTo>
                  <a:lnTo>
                    <a:pt x="86" y="54"/>
                  </a:lnTo>
                  <a:lnTo>
                    <a:pt x="86" y="54"/>
                  </a:lnTo>
                  <a:lnTo>
                    <a:pt x="86" y="54"/>
                  </a:lnTo>
                  <a:lnTo>
                    <a:pt x="88" y="54"/>
                  </a:lnTo>
                  <a:lnTo>
                    <a:pt x="86" y="54"/>
                  </a:lnTo>
                  <a:lnTo>
                    <a:pt x="86" y="54"/>
                  </a:lnTo>
                  <a:lnTo>
                    <a:pt x="86" y="54"/>
                  </a:lnTo>
                  <a:lnTo>
                    <a:pt x="86" y="57"/>
                  </a:lnTo>
                  <a:lnTo>
                    <a:pt x="86" y="57"/>
                  </a:lnTo>
                  <a:lnTo>
                    <a:pt x="86" y="57"/>
                  </a:lnTo>
                  <a:lnTo>
                    <a:pt x="88" y="57"/>
                  </a:lnTo>
                  <a:lnTo>
                    <a:pt x="88" y="54"/>
                  </a:lnTo>
                  <a:lnTo>
                    <a:pt x="88" y="54"/>
                  </a:lnTo>
                  <a:lnTo>
                    <a:pt x="88" y="54"/>
                  </a:lnTo>
                  <a:lnTo>
                    <a:pt x="88" y="54"/>
                  </a:lnTo>
                  <a:lnTo>
                    <a:pt x="88" y="57"/>
                  </a:lnTo>
                  <a:lnTo>
                    <a:pt x="88" y="57"/>
                  </a:lnTo>
                  <a:lnTo>
                    <a:pt x="88" y="57"/>
                  </a:lnTo>
                  <a:lnTo>
                    <a:pt x="88" y="57"/>
                  </a:lnTo>
                  <a:lnTo>
                    <a:pt x="88" y="57"/>
                  </a:lnTo>
                  <a:lnTo>
                    <a:pt x="88" y="59"/>
                  </a:lnTo>
                  <a:lnTo>
                    <a:pt x="88" y="57"/>
                  </a:lnTo>
                  <a:lnTo>
                    <a:pt x="90" y="57"/>
                  </a:lnTo>
                  <a:lnTo>
                    <a:pt x="90" y="57"/>
                  </a:lnTo>
                  <a:lnTo>
                    <a:pt x="90" y="57"/>
                  </a:lnTo>
                  <a:lnTo>
                    <a:pt x="90" y="57"/>
                  </a:lnTo>
                  <a:lnTo>
                    <a:pt x="90" y="57"/>
                  </a:lnTo>
                  <a:lnTo>
                    <a:pt x="90" y="59"/>
                  </a:lnTo>
                  <a:lnTo>
                    <a:pt x="90" y="59"/>
                  </a:lnTo>
                  <a:lnTo>
                    <a:pt x="90" y="59"/>
                  </a:lnTo>
                  <a:lnTo>
                    <a:pt x="90" y="59"/>
                  </a:lnTo>
                  <a:lnTo>
                    <a:pt x="90" y="59"/>
                  </a:lnTo>
                  <a:lnTo>
                    <a:pt x="90" y="59"/>
                  </a:lnTo>
                  <a:lnTo>
                    <a:pt x="90" y="59"/>
                  </a:lnTo>
                  <a:lnTo>
                    <a:pt x="93" y="59"/>
                  </a:lnTo>
                  <a:lnTo>
                    <a:pt x="93" y="59"/>
                  </a:lnTo>
                  <a:lnTo>
                    <a:pt x="93" y="59"/>
                  </a:lnTo>
                  <a:lnTo>
                    <a:pt x="93" y="59"/>
                  </a:lnTo>
                  <a:lnTo>
                    <a:pt x="93" y="59"/>
                  </a:lnTo>
                  <a:lnTo>
                    <a:pt x="93" y="59"/>
                  </a:lnTo>
                  <a:lnTo>
                    <a:pt x="93" y="59"/>
                  </a:lnTo>
                  <a:lnTo>
                    <a:pt x="93" y="61"/>
                  </a:lnTo>
                  <a:lnTo>
                    <a:pt x="90" y="61"/>
                  </a:lnTo>
                  <a:lnTo>
                    <a:pt x="90" y="61"/>
                  </a:lnTo>
                  <a:lnTo>
                    <a:pt x="90" y="61"/>
                  </a:lnTo>
                  <a:lnTo>
                    <a:pt x="88" y="61"/>
                  </a:lnTo>
                  <a:lnTo>
                    <a:pt x="88" y="61"/>
                  </a:lnTo>
                  <a:lnTo>
                    <a:pt x="88" y="61"/>
                  </a:lnTo>
                  <a:lnTo>
                    <a:pt x="88" y="61"/>
                  </a:lnTo>
                  <a:lnTo>
                    <a:pt x="88" y="61"/>
                  </a:lnTo>
                  <a:lnTo>
                    <a:pt x="88" y="61"/>
                  </a:lnTo>
                  <a:lnTo>
                    <a:pt x="86" y="61"/>
                  </a:lnTo>
                  <a:lnTo>
                    <a:pt x="86" y="61"/>
                  </a:lnTo>
                  <a:lnTo>
                    <a:pt x="86" y="59"/>
                  </a:lnTo>
                  <a:lnTo>
                    <a:pt x="86" y="59"/>
                  </a:lnTo>
                  <a:lnTo>
                    <a:pt x="88" y="59"/>
                  </a:lnTo>
                  <a:lnTo>
                    <a:pt x="88" y="59"/>
                  </a:lnTo>
                  <a:lnTo>
                    <a:pt x="88" y="59"/>
                  </a:lnTo>
                  <a:lnTo>
                    <a:pt x="88" y="59"/>
                  </a:lnTo>
                  <a:lnTo>
                    <a:pt x="88" y="59"/>
                  </a:lnTo>
                  <a:lnTo>
                    <a:pt x="88" y="59"/>
                  </a:lnTo>
                  <a:lnTo>
                    <a:pt x="88" y="59"/>
                  </a:lnTo>
                  <a:lnTo>
                    <a:pt x="88" y="59"/>
                  </a:lnTo>
                  <a:lnTo>
                    <a:pt x="88" y="59"/>
                  </a:lnTo>
                  <a:lnTo>
                    <a:pt x="86" y="59"/>
                  </a:lnTo>
                  <a:lnTo>
                    <a:pt x="86" y="59"/>
                  </a:lnTo>
                  <a:lnTo>
                    <a:pt x="86" y="59"/>
                  </a:lnTo>
                  <a:lnTo>
                    <a:pt x="86" y="57"/>
                  </a:lnTo>
                  <a:lnTo>
                    <a:pt x="86" y="57"/>
                  </a:lnTo>
                  <a:lnTo>
                    <a:pt x="86" y="57"/>
                  </a:lnTo>
                  <a:lnTo>
                    <a:pt x="83" y="57"/>
                  </a:lnTo>
                  <a:lnTo>
                    <a:pt x="83" y="57"/>
                  </a:lnTo>
                  <a:lnTo>
                    <a:pt x="83" y="57"/>
                  </a:lnTo>
                  <a:lnTo>
                    <a:pt x="83" y="57"/>
                  </a:lnTo>
                  <a:lnTo>
                    <a:pt x="83" y="57"/>
                  </a:lnTo>
                  <a:lnTo>
                    <a:pt x="83" y="57"/>
                  </a:lnTo>
                  <a:lnTo>
                    <a:pt x="83" y="57"/>
                  </a:lnTo>
                  <a:lnTo>
                    <a:pt x="83" y="59"/>
                  </a:lnTo>
                  <a:lnTo>
                    <a:pt x="83" y="59"/>
                  </a:lnTo>
                  <a:lnTo>
                    <a:pt x="83" y="59"/>
                  </a:lnTo>
                  <a:lnTo>
                    <a:pt x="83" y="61"/>
                  </a:lnTo>
                  <a:lnTo>
                    <a:pt x="83" y="61"/>
                  </a:lnTo>
                  <a:lnTo>
                    <a:pt x="81" y="59"/>
                  </a:lnTo>
                  <a:lnTo>
                    <a:pt x="81" y="59"/>
                  </a:lnTo>
                  <a:lnTo>
                    <a:pt x="81" y="59"/>
                  </a:lnTo>
                  <a:lnTo>
                    <a:pt x="81" y="59"/>
                  </a:lnTo>
                  <a:lnTo>
                    <a:pt x="81" y="59"/>
                  </a:lnTo>
                  <a:lnTo>
                    <a:pt x="81" y="59"/>
                  </a:lnTo>
                  <a:lnTo>
                    <a:pt x="79" y="59"/>
                  </a:lnTo>
                  <a:lnTo>
                    <a:pt x="79" y="57"/>
                  </a:lnTo>
                  <a:lnTo>
                    <a:pt x="79" y="59"/>
                  </a:lnTo>
                  <a:lnTo>
                    <a:pt x="79" y="59"/>
                  </a:lnTo>
                  <a:lnTo>
                    <a:pt x="81" y="59"/>
                  </a:lnTo>
                  <a:lnTo>
                    <a:pt x="81" y="59"/>
                  </a:lnTo>
                  <a:lnTo>
                    <a:pt x="81" y="59"/>
                  </a:lnTo>
                  <a:lnTo>
                    <a:pt x="81" y="59"/>
                  </a:lnTo>
                  <a:lnTo>
                    <a:pt x="81" y="59"/>
                  </a:lnTo>
                  <a:lnTo>
                    <a:pt x="81" y="61"/>
                  </a:lnTo>
                  <a:lnTo>
                    <a:pt x="81" y="61"/>
                  </a:lnTo>
                  <a:lnTo>
                    <a:pt x="79" y="59"/>
                  </a:lnTo>
                  <a:lnTo>
                    <a:pt x="79" y="59"/>
                  </a:lnTo>
                  <a:lnTo>
                    <a:pt x="79" y="59"/>
                  </a:lnTo>
                  <a:lnTo>
                    <a:pt x="79" y="59"/>
                  </a:lnTo>
                  <a:lnTo>
                    <a:pt x="76" y="59"/>
                  </a:lnTo>
                  <a:lnTo>
                    <a:pt x="76" y="59"/>
                  </a:lnTo>
                  <a:lnTo>
                    <a:pt x="76" y="61"/>
                  </a:lnTo>
                  <a:lnTo>
                    <a:pt x="76" y="59"/>
                  </a:lnTo>
                  <a:lnTo>
                    <a:pt x="76" y="59"/>
                  </a:lnTo>
                  <a:lnTo>
                    <a:pt x="76" y="59"/>
                  </a:lnTo>
                  <a:lnTo>
                    <a:pt x="79" y="61"/>
                  </a:lnTo>
                  <a:lnTo>
                    <a:pt x="79" y="61"/>
                  </a:lnTo>
                  <a:lnTo>
                    <a:pt x="79" y="61"/>
                  </a:lnTo>
                  <a:lnTo>
                    <a:pt x="79" y="61"/>
                  </a:lnTo>
                  <a:lnTo>
                    <a:pt x="76" y="61"/>
                  </a:lnTo>
                  <a:lnTo>
                    <a:pt x="76" y="61"/>
                  </a:lnTo>
                  <a:lnTo>
                    <a:pt x="76" y="61"/>
                  </a:lnTo>
                  <a:lnTo>
                    <a:pt x="76" y="61"/>
                  </a:lnTo>
                  <a:lnTo>
                    <a:pt x="76" y="61"/>
                  </a:lnTo>
                  <a:lnTo>
                    <a:pt x="74" y="61"/>
                  </a:lnTo>
                  <a:lnTo>
                    <a:pt x="74" y="61"/>
                  </a:lnTo>
                  <a:lnTo>
                    <a:pt x="76" y="64"/>
                  </a:lnTo>
                  <a:lnTo>
                    <a:pt x="74" y="64"/>
                  </a:lnTo>
                  <a:lnTo>
                    <a:pt x="74" y="64"/>
                  </a:lnTo>
                  <a:lnTo>
                    <a:pt x="74" y="64"/>
                  </a:lnTo>
                  <a:lnTo>
                    <a:pt x="74" y="64"/>
                  </a:lnTo>
                  <a:lnTo>
                    <a:pt x="71" y="61"/>
                  </a:lnTo>
                  <a:lnTo>
                    <a:pt x="71" y="64"/>
                  </a:lnTo>
                  <a:lnTo>
                    <a:pt x="71" y="64"/>
                  </a:lnTo>
                  <a:lnTo>
                    <a:pt x="71" y="64"/>
                  </a:lnTo>
                  <a:lnTo>
                    <a:pt x="71" y="64"/>
                  </a:lnTo>
                  <a:lnTo>
                    <a:pt x="71" y="64"/>
                  </a:lnTo>
                  <a:lnTo>
                    <a:pt x="71" y="64"/>
                  </a:lnTo>
                  <a:lnTo>
                    <a:pt x="71" y="64"/>
                  </a:lnTo>
                  <a:lnTo>
                    <a:pt x="71" y="64"/>
                  </a:lnTo>
                  <a:lnTo>
                    <a:pt x="71" y="64"/>
                  </a:lnTo>
                  <a:lnTo>
                    <a:pt x="71" y="64"/>
                  </a:lnTo>
                  <a:lnTo>
                    <a:pt x="71" y="64"/>
                  </a:lnTo>
                  <a:lnTo>
                    <a:pt x="71" y="64"/>
                  </a:lnTo>
                  <a:lnTo>
                    <a:pt x="71" y="66"/>
                  </a:lnTo>
                  <a:lnTo>
                    <a:pt x="71" y="64"/>
                  </a:lnTo>
                  <a:lnTo>
                    <a:pt x="71" y="64"/>
                  </a:lnTo>
                  <a:lnTo>
                    <a:pt x="69" y="64"/>
                  </a:lnTo>
                  <a:lnTo>
                    <a:pt x="69" y="66"/>
                  </a:lnTo>
                  <a:lnTo>
                    <a:pt x="69" y="66"/>
                  </a:lnTo>
                  <a:lnTo>
                    <a:pt x="69" y="64"/>
                  </a:lnTo>
                  <a:lnTo>
                    <a:pt x="69" y="66"/>
                  </a:lnTo>
                  <a:lnTo>
                    <a:pt x="69" y="66"/>
                  </a:lnTo>
                  <a:lnTo>
                    <a:pt x="69" y="66"/>
                  </a:lnTo>
                  <a:lnTo>
                    <a:pt x="69" y="66"/>
                  </a:lnTo>
                  <a:lnTo>
                    <a:pt x="69" y="68"/>
                  </a:lnTo>
                  <a:lnTo>
                    <a:pt x="69" y="68"/>
                  </a:lnTo>
                  <a:lnTo>
                    <a:pt x="67" y="68"/>
                  </a:lnTo>
                  <a:lnTo>
                    <a:pt x="67" y="71"/>
                  </a:lnTo>
                  <a:lnTo>
                    <a:pt x="67" y="73"/>
                  </a:lnTo>
                  <a:lnTo>
                    <a:pt x="67" y="73"/>
                  </a:lnTo>
                  <a:lnTo>
                    <a:pt x="67" y="73"/>
                  </a:lnTo>
                  <a:lnTo>
                    <a:pt x="69" y="73"/>
                  </a:lnTo>
                  <a:lnTo>
                    <a:pt x="69" y="73"/>
                  </a:lnTo>
                  <a:lnTo>
                    <a:pt x="69" y="73"/>
                  </a:lnTo>
                  <a:lnTo>
                    <a:pt x="71" y="73"/>
                  </a:lnTo>
                  <a:lnTo>
                    <a:pt x="71" y="71"/>
                  </a:lnTo>
                  <a:lnTo>
                    <a:pt x="71" y="71"/>
                  </a:lnTo>
                  <a:lnTo>
                    <a:pt x="71" y="71"/>
                  </a:lnTo>
                  <a:lnTo>
                    <a:pt x="71" y="71"/>
                  </a:lnTo>
                  <a:lnTo>
                    <a:pt x="74" y="68"/>
                  </a:lnTo>
                  <a:lnTo>
                    <a:pt x="74" y="68"/>
                  </a:lnTo>
                  <a:lnTo>
                    <a:pt x="74" y="68"/>
                  </a:lnTo>
                  <a:lnTo>
                    <a:pt x="74" y="66"/>
                  </a:lnTo>
                  <a:lnTo>
                    <a:pt x="74" y="66"/>
                  </a:lnTo>
                  <a:lnTo>
                    <a:pt x="76" y="66"/>
                  </a:lnTo>
                  <a:lnTo>
                    <a:pt x="76" y="66"/>
                  </a:lnTo>
                  <a:lnTo>
                    <a:pt x="76" y="66"/>
                  </a:lnTo>
                  <a:lnTo>
                    <a:pt x="76" y="68"/>
                  </a:lnTo>
                  <a:lnTo>
                    <a:pt x="74" y="68"/>
                  </a:lnTo>
                  <a:lnTo>
                    <a:pt x="74" y="71"/>
                  </a:lnTo>
                  <a:lnTo>
                    <a:pt x="74" y="71"/>
                  </a:lnTo>
                  <a:lnTo>
                    <a:pt x="76" y="71"/>
                  </a:lnTo>
                  <a:lnTo>
                    <a:pt x="76" y="71"/>
                  </a:lnTo>
                  <a:lnTo>
                    <a:pt x="79" y="68"/>
                  </a:lnTo>
                  <a:lnTo>
                    <a:pt x="79" y="68"/>
                  </a:lnTo>
                  <a:lnTo>
                    <a:pt x="79" y="68"/>
                  </a:lnTo>
                  <a:lnTo>
                    <a:pt x="79" y="71"/>
                  </a:lnTo>
                  <a:lnTo>
                    <a:pt x="79" y="71"/>
                  </a:lnTo>
                  <a:lnTo>
                    <a:pt x="76" y="71"/>
                  </a:lnTo>
                  <a:lnTo>
                    <a:pt x="76" y="71"/>
                  </a:lnTo>
                  <a:lnTo>
                    <a:pt x="76" y="71"/>
                  </a:lnTo>
                  <a:lnTo>
                    <a:pt x="76" y="71"/>
                  </a:lnTo>
                  <a:lnTo>
                    <a:pt x="74" y="71"/>
                  </a:lnTo>
                  <a:lnTo>
                    <a:pt x="74" y="71"/>
                  </a:lnTo>
                  <a:lnTo>
                    <a:pt x="74" y="71"/>
                  </a:lnTo>
                  <a:lnTo>
                    <a:pt x="71" y="73"/>
                  </a:lnTo>
                  <a:lnTo>
                    <a:pt x="71" y="73"/>
                  </a:lnTo>
                  <a:lnTo>
                    <a:pt x="71" y="73"/>
                  </a:lnTo>
                  <a:lnTo>
                    <a:pt x="71" y="76"/>
                  </a:lnTo>
                  <a:lnTo>
                    <a:pt x="71" y="76"/>
                  </a:lnTo>
                  <a:lnTo>
                    <a:pt x="71" y="76"/>
                  </a:lnTo>
                  <a:lnTo>
                    <a:pt x="71" y="76"/>
                  </a:lnTo>
                  <a:lnTo>
                    <a:pt x="71" y="76"/>
                  </a:lnTo>
                  <a:lnTo>
                    <a:pt x="71" y="76"/>
                  </a:lnTo>
                  <a:lnTo>
                    <a:pt x="71" y="76"/>
                  </a:lnTo>
                  <a:lnTo>
                    <a:pt x="71" y="76"/>
                  </a:lnTo>
                  <a:lnTo>
                    <a:pt x="71" y="78"/>
                  </a:lnTo>
                  <a:lnTo>
                    <a:pt x="71" y="80"/>
                  </a:lnTo>
                  <a:lnTo>
                    <a:pt x="71" y="80"/>
                  </a:lnTo>
                  <a:lnTo>
                    <a:pt x="74" y="83"/>
                  </a:lnTo>
                  <a:lnTo>
                    <a:pt x="74" y="83"/>
                  </a:lnTo>
                  <a:lnTo>
                    <a:pt x="74" y="83"/>
                  </a:lnTo>
                  <a:lnTo>
                    <a:pt x="74" y="83"/>
                  </a:lnTo>
                  <a:lnTo>
                    <a:pt x="74" y="83"/>
                  </a:lnTo>
                  <a:lnTo>
                    <a:pt x="74" y="83"/>
                  </a:lnTo>
                  <a:lnTo>
                    <a:pt x="76" y="83"/>
                  </a:lnTo>
                  <a:lnTo>
                    <a:pt x="76" y="83"/>
                  </a:lnTo>
                  <a:lnTo>
                    <a:pt x="76" y="83"/>
                  </a:lnTo>
                  <a:lnTo>
                    <a:pt x="76" y="85"/>
                  </a:lnTo>
                  <a:lnTo>
                    <a:pt x="79" y="85"/>
                  </a:lnTo>
                  <a:lnTo>
                    <a:pt x="79" y="85"/>
                  </a:lnTo>
                  <a:lnTo>
                    <a:pt x="81" y="85"/>
                  </a:lnTo>
                  <a:lnTo>
                    <a:pt x="81" y="85"/>
                  </a:lnTo>
                  <a:lnTo>
                    <a:pt x="81" y="85"/>
                  </a:lnTo>
                  <a:lnTo>
                    <a:pt x="81" y="83"/>
                  </a:lnTo>
                  <a:lnTo>
                    <a:pt x="81" y="83"/>
                  </a:lnTo>
                  <a:lnTo>
                    <a:pt x="81" y="80"/>
                  </a:lnTo>
                  <a:lnTo>
                    <a:pt x="81" y="80"/>
                  </a:lnTo>
                  <a:lnTo>
                    <a:pt x="81" y="78"/>
                  </a:lnTo>
                  <a:lnTo>
                    <a:pt x="83" y="78"/>
                  </a:lnTo>
                  <a:lnTo>
                    <a:pt x="83" y="80"/>
                  </a:lnTo>
                  <a:lnTo>
                    <a:pt x="83" y="85"/>
                  </a:lnTo>
                  <a:lnTo>
                    <a:pt x="83" y="87"/>
                  </a:lnTo>
                  <a:lnTo>
                    <a:pt x="83" y="87"/>
                  </a:lnTo>
                  <a:lnTo>
                    <a:pt x="81" y="87"/>
                  </a:lnTo>
                  <a:lnTo>
                    <a:pt x="81" y="90"/>
                  </a:lnTo>
                  <a:lnTo>
                    <a:pt x="79" y="90"/>
                  </a:lnTo>
                  <a:lnTo>
                    <a:pt x="79" y="90"/>
                  </a:lnTo>
                  <a:lnTo>
                    <a:pt x="81" y="90"/>
                  </a:lnTo>
                  <a:lnTo>
                    <a:pt x="81" y="92"/>
                  </a:lnTo>
                  <a:lnTo>
                    <a:pt x="81" y="92"/>
                  </a:lnTo>
                  <a:lnTo>
                    <a:pt x="83" y="92"/>
                  </a:lnTo>
                  <a:lnTo>
                    <a:pt x="83" y="92"/>
                  </a:lnTo>
                  <a:lnTo>
                    <a:pt x="83" y="90"/>
                  </a:lnTo>
                  <a:lnTo>
                    <a:pt x="86" y="87"/>
                  </a:lnTo>
                  <a:lnTo>
                    <a:pt x="86" y="87"/>
                  </a:lnTo>
                  <a:lnTo>
                    <a:pt x="86" y="85"/>
                  </a:lnTo>
                  <a:lnTo>
                    <a:pt x="88" y="85"/>
                  </a:lnTo>
                  <a:lnTo>
                    <a:pt x="88" y="85"/>
                  </a:lnTo>
                  <a:lnTo>
                    <a:pt x="88" y="85"/>
                  </a:lnTo>
                  <a:lnTo>
                    <a:pt x="88" y="85"/>
                  </a:lnTo>
                  <a:lnTo>
                    <a:pt x="88" y="85"/>
                  </a:lnTo>
                  <a:lnTo>
                    <a:pt x="88" y="85"/>
                  </a:lnTo>
                  <a:lnTo>
                    <a:pt x="88" y="85"/>
                  </a:lnTo>
                  <a:lnTo>
                    <a:pt x="88" y="85"/>
                  </a:lnTo>
                  <a:lnTo>
                    <a:pt x="88" y="83"/>
                  </a:lnTo>
                  <a:lnTo>
                    <a:pt x="88" y="85"/>
                  </a:lnTo>
                  <a:lnTo>
                    <a:pt x="90" y="85"/>
                  </a:lnTo>
                  <a:lnTo>
                    <a:pt x="90" y="83"/>
                  </a:lnTo>
                  <a:lnTo>
                    <a:pt x="90" y="83"/>
                  </a:lnTo>
                  <a:lnTo>
                    <a:pt x="90" y="83"/>
                  </a:lnTo>
                  <a:lnTo>
                    <a:pt x="93" y="83"/>
                  </a:lnTo>
                  <a:lnTo>
                    <a:pt x="93" y="80"/>
                  </a:lnTo>
                  <a:lnTo>
                    <a:pt x="93" y="80"/>
                  </a:lnTo>
                  <a:lnTo>
                    <a:pt x="93" y="80"/>
                  </a:lnTo>
                  <a:lnTo>
                    <a:pt x="93" y="80"/>
                  </a:lnTo>
                  <a:lnTo>
                    <a:pt x="93" y="83"/>
                  </a:lnTo>
                  <a:lnTo>
                    <a:pt x="93" y="83"/>
                  </a:lnTo>
                  <a:lnTo>
                    <a:pt x="93" y="83"/>
                  </a:lnTo>
                  <a:lnTo>
                    <a:pt x="93" y="83"/>
                  </a:lnTo>
                  <a:lnTo>
                    <a:pt x="93" y="83"/>
                  </a:lnTo>
                  <a:lnTo>
                    <a:pt x="93" y="83"/>
                  </a:lnTo>
                  <a:lnTo>
                    <a:pt x="93" y="85"/>
                  </a:lnTo>
                  <a:lnTo>
                    <a:pt x="93" y="85"/>
                  </a:lnTo>
                  <a:lnTo>
                    <a:pt x="93" y="85"/>
                  </a:lnTo>
                  <a:lnTo>
                    <a:pt x="93" y="85"/>
                  </a:lnTo>
                  <a:lnTo>
                    <a:pt x="90" y="85"/>
                  </a:lnTo>
                  <a:lnTo>
                    <a:pt x="90" y="85"/>
                  </a:lnTo>
                  <a:lnTo>
                    <a:pt x="90" y="85"/>
                  </a:lnTo>
                  <a:lnTo>
                    <a:pt x="90" y="85"/>
                  </a:lnTo>
                  <a:lnTo>
                    <a:pt x="90" y="87"/>
                  </a:lnTo>
                  <a:lnTo>
                    <a:pt x="90" y="87"/>
                  </a:lnTo>
                  <a:lnTo>
                    <a:pt x="88" y="87"/>
                  </a:lnTo>
                  <a:lnTo>
                    <a:pt x="88" y="87"/>
                  </a:lnTo>
                  <a:lnTo>
                    <a:pt x="88" y="92"/>
                  </a:lnTo>
                  <a:lnTo>
                    <a:pt x="88" y="92"/>
                  </a:lnTo>
                  <a:lnTo>
                    <a:pt x="88" y="92"/>
                  </a:lnTo>
                  <a:lnTo>
                    <a:pt x="88" y="92"/>
                  </a:lnTo>
                  <a:lnTo>
                    <a:pt x="90" y="92"/>
                  </a:lnTo>
                  <a:lnTo>
                    <a:pt x="90" y="92"/>
                  </a:lnTo>
                  <a:lnTo>
                    <a:pt x="90" y="92"/>
                  </a:lnTo>
                  <a:lnTo>
                    <a:pt x="90" y="92"/>
                  </a:lnTo>
                  <a:lnTo>
                    <a:pt x="90" y="92"/>
                  </a:lnTo>
                  <a:lnTo>
                    <a:pt x="90" y="92"/>
                  </a:lnTo>
                  <a:lnTo>
                    <a:pt x="90" y="92"/>
                  </a:lnTo>
                  <a:lnTo>
                    <a:pt x="90" y="92"/>
                  </a:lnTo>
                  <a:lnTo>
                    <a:pt x="90" y="94"/>
                  </a:lnTo>
                  <a:lnTo>
                    <a:pt x="90" y="94"/>
                  </a:lnTo>
                  <a:lnTo>
                    <a:pt x="90" y="94"/>
                  </a:lnTo>
                  <a:lnTo>
                    <a:pt x="88" y="94"/>
                  </a:lnTo>
                  <a:lnTo>
                    <a:pt x="88" y="94"/>
                  </a:lnTo>
                  <a:lnTo>
                    <a:pt x="90" y="94"/>
                  </a:lnTo>
                  <a:lnTo>
                    <a:pt x="90" y="94"/>
                  </a:lnTo>
                  <a:lnTo>
                    <a:pt x="93" y="92"/>
                  </a:lnTo>
                  <a:lnTo>
                    <a:pt x="95" y="92"/>
                  </a:lnTo>
                  <a:lnTo>
                    <a:pt x="95" y="92"/>
                  </a:lnTo>
                  <a:lnTo>
                    <a:pt x="95" y="90"/>
                  </a:lnTo>
                  <a:lnTo>
                    <a:pt x="102" y="80"/>
                  </a:lnTo>
                  <a:lnTo>
                    <a:pt x="102" y="76"/>
                  </a:lnTo>
                  <a:lnTo>
                    <a:pt x="102" y="73"/>
                  </a:lnTo>
                  <a:lnTo>
                    <a:pt x="109" y="66"/>
                  </a:lnTo>
                  <a:lnTo>
                    <a:pt x="109" y="64"/>
                  </a:lnTo>
                  <a:lnTo>
                    <a:pt x="112" y="64"/>
                  </a:lnTo>
                  <a:lnTo>
                    <a:pt x="112" y="64"/>
                  </a:lnTo>
                  <a:lnTo>
                    <a:pt x="116" y="64"/>
                  </a:lnTo>
                  <a:lnTo>
                    <a:pt x="119" y="64"/>
                  </a:lnTo>
                  <a:lnTo>
                    <a:pt x="123" y="61"/>
                  </a:lnTo>
                  <a:lnTo>
                    <a:pt x="128" y="59"/>
                  </a:lnTo>
                  <a:lnTo>
                    <a:pt x="131" y="59"/>
                  </a:lnTo>
                  <a:lnTo>
                    <a:pt x="131" y="57"/>
                  </a:lnTo>
                  <a:lnTo>
                    <a:pt x="131" y="57"/>
                  </a:lnTo>
                  <a:lnTo>
                    <a:pt x="131" y="57"/>
                  </a:lnTo>
                  <a:lnTo>
                    <a:pt x="133" y="54"/>
                  </a:lnTo>
                  <a:lnTo>
                    <a:pt x="133" y="54"/>
                  </a:lnTo>
                  <a:lnTo>
                    <a:pt x="133" y="54"/>
                  </a:lnTo>
                  <a:lnTo>
                    <a:pt x="138" y="57"/>
                  </a:lnTo>
                  <a:lnTo>
                    <a:pt x="138" y="57"/>
                  </a:lnTo>
                  <a:lnTo>
                    <a:pt x="138" y="57"/>
                  </a:lnTo>
                  <a:lnTo>
                    <a:pt x="140" y="57"/>
                  </a:lnTo>
                  <a:lnTo>
                    <a:pt x="140" y="57"/>
                  </a:lnTo>
                  <a:lnTo>
                    <a:pt x="140" y="57"/>
                  </a:lnTo>
                  <a:lnTo>
                    <a:pt x="140" y="57"/>
                  </a:lnTo>
                  <a:lnTo>
                    <a:pt x="142" y="57"/>
                  </a:lnTo>
                  <a:lnTo>
                    <a:pt x="142" y="57"/>
                  </a:lnTo>
                  <a:lnTo>
                    <a:pt x="145" y="57"/>
                  </a:lnTo>
                  <a:lnTo>
                    <a:pt x="147" y="57"/>
                  </a:lnTo>
                  <a:lnTo>
                    <a:pt x="147" y="57"/>
                  </a:lnTo>
                  <a:lnTo>
                    <a:pt x="150" y="54"/>
                  </a:lnTo>
                  <a:lnTo>
                    <a:pt x="150" y="54"/>
                  </a:lnTo>
                  <a:lnTo>
                    <a:pt x="152" y="54"/>
                  </a:lnTo>
                  <a:lnTo>
                    <a:pt x="152" y="54"/>
                  </a:lnTo>
                  <a:lnTo>
                    <a:pt x="154" y="54"/>
                  </a:lnTo>
                  <a:lnTo>
                    <a:pt x="154" y="54"/>
                  </a:lnTo>
                  <a:lnTo>
                    <a:pt x="154" y="54"/>
                  </a:lnTo>
                  <a:lnTo>
                    <a:pt x="154" y="52"/>
                  </a:lnTo>
                  <a:lnTo>
                    <a:pt x="154" y="52"/>
                  </a:lnTo>
                  <a:lnTo>
                    <a:pt x="154" y="52"/>
                  </a:lnTo>
                  <a:lnTo>
                    <a:pt x="154" y="52"/>
                  </a:lnTo>
                  <a:lnTo>
                    <a:pt x="157" y="52"/>
                  </a:lnTo>
                  <a:lnTo>
                    <a:pt x="157" y="52"/>
                  </a:lnTo>
                  <a:lnTo>
                    <a:pt x="157" y="52"/>
                  </a:lnTo>
                  <a:lnTo>
                    <a:pt x="157" y="54"/>
                  </a:lnTo>
                  <a:lnTo>
                    <a:pt x="157" y="54"/>
                  </a:lnTo>
                  <a:lnTo>
                    <a:pt x="157" y="54"/>
                  </a:lnTo>
                  <a:lnTo>
                    <a:pt x="157" y="54"/>
                  </a:lnTo>
                  <a:lnTo>
                    <a:pt x="159" y="54"/>
                  </a:lnTo>
                  <a:lnTo>
                    <a:pt x="159" y="54"/>
                  </a:lnTo>
                  <a:lnTo>
                    <a:pt x="161" y="54"/>
                  </a:lnTo>
                  <a:lnTo>
                    <a:pt x="161" y="52"/>
                  </a:lnTo>
                  <a:lnTo>
                    <a:pt x="161" y="52"/>
                  </a:lnTo>
                  <a:lnTo>
                    <a:pt x="161" y="49"/>
                  </a:lnTo>
                  <a:lnTo>
                    <a:pt x="161" y="49"/>
                  </a:lnTo>
                  <a:lnTo>
                    <a:pt x="161" y="42"/>
                  </a:lnTo>
                  <a:lnTo>
                    <a:pt x="161" y="40"/>
                  </a:lnTo>
                  <a:lnTo>
                    <a:pt x="161" y="38"/>
                  </a:lnTo>
                  <a:lnTo>
                    <a:pt x="161" y="38"/>
                  </a:lnTo>
                  <a:lnTo>
                    <a:pt x="161" y="35"/>
                  </a:lnTo>
                  <a:lnTo>
                    <a:pt x="161" y="35"/>
                  </a:lnTo>
                  <a:lnTo>
                    <a:pt x="159" y="35"/>
                  </a:lnTo>
                  <a:lnTo>
                    <a:pt x="159" y="35"/>
                  </a:lnTo>
                  <a:lnTo>
                    <a:pt x="157" y="35"/>
                  </a:lnTo>
                  <a:lnTo>
                    <a:pt x="157" y="33"/>
                  </a:lnTo>
                  <a:lnTo>
                    <a:pt x="157" y="33"/>
                  </a:lnTo>
                  <a:lnTo>
                    <a:pt x="157" y="33"/>
                  </a:lnTo>
                  <a:lnTo>
                    <a:pt x="157" y="33"/>
                  </a:lnTo>
                  <a:lnTo>
                    <a:pt x="154" y="31"/>
                  </a:lnTo>
                  <a:lnTo>
                    <a:pt x="154" y="31"/>
                  </a:lnTo>
                  <a:lnTo>
                    <a:pt x="152" y="31"/>
                  </a:lnTo>
                  <a:lnTo>
                    <a:pt x="152" y="31"/>
                  </a:lnTo>
                  <a:lnTo>
                    <a:pt x="150" y="28"/>
                  </a:lnTo>
                  <a:lnTo>
                    <a:pt x="150" y="28"/>
                  </a:lnTo>
                  <a:lnTo>
                    <a:pt x="150" y="28"/>
                  </a:lnTo>
                  <a:lnTo>
                    <a:pt x="150" y="28"/>
                  </a:lnTo>
                  <a:lnTo>
                    <a:pt x="150" y="28"/>
                  </a:lnTo>
                  <a:lnTo>
                    <a:pt x="150" y="26"/>
                  </a:lnTo>
                  <a:lnTo>
                    <a:pt x="150" y="26"/>
                  </a:lnTo>
                  <a:lnTo>
                    <a:pt x="154" y="23"/>
                  </a:lnTo>
                  <a:lnTo>
                    <a:pt x="154" y="23"/>
                  </a:lnTo>
                  <a:lnTo>
                    <a:pt x="157" y="21"/>
                  </a:lnTo>
                  <a:lnTo>
                    <a:pt x="157" y="21"/>
                  </a:lnTo>
                  <a:lnTo>
                    <a:pt x="159" y="21"/>
                  </a:lnTo>
                  <a:lnTo>
                    <a:pt x="157" y="23"/>
                  </a:lnTo>
                  <a:lnTo>
                    <a:pt x="161" y="23"/>
                  </a:lnTo>
                  <a:lnTo>
                    <a:pt x="164" y="23"/>
                  </a:lnTo>
                  <a:lnTo>
                    <a:pt x="164" y="21"/>
                  </a:lnTo>
                  <a:lnTo>
                    <a:pt x="164" y="19"/>
                  </a:lnTo>
                  <a:lnTo>
                    <a:pt x="164" y="19"/>
                  </a:lnTo>
                  <a:lnTo>
                    <a:pt x="164" y="19"/>
                  </a:lnTo>
                  <a:lnTo>
                    <a:pt x="164" y="16"/>
                  </a:lnTo>
                  <a:lnTo>
                    <a:pt x="164" y="16"/>
                  </a:lnTo>
                  <a:lnTo>
                    <a:pt x="164" y="16"/>
                  </a:lnTo>
                  <a:lnTo>
                    <a:pt x="166" y="14"/>
                  </a:lnTo>
                  <a:lnTo>
                    <a:pt x="166" y="12"/>
                  </a:lnTo>
                  <a:lnTo>
                    <a:pt x="166" y="12"/>
                  </a:lnTo>
                  <a:close/>
                  <a:moveTo>
                    <a:pt x="60" y="66"/>
                  </a:moveTo>
                  <a:lnTo>
                    <a:pt x="57" y="64"/>
                  </a:lnTo>
                  <a:lnTo>
                    <a:pt x="57" y="64"/>
                  </a:lnTo>
                  <a:lnTo>
                    <a:pt x="60" y="64"/>
                  </a:lnTo>
                  <a:lnTo>
                    <a:pt x="60" y="64"/>
                  </a:lnTo>
                  <a:lnTo>
                    <a:pt x="57" y="64"/>
                  </a:lnTo>
                  <a:lnTo>
                    <a:pt x="57" y="64"/>
                  </a:lnTo>
                  <a:lnTo>
                    <a:pt x="57" y="64"/>
                  </a:lnTo>
                  <a:lnTo>
                    <a:pt x="57" y="64"/>
                  </a:lnTo>
                  <a:lnTo>
                    <a:pt x="57" y="64"/>
                  </a:lnTo>
                  <a:lnTo>
                    <a:pt x="57" y="66"/>
                  </a:lnTo>
                  <a:lnTo>
                    <a:pt x="57" y="66"/>
                  </a:lnTo>
                  <a:lnTo>
                    <a:pt x="55" y="66"/>
                  </a:lnTo>
                  <a:lnTo>
                    <a:pt x="55" y="66"/>
                  </a:lnTo>
                  <a:lnTo>
                    <a:pt x="55" y="66"/>
                  </a:lnTo>
                  <a:lnTo>
                    <a:pt x="55" y="66"/>
                  </a:lnTo>
                  <a:lnTo>
                    <a:pt x="55" y="66"/>
                  </a:lnTo>
                  <a:lnTo>
                    <a:pt x="55" y="66"/>
                  </a:lnTo>
                  <a:lnTo>
                    <a:pt x="55" y="68"/>
                  </a:lnTo>
                  <a:lnTo>
                    <a:pt x="57" y="68"/>
                  </a:lnTo>
                  <a:lnTo>
                    <a:pt x="57" y="66"/>
                  </a:lnTo>
                  <a:lnTo>
                    <a:pt x="57" y="66"/>
                  </a:lnTo>
                  <a:lnTo>
                    <a:pt x="57" y="66"/>
                  </a:lnTo>
                  <a:lnTo>
                    <a:pt x="57" y="68"/>
                  </a:lnTo>
                  <a:lnTo>
                    <a:pt x="60" y="66"/>
                  </a:lnTo>
                  <a:lnTo>
                    <a:pt x="60" y="66"/>
                  </a:lnTo>
                  <a:lnTo>
                    <a:pt x="60" y="66"/>
                  </a:lnTo>
                  <a:lnTo>
                    <a:pt x="60" y="66"/>
                  </a:lnTo>
                  <a:lnTo>
                    <a:pt x="60" y="66"/>
                  </a:lnTo>
                  <a:lnTo>
                    <a:pt x="60" y="66"/>
                  </a:lnTo>
                  <a:lnTo>
                    <a:pt x="60" y="66"/>
                  </a:lnTo>
                  <a:lnTo>
                    <a:pt x="60" y="66"/>
                  </a:lnTo>
                  <a:close/>
                  <a:moveTo>
                    <a:pt x="48" y="76"/>
                  </a:moveTo>
                  <a:lnTo>
                    <a:pt x="48" y="76"/>
                  </a:lnTo>
                  <a:lnTo>
                    <a:pt x="45" y="78"/>
                  </a:lnTo>
                  <a:lnTo>
                    <a:pt x="45" y="80"/>
                  </a:lnTo>
                  <a:lnTo>
                    <a:pt x="48" y="80"/>
                  </a:lnTo>
                  <a:lnTo>
                    <a:pt x="48" y="80"/>
                  </a:lnTo>
                  <a:lnTo>
                    <a:pt x="50" y="80"/>
                  </a:lnTo>
                  <a:lnTo>
                    <a:pt x="50" y="78"/>
                  </a:lnTo>
                  <a:lnTo>
                    <a:pt x="50" y="76"/>
                  </a:lnTo>
                  <a:lnTo>
                    <a:pt x="50" y="76"/>
                  </a:lnTo>
                  <a:lnTo>
                    <a:pt x="48" y="76"/>
                  </a:lnTo>
                  <a:close/>
                  <a:moveTo>
                    <a:pt x="45" y="87"/>
                  </a:moveTo>
                  <a:lnTo>
                    <a:pt x="45" y="85"/>
                  </a:lnTo>
                  <a:lnTo>
                    <a:pt x="45" y="83"/>
                  </a:lnTo>
                  <a:lnTo>
                    <a:pt x="45" y="83"/>
                  </a:lnTo>
                  <a:lnTo>
                    <a:pt x="45" y="80"/>
                  </a:lnTo>
                  <a:lnTo>
                    <a:pt x="43" y="80"/>
                  </a:lnTo>
                  <a:lnTo>
                    <a:pt x="43" y="80"/>
                  </a:lnTo>
                  <a:lnTo>
                    <a:pt x="43" y="83"/>
                  </a:lnTo>
                  <a:lnTo>
                    <a:pt x="43" y="83"/>
                  </a:lnTo>
                  <a:lnTo>
                    <a:pt x="43" y="85"/>
                  </a:lnTo>
                  <a:lnTo>
                    <a:pt x="43" y="85"/>
                  </a:lnTo>
                  <a:lnTo>
                    <a:pt x="43" y="85"/>
                  </a:lnTo>
                  <a:lnTo>
                    <a:pt x="43" y="85"/>
                  </a:lnTo>
                  <a:lnTo>
                    <a:pt x="43" y="87"/>
                  </a:lnTo>
                  <a:lnTo>
                    <a:pt x="43" y="87"/>
                  </a:lnTo>
                  <a:lnTo>
                    <a:pt x="43" y="85"/>
                  </a:lnTo>
                  <a:lnTo>
                    <a:pt x="43" y="85"/>
                  </a:lnTo>
                  <a:lnTo>
                    <a:pt x="43" y="85"/>
                  </a:lnTo>
                  <a:lnTo>
                    <a:pt x="45" y="87"/>
                  </a:lnTo>
                  <a:lnTo>
                    <a:pt x="43" y="87"/>
                  </a:lnTo>
                  <a:lnTo>
                    <a:pt x="43" y="87"/>
                  </a:lnTo>
                  <a:lnTo>
                    <a:pt x="43" y="87"/>
                  </a:lnTo>
                  <a:lnTo>
                    <a:pt x="41" y="87"/>
                  </a:lnTo>
                  <a:lnTo>
                    <a:pt x="41" y="87"/>
                  </a:lnTo>
                  <a:lnTo>
                    <a:pt x="41" y="87"/>
                  </a:lnTo>
                  <a:lnTo>
                    <a:pt x="41" y="90"/>
                  </a:lnTo>
                  <a:lnTo>
                    <a:pt x="41" y="90"/>
                  </a:lnTo>
                  <a:lnTo>
                    <a:pt x="43" y="90"/>
                  </a:lnTo>
                  <a:lnTo>
                    <a:pt x="43" y="87"/>
                  </a:lnTo>
                  <a:lnTo>
                    <a:pt x="43" y="87"/>
                  </a:lnTo>
                  <a:lnTo>
                    <a:pt x="43" y="90"/>
                  </a:lnTo>
                  <a:lnTo>
                    <a:pt x="45" y="90"/>
                  </a:lnTo>
                  <a:lnTo>
                    <a:pt x="45" y="87"/>
                  </a:lnTo>
                  <a:lnTo>
                    <a:pt x="45" y="90"/>
                  </a:lnTo>
                  <a:lnTo>
                    <a:pt x="45" y="87"/>
                  </a:lnTo>
                  <a:lnTo>
                    <a:pt x="48" y="87"/>
                  </a:lnTo>
                  <a:lnTo>
                    <a:pt x="48" y="87"/>
                  </a:lnTo>
                  <a:lnTo>
                    <a:pt x="48" y="87"/>
                  </a:lnTo>
                  <a:lnTo>
                    <a:pt x="45" y="87"/>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24" name="Freeform 43">
              <a:extLst>
                <a:ext uri="{FF2B5EF4-FFF2-40B4-BE49-F238E27FC236}">
                  <a16:creationId xmlns:a16="http://schemas.microsoft.com/office/drawing/2014/main" id="{A22C59DA-F1CC-14F1-F719-35B52CE4F04A}"/>
                </a:ext>
              </a:extLst>
            </p:cNvPr>
            <p:cNvSpPr>
              <a:spLocks/>
            </p:cNvSpPr>
            <p:nvPr/>
          </p:nvSpPr>
          <p:spPr bwMode="auto">
            <a:xfrm>
              <a:off x="6096646" y="2465654"/>
              <a:ext cx="504296" cy="376949"/>
            </a:xfrm>
            <a:custGeom>
              <a:avLst/>
              <a:gdLst>
                <a:gd name="T0" fmla="*/ 381 w 396"/>
                <a:gd name="T1" fmla="*/ 206 h 296"/>
                <a:gd name="T2" fmla="*/ 386 w 396"/>
                <a:gd name="T3" fmla="*/ 177 h 296"/>
                <a:gd name="T4" fmla="*/ 369 w 396"/>
                <a:gd name="T5" fmla="*/ 151 h 296"/>
                <a:gd name="T6" fmla="*/ 379 w 396"/>
                <a:gd name="T7" fmla="*/ 130 h 296"/>
                <a:gd name="T8" fmla="*/ 362 w 396"/>
                <a:gd name="T9" fmla="*/ 99 h 296"/>
                <a:gd name="T10" fmla="*/ 341 w 396"/>
                <a:gd name="T11" fmla="*/ 94 h 296"/>
                <a:gd name="T12" fmla="*/ 351 w 396"/>
                <a:gd name="T13" fmla="*/ 78 h 296"/>
                <a:gd name="T14" fmla="*/ 346 w 396"/>
                <a:gd name="T15" fmla="*/ 66 h 296"/>
                <a:gd name="T16" fmla="*/ 329 w 396"/>
                <a:gd name="T17" fmla="*/ 35 h 296"/>
                <a:gd name="T18" fmla="*/ 310 w 396"/>
                <a:gd name="T19" fmla="*/ 9 h 296"/>
                <a:gd name="T20" fmla="*/ 306 w 396"/>
                <a:gd name="T21" fmla="*/ 23 h 296"/>
                <a:gd name="T22" fmla="*/ 272 w 396"/>
                <a:gd name="T23" fmla="*/ 33 h 296"/>
                <a:gd name="T24" fmla="*/ 254 w 396"/>
                <a:gd name="T25" fmla="*/ 26 h 296"/>
                <a:gd name="T26" fmla="*/ 239 w 396"/>
                <a:gd name="T27" fmla="*/ 38 h 296"/>
                <a:gd name="T28" fmla="*/ 216 w 396"/>
                <a:gd name="T29" fmla="*/ 26 h 296"/>
                <a:gd name="T30" fmla="*/ 192 w 396"/>
                <a:gd name="T31" fmla="*/ 28 h 296"/>
                <a:gd name="T32" fmla="*/ 166 w 396"/>
                <a:gd name="T33" fmla="*/ 14 h 296"/>
                <a:gd name="T34" fmla="*/ 130 w 396"/>
                <a:gd name="T35" fmla="*/ 14 h 296"/>
                <a:gd name="T36" fmla="*/ 107 w 396"/>
                <a:gd name="T37" fmla="*/ 9 h 296"/>
                <a:gd name="T38" fmla="*/ 95 w 396"/>
                <a:gd name="T39" fmla="*/ 2 h 296"/>
                <a:gd name="T40" fmla="*/ 74 w 396"/>
                <a:gd name="T41" fmla="*/ 21 h 296"/>
                <a:gd name="T42" fmla="*/ 69 w 396"/>
                <a:gd name="T43" fmla="*/ 35 h 296"/>
                <a:gd name="T44" fmla="*/ 64 w 396"/>
                <a:gd name="T45" fmla="*/ 54 h 296"/>
                <a:gd name="T46" fmla="*/ 33 w 396"/>
                <a:gd name="T47" fmla="*/ 61 h 296"/>
                <a:gd name="T48" fmla="*/ 0 w 396"/>
                <a:gd name="T49" fmla="*/ 97 h 296"/>
                <a:gd name="T50" fmla="*/ 7 w 396"/>
                <a:gd name="T51" fmla="*/ 94 h 296"/>
                <a:gd name="T52" fmla="*/ 19 w 396"/>
                <a:gd name="T53" fmla="*/ 90 h 296"/>
                <a:gd name="T54" fmla="*/ 15 w 396"/>
                <a:gd name="T55" fmla="*/ 97 h 296"/>
                <a:gd name="T56" fmla="*/ 15 w 396"/>
                <a:gd name="T57" fmla="*/ 106 h 296"/>
                <a:gd name="T58" fmla="*/ 19 w 396"/>
                <a:gd name="T59" fmla="*/ 109 h 296"/>
                <a:gd name="T60" fmla="*/ 26 w 396"/>
                <a:gd name="T61" fmla="*/ 106 h 296"/>
                <a:gd name="T62" fmla="*/ 26 w 396"/>
                <a:gd name="T63" fmla="*/ 118 h 296"/>
                <a:gd name="T64" fmla="*/ 38 w 396"/>
                <a:gd name="T65" fmla="*/ 132 h 296"/>
                <a:gd name="T66" fmla="*/ 48 w 396"/>
                <a:gd name="T67" fmla="*/ 139 h 296"/>
                <a:gd name="T68" fmla="*/ 57 w 396"/>
                <a:gd name="T69" fmla="*/ 139 h 296"/>
                <a:gd name="T70" fmla="*/ 69 w 396"/>
                <a:gd name="T71" fmla="*/ 154 h 296"/>
                <a:gd name="T72" fmla="*/ 76 w 396"/>
                <a:gd name="T73" fmla="*/ 154 h 296"/>
                <a:gd name="T74" fmla="*/ 74 w 396"/>
                <a:gd name="T75" fmla="*/ 173 h 296"/>
                <a:gd name="T76" fmla="*/ 88 w 396"/>
                <a:gd name="T77" fmla="*/ 177 h 296"/>
                <a:gd name="T78" fmla="*/ 93 w 396"/>
                <a:gd name="T79" fmla="*/ 184 h 296"/>
                <a:gd name="T80" fmla="*/ 102 w 396"/>
                <a:gd name="T81" fmla="*/ 189 h 296"/>
                <a:gd name="T82" fmla="*/ 109 w 396"/>
                <a:gd name="T83" fmla="*/ 194 h 296"/>
                <a:gd name="T84" fmla="*/ 123 w 396"/>
                <a:gd name="T85" fmla="*/ 180 h 296"/>
                <a:gd name="T86" fmla="*/ 133 w 396"/>
                <a:gd name="T87" fmla="*/ 165 h 296"/>
                <a:gd name="T88" fmla="*/ 152 w 396"/>
                <a:gd name="T89" fmla="*/ 151 h 296"/>
                <a:gd name="T90" fmla="*/ 220 w 396"/>
                <a:gd name="T91" fmla="*/ 165 h 296"/>
                <a:gd name="T92" fmla="*/ 230 w 396"/>
                <a:gd name="T93" fmla="*/ 180 h 296"/>
                <a:gd name="T94" fmla="*/ 239 w 396"/>
                <a:gd name="T95" fmla="*/ 196 h 296"/>
                <a:gd name="T96" fmla="*/ 237 w 396"/>
                <a:gd name="T97" fmla="*/ 227 h 296"/>
                <a:gd name="T98" fmla="*/ 254 w 396"/>
                <a:gd name="T99" fmla="*/ 227 h 296"/>
                <a:gd name="T100" fmla="*/ 277 w 396"/>
                <a:gd name="T101" fmla="*/ 227 h 296"/>
                <a:gd name="T102" fmla="*/ 287 w 396"/>
                <a:gd name="T103" fmla="*/ 227 h 296"/>
                <a:gd name="T104" fmla="*/ 296 w 396"/>
                <a:gd name="T105" fmla="*/ 236 h 296"/>
                <a:gd name="T106" fmla="*/ 301 w 396"/>
                <a:gd name="T107" fmla="*/ 251 h 296"/>
                <a:gd name="T108" fmla="*/ 301 w 396"/>
                <a:gd name="T109" fmla="*/ 284 h 296"/>
                <a:gd name="T110" fmla="*/ 310 w 396"/>
                <a:gd name="T111" fmla="*/ 286 h 296"/>
                <a:gd name="T112" fmla="*/ 327 w 396"/>
                <a:gd name="T113" fmla="*/ 293 h 296"/>
                <a:gd name="T114" fmla="*/ 339 w 396"/>
                <a:gd name="T115" fmla="*/ 279 h 296"/>
                <a:gd name="T116" fmla="*/ 365 w 396"/>
                <a:gd name="T117" fmla="*/ 277 h 296"/>
                <a:gd name="T118" fmla="*/ 374 w 396"/>
                <a:gd name="T119" fmla="*/ 253 h 296"/>
                <a:gd name="T120" fmla="*/ 365 w 396"/>
                <a:gd name="T121" fmla="*/ 239 h 296"/>
                <a:gd name="T122" fmla="*/ 381 w 396"/>
                <a:gd name="T123" fmla="*/ 227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96" h="296">
                  <a:moveTo>
                    <a:pt x="396" y="232"/>
                  </a:moveTo>
                  <a:lnTo>
                    <a:pt x="396" y="229"/>
                  </a:lnTo>
                  <a:lnTo>
                    <a:pt x="396" y="229"/>
                  </a:lnTo>
                  <a:lnTo>
                    <a:pt x="396" y="227"/>
                  </a:lnTo>
                  <a:lnTo>
                    <a:pt x="396" y="227"/>
                  </a:lnTo>
                  <a:lnTo>
                    <a:pt x="396" y="225"/>
                  </a:lnTo>
                  <a:lnTo>
                    <a:pt x="396" y="222"/>
                  </a:lnTo>
                  <a:lnTo>
                    <a:pt x="396" y="220"/>
                  </a:lnTo>
                  <a:lnTo>
                    <a:pt x="396" y="220"/>
                  </a:lnTo>
                  <a:lnTo>
                    <a:pt x="393" y="220"/>
                  </a:lnTo>
                  <a:lnTo>
                    <a:pt x="393" y="218"/>
                  </a:lnTo>
                  <a:lnTo>
                    <a:pt x="393" y="218"/>
                  </a:lnTo>
                  <a:lnTo>
                    <a:pt x="391" y="215"/>
                  </a:lnTo>
                  <a:lnTo>
                    <a:pt x="391" y="215"/>
                  </a:lnTo>
                  <a:lnTo>
                    <a:pt x="388" y="213"/>
                  </a:lnTo>
                  <a:lnTo>
                    <a:pt x="388" y="213"/>
                  </a:lnTo>
                  <a:lnTo>
                    <a:pt x="388" y="213"/>
                  </a:lnTo>
                  <a:lnTo>
                    <a:pt x="388" y="213"/>
                  </a:lnTo>
                  <a:lnTo>
                    <a:pt x="388" y="213"/>
                  </a:lnTo>
                  <a:lnTo>
                    <a:pt x="388" y="213"/>
                  </a:lnTo>
                  <a:lnTo>
                    <a:pt x="386" y="213"/>
                  </a:lnTo>
                  <a:lnTo>
                    <a:pt x="384" y="213"/>
                  </a:lnTo>
                  <a:lnTo>
                    <a:pt x="384" y="213"/>
                  </a:lnTo>
                  <a:lnTo>
                    <a:pt x="381" y="210"/>
                  </a:lnTo>
                  <a:lnTo>
                    <a:pt x="379" y="210"/>
                  </a:lnTo>
                  <a:lnTo>
                    <a:pt x="381" y="206"/>
                  </a:lnTo>
                  <a:lnTo>
                    <a:pt x="381" y="201"/>
                  </a:lnTo>
                  <a:lnTo>
                    <a:pt x="381" y="201"/>
                  </a:lnTo>
                  <a:lnTo>
                    <a:pt x="381" y="199"/>
                  </a:lnTo>
                  <a:lnTo>
                    <a:pt x="381" y="199"/>
                  </a:lnTo>
                  <a:lnTo>
                    <a:pt x="381" y="199"/>
                  </a:lnTo>
                  <a:lnTo>
                    <a:pt x="381" y="199"/>
                  </a:lnTo>
                  <a:lnTo>
                    <a:pt x="384" y="199"/>
                  </a:lnTo>
                  <a:lnTo>
                    <a:pt x="388" y="196"/>
                  </a:lnTo>
                  <a:lnTo>
                    <a:pt x="388" y="196"/>
                  </a:lnTo>
                  <a:lnTo>
                    <a:pt x="388" y="196"/>
                  </a:lnTo>
                  <a:lnTo>
                    <a:pt x="391" y="196"/>
                  </a:lnTo>
                  <a:lnTo>
                    <a:pt x="391" y="196"/>
                  </a:lnTo>
                  <a:lnTo>
                    <a:pt x="391" y="196"/>
                  </a:lnTo>
                  <a:lnTo>
                    <a:pt x="391" y="194"/>
                  </a:lnTo>
                  <a:lnTo>
                    <a:pt x="388" y="194"/>
                  </a:lnTo>
                  <a:lnTo>
                    <a:pt x="388" y="191"/>
                  </a:lnTo>
                  <a:lnTo>
                    <a:pt x="386" y="191"/>
                  </a:lnTo>
                  <a:lnTo>
                    <a:pt x="386" y="189"/>
                  </a:lnTo>
                  <a:lnTo>
                    <a:pt x="386" y="189"/>
                  </a:lnTo>
                  <a:lnTo>
                    <a:pt x="386" y="191"/>
                  </a:lnTo>
                  <a:lnTo>
                    <a:pt x="384" y="191"/>
                  </a:lnTo>
                  <a:lnTo>
                    <a:pt x="381" y="189"/>
                  </a:lnTo>
                  <a:lnTo>
                    <a:pt x="381" y="187"/>
                  </a:lnTo>
                  <a:lnTo>
                    <a:pt x="384" y="182"/>
                  </a:lnTo>
                  <a:lnTo>
                    <a:pt x="384" y="182"/>
                  </a:lnTo>
                  <a:lnTo>
                    <a:pt x="386" y="177"/>
                  </a:lnTo>
                  <a:lnTo>
                    <a:pt x="386" y="177"/>
                  </a:lnTo>
                  <a:lnTo>
                    <a:pt x="384" y="177"/>
                  </a:lnTo>
                  <a:lnTo>
                    <a:pt x="381" y="177"/>
                  </a:lnTo>
                  <a:lnTo>
                    <a:pt x="379" y="177"/>
                  </a:lnTo>
                  <a:lnTo>
                    <a:pt x="379" y="180"/>
                  </a:lnTo>
                  <a:lnTo>
                    <a:pt x="377" y="180"/>
                  </a:lnTo>
                  <a:lnTo>
                    <a:pt x="377" y="180"/>
                  </a:lnTo>
                  <a:lnTo>
                    <a:pt x="374" y="177"/>
                  </a:lnTo>
                  <a:lnTo>
                    <a:pt x="374" y="177"/>
                  </a:lnTo>
                  <a:lnTo>
                    <a:pt x="374" y="177"/>
                  </a:lnTo>
                  <a:lnTo>
                    <a:pt x="369" y="173"/>
                  </a:lnTo>
                  <a:lnTo>
                    <a:pt x="369" y="173"/>
                  </a:lnTo>
                  <a:lnTo>
                    <a:pt x="369" y="170"/>
                  </a:lnTo>
                  <a:lnTo>
                    <a:pt x="369" y="170"/>
                  </a:lnTo>
                  <a:lnTo>
                    <a:pt x="369" y="168"/>
                  </a:lnTo>
                  <a:lnTo>
                    <a:pt x="369" y="168"/>
                  </a:lnTo>
                  <a:lnTo>
                    <a:pt x="372" y="154"/>
                  </a:lnTo>
                  <a:lnTo>
                    <a:pt x="372" y="154"/>
                  </a:lnTo>
                  <a:lnTo>
                    <a:pt x="369" y="154"/>
                  </a:lnTo>
                  <a:lnTo>
                    <a:pt x="369" y="154"/>
                  </a:lnTo>
                  <a:lnTo>
                    <a:pt x="369" y="151"/>
                  </a:lnTo>
                  <a:lnTo>
                    <a:pt x="369" y="151"/>
                  </a:lnTo>
                  <a:lnTo>
                    <a:pt x="369" y="151"/>
                  </a:lnTo>
                  <a:lnTo>
                    <a:pt x="369" y="151"/>
                  </a:lnTo>
                  <a:lnTo>
                    <a:pt x="369" y="151"/>
                  </a:lnTo>
                  <a:lnTo>
                    <a:pt x="369" y="151"/>
                  </a:lnTo>
                  <a:lnTo>
                    <a:pt x="369" y="151"/>
                  </a:lnTo>
                  <a:lnTo>
                    <a:pt x="369" y="151"/>
                  </a:lnTo>
                  <a:lnTo>
                    <a:pt x="369" y="151"/>
                  </a:lnTo>
                  <a:lnTo>
                    <a:pt x="369" y="151"/>
                  </a:lnTo>
                  <a:lnTo>
                    <a:pt x="369" y="149"/>
                  </a:lnTo>
                  <a:lnTo>
                    <a:pt x="369" y="149"/>
                  </a:lnTo>
                  <a:lnTo>
                    <a:pt x="369" y="149"/>
                  </a:lnTo>
                  <a:lnTo>
                    <a:pt x="369" y="149"/>
                  </a:lnTo>
                  <a:lnTo>
                    <a:pt x="372" y="147"/>
                  </a:lnTo>
                  <a:lnTo>
                    <a:pt x="372" y="147"/>
                  </a:lnTo>
                  <a:lnTo>
                    <a:pt x="369" y="147"/>
                  </a:lnTo>
                  <a:lnTo>
                    <a:pt x="369" y="147"/>
                  </a:lnTo>
                  <a:lnTo>
                    <a:pt x="369" y="144"/>
                  </a:lnTo>
                  <a:lnTo>
                    <a:pt x="372" y="144"/>
                  </a:lnTo>
                  <a:lnTo>
                    <a:pt x="372" y="142"/>
                  </a:lnTo>
                  <a:lnTo>
                    <a:pt x="374" y="142"/>
                  </a:lnTo>
                  <a:lnTo>
                    <a:pt x="377" y="142"/>
                  </a:lnTo>
                  <a:lnTo>
                    <a:pt x="377" y="139"/>
                  </a:lnTo>
                  <a:lnTo>
                    <a:pt x="377" y="139"/>
                  </a:lnTo>
                  <a:lnTo>
                    <a:pt x="379" y="137"/>
                  </a:lnTo>
                  <a:lnTo>
                    <a:pt x="379" y="137"/>
                  </a:lnTo>
                  <a:lnTo>
                    <a:pt x="379" y="137"/>
                  </a:lnTo>
                  <a:lnTo>
                    <a:pt x="379" y="135"/>
                  </a:lnTo>
                  <a:lnTo>
                    <a:pt x="381" y="132"/>
                  </a:lnTo>
                  <a:lnTo>
                    <a:pt x="379" y="132"/>
                  </a:lnTo>
                  <a:lnTo>
                    <a:pt x="379" y="130"/>
                  </a:lnTo>
                  <a:lnTo>
                    <a:pt x="379" y="130"/>
                  </a:lnTo>
                  <a:lnTo>
                    <a:pt x="379" y="128"/>
                  </a:lnTo>
                  <a:lnTo>
                    <a:pt x="377" y="128"/>
                  </a:lnTo>
                  <a:lnTo>
                    <a:pt x="374" y="128"/>
                  </a:lnTo>
                  <a:lnTo>
                    <a:pt x="374" y="128"/>
                  </a:lnTo>
                  <a:lnTo>
                    <a:pt x="372" y="125"/>
                  </a:lnTo>
                  <a:lnTo>
                    <a:pt x="372" y="125"/>
                  </a:lnTo>
                  <a:lnTo>
                    <a:pt x="372" y="123"/>
                  </a:lnTo>
                  <a:lnTo>
                    <a:pt x="372" y="123"/>
                  </a:lnTo>
                  <a:lnTo>
                    <a:pt x="372" y="123"/>
                  </a:lnTo>
                  <a:lnTo>
                    <a:pt x="369" y="123"/>
                  </a:lnTo>
                  <a:lnTo>
                    <a:pt x="369" y="123"/>
                  </a:lnTo>
                  <a:lnTo>
                    <a:pt x="369" y="123"/>
                  </a:lnTo>
                  <a:lnTo>
                    <a:pt x="367" y="123"/>
                  </a:lnTo>
                  <a:lnTo>
                    <a:pt x="367" y="123"/>
                  </a:lnTo>
                  <a:lnTo>
                    <a:pt x="367" y="123"/>
                  </a:lnTo>
                  <a:lnTo>
                    <a:pt x="365" y="120"/>
                  </a:lnTo>
                  <a:lnTo>
                    <a:pt x="362" y="118"/>
                  </a:lnTo>
                  <a:lnTo>
                    <a:pt x="362" y="116"/>
                  </a:lnTo>
                  <a:lnTo>
                    <a:pt x="362" y="106"/>
                  </a:lnTo>
                  <a:lnTo>
                    <a:pt x="362" y="104"/>
                  </a:lnTo>
                  <a:lnTo>
                    <a:pt x="360" y="104"/>
                  </a:lnTo>
                  <a:lnTo>
                    <a:pt x="360" y="104"/>
                  </a:lnTo>
                  <a:lnTo>
                    <a:pt x="360" y="99"/>
                  </a:lnTo>
                  <a:lnTo>
                    <a:pt x="362" y="99"/>
                  </a:lnTo>
                  <a:lnTo>
                    <a:pt x="362" y="99"/>
                  </a:lnTo>
                  <a:lnTo>
                    <a:pt x="362" y="99"/>
                  </a:lnTo>
                  <a:lnTo>
                    <a:pt x="362" y="92"/>
                  </a:lnTo>
                  <a:lnTo>
                    <a:pt x="362" y="92"/>
                  </a:lnTo>
                  <a:lnTo>
                    <a:pt x="360" y="90"/>
                  </a:lnTo>
                  <a:lnTo>
                    <a:pt x="360" y="90"/>
                  </a:lnTo>
                  <a:lnTo>
                    <a:pt x="358" y="87"/>
                  </a:lnTo>
                  <a:lnTo>
                    <a:pt x="358" y="87"/>
                  </a:lnTo>
                  <a:lnTo>
                    <a:pt x="358" y="90"/>
                  </a:lnTo>
                  <a:lnTo>
                    <a:pt x="355" y="90"/>
                  </a:lnTo>
                  <a:lnTo>
                    <a:pt x="355" y="90"/>
                  </a:lnTo>
                  <a:lnTo>
                    <a:pt x="355" y="90"/>
                  </a:lnTo>
                  <a:lnTo>
                    <a:pt x="355" y="90"/>
                  </a:lnTo>
                  <a:lnTo>
                    <a:pt x="353" y="90"/>
                  </a:lnTo>
                  <a:lnTo>
                    <a:pt x="353" y="90"/>
                  </a:lnTo>
                  <a:lnTo>
                    <a:pt x="351" y="90"/>
                  </a:lnTo>
                  <a:lnTo>
                    <a:pt x="351" y="92"/>
                  </a:lnTo>
                  <a:lnTo>
                    <a:pt x="348" y="92"/>
                  </a:lnTo>
                  <a:lnTo>
                    <a:pt x="348" y="92"/>
                  </a:lnTo>
                  <a:lnTo>
                    <a:pt x="348" y="92"/>
                  </a:lnTo>
                  <a:lnTo>
                    <a:pt x="346" y="94"/>
                  </a:lnTo>
                  <a:lnTo>
                    <a:pt x="346" y="94"/>
                  </a:lnTo>
                  <a:lnTo>
                    <a:pt x="343" y="92"/>
                  </a:lnTo>
                  <a:lnTo>
                    <a:pt x="343" y="94"/>
                  </a:lnTo>
                  <a:lnTo>
                    <a:pt x="343" y="94"/>
                  </a:lnTo>
                  <a:lnTo>
                    <a:pt x="341" y="94"/>
                  </a:lnTo>
                  <a:lnTo>
                    <a:pt x="341" y="94"/>
                  </a:lnTo>
                  <a:lnTo>
                    <a:pt x="341" y="92"/>
                  </a:lnTo>
                  <a:lnTo>
                    <a:pt x="341" y="92"/>
                  </a:lnTo>
                  <a:lnTo>
                    <a:pt x="341" y="90"/>
                  </a:lnTo>
                  <a:lnTo>
                    <a:pt x="341" y="90"/>
                  </a:lnTo>
                  <a:lnTo>
                    <a:pt x="343" y="87"/>
                  </a:lnTo>
                  <a:lnTo>
                    <a:pt x="346" y="87"/>
                  </a:lnTo>
                  <a:lnTo>
                    <a:pt x="346" y="85"/>
                  </a:lnTo>
                  <a:lnTo>
                    <a:pt x="346" y="85"/>
                  </a:lnTo>
                  <a:lnTo>
                    <a:pt x="346" y="85"/>
                  </a:lnTo>
                  <a:lnTo>
                    <a:pt x="346" y="85"/>
                  </a:lnTo>
                  <a:lnTo>
                    <a:pt x="346" y="85"/>
                  </a:lnTo>
                  <a:lnTo>
                    <a:pt x="346" y="85"/>
                  </a:lnTo>
                  <a:lnTo>
                    <a:pt x="348" y="83"/>
                  </a:lnTo>
                  <a:lnTo>
                    <a:pt x="348" y="83"/>
                  </a:lnTo>
                  <a:lnTo>
                    <a:pt x="348" y="80"/>
                  </a:lnTo>
                  <a:lnTo>
                    <a:pt x="348" y="80"/>
                  </a:lnTo>
                  <a:lnTo>
                    <a:pt x="348" y="80"/>
                  </a:lnTo>
                  <a:lnTo>
                    <a:pt x="351" y="80"/>
                  </a:lnTo>
                  <a:lnTo>
                    <a:pt x="351" y="78"/>
                  </a:lnTo>
                  <a:lnTo>
                    <a:pt x="351" y="78"/>
                  </a:lnTo>
                  <a:lnTo>
                    <a:pt x="351" y="78"/>
                  </a:lnTo>
                  <a:lnTo>
                    <a:pt x="351" y="78"/>
                  </a:lnTo>
                  <a:lnTo>
                    <a:pt x="351" y="78"/>
                  </a:lnTo>
                  <a:lnTo>
                    <a:pt x="351" y="78"/>
                  </a:lnTo>
                  <a:lnTo>
                    <a:pt x="351" y="78"/>
                  </a:lnTo>
                  <a:lnTo>
                    <a:pt x="351" y="78"/>
                  </a:lnTo>
                  <a:lnTo>
                    <a:pt x="353" y="76"/>
                  </a:lnTo>
                  <a:lnTo>
                    <a:pt x="353" y="76"/>
                  </a:lnTo>
                  <a:lnTo>
                    <a:pt x="355" y="76"/>
                  </a:lnTo>
                  <a:lnTo>
                    <a:pt x="355" y="76"/>
                  </a:lnTo>
                  <a:lnTo>
                    <a:pt x="355" y="76"/>
                  </a:lnTo>
                  <a:lnTo>
                    <a:pt x="358" y="76"/>
                  </a:lnTo>
                  <a:lnTo>
                    <a:pt x="358" y="76"/>
                  </a:lnTo>
                  <a:lnTo>
                    <a:pt x="358" y="73"/>
                  </a:lnTo>
                  <a:lnTo>
                    <a:pt x="358" y="73"/>
                  </a:lnTo>
                  <a:lnTo>
                    <a:pt x="358" y="73"/>
                  </a:lnTo>
                  <a:lnTo>
                    <a:pt x="355" y="73"/>
                  </a:lnTo>
                  <a:lnTo>
                    <a:pt x="355" y="73"/>
                  </a:lnTo>
                  <a:lnTo>
                    <a:pt x="355" y="73"/>
                  </a:lnTo>
                  <a:lnTo>
                    <a:pt x="358" y="71"/>
                  </a:lnTo>
                  <a:lnTo>
                    <a:pt x="358" y="71"/>
                  </a:lnTo>
                  <a:lnTo>
                    <a:pt x="358" y="71"/>
                  </a:lnTo>
                  <a:lnTo>
                    <a:pt x="355" y="71"/>
                  </a:lnTo>
                  <a:lnTo>
                    <a:pt x="353" y="68"/>
                  </a:lnTo>
                  <a:lnTo>
                    <a:pt x="351" y="68"/>
                  </a:lnTo>
                  <a:lnTo>
                    <a:pt x="351" y="68"/>
                  </a:lnTo>
                  <a:lnTo>
                    <a:pt x="351" y="68"/>
                  </a:lnTo>
                  <a:lnTo>
                    <a:pt x="348" y="66"/>
                  </a:lnTo>
                  <a:lnTo>
                    <a:pt x="348" y="66"/>
                  </a:lnTo>
                  <a:lnTo>
                    <a:pt x="348" y="66"/>
                  </a:lnTo>
                  <a:lnTo>
                    <a:pt x="348" y="66"/>
                  </a:lnTo>
                  <a:lnTo>
                    <a:pt x="346" y="66"/>
                  </a:lnTo>
                  <a:lnTo>
                    <a:pt x="343" y="64"/>
                  </a:lnTo>
                  <a:lnTo>
                    <a:pt x="343" y="64"/>
                  </a:lnTo>
                  <a:lnTo>
                    <a:pt x="341" y="64"/>
                  </a:lnTo>
                  <a:lnTo>
                    <a:pt x="341" y="61"/>
                  </a:lnTo>
                  <a:lnTo>
                    <a:pt x="341" y="61"/>
                  </a:lnTo>
                  <a:lnTo>
                    <a:pt x="341" y="57"/>
                  </a:lnTo>
                  <a:lnTo>
                    <a:pt x="339" y="57"/>
                  </a:lnTo>
                  <a:lnTo>
                    <a:pt x="339" y="57"/>
                  </a:lnTo>
                  <a:lnTo>
                    <a:pt x="339" y="57"/>
                  </a:lnTo>
                  <a:lnTo>
                    <a:pt x="336" y="57"/>
                  </a:lnTo>
                  <a:lnTo>
                    <a:pt x="336" y="57"/>
                  </a:lnTo>
                  <a:lnTo>
                    <a:pt x="334" y="57"/>
                  </a:lnTo>
                  <a:lnTo>
                    <a:pt x="334" y="57"/>
                  </a:lnTo>
                  <a:lnTo>
                    <a:pt x="334" y="57"/>
                  </a:lnTo>
                  <a:lnTo>
                    <a:pt x="336" y="42"/>
                  </a:lnTo>
                  <a:lnTo>
                    <a:pt x="336" y="42"/>
                  </a:lnTo>
                  <a:lnTo>
                    <a:pt x="336" y="40"/>
                  </a:lnTo>
                  <a:lnTo>
                    <a:pt x="334" y="40"/>
                  </a:lnTo>
                  <a:lnTo>
                    <a:pt x="334" y="40"/>
                  </a:lnTo>
                  <a:lnTo>
                    <a:pt x="334" y="38"/>
                  </a:lnTo>
                  <a:lnTo>
                    <a:pt x="334" y="38"/>
                  </a:lnTo>
                  <a:lnTo>
                    <a:pt x="334" y="38"/>
                  </a:lnTo>
                  <a:lnTo>
                    <a:pt x="334" y="35"/>
                  </a:lnTo>
                  <a:lnTo>
                    <a:pt x="332" y="35"/>
                  </a:lnTo>
                  <a:lnTo>
                    <a:pt x="332" y="35"/>
                  </a:lnTo>
                  <a:lnTo>
                    <a:pt x="329" y="35"/>
                  </a:lnTo>
                  <a:lnTo>
                    <a:pt x="329" y="35"/>
                  </a:lnTo>
                  <a:lnTo>
                    <a:pt x="329" y="33"/>
                  </a:lnTo>
                  <a:lnTo>
                    <a:pt x="329" y="33"/>
                  </a:lnTo>
                  <a:lnTo>
                    <a:pt x="329" y="31"/>
                  </a:lnTo>
                  <a:lnTo>
                    <a:pt x="329" y="28"/>
                  </a:lnTo>
                  <a:lnTo>
                    <a:pt x="329" y="28"/>
                  </a:lnTo>
                  <a:lnTo>
                    <a:pt x="329" y="28"/>
                  </a:lnTo>
                  <a:lnTo>
                    <a:pt x="327" y="26"/>
                  </a:lnTo>
                  <a:lnTo>
                    <a:pt x="327" y="26"/>
                  </a:lnTo>
                  <a:lnTo>
                    <a:pt x="327" y="28"/>
                  </a:lnTo>
                  <a:lnTo>
                    <a:pt x="327" y="26"/>
                  </a:lnTo>
                  <a:lnTo>
                    <a:pt x="325" y="26"/>
                  </a:lnTo>
                  <a:lnTo>
                    <a:pt x="325" y="26"/>
                  </a:lnTo>
                  <a:lnTo>
                    <a:pt x="325" y="23"/>
                  </a:lnTo>
                  <a:lnTo>
                    <a:pt x="325" y="23"/>
                  </a:lnTo>
                  <a:lnTo>
                    <a:pt x="325" y="21"/>
                  </a:lnTo>
                  <a:lnTo>
                    <a:pt x="327" y="21"/>
                  </a:lnTo>
                  <a:lnTo>
                    <a:pt x="327" y="19"/>
                  </a:lnTo>
                  <a:lnTo>
                    <a:pt x="327" y="19"/>
                  </a:lnTo>
                  <a:lnTo>
                    <a:pt x="327" y="16"/>
                  </a:lnTo>
                  <a:lnTo>
                    <a:pt x="325" y="16"/>
                  </a:lnTo>
                  <a:lnTo>
                    <a:pt x="322" y="16"/>
                  </a:lnTo>
                  <a:lnTo>
                    <a:pt x="317" y="12"/>
                  </a:lnTo>
                  <a:lnTo>
                    <a:pt x="315" y="12"/>
                  </a:lnTo>
                  <a:lnTo>
                    <a:pt x="310" y="9"/>
                  </a:lnTo>
                  <a:lnTo>
                    <a:pt x="310" y="9"/>
                  </a:lnTo>
                  <a:lnTo>
                    <a:pt x="310" y="12"/>
                  </a:lnTo>
                  <a:lnTo>
                    <a:pt x="308" y="12"/>
                  </a:lnTo>
                  <a:lnTo>
                    <a:pt x="308" y="12"/>
                  </a:lnTo>
                  <a:lnTo>
                    <a:pt x="308" y="9"/>
                  </a:lnTo>
                  <a:lnTo>
                    <a:pt x="308" y="9"/>
                  </a:lnTo>
                  <a:lnTo>
                    <a:pt x="308" y="9"/>
                  </a:lnTo>
                  <a:lnTo>
                    <a:pt x="306" y="12"/>
                  </a:lnTo>
                  <a:lnTo>
                    <a:pt x="303" y="12"/>
                  </a:lnTo>
                  <a:lnTo>
                    <a:pt x="303" y="12"/>
                  </a:lnTo>
                  <a:lnTo>
                    <a:pt x="303" y="14"/>
                  </a:lnTo>
                  <a:lnTo>
                    <a:pt x="303" y="14"/>
                  </a:lnTo>
                  <a:lnTo>
                    <a:pt x="306" y="14"/>
                  </a:lnTo>
                  <a:lnTo>
                    <a:pt x="306" y="16"/>
                  </a:lnTo>
                  <a:lnTo>
                    <a:pt x="306" y="16"/>
                  </a:lnTo>
                  <a:lnTo>
                    <a:pt x="306" y="16"/>
                  </a:lnTo>
                  <a:lnTo>
                    <a:pt x="306" y="16"/>
                  </a:lnTo>
                  <a:lnTo>
                    <a:pt x="308" y="16"/>
                  </a:lnTo>
                  <a:lnTo>
                    <a:pt x="308" y="16"/>
                  </a:lnTo>
                  <a:lnTo>
                    <a:pt x="308" y="19"/>
                  </a:lnTo>
                  <a:lnTo>
                    <a:pt x="308" y="19"/>
                  </a:lnTo>
                  <a:lnTo>
                    <a:pt x="308" y="19"/>
                  </a:lnTo>
                  <a:lnTo>
                    <a:pt x="308" y="21"/>
                  </a:lnTo>
                  <a:lnTo>
                    <a:pt x="308" y="21"/>
                  </a:lnTo>
                  <a:lnTo>
                    <a:pt x="308" y="21"/>
                  </a:lnTo>
                  <a:lnTo>
                    <a:pt x="306" y="23"/>
                  </a:lnTo>
                  <a:lnTo>
                    <a:pt x="306" y="23"/>
                  </a:lnTo>
                  <a:lnTo>
                    <a:pt x="303" y="23"/>
                  </a:lnTo>
                  <a:lnTo>
                    <a:pt x="301" y="23"/>
                  </a:lnTo>
                  <a:lnTo>
                    <a:pt x="298" y="23"/>
                  </a:lnTo>
                  <a:lnTo>
                    <a:pt x="298" y="26"/>
                  </a:lnTo>
                  <a:lnTo>
                    <a:pt x="296" y="26"/>
                  </a:lnTo>
                  <a:lnTo>
                    <a:pt x="291" y="28"/>
                  </a:lnTo>
                  <a:lnTo>
                    <a:pt x="289" y="28"/>
                  </a:lnTo>
                  <a:lnTo>
                    <a:pt x="289" y="31"/>
                  </a:lnTo>
                  <a:lnTo>
                    <a:pt x="289" y="31"/>
                  </a:lnTo>
                  <a:lnTo>
                    <a:pt x="289" y="31"/>
                  </a:lnTo>
                  <a:lnTo>
                    <a:pt x="289" y="33"/>
                  </a:lnTo>
                  <a:lnTo>
                    <a:pt x="289" y="33"/>
                  </a:lnTo>
                  <a:lnTo>
                    <a:pt x="287" y="35"/>
                  </a:lnTo>
                  <a:lnTo>
                    <a:pt x="287" y="35"/>
                  </a:lnTo>
                  <a:lnTo>
                    <a:pt x="282" y="35"/>
                  </a:lnTo>
                  <a:lnTo>
                    <a:pt x="282" y="35"/>
                  </a:lnTo>
                  <a:lnTo>
                    <a:pt x="282" y="35"/>
                  </a:lnTo>
                  <a:lnTo>
                    <a:pt x="280" y="35"/>
                  </a:lnTo>
                  <a:lnTo>
                    <a:pt x="280" y="35"/>
                  </a:lnTo>
                  <a:lnTo>
                    <a:pt x="280" y="35"/>
                  </a:lnTo>
                  <a:lnTo>
                    <a:pt x="280" y="35"/>
                  </a:lnTo>
                  <a:lnTo>
                    <a:pt x="277" y="35"/>
                  </a:lnTo>
                  <a:lnTo>
                    <a:pt x="277" y="33"/>
                  </a:lnTo>
                  <a:lnTo>
                    <a:pt x="275" y="33"/>
                  </a:lnTo>
                  <a:lnTo>
                    <a:pt x="275" y="33"/>
                  </a:lnTo>
                  <a:lnTo>
                    <a:pt x="272" y="33"/>
                  </a:lnTo>
                  <a:lnTo>
                    <a:pt x="272" y="31"/>
                  </a:lnTo>
                  <a:lnTo>
                    <a:pt x="270" y="31"/>
                  </a:lnTo>
                  <a:lnTo>
                    <a:pt x="270" y="31"/>
                  </a:lnTo>
                  <a:lnTo>
                    <a:pt x="268" y="31"/>
                  </a:lnTo>
                  <a:lnTo>
                    <a:pt x="268" y="28"/>
                  </a:lnTo>
                  <a:lnTo>
                    <a:pt x="268" y="28"/>
                  </a:lnTo>
                  <a:lnTo>
                    <a:pt x="268" y="28"/>
                  </a:lnTo>
                  <a:lnTo>
                    <a:pt x="265" y="28"/>
                  </a:lnTo>
                  <a:lnTo>
                    <a:pt x="265" y="28"/>
                  </a:lnTo>
                  <a:lnTo>
                    <a:pt x="265" y="28"/>
                  </a:lnTo>
                  <a:lnTo>
                    <a:pt x="265" y="28"/>
                  </a:lnTo>
                  <a:lnTo>
                    <a:pt x="265" y="28"/>
                  </a:lnTo>
                  <a:lnTo>
                    <a:pt x="263" y="28"/>
                  </a:lnTo>
                  <a:lnTo>
                    <a:pt x="263" y="28"/>
                  </a:lnTo>
                  <a:lnTo>
                    <a:pt x="261" y="28"/>
                  </a:lnTo>
                  <a:lnTo>
                    <a:pt x="261" y="26"/>
                  </a:lnTo>
                  <a:lnTo>
                    <a:pt x="258" y="26"/>
                  </a:lnTo>
                  <a:lnTo>
                    <a:pt x="258" y="26"/>
                  </a:lnTo>
                  <a:lnTo>
                    <a:pt x="258" y="26"/>
                  </a:lnTo>
                  <a:lnTo>
                    <a:pt x="256" y="26"/>
                  </a:lnTo>
                  <a:lnTo>
                    <a:pt x="256" y="26"/>
                  </a:lnTo>
                  <a:lnTo>
                    <a:pt x="254" y="26"/>
                  </a:lnTo>
                  <a:lnTo>
                    <a:pt x="254" y="26"/>
                  </a:lnTo>
                  <a:lnTo>
                    <a:pt x="254" y="26"/>
                  </a:lnTo>
                  <a:lnTo>
                    <a:pt x="254" y="26"/>
                  </a:lnTo>
                  <a:lnTo>
                    <a:pt x="254" y="26"/>
                  </a:lnTo>
                  <a:lnTo>
                    <a:pt x="254" y="26"/>
                  </a:lnTo>
                  <a:lnTo>
                    <a:pt x="254" y="28"/>
                  </a:lnTo>
                  <a:lnTo>
                    <a:pt x="254" y="28"/>
                  </a:lnTo>
                  <a:lnTo>
                    <a:pt x="251" y="28"/>
                  </a:lnTo>
                  <a:lnTo>
                    <a:pt x="251" y="28"/>
                  </a:lnTo>
                  <a:lnTo>
                    <a:pt x="251" y="28"/>
                  </a:lnTo>
                  <a:lnTo>
                    <a:pt x="251" y="28"/>
                  </a:lnTo>
                  <a:lnTo>
                    <a:pt x="251" y="28"/>
                  </a:lnTo>
                  <a:lnTo>
                    <a:pt x="251" y="28"/>
                  </a:lnTo>
                  <a:lnTo>
                    <a:pt x="249" y="31"/>
                  </a:lnTo>
                  <a:lnTo>
                    <a:pt x="249" y="31"/>
                  </a:lnTo>
                  <a:lnTo>
                    <a:pt x="246" y="31"/>
                  </a:lnTo>
                  <a:lnTo>
                    <a:pt x="244" y="31"/>
                  </a:lnTo>
                  <a:lnTo>
                    <a:pt x="244" y="31"/>
                  </a:lnTo>
                  <a:lnTo>
                    <a:pt x="244" y="31"/>
                  </a:lnTo>
                  <a:lnTo>
                    <a:pt x="244" y="33"/>
                  </a:lnTo>
                  <a:lnTo>
                    <a:pt x="244" y="33"/>
                  </a:lnTo>
                  <a:lnTo>
                    <a:pt x="244" y="33"/>
                  </a:lnTo>
                  <a:lnTo>
                    <a:pt x="244" y="33"/>
                  </a:lnTo>
                  <a:lnTo>
                    <a:pt x="244" y="33"/>
                  </a:lnTo>
                  <a:lnTo>
                    <a:pt x="244" y="35"/>
                  </a:lnTo>
                  <a:lnTo>
                    <a:pt x="242" y="35"/>
                  </a:lnTo>
                  <a:lnTo>
                    <a:pt x="242" y="35"/>
                  </a:lnTo>
                  <a:lnTo>
                    <a:pt x="242" y="35"/>
                  </a:lnTo>
                  <a:lnTo>
                    <a:pt x="242" y="38"/>
                  </a:lnTo>
                  <a:lnTo>
                    <a:pt x="239" y="38"/>
                  </a:lnTo>
                  <a:lnTo>
                    <a:pt x="239" y="38"/>
                  </a:lnTo>
                  <a:lnTo>
                    <a:pt x="239" y="40"/>
                  </a:lnTo>
                  <a:lnTo>
                    <a:pt x="237" y="40"/>
                  </a:lnTo>
                  <a:lnTo>
                    <a:pt x="237" y="40"/>
                  </a:lnTo>
                  <a:lnTo>
                    <a:pt x="237" y="42"/>
                  </a:lnTo>
                  <a:lnTo>
                    <a:pt x="237" y="42"/>
                  </a:lnTo>
                  <a:lnTo>
                    <a:pt x="237" y="42"/>
                  </a:lnTo>
                  <a:lnTo>
                    <a:pt x="235" y="42"/>
                  </a:lnTo>
                  <a:lnTo>
                    <a:pt x="232" y="42"/>
                  </a:lnTo>
                  <a:lnTo>
                    <a:pt x="232" y="42"/>
                  </a:lnTo>
                  <a:lnTo>
                    <a:pt x="230" y="38"/>
                  </a:lnTo>
                  <a:lnTo>
                    <a:pt x="228" y="35"/>
                  </a:lnTo>
                  <a:lnTo>
                    <a:pt x="228" y="35"/>
                  </a:lnTo>
                  <a:lnTo>
                    <a:pt x="228" y="35"/>
                  </a:lnTo>
                  <a:lnTo>
                    <a:pt x="228" y="33"/>
                  </a:lnTo>
                  <a:lnTo>
                    <a:pt x="228" y="33"/>
                  </a:lnTo>
                  <a:lnTo>
                    <a:pt x="228" y="33"/>
                  </a:lnTo>
                  <a:lnTo>
                    <a:pt x="228" y="31"/>
                  </a:lnTo>
                  <a:lnTo>
                    <a:pt x="225" y="31"/>
                  </a:lnTo>
                  <a:lnTo>
                    <a:pt x="225" y="31"/>
                  </a:lnTo>
                  <a:lnTo>
                    <a:pt x="223" y="26"/>
                  </a:lnTo>
                  <a:lnTo>
                    <a:pt x="223" y="26"/>
                  </a:lnTo>
                  <a:lnTo>
                    <a:pt x="220" y="26"/>
                  </a:lnTo>
                  <a:lnTo>
                    <a:pt x="220" y="26"/>
                  </a:lnTo>
                  <a:lnTo>
                    <a:pt x="218" y="26"/>
                  </a:lnTo>
                  <a:lnTo>
                    <a:pt x="216" y="26"/>
                  </a:lnTo>
                  <a:lnTo>
                    <a:pt x="216" y="26"/>
                  </a:lnTo>
                  <a:lnTo>
                    <a:pt x="216" y="26"/>
                  </a:lnTo>
                  <a:lnTo>
                    <a:pt x="213" y="28"/>
                  </a:lnTo>
                  <a:lnTo>
                    <a:pt x="213" y="31"/>
                  </a:lnTo>
                  <a:lnTo>
                    <a:pt x="211" y="31"/>
                  </a:lnTo>
                  <a:lnTo>
                    <a:pt x="211" y="31"/>
                  </a:lnTo>
                  <a:lnTo>
                    <a:pt x="211" y="31"/>
                  </a:lnTo>
                  <a:lnTo>
                    <a:pt x="211" y="33"/>
                  </a:lnTo>
                  <a:lnTo>
                    <a:pt x="211" y="33"/>
                  </a:lnTo>
                  <a:lnTo>
                    <a:pt x="209" y="33"/>
                  </a:lnTo>
                  <a:lnTo>
                    <a:pt x="209" y="33"/>
                  </a:lnTo>
                  <a:lnTo>
                    <a:pt x="209" y="35"/>
                  </a:lnTo>
                  <a:lnTo>
                    <a:pt x="209" y="35"/>
                  </a:lnTo>
                  <a:lnTo>
                    <a:pt x="209" y="35"/>
                  </a:lnTo>
                  <a:lnTo>
                    <a:pt x="206" y="38"/>
                  </a:lnTo>
                  <a:lnTo>
                    <a:pt x="206" y="38"/>
                  </a:lnTo>
                  <a:lnTo>
                    <a:pt x="204" y="38"/>
                  </a:lnTo>
                  <a:lnTo>
                    <a:pt x="204" y="38"/>
                  </a:lnTo>
                  <a:lnTo>
                    <a:pt x="201" y="38"/>
                  </a:lnTo>
                  <a:lnTo>
                    <a:pt x="201" y="38"/>
                  </a:lnTo>
                  <a:lnTo>
                    <a:pt x="199" y="35"/>
                  </a:lnTo>
                  <a:lnTo>
                    <a:pt x="199" y="35"/>
                  </a:lnTo>
                  <a:lnTo>
                    <a:pt x="197" y="33"/>
                  </a:lnTo>
                  <a:lnTo>
                    <a:pt x="197" y="31"/>
                  </a:lnTo>
                  <a:lnTo>
                    <a:pt x="192" y="31"/>
                  </a:lnTo>
                  <a:lnTo>
                    <a:pt x="192" y="28"/>
                  </a:lnTo>
                  <a:lnTo>
                    <a:pt x="190" y="26"/>
                  </a:lnTo>
                  <a:lnTo>
                    <a:pt x="192" y="26"/>
                  </a:lnTo>
                  <a:lnTo>
                    <a:pt x="192" y="23"/>
                  </a:lnTo>
                  <a:lnTo>
                    <a:pt x="194" y="21"/>
                  </a:lnTo>
                  <a:lnTo>
                    <a:pt x="194" y="21"/>
                  </a:lnTo>
                  <a:lnTo>
                    <a:pt x="194" y="19"/>
                  </a:lnTo>
                  <a:lnTo>
                    <a:pt x="194" y="16"/>
                  </a:lnTo>
                  <a:lnTo>
                    <a:pt x="194" y="16"/>
                  </a:lnTo>
                  <a:lnTo>
                    <a:pt x="197" y="16"/>
                  </a:lnTo>
                  <a:lnTo>
                    <a:pt x="197" y="16"/>
                  </a:lnTo>
                  <a:lnTo>
                    <a:pt x="197" y="16"/>
                  </a:lnTo>
                  <a:lnTo>
                    <a:pt x="194" y="16"/>
                  </a:lnTo>
                  <a:lnTo>
                    <a:pt x="192" y="14"/>
                  </a:lnTo>
                  <a:lnTo>
                    <a:pt x="190" y="14"/>
                  </a:lnTo>
                  <a:lnTo>
                    <a:pt x="185" y="14"/>
                  </a:lnTo>
                  <a:lnTo>
                    <a:pt x="183" y="14"/>
                  </a:lnTo>
                  <a:lnTo>
                    <a:pt x="180" y="16"/>
                  </a:lnTo>
                  <a:lnTo>
                    <a:pt x="178" y="16"/>
                  </a:lnTo>
                  <a:lnTo>
                    <a:pt x="173" y="16"/>
                  </a:lnTo>
                  <a:lnTo>
                    <a:pt x="171" y="16"/>
                  </a:lnTo>
                  <a:lnTo>
                    <a:pt x="168" y="14"/>
                  </a:lnTo>
                  <a:lnTo>
                    <a:pt x="168" y="14"/>
                  </a:lnTo>
                  <a:lnTo>
                    <a:pt x="168" y="14"/>
                  </a:lnTo>
                  <a:lnTo>
                    <a:pt x="168" y="14"/>
                  </a:lnTo>
                  <a:lnTo>
                    <a:pt x="168" y="14"/>
                  </a:lnTo>
                  <a:lnTo>
                    <a:pt x="166" y="14"/>
                  </a:lnTo>
                  <a:lnTo>
                    <a:pt x="166" y="16"/>
                  </a:lnTo>
                  <a:lnTo>
                    <a:pt x="164" y="16"/>
                  </a:lnTo>
                  <a:lnTo>
                    <a:pt x="164" y="16"/>
                  </a:lnTo>
                  <a:lnTo>
                    <a:pt x="159" y="14"/>
                  </a:lnTo>
                  <a:lnTo>
                    <a:pt x="159" y="14"/>
                  </a:lnTo>
                  <a:lnTo>
                    <a:pt x="159" y="16"/>
                  </a:lnTo>
                  <a:lnTo>
                    <a:pt x="157" y="16"/>
                  </a:lnTo>
                  <a:lnTo>
                    <a:pt x="154" y="19"/>
                  </a:lnTo>
                  <a:lnTo>
                    <a:pt x="145" y="21"/>
                  </a:lnTo>
                  <a:lnTo>
                    <a:pt x="145" y="21"/>
                  </a:lnTo>
                  <a:lnTo>
                    <a:pt x="142" y="19"/>
                  </a:lnTo>
                  <a:lnTo>
                    <a:pt x="142" y="16"/>
                  </a:lnTo>
                  <a:lnTo>
                    <a:pt x="140" y="16"/>
                  </a:lnTo>
                  <a:lnTo>
                    <a:pt x="138" y="16"/>
                  </a:lnTo>
                  <a:lnTo>
                    <a:pt x="138" y="16"/>
                  </a:lnTo>
                  <a:lnTo>
                    <a:pt x="135" y="16"/>
                  </a:lnTo>
                  <a:lnTo>
                    <a:pt x="135" y="16"/>
                  </a:lnTo>
                  <a:lnTo>
                    <a:pt x="133" y="16"/>
                  </a:lnTo>
                  <a:lnTo>
                    <a:pt x="133" y="19"/>
                  </a:lnTo>
                  <a:lnTo>
                    <a:pt x="133" y="19"/>
                  </a:lnTo>
                  <a:lnTo>
                    <a:pt x="133" y="19"/>
                  </a:lnTo>
                  <a:lnTo>
                    <a:pt x="133" y="16"/>
                  </a:lnTo>
                  <a:lnTo>
                    <a:pt x="133" y="16"/>
                  </a:lnTo>
                  <a:lnTo>
                    <a:pt x="133" y="16"/>
                  </a:lnTo>
                  <a:lnTo>
                    <a:pt x="130" y="14"/>
                  </a:lnTo>
                  <a:lnTo>
                    <a:pt x="130" y="14"/>
                  </a:lnTo>
                  <a:lnTo>
                    <a:pt x="128" y="14"/>
                  </a:lnTo>
                  <a:lnTo>
                    <a:pt x="128" y="14"/>
                  </a:lnTo>
                  <a:lnTo>
                    <a:pt x="123" y="14"/>
                  </a:lnTo>
                  <a:lnTo>
                    <a:pt x="123" y="14"/>
                  </a:lnTo>
                  <a:lnTo>
                    <a:pt x="123" y="14"/>
                  </a:lnTo>
                  <a:lnTo>
                    <a:pt x="123" y="12"/>
                  </a:lnTo>
                  <a:lnTo>
                    <a:pt x="121" y="12"/>
                  </a:lnTo>
                  <a:lnTo>
                    <a:pt x="121" y="12"/>
                  </a:lnTo>
                  <a:lnTo>
                    <a:pt x="119" y="12"/>
                  </a:lnTo>
                  <a:lnTo>
                    <a:pt x="119" y="12"/>
                  </a:lnTo>
                  <a:lnTo>
                    <a:pt x="119" y="12"/>
                  </a:lnTo>
                  <a:lnTo>
                    <a:pt x="119" y="12"/>
                  </a:lnTo>
                  <a:lnTo>
                    <a:pt x="119" y="9"/>
                  </a:lnTo>
                  <a:lnTo>
                    <a:pt x="119" y="9"/>
                  </a:lnTo>
                  <a:lnTo>
                    <a:pt x="116" y="7"/>
                  </a:lnTo>
                  <a:lnTo>
                    <a:pt x="114" y="7"/>
                  </a:lnTo>
                  <a:lnTo>
                    <a:pt x="112" y="9"/>
                  </a:lnTo>
                  <a:lnTo>
                    <a:pt x="112" y="12"/>
                  </a:lnTo>
                  <a:lnTo>
                    <a:pt x="112" y="12"/>
                  </a:lnTo>
                  <a:lnTo>
                    <a:pt x="112" y="12"/>
                  </a:lnTo>
                  <a:lnTo>
                    <a:pt x="109" y="12"/>
                  </a:lnTo>
                  <a:lnTo>
                    <a:pt x="109" y="12"/>
                  </a:lnTo>
                  <a:lnTo>
                    <a:pt x="109" y="12"/>
                  </a:lnTo>
                  <a:lnTo>
                    <a:pt x="107" y="12"/>
                  </a:lnTo>
                  <a:lnTo>
                    <a:pt x="107" y="9"/>
                  </a:lnTo>
                  <a:lnTo>
                    <a:pt x="107" y="9"/>
                  </a:lnTo>
                  <a:lnTo>
                    <a:pt x="107" y="9"/>
                  </a:lnTo>
                  <a:lnTo>
                    <a:pt x="107" y="7"/>
                  </a:lnTo>
                  <a:lnTo>
                    <a:pt x="107" y="5"/>
                  </a:lnTo>
                  <a:lnTo>
                    <a:pt x="107" y="5"/>
                  </a:lnTo>
                  <a:lnTo>
                    <a:pt x="107" y="5"/>
                  </a:lnTo>
                  <a:lnTo>
                    <a:pt x="107" y="2"/>
                  </a:lnTo>
                  <a:lnTo>
                    <a:pt x="107" y="2"/>
                  </a:lnTo>
                  <a:lnTo>
                    <a:pt x="104" y="2"/>
                  </a:lnTo>
                  <a:lnTo>
                    <a:pt x="104" y="2"/>
                  </a:lnTo>
                  <a:lnTo>
                    <a:pt x="102" y="2"/>
                  </a:lnTo>
                  <a:lnTo>
                    <a:pt x="102" y="2"/>
                  </a:lnTo>
                  <a:lnTo>
                    <a:pt x="102" y="2"/>
                  </a:lnTo>
                  <a:lnTo>
                    <a:pt x="102" y="2"/>
                  </a:lnTo>
                  <a:lnTo>
                    <a:pt x="102" y="2"/>
                  </a:lnTo>
                  <a:lnTo>
                    <a:pt x="100" y="2"/>
                  </a:lnTo>
                  <a:lnTo>
                    <a:pt x="100" y="2"/>
                  </a:lnTo>
                  <a:lnTo>
                    <a:pt x="100" y="2"/>
                  </a:lnTo>
                  <a:lnTo>
                    <a:pt x="100" y="2"/>
                  </a:lnTo>
                  <a:lnTo>
                    <a:pt x="100" y="2"/>
                  </a:lnTo>
                  <a:lnTo>
                    <a:pt x="100" y="2"/>
                  </a:lnTo>
                  <a:lnTo>
                    <a:pt x="100" y="2"/>
                  </a:lnTo>
                  <a:lnTo>
                    <a:pt x="97" y="2"/>
                  </a:lnTo>
                  <a:lnTo>
                    <a:pt x="97" y="2"/>
                  </a:lnTo>
                  <a:lnTo>
                    <a:pt x="97" y="2"/>
                  </a:lnTo>
                  <a:lnTo>
                    <a:pt x="95" y="2"/>
                  </a:lnTo>
                  <a:lnTo>
                    <a:pt x="95" y="2"/>
                  </a:lnTo>
                  <a:lnTo>
                    <a:pt x="95" y="2"/>
                  </a:lnTo>
                  <a:lnTo>
                    <a:pt x="93" y="2"/>
                  </a:lnTo>
                  <a:lnTo>
                    <a:pt x="93" y="2"/>
                  </a:lnTo>
                  <a:lnTo>
                    <a:pt x="93" y="2"/>
                  </a:lnTo>
                  <a:lnTo>
                    <a:pt x="93" y="2"/>
                  </a:lnTo>
                  <a:lnTo>
                    <a:pt x="93" y="2"/>
                  </a:lnTo>
                  <a:lnTo>
                    <a:pt x="93" y="2"/>
                  </a:lnTo>
                  <a:lnTo>
                    <a:pt x="93" y="2"/>
                  </a:lnTo>
                  <a:lnTo>
                    <a:pt x="93" y="2"/>
                  </a:lnTo>
                  <a:lnTo>
                    <a:pt x="93" y="2"/>
                  </a:lnTo>
                  <a:lnTo>
                    <a:pt x="90" y="2"/>
                  </a:lnTo>
                  <a:lnTo>
                    <a:pt x="71" y="0"/>
                  </a:lnTo>
                  <a:lnTo>
                    <a:pt x="71" y="5"/>
                  </a:lnTo>
                  <a:lnTo>
                    <a:pt x="71" y="5"/>
                  </a:lnTo>
                  <a:lnTo>
                    <a:pt x="71" y="7"/>
                  </a:lnTo>
                  <a:lnTo>
                    <a:pt x="74" y="9"/>
                  </a:lnTo>
                  <a:lnTo>
                    <a:pt x="76" y="12"/>
                  </a:lnTo>
                  <a:lnTo>
                    <a:pt x="76" y="12"/>
                  </a:lnTo>
                  <a:lnTo>
                    <a:pt x="76" y="14"/>
                  </a:lnTo>
                  <a:lnTo>
                    <a:pt x="74" y="16"/>
                  </a:lnTo>
                  <a:lnTo>
                    <a:pt x="74" y="16"/>
                  </a:lnTo>
                  <a:lnTo>
                    <a:pt x="74" y="16"/>
                  </a:lnTo>
                  <a:lnTo>
                    <a:pt x="74" y="19"/>
                  </a:lnTo>
                  <a:lnTo>
                    <a:pt x="74" y="19"/>
                  </a:lnTo>
                  <a:lnTo>
                    <a:pt x="74" y="19"/>
                  </a:lnTo>
                  <a:lnTo>
                    <a:pt x="74" y="21"/>
                  </a:lnTo>
                  <a:lnTo>
                    <a:pt x="74" y="23"/>
                  </a:lnTo>
                  <a:lnTo>
                    <a:pt x="71" y="23"/>
                  </a:lnTo>
                  <a:lnTo>
                    <a:pt x="67" y="23"/>
                  </a:lnTo>
                  <a:lnTo>
                    <a:pt x="69" y="21"/>
                  </a:lnTo>
                  <a:lnTo>
                    <a:pt x="67" y="21"/>
                  </a:lnTo>
                  <a:lnTo>
                    <a:pt x="67" y="21"/>
                  </a:lnTo>
                  <a:lnTo>
                    <a:pt x="64" y="23"/>
                  </a:lnTo>
                  <a:lnTo>
                    <a:pt x="64" y="23"/>
                  </a:lnTo>
                  <a:lnTo>
                    <a:pt x="60" y="26"/>
                  </a:lnTo>
                  <a:lnTo>
                    <a:pt x="60" y="26"/>
                  </a:lnTo>
                  <a:lnTo>
                    <a:pt x="60" y="28"/>
                  </a:lnTo>
                  <a:lnTo>
                    <a:pt x="60" y="28"/>
                  </a:lnTo>
                  <a:lnTo>
                    <a:pt x="60" y="28"/>
                  </a:lnTo>
                  <a:lnTo>
                    <a:pt x="60" y="28"/>
                  </a:lnTo>
                  <a:lnTo>
                    <a:pt x="60" y="28"/>
                  </a:lnTo>
                  <a:lnTo>
                    <a:pt x="62" y="31"/>
                  </a:lnTo>
                  <a:lnTo>
                    <a:pt x="62" y="31"/>
                  </a:lnTo>
                  <a:lnTo>
                    <a:pt x="64" y="31"/>
                  </a:lnTo>
                  <a:lnTo>
                    <a:pt x="64" y="31"/>
                  </a:lnTo>
                  <a:lnTo>
                    <a:pt x="67" y="33"/>
                  </a:lnTo>
                  <a:lnTo>
                    <a:pt x="67" y="33"/>
                  </a:lnTo>
                  <a:lnTo>
                    <a:pt x="67" y="33"/>
                  </a:lnTo>
                  <a:lnTo>
                    <a:pt x="67" y="33"/>
                  </a:lnTo>
                  <a:lnTo>
                    <a:pt x="67" y="35"/>
                  </a:lnTo>
                  <a:lnTo>
                    <a:pt x="69" y="35"/>
                  </a:lnTo>
                  <a:lnTo>
                    <a:pt x="69" y="35"/>
                  </a:lnTo>
                  <a:lnTo>
                    <a:pt x="71" y="35"/>
                  </a:lnTo>
                  <a:lnTo>
                    <a:pt x="71" y="35"/>
                  </a:lnTo>
                  <a:lnTo>
                    <a:pt x="71" y="38"/>
                  </a:lnTo>
                  <a:lnTo>
                    <a:pt x="71" y="38"/>
                  </a:lnTo>
                  <a:lnTo>
                    <a:pt x="71" y="40"/>
                  </a:lnTo>
                  <a:lnTo>
                    <a:pt x="71" y="42"/>
                  </a:lnTo>
                  <a:lnTo>
                    <a:pt x="71" y="49"/>
                  </a:lnTo>
                  <a:lnTo>
                    <a:pt x="71" y="49"/>
                  </a:lnTo>
                  <a:lnTo>
                    <a:pt x="71" y="52"/>
                  </a:lnTo>
                  <a:lnTo>
                    <a:pt x="71" y="52"/>
                  </a:lnTo>
                  <a:lnTo>
                    <a:pt x="71" y="54"/>
                  </a:lnTo>
                  <a:lnTo>
                    <a:pt x="69" y="54"/>
                  </a:lnTo>
                  <a:lnTo>
                    <a:pt x="69" y="54"/>
                  </a:lnTo>
                  <a:lnTo>
                    <a:pt x="67" y="54"/>
                  </a:lnTo>
                  <a:lnTo>
                    <a:pt x="67" y="54"/>
                  </a:lnTo>
                  <a:lnTo>
                    <a:pt x="67" y="54"/>
                  </a:lnTo>
                  <a:lnTo>
                    <a:pt x="67" y="54"/>
                  </a:lnTo>
                  <a:lnTo>
                    <a:pt x="67" y="52"/>
                  </a:lnTo>
                  <a:lnTo>
                    <a:pt x="67" y="52"/>
                  </a:lnTo>
                  <a:lnTo>
                    <a:pt x="67" y="52"/>
                  </a:lnTo>
                  <a:lnTo>
                    <a:pt x="64" y="52"/>
                  </a:lnTo>
                  <a:lnTo>
                    <a:pt x="64" y="52"/>
                  </a:lnTo>
                  <a:lnTo>
                    <a:pt x="64" y="52"/>
                  </a:lnTo>
                  <a:lnTo>
                    <a:pt x="64" y="52"/>
                  </a:lnTo>
                  <a:lnTo>
                    <a:pt x="64" y="54"/>
                  </a:lnTo>
                  <a:lnTo>
                    <a:pt x="64" y="54"/>
                  </a:lnTo>
                  <a:lnTo>
                    <a:pt x="64" y="54"/>
                  </a:lnTo>
                  <a:lnTo>
                    <a:pt x="62" y="54"/>
                  </a:lnTo>
                  <a:lnTo>
                    <a:pt x="62" y="54"/>
                  </a:lnTo>
                  <a:lnTo>
                    <a:pt x="60" y="54"/>
                  </a:lnTo>
                  <a:lnTo>
                    <a:pt x="60" y="54"/>
                  </a:lnTo>
                  <a:lnTo>
                    <a:pt x="57" y="57"/>
                  </a:lnTo>
                  <a:lnTo>
                    <a:pt x="57" y="57"/>
                  </a:lnTo>
                  <a:lnTo>
                    <a:pt x="55" y="57"/>
                  </a:lnTo>
                  <a:lnTo>
                    <a:pt x="52" y="57"/>
                  </a:lnTo>
                  <a:lnTo>
                    <a:pt x="52" y="57"/>
                  </a:lnTo>
                  <a:lnTo>
                    <a:pt x="50" y="57"/>
                  </a:lnTo>
                  <a:lnTo>
                    <a:pt x="50" y="57"/>
                  </a:lnTo>
                  <a:lnTo>
                    <a:pt x="50" y="57"/>
                  </a:lnTo>
                  <a:lnTo>
                    <a:pt x="50" y="57"/>
                  </a:lnTo>
                  <a:lnTo>
                    <a:pt x="48" y="57"/>
                  </a:lnTo>
                  <a:lnTo>
                    <a:pt x="48" y="57"/>
                  </a:lnTo>
                  <a:lnTo>
                    <a:pt x="48" y="57"/>
                  </a:lnTo>
                  <a:lnTo>
                    <a:pt x="43" y="54"/>
                  </a:lnTo>
                  <a:lnTo>
                    <a:pt x="43" y="54"/>
                  </a:lnTo>
                  <a:lnTo>
                    <a:pt x="43" y="54"/>
                  </a:lnTo>
                  <a:lnTo>
                    <a:pt x="41" y="57"/>
                  </a:lnTo>
                  <a:lnTo>
                    <a:pt x="41" y="57"/>
                  </a:lnTo>
                  <a:lnTo>
                    <a:pt x="41" y="57"/>
                  </a:lnTo>
                  <a:lnTo>
                    <a:pt x="41" y="59"/>
                  </a:lnTo>
                  <a:lnTo>
                    <a:pt x="38" y="59"/>
                  </a:lnTo>
                  <a:lnTo>
                    <a:pt x="33" y="61"/>
                  </a:lnTo>
                  <a:lnTo>
                    <a:pt x="29" y="64"/>
                  </a:lnTo>
                  <a:lnTo>
                    <a:pt x="26" y="64"/>
                  </a:lnTo>
                  <a:lnTo>
                    <a:pt x="22" y="64"/>
                  </a:lnTo>
                  <a:lnTo>
                    <a:pt x="22" y="64"/>
                  </a:lnTo>
                  <a:lnTo>
                    <a:pt x="19" y="64"/>
                  </a:lnTo>
                  <a:lnTo>
                    <a:pt x="19" y="66"/>
                  </a:lnTo>
                  <a:lnTo>
                    <a:pt x="12" y="73"/>
                  </a:lnTo>
                  <a:lnTo>
                    <a:pt x="12" y="76"/>
                  </a:lnTo>
                  <a:lnTo>
                    <a:pt x="12" y="80"/>
                  </a:lnTo>
                  <a:lnTo>
                    <a:pt x="5" y="90"/>
                  </a:lnTo>
                  <a:lnTo>
                    <a:pt x="5" y="92"/>
                  </a:lnTo>
                  <a:lnTo>
                    <a:pt x="5" y="92"/>
                  </a:lnTo>
                  <a:lnTo>
                    <a:pt x="3" y="92"/>
                  </a:lnTo>
                  <a:lnTo>
                    <a:pt x="3" y="94"/>
                  </a:lnTo>
                  <a:lnTo>
                    <a:pt x="3" y="94"/>
                  </a:lnTo>
                  <a:lnTo>
                    <a:pt x="3" y="94"/>
                  </a:lnTo>
                  <a:lnTo>
                    <a:pt x="3" y="94"/>
                  </a:lnTo>
                  <a:lnTo>
                    <a:pt x="3" y="94"/>
                  </a:lnTo>
                  <a:lnTo>
                    <a:pt x="3" y="94"/>
                  </a:lnTo>
                  <a:lnTo>
                    <a:pt x="3" y="94"/>
                  </a:lnTo>
                  <a:lnTo>
                    <a:pt x="3" y="94"/>
                  </a:lnTo>
                  <a:lnTo>
                    <a:pt x="3" y="94"/>
                  </a:lnTo>
                  <a:lnTo>
                    <a:pt x="3" y="94"/>
                  </a:lnTo>
                  <a:lnTo>
                    <a:pt x="0" y="97"/>
                  </a:lnTo>
                  <a:lnTo>
                    <a:pt x="0" y="97"/>
                  </a:lnTo>
                  <a:lnTo>
                    <a:pt x="0" y="97"/>
                  </a:lnTo>
                  <a:lnTo>
                    <a:pt x="0" y="99"/>
                  </a:lnTo>
                  <a:lnTo>
                    <a:pt x="0" y="99"/>
                  </a:lnTo>
                  <a:lnTo>
                    <a:pt x="0" y="99"/>
                  </a:lnTo>
                  <a:lnTo>
                    <a:pt x="0" y="102"/>
                  </a:lnTo>
                  <a:lnTo>
                    <a:pt x="3" y="102"/>
                  </a:lnTo>
                  <a:lnTo>
                    <a:pt x="3" y="104"/>
                  </a:lnTo>
                  <a:lnTo>
                    <a:pt x="5" y="104"/>
                  </a:lnTo>
                  <a:lnTo>
                    <a:pt x="5" y="104"/>
                  </a:lnTo>
                  <a:lnTo>
                    <a:pt x="7" y="104"/>
                  </a:lnTo>
                  <a:lnTo>
                    <a:pt x="7" y="102"/>
                  </a:lnTo>
                  <a:lnTo>
                    <a:pt x="7" y="102"/>
                  </a:lnTo>
                  <a:lnTo>
                    <a:pt x="5" y="102"/>
                  </a:lnTo>
                  <a:lnTo>
                    <a:pt x="5" y="102"/>
                  </a:lnTo>
                  <a:lnTo>
                    <a:pt x="5" y="102"/>
                  </a:lnTo>
                  <a:lnTo>
                    <a:pt x="5" y="99"/>
                  </a:lnTo>
                  <a:lnTo>
                    <a:pt x="5" y="99"/>
                  </a:lnTo>
                  <a:lnTo>
                    <a:pt x="5" y="99"/>
                  </a:lnTo>
                  <a:lnTo>
                    <a:pt x="5" y="99"/>
                  </a:lnTo>
                  <a:lnTo>
                    <a:pt x="5" y="99"/>
                  </a:lnTo>
                  <a:lnTo>
                    <a:pt x="5" y="97"/>
                  </a:lnTo>
                  <a:lnTo>
                    <a:pt x="5" y="99"/>
                  </a:lnTo>
                  <a:lnTo>
                    <a:pt x="5" y="99"/>
                  </a:lnTo>
                  <a:lnTo>
                    <a:pt x="5" y="99"/>
                  </a:lnTo>
                  <a:lnTo>
                    <a:pt x="7" y="97"/>
                  </a:lnTo>
                  <a:lnTo>
                    <a:pt x="7" y="97"/>
                  </a:lnTo>
                  <a:lnTo>
                    <a:pt x="7" y="94"/>
                  </a:lnTo>
                  <a:lnTo>
                    <a:pt x="7" y="94"/>
                  </a:lnTo>
                  <a:lnTo>
                    <a:pt x="7" y="94"/>
                  </a:lnTo>
                  <a:lnTo>
                    <a:pt x="5" y="92"/>
                  </a:lnTo>
                  <a:lnTo>
                    <a:pt x="7" y="92"/>
                  </a:lnTo>
                  <a:lnTo>
                    <a:pt x="7" y="92"/>
                  </a:lnTo>
                  <a:lnTo>
                    <a:pt x="7" y="94"/>
                  </a:lnTo>
                  <a:lnTo>
                    <a:pt x="10" y="92"/>
                  </a:lnTo>
                  <a:lnTo>
                    <a:pt x="10" y="92"/>
                  </a:lnTo>
                  <a:lnTo>
                    <a:pt x="10" y="90"/>
                  </a:lnTo>
                  <a:lnTo>
                    <a:pt x="7" y="90"/>
                  </a:lnTo>
                  <a:lnTo>
                    <a:pt x="10" y="90"/>
                  </a:lnTo>
                  <a:lnTo>
                    <a:pt x="10" y="92"/>
                  </a:lnTo>
                  <a:lnTo>
                    <a:pt x="12" y="92"/>
                  </a:lnTo>
                  <a:lnTo>
                    <a:pt x="15" y="92"/>
                  </a:lnTo>
                  <a:lnTo>
                    <a:pt x="15" y="90"/>
                  </a:lnTo>
                  <a:lnTo>
                    <a:pt x="15" y="90"/>
                  </a:lnTo>
                  <a:lnTo>
                    <a:pt x="15" y="92"/>
                  </a:lnTo>
                  <a:lnTo>
                    <a:pt x="15" y="92"/>
                  </a:lnTo>
                  <a:lnTo>
                    <a:pt x="15" y="92"/>
                  </a:lnTo>
                  <a:lnTo>
                    <a:pt x="15" y="92"/>
                  </a:lnTo>
                  <a:lnTo>
                    <a:pt x="15" y="92"/>
                  </a:lnTo>
                  <a:lnTo>
                    <a:pt x="17" y="92"/>
                  </a:lnTo>
                  <a:lnTo>
                    <a:pt x="17" y="92"/>
                  </a:lnTo>
                  <a:lnTo>
                    <a:pt x="17" y="92"/>
                  </a:lnTo>
                  <a:lnTo>
                    <a:pt x="19" y="92"/>
                  </a:lnTo>
                  <a:lnTo>
                    <a:pt x="19" y="90"/>
                  </a:lnTo>
                  <a:lnTo>
                    <a:pt x="19" y="90"/>
                  </a:lnTo>
                  <a:lnTo>
                    <a:pt x="19" y="90"/>
                  </a:lnTo>
                  <a:lnTo>
                    <a:pt x="19" y="90"/>
                  </a:lnTo>
                  <a:lnTo>
                    <a:pt x="19" y="90"/>
                  </a:lnTo>
                  <a:lnTo>
                    <a:pt x="19" y="90"/>
                  </a:lnTo>
                  <a:lnTo>
                    <a:pt x="22" y="87"/>
                  </a:lnTo>
                  <a:lnTo>
                    <a:pt x="22" y="87"/>
                  </a:lnTo>
                  <a:lnTo>
                    <a:pt x="22" y="90"/>
                  </a:lnTo>
                  <a:lnTo>
                    <a:pt x="22" y="90"/>
                  </a:lnTo>
                  <a:lnTo>
                    <a:pt x="22" y="90"/>
                  </a:lnTo>
                  <a:lnTo>
                    <a:pt x="22" y="90"/>
                  </a:lnTo>
                  <a:lnTo>
                    <a:pt x="19" y="92"/>
                  </a:lnTo>
                  <a:lnTo>
                    <a:pt x="19" y="92"/>
                  </a:lnTo>
                  <a:lnTo>
                    <a:pt x="19" y="92"/>
                  </a:lnTo>
                  <a:lnTo>
                    <a:pt x="19" y="92"/>
                  </a:lnTo>
                  <a:lnTo>
                    <a:pt x="19" y="92"/>
                  </a:lnTo>
                  <a:lnTo>
                    <a:pt x="17" y="94"/>
                  </a:lnTo>
                  <a:lnTo>
                    <a:pt x="17" y="94"/>
                  </a:lnTo>
                  <a:lnTo>
                    <a:pt x="15" y="94"/>
                  </a:lnTo>
                  <a:lnTo>
                    <a:pt x="15" y="94"/>
                  </a:lnTo>
                  <a:lnTo>
                    <a:pt x="15" y="94"/>
                  </a:lnTo>
                  <a:lnTo>
                    <a:pt x="15" y="94"/>
                  </a:lnTo>
                  <a:lnTo>
                    <a:pt x="15" y="97"/>
                  </a:lnTo>
                  <a:lnTo>
                    <a:pt x="15" y="97"/>
                  </a:lnTo>
                  <a:lnTo>
                    <a:pt x="15" y="97"/>
                  </a:lnTo>
                  <a:lnTo>
                    <a:pt x="15" y="97"/>
                  </a:lnTo>
                  <a:lnTo>
                    <a:pt x="15" y="97"/>
                  </a:lnTo>
                  <a:lnTo>
                    <a:pt x="15" y="99"/>
                  </a:lnTo>
                  <a:lnTo>
                    <a:pt x="15" y="99"/>
                  </a:lnTo>
                  <a:lnTo>
                    <a:pt x="15" y="99"/>
                  </a:lnTo>
                  <a:lnTo>
                    <a:pt x="15" y="99"/>
                  </a:lnTo>
                  <a:lnTo>
                    <a:pt x="15" y="99"/>
                  </a:lnTo>
                  <a:lnTo>
                    <a:pt x="15" y="102"/>
                  </a:lnTo>
                  <a:lnTo>
                    <a:pt x="15" y="102"/>
                  </a:lnTo>
                  <a:lnTo>
                    <a:pt x="17" y="99"/>
                  </a:lnTo>
                  <a:lnTo>
                    <a:pt x="17" y="99"/>
                  </a:lnTo>
                  <a:lnTo>
                    <a:pt x="17" y="99"/>
                  </a:lnTo>
                  <a:lnTo>
                    <a:pt x="17" y="99"/>
                  </a:lnTo>
                  <a:lnTo>
                    <a:pt x="17" y="99"/>
                  </a:lnTo>
                  <a:lnTo>
                    <a:pt x="17" y="99"/>
                  </a:lnTo>
                  <a:lnTo>
                    <a:pt x="17" y="99"/>
                  </a:lnTo>
                  <a:lnTo>
                    <a:pt x="17" y="99"/>
                  </a:lnTo>
                  <a:lnTo>
                    <a:pt x="17" y="99"/>
                  </a:lnTo>
                  <a:lnTo>
                    <a:pt x="17" y="102"/>
                  </a:lnTo>
                  <a:lnTo>
                    <a:pt x="17" y="102"/>
                  </a:lnTo>
                  <a:lnTo>
                    <a:pt x="17" y="102"/>
                  </a:lnTo>
                  <a:lnTo>
                    <a:pt x="17" y="104"/>
                  </a:lnTo>
                  <a:lnTo>
                    <a:pt x="17" y="104"/>
                  </a:lnTo>
                  <a:lnTo>
                    <a:pt x="15" y="104"/>
                  </a:lnTo>
                  <a:lnTo>
                    <a:pt x="15" y="104"/>
                  </a:lnTo>
                  <a:lnTo>
                    <a:pt x="15" y="106"/>
                  </a:lnTo>
                  <a:lnTo>
                    <a:pt x="15" y="106"/>
                  </a:lnTo>
                  <a:lnTo>
                    <a:pt x="17" y="106"/>
                  </a:lnTo>
                  <a:lnTo>
                    <a:pt x="17" y="109"/>
                  </a:lnTo>
                  <a:lnTo>
                    <a:pt x="17" y="106"/>
                  </a:lnTo>
                  <a:lnTo>
                    <a:pt x="17" y="104"/>
                  </a:lnTo>
                  <a:lnTo>
                    <a:pt x="19" y="104"/>
                  </a:lnTo>
                  <a:lnTo>
                    <a:pt x="22" y="102"/>
                  </a:lnTo>
                  <a:lnTo>
                    <a:pt x="22" y="102"/>
                  </a:lnTo>
                  <a:lnTo>
                    <a:pt x="22" y="102"/>
                  </a:lnTo>
                  <a:lnTo>
                    <a:pt x="22" y="102"/>
                  </a:lnTo>
                  <a:lnTo>
                    <a:pt x="22" y="102"/>
                  </a:lnTo>
                  <a:lnTo>
                    <a:pt x="22" y="102"/>
                  </a:lnTo>
                  <a:lnTo>
                    <a:pt x="22" y="102"/>
                  </a:lnTo>
                  <a:lnTo>
                    <a:pt x="22" y="104"/>
                  </a:lnTo>
                  <a:lnTo>
                    <a:pt x="22" y="104"/>
                  </a:lnTo>
                  <a:lnTo>
                    <a:pt x="22" y="104"/>
                  </a:lnTo>
                  <a:lnTo>
                    <a:pt x="19" y="104"/>
                  </a:lnTo>
                  <a:lnTo>
                    <a:pt x="19" y="106"/>
                  </a:lnTo>
                  <a:lnTo>
                    <a:pt x="19" y="109"/>
                  </a:lnTo>
                  <a:lnTo>
                    <a:pt x="19" y="109"/>
                  </a:lnTo>
                  <a:lnTo>
                    <a:pt x="19" y="109"/>
                  </a:lnTo>
                  <a:lnTo>
                    <a:pt x="19" y="109"/>
                  </a:lnTo>
                  <a:lnTo>
                    <a:pt x="22" y="109"/>
                  </a:lnTo>
                  <a:lnTo>
                    <a:pt x="22" y="109"/>
                  </a:lnTo>
                  <a:lnTo>
                    <a:pt x="22" y="109"/>
                  </a:lnTo>
                  <a:lnTo>
                    <a:pt x="19" y="109"/>
                  </a:lnTo>
                  <a:lnTo>
                    <a:pt x="19" y="109"/>
                  </a:lnTo>
                  <a:lnTo>
                    <a:pt x="19" y="111"/>
                  </a:lnTo>
                  <a:lnTo>
                    <a:pt x="19" y="111"/>
                  </a:lnTo>
                  <a:lnTo>
                    <a:pt x="22" y="111"/>
                  </a:lnTo>
                  <a:lnTo>
                    <a:pt x="22" y="109"/>
                  </a:lnTo>
                  <a:lnTo>
                    <a:pt x="24" y="106"/>
                  </a:lnTo>
                  <a:lnTo>
                    <a:pt x="24" y="106"/>
                  </a:lnTo>
                  <a:lnTo>
                    <a:pt x="24" y="104"/>
                  </a:lnTo>
                  <a:lnTo>
                    <a:pt x="26" y="104"/>
                  </a:lnTo>
                  <a:lnTo>
                    <a:pt x="26" y="102"/>
                  </a:lnTo>
                  <a:lnTo>
                    <a:pt x="26" y="102"/>
                  </a:lnTo>
                  <a:lnTo>
                    <a:pt x="29" y="102"/>
                  </a:lnTo>
                  <a:lnTo>
                    <a:pt x="29" y="99"/>
                  </a:lnTo>
                  <a:lnTo>
                    <a:pt x="29" y="99"/>
                  </a:lnTo>
                  <a:lnTo>
                    <a:pt x="29" y="99"/>
                  </a:lnTo>
                  <a:lnTo>
                    <a:pt x="29" y="97"/>
                  </a:lnTo>
                  <a:lnTo>
                    <a:pt x="31" y="97"/>
                  </a:lnTo>
                  <a:lnTo>
                    <a:pt x="31" y="99"/>
                  </a:lnTo>
                  <a:lnTo>
                    <a:pt x="29" y="99"/>
                  </a:lnTo>
                  <a:lnTo>
                    <a:pt x="31" y="99"/>
                  </a:lnTo>
                  <a:lnTo>
                    <a:pt x="31" y="99"/>
                  </a:lnTo>
                  <a:lnTo>
                    <a:pt x="29" y="102"/>
                  </a:lnTo>
                  <a:lnTo>
                    <a:pt x="29" y="102"/>
                  </a:lnTo>
                  <a:lnTo>
                    <a:pt x="29" y="104"/>
                  </a:lnTo>
                  <a:lnTo>
                    <a:pt x="26" y="106"/>
                  </a:lnTo>
                  <a:lnTo>
                    <a:pt x="26" y="106"/>
                  </a:lnTo>
                  <a:lnTo>
                    <a:pt x="26" y="106"/>
                  </a:lnTo>
                  <a:lnTo>
                    <a:pt x="26" y="106"/>
                  </a:lnTo>
                  <a:lnTo>
                    <a:pt x="26" y="109"/>
                  </a:lnTo>
                  <a:lnTo>
                    <a:pt x="26" y="109"/>
                  </a:lnTo>
                  <a:lnTo>
                    <a:pt x="24" y="106"/>
                  </a:lnTo>
                  <a:lnTo>
                    <a:pt x="24" y="109"/>
                  </a:lnTo>
                  <a:lnTo>
                    <a:pt x="24" y="111"/>
                  </a:lnTo>
                  <a:lnTo>
                    <a:pt x="24" y="111"/>
                  </a:lnTo>
                  <a:lnTo>
                    <a:pt x="24" y="113"/>
                  </a:lnTo>
                  <a:lnTo>
                    <a:pt x="26" y="113"/>
                  </a:lnTo>
                  <a:lnTo>
                    <a:pt x="24" y="113"/>
                  </a:lnTo>
                  <a:lnTo>
                    <a:pt x="24" y="113"/>
                  </a:lnTo>
                  <a:lnTo>
                    <a:pt x="24" y="116"/>
                  </a:lnTo>
                  <a:lnTo>
                    <a:pt x="22" y="116"/>
                  </a:lnTo>
                  <a:lnTo>
                    <a:pt x="22" y="116"/>
                  </a:lnTo>
                  <a:lnTo>
                    <a:pt x="22" y="116"/>
                  </a:lnTo>
                  <a:lnTo>
                    <a:pt x="22" y="118"/>
                  </a:lnTo>
                  <a:lnTo>
                    <a:pt x="22" y="118"/>
                  </a:lnTo>
                  <a:lnTo>
                    <a:pt x="22" y="120"/>
                  </a:lnTo>
                  <a:lnTo>
                    <a:pt x="22" y="120"/>
                  </a:lnTo>
                  <a:lnTo>
                    <a:pt x="24" y="118"/>
                  </a:lnTo>
                  <a:lnTo>
                    <a:pt x="24" y="118"/>
                  </a:lnTo>
                  <a:lnTo>
                    <a:pt x="24" y="120"/>
                  </a:lnTo>
                  <a:lnTo>
                    <a:pt x="24" y="120"/>
                  </a:lnTo>
                  <a:lnTo>
                    <a:pt x="26" y="120"/>
                  </a:lnTo>
                  <a:lnTo>
                    <a:pt x="26" y="120"/>
                  </a:lnTo>
                  <a:lnTo>
                    <a:pt x="26" y="118"/>
                  </a:lnTo>
                  <a:lnTo>
                    <a:pt x="26" y="118"/>
                  </a:lnTo>
                  <a:lnTo>
                    <a:pt x="29" y="118"/>
                  </a:lnTo>
                  <a:lnTo>
                    <a:pt x="29" y="118"/>
                  </a:lnTo>
                  <a:lnTo>
                    <a:pt x="29" y="118"/>
                  </a:lnTo>
                  <a:lnTo>
                    <a:pt x="29" y="118"/>
                  </a:lnTo>
                  <a:lnTo>
                    <a:pt x="29" y="118"/>
                  </a:lnTo>
                  <a:lnTo>
                    <a:pt x="29" y="120"/>
                  </a:lnTo>
                  <a:lnTo>
                    <a:pt x="29" y="120"/>
                  </a:lnTo>
                  <a:lnTo>
                    <a:pt x="29" y="123"/>
                  </a:lnTo>
                  <a:lnTo>
                    <a:pt x="29" y="123"/>
                  </a:lnTo>
                  <a:lnTo>
                    <a:pt x="31" y="128"/>
                  </a:lnTo>
                  <a:lnTo>
                    <a:pt x="31" y="128"/>
                  </a:lnTo>
                  <a:lnTo>
                    <a:pt x="33" y="128"/>
                  </a:lnTo>
                  <a:lnTo>
                    <a:pt x="33" y="128"/>
                  </a:lnTo>
                  <a:lnTo>
                    <a:pt x="33" y="130"/>
                  </a:lnTo>
                  <a:lnTo>
                    <a:pt x="33" y="130"/>
                  </a:lnTo>
                  <a:lnTo>
                    <a:pt x="33" y="132"/>
                  </a:lnTo>
                  <a:lnTo>
                    <a:pt x="33" y="132"/>
                  </a:lnTo>
                  <a:lnTo>
                    <a:pt x="33" y="135"/>
                  </a:lnTo>
                  <a:lnTo>
                    <a:pt x="33" y="132"/>
                  </a:lnTo>
                  <a:lnTo>
                    <a:pt x="36" y="132"/>
                  </a:lnTo>
                  <a:lnTo>
                    <a:pt x="36" y="132"/>
                  </a:lnTo>
                  <a:lnTo>
                    <a:pt x="36" y="132"/>
                  </a:lnTo>
                  <a:lnTo>
                    <a:pt x="38" y="132"/>
                  </a:lnTo>
                  <a:lnTo>
                    <a:pt x="38" y="132"/>
                  </a:lnTo>
                  <a:lnTo>
                    <a:pt x="38" y="132"/>
                  </a:lnTo>
                  <a:lnTo>
                    <a:pt x="41" y="137"/>
                  </a:lnTo>
                  <a:lnTo>
                    <a:pt x="43" y="137"/>
                  </a:lnTo>
                  <a:lnTo>
                    <a:pt x="43" y="137"/>
                  </a:lnTo>
                  <a:lnTo>
                    <a:pt x="43" y="135"/>
                  </a:lnTo>
                  <a:lnTo>
                    <a:pt x="43" y="135"/>
                  </a:lnTo>
                  <a:lnTo>
                    <a:pt x="43" y="135"/>
                  </a:lnTo>
                  <a:lnTo>
                    <a:pt x="45" y="135"/>
                  </a:lnTo>
                  <a:lnTo>
                    <a:pt x="45" y="137"/>
                  </a:lnTo>
                  <a:lnTo>
                    <a:pt x="45" y="137"/>
                  </a:lnTo>
                  <a:lnTo>
                    <a:pt x="43" y="137"/>
                  </a:lnTo>
                  <a:lnTo>
                    <a:pt x="43" y="137"/>
                  </a:lnTo>
                  <a:lnTo>
                    <a:pt x="43" y="137"/>
                  </a:lnTo>
                  <a:lnTo>
                    <a:pt x="45" y="139"/>
                  </a:lnTo>
                  <a:lnTo>
                    <a:pt x="45" y="139"/>
                  </a:lnTo>
                  <a:lnTo>
                    <a:pt x="45" y="139"/>
                  </a:lnTo>
                  <a:lnTo>
                    <a:pt x="45" y="139"/>
                  </a:lnTo>
                  <a:lnTo>
                    <a:pt x="48" y="139"/>
                  </a:lnTo>
                  <a:lnTo>
                    <a:pt x="48" y="139"/>
                  </a:lnTo>
                  <a:lnTo>
                    <a:pt x="48" y="137"/>
                  </a:lnTo>
                  <a:lnTo>
                    <a:pt x="48" y="137"/>
                  </a:lnTo>
                  <a:lnTo>
                    <a:pt x="50" y="137"/>
                  </a:lnTo>
                  <a:lnTo>
                    <a:pt x="50" y="137"/>
                  </a:lnTo>
                  <a:lnTo>
                    <a:pt x="50" y="135"/>
                  </a:lnTo>
                  <a:lnTo>
                    <a:pt x="50" y="137"/>
                  </a:lnTo>
                  <a:lnTo>
                    <a:pt x="50" y="137"/>
                  </a:lnTo>
                  <a:lnTo>
                    <a:pt x="48" y="139"/>
                  </a:lnTo>
                  <a:lnTo>
                    <a:pt x="48" y="139"/>
                  </a:lnTo>
                  <a:lnTo>
                    <a:pt x="48" y="139"/>
                  </a:lnTo>
                  <a:lnTo>
                    <a:pt x="48" y="142"/>
                  </a:lnTo>
                  <a:lnTo>
                    <a:pt x="50" y="142"/>
                  </a:lnTo>
                  <a:lnTo>
                    <a:pt x="50" y="142"/>
                  </a:lnTo>
                  <a:lnTo>
                    <a:pt x="52" y="142"/>
                  </a:lnTo>
                  <a:lnTo>
                    <a:pt x="52" y="142"/>
                  </a:lnTo>
                  <a:lnTo>
                    <a:pt x="52" y="142"/>
                  </a:lnTo>
                  <a:lnTo>
                    <a:pt x="52" y="142"/>
                  </a:lnTo>
                  <a:lnTo>
                    <a:pt x="52" y="139"/>
                  </a:lnTo>
                  <a:lnTo>
                    <a:pt x="52" y="137"/>
                  </a:lnTo>
                  <a:lnTo>
                    <a:pt x="52" y="137"/>
                  </a:lnTo>
                  <a:lnTo>
                    <a:pt x="55" y="137"/>
                  </a:lnTo>
                  <a:lnTo>
                    <a:pt x="55" y="137"/>
                  </a:lnTo>
                  <a:lnTo>
                    <a:pt x="57" y="135"/>
                  </a:lnTo>
                  <a:lnTo>
                    <a:pt x="57" y="135"/>
                  </a:lnTo>
                  <a:lnTo>
                    <a:pt x="57" y="135"/>
                  </a:lnTo>
                  <a:lnTo>
                    <a:pt x="55" y="137"/>
                  </a:lnTo>
                  <a:lnTo>
                    <a:pt x="55" y="139"/>
                  </a:lnTo>
                  <a:lnTo>
                    <a:pt x="55" y="139"/>
                  </a:lnTo>
                  <a:lnTo>
                    <a:pt x="55" y="139"/>
                  </a:lnTo>
                  <a:lnTo>
                    <a:pt x="55" y="139"/>
                  </a:lnTo>
                  <a:lnTo>
                    <a:pt x="55" y="139"/>
                  </a:lnTo>
                  <a:lnTo>
                    <a:pt x="55" y="139"/>
                  </a:lnTo>
                  <a:lnTo>
                    <a:pt x="55" y="139"/>
                  </a:lnTo>
                  <a:lnTo>
                    <a:pt x="57" y="139"/>
                  </a:lnTo>
                  <a:lnTo>
                    <a:pt x="57" y="142"/>
                  </a:lnTo>
                  <a:lnTo>
                    <a:pt x="57" y="142"/>
                  </a:lnTo>
                  <a:lnTo>
                    <a:pt x="57" y="139"/>
                  </a:lnTo>
                  <a:lnTo>
                    <a:pt x="55" y="142"/>
                  </a:lnTo>
                  <a:lnTo>
                    <a:pt x="55" y="142"/>
                  </a:lnTo>
                  <a:lnTo>
                    <a:pt x="55" y="144"/>
                  </a:lnTo>
                  <a:lnTo>
                    <a:pt x="55" y="144"/>
                  </a:lnTo>
                  <a:lnTo>
                    <a:pt x="55" y="144"/>
                  </a:lnTo>
                  <a:lnTo>
                    <a:pt x="57" y="144"/>
                  </a:lnTo>
                  <a:lnTo>
                    <a:pt x="57" y="147"/>
                  </a:lnTo>
                  <a:lnTo>
                    <a:pt x="57" y="147"/>
                  </a:lnTo>
                  <a:lnTo>
                    <a:pt x="60" y="147"/>
                  </a:lnTo>
                  <a:lnTo>
                    <a:pt x="60" y="147"/>
                  </a:lnTo>
                  <a:lnTo>
                    <a:pt x="60" y="147"/>
                  </a:lnTo>
                  <a:lnTo>
                    <a:pt x="60" y="147"/>
                  </a:lnTo>
                  <a:lnTo>
                    <a:pt x="62" y="149"/>
                  </a:lnTo>
                  <a:lnTo>
                    <a:pt x="62" y="149"/>
                  </a:lnTo>
                  <a:lnTo>
                    <a:pt x="62" y="149"/>
                  </a:lnTo>
                  <a:lnTo>
                    <a:pt x="64" y="151"/>
                  </a:lnTo>
                  <a:lnTo>
                    <a:pt x="64" y="151"/>
                  </a:lnTo>
                  <a:lnTo>
                    <a:pt x="64" y="151"/>
                  </a:lnTo>
                  <a:lnTo>
                    <a:pt x="64" y="154"/>
                  </a:lnTo>
                  <a:lnTo>
                    <a:pt x="67" y="154"/>
                  </a:lnTo>
                  <a:lnTo>
                    <a:pt x="67" y="154"/>
                  </a:lnTo>
                  <a:lnTo>
                    <a:pt x="67" y="154"/>
                  </a:lnTo>
                  <a:lnTo>
                    <a:pt x="69" y="154"/>
                  </a:lnTo>
                  <a:lnTo>
                    <a:pt x="69" y="154"/>
                  </a:lnTo>
                  <a:lnTo>
                    <a:pt x="71" y="154"/>
                  </a:lnTo>
                  <a:lnTo>
                    <a:pt x="71" y="154"/>
                  </a:lnTo>
                  <a:lnTo>
                    <a:pt x="71" y="154"/>
                  </a:lnTo>
                  <a:lnTo>
                    <a:pt x="71" y="151"/>
                  </a:lnTo>
                  <a:lnTo>
                    <a:pt x="74" y="151"/>
                  </a:lnTo>
                  <a:lnTo>
                    <a:pt x="74" y="151"/>
                  </a:lnTo>
                  <a:lnTo>
                    <a:pt x="74" y="149"/>
                  </a:lnTo>
                  <a:lnTo>
                    <a:pt x="74" y="149"/>
                  </a:lnTo>
                  <a:lnTo>
                    <a:pt x="74" y="149"/>
                  </a:lnTo>
                  <a:lnTo>
                    <a:pt x="74" y="149"/>
                  </a:lnTo>
                  <a:lnTo>
                    <a:pt x="74" y="151"/>
                  </a:lnTo>
                  <a:lnTo>
                    <a:pt x="74" y="151"/>
                  </a:lnTo>
                  <a:lnTo>
                    <a:pt x="71" y="154"/>
                  </a:lnTo>
                  <a:lnTo>
                    <a:pt x="71" y="156"/>
                  </a:lnTo>
                  <a:lnTo>
                    <a:pt x="71" y="158"/>
                  </a:lnTo>
                  <a:lnTo>
                    <a:pt x="71" y="158"/>
                  </a:lnTo>
                  <a:lnTo>
                    <a:pt x="74" y="158"/>
                  </a:lnTo>
                  <a:lnTo>
                    <a:pt x="76" y="158"/>
                  </a:lnTo>
                  <a:lnTo>
                    <a:pt x="76" y="158"/>
                  </a:lnTo>
                  <a:lnTo>
                    <a:pt x="76" y="156"/>
                  </a:lnTo>
                  <a:lnTo>
                    <a:pt x="76" y="154"/>
                  </a:lnTo>
                  <a:lnTo>
                    <a:pt x="76" y="154"/>
                  </a:lnTo>
                  <a:lnTo>
                    <a:pt x="76" y="154"/>
                  </a:lnTo>
                  <a:lnTo>
                    <a:pt x="76" y="154"/>
                  </a:lnTo>
                  <a:lnTo>
                    <a:pt x="76" y="154"/>
                  </a:lnTo>
                  <a:lnTo>
                    <a:pt x="78" y="158"/>
                  </a:lnTo>
                  <a:lnTo>
                    <a:pt x="78" y="158"/>
                  </a:lnTo>
                  <a:lnTo>
                    <a:pt x="81" y="158"/>
                  </a:lnTo>
                  <a:lnTo>
                    <a:pt x="81" y="156"/>
                  </a:lnTo>
                  <a:lnTo>
                    <a:pt x="81" y="158"/>
                  </a:lnTo>
                  <a:lnTo>
                    <a:pt x="81" y="158"/>
                  </a:lnTo>
                  <a:lnTo>
                    <a:pt x="78" y="158"/>
                  </a:lnTo>
                  <a:lnTo>
                    <a:pt x="78" y="158"/>
                  </a:lnTo>
                  <a:lnTo>
                    <a:pt x="78" y="161"/>
                  </a:lnTo>
                  <a:lnTo>
                    <a:pt x="78" y="161"/>
                  </a:lnTo>
                  <a:lnTo>
                    <a:pt x="78" y="161"/>
                  </a:lnTo>
                  <a:lnTo>
                    <a:pt x="78" y="161"/>
                  </a:lnTo>
                  <a:lnTo>
                    <a:pt x="78" y="163"/>
                  </a:lnTo>
                  <a:lnTo>
                    <a:pt x="78" y="165"/>
                  </a:lnTo>
                  <a:lnTo>
                    <a:pt x="76" y="165"/>
                  </a:lnTo>
                  <a:lnTo>
                    <a:pt x="76" y="168"/>
                  </a:lnTo>
                  <a:lnTo>
                    <a:pt x="74" y="168"/>
                  </a:lnTo>
                  <a:lnTo>
                    <a:pt x="74" y="170"/>
                  </a:lnTo>
                  <a:lnTo>
                    <a:pt x="74" y="170"/>
                  </a:lnTo>
                  <a:lnTo>
                    <a:pt x="71" y="170"/>
                  </a:lnTo>
                  <a:lnTo>
                    <a:pt x="71" y="173"/>
                  </a:lnTo>
                  <a:lnTo>
                    <a:pt x="71" y="173"/>
                  </a:lnTo>
                  <a:lnTo>
                    <a:pt x="71" y="173"/>
                  </a:lnTo>
                  <a:lnTo>
                    <a:pt x="74" y="173"/>
                  </a:lnTo>
                  <a:lnTo>
                    <a:pt x="74" y="173"/>
                  </a:lnTo>
                  <a:lnTo>
                    <a:pt x="74" y="173"/>
                  </a:lnTo>
                  <a:lnTo>
                    <a:pt x="74" y="170"/>
                  </a:lnTo>
                  <a:lnTo>
                    <a:pt x="76" y="170"/>
                  </a:lnTo>
                  <a:lnTo>
                    <a:pt x="78" y="170"/>
                  </a:lnTo>
                  <a:lnTo>
                    <a:pt x="78" y="168"/>
                  </a:lnTo>
                  <a:lnTo>
                    <a:pt x="78" y="170"/>
                  </a:lnTo>
                  <a:lnTo>
                    <a:pt x="81" y="170"/>
                  </a:lnTo>
                  <a:lnTo>
                    <a:pt x="81" y="173"/>
                  </a:lnTo>
                  <a:lnTo>
                    <a:pt x="81" y="173"/>
                  </a:lnTo>
                  <a:lnTo>
                    <a:pt x="83" y="173"/>
                  </a:lnTo>
                  <a:lnTo>
                    <a:pt x="83" y="170"/>
                  </a:lnTo>
                  <a:lnTo>
                    <a:pt x="86" y="168"/>
                  </a:lnTo>
                  <a:lnTo>
                    <a:pt x="86" y="168"/>
                  </a:lnTo>
                  <a:lnTo>
                    <a:pt x="86" y="170"/>
                  </a:lnTo>
                  <a:lnTo>
                    <a:pt x="86" y="170"/>
                  </a:lnTo>
                  <a:lnTo>
                    <a:pt x="83" y="170"/>
                  </a:lnTo>
                  <a:lnTo>
                    <a:pt x="83" y="173"/>
                  </a:lnTo>
                  <a:lnTo>
                    <a:pt x="83" y="173"/>
                  </a:lnTo>
                  <a:lnTo>
                    <a:pt x="83" y="173"/>
                  </a:lnTo>
                  <a:lnTo>
                    <a:pt x="83" y="175"/>
                  </a:lnTo>
                  <a:lnTo>
                    <a:pt x="83" y="177"/>
                  </a:lnTo>
                  <a:lnTo>
                    <a:pt x="86" y="177"/>
                  </a:lnTo>
                  <a:lnTo>
                    <a:pt x="88" y="177"/>
                  </a:lnTo>
                  <a:lnTo>
                    <a:pt x="90" y="175"/>
                  </a:lnTo>
                  <a:lnTo>
                    <a:pt x="90" y="175"/>
                  </a:lnTo>
                  <a:lnTo>
                    <a:pt x="90" y="177"/>
                  </a:lnTo>
                  <a:lnTo>
                    <a:pt x="88" y="177"/>
                  </a:lnTo>
                  <a:lnTo>
                    <a:pt x="88" y="180"/>
                  </a:lnTo>
                  <a:lnTo>
                    <a:pt x="88" y="180"/>
                  </a:lnTo>
                  <a:lnTo>
                    <a:pt x="88" y="182"/>
                  </a:lnTo>
                  <a:lnTo>
                    <a:pt x="88" y="182"/>
                  </a:lnTo>
                  <a:lnTo>
                    <a:pt x="90" y="182"/>
                  </a:lnTo>
                  <a:lnTo>
                    <a:pt x="88" y="184"/>
                  </a:lnTo>
                  <a:lnTo>
                    <a:pt x="88" y="184"/>
                  </a:lnTo>
                  <a:lnTo>
                    <a:pt x="90" y="184"/>
                  </a:lnTo>
                  <a:lnTo>
                    <a:pt x="90" y="184"/>
                  </a:lnTo>
                  <a:lnTo>
                    <a:pt x="90" y="184"/>
                  </a:lnTo>
                  <a:lnTo>
                    <a:pt x="93" y="182"/>
                  </a:lnTo>
                  <a:lnTo>
                    <a:pt x="93" y="182"/>
                  </a:lnTo>
                  <a:lnTo>
                    <a:pt x="93" y="182"/>
                  </a:lnTo>
                  <a:lnTo>
                    <a:pt x="93" y="182"/>
                  </a:lnTo>
                  <a:lnTo>
                    <a:pt x="93" y="180"/>
                  </a:lnTo>
                  <a:lnTo>
                    <a:pt x="95" y="180"/>
                  </a:lnTo>
                  <a:lnTo>
                    <a:pt x="95" y="180"/>
                  </a:lnTo>
                  <a:lnTo>
                    <a:pt x="95" y="180"/>
                  </a:lnTo>
                  <a:lnTo>
                    <a:pt x="95" y="180"/>
                  </a:lnTo>
                  <a:lnTo>
                    <a:pt x="95" y="182"/>
                  </a:lnTo>
                  <a:lnTo>
                    <a:pt x="95" y="182"/>
                  </a:lnTo>
                  <a:lnTo>
                    <a:pt x="93" y="182"/>
                  </a:lnTo>
                  <a:lnTo>
                    <a:pt x="93" y="182"/>
                  </a:lnTo>
                  <a:lnTo>
                    <a:pt x="93" y="184"/>
                  </a:lnTo>
                  <a:lnTo>
                    <a:pt x="93" y="184"/>
                  </a:lnTo>
                  <a:lnTo>
                    <a:pt x="93" y="184"/>
                  </a:lnTo>
                  <a:lnTo>
                    <a:pt x="95" y="187"/>
                  </a:lnTo>
                  <a:lnTo>
                    <a:pt x="95" y="187"/>
                  </a:lnTo>
                  <a:lnTo>
                    <a:pt x="95" y="187"/>
                  </a:lnTo>
                  <a:lnTo>
                    <a:pt x="95" y="187"/>
                  </a:lnTo>
                  <a:lnTo>
                    <a:pt x="95" y="187"/>
                  </a:lnTo>
                  <a:lnTo>
                    <a:pt x="95" y="187"/>
                  </a:lnTo>
                  <a:lnTo>
                    <a:pt x="95" y="189"/>
                  </a:lnTo>
                  <a:lnTo>
                    <a:pt x="95" y="189"/>
                  </a:lnTo>
                  <a:lnTo>
                    <a:pt x="93" y="189"/>
                  </a:lnTo>
                  <a:lnTo>
                    <a:pt x="95" y="189"/>
                  </a:lnTo>
                  <a:lnTo>
                    <a:pt x="95" y="189"/>
                  </a:lnTo>
                  <a:lnTo>
                    <a:pt x="95" y="191"/>
                  </a:lnTo>
                  <a:lnTo>
                    <a:pt x="97" y="189"/>
                  </a:lnTo>
                  <a:lnTo>
                    <a:pt x="97" y="187"/>
                  </a:lnTo>
                  <a:lnTo>
                    <a:pt x="97" y="187"/>
                  </a:lnTo>
                  <a:lnTo>
                    <a:pt x="97" y="184"/>
                  </a:lnTo>
                  <a:lnTo>
                    <a:pt x="97" y="187"/>
                  </a:lnTo>
                  <a:lnTo>
                    <a:pt x="97" y="187"/>
                  </a:lnTo>
                  <a:lnTo>
                    <a:pt x="97" y="187"/>
                  </a:lnTo>
                  <a:lnTo>
                    <a:pt x="97" y="189"/>
                  </a:lnTo>
                  <a:lnTo>
                    <a:pt x="97" y="189"/>
                  </a:lnTo>
                  <a:lnTo>
                    <a:pt x="97" y="189"/>
                  </a:lnTo>
                  <a:lnTo>
                    <a:pt x="97" y="189"/>
                  </a:lnTo>
                  <a:lnTo>
                    <a:pt x="100" y="189"/>
                  </a:lnTo>
                  <a:lnTo>
                    <a:pt x="102" y="189"/>
                  </a:lnTo>
                  <a:lnTo>
                    <a:pt x="102" y="189"/>
                  </a:lnTo>
                  <a:lnTo>
                    <a:pt x="102" y="189"/>
                  </a:lnTo>
                  <a:lnTo>
                    <a:pt x="100" y="189"/>
                  </a:lnTo>
                  <a:lnTo>
                    <a:pt x="100" y="189"/>
                  </a:lnTo>
                  <a:lnTo>
                    <a:pt x="97" y="189"/>
                  </a:lnTo>
                  <a:lnTo>
                    <a:pt x="97" y="191"/>
                  </a:lnTo>
                  <a:lnTo>
                    <a:pt x="95" y="194"/>
                  </a:lnTo>
                  <a:lnTo>
                    <a:pt x="95" y="194"/>
                  </a:lnTo>
                  <a:lnTo>
                    <a:pt x="95" y="194"/>
                  </a:lnTo>
                  <a:lnTo>
                    <a:pt x="95" y="194"/>
                  </a:lnTo>
                  <a:lnTo>
                    <a:pt x="95" y="194"/>
                  </a:lnTo>
                  <a:lnTo>
                    <a:pt x="95" y="194"/>
                  </a:lnTo>
                  <a:lnTo>
                    <a:pt x="93" y="194"/>
                  </a:lnTo>
                  <a:lnTo>
                    <a:pt x="93" y="194"/>
                  </a:lnTo>
                  <a:lnTo>
                    <a:pt x="93" y="196"/>
                  </a:lnTo>
                  <a:lnTo>
                    <a:pt x="93" y="196"/>
                  </a:lnTo>
                  <a:lnTo>
                    <a:pt x="95" y="196"/>
                  </a:lnTo>
                  <a:lnTo>
                    <a:pt x="95" y="196"/>
                  </a:lnTo>
                  <a:lnTo>
                    <a:pt x="95" y="196"/>
                  </a:lnTo>
                  <a:lnTo>
                    <a:pt x="97" y="196"/>
                  </a:lnTo>
                  <a:lnTo>
                    <a:pt x="100" y="196"/>
                  </a:lnTo>
                  <a:lnTo>
                    <a:pt x="100" y="196"/>
                  </a:lnTo>
                  <a:lnTo>
                    <a:pt x="102" y="196"/>
                  </a:lnTo>
                  <a:lnTo>
                    <a:pt x="104" y="196"/>
                  </a:lnTo>
                  <a:lnTo>
                    <a:pt x="104" y="196"/>
                  </a:lnTo>
                  <a:lnTo>
                    <a:pt x="107" y="196"/>
                  </a:lnTo>
                  <a:lnTo>
                    <a:pt x="109" y="194"/>
                  </a:lnTo>
                  <a:lnTo>
                    <a:pt x="109" y="194"/>
                  </a:lnTo>
                  <a:lnTo>
                    <a:pt x="109" y="194"/>
                  </a:lnTo>
                  <a:lnTo>
                    <a:pt x="112" y="191"/>
                  </a:lnTo>
                  <a:lnTo>
                    <a:pt x="112" y="191"/>
                  </a:lnTo>
                  <a:lnTo>
                    <a:pt x="112" y="189"/>
                  </a:lnTo>
                  <a:lnTo>
                    <a:pt x="112" y="189"/>
                  </a:lnTo>
                  <a:lnTo>
                    <a:pt x="114" y="189"/>
                  </a:lnTo>
                  <a:lnTo>
                    <a:pt x="114" y="189"/>
                  </a:lnTo>
                  <a:lnTo>
                    <a:pt x="114" y="189"/>
                  </a:lnTo>
                  <a:lnTo>
                    <a:pt x="112" y="189"/>
                  </a:lnTo>
                  <a:lnTo>
                    <a:pt x="112" y="187"/>
                  </a:lnTo>
                  <a:lnTo>
                    <a:pt x="112" y="187"/>
                  </a:lnTo>
                  <a:lnTo>
                    <a:pt x="114" y="184"/>
                  </a:lnTo>
                  <a:lnTo>
                    <a:pt x="114" y="184"/>
                  </a:lnTo>
                  <a:lnTo>
                    <a:pt x="116" y="184"/>
                  </a:lnTo>
                  <a:lnTo>
                    <a:pt x="116" y="184"/>
                  </a:lnTo>
                  <a:lnTo>
                    <a:pt x="116" y="184"/>
                  </a:lnTo>
                  <a:lnTo>
                    <a:pt x="119" y="184"/>
                  </a:lnTo>
                  <a:lnTo>
                    <a:pt x="119" y="184"/>
                  </a:lnTo>
                  <a:lnTo>
                    <a:pt x="121" y="184"/>
                  </a:lnTo>
                  <a:lnTo>
                    <a:pt x="121" y="182"/>
                  </a:lnTo>
                  <a:lnTo>
                    <a:pt x="123" y="182"/>
                  </a:lnTo>
                  <a:lnTo>
                    <a:pt x="123" y="180"/>
                  </a:lnTo>
                  <a:lnTo>
                    <a:pt x="123" y="180"/>
                  </a:lnTo>
                  <a:lnTo>
                    <a:pt x="123" y="180"/>
                  </a:lnTo>
                  <a:lnTo>
                    <a:pt x="123" y="180"/>
                  </a:lnTo>
                  <a:lnTo>
                    <a:pt x="123" y="180"/>
                  </a:lnTo>
                  <a:lnTo>
                    <a:pt x="123" y="180"/>
                  </a:lnTo>
                  <a:lnTo>
                    <a:pt x="126" y="177"/>
                  </a:lnTo>
                  <a:lnTo>
                    <a:pt x="126" y="177"/>
                  </a:lnTo>
                  <a:lnTo>
                    <a:pt x="126" y="177"/>
                  </a:lnTo>
                  <a:lnTo>
                    <a:pt x="126" y="177"/>
                  </a:lnTo>
                  <a:lnTo>
                    <a:pt x="126" y="177"/>
                  </a:lnTo>
                  <a:lnTo>
                    <a:pt x="126" y="177"/>
                  </a:lnTo>
                  <a:lnTo>
                    <a:pt x="126" y="177"/>
                  </a:lnTo>
                  <a:lnTo>
                    <a:pt x="126" y="177"/>
                  </a:lnTo>
                  <a:lnTo>
                    <a:pt x="126" y="177"/>
                  </a:lnTo>
                  <a:lnTo>
                    <a:pt x="128" y="170"/>
                  </a:lnTo>
                  <a:lnTo>
                    <a:pt x="128" y="170"/>
                  </a:lnTo>
                  <a:lnTo>
                    <a:pt x="128" y="170"/>
                  </a:lnTo>
                  <a:lnTo>
                    <a:pt x="128" y="170"/>
                  </a:lnTo>
                  <a:lnTo>
                    <a:pt x="128" y="170"/>
                  </a:lnTo>
                  <a:lnTo>
                    <a:pt x="128" y="170"/>
                  </a:lnTo>
                  <a:lnTo>
                    <a:pt x="130" y="170"/>
                  </a:lnTo>
                  <a:lnTo>
                    <a:pt x="130" y="170"/>
                  </a:lnTo>
                  <a:lnTo>
                    <a:pt x="130" y="170"/>
                  </a:lnTo>
                  <a:lnTo>
                    <a:pt x="130" y="168"/>
                  </a:lnTo>
                  <a:lnTo>
                    <a:pt x="130" y="168"/>
                  </a:lnTo>
                  <a:lnTo>
                    <a:pt x="130" y="168"/>
                  </a:lnTo>
                  <a:lnTo>
                    <a:pt x="130" y="168"/>
                  </a:lnTo>
                  <a:lnTo>
                    <a:pt x="133" y="168"/>
                  </a:lnTo>
                  <a:lnTo>
                    <a:pt x="133" y="165"/>
                  </a:lnTo>
                  <a:lnTo>
                    <a:pt x="133" y="163"/>
                  </a:lnTo>
                  <a:lnTo>
                    <a:pt x="133" y="163"/>
                  </a:lnTo>
                  <a:lnTo>
                    <a:pt x="133" y="163"/>
                  </a:lnTo>
                  <a:lnTo>
                    <a:pt x="133" y="163"/>
                  </a:lnTo>
                  <a:lnTo>
                    <a:pt x="135" y="161"/>
                  </a:lnTo>
                  <a:lnTo>
                    <a:pt x="135" y="161"/>
                  </a:lnTo>
                  <a:lnTo>
                    <a:pt x="135" y="161"/>
                  </a:lnTo>
                  <a:lnTo>
                    <a:pt x="135" y="161"/>
                  </a:lnTo>
                  <a:lnTo>
                    <a:pt x="135" y="161"/>
                  </a:lnTo>
                  <a:lnTo>
                    <a:pt x="135" y="161"/>
                  </a:lnTo>
                  <a:lnTo>
                    <a:pt x="135" y="161"/>
                  </a:lnTo>
                  <a:lnTo>
                    <a:pt x="135" y="161"/>
                  </a:lnTo>
                  <a:lnTo>
                    <a:pt x="135" y="158"/>
                  </a:lnTo>
                  <a:lnTo>
                    <a:pt x="135" y="158"/>
                  </a:lnTo>
                  <a:lnTo>
                    <a:pt x="135" y="158"/>
                  </a:lnTo>
                  <a:lnTo>
                    <a:pt x="138" y="154"/>
                  </a:lnTo>
                  <a:lnTo>
                    <a:pt x="138" y="154"/>
                  </a:lnTo>
                  <a:lnTo>
                    <a:pt x="138" y="154"/>
                  </a:lnTo>
                  <a:lnTo>
                    <a:pt x="138" y="154"/>
                  </a:lnTo>
                  <a:lnTo>
                    <a:pt x="138" y="154"/>
                  </a:lnTo>
                  <a:lnTo>
                    <a:pt x="140" y="151"/>
                  </a:lnTo>
                  <a:lnTo>
                    <a:pt x="142" y="151"/>
                  </a:lnTo>
                  <a:lnTo>
                    <a:pt x="149" y="149"/>
                  </a:lnTo>
                  <a:lnTo>
                    <a:pt x="152" y="149"/>
                  </a:lnTo>
                  <a:lnTo>
                    <a:pt x="152" y="149"/>
                  </a:lnTo>
                  <a:lnTo>
                    <a:pt x="152" y="151"/>
                  </a:lnTo>
                  <a:lnTo>
                    <a:pt x="154" y="151"/>
                  </a:lnTo>
                  <a:lnTo>
                    <a:pt x="154" y="151"/>
                  </a:lnTo>
                  <a:lnTo>
                    <a:pt x="157" y="151"/>
                  </a:lnTo>
                  <a:lnTo>
                    <a:pt x="157" y="151"/>
                  </a:lnTo>
                  <a:lnTo>
                    <a:pt x="159" y="151"/>
                  </a:lnTo>
                  <a:lnTo>
                    <a:pt x="168" y="149"/>
                  </a:lnTo>
                  <a:lnTo>
                    <a:pt x="168" y="149"/>
                  </a:lnTo>
                  <a:lnTo>
                    <a:pt x="168" y="147"/>
                  </a:lnTo>
                  <a:lnTo>
                    <a:pt x="192" y="147"/>
                  </a:lnTo>
                  <a:lnTo>
                    <a:pt x="204" y="147"/>
                  </a:lnTo>
                  <a:lnTo>
                    <a:pt x="204" y="147"/>
                  </a:lnTo>
                  <a:lnTo>
                    <a:pt x="206" y="147"/>
                  </a:lnTo>
                  <a:lnTo>
                    <a:pt x="206" y="147"/>
                  </a:lnTo>
                  <a:lnTo>
                    <a:pt x="209" y="147"/>
                  </a:lnTo>
                  <a:lnTo>
                    <a:pt x="209" y="149"/>
                  </a:lnTo>
                  <a:lnTo>
                    <a:pt x="209" y="151"/>
                  </a:lnTo>
                  <a:lnTo>
                    <a:pt x="209" y="151"/>
                  </a:lnTo>
                  <a:lnTo>
                    <a:pt x="213" y="156"/>
                  </a:lnTo>
                  <a:lnTo>
                    <a:pt x="216" y="156"/>
                  </a:lnTo>
                  <a:lnTo>
                    <a:pt x="218" y="158"/>
                  </a:lnTo>
                  <a:lnTo>
                    <a:pt x="218" y="161"/>
                  </a:lnTo>
                  <a:lnTo>
                    <a:pt x="218" y="163"/>
                  </a:lnTo>
                  <a:lnTo>
                    <a:pt x="220" y="163"/>
                  </a:lnTo>
                  <a:lnTo>
                    <a:pt x="220" y="165"/>
                  </a:lnTo>
                  <a:lnTo>
                    <a:pt x="220" y="165"/>
                  </a:lnTo>
                  <a:lnTo>
                    <a:pt x="220" y="165"/>
                  </a:lnTo>
                  <a:lnTo>
                    <a:pt x="220" y="165"/>
                  </a:lnTo>
                  <a:lnTo>
                    <a:pt x="220" y="168"/>
                  </a:lnTo>
                  <a:lnTo>
                    <a:pt x="223" y="168"/>
                  </a:lnTo>
                  <a:lnTo>
                    <a:pt x="223" y="168"/>
                  </a:lnTo>
                  <a:lnTo>
                    <a:pt x="223" y="168"/>
                  </a:lnTo>
                  <a:lnTo>
                    <a:pt x="225" y="170"/>
                  </a:lnTo>
                  <a:lnTo>
                    <a:pt x="225" y="170"/>
                  </a:lnTo>
                  <a:lnTo>
                    <a:pt x="225" y="170"/>
                  </a:lnTo>
                  <a:lnTo>
                    <a:pt x="225" y="173"/>
                  </a:lnTo>
                  <a:lnTo>
                    <a:pt x="225" y="173"/>
                  </a:lnTo>
                  <a:lnTo>
                    <a:pt x="225" y="173"/>
                  </a:lnTo>
                  <a:lnTo>
                    <a:pt x="225" y="175"/>
                  </a:lnTo>
                  <a:lnTo>
                    <a:pt x="225" y="175"/>
                  </a:lnTo>
                  <a:lnTo>
                    <a:pt x="225" y="175"/>
                  </a:lnTo>
                  <a:lnTo>
                    <a:pt x="228" y="177"/>
                  </a:lnTo>
                  <a:lnTo>
                    <a:pt x="228" y="177"/>
                  </a:lnTo>
                  <a:lnTo>
                    <a:pt x="228" y="177"/>
                  </a:lnTo>
                  <a:lnTo>
                    <a:pt x="228" y="177"/>
                  </a:lnTo>
                  <a:lnTo>
                    <a:pt x="228" y="177"/>
                  </a:lnTo>
                  <a:lnTo>
                    <a:pt x="228" y="177"/>
                  </a:lnTo>
                  <a:lnTo>
                    <a:pt x="228" y="180"/>
                  </a:lnTo>
                  <a:lnTo>
                    <a:pt x="230" y="177"/>
                  </a:lnTo>
                  <a:lnTo>
                    <a:pt x="230" y="180"/>
                  </a:lnTo>
                  <a:lnTo>
                    <a:pt x="230" y="180"/>
                  </a:lnTo>
                  <a:lnTo>
                    <a:pt x="230" y="180"/>
                  </a:lnTo>
                  <a:lnTo>
                    <a:pt x="230" y="180"/>
                  </a:lnTo>
                  <a:lnTo>
                    <a:pt x="232" y="180"/>
                  </a:lnTo>
                  <a:lnTo>
                    <a:pt x="232" y="180"/>
                  </a:lnTo>
                  <a:lnTo>
                    <a:pt x="232" y="182"/>
                  </a:lnTo>
                  <a:lnTo>
                    <a:pt x="235" y="182"/>
                  </a:lnTo>
                  <a:lnTo>
                    <a:pt x="235" y="184"/>
                  </a:lnTo>
                  <a:lnTo>
                    <a:pt x="235" y="184"/>
                  </a:lnTo>
                  <a:lnTo>
                    <a:pt x="235" y="184"/>
                  </a:lnTo>
                  <a:lnTo>
                    <a:pt x="235" y="184"/>
                  </a:lnTo>
                  <a:lnTo>
                    <a:pt x="235" y="187"/>
                  </a:lnTo>
                  <a:lnTo>
                    <a:pt x="235" y="187"/>
                  </a:lnTo>
                  <a:lnTo>
                    <a:pt x="235" y="187"/>
                  </a:lnTo>
                  <a:lnTo>
                    <a:pt x="235" y="187"/>
                  </a:lnTo>
                  <a:lnTo>
                    <a:pt x="235" y="189"/>
                  </a:lnTo>
                  <a:lnTo>
                    <a:pt x="232" y="189"/>
                  </a:lnTo>
                  <a:lnTo>
                    <a:pt x="232" y="189"/>
                  </a:lnTo>
                  <a:lnTo>
                    <a:pt x="232" y="191"/>
                  </a:lnTo>
                  <a:lnTo>
                    <a:pt x="230" y="194"/>
                  </a:lnTo>
                  <a:lnTo>
                    <a:pt x="232" y="194"/>
                  </a:lnTo>
                  <a:lnTo>
                    <a:pt x="232" y="196"/>
                  </a:lnTo>
                  <a:lnTo>
                    <a:pt x="235" y="196"/>
                  </a:lnTo>
                  <a:lnTo>
                    <a:pt x="237" y="196"/>
                  </a:lnTo>
                  <a:lnTo>
                    <a:pt x="239" y="196"/>
                  </a:lnTo>
                  <a:lnTo>
                    <a:pt x="239" y="196"/>
                  </a:lnTo>
                  <a:lnTo>
                    <a:pt x="239" y="196"/>
                  </a:lnTo>
                  <a:lnTo>
                    <a:pt x="239" y="196"/>
                  </a:lnTo>
                  <a:lnTo>
                    <a:pt x="239" y="196"/>
                  </a:lnTo>
                  <a:lnTo>
                    <a:pt x="239" y="201"/>
                  </a:lnTo>
                  <a:lnTo>
                    <a:pt x="239" y="203"/>
                  </a:lnTo>
                  <a:lnTo>
                    <a:pt x="239" y="206"/>
                  </a:lnTo>
                  <a:lnTo>
                    <a:pt x="239" y="206"/>
                  </a:lnTo>
                  <a:lnTo>
                    <a:pt x="239" y="208"/>
                  </a:lnTo>
                  <a:lnTo>
                    <a:pt x="239" y="208"/>
                  </a:lnTo>
                  <a:lnTo>
                    <a:pt x="239" y="208"/>
                  </a:lnTo>
                  <a:lnTo>
                    <a:pt x="239" y="210"/>
                  </a:lnTo>
                  <a:lnTo>
                    <a:pt x="239" y="210"/>
                  </a:lnTo>
                  <a:lnTo>
                    <a:pt x="239" y="210"/>
                  </a:lnTo>
                  <a:lnTo>
                    <a:pt x="239" y="210"/>
                  </a:lnTo>
                  <a:lnTo>
                    <a:pt x="242" y="213"/>
                  </a:lnTo>
                  <a:lnTo>
                    <a:pt x="242" y="213"/>
                  </a:lnTo>
                  <a:lnTo>
                    <a:pt x="244" y="213"/>
                  </a:lnTo>
                  <a:lnTo>
                    <a:pt x="246" y="218"/>
                  </a:lnTo>
                  <a:lnTo>
                    <a:pt x="244" y="218"/>
                  </a:lnTo>
                  <a:lnTo>
                    <a:pt x="244" y="220"/>
                  </a:lnTo>
                  <a:lnTo>
                    <a:pt x="244" y="220"/>
                  </a:lnTo>
                  <a:lnTo>
                    <a:pt x="242" y="220"/>
                  </a:lnTo>
                  <a:lnTo>
                    <a:pt x="242" y="220"/>
                  </a:lnTo>
                  <a:lnTo>
                    <a:pt x="239" y="220"/>
                  </a:lnTo>
                  <a:lnTo>
                    <a:pt x="239" y="222"/>
                  </a:lnTo>
                  <a:lnTo>
                    <a:pt x="239" y="225"/>
                  </a:lnTo>
                  <a:lnTo>
                    <a:pt x="237" y="225"/>
                  </a:lnTo>
                  <a:lnTo>
                    <a:pt x="237" y="225"/>
                  </a:lnTo>
                  <a:lnTo>
                    <a:pt x="237" y="227"/>
                  </a:lnTo>
                  <a:lnTo>
                    <a:pt x="237" y="227"/>
                  </a:lnTo>
                  <a:lnTo>
                    <a:pt x="237" y="227"/>
                  </a:lnTo>
                  <a:lnTo>
                    <a:pt x="237" y="227"/>
                  </a:lnTo>
                  <a:lnTo>
                    <a:pt x="235" y="232"/>
                  </a:lnTo>
                  <a:lnTo>
                    <a:pt x="235" y="234"/>
                  </a:lnTo>
                  <a:lnTo>
                    <a:pt x="235" y="234"/>
                  </a:lnTo>
                  <a:lnTo>
                    <a:pt x="232" y="236"/>
                  </a:lnTo>
                  <a:lnTo>
                    <a:pt x="232" y="239"/>
                  </a:lnTo>
                  <a:lnTo>
                    <a:pt x="232" y="239"/>
                  </a:lnTo>
                  <a:lnTo>
                    <a:pt x="232" y="236"/>
                  </a:lnTo>
                  <a:lnTo>
                    <a:pt x="235" y="236"/>
                  </a:lnTo>
                  <a:lnTo>
                    <a:pt x="237" y="234"/>
                  </a:lnTo>
                  <a:lnTo>
                    <a:pt x="237" y="236"/>
                  </a:lnTo>
                  <a:lnTo>
                    <a:pt x="239" y="236"/>
                  </a:lnTo>
                  <a:lnTo>
                    <a:pt x="239" y="236"/>
                  </a:lnTo>
                  <a:lnTo>
                    <a:pt x="242" y="236"/>
                  </a:lnTo>
                  <a:lnTo>
                    <a:pt x="242" y="236"/>
                  </a:lnTo>
                  <a:lnTo>
                    <a:pt x="244" y="234"/>
                  </a:lnTo>
                  <a:lnTo>
                    <a:pt x="246" y="232"/>
                  </a:lnTo>
                  <a:lnTo>
                    <a:pt x="246" y="232"/>
                  </a:lnTo>
                  <a:lnTo>
                    <a:pt x="249" y="229"/>
                  </a:lnTo>
                  <a:lnTo>
                    <a:pt x="249" y="227"/>
                  </a:lnTo>
                  <a:lnTo>
                    <a:pt x="249" y="227"/>
                  </a:lnTo>
                  <a:lnTo>
                    <a:pt x="251" y="227"/>
                  </a:lnTo>
                  <a:lnTo>
                    <a:pt x="251" y="227"/>
                  </a:lnTo>
                  <a:lnTo>
                    <a:pt x="254" y="227"/>
                  </a:lnTo>
                  <a:lnTo>
                    <a:pt x="254" y="227"/>
                  </a:lnTo>
                  <a:lnTo>
                    <a:pt x="254" y="227"/>
                  </a:lnTo>
                  <a:lnTo>
                    <a:pt x="256" y="227"/>
                  </a:lnTo>
                  <a:lnTo>
                    <a:pt x="256" y="227"/>
                  </a:lnTo>
                  <a:lnTo>
                    <a:pt x="256" y="227"/>
                  </a:lnTo>
                  <a:lnTo>
                    <a:pt x="256" y="227"/>
                  </a:lnTo>
                  <a:lnTo>
                    <a:pt x="258" y="227"/>
                  </a:lnTo>
                  <a:lnTo>
                    <a:pt x="258" y="227"/>
                  </a:lnTo>
                  <a:lnTo>
                    <a:pt x="258" y="227"/>
                  </a:lnTo>
                  <a:lnTo>
                    <a:pt x="261" y="227"/>
                  </a:lnTo>
                  <a:lnTo>
                    <a:pt x="261" y="225"/>
                  </a:lnTo>
                  <a:lnTo>
                    <a:pt x="263" y="225"/>
                  </a:lnTo>
                  <a:lnTo>
                    <a:pt x="263" y="225"/>
                  </a:lnTo>
                  <a:lnTo>
                    <a:pt x="265" y="225"/>
                  </a:lnTo>
                  <a:lnTo>
                    <a:pt x="268" y="227"/>
                  </a:lnTo>
                  <a:lnTo>
                    <a:pt x="268" y="227"/>
                  </a:lnTo>
                  <a:lnTo>
                    <a:pt x="268" y="229"/>
                  </a:lnTo>
                  <a:lnTo>
                    <a:pt x="268" y="229"/>
                  </a:lnTo>
                  <a:lnTo>
                    <a:pt x="268" y="229"/>
                  </a:lnTo>
                  <a:lnTo>
                    <a:pt x="270" y="229"/>
                  </a:lnTo>
                  <a:lnTo>
                    <a:pt x="270" y="229"/>
                  </a:lnTo>
                  <a:lnTo>
                    <a:pt x="272" y="227"/>
                  </a:lnTo>
                  <a:lnTo>
                    <a:pt x="275" y="227"/>
                  </a:lnTo>
                  <a:lnTo>
                    <a:pt x="275" y="227"/>
                  </a:lnTo>
                  <a:lnTo>
                    <a:pt x="275" y="227"/>
                  </a:lnTo>
                  <a:lnTo>
                    <a:pt x="277" y="227"/>
                  </a:lnTo>
                  <a:lnTo>
                    <a:pt x="277" y="227"/>
                  </a:lnTo>
                  <a:lnTo>
                    <a:pt x="277" y="227"/>
                  </a:lnTo>
                  <a:lnTo>
                    <a:pt x="277" y="227"/>
                  </a:lnTo>
                  <a:lnTo>
                    <a:pt x="280" y="227"/>
                  </a:lnTo>
                  <a:lnTo>
                    <a:pt x="280" y="227"/>
                  </a:lnTo>
                  <a:lnTo>
                    <a:pt x="280" y="227"/>
                  </a:lnTo>
                  <a:lnTo>
                    <a:pt x="280" y="227"/>
                  </a:lnTo>
                  <a:lnTo>
                    <a:pt x="282" y="227"/>
                  </a:lnTo>
                  <a:lnTo>
                    <a:pt x="282" y="225"/>
                  </a:lnTo>
                  <a:lnTo>
                    <a:pt x="282" y="225"/>
                  </a:lnTo>
                  <a:lnTo>
                    <a:pt x="282" y="225"/>
                  </a:lnTo>
                  <a:lnTo>
                    <a:pt x="282" y="225"/>
                  </a:lnTo>
                  <a:lnTo>
                    <a:pt x="282" y="225"/>
                  </a:lnTo>
                  <a:lnTo>
                    <a:pt x="282" y="222"/>
                  </a:lnTo>
                  <a:lnTo>
                    <a:pt x="282" y="222"/>
                  </a:lnTo>
                  <a:lnTo>
                    <a:pt x="284" y="222"/>
                  </a:lnTo>
                  <a:lnTo>
                    <a:pt x="284" y="225"/>
                  </a:lnTo>
                  <a:lnTo>
                    <a:pt x="284" y="225"/>
                  </a:lnTo>
                  <a:lnTo>
                    <a:pt x="284" y="227"/>
                  </a:lnTo>
                  <a:lnTo>
                    <a:pt x="284" y="227"/>
                  </a:lnTo>
                  <a:lnTo>
                    <a:pt x="284" y="229"/>
                  </a:lnTo>
                  <a:lnTo>
                    <a:pt x="287" y="229"/>
                  </a:lnTo>
                  <a:lnTo>
                    <a:pt x="287" y="229"/>
                  </a:lnTo>
                  <a:lnTo>
                    <a:pt x="287" y="229"/>
                  </a:lnTo>
                  <a:lnTo>
                    <a:pt x="287" y="227"/>
                  </a:lnTo>
                  <a:lnTo>
                    <a:pt x="287" y="227"/>
                  </a:lnTo>
                  <a:lnTo>
                    <a:pt x="289" y="227"/>
                  </a:lnTo>
                  <a:lnTo>
                    <a:pt x="289" y="227"/>
                  </a:lnTo>
                  <a:lnTo>
                    <a:pt x="289" y="227"/>
                  </a:lnTo>
                  <a:lnTo>
                    <a:pt x="289" y="229"/>
                  </a:lnTo>
                  <a:lnTo>
                    <a:pt x="289" y="229"/>
                  </a:lnTo>
                  <a:lnTo>
                    <a:pt x="289" y="229"/>
                  </a:lnTo>
                  <a:lnTo>
                    <a:pt x="289" y="232"/>
                  </a:lnTo>
                  <a:lnTo>
                    <a:pt x="289" y="232"/>
                  </a:lnTo>
                  <a:lnTo>
                    <a:pt x="289" y="232"/>
                  </a:lnTo>
                  <a:lnTo>
                    <a:pt x="289" y="232"/>
                  </a:lnTo>
                  <a:lnTo>
                    <a:pt x="291" y="232"/>
                  </a:lnTo>
                  <a:lnTo>
                    <a:pt x="291" y="232"/>
                  </a:lnTo>
                  <a:lnTo>
                    <a:pt x="291" y="232"/>
                  </a:lnTo>
                  <a:lnTo>
                    <a:pt x="291" y="232"/>
                  </a:lnTo>
                  <a:lnTo>
                    <a:pt x="291" y="232"/>
                  </a:lnTo>
                  <a:lnTo>
                    <a:pt x="294" y="232"/>
                  </a:lnTo>
                  <a:lnTo>
                    <a:pt x="294" y="232"/>
                  </a:lnTo>
                  <a:lnTo>
                    <a:pt x="294" y="232"/>
                  </a:lnTo>
                  <a:lnTo>
                    <a:pt x="296" y="234"/>
                  </a:lnTo>
                  <a:lnTo>
                    <a:pt x="298" y="234"/>
                  </a:lnTo>
                  <a:lnTo>
                    <a:pt x="298" y="234"/>
                  </a:lnTo>
                  <a:lnTo>
                    <a:pt x="298" y="234"/>
                  </a:lnTo>
                  <a:lnTo>
                    <a:pt x="298" y="234"/>
                  </a:lnTo>
                  <a:lnTo>
                    <a:pt x="296" y="234"/>
                  </a:lnTo>
                  <a:lnTo>
                    <a:pt x="296" y="236"/>
                  </a:lnTo>
                  <a:lnTo>
                    <a:pt x="296" y="236"/>
                  </a:lnTo>
                  <a:lnTo>
                    <a:pt x="296" y="236"/>
                  </a:lnTo>
                  <a:lnTo>
                    <a:pt x="296" y="236"/>
                  </a:lnTo>
                  <a:lnTo>
                    <a:pt x="296" y="236"/>
                  </a:lnTo>
                  <a:lnTo>
                    <a:pt x="296" y="239"/>
                  </a:lnTo>
                  <a:lnTo>
                    <a:pt x="296" y="239"/>
                  </a:lnTo>
                  <a:lnTo>
                    <a:pt x="298" y="239"/>
                  </a:lnTo>
                  <a:lnTo>
                    <a:pt x="298" y="239"/>
                  </a:lnTo>
                  <a:lnTo>
                    <a:pt x="298" y="239"/>
                  </a:lnTo>
                  <a:lnTo>
                    <a:pt x="296" y="239"/>
                  </a:lnTo>
                  <a:lnTo>
                    <a:pt x="296" y="241"/>
                  </a:lnTo>
                  <a:lnTo>
                    <a:pt x="296" y="241"/>
                  </a:lnTo>
                  <a:lnTo>
                    <a:pt x="296" y="244"/>
                  </a:lnTo>
                  <a:lnTo>
                    <a:pt x="296" y="244"/>
                  </a:lnTo>
                  <a:lnTo>
                    <a:pt x="298" y="244"/>
                  </a:lnTo>
                  <a:lnTo>
                    <a:pt x="298" y="244"/>
                  </a:lnTo>
                  <a:lnTo>
                    <a:pt x="298" y="246"/>
                  </a:lnTo>
                  <a:lnTo>
                    <a:pt x="298" y="246"/>
                  </a:lnTo>
                  <a:lnTo>
                    <a:pt x="301" y="248"/>
                  </a:lnTo>
                  <a:lnTo>
                    <a:pt x="301" y="251"/>
                  </a:lnTo>
                  <a:lnTo>
                    <a:pt x="298" y="251"/>
                  </a:lnTo>
                  <a:lnTo>
                    <a:pt x="298" y="251"/>
                  </a:lnTo>
                  <a:lnTo>
                    <a:pt x="301" y="251"/>
                  </a:lnTo>
                  <a:lnTo>
                    <a:pt x="301" y="251"/>
                  </a:lnTo>
                  <a:lnTo>
                    <a:pt x="301" y="251"/>
                  </a:lnTo>
                  <a:lnTo>
                    <a:pt x="301" y="251"/>
                  </a:lnTo>
                  <a:lnTo>
                    <a:pt x="301" y="251"/>
                  </a:lnTo>
                  <a:lnTo>
                    <a:pt x="303" y="253"/>
                  </a:lnTo>
                  <a:lnTo>
                    <a:pt x="301" y="253"/>
                  </a:lnTo>
                  <a:lnTo>
                    <a:pt x="301" y="253"/>
                  </a:lnTo>
                  <a:lnTo>
                    <a:pt x="301" y="253"/>
                  </a:lnTo>
                  <a:lnTo>
                    <a:pt x="301" y="255"/>
                  </a:lnTo>
                  <a:lnTo>
                    <a:pt x="301" y="258"/>
                  </a:lnTo>
                  <a:lnTo>
                    <a:pt x="301" y="260"/>
                  </a:lnTo>
                  <a:lnTo>
                    <a:pt x="303" y="262"/>
                  </a:lnTo>
                  <a:lnTo>
                    <a:pt x="303" y="265"/>
                  </a:lnTo>
                  <a:lnTo>
                    <a:pt x="303" y="265"/>
                  </a:lnTo>
                  <a:lnTo>
                    <a:pt x="306" y="267"/>
                  </a:lnTo>
                  <a:lnTo>
                    <a:pt x="306" y="267"/>
                  </a:lnTo>
                  <a:lnTo>
                    <a:pt x="306" y="270"/>
                  </a:lnTo>
                  <a:lnTo>
                    <a:pt x="306" y="272"/>
                  </a:lnTo>
                  <a:lnTo>
                    <a:pt x="306" y="274"/>
                  </a:lnTo>
                  <a:lnTo>
                    <a:pt x="306" y="274"/>
                  </a:lnTo>
                  <a:lnTo>
                    <a:pt x="306" y="274"/>
                  </a:lnTo>
                  <a:lnTo>
                    <a:pt x="306" y="274"/>
                  </a:lnTo>
                  <a:lnTo>
                    <a:pt x="303" y="277"/>
                  </a:lnTo>
                  <a:lnTo>
                    <a:pt x="303" y="277"/>
                  </a:lnTo>
                  <a:lnTo>
                    <a:pt x="303" y="279"/>
                  </a:lnTo>
                  <a:lnTo>
                    <a:pt x="303" y="279"/>
                  </a:lnTo>
                  <a:lnTo>
                    <a:pt x="303" y="281"/>
                  </a:lnTo>
                  <a:lnTo>
                    <a:pt x="301" y="281"/>
                  </a:lnTo>
                  <a:lnTo>
                    <a:pt x="301" y="284"/>
                  </a:lnTo>
                  <a:lnTo>
                    <a:pt x="301" y="284"/>
                  </a:lnTo>
                  <a:lnTo>
                    <a:pt x="298" y="284"/>
                  </a:lnTo>
                  <a:lnTo>
                    <a:pt x="298" y="284"/>
                  </a:lnTo>
                  <a:lnTo>
                    <a:pt x="298" y="286"/>
                  </a:lnTo>
                  <a:lnTo>
                    <a:pt x="298" y="286"/>
                  </a:lnTo>
                  <a:lnTo>
                    <a:pt x="298" y="286"/>
                  </a:lnTo>
                  <a:lnTo>
                    <a:pt x="298" y="286"/>
                  </a:lnTo>
                  <a:lnTo>
                    <a:pt x="298" y="286"/>
                  </a:lnTo>
                  <a:lnTo>
                    <a:pt x="298" y="286"/>
                  </a:lnTo>
                  <a:lnTo>
                    <a:pt x="301" y="284"/>
                  </a:lnTo>
                  <a:lnTo>
                    <a:pt x="301" y="284"/>
                  </a:lnTo>
                  <a:lnTo>
                    <a:pt x="303" y="286"/>
                  </a:lnTo>
                  <a:lnTo>
                    <a:pt x="303" y="286"/>
                  </a:lnTo>
                  <a:lnTo>
                    <a:pt x="303" y="286"/>
                  </a:lnTo>
                  <a:lnTo>
                    <a:pt x="303" y="286"/>
                  </a:lnTo>
                  <a:lnTo>
                    <a:pt x="303" y="286"/>
                  </a:lnTo>
                  <a:lnTo>
                    <a:pt x="306" y="284"/>
                  </a:lnTo>
                  <a:lnTo>
                    <a:pt x="306" y="284"/>
                  </a:lnTo>
                  <a:lnTo>
                    <a:pt x="306" y="284"/>
                  </a:lnTo>
                  <a:lnTo>
                    <a:pt x="306" y="284"/>
                  </a:lnTo>
                  <a:lnTo>
                    <a:pt x="308" y="284"/>
                  </a:lnTo>
                  <a:lnTo>
                    <a:pt x="308" y="284"/>
                  </a:lnTo>
                  <a:lnTo>
                    <a:pt x="308" y="284"/>
                  </a:lnTo>
                  <a:lnTo>
                    <a:pt x="308" y="286"/>
                  </a:lnTo>
                  <a:lnTo>
                    <a:pt x="308" y="286"/>
                  </a:lnTo>
                  <a:lnTo>
                    <a:pt x="308" y="286"/>
                  </a:lnTo>
                  <a:lnTo>
                    <a:pt x="310" y="286"/>
                  </a:lnTo>
                  <a:lnTo>
                    <a:pt x="310" y="286"/>
                  </a:lnTo>
                  <a:lnTo>
                    <a:pt x="313" y="286"/>
                  </a:lnTo>
                  <a:lnTo>
                    <a:pt x="313" y="286"/>
                  </a:lnTo>
                  <a:lnTo>
                    <a:pt x="313" y="291"/>
                  </a:lnTo>
                  <a:lnTo>
                    <a:pt x="315" y="291"/>
                  </a:lnTo>
                  <a:lnTo>
                    <a:pt x="315" y="291"/>
                  </a:lnTo>
                  <a:lnTo>
                    <a:pt x="317" y="291"/>
                  </a:lnTo>
                  <a:lnTo>
                    <a:pt x="317" y="293"/>
                  </a:lnTo>
                  <a:lnTo>
                    <a:pt x="317" y="293"/>
                  </a:lnTo>
                  <a:lnTo>
                    <a:pt x="317" y="293"/>
                  </a:lnTo>
                  <a:lnTo>
                    <a:pt x="317" y="293"/>
                  </a:lnTo>
                  <a:lnTo>
                    <a:pt x="317" y="296"/>
                  </a:lnTo>
                  <a:lnTo>
                    <a:pt x="317" y="296"/>
                  </a:lnTo>
                  <a:lnTo>
                    <a:pt x="320" y="296"/>
                  </a:lnTo>
                  <a:lnTo>
                    <a:pt x="320" y="296"/>
                  </a:lnTo>
                  <a:lnTo>
                    <a:pt x="320" y="296"/>
                  </a:lnTo>
                  <a:lnTo>
                    <a:pt x="320" y="296"/>
                  </a:lnTo>
                  <a:lnTo>
                    <a:pt x="320" y="296"/>
                  </a:lnTo>
                  <a:lnTo>
                    <a:pt x="322" y="296"/>
                  </a:lnTo>
                  <a:lnTo>
                    <a:pt x="322" y="293"/>
                  </a:lnTo>
                  <a:lnTo>
                    <a:pt x="322" y="293"/>
                  </a:lnTo>
                  <a:lnTo>
                    <a:pt x="325" y="293"/>
                  </a:lnTo>
                  <a:lnTo>
                    <a:pt x="325" y="293"/>
                  </a:lnTo>
                  <a:lnTo>
                    <a:pt x="325" y="293"/>
                  </a:lnTo>
                  <a:lnTo>
                    <a:pt x="327" y="293"/>
                  </a:lnTo>
                  <a:lnTo>
                    <a:pt x="327" y="293"/>
                  </a:lnTo>
                  <a:lnTo>
                    <a:pt x="327" y="293"/>
                  </a:lnTo>
                  <a:lnTo>
                    <a:pt x="327" y="293"/>
                  </a:lnTo>
                  <a:lnTo>
                    <a:pt x="327" y="291"/>
                  </a:lnTo>
                  <a:lnTo>
                    <a:pt x="327" y="291"/>
                  </a:lnTo>
                  <a:lnTo>
                    <a:pt x="329" y="293"/>
                  </a:lnTo>
                  <a:lnTo>
                    <a:pt x="329" y="293"/>
                  </a:lnTo>
                  <a:lnTo>
                    <a:pt x="332" y="293"/>
                  </a:lnTo>
                  <a:lnTo>
                    <a:pt x="332" y="291"/>
                  </a:lnTo>
                  <a:lnTo>
                    <a:pt x="332" y="291"/>
                  </a:lnTo>
                  <a:lnTo>
                    <a:pt x="332" y="291"/>
                  </a:lnTo>
                  <a:lnTo>
                    <a:pt x="332" y="289"/>
                  </a:lnTo>
                  <a:lnTo>
                    <a:pt x="332" y="289"/>
                  </a:lnTo>
                  <a:lnTo>
                    <a:pt x="332" y="289"/>
                  </a:lnTo>
                  <a:lnTo>
                    <a:pt x="332" y="286"/>
                  </a:lnTo>
                  <a:lnTo>
                    <a:pt x="334" y="286"/>
                  </a:lnTo>
                  <a:lnTo>
                    <a:pt x="334" y="286"/>
                  </a:lnTo>
                  <a:lnTo>
                    <a:pt x="334" y="286"/>
                  </a:lnTo>
                  <a:lnTo>
                    <a:pt x="336" y="284"/>
                  </a:lnTo>
                  <a:lnTo>
                    <a:pt x="336" y="284"/>
                  </a:lnTo>
                  <a:lnTo>
                    <a:pt x="336" y="284"/>
                  </a:lnTo>
                  <a:lnTo>
                    <a:pt x="336" y="281"/>
                  </a:lnTo>
                  <a:lnTo>
                    <a:pt x="336" y="281"/>
                  </a:lnTo>
                  <a:lnTo>
                    <a:pt x="339" y="281"/>
                  </a:lnTo>
                  <a:lnTo>
                    <a:pt x="339" y="281"/>
                  </a:lnTo>
                  <a:lnTo>
                    <a:pt x="339" y="279"/>
                  </a:lnTo>
                  <a:lnTo>
                    <a:pt x="339" y="279"/>
                  </a:lnTo>
                  <a:lnTo>
                    <a:pt x="339" y="277"/>
                  </a:lnTo>
                  <a:lnTo>
                    <a:pt x="339" y="277"/>
                  </a:lnTo>
                  <a:lnTo>
                    <a:pt x="339" y="277"/>
                  </a:lnTo>
                  <a:lnTo>
                    <a:pt x="339" y="277"/>
                  </a:lnTo>
                  <a:lnTo>
                    <a:pt x="339" y="277"/>
                  </a:lnTo>
                  <a:lnTo>
                    <a:pt x="339" y="277"/>
                  </a:lnTo>
                  <a:lnTo>
                    <a:pt x="339" y="274"/>
                  </a:lnTo>
                  <a:lnTo>
                    <a:pt x="339" y="274"/>
                  </a:lnTo>
                  <a:lnTo>
                    <a:pt x="339" y="274"/>
                  </a:lnTo>
                  <a:lnTo>
                    <a:pt x="339" y="272"/>
                  </a:lnTo>
                  <a:lnTo>
                    <a:pt x="341" y="270"/>
                  </a:lnTo>
                  <a:lnTo>
                    <a:pt x="341" y="270"/>
                  </a:lnTo>
                  <a:lnTo>
                    <a:pt x="348" y="270"/>
                  </a:lnTo>
                  <a:lnTo>
                    <a:pt x="348" y="272"/>
                  </a:lnTo>
                  <a:lnTo>
                    <a:pt x="348" y="274"/>
                  </a:lnTo>
                  <a:lnTo>
                    <a:pt x="348" y="274"/>
                  </a:lnTo>
                  <a:lnTo>
                    <a:pt x="351" y="277"/>
                  </a:lnTo>
                  <a:lnTo>
                    <a:pt x="353" y="277"/>
                  </a:lnTo>
                  <a:lnTo>
                    <a:pt x="355" y="274"/>
                  </a:lnTo>
                  <a:lnTo>
                    <a:pt x="355" y="274"/>
                  </a:lnTo>
                  <a:lnTo>
                    <a:pt x="358" y="274"/>
                  </a:lnTo>
                  <a:lnTo>
                    <a:pt x="358" y="274"/>
                  </a:lnTo>
                  <a:lnTo>
                    <a:pt x="360" y="274"/>
                  </a:lnTo>
                  <a:lnTo>
                    <a:pt x="362" y="274"/>
                  </a:lnTo>
                  <a:lnTo>
                    <a:pt x="365" y="277"/>
                  </a:lnTo>
                  <a:lnTo>
                    <a:pt x="365" y="277"/>
                  </a:lnTo>
                  <a:lnTo>
                    <a:pt x="367" y="277"/>
                  </a:lnTo>
                  <a:lnTo>
                    <a:pt x="367" y="274"/>
                  </a:lnTo>
                  <a:lnTo>
                    <a:pt x="367" y="274"/>
                  </a:lnTo>
                  <a:lnTo>
                    <a:pt x="367" y="274"/>
                  </a:lnTo>
                  <a:lnTo>
                    <a:pt x="367" y="274"/>
                  </a:lnTo>
                  <a:lnTo>
                    <a:pt x="369" y="272"/>
                  </a:lnTo>
                  <a:lnTo>
                    <a:pt x="369" y="272"/>
                  </a:lnTo>
                  <a:lnTo>
                    <a:pt x="369" y="272"/>
                  </a:lnTo>
                  <a:lnTo>
                    <a:pt x="369" y="272"/>
                  </a:lnTo>
                  <a:lnTo>
                    <a:pt x="369" y="272"/>
                  </a:lnTo>
                  <a:lnTo>
                    <a:pt x="369" y="270"/>
                  </a:lnTo>
                  <a:lnTo>
                    <a:pt x="369" y="270"/>
                  </a:lnTo>
                  <a:lnTo>
                    <a:pt x="372" y="270"/>
                  </a:lnTo>
                  <a:lnTo>
                    <a:pt x="372" y="267"/>
                  </a:lnTo>
                  <a:lnTo>
                    <a:pt x="372" y="265"/>
                  </a:lnTo>
                  <a:lnTo>
                    <a:pt x="372" y="265"/>
                  </a:lnTo>
                  <a:lnTo>
                    <a:pt x="372" y="265"/>
                  </a:lnTo>
                  <a:lnTo>
                    <a:pt x="372" y="265"/>
                  </a:lnTo>
                  <a:lnTo>
                    <a:pt x="372" y="265"/>
                  </a:lnTo>
                  <a:lnTo>
                    <a:pt x="372" y="265"/>
                  </a:lnTo>
                  <a:lnTo>
                    <a:pt x="372" y="262"/>
                  </a:lnTo>
                  <a:lnTo>
                    <a:pt x="372" y="262"/>
                  </a:lnTo>
                  <a:lnTo>
                    <a:pt x="372" y="262"/>
                  </a:lnTo>
                  <a:lnTo>
                    <a:pt x="372" y="260"/>
                  </a:lnTo>
                  <a:lnTo>
                    <a:pt x="374" y="255"/>
                  </a:lnTo>
                  <a:lnTo>
                    <a:pt x="374" y="253"/>
                  </a:lnTo>
                  <a:lnTo>
                    <a:pt x="374" y="253"/>
                  </a:lnTo>
                  <a:lnTo>
                    <a:pt x="374" y="251"/>
                  </a:lnTo>
                  <a:lnTo>
                    <a:pt x="374" y="251"/>
                  </a:lnTo>
                  <a:lnTo>
                    <a:pt x="377" y="251"/>
                  </a:lnTo>
                  <a:lnTo>
                    <a:pt x="379" y="251"/>
                  </a:lnTo>
                  <a:lnTo>
                    <a:pt x="379" y="251"/>
                  </a:lnTo>
                  <a:lnTo>
                    <a:pt x="379" y="253"/>
                  </a:lnTo>
                  <a:lnTo>
                    <a:pt x="381" y="253"/>
                  </a:lnTo>
                  <a:lnTo>
                    <a:pt x="379" y="251"/>
                  </a:lnTo>
                  <a:lnTo>
                    <a:pt x="379" y="251"/>
                  </a:lnTo>
                  <a:lnTo>
                    <a:pt x="379" y="251"/>
                  </a:lnTo>
                  <a:lnTo>
                    <a:pt x="379" y="248"/>
                  </a:lnTo>
                  <a:lnTo>
                    <a:pt x="377" y="248"/>
                  </a:lnTo>
                  <a:lnTo>
                    <a:pt x="377" y="248"/>
                  </a:lnTo>
                  <a:lnTo>
                    <a:pt x="377" y="246"/>
                  </a:lnTo>
                  <a:lnTo>
                    <a:pt x="377" y="246"/>
                  </a:lnTo>
                  <a:lnTo>
                    <a:pt x="377" y="244"/>
                  </a:lnTo>
                  <a:lnTo>
                    <a:pt x="379" y="244"/>
                  </a:lnTo>
                  <a:lnTo>
                    <a:pt x="379" y="244"/>
                  </a:lnTo>
                  <a:lnTo>
                    <a:pt x="377" y="244"/>
                  </a:lnTo>
                  <a:lnTo>
                    <a:pt x="374" y="244"/>
                  </a:lnTo>
                  <a:lnTo>
                    <a:pt x="374" y="244"/>
                  </a:lnTo>
                  <a:lnTo>
                    <a:pt x="369" y="244"/>
                  </a:lnTo>
                  <a:lnTo>
                    <a:pt x="365" y="239"/>
                  </a:lnTo>
                  <a:lnTo>
                    <a:pt x="365" y="239"/>
                  </a:lnTo>
                  <a:lnTo>
                    <a:pt x="365" y="239"/>
                  </a:lnTo>
                  <a:lnTo>
                    <a:pt x="365" y="239"/>
                  </a:lnTo>
                  <a:lnTo>
                    <a:pt x="365" y="236"/>
                  </a:lnTo>
                  <a:lnTo>
                    <a:pt x="365" y="236"/>
                  </a:lnTo>
                  <a:lnTo>
                    <a:pt x="365" y="232"/>
                  </a:lnTo>
                  <a:lnTo>
                    <a:pt x="365" y="232"/>
                  </a:lnTo>
                  <a:lnTo>
                    <a:pt x="365" y="232"/>
                  </a:lnTo>
                  <a:lnTo>
                    <a:pt x="365" y="229"/>
                  </a:lnTo>
                  <a:lnTo>
                    <a:pt x="365" y="229"/>
                  </a:lnTo>
                  <a:lnTo>
                    <a:pt x="365" y="229"/>
                  </a:lnTo>
                  <a:lnTo>
                    <a:pt x="365" y="229"/>
                  </a:lnTo>
                  <a:lnTo>
                    <a:pt x="367" y="227"/>
                  </a:lnTo>
                  <a:lnTo>
                    <a:pt x="367" y="227"/>
                  </a:lnTo>
                  <a:lnTo>
                    <a:pt x="369" y="227"/>
                  </a:lnTo>
                  <a:lnTo>
                    <a:pt x="372" y="227"/>
                  </a:lnTo>
                  <a:lnTo>
                    <a:pt x="372" y="227"/>
                  </a:lnTo>
                  <a:lnTo>
                    <a:pt x="374" y="227"/>
                  </a:lnTo>
                  <a:lnTo>
                    <a:pt x="374" y="227"/>
                  </a:lnTo>
                  <a:lnTo>
                    <a:pt x="374" y="227"/>
                  </a:lnTo>
                  <a:lnTo>
                    <a:pt x="377" y="227"/>
                  </a:lnTo>
                  <a:lnTo>
                    <a:pt x="377" y="227"/>
                  </a:lnTo>
                  <a:lnTo>
                    <a:pt x="377" y="227"/>
                  </a:lnTo>
                  <a:lnTo>
                    <a:pt x="377" y="227"/>
                  </a:lnTo>
                  <a:lnTo>
                    <a:pt x="379" y="227"/>
                  </a:lnTo>
                  <a:lnTo>
                    <a:pt x="379" y="227"/>
                  </a:lnTo>
                  <a:lnTo>
                    <a:pt x="381" y="227"/>
                  </a:lnTo>
                  <a:lnTo>
                    <a:pt x="381" y="227"/>
                  </a:lnTo>
                  <a:lnTo>
                    <a:pt x="381" y="227"/>
                  </a:lnTo>
                  <a:lnTo>
                    <a:pt x="381" y="229"/>
                  </a:lnTo>
                  <a:lnTo>
                    <a:pt x="381" y="229"/>
                  </a:lnTo>
                  <a:lnTo>
                    <a:pt x="384" y="229"/>
                  </a:lnTo>
                  <a:lnTo>
                    <a:pt x="384" y="229"/>
                  </a:lnTo>
                  <a:lnTo>
                    <a:pt x="384" y="229"/>
                  </a:lnTo>
                  <a:lnTo>
                    <a:pt x="386" y="229"/>
                  </a:lnTo>
                  <a:lnTo>
                    <a:pt x="386" y="229"/>
                  </a:lnTo>
                  <a:lnTo>
                    <a:pt x="386" y="229"/>
                  </a:lnTo>
                  <a:lnTo>
                    <a:pt x="386" y="229"/>
                  </a:lnTo>
                  <a:lnTo>
                    <a:pt x="386" y="227"/>
                  </a:lnTo>
                  <a:lnTo>
                    <a:pt x="388" y="227"/>
                  </a:lnTo>
                  <a:lnTo>
                    <a:pt x="388" y="229"/>
                  </a:lnTo>
                  <a:lnTo>
                    <a:pt x="391" y="232"/>
                  </a:lnTo>
                  <a:lnTo>
                    <a:pt x="391" y="234"/>
                  </a:lnTo>
                  <a:lnTo>
                    <a:pt x="393" y="234"/>
                  </a:lnTo>
                  <a:lnTo>
                    <a:pt x="396" y="234"/>
                  </a:lnTo>
                  <a:lnTo>
                    <a:pt x="396" y="232"/>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25" name="Freeform 44">
              <a:extLst>
                <a:ext uri="{FF2B5EF4-FFF2-40B4-BE49-F238E27FC236}">
                  <a16:creationId xmlns:a16="http://schemas.microsoft.com/office/drawing/2014/main" id="{C26372D2-2A8E-0D5A-FE33-93B00F0745DC}"/>
                </a:ext>
              </a:extLst>
            </p:cNvPr>
            <p:cNvSpPr>
              <a:spLocks/>
            </p:cNvSpPr>
            <p:nvPr/>
          </p:nvSpPr>
          <p:spPr bwMode="auto">
            <a:xfrm>
              <a:off x="6901482" y="2571352"/>
              <a:ext cx="301814" cy="439349"/>
            </a:xfrm>
            <a:custGeom>
              <a:avLst/>
              <a:gdLst>
                <a:gd name="T0" fmla="*/ 223 w 237"/>
                <a:gd name="T1" fmla="*/ 260 h 345"/>
                <a:gd name="T2" fmla="*/ 213 w 237"/>
                <a:gd name="T3" fmla="*/ 246 h 345"/>
                <a:gd name="T4" fmla="*/ 206 w 237"/>
                <a:gd name="T5" fmla="*/ 236 h 345"/>
                <a:gd name="T6" fmla="*/ 201 w 237"/>
                <a:gd name="T7" fmla="*/ 224 h 345"/>
                <a:gd name="T8" fmla="*/ 208 w 237"/>
                <a:gd name="T9" fmla="*/ 203 h 345"/>
                <a:gd name="T10" fmla="*/ 204 w 237"/>
                <a:gd name="T11" fmla="*/ 191 h 345"/>
                <a:gd name="T12" fmla="*/ 206 w 237"/>
                <a:gd name="T13" fmla="*/ 170 h 345"/>
                <a:gd name="T14" fmla="*/ 206 w 237"/>
                <a:gd name="T15" fmla="*/ 158 h 345"/>
                <a:gd name="T16" fmla="*/ 211 w 237"/>
                <a:gd name="T17" fmla="*/ 151 h 345"/>
                <a:gd name="T18" fmla="*/ 194 w 237"/>
                <a:gd name="T19" fmla="*/ 130 h 345"/>
                <a:gd name="T20" fmla="*/ 199 w 237"/>
                <a:gd name="T21" fmla="*/ 127 h 345"/>
                <a:gd name="T22" fmla="*/ 199 w 237"/>
                <a:gd name="T23" fmla="*/ 111 h 345"/>
                <a:gd name="T24" fmla="*/ 204 w 237"/>
                <a:gd name="T25" fmla="*/ 97 h 345"/>
                <a:gd name="T26" fmla="*/ 194 w 237"/>
                <a:gd name="T27" fmla="*/ 90 h 345"/>
                <a:gd name="T28" fmla="*/ 187 w 237"/>
                <a:gd name="T29" fmla="*/ 92 h 345"/>
                <a:gd name="T30" fmla="*/ 187 w 237"/>
                <a:gd name="T31" fmla="*/ 85 h 345"/>
                <a:gd name="T32" fmla="*/ 187 w 237"/>
                <a:gd name="T33" fmla="*/ 82 h 345"/>
                <a:gd name="T34" fmla="*/ 192 w 237"/>
                <a:gd name="T35" fmla="*/ 75 h 345"/>
                <a:gd name="T36" fmla="*/ 192 w 237"/>
                <a:gd name="T37" fmla="*/ 61 h 345"/>
                <a:gd name="T38" fmla="*/ 194 w 237"/>
                <a:gd name="T39" fmla="*/ 52 h 345"/>
                <a:gd name="T40" fmla="*/ 189 w 237"/>
                <a:gd name="T41" fmla="*/ 42 h 345"/>
                <a:gd name="T42" fmla="*/ 185 w 237"/>
                <a:gd name="T43" fmla="*/ 42 h 345"/>
                <a:gd name="T44" fmla="*/ 173 w 237"/>
                <a:gd name="T45" fmla="*/ 30 h 345"/>
                <a:gd name="T46" fmla="*/ 173 w 237"/>
                <a:gd name="T47" fmla="*/ 19 h 345"/>
                <a:gd name="T48" fmla="*/ 173 w 237"/>
                <a:gd name="T49" fmla="*/ 2 h 345"/>
                <a:gd name="T50" fmla="*/ 156 w 237"/>
                <a:gd name="T51" fmla="*/ 2 h 345"/>
                <a:gd name="T52" fmla="*/ 147 w 237"/>
                <a:gd name="T53" fmla="*/ 9 h 345"/>
                <a:gd name="T54" fmla="*/ 137 w 237"/>
                <a:gd name="T55" fmla="*/ 9 h 345"/>
                <a:gd name="T56" fmla="*/ 128 w 237"/>
                <a:gd name="T57" fmla="*/ 9 h 345"/>
                <a:gd name="T58" fmla="*/ 109 w 237"/>
                <a:gd name="T59" fmla="*/ 9 h 345"/>
                <a:gd name="T60" fmla="*/ 43 w 237"/>
                <a:gd name="T61" fmla="*/ 9 h 345"/>
                <a:gd name="T62" fmla="*/ 21 w 237"/>
                <a:gd name="T63" fmla="*/ 14 h 345"/>
                <a:gd name="T64" fmla="*/ 19 w 237"/>
                <a:gd name="T65" fmla="*/ 23 h 345"/>
                <a:gd name="T66" fmla="*/ 19 w 237"/>
                <a:gd name="T67" fmla="*/ 35 h 345"/>
                <a:gd name="T68" fmla="*/ 24 w 237"/>
                <a:gd name="T69" fmla="*/ 40 h 345"/>
                <a:gd name="T70" fmla="*/ 24 w 237"/>
                <a:gd name="T71" fmla="*/ 47 h 345"/>
                <a:gd name="T72" fmla="*/ 24 w 237"/>
                <a:gd name="T73" fmla="*/ 61 h 345"/>
                <a:gd name="T74" fmla="*/ 24 w 237"/>
                <a:gd name="T75" fmla="*/ 78 h 345"/>
                <a:gd name="T76" fmla="*/ 26 w 237"/>
                <a:gd name="T77" fmla="*/ 85 h 345"/>
                <a:gd name="T78" fmla="*/ 29 w 237"/>
                <a:gd name="T79" fmla="*/ 99 h 345"/>
                <a:gd name="T80" fmla="*/ 26 w 237"/>
                <a:gd name="T81" fmla="*/ 108 h 345"/>
                <a:gd name="T82" fmla="*/ 33 w 237"/>
                <a:gd name="T83" fmla="*/ 120 h 345"/>
                <a:gd name="T84" fmla="*/ 36 w 237"/>
                <a:gd name="T85" fmla="*/ 127 h 345"/>
                <a:gd name="T86" fmla="*/ 33 w 237"/>
                <a:gd name="T87" fmla="*/ 163 h 345"/>
                <a:gd name="T88" fmla="*/ 24 w 237"/>
                <a:gd name="T89" fmla="*/ 172 h 345"/>
                <a:gd name="T90" fmla="*/ 17 w 237"/>
                <a:gd name="T91" fmla="*/ 191 h 345"/>
                <a:gd name="T92" fmla="*/ 10 w 237"/>
                <a:gd name="T93" fmla="*/ 220 h 345"/>
                <a:gd name="T94" fmla="*/ 0 w 237"/>
                <a:gd name="T95" fmla="*/ 243 h 345"/>
                <a:gd name="T96" fmla="*/ 12 w 237"/>
                <a:gd name="T97" fmla="*/ 293 h 345"/>
                <a:gd name="T98" fmla="*/ 26 w 237"/>
                <a:gd name="T99" fmla="*/ 307 h 345"/>
                <a:gd name="T100" fmla="*/ 26 w 237"/>
                <a:gd name="T101" fmla="*/ 319 h 345"/>
                <a:gd name="T102" fmla="*/ 17 w 237"/>
                <a:gd name="T103" fmla="*/ 326 h 345"/>
                <a:gd name="T104" fmla="*/ 14 w 237"/>
                <a:gd name="T105" fmla="*/ 329 h 345"/>
                <a:gd name="T106" fmla="*/ 59 w 237"/>
                <a:gd name="T107" fmla="*/ 343 h 345"/>
                <a:gd name="T108" fmla="*/ 69 w 237"/>
                <a:gd name="T109" fmla="*/ 343 h 345"/>
                <a:gd name="T110" fmla="*/ 83 w 237"/>
                <a:gd name="T111" fmla="*/ 333 h 345"/>
                <a:gd name="T112" fmla="*/ 92 w 237"/>
                <a:gd name="T113" fmla="*/ 329 h 345"/>
                <a:gd name="T114" fmla="*/ 111 w 237"/>
                <a:gd name="T115" fmla="*/ 324 h 345"/>
                <a:gd name="T116" fmla="*/ 126 w 237"/>
                <a:gd name="T117" fmla="*/ 319 h 345"/>
                <a:gd name="T118" fmla="*/ 142 w 237"/>
                <a:gd name="T119" fmla="*/ 312 h 345"/>
                <a:gd name="T120" fmla="*/ 170 w 237"/>
                <a:gd name="T121" fmla="*/ 300 h 345"/>
                <a:gd name="T122" fmla="*/ 187 w 237"/>
                <a:gd name="T123" fmla="*/ 291 h 345"/>
                <a:gd name="T124" fmla="*/ 227 w 237"/>
                <a:gd name="T125" fmla="*/ 281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7" h="345">
                  <a:moveTo>
                    <a:pt x="237" y="269"/>
                  </a:moveTo>
                  <a:lnTo>
                    <a:pt x="232" y="269"/>
                  </a:lnTo>
                  <a:lnTo>
                    <a:pt x="232" y="267"/>
                  </a:lnTo>
                  <a:lnTo>
                    <a:pt x="232" y="267"/>
                  </a:lnTo>
                  <a:lnTo>
                    <a:pt x="230" y="267"/>
                  </a:lnTo>
                  <a:lnTo>
                    <a:pt x="230" y="267"/>
                  </a:lnTo>
                  <a:lnTo>
                    <a:pt x="230" y="265"/>
                  </a:lnTo>
                  <a:lnTo>
                    <a:pt x="230" y="265"/>
                  </a:lnTo>
                  <a:lnTo>
                    <a:pt x="230" y="265"/>
                  </a:lnTo>
                  <a:lnTo>
                    <a:pt x="227" y="265"/>
                  </a:lnTo>
                  <a:lnTo>
                    <a:pt x="227" y="260"/>
                  </a:lnTo>
                  <a:lnTo>
                    <a:pt x="223" y="260"/>
                  </a:lnTo>
                  <a:lnTo>
                    <a:pt x="223" y="260"/>
                  </a:lnTo>
                  <a:lnTo>
                    <a:pt x="220" y="260"/>
                  </a:lnTo>
                  <a:lnTo>
                    <a:pt x="218" y="258"/>
                  </a:lnTo>
                  <a:lnTo>
                    <a:pt x="218" y="255"/>
                  </a:lnTo>
                  <a:lnTo>
                    <a:pt x="215" y="255"/>
                  </a:lnTo>
                  <a:lnTo>
                    <a:pt x="213" y="253"/>
                  </a:lnTo>
                  <a:lnTo>
                    <a:pt x="213" y="253"/>
                  </a:lnTo>
                  <a:lnTo>
                    <a:pt x="213" y="250"/>
                  </a:lnTo>
                  <a:lnTo>
                    <a:pt x="213" y="250"/>
                  </a:lnTo>
                  <a:lnTo>
                    <a:pt x="213" y="248"/>
                  </a:lnTo>
                  <a:lnTo>
                    <a:pt x="213" y="248"/>
                  </a:lnTo>
                  <a:lnTo>
                    <a:pt x="213" y="248"/>
                  </a:lnTo>
                  <a:lnTo>
                    <a:pt x="213" y="248"/>
                  </a:lnTo>
                  <a:lnTo>
                    <a:pt x="213" y="246"/>
                  </a:lnTo>
                  <a:lnTo>
                    <a:pt x="213" y="246"/>
                  </a:lnTo>
                  <a:lnTo>
                    <a:pt x="211" y="246"/>
                  </a:lnTo>
                  <a:lnTo>
                    <a:pt x="211" y="246"/>
                  </a:lnTo>
                  <a:lnTo>
                    <a:pt x="211" y="246"/>
                  </a:lnTo>
                  <a:lnTo>
                    <a:pt x="208" y="246"/>
                  </a:lnTo>
                  <a:lnTo>
                    <a:pt x="208" y="243"/>
                  </a:lnTo>
                  <a:lnTo>
                    <a:pt x="208" y="243"/>
                  </a:lnTo>
                  <a:lnTo>
                    <a:pt x="208" y="243"/>
                  </a:lnTo>
                  <a:lnTo>
                    <a:pt x="208" y="241"/>
                  </a:lnTo>
                  <a:lnTo>
                    <a:pt x="208" y="239"/>
                  </a:lnTo>
                  <a:lnTo>
                    <a:pt x="208" y="239"/>
                  </a:lnTo>
                  <a:lnTo>
                    <a:pt x="206" y="239"/>
                  </a:lnTo>
                  <a:lnTo>
                    <a:pt x="206" y="236"/>
                  </a:lnTo>
                  <a:lnTo>
                    <a:pt x="204" y="236"/>
                  </a:lnTo>
                  <a:lnTo>
                    <a:pt x="204" y="236"/>
                  </a:lnTo>
                  <a:lnTo>
                    <a:pt x="204" y="234"/>
                  </a:lnTo>
                  <a:lnTo>
                    <a:pt x="201" y="234"/>
                  </a:lnTo>
                  <a:lnTo>
                    <a:pt x="201" y="232"/>
                  </a:lnTo>
                  <a:lnTo>
                    <a:pt x="201" y="232"/>
                  </a:lnTo>
                  <a:lnTo>
                    <a:pt x="201" y="232"/>
                  </a:lnTo>
                  <a:lnTo>
                    <a:pt x="204" y="229"/>
                  </a:lnTo>
                  <a:lnTo>
                    <a:pt x="204" y="229"/>
                  </a:lnTo>
                  <a:lnTo>
                    <a:pt x="204" y="227"/>
                  </a:lnTo>
                  <a:lnTo>
                    <a:pt x="201" y="227"/>
                  </a:lnTo>
                  <a:lnTo>
                    <a:pt x="201" y="224"/>
                  </a:lnTo>
                  <a:lnTo>
                    <a:pt x="201" y="224"/>
                  </a:lnTo>
                  <a:lnTo>
                    <a:pt x="201" y="224"/>
                  </a:lnTo>
                  <a:lnTo>
                    <a:pt x="204" y="224"/>
                  </a:lnTo>
                  <a:lnTo>
                    <a:pt x="206" y="224"/>
                  </a:lnTo>
                  <a:lnTo>
                    <a:pt x="206" y="222"/>
                  </a:lnTo>
                  <a:lnTo>
                    <a:pt x="206" y="220"/>
                  </a:lnTo>
                  <a:lnTo>
                    <a:pt x="206" y="217"/>
                  </a:lnTo>
                  <a:lnTo>
                    <a:pt x="206" y="215"/>
                  </a:lnTo>
                  <a:lnTo>
                    <a:pt x="208" y="213"/>
                  </a:lnTo>
                  <a:lnTo>
                    <a:pt x="208" y="210"/>
                  </a:lnTo>
                  <a:lnTo>
                    <a:pt x="208" y="208"/>
                  </a:lnTo>
                  <a:lnTo>
                    <a:pt x="208" y="206"/>
                  </a:lnTo>
                  <a:lnTo>
                    <a:pt x="208" y="203"/>
                  </a:lnTo>
                  <a:lnTo>
                    <a:pt x="208" y="203"/>
                  </a:lnTo>
                  <a:lnTo>
                    <a:pt x="206" y="203"/>
                  </a:lnTo>
                  <a:lnTo>
                    <a:pt x="204" y="203"/>
                  </a:lnTo>
                  <a:lnTo>
                    <a:pt x="204" y="203"/>
                  </a:lnTo>
                  <a:lnTo>
                    <a:pt x="201" y="201"/>
                  </a:lnTo>
                  <a:lnTo>
                    <a:pt x="201" y="198"/>
                  </a:lnTo>
                  <a:lnTo>
                    <a:pt x="201" y="196"/>
                  </a:lnTo>
                  <a:lnTo>
                    <a:pt x="201" y="194"/>
                  </a:lnTo>
                  <a:lnTo>
                    <a:pt x="201" y="194"/>
                  </a:lnTo>
                  <a:lnTo>
                    <a:pt x="201" y="191"/>
                  </a:lnTo>
                  <a:lnTo>
                    <a:pt x="201" y="191"/>
                  </a:lnTo>
                  <a:lnTo>
                    <a:pt x="201" y="191"/>
                  </a:lnTo>
                  <a:lnTo>
                    <a:pt x="204" y="191"/>
                  </a:lnTo>
                  <a:lnTo>
                    <a:pt x="204" y="191"/>
                  </a:lnTo>
                  <a:lnTo>
                    <a:pt x="204" y="191"/>
                  </a:lnTo>
                  <a:lnTo>
                    <a:pt x="204" y="189"/>
                  </a:lnTo>
                  <a:lnTo>
                    <a:pt x="204" y="187"/>
                  </a:lnTo>
                  <a:lnTo>
                    <a:pt x="206" y="187"/>
                  </a:lnTo>
                  <a:lnTo>
                    <a:pt x="206" y="187"/>
                  </a:lnTo>
                  <a:lnTo>
                    <a:pt x="206" y="184"/>
                  </a:lnTo>
                  <a:lnTo>
                    <a:pt x="206" y="182"/>
                  </a:lnTo>
                  <a:lnTo>
                    <a:pt x="206" y="179"/>
                  </a:lnTo>
                  <a:lnTo>
                    <a:pt x="206" y="177"/>
                  </a:lnTo>
                  <a:lnTo>
                    <a:pt x="206" y="175"/>
                  </a:lnTo>
                  <a:lnTo>
                    <a:pt x="206" y="172"/>
                  </a:lnTo>
                  <a:lnTo>
                    <a:pt x="206" y="170"/>
                  </a:lnTo>
                  <a:lnTo>
                    <a:pt x="206" y="170"/>
                  </a:lnTo>
                  <a:lnTo>
                    <a:pt x="206" y="168"/>
                  </a:lnTo>
                  <a:lnTo>
                    <a:pt x="206" y="165"/>
                  </a:lnTo>
                  <a:lnTo>
                    <a:pt x="204" y="163"/>
                  </a:lnTo>
                  <a:lnTo>
                    <a:pt x="206" y="163"/>
                  </a:lnTo>
                  <a:lnTo>
                    <a:pt x="206" y="163"/>
                  </a:lnTo>
                  <a:lnTo>
                    <a:pt x="206" y="163"/>
                  </a:lnTo>
                  <a:lnTo>
                    <a:pt x="206" y="161"/>
                  </a:lnTo>
                  <a:lnTo>
                    <a:pt x="206" y="161"/>
                  </a:lnTo>
                  <a:lnTo>
                    <a:pt x="204" y="161"/>
                  </a:lnTo>
                  <a:lnTo>
                    <a:pt x="204" y="161"/>
                  </a:lnTo>
                  <a:lnTo>
                    <a:pt x="204" y="158"/>
                  </a:lnTo>
                  <a:lnTo>
                    <a:pt x="206" y="158"/>
                  </a:lnTo>
                  <a:lnTo>
                    <a:pt x="206" y="158"/>
                  </a:lnTo>
                  <a:lnTo>
                    <a:pt x="206" y="158"/>
                  </a:lnTo>
                  <a:lnTo>
                    <a:pt x="208" y="158"/>
                  </a:lnTo>
                  <a:lnTo>
                    <a:pt x="208" y="156"/>
                  </a:lnTo>
                  <a:lnTo>
                    <a:pt x="211" y="156"/>
                  </a:lnTo>
                  <a:lnTo>
                    <a:pt x="211" y="156"/>
                  </a:lnTo>
                  <a:lnTo>
                    <a:pt x="213" y="153"/>
                  </a:lnTo>
                  <a:lnTo>
                    <a:pt x="211" y="153"/>
                  </a:lnTo>
                  <a:lnTo>
                    <a:pt x="211" y="153"/>
                  </a:lnTo>
                  <a:lnTo>
                    <a:pt x="211" y="153"/>
                  </a:lnTo>
                  <a:lnTo>
                    <a:pt x="211" y="153"/>
                  </a:lnTo>
                  <a:lnTo>
                    <a:pt x="211" y="151"/>
                  </a:lnTo>
                  <a:lnTo>
                    <a:pt x="211" y="151"/>
                  </a:lnTo>
                  <a:lnTo>
                    <a:pt x="211" y="151"/>
                  </a:lnTo>
                  <a:lnTo>
                    <a:pt x="211" y="151"/>
                  </a:lnTo>
                  <a:lnTo>
                    <a:pt x="211" y="149"/>
                  </a:lnTo>
                  <a:lnTo>
                    <a:pt x="208" y="149"/>
                  </a:lnTo>
                  <a:lnTo>
                    <a:pt x="208" y="146"/>
                  </a:lnTo>
                  <a:lnTo>
                    <a:pt x="206" y="144"/>
                  </a:lnTo>
                  <a:lnTo>
                    <a:pt x="204" y="142"/>
                  </a:lnTo>
                  <a:lnTo>
                    <a:pt x="201" y="142"/>
                  </a:lnTo>
                  <a:lnTo>
                    <a:pt x="201" y="139"/>
                  </a:lnTo>
                  <a:lnTo>
                    <a:pt x="199" y="139"/>
                  </a:lnTo>
                  <a:lnTo>
                    <a:pt x="197" y="137"/>
                  </a:lnTo>
                  <a:lnTo>
                    <a:pt x="197" y="135"/>
                  </a:lnTo>
                  <a:lnTo>
                    <a:pt x="194" y="132"/>
                  </a:lnTo>
                  <a:lnTo>
                    <a:pt x="194" y="130"/>
                  </a:lnTo>
                  <a:lnTo>
                    <a:pt x="194" y="127"/>
                  </a:lnTo>
                  <a:lnTo>
                    <a:pt x="194" y="127"/>
                  </a:lnTo>
                  <a:lnTo>
                    <a:pt x="194" y="127"/>
                  </a:lnTo>
                  <a:lnTo>
                    <a:pt x="194" y="127"/>
                  </a:lnTo>
                  <a:lnTo>
                    <a:pt x="197" y="130"/>
                  </a:lnTo>
                  <a:lnTo>
                    <a:pt x="197" y="130"/>
                  </a:lnTo>
                  <a:lnTo>
                    <a:pt x="197" y="127"/>
                  </a:lnTo>
                  <a:lnTo>
                    <a:pt x="197" y="127"/>
                  </a:lnTo>
                  <a:lnTo>
                    <a:pt x="197" y="127"/>
                  </a:lnTo>
                  <a:lnTo>
                    <a:pt x="197" y="127"/>
                  </a:lnTo>
                  <a:lnTo>
                    <a:pt x="199" y="127"/>
                  </a:lnTo>
                  <a:lnTo>
                    <a:pt x="199" y="127"/>
                  </a:lnTo>
                  <a:lnTo>
                    <a:pt x="199" y="127"/>
                  </a:lnTo>
                  <a:lnTo>
                    <a:pt x="199" y="127"/>
                  </a:lnTo>
                  <a:lnTo>
                    <a:pt x="199" y="125"/>
                  </a:lnTo>
                  <a:lnTo>
                    <a:pt x="199" y="125"/>
                  </a:lnTo>
                  <a:lnTo>
                    <a:pt x="199" y="125"/>
                  </a:lnTo>
                  <a:lnTo>
                    <a:pt x="201" y="123"/>
                  </a:lnTo>
                  <a:lnTo>
                    <a:pt x="201" y="120"/>
                  </a:lnTo>
                  <a:lnTo>
                    <a:pt x="199" y="116"/>
                  </a:lnTo>
                  <a:lnTo>
                    <a:pt x="199" y="116"/>
                  </a:lnTo>
                  <a:lnTo>
                    <a:pt x="199" y="116"/>
                  </a:lnTo>
                  <a:lnTo>
                    <a:pt x="197" y="116"/>
                  </a:lnTo>
                  <a:lnTo>
                    <a:pt x="197" y="113"/>
                  </a:lnTo>
                  <a:lnTo>
                    <a:pt x="199" y="111"/>
                  </a:lnTo>
                  <a:lnTo>
                    <a:pt x="199" y="111"/>
                  </a:lnTo>
                  <a:lnTo>
                    <a:pt x="199" y="108"/>
                  </a:lnTo>
                  <a:lnTo>
                    <a:pt x="199" y="108"/>
                  </a:lnTo>
                  <a:lnTo>
                    <a:pt x="201" y="108"/>
                  </a:lnTo>
                  <a:lnTo>
                    <a:pt x="201" y="106"/>
                  </a:lnTo>
                  <a:lnTo>
                    <a:pt x="201" y="106"/>
                  </a:lnTo>
                  <a:lnTo>
                    <a:pt x="201" y="104"/>
                  </a:lnTo>
                  <a:lnTo>
                    <a:pt x="201" y="101"/>
                  </a:lnTo>
                  <a:lnTo>
                    <a:pt x="201" y="101"/>
                  </a:lnTo>
                  <a:lnTo>
                    <a:pt x="201" y="101"/>
                  </a:lnTo>
                  <a:lnTo>
                    <a:pt x="201" y="101"/>
                  </a:lnTo>
                  <a:lnTo>
                    <a:pt x="201" y="101"/>
                  </a:lnTo>
                  <a:lnTo>
                    <a:pt x="201" y="99"/>
                  </a:lnTo>
                  <a:lnTo>
                    <a:pt x="204" y="97"/>
                  </a:lnTo>
                  <a:lnTo>
                    <a:pt x="201" y="94"/>
                  </a:lnTo>
                  <a:lnTo>
                    <a:pt x="201" y="94"/>
                  </a:lnTo>
                  <a:lnTo>
                    <a:pt x="199" y="94"/>
                  </a:lnTo>
                  <a:lnTo>
                    <a:pt x="199" y="94"/>
                  </a:lnTo>
                  <a:lnTo>
                    <a:pt x="199" y="94"/>
                  </a:lnTo>
                  <a:lnTo>
                    <a:pt x="199" y="94"/>
                  </a:lnTo>
                  <a:lnTo>
                    <a:pt x="201" y="92"/>
                  </a:lnTo>
                  <a:lnTo>
                    <a:pt x="201" y="92"/>
                  </a:lnTo>
                  <a:lnTo>
                    <a:pt x="201" y="92"/>
                  </a:lnTo>
                  <a:lnTo>
                    <a:pt x="199" y="92"/>
                  </a:lnTo>
                  <a:lnTo>
                    <a:pt x="197" y="90"/>
                  </a:lnTo>
                  <a:lnTo>
                    <a:pt x="197" y="90"/>
                  </a:lnTo>
                  <a:lnTo>
                    <a:pt x="194" y="90"/>
                  </a:lnTo>
                  <a:lnTo>
                    <a:pt x="192" y="90"/>
                  </a:lnTo>
                  <a:lnTo>
                    <a:pt x="192" y="90"/>
                  </a:lnTo>
                  <a:lnTo>
                    <a:pt x="192" y="92"/>
                  </a:lnTo>
                  <a:lnTo>
                    <a:pt x="192" y="92"/>
                  </a:lnTo>
                  <a:lnTo>
                    <a:pt x="192" y="92"/>
                  </a:lnTo>
                  <a:lnTo>
                    <a:pt x="192" y="92"/>
                  </a:lnTo>
                  <a:lnTo>
                    <a:pt x="189" y="94"/>
                  </a:lnTo>
                  <a:lnTo>
                    <a:pt x="187" y="94"/>
                  </a:lnTo>
                  <a:lnTo>
                    <a:pt x="187" y="94"/>
                  </a:lnTo>
                  <a:lnTo>
                    <a:pt x="187" y="92"/>
                  </a:lnTo>
                  <a:lnTo>
                    <a:pt x="187" y="92"/>
                  </a:lnTo>
                  <a:lnTo>
                    <a:pt x="187" y="92"/>
                  </a:lnTo>
                  <a:lnTo>
                    <a:pt x="187" y="92"/>
                  </a:lnTo>
                  <a:lnTo>
                    <a:pt x="189" y="90"/>
                  </a:lnTo>
                  <a:lnTo>
                    <a:pt x="189" y="90"/>
                  </a:lnTo>
                  <a:lnTo>
                    <a:pt x="189" y="90"/>
                  </a:lnTo>
                  <a:lnTo>
                    <a:pt x="189" y="90"/>
                  </a:lnTo>
                  <a:lnTo>
                    <a:pt x="189" y="90"/>
                  </a:lnTo>
                  <a:lnTo>
                    <a:pt x="189" y="90"/>
                  </a:lnTo>
                  <a:lnTo>
                    <a:pt x="187" y="90"/>
                  </a:lnTo>
                  <a:lnTo>
                    <a:pt x="187" y="90"/>
                  </a:lnTo>
                  <a:lnTo>
                    <a:pt x="187" y="87"/>
                  </a:lnTo>
                  <a:lnTo>
                    <a:pt x="187" y="87"/>
                  </a:lnTo>
                  <a:lnTo>
                    <a:pt x="187" y="87"/>
                  </a:lnTo>
                  <a:lnTo>
                    <a:pt x="187" y="87"/>
                  </a:lnTo>
                  <a:lnTo>
                    <a:pt x="187" y="85"/>
                  </a:lnTo>
                  <a:lnTo>
                    <a:pt x="187" y="85"/>
                  </a:lnTo>
                  <a:lnTo>
                    <a:pt x="189" y="85"/>
                  </a:lnTo>
                  <a:lnTo>
                    <a:pt x="189" y="85"/>
                  </a:lnTo>
                  <a:lnTo>
                    <a:pt x="192" y="85"/>
                  </a:lnTo>
                  <a:lnTo>
                    <a:pt x="192" y="85"/>
                  </a:lnTo>
                  <a:lnTo>
                    <a:pt x="192" y="85"/>
                  </a:lnTo>
                  <a:lnTo>
                    <a:pt x="194" y="85"/>
                  </a:lnTo>
                  <a:lnTo>
                    <a:pt x="194" y="85"/>
                  </a:lnTo>
                  <a:lnTo>
                    <a:pt x="194" y="82"/>
                  </a:lnTo>
                  <a:lnTo>
                    <a:pt x="192" y="82"/>
                  </a:lnTo>
                  <a:lnTo>
                    <a:pt x="189" y="85"/>
                  </a:lnTo>
                  <a:lnTo>
                    <a:pt x="189" y="85"/>
                  </a:lnTo>
                  <a:lnTo>
                    <a:pt x="187" y="82"/>
                  </a:lnTo>
                  <a:lnTo>
                    <a:pt x="187" y="80"/>
                  </a:lnTo>
                  <a:lnTo>
                    <a:pt x="189" y="80"/>
                  </a:lnTo>
                  <a:lnTo>
                    <a:pt x="189" y="80"/>
                  </a:lnTo>
                  <a:lnTo>
                    <a:pt x="192" y="82"/>
                  </a:lnTo>
                  <a:lnTo>
                    <a:pt x="192" y="82"/>
                  </a:lnTo>
                  <a:lnTo>
                    <a:pt x="192" y="80"/>
                  </a:lnTo>
                  <a:lnTo>
                    <a:pt x="192" y="80"/>
                  </a:lnTo>
                  <a:lnTo>
                    <a:pt x="192" y="78"/>
                  </a:lnTo>
                  <a:lnTo>
                    <a:pt x="192" y="78"/>
                  </a:lnTo>
                  <a:lnTo>
                    <a:pt x="192" y="78"/>
                  </a:lnTo>
                  <a:lnTo>
                    <a:pt x="192" y="78"/>
                  </a:lnTo>
                  <a:lnTo>
                    <a:pt x="192" y="75"/>
                  </a:lnTo>
                  <a:lnTo>
                    <a:pt x="192" y="75"/>
                  </a:lnTo>
                  <a:lnTo>
                    <a:pt x="192" y="71"/>
                  </a:lnTo>
                  <a:lnTo>
                    <a:pt x="192" y="71"/>
                  </a:lnTo>
                  <a:lnTo>
                    <a:pt x="192" y="68"/>
                  </a:lnTo>
                  <a:lnTo>
                    <a:pt x="192" y="68"/>
                  </a:lnTo>
                  <a:lnTo>
                    <a:pt x="192" y="66"/>
                  </a:lnTo>
                  <a:lnTo>
                    <a:pt x="194" y="66"/>
                  </a:lnTo>
                  <a:lnTo>
                    <a:pt x="194" y="66"/>
                  </a:lnTo>
                  <a:lnTo>
                    <a:pt x="194" y="66"/>
                  </a:lnTo>
                  <a:lnTo>
                    <a:pt x="194" y="64"/>
                  </a:lnTo>
                  <a:lnTo>
                    <a:pt x="192" y="64"/>
                  </a:lnTo>
                  <a:lnTo>
                    <a:pt x="192" y="64"/>
                  </a:lnTo>
                  <a:lnTo>
                    <a:pt x="192" y="61"/>
                  </a:lnTo>
                  <a:lnTo>
                    <a:pt x="192" y="61"/>
                  </a:lnTo>
                  <a:lnTo>
                    <a:pt x="192" y="61"/>
                  </a:lnTo>
                  <a:lnTo>
                    <a:pt x="192" y="61"/>
                  </a:lnTo>
                  <a:lnTo>
                    <a:pt x="194" y="61"/>
                  </a:lnTo>
                  <a:lnTo>
                    <a:pt x="194" y="61"/>
                  </a:lnTo>
                  <a:lnTo>
                    <a:pt x="194" y="61"/>
                  </a:lnTo>
                  <a:lnTo>
                    <a:pt x="194" y="61"/>
                  </a:lnTo>
                  <a:lnTo>
                    <a:pt x="194" y="59"/>
                  </a:lnTo>
                  <a:lnTo>
                    <a:pt x="194" y="59"/>
                  </a:lnTo>
                  <a:lnTo>
                    <a:pt x="194" y="59"/>
                  </a:lnTo>
                  <a:lnTo>
                    <a:pt x="194" y="59"/>
                  </a:lnTo>
                  <a:lnTo>
                    <a:pt x="194" y="59"/>
                  </a:lnTo>
                  <a:lnTo>
                    <a:pt x="192" y="56"/>
                  </a:lnTo>
                  <a:lnTo>
                    <a:pt x="194" y="52"/>
                  </a:lnTo>
                  <a:lnTo>
                    <a:pt x="194" y="52"/>
                  </a:lnTo>
                  <a:lnTo>
                    <a:pt x="194" y="49"/>
                  </a:lnTo>
                  <a:lnTo>
                    <a:pt x="194" y="49"/>
                  </a:lnTo>
                  <a:lnTo>
                    <a:pt x="194" y="49"/>
                  </a:lnTo>
                  <a:lnTo>
                    <a:pt x="194" y="47"/>
                  </a:lnTo>
                  <a:lnTo>
                    <a:pt x="194" y="47"/>
                  </a:lnTo>
                  <a:lnTo>
                    <a:pt x="194" y="47"/>
                  </a:lnTo>
                  <a:lnTo>
                    <a:pt x="192" y="47"/>
                  </a:lnTo>
                  <a:lnTo>
                    <a:pt x="189" y="47"/>
                  </a:lnTo>
                  <a:lnTo>
                    <a:pt x="192" y="45"/>
                  </a:lnTo>
                  <a:lnTo>
                    <a:pt x="189" y="45"/>
                  </a:lnTo>
                  <a:lnTo>
                    <a:pt x="189" y="45"/>
                  </a:lnTo>
                  <a:lnTo>
                    <a:pt x="189" y="42"/>
                  </a:lnTo>
                  <a:lnTo>
                    <a:pt x="189" y="42"/>
                  </a:lnTo>
                  <a:lnTo>
                    <a:pt x="189" y="42"/>
                  </a:lnTo>
                  <a:lnTo>
                    <a:pt x="189" y="42"/>
                  </a:lnTo>
                  <a:lnTo>
                    <a:pt x="189" y="40"/>
                  </a:lnTo>
                  <a:lnTo>
                    <a:pt x="187" y="40"/>
                  </a:lnTo>
                  <a:lnTo>
                    <a:pt x="187" y="40"/>
                  </a:lnTo>
                  <a:lnTo>
                    <a:pt x="187" y="40"/>
                  </a:lnTo>
                  <a:lnTo>
                    <a:pt x="187" y="40"/>
                  </a:lnTo>
                  <a:lnTo>
                    <a:pt x="187" y="40"/>
                  </a:lnTo>
                  <a:lnTo>
                    <a:pt x="185" y="40"/>
                  </a:lnTo>
                  <a:lnTo>
                    <a:pt x="185" y="40"/>
                  </a:lnTo>
                  <a:lnTo>
                    <a:pt x="185" y="40"/>
                  </a:lnTo>
                  <a:lnTo>
                    <a:pt x="185" y="42"/>
                  </a:lnTo>
                  <a:lnTo>
                    <a:pt x="185" y="42"/>
                  </a:lnTo>
                  <a:lnTo>
                    <a:pt x="182" y="40"/>
                  </a:lnTo>
                  <a:lnTo>
                    <a:pt x="180" y="35"/>
                  </a:lnTo>
                  <a:lnTo>
                    <a:pt x="180" y="35"/>
                  </a:lnTo>
                  <a:lnTo>
                    <a:pt x="178" y="33"/>
                  </a:lnTo>
                  <a:lnTo>
                    <a:pt x="178" y="33"/>
                  </a:lnTo>
                  <a:lnTo>
                    <a:pt x="175" y="30"/>
                  </a:lnTo>
                  <a:lnTo>
                    <a:pt x="175" y="30"/>
                  </a:lnTo>
                  <a:lnTo>
                    <a:pt x="175" y="30"/>
                  </a:lnTo>
                  <a:lnTo>
                    <a:pt x="173" y="30"/>
                  </a:lnTo>
                  <a:lnTo>
                    <a:pt x="173" y="30"/>
                  </a:lnTo>
                  <a:lnTo>
                    <a:pt x="173" y="30"/>
                  </a:lnTo>
                  <a:lnTo>
                    <a:pt x="173" y="30"/>
                  </a:lnTo>
                  <a:lnTo>
                    <a:pt x="170" y="28"/>
                  </a:lnTo>
                  <a:lnTo>
                    <a:pt x="170" y="28"/>
                  </a:lnTo>
                  <a:lnTo>
                    <a:pt x="170" y="28"/>
                  </a:lnTo>
                  <a:lnTo>
                    <a:pt x="168" y="28"/>
                  </a:lnTo>
                  <a:lnTo>
                    <a:pt x="168" y="28"/>
                  </a:lnTo>
                  <a:lnTo>
                    <a:pt x="168" y="26"/>
                  </a:lnTo>
                  <a:lnTo>
                    <a:pt x="168" y="26"/>
                  </a:lnTo>
                  <a:lnTo>
                    <a:pt x="168" y="23"/>
                  </a:lnTo>
                  <a:lnTo>
                    <a:pt x="170" y="21"/>
                  </a:lnTo>
                  <a:lnTo>
                    <a:pt x="170" y="21"/>
                  </a:lnTo>
                  <a:lnTo>
                    <a:pt x="170" y="19"/>
                  </a:lnTo>
                  <a:lnTo>
                    <a:pt x="173" y="19"/>
                  </a:lnTo>
                  <a:lnTo>
                    <a:pt x="173" y="19"/>
                  </a:lnTo>
                  <a:lnTo>
                    <a:pt x="173" y="19"/>
                  </a:lnTo>
                  <a:lnTo>
                    <a:pt x="173" y="16"/>
                  </a:lnTo>
                  <a:lnTo>
                    <a:pt x="173" y="16"/>
                  </a:lnTo>
                  <a:lnTo>
                    <a:pt x="173" y="11"/>
                  </a:lnTo>
                  <a:lnTo>
                    <a:pt x="173" y="11"/>
                  </a:lnTo>
                  <a:lnTo>
                    <a:pt x="173" y="9"/>
                  </a:lnTo>
                  <a:lnTo>
                    <a:pt x="175" y="9"/>
                  </a:lnTo>
                  <a:lnTo>
                    <a:pt x="175" y="9"/>
                  </a:lnTo>
                  <a:lnTo>
                    <a:pt x="175" y="9"/>
                  </a:lnTo>
                  <a:lnTo>
                    <a:pt x="175" y="7"/>
                  </a:lnTo>
                  <a:lnTo>
                    <a:pt x="175" y="4"/>
                  </a:lnTo>
                  <a:lnTo>
                    <a:pt x="173" y="4"/>
                  </a:lnTo>
                  <a:lnTo>
                    <a:pt x="173" y="2"/>
                  </a:lnTo>
                  <a:lnTo>
                    <a:pt x="170" y="2"/>
                  </a:lnTo>
                  <a:lnTo>
                    <a:pt x="170" y="4"/>
                  </a:lnTo>
                  <a:lnTo>
                    <a:pt x="168" y="4"/>
                  </a:lnTo>
                  <a:lnTo>
                    <a:pt x="168" y="4"/>
                  </a:lnTo>
                  <a:lnTo>
                    <a:pt x="166" y="2"/>
                  </a:lnTo>
                  <a:lnTo>
                    <a:pt x="166" y="2"/>
                  </a:lnTo>
                  <a:lnTo>
                    <a:pt x="166" y="2"/>
                  </a:lnTo>
                  <a:lnTo>
                    <a:pt x="159" y="0"/>
                  </a:lnTo>
                  <a:lnTo>
                    <a:pt x="159" y="0"/>
                  </a:lnTo>
                  <a:lnTo>
                    <a:pt x="159" y="2"/>
                  </a:lnTo>
                  <a:lnTo>
                    <a:pt x="159" y="2"/>
                  </a:lnTo>
                  <a:lnTo>
                    <a:pt x="159" y="2"/>
                  </a:lnTo>
                  <a:lnTo>
                    <a:pt x="156" y="2"/>
                  </a:lnTo>
                  <a:lnTo>
                    <a:pt x="154" y="4"/>
                  </a:lnTo>
                  <a:lnTo>
                    <a:pt x="154" y="4"/>
                  </a:lnTo>
                  <a:lnTo>
                    <a:pt x="152" y="2"/>
                  </a:lnTo>
                  <a:lnTo>
                    <a:pt x="152" y="2"/>
                  </a:lnTo>
                  <a:lnTo>
                    <a:pt x="149" y="4"/>
                  </a:lnTo>
                  <a:lnTo>
                    <a:pt x="149" y="4"/>
                  </a:lnTo>
                  <a:lnTo>
                    <a:pt x="149" y="7"/>
                  </a:lnTo>
                  <a:lnTo>
                    <a:pt x="149" y="7"/>
                  </a:lnTo>
                  <a:lnTo>
                    <a:pt x="149" y="7"/>
                  </a:lnTo>
                  <a:lnTo>
                    <a:pt x="147" y="9"/>
                  </a:lnTo>
                  <a:lnTo>
                    <a:pt x="147" y="9"/>
                  </a:lnTo>
                  <a:lnTo>
                    <a:pt x="147" y="9"/>
                  </a:lnTo>
                  <a:lnTo>
                    <a:pt x="147" y="9"/>
                  </a:lnTo>
                  <a:lnTo>
                    <a:pt x="147" y="9"/>
                  </a:lnTo>
                  <a:lnTo>
                    <a:pt x="147" y="9"/>
                  </a:lnTo>
                  <a:lnTo>
                    <a:pt x="147" y="9"/>
                  </a:lnTo>
                  <a:lnTo>
                    <a:pt x="144" y="9"/>
                  </a:lnTo>
                  <a:lnTo>
                    <a:pt x="142" y="9"/>
                  </a:lnTo>
                  <a:lnTo>
                    <a:pt x="142" y="9"/>
                  </a:lnTo>
                  <a:lnTo>
                    <a:pt x="142" y="11"/>
                  </a:lnTo>
                  <a:lnTo>
                    <a:pt x="142" y="11"/>
                  </a:lnTo>
                  <a:lnTo>
                    <a:pt x="142" y="14"/>
                  </a:lnTo>
                  <a:lnTo>
                    <a:pt x="140" y="14"/>
                  </a:lnTo>
                  <a:lnTo>
                    <a:pt x="137" y="11"/>
                  </a:lnTo>
                  <a:lnTo>
                    <a:pt x="137" y="11"/>
                  </a:lnTo>
                  <a:lnTo>
                    <a:pt x="137" y="9"/>
                  </a:lnTo>
                  <a:lnTo>
                    <a:pt x="137" y="9"/>
                  </a:lnTo>
                  <a:lnTo>
                    <a:pt x="137" y="9"/>
                  </a:lnTo>
                  <a:lnTo>
                    <a:pt x="137" y="9"/>
                  </a:lnTo>
                  <a:lnTo>
                    <a:pt x="137" y="9"/>
                  </a:lnTo>
                  <a:lnTo>
                    <a:pt x="137" y="9"/>
                  </a:lnTo>
                  <a:lnTo>
                    <a:pt x="137" y="9"/>
                  </a:lnTo>
                  <a:lnTo>
                    <a:pt x="137" y="9"/>
                  </a:lnTo>
                  <a:lnTo>
                    <a:pt x="130" y="9"/>
                  </a:lnTo>
                  <a:lnTo>
                    <a:pt x="130" y="9"/>
                  </a:lnTo>
                  <a:lnTo>
                    <a:pt x="130" y="9"/>
                  </a:lnTo>
                  <a:lnTo>
                    <a:pt x="130" y="9"/>
                  </a:lnTo>
                  <a:lnTo>
                    <a:pt x="130" y="9"/>
                  </a:lnTo>
                  <a:lnTo>
                    <a:pt x="128" y="9"/>
                  </a:lnTo>
                  <a:lnTo>
                    <a:pt x="128" y="9"/>
                  </a:lnTo>
                  <a:lnTo>
                    <a:pt x="128" y="9"/>
                  </a:lnTo>
                  <a:lnTo>
                    <a:pt x="126" y="9"/>
                  </a:lnTo>
                  <a:lnTo>
                    <a:pt x="126" y="9"/>
                  </a:lnTo>
                  <a:lnTo>
                    <a:pt x="126" y="9"/>
                  </a:lnTo>
                  <a:lnTo>
                    <a:pt x="126" y="9"/>
                  </a:lnTo>
                  <a:lnTo>
                    <a:pt x="126" y="9"/>
                  </a:lnTo>
                  <a:lnTo>
                    <a:pt x="126" y="9"/>
                  </a:lnTo>
                  <a:lnTo>
                    <a:pt x="123" y="9"/>
                  </a:lnTo>
                  <a:lnTo>
                    <a:pt x="116" y="7"/>
                  </a:lnTo>
                  <a:lnTo>
                    <a:pt x="116" y="9"/>
                  </a:lnTo>
                  <a:lnTo>
                    <a:pt x="114" y="9"/>
                  </a:lnTo>
                  <a:lnTo>
                    <a:pt x="109" y="9"/>
                  </a:lnTo>
                  <a:lnTo>
                    <a:pt x="102" y="9"/>
                  </a:lnTo>
                  <a:lnTo>
                    <a:pt x="99" y="9"/>
                  </a:lnTo>
                  <a:lnTo>
                    <a:pt x="99" y="7"/>
                  </a:lnTo>
                  <a:lnTo>
                    <a:pt x="97" y="7"/>
                  </a:lnTo>
                  <a:lnTo>
                    <a:pt x="97" y="7"/>
                  </a:lnTo>
                  <a:lnTo>
                    <a:pt x="90" y="7"/>
                  </a:lnTo>
                  <a:lnTo>
                    <a:pt x="90" y="7"/>
                  </a:lnTo>
                  <a:lnTo>
                    <a:pt x="90" y="9"/>
                  </a:lnTo>
                  <a:lnTo>
                    <a:pt x="88" y="9"/>
                  </a:lnTo>
                  <a:lnTo>
                    <a:pt x="81" y="9"/>
                  </a:lnTo>
                  <a:lnTo>
                    <a:pt x="69" y="9"/>
                  </a:lnTo>
                  <a:lnTo>
                    <a:pt x="57" y="9"/>
                  </a:lnTo>
                  <a:lnTo>
                    <a:pt x="43" y="9"/>
                  </a:lnTo>
                  <a:lnTo>
                    <a:pt x="33" y="9"/>
                  </a:lnTo>
                  <a:lnTo>
                    <a:pt x="29" y="9"/>
                  </a:lnTo>
                  <a:lnTo>
                    <a:pt x="26" y="9"/>
                  </a:lnTo>
                  <a:lnTo>
                    <a:pt x="26" y="9"/>
                  </a:lnTo>
                  <a:lnTo>
                    <a:pt x="21" y="9"/>
                  </a:lnTo>
                  <a:lnTo>
                    <a:pt x="21" y="9"/>
                  </a:lnTo>
                  <a:lnTo>
                    <a:pt x="21" y="9"/>
                  </a:lnTo>
                  <a:lnTo>
                    <a:pt x="21" y="9"/>
                  </a:lnTo>
                  <a:lnTo>
                    <a:pt x="24" y="11"/>
                  </a:lnTo>
                  <a:lnTo>
                    <a:pt x="24" y="11"/>
                  </a:lnTo>
                  <a:lnTo>
                    <a:pt x="24" y="14"/>
                  </a:lnTo>
                  <a:lnTo>
                    <a:pt x="21" y="14"/>
                  </a:lnTo>
                  <a:lnTo>
                    <a:pt x="21" y="14"/>
                  </a:lnTo>
                  <a:lnTo>
                    <a:pt x="21" y="16"/>
                  </a:lnTo>
                  <a:lnTo>
                    <a:pt x="21" y="16"/>
                  </a:lnTo>
                  <a:lnTo>
                    <a:pt x="19" y="19"/>
                  </a:lnTo>
                  <a:lnTo>
                    <a:pt x="19" y="21"/>
                  </a:lnTo>
                  <a:lnTo>
                    <a:pt x="19" y="23"/>
                  </a:lnTo>
                  <a:lnTo>
                    <a:pt x="19" y="23"/>
                  </a:lnTo>
                  <a:lnTo>
                    <a:pt x="17" y="23"/>
                  </a:lnTo>
                  <a:lnTo>
                    <a:pt x="17" y="23"/>
                  </a:lnTo>
                  <a:lnTo>
                    <a:pt x="17" y="23"/>
                  </a:lnTo>
                  <a:lnTo>
                    <a:pt x="17" y="23"/>
                  </a:lnTo>
                  <a:lnTo>
                    <a:pt x="19" y="23"/>
                  </a:lnTo>
                  <a:lnTo>
                    <a:pt x="19" y="23"/>
                  </a:lnTo>
                  <a:lnTo>
                    <a:pt x="19" y="23"/>
                  </a:lnTo>
                  <a:lnTo>
                    <a:pt x="19" y="26"/>
                  </a:lnTo>
                  <a:lnTo>
                    <a:pt x="19" y="26"/>
                  </a:lnTo>
                  <a:lnTo>
                    <a:pt x="19" y="26"/>
                  </a:lnTo>
                  <a:lnTo>
                    <a:pt x="19" y="26"/>
                  </a:lnTo>
                  <a:lnTo>
                    <a:pt x="19" y="26"/>
                  </a:lnTo>
                  <a:lnTo>
                    <a:pt x="17" y="28"/>
                  </a:lnTo>
                  <a:lnTo>
                    <a:pt x="17" y="28"/>
                  </a:lnTo>
                  <a:lnTo>
                    <a:pt x="17" y="30"/>
                  </a:lnTo>
                  <a:lnTo>
                    <a:pt x="19" y="33"/>
                  </a:lnTo>
                  <a:lnTo>
                    <a:pt x="19" y="33"/>
                  </a:lnTo>
                  <a:lnTo>
                    <a:pt x="19" y="33"/>
                  </a:lnTo>
                  <a:lnTo>
                    <a:pt x="19" y="35"/>
                  </a:lnTo>
                  <a:lnTo>
                    <a:pt x="19" y="35"/>
                  </a:lnTo>
                  <a:lnTo>
                    <a:pt x="21" y="35"/>
                  </a:lnTo>
                  <a:lnTo>
                    <a:pt x="21" y="35"/>
                  </a:lnTo>
                  <a:lnTo>
                    <a:pt x="21" y="37"/>
                  </a:lnTo>
                  <a:lnTo>
                    <a:pt x="21" y="37"/>
                  </a:lnTo>
                  <a:lnTo>
                    <a:pt x="24" y="40"/>
                  </a:lnTo>
                  <a:lnTo>
                    <a:pt x="24" y="40"/>
                  </a:lnTo>
                  <a:lnTo>
                    <a:pt x="24" y="40"/>
                  </a:lnTo>
                  <a:lnTo>
                    <a:pt x="26" y="40"/>
                  </a:lnTo>
                  <a:lnTo>
                    <a:pt x="26" y="40"/>
                  </a:lnTo>
                  <a:lnTo>
                    <a:pt x="26" y="40"/>
                  </a:lnTo>
                  <a:lnTo>
                    <a:pt x="26" y="40"/>
                  </a:lnTo>
                  <a:lnTo>
                    <a:pt x="24" y="40"/>
                  </a:lnTo>
                  <a:lnTo>
                    <a:pt x="24" y="40"/>
                  </a:lnTo>
                  <a:lnTo>
                    <a:pt x="24" y="42"/>
                  </a:lnTo>
                  <a:lnTo>
                    <a:pt x="24" y="42"/>
                  </a:lnTo>
                  <a:lnTo>
                    <a:pt x="24" y="42"/>
                  </a:lnTo>
                  <a:lnTo>
                    <a:pt x="21" y="42"/>
                  </a:lnTo>
                  <a:lnTo>
                    <a:pt x="21" y="45"/>
                  </a:lnTo>
                  <a:lnTo>
                    <a:pt x="21" y="45"/>
                  </a:lnTo>
                  <a:lnTo>
                    <a:pt x="21" y="47"/>
                  </a:lnTo>
                  <a:lnTo>
                    <a:pt x="24" y="47"/>
                  </a:lnTo>
                  <a:lnTo>
                    <a:pt x="24" y="47"/>
                  </a:lnTo>
                  <a:lnTo>
                    <a:pt x="24" y="47"/>
                  </a:lnTo>
                  <a:lnTo>
                    <a:pt x="24" y="47"/>
                  </a:lnTo>
                  <a:lnTo>
                    <a:pt x="24" y="47"/>
                  </a:lnTo>
                  <a:lnTo>
                    <a:pt x="24" y="47"/>
                  </a:lnTo>
                  <a:lnTo>
                    <a:pt x="26" y="47"/>
                  </a:lnTo>
                  <a:lnTo>
                    <a:pt x="26" y="47"/>
                  </a:lnTo>
                  <a:lnTo>
                    <a:pt x="26" y="47"/>
                  </a:lnTo>
                  <a:lnTo>
                    <a:pt x="26" y="47"/>
                  </a:lnTo>
                  <a:lnTo>
                    <a:pt x="26" y="49"/>
                  </a:lnTo>
                  <a:lnTo>
                    <a:pt x="26" y="49"/>
                  </a:lnTo>
                  <a:lnTo>
                    <a:pt x="26" y="49"/>
                  </a:lnTo>
                  <a:lnTo>
                    <a:pt x="26" y="49"/>
                  </a:lnTo>
                  <a:lnTo>
                    <a:pt x="26" y="52"/>
                  </a:lnTo>
                  <a:lnTo>
                    <a:pt x="24" y="52"/>
                  </a:lnTo>
                  <a:lnTo>
                    <a:pt x="24" y="54"/>
                  </a:lnTo>
                  <a:lnTo>
                    <a:pt x="24" y="56"/>
                  </a:lnTo>
                  <a:lnTo>
                    <a:pt x="24" y="61"/>
                  </a:lnTo>
                  <a:lnTo>
                    <a:pt x="26" y="61"/>
                  </a:lnTo>
                  <a:lnTo>
                    <a:pt x="26" y="64"/>
                  </a:lnTo>
                  <a:lnTo>
                    <a:pt x="26" y="64"/>
                  </a:lnTo>
                  <a:lnTo>
                    <a:pt x="26" y="66"/>
                  </a:lnTo>
                  <a:lnTo>
                    <a:pt x="26" y="68"/>
                  </a:lnTo>
                  <a:lnTo>
                    <a:pt x="26" y="71"/>
                  </a:lnTo>
                  <a:lnTo>
                    <a:pt x="29" y="71"/>
                  </a:lnTo>
                  <a:lnTo>
                    <a:pt x="29" y="73"/>
                  </a:lnTo>
                  <a:lnTo>
                    <a:pt x="29" y="73"/>
                  </a:lnTo>
                  <a:lnTo>
                    <a:pt x="26" y="75"/>
                  </a:lnTo>
                  <a:lnTo>
                    <a:pt x="24" y="75"/>
                  </a:lnTo>
                  <a:lnTo>
                    <a:pt x="24" y="78"/>
                  </a:lnTo>
                  <a:lnTo>
                    <a:pt x="24" y="78"/>
                  </a:lnTo>
                  <a:lnTo>
                    <a:pt x="26" y="80"/>
                  </a:lnTo>
                  <a:lnTo>
                    <a:pt x="26" y="80"/>
                  </a:lnTo>
                  <a:lnTo>
                    <a:pt x="26" y="80"/>
                  </a:lnTo>
                  <a:lnTo>
                    <a:pt x="26" y="80"/>
                  </a:lnTo>
                  <a:lnTo>
                    <a:pt x="26" y="80"/>
                  </a:lnTo>
                  <a:lnTo>
                    <a:pt x="26" y="80"/>
                  </a:lnTo>
                  <a:lnTo>
                    <a:pt x="26" y="80"/>
                  </a:lnTo>
                  <a:lnTo>
                    <a:pt x="26" y="80"/>
                  </a:lnTo>
                  <a:lnTo>
                    <a:pt x="29" y="82"/>
                  </a:lnTo>
                  <a:lnTo>
                    <a:pt x="26" y="82"/>
                  </a:lnTo>
                  <a:lnTo>
                    <a:pt x="26" y="82"/>
                  </a:lnTo>
                  <a:lnTo>
                    <a:pt x="26" y="82"/>
                  </a:lnTo>
                  <a:lnTo>
                    <a:pt x="26" y="85"/>
                  </a:lnTo>
                  <a:lnTo>
                    <a:pt x="26" y="85"/>
                  </a:lnTo>
                  <a:lnTo>
                    <a:pt x="26" y="85"/>
                  </a:lnTo>
                  <a:lnTo>
                    <a:pt x="29" y="87"/>
                  </a:lnTo>
                  <a:lnTo>
                    <a:pt x="31" y="90"/>
                  </a:lnTo>
                  <a:lnTo>
                    <a:pt x="31" y="92"/>
                  </a:lnTo>
                  <a:lnTo>
                    <a:pt x="31" y="92"/>
                  </a:lnTo>
                  <a:lnTo>
                    <a:pt x="31" y="94"/>
                  </a:lnTo>
                  <a:lnTo>
                    <a:pt x="31" y="94"/>
                  </a:lnTo>
                  <a:lnTo>
                    <a:pt x="31" y="94"/>
                  </a:lnTo>
                  <a:lnTo>
                    <a:pt x="31" y="97"/>
                  </a:lnTo>
                  <a:lnTo>
                    <a:pt x="31" y="97"/>
                  </a:lnTo>
                  <a:lnTo>
                    <a:pt x="31" y="97"/>
                  </a:lnTo>
                  <a:lnTo>
                    <a:pt x="29" y="99"/>
                  </a:lnTo>
                  <a:lnTo>
                    <a:pt x="29" y="99"/>
                  </a:lnTo>
                  <a:lnTo>
                    <a:pt x="29" y="99"/>
                  </a:lnTo>
                  <a:lnTo>
                    <a:pt x="29" y="101"/>
                  </a:lnTo>
                  <a:lnTo>
                    <a:pt x="31" y="101"/>
                  </a:lnTo>
                  <a:lnTo>
                    <a:pt x="31" y="101"/>
                  </a:lnTo>
                  <a:lnTo>
                    <a:pt x="31" y="101"/>
                  </a:lnTo>
                  <a:lnTo>
                    <a:pt x="31" y="104"/>
                  </a:lnTo>
                  <a:lnTo>
                    <a:pt x="31" y="104"/>
                  </a:lnTo>
                  <a:lnTo>
                    <a:pt x="29" y="104"/>
                  </a:lnTo>
                  <a:lnTo>
                    <a:pt x="29" y="106"/>
                  </a:lnTo>
                  <a:lnTo>
                    <a:pt x="29" y="108"/>
                  </a:lnTo>
                  <a:lnTo>
                    <a:pt x="26" y="108"/>
                  </a:lnTo>
                  <a:lnTo>
                    <a:pt x="26" y="108"/>
                  </a:lnTo>
                  <a:lnTo>
                    <a:pt x="26" y="111"/>
                  </a:lnTo>
                  <a:lnTo>
                    <a:pt x="26" y="113"/>
                  </a:lnTo>
                  <a:lnTo>
                    <a:pt x="26" y="113"/>
                  </a:lnTo>
                  <a:lnTo>
                    <a:pt x="26" y="113"/>
                  </a:lnTo>
                  <a:lnTo>
                    <a:pt x="26" y="113"/>
                  </a:lnTo>
                  <a:lnTo>
                    <a:pt x="26" y="113"/>
                  </a:lnTo>
                  <a:lnTo>
                    <a:pt x="29" y="116"/>
                  </a:lnTo>
                  <a:lnTo>
                    <a:pt x="29" y="116"/>
                  </a:lnTo>
                  <a:lnTo>
                    <a:pt x="31" y="116"/>
                  </a:lnTo>
                  <a:lnTo>
                    <a:pt x="31" y="116"/>
                  </a:lnTo>
                  <a:lnTo>
                    <a:pt x="31" y="116"/>
                  </a:lnTo>
                  <a:lnTo>
                    <a:pt x="33" y="118"/>
                  </a:lnTo>
                  <a:lnTo>
                    <a:pt x="33" y="120"/>
                  </a:lnTo>
                  <a:lnTo>
                    <a:pt x="33" y="120"/>
                  </a:lnTo>
                  <a:lnTo>
                    <a:pt x="33" y="120"/>
                  </a:lnTo>
                  <a:lnTo>
                    <a:pt x="33" y="120"/>
                  </a:lnTo>
                  <a:lnTo>
                    <a:pt x="33" y="120"/>
                  </a:lnTo>
                  <a:lnTo>
                    <a:pt x="33" y="123"/>
                  </a:lnTo>
                  <a:lnTo>
                    <a:pt x="36" y="125"/>
                  </a:lnTo>
                  <a:lnTo>
                    <a:pt x="36" y="127"/>
                  </a:lnTo>
                  <a:lnTo>
                    <a:pt x="36" y="127"/>
                  </a:lnTo>
                  <a:lnTo>
                    <a:pt x="33" y="127"/>
                  </a:lnTo>
                  <a:lnTo>
                    <a:pt x="33" y="127"/>
                  </a:lnTo>
                  <a:lnTo>
                    <a:pt x="33" y="127"/>
                  </a:lnTo>
                  <a:lnTo>
                    <a:pt x="33" y="127"/>
                  </a:lnTo>
                  <a:lnTo>
                    <a:pt x="36" y="127"/>
                  </a:lnTo>
                  <a:lnTo>
                    <a:pt x="36" y="130"/>
                  </a:lnTo>
                  <a:lnTo>
                    <a:pt x="38" y="144"/>
                  </a:lnTo>
                  <a:lnTo>
                    <a:pt x="40" y="158"/>
                  </a:lnTo>
                  <a:lnTo>
                    <a:pt x="40" y="161"/>
                  </a:lnTo>
                  <a:lnTo>
                    <a:pt x="38" y="161"/>
                  </a:lnTo>
                  <a:lnTo>
                    <a:pt x="36" y="161"/>
                  </a:lnTo>
                  <a:lnTo>
                    <a:pt x="36" y="161"/>
                  </a:lnTo>
                  <a:lnTo>
                    <a:pt x="36" y="161"/>
                  </a:lnTo>
                  <a:lnTo>
                    <a:pt x="36" y="161"/>
                  </a:lnTo>
                  <a:lnTo>
                    <a:pt x="33" y="161"/>
                  </a:lnTo>
                  <a:lnTo>
                    <a:pt x="33" y="163"/>
                  </a:lnTo>
                  <a:lnTo>
                    <a:pt x="33" y="163"/>
                  </a:lnTo>
                  <a:lnTo>
                    <a:pt x="33" y="163"/>
                  </a:lnTo>
                  <a:lnTo>
                    <a:pt x="36" y="165"/>
                  </a:lnTo>
                  <a:lnTo>
                    <a:pt x="36" y="165"/>
                  </a:lnTo>
                  <a:lnTo>
                    <a:pt x="36" y="168"/>
                  </a:lnTo>
                  <a:lnTo>
                    <a:pt x="33" y="168"/>
                  </a:lnTo>
                  <a:lnTo>
                    <a:pt x="33" y="168"/>
                  </a:lnTo>
                  <a:lnTo>
                    <a:pt x="31" y="170"/>
                  </a:lnTo>
                  <a:lnTo>
                    <a:pt x="29" y="170"/>
                  </a:lnTo>
                  <a:lnTo>
                    <a:pt x="26" y="172"/>
                  </a:lnTo>
                  <a:lnTo>
                    <a:pt x="26" y="175"/>
                  </a:lnTo>
                  <a:lnTo>
                    <a:pt x="26" y="175"/>
                  </a:lnTo>
                  <a:lnTo>
                    <a:pt x="26" y="172"/>
                  </a:lnTo>
                  <a:lnTo>
                    <a:pt x="26" y="172"/>
                  </a:lnTo>
                  <a:lnTo>
                    <a:pt x="24" y="172"/>
                  </a:lnTo>
                  <a:lnTo>
                    <a:pt x="24" y="172"/>
                  </a:lnTo>
                  <a:lnTo>
                    <a:pt x="24" y="177"/>
                  </a:lnTo>
                  <a:lnTo>
                    <a:pt x="24" y="177"/>
                  </a:lnTo>
                  <a:lnTo>
                    <a:pt x="24" y="179"/>
                  </a:lnTo>
                  <a:lnTo>
                    <a:pt x="21" y="179"/>
                  </a:lnTo>
                  <a:lnTo>
                    <a:pt x="21" y="179"/>
                  </a:lnTo>
                  <a:lnTo>
                    <a:pt x="21" y="179"/>
                  </a:lnTo>
                  <a:lnTo>
                    <a:pt x="21" y="182"/>
                  </a:lnTo>
                  <a:lnTo>
                    <a:pt x="21" y="182"/>
                  </a:lnTo>
                  <a:lnTo>
                    <a:pt x="21" y="182"/>
                  </a:lnTo>
                  <a:lnTo>
                    <a:pt x="21" y="182"/>
                  </a:lnTo>
                  <a:lnTo>
                    <a:pt x="21" y="182"/>
                  </a:lnTo>
                  <a:lnTo>
                    <a:pt x="17" y="191"/>
                  </a:lnTo>
                  <a:lnTo>
                    <a:pt x="17" y="194"/>
                  </a:lnTo>
                  <a:lnTo>
                    <a:pt x="14" y="210"/>
                  </a:lnTo>
                  <a:lnTo>
                    <a:pt x="14" y="210"/>
                  </a:lnTo>
                  <a:lnTo>
                    <a:pt x="14" y="210"/>
                  </a:lnTo>
                  <a:lnTo>
                    <a:pt x="14" y="210"/>
                  </a:lnTo>
                  <a:lnTo>
                    <a:pt x="14" y="210"/>
                  </a:lnTo>
                  <a:lnTo>
                    <a:pt x="14" y="213"/>
                  </a:lnTo>
                  <a:lnTo>
                    <a:pt x="14" y="213"/>
                  </a:lnTo>
                  <a:lnTo>
                    <a:pt x="12" y="217"/>
                  </a:lnTo>
                  <a:lnTo>
                    <a:pt x="12" y="217"/>
                  </a:lnTo>
                  <a:lnTo>
                    <a:pt x="12" y="220"/>
                  </a:lnTo>
                  <a:lnTo>
                    <a:pt x="12" y="220"/>
                  </a:lnTo>
                  <a:lnTo>
                    <a:pt x="10" y="220"/>
                  </a:lnTo>
                  <a:lnTo>
                    <a:pt x="7" y="220"/>
                  </a:lnTo>
                  <a:lnTo>
                    <a:pt x="7" y="220"/>
                  </a:lnTo>
                  <a:lnTo>
                    <a:pt x="7" y="222"/>
                  </a:lnTo>
                  <a:lnTo>
                    <a:pt x="2" y="232"/>
                  </a:lnTo>
                  <a:lnTo>
                    <a:pt x="0" y="234"/>
                  </a:lnTo>
                  <a:lnTo>
                    <a:pt x="0" y="236"/>
                  </a:lnTo>
                  <a:lnTo>
                    <a:pt x="0" y="236"/>
                  </a:lnTo>
                  <a:lnTo>
                    <a:pt x="2" y="236"/>
                  </a:lnTo>
                  <a:lnTo>
                    <a:pt x="2" y="239"/>
                  </a:lnTo>
                  <a:lnTo>
                    <a:pt x="2" y="239"/>
                  </a:lnTo>
                  <a:lnTo>
                    <a:pt x="0" y="241"/>
                  </a:lnTo>
                  <a:lnTo>
                    <a:pt x="0" y="241"/>
                  </a:lnTo>
                  <a:lnTo>
                    <a:pt x="0" y="243"/>
                  </a:lnTo>
                  <a:lnTo>
                    <a:pt x="0" y="243"/>
                  </a:lnTo>
                  <a:lnTo>
                    <a:pt x="0" y="243"/>
                  </a:lnTo>
                  <a:lnTo>
                    <a:pt x="5" y="262"/>
                  </a:lnTo>
                  <a:lnTo>
                    <a:pt x="5" y="265"/>
                  </a:lnTo>
                  <a:lnTo>
                    <a:pt x="5" y="265"/>
                  </a:lnTo>
                  <a:lnTo>
                    <a:pt x="7" y="265"/>
                  </a:lnTo>
                  <a:lnTo>
                    <a:pt x="7" y="269"/>
                  </a:lnTo>
                  <a:lnTo>
                    <a:pt x="10" y="277"/>
                  </a:lnTo>
                  <a:lnTo>
                    <a:pt x="10" y="279"/>
                  </a:lnTo>
                  <a:lnTo>
                    <a:pt x="12" y="284"/>
                  </a:lnTo>
                  <a:lnTo>
                    <a:pt x="12" y="286"/>
                  </a:lnTo>
                  <a:lnTo>
                    <a:pt x="12" y="286"/>
                  </a:lnTo>
                  <a:lnTo>
                    <a:pt x="12" y="293"/>
                  </a:lnTo>
                  <a:lnTo>
                    <a:pt x="14" y="293"/>
                  </a:lnTo>
                  <a:lnTo>
                    <a:pt x="14" y="295"/>
                  </a:lnTo>
                  <a:lnTo>
                    <a:pt x="14" y="298"/>
                  </a:lnTo>
                  <a:lnTo>
                    <a:pt x="17" y="298"/>
                  </a:lnTo>
                  <a:lnTo>
                    <a:pt x="17" y="298"/>
                  </a:lnTo>
                  <a:lnTo>
                    <a:pt x="19" y="298"/>
                  </a:lnTo>
                  <a:lnTo>
                    <a:pt x="19" y="295"/>
                  </a:lnTo>
                  <a:lnTo>
                    <a:pt x="24" y="298"/>
                  </a:lnTo>
                  <a:lnTo>
                    <a:pt x="24" y="298"/>
                  </a:lnTo>
                  <a:lnTo>
                    <a:pt x="26" y="298"/>
                  </a:lnTo>
                  <a:lnTo>
                    <a:pt x="26" y="300"/>
                  </a:lnTo>
                  <a:lnTo>
                    <a:pt x="26" y="303"/>
                  </a:lnTo>
                  <a:lnTo>
                    <a:pt x="26" y="307"/>
                  </a:lnTo>
                  <a:lnTo>
                    <a:pt x="29" y="310"/>
                  </a:lnTo>
                  <a:lnTo>
                    <a:pt x="29" y="310"/>
                  </a:lnTo>
                  <a:lnTo>
                    <a:pt x="29" y="312"/>
                  </a:lnTo>
                  <a:lnTo>
                    <a:pt x="26" y="312"/>
                  </a:lnTo>
                  <a:lnTo>
                    <a:pt x="26" y="312"/>
                  </a:lnTo>
                  <a:lnTo>
                    <a:pt x="24" y="312"/>
                  </a:lnTo>
                  <a:lnTo>
                    <a:pt x="24" y="314"/>
                  </a:lnTo>
                  <a:lnTo>
                    <a:pt x="24" y="317"/>
                  </a:lnTo>
                  <a:lnTo>
                    <a:pt x="26" y="317"/>
                  </a:lnTo>
                  <a:lnTo>
                    <a:pt x="26" y="317"/>
                  </a:lnTo>
                  <a:lnTo>
                    <a:pt x="26" y="319"/>
                  </a:lnTo>
                  <a:lnTo>
                    <a:pt x="26" y="319"/>
                  </a:lnTo>
                  <a:lnTo>
                    <a:pt x="26" y="319"/>
                  </a:lnTo>
                  <a:lnTo>
                    <a:pt x="26" y="319"/>
                  </a:lnTo>
                  <a:lnTo>
                    <a:pt x="26" y="321"/>
                  </a:lnTo>
                  <a:lnTo>
                    <a:pt x="26" y="321"/>
                  </a:lnTo>
                  <a:lnTo>
                    <a:pt x="26" y="321"/>
                  </a:lnTo>
                  <a:lnTo>
                    <a:pt x="26" y="321"/>
                  </a:lnTo>
                  <a:lnTo>
                    <a:pt x="24" y="321"/>
                  </a:lnTo>
                  <a:lnTo>
                    <a:pt x="21" y="321"/>
                  </a:lnTo>
                  <a:lnTo>
                    <a:pt x="21" y="321"/>
                  </a:lnTo>
                  <a:lnTo>
                    <a:pt x="21" y="324"/>
                  </a:lnTo>
                  <a:lnTo>
                    <a:pt x="19" y="324"/>
                  </a:lnTo>
                  <a:lnTo>
                    <a:pt x="17" y="324"/>
                  </a:lnTo>
                  <a:lnTo>
                    <a:pt x="17" y="326"/>
                  </a:lnTo>
                  <a:lnTo>
                    <a:pt x="17" y="326"/>
                  </a:lnTo>
                  <a:lnTo>
                    <a:pt x="17" y="326"/>
                  </a:lnTo>
                  <a:lnTo>
                    <a:pt x="14" y="326"/>
                  </a:lnTo>
                  <a:lnTo>
                    <a:pt x="14" y="326"/>
                  </a:lnTo>
                  <a:lnTo>
                    <a:pt x="14" y="326"/>
                  </a:lnTo>
                  <a:lnTo>
                    <a:pt x="14" y="324"/>
                  </a:lnTo>
                  <a:lnTo>
                    <a:pt x="12" y="324"/>
                  </a:lnTo>
                  <a:lnTo>
                    <a:pt x="10" y="324"/>
                  </a:lnTo>
                  <a:lnTo>
                    <a:pt x="7" y="324"/>
                  </a:lnTo>
                  <a:lnTo>
                    <a:pt x="7" y="324"/>
                  </a:lnTo>
                  <a:lnTo>
                    <a:pt x="7" y="324"/>
                  </a:lnTo>
                  <a:lnTo>
                    <a:pt x="7" y="326"/>
                  </a:lnTo>
                  <a:lnTo>
                    <a:pt x="7" y="326"/>
                  </a:lnTo>
                  <a:lnTo>
                    <a:pt x="14" y="329"/>
                  </a:lnTo>
                  <a:lnTo>
                    <a:pt x="24" y="329"/>
                  </a:lnTo>
                  <a:lnTo>
                    <a:pt x="31" y="331"/>
                  </a:lnTo>
                  <a:lnTo>
                    <a:pt x="38" y="333"/>
                  </a:lnTo>
                  <a:lnTo>
                    <a:pt x="47" y="336"/>
                  </a:lnTo>
                  <a:lnTo>
                    <a:pt x="55" y="338"/>
                  </a:lnTo>
                  <a:lnTo>
                    <a:pt x="55" y="338"/>
                  </a:lnTo>
                  <a:lnTo>
                    <a:pt x="55" y="338"/>
                  </a:lnTo>
                  <a:lnTo>
                    <a:pt x="55" y="338"/>
                  </a:lnTo>
                  <a:lnTo>
                    <a:pt x="55" y="338"/>
                  </a:lnTo>
                  <a:lnTo>
                    <a:pt x="55" y="338"/>
                  </a:lnTo>
                  <a:lnTo>
                    <a:pt x="57" y="340"/>
                  </a:lnTo>
                  <a:lnTo>
                    <a:pt x="59" y="340"/>
                  </a:lnTo>
                  <a:lnTo>
                    <a:pt x="59" y="343"/>
                  </a:lnTo>
                  <a:lnTo>
                    <a:pt x="59" y="343"/>
                  </a:lnTo>
                  <a:lnTo>
                    <a:pt x="59" y="343"/>
                  </a:lnTo>
                  <a:lnTo>
                    <a:pt x="59" y="343"/>
                  </a:lnTo>
                  <a:lnTo>
                    <a:pt x="62" y="343"/>
                  </a:lnTo>
                  <a:lnTo>
                    <a:pt x="62" y="343"/>
                  </a:lnTo>
                  <a:lnTo>
                    <a:pt x="62" y="343"/>
                  </a:lnTo>
                  <a:lnTo>
                    <a:pt x="62" y="343"/>
                  </a:lnTo>
                  <a:lnTo>
                    <a:pt x="62" y="345"/>
                  </a:lnTo>
                  <a:lnTo>
                    <a:pt x="62" y="345"/>
                  </a:lnTo>
                  <a:lnTo>
                    <a:pt x="62" y="345"/>
                  </a:lnTo>
                  <a:lnTo>
                    <a:pt x="64" y="345"/>
                  </a:lnTo>
                  <a:lnTo>
                    <a:pt x="64" y="345"/>
                  </a:lnTo>
                  <a:lnTo>
                    <a:pt x="69" y="343"/>
                  </a:lnTo>
                  <a:lnTo>
                    <a:pt x="69" y="343"/>
                  </a:lnTo>
                  <a:lnTo>
                    <a:pt x="69" y="343"/>
                  </a:lnTo>
                  <a:lnTo>
                    <a:pt x="71" y="340"/>
                  </a:lnTo>
                  <a:lnTo>
                    <a:pt x="71" y="340"/>
                  </a:lnTo>
                  <a:lnTo>
                    <a:pt x="76" y="338"/>
                  </a:lnTo>
                  <a:lnTo>
                    <a:pt x="81" y="338"/>
                  </a:lnTo>
                  <a:lnTo>
                    <a:pt x="81" y="338"/>
                  </a:lnTo>
                  <a:lnTo>
                    <a:pt x="81" y="338"/>
                  </a:lnTo>
                  <a:lnTo>
                    <a:pt x="81" y="336"/>
                  </a:lnTo>
                  <a:lnTo>
                    <a:pt x="81" y="336"/>
                  </a:lnTo>
                  <a:lnTo>
                    <a:pt x="81" y="336"/>
                  </a:lnTo>
                  <a:lnTo>
                    <a:pt x="83" y="333"/>
                  </a:lnTo>
                  <a:lnTo>
                    <a:pt x="83" y="333"/>
                  </a:lnTo>
                  <a:lnTo>
                    <a:pt x="85" y="331"/>
                  </a:lnTo>
                  <a:lnTo>
                    <a:pt x="88" y="331"/>
                  </a:lnTo>
                  <a:lnTo>
                    <a:pt x="88" y="331"/>
                  </a:lnTo>
                  <a:lnTo>
                    <a:pt x="88" y="331"/>
                  </a:lnTo>
                  <a:lnTo>
                    <a:pt x="88" y="331"/>
                  </a:lnTo>
                  <a:lnTo>
                    <a:pt x="88" y="331"/>
                  </a:lnTo>
                  <a:lnTo>
                    <a:pt x="88" y="329"/>
                  </a:lnTo>
                  <a:lnTo>
                    <a:pt x="88" y="329"/>
                  </a:lnTo>
                  <a:lnTo>
                    <a:pt x="90" y="329"/>
                  </a:lnTo>
                  <a:lnTo>
                    <a:pt x="90" y="329"/>
                  </a:lnTo>
                  <a:lnTo>
                    <a:pt x="90" y="329"/>
                  </a:lnTo>
                  <a:lnTo>
                    <a:pt x="90" y="329"/>
                  </a:lnTo>
                  <a:lnTo>
                    <a:pt x="92" y="329"/>
                  </a:lnTo>
                  <a:lnTo>
                    <a:pt x="95" y="329"/>
                  </a:lnTo>
                  <a:lnTo>
                    <a:pt x="97" y="326"/>
                  </a:lnTo>
                  <a:lnTo>
                    <a:pt x="99" y="326"/>
                  </a:lnTo>
                  <a:lnTo>
                    <a:pt x="99" y="326"/>
                  </a:lnTo>
                  <a:lnTo>
                    <a:pt x="99" y="326"/>
                  </a:lnTo>
                  <a:lnTo>
                    <a:pt x="102" y="326"/>
                  </a:lnTo>
                  <a:lnTo>
                    <a:pt x="102" y="326"/>
                  </a:lnTo>
                  <a:lnTo>
                    <a:pt x="102" y="326"/>
                  </a:lnTo>
                  <a:lnTo>
                    <a:pt x="104" y="326"/>
                  </a:lnTo>
                  <a:lnTo>
                    <a:pt x="107" y="326"/>
                  </a:lnTo>
                  <a:lnTo>
                    <a:pt x="109" y="326"/>
                  </a:lnTo>
                  <a:lnTo>
                    <a:pt x="109" y="324"/>
                  </a:lnTo>
                  <a:lnTo>
                    <a:pt x="111" y="324"/>
                  </a:lnTo>
                  <a:lnTo>
                    <a:pt x="111" y="324"/>
                  </a:lnTo>
                  <a:lnTo>
                    <a:pt x="111" y="321"/>
                  </a:lnTo>
                  <a:lnTo>
                    <a:pt x="118" y="319"/>
                  </a:lnTo>
                  <a:lnTo>
                    <a:pt x="118" y="319"/>
                  </a:lnTo>
                  <a:lnTo>
                    <a:pt x="118" y="319"/>
                  </a:lnTo>
                  <a:lnTo>
                    <a:pt x="121" y="319"/>
                  </a:lnTo>
                  <a:lnTo>
                    <a:pt x="121" y="319"/>
                  </a:lnTo>
                  <a:lnTo>
                    <a:pt x="121" y="319"/>
                  </a:lnTo>
                  <a:lnTo>
                    <a:pt x="121" y="319"/>
                  </a:lnTo>
                  <a:lnTo>
                    <a:pt x="121" y="319"/>
                  </a:lnTo>
                  <a:lnTo>
                    <a:pt x="123" y="319"/>
                  </a:lnTo>
                  <a:lnTo>
                    <a:pt x="123" y="319"/>
                  </a:lnTo>
                  <a:lnTo>
                    <a:pt x="126" y="319"/>
                  </a:lnTo>
                  <a:lnTo>
                    <a:pt x="126" y="319"/>
                  </a:lnTo>
                  <a:lnTo>
                    <a:pt x="126" y="319"/>
                  </a:lnTo>
                  <a:lnTo>
                    <a:pt x="128" y="319"/>
                  </a:lnTo>
                  <a:lnTo>
                    <a:pt x="130" y="319"/>
                  </a:lnTo>
                  <a:lnTo>
                    <a:pt x="133" y="319"/>
                  </a:lnTo>
                  <a:lnTo>
                    <a:pt x="133" y="317"/>
                  </a:lnTo>
                  <a:lnTo>
                    <a:pt x="137" y="314"/>
                  </a:lnTo>
                  <a:lnTo>
                    <a:pt x="137" y="314"/>
                  </a:lnTo>
                  <a:lnTo>
                    <a:pt x="140" y="312"/>
                  </a:lnTo>
                  <a:lnTo>
                    <a:pt x="140" y="312"/>
                  </a:lnTo>
                  <a:lnTo>
                    <a:pt x="142" y="312"/>
                  </a:lnTo>
                  <a:lnTo>
                    <a:pt x="142" y="312"/>
                  </a:lnTo>
                  <a:lnTo>
                    <a:pt x="142" y="312"/>
                  </a:lnTo>
                  <a:lnTo>
                    <a:pt x="142" y="312"/>
                  </a:lnTo>
                  <a:lnTo>
                    <a:pt x="147" y="310"/>
                  </a:lnTo>
                  <a:lnTo>
                    <a:pt x="149" y="310"/>
                  </a:lnTo>
                  <a:lnTo>
                    <a:pt x="149" y="310"/>
                  </a:lnTo>
                  <a:lnTo>
                    <a:pt x="149" y="307"/>
                  </a:lnTo>
                  <a:lnTo>
                    <a:pt x="149" y="307"/>
                  </a:lnTo>
                  <a:lnTo>
                    <a:pt x="154" y="305"/>
                  </a:lnTo>
                  <a:lnTo>
                    <a:pt x="154" y="305"/>
                  </a:lnTo>
                  <a:lnTo>
                    <a:pt x="154" y="305"/>
                  </a:lnTo>
                  <a:lnTo>
                    <a:pt x="159" y="303"/>
                  </a:lnTo>
                  <a:lnTo>
                    <a:pt x="168" y="300"/>
                  </a:lnTo>
                  <a:lnTo>
                    <a:pt x="170" y="300"/>
                  </a:lnTo>
                  <a:lnTo>
                    <a:pt x="170" y="300"/>
                  </a:lnTo>
                  <a:lnTo>
                    <a:pt x="170" y="300"/>
                  </a:lnTo>
                  <a:lnTo>
                    <a:pt x="170" y="298"/>
                  </a:lnTo>
                  <a:lnTo>
                    <a:pt x="170" y="298"/>
                  </a:lnTo>
                  <a:lnTo>
                    <a:pt x="175" y="298"/>
                  </a:lnTo>
                  <a:lnTo>
                    <a:pt x="178" y="295"/>
                  </a:lnTo>
                  <a:lnTo>
                    <a:pt x="178" y="295"/>
                  </a:lnTo>
                  <a:lnTo>
                    <a:pt x="178" y="295"/>
                  </a:lnTo>
                  <a:lnTo>
                    <a:pt x="180" y="293"/>
                  </a:lnTo>
                  <a:lnTo>
                    <a:pt x="182" y="293"/>
                  </a:lnTo>
                  <a:lnTo>
                    <a:pt x="182" y="291"/>
                  </a:lnTo>
                  <a:lnTo>
                    <a:pt x="187" y="291"/>
                  </a:lnTo>
                  <a:lnTo>
                    <a:pt x="187" y="291"/>
                  </a:lnTo>
                  <a:lnTo>
                    <a:pt x="187" y="291"/>
                  </a:lnTo>
                  <a:lnTo>
                    <a:pt x="189" y="291"/>
                  </a:lnTo>
                  <a:lnTo>
                    <a:pt x="189" y="291"/>
                  </a:lnTo>
                  <a:lnTo>
                    <a:pt x="189" y="288"/>
                  </a:lnTo>
                  <a:lnTo>
                    <a:pt x="189" y="288"/>
                  </a:lnTo>
                  <a:lnTo>
                    <a:pt x="192" y="288"/>
                  </a:lnTo>
                  <a:lnTo>
                    <a:pt x="194" y="288"/>
                  </a:lnTo>
                  <a:lnTo>
                    <a:pt x="213" y="291"/>
                  </a:lnTo>
                  <a:lnTo>
                    <a:pt x="223" y="288"/>
                  </a:lnTo>
                  <a:lnTo>
                    <a:pt x="225" y="288"/>
                  </a:lnTo>
                  <a:lnTo>
                    <a:pt x="227" y="286"/>
                  </a:lnTo>
                  <a:lnTo>
                    <a:pt x="227" y="286"/>
                  </a:lnTo>
                  <a:lnTo>
                    <a:pt x="227" y="284"/>
                  </a:lnTo>
                  <a:lnTo>
                    <a:pt x="227" y="281"/>
                  </a:lnTo>
                  <a:lnTo>
                    <a:pt x="227" y="281"/>
                  </a:lnTo>
                  <a:lnTo>
                    <a:pt x="230" y="279"/>
                  </a:lnTo>
                  <a:lnTo>
                    <a:pt x="230" y="277"/>
                  </a:lnTo>
                  <a:lnTo>
                    <a:pt x="232" y="274"/>
                  </a:lnTo>
                  <a:lnTo>
                    <a:pt x="234" y="274"/>
                  </a:lnTo>
                  <a:lnTo>
                    <a:pt x="237" y="272"/>
                  </a:lnTo>
                  <a:lnTo>
                    <a:pt x="237" y="272"/>
                  </a:lnTo>
                  <a:lnTo>
                    <a:pt x="237" y="272"/>
                  </a:lnTo>
                  <a:lnTo>
                    <a:pt x="237" y="269"/>
                  </a:lnTo>
                  <a:lnTo>
                    <a:pt x="237" y="269"/>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26" name="Freeform 45">
              <a:extLst>
                <a:ext uri="{FF2B5EF4-FFF2-40B4-BE49-F238E27FC236}">
                  <a16:creationId xmlns:a16="http://schemas.microsoft.com/office/drawing/2014/main" id="{D18C07AF-5C36-CDBA-7279-81C4A56C6160}"/>
                </a:ext>
              </a:extLst>
            </p:cNvPr>
            <p:cNvSpPr>
              <a:spLocks/>
            </p:cNvSpPr>
            <p:nvPr/>
          </p:nvSpPr>
          <p:spPr bwMode="auto">
            <a:xfrm>
              <a:off x="5976939" y="2386699"/>
              <a:ext cx="205030" cy="50939"/>
            </a:xfrm>
            <a:custGeom>
              <a:avLst/>
              <a:gdLst>
                <a:gd name="T0" fmla="*/ 156 w 161"/>
                <a:gd name="T1" fmla="*/ 17 h 40"/>
                <a:gd name="T2" fmla="*/ 151 w 161"/>
                <a:gd name="T3" fmla="*/ 14 h 40"/>
                <a:gd name="T4" fmla="*/ 142 w 161"/>
                <a:gd name="T5" fmla="*/ 17 h 40"/>
                <a:gd name="T6" fmla="*/ 127 w 161"/>
                <a:gd name="T7" fmla="*/ 17 h 40"/>
                <a:gd name="T8" fmla="*/ 123 w 161"/>
                <a:gd name="T9" fmla="*/ 10 h 40"/>
                <a:gd name="T10" fmla="*/ 109 w 161"/>
                <a:gd name="T11" fmla="*/ 10 h 40"/>
                <a:gd name="T12" fmla="*/ 101 w 161"/>
                <a:gd name="T13" fmla="*/ 3 h 40"/>
                <a:gd name="T14" fmla="*/ 83 w 161"/>
                <a:gd name="T15" fmla="*/ 5 h 40"/>
                <a:gd name="T16" fmla="*/ 73 w 161"/>
                <a:gd name="T17" fmla="*/ 7 h 40"/>
                <a:gd name="T18" fmla="*/ 68 w 161"/>
                <a:gd name="T19" fmla="*/ 12 h 40"/>
                <a:gd name="T20" fmla="*/ 45 w 161"/>
                <a:gd name="T21" fmla="*/ 12 h 40"/>
                <a:gd name="T22" fmla="*/ 23 w 161"/>
                <a:gd name="T23" fmla="*/ 12 h 40"/>
                <a:gd name="T24" fmla="*/ 16 w 161"/>
                <a:gd name="T25" fmla="*/ 14 h 40"/>
                <a:gd name="T26" fmla="*/ 16 w 161"/>
                <a:gd name="T27" fmla="*/ 22 h 40"/>
                <a:gd name="T28" fmla="*/ 19 w 161"/>
                <a:gd name="T29" fmla="*/ 26 h 40"/>
                <a:gd name="T30" fmla="*/ 28 w 161"/>
                <a:gd name="T31" fmla="*/ 26 h 40"/>
                <a:gd name="T32" fmla="*/ 28 w 161"/>
                <a:gd name="T33" fmla="*/ 22 h 40"/>
                <a:gd name="T34" fmla="*/ 30 w 161"/>
                <a:gd name="T35" fmla="*/ 24 h 40"/>
                <a:gd name="T36" fmla="*/ 38 w 161"/>
                <a:gd name="T37" fmla="*/ 19 h 40"/>
                <a:gd name="T38" fmla="*/ 64 w 161"/>
                <a:gd name="T39" fmla="*/ 19 h 40"/>
                <a:gd name="T40" fmla="*/ 68 w 161"/>
                <a:gd name="T41" fmla="*/ 17 h 40"/>
                <a:gd name="T42" fmla="*/ 73 w 161"/>
                <a:gd name="T43" fmla="*/ 17 h 40"/>
                <a:gd name="T44" fmla="*/ 80 w 161"/>
                <a:gd name="T45" fmla="*/ 19 h 40"/>
                <a:gd name="T46" fmla="*/ 83 w 161"/>
                <a:gd name="T47" fmla="*/ 19 h 40"/>
                <a:gd name="T48" fmla="*/ 73 w 161"/>
                <a:gd name="T49" fmla="*/ 17 h 40"/>
                <a:gd name="T50" fmla="*/ 68 w 161"/>
                <a:gd name="T51" fmla="*/ 17 h 40"/>
                <a:gd name="T52" fmla="*/ 64 w 161"/>
                <a:gd name="T53" fmla="*/ 19 h 40"/>
                <a:gd name="T54" fmla="*/ 61 w 161"/>
                <a:gd name="T55" fmla="*/ 19 h 40"/>
                <a:gd name="T56" fmla="*/ 52 w 161"/>
                <a:gd name="T57" fmla="*/ 22 h 40"/>
                <a:gd name="T58" fmla="*/ 45 w 161"/>
                <a:gd name="T59" fmla="*/ 22 h 40"/>
                <a:gd name="T60" fmla="*/ 33 w 161"/>
                <a:gd name="T61" fmla="*/ 24 h 40"/>
                <a:gd name="T62" fmla="*/ 33 w 161"/>
                <a:gd name="T63" fmla="*/ 29 h 40"/>
                <a:gd name="T64" fmla="*/ 35 w 161"/>
                <a:gd name="T65" fmla="*/ 29 h 40"/>
                <a:gd name="T66" fmla="*/ 33 w 161"/>
                <a:gd name="T67" fmla="*/ 29 h 40"/>
                <a:gd name="T68" fmla="*/ 26 w 161"/>
                <a:gd name="T69" fmla="*/ 29 h 40"/>
                <a:gd name="T70" fmla="*/ 21 w 161"/>
                <a:gd name="T71" fmla="*/ 31 h 40"/>
                <a:gd name="T72" fmla="*/ 23 w 161"/>
                <a:gd name="T73" fmla="*/ 33 h 40"/>
                <a:gd name="T74" fmla="*/ 21 w 161"/>
                <a:gd name="T75" fmla="*/ 31 h 40"/>
                <a:gd name="T76" fmla="*/ 14 w 161"/>
                <a:gd name="T77" fmla="*/ 29 h 40"/>
                <a:gd name="T78" fmla="*/ 12 w 161"/>
                <a:gd name="T79" fmla="*/ 22 h 40"/>
                <a:gd name="T80" fmla="*/ 9 w 161"/>
                <a:gd name="T81" fmla="*/ 19 h 40"/>
                <a:gd name="T82" fmla="*/ 2 w 161"/>
                <a:gd name="T83" fmla="*/ 24 h 40"/>
                <a:gd name="T84" fmla="*/ 0 w 161"/>
                <a:gd name="T85" fmla="*/ 29 h 40"/>
                <a:gd name="T86" fmla="*/ 2 w 161"/>
                <a:gd name="T87" fmla="*/ 38 h 40"/>
                <a:gd name="T88" fmla="*/ 4 w 161"/>
                <a:gd name="T89" fmla="*/ 40 h 40"/>
                <a:gd name="T90" fmla="*/ 12 w 161"/>
                <a:gd name="T91" fmla="*/ 36 h 40"/>
                <a:gd name="T92" fmla="*/ 54 w 161"/>
                <a:gd name="T93" fmla="*/ 36 h 40"/>
                <a:gd name="T94" fmla="*/ 59 w 161"/>
                <a:gd name="T95" fmla="*/ 26 h 40"/>
                <a:gd name="T96" fmla="*/ 71 w 161"/>
                <a:gd name="T97" fmla="*/ 24 h 40"/>
                <a:gd name="T98" fmla="*/ 85 w 161"/>
                <a:gd name="T99" fmla="*/ 22 h 40"/>
                <a:gd name="T100" fmla="*/ 92 w 161"/>
                <a:gd name="T101" fmla="*/ 14 h 40"/>
                <a:gd name="T102" fmla="*/ 101 w 161"/>
                <a:gd name="T103" fmla="*/ 19 h 40"/>
                <a:gd name="T104" fmla="*/ 111 w 161"/>
                <a:gd name="T105" fmla="*/ 24 h 40"/>
                <a:gd name="T106" fmla="*/ 123 w 161"/>
                <a:gd name="T107" fmla="*/ 26 h 40"/>
                <a:gd name="T108" fmla="*/ 127 w 161"/>
                <a:gd name="T109" fmla="*/ 29 h 40"/>
                <a:gd name="T110" fmla="*/ 139 w 161"/>
                <a:gd name="T111" fmla="*/ 33 h 40"/>
                <a:gd name="T112" fmla="*/ 151 w 161"/>
                <a:gd name="T113"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1" h="40">
                  <a:moveTo>
                    <a:pt x="161" y="19"/>
                  </a:moveTo>
                  <a:lnTo>
                    <a:pt x="158" y="19"/>
                  </a:lnTo>
                  <a:lnTo>
                    <a:pt x="158" y="17"/>
                  </a:lnTo>
                  <a:lnTo>
                    <a:pt x="158" y="17"/>
                  </a:lnTo>
                  <a:lnTo>
                    <a:pt x="158" y="17"/>
                  </a:lnTo>
                  <a:lnTo>
                    <a:pt x="158" y="17"/>
                  </a:lnTo>
                  <a:lnTo>
                    <a:pt x="156" y="17"/>
                  </a:lnTo>
                  <a:lnTo>
                    <a:pt x="156" y="14"/>
                  </a:lnTo>
                  <a:lnTo>
                    <a:pt x="156" y="14"/>
                  </a:lnTo>
                  <a:lnTo>
                    <a:pt x="154" y="14"/>
                  </a:lnTo>
                  <a:lnTo>
                    <a:pt x="154" y="14"/>
                  </a:lnTo>
                  <a:lnTo>
                    <a:pt x="151" y="12"/>
                  </a:lnTo>
                  <a:lnTo>
                    <a:pt x="151" y="12"/>
                  </a:lnTo>
                  <a:lnTo>
                    <a:pt x="151" y="14"/>
                  </a:lnTo>
                  <a:lnTo>
                    <a:pt x="149" y="14"/>
                  </a:lnTo>
                  <a:lnTo>
                    <a:pt x="149" y="14"/>
                  </a:lnTo>
                  <a:lnTo>
                    <a:pt x="149" y="14"/>
                  </a:lnTo>
                  <a:lnTo>
                    <a:pt x="146" y="14"/>
                  </a:lnTo>
                  <a:lnTo>
                    <a:pt x="146" y="14"/>
                  </a:lnTo>
                  <a:lnTo>
                    <a:pt x="144" y="17"/>
                  </a:lnTo>
                  <a:lnTo>
                    <a:pt x="142" y="17"/>
                  </a:lnTo>
                  <a:lnTo>
                    <a:pt x="139" y="17"/>
                  </a:lnTo>
                  <a:lnTo>
                    <a:pt x="137" y="19"/>
                  </a:lnTo>
                  <a:lnTo>
                    <a:pt x="135" y="19"/>
                  </a:lnTo>
                  <a:lnTo>
                    <a:pt x="132" y="19"/>
                  </a:lnTo>
                  <a:lnTo>
                    <a:pt x="132" y="19"/>
                  </a:lnTo>
                  <a:lnTo>
                    <a:pt x="130" y="19"/>
                  </a:lnTo>
                  <a:lnTo>
                    <a:pt x="127" y="17"/>
                  </a:lnTo>
                  <a:lnTo>
                    <a:pt x="125" y="17"/>
                  </a:lnTo>
                  <a:lnTo>
                    <a:pt x="125" y="17"/>
                  </a:lnTo>
                  <a:lnTo>
                    <a:pt x="125" y="14"/>
                  </a:lnTo>
                  <a:lnTo>
                    <a:pt x="125" y="12"/>
                  </a:lnTo>
                  <a:lnTo>
                    <a:pt x="125" y="12"/>
                  </a:lnTo>
                  <a:lnTo>
                    <a:pt x="123" y="10"/>
                  </a:lnTo>
                  <a:lnTo>
                    <a:pt x="123" y="10"/>
                  </a:lnTo>
                  <a:lnTo>
                    <a:pt x="120" y="10"/>
                  </a:lnTo>
                  <a:lnTo>
                    <a:pt x="118" y="7"/>
                  </a:lnTo>
                  <a:lnTo>
                    <a:pt x="116" y="10"/>
                  </a:lnTo>
                  <a:lnTo>
                    <a:pt x="113" y="12"/>
                  </a:lnTo>
                  <a:lnTo>
                    <a:pt x="111" y="12"/>
                  </a:lnTo>
                  <a:lnTo>
                    <a:pt x="111" y="10"/>
                  </a:lnTo>
                  <a:lnTo>
                    <a:pt x="109" y="10"/>
                  </a:lnTo>
                  <a:lnTo>
                    <a:pt x="109" y="10"/>
                  </a:lnTo>
                  <a:lnTo>
                    <a:pt x="106" y="5"/>
                  </a:lnTo>
                  <a:lnTo>
                    <a:pt x="106" y="5"/>
                  </a:lnTo>
                  <a:lnTo>
                    <a:pt x="106" y="3"/>
                  </a:lnTo>
                  <a:lnTo>
                    <a:pt x="106" y="3"/>
                  </a:lnTo>
                  <a:lnTo>
                    <a:pt x="104" y="3"/>
                  </a:lnTo>
                  <a:lnTo>
                    <a:pt x="101" y="3"/>
                  </a:lnTo>
                  <a:lnTo>
                    <a:pt x="97" y="0"/>
                  </a:lnTo>
                  <a:lnTo>
                    <a:pt x="94" y="0"/>
                  </a:lnTo>
                  <a:lnTo>
                    <a:pt x="92" y="0"/>
                  </a:lnTo>
                  <a:lnTo>
                    <a:pt x="90" y="0"/>
                  </a:lnTo>
                  <a:lnTo>
                    <a:pt x="85" y="5"/>
                  </a:lnTo>
                  <a:lnTo>
                    <a:pt x="83" y="5"/>
                  </a:lnTo>
                  <a:lnTo>
                    <a:pt x="83" y="5"/>
                  </a:lnTo>
                  <a:lnTo>
                    <a:pt x="83" y="3"/>
                  </a:lnTo>
                  <a:lnTo>
                    <a:pt x="83" y="3"/>
                  </a:lnTo>
                  <a:lnTo>
                    <a:pt x="80" y="3"/>
                  </a:lnTo>
                  <a:lnTo>
                    <a:pt x="78" y="3"/>
                  </a:lnTo>
                  <a:lnTo>
                    <a:pt x="75" y="5"/>
                  </a:lnTo>
                  <a:lnTo>
                    <a:pt x="73" y="5"/>
                  </a:lnTo>
                  <a:lnTo>
                    <a:pt x="73" y="7"/>
                  </a:lnTo>
                  <a:lnTo>
                    <a:pt x="71" y="7"/>
                  </a:lnTo>
                  <a:lnTo>
                    <a:pt x="71" y="10"/>
                  </a:lnTo>
                  <a:lnTo>
                    <a:pt x="71" y="10"/>
                  </a:lnTo>
                  <a:lnTo>
                    <a:pt x="71" y="10"/>
                  </a:lnTo>
                  <a:lnTo>
                    <a:pt x="71" y="12"/>
                  </a:lnTo>
                  <a:lnTo>
                    <a:pt x="71" y="12"/>
                  </a:lnTo>
                  <a:lnTo>
                    <a:pt x="68" y="12"/>
                  </a:lnTo>
                  <a:lnTo>
                    <a:pt x="64" y="12"/>
                  </a:lnTo>
                  <a:lnTo>
                    <a:pt x="61" y="12"/>
                  </a:lnTo>
                  <a:lnTo>
                    <a:pt x="57" y="12"/>
                  </a:lnTo>
                  <a:lnTo>
                    <a:pt x="54" y="12"/>
                  </a:lnTo>
                  <a:lnTo>
                    <a:pt x="52" y="12"/>
                  </a:lnTo>
                  <a:lnTo>
                    <a:pt x="47" y="12"/>
                  </a:lnTo>
                  <a:lnTo>
                    <a:pt x="45" y="12"/>
                  </a:lnTo>
                  <a:lnTo>
                    <a:pt x="40" y="12"/>
                  </a:lnTo>
                  <a:lnTo>
                    <a:pt x="40" y="12"/>
                  </a:lnTo>
                  <a:lnTo>
                    <a:pt x="38" y="12"/>
                  </a:lnTo>
                  <a:lnTo>
                    <a:pt x="35" y="12"/>
                  </a:lnTo>
                  <a:lnTo>
                    <a:pt x="30" y="12"/>
                  </a:lnTo>
                  <a:lnTo>
                    <a:pt x="28" y="12"/>
                  </a:lnTo>
                  <a:lnTo>
                    <a:pt x="23" y="12"/>
                  </a:lnTo>
                  <a:lnTo>
                    <a:pt x="21" y="12"/>
                  </a:lnTo>
                  <a:lnTo>
                    <a:pt x="19" y="12"/>
                  </a:lnTo>
                  <a:lnTo>
                    <a:pt x="14" y="12"/>
                  </a:lnTo>
                  <a:lnTo>
                    <a:pt x="14" y="12"/>
                  </a:lnTo>
                  <a:lnTo>
                    <a:pt x="14" y="12"/>
                  </a:lnTo>
                  <a:lnTo>
                    <a:pt x="14" y="14"/>
                  </a:lnTo>
                  <a:lnTo>
                    <a:pt x="16" y="14"/>
                  </a:lnTo>
                  <a:lnTo>
                    <a:pt x="14" y="17"/>
                  </a:lnTo>
                  <a:lnTo>
                    <a:pt x="14" y="19"/>
                  </a:lnTo>
                  <a:lnTo>
                    <a:pt x="14" y="19"/>
                  </a:lnTo>
                  <a:lnTo>
                    <a:pt x="16" y="19"/>
                  </a:lnTo>
                  <a:lnTo>
                    <a:pt x="16" y="19"/>
                  </a:lnTo>
                  <a:lnTo>
                    <a:pt x="16" y="19"/>
                  </a:lnTo>
                  <a:lnTo>
                    <a:pt x="16" y="22"/>
                  </a:lnTo>
                  <a:lnTo>
                    <a:pt x="16" y="22"/>
                  </a:lnTo>
                  <a:lnTo>
                    <a:pt x="19" y="22"/>
                  </a:lnTo>
                  <a:lnTo>
                    <a:pt x="19" y="24"/>
                  </a:lnTo>
                  <a:lnTo>
                    <a:pt x="19" y="24"/>
                  </a:lnTo>
                  <a:lnTo>
                    <a:pt x="16" y="24"/>
                  </a:lnTo>
                  <a:lnTo>
                    <a:pt x="16" y="26"/>
                  </a:lnTo>
                  <a:lnTo>
                    <a:pt x="19" y="26"/>
                  </a:lnTo>
                  <a:lnTo>
                    <a:pt x="23" y="26"/>
                  </a:lnTo>
                  <a:lnTo>
                    <a:pt x="23" y="26"/>
                  </a:lnTo>
                  <a:lnTo>
                    <a:pt x="26" y="26"/>
                  </a:lnTo>
                  <a:lnTo>
                    <a:pt x="28" y="26"/>
                  </a:lnTo>
                  <a:lnTo>
                    <a:pt x="28" y="26"/>
                  </a:lnTo>
                  <a:lnTo>
                    <a:pt x="28" y="26"/>
                  </a:lnTo>
                  <a:lnTo>
                    <a:pt x="28" y="26"/>
                  </a:lnTo>
                  <a:lnTo>
                    <a:pt x="28" y="26"/>
                  </a:lnTo>
                  <a:lnTo>
                    <a:pt x="28" y="24"/>
                  </a:lnTo>
                  <a:lnTo>
                    <a:pt x="28" y="24"/>
                  </a:lnTo>
                  <a:lnTo>
                    <a:pt x="28" y="24"/>
                  </a:lnTo>
                  <a:lnTo>
                    <a:pt x="28" y="24"/>
                  </a:lnTo>
                  <a:lnTo>
                    <a:pt x="28" y="24"/>
                  </a:lnTo>
                  <a:lnTo>
                    <a:pt x="28" y="22"/>
                  </a:lnTo>
                  <a:lnTo>
                    <a:pt x="28" y="24"/>
                  </a:lnTo>
                  <a:lnTo>
                    <a:pt x="28" y="24"/>
                  </a:lnTo>
                  <a:lnTo>
                    <a:pt x="28" y="24"/>
                  </a:lnTo>
                  <a:lnTo>
                    <a:pt x="28" y="24"/>
                  </a:lnTo>
                  <a:lnTo>
                    <a:pt x="30" y="26"/>
                  </a:lnTo>
                  <a:lnTo>
                    <a:pt x="30" y="24"/>
                  </a:lnTo>
                  <a:lnTo>
                    <a:pt x="30" y="24"/>
                  </a:lnTo>
                  <a:lnTo>
                    <a:pt x="30" y="24"/>
                  </a:lnTo>
                  <a:lnTo>
                    <a:pt x="30" y="24"/>
                  </a:lnTo>
                  <a:lnTo>
                    <a:pt x="33" y="22"/>
                  </a:lnTo>
                  <a:lnTo>
                    <a:pt x="35" y="22"/>
                  </a:lnTo>
                  <a:lnTo>
                    <a:pt x="35" y="19"/>
                  </a:lnTo>
                  <a:lnTo>
                    <a:pt x="38" y="19"/>
                  </a:lnTo>
                  <a:lnTo>
                    <a:pt x="38" y="19"/>
                  </a:lnTo>
                  <a:lnTo>
                    <a:pt x="40" y="22"/>
                  </a:lnTo>
                  <a:lnTo>
                    <a:pt x="57" y="19"/>
                  </a:lnTo>
                  <a:lnTo>
                    <a:pt x="59" y="19"/>
                  </a:lnTo>
                  <a:lnTo>
                    <a:pt x="61" y="17"/>
                  </a:lnTo>
                  <a:lnTo>
                    <a:pt x="61" y="17"/>
                  </a:lnTo>
                  <a:lnTo>
                    <a:pt x="64" y="17"/>
                  </a:lnTo>
                  <a:lnTo>
                    <a:pt x="64" y="19"/>
                  </a:lnTo>
                  <a:lnTo>
                    <a:pt x="66" y="19"/>
                  </a:lnTo>
                  <a:lnTo>
                    <a:pt x="66" y="17"/>
                  </a:lnTo>
                  <a:lnTo>
                    <a:pt x="66" y="17"/>
                  </a:lnTo>
                  <a:lnTo>
                    <a:pt x="66" y="17"/>
                  </a:lnTo>
                  <a:lnTo>
                    <a:pt x="68" y="17"/>
                  </a:lnTo>
                  <a:lnTo>
                    <a:pt x="68" y="17"/>
                  </a:lnTo>
                  <a:lnTo>
                    <a:pt x="68" y="17"/>
                  </a:lnTo>
                  <a:lnTo>
                    <a:pt x="71" y="17"/>
                  </a:lnTo>
                  <a:lnTo>
                    <a:pt x="71" y="17"/>
                  </a:lnTo>
                  <a:lnTo>
                    <a:pt x="71" y="17"/>
                  </a:lnTo>
                  <a:lnTo>
                    <a:pt x="71" y="17"/>
                  </a:lnTo>
                  <a:lnTo>
                    <a:pt x="71" y="17"/>
                  </a:lnTo>
                  <a:lnTo>
                    <a:pt x="73" y="17"/>
                  </a:lnTo>
                  <a:lnTo>
                    <a:pt x="73" y="17"/>
                  </a:lnTo>
                  <a:lnTo>
                    <a:pt x="73" y="17"/>
                  </a:lnTo>
                  <a:lnTo>
                    <a:pt x="73" y="17"/>
                  </a:lnTo>
                  <a:lnTo>
                    <a:pt x="75" y="19"/>
                  </a:lnTo>
                  <a:lnTo>
                    <a:pt x="75" y="19"/>
                  </a:lnTo>
                  <a:lnTo>
                    <a:pt x="75" y="19"/>
                  </a:lnTo>
                  <a:lnTo>
                    <a:pt x="78" y="19"/>
                  </a:lnTo>
                  <a:lnTo>
                    <a:pt x="80" y="19"/>
                  </a:lnTo>
                  <a:lnTo>
                    <a:pt x="80" y="19"/>
                  </a:lnTo>
                  <a:lnTo>
                    <a:pt x="80" y="19"/>
                  </a:lnTo>
                  <a:lnTo>
                    <a:pt x="80" y="19"/>
                  </a:lnTo>
                  <a:lnTo>
                    <a:pt x="83" y="19"/>
                  </a:lnTo>
                  <a:lnTo>
                    <a:pt x="83" y="17"/>
                  </a:lnTo>
                  <a:lnTo>
                    <a:pt x="83" y="17"/>
                  </a:lnTo>
                  <a:lnTo>
                    <a:pt x="83" y="19"/>
                  </a:lnTo>
                  <a:lnTo>
                    <a:pt x="80" y="22"/>
                  </a:lnTo>
                  <a:lnTo>
                    <a:pt x="78" y="22"/>
                  </a:lnTo>
                  <a:lnTo>
                    <a:pt x="75" y="19"/>
                  </a:lnTo>
                  <a:lnTo>
                    <a:pt x="75" y="19"/>
                  </a:lnTo>
                  <a:lnTo>
                    <a:pt x="75" y="19"/>
                  </a:lnTo>
                  <a:lnTo>
                    <a:pt x="73" y="17"/>
                  </a:lnTo>
                  <a:lnTo>
                    <a:pt x="73" y="17"/>
                  </a:lnTo>
                  <a:lnTo>
                    <a:pt x="73" y="17"/>
                  </a:lnTo>
                  <a:lnTo>
                    <a:pt x="71" y="19"/>
                  </a:lnTo>
                  <a:lnTo>
                    <a:pt x="71" y="19"/>
                  </a:lnTo>
                  <a:lnTo>
                    <a:pt x="71" y="17"/>
                  </a:lnTo>
                  <a:lnTo>
                    <a:pt x="71" y="17"/>
                  </a:lnTo>
                  <a:lnTo>
                    <a:pt x="68" y="17"/>
                  </a:lnTo>
                  <a:lnTo>
                    <a:pt x="68" y="17"/>
                  </a:lnTo>
                  <a:lnTo>
                    <a:pt x="68" y="17"/>
                  </a:lnTo>
                  <a:lnTo>
                    <a:pt x="68" y="17"/>
                  </a:lnTo>
                  <a:lnTo>
                    <a:pt x="66" y="19"/>
                  </a:lnTo>
                  <a:lnTo>
                    <a:pt x="66" y="19"/>
                  </a:lnTo>
                  <a:lnTo>
                    <a:pt x="66" y="19"/>
                  </a:lnTo>
                  <a:lnTo>
                    <a:pt x="66" y="19"/>
                  </a:lnTo>
                  <a:lnTo>
                    <a:pt x="64" y="19"/>
                  </a:lnTo>
                  <a:lnTo>
                    <a:pt x="64" y="19"/>
                  </a:lnTo>
                  <a:lnTo>
                    <a:pt x="64" y="19"/>
                  </a:lnTo>
                  <a:lnTo>
                    <a:pt x="64" y="19"/>
                  </a:lnTo>
                  <a:lnTo>
                    <a:pt x="61" y="19"/>
                  </a:lnTo>
                  <a:lnTo>
                    <a:pt x="61" y="19"/>
                  </a:lnTo>
                  <a:lnTo>
                    <a:pt x="61" y="19"/>
                  </a:lnTo>
                  <a:lnTo>
                    <a:pt x="61" y="19"/>
                  </a:lnTo>
                  <a:lnTo>
                    <a:pt x="57" y="22"/>
                  </a:lnTo>
                  <a:lnTo>
                    <a:pt x="57" y="22"/>
                  </a:lnTo>
                  <a:lnTo>
                    <a:pt x="52" y="22"/>
                  </a:lnTo>
                  <a:lnTo>
                    <a:pt x="52" y="22"/>
                  </a:lnTo>
                  <a:lnTo>
                    <a:pt x="52" y="22"/>
                  </a:lnTo>
                  <a:lnTo>
                    <a:pt x="52" y="22"/>
                  </a:lnTo>
                  <a:lnTo>
                    <a:pt x="52" y="22"/>
                  </a:lnTo>
                  <a:lnTo>
                    <a:pt x="49" y="22"/>
                  </a:lnTo>
                  <a:lnTo>
                    <a:pt x="49" y="22"/>
                  </a:lnTo>
                  <a:lnTo>
                    <a:pt x="49" y="22"/>
                  </a:lnTo>
                  <a:lnTo>
                    <a:pt x="49" y="22"/>
                  </a:lnTo>
                  <a:lnTo>
                    <a:pt x="49" y="22"/>
                  </a:lnTo>
                  <a:lnTo>
                    <a:pt x="47" y="22"/>
                  </a:lnTo>
                  <a:lnTo>
                    <a:pt x="45" y="22"/>
                  </a:lnTo>
                  <a:lnTo>
                    <a:pt x="38" y="22"/>
                  </a:lnTo>
                  <a:lnTo>
                    <a:pt x="35" y="22"/>
                  </a:lnTo>
                  <a:lnTo>
                    <a:pt x="35" y="22"/>
                  </a:lnTo>
                  <a:lnTo>
                    <a:pt x="35" y="22"/>
                  </a:lnTo>
                  <a:lnTo>
                    <a:pt x="35" y="22"/>
                  </a:lnTo>
                  <a:lnTo>
                    <a:pt x="35" y="22"/>
                  </a:lnTo>
                  <a:lnTo>
                    <a:pt x="33" y="24"/>
                  </a:lnTo>
                  <a:lnTo>
                    <a:pt x="33" y="24"/>
                  </a:lnTo>
                  <a:lnTo>
                    <a:pt x="33" y="26"/>
                  </a:lnTo>
                  <a:lnTo>
                    <a:pt x="33" y="26"/>
                  </a:lnTo>
                  <a:lnTo>
                    <a:pt x="33" y="26"/>
                  </a:lnTo>
                  <a:lnTo>
                    <a:pt x="33" y="26"/>
                  </a:lnTo>
                  <a:lnTo>
                    <a:pt x="33" y="26"/>
                  </a:lnTo>
                  <a:lnTo>
                    <a:pt x="33" y="29"/>
                  </a:lnTo>
                  <a:lnTo>
                    <a:pt x="33" y="29"/>
                  </a:lnTo>
                  <a:lnTo>
                    <a:pt x="33" y="29"/>
                  </a:lnTo>
                  <a:lnTo>
                    <a:pt x="33" y="31"/>
                  </a:lnTo>
                  <a:lnTo>
                    <a:pt x="33" y="31"/>
                  </a:lnTo>
                  <a:lnTo>
                    <a:pt x="35" y="31"/>
                  </a:lnTo>
                  <a:lnTo>
                    <a:pt x="35" y="29"/>
                  </a:lnTo>
                  <a:lnTo>
                    <a:pt x="35" y="29"/>
                  </a:lnTo>
                  <a:lnTo>
                    <a:pt x="35" y="29"/>
                  </a:lnTo>
                  <a:lnTo>
                    <a:pt x="35" y="29"/>
                  </a:lnTo>
                  <a:lnTo>
                    <a:pt x="35" y="29"/>
                  </a:lnTo>
                  <a:lnTo>
                    <a:pt x="35" y="31"/>
                  </a:lnTo>
                  <a:lnTo>
                    <a:pt x="33" y="31"/>
                  </a:lnTo>
                  <a:lnTo>
                    <a:pt x="33" y="31"/>
                  </a:lnTo>
                  <a:lnTo>
                    <a:pt x="33" y="29"/>
                  </a:lnTo>
                  <a:lnTo>
                    <a:pt x="33" y="29"/>
                  </a:lnTo>
                  <a:lnTo>
                    <a:pt x="33" y="29"/>
                  </a:lnTo>
                  <a:lnTo>
                    <a:pt x="30" y="26"/>
                  </a:lnTo>
                  <a:lnTo>
                    <a:pt x="30" y="26"/>
                  </a:lnTo>
                  <a:lnTo>
                    <a:pt x="28" y="29"/>
                  </a:lnTo>
                  <a:lnTo>
                    <a:pt x="26" y="29"/>
                  </a:lnTo>
                  <a:lnTo>
                    <a:pt x="26" y="29"/>
                  </a:lnTo>
                  <a:lnTo>
                    <a:pt x="26" y="31"/>
                  </a:lnTo>
                  <a:lnTo>
                    <a:pt x="23" y="31"/>
                  </a:lnTo>
                  <a:lnTo>
                    <a:pt x="23" y="29"/>
                  </a:lnTo>
                  <a:lnTo>
                    <a:pt x="23" y="29"/>
                  </a:lnTo>
                  <a:lnTo>
                    <a:pt x="23" y="29"/>
                  </a:lnTo>
                  <a:lnTo>
                    <a:pt x="21" y="29"/>
                  </a:lnTo>
                  <a:lnTo>
                    <a:pt x="21" y="31"/>
                  </a:lnTo>
                  <a:lnTo>
                    <a:pt x="21" y="31"/>
                  </a:lnTo>
                  <a:lnTo>
                    <a:pt x="23" y="31"/>
                  </a:lnTo>
                  <a:lnTo>
                    <a:pt x="23" y="31"/>
                  </a:lnTo>
                  <a:lnTo>
                    <a:pt x="23" y="31"/>
                  </a:lnTo>
                  <a:lnTo>
                    <a:pt x="23" y="31"/>
                  </a:lnTo>
                  <a:lnTo>
                    <a:pt x="23" y="33"/>
                  </a:lnTo>
                  <a:lnTo>
                    <a:pt x="23" y="33"/>
                  </a:lnTo>
                  <a:lnTo>
                    <a:pt x="23" y="33"/>
                  </a:lnTo>
                  <a:lnTo>
                    <a:pt x="23" y="33"/>
                  </a:lnTo>
                  <a:lnTo>
                    <a:pt x="21" y="33"/>
                  </a:lnTo>
                  <a:lnTo>
                    <a:pt x="23" y="33"/>
                  </a:lnTo>
                  <a:lnTo>
                    <a:pt x="23" y="31"/>
                  </a:lnTo>
                  <a:lnTo>
                    <a:pt x="21" y="31"/>
                  </a:lnTo>
                  <a:lnTo>
                    <a:pt x="21" y="31"/>
                  </a:lnTo>
                  <a:lnTo>
                    <a:pt x="21" y="31"/>
                  </a:lnTo>
                  <a:lnTo>
                    <a:pt x="19" y="31"/>
                  </a:lnTo>
                  <a:lnTo>
                    <a:pt x="19" y="29"/>
                  </a:lnTo>
                  <a:lnTo>
                    <a:pt x="19" y="29"/>
                  </a:lnTo>
                  <a:lnTo>
                    <a:pt x="19" y="29"/>
                  </a:lnTo>
                  <a:lnTo>
                    <a:pt x="16" y="29"/>
                  </a:lnTo>
                  <a:lnTo>
                    <a:pt x="14" y="29"/>
                  </a:lnTo>
                  <a:lnTo>
                    <a:pt x="14" y="26"/>
                  </a:lnTo>
                  <a:lnTo>
                    <a:pt x="14" y="26"/>
                  </a:lnTo>
                  <a:lnTo>
                    <a:pt x="12" y="24"/>
                  </a:lnTo>
                  <a:lnTo>
                    <a:pt x="12" y="22"/>
                  </a:lnTo>
                  <a:lnTo>
                    <a:pt x="12" y="22"/>
                  </a:lnTo>
                  <a:lnTo>
                    <a:pt x="12" y="22"/>
                  </a:lnTo>
                  <a:lnTo>
                    <a:pt x="12" y="22"/>
                  </a:lnTo>
                  <a:lnTo>
                    <a:pt x="14" y="22"/>
                  </a:lnTo>
                  <a:lnTo>
                    <a:pt x="14" y="19"/>
                  </a:lnTo>
                  <a:lnTo>
                    <a:pt x="12" y="19"/>
                  </a:lnTo>
                  <a:lnTo>
                    <a:pt x="12" y="19"/>
                  </a:lnTo>
                  <a:lnTo>
                    <a:pt x="12" y="19"/>
                  </a:lnTo>
                  <a:lnTo>
                    <a:pt x="9" y="19"/>
                  </a:lnTo>
                  <a:lnTo>
                    <a:pt x="9" y="19"/>
                  </a:lnTo>
                  <a:lnTo>
                    <a:pt x="9" y="19"/>
                  </a:lnTo>
                  <a:lnTo>
                    <a:pt x="9" y="19"/>
                  </a:lnTo>
                  <a:lnTo>
                    <a:pt x="9" y="17"/>
                  </a:lnTo>
                  <a:lnTo>
                    <a:pt x="7" y="19"/>
                  </a:lnTo>
                  <a:lnTo>
                    <a:pt x="4" y="22"/>
                  </a:lnTo>
                  <a:lnTo>
                    <a:pt x="2" y="24"/>
                  </a:lnTo>
                  <a:lnTo>
                    <a:pt x="2" y="24"/>
                  </a:lnTo>
                  <a:lnTo>
                    <a:pt x="2" y="24"/>
                  </a:lnTo>
                  <a:lnTo>
                    <a:pt x="2" y="24"/>
                  </a:lnTo>
                  <a:lnTo>
                    <a:pt x="0" y="26"/>
                  </a:lnTo>
                  <a:lnTo>
                    <a:pt x="0" y="26"/>
                  </a:lnTo>
                  <a:lnTo>
                    <a:pt x="0" y="29"/>
                  </a:lnTo>
                  <a:lnTo>
                    <a:pt x="0" y="29"/>
                  </a:lnTo>
                  <a:lnTo>
                    <a:pt x="0" y="29"/>
                  </a:lnTo>
                  <a:lnTo>
                    <a:pt x="0" y="29"/>
                  </a:lnTo>
                  <a:lnTo>
                    <a:pt x="2" y="31"/>
                  </a:lnTo>
                  <a:lnTo>
                    <a:pt x="2" y="31"/>
                  </a:lnTo>
                  <a:lnTo>
                    <a:pt x="2" y="31"/>
                  </a:lnTo>
                  <a:lnTo>
                    <a:pt x="2" y="33"/>
                  </a:lnTo>
                  <a:lnTo>
                    <a:pt x="2" y="36"/>
                  </a:lnTo>
                  <a:lnTo>
                    <a:pt x="2" y="38"/>
                  </a:lnTo>
                  <a:lnTo>
                    <a:pt x="2" y="38"/>
                  </a:lnTo>
                  <a:lnTo>
                    <a:pt x="2" y="40"/>
                  </a:lnTo>
                  <a:lnTo>
                    <a:pt x="2" y="40"/>
                  </a:lnTo>
                  <a:lnTo>
                    <a:pt x="2" y="40"/>
                  </a:lnTo>
                  <a:lnTo>
                    <a:pt x="4" y="40"/>
                  </a:lnTo>
                  <a:lnTo>
                    <a:pt x="4" y="40"/>
                  </a:lnTo>
                  <a:lnTo>
                    <a:pt x="4" y="40"/>
                  </a:lnTo>
                  <a:lnTo>
                    <a:pt x="4" y="40"/>
                  </a:lnTo>
                  <a:lnTo>
                    <a:pt x="4" y="38"/>
                  </a:lnTo>
                  <a:lnTo>
                    <a:pt x="4" y="38"/>
                  </a:lnTo>
                  <a:lnTo>
                    <a:pt x="7" y="38"/>
                  </a:lnTo>
                  <a:lnTo>
                    <a:pt x="7" y="36"/>
                  </a:lnTo>
                  <a:lnTo>
                    <a:pt x="9" y="36"/>
                  </a:lnTo>
                  <a:lnTo>
                    <a:pt x="12" y="36"/>
                  </a:lnTo>
                  <a:lnTo>
                    <a:pt x="19" y="36"/>
                  </a:lnTo>
                  <a:lnTo>
                    <a:pt x="28" y="36"/>
                  </a:lnTo>
                  <a:lnTo>
                    <a:pt x="40" y="36"/>
                  </a:lnTo>
                  <a:lnTo>
                    <a:pt x="47" y="36"/>
                  </a:lnTo>
                  <a:lnTo>
                    <a:pt x="49" y="36"/>
                  </a:lnTo>
                  <a:lnTo>
                    <a:pt x="52" y="36"/>
                  </a:lnTo>
                  <a:lnTo>
                    <a:pt x="54" y="36"/>
                  </a:lnTo>
                  <a:lnTo>
                    <a:pt x="54" y="36"/>
                  </a:lnTo>
                  <a:lnTo>
                    <a:pt x="54" y="31"/>
                  </a:lnTo>
                  <a:lnTo>
                    <a:pt x="54" y="31"/>
                  </a:lnTo>
                  <a:lnTo>
                    <a:pt x="54" y="26"/>
                  </a:lnTo>
                  <a:lnTo>
                    <a:pt x="54" y="26"/>
                  </a:lnTo>
                  <a:lnTo>
                    <a:pt x="54" y="26"/>
                  </a:lnTo>
                  <a:lnTo>
                    <a:pt x="59" y="26"/>
                  </a:lnTo>
                  <a:lnTo>
                    <a:pt x="61" y="24"/>
                  </a:lnTo>
                  <a:lnTo>
                    <a:pt x="61" y="24"/>
                  </a:lnTo>
                  <a:lnTo>
                    <a:pt x="66" y="26"/>
                  </a:lnTo>
                  <a:lnTo>
                    <a:pt x="66" y="26"/>
                  </a:lnTo>
                  <a:lnTo>
                    <a:pt x="68" y="24"/>
                  </a:lnTo>
                  <a:lnTo>
                    <a:pt x="68" y="24"/>
                  </a:lnTo>
                  <a:lnTo>
                    <a:pt x="71" y="24"/>
                  </a:lnTo>
                  <a:lnTo>
                    <a:pt x="71" y="24"/>
                  </a:lnTo>
                  <a:lnTo>
                    <a:pt x="78" y="24"/>
                  </a:lnTo>
                  <a:lnTo>
                    <a:pt x="80" y="24"/>
                  </a:lnTo>
                  <a:lnTo>
                    <a:pt x="80" y="24"/>
                  </a:lnTo>
                  <a:lnTo>
                    <a:pt x="83" y="24"/>
                  </a:lnTo>
                  <a:lnTo>
                    <a:pt x="85" y="24"/>
                  </a:lnTo>
                  <a:lnTo>
                    <a:pt x="85" y="22"/>
                  </a:lnTo>
                  <a:lnTo>
                    <a:pt x="85" y="19"/>
                  </a:lnTo>
                  <a:lnTo>
                    <a:pt x="87" y="17"/>
                  </a:lnTo>
                  <a:lnTo>
                    <a:pt x="87" y="14"/>
                  </a:lnTo>
                  <a:lnTo>
                    <a:pt x="87" y="14"/>
                  </a:lnTo>
                  <a:lnTo>
                    <a:pt x="90" y="12"/>
                  </a:lnTo>
                  <a:lnTo>
                    <a:pt x="90" y="12"/>
                  </a:lnTo>
                  <a:lnTo>
                    <a:pt x="92" y="14"/>
                  </a:lnTo>
                  <a:lnTo>
                    <a:pt x="94" y="17"/>
                  </a:lnTo>
                  <a:lnTo>
                    <a:pt x="97" y="17"/>
                  </a:lnTo>
                  <a:lnTo>
                    <a:pt x="97" y="17"/>
                  </a:lnTo>
                  <a:lnTo>
                    <a:pt x="97" y="17"/>
                  </a:lnTo>
                  <a:lnTo>
                    <a:pt x="97" y="17"/>
                  </a:lnTo>
                  <a:lnTo>
                    <a:pt x="101" y="19"/>
                  </a:lnTo>
                  <a:lnTo>
                    <a:pt x="101" y="19"/>
                  </a:lnTo>
                  <a:lnTo>
                    <a:pt x="104" y="19"/>
                  </a:lnTo>
                  <a:lnTo>
                    <a:pt x="106" y="19"/>
                  </a:lnTo>
                  <a:lnTo>
                    <a:pt x="106" y="22"/>
                  </a:lnTo>
                  <a:lnTo>
                    <a:pt x="109" y="22"/>
                  </a:lnTo>
                  <a:lnTo>
                    <a:pt x="109" y="22"/>
                  </a:lnTo>
                  <a:lnTo>
                    <a:pt x="109" y="22"/>
                  </a:lnTo>
                  <a:lnTo>
                    <a:pt x="111" y="24"/>
                  </a:lnTo>
                  <a:lnTo>
                    <a:pt x="113" y="26"/>
                  </a:lnTo>
                  <a:lnTo>
                    <a:pt x="113" y="26"/>
                  </a:lnTo>
                  <a:lnTo>
                    <a:pt x="116" y="26"/>
                  </a:lnTo>
                  <a:lnTo>
                    <a:pt x="118" y="26"/>
                  </a:lnTo>
                  <a:lnTo>
                    <a:pt x="120" y="26"/>
                  </a:lnTo>
                  <a:lnTo>
                    <a:pt x="120" y="26"/>
                  </a:lnTo>
                  <a:lnTo>
                    <a:pt x="123" y="26"/>
                  </a:lnTo>
                  <a:lnTo>
                    <a:pt x="123" y="29"/>
                  </a:lnTo>
                  <a:lnTo>
                    <a:pt x="123" y="29"/>
                  </a:lnTo>
                  <a:lnTo>
                    <a:pt x="123" y="29"/>
                  </a:lnTo>
                  <a:lnTo>
                    <a:pt x="125" y="29"/>
                  </a:lnTo>
                  <a:lnTo>
                    <a:pt x="125" y="29"/>
                  </a:lnTo>
                  <a:lnTo>
                    <a:pt x="127" y="29"/>
                  </a:lnTo>
                  <a:lnTo>
                    <a:pt x="127" y="29"/>
                  </a:lnTo>
                  <a:lnTo>
                    <a:pt x="127" y="31"/>
                  </a:lnTo>
                  <a:lnTo>
                    <a:pt x="127" y="31"/>
                  </a:lnTo>
                  <a:lnTo>
                    <a:pt x="130" y="31"/>
                  </a:lnTo>
                  <a:lnTo>
                    <a:pt x="132" y="31"/>
                  </a:lnTo>
                  <a:lnTo>
                    <a:pt x="132" y="31"/>
                  </a:lnTo>
                  <a:lnTo>
                    <a:pt x="137" y="31"/>
                  </a:lnTo>
                  <a:lnTo>
                    <a:pt x="139" y="33"/>
                  </a:lnTo>
                  <a:lnTo>
                    <a:pt x="142" y="33"/>
                  </a:lnTo>
                  <a:lnTo>
                    <a:pt x="142" y="31"/>
                  </a:lnTo>
                  <a:lnTo>
                    <a:pt x="144" y="29"/>
                  </a:lnTo>
                  <a:lnTo>
                    <a:pt x="144" y="29"/>
                  </a:lnTo>
                  <a:lnTo>
                    <a:pt x="146" y="29"/>
                  </a:lnTo>
                  <a:lnTo>
                    <a:pt x="149" y="29"/>
                  </a:lnTo>
                  <a:lnTo>
                    <a:pt x="151" y="29"/>
                  </a:lnTo>
                  <a:lnTo>
                    <a:pt x="154" y="29"/>
                  </a:lnTo>
                  <a:lnTo>
                    <a:pt x="156" y="29"/>
                  </a:lnTo>
                  <a:lnTo>
                    <a:pt x="158" y="26"/>
                  </a:lnTo>
                  <a:lnTo>
                    <a:pt x="161" y="24"/>
                  </a:lnTo>
                  <a:lnTo>
                    <a:pt x="161" y="22"/>
                  </a:lnTo>
                  <a:lnTo>
                    <a:pt x="161" y="19"/>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27" name="Freeform 46">
              <a:extLst>
                <a:ext uri="{FF2B5EF4-FFF2-40B4-BE49-F238E27FC236}">
                  <a16:creationId xmlns:a16="http://schemas.microsoft.com/office/drawing/2014/main" id="{75F6A2AE-36F9-2696-A2BC-80E741ACA735}"/>
                </a:ext>
              </a:extLst>
            </p:cNvPr>
            <p:cNvSpPr>
              <a:spLocks noEditPoints="1"/>
            </p:cNvSpPr>
            <p:nvPr/>
          </p:nvSpPr>
          <p:spPr bwMode="auto">
            <a:xfrm>
              <a:off x="7715232" y="3173706"/>
              <a:ext cx="394777" cy="425341"/>
            </a:xfrm>
            <a:custGeom>
              <a:avLst/>
              <a:gdLst>
                <a:gd name="T0" fmla="*/ 289 w 310"/>
                <a:gd name="T1" fmla="*/ 137 h 334"/>
                <a:gd name="T2" fmla="*/ 279 w 310"/>
                <a:gd name="T3" fmla="*/ 125 h 334"/>
                <a:gd name="T4" fmla="*/ 291 w 310"/>
                <a:gd name="T5" fmla="*/ 95 h 334"/>
                <a:gd name="T6" fmla="*/ 303 w 310"/>
                <a:gd name="T7" fmla="*/ 69 h 334"/>
                <a:gd name="T8" fmla="*/ 286 w 310"/>
                <a:gd name="T9" fmla="*/ 50 h 334"/>
                <a:gd name="T10" fmla="*/ 263 w 310"/>
                <a:gd name="T11" fmla="*/ 52 h 334"/>
                <a:gd name="T12" fmla="*/ 239 w 310"/>
                <a:gd name="T13" fmla="*/ 57 h 334"/>
                <a:gd name="T14" fmla="*/ 241 w 310"/>
                <a:gd name="T15" fmla="*/ 43 h 334"/>
                <a:gd name="T16" fmla="*/ 239 w 310"/>
                <a:gd name="T17" fmla="*/ 21 h 334"/>
                <a:gd name="T18" fmla="*/ 244 w 310"/>
                <a:gd name="T19" fmla="*/ 2 h 334"/>
                <a:gd name="T20" fmla="*/ 222 w 310"/>
                <a:gd name="T21" fmla="*/ 5 h 334"/>
                <a:gd name="T22" fmla="*/ 189 w 310"/>
                <a:gd name="T23" fmla="*/ 2 h 334"/>
                <a:gd name="T24" fmla="*/ 142 w 310"/>
                <a:gd name="T25" fmla="*/ 5 h 334"/>
                <a:gd name="T26" fmla="*/ 69 w 310"/>
                <a:gd name="T27" fmla="*/ 73 h 334"/>
                <a:gd name="T28" fmla="*/ 50 w 310"/>
                <a:gd name="T29" fmla="*/ 69 h 334"/>
                <a:gd name="T30" fmla="*/ 47 w 310"/>
                <a:gd name="T31" fmla="*/ 97 h 334"/>
                <a:gd name="T32" fmla="*/ 40 w 310"/>
                <a:gd name="T33" fmla="*/ 88 h 334"/>
                <a:gd name="T34" fmla="*/ 43 w 310"/>
                <a:gd name="T35" fmla="*/ 106 h 334"/>
                <a:gd name="T36" fmla="*/ 66 w 310"/>
                <a:gd name="T37" fmla="*/ 114 h 334"/>
                <a:gd name="T38" fmla="*/ 57 w 310"/>
                <a:gd name="T39" fmla="*/ 118 h 334"/>
                <a:gd name="T40" fmla="*/ 40 w 310"/>
                <a:gd name="T41" fmla="*/ 114 h 334"/>
                <a:gd name="T42" fmla="*/ 33 w 310"/>
                <a:gd name="T43" fmla="*/ 106 h 334"/>
                <a:gd name="T44" fmla="*/ 33 w 310"/>
                <a:gd name="T45" fmla="*/ 142 h 334"/>
                <a:gd name="T46" fmla="*/ 17 w 310"/>
                <a:gd name="T47" fmla="*/ 166 h 334"/>
                <a:gd name="T48" fmla="*/ 9 w 310"/>
                <a:gd name="T49" fmla="*/ 161 h 334"/>
                <a:gd name="T50" fmla="*/ 0 w 310"/>
                <a:gd name="T51" fmla="*/ 154 h 334"/>
                <a:gd name="T52" fmla="*/ 12 w 310"/>
                <a:gd name="T53" fmla="*/ 177 h 334"/>
                <a:gd name="T54" fmla="*/ 19 w 310"/>
                <a:gd name="T55" fmla="*/ 194 h 334"/>
                <a:gd name="T56" fmla="*/ 31 w 310"/>
                <a:gd name="T57" fmla="*/ 196 h 334"/>
                <a:gd name="T58" fmla="*/ 33 w 310"/>
                <a:gd name="T59" fmla="*/ 201 h 334"/>
                <a:gd name="T60" fmla="*/ 38 w 310"/>
                <a:gd name="T61" fmla="*/ 203 h 334"/>
                <a:gd name="T62" fmla="*/ 38 w 310"/>
                <a:gd name="T63" fmla="*/ 211 h 334"/>
                <a:gd name="T64" fmla="*/ 24 w 310"/>
                <a:gd name="T65" fmla="*/ 199 h 334"/>
                <a:gd name="T66" fmla="*/ 28 w 310"/>
                <a:gd name="T67" fmla="*/ 213 h 334"/>
                <a:gd name="T68" fmla="*/ 35 w 310"/>
                <a:gd name="T69" fmla="*/ 220 h 334"/>
                <a:gd name="T70" fmla="*/ 47 w 310"/>
                <a:gd name="T71" fmla="*/ 232 h 334"/>
                <a:gd name="T72" fmla="*/ 35 w 310"/>
                <a:gd name="T73" fmla="*/ 227 h 334"/>
                <a:gd name="T74" fmla="*/ 31 w 310"/>
                <a:gd name="T75" fmla="*/ 225 h 334"/>
                <a:gd name="T76" fmla="*/ 52 w 310"/>
                <a:gd name="T77" fmla="*/ 251 h 334"/>
                <a:gd name="T78" fmla="*/ 54 w 310"/>
                <a:gd name="T79" fmla="*/ 253 h 334"/>
                <a:gd name="T80" fmla="*/ 69 w 310"/>
                <a:gd name="T81" fmla="*/ 256 h 334"/>
                <a:gd name="T82" fmla="*/ 73 w 310"/>
                <a:gd name="T83" fmla="*/ 260 h 334"/>
                <a:gd name="T84" fmla="*/ 71 w 310"/>
                <a:gd name="T85" fmla="*/ 263 h 334"/>
                <a:gd name="T86" fmla="*/ 61 w 310"/>
                <a:gd name="T87" fmla="*/ 258 h 334"/>
                <a:gd name="T88" fmla="*/ 80 w 310"/>
                <a:gd name="T89" fmla="*/ 279 h 334"/>
                <a:gd name="T90" fmla="*/ 123 w 310"/>
                <a:gd name="T91" fmla="*/ 324 h 334"/>
                <a:gd name="T92" fmla="*/ 161 w 310"/>
                <a:gd name="T93" fmla="*/ 319 h 334"/>
                <a:gd name="T94" fmla="*/ 168 w 310"/>
                <a:gd name="T95" fmla="*/ 296 h 334"/>
                <a:gd name="T96" fmla="*/ 151 w 310"/>
                <a:gd name="T97" fmla="*/ 277 h 334"/>
                <a:gd name="T98" fmla="*/ 161 w 310"/>
                <a:gd name="T99" fmla="*/ 251 h 334"/>
                <a:gd name="T100" fmla="*/ 203 w 310"/>
                <a:gd name="T101" fmla="*/ 237 h 334"/>
                <a:gd name="T102" fmla="*/ 215 w 310"/>
                <a:gd name="T103" fmla="*/ 225 h 334"/>
                <a:gd name="T104" fmla="*/ 225 w 310"/>
                <a:gd name="T105" fmla="*/ 239 h 334"/>
                <a:gd name="T106" fmla="*/ 229 w 310"/>
                <a:gd name="T107" fmla="*/ 248 h 334"/>
                <a:gd name="T108" fmla="*/ 256 w 310"/>
                <a:gd name="T109" fmla="*/ 251 h 334"/>
                <a:gd name="T110" fmla="*/ 272 w 310"/>
                <a:gd name="T111" fmla="*/ 237 h 334"/>
                <a:gd name="T112" fmla="*/ 282 w 310"/>
                <a:gd name="T113" fmla="*/ 256 h 334"/>
                <a:gd name="T114" fmla="*/ 293 w 310"/>
                <a:gd name="T115" fmla="*/ 248 h 334"/>
                <a:gd name="T116" fmla="*/ 296 w 310"/>
                <a:gd name="T117" fmla="*/ 230 h 334"/>
                <a:gd name="T118" fmla="*/ 303 w 310"/>
                <a:gd name="T119" fmla="*/ 208 h 334"/>
                <a:gd name="T120" fmla="*/ 308 w 310"/>
                <a:gd name="T121" fmla="*/ 194 h 334"/>
                <a:gd name="T122" fmla="*/ 308 w 310"/>
                <a:gd name="T123" fmla="*/ 168 h 334"/>
                <a:gd name="T124" fmla="*/ 17 w 310"/>
                <a:gd name="T125" fmla="*/ 156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0" h="334">
                  <a:moveTo>
                    <a:pt x="310" y="159"/>
                  </a:moveTo>
                  <a:lnTo>
                    <a:pt x="310" y="156"/>
                  </a:lnTo>
                  <a:lnTo>
                    <a:pt x="310" y="156"/>
                  </a:lnTo>
                  <a:lnTo>
                    <a:pt x="308" y="154"/>
                  </a:lnTo>
                  <a:lnTo>
                    <a:pt x="308" y="151"/>
                  </a:lnTo>
                  <a:lnTo>
                    <a:pt x="305" y="151"/>
                  </a:lnTo>
                  <a:lnTo>
                    <a:pt x="305" y="149"/>
                  </a:lnTo>
                  <a:lnTo>
                    <a:pt x="303" y="149"/>
                  </a:lnTo>
                  <a:lnTo>
                    <a:pt x="300" y="147"/>
                  </a:lnTo>
                  <a:lnTo>
                    <a:pt x="298" y="147"/>
                  </a:lnTo>
                  <a:lnTo>
                    <a:pt x="298" y="147"/>
                  </a:lnTo>
                  <a:lnTo>
                    <a:pt x="298" y="147"/>
                  </a:lnTo>
                  <a:lnTo>
                    <a:pt x="296" y="147"/>
                  </a:lnTo>
                  <a:lnTo>
                    <a:pt x="296" y="147"/>
                  </a:lnTo>
                  <a:lnTo>
                    <a:pt x="296" y="147"/>
                  </a:lnTo>
                  <a:lnTo>
                    <a:pt x="293" y="147"/>
                  </a:lnTo>
                  <a:lnTo>
                    <a:pt x="293" y="147"/>
                  </a:lnTo>
                  <a:lnTo>
                    <a:pt x="291" y="147"/>
                  </a:lnTo>
                  <a:lnTo>
                    <a:pt x="291" y="147"/>
                  </a:lnTo>
                  <a:lnTo>
                    <a:pt x="291" y="144"/>
                  </a:lnTo>
                  <a:lnTo>
                    <a:pt x="291" y="142"/>
                  </a:lnTo>
                  <a:lnTo>
                    <a:pt x="291" y="140"/>
                  </a:lnTo>
                  <a:lnTo>
                    <a:pt x="289" y="137"/>
                  </a:lnTo>
                  <a:lnTo>
                    <a:pt x="286" y="137"/>
                  </a:lnTo>
                  <a:lnTo>
                    <a:pt x="284" y="137"/>
                  </a:lnTo>
                  <a:lnTo>
                    <a:pt x="282" y="137"/>
                  </a:lnTo>
                  <a:lnTo>
                    <a:pt x="282" y="137"/>
                  </a:lnTo>
                  <a:lnTo>
                    <a:pt x="282" y="137"/>
                  </a:lnTo>
                  <a:lnTo>
                    <a:pt x="282" y="137"/>
                  </a:lnTo>
                  <a:lnTo>
                    <a:pt x="279" y="137"/>
                  </a:lnTo>
                  <a:lnTo>
                    <a:pt x="279" y="137"/>
                  </a:lnTo>
                  <a:lnTo>
                    <a:pt x="279" y="137"/>
                  </a:lnTo>
                  <a:lnTo>
                    <a:pt x="279" y="137"/>
                  </a:lnTo>
                  <a:lnTo>
                    <a:pt x="279" y="137"/>
                  </a:lnTo>
                  <a:lnTo>
                    <a:pt x="277" y="137"/>
                  </a:lnTo>
                  <a:lnTo>
                    <a:pt x="277" y="137"/>
                  </a:lnTo>
                  <a:lnTo>
                    <a:pt x="277" y="137"/>
                  </a:lnTo>
                  <a:lnTo>
                    <a:pt x="274" y="135"/>
                  </a:lnTo>
                  <a:lnTo>
                    <a:pt x="274" y="132"/>
                  </a:lnTo>
                  <a:lnTo>
                    <a:pt x="274" y="132"/>
                  </a:lnTo>
                  <a:lnTo>
                    <a:pt x="277" y="128"/>
                  </a:lnTo>
                  <a:lnTo>
                    <a:pt x="279" y="128"/>
                  </a:lnTo>
                  <a:lnTo>
                    <a:pt x="279" y="128"/>
                  </a:lnTo>
                  <a:lnTo>
                    <a:pt x="279" y="125"/>
                  </a:lnTo>
                  <a:lnTo>
                    <a:pt x="279" y="125"/>
                  </a:lnTo>
                  <a:lnTo>
                    <a:pt x="279" y="125"/>
                  </a:lnTo>
                  <a:lnTo>
                    <a:pt x="279" y="125"/>
                  </a:lnTo>
                  <a:lnTo>
                    <a:pt x="279" y="123"/>
                  </a:lnTo>
                  <a:lnTo>
                    <a:pt x="279" y="123"/>
                  </a:lnTo>
                  <a:lnTo>
                    <a:pt x="279" y="123"/>
                  </a:lnTo>
                  <a:lnTo>
                    <a:pt x="279" y="121"/>
                  </a:lnTo>
                  <a:lnTo>
                    <a:pt x="279" y="121"/>
                  </a:lnTo>
                  <a:lnTo>
                    <a:pt x="279" y="121"/>
                  </a:lnTo>
                  <a:lnTo>
                    <a:pt x="277" y="121"/>
                  </a:lnTo>
                  <a:lnTo>
                    <a:pt x="277" y="118"/>
                  </a:lnTo>
                  <a:lnTo>
                    <a:pt x="277" y="116"/>
                  </a:lnTo>
                  <a:lnTo>
                    <a:pt x="277" y="114"/>
                  </a:lnTo>
                  <a:lnTo>
                    <a:pt x="277" y="114"/>
                  </a:lnTo>
                  <a:lnTo>
                    <a:pt x="277" y="111"/>
                  </a:lnTo>
                  <a:lnTo>
                    <a:pt x="279" y="109"/>
                  </a:lnTo>
                  <a:lnTo>
                    <a:pt x="282" y="104"/>
                  </a:lnTo>
                  <a:lnTo>
                    <a:pt x="282" y="104"/>
                  </a:lnTo>
                  <a:lnTo>
                    <a:pt x="286" y="102"/>
                  </a:lnTo>
                  <a:lnTo>
                    <a:pt x="286" y="99"/>
                  </a:lnTo>
                  <a:lnTo>
                    <a:pt x="286" y="99"/>
                  </a:lnTo>
                  <a:lnTo>
                    <a:pt x="286" y="97"/>
                  </a:lnTo>
                  <a:lnTo>
                    <a:pt x="286" y="97"/>
                  </a:lnTo>
                  <a:lnTo>
                    <a:pt x="289" y="95"/>
                  </a:lnTo>
                  <a:lnTo>
                    <a:pt x="291" y="95"/>
                  </a:lnTo>
                  <a:lnTo>
                    <a:pt x="293" y="95"/>
                  </a:lnTo>
                  <a:lnTo>
                    <a:pt x="296" y="95"/>
                  </a:lnTo>
                  <a:lnTo>
                    <a:pt x="296" y="95"/>
                  </a:lnTo>
                  <a:lnTo>
                    <a:pt x="298" y="95"/>
                  </a:lnTo>
                  <a:lnTo>
                    <a:pt x="298" y="95"/>
                  </a:lnTo>
                  <a:lnTo>
                    <a:pt x="300" y="90"/>
                  </a:lnTo>
                  <a:lnTo>
                    <a:pt x="300" y="90"/>
                  </a:lnTo>
                  <a:lnTo>
                    <a:pt x="300" y="88"/>
                  </a:lnTo>
                  <a:lnTo>
                    <a:pt x="303" y="85"/>
                  </a:lnTo>
                  <a:lnTo>
                    <a:pt x="305" y="83"/>
                  </a:lnTo>
                  <a:lnTo>
                    <a:pt x="308" y="80"/>
                  </a:lnTo>
                  <a:lnTo>
                    <a:pt x="308" y="78"/>
                  </a:lnTo>
                  <a:lnTo>
                    <a:pt x="308" y="78"/>
                  </a:lnTo>
                  <a:lnTo>
                    <a:pt x="308" y="76"/>
                  </a:lnTo>
                  <a:lnTo>
                    <a:pt x="308" y="76"/>
                  </a:lnTo>
                  <a:lnTo>
                    <a:pt x="308" y="76"/>
                  </a:lnTo>
                  <a:lnTo>
                    <a:pt x="308" y="76"/>
                  </a:lnTo>
                  <a:lnTo>
                    <a:pt x="308" y="76"/>
                  </a:lnTo>
                  <a:lnTo>
                    <a:pt x="308" y="73"/>
                  </a:lnTo>
                  <a:lnTo>
                    <a:pt x="305" y="73"/>
                  </a:lnTo>
                  <a:lnTo>
                    <a:pt x="305" y="71"/>
                  </a:lnTo>
                  <a:lnTo>
                    <a:pt x="305" y="71"/>
                  </a:lnTo>
                  <a:lnTo>
                    <a:pt x="303" y="69"/>
                  </a:lnTo>
                  <a:lnTo>
                    <a:pt x="303" y="66"/>
                  </a:lnTo>
                  <a:lnTo>
                    <a:pt x="303" y="66"/>
                  </a:lnTo>
                  <a:lnTo>
                    <a:pt x="300" y="64"/>
                  </a:lnTo>
                  <a:lnTo>
                    <a:pt x="298" y="64"/>
                  </a:lnTo>
                  <a:lnTo>
                    <a:pt x="298" y="61"/>
                  </a:lnTo>
                  <a:lnTo>
                    <a:pt x="298" y="59"/>
                  </a:lnTo>
                  <a:lnTo>
                    <a:pt x="298" y="57"/>
                  </a:lnTo>
                  <a:lnTo>
                    <a:pt x="298" y="54"/>
                  </a:lnTo>
                  <a:lnTo>
                    <a:pt x="298" y="52"/>
                  </a:lnTo>
                  <a:lnTo>
                    <a:pt x="296" y="52"/>
                  </a:lnTo>
                  <a:lnTo>
                    <a:pt x="296" y="52"/>
                  </a:lnTo>
                  <a:lnTo>
                    <a:pt x="296" y="52"/>
                  </a:lnTo>
                  <a:lnTo>
                    <a:pt x="296" y="52"/>
                  </a:lnTo>
                  <a:lnTo>
                    <a:pt x="296" y="52"/>
                  </a:lnTo>
                  <a:lnTo>
                    <a:pt x="296" y="52"/>
                  </a:lnTo>
                  <a:lnTo>
                    <a:pt x="293" y="50"/>
                  </a:lnTo>
                  <a:lnTo>
                    <a:pt x="293" y="50"/>
                  </a:lnTo>
                  <a:lnTo>
                    <a:pt x="293" y="50"/>
                  </a:lnTo>
                  <a:lnTo>
                    <a:pt x="291" y="50"/>
                  </a:lnTo>
                  <a:lnTo>
                    <a:pt x="291" y="50"/>
                  </a:lnTo>
                  <a:lnTo>
                    <a:pt x="289" y="50"/>
                  </a:lnTo>
                  <a:lnTo>
                    <a:pt x="286" y="50"/>
                  </a:lnTo>
                  <a:lnTo>
                    <a:pt x="286" y="50"/>
                  </a:lnTo>
                  <a:lnTo>
                    <a:pt x="286" y="50"/>
                  </a:lnTo>
                  <a:lnTo>
                    <a:pt x="284" y="50"/>
                  </a:lnTo>
                  <a:lnTo>
                    <a:pt x="284" y="47"/>
                  </a:lnTo>
                  <a:lnTo>
                    <a:pt x="282" y="47"/>
                  </a:lnTo>
                  <a:lnTo>
                    <a:pt x="272" y="47"/>
                  </a:lnTo>
                  <a:lnTo>
                    <a:pt x="272" y="47"/>
                  </a:lnTo>
                  <a:lnTo>
                    <a:pt x="272" y="47"/>
                  </a:lnTo>
                  <a:lnTo>
                    <a:pt x="272" y="50"/>
                  </a:lnTo>
                  <a:lnTo>
                    <a:pt x="270" y="50"/>
                  </a:lnTo>
                  <a:lnTo>
                    <a:pt x="270" y="50"/>
                  </a:lnTo>
                  <a:lnTo>
                    <a:pt x="270" y="50"/>
                  </a:lnTo>
                  <a:lnTo>
                    <a:pt x="270" y="50"/>
                  </a:lnTo>
                  <a:lnTo>
                    <a:pt x="270" y="50"/>
                  </a:lnTo>
                  <a:lnTo>
                    <a:pt x="270" y="50"/>
                  </a:lnTo>
                  <a:lnTo>
                    <a:pt x="267" y="50"/>
                  </a:lnTo>
                  <a:lnTo>
                    <a:pt x="267" y="52"/>
                  </a:lnTo>
                  <a:lnTo>
                    <a:pt x="267" y="52"/>
                  </a:lnTo>
                  <a:lnTo>
                    <a:pt x="267" y="52"/>
                  </a:lnTo>
                  <a:lnTo>
                    <a:pt x="265" y="52"/>
                  </a:lnTo>
                  <a:lnTo>
                    <a:pt x="265" y="52"/>
                  </a:lnTo>
                  <a:lnTo>
                    <a:pt x="265" y="52"/>
                  </a:lnTo>
                  <a:lnTo>
                    <a:pt x="263" y="52"/>
                  </a:lnTo>
                  <a:lnTo>
                    <a:pt x="263" y="52"/>
                  </a:lnTo>
                  <a:lnTo>
                    <a:pt x="260" y="52"/>
                  </a:lnTo>
                  <a:lnTo>
                    <a:pt x="260" y="54"/>
                  </a:lnTo>
                  <a:lnTo>
                    <a:pt x="260" y="54"/>
                  </a:lnTo>
                  <a:lnTo>
                    <a:pt x="258" y="57"/>
                  </a:lnTo>
                  <a:lnTo>
                    <a:pt x="256" y="57"/>
                  </a:lnTo>
                  <a:lnTo>
                    <a:pt x="253" y="54"/>
                  </a:lnTo>
                  <a:lnTo>
                    <a:pt x="253" y="54"/>
                  </a:lnTo>
                  <a:lnTo>
                    <a:pt x="251" y="54"/>
                  </a:lnTo>
                  <a:lnTo>
                    <a:pt x="251" y="54"/>
                  </a:lnTo>
                  <a:lnTo>
                    <a:pt x="248" y="54"/>
                  </a:lnTo>
                  <a:lnTo>
                    <a:pt x="248" y="54"/>
                  </a:lnTo>
                  <a:lnTo>
                    <a:pt x="248" y="57"/>
                  </a:lnTo>
                  <a:lnTo>
                    <a:pt x="248" y="57"/>
                  </a:lnTo>
                  <a:lnTo>
                    <a:pt x="246" y="57"/>
                  </a:lnTo>
                  <a:lnTo>
                    <a:pt x="246" y="57"/>
                  </a:lnTo>
                  <a:lnTo>
                    <a:pt x="244" y="59"/>
                  </a:lnTo>
                  <a:lnTo>
                    <a:pt x="244" y="59"/>
                  </a:lnTo>
                  <a:lnTo>
                    <a:pt x="241" y="59"/>
                  </a:lnTo>
                  <a:lnTo>
                    <a:pt x="241" y="59"/>
                  </a:lnTo>
                  <a:lnTo>
                    <a:pt x="239" y="59"/>
                  </a:lnTo>
                  <a:lnTo>
                    <a:pt x="239" y="59"/>
                  </a:lnTo>
                  <a:lnTo>
                    <a:pt x="239" y="57"/>
                  </a:lnTo>
                  <a:lnTo>
                    <a:pt x="239" y="57"/>
                  </a:lnTo>
                  <a:lnTo>
                    <a:pt x="239" y="57"/>
                  </a:lnTo>
                  <a:lnTo>
                    <a:pt x="239" y="57"/>
                  </a:lnTo>
                  <a:lnTo>
                    <a:pt x="239" y="57"/>
                  </a:lnTo>
                  <a:lnTo>
                    <a:pt x="239" y="57"/>
                  </a:lnTo>
                  <a:lnTo>
                    <a:pt x="239" y="54"/>
                  </a:lnTo>
                  <a:lnTo>
                    <a:pt x="239" y="54"/>
                  </a:lnTo>
                  <a:lnTo>
                    <a:pt x="241" y="54"/>
                  </a:lnTo>
                  <a:lnTo>
                    <a:pt x="241" y="54"/>
                  </a:lnTo>
                  <a:lnTo>
                    <a:pt x="244" y="54"/>
                  </a:lnTo>
                  <a:lnTo>
                    <a:pt x="244" y="52"/>
                  </a:lnTo>
                  <a:lnTo>
                    <a:pt x="244" y="52"/>
                  </a:lnTo>
                  <a:lnTo>
                    <a:pt x="244" y="52"/>
                  </a:lnTo>
                  <a:lnTo>
                    <a:pt x="244" y="52"/>
                  </a:lnTo>
                  <a:lnTo>
                    <a:pt x="244" y="52"/>
                  </a:lnTo>
                  <a:lnTo>
                    <a:pt x="244" y="52"/>
                  </a:lnTo>
                  <a:lnTo>
                    <a:pt x="244" y="50"/>
                  </a:lnTo>
                  <a:lnTo>
                    <a:pt x="244" y="47"/>
                  </a:lnTo>
                  <a:lnTo>
                    <a:pt x="244" y="47"/>
                  </a:lnTo>
                  <a:lnTo>
                    <a:pt x="241" y="47"/>
                  </a:lnTo>
                  <a:lnTo>
                    <a:pt x="241" y="45"/>
                  </a:lnTo>
                  <a:lnTo>
                    <a:pt x="239" y="45"/>
                  </a:lnTo>
                  <a:lnTo>
                    <a:pt x="241" y="43"/>
                  </a:lnTo>
                  <a:lnTo>
                    <a:pt x="241" y="43"/>
                  </a:lnTo>
                  <a:lnTo>
                    <a:pt x="239" y="43"/>
                  </a:lnTo>
                  <a:lnTo>
                    <a:pt x="239" y="43"/>
                  </a:lnTo>
                  <a:lnTo>
                    <a:pt x="239" y="43"/>
                  </a:lnTo>
                  <a:lnTo>
                    <a:pt x="239" y="40"/>
                  </a:lnTo>
                  <a:lnTo>
                    <a:pt x="237" y="38"/>
                  </a:lnTo>
                  <a:lnTo>
                    <a:pt x="239" y="38"/>
                  </a:lnTo>
                  <a:lnTo>
                    <a:pt x="239" y="35"/>
                  </a:lnTo>
                  <a:lnTo>
                    <a:pt x="237" y="33"/>
                  </a:lnTo>
                  <a:lnTo>
                    <a:pt x="239" y="33"/>
                  </a:lnTo>
                  <a:lnTo>
                    <a:pt x="239" y="33"/>
                  </a:lnTo>
                  <a:lnTo>
                    <a:pt x="239" y="31"/>
                  </a:lnTo>
                  <a:lnTo>
                    <a:pt x="239" y="31"/>
                  </a:lnTo>
                  <a:lnTo>
                    <a:pt x="239" y="31"/>
                  </a:lnTo>
                  <a:lnTo>
                    <a:pt x="239" y="28"/>
                  </a:lnTo>
                  <a:lnTo>
                    <a:pt x="239" y="28"/>
                  </a:lnTo>
                  <a:lnTo>
                    <a:pt x="241" y="26"/>
                  </a:lnTo>
                  <a:lnTo>
                    <a:pt x="241" y="26"/>
                  </a:lnTo>
                  <a:lnTo>
                    <a:pt x="239" y="26"/>
                  </a:lnTo>
                  <a:lnTo>
                    <a:pt x="239" y="24"/>
                  </a:lnTo>
                  <a:lnTo>
                    <a:pt x="239" y="24"/>
                  </a:lnTo>
                  <a:lnTo>
                    <a:pt x="239" y="24"/>
                  </a:lnTo>
                  <a:lnTo>
                    <a:pt x="239" y="21"/>
                  </a:lnTo>
                  <a:lnTo>
                    <a:pt x="239" y="21"/>
                  </a:lnTo>
                  <a:lnTo>
                    <a:pt x="239" y="21"/>
                  </a:lnTo>
                  <a:lnTo>
                    <a:pt x="241" y="21"/>
                  </a:lnTo>
                  <a:lnTo>
                    <a:pt x="241" y="21"/>
                  </a:lnTo>
                  <a:lnTo>
                    <a:pt x="241" y="19"/>
                  </a:lnTo>
                  <a:lnTo>
                    <a:pt x="241" y="19"/>
                  </a:lnTo>
                  <a:lnTo>
                    <a:pt x="241" y="19"/>
                  </a:lnTo>
                  <a:lnTo>
                    <a:pt x="241" y="19"/>
                  </a:lnTo>
                  <a:lnTo>
                    <a:pt x="241" y="17"/>
                  </a:lnTo>
                  <a:lnTo>
                    <a:pt x="241" y="17"/>
                  </a:lnTo>
                  <a:lnTo>
                    <a:pt x="241" y="17"/>
                  </a:lnTo>
                  <a:lnTo>
                    <a:pt x="244" y="17"/>
                  </a:lnTo>
                  <a:lnTo>
                    <a:pt x="244" y="17"/>
                  </a:lnTo>
                  <a:lnTo>
                    <a:pt x="246" y="14"/>
                  </a:lnTo>
                  <a:lnTo>
                    <a:pt x="246" y="14"/>
                  </a:lnTo>
                  <a:lnTo>
                    <a:pt x="246" y="12"/>
                  </a:lnTo>
                  <a:lnTo>
                    <a:pt x="246" y="9"/>
                  </a:lnTo>
                  <a:lnTo>
                    <a:pt x="246" y="7"/>
                  </a:lnTo>
                  <a:lnTo>
                    <a:pt x="246" y="5"/>
                  </a:lnTo>
                  <a:lnTo>
                    <a:pt x="246" y="5"/>
                  </a:lnTo>
                  <a:lnTo>
                    <a:pt x="246" y="5"/>
                  </a:lnTo>
                  <a:lnTo>
                    <a:pt x="244" y="5"/>
                  </a:lnTo>
                  <a:lnTo>
                    <a:pt x="244" y="2"/>
                  </a:lnTo>
                  <a:lnTo>
                    <a:pt x="244" y="2"/>
                  </a:lnTo>
                  <a:lnTo>
                    <a:pt x="244" y="2"/>
                  </a:lnTo>
                  <a:lnTo>
                    <a:pt x="241" y="2"/>
                  </a:lnTo>
                  <a:lnTo>
                    <a:pt x="241" y="2"/>
                  </a:lnTo>
                  <a:lnTo>
                    <a:pt x="241" y="2"/>
                  </a:lnTo>
                  <a:lnTo>
                    <a:pt x="241" y="2"/>
                  </a:lnTo>
                  <a:lnTo>
                    <a:pt x="239" y="2"/>
                  </a:lnTo>
                  <a:lnTo>
                    <a:pt x="237" y="2"/>
                  </a:lnTo>
                  <a:lnTo>
                    <a:pt x="237" y="2"/>
                  </a:lnTo>
                  <a:lnTo>
                    <a:pt x="237" y="2"/>
                  </a:lnTo>
                  <a:lnTo>
                    <a:pt x="234" y="5"/>
                  </a:lnTo>
                  <a:lnTo>
                    <a:pt x="234" y="5"/>
                  </a:lnTo>
                  <a:lnTo>
                    <a:pt x="232" y="5"/>
                  </a:lnTo>
                  <a:lnTo>
                    <a:pt x="232" y="5"/>
                  </a:lnTo>
                  <a:lnTo>
                    <a:pt x="229" y="2"/>
                  </a:lnTo>
                  <a:lnTo>
                    <a:pt x="229" y="5"/>
                  </a:lnTo>
                  <a:lnTo>
                    <a:pt x="229" y="5"/>
                  </a:lnTo>
                  <a:lnTo>
                    <a:pt x="227" y="5"/>
                  </a:lnTo>
                  <a:lnTo>
                    <a:pt x="227" y="2"/>
                  </a:lnTo>
                  <a:lnTo>
                    <a:pt x="225" y="5"/>
                  </a:lnTo>
                  <a:lnTo>
                    <a:pt x="225" y="5"/>
                  </a:lnTo>
                  <a:lnTo>
                    <a:pt x="225" y="5"/>
                  </a:lnTo>
                  <a:lnTo>
                    <a:pt x="222" y="5"/>
                  </a:lnTo>
                  <a:lnTo>
                    <a:pt x="222" y="5"/>
                  </a:lnTo>
                  <a:lnTo>
                    <a:pt x="222" y="5"/>
                  </a:lnTo>
                  <a:lnTo>
                    <a:pt x="220" y="2"/>
                  </a:lnTo>
                  <a:lnTo>
                    <a:pt x="220" y="2"/>
                  </a:lnTo>
                  <a:lnTo>
                    <a:pt x="220" y="2"/>
                  </a:lnTo>
                  <a:lnTo>
                    <a:pt x="218" y="5"/>
                  </a:lnTo>
                  <a:lnTo>
                    <a:pt x="218" y="5"/>
                  </a:lnTo>
                  <a:lnTo>
                    <a:pt x="218" y="5"/>
                  </a:lnTo>
                  <a:lnTo>
                    <a:pt x="211" y="5"/>
                  </a:lnTo>
                  <a:lnTo>
                    <a:pt x="208" y="2"/>
                  </a:lnTo>
                  <a:lnTo>
                    <a:pt x="208" y="2"/>
                  </a:lnTo>
                  <a:lnTo>
                    <a:pt x="206" y="2"/>
                  </a:lnTo>
                  <a:lnTo>
                    <a:pt x="206" y="2"/>
                  </a:lnTo>
                  <a:lnTo>
                    <a:pt x="201" y="2"/>
                  </a:lnTo>
                  <a:lnTo>
                    <a:pt x="201" y="2"/>
                  </a:lnTo>
                  <a:lnTo>
                    <a:pt x="196" y="2"/>
                  </a:lnTo>
                  <a:lnTo>
                    <a:pt x="196" y="2"/>
                  </a:lnTo>
                  <a:lnTo>
                    <a:pt x="194" y="0"/>
                  </a:lnTo>
                  <a:lnTo>
                    <a:pt x="194" y="0"/>
                  </a:lnTo>
                  <a:lnTo>
                    <a:pt x="194" y="0"/>
                  </a:lnTo>
                  <a:lnTo>
                    <a:pt x="192" y="2"/>
                  </a:lnTo>
                  <a:lnTo>
                    <a:pt x="192" y="2"/>
                  </a:lnTo>
                  <a:lnTo>
                    <a:pt x="192" y="2"/>
                  </a:lnTo>
                  <a:lnTo>
                    <a:pt x="189" y="2"/>
                  </a:lnTo>
                  <a:lnTo>
                    <a:pt x="187" y="2"/>
                  </a:lnTo>
                  <a:lnTo>
                    <a:pt x="185" y="2"/>
                  </a:lnTo>
                  <a:lnTo>
                    <a:pt x="182" y="2"/>
                  </a:lnTo>
                  <a:lnTo>
                    <a:pt x="182" y="2"/>
                  </a:lnTo>
                  <a:lnTo>
                    <a:pt x="180" y="2"/>
                  </a:lnTo>
                  <a:lnTo>
                    <a:pt x="175" y="2"/>
                  </a:lnTo>
                  <a:lnTo>
                    <a:pt x="170" y="2"/>
                  </a:lnTo>
                  <a:lnTo>
                    <a:pt x="166" y="2"/>
                  </a:lnTo>
                  <a:lnTo>
                    <a:pt x="163" y="2"/>
                  </a:lnTo>
                  <a:lnTo>
                    <a:pt x="163" y="2"/>
                  </a:lnTo>
                  <a:lnTo>
                    <a:pt x="161" y="2"/>
                  </a:lnTo>
                  <a:lnTo>
                    <a:pt x="158" y="0"/>
                  </a:lnTo>
                  <a:lnTo>
                    <a:pt x="158" y="0"/>
                  </a:lnTo>
                  <a:lnTo>
                    <a:pt x="158" y="0"/>
                  </a:lnTo>
                  <a:lnTo>
                    <a:pt x="158" y="0"/>
                  </a:lnTo>
                  <a:lnTo>
                    <a:pt x="156" y="0"/>
                  </a:lnTo>
                  <a:lnTo>
                    <a:pt x="142" y="2"/>
                  </a:lnTo>
                  <a:lnTo>
                    <a:pt x="142" y="2"/>
                  </a:lnTo>
                  <a:lnTo>
                    <a:pt x="142" y="2"/>
                  </a:lnTo>
                  <a:lnTo>
                    <a:pt x="142" y="2"/>
                  </a:lnTo>
                  <a:lnTo>
                    <a:pt x="142" y="5"/>
                  </a:lnTo>
                  <a:lnTo>
                    <a:pt x="142" y="5"/>
                  </a:lnTo>
                  <a:lnTo>
                    <a:pt x="142" y="5"/>
                  </a:lnTo>
                  <a:lnTo>
                    <a:pt x="142" y="7"/>
                  </a:lnTo>
                  <a:lnTo>
                    <a:pt x="142" y="7"/>
                  </a:lnTo>
                  <a:lnTo>
                    <a:pt x="142" y="7"/>
                  </a:lnTo>
                  <a:lnTo>
                    <a:pt x="140" y="7"/>
                  </a:lnTo>
                  <a:lnTo>
                    <a:pt x="140" y="9"/>
                  </a:lnTo>
                  <a:lnTo>
                    <a:pt x="140" y="9"/>
                  </a:lnTo>
                  <a:lnTo>
                    <a:pt x="142" y="14"/>
                  </a:lnTo>
                  <a:lnTo>
                    <a:pt x="142" y="28"/>
                  </a:lnTo>
                  <a:lnTo>
                    <a:pt x="142" y="31"/>
                  </a:lnTo>
                  <a:lnTo>
                    <a:pt x="142" y="43"/>
                  </a:lnTo>
                  <a:lnTo>
                    <a:pt x="142" y="57"/>
                  </a:lnTo>
                  <a:lnTo>
                    <a:pt x="142" y="71"/>
                  </a:lnTo>
                  <a:lnTo>
                    <a:pt x="125" y="71"/>
                  </a:lnTo>
                  <a:lnTo>
                    <a:pt x="121" y="71"/>
                  </a:lnTo>
                  <a:lnTo>
                    <a:pt x="109" y="71"/>
                  </a:lnTo>
                  <a:lnTo>
                    <a:pt x="92" y="71"/>
                  </a:lnTo>
                  <a:lnTo>
                    <a:pt x="92" y="71"/>
                  </a:lnTo>
                  <a:lnTo>
                    <a:pt x="78" y="71"/>
                  </a:lnTo>
                  <a:lnTo>
                    <a:pt x="71" y="71"/>
                  </a:lnTo>
                  <a:lnTo>
                    <a:pt x="69" y="71"/>
                  </a:lnTo>
                  <a:lnTo>
                    <a:pt x="69" y="71"/>
                  </a:lnTo>
                  <a:lnTo>
                    <a:pt x="69" y="71"/>
                  </a:lnTo>
                  <a:lnTo>
                    <a:pt x="69" y="73"/>
                  </a:lnTo>
                  <a:lnTo>
                    <a:pt x="69" y="73"/>
                  </a:lnTo>
                  <a:lnTo>
                    <a:pt x="69" y="73"/>
                  </a:lnTo>
                  <a:lnTo>
                    <a:pt x="66" y="73"/>
                  </a:lnTo>
                  <a:lnTo>
                    <a:pt x="66" y="73"/>
                  </a:lnTo>
                  <a:lnTo>
                    <a:pt x="64" y="73"/>
                  </a:lnTo>
                  <a:lnTo>
                    <a:pt x="64" y="73"/>
                  </a:lnTo>
                  <a:lnTo>
                    <a:pt x="61" y="71"/>
                  </a:lnTo>
                  <a:lnTo>
                    <a:pt x="61" y="71"/>
                  </a:lnTo>
                  <a:lnTo>
                    <a:pt x="61" y="71"/>
                  </a:lnTo>
                  <a:lnTo>
                    <a:pt x="59" y="71"/>
                  </a:lnTo>
                  <a:lnTo>
                    <a:pt x="59" y="71"/>
                  </a:lnTo>
                  <a:lnTo>
                    <a:pt x="59" y="71"/>
                  </a:lnTo>
                  <a:lnTo>
                    <a:pt x="59" y="71"/>
                  </a:lnTo>
                  <a:lnTo>
                    <a:pt x="57" y="69"/>
                  </a:lnTo>
                  <a:lnTo>
                    <a:pt x="57" y="69"/>
                  </a:lnTo>
                  <a:lnTo>
                    <a:pt x="57" y="66"/>
                  </a:lnTo>
                  <a:lnTo>
                    <a:pt x="52" y="66"/>
                  </a:lnTo>
                  <a:lnTo>
                    <a:pt x="52" y="66"/>
                  </a:lnTo>
                  <a:lnTo>
                    <a:pt x="52" y="69"/>
                  </a:lnTo>
                  <a:lnTo>
                    <a:pt x="52" y="69"/>
                  </a:lnTo>
                  <a:lnTo>
                    <a:pt x="50" y="69"/>
                  </a:lnTo>
                  <a:lnTo>
                    <a:pt x="50" y="69"/>
                  </a:lnTo>
                  <a:lnTo>
                    <a:pt x="50" y="69"/>
                  </a:lnTo>
                  <a:lnTo>
                    <a:pt x="47" y="69"/>
                  </a:lnTo>
                  <a:lnTo>
                    <a:pt x="47" y="71"/>
                  </a:lnTo>
                  <a:lnTo>
                    <a:pt x="47" y="71"/>
                  </a:lnTo>
                  <a:lnTo>
                    <a:pt x="47" y="73"/>
                  </a:lnTo>
                  <a:lnTo>
                    <a:pt x="47" y="73"/>
                  </a:lnTo>
                  <a:lnTo>
                    <a:pt x="47" y="73"/>
                  </a:lnTo>
                  <a:lnTo>
                    <a:pt x="47" y="73"/>
                  </a:lnTo>
                  <a:lnTo>
                    <a:pt x="47" y="76"/>
                  </a:lnTo>
                  <a:lnTo>
                    <a:pt x="50" y="80"/>
                  </a:lnTo>
                  <a:lnTo>
                    <a:pt x="50" y="88"/>
                  </a:lnTo>
                  <a:lnTo>
                    <a:pt x="50" y="90"/>
                  </a:lnTo>
                  <a:lnTo>
                    <a:pt x="50" y="90"/>
                  </a:lnTo>
                  <a:lnTo>
                    <a:pt x="50" y="92"/>
                  </a:lnTo>
                  <a:lnTo>
                    <a:pt x="50" y="92"/>
                  </a:lnTo>
                  <a:lnTo>
                    <a:pt x="50" y="95"/>
                  </a:lnTo>
                  <a:lnTo>
                    <a:pt x="50" y="95"/>
                  </a:lnTo>
                  <a:lnTo>
                    <a:pt x="50" y="95"/>
                  </a:lnTo>
                  <a:lnTo>
                    <a:pt x="47" y="97"/>
                  </a:lnTo>
                  <a:lnTo>
                    <a:pt x="47" y="97"/>
                  </a:lnTo>
                  <a:lnTo>
                    <a:pt x="50" y="99"/>
                  </a:lnTo>
                  <a:lnTo>
                    <a:pt x="47" y="99"/>
                  </a:lnTo>
                  <a:lnTo>
                    <a:pt x="47" y="97"/>
                  </a:lnTo>
                  <a:lnTo>
                    <a:pt x="47" y="97"/>
                  </a:lnTo>
                  <a:lnTo>
                    <a:pt x="47" y="95"/>
                  </a:lnTo>
                  <a:lnTo>
                    <a:pt x="47" y="95"/>
                  </a:lnTo>
                  <a:lnTo>
                    <a:pt x="47" y="92"/>
                  </a:lnTo>
                  <a:lnTo>
                    <a:pt x="47" y="92"/>
                  </a:lnTo>
                  <a:lnTo>
                    <a:pt x="47" y="92"/>
                  </a:lnTo>
                  <a:lnTo>
                    <a:pt x="47" y="92"/>
                  </a:lnTo>
                  <a:lnTo>
                    <a:pt x="45" y="92"/>
                  </a:lnTo>
                  <a:lnTo>
                    <a:pt x="45" y="95"/>
                  </a:lnTo>
                  <a:lnTo>
                    <a:pt x="45" y="92"/>
                  </a:lnTo>
                  <a:lnTo>
                    <a:pt x="45" y="92"/>
                  </a:lnTo>
                  <a:lnTo>
                    <a:pt x="43" y="92"/>
                  </a:lnTo>
                  <a:lnTo>
                    <a:pt x="40" y="92"/>
                  </a:lnTo>
                  <a:lnTo>
                    <a:pt x="43" y="90"/>
                  </a:lnTo>
                  <a:lnTo>
                    <a:pt x="43" y="90"/>
                  </a:lnTo>
                  <a:lnTo>
                    <a:pt x="45" y="90"/>
                  </a:lnTo>
                  <a:lnTo>
                    <a:pt x="45" y="90"/>
                  </a:lnTo>
                  <a:lnTo>
                    <a:pt x="47" y="90"/>
                  </a:lnTo>
                  <a:lnTo>
                    <a:pt x="45" y="88"/>
                  </a:lnTo>
                  <a:lnTo>
                    <a:pt x="45" y="88"/>
                  </a:lnTo>
                  <a:lnTo>
                    <a:pt x="45" y="88"/>
                  </a:lnTo>
                  <a:lnTo>
                    <a:pt x="43" y="88"/>
                  </a:lnTo>
                  <a:lnTo>
                    <a:pt x="43" y="88"/>
                  </a:lnTo>
                  <a:lnTo>
                    <a:pt x="40" y="88"/>
                  </a:lnTo>
                  <a:lnTo>
                    <a:pt x="40" y="90"/>
                  </a:lnTo>
                  <a:lnTo>
                    <a:pt x="40" y="90"/>
                  </a:lnTo>
                  <a:lnTo>
                    <a:pt x="40" y="90"/>
                  </a:lnTo>
                  <a:lnTo>
                    <a:pt x="38" y="90"/>
                  </a:lnTo>
                  <a:lnTo>
                    <a:pt x="38" y="88"/>
                  </a:lnTo>
                  <a:lnTo>
                    <a:pt x="38" y="90"/>
                  </a:lnTo>
                  <a:lnTo>
                    <a:pt x="38" y="90"/>
                  </a:lnTo>
                  <a:lnTo>
                    <a:pt x="35" y="90"/>
                  </a:lnTo>
                  <a:lnTo>
                    <a:pt x="35" y="90"/>
                  </a:lnTo>
                  <a:lnTo>
                    <a:pt x="33" y="90"/>
                  </a:lnTo>
                  <a:lnTo>
                    <a:pt x="33" y="90"/>
                  </a:lnTo>
                  <a:lnTo>
                    <a:pt x="33" y="90"/>
                  </a:lnTo>
                  <a:lnTo>
                    <a:pt x="33" y="95"/>
                  </a:lnTo>
                  <a:lnTo>
                    <a:pt x="33" y="95"/>
                  </a:lnTo>
                  <a:lnTo>
                    <a:pt x="33" y="95"/>
                  </a:lnTo>
                  <a:lnTo>
                    <a:pt x="33" y="95"/>
                  </a:lnTo>
                  <a:lnTo>
                    <a:pt x="35" y="95"/>
                  </a:lnTo>
                  <a:lnTo>
                    <a:pt x="35" y="97"/>
                  </a:lnTo>
                  <a:lnTo>
                    <a:pt x="38" y="97"/>
                  </a:lnTo>
                  <a:lnTo>
                    <a:pt x="38" y="99"/>
                  </a:lnTo>
                  <a:lnTo>
                    <a:pt x="40" y="104"/>
                  </a:lnTo>
                  <a:lnTo>
                    <a:pt x="43" y="104"/>
                  </a:lnTo>
                  <a:lnTo>
                    <a:pt x="43" y="106"/>
                  </a:lnTo>
                  <a:lnTo>
                    <a:pt x="43" y="106"/>
                  </a:lnTo>
                  <a:lnTo>
                    <a:pt x="43" y="109"/>
                  </a:lnTo>
                  <a:lnTo>
                    <a:pt x="43" y="109"/>
                  </a:lnTo>
                  <a:lnTo>
                    <a:pt x="45" y="106"/>
                  </a:lnTo>
                  <a:lnTo>
                    <a:pt x="45" y="106"/>
                  </a:lnTo>
                  <a:lnTo>
                    <a:pt x="45" y="106"/>
                  </a:lnTo>
                  <a:lnTo>
                    <a:pt x="45" y="106"/>
                  </a:lnTo>
                  <a:lnTo>
                    <a:pt x="45" y="106"/>
                  </a:lnTo>
                  <a:lnTo>
                    <a:pt x="47" y="106"/>
                  </a:lnTo>
                  <a:lnTo>
                    <a:pt x="47" y="106"/>
                  </a:lnTo>
                  <a:lnTo>
                    <a:pt x="47" y="109"/>
                  </a:lnTo>
                  <a:lnTo>
                    <a:pt x="50" y="109"/>
                  </a:lnTo>
                  <a:lnTo>
                    <a:pt x="52" y="111"/>
                  </a:lnTo>
                  <a:lnTo>
                    <a:pt x="52" y="111"/>
                  </a:lnTo>
                  <a:lnTo>
                    <a:pt x="54" y="111"/>
                  </a:lnTo>
                  <a:lnTo>
                    <a:pt x="54" y="111"/>
                  </a:lnTo>
                  <a:lnTo>
                    <a:pt x="54" y="114"/>
                  </a:lnTo>
                  <a:lnTo>
                    <a:pt x="57" y="114"/>
                  </a:lnTo>
                  <a:lnTo>
                    <a:pt x="59" y="114"/>
                  </a:lnTo>
                  <a:lnTo>
                    <a:pt x="59" y="114"/>
                  </a:lnTo>
                  <a:lnTo>
                    <a:pt x="64" y="114"/>
                  </a:lnTo>
                  <a:lnTo>
                    <a:pt x="64" y="114"/>
                  </a:lnTo>
                  <a:lnTo>
                    <a:pt x="66" y="114"/>
                  </a:lnTo>
                  <a:lnTo>
                    <a:pt x="66" y="111"/>
                  </a:lnTo>
                  <a:lnTo>
                    <a:pt x="66" y="114"/>
                  </a:lnTo>
                  <a:lnTo>
                    <a:pt x="69" y="114"/>
                  </a:lnTo>
                  <a:lnTo>
                    <a:pt x="71" y="114"/>
                  </a:lnTo>
                  <a:lnTo>
                    <a:pt x="71" y="114"/>
                  </a:lnTo>
                  <a:lnTo>
                    <a:pt x="69" y="114"/>
                  </a:lnTo>
                  <a:lnTo>
                    <a:pt x="69" y="114"/>
                  </a:lnTo>
                  <a:lnTo>
                    <a:pt x="66" y="114"/>
                  </a:lnTo>
                  <a:lnTo>
                    <a:pt x="66" y="114"/>
                  </a:lnTo>
                  <a:lnTo>
                    <a:pt x="64" y="114"/>
                  </a:lnTo>
                  <a:lnTo>
                    <a:pt x="64" y="114"/>
                  </a:lnTo>
                  <a:lnTo>
                    <a:pt x="61" y="116"/>
                  </a:lnTo>
                  <a:lnTo>
                    <a:pt x="61" y="116"/>
                  </a:lnTo>
                  <a:lnTo>
                    <a:pt x="61" y="116"/>
                  </a:lnTo>
                  <a:lnTo>
                    <a:pt x="59" y="118"/>
                  </a:lnTo>
                  <a:lnTo>
                    <a:pt x="59" y="116"/>
                  </a:lnTo>
                  <a:lnTo>
                    <a:pt x="57" y="116"/>
                  </a:lnTo>
                  <a:lnTo>
                    <a:pt x="57" y="116"/>
                  </a:lnTo>
                  <a:lnTo>
                    <a:pt x="57" y="118"/>
                  </a:lnTo>
                  <a:lnTo>
                    <a:pt x="57" y="118"/>
                  </a:lnTo>
                  <a:lnTo>
                    <a:pt x="59" y="123"/>
                  </a:lnTo>
                  <a:lnTo>
                    <a:pt x="57" y="121"/>
                  </a:lnTo>
                  <a:lnTo>
                    <a:pt x="57" y="118"/>
                  </a:lnTo>
                  <a:lnTo>
                    <a:pt x="54" y="116"/>
                  </a:lnTo>
                  <a:lnTo>
                    <a:pt x="52" y="116"/>
                  </a:lnTo>
                  <a:lnTo>
                    <a:pt x="52" y="116"/>
                  </a:lnTo>
                  <a:lnTo>
                    <a:pt x="50" y="116"/>
                  </a:lnTo>
                  <a:lnTo>
                    <a:pt x="50" y="116"/>
                  </a:lnTo>
                  <a:lnTo>
                    <a:pt x="50" y="116"/>
                  </a:lnTo>
                  <a:lnTo>
                    <a:pt x="47" y="118"/>
                  </a:lnTo>
                  <a:lnTo>
                    <a:pt x="47" y="118"/>
                  </a:lnTo>
                  <a:lnTo>
                    <a:pt x="47" y="116"/>
                  </a:lnTo>
                  <a:lnTo>
                    <a:pt x="47" y="116"/>
                  </a:lnTo>
                  <a:lnTo>
                    <a:pt x="47" y="114"/>
                  </a:lnTo>
                  <a:lnTo>
                    <a:pt x="45" y="114"/>
                  </a:lnTo>
                  <a:lnTo>
                    <a:pt x="43" y="114"/>
                  </a:lnTo>
                  <a:lnTo>
                    <a:pt x="43" y="114"/>
                  </a:lnTo>
                  <a:lnTo>
                    <a:pt x="43" y="116"/>
                  </a:lnTo>
                  <a:lnTo>
                    <a:pt x="43" y="118"/>
                  </a:lnTo>
                  <a:lnTo>
                    <a:pt x="43" y="118"/>
                  </a:lnTo>
                  <a:lnTo>
                    <a:pt x="43" y="118"/>
                  </a:lnTo>
                  <a:lnTo>
                    <a:pt x="43" y="118"/>
                  </a:lnTo>
                  <a:lnTo>
                    <a:pt x="43" y="118"/>
                  </a:lnTo>
                  <a:lnTo>
                    <a:pt x="40" y="116"/>
                  </a:lnTo>
                  <a:lnTo>
                    <a:pt x="40" y="114"/>
                  </a:lnTo>
                  <a:lnTo>
                    <a:pt x="40" y="114"/>
                  </a:lnTo>
                  <a:lnTo>
                    <a:pt x="40" y="114"/>
                  </a:lnTo>
                  <a:lnTo>
                    <a:pt x="38" y="114"/>
                  </a:lnTo>
                  <a:lnTo>
                    <a:pt x="38" y="114"/>
                  </a:lnTo>
                  <a:lnTo>
                    <a:pt x="35" y="114"/>
                  </a:lnTo>
                  <a:lnTo>
                    <a:pt x="35" y="114"/>
                  </a:lnTo>
                  <a:lnTo>
                    <a:pt x="35" y="114"/>
                  </a:lnTo>
                  <a:lnTo>
                    <a:pt x="35" y="114"/>
                  </a:lnTo>
                  <a:lnTo>
                    <a:pt x="35" y="114"/>
                  </a:lnTo>
                  <a:lnTo>
                    <a:pt x="35" y="114"/>
                  </a:lnTo>
                  <a:lnTo>
                    <a:pt x="35" y="111"/>
                  </a:lnTo>
                  <a:lnTo>
                    <a:pt x="35" y="111"/>
                  </a:lnTo>
                  <a:lnTo>
                    <a:pt x="35" y="111"/>
                  </a:lnTo>
                  <a:lnTo>
                    <a:pt x="35" y="111"/>
                  </a:lnTo>
                  <a:lnTo>
                    <a:pt x="35" y="111"/>
                  </a:lnTo>
                  <a:lnTo>
                    <a:pt x="35" y="111"/>
                  </a:lnTo>
                  <a:lnTo>
                    <a:pt x="35" y="109"/>
                  </a:lnTo>
                  <a:lnTo>
                    <a:pt x="35" y="106"/>
                  </a:lnTo>
                  <a:lnTo>
                    <a:pt x="35" y="106"/>
                  </a:lnTo>
                  <a:lnTo>
                    <a:pt x="35" y="104"/>
                  </a:lnTo>
                  <a:lnTo>
                    <a:pt x="35" y="104"/>
                  </a:lnTo>
                  <a:lnTo>
                    <a:pt x="35" y="104"/>
                  </a:lnTo>
                  <a:lnTo>
                    <a:pt x="33" y="106"/>
                  </a:lnTo>
                  <a:lnTo>
                    <a:pt x="33" y="106"/>
                  </a:lnTo>
                  <a:lnTo>
                    <a:pt x="33" y="106"/>
                  </a:lnTo>
                  <a:lnTo>
                    <a:pt x="33" y="109"/>
                  </a:lnTo>
                  <a:lnTo>
                    <a:pt x="33" y="109"/>
                  </a:lnTo>
                  <a:lnTo>
                    <a:pt x="33" y="111"/>
                  </a:lnTo>
                  <a:lnTo>
                    <a:pt x="35" y="121"/>
                  </a:lnTo>
                  <a:lnTo>
                    <a:pt x="35" y="121"/>
                  </a:lnTo>
                  <a:lnTo>
                    <a:pt x="35" y="121"/>
                  </a:lnTo>
                  <a:lnTo>
                    <a:pt x="35" y="123"/>
                  </a:lnTo>
                  <a:lnTo>
                    <a:pt x="35" y="123"/>
                  </a:lnTo>
                  <a:lnTo>
                    <a:pt x="35" y="123"/>
                  </a:lnTo>
                  <a:lnTo>
                    <a:pt x="35" y="123"/>
                  </a:lnTo>
                  <a:lnTo>
                    <a:pt x="33" y="123"/>
                  </a:lnTo>
                  <a:lnTo>
                    <a:pt x="33" y="125"/>
                  </a:lnTo>
                  <a:lnTo>
                    <a:pt x="33" y="125"/>
                  </a:lnTo>
                  <a:lnTo>
                    <a:pt x="35" y="128"/>
                  </a:lnTo>
                  <a:lnTo>
                    <a:pt x="35" y="128"/>
                  </a:lnTo>
                  <a:lnTo>
                    <a:pt x="35" y="128"/>
                  </a:lnTo>
                  <a:lnTo>
                    <a:pt x="35" y="130"/>
                  </a:lnTo>
                  <a:lnTo>
                    <a:pt x="35" y="130"/>
                  </a:lnTo>
                  <a:lnTo>
                    <a:pt x="33" y="130"/>
                  </a:lnTo>
                  <a:lnTo>
                    <a:pt x="33" y="132"/>
                  </a:lnTo>
                  <a:lnTo>
                    <a:pt x="33" y="135"/>
                  </a:lnTo>
                  <a:lnTo>
                    <a:pt x="33" y="142"/>
                  </a:lnTo>
                  <a:lnTo>
                    <a:pt x="31" y="144"/>
                  </a:lnTo>
                  <a:lnTo>
                    <a:pt x="31" y="144"/>
                  </a:lnTo>
                  <a:lnTo>
                    <a:pt x="26" y="151"/>
                  </a:lnTo>
                  <a:lnTo>
                    <a:pt x="24" y="151"/>
                  </a:lnTo>
                  <a:lnTo>
                    <a:pt x="21" y="156"/>
                  </a:lnTo>
                  <a:lnTo>
                    <a:pt x="21" y="156"/>
                  </a:lnTo>
                  <a:lnTo>
                    <a:pt x="21" y="159"/>
                  </a:lnTo>
                  <a:lnTo>
                    <a:pt x="21" y="159"/>
                  </a:lnTo>
                  <a:lnTo>
                    <a:pt x="21" y="159"/>
                  </a:lnTo>
                  <a:lnTo>
                    <a:pt x="21" y="159"/>
                  </a:lnTo>
                  <a:lnTo>
                    <a:pt x="21" y="159"/>
                  </a:lnTo>
                  <a:lnTo>
                    <a:pt x="21" y="159"/>
                  </a:lnTo>
                  <a:lnTo>
                    <a:pt x="21" y="159"/>
                  </a:lnTo>
                  <a:lnTo>
                    <a:pt x="21" y="161"/>
                  </a:lnTo>
                  <a:lnTo>
                    <a:pt x="21" y="161"/>
                  </a:lnTo>
                  <a:lnTo>
                    <a:pt x="19" y="161"/>
                  </a:lnTo>
                  <a:lnTo>
                    <a:pt x="19" y="161"/>
                  </a:lnTo>
                  <a:lnTo>
                    <a:pt x="19" y="161"/>
                  </a:lnTo>
                  <a:lnTo>
                    <a:pt x="19" y="161"/>
                  </a:lnTo>
                  <a:lnTo>
                    <a:pt x="19" y="161"/>
                  </a:lnTo>
                  <a:lnTo>
                    <a:pt x="19" y="163"/>
                  </a:lnTo>
                  <a:lnTo>
                    <a:pt x="19" y="163"/>
                  </a:lnTo>
                  <a:lnTo>
                    <a:pt x="17" y="166"/>
                  </a:lnTo>
                  <a:lnTo>
                    <a:pt x="17" y="166"/>
                  </a:lnTo>
                  <a:lnTo>
                    <a:pt x="17" y="168"/>
                  </a:lnTo>
                  <a:lnTo>
                    <a:pt x="17" y="170"/>
                  </a:lnTo>
                  <a:lnTo>
                    <a:pt x="17" y="170"/>
                  </a:lnTo>
                  <a:lnTo>
                    <a:pt x="17" y="170"/>
                  </a:lnTo>
                  <a:lnTo>
                    <a:pt x="17" y="168"/>
                  </a:lnTo>
                  <a:lnTo>
                    <a:pt x="17" y="166"/>
                  </a:lnTo>
                  <a:lnTo>
                    <a:pt x="17" y="166"/>
                  </a:lnTo>
                  <a:lnTo>
                    <a:pt x="14" y="163"/>
                  </a:lnTo>
                  <a:lnTo>
                    <a:pt x="14" y="163"/>
                  </a:lnTo>
                  <a:lnTo>
                    <a:pt x="14" y="161"/>
                  </a:lnTo>
                  <a:lnTo>
                    <a:pt x="12" y="161"/>
                  </a:lnTo>
                  <a:lnTo>
                    <a:pt x="12" y="161"/>
                  </a:lnTo>
                  <a:lnTo>
                    <a:pt x="12" y="159"/>
                  </a:lnTo>
                  <a:lnTo>
                    <a:pt x="9" y="159"/>
                  </a:lnTo>
                  <a:lnTo>
                    <a:pt x="9" y="159"/>
                  </a:lnTo>
                  <a:lnTo>
                    <a:pt x="9" y="161"/>
                  </a:lnTo>
                  <a:lnTo>
                    <a:pt x="9" y="161"/>
                  </a:lnTo>
                  <a:lnTo>
                    <a:pt x="12" y="161"/>
                  </a:lnTo>
                  <a:lnTo>
                    <a:pt x="12" y="161"/>
                  </a:lnTo>
                  <a:lnTo>
                    <a:pt x="12" y="161"/>
                  </a:lnTo>
                  <a:lnTo>
                    <a:pt x="12" y="161"/>
                  </a:lnTo>
                  <a:lnTo>
                    <a:pt x="9" y="161"/>
                  </a:lnTo>
                  <a:lnTo>
                    <a:pt x="9" y="161"/>
                  </a:lnTo>
                  <a:lnTo>
                    <a:pt x="9" y="163"/>
                  </a:lnTo>
                  <a:lnTo>
                    <a:pt x="9" y="163"/>
                  </a:lnTo>
                  <a:lnTo>
                    <a:pt x="9" y="166"/>
                  </a:lnTo>
                  <a:lnTo>
                    <a:pt x="9" y="166"/>
                  </a:lnTo>
                  <a:lnTo>
                    <a:pt x="9" y="166"/>
                  </a:lnTo>
                  <a:lnTo>
                    <a:pt x="7" y="166"/>
                  </a:lnTo>
                  <a:lnTo>
                    <a:pt x="7" y="166"/>
                  </a:lnTo>
                  <a:lnTo>
                    <a:pt x="7" y="166"/>
                  </a:lnTo>
                  <a:lnTo>
                    <a:pt x="7" y="163"/>
                  </a:lnTo>
                  <a:lnTo>
                    <a:pt x="7" y="163"/>
                  </a:lnTo>
                  <a:lnTo>
                    <a:pt x="5" y="163"/>
                  </a:lnTo>
                  <a:lnTo>
                    <a:pt x="5" y="163"/>
                  </a:lnTo>
                  <a:lnTo>
                    <a:pt x="5" y="161"/>
                  </a:lnTo>
                  <a:lnTo>
                    <a:pt x="5" y="159"/>
                  </a:lnTo>
                  <a:lnTo>
                    <a:pt x="5" y="156"/>
                  </a:lnTo>
                  <a:lnTo>
                    <a:pt x="2" y="156"/>
                  </a:lnTo>
                  <a:lnTo>
                    <a:pt x="2" y="156"/>
                  </a:lnTo>
                  <a:lnTo>
                    <a:pt x="2" y="156"/>
                  </a:lnTo>
                  <a:lnTo>
                    <a:pt x="2" y="156"/>
                  </a:lnTo>
                  <a:lnTo>
                    <a:pt x="2" y="156"/>
                  </a:lnTo>
                  <a:lnTo>
                    <a:pt x="0" y="156"/>
                  </a:lnTo>
                  <a:lnTo>
                    <a:pt x="0" y="154"/>
                  </a:lnTo>
                  <a:lnTo>
                    <a:pt x="0" y="154"/>
                  </a:lnTo>
                  <a:lnTo>
                    <a:pt x="0" y="154"/>
                  </a:lnTo>
                  <a:lnTo>
                    <a:pt x="0" y="154"/>
                  </a:lnTo>
                  <a:lnTo>
                    <a:pt x="0" y="159"/>
                  </a:lnTo>
                  <a:lnTo>
                    <a:pt x="2" y="161"/>
                  </a:lnTo>
                  <a:lnTo>
                    <a:pt x="2" y="163"/>
                  </a:lnTo>
                  <a:lnTo>
                    <a:pt x="5" y="166"/>
                  </a:lnTo>
                  <a:lnTo>
                    <a:pt x="7" y="168"/>
                  </a:lnTo>
                  <a:lnTo>
                    <a:pt x="7" y="170"/>
                  </a:lnTo>
                  <a:lnTo>
                    <a:pt x="7" y="170"/>
                  </a:lnTo>
                  <a:lnTo>
                    <a:pt x="7" y="173"/>
                  </a:lnTo>
                  <a:lnTo>
                    <a:pt x="7" y="173"/>
                  </a:lnTo>
                  <a:lnTo>
                    <a:pt x="9" y="173"/>
                  </a:lnTo>
                  <a:lnTo>
                    <a:pt x="9" y="173"/>
                  </a:lnTo>
                  <a:lnTo>
                    <a:pt x="9" y="175"/>
                  </a:lnTo>
                  <a:lnTo>
                    <a:pt x="9" y="175"/>
                  </a:lnTo>
                  <a:lnTo>
                    <a:pt x="9" y="175"/>
                  </a:lnTo>
                  <a:lnTo>
                    <a:pt x="12" y="175"/>
                  </a:lnTo>
                  <a:lnTo>
                    <a:pt x="12" y="175"/>
                  </a:lnTo>
                  <a:lnTo>
                    <a:pt x="12" y="175"/>
                  </a:lnTo>
                  <a:lnTo>
                    <a:pt x="12" y="175"/>
                  </a:lnTo>
                  <a:lnTo>
                    <a:pt x="12" y="175"/>
                  </a:lnTo>
                  <a:lnTo>
                    <a:pt x="12" y="177"/>
                  </a:lnTo>
                  <a:lnTo>
                    <a:pt x="12" y="177"/>
                  </a:lnTo>
                  <a:lnTo>
                    <a:pt x="12" y="177"/>
                  </a:lnTo>
                  <a:lnTo>
                    <a:pt x="9" y="177"/>
                  </a:lnTo>
                  <a:lnTo>
                    <a:pt x="9" y="175"/>
                  </a:lnTo>
                  <a:lnTo>
                    <a:pt x="14" y="182"/>
                  </a:lnTo>
                  <a:lnTo>
                    <a:pt x="14" y="185"/>
                  </a:lnTo>
                  <a:lnTo>
                    <a:pt x="17" y="187"/>
                  </a:lnTo>
                  <a:lnTo>
                    <a:pt x="17" y="189"/>
                  </a:lnTo>
                  <a:lnTo>
                    <a:pt x="17" y="189"/>
                  </a:lnTo>
                  <a:lnTo>
                    <a:pt x="17" y="187"/>
                  </a:lnTo>
                  <a:lnTo>
                    <a:pt x="17" y="187"/>
                  </a:lnTo>
                  <a:lnTo>
                    <a:pt x="17" y="185"/>
                  </a:lnTo>
                  <a:lnTo>
                    <a:pt x="17" y="185"/>
                  </a:lnTo>
                  <a:lnTo>
                    <a:pt x="19" y="187"/>
                  </a:lnTo>
                  <a:lnTo>
                    <a:pt x="19" y="189"/>
                  </a:lnTo>
                  <a:lnTo>
                    <a:pt x="17" y="189"/>
                  </a:lnTo>
                  <a:lnTo>
                    <a:pt x="17" y="189"/>
                  </a:lnTo>
                  <a:lnTo>
                    <a:pt x="17" y="189"/>
                  </a:lnTo>
                  <a:lnTo>
                    <a:pt x="17" y="189"/>
                  </a:lnTo>
                  <a:lnTo>
                    <a:pt x="17" y="192"/>
                  </a:lnTo>
                  <a:lnTo>
                    <a:pt x="17" y="192"/>
                  </a:lnTo>
                  <a:lnTo>
                    <a:pt x="19" y="192"/>
                  </a:lnTo>
                  <a:lnTo>
                    <a:pt x="19" y="194"/>
                  </a:lnTo>
                  <a:lnTo>
                    <a:pt x="19" y="194"/>
                  </a:lnTo>
                  <a:lnTo>
                    <a:pt x="21" y="194"/>
                  </a:lnTo>
                  <a:lnTo>
                    <a:pt x="21" y="194"/>
                  </a:lnTo>
                  <a:lnTo>
                    <a:pt x="24" y="194"/>
                  </a:lnTo>
                  <a:lnTo>
                    <a:pt x="24" y="194"/>
                  </a:lnTo>
                  <a:lnTo>
                    <a:pt x="24" y="194"/>
                  </a:lnTo>
                  <a:lnTo>
                    <a:pt x="24" y="194"/>
                  </a:lnTo>
                  <a:lnTo>
                    <a:pt x="24" y="194"/>
                  </a:lnTo>
                  <a:lnTo>
                    <a:pt x="24" y="194"/>
                  </a:lnTo>
                  <a:lnTo>
                    <a:pt x="24" y="194"/>
                  </a:lnTo>
                  <a:lnTo>
                    <a:pt x="24" y="194"/>
                  </a:lnTo>
                  <a:lnTo>
                    <a:pt x="24" y="194"/>
                  </a:lnTo>
                  <a:lnTo>
                    <a:pt x="24" y="196"/>
                  </a:lnTo>
                  <a:lnTo>
                    <a:pt x="24" y="196"/>
                  </a:lnTo>
                  <a:lnTo>
                    <a:pt x="24" y="199"/>
                  </a:lnTo>
                  <a:lnTo>
                    <a:pt x="26" y="199"/>
                  </a:lnTo>
                  <a:lnTo>
                    <a:pt x="26" y="199"/>
                  </a:lnTo>
                  <a:lnTo>
                    <a:pt x="28" y="199"/>
                  </a:lnTo>
                  <a:lnTo>
                    <a:pt x="28" y="199"/>
                  </a:lnTo>
                  <a:lnTo>
                    <a:pt x="31" y="196"/>
                  </a:lnTo>
                  <a:lnTo>
                    <a:pt x="31" y="196"/>
                  </a:lnTo>
                  <a:lnTo>
                    <a:pt x="31" y="196"/>
                  </a:lnTo>
                  <a:lnTo>
                    <a:pt x="31" y="196"/>
                  </a:lnTo>
                  <a:lnTo>
                    <a:pt x="31" y="196"/>
                  </a:lnTo>
                  <a:lnTo>
                    <a:pt x="33" y="196"/>
                  </a:lnTo>
                  <a:lnTo>
                    <a:pt x="33" y="196"/>
                  </a:lnTo>
                  <a:lnTo>
                    <a:pt x="33" y="196"/>
                  </a:lnTo>
                  <a:lnTo>
                    <a:pt x="33" y="196"/>
                  </a:lnTo>
                  <a:lnTo>
                    <a:pt x="33" y="196"/>
                  </a:lnTo>
                  <a:lnTo>
                    <a:pt x="33" y="192"/>
                  </a:lnTo>
                  <a:lnTo>
                    <a:pt x="33" y="192"/>
                  </a:lnTo>
                  <a:lnTo>
                    <a:pt x="33" y="192"/>
                  </a:lnTo>
                  <a:lnTo>
                    <a:pt x="35" y="192"/>
                  </a:lnTo>
                  <a:lnTo>
                    <a:pt x="33" y="192"/>
                  </a:lnTo>
                  <a:lnTo>
                    <a:pt x="33" y="192"/>
                  </a:lnTo>
                  <a:lnTo>
                    <a:pt x="35" y="194"/>
                  </a:lnTo>
                  <a:lnTo>
                    <a:pt x="35" y="196"/>
                  </a:lnTo>
                  <a:lnTo>
                    <a:pt x="33" y="196"/>
                  </a:lnTo>
                  <a:lnTo>
                    <a:pt x="33" y="199"/>
                  </a:lnTo>
                  <a:lnTo>
                    <a:pt x="33" y="199"/>
                  </a:lnTo>
                  <a:lnTo>
                    <a:pt x="33" y="199"/>
                  </a:lnTo>
                  <a:lnTo>
                    <a:pt x="31" y="199"/>
                  </a:lnTo>
                  <a:lnTo>
                    <a:pt x="31" y="199"/>
                  </a:lnTo>
                  <a:lnTo>
                    <a:pt x="31" y="199"/>
                  </a:lnTo>
                  <a:lnTo>
                    <a:pt x="33" y="199"/>
                  </a:lnTo>
                  <a:lnTo>
                    <a:pt x="33" y="201"/>
                  </a:lnTo>
                  <a:lnTo>
                    <a:pt x="33" y="201"/>
                  </a:lnTo>
                  <a:lnTo>
                    <a:pt x="31" y="201"/>
                  </a:lnTo>
                  <a:lnTo>
                    <a:pt x="31" y="201"/>
                  </a:lnTo>
                  <a:lnTo>
                    <a:pt x="31" y="201"/>
                  </a:lnTo>
                  <a:lnTo>
                    <a:pt x="28" y="201"/>
                  </a:lnTo>
                  <a:lnTo>
                    <a:pt x="31" y="203"/>
                  </a:lnTo>
                  <a:lnTo>
                    <a:pt x="31" y="203"/>
                  </a:lnTo>
                  <a:lnTo>
                    <a:pt x="31" y="203"/>
                  </a:lnTo>
                  <a:lnTo>
                    <a:pt x="31" y="203"/>
                  </a:lnTo>
                  <a:lnTo>
                    <a:pt x="31" y="203"/>
                  </a:lnTo>
                  <a:lnTo>
                    <a:pt x="31" y="203"/>
                  </a:lnTo>
                  <a:lnTo>
                    <a:pt x="31" y="206"/>
                  </a:lnTo>
                  <a:lnTo>
                    <a:pt x="31" y="206"/>
                  </a:lnTo>
                  <a:lnTo>
                    <a:pt x="31" y="206"/>
                  </a:lnTo>
                  <a:lnTo>
                    <a:pt x="31" y="208"/>
                  </a:lnTo>
                  <a:lnTo>
                    <a:pt x="33" y="208"/>
                  </a:lnTo>
                  <a:lnTo>
                    <a:pt x="33" y="208"/>
                  </a:lnTo>
                  <a:lnTo>
                    <a:pt x="33" y="208"/>
                  </a:lnTo>
                  <a:lnTo>
                    <a:pt x="33" y="208"/>
                  </a:lnTo>
                  <a:lnTo>
                    <a:pt x="35" y="206"/>
                  </a:lnTo>
                  <a:lnTo>
                    <a:pt x="35" y="206"/>
                  </a:lnTo>
                  <a:lnTo>
                    <a:pt x="38" y="206"/>
                  </a:lnTo>
                  <a:lnTo>
                    <a:pt x="38" y="203"/>
                  </a:lnTo>
                  <a:lnTo>
                    <a:pt x="40" y="203"/>
                  </a:lnTo>
                  <a:lnTo>
                    <a:pt x="40" y="203"/>
                  </a:lnTo>
                  <a:lnTo>
                    <a:pt x="40" y="203"/>
                  </a:lnTo>
                  <a:lnTo>
                    <a:pt x="40" y="201"/>
                  </a:lnTo>
                  <a:lnTo>
                    <a:pt x="40" y="201"/>
                  </a:lnTo>
                  <a:lnTo>
                    <a:pt x="40" y="201"/>
                  </a:lnTo>
                  <a:lnTo>
                    <a:pt x="40" y="201"/>
                  </a:lnTo>
                  <a:lnTo>
                    <a:pt x="40" y="201"/>
                  </a:lnTo>
                  <a:lnTo>
                    <a:pt x="43" y="201"/>
                  </a:lnTo>
                  <a:lnTo>
                    <a:pt x="43" y="203"/>
                  </a:lnTo>
                  <a:lnTo>
                    <a:pt x="43" y="203"/>
                  </a:lnTo>
                  <a:lnTo>
                    <a:pt x="43" y="203"/>
                  </a:lnTo>
                  <a:lnTo>
                    <a:pt x="43" y="206"/>
                  </a:lnTo>
                  <a:lnTo>
                    <a:pt x="43" y="208"/>
                  </a:lnTo>
                  <a:lnTo>
                    <a:pt x="45" y="208"/>
                  </a:lnTo>
                  <a:lnTo>
                    <a:pt x="45" y="208"/>
                  </a:lnTo>
                  <a:lnTo>
                    <a:pt x="45" y="208"/>
                  </a:lnTo>
                  <a:lnTo>
                    <a:pt x="40" y="208"/>
                  </a:lnTo>
                  <a:lnTo>
                    <a:pt x="38" y="208"/>
                  </a:lnTo>
                  <a:lnTo>
                    <a:pt x="38" y="211"/>
                  </a:lnTo>
                  <a:lnTo>
                    <a:pt x="38" y="211"/>
                  </a:lnTo>
                  <a:lnTo>
                    <a:pt x="38" y="213"/>
                  </a:lnTo>
                  <a:lnTo>
                    <a:pt x="38" y="211"/>
                  </a:lnTo>
                  <a:lnTo>
                    <a:pt x="38" y="211"/>
                  </a:lnTo>
                  <a:lnTo>
                    <a:pt x="38" y="211"/>
                  </a:lnTo>
                  <a:lnTo>
                    <a:pt x="38" y="208"/>
                  </a:lnTo>
                  <a:lnTo>
                    <a:pt x="35" y="208"/>
                  </a:lnTo>
                  <a:lnTo>
                    <a:pt x="35" y="211"/>
                  </a:lnTo>
                  <a:lnTo>
                    <a:pt x="33" y="211"/>
                  </a:lnTo>
                  <a:lnTo>
                    <a:pt x="33" y="211"/>
                  </a:lnTo>
                  <a:lnTo>
                    <a:pt x="33" y="211"/>
                  </a:lnTo>
                  <a:lnTo>
                    <a:pt x="33" y="211"/>
                  </a:lnTo>
                  <a:lnTo>
                    <a:pt x="33" y="211"/>
                  </a:lnTo>
                  <a:lnTo>
                    <a:pt x="31" y="211"/>
                  </a:lnTo>
                  <a:lnTo>
                    <a:pt x="31" y="211"/>
                  </a:lnTo>
                  <a:lnTo>
                    <a:pt x="33" y="211"/>
                  </a:lnTo>
                  <a:lnTo>
                    <a:pt x="31" y="213"/>
                  </a:lnTo>
                  <a:lnTo>
                    <a:pt x="31" y="213"/>
                  </a:lnTo>
                  <a:lnTo>
                    <a:pt x="31" y="211"/>
                  </a:lnTo>
                  <a:lnTo>
                    <a:pt x="31" y="206"/>
                  </a:lnTo>
                  <a:lnTo>
                    <a:pt x="28" y="203"/>
                  </a:lnTo>
                  <a:lnTo>
                    <a:pt x="28" y="203"/>
                  </a:lnTo>
                  <a:lnTo>
                    <a:pt x="26" y="201"/>
                  </a:lnTo>
                  <a:lnTo>
                    <a:pt x="26" y="201"/>
                  </a:lnTo>
                  <a:lnTo>
                    <a:pt x="24" y="201"/>
                  </a:lnTo>
                  <a:lnTo>
                    <a:pt x="24" y="199"/>
                  </a:lnTo>
                  <a:lnTo>
                    <a:pt x="24" y="199"/>
                  </a:lnTo>
                  <a:lnTo>
                    <a:pt x="21" y="199"/>
                  </a:lnTo>
                  <a:lnTo>
                    <a:pt x="21" y="196"/>
                  </a:lnTo>
                  <a:lnTo>
                    <a:pt x="21" y="194"/>
                  </a:lnTo>
                  <a:lnTo>
                    <a:pt x="19" y="194"/>
                  </a:lnTo>
                  <a:lnTo>
                    <a:pt x="19" y="194"/>
                  </a:lnTo>
                  <a:lnTo>
                    <a:pt x="19" y="194"/>
                  </a:lnTo>
                  <a:lnTo>
                    <a:pt x="17" y="192"/>
                  </a:lnTo>
                  <a:lnTo>
                    <a:pt x="17" y="192"/>
                  </a:lnTo>
                  <a:lnTo>
                    <a:pt x="17" y="189"/>
                  </a:lnTo>
                  <a:lnTo>
                    <a:pt x="14" y="189"/>
                  </a:lnTo>
                  <a:lnTo>
                    <a:pt x="17" y="189"/>
                  </a:lnTo>
                  <a:lnTo>
                    <a:pt x="17" y="192"/>
                  </a:lnTo>
                  <a:lnTo>
                    <a:pt x="17" y="192"/>
                  </a:lnTo>
                  <a:lnTo>
                    <a:pt x="17" y="194"/>
                  </a:lnTo>
                  <a:lnTo>
                    <a:pt x="24" y="203"/>
                  </a:lnTo>
                  <a:lnTo>
                    <a:pt x="26" y="206"/>
                  </a:lnTo>
                  <a:lnTo>
                    <a:pt x="28" y="208"/>
                  </a:lnTo>
                  <a:lnTo>
                    <a:pt x="28" y="211"/>
                  </a:lnTo>
                  <a:lnTo>
                    <a:pt x="28" y="211"/>
                  </a:lnTo>
                  <a:lnTo>
                    <a:pt x="28" y="213"/>
                  </a:lnTo>
                  <a:lnTo>
                    <a:pt x="28" y="213"/>
                  </a:lnTo>
                  <a:lnTo>
                    <a:pt x="28" y="213"/>
                  </a:lnTo>
                  <a:lnTo>
                    <a:pt x="31" y="215"/>
                  </a:lnTo>
                  <a:lnTo>
                    <a:pt x="31" y="215"/>
                  </a:lnTo>
                  <a:lnTo>
                    <a:pt x="28" y="218"/>
                  </a:lnTo>
                  <a:lnTo>
                    <a:pt x="28" y="218"/>
                  </a:lnTo>
                  <a:lnTo>
                    <a:pt x="28" y="218"/>
                  </a:lnTo>
                  <a:lnTo>
                    <a:pt x="28" y="220"/>
                  </a:lnTo>
                  <a:lnTo>
                    <a:pt x="31" y="220"/>
                  </a:lnTo>
                  <a:lnTo>
                    <a:pt x="31" y="222"/>
                  </a:lnTo>
                  <a:lnTo>
                    <a:pt x="31" y="220"/>
                  </a:lnTo>
                  <a:lnTo>
                    <a:pt x="33" y="222"/>
                  </a:lnTo>
                  <a:lnTo>
                    <a:pt x="33" y="222"/>
                  </a:lnTo>
                  <a:lnTo>
                    <a:pt x="33" y="222"/>
                  </a:lnTo>
                  <a:lnTo>
                    <a:pt x="33" y="222"/>
                  </a:lnTo>
                  <a:lnTo>
                    <a:pt x="33" y="222"/>
                  </a:lnTo>
                  <a:lnTo>
                    <a:pt x="33" y="222"/>
                  </a:lnTo>
                  <a:lnTo>
                    <a:pt x="35" y="225"/>
                  </a:lnTo>
                  <a:lnTo>
                    <a:pt x="35" y="222"/>
                  </a:lnTo>
                  <a:lnTo>
                    <a:pt x="35" y="222"/>
                  </a:lnTo>
                  <a:lnTo>
                    <a:pt x="35" y="222"/>
                  </a:lnTo>
                  <a:lnTo>
                    <a:pt x="35" y="222"/>
                  </a:lnTo>
                  <a:lnTo>
                    <a:pt x="35" y="222"/>
                  </a:lnTo>
                  <a:lnTo>
                    <a:pt x="35" y="220"/>
                  </a:lnTo>
                  <a:lnTo>
                    <a:pt x="35" y="220"/>
                  </a:lnTo>
                  <a:lnTo>
                    <a:pt x="35" y="220"/>
                  </a:lnTo>
                  <a:lnTo>
                    <a:pt x="38" y="220"/>
                  </a:lnTo>
                  <a:lnTo>
                    <a:pt x="38" y="222"/>
                  </a:lnTo>
                  <a:lnTo>
                    <a:pt x="40" y="225"/>
                  </a:lnTo>
                  <a:lnTo>
                    <a:pt x="40" y="222"/>
                  </a:lnTo>
                  <a:lnTo>
                    <a:pt x="40" y="222"/>
                  </a:lnTo>
                  <a:lnTo>
                    <a:pt x="40" y="222"/>
                  </a:lnTo>
                  <a:lnTo>
                    <a:pt x="40" y="222"/>
                  </a:lnTo>
                  <a:lnTo>
                    <a:pt x="40" y="222"/>
                  </a:lnTo>
                  <a:lnTo>
                    <a:pt x="40" y="222"/>
                  </a:lnTo>
                  <a:lnTo>
                    <a:pt x="43" y="222"/>
                  </a:lnTo>
                  <a:lnTo>
                    <a:pt x="45" y="225"/>
                  </a:lnTo>
                  <a:lnTo>
                    <a:pt x="45" y="227"/>
                  </a:lnTo>
                  <a:lnTo>
                    <a:pt x="43" y="227"/>
                  </a:lnTo>
                  <a:lnTo>
                    <a:pt x="43" y="227"/>
                  </a:lnTo>
                  <a:lnTo>
                    <a:pt x="43" y="227"/>
                  </a:lnTo>
                  <a:lnTo>
                    <a:pt x="45" y="230"/>
                  </a:lnTo>
                  <a:lnTo>
                    <a:pt x="45" y="230"/>
                  </a:lnTo>
                  <a:lnTo>
                    <a:pt x="45" y="230"/>
                  </a:lnTo>
                  <a:lnTo>
                    <a:pt x="45" y="230"/>
                  </a:lnTo>
                  <a:lnTo>
                    <a:pt x="47" y="232"/>
                  </a:lnTo>
                  <a:lnTo>
                    <a:pt x="47" y="232"/>
                  </a:lnTo>
                  <a:lnTo>
                    <a:pt x="47" y="232"/>
                  </a:lnTo>
                  <a:lnTo>
                    <a:pt x="45" y="232"/>
                  </a:lnTo>
                  <a:lnTo>
                    <a:pt x="45" y="234"/>
                  </a:lnTo>
                  <a:lnTo>
                    <a:pt x="45" y="234"/>
                  </a:lnTo>
                  <a:lnTo>
                    <a:pt x="45" y="234"/>
                  </a:lnTo>
                  <a:lnTo>
                    <a:pt x="45" y="232"/>
                  </a:lnTo>
                  <a:lnTo>
                    <a:pt x="45" y="232"/>
                  </a:lnTo>
                  <a:lnTo>
                    <a:pt x="43" y="232"/>
                  </a:lnTo>
                  <a:lnTo>
                    <a:pt x="43" y="232"/>
                  </a:lnTo>
                  <a:lnTo>
                    <a:pt x="43" y="230"/>
                  </a:lnTo>
                  <a:lnTo>
                    <a:pt x="43" y="230"/>
                  </a:lnTo>
                  <a:lnTo>
                    <a:pt x="43" y="230"/>
                  </a:lnTo>
                  <a:lnTo>
                    <a:pt x="43" y="230"/>
                  </a:lnTo>
                  <a:lnTo>
                    <a:pt x="43" y="230"/>
                  </a:lnTo>
                  <a:lnTo>
                    <a:pt x="40" y="230"/>
                  </a:lnTo>
                  <a:lnTo>
                    <a:pt x="40" y="230"/>
                  </a:lnTo>
                  <a:lnTo>
                    <a:pt x="43" y="227"/>
                  </a:lnTo>
                  <a:lnTo>
                    <a:pt x="43" y="227"/>
                  </a:lnTo>
                  <a:lnTo>
                    <a:pt x="40" y="225"/>
                  </a:lnTo>
                  <a:lnTo>
                    <a:pt x="40" y="225"/>
                  </a:lnTo>
                  <a:lnTo>
                    <a:pt x="38" y="225"/>
                  </a:lnTo>
                  <a:lnTo>
                    <a:pt x="38" y="225"/>
                  </a:lnTo>
                  <a:lnTo>
                    <a:pt x="38" y="225"/>
                  </a:lnTo>
                  <a:lnTo>
                    <a:pt x="35" y="227"/>
                  </a:lnTo>
                  <a:lnTo>
                    <a:pt x="35" y="225"/>
                  </a:lnTo>
                  <a:lnTo>
                    <a:pt x="35" y="225"/>
                  </a:lnTo>
                  <a:lnTo>
                    <a:pt x="35" y="225"/>
                  </a:lnTo>
                  <a:lnTo>
                    <a:pt x="35" y="225"/>
                  </a:lnTo>
                  <a:lnTo>
                    <a:pt x="38" y="225"/>
                  </a:lnTo>
                  <a:lnTo>
                    <a:pt x="35" y="225"/>
                  </a:lnTo>
                  <a:lnTo>
                    <a:pt x="35" y="225"/>
                  </a:lnTo>
                  <a:lnTo>
                    <a:pt x="35" y="225"/>
                  </a:lnTo>
                  <a:lnTo>
                    <a:pt x="35" y="225"/>
                  </a:lnTo>
                  <a:lnTo>
                    <a:pt x="35" y="225"/>
                  </a:lnTo>
                  <a:lnTo>
                    <a:pt x="35" y="225"/>
                  </a:lnTo>
                  <a:lnTo>
                    <a:pt x="35" y="225"/>
                  </a:lnTo>
                  <a:lnTo>
                    <a:pt x="35" y="225"/>
                  </a:lnTo>
                  <a:lnTo>
                    <a:pt x="35" y="225"/>
                  </a:lnTo>
                  <a:lnTo>
                    <a:pt x="33" y="225"/>
                  </a:lnTo>
                  <a:lnTo>
                    <a:pt x="33" y="225"/>
                  </a:lnTo>
                  <a:lnTo>
                    <a:pt x="31" y="222"/>
                  </a:lnTo>
                  <a:lnTo>
                    <a:pt x="31" y="222"/>
                  </a:lnTo>
                  <a:lnTo>
                    <a:pt x="31" y="222"/>
                  </a:lnTo>
                  <a:lnTo>
                    <a:pt x="31" y="222"/>
                  </a:lnTo>
                  <a:lnTo>
                    <a:pt x="31" y="222"/>
                  </a:lnTo>
                  <a:lnTo>
                    <a:pt x="31" y="222"/>
                  </a:lnTo>
                  <a:lnTo>
                    <a:pt x="31" y="225"/>
                  </a:lnTo>
                  <a:lnTo>
                    <a:pt x="31" y="225"/>
                  </a:lnTo>
                  <a:lnTo>
                    <a:pt x="33" y="225"/>
                  </a:lnTo>
                  <a:lnTo>
                    <a:pt x="33" y="225"/>
                  </a:lnTo>
                  <a:lnTo>
                    <a:pt x="33" y="225"/>
                  </a:lnTo>
                  <a:lnTo>
                    <a:pt x="35" y="227"/>
                  </a:lnTo>
                  <a:lnTo>
                    <a:pt x="35" y="230"/>
                  </a:lnTo>
                  <a:lnTo>
                    <a:pt x="35" y="230"/>
                  </a:lnTo>
                  <a:lnTo>
                    <a:pt x="38" y="232"/>
                  </a:lnTo>
                  <a:lnTo>
                    <a:pt x="38" y="232"/>
                  </a:lnTo>
                  <a:lnTo>
                    <a:pt x="38" y="232"/>
                  </a:lnTo>
                  <a:lnTo>
                    <a:pt x="38" y="232"/>
                  </a:lnTo>
                  <a:lnTo>
                    <a:pt x="40" y="234"/>
                  </a:lnTo>
                  <a:lnTo>
                    <a:pt x="40" y="234"/>
                  </a:lnTo>
                  <a:lnTo>
                    <a:pt x="47" y="239"/>
                  </a:lnTo>
                  <a:lnTo>
                    <a:pt x="47" y="241"/>
                  </a:lnTo>
                  <a:lnTo>
                    <a:pt x="47" y="246"/>
                  </a:lnTo>
                  <a:lnTo>
                    <a:pt x="47" y="246"/>
                  </a:lnTo>
                  <a:lnTo>
                    <a:pt x="47" y="246"/>
                  </a:lnTo>
                  <a:lnTo>
                    <a:pt x="47" y="248"/>
                  </a:lnTo>
                  <a:lnTo>
                    <a:pt x="50" y="251"/>
                  </a:lnTo>
                  <a:lnTo>
                    <a:pt x="50" y="251"/>
                  </a:lnTo>
                  <a:lnTo>
                    <a:pt x="52" y="253"/>
                  </a:lnTo>
                  <a:lnTo>
                    <a:pt x="52" y="251"/>
                  </a:lnTo>
                  <a:lnTo>
                    <a:pt x="50" y="251"/>
                  </a:lnTo>
                  <a:lnTo>
                    <a:pt x="50" y="248"/>
                  </a:lnTo>
                  <a:lnTo>
                    <a:pt x="50" y="251"/>
                  </a:lnTo>
                  <a:lnTo>
                    <a:pt x="52" y="253"/>
                  </a:lnTo>
                  <a:lnTo>
                    <a:pt x="54" y="253"/>
                  </a:lnTo>
                  <a:lnTo>
                    <a:pt x="54" y="253"/>
                  </a:lnTo>
                  <a:lnTo>
                    <a:pt x="54" y="251"/>
                  </a:lnTo>
                  <a:lnTo>
                    <a:pt x="54" y="251"/>
                  </a:lnTo>
                  <a:lnTo>
                    <a:pt x="54" y="251"/>
                  </a:lnTo>
                  <a:lnTo>
                    <a:pt x="54" y="248"/>
                  </a:lnTo>
                  <a:lnTo>
                    <a:pt x="54" y="248"/>
                  </a:lnTo>
                  <a:lnTo>
                    <a:pt x="54" y="251"/>
                  </a:lnTo>
                  <a:lnTo>
                    <a:pt x="54" y="251"/>
                  </a:lnTo>
                  <a:lnTo>
                    <a:pt x="54" y="251"/>
                  </a:lnTo>
                  <a:lnTo>
                    <a:pt x="54" y="251"/>
                  </a:lnTo>
                  <a:lnTo>
                    <a:pt x="54" y="251"/>
                  </a:lnTo>
                  <a:lnTo>
                    <a:pt x="54" y="251"/>
                  </a:lnTo>
                  <a:lnTo>
                    <a:pt x="57" y="251"/>
                  </a:lnTo>
                  <a:lnTo>
                    <a:pt x="57" y="251"/>
                  </a:lnTo>
                  <a:lnTo>
                    <a:pt x="57" y="251"/>
                  </a:lnTo>
                  <a:lnTo>
                    <a:pt x="57" y="253"/>
                  </a:lnTo>
                  <a:lnTo>
                    <a:pt x="54" y="253"/>
                  </a:lnTo>
                  <a:lnTo>
                    <a:pt x="54" y="253"/>
                  </a:lnTo>
                  <a:lnTo>
                    <a:pt x="54" y="253"/>
                  </a:lnTo>
                  <a:lnTo>
                    <a:pt x="54" y="253"/>
                  </a:lnTo>
                  <a:lnTo>
                    <a:pt x="57" y="256"/>
                  </a:lnTo>
                  <a:lnTo>
                    <a:pt x="57" y="256"/>
                  </a:lnTo>
                  <a:lnTo>
                    <a:pt x="57" y="256"/>
                  </a:lnTo>
                  <a:lnTo>
                    <a:pt x="59" y="253"/>
                  </a:lnTo>
                  <a:lnTo>
                    <a:pt x="59" y="253"/>
                  </a:lnTo>
                  <a:lnTo>
                    <a:pt x="61" y="253"/>
                  </a:lnTo>
                  <a:lnTo>
                    <a:pt x="61" y="253"/>
                  </a:lnTo>
                  <a:lnTo>
                    <a:pt x="61" y="253"/>
                  </a:lnTo>
                  <a:lnTo>
                    <a:pt x="61" y="253"/>
                  </a:lnTo>
                  <a:lnTo>
                    <a:pt x="61" y="251"/>
                  </a:lnTo>
                  <a:lnTo>
                    <a:pt x="64" y="251"/>
                  </a:lnTo>
                  <a:lnTo>
                    <a:pt x="64" y="251"/>
                  </a:lnTo>
                  <a:lnTo>
                    <a:pt x="64" y="253"/>
                  </a:lnTo>
                  <a:lnTo>
                    <a:pt x="64" y="256"/>
                  </a:lnTo>
                  <a:lnTo>
                    <a:pt x="66" y="256"/>
                  </a:lnTo>
                  <a:lnTo>
                    <a:pt x="66" y="256"/>
                  </a:lnTo>
                  <a:lnTo>
                    <a:pt x="69" y="256"/>
                  </a:lnTo>
                  <a:lnTo>
                    <a:pt x="69" y="256"/>
                  </a:lnTo>
                  <a:lnTo>
                    <a:pt x="69" y="256"/>
                  </a:lnTo>
                  <a:lnTo>
                    <a:pt x="69" y="256"/>
                  </a:lnTo>
                  <a:lnTo>
                    <a:pt x="69" y="256"/>
                  </a:lnTo>
                  <a:lnTo>
                    <a:pt x="66" y="256"/>
                  </a:lnTo>
                  <a:lnTo>
                    <a:pt x="66" y="258"/>
                  </a:lnTo>
                  <a:lnTo>
                    <a:pt x="69" y="258"/>
                  </a:lnTo>
                  <a:lnTo>
                    <a:pt x="66" y="258"/>
                  </a:lnTo>
                  <a:lnTo>
                    <a:pt x="69" y="260"/>
                  </a:lnTo>
                  <a:lnTo>
                    <a:pt x="69" y="260"/>
                  </a:lnTo>
                  <a:lnTo>
                    <a:pt x="69" y="258"/>
                  </a:lnTo>
                  <a:lnTo>
                    <a:pt x="69" y="258"/>
                  </a:lnTo>
                  <a:lnTo>
                    <a:pt x="69" y="258"/>
                  </a:lnTo>
                  <a:lnTo>
                    <a:pt x="71" y="258"/>
                  </a:lnTo>
                  <a:lnTo>
                    <a:pt x="71" y="258"/>
                  </a:lnTo>
                  <a:lnTo>
                    <a:pt x="71" y="258"/>
                  </a:lnTo>
                  <a:lnTo>
                    <a:pt x="71" y="258"/>
                  </a:lnTo>
                  <a:lnTo>
                    <a:pt x="71" y="256"/>
                  </a:lnTo>
                  <a:lnTo>
                    <a:pt x="71" y="256"/>
                  </a:lnTo>
                  <a:lnTo>
                    <a:pt x="71" y="258"/>
                  </a:lnTo>
                  <a:lnTo>
                    <a:pt x="71" y="258"/>
                  </a:lnTo>
                  <a:lnTo>
                    <a:pt x="71" y="258"/>
                  </a:lnTo>
                  <a:lnTo>
                    <a:pt x="73" y="258"/>
                  </a:lnTo>
                  <a:lnTo>
                    <a:pt x="73" y="258"/>
                  </a:lnTo>
                  <a:lnTo>
                    <a:pt x="73" y="258"/>
                  </a:lnTo>
                  <a:lnTo>
                    <a:pt x="73" y="258"/>
                  </a:lnTo>
                  <a:lnTo>
                    <a:pt x="73" y="260"/>
                  </a:lnTo>
                  <a:lnTo>
                    <a:pt x="76" y="260"/>
                  </a:lnTo>
                  <a:lnTo>
                    <a:pt x="73" y="258"/>
                  </a:lnTo>
                  <a:lnTo>
                    <a:pt x="73" y="256"/>
                  </a:lnTo>
                  <a:lnTo>
                    <a:pt x="73" y="256"/>
                  </a:lnTo>
                  <a:lnTo>
                    <a:pt x="76" y="258"/>
                  </a:lnTo>
                  <a:lnTo>
                    <a:pt x="76" y="258"/>
                  </a:lnTo>
                  <a:lnTo>
                    <a:pt x="78" y="258"/>
                  </a:lnTo>
                  <a:lnTo>
                    <a:pt x="78" y="258"/>
                  </a:lnTo>
                  <a:lnTo>
                    <a:pt x="78" y="258"/>
                  </a:lnTo>
                  <a:lnTo>
                    <a:pt x="78" y="260"/>
                  </a:lnTo>
                  <a:lnTo>
                    <a:pt x="78" y="260"/>
                  </a:lnTo>
                  <a:lnTo>
                    <a:pt x="78" y="260"/>
                  </a:lnTo>
                  <a:lnTo>
                    <a:pt x="76" y="260"/>
                  </a:lnTo>
                  <a:lnTo>
                    <a:pt x="76" y="260"/>
                  </a:lnTo>
                  <a:lnTo>
                    <a:pt x="73" y="260"/>
                  </a:lnTo>
                  <a:lnTo>
                    <a:pt x="73" y="260"/>
                  </a:lnTo>
                  <a:lnTo>
                    <a:pt x="73" y="260"/>
                  </a:lnTo>
                  <a:lnTo>
                    <a:pt x="73" y="260"/>
                  </a:lnTo>
                  <a:lnTo>
                    <a:pt x="71" y="263"/>
                  </a:lnTo>
                  <a:lnTo>
                    <a:pt x="71" y="263"/>
                  </a:lnTo>
                  <a:lnTo>
                    <a:pt x="71" y="263"/>
                  </a:lnTo>
                  <a:lnTo>
                    <a:pt x="71" y="263"/>
                  </a:lnTo>
                  <a:lnTo>
                    <a:pt x="71" y="263"/>
                  </a:lnTo>
                  <a:lnTo>
                    <a:pt x="71" y="263"/>
                  </a:lnTo>
                  <a:lnTo>
                    <a:pt x="69" y="263"/>
                  </a:lnTo>
                  <a:lnTo>
                    <a:pt x="69" y="263"/>
                  </a:lnTo>
                  <a:lnTo>
                    <a:pt x="69" y="263"/>
                  </a:lnTo>
                  <a:lnTo>
                    <a:pt x="69" y="263"/>
                  </a:lnTo>
                  <a:lnTo>
                    <a:pt x="69" y="263"/>
                  </a:lnTo>
                  <a:lnTo>
                    <a:pt x="69" y="260"/>
                  </a:lnTo>
                  <a:lnTo>
                    <a:pt x="69" y="260"/>
                  </a:lnTo>
                  <a:lnTo>
                    <a:pt x="69" y="260"/>
                  </a:lnTo>
                  <a:lnTo>
                    <a:pt x="69" y="260"/>
                  </a:lnTo>
                  <a:lnTo>
                    <a:pt x="69" y="260"/>
                  </a:lnTo>
                  <a:lnTo>
                    <a:pt x="66" y="260"/>
                  </a:lnTo>
                  <a:lnTo>
                    <a:pt x="66" y="260"/>
                  </a:lnTo>
                  <a:lnTo>
                    <a:pt x="66" y="260"/>
                  </a:lnTo>
                  <a:lnTo>
                    <a:pt x="66" y="260"/>
                  </a:lnTo>
                  <a:lnTo>
                    <a:pt x="66" y="260"/>
                  </a:lnTo>
                  <a:lnTo>
                    <a:pt x="66" y="260"/>
                  </a:lnTo>
                  <a:lnTo>
                    <a:pt x="66" y="258"/>
                  </a:lnTo>
                  <a:lnTo>
                    <a:pt x="66" y="258"/>
                  </a:lnTo>
                  <a:lnTo>
                    <a:pt x="64" y="258"/>
                  </a:lnTo>
                  <a:lnTo>
                    <a:pt x="64" y="258"/>
                  </a:lnTo>
                  <a:lnTo>
                    <a:pt x="61" y="258"/>
                  </a:lnTo>
                  <a:lnTo>
                    <a:pt x="61" y="258"/>
                  </a:lnTo>
                  <a:lnTo>
                    <a:pt x="61" y="258"/>
                  </a:lnTo>
                  <a:lnTo>
                    <a:pt x="61" y="256"/>
                  </a:lnTo>
                  <a:lnTo>
                    <a:pt x="61" y="256"/>
                  </a:lnTo>
                  <a:lnTo>
                    <a:pt x="61" y="256"/>
                  </a:lnTo>
                  <a:lnTo>
                    <a:pt x="61" y="256"/>
                  </a:lnTo>
                  <a:lnTo>
                    <a:pt x="61" y="256"/>
                  </a:lnTo>
                  <a:lnTo>
                    <a:pt x="61" y="256"/>
                  </a:lnTo>
                  <a:lnTo>
                    <a:pt x="61" y="256"/>
                  </a:lnTo>
                  <a:lnTo>
                    <a:pt x="61" y="256"/>
                  </a:lnTo>
                  <a:lnTo>
                    <a:pt x="61" y="253"/>
                  </a:lnTo>
                  <a:lnTo>
                    <a:pt x="59" y="256"/>
                  </a:lnTo>
                  <a:lnTo>
                    <a:pt x="59" y="256"/>
                  </a:lnTo>
                  <a:lnTo>
                    <a:pt x="59" y="256"/>
                  </a:lnTo>
                  <a:lnTo>
                    <a:pt x="57" y="256"/>
                  </a:lnTo>
                  <a:lnTo>
                    <a:pt x="57" y="256"/>
                  </a:lnTo>
                  <a:lnTo>
                    <a:pt x="54" y="253"/>
                  </a:lnTo>
                  <a:lnTo>
                    <a:pt x="54" y="253"/>
                  </a:lnTo>
                  <a:lnTo>
                    <a:pt x="54" y="256"/>
                  </a:lnTo>
                  <a:lnTo>
                    <a:pt x="64" y="267"/>
                  </a:lnTo>
                  <a:lnTo>
                    <a:pt x="69" y="270"/>
                  </a:lnTo>
                  <a:lnTo>
                    <a:pt x="71" y="272"/>
                  </a:lnTo>
                  <a:lnTo>
                    <a:pt x="78" y="277"/>
                  </a:lnTo>
                  <a:lnTo>
                    <a:pt x="80" y="279"/>
                  </a:lnTo>
                  <a:lnTo>
                    <a:pt x="88" y="286"/>
                  </a:lnTo>
                  <a:lnTo>
                    <a:pt x="95" y="291"/>
                  </a:lnTo>
                  <a:lnTo>
                    <a:pt x="95" y="291"/>
                  </a:lnTo>
                  <a:lnTo>
                    <a:pt x="97" y="293"/>
                  </a:lnTo>
                  <a:lnTo>
                    <a:pt x="97" y="293"/>
                  </a:lnTo>
                  <a:lnTo>
                    <a:pt x="99" y="296"/>
                  </a:lnTo>
                  <a:lnTo>
                    <a:pt x="99" y="296"/>
                  </a:lnTo>
                  <a:lnTo>
                    <a:pt x="99" y="298"/>
                  </a:lnTo>
                  <a:lnTo>
                    <a:pt x="102" y="298"/>
                  </a:lnTo>
                  <a:lnTo>
                    <a:pt x="102" y="298"/>
                  </a:lnTo>
                  <a:lnTo>
                    <a:pt x="104" y="301"/>
                  </a:lnTo>
                  <a:lnTo>
                    <a:pt x="104" y="301"/>
                  </a:lnTo>
                  <a:lnTo>
                    <a:pt x="104" y="301"/>
                  </a:lnTo>
                  <a:lnTo>
                    <a:pt x="104" y="303"/>
                  </a:lnTo>
                  <a:lnTo>
                    <a:pt x="104" y="303"/>
                  </a:lnTo>
                  <a:lnTo>
                    <a:pt x="104" y="305"/>
                  </a:lnTo>
                  <a:lnTo>
                    <a:pt x="104" y="308"/>
                  </a:lnTo>
                  <a:lnTo>
                    <a:pt x="114" y="312"/>
                  </a:lnTo>
                  <a:lnTo>
                    <a:pt x="118" y="319"/>
                  </a:lnTo>
                  <a:lnTo>
                    <a:pt x="121" y="319"/>
                  </a:lnTo>
                  <a:lnTo>
                    <a:pt x="123" y="322"/>
                  </a:lnTo>
                  <a:lnTo>
                    <a:pt x="123" y="322"/>
                  </a:lnTo>
                  <a:lnTo>
                    <a:pt x="123" y="324"/>
                  </a:lnTo>
                  <a:lnTo>
                    <a:pt x="123" y="324"/>
                  </a:lnTo>
                  <a:lnTo>
                    <a:pt x="123" y="324"/>
                  </a:lnTo>
                  <a:lnTo>
                    <a:pt x="125" y="329"/>
                  </a:lnTo>
                  <a:lnTo>
                    <a:pt x="128" y="331"/>
                  </a:lnTo>
                  <a:lnTo>
                    <a:pt x="128" y="331"/>
                  </a:lnTo>
                  <a:lnTo>
                    <a:pt x="130" y="334"/>
                  </a:lnTo>
                  <a:lnTo>
                    <a:pt x="130" y="331"/>
                  </a:lnTo>
                  <a:lnTo>
                    <a:pt x="132" y="322"/>
                  </a:lnTo>
                  <a:lnTo>
                    <a:pt x="135" y="319"/>
                  </a:lnTo>
                  <a:lnTo>
                    <a:pt x="135" y="319"/>
                  </a:lnTo>
                  <a:lnTo>
                    <a:pt x="137" y="317"/>
                  </a:lnTo>
                  <a:lnTo>
                    <a:pt x="140" y="317"/>
                  </a:lnTo>
                  <a:lnTo>
                    <a:pt x="142" y="315"/>
                  </a:lnTo>
                  <a:lnTo>
                    <a:pt x="144" y="315"/>
                  </a:lnTo>
                  <a:lnTo>
                    <a:pt x="144" y="315"/>
                  </a:lnTo>
                  <a:lnTo>
                    <a:pt x="147" y="312"/>
                  </a:lnTo>
                  <a:lnTo>
                    <a:pt x="147" y="310"/>
                  </a:lnTo>
                  <a:lnTo>
                    <a:pt x="149" y="310"/>
                  </a:lnTo>
                  <a:lnTo>
                    <a:pt x="151" y="310"/>
                  </a:lnTo>
                  <a:lnTo>
                    <a:pt x="154" y="312"/>
                  </a:lnTo>
                  <a:lnTo>
                    <a:pt x="158" y="319"/>
                  </a:lnTo>
                  <a:lnTo>
                    <a:pt x="158" y="319"/>
                  </a:lnTo>
                  <a:lnTo>
                    <a:pt x="161" y="319"/>
                  </a:lnTo>
                  <a:lnTo>
                    <a:pt x="163" y="319"/>
                  </a:lnTo>
                  <a:lnTo>
                    <a:pt x="163" y="319"/>
                  </a:lnTo>
                  <a:lnTo>
                    <a:pt x="168" y="322"/>
                  </a:lnTo>
                  <a:lnTo>
                    <a:pt x="168" y="322"/>
                  </a:lnTo>
                  <a:lnTo>
                    <a:pt x="168" y="322"/>
                  </a:lnTo>
                  <a:lnTo>
                    <a:pt x="168" y="319"/>
                  </a:lnTo>
                  <a:lnTo>
                    <a:pt x="170" y="319"/>
                  </a:lnTo>
                  <a:lnTo>
                    <a:pt x="170" y="319"/>
                  </a:lnTo>
                  <a:lnTo>
                    <a:pt x="173" y="317"/>
                  </a:lnTo>
                  <a:lnTo>
                    <a:pt x="170" y="317"/>
                  </a:lnTo>
                  <a:lnTo>
                    <a:pt x="170" y="315"/>
                  </a:lnTo>
                  <a:lnTo>
                    <a:pt x="168" y="315"/>
                  </a:lnTo>
                  <a:lnTo>
                    <a:pt x="168" y="315"/>
                  </a:lnTo>
                  <a:lnTo>
                    <a:pt x="168" y="312"/>
                  </a:lnTo>
                  <a:lnTo>
                    <a:pt x="168" y="312"/>
                  </a:lnTo>
                  <a:lnTo>
                    <a:pt x="170" y="305"/>
                  </a:lnTo>
                  <a:lnTo>
                    <a:pt x="170" y="303"/>
                  </a:lnTo>
                  <a:lnTo>
                    <a:pt x="173" y="303"/>
                  </a:lnTo>
                  <a:lnTo>
                    <a:pt x="175" y="301"/>
                  </a:lnTo>
                  <a:lnTo>
                    <a:pt x="173" y="298"/>
                  </a:lnTo>
                  <a:lnTo>
                    <a:pt x="173" y="298"/>
                  </a:lnTo>
                  <a:lnTo>
                    <a:pt x="168" y="298"/>
                  </a:lnTo>
                  <a:lnTo>
                    <a:pt x="168" y="296"/>
                  </a:lnTo>
                  <a:lnTo>
                    <a:pt x="166" y="296"/>
                  </a:lnTo>
                  <a:lnTo>
                    <a:pt x="163" y="293"/>
                  </a:lnTo>
                  <a:lnTo>
                    <a:pt x="161" y="293"/>
                  </a:lnTo>
                  <a:lnTo>
                    <a:pt x="161" y="293"/>
                  </a:lnTo>
                  <a:lnTo>
                    <a:pt x="161" y="291"/>
                  </a:lnTo>
                  <a:lnTo>
                    <a:pt x="161" y="291"/>
                  </a:lnTo>
                  <a:lnTo>
                    <a:pt x="161" y="291"/>
                  </a:lnTo>
                  <a:lnTo>
                    <a:pt x="161" y="289"/>
                  </a:lnTo>
                  <a:lnTo>
                    <a:pt x="161" y="286"/>
                  </a:lnTo>
                  <a:lnTo>
                    <a:pt x="161" y="286"/>
                  </a:lnTo>
                  <a:lnTo>
                    <a:pt x="161" y="286"/>
                  </a:lnTo>
                  <a:lnTo>
                    <a:pt x="163" y="286"/>
                  </a:lnTo>
                  <a:lnTo>
                    <a:pt x="163" y="286"/>
                  </a:lnTo>
                  <a:lnTo>
                    <a:pt x="166" y="284"/>
                  </a:lnTo>
                  <a:lnTo>
                    <a:pt x="166" y="284"/>
                  </a:lnTo>
                  <a:lnTo>
                    <a:pt x="163" y="282"/>
                  </a:lnTo>
                  <a:lnTo>
                    <a:pt x="161" y="277"/>
                  </a:lnTo>
                  <a:lnTo>
                    <a:pt x="158" y="274"/>
                  </a:lnTo>
                  <a:lnTo>
                    <a:pt x="156" y="274"/>
                  </a:lnTo>
                  <a:lnTo>
                    <a:pt x="156" y="274"/>
                  </a:lnTo>
                  <a:lnTo>
                    <a:pt x="154" y="274"/>
                  </a:lnTo>
                  <a:lnTo>
                    <a:pt x="151" y="277"/>
                  </a:lnTo>
                  <a:lnTo>
                    <a:pt x="151" y="277"/>
                  </a:lnTo>
                  <a:lnTo>
                    <a:pt x="151" y="274"/>
                  </a:lnTo>
                  <a:lnTo>
                    <a:pt x="151" y="272"/>
                  </a:lnTo>
                  <a:lnTo>
                    <a:pt x="151" y="272"/>
                  </a:lnTo>
                  <a:lnTo>
                    <a:pt x="156" y="265"/>
                  </a:lnTo>
                  <a:lnTo>
                    <a:pt x="156" y="265"/>
                  </a:lnTo>
                  <a:lnTo>
                    <a:pt x="156" y="263"/>
                  </a:lnTo>
                  <a:lnTo>
                    <a:pt x="156" y="263"/>
                  </a:lnTo>
                  <a:lnTo>
                    <a:pt x="156" y="260"/>
                  </a:lnTo>
                  <a:lnTo>
                    <a:pt x="156" y="260"/>
                  </a:lnTo>
                  <a:lnTo>
                    <a:pt x="154" y="258"/>
                  </a:lnTo>
                  <a:lnTo>
                    <a:pt x="154" y="256"/>
                  </a:lnTo>
                  <a:lnTo>
                    <a:pt x="154" y="256"/>
                  </a:lnTo>
                  <a:lnTo>
                    <a:pt x="154" y="253"/>
                  </a:lnTo>
                  <a:lnTo>
                    <a:pt x="154" y="251"/>
                  </a:lnTo>
                  <a:lnTo>
                    <a:pt x="154" y="248"/>
                  </a:lnTo>
                  <a:lnTo>
                    <a:pt x="154" y="248"/>
                  </a:lnTo>
                  <a:lnTo>
                    <a:pt x="154" y="246"/>
                  </a:lnTo>
                  <a:lnTo>
                    <a:pt x="156" y="248"/>
                  </a:lnTo>
                  <a:lnTo>
                    <a:pt x="158" y="248"/>
                  </a:lnTo>
                  <a:lnTo>
                    <a:pt x="158" y="248"/>
                  </a:lnTo>
                  <a:lnTo>
                    <a:pt x="158" y="248"/>
                  </a:lnTo>
                  <a:lnTo>
                    <a:pt x="158" y="248"/>
                  </a:lnTo>
                  <a:lnTo>
                    <a:pt x="161" y="251"/>
                  </a:lnTo>
                  <a:lnTo>
                    <a:pt x="161" y="251"/>
                  </a:lnTo>
                  <a:lnTo>
                    <a:pt x="163" y="251"/>
                  </a:lnTo>
                  <a:lnTo>
                    <a:pt x="163" y="251"/>
                  </a:lnTo>
                  <a:lnTo>
                    <a:pt x="166" y="251"/>
                  </a:lnTo>
                  <a:lnTo>
                    <a:pt x="166" y="248"/>
                  </a:lnTo>
                  <a:lnTo>
                    <a:pt x="168" y="248"/>
                  </a:lnTo>
                  <a:lnTo>
                    <a:pt x="170" y="248"/>
                  </a:lnTo>
                  <a:lnTo>
                    <a:pt x="173" y="248"/>
                  </a:lnTo>
                  <a:lnTo>
                    <a:pt x="173" y="246"/>
                  </a:lnTo>
                  <a:lnTo>
                    <a:pt x="173" y="248"/>
                  </a:lnTo>
                  <a:lnTo>
                    <a:pt x="175" y="248"/>
                  </a:lnTo>
                  <a:lnTo>
                    <a:pt x="177" y="251"/>
                  </a:lnTo>
                  <a:lnTo>
                    <a:pt x="177" y="251"/>
                  </a:lnTo>
                  <a:lnTo>
                    <a:pt x="180" y="251"/>
                  </a:lnTo>
                  <a:lnTo>
                    <a:pt x="201" y="248"/>
                  </a:lnTo>
                  <a:lnTo>
                    <a:pt x="201" y="246"/>
                  </a:lnTo>
                  <a:lnTo>
                    <a:pt x="201" y="244"/>
                  </a:lnTo>
                  <a:lnTo>
                    <a:pt x="201" y="244"/>
                  </a:lnTo>
                  <a:lnTo>
                    <a:pt x="201" y="241"/>
                  </a:lnTo>
                  <a:lnTo>
                    <a:pt x="201" y="239"/>
                  </a:lnTo>
                  <a:lnTo>
                    <a:pt x="201" y="239"/>
                  </a:lnTo>
                  <a:lnTo>
                    <a:pt x="201" y="237"/>
                  </a:lnTo>
                  <a:lnTo>
                    <a:pt x="203" y="237"/>
                  </a:lnTo>
                  <a:lnTo>
                    <a:pt x="203" y="234"/>
                  </a:lnTo>
                  <a:lnTo>
                    <a:pt x="201" y="234"/>
                  </a:lnTo>
                  <a:lnTo>
                    <a:pt x="201" y="232"/>
                  </a:lnTo>
                  <a:lnTo>
                    <a:pt x="199" y="230"/>
                  </a:lnTo>
                  <a:lnTo>
                    <a:pt x="199" y="225"/>
                  </a:lnTo>
                  <a:lnTo>
                    <a:pt x="199" y="222"/>
                  </a:lnTo>
                  <a:lnTo>
                    <a:pt x="201" y="225"/>
                  </a:lnTo>
                  <a:lnTo>
                    <a:pt x="201" y="225"/>
                  </a:lnTo>
                  <a:lnTo>
                    <a:pt x="201" y="225"/>
                  </a:lnTo>
                  <a:lnTo>
                    <a:pt x="203" y="225"/>
                  </a:lnTo>
                  <a:lnTo>
                    <a:pt x="203" y="225"/>
                  </a:lnTo>
                  <a:lnTo>
                    <a:pt x="203" y="225"/>
                  </a:lnTo>
                  <a:lnTo>
                    <a:pt x="203" y="225"/>
                  </a:lnTo>
                  <a:lnTo>
                    <a:pt x="203" y="225"/>
                  </a:lnTo>
                  <a:lnTo>
                    <a:pt x="203" y="222"/>
                  </a:lnTo>
                  <a:lnTo>
                    <a:pt x="203" y="222"/>
                  </a:lnTo>
                  <a:lnTo>
                    <a:pt x="203" y="222"/>
                  </a:lnTo>
                  <a:lnTo>
                    <a:pt x="208" y="220"/>
                  </a:lnTo>
                  <a:lnTo>
                    <a:pt x="208" y="220"/>
                  </a:lnTo>
                  <a:lnTo>
                    <a:pt x="211" y="220"/>
                  </a:lnTo>
                  <a:lnTo>
                    <a:pt x="213" y="222"/>
                  </a:lnTo>
                  <a:lnTo>
                    <a:pt x="215" y="225"/>
                  </a:lnTo>
                  <a:lnTo>
                    <a:pt x="215" y="225"/>
                  </a:lnTo>
                  <a:lnTo>
                    <a:pt x="218" y="225"/>
                  </a:lnTo>
                  <a:lnTo>
                    <a:pt x="220" y="225"/>
                  </a:lnTo>
                  <a:lnTo>
                    <a:pt x="220" y="227"/>
                  </a:lnTo>
                  <a:lnTo>
                    <a:pt x="222" y="230"/>
                  </a:lnTo>
                  <a:lnTo>
                    <a:pt x="222" y="232"/>
                  </a:lnTo>
                  <a:lnTo>
                    <a:pt x="222" y="232"/>
                  </a:lnTo>
                  <a:lnTo>
                    <a:pt x="222" y="232"/>
                  </a:lnTo>
                  <a:lnTo>
                    <a:pt x="222" y="234"/>
                  </a:lnTo>
                  <a:lnTo>
                    <a:pt x="222" y="234"/>
                  </a:lnTo>
                  <a:lnTo>
                    <a:pt x="222" y="234"/>
                  </a:lnTo>
                  <a:lnTo>
                    <a:pt x="222" y="234"/>
                  </a:lnTo>
                  <a:lnTo>
                    <a:pt x="222" y="234"/>
                  </a:lnTo>
                  <a:lnTo>
                    <a:pt x="222" y="234"/>
                  </a:lnTo>
                  <a:lnTo>
                    <a:pt x="225" y="237"/>
                  </a:lnTo>
                  <a:lnTo>
                    <a:pt x="225" y="237"/>
                  </a:lnTo>
                  <a:lnTo>
                    <a:pt x="225" y="237"/>
                  </a:lnTo>
                  <a:lnTo>
                    <a:pt x="225" y="237"/>
                  </a:lnTo>
                  <a:lnTo>
                    <a:pt x="225" y="237"/>
                  </a:lnTo>
                  <a:lnTo>
                    <a:pt x="225" y="237"/>
                  </a:lnTo>
                  <a:lnTo>
                    <a:pt x="225" y="237"/>
                  </a:lnTo>
                  <a:lnTo>
                    <a:pt x="225" y="239"/>
                  </a:lnTo>
                  <a:lnTo>
                    <a:pt x="225" y="239"/>
                  </a:lnTo>
                  <a:lnTo>
                    <a:pt x="225" y="239"/>
                  </a:lnTo>
                  <a:lnTo>
                    <a:pt x="225" y="239"/>
                  </a:lnTo>
                  <a:lnTo>
                    <a:pt x="225" y="239"/>
                  </a:lnTo>
                  <a:lnTo>
                    <a:pt x="227" y="239"/>
                  </a:lnTo>
                  <a:lnTo>
                    <a:pt x="227" y="239"/>
                  </a:lnTo>
                  <a:lnTo>
                    <a:pt x="229" y="241"/>
                  </a:lnTo>
                  <a:lnTo>
                    <a:pt x="229" y="241"/>
                  </a:lnTo>
                  <a:lnTo>
                    <a:pt x="229" y="244"/>
                  </a:lnTo>
                  <a:lnTo>
                    <a:pt x="229" y="244"/>
                  </a:lnTo>
                  <a:lnTo>
                    <a:pt x="229" y="244"/>
                  </a:lnTo>
                  <a:lnTo>
                    <a:pt x="229" y="244"/>
                  </a:lnTo>
                  <a:lnTo>
                    <a:pt x="229" y="244"/>
                  </a:lnTo>
                  <a:lnTo>
                    <a:pt x="229" y="246"/>
                  </a:lnTo>
                  <a:lnTo>
                    <a:pt x="229" y="246"/>
                  </a:lnTo>
                  <a:lnTo>
                    <a:pt x="229" y="246"/>
                  </a:lnTo>
                  <a:lnTo>
                    <a:pt x="229" y="246"/>
                  </a:lnTo>
                  <a:lnTo>
                    <a:pt x="229" y="246"/>
                  </a:lnTo>
                  <a:lnTo>
                    <a:pt x="229" y="248"/>
                  </a:lnTo>
                  <a:lnTo>
                    <a:pt x="229" y="248"/>
                  </a:lnTo>
                  <a:lnTo>
                    <a:pt x="229" y="248"/>
                  </a:lnTo>
                  <a:lnTo>
                    <a:pt x="229" y="248"/>
                  </a:lnTo>
                  <a:lnTo>
                    <a:pt x="227" y="248"/>
                  </a:lnTo>
                  <a:lnTo>
                    <a:pt x="229" y="248"/>
                  </a:lnTo>
                  <a:lnTo>
                    <a:pt x="229" y="248"/>
                  </a:lnTo>
                  <a:lnTo>
                    <a:pt x="229" y="248"/>
                  </a:lnTo>
                  <a:lnTo>
                    <a:pt x="232" y="248"/>
                  </a:lnTo>
                  <a:lnTo>
                    <a:pt x="232" y="248"/>
                  </a:lnTo>
                  <a:lnTo>
                    <a:pt x="232" y="248"/>
                  </a:lnTo>
                  <a:lnTo>
                    <a:pt x="237" y="248"/>
                  </a:lnTo>
                  <a:lnTo>
                    <a:pt x="237" y="251"/>
                  </a:lnTo>
                  <a:lnTo>
                    <a:pt x="239" y="251"/>
                  </a:lnTo>
                  <a:lnTo>
                    <a:pt x="239" y="248"/>
                  </a:lnTo>
                  <a:lnTo>
                    <a:pt x="239" y="248"/>
                  </a:lnTo>
                  <a:lnTo>
                    <a:pt x="239" y="248"/>
                  </a:lnTo>
                  <a:lnTo>
                    <a:pt x="248" y="253"/>
                  </a:lnTo>
                  <a:lnTo>
                    <a:pt x="251" y="253"/>
                  </a:lnTo>
                  <a:lnTo>
                    <a:pt x="251" y="253"/>
                  </a:lnTo>
                  <a:lnTo>
                    <a:pt x="253" y="253"/>
                  </a:lnTo>
                  <a:lnTo>
                    <a:pt x="253" y="253"/>
                  </a:lnTo>
                  <a:lnTo>
                    <a:pt x="253" y="253"/>
                  </a:lnTo>
                  <a:lnTo>
                    <a:pt x="253" y="253"/>
                  </a:lnTo>
                  <a:lnTo>
                    <a:pt x="253" y="253"/>
                  </a:lnTo>
                  <a:lnTo>
                    <a:pt x="256" y="253"/>
                  </a:lnTo>
                  <a:lnTo>
                    <a:pt x="256" y="253"/>
                  </a:lnTo>
                  <a:lnTo>
                    <a:pt x="256" y="253"/>
                  </a:lnTo>
                  <a:lnTo>
                    <a:pt x="256" y="251"/>
                  </a:lnTo>
                  <a:lnTo>
                    <a:pt x="256" y="251"/>
                  </a:lnTo>
                  <a:lnTo>
                    <a:pt x="256" y="251"/>
                  </a:lnTo>
                  <a:lnTo>
                    <a:pt x="258" y="251"/>
                  </a:lnTo>
                  <a:lnTo>
                    <a:pt x="258" y="248"/>
                  </a:lnTo>
                  <a:lnTo>
                    <a:pt x="260" y="248"/>
                  </a:lnTo>
                  <a:lnTo>
                    <a:pt x="260" y="248"/>
                  </a:lnTo>
                  <a:lnTo>
                    <a:pt x="260" y="248"/>
                  </a:lnTo>
                  <a:lnTo>
                    <a:pt x="263" y="246"/>
                  </a:lnTo>
                  <a:lnTo>
                    <a:pt x="263" y="246"/>
                  </a:lnTo>
                  <a:lnTo>
                    <a:pt x="263" y="246"/>
                  </a:lnTo>
                  <a:lnTo>
                    <a:pt x="263" y="246"/>
                  </a:lnTo>
                  <a:lnTo>
                    <a:pt x="263" y="244"/>
                  </a:lnTo>
                  <a:lnTo>
                    <a:pt x="267" y="241"/>
                  </a:lnTo>
                  <a:lnTo>
                    <a:pt x="267" y="239"/>
                  </a:lnTo>
                  <a:lnTo>
                    <a:pt x="267" y="239"/>
                  </a:lnTo>
                  <a:lnTo>
                    <a:pt x="267" y="239"/>
                  </a:lnTo>
                  <a:lnTo>
                    <a:pt x="267" y="239"/>
                  </a:lnTo>
                  <a:lnTo>
                    <a:pt x="270" y="237"/>
                  </a:lnTo>
                  <a:lnTo>
                    <a:pt x="270" y="234"/>
                  </a:lnTo>
                  <a:lnTo>
                    <a:pt x="270" y="234"/>
                  </a:lnTo>
                  <a:lnTo>
                    <a:pt x="270" y="234"/>
                  </a:lnTo>
                  <a:lnTo>
                    <a:pt x="270" y="234"/>
                  </a:lnTo>
                  <a:lnTo>
                    <a:pt x="272" y="237"/>
                  </a:lnTo>
                  <a:lnTo>
                    <a:pt x="272" y="237"/>
                  </a:lnTo>
                  <a:lnTo>
                    <a:pt x="272" y="239"/>
                  </a:lnTo>
                  <a:lnTo>
                    <a:pt x="272" y="241"/>
                  </a:lnTo>
                  <a:lnTo>
                    <a:pt x="274" y="244"/>
                  </a:lnTo>
                  <a:lnTo>
                    <a:pt x="274" y="244"/>
                  </a:lnTo>
                  <a:lnTo>
                    <a:pt x="277" y="244"/>
                  </a:lnTo>
                  <a:lnTo>
                    <a:pt x="277" y="246"/>
                  </a:lnTo>
                  <a:lnTo>
                    <a:pt x="277" y="246"/>
                  </a:lnTo>
                  <a:lnTo>
                    <a:pt x="277" y="246"/>
                  </a:lnTo>
                  <a:lnTo>
                    <a:pt x="277" y="248"/>
                  </a:lnTo>
                  <a:lnTo>
                    <a:pt x="277" y="248"/>
                  </a:lnTo>
                  <a:lnTo>
                    <a:pt x="279" y="248"/>
                  </a:lnTo>
                  <a:lnTo>
                    <a:pt x="279" y="248"/>
                  </a:lnTo>
                  <a:lnTo>
                    <a:pt x="277" y="248"/>
                  </a:lnTo>
                  <a:lnTo>
                    <a:pt x="277" y="251"/>
                  </a:lnTo>
                  <a:lnTo>
                    <a:pt x="277" y="251"/>
                  </a:lnTo>
                  <a:lnTo>
                    <a:pt x="274" y="253"/>
                  </a:lnTo>
                  <a:lnTo>
                    <a:pt x="274" y="253"/>
                  </a:lnTo>
                  <a:lnTo>
                    <a:pt x="274" y="256"/>
                  </a:lnTo>
                  <a:lnTo>
                    <a:pt x="277" y="256"/>
                  </a:lnTo>
                  <a:lnTo>
                    <a:pt x="277" y="256"/>
                  </a:lnTo>
                  <a:lnTo>
                    <a:pt x="279" y="256"/>
                  </a:lnTo>
                  <a:lnTo>
                    <a:pt x="279" y="256"/>
                  </a:lnTo>
                  <a:lnTo>
                    <a:pt x="282" y="256"/>
                  </a:lnTo>
                  <a:lnTo>
                    <a:pt x="282" y="256"/>
                  </a:lnTo>
                  <a:lnTo>
                    <a:pt x="282" y="256"/>
                  </a:lnTo>
                  <a:lnTo>
                    <a:pt x="282" y="256"/>
                  </a:lnTo>
                  <a:lnTo>
                    <a:pt x="282" y="256"/>
                  </a:lnTo>
                  <a:lnTo>
                    <a:pt x="284" y="256"/>
                  </a:lnTo>
                  <a:lnTo>
                    <a:pt x="284" y="256"/>
                  </a:lnTo>
                  <a:lnTo>
                    <a:pt x="286" y="256"/>
                  </a:lnTo>
                  <a:lnTo>
                    <a:pt x="286" y="256"/>
                  </a:lnTo>
                  <a:lnTo>
                    <a:pt x="286" y="256"/>
                  </a:lnTo>
                  <a:lnTo>
                    <a:pt x="286" y="256"/>
                  </a:lnTo>
                  <a:lnTo>
                    <a:pt x="289" y="256"/>
                  </a:lnTo>
                  <a:lnTo>
                    <a:pt x="289" y="256"/>
                  </a:lnTo>
                  <a:lnTo>
                    <a:pt x="289" y="256"/>
                  </a:lnTo>
                  <a:lnTo>
                    <a:pt x="289" y="256"/>
                  </a:lnTo>
                  <a:lnTo>
                    <a:pt x="289" y="253"/>
                  </a:lnTo>
                  <a:lnTo>
                    <a:pt x="289" y="253"/>
                  </a:lnTo>
                  <a:lnTo>
                    <a:pt x="291" y="253"/>
                  </a:lnTo>
                  <a:lnTo>
                    <a:pt x="291" y="253"/>
                  </a:lnTo>
                  <a:lnTo>
                    <a:pt x="291" y="251"/>
                  </a:lnTo>
                  <a:lnTo>
                    <a:pt x="291" y="251"/>
                  </a:lnTo>
                  <a:lnTo>
                    <a:pt x="291" y="251"/>
                  </a:lnTo>
                  <a:lnTo>
                    <a:pt x="293" y="248"/>
                  </a:lnTo>
                  <a:lnTo>
                    <a:pt x="293" y="248"/>
                  </a:lnTo>
                  <a:lnTo>
                    <a:pt x="293" y="248"/>
                  </a:lnTo>
                  <a:lnTo>
                    <a:pt x="296" y="248"/>
                  </a:lnTo>
                  <a:lnTo>
                    <a:pt x="296" y="248"/>
                  </a:lnTo>
                  <a:lnTo>
                    <a:pt x="296" y="246"/>
                  </a:lnTo>
                  <a:lnTo>
                    <a:pt x="291" y="244"/>
                  </a:lnTo>
                  <a:lnTo>
                    <a:pt x="291" y="241"/>
                  </a:lnTo>
                  <a:lnTo>
                    <a:pt x="291" y="241"/>
                  </a:lnTo>
                  <a:lnTo>
                    <a:pt x="293" y="241"/>
                  </a:lnTo>
                  <a:lnTo>
                    <a:pt x="296" y="239"/>
                  </a:lnTo>
                  <a:lnTo>
                    <a:pt x="296" y="239"/>
                  </a:lnTo>
                  <a:lnTo>
                    <a:pt x="293" y="239"/>
                  </a:lnTo>
                  <a:lnTo>
                    <a:pt x="293" y="239"/>
                  </a:lnTo>
                  <a:lnTo>
                    <a:pt x="296" y="237"/>
                  </a:lnTo>
                  <a:lnTo>
                    <a:pt x="296" y="237"/>
                  </a:lnTo>
                  <a:lnTo>
                    <a:pt x="296" y="237"/>
                  </a:lnTo>
                  <a:lnTo>
                    <a:pt x="296" y="237"/>
                  </a:lnTo>
                  <a:lnTo>
                    <a:pt x="296" y="234"/>
                  </a:lnTo>
                  <a:lnTo>
                    <a:pt x="298" y="232"/>
                  </a:lnTo>
                  <a:lnTo>
                    <a:pt x="298" y="232"/>
                  </a:lnTo>
                  <a:lnTo>
                    <a:pt x="296" y="232"/>
                  </a:lnTo>
                  <a:lnTo>
                    <a:pt x="296" y="232"/>
                  </a:lnTo>
                  <a:lnTo>
                    <a:pt x="296" y="232"/>
                  </a:lnTo>
                  <a:lnTo>
                    <a:pt x="296" y="230"/>
                  </a:lnTo>
                  <a:lnTo>
                    <a:pt x="296" y="230"/>
                  </a:lnTo>
                  <a:lnTo>
                    <a:pt x="296" y="230"/>
                  </a:lnTo>
                  <a:lnTo>
                    <a:pt x="296" y="230"/>
                  </a:lnTo>
                  <a:lnTo>
                    <a:pt x="296" y="230"/>
                  </a:lnTo>
                  <a:lnTo>
                    <a:pt x="298" y="227"/>
                  </a:lnTo>
                  <a:lnTo>
                    <a:pt x="303" y="225"/>
                  </a:lnTo>
                  <a:lnTo>
                    <a:pt x="303" y="225"/>
                  </a:lnTo>
                  <a:lnTo>
                    <a:pt x="305" y="225"/>
                  </a:lnTo>
                  <a:lnTo>
                    <a:pt x="305" y="225"/>
                  </a:lnTo>
                  <a:lnTo>
                    <a:pt x="305" y="222"/>
                  </a:lnTo>
                  <a:lnTo>
                    <a:pt x="305" y="222"/>
                  </a:lnTo>
                  <a:lnTo>
                    <a:pt x="305" y="220"/>
                  </a:lnTo>
                  <a:lnTo>
                    <a:pt x="305" y="215"/>
                  </a:lnTo>
                  <a:lnTo>
                    <a:pt x="305" y="215"/>
                  </a:lnTo>
                  <a:lnTo>
                    <a:pt x="305" y="213"/>
                  </a:lnTo>
                  <a:lnTo>
                    <a:pt x="308" y="213"/>
                  </a:lnTo>
                  <a:lnTo>
                    <a:pt x="308" y="213"/>
                  </a:lnTo>
                  <a:lnTo>
                    <a:pt x="305" y="213"/>
                  </a:lnTo>
                  <a:lnTo>
                    <a:pt x="305" y="213"/>
                  </a:lnTo>
                  <a:lnTo>
                    <a:pt x="305" y="211"/>
                  </a:lnTo>
                  <a:lnTo>
                    <a:pt x="303" y="211"/>
                  </a:lnTo>
                  <a:lnTo>
                    <a:pt x="303" y="208"/>
                  </a:lnTo>
                  <a:lnTo>
                    <a:pt x="303" y="208"/>
                  </a:lnTo>
                  <a:lnTo>
                    <a:pt x="305" y="208"/>
                  </a:lnTo>
                  <a:lnTo>
                    <a:pt x="305" y="208"/>
                  </a:lnTo>
                  <a:lnTo>
                    <a:pt x="305" y="208"/>
                  </a:lnTo>
                  <a:lnTo>
                    <a:pt x="305" y="208"/>
                  </a:lnTo>
                  <a:lnTo>
                    <a:pt x="305" y="206"/>
                  </a:lnTo>
                  <a:lnTo>
                    <a:pt x="308" y="206"/>
                  </a:lnTo>
                  <a:lnTo>
                    <a:pt x="308" y="206"/>
                  </a:lnTo>
                  <a:lnTo>
                    <a:pt x="308" y="206"/>
                  </a:lnTo>
                  <a:lnTo>
                    <a:pt x="308" y="203"/>
                  </a:lnTo>
                  <a:lnTo>
                    <a:pt x="308" y="203"/>
                  </a:lnTo>
                  <a:lnTo>
                    <a:pt x="308" y="201"/>
                  </a:lnTo>
                  <a:lnTo>
                    <a:pt x="308" y="201"/>
                  </a:lnTo>
                  <a:lnTo>
                    <a:pt x="308" y="201"/>
                  </a:lnTo>
                  <a:lnTo>
                    <a:pt x="308" y="199"/>
                  </a:lnTo>
                  <a:lnTo>
                    <a:pt x="310" y="199"/>
                  </a:lnTo>
                  <a:lnTo>
                    <a:pt x="310" y="199"/>
                  </a:lnTo>
                  <a:lnTo>
                    <a:pt x="310" y="196"/>
                  </a:lnTo>
                  <a:lnTo>
                    <a:pt x="308" y="196"/>
                  </a:lnTo>
                  <a:lnTo>
                    <a:pt x="308" y="196"/>
                  </a:lnTo>
                  <a:lnTo>
                    <a:pt x="305" y="194"/>
                  </a:lnTo>
                  <a:lnTo>
                    <a:pt x="308" y="194"/>
                  </a:lnTo>
                  <a:lnTo>
                    <a:pt x="308" y="194"/>
                  </a:lnTo>
                  <a:lnTo>
                    <a:pt x="308" y="194"/>
                  </a:lnTo>
                  <a:lnTo>
                    <a:pt x="308" y="192"/>
                  </a:lnTo>
                  <a:lnTo>
                    <a:pt x="308" y="192"/>
                  </a:lnTo>
                  <a:lnTo>
                    <a:pt x="308" y="192"/>
                  </a:lnTo>
                  <a:lnTo>
                    <a:pt x="308" y="189"/>
                  </a:lnTo>
                  <a:lnTo>
                    <a:pt x="308" y="189"/>
                  </a:lnTo>
                  <a:lnTo>
                    <a:pt x="308" y="187"/>
                  </a:lnTo>
                  <a:lnTo>
                    <a:pt x="308" y="187"/>
                  </a:lnTo>
                  <a:lnTo>
                    <a:pt x="308" y="187"/>
                  </a:lnTo>
                  <a:lnTo>
                    <a:pt x="308" y="187"/>
                  </a:lnTo>
                  <a:lnTo>
                    <a:pt x="308" y="185"/>
                  </a:lnTo>
                  <a:lnTo>
                    <a:pt x="308" y="185"/>
                  </a:lnTo>
                  <a:lnTo>
                    <a:pt x="308" y="185"/>
                  </a:lnTo>
                  <a:lnTo>
                    <a:pt x="308" y="185"/>
                  </a:lnTo>
                  <a:lnTo>
                    <a:pt x="308" y="182"/>
                  </a:lnTo>
                  <a:lnTo>
                    <a:pt x="305" y="182"/>
                  </a:lnTo>
                  <a:lnTo>
                    <a:pt x="305" y="177"/>
                  </a:lnTo>
                  <a:lnTo>
                    <a:pt x="305" y="177"/>
                  </a:lnTo>
                  <a:lnTo>
                    <a:pt x="305" y="175"/>
                  </a:lnTo>
                  <a:lnTo>
                    <a:pt x="305" y="173"/>
                  </a:lnTo>
                  <a:lnTo>
                    <a:pt x="305" y="173"/>
                  </a:lnTo>
                  <a:lnTo>
                    <a:pt x="308" y="170"/>
                  </a:lnTo>
                  <a:lnTo>
                    <a:pt x="308" y="170"/>
                  </a:lnTo>
                  <a:lnTo>
                    <a:pt x="308" y="168"/>
                  </a:lnTo>
                  <a:lnTo>
                    <a:pt x="308" y="168"/>
                  </a:lnTo>
                  <a:lnTo>
                    <a:pt x="308" y="166"/>
                  </a:lnTo>
                  <a:lnTo>
                    <a:pt x="308" y="166"/>
                  </a:lnTo>
                  <a:lnTo>
                    <a:pt x="308" y="163"/>
                  </a:lnTo>
                  <a:lnTo>
                    <a:pt x="310" y="159"/>
                  </a:lnTo>
                  <a:close/>
                  <a:moveTo>
                    <a:pt x="38" y="80"/>
                  </a:moveTo>
                  <a:lnTo>
                    <a:pt x="35" y="80"/>
                  </a:lnTo>
                  <a:lnTo>
                    <a:pt x="35" y="80"/>
                  </a:lnTo>
                  <a:lnTo>
                    <a:pt x="38" y="80"/>
                  </a:lnTo>
                  <a:close/>
                  <a:moveTo>
                    <a:pt x="14" y="161"/>
                  </a:moveTo>
                  <a:lnTo>
                    <a:pt x="14" y="161"/>
                  </a:lnTo>
                  <a:lnTo>
                    <a:pt x="14" y="161"/>
                  </a:lnTo>
                  <a:lnTo>
                    <a:pt x="14" y="161"/>
                  </a:lnTo>
                  <a:lnTo>
                    <a:pt x="14" y="163"/>
                  </a:lnTo>
                  <a:lnTo>
                    <a:pt x="14" y="163"/>
                  </a:lnTo>
                  <a:lnTo>
                    <a:pt x="17" y="163"/>
                  </a:lnTo>
                  <a:lnTo>
                    <a:pt x="17" y="163"/>
                  </a:lnTo>
                  <a:lnTo>
                    <a:pt x="17" y="163"/>
                  </a:lnTo>
                  <a:lnTo>
                    <a:pt x="19" y="163"/>
                  </a:lnTo>
                  <a:lnTo>
                    <a:pt x="19" y="161"/>
                  </a:lnTo>
                  <a:lnTo>
                    <a:pt x="19" y="159"/>
                  </a:lnTo>
                  <a:lnTo>
                    <a:pt x="19" y="156"/>
                  </a:lnTo>
                  <a:lnTo>
                    <a:pt x="17" y="156"/>
                  </a:lnTo>
                  <a:lnTo>
                    <a:pt x="17" y="156"/>
                  </a:lnTo>
                  <a:lnTo>
                    <a:pt x="17" y="156"/>
                  </a:lnTo>
                  <a:lnTo>
                    <a:pt x="17" y="156"/>
                  </a:lnTo>
                  <a:lnTo>
                    <a:pt x="17" y="156"/>
                  </a:lnTo>
                  <a:lnTo>
                    <a:pt x="17" y="154"/>
                  </a:lnTo>
                  <a:lnTo>
                    <a:pt x="17" y="156"/>
                  </a:lnTo>
                  <a:lnTo>
                    <a:pt x="14" y="156"/>
                  </a:lnTo>
                  <a:lnTo>
                    <a:pt x="14" y="156"/>
                  </a:lnTo>
                  <a:lnTo>
                    <a:pt x="14" y="159"/>
                  </a:lnTo>
                  <a:lnTo>
                    <a:pt x="14" y="159"/>
                  </a:lnTo>
                  <a:lnTo>
                    <a:pt x="14" y="159"/>
                  </a:lnTo>
                  <a:lnTo>
                    <a:pt x="14" y="159"/>
                  </a:lnTo>
                  <a:lnTo>
                    <a:pt x="14" y="161"/>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28" name="Freeform 47">
              <a:extLst>
                <a:ext uri="{FF2B5EF4-FFF2-40B4-BE49-F238E27FC236}">
                  <a16:creationId xmlns:a16="http://schemas.microsoft.com/office/drawing/2014/main" id="{D035FD99-27CC-4AEE-E7C5-C526FDD02B42}"/>
                </a:ext>
              </a:extLst>
            </p:cNvPr>
            <p:cNvSpPr>
              <a:spLocks/>
            </p:cNvSpPr>
            <p:nvPr/>
          </p:nvSpPr>
          <p:spPr bwMode="auto">
            <a:xfrm>
              <a:off x="9369477" y="2311563"/>
              <a:ext cx="1021327" cy="789555"/>
            </a:xfrm>
            <a:custGeom>
              <a:avLst/>
              <a:gdLst>
                <a:gd name="T0" fmla="*/ 689 w 802"/>
                <a:gd name="T1" fmla="*/ 353 h 620"/>
                <a:gd name="T2" fmla="*/ 613 w 802"/>
                <a:gd name="T3" fmla="*/ 329 h 620"/>
                <a:gd name="T4" fmla="*/ 556 w 802"/>
                <a:gd name="T5" fmla="*/ 298 h 620"/>
                <a:gd name="T6" fmla="*/ 544 w 802"/>
                <a:gd name="T7" fmla="*/ 272 h 620"/>
                <a:gd name="T8" fmla="*/ 518 w 802"/>
                <a:gd name="T9" fmla="*/ 237 h 620"/>
                <a:gd name="T10" fmla="*/ 528 w 802"/>
                <a:gd name="T11" fmla="*/ 218 h 620"/>
                <a:gd name="T12" fmla="*/ 516 w 802"/>
                <a:gd name="T13" fmla="*/ 208 h 620"/>
                <a:gd name="T14" fmla="*/ 487 w 802"/>
                <a:gd name="T15" fmla="*/ 213 h 620"/>
                <a:gd name="T16" fmla="*/ 471 w 802"/>
                <a:gd name="T17" fmla="*/ 208 h 620"/>
                <a:gd name="T18" fmla="*/ 480 w 802"/>
                <a:gd name="T19" fmla="*/ 166 h 620"/>
                <a:gd name="T20" fmla="*/ 476 w 802"/>
                <a:gd name="T21" fmla="*/ 107 h 620"/>
                <a:gd name="T22" fmla="*/ 407 w 802"/>
                <a:gd name="T23" fmla="*/ 38 h 620"/>
                <a:gd name="T24" fmla="*/ 369 w 802"/>
                <a:gd name="T25" fmla="*/ 26 h 620"/>
                <a:gd name="T26" fmla="*/ 345 w 802"/>
                <a:gd name="T27" fmla="*/ 21 h 620"/>
                <a:gd name="T28" fmla="*/ 322 w 802"/>
                <a:gd name="T29" fmla="*/ 14 h 620"/>
                <a:gd name="T30" fmla="*/ 300 w 802"/>
                <a:gd name="T31" fmla="*/ 26 h 620"/>
                <a:gd name="T32" fmla="*/ 282 w 802"/>
                <a:gd name="T33" fmla="*/ 17 h 620"/>
                <a:gd name="T34" fmla="*/ 265 w 802"/>
                <a:gd name="T35" fmla="*/ 7 h 620"/>
                <a:gd name="T36" fmla="*/ 246 w 802"/>
                <a:gd name="T37" fmla="*/ 38 h 620"/>
                <a:gd name="T38" fmla="*/ 237 w 802"/>
                <a:gd name="T39" fmla="*/ 33 h 620"/>
                <a:gd name="T40" fmla="*/ 220 w 802"/>
                <a:gd name="T41" fmla="*/ 31 h 620"/>
                <a:gd name="T42" fmla="*/ 206 w 802"/>
                <a:gd name="T43" fmla="*/ 31 h 620"/>
                <a:gd name="T44" fmla="*/ 185 w 802"/>
                <a:gd name="T45" fmla="*/ 52 h 620"/>
                <a:gd name="T46" fmla="*/ 168 w 802"/>
                <a:gd name="T47" fmla="*/ 107 h 620"/>
                <a:gd name="T48" fmla="*/ 144 w 802"/>
                <a:gd name="T49" fmla="*/ 123 h 620"/>
                <a:gd name="T50" fmla="*/ 128 w 802"/>
                <a:gd name="T51" fmla="*/ 149 h 620"/>
                <a:gd name="T52" fmla="*/ 111 w 802"/>
                <a:gd name="T53" fmla="*/ 168 h 620"/>
                <a:gd name="T54" fmla="*/ 102 w 802"/>
                <a:gd name="T55" fmla="*/ 215 h 620"/>
                <a:gd name="T56" fmla="*/ 95 w 802"/>
                <a:gd name="T57" fmla="*/ 230 h 620"/>
                <a:gd name="T58" fmla="*/ 69 w 802"/>
                <a:gd name="T59" fmla="*/ 239 h 620"/>
                <a:gd name="T60" fmla="*/ 59 w 802"/>
                <a:gd name="T61" fmla="*/ 341 h 620"/>
                <a:gd name="T62" fmla="*/ 35 w 802"/>
                <a:gd name="T63" fmla="*/ 353 h 620"/>
                <a:gd name="T64" fmla="*/ 21 w 802"/>
                <a:gd name="T65" fmla="*/ 350 h 620"/>
                <a:gd name="T66" fmla="*/ 9 w 802"/>
                <a:gd name="T67" fmla="*/ 355 h 620"/>
                <a:gd name="T68" fmla="*/ 9 w 802"/>
                <a:gd name="T69" fmla="*/ 362 h 620"/>
                <a:gd name="T70" fmla="*/ 2 w 802"/>
                <a:gd name="T71" fmla="*/ 374 h 620"/>
                <a:gd name="T72" fmla="*/ 7 w 802"/>
                <a:gd name="T73" fmla="*/ 386 h 620"/>
                <a:gd name="T74" fmla="*/ 26 w 802"/>
                <a:gd name="T75" fmla="*/ 388 h 620"/>
                <a:gd name="T76" fmla="*/ 45 w 802"/>
                <a:gd name="T77" fmla="*/ 398 h 620"/>
                <a:gd name="T78" fmla="*/ 64 w 802"/>
                <a:gd name="T79" fmla="*/ 424 h 620"/>
                <a:gd name="T80" fmla="*/ 83 w 802"/>
                <a:gd name="T81" fmla="*/ 438 h 620"/>
                <a:gd name="T82" fmla="*/ 92 w 802"/>
                <a:gd name="T83" fmla="*/ 447 h 620"/>
                <a:gd name="T84" fmla="*/ 106 w 802"/>
                <a:gd name="T85" fmla="*/ 481 h 620"/>
                <a:gd name="T86" fmla="*/ 118 w 802"/>
                <a:gd name="T87" fmla="*/ 507 h 620"/>
                <a:gd name="T88" fmla="*/ 132 w 802"/>
                <a:gd name="T89" fmla="*/ 511 h 620"/>
                <a:gd name="T90" fmla="*/ 151 w 802"/>
                <a:gd name="T91" fmla="*/ 525 h 620"/>
                <a:gd name="T92" fmla="*/ 161 w 802"/>
                <a:gd name="T93" fmla="*/ 563 h 620"/>
                <a:gd name="T94" fmla="*/ 213 w 802"/>
                <a:gd name="T95" fmla="*/ 568 h 620"/>
                <a:gd name="T96" fmla="*/ 239 w 802"/>
                <a:gd name="T97" fmla="*/ 585 h 620"/>
                <a:gd name="T98" fmla="*/ 289 w 802"/>
                <a:gd name="T99" fmla="*/ 608 h 620"/>
                <a:gd name="T100" fmla="*/ 300 w 802"/>
                <a:gd name="T101" fmla="*/ 608 h 620"/>
                <a:gd name="T102" fmla="*/ 326 w 802"/>
                <a:gd name="T103" fmla="*/ 613 h 620"/>
                <a:gd name="T104" fmla="*/ 350 w 802"/>
                <a:gd name="T105" fmla="*/ 618 h 620"/>
                <a:gd name="T106" fmla="*/ 383 w 802"/>
                <a:gd name="T107" fmla="*/ 587 h 620"/>
                <a:gd name="T108" fmla="*/ 423 w 802"/>
                <a:gd name="T109" fmla="*/ 580 h 620"/>
                <a:gd name="T110" fmla="*/ 464 w 802"/>
                <a:gd name="T111" fmla="*/ 589 h 620"/>
                <a:gd name="T112" fmla="*/ 497 w 802"/>
                <a:gd name="T113" fmla="*/ 578 h 620"/>
                <a:gd name="T114" fmla="*/ 554 w 802"/>
                <a:gd name="T115" fmla="*/ 547 h 620"/>
                <a:gd name="T116" fmla="*/ 613 w 802"/>
                <a:gd name="T117" fmla="*/ 537 h 620"/>
                <a:gd name="T118" fmla="*/ 662 w 802"/>
                <a:gd name="T119" fmla="*/ 514 h 620"/>
                <a:gd name="T120" fmla="*/ 722 w 802"/>
                <a:gd name="T121" fmla="*/ 450 h 620"/>
                <a:gd name="T122" fmla="*/ 764 w 802"/>
                <a:gd name="T123" fmla="*/ 410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2" h="620">
                  <a:moveTo>
                    <a:pt x="793" y="374"/>
                  </a:moveTo>
                  <a:lnTo>
                    <a:pt x="752" y="374"/>
                  </a:lnTo>
                  <a:lnTo>
                    <a:pt x="748" y="374"/>
                  </a:lnTo>
                  <a:lnTo>
                    <a:pt x="745" y="372"/>
                  </a:lnTo>
                  <a:lnTo>
                    <a:pt x="741" y="372"/>
                  </a:lnTo>
                  <a:lnTo>
                    <a:pt x="736" y="369"/>
                  </a:lnTo>
                  <a:lnTo>
                    <a:pt x="733" y="369"/>
                  </a:lnTo>
                  <a:lnTo>
                    <a:pt x="729" y="367"/>
                  </a:lnTo>
                  <a:lnTo>
                    <a:pt x="724" y="365"/>
                  </a:lnTo>
                  <a:lnTo>
                    <a:pt x="719" y="365"/>
                  </a:lnTo>
                  <a:lnTo>
                    <a:pt x="715" y="362"/>
                  </a:lnTo>
                  <a:lnTo>
                    <a:pt x="710" y="360"/>
                  </a:lnTo>
                  <a:lnTo>
                    <a:pt x="705" y="360"/>
                  </a:lnTo>
                  <a:lnTo>
                    <a:pt x="700" y="357"/>
                  </a:lnTo>
                  <a:lnTo>
                    <a:pt x="696" y="357"/>
                  </a:lnTo>
                  <a:lnTo>
                    <a:pt x="693" y="355"/>
                  </a:lnTo>
                  <a:lnTo>
                    <a:pt x="689" y="353"/>
                  </a:lnTo>
                  <a:lnTo>
                    <a:pt x="684" y="353"/>
                  </a:lnTo>
                  <a:lnTo>
                    <a:pt x="679" y="350"/>
                  </a:lnTo>
                  <a:lnTo>
                    <a:pt x="674" y="348"/>
                  </a:lnTo>
                  <a:lnTo>
                    <a:pt x="670" y="348"/>
                  </a:lnTo>
                  <a:lnTo>
                    <a:pt x="670" y="348"/>
                  </a:lnTo>
                  <a:lnTo>
                    <a:pt x="665" y="346"/>
                  </a:lnTo>
                  <a:lnTo>
                    <a:pt x="660" y="343"/>
                  </a:lnTo>
                  <a:lnTo>
                    <a:pt x="655" y="343"/>
                  </a:lnTo>
                  <a:lnTo>
                    <a:pt x="651" y="341"/>
                  </a:lnTo>
                  <a:lnTo>
                    <a:pt x="646" y="339"/>
                  </a:lnTo>
                  <a:lnTo>
                    <a:pt x="641" y="339"/>
                  </a:lnTo>
                  <a:lnTo>
                    <a:pt x="636" y="336"/>
                  </a:lnTo>
                  <a:lnTo>
                    <a:pt x="632" y="336"/>
                  </a:lnTo>
                  <a:lnTo>
                    <a:pt x="627" y="334"/>
                  </a:lnTo>
                  <a:lnTo>
                    <a:pt x="622" y="331"/>
                  </a:lnTo>
                  <a:lnTo>
                    <a:pt x="618" y="331"/>
                  </a:lnTo>
                  <a:lnTo>
                    <a:pt x="613" y="329"/>
                  </a:lnTo>
                  <a:lnTo>
                    <a:pt x="608" y="327"/>
                  </a:lnTo>
                  <a:lnTo>
                    <a:pt x="603" y="327"/>
                  </a:lnTo>
                  <a:lnTo>
                    <a:pt x="599" y="324"/>
                  </a:lnTo>
                  <a:lnTo>
                    <a:pt x="594" y="322"/>
                  </a:lnTo>
                  <a:lnTo>
                    <a:pt x="589" y="322"/>
                  </a:lnTo>
                  <a:lnTo>
                    <a:pt x="587" y="320"/>
                  </a:lnTo>
                  <a:lnTo>
                    <a:pt x="584" y="317"/>
                  </a:lnTo>
                  <a:lnTo>
                    <a:pt x="577" y="310"/>
                  </a:lnTo>
                  <a:lnTo>
                    <a:pt x="573" y="305"/>
                  </a:lnTo>
                  <a:lnTo>
                    <a:pt x="568" y="303"/>
                  </a:lnTo>
                  <a:lnTo>
                    <a:pt x="568" y="301"/>
                  </a:lnTo>
                  <a:lnTo>
                    <a:pt x="568" y="303"/>
                  </a:lnTo>
                  <a:lnTo>
                    <a:pt x="565" y="303"/>
                  </a:lnTo>
                  <a:lnTo>
                    <a:pt x="565" y="303"/>
                  </a:lnTo>
                  <a:lnTo>
                    <a:pt x="561" y="301"/>
                  </a:lnTo>
                  <a:lnTo>
                    <a:pt x="558" y="298"/>
                  </a:lnTo>
                  <a:lnTo>
                    <a:pt x="556" y="298"/>
                  </a:lnTo>
                  <a:lnTo>
                    <a:pt x="556" y="296"/>
                  </a:lnTo>
                  <a:lnTo>
                    <a:pt x="556" y="294"/>
                  </a:lnTo>
                  <a:lnTo>
                    <a:pt x="556" y="294"/>
                  </a:lnTo>
                  <a:lnTo>
                    <a:pt x="556" y="291"/>
                  </a:lnTo>
                  <a:lnTo>
                    <a:pt x="554" y="291"/>
                  </a:lnTo>
                  <a:lnTo>
                    <a:pt x="554" y="289"/>
                  </a:lnTo>
                  <a:lnTo>
                    <a:pt x="554" y="289"/>
                  </a:lnTo>
                  <a:lnTo>
                    <a:pt x="554" y="289"/>
                  </a:lnTo>
                  <a:lnTo>
                    <a:pt x="551" y="286"/>
                  </a:lnTo>
                  <a:lnTo>
                    <a:pt x="551" y="286"/>
                  </a:lnTo>
                  <a:lnTo>
                    <a:pt x="551" y="286"/>
                  </a:lnTo>
                  <a:lnTo>
                    <a:pt x="549" y="286"/>
                  </a:lnTo>
                  <a:lnTo>
                    <a:pt x="549" y="284"/>
                  </a:lnTo>
                  <a:lnTo>
                    <a:pt x="549" y="284"/>
                  </a:lnTo>
                  <a:lnTo>
                    <a:pt x="547" y="275"/>
                  </a:lnTo>
                  <a:lnTo>
                    <a:pt x="544" y="272"/>
                  </a:lnTo>
                  <a:lnTo>
                    <a:pt x="544" y="272"/>
                  </a:lnTo>
                  <a:lnTo>
                    <a:pt x="542" y="272"/>
                  </a:lnTo>
                  <a:lnTo>
                    <a:pt x="539" y="270"/>
                  </a:lnTo>
                  <a:lnTo>
                    <a:pt x="537" y="270"/>
                  </a:lnTo>
                  <a:lnTo>
                    <a:pt x="537" y="268"/>
                  </a:lnTo>
                  <a:lnTo>
                    <a:pt x="535" y="265"/>
                  </a:lnTo>
                  <a:lnTo>
                    <a:pt x="535" y="263"/>
                  </a:lnTo>
                  <a:lnTo>
                    <a:pt x="535" y="260"/>
                  </a:lnTo>
                  <a:lnTo>
                    <a:pt x="532" y="260"/>
                  </a:lnTo>
                  <a:lnTo>
                    <a:pt x="528" y="258"/>
                  </a:lnTo>
                  <a:lnTo>
                    <a:pt x="525" y="256"/>
                  </a:lnTo>
                  <a:lnTo>
                    <a:pt x="525" y="251"/>
                  </a:lnTo>
                  <a:lnTo>
                    <a:pt x="523" y="249"/>
                  </a:lnTo>
                  <a:lnTo>
                    <a:pt x="523" y="244"/>
                  </a:lnTo>
                  <a:lnTo>
                    <a:pt x="523" y="241"/>
                  </a:lnTo>
                  <a:lnTo>
                    <a:pt x="523" y="241"/>
                  </a:lnTo>
                  <a:lnTo>
                    <a:pt x="518" y="239"/>
                  </a:lnTo>
                  <a:lnTo>
                    <a:pt x="518" y="237"/>
                  </a:lnTo>
                  <a:lnTo>
                    <a:pt x="516" y="234"/>
                  </a:lnTo>
                  <a:lnTo>
                    <a:pt x="516" y="232"/>
                  </a:lnTo>
                  <a:lnTo>
                    <a:pt x="518" y="232"/>
                  </a:lnTo>
                  <a:lnTo>
                    <a:pt x="518" y="232"/>
                  </a:lnTo>
                  <a:lnTo>
                    <a:pt x="518" y="232"/>
                  </a:lnTo>
                  <a:lnTo>
                    <a:pt x="521" y="230"/>
                  </a:lnTo>
                  <a:lnTo>
                    <a:pt x="521" y="230"/>
                  </a:lnTo>
                  <a:lnTo>
                    <a:pt x="521" y="227"/>
                  </a:lnTo>
                  <a:lnTo>
                    <a:pt x="521" y="225"/>
                  </a:lnTo>
                  <a:lnTo>
                    <a:pt x="523" y="225"/>
                  </a:lnTo>
                  <a:lnTo>
                    <a:pt x="523" y="223"/>
                  </a:lnTo>
                  <a:lnTo>
                    <a:pt x="525" y="223"/>
                  </a:lnTo>
                  <a:lnTo>
                    <a:pt x="525" y="220"/>
                  </a:lnTo>
                  <a:lnTo>
                    <a:pt x="525" y="220"/>
                  </a:lnTo>
                  <a:lnTo>
                    <a:pt x="525" y="220"/>
                  </a:lnTo>
                  <a:lnTo>
                    <a:pt x="525" y="218"/>
                  </a:lnTo>
                  <a:lnTo>
                    <a:pt x="528" y="218"/>
                  </a:lnTo>
                  <a:lnTo>
                    <a:pt x="530" y="218"/>
                  </a:lnTo>
                  <a:lnTo>
                    <a:pt x="530" y="215"/>
                  </a:lnTo>
                  <a:lnTo>
                    <a:pt x="530" y="213"/>
                  </a:lnTo>
                  <a:lnTo>
                    <a:pt x="530" y="213"/>
                  </a:lnTo>
                  <a:lnTo>
                    <a:pt x="530" y="213"/>
                  </a:lnTo>
                  <a:lnTo>
                    <a:pt x="530" y="213"/>
                  </a:lnTo>
                  <a:lnTo>
                    <a:pt x="530" y="213"/>
                  </a:lnTo>
                  <a:lnTo>
                    <a:pt x="528" y="213"/>
                  </a:lnTo>
                  <a:lnTo>
                    <a:pt x="528" y="213"/>
                  </a:lnTo>
                  <a:lnTo>
                    <a:pt x="525" y="213"/>
                  </a:lnTo>
                  <a:lnTo>
                    <a:pt x="525" y="213"/>
                  </a:lnTo>
                  <a:lnTo>
                    <a:pt x="523" y="213"/>
                  </a:lnTo>
                  <a:lnTo>
                    <a:pt x="523" y="211"/>
                  </a:lnTo>
                  <a:lnTo>
                    <a:pt x="521" y="208"/>
                  </a:lnTo>
                  <a:lnTo>
                    <a:pt x="521" y="208"/>
                  </a:lnTo>
                  <a:lnTo>
                    <a:pt x="518" y="208"/>
                  </a:lnTo>
                  <a:lnTo>
                    <a:pt x="516" y="208"/>
                  </a:lnTo>
                  <a:lnTo>
                    <a:pt x="513" y="208"/>
                  </a:lnTo>
                  <a:lnTo>
                    <a:pt x="511" y="208"/>
                  </a:lnTo>
                  <a:lnTo>
                    <a:pt x="506" y="208"/>
                  </a:lnTo>
                  <a:lnTo>
                    <a:pt x="504" y="211"/>
                  </a:lnTo>
                  <a:lnTo>
                    <a:pt x="502" y="213"/>
                  </a:lnTo>
                  <a:lnTo>
                    <a:pt x="502" y="213"/>
                  </a:lnTo>
                  <a:lnTo>
                    <a:pt x="502" y="211"/>
                  </a:lnTo>
                  <a:lnTo>
                    <a:pt x="499" y="211"/>
                  </a:lnTo>
                  <a:lnTo>
                    <a:pt x="499" y="213"/>
                  </a:lnTo>
                  <a:lnTo>
                    <a:pt x="497" y="213"/>
                  </a:lnTo>
                  <a:lnTo>
                    <a:pt x="497" y="213"/>
                  </a:lnTo>
                  <a:lnTo>
                    <a:pt x="497" y="213"/>
                  </a:lnTo>
                  <a:lnTo>
                    <a:pt x="494" y="213"/>
                  </a:lnTo>
                  <a:lnTo>
                    <a:pt x="494" y="213"/>
                  </a:lnTo>
                  <a:lnTo>
                    <a:pt x="492" y="213"/>
                  </a:lnTo>
                  <a:lnTo>
                    <a:pt x="490" y="213"/>
                  </a:lnTo>
                  <a:lnTo>
                    <a:pt x="487" y="213"/>
                  </a:lnTo>
                  <a:lnTo>
                    <a:pt x="485" y="213"/>
                  </a:lnTo>
                  <a:lnTo>
                    <a:pt x="483" y="215"/>
                  </a:lnTo>
                  <a:lnTo>
                    <a:pt x="483" y="215"/>
                  </a:lnTo>
                  <a:lnTo>
                    <a:pt x="480" y="215"/>
                  </a:lnTo>
                  <a:lnTo>
                    <a:pt x="478" y="215"/>
                  </a:lnTo>
                  <a:lnTo>
                    <a:pt x="478" y="215"/>
                  </a:lnTo>
                  <a:lnTo>
                    <a:pt x="478" y="215"/>
                  </a:lnTo>
                  <a:lnTo>
                    <a:pt x="478" y="215"/>
                  </a:lnTo>
                  <a:lnTo>
                    <a:pt x="478" y="215"/>
                  </a:lnTo>
                  <a:lnTo>
                    <a:pt x="478" y="215"/>
                  </a:lnTo>
                  <a:lnTo>
                    <a:pt x="478" y="215"/>
                  </a:lnTo>
                  <a:lnTo>
                    <a:pt x="471" y="213"/>
                  </a:lnTo>
                  <a:lnTo>
                    <a:pt x="468" y="213"/>
                  </a:lnTo>
                  <a:lnTo>
                    <a:pt x="468" y="213"/>
                  </a:lnTo>
                  <a:lnTo>
                    <a:pt x="468" y="213"/>
                  </a:lnTo>
                  <a:lnTo>
                    <a:pt x="471" y="211"/>
                  </a:lnTo>
                  <a:lnTo>
                    <a:pt x="471" y="208"/>
                  </a:lnTo>
                  <a:lnTo>
                    <a:pt x="471" y="199"/>
                  </a:lnTo>
                  <a:lnTo>
                    <a:pt x="471" y="192"/>
                  </a:lnTo>
                  <a:lnTo>
                    <a:pt x="468" y="187"/>
                  </a:lnTo>
                  <a:lnTo>
                    <a:pt x="468" y="182"/>
                  </a:lnTo>
                  <a:lnTo>
                    <a:pt x="471" y="178"/>
                  </a:lnTo>
                  <a:lnTo>
                    <a:pt x="471" y="175"/>
                  </a:lnTo>
                  <a:lnTo>
                    <a:pt x="471" y="173"/>
                  </a:lnTo>
                  <a:lnTo>
                    <a:pt x="473" y="173"/>
                  </a:lnTo>
                  <a:lnTo>
                    <a:pt x="473" y="170"/>
                  </a:lnTo>
                  <a:lnTo>
                    <a:pt x="476" y="170"/>
                  </a:lnTo>
                  <a:lnTo>
                    <a:pt x="476" y="170"/>
                  </a:lnTo>
                  <a:lnTo>
                    <a:pt x="476" y="168"/>
                  </a:lnTo>
                  <a:lnTo>
                    <a:pt x="476" y="168"/>
                  </a:lnTo>
                  <a:lnTo>
                    <a:pt x="478" y="168"/>
                  </a:lnTo>
                  <a:lnTo>
                    <a:pt x="478" y="168"/>
                  </a:lnTo>
                  <a:lnTo>
                    <a:pt x="478" y="168"/>
                  </a:lnTo>
                  <a:lnTo>
                    <a:pt x="480" y="166"/>
                  </a:lnTo>
                  <a:lnTo>
                    <a:pt x="485" y="159"/>
                  </a:lnTo>
                  <a:lnTo>
                    <a:pt x="487" y="154"/>
                  </a:lnTo>
                  <a:lnTo>
                    <a:pt x="487" y="154"/>
                  </a:lnTo>
                  <a:lnTo>
                    <a:pt x="490" y="154"/>
                  </a:lnTo>
                  <a:lnTo>
                    <a:pt x="490" y="152"/>
                  </a:lnTo>
                  <a:lnTo>
                    <a:pt x="490" y="152"/>
                  </a:lnTo>
                  <a:lnTo>
                    <a:pt x="497" y="140"/>
                  </a:lnTo>
                  <a:lnTo>
                    <a:pt x="499" y="137"/>
                  </a:lnTo>
                  <a:lnTo>
                    <a:pt x="502" y="133"/>
                  </a:lnTo>
                  <a:lnTo>
                    <a:pt x="499" y="130"/>
                  </a:lnTo>
                  <a:lnTo>
                    <a:pt x="494" y="123"/>
                  </a:lnTo>
                  <a:lnTo>
                    <a:pt x="492" y="118"/>
                  </a:lnTo>
                  <a:lnTo>
                    <a:pt x="490" y="116"/>
                  </a:lnTo>
                  <a:lnTo>
                    <a:pt x="485" y="114"/>
                  </a:lnTo>
                  <a:lnTo>
                    <a:pt x="483" y="114"/>
                  </a:lnTo>
                  <a:lnTo>
                    <a:pt x="478" y="111"/>
                  </a:lnTo>
                  <a:lnTo>
                    <a:pt x="476" y="107"/>
                  </a:lnTo>
                  <a:lnTo>
                    <a:pt x="471" y="97"/>
                  </a:lnTo>
                  <a:lnTo>
                    <a:pt x="471" y="95"/>
                  </a:lnTo>
                  <a:lnTo>
                    <a:pt x="468" y="92"/>
                  </a:lnTo>
                  <a:lnTo>
                    <a:pt x="466" y="90"/>
                  </a:lnTo>
                  <a:lnTo>
                    <a:pt x="461" y="88"/>
                  </a:lnTo>
                  <a:lnTo>
                    <a:pt x="457" y="83"/>
                  </a:lnTo>
                  <a:lnTo>
                    <a:pt x="447" y="76"/>
                  </a:lnTo>
                  <a:lnTo>
                    <a:pt x="440" y="71"/>
                  </a:lnTo>
                  <a:lnTo>
                    <a:pt x="438" y="71"/>
                  </a:lnTo>
                  <a:lnTo>
                    <a:pt x="435" y="64"/>
                  </a:lnTo>
                  <a:lnTo>
                    <a:pt x="431" y="57"/>
                  </a:lnTo>
                  <a:lnTo>
                    <a:pt x="426" y="50"/>
                  </a:lnTo>
                  <a:lnTo>
                    <a:pt x="419" y="43"/>
                  </a:lnTo>
                  <a:lnTo>
                    <a:pt x="416" y="40"/>
                  </a:lnTo>
                  <a:lnTo>
                    <a:pt x="412" y="40"/>
                  </a:lnTo>
                  <a:lnTo>
                    <a:pt x="407" y="38"/>
                  </a:lnTo>
                  <a:lnTo>
                    <a:pt x="407" y="38"/>
                  </a:lnTo>
                  <a:lnTo>
                    <a:pt x="400" y="36"/>
                  </a:lnTo>
                  <a:lnTo>
                    <a:pt x="397" y="33"/>
                  </a:lnTo>
                  <a:lnTo>
                    <a:pt x="393" y="31"/>
                  </a:lnTo>
                  <a:lnTo>
                    <a:pt x="390" y="26"/>
                  </a:lnTo>
                  <a:lnTo>
                    <a:pt x="388" y="26"/>
                  </a:lnTo>
                  <a:lnTo>
                    <a:pt x="386" y="24"/>
                  </a:lnTo>
                  <a:lnTo>
                    <a:pt x="381" y="24"/>
                  </a:lnTo>
                  <a:lnTo>
                    <a:pt x="379" y="24"/>
                  </a:lnTo>
                  <a:lnTo>
                    <a:pt x="376" y="24"/>
                  </a:lnTo>
                  <a:lnTo>
                    <a:pt x="376" y="24"/>
                  </a:lnTo>
                  <a:lnTo>
                    <a:pt x="374" y="24"/>
                  </a:lnTo>
                  <a:lnTo>
                    <a:pt x="374" y="24"/>
                  </a:lnTo>
                  <a:lnTo>
                    <a:pt x="374" y="24"/>
                  </a:lnTo>
                  <a:lnTo>
                    <a:pt x="371" y="26"/>
                  </a:lnTo>
                  <a:lnTo>
                    <a:pt x="369" y="26"/>
                  </a:lnTo>
                  <a:lnTo>
                    <a:pt x="369" y="26"/>
                  </a:lnTo>
                  <a:lnTo>
                    <a:pt x="369" y="26"/>
                  </a:lnTo>
                  <a:lnTo>
                    <a:pt x="364" y="24"/>
                  </a:lnTo>
                  <a:lnTo>
                    <a:pt x="364" y="21"/>
                  </a:lnTo>
                  <a:lnTo>
                    <a:pt x="362" y="21"/>
                  </a:lnTo>
                  <a:lnTo>
                    <a:pt x="360" y="21"/>
                  </a:lnTo>
                  <a:lnTo>
                    <a:pt x="360" y="21"/>
                  </a:lnTo>
                  <a:lnTo>
                    <a:pt x="357" y="21"/>
                  </a:lnTo>
                  <a:lnTo>
                    <a:pt x="357" y="21"/>
                  </a:lnTo>
                  <a:lnTo>
                    <a:pt x="353" y="21"/>
                  </a:lnTo>
                  <a:lnTo>
                    <a:pt x="353" y="21"/>
                  </a:lnTo>
                  <a:lnTo>
                    <a:pt x="353" y="21"/>
                  </a:lnTo>
                  <a:lnTo>
                    <a:pt x="353" y="19"/>
                  </a:lnTo>
                  <a:lnTo>
                    <a:pt x="350" y="19"/>
                  </a:lnTo>
                  <a:lnTo>
                    <a:pt x="350" y="19"/>
                  </a:lnTo>
                  <a:lnTo>
                    <a:pt x="348" y="19"/>
                  </a:lnTo>
                  <a:lnTo>
                    <a:pt x="348" y="19"/>
                  </a:lnTo>
                  <a:lnTo>
                    <a:pt x="348" y="21"/>
                  </a:lnTo>
                  <a:lnTo>
                    <a:pt x="345" y="21"/>
                  </a:lnTo>
                  <a:lnTo>
                    <a:pt x="341" y="24"/>
                  </a:lnTo>
                  <a:lnTo>
                    <a:pt x="341" y="24"/>
                  </a:lnTo>
                  <a:lnTo>
                    <a:pt x="336" y="21"/>
                  </a:lnTo>
                  <a:lnTo>
                    <a:pt x="336" y="21"/>
                  </a:lnTo>
                  <a:lnTo>
                    <a:pt x="336" y="24"/>
                  </a:lnTo>
                  <a:lnTo>
                    <a:pt x="334" y="26"/>
                  </a:lnTo>
                  <a:lnTo>
                    <a:pt x="334" y="26"/>
                  </a:lnTo>
                  <a:lnTo>
                    <a:pt x="331" y="24"/>
                  </a:lnTo>
                  <a:lnTo>
                    <a:pt x="329" y="19"/>
                  </a:lnTo>
                  <a:lnTo>
                    <a:pt x="329" y="17"/>
                  </a:lnTo>
                  <a:lnTo>
                    <a:pt x="329" y="17"/>
                  </a:lnTo>
                  <a:lnTo>
                    <a:pt x="326" y="14"/>
                  </a:lnTo>
                  <a:lnTo>
                    <a:pt x="326" y="14"/>
                  </a:lnTo>
                  <a:lnTo>
                    <a:pt x="326" y="14"/>
                  </a:lnTo>
                  <a:lnTo>
                    <a:pt x="324" y="14"/>
                  </a:lnTo>
                  <a:lnTo>
                    <a:pt x="322" y="14"/>
                  </a:lnTo>
                  <a:lnTo>
                    <a:pt x="322" y="14"/>
                  </a:lnTo>
                  <a:lnTo>
                    <a:pt x="322" y="14"/>
                  </a:lnTo>
                  <a:lnTo>
                    <a:pt x="322" y="14"/>
                  </a:lnTo>
                  <a:lnTo>
                    <a:pt x="322" y="17"/>
                  </a:lnTo>
                  <a:lnTo>
                    <a:pt x="322" y="17"/>
                  </a:lnTo>
                  <a:lnTo>
                    <a:pt x="319" y="19"/>
                  </a:lnTo>
                  <a:lnTo>
                    <a:pt x="319" y="19"/>
                  </a:lnTo>
                  <a:lnTo>
                    <a:pt x="317" y="19"/>
                  </a:lnTo>
                  <a:lnTo>
                    <a:pt x="315" y="21"/>
                  </a:lnTo>
                  <a:lnTo>
                    <a:pt x="315" y="21"/>
                  </a:lnTo>
                  <a:lnTo>
                    <a:pt x="312" y="21"/>
                  </a:lnTo>
                  <a:lnTo>
                    <a:pt x="308" y="24"/>
                  </a:lnTo>
                  <a:lnTo>
                    <a:pt x="308" y="24"/>
                  </a:lnTo>
                  <a:lnTo>
                    <a:pt x="308" y="24"/>
                  </a:lnTo>
                  <a:lnTo>
                    <a:pt x="305" y="24"/>
                  </a:lnTo>
                  <a:lnTo>
                    <a:pt x="305" y="24"/>
                  </a:lnTo>
                  <a:lnTo>
                    <a:pt x="303" y="24"/>
                  </a:lnTo>
                  <a:lnTo>
                    <a:pt x="300" y="26"/>
                  </a:lnTo>
                  <a:lnTo>
                    <a:pt x="298" y="26"/>
                  </a:lnTo>
                  <a:lnTo>
                    <a:pt x="293" y="26"/>
                  </a:lnTo>
                  <a:lnTo>
                    <a:pt x="291" y="26"/>
                  </a:lnTo>
                  <a:lnTo>
                    <a:pt x="291" y="26"/>
                  </a:lnTo>
                  <a:lnTo>
                    <a:pt x="291" y="26"/>
                  </a:lnTo>
                  <a:lnTo>
                    <a:pt x="291" y="26"/>
                  </a:lnTo>
                  <a:lnTo>
                    <a:pt x="289" y="26"/>
                  </a:lnTo>
                  <a:lnTo>
                    <a:pt x="289" y="24"/>
                  </a:lnTo>
                  <a:lnTo>
                    <a:pt x="289" y="24"/>
                  </a:lnTo>
                  <a:lnTo>
                    <a:pt x="286" y="21"/>
                  </a:lnTo>
                  <a:lnTo>
                    <a:pt x="286" y="21"/>
                  </a:lnTo>
                  <a:lnTo>
                    <a:pt x="284" y="21"/>
                  </a:lnTo>
                  <a:lnTo>
                    <a:pt x="284" y="19"/>
                  </a:lnTo>
                  <a:lnTo>
                    <a:pt x="284" y="17"/>
                  </a:lnTo>
                  <a:lnTo>
                    <a:pt x="284" y="17"/>
                  </a:lnTo>
                  <a:lnTo>
                    <a:pt x="284" y="17"/>
                  </a:lnTo>
                  <a:lnTo>
                    <a:pt x="282" y="17"/>
                  </a:lnTo>
                  <a:lnTo>
                    <a:pt x="282" y="17"/>
                  </a:lnTo>
                  <a:lnTo>
                    <a:pt x="282" y="14"/>
                  </a:lnTo>
                  <a:lnTo>
                    <a:pt x="282" y="14"/>
                  </a:lnTo>
                  <a:lnTo>
                    <a:pt x="282" y="14"/>
                  </a:lnTo>
                  <a:lnTo>
                    <a:pt x="282" y="12"/>
                  </a:lnTo>
                  <a:lnTo>
                    <a:pt x="279" y="12"/>
                  </a:lnTo>
                  <a:lnTo>
                    <a:pt x="279" y="12"/>
                  </a:lnTo>
                  <a:lnTo>
                    <a:pt x="279" y="12"/>
                  </a:lnTo>
                  <a:lnTo>
                    <a:pt x="274" y="12"/>
                  </a:lnTo>
                  <a:lnTo>
                    <a:pt x="274" y="12"/>
                  </a:lnTo>
                  <a:lnTo>
                    <a:pt x="267" y="10"/>
                  </a:lnTo>
                  <a:lnTo>
                    <a:pt x="267" y="10"/>
                  </a:lnTo>
                  <a:lnTo>
                    <a:pt x="267" y="10"/>
                  </a:lnTo>
                  <a:lnTo>
                    <a:pt x="267" y="7"/>
                  </a:lnTo>
                  <a:lnTo>
                    <a:pt x="267" y="7"/>
                  </a:lnTo>
                  <a:lnTo>
                    <a:pt x="267" y="7"/>
                  </a:lnTo>
                  <a:lnTo>
                    <a:pt x="265" y="7"/>
                  </a:lnTo>
                  <a:lnTo>
                    <a:pt x="265" y="7"/>
                  </a:lnTo>
                  <a:lnTo>
                    <a:pt x="265" y="7"/>
                  </a:lnTo>
                  <a:lnTo>
                    <a:pt x="265" y="7"/>
                  </a:lnTo>
                  <a:lnTo>
                    <a:pt x="265" y="5"/>
                  </a:lnTo>
                  <a:lnTo>
                    <a:pt x="265" y="5"/>
                  </a:lnTo>
                  <a:lnTo>
                    <a:pt x="265" y="5"/>
                  </a:lnTo>
                  <a:lnTo>
                    <a:pt x="265" y="5"/>
                  </a:lnTo>
                  <a:lnTo>
                    <a:pt x="265" y="5"/>
                  </a:lnTo>
                  <a:lnTo>
                    <a:pt x="265" y="5"/>
                  </a:lnTo>
                  <a:lnTo>
                    <a:pt x="263" y="2"/>
                  </a:lnTo>
                  <a:lnTo>
                    <a:pt x="263" y="2"/>
                  </a:lnTo>
                  <a:lnTo>
                    <a:pt x="263" y="0"/>
                  </a:lnTo>
                  <a:lnTo>
                    <a:pt x="260" y="7"/>
                  </a:lnTo>
                  <a:lnTo>
                    <a:pt x="256" y="14"/>
                  </a:lnTo>
                  <a:lnTo>
                    <a:pt x="253" y="24"/>
                  </a:lnTo>
                  <a:lnTo>
                    <a:pt x="248" y="31"/>
                  </a:lnTo>
                  <a:lnTo>
                    <a:pt x="246" y="38"/>
                  </a:lnTo>
                  <a:lnTo>
                    <a:pt x="244" y="43"/>
                  </a:lnTo>
                  <a:lnTo>
                    <a:pt x="244" y="43"/>
                  </a:lnTo>
                  <a:lnTo>
                    <a:pt x="244" y="43"/>
                  </a:lnTo>
                  <a:lnTo>
                    <a:pt x="241" y="43"/>
                  </a:lnTo>
                  <a:lnTo>
                    <a:pt x="241" y="40"/>
                  </a:lnTo>
                  <a:lnTo>
                    <a:pt x="241" y="40"/>
                  </a:lnTo>
                  <a:lnTo>
                    <a:pt x="241" y="40"/>
                  </a:lnTo>
                  <a:lnTo>
                    <a:pt x="241" y="38"/>
                  </a:lnTo>
                  <a:lnTo>
                    <a:pt x="241" y="38"/>
                  </a:lnTo>
                  <a:lnTo>
                    <a:pt x="241" y="38"/>
                  </a:lnTo>
                  <a:lnTo>
                    <a:pt x="239" y="38"/>
                  </a:lnTo>
                  <a:lnTo>
                    <a:pt x="239" y="38"/>
                  </a:lnTo>
                  <a:lnTo>
                    <a:pt x="239" y="36"/>
                  </a:lnTo>
                  <a:lnTo>
                    <a:pt x="239" y="36"/>
                  </a:lnTo>
                  <a:lnTo>
                    <a:pt x="239" y="36"/>
                  </a:lnTo>
                  <a:lnTo>
                    <a:pt x="237" y="33"/>
                  </a:lnTo>
                  <a:lnTo>
                    <a:pt x="237" y="33"/>
                  </a:lnTo>
                  <a:lnTo>
                    <a:pt x="237" y="31"/>
                  </a:lnTo>
                  <a:lnTo>
                    <a:pt x="237" y="31"/>
                  </a:lnTo>
                  <a:lnTo>
                    <a:pt x="237" y="31"/>
                  </a:lnTo>
                  <a:lnTo>
                    <a:pt x="234" y="28"/>
                  </a:lnTo>
                  <a:lnTo>
                    <a:pt x="234" y="28"/>
                  </a:lnTo>
                  <a:lnTo>
                    <a:pt x="232" y="26"/>
                  </a:lnTo>
                  <a:lnTo>
                    <a:pt x="232" y="26"/>
                  </a:lnTo>
                  <a:lnTo>
                    <a:pt x="229" y="24"/>
                  </a:lnTo>
                  <a:lnTo>
                    <a:pt x="229" y="24"/>
                  </a:lnTo>
                  <a:lnTo>
                    <a:pt x="227" y="24"/>
                  </a:lnTo>
                  <a:lnTo>
                    <a:pt x="225" y="24"/>
                  </a:lnTo>
                  <a:lnTo>
                    <a:pt x="222" y="24"/>
                  </a:lnTo>
                  <a:lnTo>
                    <a:pt x="220" y="26"/>
                  </a:lnTo>
                  <a:lnTo>
                    <a:pt x="220" y="26"/>
                  </a:lnTo>
                  <a:lnTo>
                    <a:pt x="220" y="28"/>
                  </a:lnTo>
                  <a:lnTo>
                    <a:pt x="220" y="28"/>
                  </a:lnTo>
                  <a:lnTo>
                    <a:pt x="220" y="31"/>
                  </a:lnTo>
                  <a:lnTo>
                    <a:pt x="220" y="31"/>
                  </a:lnTo>
                  <a:lnTo>
                    <a:pt x="218" y="33"/>
                  </a:lnTo>
                  <a:lnTo>
                    <a:pt x="218" y="33"/>
                  </a:lnTo>
                  <a:lnTo>
                    <a:pt x="218" y="33"/>
                  </a:lnTo>
                  <a:lnTo>
                    <a:pt x="218" y="33"/>
                  </a:lnTo>
                  <a:lnTo>
                    <a:pt x="215" y="33"/>
                  </a:lnTo>
                  <a:lnTo>
                    <a:pt x="215" y="33"/>
                  </a:lnTo>
                  <a:lnTo>
                    <a:pt x="215" y="36"/>
                  </a:lnTo>
                  <a:lnTo>
                    <a:pt x="215" y="36"/>
                  </a:lnTo>
                  <a:lnTo>
                    <a:pt x="215" y="36"/>
                  </a:lnTo>
                  <a:lnTo>
                    <a:pt x="213" y="36"/>
                  </a:lnTo>
                  <a:lnTo>
                    <a:pt x="213" y="33"/>
                  </a:lnTo>
                  <a:lnTo>
                    <a:pt x="213" y="33"/>
                  </a:lnTo>
                  <a:lnTo>
                    <a:pt x="213" y="33"/>
                  </a:lnTo>
                  <a:lnTo>
                    <a:pt x="211" y="33"/>
                  </a:lnTo>
                  <a:lnTo>
                    <a:pt x="211" y="33"/>
                  </a:lnTo>
                  <a:lnTo>
                    <a:pt x="206" y="31"/>
                  </a:lnTo>
                  <a:lnTo>
                    <a:pt x="203" y="31"/>
                  </a:lnTo>
                  <a:lnTo>
                    <a:pt x="201" y="31"/>
                  </a:lnTo>
                  <a:lnTo>
                    <a:pt x="201" y="31"/>
                  </a:lnTo>
                  <a:lnTo>
                    <a:pt x="199" y="31"/>
                  </a:lnTo>
                  <a:lnTo>
                    <a:pt x="199" y="31"/>
                  </a:lnTo>
                  <a:lnTo>
                    <a:pt x="196" y="31"/>
                  </a:lnTo>
                  <a:lnTo>
                    <a:pt x="196" y="31"/>
                  </a:lnTo>
                  <a:lnTo>
                    <a:pt x="194" y="33"/>
                  </a:lnTo>
                  <a:lnTo>
                    <a:pt x="194" y="33"/>
                  </a:lnTo>
                  <a:lnTo>
                    <a:pt x="192" y="33"/>
                  </a:lnTo>
                  <a:lnTo>
                    <a:pt x="192" y="33"/>
                  </a:lnTo>
                  <a:lnTo>
                    <a:pt x="192" y="33"/>
                  </a:lnTo>
                  <a:lnTo>
                    <a:pt x="189" y="36"/>
                  </a:lnTo>
                  <a:lnTo>
                    <a:pt x="189" y="36"/>
                  </a:lnTo>
                  <a:lnTo>
                    <a:pt x="185" y="50"/>
                  </a:lnTo>
                  <a:lnTo>
                    <a:pt x="185" y="50"/>
                  </a:lnTo>
                  <a:lnTo>
                    <a:pt x="185" y="52"/>
                  </a:lnTo>
                  <a:lnTo>
                    <a:pt x="185" y="55"/>
                  </a:lnTo>
                  <a:lnTo>
                    <a:pt x="185" y="57"/>
                  </a:lnTo>
                  <a:lnTo>
                    <a:pt x="185" y="59"/>
                  </a:lnTo>
                  <a:lnTo>
                    <a:pt x="185" y="62"/>
                  </a:lnTo>
                  <a:lnTo>
                    <a:pt x="182" y="66"/>
                  </a:lnTo>
                  <a:lnTo>
                    <a:pt x="182" y="69"/>
                  </a:lnTo>
                  <a:lnTo>
                    <a:pt x="182" y="71"/>
                  </a:lnTo>
                  <a:lnTo>
                    <a:pt x="182" y="73"/>
                  </a:lnTo>
                  <a:lnTo>
                    <a:pt x="173" y="83"/>
                  </a:lnTo>
                  <a:lnTo>
                    <a:pt x="168" y="102"/>
                  </a:lnTo>
                  <a:lnTo>
                    <a:pt x="168" y="104"/>
                  </a:lnTo>
                  <a:lnTo>
                    <a:pt x="168" y="104"/>
                  </a:lnTo>
                  <a:lnTo>
                    <a:pt x="168" y="104"/>
                  </a:lnTo>
                  <a:lnTo>
                    <a:pt x="168" y="104"/>
                  </a:lnTo>
                  <a:lnTo>
                    <a:pt x="168" y="107"/>
                  </a:lnTo>
                  <a:lnTo>
                    <a:pt x="168" y="107"/>
                  </a:lnTo>
                  <a:lnTo>
                    <a:pt x="168" y="107"/>
                  </a:lnTo>
                  <a:lnTo>
                    <a:pt x="168" y="109"/>
                  </a:lnTo>
                  <a:lnTo>
                    <a:pt x="168" y="111"/>
                  </a:lnTo>
                  <a:lnTo>
                    <a:pt x="168" y="111"/>
                  </a:lnTo>
                  <a:lnTo>
                    <a:pt x="168" y="114"/>
                  </a:lnTo>
                  <a:lnTo>
                    <a:pt x="168" y="118"/>
                  </a:lnTo>
                  <a:lnTo>
                    <a:pt x="168" y="121"/>
                  </a:lnTo>
                  <a:lnTo>
                    <a:pt x="166" y="121"/>
                  </a:lnTo>
                  <a:lnTo>
                    <a:pt x="166" y="121"/>
                  </a:lnTo>
                  <a:lnTo>
                    <a:pt x="163" y="121"/>
                  </a:lnTo>
                  <a:lnTo>
                    <a:pt x="163" y="118"/>
                  </a:lnTo>
                  <a:lnTo>
                    <a:pt x="163" y="118"/>
                  </a:lnTo>
                  <a:lnTo>
                    <a:pt x="163" y="118"/>
                  </a:lnTo>
                  <a:lnTo>
                    <a:pt x="163" y="118"/>
                  </a:lnTo>
                  <a:lnTo>
                    <a:pt x="147" y="121"/>
                  </a:lnTo>
                  <a:lnTo>
                    <a:pt x="144" y="121"/>
                  </a:lnTo>
                  <a:lnTo>
                    <a:pt x="144" y="123"/>
                  </a:lnTo>
                  <a:lnTo>
                    <a:pt x="144" y="123"/>
                  </a:lnTo>
                  <a:lnTo>
                    <a:pt x="144" y="123"/>
                  </a:lnTo>
                  <a:lnTo>
                    <a:pt x="144" y="123"/>
                  </a:lnTo>
                  <a:lnTo>
                    <a:pt x="144" y="123"/>
                  </a:lnTo>
                  <a:lnTo>
                    <a:pt x="144" y="126"/>
                  </a:lnTo>
                  <a:lnTo>
                    <a:pt x="144" y="126"/>
                  </a:lnTo>
                  <a:lnTo>
                    <a:pt x="142" y="126"/>
                  </a:lnTo>
                  <a:lnTo>
                    <a:pt x="142" y="126"/>
                  </a:lnTo>
                  <a:lnTo>
                    <a:pt x="142" y="126"/>
                  </a:lnTo>
                  <a:lnTo>
                    <a:pt x="142" y="126"/>
                  </a:lnTo>
                  <a:lnTo>
                    <a:pt x="140" y="128"/>
                  </a:lnTo>
                  <a:lnTo>
                    <a:pt x="130" y="144"/>
                  </a:lnTo>
                  <a:lnTo>
                    <a:pt x="130" y="144"/>
                  </a:lnTo>
                  <a:lnTo>
                    <a:pt x="130" y="147"/>
                  </a:lnTo>
                  <a:lnTo>
                    <a:pt x="130" y="147"/>
                  </a:lnTo>
                  <a:lnTo>
                    <a:pt x="130" y="149"/>
                  </a:lnTo>
                  <a:lnTo>
                    <a:pt x="128" y="149"/>
                  </a:lnTo>
                  <a:lnTo>
                    <a:pt x="128" y="149"/>
                  </a:lnTo>
                  <a:lnTo>
                    <a:pt x="128" y="149"/>
                  </a:lnTo>
                  <a:lnTo>
                    <a:pt x="125" y="149"/>
                  </a:lnTo>
                  <a:lnTo>
                    <a:pt x="125" y="152"/>
                  </a:lnTo>
                  <a:lnTo>
                    <a:pt x="125" y="156"/>
                  </a:lnTo>
                  <a:lnTo>
                    <a:pt x="125" y="156"/>
                  </a:lnTo>
                  <a:lnTo>
                    <a:pt x="123" y="159"/>
                  </a:lnTo>
                  <a:lnTo>
                    <a:pt x="121" y="159"/>
                  </a:lnTo>
                  <a:lnTo>
                    <a:pt x="121" y="159"/>
                  </a:lnTo>
                  <a:lnTo>
                    <a:pt x="121" y="161"/>
                  </a:lnTo>
                  <a:lnTo>
                    <a:pt x="121" y="161"/>
                  </a:lnTo>
                  <a:lnTo>
                    <a:pt x="121" y="161"/>
                  </a:lnTo>
                  <a:lnTo>
                    <a:pt x="121" y="161"/>
                  </a:lnTo>
                  <a:lnTo>
                    <a:pt x="118" y="163"/>
                  </a:lnTo>
                  <a:lnTo>
                    <a:pt x="116" y="166"/>
                  </a:lnTo>
                  <a:lnTo>
                    <a:pt x="114" y="166"/>
                  </a:lnTo>
                  <a:lnTo>
                    <a:pt x="111" y="168"/>
                  </a:lnTo>
                  <a:lnTo>
                    <a:pt x="111" y="168"/>
                  </a:lnTo>
                  <a:lnTo>
                    <a:pt x="111" y="168"/>
                  </a:lnTo>
                  <a:lnTo>
                    <a:pt x="109" y="170"/>
                  </a:lnTo>
                  <a:lnTo>
                    <a:pt x="109" y="173"/>
                  </a:lnTo>
                  <a:lnTo>
                    <a:pt x="109" y="173"/>
                  </a:lnTo>
                  <a:lnTo>
                    <a:pt x="109" y="175"/>
                  </a:lnTo>
                  <a:lnTo>
                    <a:pt x="109" y="178"/>
                  </a:lnTo>
                  <a:lnTo>
                    <a:pt x="111" y="178"/>
                  </a:lnTo>
                  <a:lnTo>
                    <a:pt x="111" y="180"/>
                  </a:lnTo>
                  <a:lnTo>
                    <a:pt x="111" y="182"/>
                  </a:lnTo>
                  <a:lnTo>
                    <a:pt x="111" y="182"/>
                  </a:lnTo>
                  <a:lnTo>
                    <a:pt x="104" y="197"/>
                  </a:lnTo>
                  <a:lnTo>
                    <a:pt x="104" y="199"/>
                  </a:lnTo>
                  <a:lnTo>
                    <a:pt x="104" y="201"/>
                  </a:lnTo>
                  <a:lnTo>
                    <a:pt x="106" y="201"/>
                  </a:lnTo>
                  <a:lnTo>
                    <a:pt x="106" y="201"/>
                  </a:lnTo>
                  <a:lnTo>
                    <a:pt x="106" y="204"/>
                  </a:lnTo>
                  <a:lnTo>
                    <a:pt x="102" y="215"/>
                  </a:lnTo>
                  <a:lnTo>
                    <a:pt x="102" y="215"/>
                  </a:lnTo>
                  <a:lnTo>
                    <a:pt x="104" y="215"/>
                  </a:lnTo>
                  <a:lnTo>
                    <a:pt x="104" y="218"/>
                  </a:lnTo>
                  <a:lnTo>
                    <a:pt x="104" y="218"/>
                  </a:lnTo>
                  <a:lnTo>
                    <a:pt x="104" y="220"/>
                  </a:lnTo>
                  <a:lnTo>
                    <a:pt x="104" y="220"/>
                  </a:lnTo>
                  <a:lnTo>
                    <a:pt x="102" y="223"/>
                  </a:lnTo>
                  <a:lnTo>
                    <a:pt x="99" y="225"/>
                  </a:lnTo>
                  <a:lnTo>
                    <a:pt x="99" y="225"/>
                  </a:lnTo>
                  <a:lnTo>
                    <a:pt x="99" y="225"/>
                  </a:lnTo>
                  <a:lnTo>
                    <a:pt x="99" y="227"/>
                  </a:lnTo>
                  <a:lnTo>
                    <a:pt x="99" y="227"/>
                  </a:lnTo>
                  <a:lnTo>
                    <a:pt x="99" y="227"/>
                  </a:lnTo>
                  <a:lnTo>
                    <a:pt x="97" y="227"/>
                  </a:lnTo>
                  <a:lnTo>
                    <a:pt x="97" y="227"/>
                  </a:lnTo>
                  <a:lnTo>
                    <a:pt x="97" y="227"/>
                  </a:lnTo>
                  <a:lnTo>
                    <a:pt x="95" y="230"/>
                  </a:lnTo>
                  <a:lnTo>
                    <a:pt x="95" y="230"/>
                  </a:lnTo>
                  <a:lnTo>
                    <a:pt x="95" y="230"/>
                  </a:lnTo>
                  <a:lnTo>
                    <a:pt x="95" y="230"/>
                  </a:lnTo>
                  <a:lnTo>
                    <a:pt x="95" y="227"/>
                  </a:lnTo>
                  <a:lnTo>
                    <a:pt x="95" y="227"/>
                  </a:lnTo>
                  <a:lnTo>
                    <a:pt x="92" y="225"/>
                  </a:lnTo>
                  <a:lnTo>
                    <a:pt x="92" y="225"/>
                  </a:lnTo>
                  <a:lnTo>
                    <a:pt x="85" y="218"/>
                  </a:lnTo>
                  <a:lnTo>
                    <a:pt x="85" y="218"/>
                  </a:lnTo>
                  <a:lnTo>
                    <a:pt x="83" y="220"/>
                  </a:lnTo>
                  <a:lnTo>
                    <a:pt x="78" y="223"/>
                  </a:lnTo>
                  <a:lnTo>
                    <a:pt x="76" y="225"/>
                  </a:lnTo>
                  <a:lnTo>
                    <a:pt x="76" y="225"/>
                  </a:lnTo>
                  <a:lnTo>
                    <a:pt x="73" y="230"/>
                  </a:lnTo>
                  <a:lnTo>
                    <a:pt x="69" y="237"/>
                  </a:lnTo>
                  <a:lnTo>
                    <a:pt x="69" y="237"/>
                  </a:lnTo>
                  <a:lnTo>
                    <a:pt x="69" y="239"/>
                  </a:lnTo>
                  <a:lnTo>
                    <a:pt x="71" y="251"/>
                  </a:lnTo>
                  <a:lnTo>
                    <a:pt x="71" y="253"/>
                  </a:lnTo>
                  <a:lnTo>
                    <a:pt x="71" y="256"/>
                  </a:lnTo>
                  <a:lnTo>
                    <a:pt x="71" y="258"/>
                  </a:lnTo>
                  <a:lnTo>
                    <a:pt x="71" y="258"/>
                  </a:lnTo>
                  <a:lnTo>
                    <a:pt x="71" y="258"/>
                  </a:lnTo>
                  <a:lnTo>
                    <a:pt x="71" y="258"/>
                  </a:lnTo>
                  <a:lnTo>
                    <a:pt x="71" y="260"/>
                  </a:lnTo>
                  <a:lnTo>
                    <a:pt x="71" y="260"/>
                  </a:lnTo>
                  <a:lnTo>
                    <a:pt x="69" y="263"/>
                  </a:lnTo>
                  <a:lnTo>
                    <a:pt x="66" y="265"/>
                  </a:lnTo>
                  <a:lnTo>
                    <a:pt x="59" y="284"/>
                  </a:lnTo>
                  <a:lnTo>
                    <a:pt x="57" y="291"/>
                  </a:lnTo>
                  <a:lnTo>
                    <a:pt x="57" y="296"/>
                  </a:lnTo>
                  <a:lnTo>
                    <a:pt x="59" y="310"/>
                  </a:lnTo>
                  <a:lnTo>
                    <a:pt x="59" y="324"/>
                  </a:lnTo>
                  <a:lnTo>
                    <a:pt x="59" y="341"/>
                  </a:lnTo>
                  <a:lnTo>
                    <a:pt x="59" y="341"/>
                  </a:lnTo>
                  <a:lnTo>
                    <a:pt x="59" y="343"/>
                  </a:lnTo>
                  <a:lnTo>
                    <a:pt x="59" y="343"/>
                  </a:lnTo>
                  <a:lnTo>
                    <a:pt x="57" y="346"/>
                  </a:lnTo>
                  <a:lnTo>
                    <a:pt x="52" y="350"/>
                  </a:lnTo>
                  <a:lnTo>
                    <a:pt x="52" y="350"/>
                  </a:lnTo>
                  <a:lnTo>
                    <a:pt x="50" y="350"/>
                  </a:lnTo>
                  <a:lnTo>
                    <a:pt x="47" y="350"/>
                  </a:lnTo>
                  <a:lnTo>
                    <a:pt x="45" y="350"/>
                  </a:lnTo>
                  <a:lnTo>
                    <a:pt x="45" y="353"/>
                  </a:lnTo>
                  <a:lnTo>
                    <a:pt x="43" y="353"/>
                  </a:lnTo>
                  <a:lnTo>
                    <a:pt x="43" y="353"/>
                  </a:lnTo>
                  <a:lnTo>
                    <a:pt x="40" y="355"/>
                  </a:lnTo>
                  <a:lnTo>
                    <a:pt x="40" y="355"/>
                  </a:lnTo>
                  <a:lnTo>
                    <a:pt x="40" y="355"/>
                  </a:lnTo>
                  <a:lnTo>
                    <a:pt x="38" y="355"/>
                  </a:lnTo>
                  <a:lnTo>
                    <a:pt x="35" y="353"/>
                  </a:lnTo>
                  <a:lnTo>
                    <a:pt x="35" y="350"/>
                  </a:lnTo>
                  <a:lnTo>
                    <a:pt x="33" y="350"/>
                  </a:lnTo>
                  <a:lnTo>
                    <a:pt x="33" y="348"/>
                  </a:lnTo>
                  <a:lnTo>
                    <a:pt x="31" y="350"/>
                  </a:lnTo>
                  <a:lnTo>
                    <a:pt x="31" y="350"/>
                  </a:lnTo>
                  <a:lnTo>
                    <a:pt x="31" y="350"/>
                  </a:lnTo>
                  <a:lnTo>
                    <a:pt x="28" y="350"/>
                  </a:lnTo>
                  <a:lnTo>
                    <a:pt x="28" y="348"/>
                  </a:lnTo>
                  <a:lnTo>
                    <a:pt x="28" y="348"/>
                  </a:lnTo>
                  <a:lnTo>
                    <a:pt x="26" y="348"/>
                  </a:lnTo>
                  <a:lnTo>
                    <a:pt x="26" y="348"/>
                  </a:lnTo>
                  <a:lnTo>
                    <a:pt x="26" y="350"/>
                  </a:lnTo>
                  <a:lnTo>
                    <a:pt x="26" y="350"/>
                  </a:lnTo>
                  <a:lnTo>
                    <a:pt x="24" y="350"/>
                  </a:lnTo>
                  <a:lnTo>
                    <a:pt x="21" y="350"/>
                  </a:lnTo>
                  <a:lnTo>
                    <a:pt x="21" y="350"/>
                  </a:lnTo>
                  <a:lnTo>
                    <a:pt x="21" y="350"/>
                  </a:lnTo>
                  <a:lnTo>
                    <a:pt x="21" y="350"/>
                  </a:lnTo>
                  <a:lnTo>
                    <a:pt x="19" y="350"/>
                  </a:lnTo>
                  <a:lnTo>
                    <a:pt x="14" y="350"/>
                  </a:lnTo>
                  <a:lnTo>
                    <a:pt x="14" y="350"/>
                  </a:lnTo>
                  <a:lnTo>
                    <a:pt x="12" y="350"/>
                  </a:lnTo>
                  <a:lnTo>
                    <a:pt x="12" y="350"/>
                  </a:lnTo>
                  <a:lnTo>
                    <a:pt x="12" y="350"/>
                  </a:lnTo>
                  <a:lnTo>
                    <a:pt x="12" y="353"/>
                  </a:lnTo>
                  <a:lnTo>
                    <a:pt x="9" y="353"/>
                  </a:lnTo>
                  <a:lnTo>
                    <a:pt x="9" y="353"/>
                  </a:lnTo>
                  <a:lnTo>
                    <a:pt x="9" y="353"/>
                  </a:lnTo>
                  <a:lnTo>
                    <a:pt x="9" y="353"/>
                  </a:lnTo>
                  <a:lnTo>
                    <a:pt x="9" y="355"/>
                  </a:lnTo>
                  <a:lnTo>
                    <a:pt x="9" y="355"/>
                  </a:lnTo>
                  <a:lnTo>
                    <a:pt x="9" y="355"/>
                  </a:lnTo>
                  <a:lnTo>
                    <a:pt x="9" y="355"/>
                  </a:lnTo>
                  <a:lnTo>
                    <a:pt x="9" y="355"/>
                  </a:lnTo>
                  <a:lnTo>
                    <a:pt x="9" y="355"/>
                  </a:lnTo>
                  <a:lnTo>
                    <a:pt x="9" y="355"/>
                  </a:lnTo>
                  <a:lnTo>
                    <a:pt x="9" y="357"/>
                  </a:lnTo>
                  <a:lnTo>
                    <a:pt x="9" y="357"/>
                  </a:lnTo>
                  <a:lnTo>
                    <a:pt x="9" y="357"/>
                  </a:lnTo>
                  <a:lnTo>
                    <a:pt x="9" y="357"/>
                  </a:lnTo>
                  <a:lnTo>
                    <a:pt x="9" y="360"/>
                  </a:lnTo>
                  <a:lnTo>
                    <a:pt x="9" y="360"/>
                  </a:lnTo>
                  <a:lnTo>
                    <a:pt x="9" y="360"/>
                  </a:lnTo>
                  <a:lnTo>
                    <a:pt x="12" y="360"/>
                  </a:lnTo>
                  <a:lnTo>
                    <a:pt x="12" y="360"/>
                  </a:lnTo>
                  <a:lnTo>
                    <a:pt x="12" y="362"/>
                  </a:lnTo>
                  <a:lnTo>
                    <a:pt x="12" y="362"/>
                  </a:lnTo>
                  <a:lnTo>
                    <a:pt x="12" y="362"/>
                  </a:lnTo>
                  <a:lnTo>
                    <a:pt x="9" y="362"/>
                  </a:lnTo>
                  <a:lnTo>
                    <a:pt x="9" y="362"/>
                  </a:lnTo>
                  <a:lnTo>
                    <a:pt x="9" y="362"/>
                  </a:lnTo>
                  <a:lnTo>
                    <a:pt x="9" y="365"/>
                  </a:lnTo>
                  <a:lnTo>
                    <a:pt x="9" y="365"/>
                  </a:lnTo>
                  <a:lnTo>
                    <a:pt x="9" y="365"/>
                  </a:lnTo>
                  <a:lnTo>
                    <a:pt x="9" y="365"/>
                  </a:lnTo>
                  <a:lnTo>
                    <a:pt x="9" y="365"/>
                  </a:lnTo>
                  <a:lnTo>
                    <a:pt x="9" y="367"/>
                  </a:lnTo>
                  <a:lnTo>
                    <a:pt x="9" y="367"/>
                  </a:lnTo>
                  <a:lnTo>
                    <a:pt x="9" y="367"/>
                  </a:lnTo>
                  <a:lnTo>
                    <a:pt x="9" y="369"/>
                  </a:lnTo>
                  <a:lnTo>
                    <a:pt x="7" y="369"/>
                  </a:lnTo>
                  <a:lnTo>
                    <a:pt x="7" y="369"/>
                  </a:lnTo>
                  <a:lnTo>
                    <a:pt x="7" y="369"/>
                  </a:lnTo>
                  <a:lnTo>
                    <a:pt x="7" y="369"/>
                  </a:lnTo>
                  <a:lnTo>
                    <a:pt x="5" y="369"/>
                  </a:lnTo>
                  <a:lnTo>
                    <a:pt x="2" y="374"/>
                  </a:lnTo>
                  <a:lnTo>
                    <a:pt x="2" y="374"/>
                  </a:lnTo>
                  <a:lnTo>
                    <a:pt x="2" y="374"/>
                  </a:lnTo>
                  <a:lnTo>
                    <a:pt x="2" y="376"/>
                  </a:lnTo>
                  <a:lnTo>
                    <a:pt x="2" y="376"/>
                  </a:lnTo>
                  <a:lnTo>
                    <a:pt x="0" y="376"/>
                  </a:lnTo>
                  <a:lnTo>
                    <a:pt x="0" y="376"/>
                  </a:lnTo>
                  <a:lnTo>
                    <a:pt x="0" y="376"/>
                  </a:lnTo>
                  <a:lnTo>
                    <a:pt x="0" y="379"/>
                  </a:lnTo>
                  <a:lnTo>
                    <a:pt x="0" y="379"/>
                  </a:lnTo>
                  <a:lnTo>
                    <a:pt x="2" y="381"/>
                  </a:lnTo>
                  <a:lnTo>
                    <a:pt x="2" y="383"/>
                  </a:lnTo>
                  <a:lnTo>
                    <a:pt x="2" y="383"/>
                  </a:lnTo>
                  <a:lnTo>
                    <a:pt x="2" y="383"/>
                  </a:lnTo>
                  <a:lnTo>
                    <a:pt x="2" y="383"/>
                  </a:lnTo>
                  <a:lnTo>
                    <a:pt x="2" y="386"/>
                  </a:lnTo>
                  <a:lnTo>
                    <a:pt x="5" y="386"/>
                  </a:lnTo>
                  <a:lnTo>
                    <a:pt x="5" y="386"/>
                  </a:lnTo>
                  <a:lnTo>
                    <a:pt x="7" y="386"/>
                  </a:lnTo>
                  <a:lnTo>
                    <a:pt x="7" y="386"/>
                  </a:lnTo>
                  <a:lnTo>
                    <a:pt x="7" y="386"/>
                  </a:lnTo>
                  <a:lnTo>
                    <a:pt x="7" y="386"/>
                  </a:lnTo>
                  <a:lnTo>
                    <a:pt x="9" y="386"/>
                  </a:lnTo>
                  <a:lnTo>
                    <a:pt x="9" y="386"/>
                  </a:lnTo>
                  <a:lnTo>
                    <a:pt x="12" y="386"/>
                  </a:lnTo>
                  <a:lnTo>
                    <a:pt x="12" y="386"/>
                  </a:lnTo>
                  <a:lnTo>
                    <a:pt x="14" y="386"/>
                  </a:lnTo>
                  <a:lnTo>
                    <a:pt x="14" y="386"/>
                  </a:lnTo>
                  <a:lnTo>
                    <a:pt x="14" y="388"/>
                  </a:lnTo>
                  <a:lnTo>
                    <a:pt x="17" y="388"/>
                  </a:lnTo>
                  <a:lnTo>
                    <a:pt x="19" y="388"/>
                  </a:lnTo>
                  <a:lnTo>
                    <a:pt x="19" y="388"/>
                  </a:lnTo>
                  <a:lnTo>
                    <a:pt x="21" y="388"/>
                  </a:lnTo>
                  <a:lnTo>
                    <a:pt x="21" y="388"/>
                  </a:lnTo>
                  <a:lnTo>
                    <a:pt x="24" y="388"/>
                  </a:lnTo>
                  <a:lnTo>
                    <a:pt x="26" y="388"/>
                  </a:lnTo>
                  <a:lnTo>
                    <a:pt x="26" y="388"/>
                  </a:lnTo>
                  <a:lnTo>
                    <a:pt x="26" y="388"/>
                  </a:lnTo>
                  <a:lnTo>
                    <a:pt x="28" y="388"/>
                  </a:lnTo>
                  <a:lnTo>
                    <a:pt x="28" y="388"/>
                  </a:lnTo>
                  <a:lnTo>
                    <a:pt x="28" y="388"/>
                  </a:lnTo>
                  <a:lnTo>
                    <a:pt x="28" y="391"/>
                  </a:lnTo>
                  <a:lnTo>
                    <a:pt x="31" y="391"/>
                  </a:lnTo>
                  <a:lnTo>
                    <a:pt x="31" y="391"/>
                  </a:lnTo>
                  <a:lnTo>
                    <a:pt x="35" y="391"/>
                  </a:lnTo>
                  <a:lnTo>
                    <a:pt x="35" y="391"/>
                  </a:lnTo>
                  <a:lnTo>
                    <a:pt x="35" y="391"/>
                  </a:lnTo>
                  <a:lnTo>
                    <a:pt x="38" y="393"/>
                  </a:lnTo>
                  <a:lnTo>
                    <a:pt x="38" y="393"/>
                  </a:lnTo>
                  <a:lnTo>
                    <a:pt x="40" y="393"/>
                  </a:lnTo>
                  <a:lnTo>
                    <a:pt x="40" y="395"/>
                  </a:lnTo>
                  <a:lnTo>
                    <a:pt x="45" y="398"/>
                  </a:lnTo>
                  <a:lnTo>
                    <a:pt x="45" y="398"/>
                  </a:lnTo>
                  <a:lnTo>
                    <a:pt x="45" y="398"/>
                  </a:lnTo>
                  <a:lnTo>
                    <a:pt x="45" y="398"/>
                  </a:lnTo>
                  <a:lnTo>
                    <a:pt x="47" y="400"/>
                  </a:lnTo>
                  <a:lnTo>
                    <a:pt x="54" y="405"/>
                  </a:lnTo>
                  <a:lnTo>
                    <a:pt x="54" y="407"/>
                  </a:lnTo>
                  <a:lnTo>
                    <a:pt x="57" y="410"/>
                  </a:lnTo>
                  <a:lnTo>
                    <a:pt x="57" y="414"/>
                  </a:lnTo>
                  <a:lnTo>
                    <a:pt x="57" y="414"/>
                  </a:lnTo>
                  <a:lnTo>
                    <a:pt x="57" y="414"/>
                  </a:lnTo>
                  <a:lnTo>
                    <a:pt x="59" y="417"/>
                  </a:lnTo>
                  <a:lnTo>
                    <a:pt x="59" y="419"/>
                  </a:lnTo>
                  <a:lnTo>
                    <a:pt x="61" y="419"/>
                  </a:lnTo>
                  <a:lnTo>
                    <a:pt x="61" y="419"/>
                  </a:lnTo>
                  <a:lnTo>
                    <a:pt x="64" y="419"/>
                  </a:lnTo>
                  <a:lnTo>
                    <a:pt x="64" y="419"/>
                  </a:lnTo>
                  <a:lnTo>
                    <a:pt x="64" y="419"/>
                  </a:lnTo>
                  <a:lnTo>
                    <a:pt x="64" y="421"/>
                  </a:lnTo>
                  <a:lnTo>
                    <a:pt x="64" y="424"/>
                  </a:lnTo>
                  <a:lnTo>
                    <a:pt x="64" y="424"/>
                  </a:lnTo>
                  <a:lnTo>
                    <a:pt x="64" y="424"/>
                  </a:lnTo>
                  <a:lnTo>
                    <a:pt x="66" y="424"/>
                  </a:lnTo>
                  <a:lnTo>
                    <a:pt x="66" y="426"/>
                  </a:lnTo>
                  <a:lnTo>
                    <a:pt x="66" y="426"/>
                  </a:lnTo>
                  <a:lnTo>
                    <a:pt x="69" y="428"/>
                  </a:lnTo>
                  <a:lnTo>
                    <a:pt x="69" y="428"/>
                  </a:lnTo>
                  <a:lnTo>
                    <a:pt x="69" y="428"/>
                  </a:lnTo>
                  <a:lnTo>
                    <a:pt x="69" y="428"/>
                  </a:lnTo>
                  <a:lnTo>
                    <a:pt x="69" y="428"/>
                  </a:lnTo>
                  <a:lnTo>
                    <a:pt x="71" y="428"/>
                  </a:lnTo>
                  <a:lnTo>
                    <a:pt x="78" y="431"/>
                  </a:lnTo>
                  <a:lnTo>
                    <a:pt x="80" y="433"/>
                  </a:lnTo>
                  <a:lnTo>
                    <a:pt x="80" y="433"/>
                  </a:lnTo>
                  <a:lnTo>
                    <a:pt x="83" y="436"/>
                  </a:lnTo>
                  <a:lnTo>
                    <a:pt x="83" y="436"/>
                  </a:lnTo>
                  <a:lnTo>
                    <a:pt x="83" y="438"/>
                  </a:lnTo>
                  <a:lnTo>
                    <a:pt x="83" y="438"/>
                  </a:lnTo>
                  <a:lnTo>
                    <a:pt x="80" y="438"/>
                  </a:lnTo>
                  <a:lnTo>
                    <a:pt x="80" y="438"/>
                  </a:lnTo>
                  <a:lnTo>
                    <a:pt x="80" y="438"/>
                  </a:lnTo>
                  <a:lnTo>
                    <a:pt x="80" y="438"/>
                  </a:lnTo>
                  <a:lnTo>
                    <a:pt x="83" y="438"/>
                  </a:lnTo>
                  <a:lnTo>
                    <a:pt x="83" y="440"/>
                  </a:lnTo>
                  <a:lnTo>
                    <a:pt x="83" y="440"/>
                  </a:lnTo>
                  <a:lnTo>
                    <a:pt x="83" y="443"/>
                  </a:lnTo>
                  <a:lnTo>
                    <a:pt x="85" y="443"/>
                  </a:lnTo>
                  <a:lnTo>
                    <a:pt x="88" y="443"/>
                  </a:lnTo>
                  <a:lnTo>
                    <a:pt x="88" y="443"/>
                  </a:lnTo>
                  <a:lnTo>
                    <a:pt x="92" y="445"/>
                  </a:lnTo>
                  <a:lnTo>
                    <a:pt x="92" y="445"/>
                  </a:lnTo>
                  <a:lnTo>
                    <a:pt x="92" y="445"/>
                  </a:lnTo>
                  <a:lnTo>
                    <a:pt x="92" y="447"/>
                  </a:lnTo>
                  <a:lnTo>
                    <a:pt x="92" y="447"/>
                  </a:lnTo>
                  <a:lnTo>
                    <a:pt x="95" y="450"/>
                  </a:lnTo>
                  <a:lnTo>
                    <a:pt x="95" y="452"/>
                  </a:lnTo>
                  <a:lnTo>
                    <a:pt x="95" y="454"/>
                  </a:lnTo>
                  <a:lnTo>
                    <a:pt x="97" y="457"/>
                  </a:lnTo>
                  <a:lnTo>
                    <a:pt x="97" y="459"/>
                  </a:lnTo>
                  <a:lnTo>
                    <a:pt x="99" y="462"/>
                  </a:lnTo>
                  <a:lnTo>
                    <a:pt x="99" y="464"/>
                  </a:lnTo>
                  <a:lnTo>
                    <a:pt x="99" y="466"/>
                  </a:lnTo>
                  <a:lnTo>
                    <a:pt x="99" y="469"/>
                  </a:lnTo>
                  <a:lnTo>
                    <a:pt x="102" y="471"/>
                  </a:lnTo>
                  <a:lnTo>
                    <a:pt x="102" y="473"/>
                  </a:lnTo>
                  <a:lnTo>
                    <a:pt x="102" y="476"/>
                  </a:lnTo>
                  <a:lnTo>
                    <a:pt x="104" y="476"/>
                  </a:lnTo>
                  <a:lnTo>
                    <a:pt x="104" y="476"/>
                  </a:lnTo>
                  <a:lnTo>
                    <a:pt x="104" y="478"/>
                  </a:lnTo>
                  <a:lnTo>
                    <a:pt x="106" y="481"/>
                  </a:lnTo>
                  <a:lnTo>
                    <a:pt x="106" y="481"/>
                  </a:lnTo>
                  <a:lnTo>
                    <a:pt x="104" y="483"/>
                  </a:lnTo>
                  <a:lnTo>
                    <a:pt x="104" y="483"/>
                  </a:lnTo>
                  <a:lnTo>
                    <a:pt x="104" y="483"/>
                  </a:lnTo>
                  <a:lnTo>
                    <a:pt x="106" y="485"/>
                  </a:lnTo>
                  <a:lnTo>
                    <a:pt x="106" y="485"/>
                  </a:lnTo>
                  <a:lnTo>
                    <a:pt x="106" y="485"/>
                  </a:lnTo>
                  <a:lnTo>
                    <a:pt x="106" y="488"/>
                  </a:lnTo>
                  <a:lnTo>
                    <a:pt x="106" y="488"/>
                  </a:lnTo>
                  <a:lnTo>
                    <a:pt x="106" y="488"/>
                  </a:lnTo>
                  <a:lnTo>
                    <a:pt x="106" y="488"/>
                  </a:lnTo>
                  <a:lnTo>
                    <a:pt x="106" y="490"/>
                  </a:lnTo>
                  <a:lnTo>
                    <a:pt x="111" y="495"/>
                  </a:lnTo>
                  <a:lnTo>
                    <a:pt x="111" y="497"/>
                  </a:lnTo>
                  <a:lnTo>
                    <a:pt x="111" y="499"/>
                  </a:lnTo>
                  <a:lnTo>
                    <a:pt x="114" y="502"/>
                  </a:lnTo>
                  <a:lnTo>
                    <a:pt x="116" y="504"/>
                  </a:lnTo>
                  <a:lnTo>
                    <a:pt x="118" y="507"/>
                  </a:lnTo>
                  <a:lnTo>
                    <a:pt x="121" y="507"/>
                  </a:lnTo>
                  <a:lnTo>
                    <a:pt x="121" y="509"/>
                  </a:lnTo>
                  <a:lnTo>
                    <a:pt x="123" y="509"/>
                  </a:lnTo>
                  <a:lnTo>
                    <a:pt x="121" y="509"/>
                  </a:lnTo>
                  <a:lnTo>
                    <a:pt x="121" y="509"/>
                  </a:lnTo>
                  <a:lnTo>
                    <a:pt x="121" y="511"/>
                  </a:lnTo>
                  <a:lnTo>
                    <a:pt x="121" y="511"/>
                  </a:lnTo>
                  <a:lnTo>
                    <a:pt x="121" y="511"/>
                  </a:lnTo>
                  <a:lnTo>
                    <a:pt x="123" y="514"/>
                  </a:lnTo>
                  <a:lnTo>
                    <a:pt x="123" y="516"/>
                  </a:lnTo>
                  <a:lnTo>
                    <a:pt x="125" y="516"/>
                  </a:lnTo>
                  <a:lnTo>
                    <a:pt x="125" y="516"/>
                  </a:lnTo>
                  <a:lnTo>
                    <a:pt x="128" y="516"/>
                  </a:lnTo>
                  <a:lnTo>
                    <a:pt x="130" y="514"/>
                  </a:lnTo>
                  <a:lnTo>
                    <a:pt x="130" y="511"/>
                  </a:lnTo>
                  <a:lnTo>
                    <a:pt x="132" y="511"/>
                  </a:lnTo>
                  <a:lnTo>
                    <a:pt x="132" y="511"/>
                  </a:lnTo>
                  <a:lnTo>
                    <a:pt x="132" y="511"/>
                  </a:lnTo>
                  <a:lnTo>
                    <a:pt x="135" y="511"/>
                  </a:lnTo>
                  <a:lnTo>
                    <a:pt x="135" y="514"/>
                  </a:lnTo>
                  <a:lnTo>
                    <a:pt x="137" y="514"/>
                  </a:lnTo>
                  <a:lnTo>
                    <a:pt x="140" y="514"/>
                  </a:lnTo>
                  <a:lnTo>
                    <a:pt x="140" y="514"/>
                  </a:lnTo>
                  <a:lnTo>
                    <a:pt x="142" y="514"/>
                  </a:lnTo>
                  <a:lnTo>
                    <a:pt x="142" y="514"/>
                  </a:lnTo>
                  <a:lnTo>
                    <a:pt x="144" y="514"/>
                  </a:lnTo>
                  <a:lnTo>
                    <a:pt x="147" y="516"/>
                  </a:lnTo>
                  <a:lnTo>
                    <a:pt x="151" y="518"/>
                  </a:lnTo>
                  <a:lnTo>
                    <a:pt x="151" y="518"/>
                  </a:lnTo>
                  <a:lnTo>
                    <a:pt x="149" y="521"/>
                  </a:lnTo>
                  <a:lnTo>
                    <a:pt x="149" y="521"/>
                  </a:lnTo>
                  <a:lnTo>
                    <a:pt x="149" y="523"/>
                  </a:lnTo>
                  <a:lnTo>
                    <a:pt x="149" y="525"/>
                  </a:lnTo>
                  <a:lnTo>
                    <a:pt x="151" y="525"/>
                  </a:lnTo>
                  <a:lnTo>
                    <a:pt x="151" y="528"/>
                  </a:lnTo>
                  <a:lnTo>
                    <a:pt x="149" y="528"/>
                  </a:lnTo>
                  <a:lnTo>
                    <a:pt x="149" y="530"/>
                  </a:lnTo>
                  <a:lnTo>
                    <a:pt x="147" y="530"/>
                  </a:lnTo>
                  <a:lnTo>
                    <a:pt x="147" y="542"/>
                  </a:lnTo>
                  <a:lnTo>
                    <a:pt x="149" y="544"/>
                  </a:lnTo>
                  <a:lnTo>
                    <a:pt x="149" y="547"/>
                  </a:lnTo>
                  <a:lnTo>
                    <a:pt x="156" y="554"/>
                  </a:lnTo>
                  <a:lnTo>
                    <a:pt x="156" y="556"/>
                  </a:lnTo>
                  <a:lnTo>
                    <a:pt x="158" y="556"/>
                  </a:lnTo>
                  <a:lnTo>
                    <a:pt x="158" y="559"/>
                  </a:lnTo>
                  <a:lnTo>
                    <a:pt x="158" y="559"/>
                  </a:lnTo>
                  <a:lnTo>
                    <a:pt x="158" y="561"/>
                  </a:lnTo>
                  <a:lnTo>
                    <a:pt x="158" y="561"/>
                  </a:lnTo>
                  <a:lnTo>
                    <a:pt x="158" y="561"/>
                  </a:lnTo>
                  <a:lnTo>
                    <a:pt x="161" y="563"/>
                  </a:lnTo>
                  <a:lnTo>
                    <a:pt x="161" y="563"/>
                  </a:lnTo>
                  <a:lnTo>
                    <a:pt x="163" y="563"/>
                  </a:lnTo>
                  <a:lnTo>
                    <a:pt x="163" y="563"/>
                  </a:lnTo>
                  <a:lnTo>
                    <a:pt x="170" y="563"/>
                  </a:lnTo>
                  <a:lnTo>
                    <a:pt x="173" y="563"/>
                  </a:lnTo>
                  <a:lnTo>
                    <a:pt x="173" y="563"/>
                  </a:lnTo>
                  <a:lnTo>
                    <a:pt x="175" y="563"/>
                  </a:lnTo>
                  <a:lnTo>
                    <a:pt x="175" y="563"/>
                  </a:lnTo>
                  <a:lnTo>
                    <a:pt x="175" y="566"/>
                  </a:lnTo>
                  <a:lnTo>
                    <a:pt x="185" y="563"/>
                  </a:lnTo>
                  <a:lnTo>
                    <a:pt x="194" y="563"/>
                  </a:lnTo>
                  <a:lnTo>
                    <a:pt x="194" y="563"/>
                  </a:lnTo>
                  <a:lnTo>
                    <a:pt x="196" y="566"/>
                  </a:lnTo>
                  <a:lnTo>
                    <a:pt x="196" y="566"/>
                  </a:lnTo>
                  <a:lnTo>
                    <a:pt x="196" y="566"/>
                  </a:lnTo>
                  <a:lnTo>
                    <a:pt x="206" y="566"/>
                  </a:lnTo>
                  <a:lnTo>
                    <a:pt x="208" y="566"/>
                  </a:lnTo>
                  <a:lnTo>
                    <a:pt x="213" y="568"/>
                  </a:lnTo>
                  <a:lnTo>
                    <a:pt x="215" y="568"/>
                  </a:lnTo>
                  <a:lnTo>
                    <a:pt x="215" y="568"/>
                  </a:lnTo>
                  <a:lnTo>
                    <a:pt x="218" y="570"/>
                  </a:lnTo>
                  <a:lnTo>
                    <a:pt x="218" y="570"/>
                  </a:lnTo>
                  <a:lnTo>
                    <a:pt x="218" y="570"/>
                  </a:lnTo>
                  <a:lnTo>
                    <a:pt x="218" y="570"/>
                  </a:lnTo>
                  <a:lnTo>
                    <a:pt x="218" y="570"/>
                  </a:lnTo>
                  <a:lnTo>
                    <a:pt x="220" y="570"/>
                  </a:lnTo>
                  <a:lnTo>
                    <a:pt x="220" y="573"/>
                  </a:lnTo>
                  <a:lnTo>
                    <a:pt x="220" y="573"/>
                  </a:lnTo>
                  <a:lnTo>
                    <a:pt x="220" y="573"/>
                  </a:lnTo>
                  <a:lnTo>
                    <a:pt x="220" y="573"/>
                  </a:lnTo>
                  <a:lnTo>
                    <a:pt x="220" y="573"/>
                  </a:lnTo>
                  <a:lnTo>
                    <a:pt x="222" y="575"/>
                  </a:lnTo>
                  <a:lnTo>
                    <a:pt x="229" y="578"/>
                  </a:lnTo>
                  <a:lnTo>
                    <a:pt x="234" y="582"/>
                  </a:lnTo>
                  <a:lnTo>
                    <a:pt x="239" y="585"/>
                  </a:lnTo>
                  <a:lnTo>
                    <a:pt x="244" y="587"/>
                  </a:lnTo>
                  <a:lnTo>
                    <a:pt x="248" y="592"/>
                  </a:lnTo>
                  <a:lnTo>
                    <a:pt x="256" y="594"/>
                  </a:lnTo>
                  <a:lnTo>
                    <a:pt x="260" y="599"/>
                  </a:lnTo>
                  <a:lnTo>
                    <a:pt x="265" y="601"/>
                  </a:lnTo>
                  <a:lnTo>
                    <a:pt x="267" y="601"/>
                  </a:lnTo>
                  <a:lnTo>
                    <a:pt x="267" y="604"/>
                  </a:lnTo>
                  <a:lnTo>
                    <a:pt x="270" y="606"/>
                  </a:lnTo>
                  <a:lnTo>
                    <a:pt x="270" y="606"/>
                  </a:lnTo>
                  <a:lnTo>
                    <a:pt x="270" y="606"/>
                  </a:lnTo>
                  <a:lnTo>
                    <a:pt x="272" y="608"/>
                  </a:lnTo>
                  <a:lnTo>
                    <a:pt x="274" y="608"/>
                  </a:lnTo>
                  <a:lnTo>
                    <a:pt x="274" y="608"/>
                  </a:lnTo>
                  <a:lnTo>
                    <a:pt x="274" y="608"/>
                  </a:lnTo>
                  <a:lnTo>
                    <a:pt x="277" y="608"/>
                  </a:lnTo>
                  <a:lnTo>
                    <a:pt x="284" y="608"/>
                  </a:lnTo>
                  <a:lnTo>
                    <a:pt x="289" y="608"/>
                  </a:lnTo>
                  <a:lnTo>
                    <a:pt x="291" y="608"/>
                  </a:lnTo>
                  <a:lnTo>
                    <a:pt x="293" y="608"/>
                  </a:lnTo>
                  <a:lnTo>
                    <a:pt x="293" y="608"/>
                  </a:lnTo>
                  <a:lnTo>
                    <a:pt x="293" y="606"/>
                  </a:lnTo>
                  <a:lnTo>
                    <a:pt x="293" y="606"/>
                  </a:lnTo>
                  <a:lnTo>
                    <a:pt x="296" y="606"/>
                  </a:lnTo>
                  <a:lnTo>
                    <a:pt x="296" y="606"/>
                  </a:lnTo>
                  <a:lnTo>
                    <a:pt x="296" y="608"/>
                  </a:lnTo>
                  <a:lnTo>
                    <a:pt x="296" y="608"/>
                  </a:lnTo>
                  <a:lnTo>
                    <a:pt x="296" y="608"/>
                  </a:lnTo>
                  <a:lnTo>
                    <a:pt x="298" y="608"/>
                  </a:lnTo>
                  <a:lnTo>
                    <a:pt x="298" y="608"/>
                  </a:lnTo>
                  <a:lnTo>
                    <a:pt x="298" y="608"/>
                  </a:lnTo>
                  <a:lnTo>
                    <a:pt x="298" y="608"/>
                  </a:lnTo>
                  <a:lnTo>
                    <a:pt x="300" y="608"/>
                  </a:lnTo>
                  <a:lnTo>
                    <a:pt x="300" y="608"/>
                  </a:lnTo>
                  <a:lnTo>
                    <a:pt x="300" y="608"/>
                  </a:lnTo>
                  <a:lnTo>
                    <a:pt x="300" y="608"/>
                  </a:lnTo>
                  <a:lnTo>
                    <a:pt x="303" y="608"/>
                  </a:lnTo>
                  <a:lnTo>
                    <a:pt x="303" y="608"/>
                  </a:lnTo>
                  <a:lnTo>
                    <a:pt x="303" y="608"/>
                  </a:lnTo>
                  <a:lnTo>
                    <a:pt x="303" y="608"/>
                  </a:lnTo>
                  <a:lnTo>
                    <a:pt x="305" y="611"/>
                  </a:lnTo>
                  <a:lnTo>
                    <a:pt x="305" y="611"/>
                  </a:lnTo>
                  <a:lnTo>
                    <a:pt x="308" y="611"/>
                  </a:lnTo>
                  <a:lnTo>
                    <a:pt x="312" y="613"/>
                  </a:lnTo>
                  <a:lnTo>
                    <a:pt x="315" y="613"/>
                  </a:lnTo>
                  <a:lnTo>
                    <a:pt x="317" y="613"/>
                  </a:lnTo>
                  <a:lnTo>
                    <a:pt x="319" y="613"/>
                  </a:lnTo>
                  <a:lnTo>
                    <a:pt x="319" y="613"/>
                  </a:lnTo>
                  <a:lnTo>
                    <a:pt x="322" y="613"/>
                  </a:lnTo>
                  <a:lnTo>
                    <a:pt x="322" y="613"/>
                  </a:lnTo>
                  <a:lnTo>
                    <a:pt x="324" y="613"/>
                  </a:lnTo>
                  <a:lnTo>
                    <a:pt x="326" y="613"/>
                  </a:lnTo>
                  <a:lnTo>
                    <a:pt x="326" y="613"/>
                  </a:lnTo>
                  <a:lnTo>
                    <a:pt x="331" y="615"/>
                  </a:lnTo>
                  <a:lnTo>
                    <a:pt x="334" y="615"/>
                  </a:lnTo>
                  <a:lnTo>
                    <a:pt x="336" y="615"/>
                  </a:lnTo>
                  <a:lnTo>
                    <a:pt x="336" y="615"/>
                  </a:lnTo>
                  <a:lnTo>
                    <a:pt x="338" y="615"/>
                  </a:lnTo>
                  <a:lnTo>
                    <a:pt x="338" y="615"/>
                  </a:lnTo>
                  <a:lnTo>
                    <a:pt x="338" y="615"/>
                  </a:lnTo>
                  <a:lnTo>
                    <a:pt x="338" y="615"/>
                  </a:lnTo>
                  <a:lnTo>
                    <a:pt x="345" y="615"/>
                  </a:lnTo>
                  <a:lnTo>
                    <a:pt x="345" y="618"/>
                  </a:lnTo>
                  <a:lnTo>
                    <a:pt x="348" y="618"/>
                  </a:lnTo>
                  <a:lnTo>
                    <a:pt x="348" y="618"/>
                  </a:lnTo>
                  <a:lnTo>
                    <a:pt x="348" y="620"/>
                  </a:lnTo>
                  <a:lnTo>
                    <a:pt x="348" y="620"/>
                  </a:lnTo>
                  <a:lnTo>
                    <a:pt x="350" y="620"/>
                  </a:lnTo>
                  <a:lnTo>
                    <a:pt x="350" y="618"/>
                  </a:lnTo>
                  <a:lnTo>
                    <a:pt x="353" y="615"/>
                  </a:lnTo>
                  <a:lnTo>
                    <a:pt x="353" y="613"/>
                  </a:lnTo>
                  <a:lnTo>
                    <a:pt x="357" y="611"/>
                  </a:lnTo>
                  <a:lnTo>
                    <a:pt x="362" y="606"/>
                  </a:lnTo>
                  <a:lnTo>
                    <a:pt x="362" y="604"/>
                  </a:lnTo>
                  <a:lnTo>
                    <a:pt x="362" y="604"/>
                  </a:lnTo>
                  <a:lnTo>
                    <a:pt x="364" y="599"/>
                  </a:lnTo>
                  <a:lnTo>
                    <a:pt x="367" y="596"/>
                  </a:lnTo>
                  <a:lnTo>
                    <a:pt x="367" y="594"/>
                  </a:lnTo>
                  <a:lnTo>
                    <a:pt x="371" y="592"/>
                  </a:lnTo>
                  <a:lnTo>
                    <a:pt x="376" y="589"/>
                  </a:lnTo>
                  <a:lnTo>
                    <a:pt x="381" y="587"/>
                  </a:lnTo>
                  <a:lnTo>
                    <a:pt x="383" y="587"/>
                  </a:lnTo>
                  <a:lnTo>
                    <a:pt x="383" y="587"/>
                  </a:lnTo>
                  <a:lnTo>
                    <a:pt x="383" y="587"/>
                  </a:lnTo>
                  <a:lnTo>
                    <a:pt x="383" y="587"/>
                  </a:lnTo>
                  <a:lnTo>
                    <a:pt x="383" y="587"/>
                  </a:lnTo>
                  <a:lnTo>
                    <a:pt x="383" y="587"/>
                  </a:lnTo>
                  <a:lnTo>
                    <a:pt x="386" y="587"/>
                  </a:lnTo>
                  <a:lnTo>
                    <a:pt x="386" y="587"/>
                  </a:lnTo>
                  <a:lnTo>
                    <a:pt x="390" y="585"/>
                  </a:lnTo>
                  <a:lnTo>
                    <a:pt x="395" y="582"/>
                  </a:lnTo>
                  <a:lnTo>
                    <a:pt x="395" y="582"/>
                  </a:lnTo>
                  <a:lnTo>
                    <a:pt x="395" y="582"/>
                  </a:lnTo>
                  <a:lnTo>
                    <a:pt x="395" y="582"/>
                  </a:lnTo>
                  <a:lnTo>
                    <a:pt x="402" y="578"/>
                  </a:lnTo>
                  <a:lnTo>
                    <a:pt x="407" y="578"/>
                  </a:lnTo>
                  <a:lnTo>
                    <a:pt x="412" y="575"/>
                  </a:lnTo>
                  <a:lnTo>
                    <a:pt x="416" y="573"/>
                  </a:lnTo>
                  <a:lnTo>
                    <a:pt x="416" y="575"/>
                  </a:lnTo>
                  <a:lnTo>
                    <a:pt x="421" y="575"/>
                  </a:lnTo>
                  <a:lnTo>
                    <a:pt x="421" y="578"/>
                  </a:lnTo>
                  <a:lnTo>
                    <a:pt x="421" y="580"/>
                  </a:lnTo>
                  <a:lnTo>
                    <a:pt x="423" y="580"/>
                  </a:lnTo>
                  <a:lnTo>
                    <a:pt x="423" y="580"/>
                  </a:lnTo>
                  <a:lnTo>
                    <a:pt x="426" y="582"/>
                  </a:lnTo>
                  <a:lnTo>
                    <a:pt x="428" y="582"/>
                  </a:lnTo>
                  <a:lnTo>
                    <a:pt x="428" y="582"/>
                  </a:lnTo>
                  <a:lnTo>
                    <a:pt x="433" y="587"/>
                  </a:lnTo>
                  <a:lnTo>
                    <a:pt x="435" y="589"/>
                  </a:lnTo>
                  <a:lnTo>
                    <a:pt x="438" y="592"/>
                  </a:lnTo>
                  <a:lnTo>
                    <a:pt x="440" y="592"/>
                  </a:lnTo>
                  <a:lnTo>
                    <a:pt x="445" y="592"/>
                  </a:lnTo>
                  <a:lnTo>
                    <a:pt x="452" y="589"/>
                  </a:lnTo>
                  <a:lnTo>
                    <a:pt x="454" y="589"/>
                  </a:lnTo>
                  <a:lnTo>
                    <a:pt x="454" y="589"/>
                  </a:lnTo>
                  <a:lnTo>
                    <a:pt x="459" y="589"/>
                  </a:lnTo>
                  <a:lnTo>
                    <a:pt x="461" y="589"/>
                  </a:lnTo>
                  <a:lnTo>
                    <a:pt x="461" y="589"/>
                  </a:lnTo>
                  <a:lnTo>
                    <a:pt x="464" y="589"/>
                  </a:lnTo>
                  <a:lnTo>
                    <a:pt x="464" y="589"/>
                  </a:lnTo>
                  <a:lnTo>
                    <a:pt x="466" y="587"/>
                  </a:lnTo>
                  <a:lnTo>
                    <a:pt x="468" y="589"/>
                  </a:lnTo>
                  <a:lnTo>
                    <a:pt x="471" y="589"/>
                  </a:lnTo>
                  <a:lnTo>
                    <a:pt x="473" y="589"/>
                  </a:lnTo>
                  <a:lnTo>
                    <a:pt x="476" y="589"/>
                  </a:lnTo>
                  <a:lnTo>
                    <a:pt x="476" y="587"/>
                  </a:lnTo>
                  <a:lnTo>
                    <a:pt x="478" y="587"/>
                  </a:lnTo>
                  <a:lnTo>
                    <a:pt x="478" y="587"/>
                  </a:lnTo>
                  <a:lnTo>
                    <a:pt x="478" y="585"/>
                  </a:lnTo>
                  <a:lnTo>
                    <a:pt x="478" y="585"/>
                  </a:lnTo>
                  <a:lnTo>
                    <a:pt x="478" y="582"/>
                  </a:lnTo>
                  <a:lnTo>
                    <a:pt x="483" y="580"/>
                  </a:lnTo>
                  <a:lnTo>
                    <a:pt x="485" y="578"/>
                  </a:lnTo>
                  <a:lnTo>
                    <a:pt x="487" y="578"/>
                  </a:lnTo>
                  <a:lnTo>
                    <a:pt x="490" y="578"/>
                  </a:lnTo>
                  <a:lnTo>
                    <a:pt x="494" y="578"/>
                  </a:lnTo>
                  <a:lnTo>
                    <a:pt x="497" y="578"/>
                  </a:lnTo>
                  <a:lnTo>
                    <a:pt x="504" y="575"/>
                  </a:lnTo>
                  <a:lnTo>
                    <a:pt x="511" y="575"/>
                  </a:lnTo>
                  <a:lnTo>
                    <a:pt x="521" y="573"/>
                  </a:lnTo>
                  <a:lnTo>
                    <a:pt x="523" y="573"/>
                  </a:lnTo>
                  <a:lnTo>
                    <a:pt x="525" y="573"/>
                  </a:lnTo>
                  <a:lnTo>
                    <a:pt x="528" y="570"/>
                  </a:lnTo>
                  <a:lnTo>
                    <a:pt x="528" y="570"/>
                  </a:lnTo>
                  <a:lnTo>
                    <a:pt x="530" y="568"/>
                  </a:lnTo>
                  <a:lnTo>
                    <a:pt x="530" y="566"/>
                  </a:lnTo>
                  <a:lnTo>
                    <a:pt x="532" y="563"/>
                  </a:lnTo>
                  <a:lnTo>
                    <a:pt x="532" y="561"/>
                  </a:lnTo>
                  <a:lnTo>
                    <a:pt x="532" y="561"/>
                  </a:lnTo>
                  <a:lnTo>
                    <a:pt x="532" y="561"/>
                  </a:lnTo>
                  <a:lnTo>
                    <a:pt x="537" y="556"/>
                  </a:lnTo>
                  <a:lnTo>
                    <a:pt x="542" y="554"/>
                  </a:lnTo>
                  <a:lnTo>
                    <a:pt x="547" y="552"/>
                  </a:lnTo>
                  <a:lnTo>
                    <a:pt x="554" y="547"/>
                  </a:lnTo>
                  <a:lnTo>
                    <a:pt x="561" y="544"/>
                  </a:lnTo>
                  <a:lnTo>
                    <a:pt x="563" y="542"/>
                  </a:lnTo>
                  <a:lnTo>
                    <a:pt x="570" y="542"/>
                  </a:lnTo>
                  <a:lnTo>
                    <a:pt x="573" y="540"/>
                  </a:lnTo>
                  <a:lnTo>
                    <a:pt x="580" y="540"/>
                  </a:lnTo>
                  <a:lnTo>
                    <a:pt x="580" y="540"/>
                  </a:lnTo>
                  <a:lnTo>
                    <a:pt x="584" y="537"/>
                  </a:lnTo>
                  <a:lnTo>
                    <a:pt x="587" y="537"/>
                  </a:lnTo>
                  <a:lnTo>
                    <a:pt x="589" y="537"/>
                  </a:lnTo>
                  <a:lnTo>
                    <a:pt x="594" y="537"/>
                  </a:lnTo>
                  <a:lnTo>
                    <a:pt x="596" y="537"/>
                  </a:lnTo>
                  <a:lnTo>
                    <a:pt x="599" y="537"/>
                  </a:lnTo>
                  <a:lnTo>
                    <a:pt x="601" y="537"/>
                  </a:lnTo>
                  <a:lnTo>
                    <a:pt x="603" y="537"/>
                  </a:lnTo>
                  <a:lnTo>
                    <a:pt x="606" y="537"/>
                  </a:lnTo>
                  <a:lnTo>
                    <a:pt x="610" y="537"/>
                  </a:lnTo>
                  <a:lnTo>
                    <a:pt x="613" y="537"/>
                  </a:lnTo>
                  <a:lnTo>
                    <a:pt x="615" y="540"/>
                  </a:lnTo>
                  <a:lnTo>
                    <a:pt x="618" y="540"/>
                  </a:lnTo>
                  <a:lnTo>
                    <a:pt x="620" y="540"/>
                  </a:lnTo>
                  <a:lnTo>
                    <a:pt x="620" y="540"/>
                  </a:lnTo>
                  <a:lnTo>
                    <a:pt x="625" y="540"/>
                  </a:lnTo>
                  <a:lnTo>
                    <a:pt x="627" y="540"/>
                  </a:lnTo>
                  <a:lnTo>
                    <a:pt x="629" y="540"/>
                  </a:lnTo>
                  <a:lnTo>
                    <a:pt x="632" y="540"/>
                  </a:lnTo>
                  <a:lnTo>
                    <a:pt x="634" y="540"/>
                  </a:lnTo>
                  <a:lnTo>
                    <a:pt x="636" y="540"/>
                  </a:lnTo>
                  <a:lnTo>
                    <a:pt x="639" y="540"/>
                  </a:lnTo>
                  <a:lnTo>
                    <a:pt x="644" y="535"/>
                  </a:lnTo>
                  <a:lnTo>
                    <a:pt x="644" y="535"/>
                  </a:lnTo>
                  <a:lnTo>
                    <a:pt x="646" y="530"/>
                  </a:lnTo>
                  <a:lnTo>
                    <a:pt x="653" y="525"/>
                  </a:lnTo>
                  <a:lnTo>
                    <a:pt x="658" y="518"/>
                  </a:lnTo>
                  <a:lnTo>
                    <a:pt x="662" y="514"/>
                  </a:lnTo>
                  <a:lnTo>
                    <a:pt x="670" y="507"/>
                  </a:lnTo>
                  <a:lnTo>
                    <a:pt x="670" y="507"/>
                  </a:lnTo>
                  <a:lnTo>
                    <a:pt x="674" y="499"/>
                  </a:lnTo>
                  <a:lnTo>
                    <a:pt x="681" y="495"/>
                  </a:lnTo>
                  <a:lnTo>
                    <a:pt x="686" y="488"/>
                  </a:lnTo>
                  <a:lnTo>
                    <a:pt x="693" y="481"/>
                  </a:lnTo>
                  <a:lnTo>
                    <a:pt x="696" y="478"/>
                  </a:lnTo>
                  <a:lnTo>
                    <a:pt x="698" y="476"/>
                  </a:lnTo>
                  <a:lnTo>
                    <a:pt x="703" y="471"/>
                  </a:lnTo>
                  <a:lnTo>
                    <a:pt x="705" y="469"/>
                  </a:lnTo>
                  <a:lnTo>
                    <a:pt x="707" y="464"/>
                  </a:lnTo>
                  <a:lnTo>
                    <a:pt x="712" y="462"/>
                  </a:lnTo>
                  <a:lnTo>
                    <a:pt x="715" y="457"/>
                  </a:lnTo>
                  <a:lnTo>
                    <a:pt x="719" y="454"/>
                  </a:lnTo>
                  <a:lnTo>
                    <a:pt x="722" y="452"/>
                  </a:lnTo>
                  <a:lnTo>
                    <a:pt x="722" y="452"/>
                  </a:lnTo>
                  <a:lnTo>
                    <a:pt x="722" y="450"/>
                  </a:lnTo>
                  <a:lnTo>
                    <a:pt x="724" y="447"/>
                  </a:lnTo>
                  <a:lnTo>
                    <a:pt x="729" y="445"/>
                  </a:lnTo>
                  <a:lnTo>
                    <a:pt x="729" y="445"/>
                  </a:lnTo>
                  <a:lnTo>
                    <a:pt x="731" y="443"/>
                  </a:lnTo>
                  <a:lnTo>
                    <a:pt x="733" y="440"/>
                  </a:lnTo>
                  <a:lnTo>
                    <a:pt x="736" y="438"/>
                  </a:lnTo>
                  <a:lnTo>
                    <a:pt x="738" y="436"/>
                  </a:lnTo>
                  <a:lnTo>
                    <a:pt x="741" y="433"/>
                  </a:lnTo>
                  <a:lnTo>
                    <a:pt x="745" y="428"/>
                  </a:lnTo>
                  <a:lnTo>
                    <a:pt x="748" y="426"/>
                  </a:lnTo>
                  <a:lnTo>
                    <a:pt x="750" y="424"/>
                  </a:lnTo>
                  <a:lnTo>
                    <a:pt x="752" y="421"/>
                  </a:lnTo>
                  <a:lnTo>
                    <a:pt x="755" y="419"/>
                  </a:lnTo>
                  <a:lnTo>
                    <a:pt x="757" y="417"/>
                  </a:lnTo>
                  <a:lnTo>
                    <a:pt x="759" y="414"/>
                  </a:lnTo>
                  <a:lnTo>
                    <a:pt x="762" y="412"/>
                  </a:lnTo>
                  <a:lnTo>
                    <a:pt x="764" y="410"/>
                  </a:lnTo>
                  <a:lnTo>
                    <a:pt x="767" y="407"/>
                  </a:lnTo>
                  <a:lnTo>
                    <a:pt x="771" y="405"/>
                  </a:lnTo>
                  <a:lnTo>
                    <a:pt x="774" y="402"/>
                  </a:lnTo>
                  <a:lnTo>
                    <a:pt x="776" y="400"/>
                  </a:lnTo>
                  <a:lnTo>
                    <a:pt x="778" y="398"/>
                  </a:lnTo>
                  <a:lnTo>
                    <a:pt x="778" y="398"/>
                  </a:lnTo>
                  <a:lnTo>
                    <a:pt x="781" y="395"/>
                  </a:lnTo>
                  <a:lnTo>
                    <a:pt x="783" y="393"/>
                  </a:lnTo>
                  <a:lnTo>
                    <a:pt x="786" y="388"/>
                  </a:lnTo>
                  <a:lnTo>
                    <a:pt x="788" y="386"/>
                  </a:lnTo>
                  <a:lnTo>
                    <a:pt x="790" y="383"/>
                  </a:lnTo>
                  <a:lnTo>
                    <a:pt x="793" y="381"/>
                  </a:lnTo>
                  <a:lnTo>
                    <a:pt x="797" y="379"/>
                  </a:lnTo>
                  <a:lnTo>
                    <a:pt x="800" y="376"/>
                  </a:lnTo>
                  <a:lnTo>
                    <a:pt x="802" y="374"/>
                  </a:lnTo>
                  <a:lnTo>
                    <a:pt x="793" y="374"/>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29" name="Freeform 48">
              <a:extLst>
                <a:ext uri="{FF2B5EF4-FFF2-40B4-BE49-F238E27FC236}">
                  <a16:creationId xmlns:a16="http://schemas.microsoft.com/office/drawing/2014/main" id="{F6BFD944-6989-6692-2054-ED85159A23B2}"/>
                </a:ext>
              </a:extLst>
            </p:cNvPr>
            <p:cNvSpPr>
              <a:spLocks noEditPoints="1"/>
            </p:cNvSpPr>
            <p:nvPr/>
          </p:nvSpPr>
          <p:spPr bwMode="auto">
            <a:xfrm>
              <a:off x="9605069" y="2091253"/>
              <a:ext cx="454631" cy="398598"/>
            </a:xfrm>
            <a:custGeom>
              <a:avLst/>
              <a:gdLst>
                <a:gd name="T0" fmla="*/ 189 w 357"/>
                <a:gd name="T1" fmla="*/ 130 h 313"/>
                <a:gd name="T2" fmla="*/ 194 w 357"/>
                <a:gd name="T3" fmla="*/ 135 h 313"/>
                <a:gd name="T4" fmla="*/ 205 w 357"/>
                <a:gd name="T5" fmla="*/ 135 h 313"/>
                <a:gd name="T6" fmla="*/ 208 w 357"/>
                <a:gd name="T7" fmla="*/ 130 h 313"/>
                <a:gd name="T8" fmla="*/ 203 w 357"/>
                <a:gd name="T9" fmla="*/ 130 h 313"/>
                <a:gd name="T10" fmla="*/ 196 w 357"/>
                <a:gd name="T11" fmla="*/ 123 h 313"/>
                <a:gd name="T12" fmla="*/ 189 w 357"/>
                <a:gd name="T13" fmla="*/ 119 h 313"/>
                <a:gd name="T14" fmla="*/ 189 w 357"/>
                <a:gd name="T15" fmla="*/ 123 h 313"/>
                <a:gd name="T16" fmla="*/ 196 w 357"/>
                <a:gd name="T17" fmla="*/ 114 h 313"/>
                <a:gd name="T18" fmla="*/ 191 w 357"/>
                <a:gd name="T19" fmla="*/ 107 h 313"/>
                <a:gd name="T20" fmla="*/ 354 w 357"/>
                <a:gd name="T21" fmla="*/ 287 h 313"/>
                <a:gd name="T22" fmla="*/ 347 w 357"/>
                <a:gd name="T23" fmla="*/ 287 h 313"/>
                <a:gd name="T24" fmla="*/ 338 w 357"/>
                <a:gd name="T25" fmla="*/ 284 h 313"/>
                <a:gd name="T26" fmla="*/ 326 w 357"/>
                <a:gd name="T27" fmla="*/ 265 h 313"/>
                <a:gd name="T28" fmla="*/ 317 w 357"/>
                <a:gd name="T29" fmla="*/ 261 h 313"/>
                <a:gd name="T30" fmla="*/ 305 w 357"/>
                <a:gd name="T31" fmla="*/ 242 h 313"/>
                <a:gd name="T32" fmla="*/ 309 w 357"/>
                <a:gd name="T33" fmla="*/ 246 h 313"/>
                <a:gd name="T34" fmla="*/ 302 w 357"/>
                <a:gd name="T35" fmla="*/ 242 h 313"/>
                <a:gd name="T36" fmla="*/ 293 w 357"/>
                <a:gd name="T37" fmla="*/ 230 h 313"/>
                <a:gd name="T38" fmla="*/ 276 w 357"/>
                <a:gd name="T39" fmla="*/ 218 h 313"/>
                <a:gd name="T40" fmla="*/ 262 w 357"/>
                <a:gd name="T41" fmla="*/ 201 h 313"/>
                <a:gd name="T42" fmla="*/ 238 w 357"/>
                <a:gd name="T43" fmla="*/ 185 h 313"/>
                <a:gd name="T44" fmla="*/ 229 w 357"/>
                <a:gd name="T45" fmla="*/ 178 h 313"/>
                <a:gd name="T46" fmla="*/ 222 w 357"/>
                <a:gd name="T47" fmla="*/ 171 h 313"/>
                <a:gd name="T48" fmla="*/ 217 w 357"/>
                <a:gd name="T49" fmla="*/ 168 h 313"/>
                <a:gd name="T50" fmla="*/ 215 w 357"/>
                <a:gd name="T51" fmla="*/ 166 h 313"/>
                <a:gd name="T52" fmla="*/ 205 w 357"/>
                <a:gd name="T53" fmla="*/ 171 h 313"/>
                <a:gd name="T54" fmla="*/ 196 w 357"/>
                <a:gd name="T55" fmla="*/ 164 h 313"/>
                <a:gd name="T56" fmla="*/ 194 w 357"/>
                <a:gd name="T57" fmla="*/ 154 h 313"/>
                <a:gd name="T58" fmla="*/ 191 w 357"/>
                <a:gd name="T59" fmla="*/ 147 h 313"/>
                <a:gd name="T60" fmla="*/ 179 w 357"/>
                <a:gd name="T61" fmla="*/ 145 h 313"/>
                <a:gd name="T62" fmla="*/ 182 w 357"/>
                <a:gd name="T63" fmla="*/ 157 h 313"/>
                <a:gd name="T64" fmla="*/ 175 w 357"/>
                <a:gd name="T65" fmla="*/ 161 h 313"/>
                <a:gd name="T66" fmla="*/ 168 w 357"/>
                <a:gd name="T67" fmla="*/ 138 h 313"/>
                <a:gd name="T68" fmla="*/ 163 w 357"/>
                <a:gd name="T69" fmla="*/ 133 h 313"/>
                <a:gd name="T70" fmla="*/ 160 w 357"/>
                <a:gd name="T71" fmla="*/ 123 h 313"/>
                <a:gd name="T72" fmla="*/ 146 w 357"/>
                <a:gd name="T73" fmla="*/ 93 h 313"/>
                <a:gd name="T74" fmla="*/ 144 w 357"/>
                <a:gd name="T75" fmla="*/ 81 h 313"/>
                <a:gd name="T76" fmla="*/ 137 w 357"/>
                <a:gd name="T77" fmla="*/ 50 h 313"/>
                <a:gd name="T78" fmla="*/ 118 w 357"/>
                <a:gd name="T79" fmla="*/ 7 h 313"/>
                <a:gd name="T80" fmla="*/ 94 w 357"/>
                <a:gd name="T81" fmla="*/ 29 h 313"/>
                <a:gd name="T82" fmla="*/ 87 w 357"/>
                <a:gd name="T83" fmla="*/ 26 h 313"/>
                <a:gd name="T84" fmla="*/ 56 w 357"/>
                <a:gd name="T85" fmla="*/ 38 h 313"/>
                <a:gd name="T86" fmla="*/ 35 w 357"/>
                <a:gd name="T87" fmla="*/ 55 h 313"/>
                <a:gd name="T88" fmla="*/ 28 w 357"/>
                <a:gd name="T89" fmla="*/ 59 h 313"/>
                <a:gd name="T90" fmla="*/ 23 w 357"/>
                <a:gd name="T91" fmla="*/ 76 h 313"/>
                <a:gd name="T92" fmla="*/ 28 w 357"/>
                <a:gd name="T93" fmla="*/ 95 h 313"/>
                <a:gd name="T94" fmla="*/ 4 w 357"/>
                <a:gd name="T95" fmla="*/ 154 h 313"/>
                <a:gd name="T96" fmla="*/ 9 w 357"/>
                <a:gd name="T97" fmla="*/ 206 h 313"/>
                <a:gd name="T98" fmla="*/ 30 w 357"/>
                <a:gd name="T99" fmla="*/ 209 h 313"/>
                <a:gd name="T100" fmla="*/ 40 w 357"/>
                <a:gd name="T101" fmla="*/ 197 h 313"/>
                <a:gd name="T102" fmla="*/ 54 w 357"/>
                <a:gd name="T103" fmla="*/ 211 h 313"/>
                <a:gd name="T104" fmla="*/ 75 w 357"/>
                <a:gd name="T105" fmla="*/ 180 h 313"/>
                <a:gd name="T106" fmla="*/ 82 w 357"/>
                <a:gd name="T107" fmla="*/ 180 h 313"/>
                <a:gd name="T108" fmla="*/ 99 w 357"/>
                <a:gd name="T109" fmla="*/ 190 h 313"/>
                <a:gd name="T110" fmla="*/ 118 w 357"/>
                <a:gd name="T111" fmla="*/ 197 h 313"/>
                <a:gd name="T112" fmla="*/ 137 w 357"/>
                <a:gd name="T113" fmla="*/ 187 h 313"/>
                <a:gd name="T114" fmla="*/ 156 w 357"/>
                <a:gd name="T115" fmla="*/ 197 h 313"/>
                <a:gd name="T116" fmla="*/ 179 w 357"/>
                <a:gd name="T117" fmla="*/ 194 h 313"/>
                <a:gd name="T118" fmla="*/ 208 w 357"/>
                <a:gd name="T119" fmla="*/ 204 h 313"/>
                <a:gd name="T120" fmla="*/ 281 w 357"/>
                <a:gd name="T121" fmla="*/ 263 h 313"/>
                <a:gd name="T122" fmla="*/ 324 w 357"/>
                <a:gd name="T123" fmla="*/ 303 h 313"/>
                <a:gd name="T124" fmla="*/ 345 w 357"/>
                <a:gd name="T125" fmla="*/ 299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7" h="313">
                  <a:moveTo>
                    <a:pt x="186" y="126"/>
                  </a:moveTo>
                  <a:lnTo>
                    <a:pt x="189" y="126"/>
                  </a:lnTo>
                  <a:lnTo>
                    <a:pt x="191" y="126"/>
                  </a:lnTo>
                  <a:lnTo>
                    <a:pt x="191" y="128"/>
                  </a:lnTo>
                  <a:lnTo>
                    <a:pt x="194" y="128"/>
                  </a:lnTo>
                  <a:lnTo>
                    <a:pt x="194" y="130"/>
                  </a:lnTo>
                  <a:lnTo>
                    <a:pt x="191" y="130"/>
                  </a:lnTo>
                  <a:lnTo>
                    <a:pt x="191" y="130"/>
                  </a:lnTo>
                  <a:lnTo>
                    <a:pt x="191" y="130"/>
                  </a:lnTo>
                  <a:lnTo>
                    <a:pt x="191" y="130"/>
                  </a:lnTo>
                  <a:lnTo>
                    <a:pt x="189" y="130"/>
                  </a:lnTo>
                  <a:lnTo>
                    <a:pt x="189" y="130"/>
                  </a:lnTo>
                  <a:lnTo>
                    <a:pt x="189" y="130"/>
                  </a:lnTo>
                  <a:lnTo>
                    <a:pt x="189" y="130"/>
                  </a:lnTo>
                  <a:lnTo>
                    <a:pt x="189" y="130"/>
                  </a:lnTo>
                  <a:lnTo>
                    <a:pt x="189" y="130"/>
                  </a:lnTo>
                  <a:lnTo>
                    <a:pt x="189" y="130"/>
                  </a:lnTo>
                  <a:lnTo>
                    <a:pt x="186" y="130"/>
                  </a:lnTo>
                  <a:lnTo>
                    <a:pt x="186" y="128"/>
                  </a:lnTo>
                  <a:lnTo>
                    <a:pt x="186" y="128"/>
                  </a:lnTo>
                  <a:lnTo>
                    <a:pt x="186" y="128"/>
                  </a:lnTo>
                  <a:lnTo>
                    <a:pt x="186" y="128"/>
                  </a:lnTo>
                  <a:lnTo>
                    <a:pt x="186" y="128"/>
                  </a:lnTo>
                  <a:lnTo>
                    <a:pt x="186" y="128"/>
                  </a:lnTo>
                  <a:lnTo>
                    <a:pt x="189" y="133"/>
                  </a:lnTo>
                  <a:lnTo>
                    <a:pt x="189" y="133"/>
                  </a:lnTo>
                  <a:lnTo>
                    <a:pt x="189" y="133"/>
                  </a:lnTo>
                  <a:lnTo>
                    <a:pt x="189" y="133"/>
                  </a:lnTo>
                  <a:lnTo>
                    <a:pt x="189" y="133"/>
                  </a:lnTo>
                  <a:lnTo>
                    <a:pt x="191" y="133"/>
                  </a:lnTo>
                  <a:lnTo>
                    <a:pt x="191" y="133"/>
                  </a:lnTo>
                  <a:lnTo>
                    <a:pt x="194" y="135"/>
                  </a:lnTo>
                  <a:lnTo>
                    <a:pt x="194" y="135"/>
                  </a:lnTo>
                  <a:lnTo>
                    <a:pt x="196" y="135"/>
                  </a:lnTo>
                  <a:lnTo>
                    <a:pt x="196" y="135"/>
                  </a:lnTo>
                  <a:lnTo>
                    <a:pt x="196" y="133"/>
                  </a:lnTo>
                  <a:lnTo>
                    <a:pt x="196" y="133"/>
                  </a:lnTo>
                  <a:lnTo>
                    <a:pt x="196" y="133"/>
                  </a:lnTo>
                  <a:lnTo>
                    <a:pt x="196" y="133"/>
                  </a:lnTo>
                  <a:lnTo>
                    <a:pt x="196" y="133"/>
                  </a:lnTo>
                  <a:lnTo>
                    <a:pt x="198" y="135"/>
                  </a:lnTo>
                  <a:lnTo>
                    <a:pt x="198" y="135"/>
                  </a:lnTo>
                  <a:lnTo>
                    <a:pt x="198" y="135"/>
                  </a:lnTo>
                  <a:lnTo>
                    <a:pt x="198" y="135"/>
                  </a:lnTo>
                  <a:lnTo>
                    <a:pt x="201" y="135"/>
                  </a:lnTo>
                  <a:lnTo>
                    <a:pt x="203" y="135"/>
                  </a:lnTo>
                  <a:lnTo>
                    <a:pt x="203" y="135"/>
                  </a:lnTo>
                  <a:lnTo>
                    <a:pt x="205" y="135"/>
                  </a:lnTo>
                  <a:lnTo>
                    <a:pt x="205" y="135"/>
                  </a:lnTo>
                  <a:lnTo>
                    <a:pt x="208" y="135"/>
                  </a:lnTo>
                  <a:lnTo>
                    <a:pt x="210" y="135"/>
                  </a:lnTo>
                  <a:lnTo>
                    <a:pt x="210" y="135"/>
                  </a:lnTo>
                  <a:lnTo>
                    <a:pt x="210" y="135"/>
                  </a:lnTo>
                  <a:lnTo>
                    <a:pt x="210" y="135"/>
                  </a:lnTo>
                  <a:lnTo>
                    <a:pt x="212" y="135"/>
                  </a:lnTo>
                  <a:lnTo>
                    <a:pt x="212" y="135"/>
                  </a:lnTo>
                  <a:lnTo>
                    <a:pt x="212" y="133"/>
                  </a:lnTo>
                  <a:lnTo>
                    <a:pt x="210" y="133"/>
                  </a:lnTo>
                  <a:lnTo>
                    <a:pt x="210" y="133"/>
                  </a:lnTo>
                  <a:lnTo>
                    <a:pt x="210" y="133"/>
                  </a:lnTo>
                  <a:lnTo>
                    <a:pt x="208" y="130"/>
                  </a:lnTo>
                  <a:lnTo>
                    <a:pt x="208" y="130"/>
                  </a:lnTo>
                  <a:lnTo>
                    <a:pt x="208" y="130"/>
                  </a:lnTo>
                  <a:lnTo>
                    <a:pt x="208" y="130"/>
                  </a:lnTo>
                  <a:lnTo>
                    <a:pt x="208" y="130"/>
                  </a:lnTo>
                  <a:lnTo>
                    <a:pt x="208" y="128"/>
                  </a:lnTo>
                  <a:lnTo>
                    <a:pt x="208" y="128"/>
                  </a:lnTo>
                  <a:lnTo>
                    <a:pt x="205" y="128"/>
                  </a:lnTo>
                  <a:lnTo>
                    <a:pt x="205" y="128"/>
                  </a:lnTo>
                  <a:lnTo>
                    <a:pt x="205" y="128"/>
                  </a:lnTo>
                  <a:lnTo>
                    <a:pt x="205" y="128"/>
                  </a:lnTo>
                  <a:lnTo>
                    <a:pt x="203" y="128"/>
                  </a:lnTo>
                  <a:lnTo>
                    <a:pt x="203" y="128"/>
                  </a:lnTo>
                  <a:lnTo>
                    <a:pt x="203" y="128"/>
                  </a:lnTo>
                  <a:lnTo>
                    <a:pt x="201" y="130"/>
                  </a:lnTo>
                  <a:lnTo>
                    <a:pt x="201" y="130"/>
                  </a:lnTo>
                  <a:lnTo>
                    <a:pt x="203" y="130"/>
                  </a:lnTo>
                  <a:lnTo>
                    <a:pt x="203" y="130"/>
                  </a:lnTo>
                  <a:lnTo>
                    <a:pt x="203" y="130"/>
                  </a:lnTo>
                  <a:lnTo>
                    <a:pt x="203" y="130"/>
                  </a:lnTo>
                  <a:lnTo>
                    <a:pt x="203" y="130"/>
                  </a:lnTo>
                  <a:lnTo>
                    <a:pt x="203" y="133"/>
                  </a:lnTo>
                  <a:lnTo>
                    <a:pt x="198" y="133"/>
                  </a:lnTo>
                  <a:lnTo>
                    <a:pt x="198" y="133"/>
                  </a:lnTo>
                  <a:lnTo>
                    <a:pt x="198" y="130"/>
                  </a:lnTo>
                  <a:lnTo>
                    <a:pt x="198" y="130"/>
                  </a:lnTo>
                  <a:lnTo>
                    <a:pt x="198" y="130"/>
                  </a:lnTo>
                  <a:lnTo>
                    <a:pt x="196" y="128"/>
                  </a:lnTo>
                  <a:lnTo>
                    <a:pt x="196" y="128"/>
                  </a:lnTo>
                  <a:lnTo>
                    <a:pt x="198" y="123"/>
                  </a:lnTo>
                  <a:lnTo>
                    <a:pt x="198" y="123"/>
                  </a:lnTo>
                  <a:lnTo>
                    <a:pt x="196" y="123"/>
                  </a:lnTo>
                  <a:lnTo>
                    <a:pt x="196" y="123"/>
                  </a:lnTo>
                  <a:lnTo>
                    <a:pt x="196" y="123"/>
                  </a:lnTo>
                  <a:lnTo>
                    <a:pt x="196" y="123"/>
                  </a:lnTo>
                  <a:lnTo>
                    <a:pt x="196" y="123"/>
                  </a:lnTo>
                  <a:lnTo>
                    <a:pt x="196" y="123"/>
                  </a:lnTo>
                  <a:lnTo>
                    <a:pt x="196" y="123"/>
                  </a:lnTo>
                  <a:lnTo>
                    <a:pt x="196" y="123"/>
                  </a:lnTo>
                  <a:lnTo>
                    <a:pt x="196" y="123"/>
                  </a:lnTo>
                  <a:lnTo>
                    <a:pt x="196" y="123"/>
                  </a:lnTo>
                  <a:lnTo>
                    <a:pt x="194" y="123"/>
                  </a:lnTo>
                  <a:lnTo>
                    <a:pt x="194" y="123"/>
                  </a:lnTo>
                  <a:lnTo>
                    <a:pt x="196" y="123"/>
                  </a:lnTo>
                  <a:lnTo>
                    <a:pt x="196" y="121"/>
                  </a:lnTo>
                  <a:lnTo>
                    <a:pt x="196" y="121"/>
                  </a:lnTo>
                  <a:lnTo>
                    <a:pt x="196" y="121"/>
                  </a:lnTo>
                  <a:lnTo>
                    <a:pt x="194" y="121"/>
                  </a:lnTo>
                  <a:lnTo>
                    <a:pt x="194" y="121"/>
                  </a:lnTo>
                  <a:lnTo>
                    <a:pt x="194" y="119"/>
                  </a:lnTo>
                  <a:lnTo>
                    <a:pt x="191" y="119"/>
                  </a:lnTo>
                  <a:lnTo>
                    <a:pt x="189" y="119"/>
                  </a:lnTo>
                  <a:lnTo>
                    <a:pt x="186" y="119"/>
                  </a:lnTo>
                  <a:lnTo>
                    <a:pt x="186" y="119"/>
                  </a:lnTo>
                  <a:lnTo>
                    <a:pt x="189" y="119"/>
                  </a:lnTo>
                  <a:lnTo>
                    <a:pt x="189" y="119"/>
                  </a:lnTo>
                  <a:lnTo>
                    <a:pt x="191" y="119"/>
                  </a:lnTo>
                  <a:lnTo>
                    <a:pt x="191" y="119"/>
                  </a:lnTo>
                  <a:lnTo>
                    <a:pt x="191" y="119"/>
                  </a:lnTo>
                  <a:lnTo>
                    <a:pt x="191" y="121"/>
                  </a:lnTo>
                  <a:lnTo>
                    <a:pt x="191" y="121"/>
                  </a:lnTo>
                  <a:lnTo>
                    <a:pt x="191" y="121"/>
                  </a:lnTo>
                  <a:lnTo>
                    <a:pt x="191" y="121"/>
                  </a:lnTo>
                  <a:lnTo>
                    <a:pt x="191" y="121"/>
                  </a:lnTo>
                  <a:lnTo>
                    <a:pt x="191" y="121"/>
                  </a:lnTo>
                  <a:lnTo>
                    <a:pt x="189" y="121"/>
                  </a:lnTo>
                  <a:lnTo>
                    <a:pt x="189" y="123"/>
                  </a:lnTo>
                  <a:lnTo>
                    <a:pt x="189" y="123"/>
                  </a:lnTo>
                  <a:lnTo>
                    <a:pt x="189" y="123"/>
                  </a:lnTo>
                  <a:lnTo>
                    <a:pt x="189" y="123"/>
                  </a:lnTo>
                  <a:lnTo>
                    <a:pt x="189" y="123"/>
                  </a:lnTo>
                  <a:lnTo>
                    <a:pt x="189" y="126"/>
                  </a:lnTo>
                  <a:lnTo>
                    <a:pt x="189" y="126"/>
                  </a:lnTo>
                  <a:lnTo>
                    <a:pt x="189" y="123"/>
                  </a:lnTo>
                  <a:lnTo>
                    <a:pt x="186" y="123"/>
                  </a:lnTo>
                  <a:lnTo>
                    <a:pt x="186" y="123"/>
                  </a:lnTo>
                  <a:lnTo>
                    <a:pt x="186" y="123"/>
                  </a:lnTo>
                  <a:lnTo>
                    <a:pt x="186" y="126"/>
                  </a:lnTo>
                  <a:lnTo>
                    <a:pt x="186" y="126"/>
                  </a:lnTo>
                  <a:lnTo>
                    <a:pt x="186" y="126"/>
                  </a:lnTo>
                  <a:close/>
                  <a:moveTo>
                    <a:pt x="191" y="112"/>
                  </a:moveTo>
                  <a:lnTo>
                    <a:pt x="194" y="112"/>
                  </a:lnTo>
                  <a:lnTo>
                    <a:pt x="196" y="114"/>
                  </a:lnTo>
                  <a:lnTo>
                    <a:pt x="196" y="114"/>
                  </a:lnTo>
                  <a:lnTo>
                    <a:pt x="196" y="112"/>
                  </a:lnTo>
                  <a:lnTo>
                    <a:pt x="196" y="112"/>
                  </a:lnTo>
                  <a:lnTo>
                    <a:pt x="194" y="112"/>
                  </a:lnTo>
                  <a:lnTo>
                    <a:pt x="194" y="112"/>
                  </a:lnTo>
                  <a:lnTo>
                    <a:pt x="194" y="112"/>
                  </a:lnTo>
                  <a:lnTo>
                    <a:pt x="194" y="109"/>
                  </a:lnTo>
                  <a:lnTo>
                    <a:pt x="196" y="109"/>
                  </a:lnTo>
                  <a:lnTo>
                    <a:pt x="196" y="109"/>
                  </a:lnTo>
                  <a:lnTo>
                    <a:pt x="196" y="109"/>
                  </a:lnTo>
                  <a:lnTo>
                    <a:pt x="196" y="107"/>
                  </a:lnTo>
                  <a:lnTo>
                    <a:pt x="196" y="107"/>
                  </a:lnTo>
                  <a:lnTo>
                    <a:pt x="194" y="107"/>
                  </a:lnTo>
                  <a:lnTo>
                    <a:pt x="194" y="107"/>
                  </a:lnTo>
                  <a:lnTo>
                    <a:pt x="194" y="107"/>
                  </a:lnTo>
                  <a:lnTo>
                    <a:pt x="191" y="107"/>
                  </a:lnTo>
                  <a:lnTo>
                    <a:pt x="191" y="107"/>
                  </a:lnTo>
                  <a:lnTo>
                    <a:pt x="191" y="107"/>
                  </a:lnTo>
                  <a:lnTo>
                    <a:pt x="191" y="109"/>
                  </a:lnTo>
                  <a:lnTo>
                    <a:pt x="191" y="109"/>
                  </a:lnTo>
                  <a:lnTo>
                    <a:pt x="191" y="109"/>
                  </a:lnTo>
                  <a:lnTo>
                    <a:pt x="191" y="109"/>
                  </a:lnTo>
                  <a:lnTo>
                    <a:pt x="189" y="109"/>
                  </a:lnTo>
                  <a:lnTo>
                    <a:pt x="189" y="109"/>
                  </a:lnTo>
                  <a:lnTo>
                    <a:pt x="189" y="112"/>
                  </a:lnTo>
                  <a:lnTo>
                    <a:pt x="189" y="112"/>
                  </a:lnTo>
                  <a:lnTo>
                    <a:pt x="191" y="112"/>
                  </a:lnTo>
                  <a:close/>
                  <a:moveTo>
                    <a:pt x="354" y="289"/>
                  </a:moveTo>
                  <a:lnTo>
                    <a:pt x="354" y="289"/>
                  </a:lnTo>
                  <a:lnTo>
                    <a:pt x="354" y="287"/>
                  </a:lnTo>
                  <a:lnTo>
                    <a:pt x="354" y="287"/>
                  </a:lnTo>
                  <a:lnTo>
                    <a:pt x="354" y="287"/>
                  </a:lnTo>
                  <a:lnTo>
                    <a:pt x="354" y="287"/>
                  </a:lnTo>
                  <a:lnTo>
                    <a:pt x="352" y="284"/>
                  </a:lnTo>
                  <a:lnTo>
                    <a:pt x="352" y="284"/>
                  </a:lnTo>
                  <a:lnTo>
                    <a:pt x="352" y="284"/>
                  </a:lnTo>
                  <a:lnTo>
                    <a:pt x="352" y="284"/>
                  </a:lnTo>
                  <a:lnTo>
                    <a:pt x="350" y="282"/>
                  </a:lnTo>
                  <a:lnTo>
                    <a:pt x="350" y="282"/>
                  </a:lnTo>
                  <a:lnTo>
                    <a:pt x="350" y="282"/>
                  </a:lnTo>
                  <a:lnTo>
                    <a:pt x="350" y="284"/>
                  </a:lnTo>
                  <a:lnTo>
                    <a:pt x="350" y="284"/>
                  </a:lnTo>
                  <a:lnTo>
                    <a:pt x="350" y="284"/>
                  </a:lnTo>
                  <a:lnTo>
                    <a:pt x="350" y="284"/>
                  </a:lnTo>
                  <a:lnTo>
                    <a:pt x="350" y="284"/>
                  </a:lnTo>
                  <a:lnTo>
                    <a:pt x="350" y="287"/>
                  </a:lnTo>
                  <a:lnTo>
                    <a:pt x="350" y="287"/>
                  </a:lnTo>
                  <a:lnTo>
                    <a:pt x="347" y="287"/>
                  </a:lnTo>
                  <a:lnTo>
                    <a:pt x="347" y="287"/>
                  </a:lnTo>
                  <a:lnTo>
                    <a:pt x="347" y="287"/>
                  </a:lnTo>
                  <a:lnTo>
                    <a:pt x="347" y="287"/>
                  </a:lnTo>
                  <a:lnTo>
                    <a:pt x="347" y="289"/>
                  </a:lnTo>
                  <a:lnTo>
                    <a:pt x="347" y="289"/>
                  </a:lnTo>
                  <a:lnTo>
                    <a:pt x="345" y="289"/>
                  </a:lnTo>
                  <a:lnTo>
                    <a:pt x="347" y="287"/>
                  </a:lnTo>
                  <a:lnTo>
                    <a:pt x="347" y="287"/>
                  </a:lnTo>
                  <a:lnTo>
                    <a:pt x="345" y="287"/>
                  </a:lnTo>
                  <a:lnTo>
                    <a:pt x="343" y="287"/>
                  </a:lnTo>
                  <a:lnTo>
                    <a:pt x="343" y="287"/>
                  </a:lnTo>
                  <a:lnTo>
                    <a:pt x="340" y="284"/>
                  </a:lnTo>
                  <a:lnTo>
                    <a:pt x="340" y="284"/>
                  </a:lnTo>
                  <a:lnTo>
                    <a:pt x="340" y="284"/>
                  </a:lnTo>
                  <a:lnTo>
                    <a:pt x="340" y="284"/>
                  </a:lnTo>
                  <a:lnTo>
                    <a:pt x="338" y="284"/>
                  </a:lnTo>
                  <a:lnTo>
                    <a:pt x="338" y="284"/>
                  </a:lnTo>
                  <a:lnTo>
                    <a:pt x="338" y="284"/>
                  </a:lnTo>
                  <a:lnTo>
                    <a:pt x="338" y="282"/>
                  </a:lnTo>
                  <a:lnTo>
                    <a:pt x="338" y="282"/>
                  </a:lnTo>
                  <a:lnTo>
                    <a:pt x="336" y="280"/>
                  </a:lnTo>
                  <a:lnTo>
                    <a:pt x="336" y="275"/>
                  </a:lnTo>
                  <a:lnTo>
                    <a:pt x="336" y="275"/>
                  </a:lnTo>
                  <a:lnTo>
                    <a:pt x="336" y="275"/>
                  </a:lnTo>
                  <a:lnTo>
                    <a:pt x="336" y="275"/>
                  </a:lnTo>
                  <a:lnTo>
                    <a:pt x="333" y="272"/>
                  </a:lnTo>
                  <a:lnTo>
                    <a:pt x="333" y="272"/>
                  </a:lnTo>
                  <a:lnTo>
                    <a:pt x="331" y="272"/>
                  </a:lnTo>
                  <a:lnTo>
                    <a:pt x="331" y="270"/>
                  </a:lnTo>
                  <a:lnTo>
                    <a:pt x="326" y="268"/>
                  </a:lnTo>
                  <a:lnTo>
                    <a:pt x="326" y="268"/>
                  </a:lnTo>
                  <a:lnTo>
                    <a:pt x="326" y="265"/>
                  </a:lnTo>
                  <a:lnTo>
                    <a:pt x="326" y="265"/>
                  </a:lnTo>
                  <a:lnTo>
                    <a:pt x="326" y="265"/>
                  </a:lnTo>
                  <a:lnTo>
                    <a:pt x="326" y="265"/>
                  </a:lnTo>
                  <a:lnTo>
                    <a:pt x="326" y="265"/>
                  </a:lnTo>
                  <a:lnTo>
                    <a:pt x="326" y="265"/>
                  </a:lnTo>
                  <a:lnTo>
                    <a:pt x="326" y="263"/>
                  </a:lnTo>
                  <a:lnTo>
                    <a:pt x="324" y="263"/>
                  </a:lnTo>
                  <a:lnTo>
                    <a:pt x="324" y="265"/>
                  </a:lnTo>
                  <a:lnTo>
                    <a:pt x="324" y="265"/>
                  </a:lnTo>
                  <a:lnTo>
                    <a:pt x="324" y="265"/>
                  </a:lnTo>
                  <a:lnTo>
                    <a:pt x="321" y="265"/>
                  </a:lnTo>
                  <a:lnTo>
                    <a:pt x="319" y="265"/>
                  </a:lnTo>
                  <a:lnTo>
                    <a:pt x="319" y="265"/>
                  </a:lnTo>
                  <a:lnTo>
                    <a:pt x="317" y="265"/>
                  </a:lnTo>
                  <a:lnTo>
                    <a:pt x="317" y="265"/>
                  </a:lnTo>
                  <a:lnTo>
                    <a:pt x="317" y="265"/>
                  </a:lnTo>
                  <a:lnTo>
                    <a:pt x="317" y="261"/>
                  </a:lnTo>
                  <a:lnTo>
                    <a:pt x="317" y="261"/>
                  </a:lnTo>
                  <a:lnTo>
                    <a:pt x="314" y="254"/>
                  </a:lnTo>
                  <a:lnTo>
                    <a:pt x="314" y="254"/>
                  </a:lnTo>
                  <a:lnTo>
                    <a:pt x="314" y="251"/>
                  </a:lnTo>
                  <a:lnTo>
                    <a:pt x="314" y="251"/>
                  </a:lnTo>
                  <a:lnTo>
                    <a:pt x="314" y="251"/>
                  </a:lnTo>
                  <a:lnTo>
                    <a:pt x="312" y="249"/>
                  </a:lnTo>
                  <a:lnTo>
                    <a:pt x="312" y="246"/>
                  </a:lnTo>
                  <a:lnTo>
                    <a:pt x="312" y="246"/>
                  </a:lnTo>
                  <a:lnTo>
                    <a:pt x="312" y="244"/>
                  </a:lnTo>
                  <a:lnTo>
                    <a:pt x="309" y="244"/>
                  </a:lnTo>
                  <a:lnTo>
                    <a:pt x="309" y="242"/>
                  </a:lnTo>
                  <a:lnTo>
                    <a:pt x="307" y="239"/>
                  </a:lnTo>
                  <a:lnTo>
                    <a:pt x="305" y="239"/>
                  </a:lnTo>
                  <a:lnTo>
                    <a:pt x="305" y="242"/>
                  </a:lnTo>
                  <a:lnTo>
                    <a:pt x="305" y="242"/>
                  </a:lnTo>
                  <a:lnTo>
                    <a:pt x="305" y="242"/>
                  </a:lnTo>
                  <a:lnTo>
                    <a:pt x="307" y="242"/>
                  </a:lnTo>
                  <a:lnTo>
                    <a:pt x="307" y="242"/>
                  </a:lnTo>
                  <a:lnTo>
                    <a:pt x="309" y="242"/>
                  </a:lnTo>
                  <a:lnTo>
                    <a:pt x="309" y="244"/>
                  </a:lnTo>
                  <a:lnTo>
                    <a:pt x="307" y="244"/>
                  </a:lnTo>
                  <a:lnTo>
                    <a:pt x="307" y="244"/>
                  </a:lnTo>
                  <a:lnTo>
                    <a:pt x="307" y="244"/>
                  </a:lnTo>
                  <a:lnTo>
                    <a:pt x="307" y="244"/>
                  </a:lnTo>
                  <a:lnTo>
                    <a:pt x="307" y="244"/>
                  </a:lnTo>
                  <a:lnTo>
                    <a:pt x="307" y="244"/>
                  </a:lnTo>
                  <a:lnTo>
                    <a:pt x="307" y="244"/>
                  </a:lnTo>
                  <a:lnTo>
                    <a:pt x="307" y="244"/>
                  </a:lnTo>
                  <a:lnTo>
                    <a:pt x="309" y="246"/>
                  </a:lnTo>
                  <a:lnTo>
                    <a:pt x="309" y="246"/>
                  </a:lnTo>
                  <a:lnTo>
                    <a:pt x="309" y="246"/>
                  </a:lnTo>
                  <a:lnTo>
                    <a:pt x="309" y="246"/>
                  </a:lnTo>
                  <a:lnTo>
                    <a:pt x="307" y="246"/>
                  </a:lnTo>
                  <a:lnTo>
                    <a:pt x="307" y="246"/>
                  </a:lnTo>
                  <a:lnTo>
                    <a:pt x="307" y="246"/>
                  </a:lnTo>
                  <a:lnTo>
                    <a:pt x="307" y="244"/>
                  </a:lnTo>
                  <a:lnTo>
                    <a:pt x="307" y="244"/>
                  </a:lnTo>
                  <a:lnTo>
                    <a:pt x="307" y="244"/>
                  </a:lnTo>
                  <a:lnTo>
                    <a:pt x="305" y="242"/>
                  </a:lnTo>
                  <a:lnTo>
                    <a:pt x="305" y="242"/>
                  </a:lnTo>
                  <a:lnTo>
                    <a:pt x="305" y="242"/>
                  </a:lnTo>
                  <a:lnTo>
                    <a:pt x="305" y="242"/>
                  </a:lnTo>
                  <a:lnTo>
                    <a:pt x="305" y="242"/>
                  </a:lnTo>
                  <a:lnTo>
                    <a:pt x="305" y="242"/>
                  </a:lnTo>
                  <a:lnTo>
                    <a:pt x="302" y="242"/>
                  </a:lnTo>
                  <a:lnTo>
                    <a:pt x="302" y="242"/>
                  </a:lnTo>
                  <a:lnTo>
                    <a:pt x="302" y="242"/>
                  </a:lnTo>
                  <a:lnTo>
                    <a:pt x="302" y="239"/>
                  </a:lnTo>
                  <a:lnTo>
                    <a:pt x="302" y="239"/>
                  </a:lnTo>
                  <a:lnTo>
                    <a:pt x="302" y="239"/>
                  </a:lnTo>
                  <a:lnTo>
                    <a:pt x="300" y="239"/>
                  </a:lnTo>
                  <a:lnTo>
                    <a:pt x="300" y="239"/>
                  </a:lnTo>
                  <a:lnTo>
                    <a:pt x="300" y="237"/>
                  </a:lnTo>
                  <a:lnTo>
                    <a:pt x="300" y="237"/>
                  </a:lnTo>
                  <a:lnTo>
                    <a:pt x="300" y="237"/>
                  </a:lnTo>
                  <a:lnTo>
                    <a:pt x="298" y="235"/>
                  </a:lnTo>
                  <a:lnTo>
                    <a:pt x="295" y="235"/>
                  </a:lnTo>
                  <a:lnTo>
                    <a:pt x="295" y="232"/>
                  </a:lnTo>
                  <a:lnTo>
                    <a:pt x="295" y="232"/>
                  </a:lnTo>
                  <a:lnTo>
                    <a:pt x="295" y="230"/>
                  </a:lnTo>
                  <a:lnTo>
                    <a:pt x="295" y="230"/>
                  </a:lnTo>
                  <a:lnTo>
                    <a:pt x="295" y="230"/>
                  </a:lnTo>
                  <a:lnTo>
                    <a:pt x="293" y="230"/>
                  </a:lnTo>
                  <a:lnTo>
                    <a:pt x="291" y="228"/>
                  </a:lnTo>
                  <a:lnTo>
                    <a:pt x="291" y="230"/>
                  </a:lnTo>
                  <a:lnTo>
                    <a:pt x="291" y="230"/>
                  </a:lnTo>
                  <a:lnTo>
                    <a:pt x="291" y="230"/>
                  </a:lnTo>
                  <a:lnTo>
                    <a:pt x="288" y="230"/>
                  </a:lnTo>
                  <a:lnTo>
                    <a:pt x="288" y="228"/>
                  </a:lnTo>
                  <a:lnTo>
                    <a:pt x="288" y="228"/>
                  </a:lnTo>
                  <a:lnTo>
                    <a:pt x="286" y="225"/>
                  </a:lnTo>
                  <a:lnTo>
                    <a:pt x="286" y="225"/>
                  </a:lnTo>
                  <a:lnTo>
                    <a:pt x="286" y="225"/>
                  </a:lnTo>
                  <a:lnTo>
                    <a:pt x="283" y="228"/>
                  </a:lnTo>
                  <a:lnTo>
                    <a:pt x="283" y="228"/>
                  </a:lnTo>
                  <a:lnTo>
                    <a:pt x="279" y="225"/>
                  </a:lnTo>
                  <a:lnTo>
                    <a:pt x="279" y="225"/>
                  </a:lnTo>
                  <a:lnTo>
                    <a:pt x="279" y="223"/>
                  </a:lnTo>
                  <a:lnTo>
                    <a:pt x="276" y="218"/>
                  </a:lnTo>
                  <a:lnTo>
                    <a:pt x="276" y="218"/>
                  </a:lnTo>
                  <a:lnTo>
                    <a:pt x="274" y="216"/>
                  </a:lnTo>
                  <a:lnTo>
                    <a:pt x="274" y="216"/>
                  </a:lnTo>
                  <a:lnTo>
                    <a:pt x="272" y="216"/>
                  </a:lnTo>
                  <a:lnTo>
                    <a:pt x="272" y="216"/>
                  </a:lnTo>
                  <a:lnTo>
                    <a:pt x="272" y="213"/>
                  </a:lnTo>
                  <a:lnTo>
                    <a:pt x="272" y="213"/>
                  </a:lnTo>
                  <a:lnTo>
                    <a:pt x="272" y="211"/>
                  </a:lnTo>
                  <a:lnTo>
                    <a:pt x="269" y="211"/>
                  </a:lnTo>
                  <a:lnTo>
                    <a:pt x="269" y="209"/>
                  </a:lnTo>
                  <a:lnTo>
                    <a:pt x="267" y="206"/>
                  </a:lnTo>
                  <a:lnTo>
                    <a:pt x="265" y="206"/>
                  </a:lnTo>
                  <a:lnTo>
                    <a:pt x="265" y="204"/>
                  </a:lnTo>
                  <a:lnTo>
                    <a:pt x="265" y="201"/>
                  </a:lnTo>
                  <a:lnTo>
                    <a:pt x="265" y="201"/>
                  </a:lnTo>
                  <a:lnTo>
                    <a:pt x="262" y="201"/>
                  </a:lnTo>
                  <a:lnTo>
                    <a:pt x="262" y="201"/>
                  </a:lnTo>
                  <a:lnTo>
                    <a:pt x="262" y="199"/>
                  </a:lnTo>
                  <a:lnTo>
                    <a:pt x="260" y="199"/>
                  </a:lnTo>
                  <a:lnTo>
                    <a:pt x="260" y="197"/>
                  </a:lnTo>
                  <a:lnTo>
                    <a:pt x="260" y="194"/>
                  </a:lnTo>
                  <a:lnTo>
                    <a:pt x="257" y="194"/>
                  </a:lnTo>
                  <a:lnTo>
                    <a:pt x="257" y="192"/>
                  </a:lnTo>
                  <a:lnTo>
                    <a:pt x="255" y="192"/>
                  </a:lnTo>
                  <a:lnTo>
                    <a:pt x="253" y="190"/>
                  </a:lnTo>
                  <a:lnTo>
                    <a:pt x="253" y="187"/>
                  </a:lnTo>
                  <a:lnTo>
                    <a:pt x="253" y="187"/>
                  </a:lnTo>
                  <a:lnTo>
                    <a:pt x="253" y="187"/>
                  </a:lnTo>
                  <a:lnTo>
                    <a:pt x="246" y="185"/>
                  </a:lnTo>
                  <a:lnTo>
                    <a:pt x="241" y="185"/>
                  </a:lnTo>
                  <a:lnTo>
                    <a:pt x="241" y="185"/>
                  </a:lnTo>
                  <a:lnTo>
                    <a:pt x="238" y="185"/>
                  </a:lnTo>
                  <a:lnTo>
                    <a:pt x="236" y="183"/>
                  </a:lnTo>
                  <a:lnTo>
                    <a:pt x="234" y="183"/>
                  </a:lnTo>
                  <a:lnTo>
                    <a:pt x="234" y="183"/>
                  </a:lnTo>
                  <a:lnTo>
                    <a:pt x="234" y="183"/>
                  </a:lnTo>
                  <a:lnTo>
                    <a:pt x="231" y="183"/>
                  </a:lnTo>
                  <a:lnTo>
                    <a:pt x="231" y="183"/>
                  </a:lnTo>
                  <a:lnTo>
                    <a:pt x="231" y="183"/>
                  </a:lnTo>
                  <a:lnTo>
                    <a:pt x="231" y="185"/>
                  </a:lnTo>
                  <a:lnTo>
                    <a:pt x="231" y="183"/>
                  </a:lnTo>
                  <a:lnTo>
                    <a:pt x="231" y="183"/>
                  </a:lnTo>
                  <a:lnTo>
                    <a:pt x="229" y="180"/>
                  </a:lnTo>
                  <a:lnTo>
                    <a:pt x="229" y="180"/>
                  </a:lnTo>
                  <a:lnTo>
                    <a:pt x="229" y="180"/>
                  </a:lnTo>
                  <a:lnTo>
                    <a:pt x="229" y="178"/>
                  </a:lnTo>
                  <a:lnTo>
                    <a:pt x="229" y="178"/>
                  </a:lnTo>
                  <a:lnTo>
                    <a:pt x="229" y="178"/>
                  </a:lnTo>
                  <a:lnTo>
                    <a:pt x="229" y="175"/>
                  </a:lnTo>
                  <a:lnTo>
                    <a:pt x="229" y="175"/>
                  </a:lnTo>
                  <a:lnTo>
                    <a:pt x="229" y="175"/>
                  </a:lnTo>
                  <a:lnTo>
                    <a:pt x="229" y="175"/>
                  </a:lnTo>
                  <a:lnTo>
                    <a:pt x="227" y="173"/>
                  </a:lnTo>
                  <a:lnTo>
                    <a:pt x="227" y="173"/>
                  </a:lnTo>
                  <a:lnTo>
                    <a:pt x="227" y="173"/>
                  </a:lnTo>
                  <a:lnTo>
                    <a:pt x="227" y="173"/>
                  </a:lnTo>
                  <a:lnTo>
                    <a:pt x="227" y="173"/>
                  </a:lnTo>
                  <a:lnTo>
                    <a:pt x="227" y="173"/>
                  </a:lnTo>
                  <a:lnTo>
                    <a:pt x="224" y="173"/>
                  </a:lnTo>
                  <a:lnTo>
                    <a:pt x="224" y="173"/>
                  </a:lnTo>
                  <a:lnTo>
                    <a:pt x="224" y="173"/>
                  </a:lnTo>
                  <a:lnTo>
                    <a:pt x="224" y="173"/>
                  </a:lnTo>
                  <a:lnTo>
                    <a:pt x="224" y="173"/>
                  </a:lnTo>
                  <a:lnTo>
                    <a:pt x="222" y="171"/>
                  </a:lnTo>
                  <a:lnTo>
                    <a:pt x="222" y="171"/>
                  </a:lnTo>
                  <a:lnTo>
                    <a:pt x="222" y="171"/>
                  </a:lnTo>
                  <a:lnTo>
                    <a:pt x="222" y="171"/>
                  </a:lnTo>
                  <a:lnTo>
                    <a:pt x="220" y="171"/>
                  </a:lnTo>
                  <a:lnTo>
                    <a:pt x="220" y="171"/>
                  </a:lnTo>
                  <a:lnTo>
                    <a:pt x="220" y="171"/>
                  </a:lnTo>
                  <a:lnTo>
                    <a:pt x="220" y="171"/>
                  </a:lnTo>
                  <a:lnTo>
                    <a:pt x="220" y="168"/>
                  </a:lnTo>
                  <a:lnTo>
                    <a:pt x="220" y="168"/>
                  </a:lnTo>
                  <a:lnTo>
                    <a:pt x="220" y="168"/>
                  </a:lnTo>
                  <a:lnTo>
                    <a:pt x="220" y="168"/>
                  </a:lnTo>
                  <a:lnTo>
                    <a:pt x="217" y="168"/>
                  </a:lnTo>
                  <a:lnTo>
                    <a:pt x="217" y="166"/>
                  </a:lnTo>
                  <a:lnTo>
                    <a:pt x="217" y="166"/>
                  </a:lnTo>
                  <a:lnTo>
                    <a:pt x="217" y="166"/>
                  </a:lnTo>
                  <a:lnTo>
                    <a:pt x="217" y="168"/>
                  </a:lnTo>
                  <a:lnTo>
                    <a:pt x="217" y="168"/>
                  </a:lnTo>
                  <a:lnTo>
                    <a:pt x="217" y="168"/>
                  </a:lnTo>
                  <a:lnTo>
                    <a:pt x="217" y="168"/>
                  </a:lnTo>
                  <a:lnTo>
                    <a:pt x="217" y="168"/>
                  </a:lnTo>
                  <a:lnTo>
                    <a:pt x="217" y="168"/>
                  </a:lnTo>
                  <a:lnTo>
                    <a:pt x="217" y="168"/>
                  </a:lnTo>
                  <a:lnTo>
                    <a:pt x="215" y="168"/>
                  </a:lnTo>
                  <a:lnTo>
                    <a:pt x="215" y="168"/>
                  </a:lnTo>
                  <a:lnTo>
                    <a:pt x="215" y="168"/>
                  </a:lnTo>
                  <a:lnTo>
                    <a:pt x="215" y="168"/>
                  </a:lnTo>
                  <a:lnTo>
                    <a:pt x="215" y="168"/>
                  </a:lnTo>
                  <a:lnTo>
                    <a:pt x="215" y="168"/>
                  </a:lnTo>
                  <a:lnTo>
                    <a:pt x="215" y="168"/>
                  </a:lnTo>
                  <a:lnTo>
                    <a:pt x="215" y="168"/>
                  </a:lnTo>
                  <a:lnTo>
                    <a:pt x="215" y="166"/>
                  </a:lnTo>
                  <a:lnTo>
                    <a:pt x="215" y="166"/>
                  </a:lnTo>
                  <a:lnTo>
                    <a:pt x="212" y="166"/>
                  </a:lnTo>
                  <a:lnTo>
                    <a:pt x="212" y="168"/>
                  </a:lnTo>
                  <a:lnTo>
                    <a:pt x="212" y="168"/>
                  </a:lnTo>
                  <a:lnTo>
                    <a:pt x="212" y="168"/>
                  </a:lnTo>
                  <a:lnTo>
                    <a:pt x="212" y="168"/>
                  </a:lnTo>
                  <a:lnTo>
                    <a:pt x="210" y="168"/>
                  </a:lnTo>
                  <a:lnTo>
                    <a:pt x="210" y="168"/>
                  </a:lnTo>
                  <a:lnTo>
                    <a:pt x="210" y="168"/>
                  </a:lnTo>
                  <a:lnTo>
                    <a:pt x="210" y="166"/>
                  </a:lnTo>
                  <a:lnTo>
                    <a:pt x="210" y="168"/>
                  </a:lnTo>
                  <a:lnTo>
                    <a:pt x="210" y="168"/>
                  </a:lnTo>
                  <a:lnTo>
                    <a:pt x="208" y="171"/>
                  </a:lnTo>
                  <a:lnTo>
                    <a:pt x="208" y="171"/>
                  </a:lnTo>
                  <a:lnTo>
                    <a:pt x="205" y="171"/>
                  </a:lnTo>
                  <a:lnTo>
                    <a:pt x="205" y="173"/>
                  </a:lnTo>
                  <a:lnTo>
                    <a:pt x="205" y="171"/>
                  </a:lnTo>
                  <a:lnTo>
                    <a:pt x="205" y="171"/>
                  </a:lnTo>
                  <a:lnTo>
                    <a:pt x="203" y="171"/>
                  </a:lnTo>
                  <a:lnTo>
                    <a:pt x="201" y="168"/>
                  </a:lnTo>
                  <a:lnTo>
                    <a:pt x="198" y="168"/>
                  </a:lnTo>
                  <a:lnTo>
                    <a:pt x="198" y="168"/>
                  </a:lnTo>
                  <a:lnTo>
                    <a:pt x="198" y="166"/>
                  </a:lnTo>
                  <a:lnTo>
                    <a:pt x="198" y="166"/>
                  </a:lnTo>
                  <a:lnTo>
                    <a:pt x="198" y="166"/>
                  </a:lnTo>
                  <a:lnTo>
                    <a:pt x="198" y="166"/>
                  </a:lnTo>
                  <a:lnTo>
                    <a:pt x="198" y="166"/>
                  </a:lnTo>
                  <a:lnTo>
                    <a:pt x="198" y="166"/>
                  </a:lnTo>
                  <a:lnTo>
                    <a:pt x="198" y="164"/>
                  </a:lnTo>
                  <a:lnTo>
                    <a:pt x="198" y="164"/>
                  </a:lnTo>
                  <a:lnTo>
                    <a:pt x="196" y="164"/>
                  </a:lnTo>
                  <a:lnTo>
                    <a:pt x="196" y="164"/>
                  </a:lnTo>
                  <a:lnTo>
                    <a:pt x="196" y="164"/>
                  </a:lnTo>
                  <a:lnTo>
                    <a:pt x="196" y="164"/>
                  </a:lnTo>
                  <a:lnTo>
                    <a:pt x="196" y="161"/>
                  </a:lnTo>
                  <a:lnTo>
                    <a:pt x="196" y="161"/>
                  </a:lnTo>
                  <a:lnTo>
                    <a:pt x="196" y="161"/>
                  </a:lnTo>
                  <a:lnTo>
                    <a:pt x="196" y="161"/>
                  </a:lnTo>
                  <a:lnTo>
                    <a:pt x="194" y="159"/>
                  </a:lnTo>
                  <a:lnTo>
                    <a:pt x="194" y="159"/>
                  </a:lnTo>
                  <a:lnTo>
                    <a:pt x="194" y="157"/>
                  </a:lnTo>
                  <a:lnTo>
                    <a:pt x="194" y="157"/>
                  </a:lnTo>
                  <a:lnTo>
                    <a:pt x="191" y="157"/>
                  </a:lnTo>
                  <a:lnTo>
                    <a:pt x="191" y="157"/>
                  </a:lnTo>
                  <a:lnTo>
                    <a:pt x="191" y="157"/>
                  </a:lnTo>
                  <a:lnTo>
                    <a:pt x="191" y="157"/>
                  </a:lnTo>
                  <a:lnTo>
                    <a:pt x="191" y="157"/>
                  </a:lnTo>
                  <a:lnTo>
                    <a:pt x="194" y="154"/>
                  </a:lnTo>
                  <a:lnTo>
                    <a:pt x="194" y="154"/>
                  </a:lnTo>
                  <a:lnTo>
                    <a:pt x="194" y="154"/>
                  </a:lnTo>
                  <a:lnTo>
                    <a:pt x="191" y="154"/>
                  </a:lnTo>
                  <a:lnTo>
                    <a:pt x="191" y="154"/>
                  </a:lnTo>
                  <a:lnTo>
                    <a:pt x="191" y="154"/>
                  </a:lnTo>
                  <a:lnTo>
                    <a:pt x="191" y="152"/>
                  </a:lnTo>
                  <a:lnTo>
                    <a:pt x="191" y="152"/>
                  </a:lnTo>
                  <a:lnTo>
                    <a:pt x="194" y="152"/>
                  </a:lnTo>
                  <a:lnTo>
                    <a:pt x="194" y="149"/>
                  </a:lnTo>
                  <a:lnTo>
                    <a:pt x="194" y="149"/>
                  </a:lnTo>
                  <a:lnTo>
                    <a:pt x="194" y="149"/>
                  </a:lnTo>
                  <a:lnTo>
                    <a:pt x="194" y="149"/>
                  </a:lnTo>
                  <a:lnTo>
                    <a:pt x="194" y="147"/>
                  </a:lnTo>
                  <a:lnTo>
                    <a:pt x="194" y="147"/>
                  </a:lnTo>
                  <a:lnTo>
                    <a:pt x="194" y="147"/>
                  </a:lnTo>
                  <a:lnTo>
                    <a:pt x="191" y="147"/>
                  </a:lnTo>
                  <a:lnTo>
                    <a:pt x="191" y="147"/>
                  </a:lnTo>
                  <a:lnTo>
                    <a:pt x="191" y="147"/>
                  </a:lnTo>
                  <a:lnTo>
                    <a:pt x="184" y="142"/>
                  </a:lnTo>
                  <a:lnTo>
                    <a:pt x="184" y="140"/>
                  </a:lnTo>
                  <a:lnTo>
                    <a:pt x="184" y="140"/>
                  </a:lnTo>
                  <a:lnTo>
                    <a:pt x="182" y="140"/>
                  </a:lnTo>
                  <a:lnTo>
                    <a:pt x="182" y="142"/>
                  </a:lnTo>
                  <a:lnTo>
                    <a:pt x="182" y="142"/>
                  </a:lnTo>
                  <a:lnTo>
                    <a:pt x="182" y="142"/>
                  </a:lnTo>
                  <a:lnTo>
                    <a:pt x="182" y="140"/>
                  </a:lnTo>
                  <a:lnTo>
                    <a:pt x="182" y="140"/>
                  </a:lnTo>
                  <a:lnTo>
                    <a:pt x="182" y="142"/>
                  </a:lnTo>
                  <a:lnTo>
                    <a:pt x="182" y="142"/>
                  </a:lnTo>
                  <a:lnTo>
                    <a:pt x="179" y="142"/>
                  </a:lnTo>
                  <a:lnTo>
                    <a:pt x="179" y="142"/>
                  </a:lnTo>
                  <a:lnTo>
                    <a:pt x="179" y="142"/>
                  </a:lnTo>
                  <a:lnTo>
                    <a:pt x="179" y="145"/>
                  </a:lnTo>
                  <a:lnTo>
                    <a:pt x="179" y="145"/>
                  </a:lnTo>
                  <a:lnTo>
                    <a:pt x="177" y="145"/>
                  </a:lnTo>
                  <a:lnTo>
                    <a:pt x="177" y="145"/>
                  </a:lnTo>
                  <a:lnTo>
                    <a:pt x="177" y="145"/>
                  </a:lnTo>
                  <a:lnTo>
                    <a:pt x="177" y="147"/>
                  </a:lnTo>
                  <a:lnTo>
                    <a:pt x="177" y="147"/>
                  </a:lnTo>
                  <a:lnTo>
                    <a:pt x="177" y="147"/>
                  </a:lnTo>
                  <a:lnTo>
                    <a:pt x="177" y="152"/>
                  </a:lnTo>
                  <a:lnTo>
                    <a:pt x="177" y="152"/>
                  </a:lnTo>
                  <a:lnTo>
                    <a:pt x="179" y="154"/>
                  </a:lnTo>
                  <a:lnTo>
                    <a:pt x="179" y="152"/>
                  </a:lnTo>
                  <a:lnTo>
                    <a:pt x="179" y="152"/>
                  </a:lnTo>
                  <a:lnTo>
                    <a:pt x="179" y="152"/>
                  </a:lnTo>
                  <a:lnTo>
                    <a:pt x="179" y="152"/>
                  </a:lnTo>
                  <a:lnTo>
                    <a:pt x="182" y="154"/>
                  </a:lnTo>
                  <a:lnTo>
                    <a:pt x="182" y="157"/>
                  </a:lnTo>
                  <a:lnTo>
                    <a:pt x="182" y="157"/>
                  </a:lnTo>
                  <a:lnTo>
                    <a:pt x="182" y="159"/>
                  </a:lnTo>
                  <a:lnTo>
                    <a:pt x="179" y="159"/>
                  </a:lnTo>
                  <a:lnTo>
                    <a:pt x="179" y="161"/>
                  </a:lnTo>
                  <a:lnTo>
                    <a:pt x="179" y="161"/>
                  </a:lnTo>
                  <a:lnTo>
                    <a:pt x="179" y="161"/>
                  </a:lnTo>
                  <a:lnTo>
                    <a:pt x="179" y="161"/>
                  </a:lnTo>
                  <a:lnTo>
                    <a:pt x="179" y="164"/>
                  </a:lnTo>
                  <a:lnTo>
                    <a:pt x="179" y="164"/>
                  </a:lnTo>
                  <a:lnTo>
                    <a:pt x="179" y="164"/>
                  </a:lnTo>
                  <a:lnTo>
                    <a:pt x="177" y="164"/>
                  </a:lnTo>
                  <a:lnTo>
                    <a:pt x="177" y="164"/>
                  </a:lnTo>
                  <a:lnTo>
                    <a:pt x="177" y="161"/>
                  </a:lnTo>
                  <a:lnTo>
                    <a:pt x="175" y="164"/>
                  </a:lnTo>
                  <a:lnTo>
                    <a:pt x="175" y="164"/>
                  </a:lnTo>
                  <a:lnTo>
                    <a:pt x="175" y="161"/>
                  </a:lnTo>
                  <a:lnTo>
                    <a:pt x="175" y="161"/>
                  </a:lnTo>
                  <a:lnTo>
                    <a:pt x="175" y="161"/>
                  </a:lnTo>
                  <a:lnTo>
                    <a:pt x="175" y="161"/>
                  </a:lnTo>
                  <a:lnTo>
                    <a:pt x="175" y="161"/>
                  </a:lnTo>
                  <a:lnTo>
                    <a:pt x="175" y="157"/>
                  </a:lnTo>
                  <a:lnTo>
                    <a:pt x="175" y="152"/>
                  </a:lnTo>
                  <a:lnTo>
                    <a:pt x="175" y="152"/>
                  </a:lnTo>
                  <a:lnTo>
                    <a:pt x="175" y="152"/>
                  </a:lnTo>
                  <a:lnTo>
                    <a:pt x="172" y="149"/>
                  </a:lnTo>
                  <a:lnTo>
                    <a:pt x="172" y="149"/>
                  </a:lnTo>
                  <a:lnTo>
                    <a:pt x="172" y="149"/>
                  </a:lnTo>
                  <a:lnTo>
                    <a:pt x="172" y="149"/>
                  </a:lnTo>
                  <a:lnTo>
                    <a:pt x="172" y="149"/>
                  </a:lnTo>
                  <a:lnTo>
                    <a:pt x="170" y="140"/>
                  </a:lnTo>
                  <a:lnTo>
                    <a:pt x="168" y="138"/>
                  </a:lnTo>
                  <a:lnTo>
                    <a:pt x="168" y="138"/>
                  </a:lnTo>
                  <a:lnTo>
                    <a:pt x="165" y="138"/>
                  </a:lnTo>
                  <a:lnTo>
                    <a:pt x="165" y="138"/>
                  </a:lnTo>
                  <a:lnTo>
                    <a:pt x="165" y="138"/>
                  </a:lnTo>
                  <a:lnTo>
                    <a:pt x="163" y="138"/>
                  </a:lnTo>
                  <a:lnTo>
                    <a:pt x="163" y="138"/>
                  </a:lnTo>
                  <a:lnTo>
                    <a:pt x="160" y="138"/>
                  </a:lnTo>
                  <a:lnTo>
                    <a:pt x="160" y="138"/>
                  </a:lnTo>
                  <a:lnTo>
                    <a:pt x="160" y="138"/>
                  </a:lnTo>
                  <a:lnTo>
                    <a:pt x="160" y="135"/>
                  </a:lnTo>
                  <a:lnTo>
                    <a:pt x="160" y="135"/>
                  </a:lnTo>
                  <a:lnTo>
                    <a:pt x="160" y="133"/>
                  </a:lnTo>
                  <a:lnTo>
                    <a:pt x="160" y="133"/>
                  </a:lnTo>
                  <a:lnTo>
                    <a:pt x="160" y="133"/>
                  </a:lnTo>
                  <a:lnTo>
                    <a:pt x="163" y="133"/>
                  </a:lnTo>
                  <a:lnTo>
                    <a:pt x="163" y="133"/>
                  </a:lnTo>
                  <a:lnTo>
                    <a:pt x="163" y="133"/>
                  </a:lnTo>
                  <a:lnTo>
                    <a:pt x="160" y="133"/>
                  </a:lnTo>
                  <a:lnTo>
                    <a:pt x="160" y="133"/>
                  </a:lnTo>
                  <a:lnTo>
                    <a:pt x="160" y="133"/>
                  </a:lnTo>
                  <a:lnTo>
                    <a:pt x="160" y="133"/>
                  </a:lnTo>
                  <a:lnTo>
                    <a:pt x="160" y="130"/>
                  </a:lnTo>
                  <a:lnTo>
                    <a:pt x="160" y="130"/>
                  </a:lnTo>
                  <a:lnTo>
                    <a:pt x="163" y="130"/>
                  </a:lnTo>
                  <a:lnTo>
                    <a:pt x="160" y="128"/>
                  </a:lnTo>
                  <a:lnTo>
                    <a:pt x="160" y="128"/>
                  </a:lnTo>
                  <a:lnTo>
                    <a:pt x="160" y="126"/>
                  </a:lnTo>
                  <a:lnTo>
                    <a:pt x="160" y="126"/>
                  </a:lnTo>
                  <a:lnTo>
                    <a:pt x="158" y="126"/>
                  </a:lnTo>
                  <a:lnTo>
                    <a:pt x="158" y="126"/>
                  </a:lnTo>
                  <a:lnTo>
                    <a:pt x="158" y="123"/>
                  </a:lnTo>
                  <a:lnTo>
                    <a:pt x="160" y="123"/>
                  </a:lnTo>
                  <a:lnTo>
                    <a:pt x="160" y="123"/>
                  </a:lnTo>
                  <a:lnTo>
                    <a:pt x="160" y="123"/>
                  </a:lnTo>
                  <a:lnTo>
                    <a:pt x="158" y="121"/>
                  </a:lnTo>
                  <a:lnTo>
                    <a:pt x="158" y="121"/>
                  </a:lnTo>
                  <a:lnTo>
                    <a:pt x="156" y="121"/>
                  </a:lnTo>
                  <a:lnTo>
                    <a:pt x="156" y="121"/>
                  </a:lnTo>
                  <a:lnTo>
                    <a:pt x="153" y="119"/>
                  </a:lnTo>
                  <a:lnTo>
                    <a:pt x="151" y="116"/>
                  </a:lnTo>
                  <a:lnTo>
                    <a:pt x="151" y="109"/>
                  </a:lnTo>
                  <a:lnTo>
                    <a:pt x="149" y="107"/>
                  </a:lnTo>
                  <a:lnTo>
                    <a:pt x="149" y="104"/>
                  </a:lnTo>
                  <a:lnTo>
                    <a:pt x="149" y="102"/>
                  </a:lnTo>
                  <a:lnTo>
                    <a:pt x="146" y="95"/>
                  </a:lnTo>
                  <a:lnTo>
                    <a:pt x="146" y="95"/>
                  </a:lnTo>
                  <a:lnTo>
                    <a:pt x="146" y="93"/>
                  </a:lnTo>
                  <a:lnTo>
                    <a:pt x="146" y="93"/>
                  </a:lnTo>
                  <a:lnTo>
                    <a:pt x="146" y="93"/>
                  </a:lnTo>
                  <a:lnTo>
                    <a:pt x="146" y="90"/>
                  </a:lnTo>
                  <a:lnTo>
                    <a:pt x="146" y="90"/>
                  </a:lnTo>
                  <a:lnTo>
                    <a:pt x="146" y="90"/>
                  </a:lnTo>
                  <a:lnTo>
                    <a:pt x="146" y="88"/>
                  </a:lnTo>
                  <a:lnTo>
                    <a:pt x="146" y="88"/>
                  </a:lnTo>
                  <a:lnTo>
                    <a:pt x="146" y="86"/>
                  </a:lnTo>
                  <a:lnTo>
                    <a:pt x="146" y="86"/>
                  </a:lnTo>
                  <a:lnTo>
                    <a:pt x="146" y="86"/>
                  </a:lnTo>
                  <a:lnTo>
                    <a:pt x="146" y="86"/>
                  </a:lnTo>
                  <a:lnTo>
                    <a:pt x="146" y="83"/>
                  </a:lnTo>
                  <a:lnTo>
                    <a:pt x="146" y="83"/>
                  </a:lnTo>
                  <a:lnTo>
                    <a:pt x="144" y="83"/>
                  </a:lnTo>
                  <a:lnTo>
                    <a:pt x="144" y="83"/>
                  </a:lnTo>
                  <a:lnTo>
                    <a:pt x="144" y="81"/>
                  </a:lnTo>
                  <a:lnTo>
                    <a:pt x="144" y="83"/>
                  </a:lnTo>
                  <a:lnTo>
                    <a:pt x="144" y="81"/>
                  </a:lnTo>
                  <a:lnTo>
                    <a:pt x="144" y="78"/>
                  </a:lnTo>
                  <a:lnTo>
                    <a:pt x="144" y="78"/>
                  </a:lnTo>
                  <a:lnTo>
                    <a:pt x="144" y="76"/>
                  </a:lnTo>
                  <a:lnTo>
                    <a:pt x="144" y="74"/>
                  </a:lnTo>
                  <a:lnTo>
                    <a:pt x="144" y="71"/>
                  </a:lnTo>
                  <a:lnTo>
                    <a:pt x="144" y="71"/>
                  </a:lnTo>
                  <a:lnTo>
                    <a:pt x="144" y="69"/>
                  </a:lnTo>
                  <a:lnTo>
                    <a:pt x="141" y="64"/>
                  </a:lnTo>
                  <a:lnTo>
                    <a:pt x="141" y="64"/>
                  </a:lnTo>
                  <a:lnTo>
                    <a:pt x="141" y="62"/>
                  </a:lnTo>
                  <a:lnTo>
                    <a:pt x="139" y="59"/>
                  </a:lnTo>
                  <a:lnTo>
                    <a:pt x="139" y="57"/>
                  </a:lnTo>
                  <a:lnTo>
                    <a:pt x="139" y="55"/>
                  </a:lnTo>
                  <a:lnTo>
                    <a:pt x="139" y="55"/>
                  </a:lnTo>
                  <a:lnTo>
                    <a:pt x="137" y="52"/>
                  </a:lnTo>
                  <a:lnTo>
                    <a:pt x="137" y="50"/>
                  </a:lnTo>
                  <a:lnTo>
                    <a:pt x="137" y="48"/>
                  </a:lnTo>
                  <a:lnTo>
                    <a:pt x="137" y="45"/>
                  </a:lnTo>
                  <a:lnTo>
                    <a:pt x="134" y="45"/>
                  </a:lnTo>
                  <a:lnTo>
                    <a:pt x="134" y="43"/>
                  </a:lnTo>
                  <a:lnTo>
                    <a:pt x="134" y="41"/>
                  </a:lnTo>
                  <a:lnTo>
                    <a:pt x="134" y="38"/>
                  </a:lnTo>
                  <a:lnTo>
                    <a:pt x="132" y="33"/>
                  </a:lnTo>
                  <a:lnTo>
                    <a:pt x="130" y="29"/>
                  </a:lnTo>
                  <a:lnTo>
                    <a:pt x="125" y="19"/>
                  </a:lnTo>
                  <a:lnTo>
                    <a:pt x="120" y="12"/>
                  </a:lnTo>
                  <a:lnTo>
                    <a:pt x="120" y="10"/>
                  </a:lnTo>
                  <a:lnTo>
                    <a:pt x="120" y="10"/>
                  </a:lnTo>
                  <a:lnTo>
                    <a:pt x="118" y="10"/>
                  </a:lnTo>
                  <a:lnTo>
                    <a:pt x="118" y="7"/>
                  </a:lnTo>
                  <a:lnTo>
                    <a:pt x="118" y="7"/>
                  </a:lnTo>
                  <a:lnTo>
                    <a:pt x="118" y="7"/>
                  </a:lnTo>
                  <a:lnTo>
                    <a:pt x="115" y="3"/>
                  </a:lnTo>
                  <a:lnTo>
                    <a:pt x="115" y="3"/>
                  </a:lnTo>
                  <a:lnTo>
                    <a:pt x="115" y="0"/>
                  </a:lnTo>
                  <a:lnTo>
                    <a:pt x="115" y="0"/>
                  </a:lnTo>
                  <a:lnTo>
                    <a:pt x="108" y="7"/>
                  </a:lnTo>
                  <a:lnTo>
                    <a:pt x="106" y="10"/>
                  </a:lnTo>
                  <a:lnTo>
                    <a:pt x="104" y="17"/>
                  </a:lnTo>
                  <a:lnTo>
                    <a:pt x="101" y="19"/>
                  </a:lnTo>
                  <a:lnTo>
                    <a:pt x="101" y="22"/>
                  </a:lnTo>
                  <a:lnTo>
                    <a:pt x="97" y="22"/>
                  </a:lnTo>
                  <a:lnTo>
                    <a:pt x="97" y="24"/>
                  </a:lnTo>
                  <a:lnTo>
                    <a:pt x="97" y="24"/>
                  </a:lnTo>
                  <a:lnTo>
                    <a:pt x="97" y="26"/>
                  </a:lnTo>
                  <a:lnTo>
                    <a:pt x="97" y="26"/>
                  </a:lnTo>
                  <a:lnTo>
                    <a:pt x="94" y="26"/>
                  </a:lnTo>
                  <a:lnTo>
                    <a:pt x="94" y="29"/>
                  </a:lnTo>
                  <a:lnTo>
                    <a:pt x="94" y="26"/>
                  </a:lnTo>
                  <a:lnTo>
                    <a:pt x="92" y="26"/>
                  </a:lnTo>
                  <a:lnTo>
                    <a:pt x="92" y="26"/>
                  </a:lnTo>
                  <a:lnTo>
                    <a:pt x="89" y="26"/>
                  </a:lnTo>
                  <a:lnTo>
                    <a:pt x="89" y="26"/>
                  </a:lnTo>
                  <a:lnTo>
                    <a:pt x="89" y="26"/>
                  </a:lnTo>
                  <a:lnTo>
                    <a:pt x="89" y="26"/>
                  </a:lnTo>
                  <a:lnTo>
                    <a:pt x="89" y="26"/>
                  </a:lnTo>
                  <a:lnTo>
                    <a:pt x="89" y="29"/>
                  </a:lnTo>
                  <a:lnTo>
                    <a:pt x="89" y="29"/>
                  </a:lnTo>
                  <a:lnTo>
                    <a:pt x="87" y="31"/>
                  </a:lnTo>
                  <a:lnTo>
                    <a:pt x="87" y="31"/>
                  </a:lnTo>
                  <a:lnTo>
                    <a:pt x="87" y="29"/>
                  </a:lnTo>
                  <a:lnTo>
                    <a:pt x="87" y="29"/>
                  </a:lnTo>
                  <a:lnTo>
                    <a:pt x="87" y="26"/>
                  </a:lnTo>
                  <a:lnTo>
                    <a:pt x="87" y="26"/>
                  </a:lnTo>
                  <a:lnTo>
                    <a:pt x="85" y="26"/>
                  </a:lnTo>
                  <a:lnTo>
                    <a:pt x="85" y="26"/>
                  </a:lnTo>
                  <a:lnTo>
                    <a:pt x="85" y="26"/>
                  </a:lnTo>
                  <a:lnTo>
                    <a:pt x="80" y="29"/>
                  </a:lnTo>
                  <a:lnTo>
                    <a:pt x="78" y="31"/>
                  </a:lnTo>
                  <a:lnTo>
                    <a:pt x="78" y="31"/>
                  </a:lnTo>
                  <a:lnTo>
                    <a:pt x="75" y="33"/>
                  </a:lnTo>
                  <a:lnTo>
                    <a:pt x="75" y="31"/>
                  </a:lnTo>
                  <a:lnTo>
                    <a:pt x="73" y="31"/>
                  </a:lnTo>
                  <a:lnTo>
                    <a:pt x="73" y="31"/>
                  </a:lnTo>
                  <a:lnTo>
                    <a:pt x="71" y="31"/>
                  </a:lnTo>
                  <a:lnTo>
                    <a:pt x="68" y="36"/>
                  </a:lnTo>
                  <a:lnTo>
                    <a:pt x="66" y="36"/>
                  </a:lnTo>
                  <a:lnTo>
                    <a:pt x="63" y="36"/>
                  </a:lnTo>
                  <a:lnTo>
                    <a:pt x="56" y="38"/>
                  </a:lnTo>
                  <a:lnTo>
                    <a:pt x="56" y="38"/>
                  </a:lnTo>
                  <a:lnTo>
                    <a:pt x="56" y="41"/>
                  </a:lnTo>
                  <a:lnTo>
                    <a:pt x="56" y="43"/>
                  </a:lnTo>
                  <a:lnTo>
                    <a:pt x="56" y="43"/>
                  </a:lnTo>
                  <a:lnTo>
                    <a:pt x="56" y="45"/>
                  </a:lnTo>
                  <a:lnTo>
                    <a:pt x="56" y="48"/>
                  </a:lnTo>
                  <a:lnTo>
                    <a:pt x="54" y="50"/>
                  </a:lnTo>
                  <a:lnTo>
                    <a:pt x="54" y="50"/>
                  </a:lnTo>
                  <a:lnTo>
                    <a:pt x="54" y="52"/>
                  </a:lnTo>
                  <a:lnTo>
                    <a:pt x="52" y="55"/>
                  </a:lnTo>
                  <a:lnTo>
                    <a:pt x="47" y="52"/>
                  </a:lnTo>
                  <a:lnTo>
                    <a:pt x="44" y="55"/>
                  </a:lnTo>
                  <a:lnTo>
                    <a:pt x="42" y="55"/>
                  </a:lnTo>
                  <a:lnTo>
                    <a:pt x="40" y="55"/>
                  </a:lnTo>
                  <a:lnTo>
                    <a:pt x="40" y="55"/>
                  </a:lnTo>
                  <a:lnTo>
                    <a:pt x="37" y="55"/>
                  </a:lnTo>
                  <a:lnTo>
                    <a:pt x="35" y="55"/>
                  </a:lnTo>
                  <a:lnTo>
                    <a:pt x="35" y="55"/>
                  </a:lnTo>
                  <a:lnTo>
                    <a:pt x="33" y="55"/>
                  </a:lnTo>
                  <a:lnTo>
                    <a:pt x="33" y="55"/>
                  </a:lnTo>
                  <a:lnTo>
                    <a:pt x="30" y="52"/>
                  </a:lnTo>
                  <a:lnTo>
                    <a:pt x="30" y="52"/>
                  </a:lnTo>
                  <a:lnTo>
                    <a:pt x="30" y="52"/>
                  </a:lnTo>
                  <a:lnTo>
                    <a:pt x="28" y="52"/>
                  </a:lnTo>
                  <a:lnTo>
                    <a:pt x="28" y="52"/>
                  </a:lnTo>
                  <a:lnTo>
                    <a:pt x="28" y="52"/>
                  </a:lnTo>
                  <a:lnTo>
                    <a:pt x="28" y="55"/>
                  </a:lnTo>
                  <a:lnTo>
                    <a:pt x="28" y="55"/>
                  </a:lnTo>
                  <a:lnTo>
                    <a:pt x="28" y="55"/>
                  </a:lnTo>
                  <a:lnTo>
                    <a:pt x="30" y="57"/>
                  </a:lnTo>
                  <a:lnTo>
                    <a:pt x="28" y="57"/>
                  </a:lnTo>
                  <a:lnTo>
                    <a:pt x="28" y="59"/>
                  </a:lnTo>
                  <a:lnTo>
                    <a:pt x="28" y="59"/>
                  </a:lnTo>
                  <a:lnTo>
                    <a:pt x="28" y="62"/>
                  </a:lnTo>
                  <a:lnTo>
                    <a:pt x="28" y="62"/>
                  </a:lnTo>
                  <a:lnTo>
                    <a:pt x="28" y="62"/>
                  </a:lnTo>
                  <a:lnTo>
                    <a:pt x="28" y="64"/>
                  </a:lnTo>
                  <a:lnTo>
                    <a:pt x="28" y="64"/>
                  </a:lnTo>
                  <a:lnTo>
                    <a:pt x="30" y="64"/>
                  </a:lnTo>
                  <a:lnTo>
                    <a:pt x="30" y="64"/>
                  </a:lnTo>
                  <a:lnTo>
                    <a:pt x="30" y="67"/>
                  </a:lnTo>
                  <a:lnTo>
                    <a:pt x="28" y="67"/>
                  </a:lnTo>
                  <a:lnTo>
                    <a:pt x="28" y="67"/>
                  </a:lnTo>
                  <a:lnTo>
                    <a:pt x="28" y="69"/>
                  </a:lnTo>
                  <a:lnTo>
                    <a:pt x="28" y="74"/>
                  </a:lnTo>
                  <a:lnTo>
                    <a:pt x="26" y="74"/>
                  </a:lnTo>
                  <a:lnTo>
                    <a:pt x="26" y="76"/>
                  </a:lnTo>
                  <a:lnTo>
                    <a:pt x="23" y="76"/>
                  </a:lnTo>
                  <a:lnTo>
                    <a:pt x="23" y="76"/>
                  </a:lnTo>
                  <a:lnTo>
                    <a:pt x="23" y="78"/>
                  </a:lnTo>
                  <a:lnTo>
                    <a:pt x="23" y="78"/>
                  </a:lnTo>
                  <a:lnTo>
                    <a:pt x="23" y="81"/>
                  </a:lnTo>
                  <a:lnTo>
                    <a:pt x="23" y="83"/>
                  </a:lnTo>
                  <a:lnTo>
                    <a:pt x="23" y="83"/>
                  </a:lnTo>
                  <a:lnTo>
                    <a:pt x="23" y="86"/>
                  </a:lnTo>
                  <a:lnTo>
                    <a:pt x="23" y="86"/>
                  </a:lnTo>
                  <a:lnTo>
                    <a:pt x="26" y="88"/>
                  </a:lnTo>
                  <a:lnTo>
                    <a:pt x="26" y="88"/>
                  </a:lnTo>
                  <a:lnTo>
                    <a:pt x="26" y="88"/>
                  </a:lnTo>
                  <a:lnTo>
                    <a:pt x="26" y="88"/>
                  </a:lnTo>
                  <a:lnTo>
                    <a:pt x="26" y="90"/>
                  </a:lnTo>
                  <a:lnTo>
                    <a:pt x="26" y="90"/>
                  </a:lnTo>
                  <a:lnTo>
                    <a:pt x="26" y="93"/>
                  </a:lnTo>
                  <a:lnTo>
                    <a:pt x="26" y="93"/>
                  </a:lnTo>
                  <a:lnTo>
                    <a:pt x="28" y="95"/>
                  </a:lnTo>
                  <a:lnTo>
                    <a:pt x="28" y="97"/>
                  </a:lnTo>
                  <a:lnTo>
                    <a:pt x="26" y="97"/>
                  </a:lnTo>
                  <a:lnTo>
                    <a:pt x="23" y="100"/>
                  </a:lnTo>
                  <a:lnTo>
                    <a:pt x="23" y="102"/>
                  </a:lnTo>
                  <a:lnTo>
                    <a:pt x="21" y="107"/>
                  </a:lnTo>
                  <a:lnTo>
                    <a:pt x="18" y="114"/>
                  </a:lnTo>
                  <a:lnTo>
                    <a:pt x="16" y="121"/>
                  </a:lnTo>
                  <a:lnTo>
                    <a:pt x="16" y="123"/>
                  </a:lnTo>
                  <a:lnTo>
                    <a:pt x="11" y="126"/>
                  </a:lnTo>
                  <a:lnTo>
                    <a:pt x="11" y="128"/>
                  </a:lnTo>
                  <a:lnTo>
                    <a:pt x="9" y="138"/>
                  </a:lnTo>
                  <a:lnTo>
                    <a:pt x="9" y="140"/>
                  </a:lnTo>
                  <a:lnTo>
                    <a:pt x="9" y="142"/>
                  </a:lnTo>
                  <a:lnTo>
                    <a:pt x="7" y="145"/>
                  </a:lnTo>
                  <a:lnTo>
                    <a:pt x="7" y="145"/>
                  </a:lnTo>
                  <a:lnTo>
                    <a:pt x="4" y="154"/>
                  </a:lnTo>
                  <a:lnTo>
                    <a:pt x="2" y="154"/>
                  </a:lnTo>
                  <a:lnTo>
                    <a:pt x="0" y="159"/>
                  </a:lnTo>
                  <a:lnTo>
                    <a:pt x="0" y="159"/>
                  </a:lnTo>
                  <a:lnTo>
                    <a:pt x="0" y="161"/>
                  </a:lnTo>
                  <a:lnTo>
                    <a:pt x="0" y="166"/>
                  </a:lnTo>
                  <a:lnTo>
                    <a:pt x="0" y="175"/>
                  </a:lnTo>
                  <a:lnTo>
                    <a:pt x="0" y="178"/>
                  </a:lnTo>
                  <a:lnTo>
                    <a:pt x="2" y="185"/>
                  </a:lnTo>
                  <a:lnTo>
                    <a:pt x="2" y="190"/>
                  </a:lnTo>
                  <a:lnTo>
                    <a:pt x="2" y="197"/>
                  </a:lnTo>
                  <a:lnTo>
                    <a:pt x="4" y="209"/>
                  </a:lnTo>
                  <a:lnTo>
                    <a:pt x="4" y="209"/>
                  </a:lnTo>
                  <a:lnTo>
                    <a:pt x="7" y="206"/>
                  </a:lnTo>
                  <a:lnTo>
                    <a:pt x="7" y="206"/>
                  </a:lnTo>
                  <a:lnTo>
                    <a:pt x="7" y="206"/>
                  </a:lnTo>
                  <a:lnTo>
                    <a:pt x="9" y="206"/>
                  </a:lnTo>
                  <a:lnTo>
                    <a:pt x="9" y="206"/>
                  </a:lnTo>
                  <a:lnTo>
                    <a:pt x="11" y="204"/>
                  </a:lnTo>
                  <a:lnTo>
                    <a:pt x="11" y="204"/>
                  </a:lnTo>
                  <a:lnTo>
                    <a:pt x="14" y="204"/>
                  </a:lnTo>
                  <a:lnTo>
                    <a:pt x="14" y="204"/>
                  </a:lnTo>
                  <a:lnTo>
                    <a:pt x="16" y="204"/>
                  </a:lnTo>
                  <a:lnTo>
                    <a:pt x="16" y="204"/>
                  </a:lnTo>
                  <a:lnTo>
                    <a:pt x="18" y="204"/>
                  </a:lnTo>
                  <a:lnTo>
                    <a:pt x="21" y="204"/>
                  </a:lnTo>
                  <a:lnTo>
                    <a:pt x="26" y="206"/>
                  </a:lnTo>
                  <a:lnTo>
                    <a:pt x="26" y="206"/>
                  </a:lnTo>
                  <a:lnTo>
                    <a:pt x="28" y="206"/>
                  </a:lnTo>
                  <a:lnTo>
                    <a:pt x="28" y="206"/>
                  </a:lnTo>
                  <a:lnTo>
                    <a:pt x="28" y="206"/>
                  </a:lnTo>
                  <a:lnTo>
                    <a:pt x="28" y="209"/>
                  </a:lnTo>
                  <a:lnTo>
                    <a:pt x="30" y="209"/>
                  </a:lnTo>
                  <a:lnTo>
                    <a:pt x="30" y="209"/>
                  </a:lnTo>
                  <a:lnTo>
                    <a:pt x="30" y="209"/>
                  </a:lnTo>
                  <a:lnTo>
                    <a:pt x="30" y="206"/>
                  </a:lnTo>
                  <a:lnTo>
                    <a:pt x="30" y="206"/>
                  </a:lnTo>
                  <a:lnTo>
                    <a:pt x="33" y="206"/>
                  </a:lnTo>
                  <a:lnTo>
                    <a:pt x="33" y="206"/>
                  </a:lnTo>
                  <a:lnTo>
                    <a:pt x="33" y="206"/>
                  </a:lnTo>
                  <a:lnTo>
                    <a:pt x="33" y="206"/>
                  </a:lnTo>
                  <a:lnTo>
                    <a:pt x="35" y="204"/>
                  </a:lnTo>
                  <a:lnTo>
                    <a:pt x="35" y="204"/>
                  </a:lnTo>
                  <a:lnTo>
                    <a:pt x="35" y="201"/>
                  </a:lnTo>
                  <a:lnTo>
                    <a:pt x="35" y="201"/>
                  </a:lnTo>
                  <a:lnTo>
                    <a:pt x="35" y="199"/>
                  </a:lnTo>
                  <a:lnTo>
                    <a:pt x="35" y="199"/>
                  </a:lnTo>
                  <a:lnTo>
                    <a:pt x="37" y="197"/>
                  </a:lnTo>
                  <a:lnTo>
                    <a:pt x="40" y="197"/>
                  </a:lnTo>
                  <a:lnTo>
                    <a:pt x="42" y="197"/>
                  </a:lnTo>
                  <a:lnTo>
                    <a:pt x="44" y="197"/>
                  </a:lnTo>
                  <a:lnTo>
                    <a:pt x="44" y="197"/>
                  </a:lnTo>
                  <a:lnTo>
                    <a:pt x="47" y="199"/>
                  </a:lnTo>
                  <a:lnTo>
                    <a:pt x="47" y="199"/>
                  </a:lnTo>
                  <a:lnTo>
                    <a:pt x="49" y="201"/>
                  </a:lnTo>
                  <a:lnTo>
                    <a:pt x="49" y="201"/>
                  </a:lnTo>
                  <a:lnTo>
                    <a:pt x="52" y="204"/>
                  </a:lnTo>
                  <a:lnTo>
                    <a:pt x="52" y="204"/>
                  </a:lnTo>
                  <a:lnTo>
                    <a:pt x="52" y="204"/>
                  </a:lnTo>
                  <a:lnTo>
                    <a:pt x="52" y="206"/>
                  </a:lnTo>
                  <a:lnTo>
                    <a:pt x="52" y="206"/>
                  </a:lnTo>
                  <a:lnTo>
                    <a:pt x="54" y="209"/>
                  </a:lnTo>
                  <a:lnTo>
                    <a:pt x="54" y="209"/>
                  </a:lnTo>
                  <a:lnTo>
                    <a:pt x="54" y="209"/>
                  </a:lnTo>
                  <a:lnTo>
                    <a:pt x="54" y="211"/>
                  </a:lnTo>
                  <a:lnTo>
                    <a:pt x="54" y="211"/>
                  </a:lnTo>
                  <a:lnTo>
                    <a:pt x="56" y="211"/>
                  </a:lnTo>
                  <a:lnTo>
                    <a:pt x="56" y="211"/>
                  </a:lnTo>
                  <a:lnTo>
                    <a:pt x="56" y="211"/>
                  </a:lnTo>
                  <a:lnTo>
                    <a:pt x="56" y="213"/>
                  </a:lnTo>
                  <a:lnTo>
                    <a:pt x="56" y="213"/>
                  </a:lnTo>
                  <a:lnTo>
                    <a:pt x="56" y="213"/>
                  </a:lnTo>
                  <a:lnTo>
                    <a:pt x="56" y="216"/>
                  </a:lnTo>
                  <a:lnTo>
                    <a:pt x="59" y="216"/>
                  </a:lnTo>
                  <a:lnTo>
                    <a:pt x="59" y="216"/>
                  </a:lnTo>
                  <a:lnTo>
                    <a:pt x="59" y="216"/>
                  </a:lnTo>
                  <a:lnTo>
                    <a:pt x="61" y="211"/>
                  </a:lnTo>
                  <a:lnTo>
                    <a:pt x="63" y="204"/>
                  </a:lnTo>
                  <a:lnTo>
                    <a:pt x="68" y="197"/>
                  </a:lnTo>
                  <a:lnTo>
                    <a:pt x="71" y="187"/>
                  </a:lnTo>
                  <a:lnTo>
                    <a:pt x="75" y="180"/>
                  </a:lnTo>
                  <a:lnTo>
                    <a:pt x="78" y="173"/>
                  </a:lnTo>
                  <a:lnTo>
                    <a:pt x="78" y="175"/>
                  </a:lnTo>
                  <a:lnTo>
                    <a:pt x="78" y="175"/>
                  </a:lnTo>
                  <a:lnTo>
                    <a:pt x="80" y="178"/>
                  </a:lnTo>
                  <a:lnTo>
                    <a:pt x="80" y="178"/>
                  </a:lnTo>
                  <a:lnTo>
                    <a:pt x="80" y="178"/>
                  </a:lnTo>
                  <a:lnTo>
                    <a:pt x="80" y="178"/>
                  </a:lnTo>
                  <a:lnTo>
                    <a:pt x="80" y="178"/>
                  </a:lnTo>
                  <a:lnTo>
                    <a:pt x="80" y="178"/>
                  </a:lnTo>
                  <a:lnTo>
                    <a:pt x="80" y="180"/>
                  </a:lnTo>
                  <a:lnTo>
                    <a:pt x="80" y="180"/>
                  </a:lnTo>
                  <a:lnTo>
                    <a:pt x="80" y="180"/>
                  </a:lnTo>
                  <a:lnTo>
                    <a:pt x="80" y="180"/>
                  </a:lnTo>
                  <a:lnTo>
                    <a:pt x="82" y="180"/>
                  </a:lnTo>
                  <a:lnTo>
                    <a:pt x="82" y="180"/>
                  </a:lnTo>
                  <a:lnTo>
                    <a:pt x="82" y="180"/>
                  </a:lnTo>
                  <a:lnTo>
                    <a:pt x="82" y="183"/>
                  </a:lnTo>
                  <a:lnTo>
                    <a:pt x="82" y="183"/>
                  </a:lnTo>
                  <a:lnTo>
                    <a:pt x="82" y="183"/>
                  </a:lnTo>
                  <a:lnTo>
                    <a:pt x="89" y="185"/>
                  </a:lnTo>
                  <a:lnTo>
                    <a:pt x="89" y="185"/>
                  </a:lnTo>
                  <a:lnTo>
                    <a:pt x="94" y="185"/>
                  </a:lnTo>
                  <a:lnTo>
                    <a:pt x="94" y="185"/>
                  </a:lnTo>
                  <a:lnTo>
                    <a:pt x="94" y="185"/>
                  </a:lnTo>
                  <a:lnTo>
                    <a:pt x="97" y="185"/>
                  </a:lnTo>
                  <a:lnTo>
                    <a:pt x="97" y="187"/>
                  </a:lnTo>
                  <a:lnTo>
                    <a:pt x="97" y="187"/>
                  </a:lnTo>
                  <a:lnTo>
                    <a:pt x="97" y="187"/>
                  </a:lnTo>
                  <a:lnTo>
                    <a:pt x="97" y="190"/>
                  </a:lnTo>
                  <a:lnTo>
                    <a:pt x="97" y="190"/>
                  </a:lnTo>
                  <a:lnTo>
                    <a:pt x="99" y="190"/>
                  </a:lnTo>
                  <a:lnTo>
                    <a:pt x="99" y="190"/>
                  </a:lnTo>
                  <a:lnTo>
                    <a:pt x="99" y="190"/>
                  </a:lnTo>
                  <a:lnTo>
                    <a:pt x="99" y="192"/>
                  </a:lnTo>
                  <a:lnTo>
                    <a:pt x="99" y="194"/>
                  </a:lnTo>
                  <a:lnTo>
                    <a:pt x="101" y="194"/>
                  </a:lnTo>
                  <a:lnTo>
                    <a:pt x="101" y="194"/>
                  </a:lnTo>
                  <a:lnTo>
                    <a:pt x="104" y="197"/>
                  </a:lnTo>
                  <a:lnTo>
                    <a:pt x="104" y="197"/>
                  </a:lnTo>
                  <a:lnTo>
                    <a:pt x="104" y="199"/>
                  </a:lnTo>
                  <a:lnTo>
                    <a:pt x="106" y="199"/>
                  </a:lnTo>
                  <a:lnTo>
                    <a:pt x="106" y="199"/>
                  </a:lnTo>
                  <a:lnTo>
                    <a:pt x="106" y="199"/>
                  </a:lnTo>
                  <a:lnTo>
                    <a:pt x="106" y="199"/>
                  </a:lnTo>
                  <a:lnTo>
                    <a:pt x="108" y="199"/>
                  </a:lnTo>
                  <a:lnTo>
                    <a:pt x="113" y="199"/>
                  </a:lnTo>
                  <a:lnTo>
                    <a:pt x="115" y="199"/>
                  </a:lnTo>
                  <a:lnTo>
                    <a:pt x="118" y="197"/>
                  </a:lnTo>
                  <a:lnTo>
                    <a:pt x="120" y="197"/>
                  </a:lnTo>
                  <a:lnTo>
                    <a:pt x="120" y="197"/>
                  </a:lnTo>
                  <a:lnTo>
                    <a:pt x="123" y="197"/>
                  </a:lnTo>
                  <a:lnTo>
                    <a:pt x="123" y="197"/>
                  </a:lnTo>
                  <a:lnTo>
                    <a:pt x="123" y="197"/>
                  </a:lnTo>
                  <a:lnTo>
                    <a:pt x="127" y="194"/>
                  </a:lnTo>
                  <a:lnTo>
                    <a:pt x="130" y="194"/>
                  </a:lnTo>
                  <a:lnTo>
                    <a:pt x="130" y="194"/>
                  </a:lnTo>
                  <a:lnTo>
                    <a:pt x="132" y="192"/>
                  </a:lnTo>
                  <a:lnTo>
                    <a:pt x="134" y="192"/>
                  </a:lnTo>
                  <a:lnTo>
                    <a:pt x="134" y="192"/>
                  </a:lnTo>
                  <a:lnTo>
                    <a:pt x="137" y="190"/>
                  </a:lnTo>
                  <a:lnTo>
                    <a:pt x="137" y="190"/>
                  </a:lnTo>
                  <a:lnTo>
                    <a:pt x="137" y="187"/>
                  </a:lnTo>
                  <a:lnTo>
                    <a:pt x="137" y="187"/>
                  </a:lnTo>
                  <a:lnTo>
                    <a:pt x="137" y="187"/>
                  </a:lnTo>
                  <a:lnTo>
                    <a:pt x="137" y="187"/>
                  </a:lnTo>
                  <a:lnTo>
                    <a:pt x="139" y="187"/>
                  </a:lnTo>
                  <a:lnTo>
                    <a:pt x="141" y="187"/>
                  </a:lnTo>
                  <a:lnTo>
                    <a:pt x="141" y="187"/>
                  </a:lnTo>
                  <a:lnTo>
                    <a:pt x="141" y="187"/>
                  </a:lnTo>
                  <a:lnTo>
                    <a:pt x="144" y="190"/>
                  </a:lnTo>
                  <a:lnTo>
                    <a:pt x="144" y="190"/>
                  </a:lnTo>
                  <a:lnTo>
                    <a:pt x="144" y="192"/>
                  </a:lnTo>
                  <a:lnTo>
                    <a:pt x="146" y="197"/>
                  </a:lnTo>
                  <a:lnTo>
                    <a:pt x="149" y="199"/>
                  </a:lnTo>
                  <a:lnTo>
                    <a:pt x="149" y="199"/>
                  </a:lnTo>
                  <a:lnTo>
                    <a:pt x="151" y="197"/>
                  </a:lnTo>
                  <a:lnTo>
                    <a:pt x="151" y="194"/>
                  </a:lnTo>
                  <a:lnTo>
                    <a:pt x="151" y="194"/>
                  </a:lnTo>
                  <a:lnTo>
                    <a:pt x="156" y="197"/>
                  </a:lnTo>
                  <a:lnTo>
                    <a:pt x="156" y="197"/>
                  </a:lnTo>
                  <a:lnTo>
                    <a:pt x="160" y="194"/>
                  </a:lnTo>
                  <a:lnTo>
                    <a:pt x="163" y="194"/>
                  </a:lnTo>
                  <a:lnTo>
                    <a:pt x="163" y="192"/>
                  </a:lnTo>
                  <a:lnTo>
                    <a:pt x="163" y="192"/>
                  </a:lnTo>
                  <a:lnTo>
                    <a:pt x="165" y="192"/>
                  </a:lnTo>
                  <a:lnTo>
                    <a:pt x="165" y="192"/>
                  </a:lnTo>
                  <a:lnTo>
                    <a:pt x="168" y="192"/>
                  </a:lnTo>
                  <a:lnTo>
                    <a:pt x="168" y="194"/>
                  </a:lnTo>
                  <a:lnTo>
                    <a:pt x="168" y="194"/>
                  </a:lnTo>
                  <a:lnTo>
                    <a:pt x="168" y="194"/>
                  </a:lnTo>
                  <a:lnTo>
                    <a:pt x="172" y="194"/>
                  </a:lnTo>
                  <a:lnTo>
                    <a:pt x="172" y="194"/>
                  </a:lnTo>
                  <a:lnTo>
                    <a:pt x="175" y="194"/>
                  </a:lnTo>
                  <a:lnTo>
                    <a:pt x="175" y="194"/>
                  </a:lnTo>
                  <a:lnTo>
                    <a:pt x="177" y="194"/>
                  </a:lnTo>
                  <a:lnTo>
                    <a:pt x="179" y="194"/>
                  </a:lnTo>
                  <a:lnTo>
                    <a:pt x="179" y="197"/>
                  </a:lnTo>
                  <a:lnTo>
                    <a:pt x="184" y="199"/>
                  </a:lnTo>
                  <a:lnTo>
                    <a:pt x="184" y="199"/>
                  </a:lnTo>
                  <a:lnTo>
                    <a:pt x="184" y="199"/>
                  </a:lnTo>
                  <a:lnTo>
                    <a:pt x="186" y="199"/>
                  </a:lnTo>
                  <a:lnTo>
                    <a:pt x="189" y="197"/>
                  </a:lnTo>
                  <a:lnTo>
                    <a:pt x="189" y="197"/>
                  </a:lnTo>
                  <a:lnTo>
                    <a:pt x="189" y="197"/>
                  </a:lnTo>
                  <a:lnTo>
                    <a:pt x="191" y="197"/>
                  </a:lnTo>
                  <a:lnTo>
                    <a:pt x="191" y="197"/>
                  </a:lnTo>
                  <a:lnTo>
                    <a:pt x="194" y="197"/>
                  </a:lnTo>
                  <a:lnTo>
                    <a:pt x="196" y="197"/>
                  </a:lnTo>
                  <a:lnTo>
                    <a:pt x="201" y="197"/>
                  </a:lnTo>
                  <a:lnTo>
                    <a:pt x="203" y="199"/>
                  </a:lnTo>
                  <a:lnTo>
                    <a:pt x="205" y="199"/>
                  </a:lnTo>
                  <a:lnTo>
                    <a:pt x="208" y="204"/>
                  </a:lnTo>
                  <a:lnTo>
                    <a:pt x="212" y="206"/>
                  </a:lnTo>
                  <a:lnTo>
                    <a:pt x="215" y="209"/>
                  </a:lnTo>
                  <a:lnTo>
                    <a:pt x="222" y="211"/>
                  </a:lnTo>
                  <a:lnTo>
                    <a:pt x="222" y="211"/>
                  </a:lnTo>
                  <a:lnTo>
                    <a:pt x="227" y="213"/>
                  </a:lnTo>
                  <a:lnTo>
                    <a:pt x="231" y="213"/>
                  </a:lnTo>
                  <a:lnTo>
                    <a:pt x="234" y="216"/>
                  </a:lnTo>
                  <a:lnTo>
                    <a:pt x="241" y="223"/>
                  </a:lnTo>
                  <a:lnTo>
                    <a:pt x="246" y="230"/>
                  </a:lnTo>
                  <a:lnTo>
                    <a:pt x="250" y="237"/>
                  </a:lnTo>
                  <a:lnTo>
                    <a:pt x="253" y="244"/>
                  </a:lnTo>
                  <a:lnTo>
                    <a:pt x="255" y="244"/>
                  </a:lnTo>
                  <a:lnTo>
                    <a:pt x="262" y="249"/>
                  </a:lnTo>
                  <a:lnTo>
                    <a:pt x="272" y="256"/>
                  </a:lnTo>
                  <a:lnTo>
                    <a:pt x="276" y="261"/>
                  </a:lnTo>
                  <a:lnTo>
                    <a:pt x="281" y="263"/>
                  </a:lnTo>
                  <a:lnTo>
                    <a:pt x="283" y="265"/>
                  </a:lnTo>
                  <a:lnTo>
                    <a:pt x="286" y="268"/>
                  </a:lnTo>
                  <a:lnTo>
                    <a:pt x="286" y="270"/>
                  </a:lnTo>
                  <a:lnTo>
                    <a:pt x="291" y="280"/>
                  </a:lnTo>
                  <a:lnTo>
                    <a:pt x="293" y="284"/>
                  </a:lnTo>
                  <a:lnTo>
                    <a:pt x="298" y="287"/>
                  </a:lnTo>
                  <a:lnTo>
                    <a:pt x="300" y="287"/>
                  </a:lnTo>
                  <a:lnTo>
                    <a:pt x="305" y="289"/>
                  </a:lnTo>
                  <a:lnTo>
                    <a:pt x="307" y="291"/>
                  </a:lnTo>
                  <a:lnTo>
                    <a:pt x="309" y="296"/>
                  </a:lnTo>
                  <a:lnTo>
                    <a:pt x="314" y="303"/>
                  </a:lnTo>
                  <a:lnTo>
                    <a:pt x="317" y="306"/>
                  </a:lnTo>
                  <a:lnTo>
                    <a:pt x="319" y="303"/>
                  </a:lnTo>
                  <a:lnTo>
                    <a:pt x="321" y="303"/>
                  </a:lnTo>
                  <a:lnTo>
                    <a:pt x="321" y="303"/>
                  </a:lnTo>
                  <a:lnTo>
                    <a:pt x="324" y="303"/>
                  </a:lnTo>
                  <a:lnTo>
                    <a:pt x="333" y="313"/>
                  </a:lnTo>
                  <a:lnTo>
                    <a:pt x="333" y="310"/>
                  </a:lnTo>
                  <a:lnTo>
                    <a:pt x="333" y="310"/>
                  </a:lnTo>
                  <a:lnTo>
                    <a:pt x="336" y="310"/>
                  </a:lnTo>
                  <a:lnTo>
                    <a:pt x="336" y="308"/>
                  </a:lnTo>
                  <a:lnTo>
                    <a:pt x="338" y="308"/>
                  </a:lnTo>
                  <a:lnTo>
                    <a:pt x="338" y="308"/>
                  </a:lnTo>
                  <a:lnTo>
                    <a:pt x="340" y="308"/>
                  </a:lnTo>
                  <a:lnTo>
                    <a:pt x="340" y="306"/>
                  </a:lnTo>
                  <a:lnTo>
                    <a:pt x="338" y="306"/>
                  </a:lnTo>
                  <a:lnTo>
                    <a:pt x="338" y="303"/>
                  </a:lnTo>
                  <a:lnTo>
                    <a:pt x="340" y="301"/>
                  </a:lnTo>
                  <a:lnTo>
                    <a:pt x="343" y="299"/>
                  </a:lnTo>
                  <a:lnTo>
                    <a:pt x="343" y="296"/>
                  </a:lnTo>
                  <a:lnTo>
                    <a:pt x="343" y="296"/>
                  </a:lnTo>
                  <a:lnTo>
                    <a:pt x="345" y="299"/>
                  </a:lnTo>
                  <a:lnTo>
                    <a:pt x="345" y="299"/>
                  </a:lnTo>
                  <a:lnTo>
                    <a:pt x="357" y="294"/>
                  </a:lnTo>
                  <a:lnTo>
                    <a:pt x="357" y="291"/>
                  </a:lnTo>
                  <a:lnTo>
                    <a:pt x="354" y="289"/>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30" name="Freeform 49">
              <a:extLst>
                <a:ext uri="{FF2B5EF4-FFF2-40B4-BE49-F238E27FC236}">
                  <a16:creationId xmlns:a16="http://schemas.microsoft.com/office/drawing/2014/main" id="{F81CA192-C11F-A55A-C8D4-034D1AEF8702}"/>
                </a:ext>
              </a:extLst>
            </p:cNvPr>
            <p:cNvSpPr>
              <a:spLocks noEditPoints="1"/>
            </p:cNvSpPr>
            <p:nvPr/>
          </p:nvSpPr>
          <p:spPr bwMode="auto">
            <a:xfrm>
              <a:off x="7503836" y="3074375"/>
              <a:ext cx="392230" cy="355300"/>
            </a:xfrm>
            <a:custGeom>
              <a:avLst/>
              <a:gdLst>
                <a:gd name="T0" fmla="*/ 178 w 308"/>
                <a:gd name="T1" fmla="*/ 2 h 279"/>
                <a:gd name="T2" fmla="*/ 173 w 308"/>
                <a:gd name="T3" fmla="*/ 2 h 279"/>
                <a:gd name="T4" fmla="*/ 168 w 308"/>
                <a:gd name="T5" fmla="*/ 2 h 279"/>
                <a:gd name="T6" fmla="*/ 164 w 308"/>
                <a:gd name="T7" fmla="*/ 2 h 279"/>
                <a:gd name="T8" fmla="*/ 161 w 308"/>
                <a:gd name="T9" fmla="*/ 14 h 279"/>
                <a:gd name="T10" fmla="*/ 159 w 308"/>
                <a:gd name="T11" fmla="*/ 16 h 279"/>
                <a:gd name="T12" fmla="*/ 157 w 308"/>
                <a:gd name="T13" fmla="*/ 16 h 279"/>
                <a:gd name="T14" fmla="*/ 154 w 308"/>
                <a:gd name="T15" fmla="*/ 19 h 279"/>
                <a:gd name="T16" fmla="*/ 152 w 308"/>
                <a:gd name="T17" fmla="*/ 24 h 279"/>
                <a:gd name="T18" fmla="*/ 152 w 308"/>
                <a:gd name="T19" fmla="*/ 26 h 279"/>
                <a:gd name="T20" fmla="*/ 157 w 308"/>
                <a:gd name="T21" fmla="*/ 28 h 279"/>
                <a:gd name="T22" fmla="*/ 159 w 308"/>
                <a:gd name="T23" fmla="*/ 31 h 279"/>
                <a:gd name="T24" fmla="*/ 164 w 308"/>
                <a:gd name="T25" fmla="*/ 31 h 279"/>
                <a:gd name="T26" fmla="*/ 166 w 308"/>
                <a:gd name="T27" fmla="*/ 31 h 279"/>
                <a:gd name="T28" fmla="*/ 171 w 308"/>
                <a:gd name="T29" fmla="*/ 24 h 279"/>
                <a:gd name="T30" fmla="*/ 173 w 308"/>
                <a:gd name="T31" fmla="*/ 19 h 279"/>
                <a:gd name="T32" fmla="*/ 175 w 308"/>
                <a:gd name="T33" fmla="*/ 14 h 279"/>
                <a:gd name="T34" fmla="*/ 180 w 308"/>
                <a:gd name="T35" fmla="*/ 9 h 279"/>
                <a:gd name="T36" fmla="*/ 180 w 308"/>
                <a:gd name="T37" fmla="*/ 7 h 279"/>
                <a:gd name="T38" fmla="*/ 0 w 308"/>
                <a:gd name="T39" fmla="*/ 277 h 279"/>
                <a:gd name="T40" fmla="*/ 0 w 308"/>
                <a:gd name="T41" fmla="*/ 279 h 279"/>
                <a:gd name="T42" fmla="*/ 3 w 308"/>
                <a:gd name="T43" fmla="*/ 277 h 279"/>
                <a:gd name="T44" fmla="*/ 308 w 308"/>
                <a:gd name="T45" fmla="*/ 121 h 279"/>
                <a:gd name="T46" fmla="*/ 306 w 308"/>
                <a:gd name="T47" fmla="*/ 87 h 279"/>
                <a:gd name="T48" fmla="*/ 258 w 308"/>
                <a:gd name="T49" fmla="*/ 87 h 279"/>
                <a:gd name="T50" fmla="*/ 235 w 308"/>
                <a:gd name="T51" fmla="*/ 85 h 279"/>
                <a:gd name="T52" fmla="*/ 227 w 308"/>
                <a:gd name="T53" fmla="*/ 83 h 279"/>
                <a:gd name="T54" fmla="*/ 225 w 308"/>
                <a:gd name="T55" fmla="*/ 78 h 279"/>
                <a:gd name="T56" fmla="*/ 223 w 308"/>
                <a:gd name="T57" fmla="*/ 78 h 279"/>
                <a:gd name="T58" fmla="*/ 223 w 308"/>
                <a:gd name="T59" fmla="*/ 90 h 279"/>
                <a:gd name="T60" fmla="*/ 223 w 308"/>
                <a:gd name="T61" fmla="*/ 90 h 279"/>
                <a:gd name="T62" fmla="*/ 225 w 308"/>
                <a:gd name="T63" fmla="*/ 97 h 279"/>
                <a:gd name="T64" fmla="*/ 223 w 308"/>
                <a:gd name="T65" fmla="*/ 104 h 279"/>
                <a:gd name="T66" fmla="*/ 223 w 308"/>
                <a:gd name="T67" fmla="*/ 104 h 279"/>
                <a:gd name="T68" fmla="*/ 220 w 308"/>
                <a:gd name="T69" fmla="*/ 106 h 279"/>
                <a:gd name="T70" fmla="*/ 218 w 308"/>
                <a:gd name="T71" fmla="*/ 109 h 279"/>
                <a:gd name="T72" fmla="*/ 216 w 308"/>
                <a:gd name="T73" fmla="*/ 113 h 279"/>
                <a:gd name="T74" fmla="*/ 220 w 308"/>
                <a:gd name="T75" fmla="*/ 116 h 279"/>
                <a:gd name="T76" fmla="*/ 218 w 308"/>
                <a:gd name="T77" fmla="*/ 118 h 279"/>
                <a:gd name="T78" fmla="*/ 216 w 308"/>
                <a:gd name="T79" fmla="*/ 118 h 279"/>
                <a:gd name="T80" fmla="*/ 213 w 308"/>
                <a:gd name="T81" fmla="*/ 121 h 279"/>
                <a:gd name="T82" fmla="*/ 211 w 308"/>
                <a:gd name="T83" fmla="*/ 123 h 279"/>
                <a:gd name="T84" fmla="*/ 206 w 308"/>
                <a:gd name="T85" fmla="*/ 128 h 279"/>
                <a:gd name="T86" fmla="*/ 206 w 308"/>
                <a:gd name="T87" fmla="*/ 132 h 279"/>
                <a:gd name="T88" fmla="*/ 201 w 308"/>
                <a:gd name="T89" fmla="*/ 137 h 279"/>
                <a:gd name="T90" fmla="*/ 201 w 308"/>
                <a:gd name="T91" fmla="*/ 139 h 279"/>
                <a:gd name="T92" fmla="*/ 204 w 308"/>
                <a:gd name="T93" fmla="*/ 142 h 279"/>
                <a:gd name="T94" fmla="*/ 209 w 308"/>
                <a:gd name="T95" fmla="*/ 142 h 279"/>
                <a:gd name="T96" fmla="*/ 211 w 308"/>
                <a:gd name="T97" fmla="*/ 142 h 279"/>
                <a:gd name="T98" fmla="*/ 213 w 308"/>
                <a:gd name="T99" fmla="*/ 147 h 279"/>
                <a:gd name="T100" fmla="*/ 218 w 308"/>
                <a:gd name="T101" fmla="*/ 144 h 279"/>
                <a:gd name="T102" fmla="*/ 220 w 308"/>
                <a:gd name="T103" fmla="*/ 142 h 279"/>
                <a:gd name="T104" fmla="*/ 220 w 308"/>
                <a:gd name="T105" fmla="*/ 144 h 279"/>
                <a:gd name="T106" fmla="*/ 225 w 308"/>
                <a:gd name="T107" fmla="*/ 144 h 279"/>
                <a:gd name="T108" fmla="*/ 227 w 308"/>
                <a:gd name="T109" fmla="*/ 144 h 279"/>
                <a:gd name="T110" fmla="*/ 225 w 308"/>
                <a:gd name="T111" fmla="*/ 144 h 279"/>
                <a:gd name="T112" fmla="*/ 225 w 308"/>
                <a:gd name="T113" fmla="*/ 149 h 279"/>
                <a:gd name="T114" fmla="*/ 227 w 308"/>
                <a:gd name="T115" fmla="*/ 149 h 279"/>
                <a:gd name="T116" fmla="*/ 232 w 308"/>
                <a:gd name="T117" fmla="*/ 151 h 279"/>
                <a:gd name="T118" fmla="*/ 235 w 308"/>
                <a:gd name="T119" fmla="*/ 149 h 279"/>
                <a:gd name="T120" fmla="*/ 244 w 308"/>
                <a:gd name="T121" fmla="*/ 149 h 279"/>
                <a:gd name="T122" fmla="*/ 287 w 308"/>
                <a:gd name="T123" fmla="*/ 14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 h="279">
                  <a:moveTo>
                    <a:pt x="180" y="5"/>
                  </a:moveTo>
                  <a:lnTo>
                    <a:pt x="178" y="2"/>
                  </a:lnTo>
                  <a:lnTo>
                    <a:pt x="178" y="2"/>
                  </a:lnTo>
                  <a:lnTo>
                    <a:pt x="178" y="2"/>
                  </a:lnTo>
                  <a:lnTo>
                    <a:pt x="178" y="2"/>
                  </a:lnTo>
                  <a:lnTo>
                    <a:pt x="175" y="2"/>
                  </a:lnTo>
                  <a:lnTo>
                    <a:pt x="173" y="2"/>
                  </a:lnTo>
                  <a:lnTo>
                    <a:pt x="173" y="2"/>
                  </a:lnTo>
                  <a:lnTo>
                    <a:pt x="171" y="2"/>
                  </a:lnTo>
                  <a:lnTo>
                    <a:pt x="171" y="2"/>
                  </a:lnTo>
                  <a:lnTo>
                    <a:pt x="171" y="2"/>
                  </a:lnTo>
                  <a:lnTo>
                    <a:pt x="168" y="2"/>
                  </a:lnTo>
                  <a:lnTo>
                    <a:pt x="168" y="2"/>
                  </a:lnTo>
                  <a:lnTo>
                    <a:pt x="168" y="0"/>
                  </a:lnTo>
                  <a:lnTo>
                    <a:pt x="166" y="2"/>
                  </a:lnTo>
                  <a:lnTo>
                    <a:pt x="164" y="2"/>
                  </a:lnTo>
                  <a:lnTo>
                    <a:pt x="164" y="5"/>
                  </a:lnTo>
                  <a:lnTo>
                    <a:pt x="161" y="7"/>
                  </a:lnTo>
                  <a:lnTo>
                    <a:pt x="161" y="12"/>
                  </a:lnTo>
                  <a:lnTo>
                    <a:pt x="161" y="14"/>
                  </a:lnTo>
                  <a:lnTo>
                    <a:pt x="161" y="14"/>
                  </a:lnTo>
                  <a:lnTo>
                    <a:pt x="159" y="14"/>
                  </a:lnTo>
                  <a:lnTo>
                    <a:pt x="159" y="14"/>
                  </a:lnTo>
                  <a:lnTo>
                    <a:pt x="159" y="16"/>
                  </a:lnTo>
                  <a:lnTo>
                    <a:pt x="159" y="16"/>
                  </a:lnTo>
                  <a:lnTo>
                    <a:pt x="159" y="16"/>
                  </a:lnTo>
                  <a:lnTo>
                    <a:pt x="159" y="19"/>
                  </a:lnTo>
                  <a:lnTo>
                    <a:pt x="157" y="16"/>
                  </a:lnTo>
                  <a:lnTo>
                    <a:pt x="157" y="16"/>
                  </a:lnTo>
                  <a:lnTo>
                    <a:pt x="154" y="19"/>
                  </a:lnTo>
                  <a:lnTo>
                    <a:pt x="154" y="16"/>
                  </a:lnTo>
                  <a:lnTo>
                    <a:pt x="154" y="19"/>
                  </a:lnTo>
                  <a:lnTo>
                    <a:pt x="152" y="19"/>
                  </a:lnTo>
                  <a:lnTo>
                    <a:pt x="152" y="21"/>
                  </a:lnTo>
                  <a:lnTo>
                    <a:pt x="152" y="24"/>
                  </a:lnTo>
                  <a:lnTo>
                    <a:pt x="152" y="24"/>
                  </a:lnTo>
                  <a:lnTo>
                    <a:pt x="152" y="24"/>
                  </a:lnTo>
                  <a:lnTo>
                    <a:pt x="152" y="24"/>
                  </a:lnTo>
                  <a:lnTo>
                    <a:pt x="152" y="26"/>
                  </a:lnTo>
                  <a:lnTo>
                    <a:pt x="152" y="26"/>
                  </a:lnTo>
                  <a:lnTo>
                    <a:pt x="152" y="28"/>
                  </a:lnTo>
                  <a:lnTo>
                    <a:pt x="154" y="28"/>
                  </a:lnTo>
                  <a:lnTo>
                    <a:pt x="154" y="28"/>
                  </a:lnTo>
                  <a:lnTo>
                    <a:pt x="157" y="28"/>
                  </a:lnTo>
                  <a:lnTo>
                    <a:pt x="157" y="28"/>
                  </a:lnTo>
                  <a:lnTo>
                    <a:pt x="159" y="31"/>
                  </a:lnTo>
                  <a:lnTo>
                    <a:pt x="159" y="31"/>
                  </a:lnTo>
                  <a:lnTo>
                    <a:pt x="159" y="31"/>
                  </a:lnTo>
                  <a:lnTo>
                    <a:pt x="161" y="31"/>
                  </a:lnTo>
                  <a:lnTo>
                    <a:pt x="161" y="28"/>
                  </a:lnTo>
                  <a:lnTo>
                    <a:pt x="161" y="31"/>
                  </a:lnTo>
                  <a:lnTo>
                    <a:pt x="164" y="31"/>
                  </a:lnTo>
                  <a:lnTo>
                    <a:pt x="164" y="31"/>
                  </a:lnTo>
                  <a:lnTo>
                    <a:pt x="164" y="31"/>
                  </a:lnTo>
                  <a:lnTo>
                    <a:pt x="166" y="31"/>
                  </a:lnTo>
                  <a:lnTo>
                    <a:pt x="166" y="31"/>
                  </a:lnTo>
                  <a:lnTo>
                    <a:pt x="166" y="31"/>
                  </a:lnTo>
                  <a:lnTo>
                    <a:pt x="168" y="28"/>
                  </a:lnTo>
                  <a:lnTo>
                    <a:pt x="171" y="26"/>
                  </a:lnTo>
                  <a:lnTo>
                    <a:pt x="171" y="24"/>
                  </a:lnTo>
                  <a:lnTo>
                    <a:pt x="171" y="21"/>
                  </a:lnTo>
                  <a:lnTo>
                    <a:pt x="171" y="21"/>
                  </a:lnTo>
                  <a:lnTo>
                    <a:pt x="173" y="21"/>
                  </a:lnTo>
                  <a:lnTo>
                    <a:pt x="173" y="19"/>
                  </a:lnTo>
                  <a:lnTo>
                    <a:pt x="173" y="19"/>
                  </a:lnTo>
                  <a:lnTo>
                    <a:pt x="173" y="19"/>
                  </a:lnTo>
                  <a:lnTo>
                    <a:pt x="173" y="19"/>
                  </a:lnTo>
                  <a:lnTo>
                    <a:pt x="175" y="14"/>
                  </a:lnTo>
                  <a:lnTo>
                    <a:pt x="175" y="14"/>
                  </a:lnTo>
                  <a:lnTo>
                    <a:pt x="178" y="12"/>
                  </a:lnTo>
                  <a:lnTo>
                    <a:pt x="178" y="12"/>
                  </a:lnTo>
                  <a:lnTo>
                    <a:pt x="180" y="9"/>
                  </a:lnTo>
                  <a:lnTo>
                    <a:pt x="180" y="9"/>
                  </a:lnTo>
                  <a:lnTo>
                    <a:pt x="180" y="7"/>
                  </a:lnTo>
                  <a:lnTo>
                    <a:pt x="180" y="7"/>
                  </a:lnTo>
                  <a:lnTo>
                    <a:pt x="180" y="7"/>
                  </a:lnTo>
                  <a:lnTo>
                    <a:pt x="180" y="5"/>
                  </a:lnTo>
                  <a:lnTo>
                    <a:pt x="180" y="5"/>
                  </a:lnTo>
                  <a:close/>
                  <a:moveTo>
                    <a:pt x="3" y="277"/>
                  </a:moveTo>
                  <a:lnTo>
                    <a:pt x="0" y="277"/>
                  </a:lnTo>
                  <a:lnTo>
                    <a:pt x="0" y="279"/>
                  </a:lnTo>
                  <a:lnTo>
                    <a:pt x="3" y="279"/>
                  </a:lnTo>
                  <a:lnTo>
                    <a:pt x="0" y="279"/>
                  </a:lnTo>
                  <a:lnTo>
                    <a:pt x="0" y="279"/>
                  </a:lnTo>
                  <a:lnTo>
                    <a:pt x="0" y="279"/>
                  </a:lnTo>
                  <a:lnTo>
                    <a:pt x="3" y="279"/>
                  </a:lnTo>
                  <a:lnTo>
                    <a:pt x="3" y="279"/>
                  </a:lnTo>
                  <a:lnTo>
                    <a:pt x="3" y="277"/>
                  </a:lnTo>
                  <a:lnTo>
                    <a:pt x="3" y="277"/>
                  </a:lnTo>
                  <a:lnTo>
                    <a:pt x="3" y="277"/>
                  </a:lnTo>
                  <a:close/>
                  <a:moveTo>
                    <a:pt x="308" y="135"/>
                  </a:moveTo>
                  <a:lnTo>
                    <a:pt x="308" y="121"/>
                  </a:lnTo>
                  <a:lnTo>
                    <a:pt x="308" y="109"/>
                  </a:lnTo>
                  <a:lnTo>
                    <a:pt x="308" y="106"/>
                  </a:lnTo>
                  <a:lnTo>
                    <a:pt x="308" y="92"/>
                  </a:lnTo>
                  <a:lnTo>
                    <a:pt x="306" y="87"/>
                  </a:lnTo>
                  <a:lnTo>
                    <a:pt x="306" y="87"/>
                  </a:lnTo>
                  <a:lnTo>
                    <a:pt x="291" y="87"/>
                  </a:lnTo>
                  <a:lnTo>
                    <a:pt x="275" y="87"/>
                  </a:lnTo>
                  <a:lnTo>
                    <a:pt x="258" y="87"/>
                  </a:lnTo>
                  <a:lnTo>
                    <a:pt x="246" y="87"/>
                  </a:lnTo>
                  <a:lnTo>
                    <a:pt x="242" y="87"/>
                  </a:lnTo>
                  <a:lnTo>
                    <a:pt x="235" y="87"/>
                  </a:lnTo>
                  <a:lnTo>
                    <a:pt x="235" y="85"/>
                  </a:lnTo>
                  <a:lnTo>
                    <a:pt x="230" y="85"/>
                  </a:lnTo>
                  <a:lnTo>
                    <a:pt x="230" y="85"/>
                  </a:lnTo>
                  <a:lnTo>
                    <a:pt x="230" y="85"/>
                  </a:lnTo>
                  <a:lnTo>
                    <a:pt x="227" y="83"/>
                  </a:lnTo>
                  <a:lnTo>
                    <a:pt x="225" y="83"/>
                  </a:lnTo>
                  <a:lnTo>
                    <a:pt x="225" y="80"/>
                  </a:lnTo>
                  <a:lnTo>
                    <a:pt x="225" y="80"/>
                  </a:lnTo>
                  <a:lnTo>
                    <a:pt x="225" y="78"/>
                  </a:lnTo>
                  <a:lnTo>
                    <a:pt x="225" y="78"/>
                  </a:lnTo>
                  <a:lnTo>
                    <a:pt x="225" y="78"/>
                  </a:lnTo>
                  <a:lnTo>
                    <a:pt x="223" y="78"/>
                  </a:lnTo>
                  <a:lnTo>
                    <a:pt x="223" y="78"/>
                  </a:lnTo>
                  <a:lnTo>
                    <a:pt x="223" y="80"/>
                  </a:lnTo>
                  <a:lnTo>
                    <a:pt x="225" y="80"/>
                  </a:lnTo>
                  <a:lnTo>
                    <a:pt x="225" y="83"/>
                  </a:lnTo>
                  <a:lnTo>
                    <a:pt x="223" y="90"/>
                  </a:lnTo>
                  <a:lnTo>
                    <a:pt x="223" y="90"/>
                  </a:lnTo>
                  <a:lnTo>
                    <a:pt x="223" y="90"/>
                  </a:lnTo>
                  <a:lnTo>
                    <a:pt x="223" y="90"/>
                  </a:lnTo>
                  <a:lnTo>
                    <a:pt x="223" y="90"/>
                  </a:lnTo>
                  <a:lnTo>
                    <a:pt x="223" y="90"/>
                  </a:lnTo>
                  <a:lnTo>
                    <a:pt x="223" y="92"/>
                  </a:lnTo>
                  <a:lnTo>
                    <a:pt x="223" y="92"/>
                  </a:lnTo>
                  <a:lnTo>
                    <a:pt x="225" y="97"/>
                  </a:lnTo>
                  <a:lnTo>
                    <a:pt x="225" y="99"/>
                  </a:lnTo>
                  <a:lnTo>
                    <a:pt x="225" y="102"/>
                  </a:lnTo>
                  <a:lnTo>
                    <a:pt x="223" y="102"/>
                  </a:lnTo>
                  <a:lnTo>
                    <a:pt x="223" y="104"/>
                  </a:lnTo>
                  <a:lnTo>
                    <a:pt x="223" y="104"/>
                  </a:lnTo>
                  <a:lnTo>
                    <a:pt x="223" y="104"/>
                  </a:lnTo>
                  <a:lnTo>
                    <a:pt x="223" y="104"/>
                  </a:lnTo>
                  <a:lnTo>
                    <a:pt x="223" y="104"/>
                  </a:lnTo>
                  <a:lnTo>
                    <a:pt x="223" y="106"/>
                  </a:lnTo>
                  <a:lnTo>
                    <a:pt x="220" y="106"/>
                  </a:lnTo>
                  <a:lnTo>
                    <a:pt x="220" y="106"/>
                  </a:lnTo>
                  <a:lnTo>
                    <a:pt x="220" y="106"/>
                  </a:lnTo>
                  <a:lnTo>
                    <a:pt x="220" y="106"/>
                  </a:lnTo>
                  <a:lnTo>
                    <a:pt x="220" y="109"/>
                  </a:lnTo>
                  <a:lnTo>
                    <a:pt x="218" y="109"/>
                  </a:lnTo>
                  <a:lnTo>
                    <a:pt x="218" y="109"/>
                  </a:lnTo>
                  <a:lnTo>
                    <a:pt x="218" y="109"/>
                  </a:lnTo>
                  <a:lnTo>
                    <a:pt x="218" y="109"/>
                  </a:lnTo>
                  <a:lnTo>
                    <a:pt x="216" y="113"/>
                  </a:lnTo>
                  <a:lnTo>
                    <a:pt x="216" y="113"/>
                  </a:lnTo>
                  <a:lnTo>
                    <a:pt x="216" y="116"/>
                  </a:lnTo>
                  <a:lnTo>
                    <a:pt x="218" y="118"/>
                  </a:lnTo>
                  <a:lnTo>
                    <a:pt x="218" y="118"/>
                  </a:lnTo>
                  <a:lnTo>
                    <a:pt x="220" y="116"/>
                  </a:lnTo>
                  <a:lnTo>
                    <a:pt x="223" y="116"/>
                  </a:lnTo>
                  <a:lnTo>
                    <a:pt x="220" y="118"/>
                  </a:lnTo>
                  <a:lnTo>
                    <a:pt x="220" y="118"/>
                  </a:lnTo>
                  <a:lnTo>
                    <a:pt x="218" y="118"/>
                  </a:lnTo>
                  <a:lnTo>
                    <a:pt x="218" y="118"/>
                  </a:lnTo>
                  <a:lnTo>
                    <a:pt x="216" y="118"/>
                  </a:lnTo>
                  <a:lnTo>
                    <a:pt x="216" y="118"/>
                  </a:lnTo>
                  <a:lnTo>
                    <a:pt x="216" y="118"/>
                  </a:lnTo>
                  <a:lnTo>
                    <a:pt x="213" y="118"/>
                  </a:lnTo>
                  <a:lnTo>
                    <a:pt x="213" y="121"/>
                  </a:lnTo>
                  <a:lnTo>
                    <a:pt x="213" y="121"/>
                  </a:lnTo>
                  <a:lnTo>
                    <a:pt x="213" y="121"/>
                  </a:lnTo>
                  <a:lnTo>
                    <a:pt x="211" y="123"/>
                  </a:lnTo>
                  <a:lnTo>
                    <a:pt x="211" y="123"/>
                  </a:lnTo>
                  <a:lnTo>
                    <a:pt x="211" y="123"/>
                  </a:lnTo>
                  <a:lnTo>
                    <a:pt x="211" y="123"/>
                  </a:lnTo>
                  <a:lnTo>
                    <a:pt x="211" y="123"/>
                  </a:lnTo>
                  <a:lnTo>
                    <a:pt x="209" y="125"/>
                  </a:lnTo>
                  <a:lnTo>
                    <a:pt x="206" y="125"/>
                  </a:lnTo>
                  <a:lnTo>
                    <a:pt x="206" y="128"/>
                  </a:lnTo>
                  <a:lnTo>
                    <a:pt x="206" y="130"/>
                  </a:lnTo>
                  <a:lnTo>
                    <a:pt x="206" y="130"/>
                  </a:lnTo>
                  <a:lnTo>
                    <a:pt x="206" y="132"/>
                  </a:lnTo>
                  <a:lnTo>
                    <a:pt x="206" y="132"/>
                  </a:lnTo>
                  <a:lnTo>
                    <a:pt x="204" y="132"/>
                  </a:lnTo>
                  <a:lnTo>
                    <a:pt x="204" y="132"/>
                  </a:lnTo>
                  <a:lnTo>
                    <a:pt x="204" y="135"/>
                  </a:lnTo>
                  <a:lnTo>
                    <a:pt x="201" y="137"/>
                  </a:lnTo>
                  <a:lnTo>
                    <a:pt x="201" y="137"/>
                  </a:lnTo>
                  <a:lnTo>
                    <a:pt x="201" y="139"/>
                  </a:lnTo>
                  <a:lnTo>
                    <a:pt x="201" y="139"/>
                  </a:lnTo>
                  <a:lnTo>
                    <a:pt x="201" y="139"/>
                  </a:lnTo>
                  <a:lnTo>
                    <a:pt x="201" y="139"/>
                  </a:lnTo>
                  <a:lnTo>
                    <a:pt x="201" y="139"/>
                  </a:lnTo>
                  <a:lnTo>
                    <a:pt x="201" y="142"/>
                  </a:lnTo>
                  <a:lnTo>
                    <a:pt x="204" y="142"/>
                  </a:lnTo>
                  <a:lnTo>
                    <a:pt x="204" y="142"/>
                  </a:lnTo>
                  <a:lnTo>
                    <a:pt x="204" y="142"/>
                  </a:lnTo>
                  <a:lnTo>
                    <a:pt x="206" y="142"/>
                  </a:lnTo>
                  <a:lnTo>
                    <a:pt x="209" y="142"/>
                  </a:lnTo>
                  <a:lnTo>
                    <a:pt x="209" y="142"/>
                  </a:lnTo>
                  <a:lnTo>
                    <a:pt x="209" y="142"/>
                  </a:lnTo>
                  <a:lnTo>
                    <a:pt x="211" y="142"/>
                  </a:lnTo>
                  <a:lnTo>
                    <a:pt x="211" y="142"/>
                  </a:lnTo>
                  <a:lnTo>
                    <a:pt x="211" y="142"/>
                  </a:lnTo>
                  <a:lnTo>
                    <a:pt x="211" y="142"/>
                  </a:lnTo>
                  <a:lnTo>
                    <a:pt x="213" y="147"/>
                  </a:lnTo>
                  <a:lnTo>
                    <a:pt x="213" y="147"/>
                  </a:lnTo>
                  <a:lnTo>
                    <a:pt x="216" y="147"/>
                  </a:lnTo>
                  <a:lnTo>
                    <a:pt x="216" y="144"/>
                  </a:lnTo>
                  <a:lnTo>
                    <a:pt x="218" y="144"/>
                  </a:lnTo>
                  <a:lnTo>
                    <a:pt x="218" y="144"/>
                  </a:lnTo>
                  <a:lnTo>
                    <a:pt x="218" y="142"/>
                  </a:lnTo>
                  <a:lnTo>
                    <a:pt x="220" y="142"/>
                  </a:lnTo>
                  <a:lnTo>
                    <a:pt x="220" y="142"/>
                  </a:lnTo>
                  <a:lnTo>
                    <a:pt x="220" y="142"/>
                  </a:lnTo>
                  <a:lnTo>
                    <a:pt x="220" y="142"/>
                  </a:lnTo>
                  <a:lnTo>
                    <a:pt x="220" y="142"/>
                  </a:lnTo>
                  <a:lnTo>
                    <a:pt x="220" y="144"/>
                  </a:lnTo>
                  <a:lnTo>
                    <a:pt x="220" y="144"/>
                  </a:lnTo>
                  <a:lnTo>
                    <a:pt x="223" y="142"/>
                  </a:lnTo>
                  <a:lnTo>
                    <a:pt x="223" y="142"/>
                  </a:lnTo>
                  <a:lnTo>
                    <a:pt x="225" y="144"/>
                  </a:lnTo>
                  <a:lnTo>
                    <a:pt x="225" y="144"/>
                  </a:lnTo>
                  <a:lnTo>
                    <a:pt x="225" y="144"/>
                  </a:lnTo>
                  <a:lnTo>
                    <a:pt x="227" y="144"/>
                  </a:lnTo>
                  <a:lnTo>
                    <a:pt x="227" y="144"/>
                  </a:lnTo>
                  <a:lnTo>
                    <a:pt x="227" y="144"/>
                  </a:lnTo>
                  <a:lnTo>
                    <a:pt x="227" y="144"/>
                  </a:lnTo>
                  <a:lnTo>
                    <a:pt x="225" y="144"/>
                  </a:lnTo>
                  <a:lnTo>
                    <a:pt x="225" y="144"/>
                  </a:lnTo>
                  <a:lnTo>
                    <a:pt x="225" y="144"/>
                  </a:lnTo>
                  <a:lnTo>
                    <a:pt x="225" y="147"/>
                  </a:lnTo>
                  <a:lnTo>
                    <a:pt x="225" y="147"/>
                  </a:lnTo>
                  <a:lnTo>
                    <a:pt x="225" y="149"/>
                  </a:lnTo>
                  <a:lnTo>
                    <a:pt x="225" y="149"/>
                  </a:lnTo>
                  <a:lnTo>
                    <a:pt x="225" y="149"/>
                  </a:lnTo>
                  <a:lnTo>
                    <a:pt x="227" y="149"/>
                  </a:lnTo>
                  <a:lnTo>
                    <a:pt x="227" y="149"/>
                  </a:lnTo>
                  <a:lnTo>
                    <a:pt x="227" y="149"/>
                  </a:lnTo>
                  <a:lnTo>
                    <a:pt x="230" y="151"/>
                  </a:lnTo>
                  <a:lnTo>
                    <a:pt x="230" y="151"/>
                  </a:lnTo>
                  <a:lnTo>
                    <a:pt x="232" y="151"/>
                  </a:lnTo>
                  <a:lnTo>
                    <a:pt x="232" y="151"/>
                  </a:lnTo>
                  <a:lnTo>
                    <a:pt x="235" y="151"/>
                  </a:lnTo>
                  <a:lnTo>
                    <a:pt x="235" y="151"/>
                  </a:lnTo>
                  <a:lnTo>
                    <a:pt x="235" y="151"/>
                  </a:lnTo>
                  <a:lnTo>
                    <a:pt x="235" y="149"/>
                  </a:lnTo>
                  <a:lnTo>
                    <a:pt x="235" y="149"/>
                  </a:lnTo>
                  <a:lnTo>
                    <a:pt x="235" y="149"/>
                  </a:lnTo>
                  <a:lnTo>
                    <a:pt x="237" y="149"/>
                  </a:lnTo>
                  <a:lnTo>
                    <a:pt x="244" y="149"/>
                  </a:lnTo>
                  <a:lnTo>
                    <a:pt x="258" y="149"/>
                  </a:lnTo>
                  <a:lnTo>
                    <a:pt x="258" y="149"/>
                  </a:lnTo>
                  <a:lnTo>
                    <a:pt x="275" y="149"/>
                  </a:lnTo>
                  <a:lnTo>
                    <a:pt x="287" y="149"/>
                  </a:lnTo>
                  <a:lnTo>
                    <a:pt x="291" y="149"/>
                  </a:lnTo>
                  <a:lnTo>
                    <a:pt x="308" y="149"/>
                  </a:lnTo>
                  <a:lnTo>
                    <a:pt x="308" y="135"/>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31" name="Freeform 50">
              <a:extLst>
                <a:ext uri="{FF2B5EF4-FFF2-40B4-BE49-F238E27FC236}">
                  <a16:creationId xmlns:a16="http://schemas.microsoft.com/office/drawing/2014/main" id="{ACF65170-CB82-1E5A-5147-804B63B288B6}"/>
                </a:ext>
              </a:extLst>
            </p:cNvPr>
            <p:cNvSpPr>
              <a:spLocks noEditPoints="1"/>
            </p:cNvSpPr>
            <p:nvPr/>
          </p:nvSpPr>
          <p:spPr bwMode="auto">
            <a:xfrm>
              <a:off x="8802780" y="1069926"/>
              <a:ext cx="831580" cy="734795"/>
            </a:xfrm>
            <a:custGeom>
              <a:avLst/>
              <a:gdLst>
                <a:gd name="T0" fmla="*/ 622 w 653"/>
                <a:gd name="T1" fmla="*/ 549 h 577"/>
                <a:gd name="T2" fmla="*/ 592 w 653"/>
                <a:gd name="T3" fmla="*/ 525 h 577"/>
                <a:gd name="T4" fmla="*/ 577 w 653"/>
                <a:gd name="T5" fmla="*/ 473 h 577"/>
                <a:gd name="T6" fmla="*/ 592 w 653"/>
                <a:gd name="T7" fmla="*/ 462 h 577"/>
                <a:gd name="T8" fmla="*/ 556 w 653"/>
                <a:gd name="T9" fmla="*/ 417 h 577"/>
                <a:gd name="T10" fmla="*/ 521 w 653"/>
                <a:gd name="T11" fmla="*/ 350 h 577"/>
                <a:gd name="T12" fmla="*/ 499 w 653"/>
                <a:gd name="T13" fmla="*/ 293 h 577"/>
                <a:gd name="T14" fmla="*/ 490 w 653"/>
                <a:gd name="T15" fmla="*/ 267 h 577"/>
                <a:gd name="T16" fmla="*/ 476 w 653"/>
                <a:gd name="T17" fmla="*/ 244 h 577"/>
                <a:gd name="T18" fmla="*/ 471 w 653"/>
                <a:gd name="T19" fmla="*/ 234 h 577"/>
                <a:gd name="T20" fmla="*/ 462 w 653"/>
                <a:gd name="T21" fmla="*/ 215 h 577"/>
                <a:gd name="T22" fmla="*/ 445 w 653"/>
                <a:gd name="T23" fmla="*/ 194 h 577"/>
                <a:gd name="T24" fmla="*/ 428 w 653"/>
                <a:gd name="T25" fmla="*/ 156 h 577"/>
                <a:gd name="T26" fmla="*/ 419 w 653"/>
                <a:gd name="T27" fmla="*/ 111 h 577"/>
                <a:gd name="T28" fmla="*/ 421 w 653"/>
                <a:gd name="T29" fmla="*/ 104 h 577"/>
                <a:gd name="T30" fmla="*/ 428 w 653"/>
                <a:gd name="T31" fmla="*/ 123 h 577"/>
                <a:gd name="T32" fmla="*/ 435 w 653"/>
                <a:gd name="T33" fmla="*/ 142 h 577"/>
                <a:gd name="T34" fmla="*/ 452 w 653"/>
                <a:gd name="T35" fmla="*/ 161 h 577"/>
                <a:gd name="T36" fmla="*/ 457 w 653"/>
                <a:gd name="T37" fmla="*/ 185 h 577"/>
                <a:gd name="T38" fmla="*/ 478 w 653"/>
                <a:gd name="T39" fmla="*/ 211 h 577"/>
                <a:gd name="T40" fmla="*/ 490 w 653"/>
                <a:gd name="T41" fmla="*/ 227 h 577"/>
                <a:gd name="T42" fmla="*/ 511 w 653"/>
                <a:gd name="T43" fmla="*/ 239 h 577"/>
                <a:gd name="T44" fmla="*/ 518 w 653"/>
                <a:gd name="T45" fmla="*/ 230 h 577"/>
                <a:gd name="T46" fmla="*/ 521 w 653"/>
                <a:gd name="T47" fmla="*/ 206 h 577"/>
                <a:gd name="T48" fmla="*/ 533 w 653"/>
                <a:gd name="T49" fmla="*/ 180 h 577"/>
                <a:gd name="T50" fmla="*/ 535 w 653"/>
                <a:gd name="T51" fmla="*/ 156 h 577"/>
                <a:gd name="T52" fmla="*/ 544 w 653"/>
                <a:gd name="T53" fmla="*/ 137 h 577"/>
                <a:gd name="T54" fmla="*/ 528 w 653"/>
                <a:gd name="T55" fmla="*/ 78 h 577"/>
                <a:gd name="T56" fmla="*/ 471 w 653"/>
                <a:gd name="T57" fmla="*/ 33 h 577"/>
                <a:gd name="T58" fmla="*/ 457 w 653"/>
                <a:gd name="T59" fmla="*/ 36 h 577"/>
                <a:gd name="T60" fmla="*/ 452 w 653"/>
                <a:gd name="T61" fmla="*/ 28 h 577"/>
                <a:gd name="T62" fmla="*/ 445 w 653"/>
                <a:gd name="T63" fmla="*/ 36 h 577"/>
                <a:gd name="T64" fmla="*/ 433 w 653"/>
                <a:gd name="T65" fmla="*/ 38 h 577"/>
                <a:gd name="T66" fmla="*/ 417 w 653"/>
                <a:gd name="T67" fmla="*/ 31 h 577"/>
                <a:gd name="T68" fmla="*/ 407 w 653"/>
                <a:gd name="T69" fmla="*/ 31 h 577"/>
                <a:gd name="T70" fmla="*/ 398 w 653"/>
                <a:gd name="T71" fmla="*/ 36 h 577"/>
                <a:gd name="T72" fmla="*/ 395 w 653"/>
                <a:gd name="T73" fmla="*/ 31 h 577"/>
                <a:gd name="T74" fmla="*/ 391 w 653"/>
                <a:gd name="T75" fmla="*/ 28 h 577"/>
                <a:gd name="T76" fmla="*/ 386 w 653"/>
                <a:gd name="T77" fmla="*/ 26 h 577"/>
                <a:gd name="T78" fmla="*/ 381 w 653"/>
                <a:gd name="T79" fmla="*/ 19 h 577"/>
                <a:gd name="T80" fmla="*/ 383 w 653"/>
                <a:gd name="T81" fmla="*/ 14 h 577"/>
                <a:gd name="T82" fmla="*/ 383 w 653"/>
                <a:gd name="T83" fmla="*/ 9 h 577"/>
                <a:gd name="T84" fmla="*/ 395 w 653"/>
                <a:gd name="T85" fmla="*/ 17 h 577"/>
                <a:gd name="T86" fmla="*/ 386 w 653"/>
                <a:gd name="T87" fmla="*/ 7 h 577"/>
                <a:gd name="T88" fmla="*/ 343 w 653"/>
                <a:gd name="T89" fmla="*/ 9 h 577"/>
                <a:gd name="T90" fmla="*/ 331 w 653"/>
                <a:gd name="T91" fmla="*/ 14 h 577"/>
                <a:gd name="T92" fmla="*/ 315 w 653"/>
                <a:gd name="T93" fmla="*/ 17 h 577"/>
                <a:gd name="T94" fmla="*/ 303 w 653"/>
                <a:gd name="T95" fmla="*/ 12 h 577"/>
                <a:gd name="T96" fmla="*/ 298 w 653"/>
                <a:gd name="T97" fmla="*/ 24 h 577"/>
                <a:gd name="T98" fmla="*/ 289 w 653"/>
                <a:gd name="T99" fmla="*/ 19 h 577"/>
                <a:gd name="T100" fmla="*/ 265 w 653"/>
                <a:gd name="T101" fmla="*/ 40 h 577"/>
                <a:gd name="T102" fmla="*/ 197 w 653"/>
                <a:gd name="T103" fmla="*/ 38 h 577"/>
                <a:gd name="T104" fmla="*/ 149 w 653"/>
                <a:gd name="T105" fmla="*/ 26 h 577"/>
                <a:gd name="T106" fmla="*/ 126 w 653"/>
                <a:gd name="T107" fmla="*/ 14 h 577"/>
                <a:gd name="T108" fmla="*/ 29 w 653"/>
                <a:gd name="T109" fmla="*/ 7 h 577"/>
                <a:gd name="T110" fmla="*/ 5 w 653"/>
                <a:gd name="T111" fmla="*/ 83 h 577"/>
                <a:gd name="T112" fmla="*/ 85 w 653"/>
                <a:gd name="T113" fmla="*/ 577 h 577"/>
                <a:gd name="T114" fmla="*/ 357 w 653"/>
                <a:gd name="T115" fmla="*/ 566 h 577"/>
                <a:gd name="T116" fmla="*/ 450 w 653"/>
                <a:gd name="T117" fmla="*/ 26 h 577"/>
                <a:gd name="T118" fmla="*/ 471 w 653"/>
                <a:gd name="T119" fmla="*/ 31 h 577"/>
                <a:gd name="T120" fmla="*/ 528 w 653"/>
                <a:gd name="T121" fmla="*/ 225 h 577"/>
                <a:gd name="T122" fmla="*/ 499 w 653"/>
                <a:gd name="T123" fmla="*/ 253 h 577"/>
                <a:gd name="T124" fmla="*/ 499 w 653"/>
                <a:gd name="T125" fmla="*/ 253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53" h="577">
                  <a:moveTo>
                    <a:pt x="653" y="573"/>
                  </a:moveTo>
                  <a:lnTo>
                    <a:pt x="653" y="573"/>
                  </a:lnTo>
                  <a:lnTo>
                    <a:pt x="651" y="570"/>
                  </a:lnTo>
                  <a:lnTo>
                    <a:pt x="648" y="570"/>
                  </a:lnTo>
                  <a:lnTo>
                    <a:pt x="648" y="570"/>
                  </a:lnTo>
                  <a:lnTo>
                    <a:pt x="648" y="568"/>
                  </a:lnTo>
                  <a:lnTo>
                    <a:pt x="648" y="568"/>
                  </a:lnTo>
                  <a:lnTo>
                    <a:pt x="648" y="568"/>
                  </a:lnTo>
                  <a:lnTo>
                    <a:pt x="646" y="566"/>
                  </a:lnTo>
                  <a:lnTo>
                    <a:pt x="646" y="566"/>
                  </a:lnTo>
                  <a:lnTo>
                    <a:pt x="646" y="566"/>
                  </a:lnTo>
                  <a:lnTo>
                    <a:pt x="646" y="568"/>
                  </a:lnTo>
                  <a:lnTo>
                    <a:pt x="646" y="568"/>
                  </a:lnTo>
                  <a:lnTo>
                    <a:pt x="646" y="568"/>
                  </a:lnTo>
                  <a:lnTo>
                    <a:pt x="644" y="566"/>
                  </a:lnTo>
                  <a:lnTo>
                    <a:pt x="639" y="563"/>
                  </a:lnTo>
                  <a:lnTo>
                    <a:pt x="637" y="559"/>
                  </a:lnTo>
                  <a:lnTo>
                    <a:pt x="634" y="559"/>
                  </a:lnTo>
                  <a:lnTo>
                    <a:pt x="632" y="559"/>
                  </a:lnTo>
                  <a:lnTo>
                    <a:pt x="630" y="556"/>
                  </a:lnTo>
                  <a:lnTo>
                    <a:pt x="630" y="554"/>
                  </a:lnTo>
                  <a:lnTo>
                    <a:pt x="630" y="551"/>
                  </a:lnTo>
                  <a:lnTo>
                    <a:pt x="627" y="551"/>
                  </a:lnTo>
                  <a:lnTo>
                    <a:pt x="627" y="551"/>
                  </a:lnTo>
                  <a:lnTo>
                    <a:pt x="627" y="551"/>
                  </a:lnTo>
                  <a:lnTo>
                    <a:pt x="627" y="551"/>
                  </a:lnTo>
                  <a:lnTo>
                    <a:pt x="625" y="551"/>
                  </a:lnTo>
                  <a:lnTo>
                    <a:pt x="625" y="549"/>
                  </a:lnTo>
                  <a:lnTo>
                    <a:pt x="622" y="549"/>
                  </a:lnTo>
                  <a:lnTo>
                    <a:pt x="622" y="547"/>
                  </a:lnTo>
                  <a:lnTo>
                    <a:pt x="622" y="544"/>
                  </a:lnTo>
                  <a:lnTo>
                    <a:pt x="620" y="542"/>
                  </a:lnTo>
                  <a:lnTo>
                    <a:pt x="618" y="540"/>
                  </a:lnTo>
                  <a:lnTo>
                    <a:pt x="615" y="540"/>
                  </a:lnTo>
                  <a:lnTo>
                    <a:pt x="613" y="537"/>
                  </a:lnTo>
                  <a:lnTo>
                    <a:pt x="608" y="537"/>
                  </a:lnTo>
                  <a:lnTo>
                    <a:pt x="606" y="537"/>
                  </a:lnTo>
                  <a:lnTo>
                    <a:pt x="603" y="537"/>
                  </a:lnTo>
                  <a:lnTo>
                    <a:pt x="603" y="535"/>
                  </a:lnTo>
                  <a:lnTo>
                    <a:pt x="603" y="535"/>
                  </a:lnTo>
                  <a:lnTo>
                    <a:pt x="603" y="535"/>
                  </a:lnTo>
                  <a:lnTo>
                    <a:pt x="601" y="535"/>
                  </a:lnTo>
                  <a:lnTo>
                    <a:pt x="599" y="535"/>
                  </a:lnTo>
                  <a:lnTo>
                    <a:pt x="599" y="533"/>
                  </a:lnTo>
                  <a:lnTo>
                    <a:pt x="596" y="533"/>
                  </a:lnTo>
                  <a:lnTo>
                    <a:pt x="596" y="530"/>
                  </a:lnTo>
                  <a:lnTo>
                    <a:pt x="596" y="530"/>
                  </a:lnTo>
                  <a:lnTo>
                    <a:pt x="596" y="530"/>
                  </a:lnTo>
                  <a:lnTo>
                    <a:pt x="594" y="528"/>
                  </a:lnTo>
                  <a:lnTo>
                    <a:pt x="594" y="528"/>
                  </a:lnTo>
                  <a:lnTo>
                    <a:pt x="594" y="525"/>
                  </a:lnTo>
                  <a:lnTo>
                    <a:pt x="594" y="525"/>
                  </a:lnTo>
                  <a:lnTo>
                    <a:pt x="592" y="523"/>
                  </a:lnTo>
                  <a:lnTo>
                    <a:pt x="592" y="523"/>
                  </a:lnTo>
                  <a:lnTo>
                    <a:pt x="592" y="523"/>
                  </a:lnTo>
                  <a:lnTo>
                    <a:pt x="592" y="525"/>
                  </a:lnTo>
                  <a:lnTo>
                    <a:pt x="594" y="525"/>
                  </a:lnTo>
                  <a:lnTo>
                    <a:pt x="592" y="525"/>
                  </a:lnTo>
                  <a:lnTo>
                    <a:pt x="589" y="523"/>
                  </a:lnTo>
                  <a:lnTo>
                    <a:pt x="589" y="521"/>
                  </a:lnTo>
                  <a:lnTo>
                    <a:pt x="587" y="521"/>
                  </a:lnTo>
                  <a:lnTo>
                    <a:pt x="587" y="514"/>
                  </a:lnTo>
                  <a:lnTo>
                    <a:pt x="587" y="514"/>
                  </a:lnTo>
                  <a:lnTo>
                    <a:pt x="585" y="511"/>
                  </a:lnTo>
                  <a:lnTo>
                    <a:pt x="582" y="506"/>
                  </a:lnTo>
                  <a:lnTo>
                    <a:pt x="582" y="504"/>
                  </a:lnTo>
                  <a:lnTo>
                    <a:pt x="582" y="502"/>
                  </a:lnTo>
                  <a:lnTo>
                    <a:pt x="582" y="499"/>
                  </a:lnTo>
                  <a:lnTo>
                    <a:pt x="582" y="497"/>
                  </a:lnTo>
                  <a:lnTo>
                    <a:pt x="582" y="497"/>
                  </a:lnTo>
                  <a:lnTo>
                    <a:pt x="582" y="495"/>
                  </a:lnTo>
                  <a:lnTo>
                    <a:pt x="580" y="495"/>
                  </a:lnTo>
                  <a:lnTo>
                    <a:pt x="580" y="492"/>
                  </a:lnTo>
                  <a:lnTo>
                    <a:pt x="580" y="490"/>
                  </a:lnTo>
                  <a:lnTo>
                    <a:pt x="577" y="490"/>
                  </a:lnTo>
                  <a:lnTo>
                    <a:pt x="580" y="490"/>
                  </a:lnTo>
                  <a:lnTo>
                    <a:pt x="580" y="488"/>
                  </a:lnTo>
                  <a:lnTo>
                    <a:pt x="580" y="488"/>
                  </a:lnTo>
                  <a:lnTo>
                    <a:pt x="580" y="483"/>
                  </a:lnTo>
                  <a:lnTo>
                    <a:pt x="580" y="480"/>
                  </a:lnTo>
                  <a:lnTo>
                    <a:pt x="580" y="478"/>
                  </a:lnTo>
                  <a:lnTo>
                    <a:pt x="580" y="478"/>
                  </a:lnTo>
                  <a:lnTo>
                    <a:pt x="580" y="476"/>
                  </a:lnTo>
                  <a:lnTo>
                    <a:pt x="580" y="476"/>
                  </a:lnTo>
                  <a:lnTo>
                    <a:pt x="580" y="476"/>
                  </a:lnTo>
                  <a:lnTo>
                    <a:pt x="580" y="473"/>
                  </a:lnTo>
                  <a:lnTo>
                    <a:pt x="577" y="473"/>
                  </a:lnTo>
                  <a:lnTo>
                    <a:pt x="577" y="473"/>
                  </a:lnTo>
                  <a:lnTo>
                    <a:pt x="577" y="471"/>
                  </a:lnTo>
                  <a:lnTo>
                    <a:pt x="577" y="469"/>
                  </a:lnTo>
                  <a:lnTo>
                    <a:pt x="577" y="466"/>
                  </a:lnTo>
                  <a:lnTo>
                    <a:pt x="580" y="464"/>
                  </a:lnTo>
                  <a:lnTo>
                    <a:pt x="580" y="462"/>
                  </a:lnTo>
                  <a:lnTo>
                    <a:pt x="580" y="462"/>
                  </a:lnTo>
                  <a:lnTo>
                    <a:pt x="582" y="462"/>
                  </a:lnTo>
                  <a:lnTo>
                    <a:pt x="582" y="464"/>
                  </a:lnTo>
                  <a:lnTo>
                    <a:pt x="582" y="464"/>
                  </a:lnTo>
                  <a:lnTo>
                    <a:pt x="582" y="464"/>
                  </a:lnTo>
                  <a:lnTo>
                    <a:pt x="582" y="464"/>
                  </a:lnTo>
                  <a:lnTo>
                    <a:pt x="585" y="464"/>
                  </a:lnTo>
                  <a:lnTo>
                    <a:pt x="585" y="464"/>
                  </a:lnTo>
                  <a:lnTo>
                    <a:pt x="585" y="466"/>
                  </a:lnTo>
                  <a:lnTo>
                    <a:pt x="587" y="466"/>
                  </a:lnTo>
                  <a:lnTo>
                    <a:pt x="587" y="466"/>
                  </a:lnTo>
                  <a:lnTo>
                    <a:pt x="587" y="466"/>
                  </a:lnTo>
                  <a:lnTo>
                    <a:pt x="589" y="466"/>
                  </a:lnTo>
                  <a:lnTo>
                    <a:pt x="589" y="466"/>
                  </a:lnTo>
                  <a:lnTo>
                    <a:pt x="592" y="464"/>
                  </a:lnTo>
                  <a:lnTo>
                    <a:pt x="592" y="464"/>
                  </a:lnTo>
                  <a:lnTo>
                    <a:pt x="594" y="466"/>
                  </a:lnTo>
                  <a:lnTo>
                    <a:pt x="594" y="466"/>
                  </a:lnTo>
                  <a:lnTo>
                    <a:pt x="594" y="466"/>
                  </a:lnTo>
                  <a:lnTo>
                    <a:pt x="594" y="466"/>
                  </a:lnTo>
                  <a:lnTo>
                    <a:pt x="592" y="464"/>
                  </a:lnTo>
                  <a:lnTo>
                    <a:pt x="592" y="462"/>
                  </a:lnTo>
                  <a:lnTo>
                    <a:pt x="592" y="462"/>
                  </a:lnTo>
                  <a:lnTo>
                    <a:pt x="589" y="462"/>
                  </a:lnTo>
                  <a:lnTo>
                    <a:pt x="587" y="462"/>
                  </a:lnTo>
                  <a:lnTo>
                    <a:pt x="587" y="462"/>
                  </a:lnTo>
                  <a:lnTo>
                    <a:pt x="585" y="459"/>
                  </a:lnTo>
                  <a:lnTo>
                    <a:pt x="585" y="459"/>
                  </a:lnTo>
                  <a:lnTo>
                    <a:pt x="585" y="457"/>
                  </a:lnTo>
                  <a:lnTo>
                    <a:pt x="582" y="454"/>
                  </a:lnTo>
                  <a:lnTo>
                    <a:pt x="580" y="454"/>
                  </a:lnTo>
                  <a:lnTo>
                    <a:pt x="580" y="452"/>
                  </a:lnTo>
                  <a:lnTo>
                    <a:pt x="580" y="452"/>
                  </a:lnTo>
                  <a:lnTo>
                    <a:pt x="580" y="454"/>
                  </a:lnTo>
                  <a:lnTo>
                    <a:pt x="580" y="454"/>
                  </a:lnTo>
                  <a:lnTo>
                    <a:pt x="580" y="454"/>
                  </a:lnTo>
                  <a:lnTo>
                    <a:pt x="577" y="452"/>
                  </a:lnTo>
                  <a:lnTo>
                    <a:pt x="575" y="450"/>
                  </a:lnTo>
                  <a:lnTo>
                    <a:pt x="573" y="445"/>
                  </a:lnTo>
                  <a:lnTo>
                    <a:pt x="573" y="443"/>
                  </a:lnTo>
                  <a:lnTo>
                    <a:pt x="566" y="438"/>
                  </a:lnTo>
                  <a:lnTo>
                    <a:pt x="563" y="433"/>
                  </a:lnTo>
                  <a:lnTo>
                    <a:pt x="561" y="431"/>
                  </a:lnTo>
                  <a:lnTo>
                    <a:pt x="561" y="431"/>
                  </a:lnTo>
                  <a:lnTo>
                    <a:pt x="561" y="428"/>
                  </a:lnTo>
                  <a:lnTo>
                    <a:pt x="561" y="428"/>
                  </a:lnTo>
                  <a:lnTo>
                    <a:pt x="561" y="426"/>
                  </a:lnTo>
                  <a:lnTo>
                    <a:pt x="559" y="426"/>
                  </a:lnTo>
                  <a:lnTo>
                    <a:pt x="559" y="424"/>
                  </a:lnTo>
                  <a:lnTo>
                    <a:pt x="559" y="424"/>
                  </a:lnTo>
                  <a:lnTo>
                    <a:pt x="556" y="419"/>
                  </a:lnTo>
                  <a:lnTo>
                    <a:pt x="556" y="417"/>
                  </a:lnTo>
                  <a:lnTo>
                    <a:pt x="554" y="414"/>
                  </a:lnTo>
                  <a:lnTo>
                    <a:pt x="554" y="414"/>
                  </a:lnTo>
                  <a:lnTo>
                    <a:pt x="554" y="414"/>
                  </a:lnTo>
                  <a:lnTo>
                    <a:pt x="551" y="414"/>
                  </a:lnTo>
                  <a:lnTo>
                    <a:pt x="551" y="412"/>
                  </a:lnTo>
                  <a:lnTo>
                    <a:pt x="551" y="412"/>
                  </a:lnTo>
                  <a:lnTo>
                    <a:pt x="551" y="409"/>
                  </a:lnTo>
                  <a:lnTo>
                    <a:pt x="551" y="407"/>
                  </a:lnTo>
                  <a:lnTo>
                    <a:pt x="551" y="407"/>
                  </a:lnTo>
                  <a:lnTo>
                    <a:pt x="549" y="405"/>
                  </a:lnTo>
                  <a:lnTo>
                    <a:pt x="549" y="405"/>
                  </a:lnTo>
                  <a:lnTo>
                    <a:pt x="549" y="402"/>
                  </a:lnTo>
                  <a:lnTo>
                    <a:pt x="544" y="395"/>
                  </a:lnTo>
                  <a:lnTo>
                    <a:pt x="542" y="391"/>
                  </a:lnTo>
                  <a:lnTo>
                    <a:pt x="542" y="388"/>
                  </a:lnTo>
                  <a:lnTo>
                    <a:pt x="540" y="386"/>
                  </a:lnTo>
                  <a:lnTo>
                    <a:pt x="540" y="383"/>
                  </a:lnTo>
                  <a:lnTo>
                    <a:pt x="540" y="383"/>
                  </a:lnTo>
                  <a:lnTo>
                    <a:pt x="540" y="381"/>
                  </a:lnTo>
                  <a:lnTo>
                    <a:pt x="537" y="379"/>
                  </a:lnTo>
                  <a:lnTo>
                    <a:pt x="535" y="376"/>
                  </a:lnTo>
                  <a:lnTo>
                    <a:pt x="535" y="374"/>
                  </a:lnTo>
                  <a:lnTo>
                    <a:pt x="533" y="372"/>
                  </a:lnTo>
                  <a:lnTo>
                    <a:pt x="533" y="369"/>
                  </a:lnTo>
                  <a:lnTo>
                    <a:pt x="528" y="360"/>
                  </a:lnTo>
                  <a:lnTo>
                    <a:pt x="528" y="360"/>
                  </a:lnTo>
                  <a:lnTo>
                    <a:pt x="525" y="357"/>
                  </a:lnTo>
                  <a:lnTo>
                    <a:pt x="523" y="353"/>
                  </a:lnTo>
                  <a:lnTo>
                    <a:pt x="521" y="350"/>
                  </a:lnTo>
                  <a:lnTo>
                    <a:pt x="521" y="350"/>
                  </a:lnTo>
                  <a:lnTo>
                    <a:pt x="516" y="343"/>
                  </a:lnTo>
                  <a:lnTo>
                    <a:pt x="516" y="338"/>
                  </a:lnTo>
                  <a:lnTo>
                    <a:pt x="514" y="336"/>
                  </a:lnTo>
                  <a:lnTo>
                    <a:pt x="509" y="324"/>
                  </a:lnTo>
                  <a:lnTo>
                    <a:pt x="506" y="322"/>
                  </a:lnTo>
                  <a:lnTo>
                    <a:pt x="506" y="322"/>
                  </a:lnTo>
                  <a:lnTo>
                    <a:pt x="506" y="320"/>
                  </a:lnTo>
                  <a:lnTo>
                    <a:pt x="504" y="317"/>
                  </a:lnTo>
                  <a:lnTo>
                    <a:pt x="502" y="312"/>
                  </a:lnTo>
                  <a:lnTo>
                    <a:pt x="502" y="312"/>
                  </a:lnTo>
                  <a:lnTo>
                    <a:pt x="499" y="310"/>
                  </a:lnTo>
                  <a:lnTo>
                    <a:pt x="499" y="308"/>
                  </a:lnTo>
                  <a:lnTo>
                    <a:pt x="499" y="305"/>
                  </a:lnTo>
                  <a:lnTo>
                    <a:pt x="499" y="305"/>
                  </a:lnTo>
                  <a:lnTo>
                    <a:pt x="497" y="305"/>
                  </a:lnTo>
                  <a:lnTo>
                    <a:pt x="495" y="305"/>
                  </a:lnTo>
                  <a:lnTo>
                    <a:pt x="495" y="303"/>
                  </a:lnTo>
                  <a:lnTo>
                    <a:pt x="497" y="301"/>
                  </a:lnTo>
                  <a:lnTo>
                    <a:pt x="497" y="298"/>
                  </a:lnTo>
                  <a:lnTo>
                    <a:pt x="497" y="298"/>
                  </a:lnTo>
                  <a:lnTo>
                    <a:pt x="497" y="296"/>
                  </a:lnTo>
                  <a:lnTo>
                    <a:pt x="497" y="296"/>
                  </a:lnTo>
                  <a:lnTo>
                    <a:pt x="497" y="293"/>
                  </a:lnTo>
                  <a:lnTo>
                    <a:pt x="497" y="293"/>
                  </a:lnTo>
                  <a:lnTo>
                    <a:pt x="497" y="293"/>
                  </a:lnTo>
                  <a:lnTo>
                    <a:pt x="497" y="293"/>
                  </a:lnTo>
                  <a:lnTo>
                    <a:pt x="499" y="293"/>
                  </a:lnTo>
                  <a:lnTo>
                    <a:pt x="499" y="293"/>
                  </a:lnTo>
                  <a:lnTo>
                    <a:pt x="499" y="291"/>
                  </a:lnTo>
                  <a:lnTo>
                    <a:pt x="499" y="291"/>
                  </a:lnTo>
                  <a:lnTo>
                    <a:pt x="499" y="289"/>
                  </a:lnTo>
                  <a:lnTo>
                    <a:pt x="497" y="289"/>
                  </a:lnTo>
                  <a:lnTo>
                    <a:pt x="497" y="289"/>
                  </a:lnTo>
                  <a:lnTo>
                    <a:pt x="497" y="289"/>
                  </a:lnTo>
                  <a:lnTo>
                    <a:pt x="495" y="286"/>
                  </a:lnTo>
                  <a:lnTo>
                    <a:pt x="495" y="286"/>
                  </a:lnTo>
                  <a:lnTo>
                    <a:pt x="495" y="284"/>
                  </a:lnTo>
                  <a:lnTo>
                    <a:pt x="495" y="284"/>
                  </a:lnTo>
                  <a:lnTo>
                    <a:pt x="492" y="282"/>
                  </a:lnTo>
                  <a:lnTo>
                    <a:pt x="492" y="282"/>
                  </a:lnTo>
                  <a:lnTo>
                    <a:pt x="495" y="282"/>
                  </a:lnTo>
                  <a:lnTo>
                    <a:pt x="495" y="282"/>
                  </a:lnTo>
                  <a:lnTo>
                    <a:pt x="492" y="279"/>
                  </a:lnTo>
                  <a:lnTo>
                    <a:pt x="492" y="279"/>
                  </a:lnTo>
                  <a:lnTo>
                    <a:pt x="490" y="277"/>
                  </a:lnTo>
                  <a:lnTo>
                    <a:pt x="490" y="277"/>
                  </a:lnTo>
                  <a:lnTo>
                    <a:pt x="490" y="277"/>
                  </a:lnTo>
                  <a:lnTo>
                    <a:pt x="490" y="275"/>
                  </a:lnTo>
                  <a:lnTo>
                    <a:pt x="490" y="275"/>
                  </a:lnTo>
                  <a:lnTo>
                    <a:pt x="490" y="275"/>
                  </a:lnTo>
                  <a:lnTo>
                    <a:pt x="490" y="272"/>
                  </a:lnTo>
                  <a:lnTo>
                    <a:pt x="490" y="272"/>
                  </a:lnTo>
                  <a:lnTo>
                    <a:pt x="490" y="272"/>
                  </a:lnTo>
                  <a:lnTo>
                    <a:pt x="490" y="272"/>
                  </a:lnTo>
                  <a:lnTo>
                    <a:pt x="490" y="270"/>
                  </a:lnTo>
                  <a:lnTo>
                    <a:pt x="490" y="270"/>
                  </a:lnTo>
                  <a:lnTo>
                    <a:pt x="490" y="267"/>
                  </a:lnTo>
                  <a:lnTo>
                    <a:pt x="488" y="267"/>
                  </a:lnTo>
                  <a:lnTo>
                    <a:pt x="485" y="267"/>
                  </a:lnTo>
                  <a:lnTo>
                    <a:pt x="485" y="265"/>
                  </a:lnTo>
                  <a:lnTo>
                    <a:pt x="483" y="263"/>
                  </a:lnTo>
                  <a:lnTo>
                    <a:pt x="483" y="263"/>
                  </a:lnTo>
                  <a:lnTo>
                    <a:pt x="483" y="260"/>
                  </a:lnTo>
                  <a:lnTo>
                    <a:pt x="480" y="258"/>
                  </a:lnTo>
                  <a:lnTo>
                    <a:pt x="480" y="258"/>
                  </a:lnTo>
                  <a:lnTo>
                    <a:pt x="480" y="258"/>
                  </a:lnTo>
                  <a:lnTo>
                    <a:pt x="480" y="258"/>
                  </a:lnTo>
                  <a:lnTo>
                    <a:pt x="480" y="256"/>
                  </a:lnTo>
                  <a:lnTo>
                    <a:pt x="480" y="256"/>
                  </a:lnTo>
                  <a:lnTo>
                    <a:pt x="480" y="256"/>
                  </a:lnTo>
                  <a:lnTo>
                    <a:pt x="478" y="253"/>
                  </a:lnTo>
                  <a:lnTo>
                    <a:pt x="476" y="253"/>
                  </a:lnTo>
                  <a:lnTo>
                    <a:pt x="476" y="251"/>
                  </a:lnTo>
                  <a:lnTo>
                    <a:pt x="476" y="251"/>
                  </a:lnTo>
                  <a:lnTo>
                    <a:pt x="476" y="251"/>
                  </a:lnTo>
                  <a:lnTo>
                    <a:pt x="476" y="251"/>
                  </a:lnTo>
                  <a:lnTo>
                    <a:pt x="476" y="251"/>
                  </a:lnTo>
                  <a:lnTo>
                    <a:pt x="473" y="246"/>
                  </a:lnTo>
                  <a:lnTo>
                    <a:pt x="473" y="246"/>
                  </a:lnTo>
                  <a:lnTo>
                    <a:pt x="471" y="246"/>
                  </a:lnTo>
                  <a:lnTo>
                    <a:pt x="473" y="244"/>
                  </a:lnTo>
                  <a:lnTo>
                    <a:pt x="473" y="244"/>
                  </a:lnTo>
                  <a:lnTo>
                    <a:pt x="476" y="244"/>
                  </a:lnTo>
                  <a:lnTo>
                    <a:pt x="476" y="244"/>
                  </a:lnTo>
                  <a:lnTo>
                    <a:pt x="476" y="244"/>
                  </a:lnTo>
                  <a:lnTo>
                    <a:pt x="476" y="244"/>
                  </a:lnTo>
                  <a:lnTo>
                    <a:pt x="476" y="244"/>
                  </a:lnTo>
                  <a:lnTo>
                    <a:pt x="476" y="244"/>
                  </a:lnTo>
                  <a:lnTo>
                    <a:pt x="476" y="244"/>
                  </a:lnTo>
                  <a:lnTo>
                    <a:pt x="476" y="244"/>
                  </a:lnTo>
                  <a:lnTo>
                    <a:pt x="478" y="246"/>
                  </a:lnTo>
                  <a:lnTo>
                    <a:pt x="478" y="246"/>
                  </a:lnTo>
                  <a:lnTo>
                    <a:pt x="476" y="244"/>
                  </a:lnTo>
                  <a:lnTo>
                    <a:pt x="476" y="244"/>
                  </a:lnTo>
                  <a:lnTo>
                    <a:pt x="476" y="244"/>
                  </a:lnTo>
                  <a:lnTo>
                    <a:pt x="476" y="244"/>
                  </a:lnTo>
                  <a:lnTo>
                    <a:pt x="476" y="241"/>
                  </a:lnTo>
                  <a:lnTo>
                    <a:pt x="476" y="241"/>
                  </a:lnTo>
                  <a:lnTo>
                    <a:pt x="473" y="241"/>
                  </a:lnTo>
                  <a:lnTo>
                    <a:pt x="473" y="241"/>
                  </a:lnTo>
                  <a:lnTo>
                    <a:pt x="476" y="241"/>
                  </a:lnTo>
                  <a:lnTo>
                    <a:pt x="476" y="241"/>
                  </a:lnTo>
                  <a:lnTo>
                    <a:pt x="476" y="239"/>
                  </a:lnTo>
                  <a:lnTo>
                    <a:pt x="476" y="239"/>
                  </a:lnTo>
                  <a:lnTo>
                    <a:pt x="476" y="239"/>
                  </a:lnTo>
                  <a:lnTo>
                    <a:pt x="473" y="239"/>
                  </a:lnTo>
                  <a:lnTo>
                    <a:pt x="473" y="239"/>
                  </a:lnTo>
                  <a:lnTo>
                    <a:pt x="473" y="239"/>
                  </a:lnTo>
                  <a:lnTo>
                    <a:pt x="473" y="237"/>
                  </a:lnTo>
                  <a:lnTo>
                    <a:pt x="473" y="237"/>
                  </a:lnTo>
                  <a:lnTo>
                    <a:pt x="471" y="237"/>
                  </a:lnTo>
                  <a:lnTo>
                    <a:pt x="471" y="234"/>
                  </a:lnTo>
                  <a:lnTo>
                    <a:pt x="471" y="234"/>
                  </a:lnTo>
                  <a:lnTo>
                    <a:pt x="471" y="234"/>
                  </a:lnTo>
                  <a:lnTo>
                    <a:pt x="471" y="234"/>
                  </a:lnTo>
                  <a:lnTo>
                    <a:pt x="471" y="234"/>
                  </a:lnTo>
                  <a:lnTo>
                    <a:pt x="473" y="234"/>
                  </a:lnTo>
                  <a:lnTo>
                    <a:pt x="473" y="234"/>
                  </a:lnTo>
                  <a:lnTo>
                    <a:pt x="476" y="234"/>
                  </a:lnTo>
                  <a:lnTo>
                    <a:pt x="476" y="237"/>
                  </a:lnTo>
                  <a:lnTo>
                    <a:pt x="478" y="237"/>
                  </a:lnTo>
                  <a:lnTo>
                    <a:pt x="478" y="237"/>
                  </a:lnTo>
                  <a:lnTo>
                    <a:pt x="476" y="237"/>
                  </a:lnTo>
                  <a:lnTo>
                    <a:pt x="476" y="234"/>
                  </a:lnTo>
                  <a:lnTo>
                    <a:pt x="476" y="234"/>
                  </a:lnTo>
                  <a:lnTo>
                    <a:pt x="476" y="234"/>
                  </a:lnTo>
                  <a:lnTo>
                    <a:pt x="476" y="234"/>
                  </a:lnTo>
                  <a:lnTo>
                    <a:pt x="476" y="230"/>
                  </a:lnTo>
                  <a:lnTo>
                    <a:pt x="476" y="230"/>
                  </a:lnTo>
                  <a:lnTo>
                    <a:pt x="473" y="230"/>
                  </a:lnTo>
                  <a:lnTo>
                    <a:pt x="473" y="227"/>
                  </a:lnTo>
                  <a:lnTo>
                    <a:pt x="469" y="222"/>
                  </a:lnTo>
                  <a:lnTo>
                    <a:pt x="466" y="222"/>
                  </a:lnTo>
                  <a:lnTo>
                    <a:pt x="466" y="222"/>
                  </a:lnTo>
                  <a:lnTo>
                    <a:pt x="464" y="220"/>
                  </a:lnTo>
                  <a:lnTo>
                    <a:pt x="464" y="220"/>
                  </a:lnTo>
                  <a:lnTo>
                    <a:pt x="464" y="220"/>
                  </a:lnTo>
                  <a:lnTo>
                    <a:pt x="464" y="220"/>
                  </a:lnTo>
                  <a:lnTo>
                    <a:pt x="464" y="220"/>
                  </a:lnTo>
                  <a:lnTo>
                    <a:pt x="464" y="220"/>
                  </a:lnTo>
                  <a:lnTo>
                    <a:pt x="464" y="220"/>
                  </a:lnTo>
                  <a:lnTo>
                    <a:pt x="464" y="220"/>
                  </a:lnTo>
                  <a:lnTo>
                    <a:pt x="462" y="218"/>
                  </a:lnTo>
                  <a:lnTo>
                    <a:pt x="462" y="215"/>
                  </a:lnTo>
                  <a:lnTo>
                    <a:pt x="459" y="215"/>
                  </a:lnTo>
                  <a:lnTo>
                    <a:pt x="459" y="215"/>
                  </a:lnTo>
                  <a:lnTo>
                    <a:pt x="459" y="215"/>
                  </a:lnTo>
                  <a:lnTo>
                    <a:pt x="459" y="215"/>
                  </a:lnTo>
                  <a:lnTo>
                    <a:pt x="459" y="213"/>
                  </a:lnTo>
                  <a:lnTo>
                    <a:pt x="457" y="213"/>
                  </a:lnTo>
                  <a:lnTo>
                    <a:pt x="457" y="213"/>
                  </a:lnTo>
                  <a:lnTo>
                    <a:pt x="457" y="213"/>
                  </a:lnTo>
                  <a:lnTo>
                    <a:pt x="457" y="211"/>
                  </a:lnTo>
                  <a:lnTo>
                    <a:pt x="454" y="208"/>
                  </a:lnTo>
                  <a:lnTo>
                    <a:pt x="452" y="206"/>
                  </a:lnTo>
                  <a:lnTo>
                    <a:pt x="452" y="206"/>
                  </a:lnTo>
                  <a:lnTo>
                    <a:pt x="452" y="206"/>
                  </a:lnTo>
                  <a:lnTo>
                    <a:pt x="452" y="206"/>
                  </a:lnTo>
                  <a:lnTo>
                    <a:pt x="452" y="206"/>
                  </a:lnTo>
                  <a:lnTo>
                    <a:pt x="452" y="204"/>
                  </a:lnTo>
                  <a:lnTo>
                    <a:pt x="452" y="204"/>
                  </a:lnTo>
                  <a:lnTo>
                    <a:pt x="450" y="201"/>
                  </a:lnTo>
                  <a:lnTo>
                    <a:pt x="447" y="199"/>
                  </a:lnTo>
                  <a:lnTo>
                    <a:pt x="447" y="199"/>
                  </a:lnTo>
                  <a:lnTo>
                    <a:pt x="447" y="199"/>
                  </a:lnTo>
                  <a:lnTo>
                    <a:pt x="447" y="199"/>
                  </a:lnTo>
                  <a:lnTo>
                    <a:pt x="447" y="199"/>
                  </a:lnTo>
                  <a:lnTo>
                    <a:pt x="447" y="199"/>
                  </a:lnTo>
                  <a:lnTo>
                    <a:pt x="447" y="196"/>
                  </a:lnTo>
                  <a:lnTo>
                    <a:pt x="445" y="194"/>
                  </a:lnTo>
                  <a:lnTo>
                    <a:pt x="445" y="194"/>
                  </a:lnTo>
                  <a:lnTo>
                    <a:pt x="445" y="194"/>
                  </a:lnTo>
                  <a:lnTo>
                    <a:pt x="445" y="194"/>
                  </a:lnTo>
                  <a:lnTo>
                    <a:pt x="445" y="194"/>
                  </a:lnTo>
                  <a:lnTo>
                    <a:pt x="443" y="192"/>
                  </a:lnTo>
                  <a:lnTo>
                    <a:pt x="443" y="192"/>
                  </a:lnTo>
                  <a:lnTo>
                    <a:pt x="443" y="192"/>
                  </a:lnTo>
                  <a:lnTo>
                    <a:pt x="438" y="189"/>
                  </a:lnTo>
                  <a:lnTo>
                    <a:pt x="438" y="189"/>
                  </a:lnTo>
                  <a:lnTo>
                    <a:pt x="438" y="187"/>
                  </a:lnTo>
                  <a:lnTo>
                    <a:pt x="435" y="180"/>
                  </a:lnTo>
                  <a:lnTo>
                    <a:pt x="435" y="178"/>
                  </a:lnTo>
                  <a:lnTo>
                    <a:pt x="433" y="175"/>
                  </a:lnTo>
                  <a:lnTo>
                    <a:pt x="433" y="175"/>
                  </a:lnTo>
                  <a:lnTo>
                    <a:pt x="431" y="173"/>
                  </a:lnTo>
                  <a:lnTo>
                    <a:pt x="431" y="173"/>
                  </a:lnTo>
                  <a:lnTo>
                    <a:pt x="428" y="170"/>
                  </a:lnTo>
                  <a:lnTo>
                    <a:pt x="428" y="170"/>
                  </a:lnTo>
                  <a:lnTo>
                    <a:pt x="428" y="168"/>
                  </a:lnTo>
                  <a:lnTo>
                    <a:pt x="428" y="168"/>
                  </a:lnTo>
                  <a:lnTo>
                    <a:pt x="428" y="168"/>
                  </a:lnTo>
                  <a:lnTo>
                    <a:pt x="426" y="166"/>
                  </a:lnTo>
                  <a:lnTo>
                    <a:pt x="426" y="166"/>
                  </a:lnTo>
                  <a:lnTo>
                    <a:pt x="426" y="163"/>
                  </a:lnTo>
                  <a:lnTo>
                    <a:pt x="426" y="161"/>
                  </a:lnTo>
                  <a:lnTo>
                    <a:pt x="426" y="161"/>
                  </a:lnTo>
                  <a:lnTo>
                    <a:pt x="426" y="161"/>
                  </a:lnTo>
                  <a:lnTo>
                    <a:pt x="426" y="161"/>
                  </a:lnTo>
                  <a:lnTo>
                    <a:pt x="426" y="159"/>
                  </a:lnTo>
                  <a:lnTo>
                    <a:pt x="426" y="159"/>
                  </a:lnTo>
                  <a:lnTo>
                    <a:pt x="428" y="159"/>
                  </a:lnTo>
                  <a:lnTo>
                    <a:pt x="428" y="156"/>
                  </a:lnTo>
                  <a:lnTo>
                    <a:pt x="426" y="156"/>
                  </a:lnTo>
                  <a:lnTo>
                    <a:pt x="426" y="149"/>
                  </a:lnTo>
                  <a:lnTo>
                    <a:pt x="426" y="149"/>
                  </a:lnTo>
                  <a:lnTo>
                    <a:pt x="426" y="149"/>
                  </a:lnTo>
                  <a:lnTo>
                    <a:pt x="426" y="147"/>
                  </a:lnTo>
                  <a:lnTo>
                    <a:pt x="424" y="147"/>
                  </a:lnTo>
                  <a:lnTo>
                    <a:pt x="424" y="144"/>
                  </a:lnTo>
                  <a:lnTo>
                    <a:pt x="424" y="142"/>
                  </a:lnTo>
                  <a:lnTo>
                    <a:pt x="424" y="142"/>
                  </a:lnTo>
                  <a:lnTo>
                    <a:pt x="421" y="140"/>
                  </a:lnTo>
                  <a:lnTo>
                    <a:pt x="421" y="137"/>
                  </a:lnTo>
                  <a:lnTo>
                    <a:pt x="419" y="137"/>
                  </a:lnTo>
                  <a:lnTo>
                    <a:pt x="417" y="135"/>
                  </a:lnTo>
                  <a:lnTo>
                    <a:pt x="417" y="133"/>
                  </a:lnTo>
                  <a:lnTo>
                    <a:pt x="412" y="133"/>
                  </a:lnTo>
                  <a:lnTo>
                    <a:pt x="412" y="130"/>
                  </a:lnTo>
                  <a:lnTo>
                    <a:pt x="412" y="130"/>
                  </a:lnTo>
                  <a:lnTo>
                    <a:pt x="412" y="128"/>
                  </a:lnTo>
                  <a:lnTo>
                    <a:pt x="409" y="128"/>
                  </a:lnTo>
                  <a:lnTo>
                    <a:pt x="409" y="128"/>
                  </a:lnTo>
                  <a:lnTo>
                    <a:pt x="409" y="128"/>
                  </a:lnTo>
                  <a:lnTo>
                    <a:pt x="412" y="125"/>
                  </a:lnTo>
                  <a:lnTo>
                    <a:pt x="412" y="125"/>
                  </a:lnTo>
                  <a:lnTo>
                    <a:pt x="412" y="123"/>
                  </a:lnTo>
                  <a:lnTo>
                    <a:pt x="412" y="121"/>
                  </a:lnTo>
                  <a:lnTo>
                    <a:pt x="412" y="118"/>
                  </a:lnTo>
                  <a:lnTo>
                    <a:pt x="414" y="118"/>
                  </a:lnTo>
                  <a:lnTo>
                    <a:pt x="414" y="118"/>
                  </a:lnTo>
                  <a:lnTo>
                    <a:pt x="419" y="111"/>
                  </a:lnTo>
                  <a:lnTo>
                    <a:pt x="419" y="111"/>
                  </a:lnTo>
                  <a:lnTo>
                    <a:pt x="419" y="111"/>
                  </a:lnTo>
                  <a:lnTo>
                    <a:pt x="417" y="109"/>
                  </a:lnTo>
                  <a:lnTo>
                    <a:pt x="417" y="109"/>
                  </a:lnTo>
                  <a:lnTo>
                    <a:pt x="417" y="107"/>
                  </a:lnTo>
                  <a:lnTo>
                    <a:pt x="417" y="107"/>
                  </a:lnTo>
                  <a:lnTo>
                    <a:pt x="419" y="107"/>
                  </a:lnTo>
                  <a:lnTo>
                    <a:pt x="419" y="104"/>
                  </a:lnTo>
                  <a:lnTo>
                    <a:pt x="421" y="104"/>
                  </a:lnTo>
                  <a:lnTo>
                    <a:pt x="421" y="104"/>
                  </a:lnTo>
                  <a:lnTo>
                    <a:pt x="421" y="104"/>
                  </a:lnTo>
                  <a:lnTo>
                    <a:pt x="421" y="104"/>
                  </a:lnTo>
                  <a:lnTo>
                    <a:pt x="421" y="107"/>
                  </a:lnTo>
                  <a:lnTo>
                    <a:pt x="424" y="107"/>
                  </a:lnTo>
                  <a:lnTo>
                    <a:pt x="424" y="104"/>
                  </a:lnTo>
                  <a:lnTo>
                    <a:pt x="421" y="104"/>
                  </a:lnTo>
                  <a:lnTo>
                    <a:pt x="421" y="104"/>
                  </a:lnTo>
                  <a:lnTo>
                    <a:pt x="421" y="104"/>
                  </a:lnTo>
                  <a:lnTo>
                    <a:pt x="421" y="104"/>
                  </a:lnTo>
                  <a:lnTo>
                    <a:pt x="424" y="102"/>
                  </a:lnTo>
                  <a:lnTo>
                    <a:pt x="424" y="102"/>
                  </a:lnTo>
                  <a:lnTo>
                    <a:pt x="424" y="102"/>
                  </a:lnTo>
                  <a:lnTo>
                    <a:pt x="424" y="102"/>
                  </a:lnTo>
                  <a:lnTo>
                    <a:pt x="424" y="104"/>
                  </a:lnTo>
                  <a:lnTo>
                    <a:pt x="424" y="104"/>
                  </a:lnTo>
                  <a:lnTo>
                    <a:pt x="421" y="104"/>
                  </a:lnTo>
                  <a:lnTo>
                    <a:pt x="421" y="104"/>
                  </a:lnTo>
                  <a:lnTo>
                    <a:pt x="421" y="104"/>
                  </a:lnTo>
                  <a:lnTo>
                    <a:pt x="421" y="104"/>
                  </a:lnTo>
                  <a:lnTo>
                    <a:pt x="421" y="104"/>
                  </a:lnTo>
                  <a:lnTo>
                    <a:pt x="421" y="104"/>
                  </a:lnTo>
                  <a:lnTo>
                    <a:pt x="424" y="104"/>
                  </a:lnTo>
                  <a:lnTo>
                    <a:pt x="424" y="104"/>
                  </a:lnTo>
                  <a:lnTo>
                    <a:pt x="424" y="104"/>
                  </a:lnTo>
                  <a:lnTo>
                    <a:pt x="424" y="107"/>
                  </a:lnTo>
                  <a:lnTo>
                    <a:pt x="424" y="107"/>
                  </a:lnTo>
                  <a:lnTo>
                    <a:pt x="424" y="107"/>
                  </a:lnTo>
                  <a:lnTo>
                    <a:pt x="424" y="107"/>
                  </a:lnTo>
                  <a:lnTo>
                    <a:pt x="424" y="107"/>
                  </a:lnTo>
                  <a:lnTo>
                    <a:pt x="424" y="107"/>
                  </a:lnTo>
                  <a:lnTo>
                    <a:pt x="424" y="107"/>
                  </a:lnTo>
                  <a:lnTo>
                    <a:pt x="424" y="109"/>
                  </a:lnTo>
                  <a:lnTo>
                    <a:pt x="426" y="111"/>
                  </a:lnTo>
                  <a:lnTo>
                    <a:pt x="426" y="111"/>
                  </a:lnTo>
                  <a:lnTo>
                    <a:pt x="426" y="111"/>
                  </a:lnTo>
                  <a:lnTo>
                    <a:pt x="424" y="114"/>
                  </a:lnTo>
                  <a:lnTo>
                    <a:pt x="424" y="114"/>
                  </a:lnTo>
                  <a:lnTo>
                    <a:pt x="426" y="114"/>
                  </a:lnTo>
                  <a:lnTo>
                    <a:pt x="426" y="116"/>
                  </a:lnTo>
                  <a:lnTo>
                    <a:pt x="426" y="116"/>
                  </a:lnTo>
                  <a:lnTo>
                    <a:pt x="426" y="116"/>
                  </a:lnTo>
                  <a:lnTo>
                    <a:pt x="428" y="118"/>
                  </a:lnTo>
                  <a:lnTo>
                    <a:pt x="428" y="118"/>
                  </a:lnTo>
                  <a:lnTo>
                    <a:pt x="428" y="118"/>
                  </a:lnTo>
                  <a:lnTo>
                    <a:pt x="428" y="118"/>
                  </a:lnTo>
                  <a:lnTo>
                    <a:pt x="428" y="121"/>
                  </a:lnTo>
                  <a:lnTo>
                    <a:pt x="428" y="121"/>
                  </a:lnTo>
                  <a:lnTo>
                    <a:pt x="428" y="123"/>
                  </a:lnTo>
                  <a:lnTo>
                    <a:pt x="428" y="123"/>
                  </a:lnTo>
                  <a:lnTo>
                    <a:pt x="428" y="123"/>
                  </a:lnTo>
                  <a:lnTo>
                    <a:pt x="428" y="125"/>
                  </a:lnTo>
                  <a:lnTo>
                    <a:pt x="428" y="125"/>
                  </a:lnTo>
                  <a:lnTo>
                    <a:pt x="428" y="125"/>
                  </a:lnTo>
                  <a:lnTo>
                    <a:pt x="428" y="128"/>
                  </a:lnTo>
                  <a:lnTo>
                    <a:pt x="431" y="128"/>
                  </a:lnTo>
                  <a:lnTo>
                    <a:pt x="431" y="130"/>
                  </a:lnTo>
                  <a:lnTo>
                    <a:pt x="431" y="133"/>
                  </a:lnTo>
                  <a:lnTo>
                    <a:pt x="431" y="135"/>
                  </a:lnTo>
                  <a:lnTo>
                    <a:pt x="431" y="135"/>
                  </a:lnTo>
                  <a:lnTo>
                    <a:pt x="431" y="135"/>
                  </a:lnTo>
                  <a:lnTo>
                    <a:pt x="431" y="135"/>
                  </a:lnTo>
                  <a:lnTo>
                    <a:pt x="431" y="135"/>
                  </a:lnTo>
                  <a:lnTo>
                    <a:pt x="431" y="135"/>
                  </a:lnTo>
                  <a:lnTo>
                    <a:pt x="431" y="135"/>
                  </a:lnTo>
                  <a:lnTo>
                    <a:pt x="431" y="135"/>
                  </a:lnTo>
                  <a:lnTo>
                    <a:pt x="431" y="135"/>
                  </a:lnTo>
                  <a:lnTo>
                    <a:pt x="431" y="135"/>
                  </a:lnTo>
                  <a:lnTo>
                    <a:pt x="431" y="135"/>
                  </a:lnTo>
                  <a:lnTo>
                    <a:pt x="431" y="135"/>
                  </a:lnTo>
                  <a:lnTo>
                    <a:pt x="431" y="135"/>
                  </a:lnTo>
                  <a:lnTo>
                    <a:pt x="431" y="135"/>
                  </a:lnTo>
                  <a:lnTo>
                    <a:pt x="433" y="135"/>
                  </a:lnTo>
                  <a:lnTo>
                    <a:pt x="431" y="135"/>
                  </a:lnTo>
                  <a:lnTo>
                    <a:pt x="433" y="137"/>
                  </a:lnTo>
                  <a:lnTo>
                    <a:pt x="435" y="137"/>
                  </a:lnTo>
                  <a:lnTo>
                    <a:pt x="435" y="140"/>
                  </a:lnTo>
                  <a:lnTo>
                    <a:pt x="435" y="142"/>
                  </a:lnTo>
                  <a:lnTo>
                    <a:pt x="435" y="142"/>
                  </a:lnTo>
                  <a:lnTo>
                    <a:pt x="438" y="144"/>
                  </a:lnTo>
                  <a:lnTo>
                    <a:pt x="438" y="144"/>
                  </a:lnTo>
                  <a:lnTo>
                    <a:pt x="438" y="144"/>
                  </a:lnTo>
                  <a:lnTo>
                    <a:pt x="438" y="144"/>
                  </a:lnTo>
                  <a:lnTo>
                    <a:pt x="438" y="147"/>
                  </a:lnTo>
                  <a:lnTo>
                    <a:pt x="440" y="147"/>
                  </a:lnTo>
                  <a:lnTo>
                    <a:pt x="440" y="149"/>
                  </a:lnTo>
                  <a:lnTo>
                    <a:pt x="440" y="149"/>
                  </a:lnTo>
                  <a:lnTo>
                    <a:pt x="440" y="151"/>
                  </a:lnTo>
                  <a:lnTo>
                    <a:pt x="443" y="151"/>
                  </a:lnTo>
                  <a:lnTo>
                    <a:pt x="443" y="151"/>
                  </a:lnTo>
                  <a:lnTo>
                    <a:pt x="445" y="154"/>
                  </a:lnTo>
                  <a:lnTo>
                    <a:pt x="445" y="154"/>
                  </a:lnTo>
                  <a:lnTo>
                    <a:pt x="445" y="154"/>
                  </a:lnTo>
                  <a:lnTo>
                    <a:pt x="445" y="154"/>
                  </a:lnTo>
                  <a:lnTo>
                    <a:pt x="445" y="154"/>
                  </a:lnTo>
                  <a:lnTo>
                    <a:pt x="447" y="154"/>
                  </a:lnTo>
                  <a:lnTo>
                    <a:pt x="447" y="156"/>
                  </a:lnTo>
                  <a:lnTo>
                    <a:pt x="447" y="156"/>
                  </a:lnTo>
                  <a:lnTo>
                    <a:pt x="447" y="156"/>
                  </a:lnTo>
                  <a:lnTo>
                    <a:pt x="447" y="156"/>
                  </a:lnTo>
                  <a:lnTo>
                    <a:pt x="450" y="159"/>
                  </a:lnTo>
                  <a:lnTo>
                    <a:pt x="450" y="159"/>
                  </a:lnTo>
                  <a:lnTo>
                    <a:pt x="450" y="159"/>
                  </a:lnTo>
                  <a:lnTo>
                    <a:pt x="450" y="159"/>
                  </a:lnTo>
                  <a:lnTo>
                    <a:pt x="450" y="161"/>
                  </a:lnTo>
                  <a:lnTo>
                    <a:pt x="452" y="161"/>
                  </a:lnTo>
                  <a:lnTo>
                    <a:pt x="452" y="161"/>
                  </a:lnTo>
                  <a:lnTo>
                    <a:pt x="452" y="161"/>
                  </a:lnTo>
                  <a:lnTo>
                    <a:pt x="452" y="161"/>
                  </a:lnTo>
                  <a:lnTo>
                    <a:pt x="454" y="163"/>
                  </a:lnTo>
                  <a:lnTo>
                    <a:pt x="454" y="163"/>
                  </a:lnTo>
                  <a:lnTo>
                    <a:pt x="454" y="163"/>
                  </a:lnTo>
                  <a:lnTo>
                    <a:pt x="454" y="163"/>
                  </a:lnTo>
                  <a:lnTo>
                    <a:pt x="454" y="163"/>
                  </a:lnTo>
                  <a:lnTo>
                    <a:pt x="454" y="166"/>
                  </a:lnTo>
                  <a:lnTo>
                    <a:pt x="454" y="166"/>
                  </a:lnTo>
                  <a:lnTo>
                    <a:pt x="454" y="166"/>
                  </a:lnTo>
                  <a:lnTo>
                    <a:pt x="454" y="166"/>
                  </a:lnTo>
                  <a:lnTo>
                    <a:pt x="454" y="168"/>
                  </a:lnTo>
                  <a:lnTo>
                    <a:pt x="454" y="168"/>
                  </a:lnTo>
                  <a:lnTo>
                    <a:pt x="454" y="168"/>
                  </a:lnTo>
                  <a:lnTo>
                    <a:pt x="454" y="170"/>
                  </a:lnTo>
                  <a:lnTo>
                    <a:pt x="454" y="170"/>
                  </a:lnTo>
                  <a:lnTo>
                    <a:pt x="454" y="170"/>
                  </a:lnTo>
                  <a:lnTo>
                    <a:pt x="454" y="173"/>
                  </a:lnTo>
                  <a:lnTo>
                    <a:pt x="454" y="175"/>
                  </a:lnTo>
                  <a:lnTo>
                    <a:pt x="454" y="175"/>
                  </a:lnTo>
                  <a:lnTo>
                    <a:pt x="457" y="175"/>
                  </a:lnTo>
                  <a:lnTo>
                    <a:pt x="457" y="175"/>
                  </a:lnTo>
                  <a:lnTo>
                    <a:pt x="457" y="178"/>
                  </a:lnTo>
                  <a:lnTo>
                    <a:pt x="457" y="178"/>
                  </a:lnTo>
                  <a:lnTo>
                    <a:pt x="457" y="178"/>
                  </a:lnTo>
                  <a:lnTo>
                    <a:pt x="457" y="180"/>
                  </a:lnTo>
                  <a:lnTo>
                    <a:pt x="457" y="182"/>
                  </a:lnTo>
                  <a:lnTo>
                    <a:pt x="457" y="182"/>
                  </a:lnTo>
                  <a:lnTo>
                    <a:pt x="457" y="185"/>
                  </a:lnTo>
                  <a:lnTo>
                    <a:pt x="457" y="187"/>
                  </a:lnTo>
                  <a:lnTo>
                    <a:pt x="457" y="189"/>
                  </a:lnTo>
                  <a:lnTo>
                    <a:pt x="457" y="189"/>
                  </a:lnTo>
                  <a:lnTo>
                    <a:pt x="459" y="189"/>
                  </a:lnTo>
                  <a:lnTo>
                    <a:pt x="459" y="192"/>
                  </a:lnTo>
                  <a:lnTo>
                    <a:pt x="459" y="189"/>
                  </a:lnTo>
                  <a:lnTo>
                    <a:pt x="459" y="189"/>
                  </a:lnTo>
                  <a:lnTo>
                    <a:pt x="459" y="189"/>
                  </a:lnTo>
                  <a:lnTo>
                    <a:pt x="459" y="192"/>
                  </a:lnTo>
                  <a:lnTo>
                    <a:pt x="459" y="192"/>
                  </a:lnTo>
                  <a:lnTo>
                    <a:pt x="459" y="192"/>
                  </a:lnTo>
                  <a:lnTo>
                    <a:pt x="459" y="192"/>
                  </a:lnTo>
                  <a:lnTo>
                    <a:pt x="459" y="192"/>
                  </a:lnTo>
                  <a:lnTo>
                    <a:pt x="462" y="192"/>
                  </a:lnTo>
                  <a:lnTo>
                    <a:pt x="462" y="194"/>
                  </a:lnTo>
                  <a:lnTo>
                    <a:pt x="462" y="194"/>
                  </a:lnTo>
                  <a:lnTo>
                    <a:pt x="462" y="194"/>
                  </a:lnTo>
                  <a:lnTo>
                    <a:pt x="462" y="194"/>
                  </a:lnTo>
                  <a:lnTo>
                    <a:pt x="466" y="196"/>
                  </a:lnTo>
                  <a:lnTo>
                    <a:pt x="466" y="196"/>
                  </a:lnTo>
                  <a:lnTo>
                    <a:pt x="466" y="199"/>
                  </a:lnTo>
                  <a:lnTo>
                    <a:pt x="466" y="199"/>
                  </a:lnTo>
                  <a:lnTo>
                    <a:pt x="469" y="201"/>
                  </a:lnTo>
                  <a:lnTo>
                    <a:pt x="469" y="201"/>
                  </a:lnTo>
                  <a:lnTo>
                    <a:pt x="469" y="201"/>
                  </a:lnTo>
                  <a:lnTo>
                    <a:pt x="476" y="206"/>
                  </a:lnTo>
                  <a:lnTo>
                    <a:pt x="476" y="208"/>
                  </a:lnTo>
                  <a:lnTo>
                    <a:pt x="478" y="208"/>
                  </a:lnTo>
                  <a:lnTo>
                    <a:pt x="478" y="211"/>
                  </a:lnTo>
                  <a:lnTo>
                    <a:pt x="478" y="211"/>
                  </a:lnTo>
                  <a:lnTo>
                    <a:pt x="478" y="211"/>
                  </a:lnTo>
                  <a:lnTo>
                    <a:pt x="480" y="213"/>
                  </a:lnTo>
                  <a:lnTo>
                    <a:pt x="480" y="213"/>
                  </a:lnTo>
                  <a:lnTo>
                    <a:pt x="480" y="213"/>
                  </a:lnTo>
                  <a:lnTo>
                    <a:pt x="480" y="213"/>
                  </a:lnTo>
                  <a:lnTo>
                    <a:pt x="480" y="213"/>
                  </a:lnTo>
                  <a:lnTo>
                    <a:pt x="480" y="213"/>
                  </a:lnTo>
                  <a:lnTo>
                    <a:pt x="480" y="213"/>
                  </a:lnTo>
                  <a:lnTo>
                    <a:pt x="480" y="213"/>
                  </a:lnTo>
                  <a:lnTo>
                    <a:pt x="480" y="213"/>
                  </a:lnTo>
                  <a:lnTo>
                    <a:pt x="480" y="215"/>
                  </a:lnTo>
                  <a:lnTo>
                    <a:pt x="480" y="215"/>
                  </a:lnTo>
                  <a:lnTo>
                    <a:pt x="480" y="215"/>
                  </a:lnTo>
                  <a:lnTo>
                    <a:pt x="483" y="218"/>
                  </a:lnTo>
                  <a:lnTo>
                    <a:pt x="483" y="218"/>
                  </a:lnTo>
                  <a:lnTo>
                    <a:pt x="483" y="218"/>
                  </a:lnTo>
                  <a:lnTo>
                    <a:pt x="483" y="220"/>
                  </a:lnTo>
                  <a:lnTo>
                    <a:pt x="485" y="220"/>
                  </a:lnTo>
                  <a:lnTo>
                    <a:pt x="485" y="222"/>
                  </a:lnTo>
                  <a:lnTo>
                    <a:pt x="488" y="222"/>
                  </a:lnTo>
                  <a:lnTo>
                    <a:pt x="488" y="222"/>
                  </a:lnTo>
                  <a:lnTo>
                    <a:pt x="488" y="222"/>
                  </a:lnTo>
                  <a:lnTo>
                    <a:pt x="488" y="222"/>
                  </a:lnTo>
                  <a:lnTo>
                    <a:pt x="488" y="225"/>
                  </a:lnTo>
                  <a:lnTo>
                    <a:pt x="488" y="225"/>
                  </a:lnTo>
                  <a:lnTo>
                    <a:pt x="488" y="225"/>
                  </a:lnTo>
                  <a:lnTo>
                    <a:pt x="490" y="225"/>
                  </a:lnTo>
                  <a:lnTo>
                    <a:pt x="490" y="227"/>
                  </a:lnTo>
                  <a:lnTo>
                    <a:pt x="492" y="227"/>
                  </a:lnTo>
                  <a:lnTo>
                    <a:pt x="492" y="227"/>
                  </a:lnTo>
                  <a:lnTo>
                    <a:pt x="492" y="227"/>
                  </a:lnTo>
                  <a:lnTo>
                    <a:pt x="492" y="227"/>
                  </a:lnTo>
                  <a:lnTo>
                    <a:pt x="495" y="227"/>
                  </a:lnTo>
                  <a:lnTo>
                    <a:pt x="495" y="227"/>
                  </a:lnTo>
                  <a:lnTo>
                    <a:pt x="497" y="232"/>
                  </a:lnTo>
                  <a:lnTo>
                    <a:pt x="497" y="232"/>
                  </a:lnTo>
                  <a:lnTo>
                    <a:pt x="499" y="232"/>
                  </a:lnTo>
                  <a:lnTo>
                    <a:pt x="502" y="234"/>
                  </a:lnTo>
                  <a:lnTo>
                    <a:pt x="504" y="237"/>
                  </a:lnTo>
                  <a:lnTo>
                    <a:pt x="509" y="237"/>
                  </a:lnTo>
                  <a:lnTo>
                    <a:pt x="509" y="237"/>
                  </a:lnTo>
                  <a:lnTo>
                    <a:pt x="509" y="237"/>
                  </a:lnTo>
                  <a:lnTo>
                    <a:pt x="511" y="237"/>
                  </a:lnTo>
                  <a:lnTo>
                    <a:pt x="511" y="239"/>
                  </a:lnTo>
                  <a:lnTo>
                    <a:pt x="511" y="239"/>
                  </a:lnTo>
                  <a:lnTo>
                    <a:pt x="511" y="241"/>
                  </a:lnTo>
                  <a:lnTo>
                    <a:pt x="514" y="241"/>
                  </a:lnTo>
                  <a:lnTo>
                    <a:pt x="514" y="239"/>
                  </a:lnTo>
                  <a:lnTo>
                    <a:pt x="514" y="239"/>
                  </a:lnTo>
                  <a:lnTo>
                    <a:pt x="511" y="239"/>
                  </a:lnTo>
                  <a:lnTo>
                    <a:pt x="511" y="239"/>
                  </a:lnTo>
                  <a:lnTo>
                    <a:pt x="511" y="239"/>
                  </a:lnTo>
                  <a:lnTo>
                    <a:pt x="514" y="239"/>
                  </a:lnTo>
                  <a:lnTo>
                    <a:pt x="514" y="239"/>
                  </a:lnTo>
                  <a:lnTo>
                    <a:pt x="514" y="239"/>
                  </a:lnTo>
                  <a:lnTo>
                    <a:pt x="514" y="239"/>
                  </a:lnTo>
                  <a:lnTo>
                    <a:pt x="511" y="239"/>
                  </a:lnTo>
                  <a:lnTo>
                    <a:pt x="511" y="239"/>
                  </a:lnTo>
                  <a:lnTo>
                    <a:pt x="514" y="239"/>
                  </a:lnTo>
                  <a:lnTo>
                    <a:pt x="514" y="239"/>
                  </a:lnTo>
                  <a:lnTo>
                    <a:pt x="511" y="239"/>
                  </a:lnTo>
                  <a:lnTo>
                    <a:pt x="511" y="237"/>
                  </a:lnTo>
                  <a:lnTo>
                    <a:pt x="511" y="237"/>
                  </a:lnTo>
                  <a:lnTo>
                    <a:pt x="511" y="237"/>
                  </a:lnTo>
                  <a:lnTo>
                    <a:pt x="511" y="237"/>
                  </a:lnTo>
                  <a:lnTo>
                    <a:pt x="511" y="237"/>
                  </a:lnTo>
                  <a:lnTo>
                    <a:pt x="514" y="237"/>
                  </a:lnTo>
                  <a:lnTo>
                    <a:pt x="514" y="234"/>
                  </a:lnTo>
                  <a:lnTo>
                    <a:pt x="514" y="234"/>
                  </a:lnTo>
                  <a:lnTo>
                    <a:pt x="514" y="234"/>
                  </a:lnTo>
                  <a:lnTo>
                    <a:pt x="514" y="232"/>
                  </a:lnTo>
                  <a:lnTo>
                    <a:pt x="514" y="232"/>
                  </a:lnTo>
                  <a:lnTo>
                    <a:pt x="514" y="232"/>
                  </a:lnTo>
                  <a:lnTo>
                    <a:pt x="516" y="232"/>
                  </a:lnTo>
                  <a:lnTo>
                    <a:pt x="516" y="232"/>
                  </a:lnTo>
                  <a:lnTo>
                    <a:pt x="516" y="232"/>
                  </a:lnTo>
                  <a:lnTo>
                    <a:pt x="516" y="232"/>
                  </a:lnTo>
                  <a:lnTo>
                    <a:pt x="516" y="230"/>
                  </a:lnTo>
                  <a:lnTo>
                    <a:pt x="516" y="230"/>
                  </a:lnTo>
                  <a:lnTo>
                    <a:pt x="516" y="230"/>
                  </a:lnTo>
                  <a:lnTo>
                    <a:pt x="516" y="230"/>
                  </a:lnTo>
                  <a:lnTo>
                    <a:pt x="516" y="230"/>
                  </a:lnTo>
                  <a:lnTo>
                    <a:pt x="516" y="230"/>
                  </a:lnTo>
                  <a:lnTo>
                    <a:pt x="518" y="230"/>
                  </a:lnTo>
                  <a:lnTo>
                    <a:pt x="518" y="230"/>
                  </a:lnTo>
                  <a:lnTo>
                    <a:pt x="518" y="230"/>
                  </a:lnTo>
                  <a:lnTo>
                    <a:pt x="518" y="230"/>
                  </a:lnTo>
                  <a:lnTo>
                    <a:pt x="518" y="227"/>
                  </a:lnTo>
                  <a:lnTo>
                    <a:pt x="521" y="227"/>
                  </a:lnTo>
                  <a:lnTo>
                    <a:pt x="521" y="227"/>
                  </a:lnTo>
                  <a:lnTo>
                    <a:pt x="521" y="227"/>
                  </a:lnTo>
                  <a:lnTo>
                    <a:pt x="521" y="225"/>
                  </a:lnTo>
                  <a:lnTo>
                    <a:pt x="521" y="225"/>
                  </a:lnTo>
                  <a:lnTo>
                    <a:pt x="523" y="225"/>
                  </a:lnTo>
                  <a:lnTo>
                    <a:pt x="521" y="225"/>
                  </a:lnTo>
                  <a:lnTo>
                    <a:pt x="523" y="220"/>
                  </a:lnTo>
                  <a:lnTo>
                    <a:pt x="521" y="220"/>
                  </a:lnTo>
                  <a:lnTo>
                    <a:pt x="523" y="218"/>
                  </a:lnTo>
                  <a:lnTo>
                    <a:pt x="523" y="215"/>
                  </a:lnTo>
                  <a:lnTo>
                    <a:pt x="523" y="215"/>
                  </a:lnTo>
                  <a:lnTo>
                    <a:pt x="523" y="215"/>
                  </a:lnTo>
                  <a:lnTo>
                    <a:pt x="523" y="215"/>
                  </a:lnTo>
                  <a:lnTo>
                    <a:pt x="523" y="213"/>
                  </a:lnTo>
                  <a:lnTo>
                    <a:pt x="523" y="213"/>
                  </a:lnTo>
                  <a:lnTo>
                    <a:pt x="523" y="213"/>
                  </a:lnTo>
                  <a:lnTo>
                    <a:pt x="523" y="213"/>
                  </a:lnTo>
                  <a:lnTo>
                    <a:pt x="523" y="211"/>
                  </a:lnTo>
                  <a:lnTo>
                    <a:pt x="521" y="211"/>
                  </a:lnTo>
                  <a:lnTo>
                    <a:pt x="521" y="211"/>
                  </a:lnTo>
                  <a:lnTo>
                    <a:pt x="521" y="208"/>
                  </a:lnTo>
                  <a:lnTo>
                    <a:pt x="521" y="208"/>
                  </a:lnTo>
                  <a:lnTo>
                    <a:pt x="521" y="208"/>
                  </a:lnTo>
                  <a:lnTo>
                    <a:pt x="521" y="208"/>
                  </a:lnTo>
                  <a:lnTo>
                    <a:pt x="521" y="206"/>
                  </a:lnTo>
                  <a:lnTo>
                    <a:pt x="521" y="206"/>
                  </a:lnTo>
                  <a:lnTo>
                    <a:pt x="521" y="206"/>
                  </a:lnTo>
                  <a:lnTo>
                    <a:pt x="521" y="204"/>
                  </a:lnTo>
                  <a:lnTo>
                    <a:pt x="521" y="204"/>
                  </a:lnTo>
                  <a:lnTo>
                    <a:pt x="523" y="204"/>
                  </a:lnTo>
                  <a:lnTo>
                    <a:pt x="523" y="201"/>
                  </a:lnTo>
                  <a:lnTo>
                    <a:pt x="523" y="201"/>
                  </a:lnTo>
                  <a:lnTo>
                    <a:pt x="523" y="199"/>
                  </a:lnTo>
                  <a:lnTo>
                    <a:pt x="523" y="196"/>
                  </a:lnTo>
                  <a:lnTo>
                    <a:pt x="525" y="196"/>
                  </a:lnTo>
                  <a:lnTo>
                    <a:pt x="523" y="196"/>
                  </a:lnTo>
                  <a:lnTo>
                    <a:pt x="523" y="196"/>
                  </a:lnTo>
                  <a:lnTo>
                    <a:pt x="523" y="196"/>
                  </a:lnTo>
                  <a:lnTo>
                    <a:pt x="525" y="196"/>
                  </a:lnTo>
                  <a:lnTo>
                    <a:pt x="525" y="194"/>
                  </a:lnTo>
                  <a:lnTo>
                    <a:pt x="528" y="194"/>
                  </a:lnTo>
                  <a:lnTo>
                    <a:pt x="525" y="192"/>
                  </a:lnTo>
                  <a:lnTo>
                    <a:pt x="525" y="192"/>
                  </a:lnTo>
                  <a:lnTo>
                    <a:pt x="525" y="192"/>
                  </a:lnTo>
                  <a:lnTo>
                    <a:pt x="525" y="192"/>
                  </a:lnTo>
                  <a:lnTo>
                    <a:pt x="528" y="192"/>
                  </a:lnTo>
                  <a:lnTo>
                    <a:pt x="528" y="189"/>
                  </a:lnTo>
                  <a:lnTo>
                    <a:pt x="530" y="187"/>
                  </a:lnTo>
                  <a:lnTo>
                    <a:pt x="530" y="185"/>
                  </a:lnTo>
                  <a:lnTo>
                    <a:pt x="533" y="182"/>
                  </a:lnTo>
                  <a:lnTo>
                    <a:pt x="533" y="180"/>
                  </a:lnTo>
                  <a:lnTo>
                    <a:pt x="533" y="180"/>
                  </a:lnTo>
                  <a:lnTo>
                    <a:pt x="533" y="180"/>
                  </a:lnTo>
                  <a:lnTo>
                    <a:pt x="533" y="180"/>
                  </a:lnTo>
                  <a:lnTo>
                    <a:pt x="533" y="180"/>
                  </a:lnTo>
                  <a:lnTo>
                    <a:pt x="533" y="178"/>
                  </a:lnTo>
                  <a:lnTo>
                    <a:pt x="533" y="178"/>
                  </a:lnTo>
                  <a:lnTo>
                    <a:pt x="533" y="178"/>
                  </a:lnTo>
                  <a:lnTo>
                    <a:pt x="533" y="178"/>
                  </a:lnTo>
                  <a:lnTo>
                    <a:pt x="533" y="178"/>
                  </a:lnTo>
                  <a:lnTo>
                    <a:pt x="533" y="178"/>
                  </a:lnTo>
                  <a:lnTo>
                    <a:pt x="533" y="175"/>
                  </a:lnTo>
                  <a:lnTo>
                    <a:pt x="533" y="175"/>
                  </a:lnTo>
                  <a:lnTo>
                    <a:pt x="533" y="175"/>
                  </a:lnTo>
                  <a:lnTo>
                    <a:pt x="533" y="173"/>
                  </a:lnTo>
                  <a:lnTo>
                    <a:pt x="533" y="173"/>
                  </a:lnTo>
                  <a:lnTo>
                    <a:pt x="533" y="173"/>
                  </a:lnTo>
                  <a:lnTo>
                    <a:pt x="533" y="173"/>
                  </a:lnTo>
                  <a:lnTo>
                    <a:pt x="533" y="168"/>
                  </a:lnTo>
                  <a:lnTo>
                    <a:pt x="533" y="168"/>
                  </a:lnTo>
                  <a:lnTo>
                    <a:pt x="533" y="166"/>
                  </a:lnTo>
                  <a:lnTo>
                    <a:pt x="533" y="166"/>
                  </a:lnTo>
                  <a:lnTo>
                    <a:pt x="533" y="166"/>
                  </a:lnTo>
                  <a:lnTo>
                    <a:pt x="535" y="166"/>
                  </a:lnTo>
                  <a:lnTo>
                    <a:pt x="535" y="166"/>
                  </a:lnTo>
                  <a:lnTo>
                    <a:pt x="535" y="163"/>
                  </a:lnTo>
                  <a:lnTo>
                    <a:pt x="535" y="163"/>
                  </a:lnTo>
                  <a:lnTo>
                    <a:pt x="535" y="163"/>
                  </a:lnTo>
                  <a:lnTo>
                    <a:pt x="535" y="161"/>
                  </a:lnTo>
                  <a:lnTo>
                    <a:pt x="535" y="161"/>
                  </a:lnTo>
                  <a:lnTo>
                    <a:pt x="535" y="159"/>
                  </a:lnTo>
                  <a:lnTo>
                    <a:pt x="535" y="156"/>
                  </a:lnTo>
                  <a:lnTo>
                    <a:pt x="535" y="156"/>
                  </a:lnTo>
                  <a:lnTo>
                    <a:pt x="535" y="156"/>
                  </a:lnTo>
                  <a:lnTo>
                    <a:pt x="535" y="154"/>
                  </a:lnTo>
                  <a:lnTo>
                    <a:pt x="537" y="154"/>
                  </a:lnTo>
                  <a:lnTo>
                    <a:pt x="537" y="154"/>
                  </a:lnTo>
                  <a:lnTo>
                    <a:pt x="537" y="154"/>
                  </a:lnTo>
                  <a:lnTo>
                    <a:pt x="537" y="151"/>
                  </a:lnTo>
                  <a:lnTo>
                    <a:pt x="537" y="151"/>
                  </a:lnTo>
                  <a:lnTo>
                    <a:pt x="537" y="149"/>
                  </a:lnTo>
                  <a:lnTo>
                    <a:pt x="537" y="147"/>
                  </a:lnTo>
                  <a:lnTo>
                    <a:pt x="540" y="147"/>
                  </a:lnTo>
                  <a:lnTo>
                    <a:pt x="540" y="147"/>
                  </a:lnTo>
                  <a:lnTo>
                    <a:pt x="537" y="144"/>
                  </a:lnTo>
                  <a:lnTo>
                    <a:pt x="537" y="144"/>
                  </a:lnTo>
                  <a:lnTo>
                    <a:pt x="540" y="144"/>
                  </a:lnTo>
                  <a:lnTo>
                    <a:pt x="540" y="144"/>
                  </a:lnTo>
                  <a:lnTo>
                    <a:pt x="540" y="144"/>
                  </a:lnTo>
                  <a:lnTo>
                    <a:pt x="540" y="144"/>
                  </a:lnTo>
                  <a:lnTo>
                    <a:pt x="540" y="142"/>
                  </a:lnTo>
                  <a:lnTo>
                    <a:pt x="540" y="142"/>
                  </a:lnTo>
                  <a:lnTo>
                    <a:pt x="540" y="142"/>
                  </a:lnTo>
                  <a:lnTo>
                    <a:pt x="542" y="140"/>
                  </a:lnTo>
                  <a:lnTo>
                    <a:pt x="542" y="140"/>
                  </a:lnTo>
                  <a:lnTo>
                    <a:pt x="542" y="140"/>
                  </a:lnTo>
                  <a:lnTo>
                    <a:pt x="542" y="140"/>
                  </a:lnTo>
                  <a:lnTo>
                    <a:pt x="542" y="140"/>
                  </a:lnTo>
                  <a:lnTo>
                    <a:pt x="542" y="140"/>
                  </a:lnTo>
                  <a:lnTo>
                    <a:pt x="542" y="140"/>
                  </a:lnTo>
                  <a:lnTo>
                    <a:pt x="542" y="140"/>
                  </a:lnTo>
                  <a:lnTo>
                    <a:pt x="542" y="137"/>
                  </a:lnTo>
                  <a:lnTo>
                    <a:pt x="544" y="137"/>
                  </a:lnTo>
                  <a:lnTo>
                    <a:pt x="544" y="137"/>
                  </a:lnTo>
                  <a:lnTo>
                    <a:pt x="544" y="137"/>
                  </a:lnTo>
                  <a:lnTo>
                    <a:pt x="544" y="137"/>
                  </a:lnTo>
                  <a:lnTo>
                    <a:pt x="542" y="137"/>
                  </a:lnTo>
                  <a:lnTo>
                    <a:pt x="544" y="137"/>
                  </a:lnTo>
                  <a:lnTo>
                    <a:pt x="544" y="137"/>
                  </a:lnTo>
                  <a:lnTo>
                    <a:pt x="544" y="137"/>
                  </a:lnTo>
                  <a:lnTo>
                    <a:pt x="544" y="135"/>
                  </a:lnTo>
                  <a:lnTo>
                    <a:pt x="544" y="135"/>
                  </a:lnTo>
                  <a:lnTo>
                    <a:pt x="544" y="135"/>
                  </a:lnTo>
                  <a:lnTo>
                    <a:pt x="547" y="135"/>
                  </a:lnTo>
                  <a:lnTo>
                    <a:pt x="547" y="133"/>
                  </a:lnTo>
                  <a:lnTo>
                    <a:pt x="547" y="133"/>
                  </a:lnTo>
                  <a:lnTo>
                    <a:pt x="544" y="130"/>
                  </a:lnTo>
                  <a:lnTo>
                    <a:pt x="544" y="128"/>
                  </a:lnTo>
                  <a:lnTo>
                    <a:pt x="544" y="125"/>
                  </a:lnTo>
                  <a:lnTo>
                    <a:pt x="542" y="118"/>
                  </a:lnTo>
                  <a:lnTo>
                    <a:pt x="542" y="114"/>
                  </a:lnTo>
                  <a:lnTo>
                    <a:pt x="540" y="107"/>
                  </a:lnTo>
                  <a:lnTo>
                    <a:pt x="537" y="102"/>
                  </a:lnTo>
                  <a:lnTo>
                    <a:pt x="537" y="102"/>
                  </a:lnTo>
                  <a:lnTo>
                    <a:pt x="537" y="102"/>
                  </a:lnTo>
                  <a:lnTo>
                    <a:pt x="537" y="102"/>
                  </a:lnTo>
                  <a:lnTo>
                    <a:pt x="537" y="102"/>
                  </a:lnTo>
                  <a:lnTo>
                    <a:pt x="535" y="95"/>
                  </a:lnTo>
                  <a:lnTo>
                    <a:pt x="533" y="85"/>
                  </a:lnTo>
                  <a:lnTo>
                    <a:pt x="530" y="80"/>
                  </a:lnTo>
                  <a:lnTo>
                    <a:pt x="530" y="80"/>
                  </a:lnTo>
                  <a:lnTo>
                    <a:pt x="528" y="78"/>
                  </a:lnTo>
                  <a:lnTo>
                    <a:pt x="528" y="78"/>
                  </a:lnTo>
                  <a:lnTo>
                    <a:pt x="528" y="76"/>
                  </a:lnTo>
                  <a:lnTo>
                    <a:pt x="528" y="76"/>
                  </a:lnTo>
                  <a:lnTo>
                    <a:pt x="528" y="73"/>
                  </a:lnTo>
                  <a:lnTo>
                    <a:pt x="528" y="73"/>
                  </a:lnTo>
                  <a:lnTo>
                    <a:pt x="528" y="71"/>
                  </a:lnTo>
                  <a:lnTo>
                    <a:pt x="528" y="71"/>
                  </a:lnTo>
                  <a:lnTo>
                    <a:pt x="525" y="71"/>
                  </a:lnTo>
                  <a:lnTo>
                    <a:pt x="525" y="69"/>
                  </a:lnTo>
                  <a:lnTo>
                    <a:pt x="525" y="66"/>
                  </a:lnTo>
                  <a:lnTo>
                    <a:pt x="525" y="62"/>
                  </a:lnTo>
                  <a:lnTo>
                    <a:pt x="521" y="54"/>
                  </a:lnTo>
                  <a:lnTo>
                    <a:pt x="518" y="47"/>
                  </a:lnTo>
                  <a:lnTo>
                    <a:pt x="516" y="40"/>
                  </a:lnTo>
                  <a:lnTo>
                    <a:pt x="516" y="36"/>
                  </a:lnTo>
                  <a:lnTo>
                    <a:pt x="514" y="28"/>
                  </a:lnTo>
                  <a:lnTo>
                    <a:pt x="511" y="28"/>
                  </a:lnTo>
                  <a:lnTo>
                    <a:pt x="511" y="24"/>
                  </a:lnTo>
                  <a:lnTo>
                    <a:pt x="511" y="24"/>
                  </a:lnTo>
                  <a:lnTo>
                    <a:pt x="509" y="21"/>
                  </a:lnTo>
                  <a:lnTo>
                    <a:pt x="509" y="21"/>
                  </a:lnTo>
                  <a:lnTo>
                    <a:pt x="502" y="26"/>
                  </a:lnTo>
                  <a:lnTo>
                    <a:pt x="492" y="31"/>
                  </a:lnTo>
                  <a:lnTo>
                    <a:pt x="480" y="33"/>
                  </a:lnTo>
                  <a:lnTo>
                    <a:pt x="478" y="33"/>
                  </a:lnTo>
                  <a:lnTo>
                    <a:pt x="478" y="33"/>
                  </a:lnTo>
                  <a:lnTo>
                    <a:pt x="478" y="33"/>
                  </a:lnTo>
                  <a:lnTo>
                    <a:pt x="476" y="33"/>
                  </a:lnTo>
                  <a:lnTo>
                    <a:pt x="471" y="33"/>
                  </a:lnTo>
                  <a:lnTo>
                    <a:pt x="471" y="33"/>
                  </a:lnTo>
                  <a:lnTo>
                    <a:pt x="469" y="31"/>
                  </a:lnTo>
                  <a:lnTo>
                    <a:pt x="469" y="31"/>
                  </a:lnTo>
                  <a:lnTo>
                    <a:pt x="469" y="31"/>
                  </a:lnTo>
                  <a:lnTo>
                    <a:pt x="469" y="31"/>
                  </a:lnTo>
                  <a:lnTo>
                    <a:pt x="466" y="31"/>
                  </a:lnTo>
                  <a:lnTo>
                    <a:pt x="466" y="33"/>
                  </a:lnTo>
                  <a:lnTo>
                    <a:pt x="466" y="33"/>
                  </a:lnTo>
                  <a:lnTo>
                    <a:pt x="466" y="33"/>
                  </a:lnTo>
                  <a:lnTo>
                    <a:pt x="466" y="33"/>
                  </a:lnTo>
                  <a:lnTo>
                    <a:pt x="459" y="33"/>
                  </a:lnTo>
                  <a:lnTo>
                    <a:pt x="462" y="33"/>
                  </a:lnTo>
                  <a:lnTo>
                    <a:pt x="462" y="33"/>
                  </a:lnTo>
                  <a:lnTo>
                    <a:pt x="462" y="33"/>
                  </a:lnTo>
                  <a:lnTo>
                    <a:pt x="462" y="36"/>
                  </a:lnTo>
                  <a:lnTo>
                    <a:pt x="462" y="36"/>
                  </a:lnTo>
                  <a:lnTo>
                    <a:pt x="462" y="36"/>
                  </a:lnTo>
                  <a:lnTo>
                    <a:pt x="462" y="36"/>
                  </a:lnTo>
                  <a:lnTo>
                    <a:pt x="462" y="36"/>
                  </a:lnTo>
                  <a:lnTo>
                    <a:pt x="462" y="36"/>
                  </a:lnTo>
                  <a:lnTo>
                    <a:pt x="462" y="36"/>
                  </a:lnTo>
                  <a:lnTo>
                    <a:pt x="462" y="36"/>
                  </a:lnTo>
                  <a:lnTo>
                    <a:pt x="459" y="36"/>
                  </a:lnTo>
                  <a:lnTo>
                    <a:pt x="459" y="36"/>
                  </a:lnTo>
                  <a:lnTo>
                    <a:pt x="459" y="36"/>
                  </a:lnTo>
                  <a:lnTo>
                    <a:pt x="459" y="36"/>
                  </a:lnTo>
                  <a:lnTo>
                    <a:pt x="459" y="36"/>
                  </a:lnTo>
                  <a:lnTo>
                    <a:pt x="459" y="36"/>
                  </a:lnTo>
                  <a:lnTo>
                    <a:pt x="457" y="36"/>
                  </a:lnTo>
                  <a:lnTo>
                    <a:pt x="457" y="36"/>
                  </a:lnTo>
                  <a:lnTo>
                    <a:pt x="457" y="36"/>
                  </a:lnTo>
                  <a:lnTo>
                    <a:pt x="457" y="36"/>
                  </a:lnTo>
                  <a:lnTo>
                    <a:pt x="457" y="36"/>
                  </a:lnTo>
                  <a:lnTo>
                    <a:pt x="457" y="36"/>
                  </a:lnTo>
                  <a:lnTo>
                    <a:pt x="457" y="38"/>
                  </a:lnTo>
                  <a:lnTo>
                    <a:pt x="457" y="38"/>
                  </a:lnTo>
                  <a:lnTo>
                    <a:pt x="457" y="38"/>
                  </a:lnTo>
                  <a:lnTo>
                    <a:pt x="457" y="38"/>
                  </a:lnTo>
                  <a:lnTo>
                    <a:pt x="454" y="38"/>
                  </a:lnTo>
                  <a:lnTo>
                    <a:pt x="454" y="38"/>
                  </a:lnTo>
                  <a:lnTo>
                    <a:pt x="452" y="38"/>
                  </a:lnTo>
                  <a:lnTo>
                    <a:pt x="452" y="38"/>
                  </a:lnTo>
                  <a:lnTo>
                    <a:pt x="452" y="36"/>
                  </a:lnTo>
                  <a:lnTo>
                    <a:pt x="452" y="36"/>
                  </a:lnTo>
                  <a:lnTo>
                    <a:pt x="452" y="36"/>
                  </a:lnTo>
                  <a:lnTo>
                    <a:pt x="452" y="33"/>
                  </a:lnTo>
                  <a:lnTo>
                    <a:pt x="452" y="33"/>
                  </a:lnTo>
                  <a:lnTo>
                    <a:pt x="452" y="33"/>
                  </a:lnTo>
                  <a:lnTo>
                    <a:pt x="452" y="33"/>
                  </a:lnTo>
                  <a:lnTo>
                    <a:pt x="452" y="36"/>
                  </a:lnTo>
                  <a:lnTo>
                    <a:pt x="452" y="33"/>
                  </a:lnTo>
                  <a:lnTo>
                    <a:pt x="454" y="33"/>
                  </a:lnTo>
                  <a:lnTo>
                    <a:pt x="454" y="33"/>
                  </a:lnTo>
                  <a:lnTo>
                    <a:pt x="454" y="33"/>
                  </a:lnTo>
                  <a:lnTo>
                    <a:pt x="452" y="31"/>
                  </a:lnTo>
                  <a:lnTo>
                    <a:pt x="450" y="28"/>
                  </a:lnTo>
                  <a:lnTo>
                    <a:pt x="450" y="28"/>
                  </a:lnTo>
                  <a:lnTo>
                    <a:pt x="452" y="28"/>
                  </a:lnTo>
                  <a:lnTo>
                    <a:pt x="452" y="28"/>
                  </a:lnTo>
                  <a:lnTo>
                    <a:pt x="452" y="28"/>
                  </a:lnTo>
                  <a:lnTo>
                    <a:pt x="450" y="28"/>
                  </a:lnTo>
                  <a:lnTo>
                    <a:pt x="450" y="31"/>
                  </a:lnTo>
                  <a:lnTo>
                    <a:pt x="450" y="31"/>
                  </a:lnTo>
                  <a:lnTo>
                    <a:pt x="447" y="31"/>
                  </a:lnTo>
                  <a:lnTo>
                    <a:pt x="447" y="31"/>
                  </a:lnTo>
                  <a:lnTo>
                    <a:pt x="447" y="31"/>
                  </a:lnTo>
                  <a:lnTo>
                    <a:pt x="445" y="33"/>
                  </a:lnTo>
                  <a:lnTo>
                    <a:pt x="445" y="33"/>
                  </a:lnTo>
                  <a:lnTo>
                    <a:pt x="443" y="33"/>
                  </a:lnTo>
                  <a:lnTo>
                    <a:pt x="445" y="36"/>
                  </a:lnTo>
                  <a:lnTo>
                    <a:pt x="445" y="36"/>
                  </a:lnTo>
                  <a:lnTo>
                    <a:pt x="447" y="36"/>
                  </a:lnTo>
                  <a:lnTo>
                    <a:pt x="447" y="36"/>
                  </a:lnTo>
                  <a:lnTo>
                    <a:pt x="447" y="33"/>
                  </a:lnTo>
                  <a:lnTo>
                    <a:pt x="447" y="33"/>
                  </a:lnTo>
                  <a:lnTo>
                    <a:pt x="447" y="33"/>
                  </a:lnTo>
                  <a:lnTo>
                    <a:pt x="447" y="33"/>
                  </a:lnTo>
                  <a:lnTo>
                    <a:pt x="447" y="33"/>
                  </a:lnTo>
                  <a:lnTo>
                    <a:pt x="450" y="33"/>
                  </a:lnTo>
                  <a:lnTo>
                    <a:pt x="450" y="33"/>
                  </a:lnTo>
                  <a:lnTo>
                    <a:pt x="450" y="33"/>
                  </a:lnTo>
                  <a:lnTo>
                    <a:pt x="447" y="33"/>
                  </a:lnTo>
                  <a:lnTo>
                    <a:pt x="447" y="33"/>
                  </a:lnTo>
                  <a:lnTo>
                    <a:pt x="450" y="36"/>
                  </a:lnTo>
                  <a:lnTo>
                    <a:pt x="447" y="36"/>
                  </a:lnTo>
                  <a:lnTo>
                    <a:pt x="445" y="36"/>
                  </a:lnTo>
                  <a:lnTo>
                    <a:pt x="445" y="36"/>
                  </a:lnTo>
                  <a:lnTo>
                    <a:pt x="447" y="36"/>
                  </a:lnTo>
                  <a:lnTo>
                    <a:pt x="447" y="36"/>
                  </a:lnTo>
                  <a:lnTo>
                    <a:pt x="447" y="36"/>
                  </a:lnTo>
                  <a:lnTo>
                    <a:pt x="445" y="38"/>
                  </a:lnTo>
                  <a:lnTo>
                    <a:pt x="445" y="38"/>
                  </a:lnTo>
                  <a:lnTo>
                    <a:pt x="443" y="36"/>
                  </a:lnTo>
                  <a:lnTo>
                    <a:pt x="445" y="36"/>
                  </a:lnTo>
                  <a:lnTo>
                    <a:pt x="445" y="36"/>
                  </a:lnTo>
                  <a:lnTo>
                    <a:pt x="445" y="36"/>
                  </a:lnTo>
                  <a:lnTo>
                    <a:pt x="445" y="36"/>
                  </a:lnTo>
                  <a:lnTo>
                    <a:pt x="443" y="36"/>
                  </a:lnTo>
                  <a:lnTo>
                    <a:pt x="443" y="33"/>
                  </a:lnTo>
                  <a:lnTo>
                    <a:pt x="443" y="33"/>
                  </a:lnTo>
                  <a:lnTo>
                    <a:pt x="440" y="33"/>
                  </a:lnTo>
                  <a:lnTo>
                    <a:pt x="440" y="36"/>
                  </a:lnTo>
                  <a:lnTo>
                    <a:pt x="443" y="36"/>
                  </a:lnTo>
                  <a:lnTo>
                    <a:pt x="443" y="36"/>
                  </a:lnTo>
                  <a:lnTo>
                    <a:pt x="440" y="36"/>
                  </a:lnTo>
                  <a:lnTo>
                    <a:pt x="440" y="36"/>
                  </a:lnTo>
                  <a:lnTo>
                    <a:pt x="440" y="36"/>
                  </a:lnTo>
                  <a:lnTo>
                    <a:pt x="440" y="36"/>
                  </a:lnTo>
                  <a:lnTo>
                    <a:pt x="440" y="36"/>
                  </a:lnTo>
                  <a:lnTo>
                    <a:pt x="440" y="36"/>
                  </a:lnTo>
                  <a:lnTo>
                    <a:pt x="440" y="36"/>
                  </a:lnTo>
                  <a:lnTo>
                    <a:pt x="440" y="36"/>
                  </a:lnTo>
                  <a:lnTo>
                    <a:pt x="440" y="36"/>
                  </a:lnTo>
                  <a:lnTo>
                    <a:pt x="435" y="36"/>
                  </a:lnTo>
                  <a:lnTo>
                    <a:pt x="433" y="38"/>
                  </a:lnTo>
                  <a:lnTo>
                    <a:pt x="433" y="38"/>
                  </a:lnTo>
                  <a:lnTo>
                    <a:pt x="433" y="38"/>
                  </a:lnTo>
                  <a:lnTo>
                    <a:pt x="433" y="38"/>
                  </a:lnTo>
                  <a:lnTo>
                    <a:pt x="433" y="38"/>
                  </a:lnTo>
                  <a:lnTo>
                    <a:pt x="433" y="38"/>
                  </a:lnTo>
                  <a:lnTo>
                    <a:pt x="431" y="38"/>
                  </a:lnTo>
                  <a:lnTo>
                    <a:pt x="431" y="38"/>
                  </a:lnTo>
                  <a:lnTo>
                    <a:pt x="428" y="38"/>
                  </a:lnTo>
                  <a:lnTo>
                    <a:pt x="431" y="38"/>
                  </a:lnTo>
                  <a:lnTo>
                    <a:pt x="431" y="38"/>
                  </a:lnTo>
                  <a:lnTo>
                    <a:pt x="428" y="38"/>
                  </a:lnTo>
                  <a:lnTo>
                    <a:pt x="433" y="36"/>
                  </a:lnTo>
                  <a:lnTo>
                    <a:pt x="435" y="36"/>
                  </a:lnTo>
                  <a:lnTo>
                    <a:pt x="438" y="36"/>
                  </a:lnTo>
                  <a:lnTo>
                    <a:pt x="440" y="33"/>
                  </a:lnTo>
                  <a:lnTo>
                    <a:pt x="443" y="31"/>
                  </a:lnTo>
                  <a:lnTo>
                    <a:pt x="443" y="31"/>
                  </a:lnTo>
                  <a:lnTo>
                    <a:pt x="440" y="31"/>
                  </a:lnTo>
                  <a:lnTo>
                    <a:pt x="440" y="31"/>
                  </a:lnTo>
                  <a:lnTo>
                    <a:pt x="438" y="33"/>
                  </a:lnTo>
                  <a:lnTo>
                    <a:pt x="438" y="33"/>
                  </a:lnTo>
                  <a:lnTo>
                    <a:pt x="433" y="36"/>
                  </a:lnTo>
                  <a:lnTo>
                    <a:pt x="428" y="38"/>
                  </a:lnTo>
                  <a:lnTo>
                    <a:pt x="426" y="38"/>
                  </a:lnTo>
                  <a:lnTo>
                    <a:pt x="424" y="38"/>
                  </a:lnTo>
                  <a:lnTo>
                    <a:pt x="424" y="38"/>
                  </a:lnTo>
                  <a:lnTo>
                    <a:pt x="421" y="36"/>
                  </a:lnTo>
                  <a:lnTo>
                    <a:pt x="421" y="36"/>
                  </a:lnTo>
                  <a:lnTo>
                    <a:pt x="419" y="33"/>
                  </a:lnTo>
                  <a:lnTo>
                    <a:pt x="417" y="31"/>
                  </a:lnTo>
                  <a:lnTo>
                    <a:pt x="417" y="31"/>
                  </a:lnTo>
                  <a:lnTo>
                    <a:pt x="414" y="28"/>
                  </a:lnTo>
                  <a:lnTo>
                    <a:pt x="414" y="26"/>
                  </a:lnTo>
                  <a:lnTo>
                    <a:pt x="412" y="26"/>
                  </a:lnTo>
                  <a:lnTo>
                    <a:pt x="412" y="26"/>
                  </a:lnTo>
                  <a:lnTo>
                    <a:pt x="409" y="26"/>
                  </a:lnTo>
                  <a:lnTo>
                    <a:pt x="409" y="26"/>
                  </a:lnTo>
                  <a:lnTo>
                    <a:pt x="409" y="24"/>
                  </a:lnTo>
                  <a:lnTo>
                    <a:pt x="409" y="24"/>
                  </a:lnTo>
                  <a:lnTo>
                    <a:pt x="409" y="24"/>
                  </a:lnTo>
                  <a:lnTo>
                    <a:pt x="407" y="24"/>
                  </a:lnTo>
                  <a:lnTo>
                    <a:pt x="405" y="24"/>
                  </a:lnTo>
                  <a:lnTo>
                    <a:pt x="405" y="21"/>
                  </a:lnTo>
                  <a:lnTo>
                    <a:pt x="405" y="21"/>
                  </a:lnTo>
                  <a:lnTo>
                    <a:pt x="402" y="21"/>
                  </a:lnTo>
                  <a:lnTo>
                    <a:pt x="402" y="24"/>
                  </a:lnTo>
                  <a:lnTo>
                    <a:pt x="405" y="24"/>
                  </a:lnTo>
                  <a:lnTo>
                    <a:pt x="405" y="24"/>
                  </a:lnTo>
                  <a:lnTo>
                    <a:pt x="407" y="24"/>
                  </a:lnTo>
                  <a:lnTo>
                    <a:pt x="407" y="24"/>
                  </a:lnTo>
                  <a:lnTo>
                    <a:pt x="407" y="24"/>
                  </a:lnTo>
                  <a:lnTo>
                    <a:pt x="407" y="26"/>
                  </a:lnTo>
                  <a:lnTo>
                    <a:pt x="407" y="26"/>
                  </a:lnTo>
                  <a:lnTo>
                    <a:pt x="407" y="28"/>
                  </a:lnTo>
                  <a:lnTo>
                    <a:pt x="407" y="28"/>
                  </a:lnTo>
                  <a:lnTo>
                    <a:pt x="407" y="31"/>
                  </a:lnTo>
                  <a:lnTo>
                    <a:pt x="407" y="31"/>
                  </a:lnTo>
                  <a:lnTo>
                    <a:pt x="407" y="31"/>
                  </a:lnTo>
                  <a:lnTo>
                    <a:pt x="407" y="31"/>
                  </a:lnTo>
                  <a:lnTo>
                    <a:pt x="407" y="31"/>
                  </a:lnTo>
                  <a:lnTo>
                    <a:pt x="407" y="33"/>
                  </a:lnTo>
                  <a:lnTo>
                    <a:pt x="407" y="33"/>
                  </a:lnTo>
                  <a:lnTo>
                    <a:pt x="405" y="33"/>
                  </a:lnTo>
                  <a:lnTo>
                    <a:pt x="405" y="33"/>
                  </a:lnTo>
                  <a:lnTo>
                    <a:pt x="405" y="33"/>
                  </a:lnTo>
                  <a:lnTo>
                    <a:pt x="402" y="33"/>
                  </a:lnTo>
                  <a:lnTo>
                    <a:pt x="402" y="33"/>
                  </a:lnTo>
                  <a:lnTo>
                    <a:pt x="402" y="33"/>
                  </a:lnTo>
                  <a:lnTo>
                    <a:pt x="402" y="33"/>
                  </a:lnTo>
                  <a:lnTo>
                    <a:pt x="402" y="33"/>
                  </a:lnTo>
                  <a:lnTo>
                    <a:pt x="402" y="33"/>
                  </a:lnTo>
                  <a:lnTo>
                    <a:pt x="400" y="33"/>
                  </a:lnTo>
                  <a:lnTo>
                    <a:pt x="400" y="33"/>
                  </a:lnTo>
                  <a:lnTo>
                    <a:pt x="400" y="33"/>
                  </a:lnTo>
                  <a:lnTo>
                    <a:pt x="400" y="33"/>
                  </a:lnTo>
                  <a:lnTo>
                    <a:pt x="400" y="33"/>
                  </a:lnTo>
                  <a:lnTo>
                    <a:pt x="400" y="33"/>
                  </a:lnTo>
                  <a:lnTo>
                    <a:pt x="400" y="36"/>
                  </a:lnTo>
                  <a:lnTo>
                    <a:pt x="400" y="36"/>
                  </a:lnTo>
                  <a:lnTo>
                    <a:pt x="400" y="36"/>
                  </a:lnTo>
                  <a:lnTo>
                    <a:pt x="400" y="36"/>
                  </a:lnTo>
                  <a:lnTo>
                    <a:pt x="400" y="36"/>
                  </a:lnTo>
                  <a:lnTo>
                    <a:pt x="400" y="36"/>
                  </a:lnTo>
                  <a:lnTo>
                    <a:pt x="400" y="36"/>
                  </a:lnTo>
                  <a:lnTo>
                    <a:pt x="400" y="36"/>
                  </a:lnTo>
                  <a:lnTo>
                    <a:pt x="400" y="36"/>
                  </a:lnTo>
                  <a:lnTo>
                    <a:pt x="398" y="36"/>
                  </a:lnTo>
                  <a:lnTo>
                    <a:pt x="398" y="36"/>
                  </a:lnTo>
                  <a:lnTo>
                    <a:pt x="398" y="36"/>
                  </a:lnTo>
                  <a:lnTo>
                    <a:pt x="398" y="36"/>
                  </a:lnTo>
                  <a:lnTo>
                    <a:pt x="398" y="36"/>
                  </a:lnTo>
                  <a:lnTo>
                    <a:pt x="400" y="36"/>
                  </a:lnTo>
                  <a:lnTo>
                    <a:pt x="400" y="38"/>
                  </a:lnTo>
                  <a:lnTo>
                    <a:pt x="398" y="38"/>
                  </a:lnTo>
                  <a:lnTo>
                    <a:pt x="398" y="38"/>
                  </a:lnTo>
                  <a:lnTo>
                    <a:pt x="398" y="38"/>
                  </a:lnTo>
                  <a:lnTo>
                    <a:pt x="398" y="36"/>
                  </a:lnTo>
                  <a:lnTo>
                    <a:pt x="398" y="36"/>
                  </a:lnTo>
                  <a:lnTo>
                    <a:pt x="398" y="36"/>
                  </a:lnTo>
                  <a:lnTo>
                    <a:pt x="398" y="36"/>
                  </a:lnTo>
                  <a:lnTo>
                    <a:pt x="398" y="36"/>
                  </a:lnTo>
                  <a:lnTo>
                    <a:pt x="395" y="36"/>
                  </a:lnTo>
                  <a:lnTo>
                    <a:pt x="395" y="36"/>
                  </a:lnTo>
                  <a:lnTo>
                    <a:pt x="395" y="36"/>
                  </a:lnTo>
                  <a:lnTo>
                    <a:pt x="395" y="36"/>
                  </a:lnTo>
                  <a:lnTo>
                    <a:pt x="395" y="36"/>
                  </a:lnTo>
                  <a:lnTo>
                    <a:pt x="395" y="36"/>
                  </a:lnTo>
                  <a:lnTo>
                    <a:pt x="395" y="36"/>
                  </a:lnTo>
                  <a:lnTo>
                    <a:pt x="395" y="33"/>
                  </a:lnTo>
                  <a:lnTo>
                    <a:pt x="395" y="33"/>
                  </a:lnTo>
                  <a:lnTo>
                    <a:pt x="395" y="33"/>
                  </a:lnTo>
                  <a:lnTo>
                    <a:pt x="395" y="33"/>
                  </a:lnTo>
                  <a:lnTo>
                    <a:pt x="395" y="33"/>
                  </a:lnTo>
                  <a:lnTo>
                    <a:pt x="395" y="33"/>
                  </a:lnTo>
                  <a:lnTo>
                    <a:pt x="395" y="33"/>
                  </a:lnTo>
                  <a:lnTo>
                    <a:pt x="395" y="31"/>
                  </a:lnTo>
                  <a:lnTo>
                    <a:pt x="395" y="31"/>
                  </a:lnTo>
                  <a:lnTo>
                    <a:pt x="395" y="33"/>
                  </a:lnTo>
                  <a:lnTo>
                    <a:pt x="393" y="33"/>
                  </a:lnTo>
                  <a:lnTo>
                    <a:pt x="393" y="33"/>
                  </a:lnTo>
                  <a:lnTo>
                    <a:pt x="393" y="33"/>
                  </a:lnTo>
                  <a:lnTo>
                    <a:pt x="393" y="33"/>
                  </a:lnTo>
                  <a:lnTo>
                    <a:pt x="393" y="31"/>
                  </a:lnTo>
                  <a:lnTo>
                    <a:pt x="393" y="31"/>
                  </a:lnTo>
                  <a:lnTo>
                    <a:pt x="393" y="31"/>
                  </a:lnTo>
                  <a:lnTo>
                    <a:pt x="393" y="31"/>
                  </a:lnTo>
                  <a:lnTo>
                    <a:pt x="393" y="31"/>
                  </a:lnTo>
                  <a:lnTo>
                    <a:pt x="395" y="28"/>
                  </a:lnTo>
                  <a:lnTo>
                    <a:pt x="395" y="28"/>
                  </a:lnTo>
                  <a:lnTo>
                    <a:pt x="395" y="28"/>
                  </a:lnTo>
                  <a:lnTo>
                    <a:pt x="395" y="28"/>
                  </a:lnTo>
                  <a:lnTo>
                    <a:pt x="393" y="28"/>
                  </a:lnTo>
                  <a:lnTo>
                    <a:pt x="393" y="28"/>
                  </a:lnTo>
                  <a:lnTo>
                    <a:pt x="393" y="28"/>
                  </a:lnTo>
                  <a:lnTo>
                    <a:pt x="393" y="28"/>
                  </a:lnTo>
                  <a:lnTo>
                    <a:pt x="393" y="26"/>
                  </a:lnTo>
                  <a:lnTo>
                    <a:pt x="393" y="26"/>
                  </a:lnTo>
                  <a:lnTo>
                    <a:pt x="393" y="26"/>
                  </a:lnTo>
                  <a:lnTo>
                    <a:pt x="393" y="28"/>
                  </a:lnTo>
                  <a:lnTo>
                    <a:pt x="393" y="28"/>
                  </a:lnTo>
                  <a:lnTo>
                    <a:pt x="391" y="26"/>
                  </a:lnTo>
                  <a:lnTo>
                    <a:pt x="391" y="26"/>
                  </a:lnTo>
                  <a:lnTo>
                    <a:pt x="393" y="26"/>
                  </a:lnTo>
                  <a:lnTo>
                    <a:pt x="391" y="26"/>
                  </a:lnTo>
                  <a:lnTo>
                    <a:pt x="391" y="26"/>
                  </a:lnTo>
                  <a:lnTo>
                    <a:pt x="391" y="28"/>
                  </a:lnTo>
                  <a:lnTo>
                    <a:pt x="388" y="28"/>
                  </a:lnTo>
                  <a:lnTo>
                    <a:pt x="388" y="28"/>
                  </a:lnTo>
                  <a:lnTo>
                    <a:pt x="388" y="28"/>
                  </a:lnTo>
                  <a:lnTo>
                    <a:pt x="388" y="28"/>
                  </a:lnTo>
                  <a:lnTo>
                    <a:pt x="388" y="28"/>
                  </a:lnTo>
                  <a:lnTo>
                    <a:pt x="388" y="28"/>
                  </a:lnTo>
                  <a:lnTo>
                    <a:pt x="388" y="28"/>
                  </a:lnTo>
                  <a:lnTo>
                    <a:pt x="388" y="28"/>
                  </a:lnTo>
                  <a:lnTo>
                    <a:pt x="388" y="28"/>
                  </a:lnTo>
                  <a:lnTo>
                    <a:pt x="388" y="28"/>
                  </a:lnTo>
                  <a:lnTo>
                    <a:pt x="388" y="28"/>
                  </a:lnTo>
                  <a:lnTo>
                    <a:pt x="388" y="28"/>
                  </a:lnTo>
                  <a:lnTo>
                    <a:pt x="388" y="28"/>
                  </a:lnTo>
                  <a:lnTo>
                    <a:pt x="386" y="28"/>
                  </a:lnTo>
                  <a:lnTo>
                    <a:pt x="386" y="28"/>
                  </a:lnTo>
                  <a:lnTo>
                    <a:pt x="386" y="28"/>
                  </a:lnTo>
                  <a:lnTo>
                    <a:pt x="386" y="28"/>
                  </a:lnTo>
                  <a:lnTo>
                    <a:pt x="386" y="28"/>
                  </a:lnTo>
                  <a:lnTo>
                    <a:pt x="386" y="26"/>
                  </a:lnTo>
                  <a:lnTo>
                    <a:pt x="386" y="26"/>
                  </a:lnTo>
                  <a:lnTo>
                    <a:pt x="386" y="26"/>
                  </a:lnTo>
                  <a:lnTo>
                    <a:pt x="386" y="26"/>
                  </a:lnTo>
                  <a:lnTo>
                    <a:pt x="386" y="26"/>
                  </a:lnTo>
                  <a:lnTo>
                    <a:pt x="386" y="26"/>
                  </a:lnTo>
                  <a:lnTo>
                    <a:pt x="386" y="26"/>
                  </a:lnTo>
                  <a:lnTo>
                    <a:pt x="386" y="26"/>
                  </a:lnTo>
                  <a:lnTo>
                    <a:pt x="386" y="26"/>
                  </a:lnTo>
                  <a:lnTo>
                    <a:pt x="386" y="26"/>
                  </a:lnTo>
                  <a:lnTo>
                    <a:pt x="386" y="26"/>
                  </a:lnTo>
                  <a:lnTo>
                    <a:pt x="386" y="26"/>
                  </a:lnTo>
                  <a:lnTo>
                    <a:pt x="383" y="26"/>
                  </a:lnTo>
                  <a:lnTo>
                    <a:pt x="383" y="26"/>
                  </a:lnTo>
                  <a:lnTo>
                    <a:pt x="383" y="26"/>
                  </a:lnTo>
                  <a:lnTo>
                    <a:pt x="383" y="24"/>
                  </a:lnTo>
                  <a:lnTo>
                    <a:pt x="383" y="24"/>
                  </a:lnTo>
                  <a:lnTo>
                    <a:pt x="383" y="24"/>
                  </a:lnTo>
                  <a:lnTo>
                    <a:pt x="383" y="24"/>
                  </a:lnTo>
                  <a:lnTo>
                    <a:pt x="381" y="24"/>
                  </a:lnTo>
                  <a:lnTo>
                    <a:pt x="381" y="24"/>
                  </a:lnTo>
                  <a:lnTo>
                    <a:pt x="381" y="24"/>
                  </a:lnTo>
                  <a:lnTo>
                    <a:pt x="381" y="24"/>
                  </a:lnTo>
                  <a:lnTo>
                    <a:pt x="381" y="24"/>
                  </a:lnTo>
                  <a:lnTo>
                    <a:pt x="381" y="24"/>
                  </a:lnTo>
                  <a:lnTo>
                    <a:pt x="381" y="24"/>
                  </a:lnTo>
                  <a:lnTo>
                    <a:pt x="381" y="24"/>
                  </a:lnTo>
                  <a:lnTo>
                    <a:pt x="381" y="24"/>
                  </a:lnTo>
                  <a:lnTo>
                    <a:pt x="379" y="24"/>
                  </a:lnTo>
                  <a:lnTo>
                    <a:pt x="379" y="24"/>
                  </a:lnTo>
                  <a:lnTo>
                    <a:pt x="379" y="21"/>
                  </a:lnTo>
                  <a:lnTo>
                    <a:pt x="381" y="21"/>
                  </a:lnTo>
                  <a:lnTo>
                    <a:pt x="381" y="21"/>
                  </a:lnTo>
                  <a:lnTo>
                    <a:pt x="381" y="21"/>
                  </a:lnTo>
                  <a:lnTo>
                    <a:pt x="381" y="21"/>
                  </a:lnTo>
                  <a:lnTo>
                    <a:pt x="381" y="21"/>
                  </a:lnTo>
                  <a:lnTo>
                    <a:pt x="381" y="19"/>
                  </a:lnTo>
                  <a:lnTo>
                    <a:pt x="381" y="19"/>
                  </a:lnTo>
                  <a:lnTo>
                    <a:pt x="381" y="19"/>
                  </a:lnTo>
                  <a:lnTo>
                    <a:pt x="381" y="19"/>
                  </a:lnTo>
                  <a:lnTo>
                    <a:pt x="381" y="19"/>
                  </a:lnTo>
                  <a:lnTo>
                    <a:pt x="381" y="19"/>
                  </a:lnTo>
                  <a:lnTo>
                    <a:pt x="381" y="19"/>
                  </a:lnTo>
                  <a:lnTo>
                    <a:pt x="381" y="19"/>
                  </a:lnTo>
                  <a:lnTo>
                    <a:pt x="381" y="19"/>
                  </a:lnTo>
                  <a:lnTo>
                    <a:pt x="383" y="19"/>
                  </a:lnTo>
                  <a:lnTo>
                    <a:pt x="383" y="19"/>
                  </a:lnTo>
                  <a:lnTo>
                    <a:pt x="383" y="19"/>
                  </a:lnTo>
                  <a:lnTo>
                    <a:pt x="383" y="19"/>
                  </a:lnTo>
                  <a:lnTo>
                    <a:pt x="383" y="19"/>
                  </a:lnTo>
                  <a:lnTo>
                    <a:pt x="383" y="19"/>
                  </a:lnTo>
                  <a:lnTo>
                    <a:pt x="383" y="19"/>
                  </a:lnTo>
                  <a:lnTo>
                    <a:pt x="383" y="17"/>
                  </a:lnTo>
                  <a:lnTo>
                    <a:pt x="383" y="17"/>
                  </a:lnTo>
                  <a:lnTo>
                    <a:pt x="383" y="17"/>
                  </a:lnTo>
                  <a:lnTo>
                    <a:pt x="383" y="17"/>
                  </a:lnTo>
                  <a:lnTo>
                    <a:pt x="383" y="14"/>
                  </a:lnTo>
                  <a:lnTo>
                    <a:pt x="383" y="14"/>
                  </a:lnTo>
                  <a:lnTo>
                    <a:pt x="383" y="14"/>
                  </a:lnTo>
                  <a:lnTo>
                    <a:pt x="383" y="14"/>
                  </a:lnTo>
                  <a:lnTo>
                    <a:pt x="383" y="14"/>
                  </a:lnTo>
                  <a:lnTo>
                    <a:pt x="383" y="14"/>
                  </a:lnTo>
                  <a:lnTo>
                    <a:pt x="383" y="14"/>
                  </a:lnTo>
                  <a:lnTo>
                    <a:pt x="383" y="14"/>
                  </a:lnTo>
                  <a:lnTo>
                    <a:pt x="386" y="14"/>
                  </a:lnTo>
                  <a:lnTo>
                    <a:pt x="386" y="14"/>
                  </a:lnTo>
                  <a:lnTo>
                    <a:pt x="386" y="14"/>
                  </a:lnTo>
                  <a:lnTo>
                    <a:pt x="383" y="14"/>
                  </a:lnTo>
                  <a:lnTo>
                    <a:pt x="383" y="14"/>
                  </a:lnTo>
                  <a:lnTo>
                    <a:pt x="383" y="14"/>
                  </a:lnTo>
                  <a:lnTo>
                    <a:pt x="383" y="14"/>
                  </a:lnTo>
                  <a:lnTo>
                    <a:pt x="383" y="14"/>
                  </a:lnTo>
                  <a:lnTo>
                    <a:pt x="383" y="14"/>
                  </a:lnTo>
                  <a:lnTo>
                    <a:pt x="383" y="14"/>
                  </a:lnTo>
                  <a:lnTo>
                    <a:pt x="383" y="12"/>
                  </a:lnTo>
                  <a:lnTo>
                    <a:pt x="383" y="12"/>
                  </a:lnTo>
                  <a:lnTo>
                    <a:pt x="383" y="14"/>
                  </a:lnTo>
                  <a:lnTo>
                    <a:pt x="383" y="14"/>
                  </a:lnTo>
                  <a:lnTo>
                    <a:pt x="383" y="14"/>
                  </a:lnTo>
                  <a:lnTo>
                    <a:pt x="383" y="12"/>
                  </a:lnTo>
                  <a:lnTo>
                    <a:pt x="383" y="12"/>
                  </a:lnTo>
                  <a:lnTo>
                    <a:pt x="383" y="12"/>
                  </a:lnTo>
                  <a:lnTo>
                    <a:pt x="383" y="12"/>
                  </a:lnTo>
                  <a:lnTo>
                    <a:pt x="383" y="12"/>
                  </a:lnTo>
                  <a:lnTo>
                    <a:pt x="383" y="12"/>
                  </a:lnTo>
                  <a:lnTo>
                    <a:pt x="386" y="14"/>
                  </a:lnTo>
                  <a:lnTo>
                    <a:pt x="386" y="14"/>
                  </a:lnTo>
                  <a:lnTo>
                    <a:pt x="386" y="14"/>
                  </a:lnTo>
                  <a:lnTo>
                    <a:pt x="386" y="14"/>
                  </a:lnTo>
                  <a:lnTo>
                    <a:pt x="386" y="14"/>
                  </a:lnTo>
                  <a:lnTo>
                    <a:pt x="386" y="14"/>
                  </a:lnTo>
                  <a:lnTo>
                    <a:pt x="386" y="14"/>
                  </a:lnTo>
                  <a:lnTo>
                    <a:pt x="386" y="12"/>
                  </a:lnTo>
                  <a:lnTo>
                    <a:pt x="386" y="12"/>
                  </a:lnTo>
                  <a:lnTo>
                    <a:pt x="386" y="12"/>
                  </a:lnTo>
                  <a:lnTo>
                    <a:pt x="383" y="9"/>
                  </a:lnTo>
                  <a:lnTo>
                    <a:pt x="386" y="9"/>
                  </a:lnTo>
                  <a:lnTo>
                    <a:pt x="383" y="9"/>
                  </a:lnTo>
                  <a:lnTo>
                    <a:pt x="383" y="9"/>
                  </a:lnTo>
                  <a:lnTo>
                    <a:pt x="383" y="9"/>
                  </a:lnTo>
                  <a:lnTo>
                    <a:pt x="383" y="9"/>
                  </a:lnTo>
                  <a:lnTo>
                    <a:pt x="383" y="9"/>
                  </a:lnTo>
                  <a:lnTo>
                    <a:pt x="383" y="9"/>
                  </a:lnTo>
                  <a:lnTo>
                    <a:pt x="386" y="9"/>
                  </a:lnTo>
                  <a:lnTo>
                    <a:pt x="386" y="9"/>
                  </a:lnTo>
                  <a:lnTo>
                    <a:pt x="386" y="7"/>
                  </a:lnTo>
                  <a:lnTo>
                    <a:pt x="386" y="7"/>
                  </a:lnTo>
                  <a:lnTo>
                    <a:pt x="386" y="9"/>
                  </a:lnTo>
                  <a:lnTo>
                    <a:pt x="386" y="7"/>
                  </a:lnTo>
                  <a:lnTo>
                    <a:pt x="386" y="7"/>
                  </a:lnTo>
                  <a:lnTo>
                    <a:pt x="386" y="7"/>
                  </a:lnTo>
                  <a:lnTo>
                    <a:pt x="388" y="7"/>
                  </a:lnTo>
                  <a:lnTo>
                    <a:pt x="388" y="7"/>
                  </a:lnTo>
                  <a:lnTo>
                    <a:pt x="388" y="9"/>
                  </a:lnTo>
                  <a:lnTo>
                    <a:pt x="388" y="9"/>
                  </a:lnTo>
                  <a:lnTo>
                    <a:pt x="391" y="14"/>
                  </a:lnTo>
                  <a:lnTo>
                    <a:pt x="391" y="14"/>
                  </a:lnTo>
                  <a:lnTo>
                    <a:pt x="391" y="14"/>
                  </a:lnTo>
                  <a:lnTo>
                    <a:pt x="391" y="14"/>
                  </a:lnTo>
                  <a:lnTo>
                    <a:pt x="391" y="14"/>
                  </a:lnTo>
                  <a:lnTo>
                    <a:pt x="391" y="14"/>
                  </a:lnTo>
                  <a:lnTo>
                    <a:pt x="391" y="17"/>
                  </a:lnTo>
                  <a:lnTo>
                    <a:pt x="393" y="17"/>
                  </a:lnTo>
                  <a:lnTo>
                    <a:pt x="393" y="17"/>
                  </a:lnTo>
                  <a:lnTo>
                    <a:pt x="393" y="17"/>
                  </a:lnTo>
                  <a:lnTo>
                    <a:pt x="395" y="17"/>
                  </a:lnTo>
                  <a:lnTo>
                    <a:pt x="395" y="17"/>
                  </a:lnTo>
                  <a:lnTo>
                    <a:pt x="395" y="19"/>
                  </a:lnTo>
                  <a:lnTo>
                    <a:pt x="395" y="19"/>
                  </a:lnTo>
                  <a:lnTo>
                    <a:pt x="395" y="19"/>
                  </a:lnTo>
                  <a:lnTo>
                    <a:pt x="395" y="19"/>
                  </a:lnTo>
                  <a:lnTo>
                    <a:pt x="398" y="19"/>
                  </a:lnTo>
                  <a:lnTo>
                    <a:pt x="398" y="19"/>
                  </a:lnTo>
                  <a:lnTo>
                    <a:pt x="395" y="19"/>
                  </a:lnTo>
                  <a:lnTo>
                    <a:pt x="395" y="19"/>
                  </a:lnTo>
                  <a:lnTo>
                    <a:pt x="395" y="19"/>
                  </a:lnTo>
                  <a:lnTo>
                    <a:pt x="395" y="19"/>
                  </a:lnTo>
                  <a:lnTo>
                    <a:pt x="400" y="21"/>
                  </a:lnTo>
                  <a:lnTo>
                    <a:pt x="402" y="21"/>
                  </a:lnTo>
                  <a:lnTo>
                    <a:pt x="402" y="21"/>
                  </a:lnTo>
                  <a:lnTo>
                    <a:pt x="400" y="21"/>
                  </a:lnTo>
                  <a:lnTo>
                    <a:pt x="400" y="19"/>
                  </a:lnTo>
                  <a:lnTo>
                    <a:pt x="400" y="19"/>
                  </a:lnTo>
                  <a:lnTo>
                    <a:pt x="398" y="19"/>
                  </a:lnTo>
                  <a:lnTo>
                    <a:pt x="398" y="19"/>
                  </a:lnTo>
                  <a:lnTo>
                    <a:pt x="398" y="19"/>
                  </a:lnTo>
                  <a:lnTo>
                    <a:pt x="395" y="17"/>
                  </a:lnTo>
                  <a:lnTo>
                    <a:pt x="395" y="17"/>
                  </a:lnTo>
                  <a:lnTo>
                    <a:pt x="393" y="17"/>
                  </a:lnTo>
                  <a:lnTo>
                    <a:pt x="393" y="14"/>
                  </a:lnTo>
                  <a:lnTo>
                    <a:pt x="393" y="12"/>
                  </a:lnTo>
                  <a:lnTo>
                    <a:pt x="391" y="12"/>
                  </a:lnTo>
                  <a:lnTo>
                    <a:pt x="391" y="9"/>
                  </a:lnTo>
                  <a:lnTo>
                    <a:pt x="388" y="7"/>
                  </a:lnTo>
                  <a:lnTo>
                    <a:pt x="388" y="7"/>
                  </a:lnTo>
                  <a:lnTo>
                    <a:pt x="386" y="7"/>
                  </a:lnTo>
                  <a:lnTo>
                    <a:pt x="383" y="7"/>
                  </a:lnTo>
                  <a:lnTo>
                    <a:pt x="379" y="12"/>
                  </a:lnTo>
                  <a:lnTo>
                    <a:pt x="372" y="14"/>
                  </a:lnTo>
                  <a:lnTo>
                    <a:pt x="369" y="14"/>
                  </a:lnTo>
                  <a:lnTo>
                    <a:pt x="369" y="14"/>
                  </a:lnTo>
                  <a:lnTo>
                    <a:pt x="367" y="12"/>
                  </a:lnTo>
                  <a:lnTo>
                    <a:pt x="360" y="9"/>
                  </a:lnTo>
                  <a:lnTo>
                    <a:pt x="360" y="9"/>
                  </a:lnTo>
                  <a:lnTo>
                    <a:pt x="357" y="7"/>
                  </a:lnTo>
                  <a:lnTo>
                    <a:pt x="350" y="5"/>
                  </a:lnTo>
                  <a:lnTo>
                    <a:pt x="346" y="2"/>
                  </a:lnTo>
                  <a:lnTo>
                    <a:pt x="343" y="2"/>
                  </a:lnTo>
                  <a:lnTo>
                    <a:pt x="338" y="2"/>
                  </a:lnTo>
                  <a:lnTo>
                    <a:pt x="338" y="5"/>
                  </a:lnTo>
                  <a:lnTo>
                    <a:pt x="338" y="5"/>
                  </a:lnTo>
                  <a:lnTo>
                    <a:pt x="341" y="5"/>
                  </a:lnTo>
                  <a:lnTo>
                    <a:pt x="343" y="5"/>
                  </a:lnTo>
                  <a:lnTo>
                    <a:pt x="346" y="7"/>
                  </a:lnTo>
                  <a:lnTo>
                    <a:pt x="346" y="9"/>
                  </a:lnTo>
                  <a:lnTo>
                    <a:pt x="346" y="9"/>
                  </a:lnTo>
                  <a:lnTo>
                    <a:pt x="346" y="9"/>
                  </a:lnTo>
                  <a:lnTo>
                    <a:pt x="346" y="9"/>
                  </a:lnTo>
                  <a:lnTo>
                    <a:pt x="346" y="9"/>
                  </a:lnTo>
                  <a:lnTo>
                    <a:pt x="346" y="9"/>
                  </a:lnTo>
                  <a:lnTo>
                    <a:pt x="346" y="9"/>
                  </a:lnTo>
                  <a:lnTo>
                    <a:pt x="346" y="9"/>
                  </a:lnTo>
                  <a:lnTo>
                    <a:pt x="343" y="9"/>
                  </a:lnTo>
                  <a:lnTo>
                    <a:pt x="343" y="9"/>
                  </a:lnTo>
                  <a:lnTo>
                    <a:pt x="343" y="9"/>
                  </a:lnTo>
                  <a:lnTo>
                    <a:pt x="343" y="9"/>
                  </a:lnTo>
                  <a:lnTo>
                    <a:pt x="343" y="9"/>
                  </a:lnTo>
                  <a:lnTo>
                    <a:pt x="343" y="9"/>
                  </a:lnTo>
                  <a:lnTo>
                    <a:pt x="341" y="9"/>
                  </a:lnTo>
                  <a:lnTo>
                    <a:pt x="341" y="9"/>
                  </a:lnTo>
                  <a:lnTo>
                    <a:pt x="341" y="9"/>
                  </a:lnTo>
                  <a:lnTo>
                    <a:pt x="341" y="9"/>
                  </a:lnTo>
                  <a:lnTo>
                    <a:pt x="341" y="9"/>
                  </a:lnTo>
                  <a:lnTo>
                    <a:pt x="341" y="9"/>
                  </a:lnTo>
                  <a:lnTo>
                    <a:pt x="338" y="9"/>
                  </a:lnTo>
                  <a:lnTo>
                    <a:pt x="338" y="12"/>
                  </a:lnTo>
                  <a:lnTo>
                    <a:pt x="338" y="12"/>
                  </a:lnTo>
                  <a:lnTo>
                    <a:pt x="338" y="12"/>
                  </a:lnTo>
                  <a:lnTo>
                    <a:pt x="338" y="14"/>
                  </a:lnTo>
                  <a:lnTo>
                    <a:pt x="338" y="14"/>
                  </a:lnTo>
                  <a:lnTo>
                    <a:pt x="336" y="14"/>
                  </a:lnTo>
                  <a:lnTo>
                    <a:pt x="336" y="12"/>
                  </a:lnTo>
                  <a:lnTo>
                    <a:pt x="336" y="12"/>
                  </a:lnTo>
                  <a:lnTo>
                    <a:pt x="336" y="12"/>
                  </a:lnTo>
                  <a:lnTo>
                    <a:pt x="336" y="12"/>
                  </a:lnTo>
                  <a:lnTo>
                    <a:pt x="336" y="12"/>
                  </a:lnTo>
                  <a:lnTo>
                    <a:pt x="336" y="12"/>
                  </a:lnTo>
                  <a:lnTo>
                    <a:pt x="336" y="14"/>
                  </a:lnTo>
                  <a:lnTo>
                    <a:pt x="336" y="14"/>
                  </a:lnTo>
                  <a:lnTo>
                    <a:pt x="336" y="14"/>
                  </a:lnTo>
                  <a:lnTo>
                    <a:pt x="334" y="14"/>
                  </a:lnTo>
                  <a:lnTo>
                    <a:pt x="334" y="14"/>
                  </a:lnTo>
                  <a:lnTo>
                    <a:pt x="334" y="14"/>
                  </a:lnTo>
                  <a:lnTo>
                    <a:pt x="331" y="14"/>
                  </a:lnTo>
                  <a:lnTo>
                    <a:pt x="331" y="14"/>
                  </a:lnTo>
                  <a:lnTo>
                    <a:pt x="331" y="14"/>
                  </a:lnTo>
                  <a:lnTo>
                    <a:pt x="331" y="14"/>
                  </a:lnTo>
                  <a:lnTo>
                    <a:pt x="331" y="14"/>
                  </a:lnTo>
                  <a:lnTo>
                    <a:pt x="331" y="14"/>
                  </a:lnTo>
                  <a:lnTo>
                    <a:pt x="331" y="14"/>
                  </a:lnTo>
                  <a:lnTo>
                    <a:pt x="331" y="14"/>
                  </a:lnTo>
                  <a:lnTo>
                    <a:pt x="329" y="14"/>
                  </a:lnTo>
                  <a:lnTo>
                    <a:pt x="329" y="14"/>
                  </a:lnTo>
                  <a:lnTo>
                    <a:pt x="329" y="14"/>
                  </a:lnTo>
                  <a:lnTo>
                    <a:pt x="327" y="12"/>
                  </a:lnTo>
                  <a:lnTo>
                    <a:pt x="327" y="14"/>
                  </a:lnTo>
                  <a:lnTo>
                    <a:pt x="327" y="14"/>
                  </a:lnTo>
                  <a:lnTo>
                    <a:pt x="327" y="14"/>
                  </a:lnTo>
                  <a:lnTo>
                    <a:pt x="324" y="17"/>
                  </a:lnTo>
                  <a:lnTo>
                    <a:pt x="324" y="17"/>
                  </a:lnTo>
                  <a:lnTo>
                    <a:pt x="324" y="17"/>
                  </a:lnTo>
                  <a:lnTo>
                    <a:pt x="324" y="17"/>
                  </a:lnTo>
                  <a:lnTo>
                    <a:pt x="322" y="14"/>
                  </a:lnTo>
                  <a:lnTo>
                    <a:pt x="322" y="14"/>
                  </a:lnTo>
                  <a:lnTo>
                    <a:pt x="320" y="17"/>
                  </a:lnTo>
                  <a:lnTo>
                    <a:pt x="320" y="17"/>
                  </a:lnTo>
                  <a:lnTo>
                    <a:pt x="320" y="17"/>
                  </a:lnTo>
                  <a:lnTo>
                    <a:pt x="317" y="17"/>
                  </a:lnTo>
                  <a:lnTo>
                    <a:pt x="317" y="17"/>
                  </a:lnTo>
                  <a:lnTo>
                    <a:pt x="315" y="17"/>
                  </a:lnTo>
                  <a:lnTo>
                    <a:pt x="315" y="17"/>
                  </a:lnTo>
                  <a:lnTo>
                    <a:pt x="315" y="17"/>
                  </a:lnTo>
                  <a:lnTo>
                    <a:pt x="315" y="17"/>
                  </a:lnTo>
                  <a:lnTo>
                    <a:pt x="315" y="17"/>
                  </a:lnTo>
                  <a:lnTo>
                    <a:pt x="315" y="14"/>
                  </a:lnTo>
                  <a:lnTo>
                    <a:pt x="315" y="14"/>
                  </a:lnTo>
                  <a:lnTo>
                    <a:pt x="315" y="14"/>
                  </a:lnTo>
                  <a:lnTo>
                    <a:pt x="317" y="14"/>
                  </a:lnTo>
                  <a:lnTo>
                    <a:pt x="320" y="14"/>
                  </a:lnTo>
                  <a:lnTo>
                    <a:pt x="320" y="12"/>
                  </a:lnTo>
                  <a:lnTo>
                    <a:pt x="322" y="12"/>
                  </a:lnTo>
                  <a:lnTo>
                    <a:pt x="322" y="12"/>
                  </a:lnTo>
                  <a:lnTo>
                    <a:pt x="322" y="12"/>
                  </a:lnTo>
                  <a:lnTo>
                    <a:pt x="324" y="9"/>
                  </a:lnTo>
                  <a:lnTo>
                    <a:pt x="327" y="9"/>
                  </a:lnTo>
                  <a:lnTo>
                    <a:pt x="331" y="7"/>
                  </a:lnTo>
                  <a:lnTo>
                    <a:pt x="336" y="5"/>
                  </a:lnTo>
                  <a:lnTo>
                    <a:pt x="336" y="5"/>
                  </a:lnTo>
                  <a:lnTo>
                    <a:pt x="336" y="5"/>
                  </a:lnTo>
                  <a:lnTo>
                    <a:pt x="322" y="9"/>
                  </a:lnTo>
                  <a:lnTo>
                    <a:pt x="315" y="12"/>
                  </a:lnTo>
                  <a:lnTo>
                    <a:pt x="312" y="12"/>
                  </a:lnTo>
                  <a:lnTo>
                    <a:pt x="310" y="12"/>
                  </a:lnTo>
                  <a:lnTo>
                    <a:pt x="308" y="12"/>
                  </a:lnTo>
                  <a:lnTo>
                    <a:pt x="305" y="9"/>
                  </a:lnTo>
                  <a:lnTo>
                    <a:pt x="305" y="9"/>
                  </a:lnTo>
                  <a:lnTo>
                    <a:pt x="303" y="9"/>
                  </a:lnTo>
                  <a:lnTo>
                    <a:pt x="305" y="12"/>
                  </a:lnTo>
                  <a:lnTo>
                    <a:pt x="305" y="14"/>
                  </a:lnTo>
                  <a:lnTo>
                    <a:pt x="305" y="12"/>
                  </a:lnTo>
                  <a:lnTo>
                    <a:pt x="305" y="12"/>
                  </a:lnTo>
                  <a:lnTo>
                    <a:pt x="303" y="12"/>
                  </a:lnTo>
                  <a:lnTo>
                    <a:pt x="303" y="9"/>
                  </a:lnTo>
                  <a:lnTo>
                    <a:pt x="303" y="9"/>
                  </a:lnTo>
                  <a:lnTo>
                    <a:pt x="303" y="12"/>
                  </a:lnTo>
                  <a:lnTo>
                    <a:pt x="303" y="14"/>
                  </a:lnTo>
                  <a:lnTo>
                    <a:pt x="303" y="17"/>
                  </a:lnTo>
                  <a:lnTo>
                    <a:pt x="301" y="19"/>
                  </a:lnTo>
                  <a:lnTo>
                    <a:pt x="298" y="21"/>
                  </a:lnTo>
                  <a:lnTo>
                    <a:pt x="296" y="24"/>
                  </a:lnTo>
                  <a:lnTo>
                    <a:pt x="294" y="24"/>
                  </a:lnTo>
                  <a:lnTo>
                    <a:pt x="294" y="24"/>
                  </a:lnTo>
                  <a:lnTo>
                    <a:pt x="298" y="24"/>
                  </a:lnTo>
                  <a:lnTo>
                    <a:pt x="298" y="24"/>
                  </a:lnTo>
                  <a:lnTo>
                    <a:pt x="298" y="24"/>
                  </a:lnTo>
                  <a:lnTo>
                    <a:pt x="298" y="24"/>
                  </a:lnTo>
                  <a:lnTo>
                    <a:pt x="298" y="24"/>
                  </a:lnTo>
                  <a:lnTo>
                    <a:pt x="298" y="24"/>
                  </a:lnTo>
                  <a:lnTo>
                    <a:pt x="298" y="24"/>
                  </a:lnTo>
                  <a:lnTo>
                    <a:pt x="298" y="24"/>
                  </a:lnTo>
                  <a:lnTo>
                    <a:pt x="301" y="24"/>
                  </a:lnTo>
                  <a:lnTo>
                    <a:pt x="301" y="24"/>
                  </a:lnTo>
                  <a:lnTo>
                    <a:pt x="301" y="24"/>
                  </a:lnTo>
                  <a:lnTo>
                    <a:pt x="301" y="26"/>
                  </a:lnTo>
                  <a:lnTo>
                    <a:pt x="301" y="26"/>
                  </a:lnTo>
                  <a:lnTo>
                    <a:pt x="301" y="26"/>
                  </a:lnTo>
                  <a:lnTo>
                    <a:pt x="301" y="26"/>
                  </a:lnTo>
                  <a:lnTo>
                    <a:pt x="301" y="26"/>
                  </a:lnTo>
                  <a:lnTo>
                    <a:pt x="301" y="24"/>
                  </a:lnTo>
                  <a:lnTo>
                    <a:pt x="298" y="24"/>
                  </a:lnTo>
                  <a:lnTo>
                    <a:pt x="298" y="24"/>
                  </a:lnTo>
                  <a:lnTo>
                    <a:pt x="298" y="26"/>
                  </a:lnTo>
                  <a:lnTo>
                    <a:pt x="298" y="26"/>
                  </a:lnTo>
                  <a:lnTo>
                    <a:pt x="298" y="26"/>
                  </a:lnTo>
                  <a:lnTo>
                    <a:pt x="298" y="26"/>
                  </a:lnTo>
                  <a:lnTo>
                    <a:pt x="298" y="26"/>
                  </a:lnTo>
                  <a:lnTo>
                    <a:pt x="298" y="26"/>
                  </a:lnTo>
                  <a:lnTo>
                    <a:pt x="296" y="26"/>
                  </a:lnTo>
                  <a:lnTo>
                    <a:pt x="296" y="26"/>
                  </a:lnTo>
                  <a:lnTo>
                    <a:pt x="296" y="26"/>
                  </a:lnTo>
                  <a:lnTo>
                    <a:pt x="296" y="26"/>
                  </a:lnTo>
                  <a:lnTo>
                    <a:pt x="296" y="26"/>
                  </a:lnTo>
                  <a:lnTo>
                    <a:pt x="296" y="26"/>
                  </a:lnTo>
                  <a:lnTo>
                    <a:pt x="294" y="26"/>
                  </a:lnTo>
                  <a:lnTo>
                    <a:pt x="294" y="26"/>
                  </a:lnTo>
                  <a:lnTo>
                    <a:pt x="294" y="26"/>
                  </a:lnTo>
                  <a:lnTo>
                    <a:pt x="294" y="26"/>
                  </a:lnTo>
                  <a:lnTo>
                    <a:pt x="294" y="26"/>
                  </a:lnTo>
                  <a:lnTo>
                    <a:pt x="294" y="26"/>
                  </a:lnTo>
                  <a:lnTo>
                    <a:pt x="294" y="26"/>
                  </a:lnTo>
                  <a:lnTo>
                    <a:pt x="294" y="26"/>
                  </a:lnTo>
                  <a:lnTo>
                    <a:pt x="294" y="26"/>
                  </a:lnTo>
                  <a:lnTo>
                    <a:pt x="294" y="24"/>
                  </a:lnTo>
                  <a:lnTo>
                    <a:pt x="294" y="24"/>
                  </a:lnTo>
                  <a:lnTo>
                    <a:pt x="294" y="24"/>
                  </a:lnTo>
                  <a:lnTo>
                    <a:pt x="291" y="24"/>
                  </a:lnTo>
                  <a:lnTo>
                    <a:pt x="291" y="24"/>
                  </a:lnTo>
                  <a:lnTo>
                    <a:pt x="291" y="24"/>
                  </a:lnTo>
                  <a:lnTo>
                    <a:pt x="289" y="21"/>
                  </a:lnTo>
                  <a:lnTo>
                    <a:pt x="289" y="19"/>
                  </a:lnTo>
                  <a:lnTo>
                    <a:pt x="286" y="21"/>
                  </a:lnTo>
                  <a:lnTo>
                    <a:pt x="286" y="21"/>
                  </a:lnTo>
                  <a:lnTo>
                    <a:pt x="286" y="21"/>
                  </a:lnTo>
                  <a:lnTo>
                    <a:pt x="286" y="21"/>
                  </a:lnTo>
                  <a:lnTo>
                    <a:pt x="289" y="21"/>
                  </a:lnTo>
                  <a:lnTo>
                    <a:pt x="286" y="21"/>
                  </a:lnTo>
                  <a:lnTo>
                    <a:pt x="286" y="21"/>
                  </a:lnTo>
                  <a:lnTo>
                    <a:pt x="286" y="21"/>
                  </a:lnTo>
                  <a:lnTo>
                    <a:pt x="286" y="24"/>
                  </a:lnTo>
                  <a:lnTo>
                    <a:pt x="284" y="24"/>
                  </a:lnTo>
                  <a:lnTo>
                    <a:pt x="284" y="24"/>
                  </a:lnTo>
                  <a:lnTo>
                    <a:pt x="284" y="24"/>
                  </a:lnTo>
                  <a:lnTo>
                    <a:pt x="282" y="26"/>
                  </a:lnTo>
                  <a:lnTo>
                    <a:pt x="279" y="28"/>
                  </a:lnTo>
                  <a:lnTo>
                    <a:pt x="279" y="28"/>
                  </a:lnTo>
                  <a:lnTo>
                    <a:pt x="279" y="28"/>
                  </a:lnTo>
                  <a:lnTo>
                    <a:pt x="279" y="28"/>
                  </a:lnTo>
                  <a:lnTo>
                    <a:pt x="279" y="28"/>
                  </a:lnTo>
                  <a:lnTo>
                    <a:pt x="277" y="28"/>
                  </a:lnTo>
                  <a:lnTo>
                    <a:pt x="277" y="28"/>
                  </a:lnTo>
                  <a:lnTo>
                    <a:pt x="279" y="28"/>
                  </a:lnTo>
                  <a:lnTo>
                    <a:pt x="279" y="28"/>
                  </a:lnTo>
                  <a:lnTo>
                    <a:pt x="279" y="28"/>
                  </a:lnTo>
                  <a:lnTo>
                    <a:pt x="277" y="31"/>
                  </a:lnTo>
                  <a:lnTo>
                    <a:pt x="275" y="31"/>
                  </a:lnTo>
                  <a:lnTo>
                    <a:pt x="272" y="31"/>
                  </a:lnTo>
                  <a:lnTo>
                    <a:pt x="272" y="33"/>
                  </a:lnTo>
                  <a:lnTo>
                    <a:pt x="265" y="38"/>
                  </a:lnTo>
                  <a:lnTo>
                    <a:pt x="265" y="40"/>
                  </a:lnTo>
                  <a:lnTo>
                    <a:pt x="263" y="40"/>
                  </a:lnTo>
                  <a:lnTo>
                    <a:pt x="263" y="40"/>
                  </a:lnTo>
                  <a:lnTo>
                    <a:pt x="260" y="40"/>
                  </a:lnTo>
                  <a:lnTo>
                    <a:pt x="258" y="43"/>
                  </a:lnTo>
                  <a:lnTo>
                    <a:pt x="251" y="47"/>
                  </a:lnTo>
                  <a:lnTo>
                    <a:pt x="244" y="50"/>
                  </a:lnTo>
                  <a:lnTo>
                    <a:pt x="241" y="52"/>
                  </a:lnTo>
                  <a:lnTo>
                    <a:pt x="232" y="52"/>
                  </a:lnTo>
                  <a:lnTo>
                    <a:pt x="225" y="47"/>
                  </a:lnTo>
                  <a:lnTo>
                    <a:pt x="223" y="47"/>
                  </a:lnTo>
                  <a:lnTo>
                    <a:pt x="223" y="45"/>
                  </a:lnTo>
                  <a:lnTo>
                    <a:pt x="223" y="45"/>
                  </a:lnTo>
                  <a:lnTo>
                    <a:pt x="223" y="43"/>
                  </a:lnTo>
                  <a:lnTo>
                    <a:pt x="223" y="43"/>
                  </a:lnTo>
                  <a:lnTo>
                    <a:pt x="220" y="43"/>
                  </a:lnTo>
                  <a:lnTo>
                    <a:pt x="220" y="43"/>
                  </a:lnTo>
                  <a:lnTo>
                    <a:pt x="218" y="43"/>
                  </a:lnTo>
                  <a:lnTo>
                    <a:pt x="208" y="38"/>
                  </a:lnTo>
                  <a:lnTo>
                    <a:pt x="206" y="38"/>
                  </a:lnTo>
                  <a:lnTo>
                    <a:pt x="206" y="38"/>
                  </a:lnTo>
                  <a:lnTo>
                    <a:pt x="206" y="38"/>
                  </a:lnTo>
                  <a:lnTo>
                    <a:pt x="204" y="38"/>
                  </a:lnTo>
                  <a:lnTo>
                    <a:pt x="204" y="38"/>
                  </a:lnTo>
                  <a:lnTo>
                    <a:pt x="204" y="36"/>
                  </a:lnTo>
                  <a:lnTo>
                    <a:pt x="201" y="36"/>
                  </a:lnTo>
                  <a:lnTo>
                    <a:pt x="201" y="36"/>
                  </a:lnTo>
                  <a:lnTo>
                    <a:pt x="199" y="36"/>
                  </a:lnTo>
                  <a:lnTo>
                    <a:pt x="199" y="36"/>
                  </a:lnTo>
                  <a:lnTo>
                    <a:pt x="197" y="38"/>
                  </a:lnTo>
                  <a:lnTo>
                    <a:pt x="194" y="38"/>
                  </a:lnTo>
                  <a:lnTo>
                    <a:pt x="194" y="38"/>
                  </a:lnTo>
                  <a:lnTo>
                    <a:pt x="192" y="36"/>
                  </a:lnTo>
                  <a:lnTo>
                    <a:pt x="189" y="36"/>
                  </a:lnTo>
                  <a:lnTo>
                    <a:pt x="189" y="36"/>
                  </a:lnTo>
                  <a:lnTo>
                    <a:pt x="189" y="36"/>
                  </a:lnTo>
                  <a:lnTo>
                    <a:pt x="187" y="36"/>
                  </a:lnTo>
                  <a:lnTo>
                    <a:pt x="187" y="36"/>
                  </a:lnTo>
                  <a:lnTo>
                    <a:pt x="187" y="36"/>
                  </a:lnTo>
                  <a:lnTo>
                    <a:pt x="187" y="36"/>
                  </a:lnTo>
                  <a:lnTo>
                    <a:pt x="178" y="36"/>
                  </a:lnTo>
                  <a:lnTo>
                    <a:pt x="175" y="36"/>
                  </a:lnTo>
                  <a:lnTo>
                    <a:pt x="173" y="33"/>
                  </a:lnTo>
                  <a:lnTo>
                    <a:pt x="173" y="33"/>
                  </a:lnTo>
                  <a:lnTo>
                    <a:pt x="173" y="31"/>
                  </a:lnTo>
                  <a:lnTo>
                    <a:pt x="170" y="28"/>
                  </a:lnTo>
                  <a:lnTo>
                    <a:pt x="170" y="28"/>
                  </a:lnTo>
                  <a:lnTo>
                    <a:pt x="170" y="26"/>
                  </a:lnTo>
                  <a:lnTo>
                    <a:pt x="170" y="26"/>
                  </a:lnTo>
                  <a:lnTo>
                    <a:pt x="170" y="26"/>
                  </a:lnTo>
                  <a:lnTo>
                    <a:pt x="170" y="26"/>
                  </a:lnTo>
                  <a:lnTo>
                    <a:pt x="163" y="28"/>
                  </a:lnTo>
                  <a:lnTo>
                    <a:pt x="161" y="28"/>
                  </a:lnTo>
                  <a:lnTo>
                    <a:pt x="156" y="28"/>
                  </a:lnTo>
                  <a:lnTo>
                    <a:pt x="156" y="28"/>
                  </a:lnTo>
                  <a:lnTo>
                    <a:pt x="154" y="28"/>
                  </a:lnTo>
                  <a:lnTo>
                    <a:pt x="154" y="28"/>
                  </a:lnTo>
                  <a:lnTo>
                    <a:pt x="149" y="28"/>
                  </a:lnTo>
                  <a:lnTo>
                    <a:pt x="149" y="26"/>
                  </a:lnTo>
                  <a:lnTo>
                    <a:pt x="147" y="26"/>
                  </a:lnTo>
                  <a:lnTo>
                    <a:pt x="147" y="26"/>
                  </a:lnTo>
                  <a:lnTo>
                    <a:pt x="144" y="24"/>
                  </a:lnTo>
                  <a:lnTo>
                    <a:pt x="144" y="21"/>
                  </a:lnTo>
                  <a:lnTo>
                    <a:pt x="144" y="21"/>
                  </a:lnTo>
                  <a:lnTo>
                    <a:pt x="144" y="21"/>
                  </a:lnTo>
                  <a:lnTo>
                    <a:pt x="144" y="21"/>
                  </a:lnTo>
                  <a:lnTo>
                    <a:pt x="144" y="19"/>
                  </a:lnTo>
                  <a:lnTo>
                    <a:pt x="144" y="19"/>
                  </a:lnTo>
                  <a:lnTo>
                    <a:pt x="144" y="19"/>
                  </a:lnTo>
                  <a:lnTo>
                    <a:pt x="142" y="19"/>
                  </a:lnTo>
                  <a:lnTo>
                    <a:pt x="142" y="19"/>
                  </a:lnTo>
                  <a:lnTo>
                    <a:pt x="142" y="19"/>
                  </a:lnTo>
                  <a:lnTo>
                    <a:pt x="142" y="19"/>
                  </a:lnTo>
                  <a:lnTo>
                    <a:pt x="142" y="17"/>
                  </a:lnTo>
                  <a:lnTo>
                    <a:pt x="142" y="17"/>
                  </a:lnTo>
                  <a:lnTo>
                    <a:pt x="142" y="17"/>
                  </a:lnTo>
                  <a:lnTo>
                    <a:pt x="137" y="17"/>
                  </a:lnTo>
                  <a:lnTo>
                    <a:pt x="137" y="17"/>
                  </a:lnTo>
                  <a:lnTo>
                    <a:pt x="137" y="17"/>
                  </a:lnTo>
                  <a:lnTo>
                    <a:pt x="137" y="17"/>
                  </a:lnTo>
                  <a:lnTo>
                    <a:pt x="137" y="19"/>
                  </a:lnTo>
                  <a:lnTo>
                    <a:pt x="135" y="17"/>
                  </a:lnTo>
                  <a:lnTo>
                    <a:pt x="135" y="17"/>
                  </a:lnTo>
                  <a:lnTo>
                    <a:pt x="130" y="17"/>
                  </a:lnTo>
                  <a:lnTo>
                    <a:pt x="128" y="14"/>
                  </a:lnTo>
                  <a:lnTo>
                    <a:pt x="126" y="14"/>
                  </a:lnTo>
                  <a:lnTo>
                    <a:pt x="126" y="14"/>
                  </a:lnTo>
                  <a:lnTo>
                    <a:pt x="126" y="14"/>
                  </a:lnTo>
                  <a:lnTo>
                    <a:pt x="126" y="14"/>
                  </a:lnTo>
                  <a:lnTo>
                    <a:pt x="123" y="14"/>
                  </a:lnTo>
                  <a:lnTo>
                    <a:pt x="123" y="12"/>
                  </a:lnTo>
                  <a:lnTo>
                    <a:pt x="121" y="12"/>
                  </a:lnTo>
                  <a:lnTo>
                    <a:pt x="121" y="14"/>
                  </a:lnTo>
                  <a:lnTo>
                    <a:pt x="118" y="14"/>
                  </a:lnTo>
                  <a:lnTo>
                    <a:pt x="116" y="12"/>
                  </a:lnTo>
                  <a:lnTo>
                    <a:pt x="111" y="12"/>
                  </a:lnTo>
                  <a:lnTo>
                    <a:pt x="111" y="12"/>
                  </a:lnTo>
                  <a:lnTo>
                    <a:pt x="107" y="12"/>
                  </a:lnTo>
                  <a:lnTo>
                    <a:pt x="107" y="12"/>
                  </a:lnTo>
                  <a:lnTo>
                    <a:pt x="107" y="9"/>
                  </a:lnTo>
                  <a:lnTo>
                    <a:pt x="90" y="7"/>
                  </a:lnTo>
                  <a:lnTo>
                    <a:pt x="69" y="2"/>
                  </a:lnTo>
                  <a:lnTo>
                    <a:pt x="64" y="2"/>
                  </a:lnTo>
                  <a:lnTo>
                    <a:pt x="62" y="2"/>
                  </a:lnTo>
                  <a:lnTo>
                    <a:pt x="52" y="5"/>
                  </a:lnTo>
                  <a:lnTo>
                    <a:pt x="43" y="7"/>
                  </a:lnTo>
                  <a:lnTo>
                    <a:pt x="40" y="9"/>
                  </a:lnTo>
                  <a:lnTo>
                    <a:pt x="40" y="9"/>
                  </a:lnTo>
                  <a:lnTo>
                    <a:pt x="40" y="9"/>
                  </a:lnTo>
                  <a:lnTo>
                    <a:pt x="38" y="9"/>
                  </a:lnTo>
                  <a:lnTo>
                    <a:pt x="38" y="9"/>
                  </a:lnTo>
                  <a:lnTo>
                    <a:pt x="38" y="9"/>
                  </a:lnTo>
                  <a:lnTo>
                    <a:pt x="36" y="9"/>
                  </a:lnTo>
                  <a:lnTo>
                    <a:pt x="33" y="9"/>
                  </a:lnTo>
                  <a:lnTo>
                    <a:pt x="31" y="7"/>
                  </a:lnTo>
                  <a:lnTo>
                    <a:pt x="29" y="7"/>
                  </a:lnTo>
                  <a:lnTo>
                    <a:pt x="29" y="7"/>
                  </a:lnTo>
                  <a:lnTo>
                    <a:pt x="26" y="7"/>
                  </a:lnTo>
                  <a:lnTo>
                    <a:pt x="26" y="5"/>
                  </a:lnTo>
                  <a:lnTo>
                    <a:pt x="26" y="0"/>
                  </a:lnTo>
                  <a:lnTo>
                    <a:pt x="26" y="0"/>
                  </a:lnTo>
                  <a:lnTo>
                    <a:pt x="21" y="2"/>
                  </a:lnTo>
                  <a:lnTo>
                    <a:pt x="21" y="5"/>
                  </a:lnTo>
                  <a:lnTo>
                    <a:pt x="19" y="9"/>
                  </a:lnTo>
                  <a:lnTo>
                    <a:pt x="10" y="17"/>
                  </a:lnTo>
                  <a:lnTo>
                    <a:pt x="10" y="19"/>
                  </a:lnTo>
                  <a:lnTo>
                    <a:pt x="10" y="21"/>
                  </a:lnTo>
                  <a:lnTo>
                    <a:pt x="10" y="26"/>
                  </a:lnTo>
                  <a:lnTo>
                    <a:pt x="10" y="31"/>
                  </a:lnTo>
                  <a:lnTo>
                    <a:pt x="12" y="38"/>
                  </a:lnTo>
                  <a:lnTo>
                    <a:pt x="12" y="40"/>
                  </a:lnTo>
                  <a:lnTo>
                    <a:pt x="14" y="43"/>
                  </a:lnTo>
                  <a:lnTo>
                    <a:pt x="14" y="47"/>
                  </a:lnTo>
                  <a:lnTo>
                    <a:pt x="17" y="52"/>
                  </a:lnTo>
                  <a:lnTo>
                    <a:pt x="17" y="54"/>
                  </a:lnTo>
                  <a:lnTo>
                    <a:pt x="17" y="57"/>
                  </a:lnTo>
                  <a:lnTo>
                    <a:pt x="17" y="59"/>
                  </a:lnTo>
                  <a:lnTo>
                    <a:pt x="17" y="62"/>
                  </a:lnTo>
                  <a:lnTo>
                    <a:pt x="14" y="64"/>
                  </a:lnTo>
                  <a:lnTo>
                    <a:pt x="14" y="69"/>
                  </a:lnTo>
                  <a:lnTo>
                    <a:pt x="14" y="69"/>
                  </a:lnTo>
                  <a:lnTo>
                    <a:pt x="12" y="71"/>
                  </a:lnTo>
                  <a:lnTo>
                    <a:pt x="12" y="73"/>
                  </a:lnTo>
                  <a:lnTo>
                    <a:pt x="10" y="78"/>
                  </a:lnTo>
                  <a:lnTo>
                    <a:pt x="7" y="80"/>
                  </a:lnTo>
                  <a:lnTo>
                    <a:pt x="5" y="83"/>
                  </a:lnTo>
                  <a:lnTo>
                    <a:pt x="5" y="83"/>
                  </a:lnTo>
                  <a:lnTo>
                    <a:pt x="5" y="85"/>
                  </a:lnTo>
                  <a:lnTo>
                    <a:pt x="2" y="90"/>
                  </a:lnTo>
                  <a:lnTo>
                    <a:pt x="0" y="92"/>
                  </a:lnTo>
                  <a:lnTo>
                    <a:pt x="0" y="95"/>
                  </a:lnTo>
                  <a:lnTo>
                    <a:pt x="2" y="95"/>
                  </a:lnTo>
                  <a:lnTo>
                    <a:pt x="2" y="97"/>
                  </a:lnTo>
                  <a:lnTo>
                    <a:pt x="7" y="109"/>
                  </a:lnTo>
                  <a:lnTo>
                    <a:pt x="7" y="111"/>
                  </a:lnTo>
                  <a:lnTo>
                    <a:pt x="7" y="111"/>
                  </a:lnTo>
                  <a:lnTo>
                    <a:pt x="7" y="116"/>
                  </a:lnTo>
                  <a:lnTo>
                    <a:pt x="7" y="118"/>
                  </a:lnTo>
                  <a:lnTo>
                    <a:pt x="10" y="123"/>
                  </a:lnTo>
                  <a:lnTo>
                    <a:pt x="10" y="125"/>
                  </a:lnTo>
                  <a:lnTo>
                    <a:pt x="10" y="125"/>
                  </a:lnTo>
                  <a:lnTo>
                    <a:pt x="10" y="130"/>
                  </a:lnTo>
                  <a:lnTo>
                    <a:pt x="10" y="133"/>
                  </a:lnTo>
                  <a:lnTo>
                    <a:pt x="12" y="135"/>
                  </a:lnTo>
                  <a:lnTo>
                    <a:pt x="14" y="147"/>
                  </a:lnTo>
                  <a:lnTo>
                    <a:pt x="17" y="149"/>
                  </a:lnTo>
                  <a:lnTo>
                    <a:pt x="17" y="151"/>
                  </a:lnTo>
                  <a:lnTo>
                    <a:pt x="17" y="577"/>
                  </a:lnTo>
                  <a:lnTo>
                    <a:pt x="21" y="577"/>
                  </a:lnTo>
                  <a:lnTo>
                    <a:pt x="43" y="577"/>
                  </a:lnTo>
                  <a:lnTo>
                    <a:pt x="47" y="577"/>
                  </a:lnTo>
                  <a:lnTo>
                    <a:pt x="64" y="577"/>
                  </a:lnTo>
                  <a:lnTo>
                    <a:pt x="69" y="577"/>
                  </a:lnTo>
                  <a:lnTo>
                    <a:pt x="73" y="577"/>
                  </a:lnTo>
                  <a:lnTo>
                    <a:pt x="85" y="577"/>
                  </a:lnTo>
                  <a:lnTo>
                    <a:pt x="90" y="577"/>
                  </a:lnTo>
                  <a:lnTo>
                    <a:pt x="104" y="577"/>
                  </a:lnTo>
                  <a:lnTo>
                    <a:pt x="111" y="577"/>
                  </a:lnTo>
                  <a:lnTo>
                    <a:pt x="116" y="577"/>
                  </a:lnTo>
                  <a:lnTo>
                    <a:pt x="137" y="577"/>
                  </a:lnTo>
                  <a:lnTo>
                    <a:pt x="142" y="577"/>
                  </a:lnTo>
                  <a:lnTo>
                    <a:pt x="168" y="577"/>
                  </a:lnTo>
                  <a:lnTo>
                    <a:pt x="173" y="577"/>
                  </a:lnTo>
                  <a:lnTo>
                    <a:pt x="178" y="577"/>
                  </a:lnTo>
                  <a:lnTo>
                    <a:pt x="189" y="577"/>
                  </a:lnTo>
                  <a:lnTo>
                    <a:pt x="194" y="577"/>
                  </a:lnTo>
                  <a:lnTo>
                    <a:pt x="220" y="577"/>
                  </a:lnTo>
                  <a:lnTo>
                    <a:pt x="225" y="577"/>
                  </a:lnTo>
                  <a:lnTo>
                    <a:pt x="230" y="577"/>
                  </a:lnTo>
                  <a:lnTo>
                    <a:pt x="251" y="577"/>
                  </a:lnTo>
                  <a:lnTo>
                    <a:pt x="256" y="577"/>
                  </a:lnTo>
                  <a:lnTo>
                    <a:pt x="272" y="577"/>
                  </a:lnTo>
                  <a:lnTo>
                    <a:pt x="277" y="577"/>
                  </a:lnTo>
                  <a:lnTo>
                    <a:pt x="282" y="577"/>
                  </a:lnTo>
                  <a:lnTo>
                    <a:pt x="303" y="577"/>
                  </a:lnTo>
                  <a:lnTo>
                    <a:pt x="308" y="577"/>
                  </a:lnTo>
                  <a:lnTo>
                    <a:pt x="334" y="577"/>
                  </a:lnTo>
                  <a:lnTo>
                    <a:pt x="338" y="577"/>
                  </a:lnTo>
                  <a:lnTo>
                    <a:pt x="346" y="577"/>
                  </a:lnTo>
                  <a:lnTo>
                    <a:pt x="353" y="577"/>
                  </a:lnTo>
                  <a:lnTo>
                    <a:pt x="353" y="577"/>
                  </a:lnTo>
                  <a:lnTo>
                    <a:pt x="355" y="570"/>
                  </a:lnTo>
                  <a:lnTo>
                    <a:pt x="355" y="570"/>
                  </a:lnTo>
                  <a:lnTo>
                    <a:pt x="357" y="566"/>
                  </a:lnTo>
                  <a:lnTo>
                    <a:pt x="360" y="563"/>
                  </a:lnTo>
                  <a:lnTo>
                    <a:pt x="360" y="563"/>
                  </a:lnTo>
                  <a:lnTo>
                    <a:pt x="362" y="563"/>
                  </a:lnTo>
                  <a:lnTo>
                    <a:pt x="362" y="563"/>
                  </a:lnTo>
                  <a:lnTo>
                    <a:pt x="362" y="563"/>
                  </a:lnTo>
                  <a:lnTo>
                    <a:pt x="365" y="566"/>
                  </a:lnTo>
                  <a:lnTo>
                    <a:pt x="365" y="566"/>
                  </a:lnTo>
                  <a:lnTo>
                    <a:pt x="365" y="568"/>
                  </a:lnTo>
                  <a:lnTo>
                    <a:pt x="365" y="573"/>
                  </a:lnTo>
                  <a:lnTo>
                    <a:pt x="362" y="577"/>
                  </a:lnTo>
                  <a:lnTo>
                    <a:pt x="365" y="577"/>
                  </a:lnTo>
                  <a:lnTo>
                    <a:pt x="367" y="577"/>
                  </a:lnTo>
                  <a:lnTo>
                    <a:pt x="454" y="577"/>
                  </a:lnTo>
                  <a:lnTo>
                    <a:pt x="466" y="577"/>
                  </a:lnTo>
                  <a:lnTo>
                    <a:pt x="516" y="577"/>
                  </a:lnTo>
                  <a:lnTo>
                    <a:pt x="528" y="577"/>
                  </a:lnTo>
                  <a:lnTo>
                    <a:pt x="542" y="577"/>
                  </a:lnTo>
                  <a:lnTo>
                    <a:pt x="577" y="577"/>
                  </a:lnTo>
                  <a:lnTo>
                    <a:pt x="592" y="577"/>
                  </a:lnTo>
                  <a:lnTo>
                    <a:pt x="615" y="577"/>
                  </a:lnTo>
                  <a:lnTo>
                    <a:pt x="627" y="577"/>
                  </a:lnTo>
                  <a:lnTo>
                    <a:pt x="641" y="577"/>
                  </a:lnTo>
                  <a:lnTo>
                    <a:pt x="653" y="577"/>
                  </a:lnTo>
                  <a:lnTo>
                    <a:pt x="653" y="577"/>
                  </a:lnTo>
                  <a:lnTo>
                    <a:pt x="653" y="575"/>
                  </a:lnTo>
                  <a:lnTo>
                    <a:pt x="653" y="575"/>
                  </a:lnTo>
                  <a:lnTo>
                    <a:pt x="653" y="575"/>
                  </a:lnTo>
                  <a:lnTo>
                    <a:pt x="653" y="573"/>
                  </a:lnTo>
                  <a:close/>
                  <a:moveTo>
                    <a:pt x="450" y="26"/>
                  </a:moveTo>
                  <a:lnTo>
                    <a:pt x="452" y="26"/>
                  </a:lnTo>
                  <a:lnTo>
                    <a:pt x="452" y="26"/>
                  </a:lnTo>
                  <a:lnTo>
                    <a:pt x="454" y="26"/>
                  </a:lnTo>
                  <a:lnTo>
                    <a:pt x="454" y="26"/>
                  </a:lnTo>
                  <a:lnTo>
                    <a:pt x="457" y="26"/>
                  </a:lnTo>
                  <a:lnTo>
                    <a:pt x="459" y="26"/>
                  </a:lnTo>
                  <a:lnTo>
                    <a:pt x="459" y="26"/>
                  </a:lnTo>
                  <a:lnTo>
                    <a:pt x="459" y="26"/>
                  </a:lnTo>
                  <a:lnTo>
                    <a:pt x="452" y="26"/>
                  </a:lnTo>
                  <a:lnTo>
                    <a:pt x="450" y="26"/>
                  </a:lnTo>
                  <a:lnTo>
                    <a:pt x="450" y="26"/>
                  </a:lnTo>
                  <a:lnTo>
                    <a:pt x="447" y="28"/>
                  </a:lnTo>
                  <a:lnTo>
                    <a:pt x="445" y="28"/>
                  </a:lnTo>
                  <a:lnTo>
                    <a:pt x="445" y="28"/>
                  </a:lnTo>
                  <a:lnTo>
                    <a:pt x="445" y="31"/>
                  </a:lnTo>
                  <a:lnTo>
                    <a:pt x="443" y="31"/>
                  </a:lnTo>
                  <a:lnTo>
                    <a:pt x="443" y="31"/>
                  </a:lnTo>
                  <a:lnTo>
                    <a:pt x="443" y="31"/>
                  </a:lnTo>
                  <a:lnTo>
                    <a:pt x="450" y="26"/>
                  </a:lnTo>
                  <a:close/>
                  <a:moveTo>
                    <a:pt x="445" y="36"/>
                  </a:moveTo>
                  <a:lnTo>
                    <a:pt x="445" y="36"/>
                  </a:lnTo>
                  <a:lnTo>
                    <a:pt x="445" y="36"/>
                  </a:lnTo>
                  <a:lnTo>
                    <a:pt x="445" y="36"/>
                  </a:lnTo>
                  <a:lnTo>
                    <a:pt x="445" y="36"/>
                  </a:lnTo>
                  <a:lnTo>
                    <a:pt x="445" y="36"/>
                  </a:lnTo>
                  <a:lnTo>
                    <a:pt x="445" y="36"/>
                  </a:lnTo>
                  <a:lnTo>
                    <a:pt x="445" y="36"/>
                  </a:lnTo>
                  <a:close/>
                  <a:moveTo>
                    <a:pt x="469" y="31"/>
                  </a:moveTo>
                  <a:lnTo>
                    <a:pt x="471" y="31"/>
                  </a:lnTo>
                  <a:lnTo>
                    <a:pt x="469" y="31"/>
                  </a:lnTo>
                  <a:lnTo>
                    <a:pt x="466" y="28"/>
                  </a:lnTo>
                  <a:lnTo>
                    <a:pt x="466" y="28"/>
                  </a:lnTo>
                  <a:lnTo>
                    <a:pt x="464" y="28"/>
                  </a:lnTo>
                  <a:lnTo>
                    <a:pt x="462" y="28"/>
                  </a:lnTo>
                  <a:lnTo>
                    <a:pt x="459" y="26"/>
                  </a:lnTo>
                  <a:lnTo>
                    <a:pt x="462" y="28"/>
                  </a:lnTo>
                  <a:lnTo>
                    <a:pt x="469" y="31"/>
                  </a:lnTo>
                  <a:close/>
                  <a:moveTo>
                    <a:pt x="525" y="227"/>
                  </a:moveTo>
                  <a:lnTo>
                    <a:pt x="528" y="227"/>
                  </a:lnTo>
                  <a:lnTo>
                    <a:pt x="528" y="230"/>
                  </a:lnTo>
                  <a:lnTo>
                    <a:pt x="530" y="230"/>
                  </a:lnTo>
                  <a:lnTo>
                    <a:pt x="533" y="230"/>
                  </a:lnTo>
                  <a:lnTo>
                    <a:pt x="533" y="230"/>
                  </a:lnTo>
                  <a:lnTo>
                    <a:pt x="530" y="227"/>
                  </a:lnTo>
                  <a:lnTo>
                    <a:pt x="530" y="227"/>
                  </a:lnTo>
                  <a:lnTo>
                    <a:pt x="530" y="227"/>
                  </a:lnTo>
                  <a:lnTo>
                    <a:pt x="530" y="227"/>
                  </a:lnTo>
                  <a:lnTo>
                    <a:pt x="530" y="227"/>
                  </a:lnTo>
                  <a:lnTo>
                    <a:pt x="530" y="225"/>
                  </a:lnTo>
                  <a:lnTo>
                    <a:pt x="530" y="225"/>
                  </a:lnTo>
                  <a:lnTo>
                    <a:pt x="530" y="225"/>
                  </a:lnTo>
                  <a:lnTo>
                    <a:pt x="528" y="225"/>
                  </a:lnTo>
                  <a:lnTo>
                    <a:pt x="528" y="227"/>
                  </a:lnTo>
                  <a:lnTo>
                    <a:pt x="525" y="227"/>
                  </a:lnTo>
                  <a:lnTo>
                    <a:pt x="525" y="225"/>
                  </a:lnTo>
                  <a:lnTo>
                    <a:pt x="525" y="225"/>
                  </a:lnTo>
                  <a:lnTo>
                    <a:pt x="525" y="225"/>
                  </a:lnTo>
                  <a:lnTo>
                    <a:pt x="528" y="225"/>
                  </a:lnTo>
                  <a:lnTo>
                    <a:pt x="528" y="225"/>
                  </a:lnTo>
                  <a:lnTo>
                    <a:pt x="528" y="225"/>
                  </a:lnTo>
                  <a:lnTo>
                    <a:pt x="528" y="222"/>
                  </a:lnTo>
                  <a:lnTo>
                    <a:pt x="528" y="222"/>
                  </a:lnTo>
                  <a:lnTo>
                    <a:pt x="528" y="222"/>
                  </a:lnTo>
                  <a:lnTo>
                    <a:pt x="525" y="222"/>
                  </a:lnTo>
                  <a:lnTo>
                    <a:pt x="525" y="222"/>
                  </a:lnTo>
                  <a:lnTo>
                    <a:pt x="525" y="225"/>
                  </a:lnTo>
                  <a:lnTo>
                    <a:pt x="525" y="225"/>
                  </a:lnTo>
                  <a:lnTo>
                    <a:pt x="525" y="225"/>
                  </a:lnTo>
                  <a:lnTo>
                    <a:pt x="525" y="225"/>
                  </a:lnTo>
                  <a:lnTo>
                    <a:pt x="525" y="225"/>
                  </a:lnTo>
                  <a:lnTo>
                    <a:pt x="525" y="225"/>
                  </a:lnTo>
                  <a:lnTo>
                    <a:pt x="525" y="225"/>
                  </a:lnTo>
                  <a:lnTo>
                    <a:pt x="525" y="225"/>
                  </a:lnTo>
                  <a:lnTo>
                    <a:pt x="525" y="225"/>
                  </a:lnTo>
                  <a:lnTo>
                    <a:pt x="525" y="227"/>
                  </a:lnTo>
                  <a:lnTo>
                    <a:pt x="525" y="227"/>
                  </a:lnTo>
                  <a:close/>
                  <a:moveTo>
                    <a:pt x="497" y="296"/>
                  </a:moveTo>
                  <a:lnTo>
                    <a:pt x="497" y="296"/>
                  </a:lnTo>
                  <a:lnTo>
                    <a:pt x="497" y="296"/>
                  </a:lnTo>
                  <a:lnTo>
                    <a:pt x="497" y="296"/>
                  </a:lnTo>
                  <a:lnTo>
                    <a:pt x="497" y="301"/>
                  </a:lnTo>
                  <a:lnTo>
                    <a:pt x="499" y="301"/>
                  </a:lnTo>
                  <a:lnTo>
                    <a:pt x="499" y="301"/>
                  </a:lnTo>
                  <a:lnTo>
                    <a:pt x="499" y="301"/>
                  </a:lnTo>
                  <a:lnTo>
                    <a:pt x="499" y="298"/>
                  </a:lnTo>
                  <a:lnTo>
                    <a:pt x="497" y="296"/>
                  </a:lnTo>
                  <a:close/>
                  <a:moveTo>
                    <a:pt x="499" y="253"/>
                  </a:moveTo>
                  <a:lnTo>
                    <a:pt x="499" y="253"/>
                  </a:lnTo>
                  <a:lnTo>
                    <a:pt x="499" y="253"/>
                  </a:lnTo>
                  <a:lnTo>
                    <a:pt x="499" y="253"/>
                  </a:lnTo>
                  <a:lnTo>
                    <a:pt x="497" y="253"/>
                  </a:lnTo>
                  <a:lnTo>
                    <a:pt x="497" y="253"/>
                  </a:lnTo>
                  <a:lnTo>
                    <a:pt x="497" y="253"/>
                  </a:lnTo>
                  <a:lnTo>
                    <a:pt x="495" y="251"/>
                  </a:lnTo>
                  <a:lnTo>
                    <a:pt x="495" y="251"/>
                  </a:lnTo>
                  <a:lnTo>
                    <a:pt x="495" y="253"/>
                  </a:lnTo>
                  <a:lnTo>
                    <a:pt x="495" y="253"/>
                  </a:lnTo>
                  <a:lnTo>
                    <a:pt x="495" y="253"/>
                  </a:lnTo>
                  <a:lnTo>
                    <a:pt x="495" y="253"/>
                  </a:lnTo>
                  <a:lnTo>
                    <a:pt x="495" y="253"/>
                  </a:lnTo>
                  <a:lnTo>
                    <a:pt x="495" y="253"/>
                  </a:lnTo>
                  <a:lnTo>
                    <a:pt x="495" y="256"/>
                  </a:lnTo>
                  <a:lnTo>
                    <a:pt x="497" y="253"/>
                  </a:lnTo>
                  <a:lnTo>
                    <a:pt x="497" y="253"/>
                  </a:lnTo>
                  <a:lnTo>
                    <a:pt x="497" y="253"/>
                  </a:lnTo>
                  <a:lnTo>
                    <a:pt x="497" y="256"/>
                  </a:lnTo>
                  <a:lnTo>
                    <a:pt x="497" y="256"/>
                  </a:lnTo>
                  <a:lnTo>
                    <a:pt x="499" y="256"/>
                  </a:lnTo>
                  <a:lnTo>
                    <a:pt x="499" y="256"/>
                  </a:lnTo>
                  <a:lnTo>
                    <a:pt x="502" y="258"/>
                  </a:lnTo>
                  <a:lnTo>
                    <a:pt x="502" y="258"/>
                  </a:lnTo>
                  <a:lnTo>
                    <a:pt x="502" y="258"/>
                  </a:lnTo>
                  <a:lnTo>
                    <a:pt x="502" y="258"/>
                  </a:lnTo>
                  <a:lnTo>
                    <a:pt x="502" y="256"/>
                  </a:lnTo>
                  <a:lnTo>
                    <a:pt x="502" y="256"/>
                  </a:lnTo>
                  <a:lnTo>
                    <a:pt x="499" y="253"/>
                  </a:lnTo>
                  <a:close/>
                  <a:moveTo>
                    <a:pt x="535" y="227"/>
                  </a:moveTo>
                  <a:lnTo>
                    <a:pt x="535" y="230"/>
                  </a:lnTo>
                  <a:lnTo>
                    <a:pt x="537" y="230"/>
                  </a:lnTo>
                  <a:lnTo>
                    <a:pt x="537" y="230"/>
                  </a:lnTo>
                  <a:lnTo>
                    <a:pt x="537" y="227"/>
                  </a:lnTo>
                  <a:lnTo>
                    <a:pt x="535" y="227"/>
                  </a:lnTo>
                  <a:lnTo>
                    <a:pt x="535" y="227"/>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32" name="Freeform 51">
              <a:extLst>
                <a:ext uri="{FF2B5EF4-FFF2-40B4-BE49-F238E27FC236}">
                  <a16:creationId xmlns:a16="http://schemas.microsoft.com/office/drawing/2014/main" id="{663D88C6-AF8E-737D-95E2-F4966C8BA919}"/>
                </a:ext>
              </a:extLst>
            </p:cNvPr>
            <p:cNvSpPr>
              <a:spLocks noEditPoints="1"/>
            </p:cNvSpPr>
            <p:nvPr/>
          </p:nvSpPr>
          <p:spPr bwMode="auto">
            <a:xfrm>
              <a:off x="7953373" y="2966130"/>
              <a:ext cx="1298944" cy="1283663"/>
            </a:xfrm>
            <a:custGeom>
              <a:avLst/>
              <a:gdLst>
                <a:gd name="T0" fmla="*/ 994 w 1020"/>
                <a:gd name="T1" fmla="*/ 146 h 1008"/>
                <a:gd name="T2" fmla="*/ 994 w 1020"/>
                <a:gd name="T3" fmla="*/ 94 h 1008"/>
                <a:gd name="T4" fmla="*/ 958 w 1020"/>
                <a:gd name="T5" fmla="*/ 68 h 1008"/>
                <a:gd name="T6" fmla="*/ 927 w 1020"/>
                <a:gd name="T7" fmla="*/ 38 h 1008"/>
                <a:gd name="T8" fmla="*/ 887 w 1020"/>
                <a:gd name="T9" fmla="*/ 45 h 1008"/>
                <a:gd name="T10" fmla="*/ 845 w 1020"/>
                <a:gd name="T11" fmla="*/ 49 h 1008"/>
                <a:gd name="T12" fmla="*/ 821 w 1020"/>
                <a:gd name="T13" fmla="*/ 26 h 1008"/>
                <a:gd name="T14" fmla="*/ 783 w 1020"/>
                <a:gd name="T15" fmla="*/ 19 h 1008"/>
                <a:gd name="T16" fmla="*/ 750 w 1020"/>
                <a:gd name="T17" fmla="*/ 9 h 1008"/>
                <a:gd name="T18" fmla="*/ 731 w 1020"/>
                <a:gd name="T19" fmla="*/ 9 h 1008"/>
                <a:gd name="T20" fmla="*/ 712 w 1020"/>
                <a:gd name="T21" fmla="*/ 2 h 1008"/>
                <a:gd name="T22" fmla="*/ 688 w 1020"/>
                <a:gd name="T23" fmla="*/ 21 h 1008"/>
                <a:gd name="T24" fmla="*/ 655 w 1020"/>
                <a:gd name="T25" fmla="*/ 16 h 1008"/>
                <a:gd name="T26" fmla="*/ 627 w 1020"/>
                <a:gd name="T27" fmla="*/ 30 h 1008"/>
                <a:gd name="T28" fmla="*/ 584 w 1020"/>
                <a:gd name="T29" fmla="*/ 35 h 1008"/>
                <a:gd name="T30" fmla="*/ 561 w 1020"/>
                <a:gd name="T31" fmla="*/ 45 h 1008"/>
                <a:gd name="T32" fmla="*/ 523 w 1020"/>
                <a:gd name="T33" fmla="*/ 61 h 1008"/>
                <a:gd name="T34" fmla="*/ 483 w 1020"/>
                <a:gd name="T35" fmla="*/ 59 h 1008"/>
                <a:gd name="T36" fmla="*/ 421 w 1020"/>
                <a:gd name="T37" fmla="*/ 23 h 1008"/>
                <a:gd name="T38" fmla="*/ 360 w 1020"/>
                <a:gd name="T39" fmla="*/ 38 h 1008"/>
                <a:gd name="T40" fmla="*/ 338 w 1020"/>
                <a:gd name="T41" fmla="*/ 123 h 1008"/>
                <a:gd name="T42" fmla="*/ 305 w 1020"/>
                <a:gd name="T43" fmla="*/ 227 h 1008"/>
                <a:gd name="T44" fmla="*/ 272 w 1020"/>
                <a:gd name="T45" fmla="*/ 340 h 1008"/>
                <a:gd name="T46" fmla="*/ 218 w 1020"/>
                <a:gd name="T47" fmla="*/ 397 h 1008"/>
                <a:gd name="T48" fmla="*/ 201 w 1020"/>
                <a:gd name="T49" fmla="*/ 490 h 1008"/>
                <a:gd name="T50" fmla="*/ 128 w 1020"/>
                <a:gd name="T51" fmla="*/ 546 h 1008"/>
                <a:gd name="T52" fmla="*/ 118 w 1020"/>
                <a:gd name="T53" fmla="*/ 516 h 1008"/>
                <a:gd name="T54" fmla="*/ 78 w 1020"/>
                <a:gd name="T55" fmla="*/ 539 h 1008"/>
                <a:gd name="T56" fmla="*/ 28 w 1020"/>
                <a:gd name="T57" fmla="*/ 544 h 1008"/>
                <a:gd name="T58" fmla="*/ 12 w 1020"/>
                <a:gd name="T59" fmla="*/ 606 h 1008"/>
                <a:gd name="T60" fmla="*/ 69 w 1020"/>
                <a:gd name="T61" fmla="*/ 598 h 1008"/>
                <a:gd name="T62" fmla="*/ 225 w 1020"/>
                <a:gd name="T63" fmla="*/ 601 h 1008"/>
                <a:gd name="T64" fmla="*/ 241 w 1020"/>
                <a:gd name="T65" fmla="*/ 627 h 1008"/>
                <a:gd name="T66" fmla="*/ 255 w 1020"/>
                <a:gd name="T67" fmla="*/ 662 h 1008"/>
                <a:gd name="T68" fmla="*/ 272 w 1020"/>
                <a:gd name="T69" fmla="*/ 695 h 1008"/>
                <a:gd name="T70" fmla="*/ 286 w 1020"/>
                <a:gd name="T71" fmla="*/ 714 h 1008"/>
                <a:gd name="T72" fmla="*/ 352 w 1020"/>
                <a:gd name="T73" fmla="*/ 712 h 1008"/>
                <a:gd name="T74" fmla="*/ 449 w 1020"/>
                <a:gd name="T75" fmla="*/ 658 h 1008"/>
                <a:gd name="T76" fmla="*/ 516 w 1020"/>
                <a:gd name="T77" fmla="*/ 684 h 1008"/>
                <a:gd name="T78" fmla="*/ 518 w 1020"/>
                <a:gd name="T79" fmla="*/ 731 h 1008"/>
                <a:gd name="T80" fmla="*/ 530 w 1020"/>
                <a:gd name="T81" fmla="*/ 814 h 1008"/>
                <a:gd name="T82" fmla="*/ 535 w 1020"/>
                <a:gd name="T83" fmla="*/ 873 h 1008"/>
                <a:gd name="T84" fmla="*/ 620 w 1020"/>
                <a:gd name="T85" fmla="*/ 875 h 1008"/>
                <a:gd name="T86" fmla="*/ 653 w 1020"/>
                <a:gd name="T87" fmla="*/ 890 h 1008"/>
                <a:gd name="T88" fmla="*/ 703 w 1020"/>
                <a:gd name="T89" fmla="*/ 890 h 1008"/>
                <a:gd name="T90" fmla="*/ 714 w 1020"/>
                <a:gd name="T91" fmla="*/ 913 h 1008"/>
                <a:gd name="T92" fmla="*/ 781 w 1020"/>
                <a:gd name="T93" fmla="*/ 927 h 1008"/>
                <a:gd name="T94" fmla="*/ 842 w 1020"/>
                <a:gd name="T95" fmla="*/ 946 h 1008"/>
                <a:gd name="T96" fmla="*/ 882 w 1020"/>
                <a:gd name="T97" fmla="*/ 977 h 1008"/>
                <a:gd name="T98" fmla="*/ 923 w 1020"/>
                <a:gd name="T99" fmla="*/ 998 h 1008"/>
                <a:gd name="T100" fmla="*/ 942 w 1020"/>
                <a:gd name="T101" fmla="*/ 937 h 1008"/>
                <a:gd name="T102" fmla="*/ 913 w 1020"/>
                <a:gd name="T103" fmla="*/ 949 h 1008"/>
                <a:gd name="T104" fmla="*/ 871 w 1020"/>
                <a:gd name="T105" fmla="*/ 918 h 1008"/>
                <a:gd name="T106" fmla="*/ 875 w 1020"/>
                <a:gd name="T107" fmla="*/ 868 h 1008"/>
                <a:gd name="T108" fmla="*/ 878 w 1020"/>
                <a:gd name="T109" fmla="*/ 835 h 1008"/>
                <a:gd name="T110" fmla="*/ 871 w 1020"/>
                <a:gd name="T111" fmla="*/ 785 h 1008"/>
                <a:gd name="T112" fmla="*/ 925 w 1020"/>
                <a:gd name="T113" fmla="*/ 615 h 1008"/>
                <a:gd name="T114" fmla="*/ 911 w 1020"/>
                <a:gd name="T115" fmla="*/ 447 h 1008"/>
                <a:gd name="T116" fmla="*/ 892 w 1020"/>
                <a:gd name="T117" fmla="*/ 414 h 1008"/>
                <a:gd name="T118" fmla="*/ 930 w 1020"/>
                <a:gd name="T119" fmla="*/ 352 h 1008"/>
                <a:gd name="T120" fmla="*/ 935 w 1020"/>
                <a:gd name="T121" fmla="*/ 303 h 1008"/>
                <a:gd name="T122" fmla="*/ 963 w 1020"/>
                <a:gd name="T123" fmla="*/ 229 h 1008"/>
                <a:gd name="T124" fmla="*/ 31 w 1020"/>
                <a:gd name="T125" fmla="*/ 603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20" h="1008">
                  <a:moveTo>
                    <a:pt x="1020" y="172"/>
                  </a:moveTo>
                  <a:lnTo>
                    <a:pt x="1020" y="170"/>
                  </a:lnTo>
                  <a:lnTo>
                    <a:pt x="1017" y="170"/>
                  </a:lnTo>
                  <a:lnTo>
                    <a:pt x="1015" y="168"/>
                  </a:lnTo>
                  <a:lnTo>
                    <a:pt x="1015" y="168"/>
                  </a:lnTo>
                  <a:lnTo>
                    <a:pt x="1015" y="165"/>
                  </a:lnTo>
                  <a:lnTo>
                    <a:pt x="1015" y="163"/>
                  </a:lnTo>
                  <a:lnTo>
                    <a:pt x="1013" y="165"/>
                  </a:lnTo>
                  <a:lnTo>
                    <a:pt x="1013" y="165"/>
                  </a:lnTo>
                  <a:lnTo>
                    <a:pt x="1010" y="165"/>
                  </a:lnTo>
                  <a:lnTo>
                    <a:pt x="1008" y="165"/>
                  </a:lnTo>
                  <a:lnTo>
                    <a:pt x="1008" y="165"/>
                  </a:lnTo>
                  <a:lnTo>
                    <a:pt x="1008" y="163"/>
                  </a:lnTo>
                  <a:lnTo>
                    <a:pt x="1008" y="163"/>
                  </a:lnTo>
                  <a:lnTo>
                    <a:pt x="1008" y="163"/>
                  </a:lnTo>
                  <a:lnTo>
                    <a:pt x="1008" y="163"/>
                  </a:lnTo>
                  <a:lnTo>
                    <a:pt x="1008" y="163"/>
                  </a:lnTo>
                  <a:lnTo>
                    <a:pt x="1008" y="163"/>
                  </a:lnTo>
                  <a:lnTo>
                    <a:pt x="1005" y="158"/>
                  </a:lnTo>
                  <a:lnTo>
                    <a:pt x="1003" y="158"/>
                  </a:lnTo>
                  <a:lnTo>
                    <a:pt x="1001" y="158"/>
                  </a:lnTo>
                  <a:lnTo>
                    <a:pt x="1001" y="161"/>
                  </a:lnTo>
                  <a:lnTo>
                    <a:pt x="1001" y="163"/>
                  </a:lnTo>
                  <a:lnTo>
                    <a:pt x="998" y="163"/>
                  </a:lnTo>
                  <a:lnTo>
                    <a:pt x="998" y="163"/>
                  </a:lnTo>
                  <a:lnTo>
                    <a:pt x="996" y="161"/>
                  </a:lnTo>
                  <a:lnTo>
                    <a:pt x="996" y="161"/>
                  </a:lnTo>
                  <a:lnTo>
                    <a:pt x="996" y="158"/>
                  </a:lnTo>
                  <a:lnTo>
                    <a:pt x="996" y="158"/>
                  </a:lnTo>
                  <a:lnTo>
                    <a:pt x="996" y="158"/>
                  </a:lnTo>
                  <a:lnTo>
                    <a:pt x="996" y="158"/>
                  </a:lnTo>
                  <a:lnTo>
                    <a:pt x="994" y="156"/>
                  </a:lnTo>
                  <a:lnTo>
                    <a:pt x="991" y="156"/>
                  </a:lnTo>
                  <a:lnTo>
                    <a:pt x="989" y="156"/>
                  </a:lnTo>
                  <a:lnTo>
                    <a:pt x="989" y="156"/>
                  </a:lnTo>
                  <a:lnTo>
                    <a:pt x="991" y="153"/>
                  </a:lnTo>
                  <a:lnTo>
                    <a:pt x="991" y="153"/>
                  </a:lnTo>
                  <a:lnTo>
                    <a:pt x="991" y="153"/>
                  </a:lnTo>
                  <a:lnTo>
                    <a:pt x="991" y="151"/>
                  </a:lnTo>
                  <a:lnTo>
                    <a:pt x="991" y="149"/>
                  </a:lnTo>
                  <a:lnTo>
                    <a:pt x="991" y="149"/>
                  </a:lnTo>
                  <a:lnTo>
                    <a:pt x="991" y="149"/>
                  </a:lnTo>
                  <a:lnTo>
                    <a:pt x="994" y="146"/>
                  </a:lnTo>
                  <a:lnTo>
                    <a:pt x="994" y="146"/>
                  </a:lnTo>
                  <a:lnTo>
                    <a:pt x="994" y="146"/>
                  </a:lnTo>
                  <a:lnTo>
                    <a:pt x="994" y="144"/>
                  </a:lnTo>
                  <a:lnTo>
                    <a:pt x="994" y="139"/>
                  </a:lnTo>
                  <a:lnTo>
                    <a:pt x="994" y="139"/>
                  </a:lnTo>
                  <a:lnTo>
                    <a:pt x="994" y="139"/>
                  </a:lnTo>
                  <a:lnTo>
                    <a:pt x="996" y="139"/>
                  </a:lnTo>
                  <a:lnTo>
                    <a:pt x="996" y="139"/>
                  </a:lnTo>
                  <a:lnTo>
                    <a:pt x="996" y="139"/>
                  </a:lnTo>
                  <a:lnTo>
                    <a:pt x="996" y="139"/>
                  </a:lnTo>
                  <a:lnTo>
                    <a:pt x="996" y="139"/>
                  </a:lnTo>
                  <a:lnTo>
                    <a:pt x="998" y="135"/>
                  </a:lnTo>
                  <a:lnTo>
                    <a:pt x="998" y="132"/>
                  </a:lnTo>
                  <a:lnTo>
                    <a:pt x="996" y="130"/>
                  </a:lnTo>
                  <a:lnTo>
                    <a:pt x="996" y="127"/>
                  </a:lnTo>
                  <a:lnTo>
                    <a:pt x="996" y="127"/>
                  </a:lnTo>
                  <a:lnTo>
                    <a:pt x="994" y="125"/>
                  </a:lnTo>
                  <a:lnTo>
                    <a:pt x="991" y="125"/>
                  </a:lnTo>
                  <a:lnTo>
                    <a:pt x="991" y="125"/>
                  </a:lnTo>
                  <a:lnTo>
                    <a:pt x="991" y="123"/>
                  </a:lnTo>
                  <a:lnTo>
                    <a:pt x="994" y="120"/>
                  </a:lnTo>
                  <a:lnTo>
                    <a:pt x="996" y="113"/>
                  </a:lnTo>
                  <a:lnTo>
                    <a:pt x="996" y="111"/>
                  </a:lnTo>
                  <a:lnTo>
                    <a:pt x="996" y="111"/>
                  </a:lnTo>
                  <a:lnTo>
                    <a:pt x="996" y="111"/>
                  </a:lnTo>
                  <a:lnTo>
                    <a:pt x="996" y="111"/>
                  </a:lnTo>
                  <a:lnTo>
                    <a:pt x="998" y="111"/>
                  </a:lnTo>
                  <a:lnTo>
                    <a:pt x="998" y="111"/>
                  </a:lnTo>
                  <a:lnTo>
                    <a:pt x="998" y="111"/>
                  </a:lnTo>
                  <a:lnTo>
                    <a:pt x="998" y="109"/>
                  </a:lnTo>
                  <a:lnTo>
                    <a:pt x="1001" y="106"/>
                  </a:lnTo>
                  <a:lnTo>
                    <a:pt x="1001" y="106"/>
                  </a:lnTo>
                  <a:lnTo>
                    <a:pt x="1001" y="106"/>
                  </a:lnTo>
                  <a:lnTo>
                    <a:pt x="1001" y="104"/>
                  </a:lnTo>
                  <a:lnTo>
                    <a:pt x="1001" y="104"/>
                  </a:lnTo>
                  <a:lnTo>
                    <a:pt x="1001" y="104"/>
                  </a:lnTo>
                  <a:lnTo>
                    <a:pt x="1001" y="104"/>
                  </a:lnTo>
                  <a:lnTo>
                    <a:pt x="1001" y="101"/>
                  </a:lnTo>
                  <a:lnTo>
                    <a:pt x="1001" y="101"/>
                  </a:lnTo>
                  <a:lnTo>
                    <a:pt x="1001" y="99"/>
                  </a:lnTo>
                  <a:lnTo>
                    <a:pt x="998" y="99"/>
                  </a:lnTo>
                  <a:lnTo>
                    <a:pt x="998" y="101"/>
                  </a:lnTo>
                  <a:lnTo>
                    <a:pt x="996" y="101"/>
                  </a:lnTo>
                  <a:lnTo>
                    <a:pt x="996" y="99"/>
                  </a:lnTo>
                  <a:lnTo>
                    <a:pt x="996" y="97"/>
                  </a:lnTo>
                  <a:lnTo>
                    <a:pt x="996" y="97"/>
                  </a:lnTo>
                  <a:lnTo>
                    <a:pt x="994" y="94"/>
                  </a:lnTo>
                  <a:lnTo>
                    <a:pt x="994" y="94"/>
                  </a:lnTo>
                  <a:lnTo>
                    <a:pt x="994" y="94"/>
                  </a:lnTo>
                  <a:lnTo>
                    <a:pt x="994" y="92"/>
                  </a:lnTo>
                  <a:lnTo>
                    <a:pt x="994" y="92"/>
                  </a:lnTo>
                  <a:lnTo>
                    <a:pt x="991" y="92"/>
                  </a:lnTo>
                  <a:lnTo>
                    <a:pt x="991" y="92"/>
                  </a:lnTo>
                  <a:lnTo>
                    <a:pt x="991" y="92"/>
                  </a:lnTo>
                  <a:lnTo>
                    <a:pt x="989" y="94"/>
                  </a:lnTo>
                  <a:lnTo>
                    <a:pt x="987" y="94"/>
                  </a:lnTo>
                  <a:lnTo>
                    <a:pt x="987" y="94"/>
                  </a:lnTo>
                  <a:lnTo>
                    <a:pt x="987" y="94"/>
                  </a:lnTo>
                  <a:lnTo>
                    <a:pt x="984" y="94"/>
                  </a:lnTo>
                  <a:lnTo>
                    <a:pt x="984" y="94"/>
                  </a:lnTo>
                  <a:lnTo>
                    <a:pt x="982" y="94"/>
                  </a:lnTo>
                  <a:lnTo>
                    <a:pt x="982" y="94"/>
                  </a:lnTo>
                  <a:lnTo>
                    <a:pt x="982" y="94"/>
                  </a:lnTo>
                  <a:lnTo>
                    <a:pt x="982" y="94"/>
                  </a:lnTo>
                  <a:lnTo>
                    <a:pt x="982" y="94"/>
                  </a:lnTo>
                  <a:lnTo>
                    <a:pt x="982" y="94"/>
                  </a:lnTo>
                  <a:lnTo>
                    <a:pt x="982" y="94"/>
                  </a:lnTo>
                  <a:lnTo>
                    <a:pt x="982" y="92"/>
                  </a:lnTo>
                  <a:lnTo>
                    <a:pt x="982" y="90"/>
                  </a:lnTo>
                  <a:lnTo>
                    <a:pt x="982" y="82"/>
                  </a:lnTo>
                  <a:lnTo>
                    <a:pt x="979" y="80"/>
                  </a:lnTo>
                  <a:lnTo>
                    <a:pt x="979" y="80"/>
                  </a:lnTo>
                  <a:lnTo>
                    <a:pt x="979" y="80"/>
                  </a:lnTo>
                  <a:lnTo>
                    <a:pt x="979" y="80"/>
                  </a:lnTo>
                  <a:lnTo>
                    <a:pt x="977" y="80"/>
                  </a:lnTo>
                  <a:lnTo>
                    <a:pt x="977" y="80"/>
                  </a:lnTo>
                  <a:lnTo>
                    <a:pt x="977" y="80"/>
                  </a:lnTo>
                  <a:lnTo>
                    <a:pt x="975" y="80"/>
                  </a:lnTo>
                  <a:lnTo>
                    <a:pt x="970" y="78"/>
                  </a:lnTo>
                  <a:lnTo>
                    <a:pt x="968" y="75"/>
                  </a:lnTo>
                  <a:lnTo>
                    <a:pt x="963" y="75"/>
                  </a:lnTo>
                  <a:lnTo>
                    <a:pt x="963" y="75"/>
                  </a:lnTo>
                  <a:lnTo>
                    <a:pt x="963" y="75"/>
                  </a:lnTo>
                  <a:lnTo>
                    <a:pt x="961" y="75"/>
                  </a:lnTo>
                  <a:lnTo>
                    <a:pt x="961" y="75"/>
                  </a:lnTo>
                  <a:lnTo>
                    <a:pt x="961" y="73"/>
                  </a:lnTo>
                  <a:lnTo>
                    <a:pt x="961" y="73"/>
                  </a:lnTo>
                  <a:lnTo>
                    <a:pt x="961" y="73"/>
                  </a:lnTo>
                  <a:lnTo>
                    <a:pt x="961" y="71"/>
                  </a:lnTo>
                  <a:lnTo>
                    <a:pt x="958" y="68"/>
                  </a:lnTo>
                  <a:lnTo>
                    <a:pt x="958" y="68"/>
                  </a:lnTo>
                  <a:lnTo>
                    <a:pt x="958" y="68"/>
                  </a:lnTo>
                  <a:lnTo>
                    <a:pt x="956" y="68"/>
                  </a:lnTo>
                  <a:lnTo>
                    <a:pt x="953" y="66"/>
                  </a:lnTo>
                  <a:lnTo>
                    <a:pt x="953" y="66"/>
                  </a:lnTo>
                  <a:lnTo>
                    <a:pt x="953" y="64"/>
                  </a:lnTo>
                  <a:lnTo>
                    <a:pt x="951" y="61"/>
                  </a:lnTo>
                  <a:lnTo>
                    <a:pt x="951" y="61"/>
                  </a:lnTo>
                  <a:lnTo>
                    <a:pt x="949" y="61"/>
                  </a:lnTo>
                  <a:lnTo>
                    <a:pt x="949" y="61"/>
                  </a:lnTo>
                  <a:lnTo>
                    <a:pt x="949" y="61"/>
                  </a:lnTo>
                  <a:lnTo>
                    <a:pt x="949" y="61"/>
                  </a:lnTo>
                  <a:lnTo>
                    <a:pt x="949" y="61"/>
                  </a:lnTo>
                  <a:lnTo>
                    <a:pt x="949" y="59"/>
                  </a:lnTo>
                  <a:lnTo>
                    <a:pt x="949" y="59"/>
                  </a:lnTo>
                  <a:lnTo>
                    <a:pt x="949" y="59"/>
                  </a:lnTo>
                  <a:lnTo>
                    <a:pt x="949" y="56"/>
                  </a:lnTo>
                  <a:lnTo>
                    <a:pt x="946" y="56"/>
                  </a:lnTo>
                  <a:lnTo>
                    <a:pt x="946" y="56"/>
                  </a:lnTo>
                  <a:lnTo>
                    <a:pt x="944" y="56"/>
                  </a:lnTo>
                  <a:lnTo>
                    <a:pt x="942" y="56"/>
                  </a:lnTo>
                  <a:lnTo>
                    <a:pt x="942" y="54"/>
                  </a:lnTo>
                  <a:lnTo>
                    <a:pt x="939" y="52"/>
                  </a:lnTo>
                  <a:lnTo>
                    <a:pt x="939" y="49"/>
                  </a:lnTo>
                  <a:lnTo>
                    <a:pt x="942" y="49"/>
                  </a:lnTo>
                  <a:lnTo>
                    <a:pt x="942" y="47"/>
                  </a:lnTo>
                  <a:lnTo>
                    <a:pt x="942" y="47"/>
                  </a:lnTo>
                  <a:lnTo>
                    <a:pt x="939" y="47"/>
                  </a:lnTo>
                  <a:lnTo>
                    <a:pt x="939" y="47"/>
                  </a:lnTo>
                  <a:lnTo>
                    <a:pt x="942" y="45"/>
                  </a:lnTo>
                  <a:lnTo>
                    <a:pt x="942" y="45"/>
                  </a:lnTo>
                  <a:lnTo>
                    <a:pt x="942" y="45"/>
                  </a:lnTo>
                  <a:lnTo>
                    <a:pt x="942" y="45"/>
                  </a:lnTo>
                  <a:lnTo>
                    <a:pt x="942" y="45"/>
                  </a:lnTo>
                  <a:lnTo>
                    <a:pt x="939" y="45"/>
                  </a:lnTo>
                  <a:lnTo>
                    <a:pt x="939" y="42"/>
                  </a:lnTo>
                  <a:lnTo>
                    <a:pt x="939" y="42"/>
                  </a:lnTo>
                  <a:lnTo>
                    <a:pt x="937" y="42"/>
                  </a:lnTo>
                  <a:lnTo>
                    <a:pt x="937" y="42"/>
                  </a:lnTo>
                  <a:lnTo>
                    <a:pt x="937" y="42"/>
                  </a:lnTo>
                  <a:lnTo>
                    <a:pt x="935" y="42"/>
                  </a:lnTo>
                  <a:lnTo>
                    <a:pt x="935" y="40"/>
                  </a:lnTo>
                  <a:lnTo>
                    <a:pt x="932" y="40"/>
                  </a:lnTo>
                  <a:lnTo>
                    <a:pt x="932" y="40"/>
                  </a:lnTo>
                  <a:lnTo>
                    <a:pt x="930" y="40"/>
                  </a:lnTo>
                  <a:lnTo>
                    <a:pt x="927" y="40"/>
                  </a:lnTo>
                  <a:lnTo>
                    <a:pt x="927" y="38"/>
                  </a:lnTo>
                  <a:lnTo>
                    <a:pt x="927" y="38"/>
                  </a:lnTo>
                  <a:lnTo>
                    <a:pt x="925" y="40"/>
                  </a:lnTo>
                  <a:lnTo>
                    <a:pt x="925" y="40"/>
                  </a:lnTo>
                  <a:lnTo>
                    <a:pt x="925" y="38"/>
                  </a:lnTo>
                  <a:lnTo>
                    <a:pt x="925" y="38"/>
                  </a:lnTo>
                  <a:lnTo>
                    <a:pt x="923" y="38"/>
                  </a:lnTo>
                  <a:lnTo>
                    <a:pt x="923" y="38"/>
                  </a:lnTo>
                  <a:lnTo>
                    <a:pt x="923" y="40"/>
                  </a:lnTo>
                  <a:lnTo>
                    <a:pt x="923" y="40"/>
                  </a:lnTo>
                  <a:lnTo>
                    <a:pt x="923" y="42"/>
                  </a:lnTo>
                  <a:lnTo>
                    <a:pt x="923" y="42"/>
                  </a:lnTo>
                  <a:lnTo>
                    <a:pt x="923" y="42"/>
                  </a:lnTo>
                  <a:lnTo>
                    <a:pt x="920" y="45"/>
                  </a:lnTo>
                  <a:lnTo>
                    <a:pt x="920" y="45"/>
                  </a:lnTo>
                  <a:lnTo>
                    <a:pt x="920" y="45"/>
                  </a:lnTo>
                  <a:lnTo>
                    <a:pt x="920" y="47"/>
                  </a:lnTo>
                  <a:lnTo>
                    <a:pt x="920" y="47"/>
                  </a:lnTo>
                  <a:lnTo>
                    <a:pt x="916" y="49"/>
                  </a:lnTo>
                  <a:lnTo>
                    <a:pt x="916" y="52"/>
                  </a:lnTo>
                  <a:lnTo>
                    <a:pt x="916" y="52"/>
                  </a:lnTo>
                  <a:lnTo>
                    <a:pt x="916" y="54"/>
                  </a:lnTo>
                  <a:lnTo>
                    <a:pt x="913" y="54"/>
                  </a:lnTo>
                  <a:lnTo>
                    <a:pt x="913" y="54"/>
                  </a:lnTo>
                  <a:lnTo>
                    <a:pt x="911" y="54"/>
                  </a:lnTo>
                  <a:lnTo>
                    <a:pt x="911" y="54"/>
                  </a:lnTo>
                  <a:lnTo>
                    <a:pt x="911" y="54"/>
                  </a:lnTo>
                  <a:lnTo>
                    <a:pt x="911" y="56"/>
                  </a:lnTo>
                  <a:lnTo>
                    <a:pt x="908" y="56"/>
                  </a:lnTo>
                  <a:lnTo>
                    <a:pt x="908" y="54"/>
                  </a:lnTo>
                  <a:lnTo>
                    <a:pt x="904" y="52"/>
                  </a:lnTo>
                  <a:lnTo>
                    <a:pt x="904" y="52"/>
                  </a:lnTo>
                  <a:lnTo>
                    <a:pt x="901" y="49"/>
                  </a:lnTo>
                  <a:lnTo>
                    <a:pt x="901" y="52"/>
                  </a:lnTo>
                  <a:lnTo>
                    <a:pt x="901" y="49"/>
                  </a:lnTo>
                  <a:lnTo>
                    <a:pt x="901" y="49"/>
                  </a:lnTo>
                  <a:lnTo>
                    <a:pt x="899" y="47"/>
                  </a:lnTo>
                  <a:lnTo>
                    <a:pt x="899" y="47"/>
                  </a:lnTo>
                  <a:lnTo>
                    <a:pt x="894" y="49"/>
                  </a:lnTo>
                  <a:lnTo>
                    <a:pt x="894" y="49"/>
                  </a:lnTo>
                  <a:lnTo>
                    <a:pt x="892" y="47"/>
                  </a:lnTo>
                  <a:lnTo>
                    <a:pt x="890" y="49"/>
                  </a:lnTo>
                  <a:lnTo>
                    <a:pt x="890" y="49"/>
                  </a:lnTo>
                  <a:lnTo>
                    <a:pt x="887" y="47"/>
                  </a:lnTo>
                  <a:lnTo>
                    <a:pt x="887" y="47"/>
                  </a:lnTo>
                  <a:lnTo>
                    <a:pt x="887" y="45"/>
                  </a:lnTo>
                  <a:lnTo>
                    <a:pt x="887" y="45"/>
                  </a:lnTo>
                  <a:lnTo>
                    <a:pt x="885" y="45"/>
                  </a:lnTo>
                  <a:lnTo>
                    <a:pt x="885" y="45"/>
                  </a:lnTo>
                  <a:lnTo>
                    <a:pt x="885" y="45"/>
                  </a:lnTo>
                  <a:lnTo>
                    <a:pt x="885" y="45"/>
                  </a:lnTo>
                  <a:lnTo>
                    <a:pt x="882" y="45"/>
                  </a:lnTo>
                  <a:lnTo>
                    <a:pt x="882" y="45"/>
                  </a:lnTo>
                  <a:lnTo>
                    <a:pt x="880" y="49"/>
                  </a:lnTo>
                  <a:lnTo>
                    <a:pt x="880" y="52"/>
                  </a:lnTo>
                  <a:lnTo>
                    <a:pt x="878" y="52"/>
                  </a:lnTo>
                  <a:lnTo>
                    <a:pt x="875" y="52"/>
                  </a:lnTo>
                  <a:lnTo>
                    <a:pt x="875" y="52"/>
                  </a:lnTo>
                  <a:lnTo>
                    <a:pt x="875" y="52"/>
                  </a:lnTo>
                  <a:lnTo>
                    <a:pt x="875" y="54"/>
                  </a:lnTo>
                  <a:lnTo>
                    <a:pt x="875" y="54"/>
                  </a:lnTo>
                  <a:lnTo>
                    <a:pt x="875" y="54"/>
                  </a:lnTo>
                  <a:lnTo>
                    <a:pt x="873" y="54"/>
                  </a:lnTo>
                  <a:lnTo>
                    <a:pt x="873" y="54"/>
                  </a:lnTo>
                  <a:lnTo>
                    <a:pt x="873" y="54"/>
                  </a:lnTo>
                  <a:lnTo>
                    <a:pt x="871" y="54"/>
                  </a:lnTo>
                  <a:lnTo>
                    <a:pt x="871" y="54"/>
                  </a:lnTo>
                  <a:lnTo>
                    <a:pt x="868" y="56"/>
                  </a:lnTo>
                  <a:lnTo>
                    <a:pt x="868" y="59"/>
                  </a:lnTo>
                  <a:lnTo>
                    <a:pt x="866" y="59"/>
                  </a:lnTo>
                  <a:lnTo>
                    <a:pt x="866" y="59"/>
                  </a:lnTo>
                  <a:lnTo>
                    <a:pt x="864" y="59"/>
                  </a:lnTo>
                  <a:lnTo>
                    <a:pt x="864" y="59"/>
                  </a:lnTo>
                  <a:lnTo>
                    <a:pt x="864" y="56"/>
                  </a:lnTo>
                  <a:lnTo>
                    <a:pt x="864" y="56"/>
                  </a:lnTo>
                  <a:lnTo>
                    <a:pt x="861" y="54"/>
                  </a:lnTo>
                  <a:lnTo>
                    <a:pt x="859" y="54"/>
                  </a:lnTo>
                  <a:lnTo>
                    <a:pt x="856" y="56"/>
                  </a:lnTo>
                  <a:lnTo>
                    <a:pt x="854" y="56"/>
                  </a:lnTo>
                  <a:lnTo>
                    <a:pt x="854" y="54"/>
                  </a:lnTo>
                  <a:lnTo>
                    <a:pt x="852" y="54"/>
                  </a:lnTo>
                  <a:lnTo>
                    <a:pt x="852" y="52"/>
                  </a:lnTo>
                  <a:lnTo>
                    <a:pt x="852" y="52"/>
                  </a:lnTo>
                  <a:lnTo>
                    <a:pt x="852" y="49"/>
                  </a:lnTo>
                  <a:lnTo>
                    <a:pt x="849" y="49"/>
                  </a:lnTo>
                  <a:lnTo>
                    <a:pt x="849" y="49"/>
                  </a:lnTo>
                  <a:lnTo>
                    <a:pt x="849" y="52"/>
                  </a:lnTo>
                  <a:lnTo>
                    <a:pt x="847" y="52"/>
                  </a:lnTo>
                  <a:lnTo>
                    <a:pt x="847" y="49"/>
                  </a:lnTo>
                  <a:lnTo>
                    <a:pt x="847" y="49"/>
                  </a:lnTo>
                  <a:lnTo>
                    <a:pt x="845" y="49"/>
                  </a:lnTo>
                  <a:lnTo>
                    <a:pt x="845" y="47"/>
                  </a:lnTo>
                  <a:lnTo>
                    <a:pt x="845" y="47"/>
                  </a:lnTo>
                  <a:lnTo>
                    <a:pt x="845" y="47"/>
                  </a:lnTo>
                  <a:lnTo>
                    <a:pt x="847" y="45"/>
                  </a:lnTo>
                  <a:lnTo>
                    <a:pt x="847" y="45"/>
                  </a:lnTo>
                  <a:lnTo>
                    <a:pt x="842" y="45"/>
                  </a:lnTo>
                  <a:lnTo>
                    <a:pt x="842" y="45"/>
                  </a:lnTo>
                  <a:lnTo>
                    <a:pt x="842" y="45"/>
                  </a:lnTo>
                  <a:lnTo>
                    <a:pt x="842" y="45"/>
                  </a:lnTo>
                  <a:lnTo>
                    <a:pt x="842" y="42"/>
                  </a:lnTo>
                  <a:lnTo>
                    <a:pt x="840" y="45"/>
                  </a:lnTo>
                  <a:lnTo>
                    <a:pt x="840" y="45"/>
                  </a:lnTo>
                  <a:lnTo>
                    <a:pt x="840" y="45"/>
                  </a:lnTo>
                  <a:lnTo>
                    <a:pt x="840" y="45"/>
                  </a:lnTo>
                  <a:lnTo>
                    <a:pt x="840" y="45"/>
                  </a:lnTo>
                  <a:lnTo>
                    <a:pt x="840" y="45"/>
                  </a:lnTo>
                  <a:lnTo>
                    <a:pt x="840" y="45"/>
                  </a:lnTo>
                  <a:lnTo>
                    <a:pt x="840" y="45"/>
                  </a:lnTo>
                  <a:lnTo>
                    <a:pt x="840" y="45"/>
                  </a:lnTo>
                  <a:lnTo>
                    <a:pt x="837" y="45"/>
                  </a:lnTo>
                  <a:lnTo>
                    <a:pt x="837" y="45"/>
                  </a:lnTo>
                  <a:lnTo>
                    <a:pt x="837" y="45"/>
                  </a:lnTo>
                  <a:lnTo>
                    <a:pt x="835" y="42"/>
                  </a:lnTo>
                  <a:lnTo>
                    <a:pt x="835" y="42"/>
                  </a:lnTo>
                  <a:lnTo>
                    <a:pt x="835" y="42"/>
                  </a:lnTo>
                  <a:lnTo>
                    <a:pt x="833" y="42"/>
                  </a:lnTo>
                  <a:lnTo>
                    <a:pt x="833" y="42"/>
                  </a:lnTo>
                  <a:lnTo>
                    <a:pt x="833" y="42"/>
                  </a:lnTo>
                  <a:lnTo>
                    <a:pt x="833" y="40"/>
                  </a:lnTo>
                  <a:lnTo>
                    <a:pt x="833" y="38"/>
                  </a:lnTo>
                  <a:lnTo>
                    <a:pt x="833" y="35"/>
                  </a:lnTo>
                  <a:lnTo>
                    <a:pt x="833" y="33"/>
                  </a:lnTo>
                  <a:lnTo>
                    <a:pt x="833" y="33"/>
                  </a:lnTo>
                  <a:lnTo>
                    <a:pt x="833" y="33"/>
                  </a:lnTo>
                  <a:lnTo>
                    <a:pt x="830" y="33"/>
                  </a:lnTo>
                  <a:lnTo>
                    <a:pt x="830" y="30"/>
                  </a:lnTo>
                  <a:lnTo>
                    <a:pt x="830" y="30"/>
                  </a:lnTo>
                  <a:lnTo>
                    <a:pt x="830" y="33"/>
                  </a:lnTo>
                  <a:lnTo>
                    <a:pt x="828" y="33"/>
                  </a:lnTo>
                  <a:lnTo>
                    <a:pt x="828" y="30"/>
                  </a:lnTo>
                  <a:lnTo>
                    <a:pt x="828" y="30"/>
                  </a:lnTo>
                  <a:lnTo>
                    <a:pt x="828" y="28"/>
                  </a:lnTo>
                  <a:lnTo>
                    <a:pt x="828" y="28"/>
                  </a:lnTo>
                  <a:lnTo>
                    <a:pt x="826" y="26"/>
                  </a:lnTo>
                  <a:lnTo>
                    <a:pt x="821" y="26"/>
                  </a:lnTo>
                  <a:lnTo>
                    <a:pt x="821" y="26"/>
                  </a:lnTo>
                  <a:lnTo>
                    <a:pt x="819" y="26"/>
                  </a:lnTo>
                  <a:lnTo>
                    <a:pt x="819" y="23"/>
                  </a:lnTo>
                  <a:lnTo>
                    <a:pt x="819" y="23"/>
                  </a:lnTo>
                  <a:lnTo>
                    <a:pt x="819" y="23"/>
                  </a:lnTo>
                  <a:lnTo>
                    <a:pt x="819" y="21"/>
                  </a:lnTo>
                  <a:lnTo>
                    <a:pt x="816" y="21"/>
                  </a:lnTo>
                  <a:lnTo>
                    <a:pt x="816" y="21"/>
                  </a:lnTo>
                  <a:lnTo>
                    <a:pt x="816" y="21"/>
                  </a:lnTo>
                  <a:lnTo>
                    <a:pt x="816" y="21"/>
                  </a:lnTo>
                  <a:lnTo>
                    <a:pt x="814" y="21"/>
                  </a:lnTo>
                  <a:lnTo>
                    <a:pt x="816" y="19"/>
                  </a:lnTo>
                  <a:lnTo>
                    <a:pt x="816" y="16"/>
                  </a:lnTo>
                  <a:lnTo>
                    <a:pt x="814" y="16"/>
                  </a:lnTo>
                  <a:lnTo>
                    <a:pt x="814" y="16"/>
                  </a:lnTo>
                  <a:lnTo>
                    <a:pt x="811" y="16"/>
                  </a:lnTo>
                  <a:lnTo>
                    <a:pt x="811" y="16"/>
                  </a:lnTo>
                  <a:lnTo>
                    <a:pt x="811" y="16"/>
                  </a:lnTo>
                  <a:lnTo>
                    <a:pt x="811" y="16"/>
                  </a:lnTo>
                  <a:lnTo>
                    <a:pt x="809" y="16"/>
                  </a:lnTo>
                  <a:lnTo>
                    <a:pt x="809" y="14"/>
                  </a:lnTo>
                  <a:lnTo>
                    <a:pt x="809" y="14"/>
                  </a:lnTo>
                  <a:lnTo>
                    <a:pt x="807" y="14"/>
                  </a:lnTo>
                  <a:lnTo>
                    <a:pt x="807" y="14"/>
                  </a:lnTo>
                  <a:lnTo>
                    <a:pt x="807" y="14"/>
                  </a:lnTo>
                  <a:lnTo>
                    <a:pt x="804" y="14"/>
                  </a:lnTo>
                  <a:lnTo>
                    <a:pt x="800" y="11"/>
                  </a:lnTo>
                  <a:lnTo>
                    <a:pt x="797" y="9"/>
                  </a:lnTo>
                  <a:lnTo>
                    <a:pt x="795" y="9"/>
                  </a:lnTo>
                  <a:lnTo>
                    <a:pt x="793" y="11"/>
                  </a:lnTo>
                  <a:lnTo>
                    <a:pt x="790" y="11"/>
                  </a:lnTo>
                  <a:lnTo>
                    <a:pt x="790" y="11"/>
                  </a:lnTo>
                  <a:lnTo>
                    <a:pt x="788" y="14"/>
                  </a:lnTo>
                  <a:lnTo>
                    <a:pt x="785" y="16"/>
                  </a:lnTo>
                  <a:lnTo>
                    <a:pt x="785" y="16"/>
                  </a:lnTo>
                  <a:lnTo>
                    <a:pt x="785" y="16"/>
                  </a:lnTo>
                  <a:lnTo>
                    <a:pt x="785" y="19"/>
                  </a:lnTo>
                  <a:lnTo>
                    <a:pt x="785" y="19"/>
                  </a:lnTo>
                  <a:lnTo>
                    <a:pt x="785" y="19"/>
                  </a:lnTo>
                  <a:lnTo>
                    <a:pt x="783" y="19"/>
                  </a:lnTo>
                  <a:lnTo>
                    <a:pt x="783" y="19"/>
                  </a:lnTo>
                  <a:lnTo>
                    <a:pt x="783" y="19"/>
                  </a:lnTo>
                  <a:lnTo>
                    <a:pt x="783" y="19"/>
                  </a:lnTo>
                  <a:lnTo>
                    <a:pt x="783" y="19"/>
                  </a:lnTo>
                  <a:lnTo>
                    <a:pt x="783" y="19"/>
                  </a:lnTo>
                  <a:lnTo>
                    <a:pt x="781" y="19"/>
                  </a:lnTo>
                  <a:lnTo>
                    <a:pt x="781" y="19"/>
                  </a:lnTo>
                  <a:lnTo>
                    <a:pt x="781" y="19"/>
                  </a:lnTo>
                  <a:lnTo>
                    <a:pt x="778" y="16"/>
                  </a:lnTo>
                  <a:lnTo>
                    <a:pt x="778" y="16"/>
                  </a:lnTo>
                  <a:lnTo>
                    <a:pt x="778" y="16"/>
                  </a:lnTo>
                  <a:lnTo>
                    <a:pt x="776" y="16"/>
                  </a:lnTo>
                  <a:lnTo>
                    <a:pt x="774" y="16"/>
                  </a:lnTo>
                  <a:lnTo>
                    <a:pt x="774" y="16"/>
                  </a:lnTo>
                  <a:lnTo>
                    <a:pt x="774" y="16"/>
                  </a:lnTo>
                  <a:lnTo>
                    <a:pt x="774" y="16"/>
                  </a:lnTo>
                  <a:lnTo>
                    <a:pt x="771" y="16"/>
                  </a:lnTo>
                  <a:lnTo>
                    <a:pt x="771" y="16"/>
                  </a:lnTo>
                  <a:lnTo>
                    <a:pt x="771" y="16"/>
                  </a:lnTo>
                  <a:lnTo>
                    <a:pt x="771" y="16"/>
                  </a:lnTo>
                  <a:lnTo>
                    <a:pt x="771" y="16"/>
                  </a:lnTo>
                  <a:lnTo>
                    <a:pt x="769" y="16"/>
                  </a:lnTo>
                  <a:lnTo>
                    <a:pt x="769" y="16"/>
                  </a:lnTo>
                  <a:lnTo>
                    <a:pt x="769" y="16"/>
                  </a:lnTo>
                  <a:lnTo>
                    <a:pt x="769" y="16"/>
                  </a:lnTo>
                  <a:lnTo>
                    <a:pt x="767" y="19"/>
                  </a:lnTo>
                  <a:lnTo>
                    <a:pt x="767" y="19"/>
                  </a:lnTo>
                  <a:lnTo>
                    <a:pt x="767" y="19"/>
                  </a:lnTo>
                  <a:lnTo>
                    <a:pt x="764" y="19"/>
                  </a:lnTo>
                  <a:lnTo>
                    <a:pt x="764" y="19"/>
                  </a:lnTo>
                  <a:lnTo>
                    <a:pt x="762" y="16"/>
                  </a:lnTo>
                  <a:lnTo>
                    <a:pt x="762" y="16"/>
                  </a:lnTo>
                  <a:lnTo>
                    <a:pt x="762" y="14"/>
                  </a:lnTo>
                  <a:lnTo>
                    <a:pt x="762" y="14"/>
                  </a:lnTo>
                  <a:lnTo>
                    <a:pt x="759" y="14"/>
                  </a:lnTo>
                  <a:lnTo>
                    <a:pt x="759" y="14"/>
                  </a:lnTo>
                  <a:lnTo>
                    <a:pt x="759" y="11"/>
                  </a:lnTo>
                  <a:lnTo>
                    <a:pt x="757" y="14"/>
                  </a:lnTo>
                  <a:lnTo>
                    <a:pt x="757" y="14"/>
                  </a:lnTo>
                  <a:lnTo>
                    <a:pt x="757" y="11"/>
                  </a:lnTo>
                  <a:lnTo>
                    <a:pt x="757" y="11"/>
                  </a:lnTo>
                  <a:lnTo>
                    <a:pt x="755" y="14"/>
                  </a:lnTo>
                  <a:lnTo>
                    <a:pt x="755" y="11"/>
                  </a:lnTo>
                  <a:lnTo>
                    <a:pt x="752" y="11"/>
                  </a:lnTo>
                  <a:lnTo>
                    <a:pt x="752" y="11"/>
                  </a:lnTo>
                  <a:lnTo>
                    <a:pt x="752" y="11"/>
                  </a:lnTo>
                  <a:lnTo>
                    <a:pt x="750" y="11"/>
                  </a:lnTo>
                  <a:lnTo>
                    <a:pt x="750" y="11"/>
                  </a:lnTo>
                  <a:lnTo>
                    <a:pt x="750" y="11"/>
                  </a:lnTo>
                  <a:lnTo>
                    <a:pt x="750" y="9"/>
                  </a:lnTo>
                  <a:lnTo>
                    <a:pt x="750" y="9"/>
                  </a:lnTo>
                  <a:lnTo>
                    <a:pt x="750" y="9"/>
                  </a:lnTo>
                  <a:lnTo>
                    <a:pt x="750" y="9"/>
                  </a:lnTo>
                  <a:lnTo>
                    <a:pt x="750" y="7"/>
                  </a:lnTo>
                  <a:lnTo>
                    <a:pt x="748" y="9"/>
                  </a:lnTo>
                  <a:lnTo>
                    <a:pt x="748" y="9"/>
                  </a:lnTo>
                  <a:lnTo>
                    <a:pt x="748" y="9"/>
                  </a:lnTo>
                  <a:lnTo>
                    <a:pt x="748" y="9"/>
                  </a:lnTo>
                  <a:lnTo>
                    <a:pt x="748" y="7"/>
                  </a:lnTo>
                  <a:lnTo>
                    <a:pt x="748" y="9"/>
                  </a:lnTo>
                  <a:lnTo>
                    <a:pt x="745" y="7"/>
                  </a:lnTo>
                  <a:lnTo>
                    <a:pt x="745" y="7"/>
                  </a:lnTo>
                  <a:lnTo>
                    <a:pt x="745" y="7"/>
                  </a:lnTo>
                  <a:lnTo>
                    <a:pt x="745" y="7"/>
                  </a:lnTo>
                  <a:lnTo>
                    <a:pt x="745" y="7"/>
                  </a:lnTo>
                  <a:lnTo>
                    <a:pt x="745" y="7"/>
                  </a:lnTo>
                  <a:lnTo>
                    <a:pt x="743" y="7"/>
                  </a:lnTo>
                  <a:lnTo>
                    <a:pt x="743" y="7"/>
                  </a:lnTo>
                  <a:lnTo>
                    <a:pt x="743" y="7"/>
                  </a:lnTo>
                  <a:lnTo>
                    <a:pt x="743" y="7"/>
                  </a:lnTo>
                  <a:lnTo>
                    <a:pt x="743" y="9"/>
                  </a:lnTo>
                  <a:lnTo>
                    <a:pt x="743" y="9"/>
                  </a:lnTo>
                  <a:lnTo>
                    <a:pt x="743" y="9"/>
                  </a:lnTo>
                  <a:lnTo>
                    <a:pt x="743" y="9"/>
                  </a:lnTo>
                  <a:lnTo>
                    <a:pt x="743" y="9"/>
                  </a:lnTo>
                  <a:lnTo>
                    <a:pt x="743" y="9"/>
                  </a:lnTo>
                  <a:lnTo>
                    <a:pt x="740" y="9"/>
                  </a:lnTo>
                  <a:lnTo>
                    <a:pt x="740" y="9"/>
                  </a:lnTo>
                  <a:lnTo>
                    <a:pt x="740" y="9"/>
                  </a:lnTo>
                  <a:lnTo>
                    <a:pt x="740" y="11"/>
                  </a:lnTo>
                  <a:lnTo>
                    <a:pt x="738" y="9"/>
                  </a:lnTo>
                  <a:lnTo>
                    <a:pt x="738" y="9"/>
                  </a:lnTo>
                  <a:lnTo>
                    <a:pt x="738" y="9"/>
                  </a:lnTo>
                  <a:lnTo>
                    <a:pt x="736" y="9"/>
                  </a:lnTo>
                  <a:lnTo>
                    <a:pt x="736" y="9"/>
                  </a:lnTo>
                  <a:lnTo>
                    <a:pt x="736" y="9"/>
                  </a:lnTo>
                  <a:lnTo>
                    <a:pt x="736" y="9"/>
                  </a:lnTo>
                  <a:lnTo>
                    <a:pt x="736" y="9"/>
                  </a:lnTo>
                  <a:lnTo>
                    <a:pt x="733" y="9"/>
                  </a:lnTo>
                  <a:lnTo>
                    <a:pt x="733" y="11"/>
                  </a:lnTo>
                  <a:lnTo>
                    <a:pt x="733" y="11"/>
                  </a:lnTo>
                  <a:lnTo>
                    <a:pt x="733" y="11"/>
                  </a:lnTo>
                  <a:lnTo>
                    <a:pt x="731" y="9"/>
                  </a:lnTo>
                  <a:lnTo>
                    <a:pt x="731" y="9"/>
                  </a:lnTo>
                  <a:lnTo>
                    <a:pt x="731" y="9"/>
                  </a:lnTo>
                  <a:lnTo>
                    <a:pt x="731" y="9"/>
                  </a:lnTo>
                  <a:lnTo>
                    <a:pt x="729" y="9"/>
                  </a:lnTo>
                  <a:lnTo>
                    <a:pt x="729" y="9"/>
                  </a:lnTo>
                  <a:lnTo>
                    <a:pt x="729" y="9"/>
                  </a:lnTo>
                  <a:lnTo>
                    <a:pt x="729" y="9"/>
                  </a:lnTo>
                  <a:lnTo>
                    <a:pt x="729" y="9"/>
                  </a:lnTo>
                  <a:lnTo>
                    <a:pt x="729" y="7"/>
                  </a:lnTo>
                  <a:lnTo>
                    <a:pt x="729" y="7"/>
                  </a:lnTo>
                  <a:lnTo>
                    <a:pt x="726" y="7"/>
                  </a:lnTo>
                  <a:lnTo>
                    <a:pt x="726" y="7"/>
                  </a:lnTo>
                  <a:lnTo>
                    <a:pt x="726" y="7"/>
                  </a:lnTo>
                  <a:lnTo>
                    <a:pt x="726" y="7"/>
                  </a:lnTo>
                  <a:lnTo>
                    <a:pt x="726" y="7"/>
                  </a:lnTo>
                  <a:lnTo>
                    <a:pt x="726" y="7"/>
                  </a:lnTo>
                  <a:lnTo>
                    <a:pt x="726" y="7"/>
                  </a:lnTo>
                  <a:lnTo>
                    <a:pt x="726" y="7"/>
                  </a:lnTo>
                  <a:lnTo>
                    <a:pt x="724" y="7"/>
                  </a:lnTo>
                  <a:lnTo>
                    <a:pt x="724" y="7"/>
                  </a:lnTo>
                  <a:lnTo>
                    <a:pt x="722" y="4"/>
                  </a:lnTo>
                  <a:lnTo>
                    <a:pt x="722" y="4"/>
                  </a:lnTo>
                  <a:lnTo>
                    <a:pt x="722" y="4"/>
                  </a:lnTo>
                  <a:lnTo>
                    <a:pt x="722" y="4"/>
                  </a:lnTo>
                  <a:lnTo>
                    <a:pt x="719" y="4"/>
                  </a:lnTo>
                  <a:lnTo>
                    <a:pt x="719" y="4"/>
                  </a:lnTo>
                  <a:lnTo>
                    <a:pt x="719" y="4"/>
                  </a:lnTo>
                  <a:lnTo>
                    <a:pt x="719" y="4"/>
                  </a:lnTo>
                  <a:lnTo>
                    <a:pt x="719" y="4"/>
                  </a:lnTo>
                  <a:lnTo>
                    <a:pt x="719" y="4"/>
                  </a:lnTo>
                  <a:lnTo>
                    <a:pt x="717" y="4"/>
                  </a:lnTo>
                  <a:lnTo>
                    <a:pt x="717" y="2"/>
                  </a:lnTo>
                  <a:lnTo>
                    <a:pt x="717" y="2"/>
                  </a:lnTo>
                  <a:lnTo>
                    <a:pt x="717" y="2"/>
                  </a:lnTo>
                  <a:lnTo>
                    <a:pt x="717" y="2"/>
                  </a:lnTo>
                  <a:lnTo>
                    <a:pt x="717" y="2"/>
                  </a:lnTo>
                  <a:lnTo>
                    <a:pt x="717" y="2"/>
                  </a:lnTo>
                  <a:lnTo>
                    <a:pt x="717" y="2"/>
                  </a:lnTo>
                  <a:lnTo>
                    <a:pt x="717" y="2"/>
                  </a:lnTo>
                  <a:lnTo>
                    <a:pt x="717" y="0"/>
                  </a:lnTo>
                  <a:lnTo>
                    <a:pt x="714" y="0"/>
                  </a:lnTo>
                  <a:lnTo>
                    <a:pt x="714" y="0"/>
                  </a:lnTo>
                  <a:lnTo>
                    <a:pt x="714" y="0"/>
                  </a:lnTo>
                  <a:lnTo>
                    <a:pt x="712" y="0"/>
                  </a:lnTo>
                  <a:lnTo>
                    <a:pt x="714" y="2"/>
                  </a:lnTo>
                  <a:lnTo>
                    <a:pt x="712" y="2"/>
                  </a:lnTo>
                  <a:lnTo>
                    <a:pt x="712" y="2"/>
                  </a:lnTo>
                  <a:lnTo>
                    <a:pt x="712" y="2"/>
                  </a:lnTo>
                  <a:lnTo>
                    <a:pt x="710" y="2"/>
                  </a:lnTo>
                  <a:lnTo>
                    <a:pt x="710" y="2"/>
                  </a:lnTo>
                  <a:lnTo>
                    <a:pt x="710" y="2"/>
                  </a:lnTo>
                  <a:lnTo>
                    <a:pt x="707" y="2"/>
                  </a:lnTo>
                  <a:lnTo>
                    <a:pt x="707" y="4"/>
                  </a:lnTo>
                  <a:lnTo>
                    <a:pt x="705" y="2"/>
                  </a:lnTo>
                  <a:lnTo>
                    <a:pt x="705" y="4"/>
                  </a:lnTo>
                  <a:lnTo>
                    <a:pt x="705" y="4"/>
                  </a:lnTo>
                  <a:lnTo>
                    <a:pt x="705" y="4"/>
                  </a:lnTo>
                  <a:lnTo>
                    <a:pt x="705" y="4"/>
                  </a:lnTo>
                  <a:lnTo>
                    <a:pt x="703" y="4"/>
                  </a:lnTo>
                  <a:lnTo>
                    <a:pt x="703" y="7"/>
                  </a:lnTo>
                  <a:lnTo>
                    <a:pt x="703" y="7"/>
                  </a:lnTo>
                  <a:lnTo>
                    <a:pt x="703" y="9"/>
                  </a:lnTo>
                  <a:lnTo>
                    <a:pt x="703" y="9"/>
                  </a:lnTo>
                  <a:lnTo>
                    <a:pt x="703" y="9"/>
                  </a:lnTo>
                  <a:lnTo>
                    <a:pt x="700" y="11"/>
                  </a:lnTo>
                  <a:lnTo>
                    <a:pt x="703" y="11"/>
                  </a:lnTo>
                  <a:lnTo>
                    <a:pt x="703" y="11"/>
                  </a:lnTo>
                  <a:lnTo>
                    <a:pt x="703" y="11"/>
                  </a:lnTo>
                  <a:lnTo>
                    <a:pt x="703" y="11"/>
                  </a:lnTo>
                  <a:lnTo>
                    <a:pt x="703" y="14"/>
                  </a:lnTo>
                  <a:lnTo>
                    <a:pt x="703" y="14"/>
                  </a:lnTo>
                  <a:lnTo>
                    <a:pt x="703" y="14"/>
                  </a:lnTo>
                  <a:lnTo>
                    <a:pt x="703" y="14"/>
                  </a:lnTo>
                  <a:lnTo>
                    <a:pt x="703" y="16"/>
                  </a:lnTo>
                  <a:lnTo>
                    <a:pt x="703" y="16"/>
                  </a:lnTo>
                  <a:lnTo>
                    <a:pt x="703" y="19"/>
                  </a:lnTo>
                  <a:lnTo>
                    <a:pt x="703" y="19"/>
                  </a:lnTo>
                  <a:lnTo>
                    <a:pt x="700" y="19"/>
                  </a:lnTo>
                  <a:lnTo>
                    <a:pt x="700" y="19"/>
                  </a:lnTo>
                  <a:lnTo>
                    <a:pt x="698" y="19"/>
                  </a:lnTo>
                  <a:lnTo>
                    <a:pt x="698" y="19"/>
                  </a:lnTo>
                  <a:lnTo>
                    <a:pt x="698" y="21"/>
                  </a:lnTo>
                  <a:lnTo>
                    <a:pt x="693" y="21"/>
                  </a:lnTo>
                  <a:lnTo>
                    <a:pt x="693" y="21"/>
                  </a:lnTo>
                  <a:lnTo>
                    <a:pt x="693" y="19"/>
                  </a:lnTo>
                  <a:lnTo>
                    <a:pt x="693" y="19"/>
                  </a:lnTo>
                  <a:lnTo>
                    <a:pt x="691" y="19"/>
                  </a:lnTo>
                  <a:lnTo>
                    <a:pt x="691" y="21"/>
                  </a:lnTo>
                  <a:lnTo>
                    <a:pt x="691" y="21"/>
                  </a:lnTo>
                  <a:lnTo>
                    <a:pt x="691" y="21"/>
                  </a:lnTo>
                  <a:lnTo>
                    <a:pt x="691" y="21"/>
                  </a:lnTo>
                  <a:lnTo>
                    <a:pt x="688" y="21"/>
                  </a:lnTo>
                  <a:lnTo>
                    <a:pt x="688" y="23"/>
                  </a:lnTo>
                  <a:lnTo>
                    <a:pt x="688" y="23"/>
                  </a:lnTo>
                  <a:lnTo>
                    <a:pt x="686" y="23"/>
                  </a:lnTo>
                  <a:lnTo>
                    <a:pt x="686" y="21"/>
                  </a:lnTo>
                  <a:lnTo>
                    <a:pt x="684" y="21"/>
                  </a:lnTo>
                  <a:lnTo>
                    <a:pt x="681" y="21"/>
                  </a:lnTo>
                  <a:lnTo>
                    <a:pt x="681" y="21"/>
                  </a:lnTo>
                  <a:lnTo>
                    <a:pt x="681" y="21"/>
                  </a:lnTo>
                  <a:lnTo>
                    <a:pt x="681" y="21"/>
                  </a:lnTo>
                  <a:lnTo>
                    <a:pt x="679" y="23"/>
                  </a:lnTo>
                  <a:lnTo>
                    <a:pt x="677" y="23"/>
                  </a:lnTo>
                  <a:lnTo>
                    <a:pt x="677" y="23"/>
                  </a:lnTo>
                  <a:lnTo>
                    <a:pt x="677" y="23"/>
                  </a:lnTo>
                  <a:lnTo>
                    <a:pt x="677" y="23"/>
                  </a:lnTo>
                  <a:lnTo>
                    <a:pt x="674" y="23"/>
                  </a:lnTo>
                  <a:lnTo>
                    <a:pt x="674" y="23"/>
                  </a:lnTo>
                  <a:lnTo>
                    <a:pt x="674" y="23"/>
                  </a:lnTo>
                  <a:lnTo>
                    <a:pt x="674" y="26"/>
                  </a:lnTo>
                  <a:lnTo>
                    <a:pt x="672" y="26"/>
                  </a:lnTo>
                  <a:lnTo>
                    <a:pt x="672" y="23"/>
                  </a:lnTo>
                  <a:lnTo>
                    <a:pt x="672" y="26"/>
                  </a:lnTo>
                  <a:lnTo>
                    <a:pt x="669" y="26"/>
                  </a:lnTo>
                  <a:lnTo>
                    <a:pt x="667" y="26"/>
                  </a:lnTo>
                  <a:lnTo>
                    <a:pt x="667" y="23"/>
                  </a:lnTo>
                  <a:lnTo>
                    <a:pt x="667" y="23"/>
                  </a:lnTo>
                  <a:lnTo>
                    <a:pt x="667" y="23"/>
                  </a:lnTo>
                  <a:lnTo>
                    <a:pt x="667" y="23"/>
                  </a:lnTo>
                  <a:lnTo>
                    <a:pt x="665" y="21"/>
                  </a:lnTo>
                  <a:lnTo>
                    <a:pt x="665" y="21"/>
                  </a:lnTo>
                  <a:lnTo>
                    <a:pt x="665" y="21"/>
                  </a:lnTo>
                  <a:lnTo>
                    <a:pt x="665" y="19"/>
                  </a:lnTo>
                  <a:lnTo>
                    <a:pt x="662" y="19"/>
                  </a:lnTo>
                  <a:lnTo>
                    <a:pt x="662" y="19"/>
                  </a:lnTo>
                  <a:lnTo>
                    <a:pt x="662" y="19"/>
                  </a:lnTo>
                  <a:lnTo>
                    <a:pt x="660" y="19"/>
                  </a:lnTo>
                  <a:lnTo>
                    <a:pt x="660" y="19"/>
                  </a:lnTo>
                  <a:lnTo>
                    <a:pt x="660" y="16"/>
                  </a:lnTo>
                  <a:lnTo>
                    <a:pt x="660" y="16"/>
                  </a:lnTo>
                  <a:lnTo>
                    <a:pt x="658" y="16"/>
                  </a:lnTo>
                  <a:lnTo>
                    <a:pt x="658" y="16"/>
                  </a:lnTo>
                  <a:lnTo>
                    <a:pt x="658" y="16"/>
                  </a:lnTo>
                  <a:lnTo>
                    <a:pt x="655" y="14"/>
                  </a:lnTo>
                  <a:lnTo>
                    <a:pt x="655" y="16"/>
                  </a:lnTo>
                  <a:lnTo>
                    <a:pt x="655" y="16"/>
                  </a:lnTo>
                  <a:lnTo>
                    <a:pt x="655" y="16"/>
                  </a:lnTo>
                  <a:lnTo>
                    <a:pt x="655" y="16"/>
                  </a:lnTo>
                  <a:lnTo>
                    <a:pt x="653" y="16"/>
                  </a:lnTo>
                  <a:lnTo>
                    <a:pt x="653" y="16"/>
                  </a:lnTo>
                  <a:lnTo>
                    <a:pt x="653" y="14"/>
                  </a:lnTo>
                  <a:lnTo>
                    <a:pt x="653" y="14"/>
                  </a:lnTo>
                  <a:lnTo>
                    <a:pt x="651" y="14"/>
                  </a:lnTo>
                  <a:lnTo>
                    <a:pt x="651" y="16"/>
                  </a:lnTo>
                  <a:lnTo>
                    <a:pt x="651" y="16"/>
                  </a:lnTo>
                  <a:lnTo>
                    <a:pt x="651" y="19"/>
                  </a:lnTo>
                  <a:lnTo>
                    <a:pt x="653" y="19"/>
                  </a:lnTo>
                  <a:lnTo>
                    <a:pt x="653" y="19"/>
                  </a:lnTo>
                  <a:lnTo>
                    <a:pt x="653" y="19"/>
                  </a:lnTo>
                  <a:lnTo>
                    <a:pt x="651" y="21"/>
                  </a:lnTo>
                  <a:lnTo>
                    <a:pt x="648" y="21"/>
                  </a:lnTo>
                  <a:lnTo>
                    <a:pt x="646" y="21"/>
                  </a:lnTo>
                  <a:lnTo>
                    <a:pt x="646" y="21"/>
                  </a:lnTo>
                  <a:lnTo>
                    <a:pt x="646" y="23"/>
                  </a:lnTo>
                  <a:lnTo>
                    <a:pt x="646" y="23"/>
                  </a:lnTo>
                  <a:lnTo>
                    <a:pt x="646" y="23"/>
                  </a:lnTo>
                  <a:lnTo>
                    <a:pt x="646" y="23"/>
                  </a:lnTo>
                  <a:lnTo>
                    <a:pt x="646" y="23"/>
                  </a:lnTo>
                  <a:lnTo>
                    <a:pt x="646" y="23"/>
                  </a:lnTo>
                  <a:lnTo>
                    <a:pt x="643" y="23"/>
                  </a:lnTo>
                  <a:lnTo>
                    <a:pt x="643" y="23"/>
                  </a:lnTo>
                  <a:lnTo>
                    <a:pt x="643" y="23"/>
                  </a:lnTo>
                  <a:lnTo>
                    <a:pt x="641" y="23"/>
                  </a:lnTo>
                  <a:lnTo>
                    <a:pt x="641" y="26"/>
                  </a:lnTo>
                  <a:lnTo>
                    <a:pt x="639" y="26"/>
                  </a:lnTo>
                  <a:lnTo>
                    <a:pt x="639" y="26"/>
                  </a:lnTo>
                  <a:lnTo>
                    <a:pt x="639" y="26"/>
                  </a:lnTo>
                  <a:lnTo>
                    <a:pt x="636" y="26"/>
                  </a:lnTo>
                  <a:lnTo>
                    <a:pt x="636" y="26"/>
                  </a:lnTo>
                  <a:lnTo>
                    <a:pt x="634" y="26"/>
                  </a:lnTo>
                  <a:lnTo>
                    <a:pt x="634" y="26"/>
                  </a:lnTo>
                  <a:lnTo>
                    <a:pt x="632" y="28"/>
                  </a:lnTo>
                  <a:lnTo>
                    <a:pt x="629" y="28"/>
                  </a:lnTo>
                  <a:lnTo>
                    <a:pt x="629" y="28"/>
                  </a:lnTo>
                  <a:lnTo>
                    <a:pt x="629" y="28"/>
                  </a:lnTo>
                  <a:lnTo>
                    <a:pt x="629" y="28"/>
                  </a:lnTo>
                  <a:lnTo>
                    <a:pt x="629" y="28"/>
                  </a:lnTo>
                  <a:lnTo>
                    <a:pt x="629" y="28"/>
                  </a:lnTo>
                  <a:lnTo>
                    <a:pt x="629" y="28"/>
                  </a:lnTo>
                  <a:lnTo>
                    <a:pt x="629" y="30"/>
                  </a:lnTo>
                  <a:lnTo>
                    <a:pt x="629" y="30"/>
                  </a:lnTo>
                  <a:lnTo>
                    <a:pt x="627" y="30"/>
                  </a:lnTo>
                  <a:lnTo>
                    <a:pt x="625" y="30"/>
                  </a:lnTo>
                  <a:lnTo>
                    <a:pt x="625" y="30"/>
                  </a:lnTo>
                  <a:lnTo>
                    <a:pt x="625" y="30"/>
                  </a:lnTo>
                  <a:lnTo>
                    <a:pt x="625" y="30"/>
                  </a:lnTo>
                  <a:lnTo>
                    <a:pt x="622" y="30"/>
                  </a:lnTo>
                  <a:lnTo>
                    <a:pt x="622" y="30"/>
                  </a:lnTo>
                  <a:lnTo>
                    <a:pt x="622" y="30"/>
                  </a:lnTo>
                  <a:lnTo>
                    <a:pt x="620" y="30"/>
                  </a:lnTo>
                  <a:lnTo>
                    <a:pt x="617" y="33"/>
                  </a:lnTo>
                  <a:lnTo>
                    <a:pt x="617" y="33"/>
                  </a:lnTo>
                  <a:lnTo>
                    <a:pt x="615" y="33"/>
                  </a:lnTo>
                  <a:lnTo>
                    <a:pt x="613" y="33"/>
                  </a:lnTo>
                  <a:lnTo>
                    <a:pt x="613" y="35"/>
                  </a:lnTo>
                  <a:lnTo>
                    <a:pt x="610" y="35"/>
                  </a:lnTo>
                  <a:lnTo>
                    <a:pt x="608" y="35"/>
                  </a:lnTo>
                  <a:lnTo>
                    <a:pt x="606" y="38"/>
                  </a:lnTo>
                  <a:lnTo>
                    <a:pt x="603" y="38"/>
                  </a:lnTo>
                  <a:lnTo>
                    <a:pt x="603" y="38"/>
                  </a:lnTo>
                  <a:lnTo>
                    <a:pt x="601" y="38"/>
                  </a:lnTo>
                  <a:lnTo>
                    <a:pt x="601" y="40"/>
                  </a:lnTo>
                  <a:lnTo>
                    <a:pt x="601" y="40"/>
                  </a:lnTo>
                  <a:lnTo>
                    <a:pt x="601" y="40"/>
                  </a:lnTo>
                  <a:lnTo>
                    <a:pt x="601" y="42"/>
                  </a:lnTo>
                  <a:lnTo>
                    <a:pt x="601" y="42"/>
                  </a:lnTo>
                  <a:lnTo>
                    <a:pt x="601" y="42"/>
                  </a:lnTo>
                  <a:lnTo>
                    <a:pt x="601" y="42"/>
                  </a:lnTo>
                  <a:lnTo>
                    <a:pt x="599" y="42"/>
                  </a:lnTo>
                  <a:lnTo>
                    <a:pt x="599" y="42"/>
                  </a:lnTo>
                  <a:lnTo>
                    <a:pt x="599" y="42"/>
                  </a:lnTo>
                  <a:lnTo>
                    <a:pt x="596" y="42"/>
                  </a:lnTo>
                  <a:lnTo>
                    <a:pt x="596" y="42"/>
                  </a:lnTo>
                  <a:lnTo>
                    <a:pt x="594" y="42"/>
                  </a:lnTo>
                  <a:lnTo>
                    <a:pt x="594" y="42"/>
                  </a:lnTo>
                  <a:lnTo>
                    <a:pt x="594" y="40"/>
                  </a:lnTo>
                  <a:lnTo>
                    <a:pt x="594" y="40"/>
                  </a:lnTo>
                  <a:lnTo>
                    <a:pt x="594" y="40"/>
                  </a:lnTo>
                  <a:lnTo>
                    <a:pt x="591" y="40"/>
                  </a:lnTo>
                  <a:lnTo>
                    <a:pt x="591" y="40"/>
                  </a:lnTo>
                  <a:lnTo>
                    <a:pt x="591" y="38"/>
                  </a:lnTo>
                  <a:lnTo>
                    <a:pt x="589" y="38"/>
                  </a:lnTo>
                  <a:lnTo>
                    <a:pt x="589" y="38"/>
                  </a:lnTo>
                  <a:lnTo>
                    <a:pt x="589" y="38"/>
                  </a:lnTo>
                  <a:lnTo>
                    <a:pt x="587" y="35"/>
                  </a:lnTo>
                  <a:lnTo>
                    <a:pt x="587" y="35"/>
                  </a:lnTo>
                  <a:lnTo>
                    <a:pt x="584" y="35"/>
                  </a:lnTo>
                  <a:lnTo>
                    <a:pt x="582" y="35"/>
                  </a:lnTo>
                  <a:lnTo>
                    <a:pt x="582" y="35"/>
                  </a:lnTo>
                  <a:lnTo>
                    <a:pt x="582" y="35"/>
                  </a:lnTo>
                  <a:lnTo>
                    <a:pt x="580" y="35"/>
                  </a:lnTo>
                  <a:lnTo>
                    <a:pt x="580" y="35"/>
                  </a:lnTo>
                  <a:lnTo>
                    <a:pt x="580" y="35"/>
                  </a:lnTo>
                  <a:lnTo>
                    <a:pt x="580" y="33"/>
                  </a:lnTo>
                  <a:lnTo>
                    <a:pt x="577" y="33"/>
                  </a:lnTo>
                  <a:lnTo>
                    <a:pt x="577" y="33"/>
                  </a:lnTo>
                  <a:lnTo>
                    <a:pt x="577" y="30"/>
                  </a:lnTo>
                  <a:lnTo>
                    <a:pt x="577" y="30"/>
                  </a:lnTo>
                  <a:lnTo>
                    <a:pt x="577" y="30"/>
                  </a:lnTo>
                  <a:lnTo>
                    <a:pt x="575" y="30"/>
                  </a:lnTo>
                  <a:lnTo>
                    <a:pt x="575" y="30"/>
                  </a:lnTo>
                  <a:lnTo>
                    <a:pt x="575" y="30"/>
                  </a:lnTo>
                  <a:lnTo>
                    <a:pt x="575" y="30"/>
                  </a:lnTo>
                  <a:lnTo>
                    <a:pt x="572" y="30"/>
                  </a:lnTo>
                  <a:lnTo>
                    <a:pt x="572" y="30"/>
                  </a:lnTo>
                  <a:lnTo>
                    <a:pt x="572" y="30"/>
                  </a:lnTo>
                  <a:lnTo>
                    <a:pt x="572" y="30"/>
                  </a:lnTo>
                  <a:lnTo>
                    <a:pt x="572" y="30"/>
                  </a:lnTo>
                  <a:lnTo>
                    <a:pt x="572" y="33"/>
                  </a:lnTo>
                  <a:lnTo>
                    <a:pt x="572" y="33"/>
                  </a:lnTo>
                  <a:lnTo>
                    <a:pt x="572" y="33"/>
                  </a:lnTo>
                  <a:lnTo>
                    <a:pt x="572" y="33"/>
                  </a:lnTo>
                  <a:lnTo>
                    <a:pt x="570" y="35"/>
                  </a:lnTo>
                  <a:lnTo>
                    <a:pt x="570" y="35"/>
                  </a:lnTo>
                  <a:lnTo>
                    <a:pt x="570" y="35"/>
                  </a:lnTo>
                  <a:lnTo>
                    <a:pt x="568" y="35"/>
                  </a:lnTo>
                  <a:lnTo>
                    <a:pt x="568" y="35"/>
                  </a:lnTo>
                  <a:lnTo>
                    <a:pt x="565" y="35"/>
                  </a:lnTo>
                  <a:lnTo>
                    <a:pt x="565" y="35"/>
                  </a:lnTo>
                  <a:lnTo>
                    <a:pt x="565" y="38"/>
                  </a:lnTo>
                  <a:lnTo>
                    <a:pt x="565" y="38"/>
                  </a:lnTo>
                  <a:lnTo>
                    <a:pt x="565" y="40"/>
                  </a:lnTo>
                  <a:lnTo>
                    <a:pt x="563" y="40"/>
                  </a:lnTo>
                  <a:lnTo>
                    <a:pt x="563" y="40"/>
                  </a:lnTo>
                  <a:lnTo>
                    <a:pt x="563" y="40"/>
                  </a:lnTo>
                  <a:lnTo>
                    <a:pt x="563" y="42"/>
                  </a:lnTo>
                  <a:lnTo>
                    <a:pt x="563" y="42"/>
                  </a:lnTo>
                  <a:lnTo>
                    <a:pt x="563" y="42"/>
                  </a:lnTo>
                  <a:lnTo>
                    <a:pt x="563" y="45"/>
                  </a:lnTo>
                  <a:lnTo>
                    <a:pt x="563" y="45"/>
                  </a:lnTo>
                  <a:lnTo>
                    <a:pt x="563" y="45"/>
                  </a:lnTo>
                  <a:lnTo>
                    <a:pt x="561" y="45"/>
                  </a:lnTo>
                  <a:lnTo>
                    <a:pt x="561" y="45"/>
                  </a:lnTo>
                  <a:lnTo>
                    <a:pt x="561" y="47"/>
                  </a:lnTo>
                  <a:lnTo>
                    <a:pt x="561" y="47"/>
                  </a:lnTo>
                  <a:lnTo>
                    <a:pt x="561" y="47"/>
                  </a:lnTo>
                  <a:lnTo>
                    <a:pt x="561" y="47"/>
                  </a:lnTo>
                  <a:lnTo>
                    <a:pt x="558" y="47"/>
                  </a:lnTo>
                  <a:lnTo>
                    <a:pt x="556" y="47"/>
                  </a:lnTo>
                  <a:lnTo>
                    <a:pt x="556" y="49"/>
                  </a:lnTo>
                  <a:lnTo>
                    <a:pt x="556" y="49"/>
                  </a:lnTo>
                  <a:lnTo>
                    <a:pt x="556" y="52"/>
                  </a:lnTo>
                  <a:lnTo>
                    <a:pt x="556" y="52"/>
                  </a:lnTo>
                  <a:lnTo>
                    <a:pt x="556" y="54"/>
                  </a:lnTo>
                  <a:lnTo>
                    <a:pt x="556" y="54"/>
                  </a:lnTo>
                  <a:lnTo>
                    <a:pt x="556" y="54"/>
                  </a:lnTo>
                  <a:lnTo>
                    <a:pt x="556" y="54"/>
                  </a:lnTo>
                  <a:lnTo>
                    <a:pt x="556" y="56"/>
                  </a:lnTo>
                  <a:lnTo>
                    <a:pt x="556" y="56"/>
                  </a:lnTo>
                  <a:lnTo>
                    <a:pt x="554" y="56"/>
                  </a:lnTo>
                  <a:lnTo>
                    <a:pt x="554" y="59"/>
                  </a:lnTo>
                  <a:lnTo>
                    <a:pt x="554" y="59"/>
                  </a:lnTo>
                  <a:lnTo>
                    <a:pt x="554" y="61"/>
                  </a:lnTo>
                  <a:lnTo>
                    <a:pt x="554" y="61"/>
                  </a:lnTo>
                  <a:lnTo>
                    <a:pt x="554" y="61"/>
                  </a:lnTo>
                  <a:lnTo>
                    <a:pt x="551" y="64"/>
                  </a:lnTo>
                  <a:lnTo>
                    <a:pt x="551" y="64"/>
                  </a:lnTo>
                  <a:lnTo>
                    <a:pt x="551" y="64"/>
                  </a:lnTo>
                  <a:lnTo>
                    <a:pt x="551" y="64"/>
                  </a:lnTo>
                  <a:lnTo>
                    <a:pt x="549" y="66"/>
                  </a:lnTo>
                  <a:lnTo>
                    <a:pt x="549" y="66"/>
                  </a:lnTo>
                  <a:lnTo>
                    <a:pt x="546" y="66"/>
                  </a:lnTo>
                  <a:lnTo>
                    <a:pt x="546" y="66"/>
                  </a:lnTo>
                  <a:lnTo>
                    <a:pt x="539" y="66"/>
                  </a:lnTo>
                  <a:lnTo>
                    <a:pt x="535" y="66"/>
                  </a:lnTo>
                  <a:lnTo>
                    <a:pt x="535" y="66"/>
                  </a:lnTo>
                  <a:lnTo>
                    <a:pt x="532" y="64"/>
                  </a:lnTo>
                  <a:lnTo>
                    <a:pt x="532" y="64"/>
                  </a:lnTo>
                  <a:lnTo>
                    <a:pt x="532" y="64"/>
                  </a:lnTo>
                  <a:lnTo>
                    <a:pt x="532" y="64"/>
                  </a:lnTo>
                  <a:lnTo>
                    <a:pt x="530" y="64"/>
                  </a:lnTo>
                  <a:lnTo>
                    <a:pt x="528" y="61"/>
                  </a:lnTo>
                  <a:lnTo>
                    <a:pt x="525" y="61"/>
                  </a:lnTo>
                  <a:lnTo>
                    <a:pt x="525" y="61"/>
                  </a:lnTo>
                  <a:lnTo>
                    <a:pt x="525" y="61"/>
                  </a:lnTo>
                  <a:lnTo>
                    <a:pt x="523" y="61"/>
                  </a:lnTo>
                  <a:lnTo>
                    <a:pt x="523" y="61"/>
                  </a:lnTo>
                  <a:lnTo>
                    <a:pt x="523" y="61"/>
                  </a:lnTo>
                  <a:lnTo>
                    <a:pt x="523" y="61"/>
                  </a:lnTo>
                  <a:lnTo>
                    <a:pt x="520" y="61"/>
                  </a:lnTo>
                  <a:lnTo>
                    <a:pt x="518" y="61"/>
                  </a:lnTo>
                  <a:lnTo>
                    <a:pt x="518" y="61"/>
                  </a:lnTo>
                  <a:lnTo>
                    <a:pt x="516" y="61"/>
                  </a:lnTo>
                  <a:lnTo>
                    <a:pt x="516" y="59"/>
                  </a:lnTo>
                  <a:lnTo>
                    <a:pt x="516" y="59"/>
                  </a:lnTo>
                  <a:lnTo>
                    <a:pt x="513" y="59"/>
                  </a:lnTo>
                  <a:lnTo>
                    <a:pt x="513" y="59"/>
                  </a:lnTo>
                  <a:lnTo>
                    <a:pt x="511" y="59"/>
                  </a:lnTo>
                  <a:lnTo>
                    <a:pt x="511" y="59"/>
                  </a:lnTo>
                  <a:lnTo>
                    <a:pt x="511" y="59"/>
                  </a:lnTo>
                  <a:lnTo>
                    <a:pt x="511" y="59"/>
                  </a:lnTo>
                  <a:lnTo>
                    <a:pt x="511" y="59"/>
                  </a:lnTo>
                  <a:lnTo>
                    <a:pt x="509" y="59"/>
                  </a:lnTo>
                  <a:lnTo>
                    <a:pt x="509" y="59"/>
                  </a:lnTo>
                  <a:lnTo>
                    <a:pt x="506" y="59"/>
                  </a:lnTo>
                  <a:lnTo>
                    <a:pt x="504" y="59"/>
                  </a:lnTo>
                  <a:lnTo>
                    <a:pt x="499" y="61"/>
                  </a:lnTo>
                  <a:lnTo>
                    <a:pt x="499" y="61"/>
                  </a:lnTo>
                  <a:lnTo>
                    <a:pt x="499" y="61"/>
                  </a:lnTo>
                  <a:lnTo>
                    <a:pt x="497" y="61"/>
                  </a:lnTo>
                  <a:lnTo>
                    <a:pt x="497" y="61"/>
                  </a:lnTo>
                  <a:lnTo>
                    <a:pt x="497" y="59"/>
                  </a:lnTo>
                  <a:lnTo>
                    <a:pt x="497" y="59"/>
                  </a:lnTo>
                  <a:lnTo>
                    <a:pt x="494" y="59"/>
                  </a:lnTo>
                  <a:lnTo>
                    <a:pt x="492" y="59"/>
                  </a:lnTo>
                  <a:lnTo>
                    <a:pt x="492" y="59"/>
                  </a:lnTo>
                  <a:lnTo>
                    <a:pt x="492" y="59"/>
                  </a:lnTo>
                  <a:lnTo>
                    <a:pt x="490" y="59"/>
                  </a:lnTo>
                  <a:lnTo>
                    <a:pt x="487" y="56"/>
                  </a:lnTo>
                  <a:lnTo>
                    <a:pt x="487" y="56"/>
                  </a:lnTo>
                  <a:lnTo>
                    <a:pt x="487" y="56"/>
                  </a:lnTo>
                  <a:lnTo>
                    <a:pt x="487" y="56"/>
                  </a:lnTo>
                  <a:lnTo>
                    <a:pt x="485" y="56"/>
                  </a:lnTo>
                  <a:lnTo>
                    <a:pt x="485" y="56"/>
                  </a:lnTo>
                  <a:lnTo>
                    <a:pt x="485" y="56"/>
                  </a:lnTo>
                  <a:lnTo>
                    <a:pt x="485" y="56"/>
                  </a:lnTo>
                  <a:lnTo>
                    <a:pt x="485" y="56"/>
                  </a:lnTo>
                  <a:lnTo>
                    <a:pt x="483" y="56"/>
                  </a:lnTo>
                  <a:lnTo>
                    <a:pt x="483" y="59"/>
                  </a:lnTo>
                  <a:lnTo>
                    <a:pt x="483" y="59"/>
                  </a:lnTo>
                  <a:lnTo>
                    <a:pt x="483" y="59"/>
                  </a:lnTo>
                  <a:lnTo>
                    <a:pt x="483" y="59"/>
                  </a:lnTo>
                  <a:lnTo>
                    <a:pt x="480" y="59"/>
                  </a:lnTo>
                  <a:lnTo>
                    <a:pt x="480" y="56"/>
                  </a:lnTo>
                  <a:lnTo>
                    <a:pt x="480" y="56"/>
                  </a:lnTo>
                  <a:lnTo>
                    <a:pt x="480" y="56"/>
                  </a:lnTo>
                  <a:lnTo>
                    <a:pt x="478" y="56"/>
                  </a:lnTo>
                  <a:lnTo>
                    <a:pt x="478" y="56"/>
                  </a:lnTo>
                  <a:lnTo>
                    <a:pt x="478" y="56"/>
                  </a:lnTo>
                  <a:lnTo>
                    <a:pt x="475" y="54"/>
                  </a:lnTo>
                  <a:lnTo>
                    <a:pt x="475" y="54"/>
                  </a:lnTo>
                  <a:lnTo>
                    <a:pt x="475" y="52"/>
                  </a:lnTo>
                  <a:lnTo>
                    <a:pt x="473" y="52"/>
                  </a:lnTo>
                  <a:lnTo>
                    <a:pt x="468" y="52"/>
                  </a:lnTo>
                  <a:lnTo>
                    <a:pt x="464" y="49"/>
                  </a:lnTo>
                  <a:lnTo>
                    <a:pt x="461" y="49"/>
                  </a:lnTo>
                  <a:lnTo>
                    <a:pt x="461" y="49"/>
                  </a:lnTo>
                  <a:lnTo>
                    <a:pt x="461" y="52"/>
                  </a:lnTo>
                  <a:lnTo>
                    <a:pt x="459" y="52"/>
                  </a:lnTo>
                  <a:lnTo>
                    <a:pt x="459" y="52"/>
                  </a:lnTo>
                  <a:lnTo>
                    <a:pt x="454" y="52"/>
                  </a:lnTo>
                  <a:lnTo>
                    <a:pt x="449" y="52"/>
                  </a:lnTo>
                  <a:lnTo>
                    <a:pt x="449" y="52"/>
                  </a:lnTo>
                  <a:lnTo>
                    <a:pt x="447" y="52"/>
                  </a:lnTo>
                  <a:lnTo>
                    <a:pt x="442" y="47"/>
                  </a:lnTo>
                  <a:lnTo>
                    <a:pt x="442" y="45"/>
                  </a:lnTo>
                  <a:lnTo>
                    <a:pt x="440" y="45"/>
                  </a:lnTo>
                  <a:lnTo>
                    <a:pt x="442" y="45"/>
                  </a:lnTo>
                  <a:lnTo>
                    <a:pt x="442" y="42"/>
                  </a:lnTo>
                  <a:lnTo>
                    <a:pt x="442" y="42"/>
                  </a:lnTo>
                  <a:lnTo>
                    <a:pt x="442" y="40"/>
                  </a:lnTo>
                  <a:lnTo>
                    <a:pt x="440" y="40"/>
                  </a:lnTo>
                  <a:lnTo>
                    <a:pt x="440" y="38"/>
                  </a:lnTo>
                  <a:lnTo>
                    <a:pt x="440" y="38"/>
                  </a:lnTo>
                  <a:lnTo>
                    <a:pt x="438" y="38"/>
                  </a:lnTo>
                  <a:lnTo>
                    <a:pt x="438" y="35"/>
                  </a:lnTo>
                  <a:lnTo>
                    <a:pt x="435" y="33"/>
                  </a:lnTo>
                  <a:lnTo>
                    <a:pt x="435" y="33"/>
                  </a:lnTo>
                  <a:lnTo>
                    <a:pt x="435" y="33"/>
                  </a:lnTo>
                  <a:lnTo>
                    <a:pt x="433" y="33"/>
                  </a:lnTo>
                  <a:lnTo>
                    <a:pt x="431" y="30"/>
                  </a:lnTo>
                  <a:lnTo>
                    <a:pt x="431" y="30"/>
                  </a:lnTo>
                  <a:lnTo>
                    <a:pt x="428" y="30"/>
                  </a:lnTo>
                  <a:lnTo>
                    <a:pt x="426" y="28"/>
                  </a:lnTo>
                  <a:lnTo>
                    <a:pt x="426" y="26"/>
                  </a:lnTo>
                  <a:lnTo>
                    <a:pt x="421" y="26"/>
                  </a:lnTo>
                  <a:lnTo>
                    <a:pt x="421" y="23"/>
                  </a:lnTo>
                  <a:lnTo>
                    <a:pt x="419" y="23"/>
                  </a:lnTo>
                  <a:lnTo>
                    <a:pt x="419" y="21"/>
                  </a:lnTo>
                  <a:lnTo>
                    <a:pt x="414" y="21"/>
                  </a:lnTo>
                  <a:lnTo>
                    <a:pt x="412" y="21"/>
                  </a:lnTo>
                  <a:lnTo>
                    <a:pt x="412" y="19"/>
                  </a:lnTo>
                  <a:lnTo>
                    <a:pt x="412" y="19"/>
                  </a:lnTo>
                  <a:lnTo>
                    <a:pt x="409" y="16"/>
                  </a:lnTo>
                  <a:lnTo>
                    <a:pt x="409" y="16"/>
                  </a:lnTo>
                  <a:lnTo>
                    <a:pt x="409" y="16"/>
                  </a:lnTo>
                  <a:lnTo>
                    <a:pt x="407" y="16"/>
                  </a:lnTo>
                  <a:lnTo>
                    <a:pt x="404" y="14"/>
                  </a:lnTo>
                  <a:lnTo>
                    <a:pt x="404" y="14"/>
                  </a:lnTo>
                  <a:lnTo>
                    <a:pt x="402" y="14"/>
                  </a:lnTo>
                  <a:lnTo>
                    <a:pt x="402" y="14"/>
                  </a:lnTo>
                  <a:lnTo>
                    <a:pt x="397" y="14"/>
                  </a:lnTo>
                  <a:lnTo>
                    <a:pt x="395" y="11"/>
                  </a:lnTo>
                  <a:lnTo>
                    <a:pt x="393" y="11"/>
                  </a:lnTo>
                  <a:lnTo>
                    <a:pt x="393" y="14"/>
                  </a:lnTo>
                  <a:lnTo>
                    <a:pt x="390" y="14"/>
                  </a:lnTo>
                  <a:lnTo>
                    <a:pt x="388" y="14"/>
                  </a:lnTo>
                  <a:lnTo>
                    <a:pt x="386" y="14"/>
                  </a:lnTo>
                  <a:lnTo>
                    <a:pt x="386" y="14"/>
                  </a:lnTo>
                  <a:lnTo>
                    <a:pt x="383" y="16"/>
                  </a:lnTo>
                  <a:lnTo>
                    <a:pt x="378" y="19"/>
                  </a:lnTo>
                  <a:lnTo>
                    <a:pt x="376" y="21"/>
                  </a:lnTo>
                  <a:lnTo>
                    <a:pt x="376" y="21"/>
                  </a:lnTo>
                  <a:lnTo>
                    <a:pt x="376" y="21"/>
                  </a:lnTo>
                  <a:lnTo>
                    <a:pt x="374" y="23"/>
                  </a:lnTo>
                  <a:lnTo>
                    <a:pt x="374" y="23"/>
                  </a:lnTo>
                  <a:lnTo>
                    <a:pt x="371" y="23"/>
                  </a:lnTo>
                  <a:lnTo>
                    <a:pt x="369" y="23"/>
                  </a:lnTo>
                  <a:lnTo>
                    <a:pt x="369" y="23"/>
                  </a:lnTo>
                  <a:lnTo>
                    <a:pt x="369" y="26"/>
                  </a:lnTo>
                  <a:lnTo>
                    <a:pt x="367" y="26"/>
                  </a:lnTo>
                  <a:lnTo>
                    <a:pt x="367" y="28"/>
                  </a:lnTo>
                  <a:lnTo>
                    <a:pt x="367" y="28"/>
                  </a:lnTo>
                  <a:lnTo>
                    <a:pt x="367" y="30"/>
                  </a:lnTo>
                  <a:lnTo>
                    <a:pt x="367" y="30"/>
                  </a:lnTo>
                  <a:lnTo>
                    <a:pt x="364" y="30"/>
                  </a:lnTo>
                  <a:lnTo>
                    <a:pt x="364" y="30"/>
                  </a:lnTo>
                  <a:lnTo>
                    <a:pt x="364" y="33"/>
                  </a:lnTo>
                  <a:lnTo>
                    <a:pt x="364" y="33"/>
                  </a:lnTo>
                  <a:lnTo>
                    <a:pt x="362" y="35"/>
                  </a:lnTo>
                  <a:lnTo>
                    <a:pt x="362" y="35"/>
                  </a:lnTo>
                  <a:lnTo>
                    <a:pt x="360" y="38"/>
                  </a:lnTo>
                  <a:lnTo>
                    <a:pt x="360" y="38"/>
                  </a:lnTo>
                  <a:lnTo>
                    <a:pt x="360" y="40"/>
                  </a:lnTo>
                  <a:lnTo>
                    <a:pt x="360" y="40"/>
                  </a:lnTo>
                  <a:lnTo>
                    <a:pt x="360" y="40"/>
                  </a:lnTo>
                  <a:lnTo>
                    <a:pt x="357" y="40"/>
                  </a:lnTo>
                  <a:lnTo>
                    <a:pt x="355" y="42"/>
                  </a:lnTo>
                  <a:lnTo>
                    <a:pt x="355" y="45"/>
                  </a:lnTo>
                  <a:lnTo>
                    <a:pt x="352" y="52"/>
                  </a:lnTo>
                  <a:lnTo>
                    <a:pt x="350" y="52"/>
                  </a:lnTo>
                  <a:lnTo>
                    <a:pt x="350" y="54"/>
                  </a:lnTo>
                  <a:lnTo>
                    <a:pt x="345" y="54"/>
                  </a:lnTo>
                  <a:lnTo>
                    <a:pt x="345" y="54"/>
                  </a:lnTo>
                  <a:lnTo>
                    <a:pt x="345" y="54"/>
                  </a:lnTo>
                  <a:lnTo>
                    <a:pt x="343" y="54"/>
                  </a:lnTo>
                  <a:lnTo>
                    <a:pt x="343" y="54"/>
                  </a:lnTo>
                  <a:lnTo>
                    <a:pt x="341" y="54"/>
                  </a:lnTo>
                  <a:lnTo>
                    <a:pt x="341" y="54"/>
                  </a:lnTo>
                  <a:lnTo>
                    <a:pt x="338" y="56"/>
                  </a:lnTo>
                  <a:lnTo>
                    <a:pt x="338" y="56"/>
                  </a:lnTo>
                  <a:lnTo>
                    <a:pt x="341" y="59"/>
                  </a:lnTo>
                  <a:lnTo>
                    <a:pt x="341" y="59"/>
                  </a:lnTo>
                  <a:lnTo>
                    <a:pt x="341" y="61"/>
                  </a:lnTo>
                  <a:lnTo>
                    <a:pt x="341" y="61"/>
                  </a:lnTo>
                  <a:lnTo>
                    <a:pt x="343" y="66"/>
                  </a:lnTo>
                  <a:lnTo>
                    <a:pt x="345" y="66"/>
                  </a:lnTo>
                  <a:lnTo>
                    <a:pt x="345" y="71"/>
                  </a:lnTo>
                  <a:lnTo>
                    <a:pt x="345" y="75"/>
                  </a:lnTo>
                  <a:lnTo>
                    <a:pt x="345" y="75"/>
                  </a:lnTo>
                  <a:lnTo>
                    <a:pt x="345" y="78"/>
                  </a:lnTo>
                  <a:lnTo>
                    <a:pt x="343" y="80"/>
                  </a:lnTo>
                  <a:lnTo>
                    <a:pt x="343" y="80"/>
                  </a:lnTo>
                  <a:lnTo>
                    <a:pt x="343" y="80"/>
                  </a:lnTo>
                  <a:lnTo>
                    <a:pt x="343" y="82"/>
                  </a:lnTo>
                  <a:lnTo>
                    <a:pt x="343" y="90"/>
                  </a:lnTo>
                  <a:lnTo>
                    <a:pt x="343" y="101"/>
                  </a:lnTo>
                  <a:lnTo>
                    <a:pt x="345" y="104"/>
                  </a:lnTo>
                  <a:lnTo>
                    <a:pt x="345" y="111"/>
                  </a:lnTo>
                  <a:lnTo>
                    <a:pt x="343" y="118"/>
                  </a:lnTo>
                  <a:lnTo>
                    <a:pt x="343" y="118"/>
                  </a:lnTo>
                  <a:lnTo>
                    <a:pt x="343" y="120"/>
                  </a:lnTo>
                  <a:lnTo>
                    <a:pt x="343" y="120"/>
                  </a:lnTo>
                  <a:lnTo>
                    <a:pt x="343" y="120"/>
                  </a:lnTo>
                  <a:lnTo>
                    <a:pt x="341" y="123"/>
                  </a:lnTo>
                  <a:lnTo>
                    <a:pt x="338" y="123"/>
                  </a:lnTo>
                  <a:lnTo>
                    <a:pt x="338" y="123"/>
                  </a:lnTo>
                  <a:lnTo>
                    <a:pt x="336" y="130"/>
                  </a:lnTo>
                  <a:lnTo>
                    <a:pt x="336" y="130"/>
                  </a:lnTo>
                  <a:lnTo>
                    <a:pt x="336" y="130"/>
                  </a:lnTo>
                  <a:lnTo>
                    <a:pt x="336" y="132"/>
                  </a:lnTo>
                  <a:lnTo>
                    <a:pt x="336" y="132"/>
                  </a:lnTo>
                  <a:lnTo>
                    <a:pt x="334" y="135"/>
                  </a:lnTo>
                  <a:lnTo>
                    <a:pt x="334" y="137"/>
                  </a:lnTo>
                  <a:lnTo>
                    <a:pt x="334" y="137"/>
                  </a:lnTo>
                  <a:lnTo>
                    <a:pt x="334" y="139"/>
                  </a:lnTo>
                  <a:lnTo>
                    <a:pt x="331" y="142"/>
                  </a:lnTo>
                  <a:lnTo>
                    <a:pt x="326" y="149"/>
                  </a:lnTo>
                  <a:lnTo>
                    <a:pt x="326" y="149"/>
                  </a:lnTo>
                  <a:lnTo>
                    <a:pt x="326" y="149"/>
                  </a:lnTo>
                  <a:lnTo>
                    <a:pt x="324" y="153"/>
                  </a:lnTo>
                  <a:lnTo>
                    <a:pt x="322" y="153"/>
                  </a:lnTo>
                  <a:lnTo>
                    <a:pt x="322" y="153"/>
                  </a:lnTo>
                  <a:lnTo>
                    <a:pt x="322" y="158"/>
                  </a:lnTo>
                  <a:lnTo>
                    <a:pt x="322" y="158"/>
                  </a:lnTo>
                  <a:lnTo>
                    <a:pt x="322" y="161"/>
                  </a:lnTo>
                  <a:lnTo>
                    <a:pt x="319" y="161"/>
                  </a:lnTo>
                  <a:lnTo>
                    <a:pt x="319" y="163"/>
                  </a:lnTo>
                  <a:lnTo>
                    <a:pt x="319" y="163"/>
                  </a:lnTo>
                  <a:lnTo>
                    <a:pt x="319" y="163"/>
                  </a:lnTo>
                  <a:lnTo>
                    <a:pt x="317" y="163"/>
                  </a:lnTo>
                  <a:lnTo>
                    <a:pt x="317" y="165"/>
                  </a:lnTo>
                  <a:lnTo>
                    <a:pt x="317" y="165"/>
                  </a:lnTo>
                  <a:lnTo>
                    <a:pt x="315" y="172"/>
                  </a:lnTo>
                  <a:lnTo>
                    <a:pt x="315" y="172"/>
                  </a:lnTo>
                  <a:lnTo>
                    <a:pt x="315" y="175"/>
                  </a:lnTo>
                  <a:lnTo>
                    <a:pt x="315" y="175"/>
                  </a:lnTo>
                  <a:lnTo>
                    <a:pt x="315" y="182"/>
                  </a:lnTo>
                  <a:lnTo>
                    <a:pt x="315" y="184"/>
                  </a:lnTo>
                  <a:lnTo>
                    <a:pt x="315" y="184"/>
                  </a:lnTo>
                  <a:lnTo>
                    <a:pt x="315" y="184"/>
                  </a:lnTo>
                  <a:lnTo>
                    <a:pt x="315" y="187"/>
                  </a:lnTo>
                  <a:lnTo>
                    <a:pt x="315" y="187"/>
                  </a:lnTo>
                  <a:lnTo>
                    <a:pt x="315" y="203"/>
                  </a:lnTo>
                  <a:lnTo>
                    <a:pt x="315" y="203"/>
                  </a:lnTo>
                  <a:lnTo>
                    <a:pt x="312" y="210"/>
                  </a:lnTo>
                  <a:lnTo>
                    <a:pt x="310" y="213"/>
                  </a:lnTo>
                  <a:lnTo>
                    <a:pt x="310" y="215"/>
                  </a:lnTo>
                  <a:lnTo>
                    <a:pt x="307" y="220"/>
                  </a:lnTo>
                  <a:lnTo>
                    <a:pt x="307" y="222"/>
                  </a:lnTo>
                  <a:lnTo>
                    <a:pt x="307" y="224"/>
                  </a:lnTo>
                  <a:lnTo>
                    <a:pt x="305" y="227"/>
                  </a:lnTo>
                  <a:lnTo>
                    <a:pt x="305" y="229"/>
                  </a:lnTo>
                  <a:lnTo>
                    <a:pt x="303" y="232"/>
                  </a:lnTo>
                  <a:lnTo>
                    <a:pt x="303" y="232"/>
                  </a:lnTo>
                  <a:lnTo>
                    <a:pt x="303" y="236"/>
                  </a:lnTo>
                  <a:lnTo>
                    <a:pt x="303" y="241"/>
                  </a:lnTo>
                  <a:lnTo>
                    <a:pt x="305" y="248"/>
                  </a:lnTo>
                  <a:lnTo>
                    <a:pt x="305" y="248"/>
                  </a:lnTo>
                  <a:lnTo>
                    <a:pt x="305" y="253"/>
                  </a:lnTo>
                  <a:lnTo>
                    <a:pt x="305" y="255"/>
                  </a:lnTo>
                  <a:lnTo>
                    <a:pt x="305" y="255"/>
                  </a:lnTo>
                  <a:lnTo>
                    <a:pt x="305" y="258"/>
                  </a:lnTo>
                  <a:lnTo>
                    <a:pt x="307" y="258"/>
                  </a:lnTo>
                  <a:lnTo>
                    <a:pt x="307" y="260"/>
                  </a:lnTo>
                  <a:lnTo>
                    <a:pt x="307" y="260"/>
                  </a:lnTo>
                  <a:lnTo>
                    <a:pt x="307" y="262"/>
                  </a:lnTo>
                  <a:lnTo>
                    <a:pt x="307" y="267"/>
                  </a:lnTo>
                  <a:lnTo>
                    <a:pt x="307" y="267"/>
                  </a:lnTo>
                  <a:lnTo>
                    <a:pt x="303" y="274"/>
                  </a:lnTo>
                  <a:lnTo>
                    <a:pt x="298" y="286"/>
                  </a:lnTo>
                  <a:lnTo>
                    <a:pt x="298" y="286"/>
                  </a:lnTo>
                  <a:lnTo>
                    <a:pt x="296" y="298"/>
                  </a:lnTo>
                  <a:lnTo>
                    <a:pt x="296" y="298"/>
                  </a:lnTo>
                  <a:lnTo>
                    <a:pt x="296" y="300"/>
                  </a:lnTo>
                  <a:lnTo>
                    <a:pt x="296" y="305"/>
                  </a:lnTo>
                  <a:lnTo>
                    <a:pt x="298" y="314"/>
                  </a:lnTo>
                  <a:lnTo>
                    <a:pt x="296" y="314"/>
                  </a:lnTo>
                  <a:lnTo>
                    <a:pt x="296" y="317"/>
                  </a:lnTo>
                  <a:lnTo>
                    <a:pt x="293" y="319"/>
                  </a:lnTo>
                  <a:lnTo>
                    <a:pt x="293" y="319"/>
                  </a:lnTo>
                  <a:lnTo>
                    <a:pt x="291" y="319"/>
                  </a:lnTo>
                  <a:lnTo>
                    <a:pt x="291" y="322"/>
                  </a:lnTo>
                  <a:lnTo>
                    <a:pt x="291" y="322"/>
                  </a:lnTo>
                  <a:lnTo>
                    <a:pt x="291" y="322"/>
                  </a:lnTo>
                  <a:lnTo>
                    <a:pt x="291" y="322"/>
                  </a:lnTo>
                  <a:lnTo>
                    <a:pt x="291" y="322"/>
                  </a:lnTo>
                  <a:lnTo>
                    <a:pt x="289" y="324"/>
                  </a:lnTo>
                  <a:lnTo>
                    <a:pt x="286" y="326"/>
                  </a:lnTo>
                  <a:lnTo>
                    <a:pt x="279" y="336"/>
                  </a:lnTo>
                  <a:lnTo>
                    <a:pt x="277" y="336"/>
                  </a:lnTo>
                  <a:lnTo>
                    <a:pt x="277" y="338"/>
                  </a:lnTo>
                  <a:lnTo>
                    <a:pt x="277" y="338"/>
                  </a:lnTo>
                  <a:lnTo>
                    <a:pt x="274" y="338"/>
                  </a:lnTo>
                  <a:lnTo>
                    <a:pt x="274" y="338"/>
                  </a:lnTo>
                  <a:lnTo>
                    <a:pt x="274" y="340"/>
                  </a:lnTo>
                  <a:lnTo>
                    <a:pt x="272" y="340"/>
                  </a:lnTo>
                  <a:lnTo>
                    <a:pt x="270" y="340"/>
                  </a:lnTo>
                  <a:lnTo>
                    <a:pt x="267" y="343"/>
                  </a:lnTo>
                  <a:lnTo>
                    <a:pt x="267" y="343"/>
                  </a:lnTo>
                  <a:lnTo>
                    <a:pt x="263" y="343"/>
                  </a:lnTo>
                  <a:lnTo>
                    <a:pt x="260" y="345"/>
                  </a:lnTo>
                  <a:lnTo>
                    <a:pt x="258" y="345"/>
                  </a:lnTo>
                  <a:lnTo>
                    <a:pt x="258" y="345"/>
                  </a:lnTo>
                  <a:lnTo>
                    <a:pt x="258" y="345"/>
                  </a:lnTo>
                  <a:lnTo>
                    <a:pt x="258" y="345"/>
                  </a:lnTo>
                  <a:lnTo>
                    <a:pt x="258" y="345"/>
                  </a:lnTo>
                  <a:lnTo>
                    <a:pt x="255" y="348"/>
                  </a:lnTo>
                  <a:lnTo>
                    <a:pt x="253" y="350"/>
                  </a:lnTo>
                  <a:lnTo>
                    <a:pt x="253" y="350"/>
                  </a:lnTo>
                  <a:lnTo>
                    <a:pt x="251" y="352"/>
                  </a:lnTo>
                  <a:lnTo>
                    <a:pt x="248" y="355"/>
                  </a:lnTo>
                  <a:lnTo>
                    <a:pt x="248" y="355"/>
                  </a:lnTo>
                  <a:lnTo>
                    <a:pt x="248" y="355"/>
                  </a:lnTo>
                  <a:lnTo>
                    <a:pt x="248" y="355"/>
                  </a:lnTo>
                  <a:lnTo>
                    <a:pt x="246" y="357"/>
                  </a:lnTo>
                  <a:lnTo>
                    <a:pt x="246" y="359"/>
                  </a:lnTo>
                  <a:lnTo>
                    <a:pt x="244" y="362"/>
                  </a:lnTo>
                  <a:lnTo>
                    <a:pt x="241" y="364"/>
                  </a:lnTo>
                  <a:lnTo>
                    <a:pt x="241" y="366"/>
                  </a:lnTo>
                  <a:lnTo>
                    <a:pt x="239" y="369"/>
                  </a:lnTo>
                  <a:lnTo>
                    <a:pt x="239" y="371"/>
                  </a:lnTo>
                  <a:lnTo>
                    <a:pt x="237" y="374"/>
                  </a:lnTo>
                  <a:lnTo>
                    <a:pt x="237" y="374"/>
                  </a:lnTo>
                  <a:lnTo>
                    <a:pt x="237" y="374"/>
                  </a:lnTo>
                  <a:lnTo>
                    <a:pt x="237" y="376"/>
                  </a:lnTo>
                  <a:lnTo>
                    <a:pt x="237" y="376"/>
                  </a:lnTo>
                  <a:lnTo>
                    <a:pt x="237" y="378"/>
                  </a:lnTo>
                  <a:lnTo>
                    <a:pt x="237" y="381"/>
                  </a:lnTo>
                  <a:lnTo>
                    <a:pt x="232" y="385"/>
                  </a:lnTo>
                  <a:lnTo>
                    <a:pt x="232" y="385"/>
                  </a:lnTo>
                  <a:lnTo>
                    <a:pt x="232" y="385"/>
                  </a:lnTo>
                  <a:lnTo>
                    <a:pt x="232" y="388"/>
                  </a:lnTo>
                  <a:lnTo>
                    <a:pt x="232" y="388"/>
                  </a:lnTo>
                  <a:lnTo>
                    <a:pt x="229" y="388"/>
                  </a:lnTo>
                  <a:lnTo>
                    <a:pt x="229" y="388"/>
                  </a:lnTo>
                  <a:lnTo>
                    <a:pt x="229" y="388"/>
                  </a:lnTo>
                  <a:lnTo>
                    <a:pt x="227" y="388"/>
                  </a:lnTo>
                  <a:lnTo>
                    <a:pt x="227" y="390"/>
                  </a:lnTo>
                  <a:lnTo>
                    <a:pt x="225" y="393"/>
                  </a:lnTo>
                  <a:lnTo>
                    <a:pt x="222" y="395"/>
                  </a:lnTo>
                  <a:lnTo>
                    <a:pt x="218" y="397"/>
                  </a:lnTo>
                  <a:lnTo>
                    <a:pt x="218" y="397"/>
                  </a:lnTo>
                  <a:lnTo>
                    <a:pt x="215" y="400"/>
                  </a:lnTo>
                  <a:lnTo>
                    <a:pt x="215" y="402"/>
                  </a:lnTo>
                  <a:lnTo>
                    <a:pt x="213" y="402"/>
                  </a:lnTo>
                  <a:lnTo>
                    <a:pt x="213" y="404"/>
                  </a:lnTo>
                  <a:lnTo>
                    <a:pt x="213" y="404"/>
                  </a:lnTo>
                  <a:lnTo>
                    <a:pt x="213" y="404"/>
                  </a:lnTo>
                  <a:lnTo>
                    <a:pt x="213" y="407"/>
                  </a:lnTo>
                  <a:lnTo>
                    <a:pt x="213" y="409"/>
                  </a:lnTo>
                  <a:lnTo>
                    <a:pt x="213" y="409"/>
                  </a:lnTo>
                  <a:lnTo>
                    <a:pt x="213" y="409"/>
                  </a:lnTo>
                  <a:lnTo>
                    <a:pt x="213" y="411"/>
                  </a:lnTo>
                  <a:lnTo>
                    <a:pt x="213" y="411"/>
                  </a:lnTo>
                  <a:lnTo>
                    <a:pt x="213" y="411"/>
                  </a:lnTo>
                  <a:lnTo>
                    <a:pt x="213" y="414"/>
                  </a:lnTo>
                  <a:lnTo>
                    <a:pt x="215" y="426"/>
                  </a:lnTo>
                  <a:lnTo>
                    <a:pt x="215" y="435"/>
                  </a:lnTo>
                  <a:lnTo>
                    <a:pt x="213" y="437"/>
                  </a:lnTo>
                  <a:lnTo>
                    <a:pt x="213" y="440"/>
                  </a:lnTo>
                  <a:lnTo>
                    <a:pt x="213" y="440"/>
                  </a:lnTo>
                  <a:lnTo>
                    <a:pt x="213" y="442"/>
                  </a:lnTo>
                  <a:lnTo>
                    <a:pt x="213" y="445"/>
                  </a:lnTo>
                  <a:lnTo>
                    <a:pt x="213" y="447"/>
                  </a:lnTo>
                  <a:lnTo>
                    <a:pt x="213" y="449"/>
                  </a:lnTo>
                  <a:lnTo>
                    <a:pt x="213" y="454"/>
                  </a:lnTo>
                  <a:lnTo>
                    <a:pt x="213" y="454"/>
                  </a:lnTo>
                  <a:lnTo>
                    <a:pt x="215" y="454"/>
                  </a:lnTo>
                  <a:lnTo>
                    <a:pt x="215" y="456"/>
                  </a:lnTo>
                  <a:lnTo>
                    <a:pt x="213" y="459"/>
                  </a:lnTo>
                  <a:lnTo>
                    <a:pt x="215" y="459"/>
                  </a:lnTo>
                  <a:lnTo>
                    <a:pt x="215" y="461"/>
                  </a:lnTo>
                  <a:lnTo>
                    <a:pt x="215" y="461"/>
                  </a:lnTo>
                  <a:lnTo>
                    <a:pt x="215" y="461"/>
                  </a:lnTo>
                  <a:lnTo>
                    <a:pt x="215" y="464"/>
                  </a:lnTo>
                  <a:lnTo>
                    <a:pt x="215" y="464"/>
                  </a:lnTo>
                  <a:lnTo>
                    <a:pt x="215" y="466"/>
                  </a:lnTo>
                  <a:lnTo>
                    <a:pt x="213" y="471"/>
                  </a:lnTo>
                  <a:lnTo>
                    <a:pt x="210" y="473"/>
                  </a:lnTo>
                  <a:lnTo>
                    <a:pt x="210" y="475"/>
                  </a:lnTo>
                  <a:lnTo>
                    <a:pt x="206" y="480"/>
                  </a:lnTo>
                  <a:lnTo>
                    <a:pt x="203" y="482"/>
                  </a:lnTo>
                  <a:lnTo>
                    <a:pt x="203" y="485"/>
                  </a:lnTo>
                  <a:lnTo>
                    <a:pt x="203" y="485"/>
                  </a:lnTo>
                  <a:lnTo>
                    <a:pt x="201" y="487"/>
                  </a:lnTo>
                  <a:lnTo>
                    <a:pt x="201" y="490"/>
                  </a:lnTo>
                  <a:lnTo>
                    <a:pt x="201" y="492"/>
                  </a:lnTo>
                  <a:lnTo>
                    <a:pt x="199" y="492"/>
                  </a:lnTo>
                  <a:lnTo>
                    <a:pt x="199" y="494"/>
                  </a:lnTo>
                  <a:lnTo>
                    <a:pt x="199" y="497"/>
                  </a:lnTo>
                  <a:lnTo>
                    <a:pt x="196" y="497"/>
                  </a:lnTo>
                  <a:lnTo>
                    <a:pt x="196" y="497"/>
                  </a:lnTo>
                  <a:lnTo>
                    <a:pt x="194" y="499"/>
                  </a:lnTo>
                  <a:lnTo>
                    <a:pt x="192" y="499"/>
                  </a:lnTo>
                  <a:lnTo>
                    <a:pt x="189" y="499"/>
                  </a:lnTo>
                  <a:lnTo>
                    <a:pt x="180" y="501"/>
                  </a:lnTo>
                  <a:lnTo>
                    <a:pt x="180" y="501"/>
                  </a:lnTo>
                  <a:lnTo>
                    <a:pt x="177" y="501"/>
                  </a:lnTo>
                  <a:lnTo>
                    <a:pt x="177" y="504"/>
                  </a:lnTo>
                  <a:lnTo>
                    <a:pt x="177" y="508"/>
                  </a:lnTo>
                  <a:lnTo>
                    <a:pt x="175" y="508"/>
                  </a:lnTo>
                  <a:lnTo>
                    <a:pt x="175" y="511"/>
                  </a:lnTo>
                  <a:lnTo>
                    <a:pt x="175" y="511"/>
                  </a:lnTo>
                  <a:lnTo>
                    <a:pt x="175" y="511"/>
                  </a:lnTo>
                  <a:lnTo>
                    <a:pt x="173" y="511"/>
                  </a:lnTo>
                  <a:lnTo>
                    <a:pt x="170" y="513"/>
                  </a:lnTo>
                  <a:lnTo>
                    <a:pt x="166" y="516"/>
                  </a:lnTo>
                  <a:lnTo>
                    <a:pt x="163" y="516"/>
                  </a:lnTo>
                  <a:lnTo>
                    <a:pt x="163" y="516"/>
                  </a:lnTo>
                  <a:lnTo>
                    <a:pt x="161" y="518"/>
                  </a:lnTo>
                  <a:lnTo>
                    <a:pt x="161" y="518"/>
                  </a:lnTo>
                  <a:lnTo>
                    <a:pt x="161" y="518"/>
                  </a:lnTo>
                  <a:lnTo>
                    <a:pt x="158" y="523"/>
                  </a:lnTo>
                  <a:lnTo>
                    <a:pt x="156" y="525"/>
                  </a:lnTo>
                  <a:lnTo>
                    <a:pt x="154" y="527"/>
                  </a:lnTo>
                  <a:lnTo>
                    <a:pt x="151" y="527"/>
                  </a:lnTo>
                  <a:lnTo>
                    <a:pt x="151" y="530"/>
                  </a:lnTo>
                  <a:lnTo>
                    <a:pt x="151" y="530"/>
                  </a:lnTo>
                  <a:lnTo>
                    <a:pt x="147" y="535"/>
                  </a:lnTo>
                  <a:lnTo>
                    <a:pt x="142" y="542"/>
                  </a:lnTo>
                  <a:lnTo>
                    <a:pt x="142" y="542"/>
                  </a:lnTo>
                  <a:lnTo>
                    <a:pt x="142" y="542"/>
                  </a:lnTo>
                  <a:lnTo>
                    <a:pt x="139" y="544"/>
                  </a:lnTo>
                  <a:lnTo>
                    <a:pt x="137" y="544"/>
                  </a:lnTo>
                  <a:lnTo>
                    <a:pt x="135" y="546"/>
                  </a:lnTo>
                  <a:lnTo>
                    <a:pt x="132" y="546"/>
                  </a:lnTo>
                  <a:lnTo>
                    <a:pt x="130" y="546"/>
                  </a:lnTo>
                  <a:lnTo>
                    <a:pt x="130" y="546"/>
                  </a:lnTo>
                  <a:lnTo>
                    <a:pt x="128" y="546"/>
                  </a:lnTo>
                  <a:lnTo>
                    <a:pt x="128" y="546"/>
                  </a:lnTo>
                  <a:lnTo>
                    <a:pt x="128" y="546"/>
                  </a:lnTo>
                  <a:lnTo>
                    <a:pt x="128" y="544"/>
                  </a:lnTo>
                  <a:lnTo>
                    <a:pt x="128" y="544"/>
                  </a:lnTo>
                  <a:lnTo>
                    <a:pt x="125" y="544"/>
                  </a:lnTo>
                  <a:lnTo>
                    <a:pt x="125" y="544"/>
                  </a:lnTo>
                  <a:lnTo>
                    <a:pt x="125" y="544"/>
                  </a:lnTo>
                  <a:lnTo>
                    <a:pt x="125" y="544"/>
                  </a:lnTo>
                  <a:lnTo>
                    <a:pt x="123" y="544"/>
                  </a:lnTo>
                  <a:lnTo>
                    <a:pt x="123" y="544"/>
                  </a:lnTo>
                  <a:lnTo>
                    <a:pt x="121" y="544"/>
                  </a:lnTo>
                  <a:lnTo>
                    <a:pt x="121" y="546"/>
                  </a:lnTo>
                  <a:lnTo>
                    <a:pt x="121" y="546"/>
                  </a:lnTo>
                  <a:lnTo>
                    <a:pt x="118" y="546"/>
                  </a:lnTo>
                  <a:lnTo>
                    <a:pt x="118" y="546"/>
                  </a:lnTo>
                  <a:lnTo>
                    <a:pt x="118" y="544"/>
                  </a:lnTo>
                  <a:lnTo>
                    <a:pt x="118" y="542"/>
                  </a:lnTo>
                  <a:lnTo>
                    <a:pt x="118" y="539"/>
                  </a:lnTo>
                  <a:lnTo>
                    <a:pt x="118" y="539"/>
                  </a:lnTo>
                  <a:lnTo>
                    <a:pt x="118" y="539"/>
                  </a:lnTo>
                  <a:lnTo>
                    <a:pt x="118" y="539"/>
                  </a:lnTo>
                  <a:lnTo>
                    <a:pt x="118" y="537"/>
                  </a:lnTo>
                  <a:lnTo>
                    <a:pt x="118" y="537"/>
                  </a:lnTo>
                  <a:lnTo>
                    <a:pt x="118" y="537"/>
                  </a:lnTo>
                  <a:lnTo>
                    <a:pt x="118" y="535"/>
                  </a:lnTo>
                  <a:lnTo>
                    <a:pt x="118" y="535"/>
                  </a:lnTo>
                  <a:lnTo>
                    <a:pt x="116" y="535"/>
                  </a:lnTo>
                  <a:lnTo>
                    <a:pt x="116" y="532"/>
                  </a:lnTo>
                  <a:lnTo>
                    <a:pt x="116" y="530"/>
                  </a:lnTo>
                  <a:lnTo>
                    <a:pt x="116" y="530"/>
                  </a:lnTo>
                  <a:lnTo>
                    <a:pt x="116" y="530"/>
                  </a:lnTo>
                  <a:lnTo>
                    <a:pt x="116" y="527"/>
                  </a:lnTo>
                  <a:lnTo>
                    <a:pt x="116" y="527"/>
                  </a:lnTo>
                  <a:lnTo>
                    <a:pt x="118" y="527"/>
                  </a:lnTo>
                  <a:lnTo>
                    <a:pt x="118" y="525"/>
                  </a:lnTo>
                  <a:lnTo>
                    <a:pt x="121" y="525"/>
                  </a:lnTo>
                  <a:lnTo>
                    <a:pt x="121" y="525"/>
                  </a:lnTo>
                  <a:lnTo>
                    <a:pt x="121" y="523"/>
                  </a:lnTo>
                  <a:lnTo>
                    <a:pt x="121" y="523"/>
                  </a:lnTo>
                  <a:lnTo>
                    <a:pt x="121" y="523"/>
                  </a:lnTo>
                  <a:lnTo>
                    <a:pt x="121" y="520"/>
                  </a:lnTo>
                  <a:lnTo>
                    <a:pt x="118" y="520"/>
                  </a:lnTo>
                  <a:lnTo>
                    <a:pt x="118" y="518"/>
                  </a:lnTo>
                  <a:lnTo>
                    <a:pt x="118" y="518"/>
                  </a:lnTo>
                  <a:lnTo>
                    <a:pt x="118" y="518"/>
                  </a:lnTo>
                  <a:lnTo>
                    <a:pt x="118" y="516"/>
                  </a:lnTo>
                  <a:lnTo>
                    <a:pt x="118" y="516"/>
                  </a:lnTo>
                  <a:lnTo>
                    <a:pt x="118" y="516"/>
                  </a:lnTo>
                  <a:lnTo>
                    <a:pt x="118" y="516"/>
                  </a:lnTo>
                  <a:lnTo>
                    <a:pt x="118" y="513"/>
                  </a:lnTo>
                  <a:lnTo>
                    <a:pt x="118" y="513"/>
                  </a:lnTo>
                  <a:lnTo>
                    <a:pt x="116" y="513"/>
                  </a:lnTo>
                  <a:lnTo>
                    <a:pt x="113" y="516"/>
                  </a:lnTo>
                  <a:lnTo>
                    <a:pt x="111" y="516"/>
                  </a:lnTo>
                  <a:lnTo>
                    <a:pt x="111" y="516"/>
                  </a:lnTo>
                  <a:lnTo>
                    <a:pt x="109" y="518"/>
                  </a:lnTo>
                  <a:lnTo>
                    <a:pt x="106" y="520"/>
                  </a:lnTo>
                  <a:lnTo>
                    <a:pt x="104" y="520"/>
                  </a:lnTo>
                  <a:lnTo>
                    <a:pt x="99" y="520"/>
                  </a:lnTo>
                  <a:lnTo>
                    <a:pt x="97" y="520"/>
                  </a:lnTo>
                  <a:lnTo>
                    <a:pt x="97" y="523"/>
                  </a:lnTo>
                  <a:lnTo>
                    <a:pt x="97" y="523"/>
                  </a:lnTo>
                  <a:lnTo>
                    <a:pt x="97" y="523"/>
                  </a:lnTo>
                  <a:lnTo>
                    <a:pt x="95" y="525"/>
                  </a:lnTo>
                  <a:lnTo>
                    <a:pt x="95" y="525"/>
                  </a:lnTo>
                  <a:lnTo>
                    <a:pt x="95" y="525"/>
                  </a:lnTo>
                  <a:lnTo>
                    <a:pt x="92" y="525"/>
                  </a:lnTo>
                  <a:lnTo>
                    <a:pt x="92" y="525"/>
                  </a:lnTo>
                  <a:lnTo>
                    <a:pt x="92" y="525"/>
                  </a:lnTo>
                  <a:lnTo>
                    <a:pt x="90" y="525"/>
                  </a:lnTo>
                  <a:lnTo>
                    <a:pt x="90" y="525"/>
                  </a:lnTo>
                  <a:lnTo>
                    <a:pt x="90" y="525"/>
                  </a:lnTo>
                  <a:lnTo>
                    <a:pt x="87" y="523"/>
                  </a:lnTo>
                  <a:lnTo>
                    <a:pt x="87" y="523"/>
                  </a:lnTo>
                  <a:lnTo>
                    <a:pt x="87" y="523"/>
                  </a:lnTo>
                  <a:lnTo>
                    <a:pt x="85" y="523"/>
                  </a:lnTo>
                  <a:lnTo>
                    <a:pt x="83" y="523"/>
                  </a:lnTo>
                  <a:lnTo>
                    <a:pt x="80" y="523"/>
                  </a:lnTo>
                  <a:lnTo>
                    <a:pt x="80" y="525"/>
                  </a:lnTo>
                  <a:lnTo>
                    <a:pt x="83" y="530"/>
                  </a:lnTo>
                  <a:lnTo>
                    <a:pt x="80" y="530"/>
                  </a:lnTo>
                  <a:lnTo>
                    <a:pt x="80" y="532"/>
                  </a:lnTo>
                  <a:lnTo>
                    <a:pt x="80" y="535"/>
                  </a:lnTo>
                  <a:lnTo>
                    <a:pt x="80" y="535"/>
                  </a:lnTo>
                  <a:lnTo>
                    <a:pt x="80" y="537"/>
                  </a:lnTo>
                  <a:lnTo>
                    <a:pt x="80" y="537"/>
                  </a:lnTo>
                  <a:lnTo>
                    <a:pt x="80" y="537"/>
                  </a:lnTo>
                  <a:lnTo>
                    <a:pt x="80" y="537"/>
                  </a:lnTo>
                  <a:lnTo>
                    <a:pt x="80" y="537"/>
                  </a:lnTo>
                  <a:lnTo>
                    <a:pt x="80" y="537"/>
                  </a:lnTo>
                  <a:lnTo>
                    <a:pt x="80" y="539"/>
                  </a:lnTo>
                  <a:lnTo>
                    <a:pt x="78" y="539"/>
                  </a:lnTo>
                  <a:lnTo>
                    <a:pt x="78" y="537"/>
                  </a:lnTo>
                  <a:lnTo>
                    <a:pt x="78" y="537"/>
                  </a:lnTo>
                  <a:lnTo>
                    <a:pt x="76" y="539"/>
                  </a:lnTo>
                  <a:lnTo>
                    <a:pt x="76" y="542"/>
                  </a:lnTo>
                  <a:lnTo>
                    <a:pt x="73" y="542"/>
                  </a:lnTo>
                  <a:lnTo>
                    <a:pt x="73" y="542"/>
                  </a:lnTo>
                  <a:lnTo>
                    <a:pt x="73" y="542"/>
                  </a:lnTo>
                  <a:lnTo>
                    <a:pt x="71" y="539"/>
                  </a:lnTo>
                  <a:lnTo>
                    <a:pt x="71" y="539"/>
                  </a:lnTo>
                  <a:lnTo>
                    <a:pt x="71" y="539"/>
                  </a:lnTo>
                  <a:lnTo>
                    <a:pt x="69" y="539"/>
                  </a:lnTo>
                  <a:lnTo>
                    <a:pt x="69" y="542"/>
                  </a:lnTo>
                  <a:lnTo>
                    <a:pt x="69" y="542"/>
                  </a:lnTo>
                  <a:lnTo>
                    <a:pt x="69" y="542"/>
                  </a:lnTo>
                  <a:lnTo>
                    <a:pt x="69" y="542"/>
                  </a:lnTo>
                  <a:lnTo>
                    <a:pt x="66" y="544"/>
                  </a:lnTo>
                  <a:lnTo>
                    <a:pt x="64" y="546"/>
                  </a:lnTo>
                  <a:lnTo>
                    <a:pt x="64" y="546"/>
                  </a:lnTo>
                  <a:lnTo>
                    <a:pt x="64" y="544"/>
                  </a:lnTo>
                  <a:lnTo>
                    <a:pt x="61" y="542"/>
                  </a:lnTo>
                  <a:lnTo>
                    <a:pt x="61" y="542"/>
                  </a:lnTo>
                  <a:lnTo>
                    <a:pt x="61" y="542"/>
                  </a:lnTo>
                  <a:lnTo>
                    <a:pt x="61" y="542"/>
                  </a:lnTo>
                  <a:lnTo>
                    <a:pt x="57" y="539"/>
                  </a:lnTo>
                  <a:lnTo>
                    <a:pt x="57" y="539"/>
                  </a:lnTo>
                  <a:lnTo>
                    <a:pt x="54" y="537"/>
                  </a:lnTo>
                  <a:lnTo>
                    <a:pt x="52" y="535"/>
                  </a:lnTo>
                  <a:lnTo>
                    <a:pt x="52" y="535"/>
                  </a:lnTo>
                  <a:lnTo>
                    <a:pt x="52" y="535"/>
                  </a:lnTo>
                  <a:lnTo>
                    <a:pt x="50" y="532"/>
                  </a:lnTo>
                  <a:lnTo>
                    <a:pt x="50" y="532"/>
                  </a:lnTo>
                  <a:lnTo>
                    <a:pt x="50" y="530"/>
                  </a:lnTo>
                  <a:lnTo>
                    <a:pt x="47" y="530"/>
                  </a:lnTo>
                  <a:lnTo>
                    <a:pt x="47" y="532"/>
                  </a:lnTo>
                  <a:lnTo>
                    <a:pt x="47" y="532"/>
                  </a:lnTo>
                  <a:lnTo>
                    <a:pt x="47" y="535"/>
                  </a:lnTo>
                  <a:lnTo>
                    <a:pt x="45" y="535"/>
                  </a:lnTo>
                  <a:lnTo>
                    <a:pt x="33" y="537"/>
                  </a:lnTo>
                  <a:lnTo>
                    <a:pt x="33" y="539"/>
                  </a:lnTo>
                  <a:lnTo>
                    <a:pt x="31" y="539"/>
                  </a:lnTo>
                  <a:lnTo>
                    <a:pt x="31" y="542"/>
                  </a:lnTo>
                  <a:lnTo>
                    <a:pt x="31" y="542"/>
                  </a:lnTo>
                  <a:lnTo>
                    <a:pt x="31" y="544"/>
                  </a:lnTo>
                  <a:lnTo>
                    <a:pt x="31" y="544"/>
                  </a:lnTo>
                  <a:lnTo>
                    <a:pt x="28" y="544"/>
                  </a:lnTo>
                  <a:lnTo>
                    <a:pt x="26" y="546"/>
                  </a:lnTo>
                  <a:lnTo>
                    <a:pt x="26" y="546"/>
                  </a:lnTo>
                  <a:lnTo>
                    <a:pt x="26" y="549"/>
                  </a:lnTo>
                  <a:lnTo>
                    <a:pt x="26" y="549"/>
                  </a:lnTo>
                  <a:lnTo>
                    <a:pt x="24" y="549"/>
                  </a:lnTo>
                  <a:lnTo>
                    <a:pt x="24" y="549"/>
                  </a:lnTo>
                  <a:lnTo>
                    <a:pt x="21" y="549"/>
                  </a:lnTo>
                  <a:lnTo>
                    <a:pt x="21" y="551"/>
                  </a:lnTo>
                  <a:lnTo>
                    <a:pt x="21" y="553"/>
                  </a:lnTo>
                  <a:lnTo>
                    <a:pt x="19" y="553"/>
                  </a:lnTo>
                  <a:lnTo>
                    <a:pt x="14" y="556"/>
                  </a:lnTo>
                  <a:lnTo>
                    <a:pt x="14" y="556"/>
                  </a:lnTo>
                  <a:lnTo>
                    <a:pt x="14" y="556"/>
                  </a:lnTo>
                  <a:lnTo>
                    <a:pt x="14" y="556"/>
                  </a:lnTo>
                  <a:lnTo>
                    <a:pt x="14" y="556"/>
                  </a:lnTo>
                  <a:lnTo>
                    <a:pt x="14" y="556"/>
                  </a:lnTo>
                  <a:lnTo>
                    <a:pt x="14" y="556"/>
                  </a:lnTo>
                  <a:lnTo>
                    <a:pt x="14" y="558"/>
                  </a:lnTo>
                  <a:lnTo>
                    <a:pt x="14" y="558"/>
                  </a:lnTo>
                  <a:lnTo>
                    <a:pt x="16" y="558"/>
                  </a:lnTo>
                  <a:lnTo>
                    <a:pt x="16" y="558"/>
                  </a:lnTo>
                  <a:lnTo>
                    <a:pt x="19" y="561"/>
                  </a:lnTo>
                  <a:lnTo>
                    <a:pt x="19" y="565"/>
                  </a:lnTo>
                  <a:lnTo>
                    <a:pt x="16" y="570"/>
                  </a:lnTo>
                  <a:lnTo>
                    <a:pt x="16" y="577"/>
                  </a:lnTo>
                  <a:lnTo>
                    <a:pt x="16" y="582"/>
                  </a:lnTo>
                  <a:lnTo>
                    <a:pt x="16" y="587"/>
                  </a:lnTo>
                  <a:lnTo>
                    <a:pt x="16" y="591"/>
                  </a:lnTo>
                  <a:lnTo>
                    <a:pt x="12" y="591"/>
                  </a:lnTo>
                  <a:lnTo>
                    <a:pt x="7" y="591"/>
                  </a:lnTo>
                  <a:lnTo>
                    <a:pt x="2" y="591"/>
                  </a:lnTo>
                  <a:lnTo>
                    <a:pt x="0" y="594"/>
                  </a:lnTo>
                  <a:lnTo>
                    <a:pt x="2" y="596"/>
                  </a:lnTo>
                  <a:lnTo>
                    <a:pt x="5" y="598"/>
                  </a:lnTo>
                  <a:lnTo>
                    <a:pt x="7" y="601"/>
                  </a:lnTo>
                  <a:lnTo>
                    <a:pt x="9" y="603"/>
                  </a:lnTo>
                  <a:lnTo>
                    <a:pt x="9" y="603"/>
                  </a:lnTo>
                  <a:lnTo>
                    <a:pt x="9" y="603"/>
                  </a:lnTo>
                  <a:lnTo>
                    <a:pt x="9" y="603"/>
                  </a:lnTo>
                  <a:lnTo>
                    <a:pt x="9" y="603"/>
                  </a:lnTo>
                  <a:lnTo>
                    <a:pt x="9" y="606"/>
                  </a:lnTo>
                  <a:lnTo>
                    <a:pt x="12" y="606"/>
                  </a:lnTo>
                  <a:lnTo>
                    <a:pt x="12" y="606"/>
                  </a:lnTo>
                  <a:lnTo>
                    <a:pt x="12" y="606"/>
                  </a:lnTo>
                  <a:lnTo>
                    <a:pt x="12" y="606"/>
                  </a:lnTo>
                  <a:lnTo>
                    <a:pt x="12" y="606"/>
                  </a:lnTo>
                  <a:lnTo>
                    <a:pt x="14" y="606"/>
                  </a:lnTo>
                  <a:lnTo>
                    <a:pt x="14" y="606"/>
                  </a:lnTo>
                  <a:lnTo>
                    <a:pt x="14" y="606"/>
                  </a:lnTo>
                  <a:lnTo>
                    <a:pt x="14" y="606"/>
                  </a:lnTo>
                  <a:lnTo>
                    <a:pt x="14" y="608"/>
                  </a:lnTo>
                  <a:lnTo>
                    <a:pt x="12" y="608"/>
                  </a:lnTo>
                  <a:lnTo>
                    <a:pt x="12" y="608"/>
                  </a:lnTo>
                  <a:lnTo>
                    <a:pt x="14" y="608"/>
                  </a:lnTo>
                  <a:lnTo>
                    <a:pt x="14" y="608"/>
                  </a:lnTo>
                  <a:lnTo>
                    <a:pt x="19" y="608"/>
                  </a:lnTo>
                  <a:lnTo>
                    <a:pt x="21" y="606"/>
                  </a:lnTo>
                  <a:lnTo>
                    <a:pt x="26" y="606"/>
                  </a:lnTo>
                  <a:lnTo>
                    <a:pt x="28" y="606"/>
                  </a:lnTo>
                  <a:lnTo>
                    <a:pt x="28" y="603"/>
                  </a:lnTo>
                  <a:lnTo>
                    <a:pt x="28" y="601"/>
                  </a:lnTo>
                  <a:lnTo>
                    <a:pt x="31" y="598"/>
                  </a:lnTo>
                  <a:lnTo>
                    <a:pt x="31" y="598"/>
                  </a:lnTo>
                  <a:lnTo>
                    <a:pt x="31" y="598"/>
                  </a:lnTo>
                  <a:lnTo>
                    <a:pt x="33" y="598"/>
                  </a:lnTo>
                  <a:lnTo>
                    <a:pt x="33" y="596"/>
                  </a:lnTo>
                  <a:lnTo>
                    <a:pt x="35" y="596"/>
                  </a:lnTo>
                  <a:lnTo>
                    <a:pt x="38" y="596"/>
                  </a:lnTo>
                  <a:lnTo>
                    <a:pt x="40" y="596"/>
                  </a:lnTo>
                  <a:lnTo>
                    <a:pt x="40" y="596"/>
                  </a:lnTo>
                  <a:lnTo>
                    <a:pt x="42" y="596"/>
                  </a:lnTo>
                  <a:lnTo>
                    <a:pt x="42" y="596"/>
                  </a:lnTo>
                  <a:lnTo>
                    <a:pt x="45" y="598"/>
                  </a:lnTo>
                  <a:lnTo>
                    <a:pt x="47" y="598"/>
                  </a:lnTo>
                  <a:lnTo>
                    <a:pt x="47" y="598"/>
                  </a:lnTo>
                  <a:lnTo>
                    <a:pt x="50" y="598"/>
                  </a:lnTo>
                  <a:lnTo>
                    <a:pt x="50" y="598"/>
                  </a:lnTo>
                  <a:lnTo>
                    <a:pt x="52" y="598"/>
                  </a:lnTo>
                  <a:lnTo>
                    <a:pt x="52" y="598"/>
                  </a:lnTo>
                  <a:lnTo>
                    <a:pt x="52" y="598"/>
                  </a:lnTo>
                  <a:lnTo>
                    <a:pt x="52" y="598"/>
                  </a:lnTo>
                  <a:lnTo>
                    <a:pt x="52" y="598"/>
                  </a:lnTo>
                  <a:lnTo>
                    <a:pt x="57" y="598"/>
                  </a:lnTo>
                  <a:lnTo>
                    <a:pt x="59" y="598"/>
                  </a:lnTo>
                  <a:lnTo>
                    <a:pt x="61" y="601"/>
                  </a:lnTo>
                  <a:lnTo>
                    <a:pt x="61" y="598"/>
                  </a:lnTo>
                  <a:lnTo>
                    <a:pt x="64" y="598"/>
                  </a:lnTo>
                  <a:lnTo>
                    <a:pt x="64" y="598"/>
                  </a:lnTo>
                  <a:lnTo>
                    <a:pt x="66" y="598"/>
                  </a:lnTo>
                  <a:lnTo>
                    <a:pt x="69" y="598"/>
                  </a:lnTo>
                  <a:lnTo>
                    <a:pt x="71" y="598"/>
                  </a:lnTo>
                  <a:lnTo>
                    <a:pt x="71" y="598"/>
                  </a:lnTo>
                  <a:lnTo>
                    <a:pt x="73" y="598"/>
                  </a:lnTo>
                  <a:lnTo>
                    <a:pt x="73" y="598"/>
                  </a:lnTo>
                  <a:lnTo>
                    <a:pt x="78" y="598"/>
                  </a:lnTo>
                  <a:lnTo>
                    <a:pt x="85" y="598"/>
                  </a:lnTo>
                  <a:lnTo>
                    <a:pt x="95" y="598"/>
                  </a:lnTo>
                  <a:lnTo>
                    <a:pt x="95" y="598"/>
                  </a:lnTo>
                  <a:lnTo>
                    <a:pt x="97" y="598"/>
                  </a:lnTo>
                  <a:lnTo>
                    <a:pt x="97" y="598"/>
                  </a:lnTo>
                  <a:lnTo>
                    <a:pt x="104" y="598"/>
                  </a:lnTo>
                  <a:lnTo>
                    <a:pt x="106" y="598"/>
                  </a:lnTo>
                  <a:lnTo>
                    <a:pt x="109" y="601"/>
                  </a:lnTo>
                  <a:lnTo>
                    <a:pt x="109" y="601"/>
                  </a:lnTo>
                  <a:lnTo>
                    <a:pt x="116" y="601"/>
                  </a:lnTo>
                  <a:lnTo>
                    <a:pt x="121" y="601"/>
                  </a:lnTo>
                  <a:lnTo>
                    <a:pt x="123" y="601"/>
                  </a:lnTo>
                  <a:lnTo>
                    <a:pt x="125" y="601"/>
                  </a:lnTo>
                  <a:lnTo>
                    <a:pt x="128" y="601"/>
                  </a:lnTo>
                  <a:lnTo>
                    <a:pt x="135" y="598"/>
                  </a:lnTo>
                  <a:lnTo>
                    <a:pt x="137" y="598"/>
                  </a:lnTo>
                  <a:lnTo>
                    <a:pt x="139" y="598"/>
                  </a:lnTo>
                  <a:lnTo>
                    <a:pt x="144" y="598"/>
                  </a:lnTo>
                  <a:lnTo>
                    <a:pt x="149" y="598"/>
                  </a:lnTo>
                  <a:lnTo>
                    <a:pt x="154" y="598"/>
                  </a:lnTo>
                  <a:lnTo>
                    <a:pt x="158" y="598"/>
                  </a:lnTo>
                  <a:lnTo>
                    <a:pt x="163" y="598"/>
                  </a:lnTo>
                  <a:lnTo>
                    <a:pt x="168" y="598"/>
                  </a:lnTo>
                  <a:lnTo>
                    <a:pt x="173" y="598"/>
                  </a:lnTo>
                  <a:lnTo>
                    <a:pt x="177" y="598"/>
                  </a:lnTo>
                  <a:lnTo>
                    <a:pt x="182" y="598"/>
                  </a:lnTo>
                  <a:lnTo>
                    <a:pt x="187" y="598"/>
                  </a:lnTo>
                  <a:lnTo>
                    <a:pt x="194" y="598"/>
                  </a:lnTo>
                  <a:lnTo>
                    <a:pt x="199" y="598"/>
                  </a:lnTo>
                  <a:lnTo>
                    <a:pt x="203" y="598"/>
                  </a:lnTo>
                  <a:lnTo>
                    <a:pt x="208" y="598"/>
                  </a:lnTo>
                  <a:lnTo>
                    <a:pt x="208" y="598"/>
                  </a:lnTo>
                  <a:lnTo>
                    <a:pt x="213" y="598"/>
                  </a:lnTo>
                  <a:lnTo>
                    <a:pt x="218" y="598"/>
                  </a:lnTo>
                  <a:lnTo>
                    <a:pt x="220" y="598"/>
                  </a:lnTo>
                  <a:lnTo>
                    <a:pt x="222" y="598"/>
                  </a:lnTo>
                  <a:lnTo>
                    <a:pt x="222" y="598"/>
                  </a:lnTo>
                  <a:lnTo>
                    <a:pt x="222" y="598"/>
                  </a:lnTo>
                  <a:lnTo>
                    <a:pt x="225" y="601"/>
                  </a:lnTo>
                  <a:lnTo>
                    <a:pt x="225" y="601"/>
                  </a:lnTo>
                  <a:lnTo>
                    <a:pt x="227" y="601"/>
                  </a:lnTo>
                  <a:lnTo>
                    <a:pt x="227" y="601"/>
                  </a:lnTo>
                  <a:lnTo>
                    <a:pt x="229" y="598"/>
                  </a:lnTo>
                  <a:lnTo>
                    <a:pt x="229" y="598"/>
                  </a:lnTo>
                  <a:lnTo>
                    <a:pt x="232" y="601"/>
                  </a:lnTo>
                  <a:lnTo>
                    <a:pt x="234" y="601"/>
                  </a:lnTo>
                  <a:lnTo>
                    <a:pt x="234" y="601"/>
                  </a:lnTo>
                  <a:lnTo>
                    <a:pt x="237" y="601"/>
                  </a:lnTo>
                  <a:lnTo>
                    <a:pt x="234" y="603"/>
                  </a:lnTo>
                  <a:lnTo>
                    <a:pt x="234" y="603"/>
                  </a:lnTo>
                  <a:lnTo>
                    <a:pt x="234" y="603"/>
                  </a:lnTo>
                  <a:lnTo>
                    <a:pt x="234" y="603"/>
                  </a:lnTo>
                  <a:lnTo>
                    <a:pt x="234" y="606"/>
                  </a:lnTo>
                  <a:lnTo>
                    <a:pt x="237" y="606"/>
                  </a:lnTo>
                  <a:lnTo>
                    <a:pt x="237" y="608"/>
                  </a:lnTo>
                  <a:lnTo>
                    <a:pt x="237" y="610"/>
                  </a:lnTo>
                  <a:lnTo>
                    <a:pt x="237" y="610"/>
                  </a:lnTo>
                  <a:lnTo>
                    <a:pt x="237" y="608"/>
                  </a:lnTo>
                  <a:lnTo>
                    <a:pt x="237" y="608"/>
                  </a:lnTo>
                  <a:lnTo>
                    <a:pt x="237" y="610"/>
                  </a:lnTo>
                  <a:lnTo>
                    <a:pt x="237" y="610"/>
                  </a:lnTo>
                  <a:lnTo>
                    <a:pt x="237" y="610"/>
                  </a:lnTo>
                  <a:lnTo>
                    <a:pt x="239" y="610"/>
                  </a:lnTo>
                  <a:lnTo>
                    <a:pt x="239" y="613"/>
                  </a:lnTo>
                  <a:lnTo>
                    <a:pt x="239" y="613"/>
                  </a:lnTo>
                  <a:lnTo>
                    <a:pt x="241" y="613"/>
                  </a:lnTo>
                  <a:lnTo>
                    <a:pt x="241" y="613"/>
                  </a:lnTo>
                  <a:lnTo>
                    <a:pt x="241" y="615"/>
                  </a:lnTo>
                  <a:lnTo>
                    <a:pt x="241" y="615"/>
                  </a:lnTo>
                  <a:lnTo>
                    <a:pt x="241" y="615"/>
                  </a:lnTo>
                  <a:lnTo>
                    <a:pt x="241" y="617"/>
                  </a:lnTo>
                  <a:lnTo>
                    <a:pt x="241" y="617"/>
                  </a:lnTo>
                  <a:lnTo>
                    <a:pt x="241" y="617"/>
                  </a:lnTo>
                  <a:lnTo>
                    <a:pt x="241" y="622"/>
                  </a:lnTo>
                  <a:lnTo>
                    <a:pt x="241" y="622"/>
                  </a:lnTo>
                  <a:lnTo>
                    <a:pt x="241" y="622"/>
                  </a:lnTo>
                  <a:lnTo>
                    <a:pt x="241" y="624"/>
                  </a:lnTo>
                  <a:lnTo>
                    <a:pt x="241" y="624"/>
                  </a:lnTo>
                  <a:lnTo>
                    <a:pt x="241" y="624"/>
                  </a:lnTo>
                  <a:lnTo>
                    <a:pt x="241" y="624"/>
                  </a:lnTo>
                  <a:lnTo>
                    <a:pt x="241" y="624"/>
                  </a:lnTo>
                  <a:lnTo>
                    <a:pt x="241" y="624"/>
                  </a:lnTo>
                  <a:lnTo>
                    <a:pt x="241" y="627"/>
                  </a:lnTo>
                  <a:lnTo>
                    <a:pt x="241" y="627"/>
                  </a:lnTo>
                  <a:lnTo>
                    <a:pt x="241" y="627"/>
                  </a:lnTo>
                  <a:lnTo>
                    <a:pt x="241" y="629"/>
                  </a:lnTo>
                  <a:lnTo>
                    <a:pt x="241" y="627"/>
                  </a:lnTo>
                  <a:lnTo>
                    <a:pt x="241" y="629"/>
                  </a:lnTo>
                  <a:lnTo>
                    <a:pt x="241" y="629"/>
                  </a:lnTo>
                  <a:lnTo>
                    <a:pt x="241" y="629"/>
                  </a:lnTo>
                  <a:lnTo>
                    <a:pt x="241" y="629"/>
                  </a:lnTo>
                  <a:lnTo>
                    <a:pt x="241" y="632"/>
                  </a:lnTo>
                  <a:lnTo>
                    <a:pt x="241" y="632"/>
                  </a:lnTo>
                  <a:lnTo>
                    <a:pt x="241" y="632"/>
                  </a:lnTo>
                  <a:lnTo>
                    <a:pt x="241" y="632"/>
                  </a:lnTo>
                  <a:lnTo>
                    <a:pt x="241" y="632"/>
                  </a:lnTo>
                  <a:lnTo>
                    <a:pt x="244" y="634"/>
                  </a:lnTo>
                  <a:lnTo>
                    <a:pt x="244" y="634"/>
                  </a:lnTo>
                  <a:lnTo>
                    <a:pt x="244" y="634"/>
                  </a:lnTo>
                  <a:lnTo>
                    <a:pt x="244" y="636"/>
                  </a:lnTo>
                  <a:lnTo>
                    <a:pt x="244" y="636"/>
                  </a:lnTo>
                  <a:lnTo>
                    <a:pt x="244" y="636"/>
                  </a:lnTo>
                  <a:lnTo>
                    <a:pt x="244" y="639"/>
                  </a:lnTo>
                  <a:lnTo>
                    <a:pt x="244" y="641"/>
                  </a:lnTo>
                  <a:lnTo>
                    <a:pt x="244" y="641"/>
                  </a:lnTo>
                  <a:lnTo>
                    <a:pt x="244" y="643"/>
                  </a:lnTo>
                  <a:lnTo>
                    <a:pt x="244" y="643"/>
                  </a:lnTo>
                  <a:lnTo>
                    <a:pt x="248" y="648"/>
                  </a:lnTo>
                  <a:lnTo>
                    <a:pt x="248" y="648"/>
                  </a:lnTo>
                  <a:lnTo>
                    <a:pt x="248" y="650"/>
                  </a:lnTo>
                  <a:lnTo>
                    <a:pt x="248" y="650"/>
                  </a:lnTo>
                  <a:lnTo>
                    <a:pt x="248" y="650"/>
                  </a:lnTo>
                  <a:lnTo>
                    <a:pt x="248" y="650"/>
                  </a:lnTo>
                  <a:lnTo>
                    <a:pt x="251" y="650"/>
                  </a:lnTo>
                  <a:lnTo>
                    <a:pt x="251" y="650"/>
                  </a:lnTo>
                  <a:lnTo>
                    <a:pt x="253" y="653"/>
                  </a:lnTo>
                  <a:lnTo>
                    <a:pt x="253" y="653"/>
                  </a:lnTo>
                  <a:lnTo>
                    <a:pt x="253" y="655"/>
                  </a:lnTo>
                  <a:lnTo>
                    <a:pt x="253" y="658"/>
                  </a:lnTo>
                  <a:lnTo>
                    <a:pt x="253" y="658"/>
                  </a:lnTo>
                  <a:lnTo>
                    <a:pt x="253" y="658"/>
                  </a:lnTo>
                  <a:lnTo>
                    <a:pt x="253" y="658"/>
                  </a:lnTo>
                  <a:lnTo>
                    <a:pt x="253" y="658"/>
                  </a:lnTo>
                  <a:lnTo>
                    <a:pt x="255" y="658"/>
                  </a:lnTo>
                  <a:lnTo>
                    <a:pt x="255" y="658"/>
                  </a:lnTo>
                  <a:lnTo>
                    <a:pt x="255" y="660"/>
                  </a:lnTo>
                  <a:lnTo>
                    <a:pt x="255" y="660"/>
                  </a:lnTo>
                  <a:lnTo>
                    <a:pt x="255" y="660"/>
                  </a:lnTo>
                  <a:lnTo>
                    <a:pt x="255" y="662"/>
                  </a:lnTo>
                  <a:lnTo>
                    <a:pt x="255" y="662"/>
                  </a:lnTo>
                  <a:lnTo>
                    <a:pt x="253" y="662"/>
                  </a:lnTo>
                  <a:lnTo>
                    <a:pt x="253" y="665"/>
                  </a:lnTo>
                  <a:lnTo>
                    <a:pt x="253" y="667"/>
                  </a:lnTo>
                  <a:lnTo>
                    <a:pt x="253" y="669"/>
                  </a:lnTo>
                  <a:lnTo>
                    <a:pt x="255" y="672"/>
                  </a:lnTo>
                  <a:lnTo>
                    <a:pt x="255" y="672"/>
                  </a:lnTo>
                  <a:lnTo>
                    <a:pt x="255" y="672"/>
                  </a:lnTo>
                  <a:lnTo>
                    <a:pt x="255" y="672"/>
                  </a:lnTo>
                  <a:lnTo>
                    <a:pt x="255" y="674"/>
                  </a:lnTo>
                  <a:lnTo>
                    <a:pt x="255" y="674"/>
                  </a:lnTo>
                  <a:lnTo>
                    <a:pt x="258" y="674"/>
                  </a:lnTo>
                  <a:lnTo>
                    <a:pt x="258" y="677"/>
                  </a:lnTo>
                  <a:lnTo>
                    <a:pt x="260" y="677"/>
                  </a:lnTo>
                  <a:lnTo>
                    <a:pt x="260" y="677"/>
                  </a:lnTo>
                  <a:lnTo>
                    <a:pt x="263" y="679"/>
                  </a:lnTo>
                  <a:lnTo>
                    <a:pt x="263" y="679"/>
                  </a:lnTo>
                  <a:lnTo>
                    <a:pt x="263" y="679"/>
                  </a:lnTo>
                  <a:lnTo>
                    <a:pt x="263" y="681"/>
                  </a:lnTo>
                  <a:lnTo>
                    <a:pt x="263" y="681"/>
                  </a:lnTo>
                  <a:lnTo>
                    <a:pt x="263" y="681"/>
                  </a:lnTo>
                  <a:lnTo>
                    <a:pt x="263" y="681"/>
                  </a:lnTo>
                  <a:lnTo>
                    <a:pt x="265" y="681"/>
                  </a:lnTo>
                  <a:lnTo>
                    <a:pt x="265" y="681"/>
                  </a:lnTo>
                  <a:lnTo>
                    <a:pt x="265" y="681"/>
                  </a:lnTo>
                  <a:lnTo>
                    <a:pt x="265" y="681"/>
                  </a:lnTo>
                  <a:lnTo>
                    <a:pt x="267" y="681"/>
                  </a:lnTo>
                  <a:lnTo>
                    <a:pt x="267" y="684"/>
                  </a:lnTo>
                  <a:lnTo>
                    <a:pt x="267" y="684"/>
                  </a:lnTo>
                  <a:lnTo>
                    <a:pt x="265" y="684"/>
                  </a:lnTo>
                  <a:lnTo>
                    <a:pt x="265" y="684"/>
                  </a:lnTo>
                  <a:lnTo>
                    <a:pt x="265" y="684"/>
                  </a:lnTo>
                  <a:lnTo>
                    <a:pt x="265" y="684"/>
                  </a:lnTo>
                  <a:lnTo>
                    <a:pt x="265" y="686"/>
                  </a:lnTo>
                  <a:lnTo>
                    <a:pt x="265" y="686"/>
                  </a:lnTo>
                  <a:lnTo>
                    <a:pt x="267" y="686"/>
                  </a:lnTo>
                  <a:lnTo>
                    <a:pt x="267" y="686"/>
                  </a:lnTo>
                  <a:lnTo>
                    <a:pt x="267" y="688"/>
                  </a:lnTo>
                  <a:lnTo>
                    <a:pt x="270" y="691"/>
                  </a:lnTo>
                  <a:lnTo>
                    <a:pt x="272" y="693"/>
                  </a:lnTo>
                  <a:lnTo>
                    <a:pt x="272" y="693"/>
                  </a:lnTo>
                  <a:lnTo>
                    <a:pt x="272" y="693"/>
                  </a:lnTo>
                  <a:lnTo>
                    <a:pt x="272" y="695"/>
                  </a:lnTo>
                  <a:lnTo>
                    <a:pt x="272" y="695"/>
                  </a:lnTo>
                  <a:lnTo>
                    <a:pt x="272" y="698"/>
                  </a:lnTo>
                  <a:lnTo>
                    <a:pt x="272" y="695"/>
                  </a:lnTo>
                  <a:lnTo>
                    <a:pt x="274" y="698"/>
                  </a:lnTo>
                  <a:lnTo>
                    <a:pt x="274" y="698"/>
                  </a:lnTo>
                  <a:lnTo>
                    <a:pt x="274" y="698"/>
                  </a:lnTo>
                  <a:lnTo>
                    <a:pt x="272" y="698"/>
                  </a:lnTo>
                  <a:lnTo>
                    <a:pt x="274" y="698"/>
                  </a:lnTo>
                  <a:lnTo>
                    <a:pt x="274" y="698"/>
                  </a:lnTo>
                  <a:lnTo>
                    <a:pt x="274" y="698"/>
                  </a:lnTo>
                  <a:lnTo>
                    <a:pt x="274" y="698"/>
                  </a:lnTo>
                  <a:lnTo>
                    <a:pt x="274" y="700"/>
                  </a:lnTo>
                  <a:lnTo>
                    <a:pt x="274" y="700"/>
                  </a:lnTo>
                  <a:lnTo>
                    <a:pt x="274" y="700"/>
                  </a:lnTo>
                  <a:lnTo>
                    <a:pt x="274" y="700"/>
                  </a:lnTo>
                  <a:lnTo>
                    <a:pt x="277" y="703"/>
                  </a:lnTo>
                  <a:lnTo>
                    <a:pt x="277" y="703"/>
                  </a:lnTo>
                  <a:lnTo>
                    <a:pt x="277" y="703"/>
                  </a:lnTo>
                  <a:lnTo>
                    <a:pt x="277" y="703"/>
                  </a:lnTo>
                  <a:lnTo>
                    <a:pt x="277" y="703"/>
                  </a:lnTo>
                  <a:lnTo>
                    <a:pt x="279" y="703"/>
                  </a:lnTo>
                  <a:lnTo>
                    <a:pt x="279" y="705"/>
                  </a:lnTo>
                  <a:lnTo>
                    <a:pt x="277" y="705"/>
                  </a:lnTo>
                  <a:lnTo>
                    <a:pt x="279" y="705"/>
                  </a:lnTo>
                  <a:lnTo>
                    <a:pt x="279" y="705"/>
                  </a:lnTo>
                  <a:lnTo>
                    <a:pt x="279" y="705"/>
                  </a:lnTo>
                  <a:lnTo>
                    <a:pt x="279" y="705"/>
                  </a:lnTo>
                  <a:lnTo>
                    <a:pt x="279" y="705"/>
                  </a:lnTo>
                  <a:lnTo>
                    <a:pt x="279" y="707"/>
                  </a:lnTo>
                  <a:lnTo>
                    <a:pt x="281" y="705"/>
                  </a:lnTo>
                  <a:lnTo>
                    <a:pt x="281" y="707"/>
                  </a:lnTo>
                  <a:lnTo>
                    <a:pt x="281" y="707"/>
                  </a:lnTo>
                  <a:lnTo>
                    <a:pt x="281" y="707"/>
                  </a:lnTo>
                  <a:lnTo>
                    <a:pt x="279" y="707"/>
                  </a:lnTo>
                  <a:lnTo>
                    <a:pt x="281" y="710"/>
                  </a:lnTo>
                  <a:lnTo>
                    <a:pt x="281" y="710"/>
                  </a:lnTo>
                  <a:lnTo>
                    <a:pt x="281" y="710"/>
                  </a:lnTo>
                  <a:lnTo>
                    <a:pt x="281" y="710"/>
                  </a:lnTo>
                  <a:lnTo>
                    <a:pt x="281" y="710"/>
                  </a:lnTo>
                  <a:lnTo>
                    <a:pt x="281" y="710"/>
                  </a:lnTo>
                  <a:lnTo>
                    <a:pt x="281" y="710"/>
                  </a:lnTo>
                  <a:lnTo>
                    <a:pt x="281" y="710"/>
                  </a:lnTo>
                  <a:lnTo>
                    <a:pt x="281" y="710"/>
                  </a:lnTo>
                  <a:lnTo>
                    <a:pt x="284" y="710"/>
                  </a:lnTo>
                  <a:lnTo>
                    <a:pt x="284" y="712"/>
                  </a:lnTo>
                  <a:lnTo>
                    <a:pt x="284" y="712"/>
                  </a:lnTo>
                  <a:lnTo>
                    <a:pt x="284" y="712"/>
                  </a:lnTo>
                  <a:lnTo>
                    <a:pt x="286" y="714"/>
                  </a:lnTo>
                  <a:lnTo>
                    <a:pt x="286" y="714"/>
                  </a:lnTo>
                  <a:lnTo>
                    <a:pt x="286" y="714"/>
                  </a:lnTo>
                  <a:lnTo>
                    <a:pt x="286" y="717"/>
                  </a:lnTo>
                  <a:lnTo>
                    <a:pt x="286" y="717"/>
                  </a:lnTo>
                  <a:lnTo>
                    <a:pt x="286" y="717"/>
                  </a:lnTo>
                  <a:lnTo>
                    <a:pt x="286" y="717"/>
                  </a:lnTo>
                  <a:lnTo>
                    <a:pt x="289" y="719"/>
                  </a:lnTo>
                  <a:lnTo>
                    <a:pt x="291" y="719"/>
                  </a:lnTo>
                  <a:lnTo>
                    <a:pt x="296" y="717"/>
                  </a:lnTo>
                  <a:lnTo>
                    <a:pt x="296" y="717"/>
                  </a:lnTo>
                  <a:lnTo>
                    <a:pt x="298" y="717"/>
                  </a:lnTo>
                  <a:lnTo>
                    <a:pt x="298" y="717"/>
                  </a:lnTo>
                  <a:lnTo>
                    <a:pt x="303" y="714"/>
                  </a:lnTo>
                  <a:lnTo>
                    <a:pt x="303" y="714"/>
                  </a:lnTo>
                  <a:lnTo>
                    <a:pt x="305" y="714"/>
                  </a:lnTo>
                  <a:lnTo>
                    <a:pt x="307" y="717"/>
                  </a:lnTo>
                  <a:lnTo>
                    <a:pt x="310" y="719"/>
                  </a:lnTo>
                  <a:lnTo>
                    <a:pt x="310" y="719"/>
                  </a:lnTo>
                  <a:lnTo>
                    <a:pt x="315" y="719"/>
                  </a:lnTo>
                  <a:lnTo>
                    <a:pt x="315" y="717"/>
                  </a:lnTo>
                  <a:lnTo>
                    <a:pt x="315" y="717"/>
                  </a:lnTo>
                  <a:lnTo>
                    <a:pt x="317" y="714"/>
                  </a:lnTo>
                  <a:lnTo>
                    <a:pt x="317" y="714"/>
                  </a:lnTo>
                  <a:lnTo>
                    <a:pt x="317" y="714"/>
                  </a:lnTo>
                  <a:lnTo>
                    <a:pt x="319" y="712"/>
                  </a:lnTo>
                  <a:lnTo>
                    <a:pt x="322" y="712"/>
                  </a:lnTo>
                  <a:lnTo>
                    <a:pt x="324" y="712"/>
                  </a:lnTo>
                  <a:lnTo>
                    <a:pt x="326" y="712"/>
                  </a:lnTo>
                  <a:lnTo>
                    <a:pt x="329" y="714"/>
                  </a:lnTo>
                  <a:lnTo>
                    <a:pt x="331" y="714"/>
                  </a:lnTo>
                  <a:lnTo>
                    <a:pt x="331" y="714"/>
                  </a:lnTo>
                  <a:lnTo>
                    <a:pt x="331" y="712"/>
                  </a:lnTo>
                  <a:lnTo>
                    <a:pt x="334" y="712"/>
                  </a:lnTo>
                  <a:lnTo>
                    <a:pt x="336" y="712"/>
                  </a:lnTo>
                  <a:lnTo>
                    <a:pt x="336" y="712"/>
                  </a:lnTo>
                  <a:lnTo>
                    <a:pt x="338" y="712"/>
                  </a:lnTo>
                  <a:lnTo>
                    <a:pt x="338" y="710"/>
                  </a:lnTo>
                  <a:lnTo>
                    <a:pt x="338" y="710"/>
                  </a:lnTo>
                  <a:lnTo>
                    <a:pt x="338" y="710"/>
                  </a:lnTo>
                  <a:lnTo>
                    <a:pt x="343" y="710"/>
                  </a:lnTo>
                  <a:lnTo>
                    <a:pt x="350" y="710"/>
                  </a:lnTo>
                  <a:lnTo>
                    <a:pt x="350" y="710"/>
                  </a:lnTo>
                  <a:lnTo>
                    <a:pt x="350" y="712"/>
                  </a:lnTo>
                  <a:lnTo>
                    <a:pt x="350" y="712"/>
                  </a:lnTo>
                  <a:lnTo>
                    <a:pt x="352" y="712"/>
                  </a:lnTo>
                  <a:lnTo>
                    <a:pt x="383" y="712"/>
                  </a:lnTo>
                  <a:lnTo>
                    <a:pt x="381" y="710"/>
                  </a:lnTo>
                  <a:lnTo>
                    <a:pt x="381" y="707"/>
                  </a:lnTo>
                  <a:lnTo>
                    <a:pt x="381" y="705"/>
                  </a:lnTo>
                  <a:lnTo>
                    <a:pt x="383" y="703"/>
                  </a:lnTo>
                  <a:lnTo>
                    <a:pt x="383" y="703"/>
                  </a:lnTo>
                  <a:lnTo>
                    <a:pt x="383" y="698"/>
                  </a:lnTo>
                  <a:lnTo>
                    <a:pt x="383" y="698"/>
                  </a:lnTo>
                  <a:lnTo>
                    <a:pt x="383" y="695"/>
                  </a:lnTo>
                  <a:lnTo>
                    <a:pt x="383" y="695"/>
                  </a:lnTo>
                  <a:lnTo>
                    <a:pt x="383" y="693"/>
                  </a:lnTo>
                  <a:lnTo>
                    <a:pt x="383" y="691"/>
                  </a:lnTo>
                  <a:lnTo>
                    <a:pt x="383" y="691"/>
                  </a:lnTo>
                  <a:lnTo>
                    <a:pt x="386" y="691"/>
                  </a:lnTo>
                  <a:lnTo>
                    <a:pt x="388" y="691"/>
                  </a:lnTo>
                  <a:lnTo>
                    <a:pt x="388" y="688"/>
                  </a:lnTo>
                  <a:lnTo>
                    <a:pt x="388" y="688"/>
                  </a:lnTo>
                  <a:lnTo>
                    <a:pt x="390" y="686"/>
                  </a:lnTo>
                  <a:lnTo>
                    <a:pt x="390" y="686"/>
                  </a:lnTo>
                  <a:lnTo>
                    <a:pt x="390" y="686"/>
                  </a:lnTo>
                  <a:lnTo>
                    <a:pt x="390" y="686"/>
                  </a:lnTo>
                  <a:lnTo>
                    <a:pt x="390" y="686"/>
                  </a:lnTo>
                  <a:lnTo>
                    <a:pt x="390" y="684"/>
                  </a:lnTo>
                  <a:lnTo>
                    <a:pt x="390" y="679"/>
                  </a:lnTo>
                  <a:lnTo>
                    <a:pt x="390" y="679"/>
                  </a:lnTo>
                  <a:lnTo>
                    <a:pt x="390" y="677"/>
                  </a:lnTo>
                  <a:lnTo>
                    <a:pt x="390" y="667"/>
                  </a:lnTo>
                  <a:lnTo>
                    <a:pt x="390" y="665"/>
                  </a:lnTo>
                  <a:lnTo>
                    <a:pt x="390" y="665"/>
                  </a:lnTo>
                  <a:lnTo>
                    <a:pt x="393" y="662"/>
                  </a:lnTo>
                  <a:lnTo>
                    <a:pt x="393" y="662"/>
                  </a:lnTo>
                  <a:lnTo>
                    <a:pt x="393" y="662"/>
                  </a:lnTo>
                  <a:lnTo>
                    <a:pt x="393" y="660"/>
                  </a:lnTo>
                  <a:lnTo>
                    <a:pt x="433" y="660"/>
                  </a:lnTo>
                  <a:lnTo>
                    <a:pt x="433" y="658"/>
                  </a:lnTo>
                  <a:lnTo>
                    <a:pt x="433" y="658"/>
                  </a:lnTo>
                  <a:lnTo>
                    <a:pt x="433" y="655"/>
                  </a:lnTo>
                  <a:lnTo>
                    <a:pt x="433" y="655"/>
                  </a:lnTo>
                  <a:lnTo>
                    <a:pt x="435" y="655"/>
                  </a:lnTo>
                  <a:lnTo>
                    <a:pt x="435" y="655"/>
                  </a:lnTo>
                  <a:lnTo>
                    <a:pt x="438" y="655"/>
                  </a:lnTo>
                  <a:lnTo>
                    <a:pt x="442" y="655"/>
                  </a:lnTo>
                  <a:lnTo>
                    <a:pt x="447" y="655"/>
                  </a:lnTo>
                  <a:lnTo>
                    <a:pt x="449" y="655"/>
                  </a:lnTo>
                  <a:lnTo>
                    <a:pt x="449" y="658"/>
                  </a:lnTo>
                  <a:lnTo>
                    <a:pt x="447" y="662"/>
                  </a:lnTo>
                  <a:lnTo>
                    <a:pt x="447" y="665"/>
                  </a:lnTo>
                  <a:lnTo>
                    <a:pt x="445" y="667"/>
                  </a:lnTo>
                  <a:lnTo>
                    <a:pt x="445" y="669"/>
                  </a:lnTo>
                  <a:lnTo>
                    <a:pt x="445" y="672"/>
                  </a:lnTo>
                  <a:lnTo>
                    <a:pt x="445" y="674"/>
                  </a:lnTo>
                  <a:lnTo>
                    <a:pt x="447" y="674"/>
                  </a:lnTo>
                  <a:lnTo>
                    <a:pt x="452" y="674"/>
                  </a:lnTo>
                  <a:lnTo>
                    <a:pt x="457" y="674"/>
                  </a:lnTo>
                  <a:lnTo>
                    <a:pt x="459" y="674"/>
                  </a:lnTo>
                  <a:lnTo>
                    <a:pt x="464" y="674"/>
                  </a:lnTo>
                  <a:lnTo>
                    <a:pt x="466" y="674"/>
                  </a:lnTo>
                  <a:lnTo>
                    <a:pt x="471" y="674"/>
                  </a:lnTo>
                  <a:lnTo>
                    <a:pt x="475" y="674"/>
                  </a:lnTo>
                  <a:lnTo>
                    <a:pt x="478" y="674"/>
                  </a:lnTo>
                  <a:lnTo>
                    <a:pt x="483" y="674"/>
                  </a:lnTo>
                  <a:lnTo>
                    <a:pt x="487" y="674"/>
                  </a:lnTo>
                  <a:lnTo>
                    <a:pt x="490" y="674"/>
                  </a:lnTo>
                  <a:lnTo>
                    <a:pt x="494" y="674"/>
                  </a:lnTo>
                  <a:lnTo>
                    <a:pt x="499" y="674"/>
                  </a:lnTo>
                  <a:lnTo>
                    <a:pt x="502" y="674"/>
                  </a:lnTo>
                  <a:lnTo>
                    <a:pt x="506" y="674"/>
                  </a:lnTo>
                  <a:lnTo>
                    <a:pt x="511" y="674"/>
                  </a:lnTo>
                  <a:lnTo>
                    <a:pt x="511" y="674"/>
                  </a:lnTo>
                  <a:lnTo>
                    <a:pt x="513" y="674"/>
                  </a:lnTo>
                  <a:lnTo>
                    <a:pt x="513" y="674"/>
                  </a:lnTo>
                  <a:lnTo>
                    <a:pt x="513" y="674"/>
                  </a:lnTo>
                  <a:lnTo>
                    <a:pt x="513" y="674"/>
                  </a:lnTo>
                  <a:lnTo>
                    <a:pt x="513" y="674"/>
                  </a:lnTo>
                  <a:lnTo>
                    <a:pt x="513" y="677"/>
                  </a:lnTo>
                  <a:lnTo>
                    <a:pt x="516" y="679"/>
                  </a:lnTo>
                  <a:lnTo>
                    <a:pt x="516" y="679"/>
                  </a:lnTo>
                  <a:lnTo>
                    <a:pt x="516" y="679"/>
                  </a:lnTo>
                  <a:lnTo>
                    <a:pt x="516" y="679"/>
                  </a:lnTo>
                  <a:lnTo>
                    <a:pt x="516" y="679"/>
                  </a:lnTo>
                  <a:lnTo>
                    <a:pt x="516" y="681"/>
                  </a:lnTo>
                  <a:lnTo>
                    <a:pt x="516" y="681"/>
                  </a:lnTo>
                  <a:lnTo>
                    <a:pt x="516" y="681"/>
                  </a:lnTo>
                  <a:lnTo>
                    <a:pt x="516" y="681"/>
                  </a:lnTo>
                  <a:lnTo>
                    <a:pt x="516" y="681"/>
                  </a:lnTo>
                  <a:lnTo>
                    <a:pt x="516" y="684"/>
                  </a:lnTo>
                  <a:lnTo>
                    <a:pt x="516" y="684"/>
                  </a:lnTo>
                  <a:lnTo>
                    <a:pt x="516" y="684"/>
                  </a:lnTo>
                  <a:lnTo>
                    <a:pt x="516" y="684"/>
                  </a:lnTo>
                  <a:lnTo>
                    <a:pt x="516" y="684"/>
                  </a:lnTo>
                  <a:lnTo>
                    <a:pt x="516" y="684"/>
                  </a:lnTo>
                  <a:lnTo>
                    <a:pt x="516" y="686"/>
                  </a:lnTo>
                  <a:lnTo>
                    <a:pt x="516" y="686"/>
                  </a:lnTo>
                  <a:lnTo>
                    <a:pt x="516" y="686"/>
                  </a:lnTo>
                  <a:lnTo>
                    <a:pt x="516" y="688"/>
                  </a:lnTo>
                  <a:lnTo>
                    <a:pt x="516" y="688"/>
                  </a:lnTo>
                  <a:lnTo>
                    <a:pt x="516" y="688"/>
                  </a:lnTo>
                  <a:lnTo>
                    <a:pt x="516" y="688"/>
                  </a:lnTo>
                  <a:lnTo>
                    <a:pt x="516" y="691"/>
                  </a:lnTo>
                  <a:lnTo>
                    <a:pt x="516" y="691"/>
                  </a:lnTo>
                  <a:lnTo>
                    <a:pt x="516" y="691"/>
                  </a:lnTo>
                  <a:lnTo>
                    <a:pt x="516" y="693"/>
                  </a:lnTo>
                  <a:lnTo>
                    <a:pt x="516" y="693"/>
                  </a:lnTo>
                  <a:lnTo>
                    <a:pt x="516" y="693"/>
                  </a:lnTo>
                  <a:lnTo>
                    <a:pt x="516" y="695"/>
                  </a:lnTo>
                  <a:lnTo>
                    <a:pt x="513" y="698"/>
                  </a:lnTo>
                  <a:lnTo>
                    <a:pt x="513" y="698"/>
                  </a:lnTo>
                  <a:lnTo>
                    <a:pt x="513" y="700"/>
                  </a:lnTo>
                  <a:lnTo>
                    <a:pt x="513" y="703"/>
                  </a:lnTo>
                  <a:lnTo>
                    <a:pt x="511" y="703"/>
                  </a:lnTo>
                  <a:lnTo>
                    <a:pt x="511" y="705"/>
                  </a:lnTo>
                  <a:lnTo>
                    <a:pt x="511" y="707"/>
                  </a:lnTo>
                  <a:lnTo>
                    <a:pt x="511" y="707"/>
                  </a:lnTo>
                  <a:lnTo>
                    <a:pt x="511" y="707"/>
                  </a:lnTo>
                  <a:lnTo>
                    <a:pt x="511" y="710"/>
                  </a:lnTo>
                  <a:lnTo>
                    <a:pt x="511" y="710"/>
                  </a:lnTo>
                  <a:lnTo>
                    <a:pt x="511" y="712"/>
                  </a:lnTo>
                  <a:lnTo>
                    <a:pt x="511" y="714"/>
                  </a:lnTo>
                  <a:lnTo>
                    <a:pt x="511" y="714"/>
                  </a:lnTo>
                  <a:lnTo>
                    <a:pt x="513" y="714"/>
                  </a:lnTo>
                  <a:lnTo>
                    <a:pt x="513" y="717"/>
                  </a:lnTo>
                  <a:lnTo>
                    <a:pt x="513" y="717"/>
                  </a:lnTo>
                  <a:lnTo>
                    <a:pt x="513" y="719"/>
                  </a:lnTo>
                  <a:lnTo>
                    <a:pt x="516" y="719"/>
                  </a:lnTo>
                  <a:lnTo>
                    <a:pt x="516" y="721"/>
                  </a:lnTo>
                  <a:lnTo>
                    <a:pt x="516" y="721"/>
                  </a:lnTo>
                  <a:lnTo>
                    <a:pt x="516" y="721"/>
                  </a:lnTo>
                  <a:lnTo>
                    <a:pt x="518" y="724"/>
                  </a:lnTo>
                  <a:lnTo>
                    <a:pt x="518" y="726"/>
                  </a:lnTo>
                  <a:lnTo>
                    <a:pt x="518" y="729"/>
                  </a:lnTo>
                  <a:lnTo>
                    <a:pt x="520" y="729"/>
                  </a:lnTo>
                  <a:lnTo>
                    <a:pt x="520" y="731"/>
                  </a:lnTo>
                  <a:lnTo>
                    <a:pt x="520" y="731"/>
                  </a:lnTo>
                  <a:lnTo>
                    <a:pt x="518" y="731"/>
                  </a:lnTo>
                  <a:lnTo>
                    <a:pt x="518" y="731"/>
                  </a:lnTo>
                  <a:lnTo>
                    <a:pt x="520" y="733"/>
                  </a:lnTo>
                  <a:lnTo>
                    <a:pt x="520" y="736"/>
                  </a:lnTo>
                  <a:lnTo>
                    <a:pt x="520" y="738"/>
                  </a:lnTo>
                  <a:lnTo>
                    <a:pt x="520" y="740"/>
                  </a:lnTo>
                  <a:lnTo>
                    <a:pt x="520" y="743"/>
                  </a:lnTo>
                  <a:lnTo>
                    <a:pt x="520" y="743"/>
                  </a:lnTo>
                  <a:lnTo>
                    <a:pt x="520" y="745"/>
                  </a:lnTo>
                  <a:lnTo>
                    <a:pt x="520" y="745"/>
                  </a:lnTo>
                  <a:lnTo>
                    <a:pt x="520" y="745"/>
                  </a:lnTo>
                  <a:lnTo>
                    <a:pt x="520" y="745"/>
                  </a:lnTo>
                  <a:lnTo>
                    <a:pt x="520" y="748"/>
                  </a:lnTo>
                  <a:lnTo>
                    <a:pt x="518" y="752"/>
                  </a:lnTo>
                  <a:lnTo>
                    <a:pt x="518" y="755"/>
                  </a:lnTo>
                  <a:lnTo>
                    <a:pt x="518" y="755"/>
                  </a:lnTo>
                  <a:lnTo>
                    <a:pt x="518" y="757"/>
                  </a:lnTo>
                  <a:lnTo>
                    <a:pt x="516" y="759"/>
                  </a:lnTo>
                  <a:lnTo>
                    <a:pt x="516" y="762"/>
                  </a:lnTo>
                  <a:lnTo>
                    <a:pt x="516" y="766"/>
                  </a:lnTo>
                  <a:lnTo>
                    <a:pt x="516" y="771"/>
                  </a:lnTo>
                  <a:lnTo>
                    <a:pt x="516" y="776"/>
                  </a:lnTo>
                  <a:lnTo>
                    <a:pt x="516" y="778"/>
                  </a:lnTo>
                  <a:lnTo>
                    <a:pt x="516" y="781"/>
                  </a:lnTo>
                  <a:lnTo>
                    <a:pt x="513" y="785"/>
                  </a:lnTo>
                  <a:lnTo>
                    <a:pt x="513" y="788"/>
                  </a:lnTo>
                  <a:lnTo>
                    <a:pt x="513" y="788"/>
                  </a:lnTo>
                  <a:lnTo>
                    <a:pt x="513" y="788"/>
                  </a:lnTo>
                  <a:lnTo>
                    <a:pt x="513" y="790"/>
                  </a:lnTo>
                  <a:lnTo>
                    <a:pt x="513" y="790"/>
                  </a:lnTo>
                  <a:lnTo>
                    <a:pt x="516" y="790"/>
                  </a:lnTo>
                  <a:lnTo>
                    <a:pt x="516" y="792"/>
                  </a:lnTo>
                  <a:lnTo>
                    <a:pt x="516" y="797"/>
                  </a:lnTo>
                  <a:lnTo>
                    <a:pt x="516" y="800"/>
                  </a:lnTo>
                  <a:lnTo>
                    <a:pt x="518" y="802"/>
                  </a:lnTo>
                  <a:lnTo>
                    <a:pt x="520" y="807"/>
                  </a:lnTo>
                  <a:lnTo>
                    <a:pt x="523" y="807"/>
                  </a:lnTo>
                  <a:lnTo>
                    <a:pt x="523" y="807"/>
                  </a:lnTo>
                  <a:lnTo>
                    <a:pt x="523" y="807"/>
                  </a:lnTo>
                  <a:lnTo>
                    <a:pt x="523" y="807"/>
                  </a:lnTo>
                  <a:lnTo>
                    <a:pt x="523" y="809"/>
                  </a:lnTo>
                  <a:lnTo>
                    <a:pt x="525" y="809"/>
                  </a:lnTo>
                  <a:lnTo>
                    <a:pt x="528" y="814"/>
                  </a:lnTo>
                  <a:lnTo>
                    <a:pt x="528" y="814"/>
                  </a:lnTo>
                  <a:lnTo>
                    <a:pt x="528" y="814"/>
                  </a:lnTo>
                  <a:lnTo>
                    <a:pt x="528" y="814"/>
                  </a:lnTo>
                  <a:lnTo>
                    <a:pt x="530" y="814"/>
                  </a:lnTo>
                  <a:lnTo>
                    <a:pt x="530" y="814"/>
                  </a:lnTo>
                  <a:lnTo>
                    <a:pt x="532" y="816"/>
                  </a:lnTo>
                  <a:lnTo>
                    <a:pt x="532" y="816"/>
                  </a:lnTo>
                  <a:lnTo>
                    <a:pt x="532" y="819"/>
                  </a:lnTo>
                  <a:lnTo>
                    <a:pt x="535" y="821"/>
                  </a:lnTo>
                  <a:lnTo>
                    <a:pt x="535" y="823"/>
                  </a:lnTo>
                  <a:lnTo>
                    <a:pt x="535" y="826"/>
                  </a:lnTo>
                  <a:lnTo>
                    <a:pt x="535" y="826"/>
                  </a:lnTo>
                  <a:lnTo>
                    <a:pt x="535" y="828"/>
                  </a:lnTo>
                  <a:lnTo>
                    <a:pt x="537" y="830"/>
                  </a:lnTo>
                  <a:lnTo>
                    <a:pt x="537" y="833"/>
                  </a:lnTo>
                  <a:lnTo>
                    <a:pt x="539" y="835"/>
                  </a:lnTo>
                  <a:lnTo>
                    <a:pt x="539" y="837"/>
                  </a:lnTo>
                  <a:lnTo>
                    <a:pt x="539" y="840"/>
                  </a:lnTo>
                  <a:lnTo>
                    <a:pt x="542" y="840"/>
                  </a:lnTo>
                  <a:lnTo>
                    <a:pt x="542" y="840"/>
                  </a:lnTo>
                  <a:lnTo>
                    <a:pt x="542" y="840"/>
                  </a:lnTo>
                  <a:lnTo>
                    <a:pt x="542" y="842"/>
                  </a:lnTo>
                  <a:lnTo>
                    <a:pt x="542" y="842"/>
                  </a:lnTo>
                  <a:lnTo>
                    <a:pt x="539" y="845"/>
                  </a:lnTo>
                  <a:lnTo>
                    <a:pt x="539" y="845"/>
                  </a:lnTo>
                  <a:lnTo>
                    <a:pt x="539" y="847"/>
                  </a:lnTo>
                  <a:lnTo>
                    <a:pt x="539" y="847"/>
                  </a:lnTo>
                  <a:lnTo>
                    <a:pt x="539" y="849"/>
                  </a:lnTo>
                  <a:lnTo>
                    <a:pt x="539" y="849"/>
                  </a:lnTo>
                  <a:lnTo>
                    <a:pt x="542" y="849"/>
                  </a:lnTo>
                  <a:lnTo>
                    <a:pt x="542" y="852"/>
                  </a:lnTo>
                  <a:lnTo>
                    <a:pt x="542" y="854"/>
                  </a:lnTo>
                  <a:lnTo>
                    <a:pt x="542" y="854"/>
                  </a:lnTo>
                  <a:lnTo>
                    <a:pt x="542" y="856"/>
                  </a:lnTo>
                  <a:lnTo>
                    <a:pt x="542" y="859"/>
                  </a:lnTo>
                  <a:lnTo>
                    <a:pt x="542" y="859"/>
                  </a:lnTo>
                  <a:lnTo>
                    <a:pt x="542" y="859"/>
                  </a:lnTo>
                  <a:lnTo>
                    <a:pt x="542" y="861"/>
                  </a:lnTo>
                  <a:lnTo>
                    <a:pt x="542" y="861"/>
                  </a:lnTo>
                  <a:lnTo>
                    <a:pt x="542" y="861"/>
                  </a:lnTo>
                  <a:lnTo>
                    <a:pt x="539" y="861"/>
                  </a:lnTo>
                  <a:lnTo>
                    <a:pt x="539" y="863"/>
                  </a:lnTo>
                  <a:lnTo>
                    <a:pt x="537" y="863"/>
                  </a:lnTo>
                  <a:lnTo>
                    <a:pt x="535" y="863"/>
                  </a:lnTo>
                  <a:lnTo>
                    <a:pt x="535" y="866"/>
                  </a:lnTo>
                  <a:lnTo>
                    <a:pt x="532" y="866"/>
                  </a:lnTo>
                  <a:lnTo>
                    <a:pt x="532" y="868"/>
                  </a:lnTo>
                  <a:lnTo>
                    <a:pt x="535" y="868"/>
                  </a:lnTo>
                  <a:lnTo>
                    <a:pt x="535" y="873"/>
                  </a:lnTo>
                  <a:lnTo>
                    <a:pt x="535" y="873"/>
                  </a:lnTo>
                  <a:lnTo>
                    <a:pt x="535" y="875"/>
                  </a:lnTo>
                  <a:lnTo>
                    <a:pt x="535" y="875"/>
                  </a:lnTo>
                  <a:lnTo>
                    <a:pt x="537" y="875"/>
                  </a:lnTo>
                  <a:lnTo>
                    <a:pt x="537" y="875"/>
                  </a:lnTo>
                  <a:lnTo>
                    <a:pt x="537" y="878"/>
                  </a:lnTo>
                  <a:lnTo>
                    <a:pt x="537" y="878"/>
                  </a:lnTo>
                  <a:lnTo>
                    <a:pt x="537" y="882"/>
                  </a:lnTo>
                  <a:lnTo>
                    <a:pt x="537" y="885"/>
                  </a:lnTo>
                  <a:lnTo>
                    <a:pt x="537" y="887"/>
                  </a:lnTo>
                  <a:lnTo>
                    <a:pt x="539" y="887"/>
                  </a:lnTo>
                  <a:lnTo>
                    <a:pt x="539" y="887"/>
                  </a:lnTo>
                  <a:lnTo>
                    <a:pt x="542" y="885"/>
                  </a:lnTo>
                  <a:lnTo>
                    <a:pt x="542" y="885"/>
                  </a:lnTo>
                  <a:lnTo>
                    <a:pt x="549" y="882"/>
                  </a:lnTo>
                  <a:lnTo>
                    <a:pt x="549" y="880"/>
                  </a:lnTo>
                  <a:lnTo>
                    <a:pt x="551" y="878"/>
                  </a:lnTo>
                  <a:lnTo>
                    <a:pt x="554" y="878"/>
                  </a:lnTo>
                  <a:lnTo>
                    <a:pt x="556" y="878"/>
                  </a:lnTo>
                  <a:lnTo>
                    <a:pt x="558" y="880"/>
                  </a:lnTo>
                  <a:lnTo>
                    <a:pt x="561" y="880"/>
                  </a:lnTo>
                  <a:lnTo>
                    <a:pt x="563" y="880"/>
                  </a:lnTo>
                  <a:lnTo>
                    <a:pt x="565" y="880"/>
                  </a:lnTo>
                  <a:lnTo>
                    <a:pt x="565" y="878"/>
                  </a:lnTo>
                  <a:lnTo>
                    <a:pt x="568" y="878"/>
                  </a:lnTo>
                  <a:lnTo>
                    <a:pt x="568" y="878"/>
                  </a:lnTo>
                  <a:lnTo>
                    <a:pt x="570" y="878"/>
                  </a:lnTo>
                  <a:lnTo>
                    <a:pt x="570" y="878"/>
                  </a:lnTo>
                  <a:lnTo>
                    <a:pt x="572" y="880"/>
                  </a:lnTo>
                  <a:lnTo>
                    <a:pt x="575" y="880"/>
                  </a:lnTo>
                  <a:lnTo>
                    <a:pt x="577" y="880"/>
                  </a:lnTo>
                  <a:lnTo>
                    <a:pt x="580" y="880"/>
                  </a:lnTo>
                  <a:lnTo>
                    <a:pt x="584" y="880"/>
                  </a:lnTo>
                  <a:lnTo>
                    <a:pt x="589" y="878"/>
                  </a:lnTo>
                  <a:lnTo>
                    <a:pt x="594" y="875"/>
                  </a:lnTo>
                  <a:lnTo>
                    <a:pt x="599" y="873"/>
                  </a:lnTo>
                  <a:lnTo>
                    <a:pt x="601" y="873"/>
                  </a:lnTo>
                  <a:lnTo>
                    <a:pt x="603" y="873"/>
                  </a:lnTo>
                  <a:lnTo>
                    <a:pt x="603" y="873"/>
                  </a:lnTo>
                  <a:lnTo>
                    <a:pt x="608" y="873"/>
                  </a:lnTo>
                  <a:lnTo>
                    <a:pt x="613" y="875"/>
                  </a:lnTo>
                  <a:lnTo>
                    <a:pt x="613" y="875"/>
                  </a:lnTo>
                  <a:lnTo>
                    <a:pt x="615" y="875"/>
                  </a:lnTo>
                  <a:lnTo>
                    <a:pt x="617" y="875"/>
                  </a:lnTo>
                  <a:lnTo>
                    <a:pt x="620" y="875"/>
                  </a:lnTo>
                  <a:lnTo>
                    <a:pt x="622" y="875"/>
                  </a:lnTo>
                  <a:lnTo>
                    <a:pt x="625" y="875"/>
                  </a:lnTo>
                  <a:lnTo>
                    <a:pt x="625" y="875"/>
                  </a:lnTo>
                  <a:lnTo>
                    <a:pt x="625" y="873"/>
                  </a:lnTo>
                  <a:lnTo>
                    <a:pt x="625" y="873"/>
                  </a:lnTo>
                  <a:lnTo>
                    <a:pt x="627" y="873"/>
                  </a:lnTo>
                  <a:lnTo>
                    <a:pt x="627" y="873"/>
                  </a:lnTo>
                  <a:lnTo>
                    <a:pt x="627" y="871"/>
                  </a:lnTo>
                  <a:lnTo>
                    <a:pt x="627" y="871"/>
                  </a:lnTo>
                  <a:lnTo>
                    <a:pt x="627" y="868"/>
                  </a:lnTo>
                  <a:lnTo>
                    <a:pt x="629" y="868"/>
                  </a:lnTo>
                  <a:lnTo>
                    <a:pt x="629" y="868"/>
                  </a:lnTo>
                  <a:lnTo>
                    <a:pt x="632" y="868"/>
                  </a:lnTo>
                  <a:lnTo>
                    <a:pt x="634" y="868"/>
                  </a:lnTo>
                  <a:lnTo>
                    <a:pt x="636" y="868"/>
                  </a:lnTo>
                  <a:lnTo>
                    <a:pt x="636" y="871"/>
                  </a:lnTo>
                  <a:lnTo>
                    <a:pt x="636" y="871"/>
                  </a:lnTo>
                  <a:lnTo>
                    <a:pt x="636" y="871"/>
                  </a:lnTo>
                  <a:lnTo>
                    <a:pt x="636" y="873"/>
                  </a:lnTo>
                  <a:lnTo>
                    <a:pt x="636" y="873"/>
                  </a:lnTo>
                  <a:lnTo>
                    <a:pt x="636" y="873"/>
                  </a:lnTo>
                  <a:lnTo>
                    <a:pt x="639" y="875"/>
                  </a:lnTo>
                  <a:lnTo>
                    <a:pt x="636" y="875"/>
                  </a:lnTo>
                  <a:lnTo>
                    <a:pt x="639" y="878"/>
                  </a:lnTo>
                  <a:lnTo>
                    <a:pt x="639" y="878"/>
                  </a:lnTo>
                  <a:lnTo>
                    <a:pt x="641" y="875"/>
                  </a:lnTo>
                  <a:lnTo>
                    <a:pt x="641" y="875"/>
                  </a:lnTo>
                  <a:lnTo>
                    <a:pt x="643" y="878"/>
                  </a:lnTo>
                  <a:lnTo>
                    <a:pt x="643" y="878"/>
                  </a:lnTo>
                  <a:lnTo>
                    <a:pt x="646" y="878"/>
                  </a:lnTo>
                  <a:lnTo>
                    <a:pt x="646" y="878"/>
                  </a:lnTo>
                  <a:lnTo>
                    <a:pt x="648" y="878"/>
                  </a:lnTo>
                  <a:lnTo>
                    <a:pt x="651" y="878"/>
                  </a:lnTo>
                  <a:lnTo>
                    <a:pt x="651" y="880"/>
                  </a:lnTo>
                  <a:lnTo>
                    <a:pt x="651" y="880"/>
                  </a:lnTo>
                  <a:lnTo>
                    <a:pt x="651" y="882"/>
                  </a:lnTo>
                  <a:lnTo>
                    <a:pt x="651" y="882"/>
                  </a:lnTo>
                  <a:lnTo>
                    <a:pt x="651" y="882"/>
                  </a:lnTo>
                  <a:lnTo>
                    <a:pt x="651" y="882"/>
                  </a:lnTo>
                  <a:lnTo>
                    <a:pt x="651" y="885"/>
                  </a:lnTo>
                  <a:lnTo>
                    <a:pt x="653" y="885"/>
                  </a:lnTo>
                  <a:lnTo>
                    <a:pt x="653" y="885"/>
                  </a:lnTo>
                  <a:lnTo>
                    <a:pt x="653" y="887"/>
                  </a:lnTo>
                  <a:lnTo>
                    <a:pt x="653" y="887"/>
                  </a:lnTo>
                  <a:lnTo>
                    <a:pt x="653" y="890"/>
                  </a:lnTo>
                  <a:lnTo>
                    <a:pt x="653" y="890"/>
                  </a:lnTo>
                  <a:lnTo>
                    <a:pt x="653" y="890"/>
                  </a:lnTo>
                  <a:lnTo>
                    <a:pt x="651" y="894"/>
                  </a:lnTo>
                  <a:lnTo>
                    <a:pt x="651" y="894"/>
                  </a:lnTo>
                  <a:lnTo>
                    <a:pt x="648" y="894"/>
                  </a:lnTo>
                  <a:lnTo>
                    <a:pt x="646" y="894"/>
                  </a:lnTo>
                  <a:lnTo>
                    <a:pt x="646" y="897"/>
                  </a:lnTo>
                  <a:lnTo>
                    <a:pt x="648" y="897"/>
                  </a:lnTo>
                  <a:lnTo>
                    <a:pt x="651" y="897"/>
                  </a:lnTo>
                  <a:lnTo>
                    <a:pt x="651" y="897"/>
                  </a:lnTo>
                  <a:lnTo>
                    <a:pt x="653" y="897"/>
                  </a:lnTo>
                  <a:lnTo>
                    <a:pt x="653" y="899"/>
                  </a:lnTo>
                  <a:lnTo>
                    <a:pt x="655" y="899"/>
                  </a:lnTo>
                  <a:lnTo>
                    <a:pt x="655" y="899"/>
                  </a:lnTo>
                  <a:lnTo>
                    <a:pt x="658" y="899"/>
                  </a:lnTo>
                  <a:lnTo>
                    <a:pt x="660" y="899"/>
                  </a:lnTo>
                  <a:lnTo>
                    <a:pt x="660" y="899"/>
                  </a:lnTo>
                  <a:lnTo>
                    <a:pt x="660" y="899"/>
                  </a:lnTo>
                  <a:lnTo>
                    <a:pt x="662" y="899"/>
                  </a:lnTo>
                  <a:lnTo>
                    <a:pt x="662" y="899"/>
                  </a:lnTo>
                  <a:lnTo>
                    <a:pt x="662" y="897"/>
                  </a:lnTo>
                  <a:lnTo>
                    <a:pt x="662" y="897"/>
                  </a:lnTo>
                  <a:lnTo>
                    <a:pt x="662" y="897"/>
                  </a:lnTo>
                  <a:lnTo>
                    <a:pt x="662" y="897"/>
                  </a:lnTo>
                  <a:lnTo>
                    <a:pt x="662" y="897"/>
                  </a:lnTo>
                  <a:lnTo>
                    <a:pt x="665" y="897"/>
                  </a:lnTo>
                  <a:lnTo>
                    <a:pt x="665" y="894"/>
                  </a:lnTo>
                  <a:lnTo>
                    <a:pt x="665" y="894"/>
                  </a:lnTo>
                  <a:lnTo>
                    <a:pt x="667" y="894"/>
                  </a:lnTo>
                  <a:lnTo>
                    <a:pt x="667" y="892"/>
                  </a:lnTo>
                  <a:lnTo>
                    <a:pt x="669" y="892"/>
                  </a:lnTo>
                  <a:lnTo>
                    <a:pt x="674" y="892"/>
                  </a:lnTo>
                  <a:lnTo>
                    <a:pt x="677" y="892"/>
                  </a:lnTo>
                  <a:lnTo>
                    <a:pt x="679" y="890"/>
                  </a:lnTo>
                  <a:lnTo>
                    <a:pt x="681" y="890"/>
                  </a:lnTo>
                  <a:lnTo>
                    <a:pt x="684" y="890"/>
                  </a:lnTo>
                  <a:lnTo>
                    <a:pt x="691" y="890"/>
                  </a:lnTo>
                  <a:lnTo>
                    <a:pt x="696" y="887"/>
                  </a:lnTo>
                  <a:lnTo>
                    <a:pt x="700" y="885"/>
                  </a:lnTo>
                  <a:lnTo>
                    <a:pt x="700" y="885"/>
                  </a:lnTo>
                  <a:lnTo>
                    <a:pt x="703" y="885"/>
                  </a:lnTo>
                  <a:lnTo>
                    <a:pt x="703" y="887"/>
                  </a:lnTo>
                  <a:lnTo>
                    <a:pt x="703" y="887"/>
                  </a:lnTo>
                  <a:lnTo>
                    <a:pt x="703" y="890"/>
                  </a:lnTo>
                  <a:lnTo>
                    <a:pt x="703" y="890"/>
                  </a:lnTo>
                  <a:lnTo>
                    <a:pt x="703" y="890"/>
                  </a:lnTo>
                  <a:lnTo>
                    <a:pt x="700" y="890"/>
                  </a:lnTo>
                  <a:lnTo>
                    <a:pt x="700" y="892"/>
                  </a:lnTo>
                  <a:lnTo>
                    <a:pt x="700" y="892"/>
                  </a:lnTo>
                  <a:lnTo>
                    <a:pt x="700" y="892"/>
                  </a:lnTo>
                  <a:lnTo>
                    <a:pt x="700" y="892"/>
                  </a:lnTo>
                  <a:lnTo>
                    <a:pt x="700" y="894"/>
                  </a:lnTo>
                  <a:lnTo>
                    <a:pt x="700" y="894"/>
                  </a:lnTo>
                  <a:lnTo>
                    <a:pt x="700" y="894"/>
                  </a:lnTo>
                  <a:lnTo>
                    <a:pt x="700" y="897"/>
                  </a:lnTo>
                  <a:lnTo>
                    <a:pt x="700" y="897"/>
                  </a:lnTo>
                  <a:lnTo>
                    <a:pt x="700" y="899"/>
                  </a:lnTo>
                  <a:lnTo>
                    <a:pt x="703" y="899"/>
                  </a:lnTo>
                  <a:lnTo>
                    <a:pt x="703" y="901"/>
                  </a:lnTo>
                  <a:lnTo>
                    <a:pt x="700" y="901"/>
                  </a:lnTo>
                  <a:lnTo>
                    <a:pt x="700" y="901"/>
                  </a:lnTo>
                  <a:lnTo>
                    <a:pt x="700" y="904"/>
                  </a:lnTo>
                  <a:lnTo>
                    <a:pt x="700" y="904"/>
                  </a:lnTo>
                  <a:lnTo>
                    <a:pt x="703" y="908"/>
                  </a:lnTo>
                  <a:lnTo>
                    <a:pt x="703" y="908"/>
                  </a:lnTo>
                  <a:lnTo>
                    <a:pt x="703" y="908"/>
                  </a:lnTo>
                  <a:lnTo>
                    <a:pt x="703" y="908"/>
                  </a:lnTo>
                  <a:lnTo>
                    <a:pt x="705" y="908"/>
                  </a:lnTo>
                  <a:lnTo>
                    <a:pt x="705" y="908"/>
                  </a:lnTo>
                  <a:lnTo>
                    <a:pt x="705" y="911"/>
                  </a:lnTo>
                  <a:lnTo>
                    <a:pt x="705" y="911"/>
                  </a:lnTo>
                  <a:lnTo>
                    <a:pt x="705" y="911"/>
                  </a:lnTo>
                  <a:lnTo>
                    <a:pt x="707" y="911"/>
                  </a:lnTo>
                  <a:lnTo>
                    <a:pt x="710" y="913"/>
                  </a:lnTo>
                  <a:lnTo>
                    <a:pt x="710" y="913"/>
                  </a:lnTo>
                  <a:lnTo>
                    <a:pt x="710" y="913"/>
                  </a:lnTo>
                  <a:lnTo>
                    <a:pt x="710" y="913"/>
                  </a:lnTo>
                  <a:lnTo>
                    <a:pt x="710" y="913"/>
                  </a:lnTo>
                  <a:lnTo>
                    <a:pt x="710" y="916"/>
                  </a:lnTo>
                  <a:lnTo>
                    <a:pt x="710" y="916"/>
                  </a:lnTo>
                  <a:lnTo>
                    <a:pt x="712" y="916"/>
                  </a:lnTo>
                  <a:lnTo>
                    <a:pt x="712" y="916"/>
                  </a:lnTo>
                  <a:lnTo>
                    <a:pt x="712" y="916"/>
                  </a:lnTo>
                  <a:lnTo>
                    <a:pt x="712" y="916"/>
                  </a:lnTo>
                  <a:lnTo>
                    <a:pt x="714" y="916"/>
                  </a:lnTo>
                  <a:lnTo>
                    <a:pt x="714" y="916"/>
                  </a:lnTo>
                  <a:lnTo>
                    <a:pt x="714" y="916"/>
                  </a:lnTo>
                  <a:lnTo>
                    <a:pt x="714" y="916"/>
                  </a:lnTo>
                  <a:lnTo>
                    <a:pt x="714" y="913"/>
                  </a:lnTo>
                  <a:lnTo>
                    <a:pt x="714" y="913"/>
                  </a:lnTo>
                  <a:lnTo>
                    <a:pt x="717" y="913"/>
                  </a:lnTo>
                  <a:lnTo>
                    <a:pt x="719" y="916"/>
                  </a:lnTo>
                  <a:lnTo>
                    <a:pt x="722" y="916"/>
                  </a:lnTo>
                  <a:lnTo>
                    <a:pt x="724" y="918"/>
                  </a:lnTo>
                  <a:lnTo>
                    <a:pt x="724" y="918"/>
                  </a:lnTo>
                  <a:lnTo>
                    <a:pt x="729" y="918"/>
                  </a:lnTo>
                  <a:lnTo>
                    <a:pt x="729" y="918"/>
                  </a:lnTo>
                  <a:lnTo>
                    <a:pt x="729" y="918"/>
                  </a:lnTo>
                  <a:lnTo>
                    <a:pt x="729" y="918"/>
                  </a:lnTo>
                  <a:lnTo>
                    <a:pt x="731" y="918"/>
                  </a:lnTo>
                  <a:lnTo>
                    <a:pt x="731" y="918"/>
                  </a:lnTo>
                  <a:lnTo>
                    <a:pt x="731" y="918"/>
                  </a:lnTo>
                  <a:lnTo>
                    <a:pt x="733" y="920"/>
                  </a:lnTo>
                  <a:lnTo>
                    <a:pt x="736" y="920"/>
                  </a:lnTo>
                  <a:lnTo>
                    <a:pt x="736" y="920"/>
                  </a:lnTo>
                  <a:lnTo>
                    <a:pt x="736" y="923"/>
                  </a:lnTo>
                  <a:lnTo>
                    <a:pt x="738" y="923"/>
                  </a:lnTo>
                  <a:lnTo>
                    <a:pt x="738" y="923"/>
                  </a:lnTo>
                  <a:lnTo>
                    <a:pt x="748" y="923"/>
                  </a:lnTo>
                  <a:lnTo>
                    <a:pt x="748" y="925"/>
                  </a:lnTo>
                  <a:lnTo>
                    <a:pt x="750" y="925"/>
                  </a:lnTo>
                  <a:lnTo>
                    <a:pt x="750" y="925"/>
                  </a:lnTo>
                  <a:lnTo>
                    <a:pt x="752" y="925"/>
                  </a:lnTo>
                  <a:lnTo>
                    <a:pt x="752" y="925"/>
                  </a:lnTo>
                  <a:lnTo>
                    <a:pt x="755" y="925"/>
                  </a:lnTo>
                  <a:lnTo>
                    <a:pt x="755" y="925"/>
                  </a:lnTo>
                  <a:lnTo>
                    <a:pt x="755" y="925"/>
                  </a:lnTo>
                  <a:lnTo>
                    <a:pt x="757" y="925"/>
                  </a:lnTo>
                  <a:lnTo>
                    <a:pt x="759" y="925"/>
                  </a:lnTo>
                  <a:lnTo>
                    <a:pt x="759" y="925"/>
                  </a:lnTo>
                  <a:lnTo>
                    <a:pt x="762" y="925"/>
                  </a:lnTo>
                  <a:lnTo>
                    <a:pt x="762" y="925"/>
                  </a:lnTo>
                  <a:lnTo>
                    <a:pt x="764" y="925"/>
                  </a:lnTo>
                  <a:lnTo>
                    <a:pt x="764" y="927"/>
                  </a:lnTo>
                  <a:lnTo>
                    <a:pt x="767" y="927"/>
                  </a:lnTo>
                  <a:lnTo>
                    <a:pt x="771" y="927"/>
                  </a:lnTo>
                  <a:lnTo>
                    <a:pt x="774" y="927"/>
                  </a:lnTo>
                  <a:lnTo>
                    <a:pt x="774" y="927"/>
                  </a:lnTo>
                  <a:lnTo>
                    <a:pt x="774" y="930"/>
                  </a:lnTo>
                  <a:lnTo>
                    <a:pt x="776" y="930"/>
                  </a:lnTo>
                  <a:lnTo>
                    <a:pt x="776" y="930"/>
                  </a:lnTo>
                  <a:lnTo>
                    <a:pt x="778" y="930"/>
                  </a:lnTo>
                  <a:lnTo>
                    <a:pt x="778" y="927"/>
                  </a:lnTo>
                  <a:lnTo>
                    <a:pt x="778" y="927"/>
                  </a:lnTo>
                  <a:lnTo>
                    <a:pt x="781" y="927"/>
                  </a:lnTo>
                  <a:lnTo>
                    <a:pt x="783" y="927"/>
                  </a:lnTo>
                  <a:lnTo>
                    <a:pt x="785" y="927"/>
                  </a:lnTo>
                  <a:lnTo>
                    <a:pt x="788" y="925"/>
                  </a:lnTo>
                  <a:lnTo>
                    <a:pt x="788" y="923"/>
                  </a:lnTo>
                  <a:lnTo>
                    <a:pt x="790" y="923"/>
                  </a:lnTo>
                  <a:lnTo>
                    <a:pt x="790" y="918"/>
                  </a:lnTo>
                  <a:lnTo>
                    <a:pt x="790" y="916"/>
                  </a:lnTo>
                  <a:lnTo>
                    <a:pt x="793" y="913"/>
                  </a:lnTo>
                  <a:lnTo>
                    <a:pt x="793" y="913"/>
                  </a:lnTo>
                  <a:lnTo>
                    <a:pt x="793" y="913"/>
                  </a:lnTo>
                  <a:lnTo>
                    <a:pt x="793" y="911"/>
                  </a:lnTo>
                  <a:lnTo>
                    <a:pt x="793" y="908"/>
                  </a:lnTo>
                  <a:lnTo>
                    <a:pt x="793" y="908"/>
                  </a:lnTo>
                  <a:lnTo>
                    <a:pt x="793" y="906"/>
                  </a:lnTo>
                  <a:lnTo>
                    <a:pt x="793" y="906"/>
                  </a:lnTo>
                  <a:lnTo>
                    <a:pt x="795" y="906"/>
                  </a:lnTo>
                  <a:lnTo>
                    <a:pt x="795" y="906"/>
                  </a:lnTo>
                  <a:lnTo>
                    <a:pt x="797" y="906"/>
                  </a:lnTo>
                  <a:lnTo>
                    <a:pt x="800" y="906"/>
                  </a:lnTo>
                  <a:lnTo>
                    <a:pt x="802" y="906"/>
                  </a:lnTo>
                  <a:lnTo>
                    <a:pt x="802" y="906"/>
                  </a:lnTo>
                  <a:lnTo>
                    <a:pt x="802" y="906"/>
                  </a:lnTo>
                  <a:lnTo>
                    <a:pt x="802" y="908"/>
                  </a:lnTo>
                  <a:lnTo>
                    <a:pt x="802" y="911"/>
                  </a:lnTo>
                  <a:lnTo>
                    <a:pt x="802" y="913"/>
                  </a:lnTo>
                  <a:lnTo>
                    <a:pt x="804" y="918"/>
                  </a:lnTo>
                  <a:lnTo>
                    <a:pt x="814" y="925"/>
                  </a:lnTo>
                  <a:lnTo>
                    <a:pt x="816" y="930"/>
                  </a:lnTo>
                  <a:lnTo>
                    <a:pt x="816" y="932"/>
                  </a:lnTo>
                  <a:lnTo>
                    <a:pt x="819" y="939"/>
                  </a:lnTo>
                  <a:lnTo>
                    <a:pt x="821" y="939"/>
                  </a:lnTo>
                  <a:lnTo>
                    <a:pt x="823" y="942"/>
                  </a:lnTo>
                  <a:lnTo>
                    <a:pt x="823" y="942"/>
                  </a:lnTo>
                  <a:lnTo>
                    <a:pt x="826" y="944"/>
                  </a:lnTo>
                  <a:lnTo>
                    <a:pt x="828" y="946"/>
                  </a:lnTo>
                  <a:lnTo>
                    <a:pt x="830" y="946"/>
                  </a:lnTo>
                  <a:lnTo>
                    <a:pt x="833" y="946"/>
                  </a:lnTo>
                  <a:lnTo>
                    <a:pt x="833" y="944"/>
                  </a:lnTo>
                  <a:lnTo>
                    <a:pt x="835" y="944"/>
                  </a:lnTo>
                  <a:lnTo>
                    <a:pt x="835" y="944"/>
                  </a:lnTo>
                  <a:lnTo>
                    <a:pt x="835" y="944"/>
                  </a:lnTo>
                  <a:lnTo>
                    <a:pt x="837" y="944"/>
                  </a:lnTo>
                  <a:lnTo>
                    <a:pt x="837" y="944"/>
                  </a:lnTo>
                  <a:lnTo>
                    <a:pt x="842" y="946"/>
                  </a:lnTo>
                  <a:lnTo>
                    <a:pt x="842" y="946"/>
                  </a:lnTo>
                  <a:lnTo>
                    <a:pt x="842" y="949"/>
                  </a:lnTo>
                  <a:lnTo>
                    <a:pt x="842" y="949"/>
                  </a:lnTo>
                  <a:lnTo>
                    <a:pt x="845" y="949"/>
                  </a:lnTo>
                  <a:lnTo>
                    <a:pt x="845" y="949"/>
                  </a:lnTo>
                  <a:lnTo>
                    <a:pt x="847" y="949"/>
                  </a:lnTo>
                  <a:lnTo>
                    <a:pt x="849" y="949"/>
                  </a:lnTo>
                  <a:lnTo>
                    <a:pt x="849" y="949"/>
                  </a:lnTo>
                  <a:lnTo>
                    <a:pt x="849" y="951"/>
                  </a:lnTo>
                  <a:lnTo>
                    <a:pt x="852" y="951"/>
                  </a:lnTo>
                  <a:lnTo>
                    <a:pt x="852" y="951"/>
                  </a:lnTo>
                  <a:lnTo>
                    <a:pt x="852" y="951"/>
                  </a:lnTo>
                  <a:lnTo>
                    <a:pt x="854" y="951"/>
                  </a:lnTo>
                  <a:lnTo>
                    <a:pt x="854" y="951"/>
                  </a:lnTo>
                  <a:lnTo>
                    <a:pt x="854" y="951"/>
                  </a:lnTo>
                  <a:lnTo>
                    <a:pt x="856" y="951"/>
                  </a:lnTo>
                  <a:lnTo>
                    <a:pt x="856" y="951"/>
                  </a:lnTo>
                  <a:lnTo>
                    <a:pt x="859" y="953"/>
                  </a:lnTo>
                  <a:lnTo>
                    <a:pt x="859" y="953"/>
                  </a:lnTo>
                  <a:lnTo>
                    <a:pt x="861" y="953"/>
                  </a:lnTo>
                  <a:lnTo>
                    <a:pt x="861" y="953"/>
                  </a:lnTo>
                  <a:lnTo>
                    <a:pt x="864" y="953"/>
                  </a:lnTo>
                  <a:lnTo>
                    <a:pt x="864" y="953"/>
                  </a:lnTo>
                  <a:lnTo>
                    <a:pt x="868" y="958"/>
                  </a:lnTo>
                  <a:lnTo>
                    <a:pt x="868" y="958"/>
                  </a:lnTo>
                  <a:lnTo>
                    <a:pt x="871" y="961"/>
                  </a:lnTo>
                  <a:lnTo>
                    <a:pt x="871" y="963"/>
                  </a:lnTo>
                  <a:lnTo>
                    <a:pt x="873" y="965"/>
                  </a:lnTo>
                  <a:lnTo>
                    <a:pt x="873" y="965"/>
                  </a:lnTo>
                  <a:lnTo>
                    <a:pt x="873" y="968"/>
                  </a:lnTo>
                  <a:lnTo>
                    <a:pt x="873" y="968"/>
                  </a:lnTo>
                  <a:lnTo>
                    <a:pt x="871" y="968"/>
                  </a:lnTo>
                  <a:lnTo>
                    <a:pt x="871" y="970"/>
                  </a:lnTo>
                  <a:lnTo>
                    <a:pt x="871" y="970"/>
                  </a:lnTo>
                  <a:lnTo>
                    <a:pt x="873" y="972"/>
                  </a:lnTo>
                  <a:lnTo>
                    <a:pt x="873" y="972"/>
                  </a:lnTo>
                  <a:lnTo>
                    <a:pt x="873" y="975"/>
                  </a:lnTo>
                  <a:lnTo>
                    <a:pt x="873" y="977"/>
                  </a:lnTo>
                  <a:lnTo>
                    <a:pt x="875" y="977"/>
                  </a:lnTo>
                  <a:lnTo>
                    <a:pt x="875" y="977"/>
                  </a:lnTo>
                  <a:lnTo>
                    <a:pt x="875" y="977"/>
                  </a:lnTo>
                  <a:lnTo>
                    <a:pt x="878" y="977"/>
                  </a:lnTo>
                  <a:lnTo>
                    <a:pt x="878" y="975"/>
                  </a:lnTo>
                  <a:lnTo>
                    <a:pt x="878" y="975"/>
                  </a:lnTo>
                  <a:lnTo>
                    <a:pt x="880" y="975"/>
                  </a:lnTo>
                  <a:lnTo>
                    <a:pt x="882" y="977"/>
                  </a:lnTo>
                  <a:lnTo>
                    <a:pt x="887" y="982"/>
                  </a:lnTo>
                  <a:lnTo>
                    <a:pt x="887" y="982"/>
                  </a:lnTo>
                  <a:lnTo>
                    <a:pt x="887" y="984"/>
                  </a:lnTo>
                  <a:lnTo>
                    <a:pt x="890" y="984"/>
                  </a:lnTo>
                  <a:lnTo>
                    <a:pt x="890" y="987"/>
                  </a:lnTo>
                  <a:lnTo>
                    <a:pt x="890" y="987"/>
                  </a:lnTo>
                  <a:lnTo>
                    <a:pt x="890" y="987"/>
                  </a:lnTo>
                  <a:lnTo>
                    <a:pt x="890" y="987"/>
                  </a:lnTo>
                  <a:lnTo>
                    <a:pt x="890" y="987"/>
                  </a:lnTo>
                  <a:lnTo>
                    <a:pt x="890" y="987"/>
                  </a:lnTo>
                  <a:lnTo>
                    <a:pt x="890" y="987"/>
                  </a:lnTo>
                  <a:lnTo>
                    <a:pt x="890" y="989"/>
                  </a:lnTo>
                  <a:lnTo>
                    <a:pt x="890" y="989"/>
                  </a:lnTo>
                  <a:lnTo>
                    <a:pt x="890" y="989"/>
                  </a:lnTo>
                  <a:lnTo>
                    <a:pt x="890" y="989"/>
                  </a:lnTo>
                  <a:lnTo>
                    <a:pt x="890" y="989"/>
                  </a:lnTo>
                  <a:lnTo>
                    <a:pt x="890" y="989"/>
                  </a:lnTo>
                  <a:lnTo>
                    <a:pt x="892" y="991"/>
                  </a:lnTo>
                  <a:lnTo>
                    <a:pt x="892" y="991"/>
                  </a:lnTo>
                  <a:lnTo>
                    <a:pt x="892" y="991"/>
                  </a:lnTo>
                  <a:lnTo>
                    <a:pt x="892" y="991"/>
                  </a:lnTo>
                  <a:lnTo>
                    <a:pt x="894" y="991"/>
                  </a:lnTo>
                  <a:lnTo>
                    <a:pt x="894" y="1001"/>
                  </a:lnTo>
                  <a:lnTo>
                    <a:pt x="897" y="1003"/>
                  </a:lnTo>
                  <a:lnTo>
                    <a:pt x="897" y="1003"/>
                  </a:lnTo>
                  <a:lnTo>
                    <a:pt x="899" y="1005"/>
                  </a:lnTo>
                  <a:lnTo>
                    <a:pt x="899" y="1005"/>
                  </a:lnTo>
                  <a:lnTo>
                    <a:pt x="899" y="1005"/>
                  </a:lnTo>
                  <a:lnTo>
                    <a:pt x="901" y="1005"/>
                  </a:lnTo>
                  <a:lnTo>
                    <a:pt x="901" y="1005"/>
                  </a:lnTo>
                  <a:lnTo>
                    <a:pt x="901" y="1005"/>
                  </a:lnTo>
                  <a:lnTo>
                    <a:pt x="904" y="1003"/>
                  </a:lnTo>
                  <a:lnTo>
                    <a:pt x="906" y="1003"/>
                  </a:lnTo>
                  <a:lnTo>
                    <a:pt x="906" y="1005"/>
                  </a:lnTo>
                  <a:lnTo>
                    <a:pt x="906" y="1005"/>
                  </a:lnTo>
                  <a:lnTo>
                    <a:pt x="906" y="1005"/>
                  </a:lnTo>
                  <a:lnTo>
                    <a:pt x="908" y="1008"/>
                  </a:lnTo>
                  <a:lnTo>
                    <a:pt x="908" y="1008"/>
                  </a:lnTo>
                  <a:lnTo>
                    <a:pt x="908" y="1008"/>
                  </a:lnTo>
                  <a:lnTo>
                    <a:pt x="911" y="1005"/>
                  </a:lnTo>
                  <a:lnTo>
                    <a:pt x="911" y="1005"/>
                  </a:lnTo>
                  <a:lnTo>
                    <a:pt x="911" y="1005"/>
                  </a:lnTo>
                  <a:lnTo>
                    <a:pt x="916" y="1003"/>
                  </a:lnTo>
                  <a:lnTo>
                    <a:pt x="923" y="998"/>
                  </a:lnTo>
                  <a:lnTo>
                    <a:pt x="923" y="998"/>
                  </a:lnTo>
                  <a:lnTo>
                    <a:pt x="927" y="996"/>
                  </a:lnTo>
                  <a:lnTo>
                    <a:pt x="927" y="996"/>
                  </a:lnTo>
                  <a:lnTo>
                    <a:pt x="930" y="996"/>
                  </a:lnTo>
                  <a:lnTo>
                    <a:pt x="930" y="996"/>
                  </a:lnTo>
                  <a:lnTo>
                    <a:pt x="932" y="996"/>
                  </a:lnTo>
                  <a:lnTo>
                    <a:pt x="932" y="998"/>
                  </a:lnTo>
                  <a:lnTo>
                    <a:pt x="932" y="998"/>
                  </a:lnTo>
                  <a:lnTo>
                    <a:pt x="932" y="998"/>
                  </a:lnTo>
                  <a:lnTo>
                    <a:pt x="935" y="998"/>
                  </a:lnTo>
                  <a:lnTo>
                    <a:pt x="935" y="998"/>
                  </a:lnTo>
                  <a:lnTo>
                    <a:pt x="935" y="998"/>
                  </a:lnTo>
                  <a:lnTo>
                    <a:pt x="935" y="998"/>
                  </a:lnTo>
                  <a:lnTo>
                    <a:pt x="935" y="1001"/>
                  </a:lnTo>
                  <a:lnTo>
                    <a:pt x="935" y="1001"/>
                  </a:lnTo>
                  <a:lnTo>
                    <a:pt x="935" y="1001"/>
                  </a:lnTo>
                  <a:lnTo>
                    <a:pt x="932" y="1001"/>
                  </a:lnTo>
                  <a:lnTo>
                    <a:pt x="932" y="1001"/>
                  </a:lnTo>
                  <a:lnTo>
                    <a:pt x="932" y="1001"/>
                  </a:lnTo>
                  <a:lnTo>
                    <a:pt x="932" y="1003"/>
                  </a:lnTo>
                  <a:lnTo>
                    <a:pt x="932" y="1003"/>
                  </a:lnTo>
                  <a:lnTo>
                    <a:pt x="932" y="1003"/>
                  </a:lnTo>
                  <a:lnTo>
                    <a:pt x="932" y="1003"/>
                  </a:lnTo>
                  <a:lnTo>
                    <a:pt x="930" y="1003"/>
                  </a:lnTo>
                  <a:lnTo>
                    <a:pt x="930" y="1005"/>
                  </a:lnTo>
                  <a:lnTo>
                    <a:pt x="932" y="1005"/>
                  </a:lnTo>
                  <a:lnTo>
                    <a:pt x="932" y="1005"/>
                  </a:lnTo>
                  <a:lnTo>
                    <a:pt x="932" y="1005"/>
                  </a:lnTo>
                  <a:lnTo>
                    <a:pt x="932" y="1005"/>
                  </a:lnTo>
                  <a:lnTo>
                    <a:pt x="932" y="1008"/>
                  </a:lnTo>
                  <a:lnTo>
                    <a:pt x="935" y="1008"/>
                  </a:lnTo>
                  <a:lnTo>
                    <a:pt x="937" y="1008"/>
                  </a:lnTo>
                  <a:lnTo>
                    <a:pt x="939" y="1008"/>
                  </a:lnTo>
                  <a:lnTo>
                    <a:pt x="939" y="1008"/>
                  </a:lnTo>
                  <a:lnTo>
                    <a:pt x="942" y="1005"/>
                  </a:lnTo>
                  <a:lnTo>
                    <a:pt x="942" y="1001"/>
                  </a:lnTo>
                  <a:lnTo>
                    <a:pt x="942" y="991"/>
                  </a:lnTo>
                  <a:lnTo>
                    <a:pt x="942" y="984"/>
                  </a:lnTo>
                  <a:lnTo>
                    <a:pt x="942" y="977"/>
                  </a:lnTo>
                  <a:lnTo>
                    <a:pt x="942" y="968"/>
                  </a:lnTo>
                  <a:lnTo>
                    <a:pt x="942" y="958"/>
                  </a:lnTo>
                  <a:lnTo>
                    <a:pt x="942" y="949"/>
                  </a:lnTo>
                  <a:lnTo>
                    <a:pt x="942" y="944"/>
                  </a:lnTo>
                  <a:lnTo>
                    <a:pt x="942" y="937"/>
                  </a:lnTo>
                  <a:lnTo>
                    <a:pt x="942" y="937"/>
                  </a:lnTo>
                  <a:lnTo>
                    <a:pt x="942" y="937"/>
                  </a:lnTo>
                  <a:lnTo>
                    <a:pt x="942" y="937"/>
                  </a:lnTo>
                  <a:lnTo>
                    <a:pt x="939" y="937"/>
                  </a:lnTo>
                  <a:lnTo>
                    <a:pt x="937" y="937"/>
                  </a:lnTo>
                  <a:lnTo>
                    <a:pt x="937" y="939"/>
                  </a:lnTo>
                  <a:lnTo>
                    <a:pt x="932" y="939"/>
                  </a:lnTo>
                  <a:lnTo>
                    <a:pt x="932" y="942"/>
                  </a:lnTo>
                  <a:lnTo>
                    <a:pt x="932" y="939"/>
                  </a:lnTo>
                  <a:lnTo>
                    <a:pt x="930" y="939"/>
                  </a:lnTo>
                  <a:lnTo>
                    <a:pt x="930" y="939"/>
                  </a:lnTo>
                  <a:lnTo>
                    <a:pt x="930" y="939"/>
                  </a:lnTo>
                  <a:lnTo>
                    <a:pt x="930" y="939"/>
                  </a:lnTo>
                  <a:lnTo>
                    <a:pt x="927" y="939"/>
                  </a:lnTo>
                  <a:lnTo>
                    <a:pt x="927" y="942"/>
                  </a:lnTo>
                  <a:lnTo>
                    <a:pt x="925" y="942"/>
                  </a:lnTo>
                  <a:lnTo>
                    <a:pt x="925" y="942"/>
                  </a:lnTo>
                  <a:lnTo>
                    <a:pt x="923" y="942"/>
                  </a:lnTo>
                  <a:lnTo>
                    <a:pt x="923" y="944"/>
                  </a:lnTo>
                  <a:lnTo>
                    <a:pt x="923" y="946"/>
                  </a:lnTo>
                  <a:lnTo>
                    <a:pt x="923" y="946"/>
                  </a:lnTo>
                  <a:lnTo>
                    <a:pt x="923" y="946"/>
                  </a:lnTo>
                  <a:lnTo>
                    <a:pt x="923" y="946"/>
                  </a:lnTo>
                  <a:lnTo>
                    <a:pt x="925" y="949"/>
                  </a:lnTo>
                  <a:lnTo>
                    <a:pt x="925" y="949"/>
                  </a:lnTo>
                  <a:lnTo>
                    <a:pt x="925" y="949"/>
                  </a:lnTo>
                  <a:lnTo>
                    <a:pt x="927" y="951"/>
                  </a:lnTo>
                  <a:lnTo>
                    <a:pt x="927" y="951"/>
                  </a:lnTo>
                  <a:lnTo>
                    <a:pt x="927" y="951"/>
                  </a:lnTo>
                  <a:lnTo>
                    <a:pt x="925" y="953"/>
                  </a:lnTo>
                  <a:lnTo>
                    <a:pt x="925" y="953"/>
                  </a:lnTo>
                  <a:lnTo>
                    <a:pt x="925" y="953"/>
                  </a:lnTo>
                  <a:lnTo>
                    <a:pt x="925" y="953"/>
                  </a:lnTo>
                  <a:lnTo>
                    <a:pt x="923" y="953"/>
                  </a:lnTo>
                  <a:lnTo>
                    <a:pt x="923" y="953"/>
                  </a:lnTo>
                  <a:lnTo>
                    <a:pt x="923" y="953"/>
                  </a:lnTo>
                  <a:lnTo>
                    <a:pt x="923" y="953"/>
                  </a:lnTo>
                  <a:lnTo>
                    <a:pt x="923" y="953"/>
                  </a:lnTo>
                  <a:lnTo>
                    <a:pt x="923" y="953"/>
                  </a:lnTo>
                  <a:lnTo>
                    <a:pt x="920" y="951"/>
                  </a:lnTo>
                  <a:lnTo>
                    <a:pt x="918" y="951"/>
                  </a:lnTo>
                  <a:lnTo>
                    <a:pt x="918" y="951"/>
                  </a:lnTo>
                  <a:lnTo>
                    <a:pt x="916" y="951"/>
                  </a:lnTo>
                  <a:lnTo>
                    <a:pt x="916" y="951"/>
                  </a:lnTo>
                  <a:lnTo>
                    <a:pt x="913" y="951"/>
                  </a:lnTo>
                  <a:lnTo>
                    <a:pt x="913" y="951"/>
                  </a:lnTo>
                  <a:lnTo>
                    <a:pt x="913" y="949"/>
                  </a:lnTo>
                  <a:lnTo>
                    <a:pt x="913" y="949"/>
                  </a:lnTo>
                  <a:lnTo>
                    <a:pt x="908" y="949"/>
                  </a:lnTo>
                  <a:lnTo>
                    <a:pt x="906" y="949"/>
                  </a:lnTo>
                  <a:lnTo>
                    <a:pt x="906" y="949"/>
                  </a:lnTo>
                  <a:lnTo>
                    <a:pt x="904" y="951"/>
                  </a:lnTo>
                  <a:lnTo>
                    <a:pt x="904" y="949"/>
                  </a:lnTo>
                  <a:lnTo>
                    <a:pt x="904" y="949"/>
                  </a:lnTo>
                  <a:lnTo>
                    <a:pt x="901" y="949"/>
                  </a:lnTo>
                  <a:lnTo>
                    <a:pt x="901" y="949"/>
                  </a:lnTo>
                  <a:lnTo>
                    <a:pt x="901" y="949"/>
                  </a:lnTo>
                  <a:lnTo>
                    <a:pt x="901" y="949"/>
                  </a:lnTo>
                  <a:lnTo>
                    <a:pt x="901" y="949"/>
                  </a:lnTo>
                  <a:lnTo>
                    <a:pt x="899" y="949"/>
                  </a:lnTo>
                  <a:lnTo>
                    <a:pt x="899" y="949"/>
                  </a:lnTo>
                  <a:lnTo>
                    <a:pt x="897" y="939"/>
                  </a:lnTo>
                  <a:lnTo>
                    <a:pt x="894" y="939"/>
                  </a:lnTo>
                  <a:lnTo>
                    <a:pt x="892" y="937"/>
                  </a:lnTo>
                  <a:lnTo>
                    <a:pt x="890" y="937"/>
                  </a:lnTo>
                  <a:lnTo>
                    <a:pt x="890" y="934"/>
                  </a:lnTo>
                  <a:lnTo>
                    <a:pt x="890" y="934"/>
                  </a:lnTo>
                  <a:lnTo>
                    <a:pt x="890" y="932"/>
                  </a:lnTo>
                  <a:lnTo>
                    <a:pt x="887" y="932"/>
                  </a:lnTo>
                  <a:lnTo>
                    <a:pt x="887" y="932"/>
                  </a:lnTo>
                  <a:lnTo>
                    <a:pt x="885" y="930"/>
                  </a:lnTo>
                  <a:lnTo>
                    <a:pt x="885" y="930"/>
                  </a:lnTo>
                  <a:lnTo>
                    <a:pt x="885" y="927"/>
                  </a:lnTo>
                  <a:lnTo>
                    <a:pt x="885" y="927"/>
                  </a:lnTo>
                  <a:lnTo>
                    <a:pt x="882" y="927"/>
                  </a:lnTo>
                  <a:lnTo>
                    <a:pt x="882" y="927"/>
                  </a:lnTo>
                  <a:lnTo>
                    <a:pt x="880" y="927"/>
                  </a:lnTo>
                  <a:lnTo>
                    <a:pt x="878" y="925"/>
                  </a:lnTo>
                  <a:lnTo>
                    <a:pt x="878" y="925"/>
                  </a:lnTo>
                  <a:lnTo>
                    <a:pt x="878" y="923"/>
                  </a:lnTo>
                  <a:lnTo>
                    <a:pt x="875" y="925"/>
                  </a:lnTo>
                  <a:lnTo>
                    <a:pt x="875" y="923"/>
                  </a:lnTo>
                  <a:lnTo>
                    <a:pt x="875" y="923"/>
                  </a:lnTo>
                  <a:lnTo>
                    <a:pt x="875" y="923"/>
                  </a:lnTo>
                  <a:lnTo>
                    <a:pt x="873" y="923"/>
                  </a:lnTo>
                  <a:lnTo>
                    <a:pt x="873" y="923"/>
                  </a:lnTo>
                  <a:lnTo>
                    <a:pt x="873" y="920"/>
                  </a:lnTo>
                  <a:lnTo>
                    <a:pt x="873" y="923"/>
                  </a:lnTo>
                  <a:lnTo>
                    <a:pt x="871" y="920"/>
                  </a:lnTo>
                  <a:lnTo>
                    <a:pt x="871" y="918"/>
                  </a:lnTo>
                  <a:lnTo>
                    <a:pt x="871" y="918"/>
                  </a:lnTo>
                  <a:lnTo>
                    <a:pt x="871" y="918"/>
                  </a:lnTo>
                  <a:lnTo>
                    <a:pt x="868" y="918"/>
                  </a:lnTo>
                  <a:lnTo>
                    <a:pt x="868" y="913"/>
                  </a:lnTo>
                  <a:lnTo>
                    <a:pt x="868" y="913"/>
                  </a:lnTo>
                  <a:lnTo>
                    <a:pt x="868" y="911"/>
                  </a:lnTo>
                  <a:lnTo>
                    <a:pt x="868" y="911"/>
                  </a:lnTo>
                  <a:lnTo>
                    <a:pt x="868" y="911"/>
                  </a:lnTo>
                  <a:lnTo>
                    <a:pt x="868" y="911"/>
                  </a:lnTo>
                  <a:lnTo>
                    <a:pt x="866" y="908"/>
                  </a:lnTo>
                  <a:lnTo>
                    <a:pt x="866" y="906"/>
                  </a:lnTo>
                  <a:lnTo>
                    <a:pt x="866" y="906"/>
                  </a:lnTo>
                  <a:lnTo>
                    <a:pt x="866" y="906"/>
                  </a:lnTo>
                  <a:lnTo>
                    <a:pt x="864" y="904"/>
                  </a:lnTo>
                  <a:lnTo>
                    <a:pt x="864" y="904"/>
                  </a:lnTo>
                  <a:lnTo>
                    <a:pt x="864" y="904"/>
                  </a:lnTo>
                  <a:lnTo>
                    <a:pt x="864" y="899"/>
                  </a:lnTo>
                  <a:lnTo>
                    <a:pt x="864" y="899"/>
                  </a:lnTo>
                  <a:lnTo>
                    <a:pt x="866" y="894"/>
                  </a:lnTo>
                  <a:lnTo>
                    <a:pt x="868" y="894"/>
                  </a:lnTo>
                  <a:lnTo>
                    <a:pt x="868" y="894"/>
                  </a:lnTo>
                  <a:lnTo>
                    <a:pt x="868" y="894"/>
                  </a:lnTo>
                  <a:lnTo>
                    <a:pt x="868" y="892"/>
                  </a:lnTo>
                  <a:lnTo>
                    <a:pt x="868" y="890"/>
                  </a:lnTo>
                  <a:lnTo>
                    <a:pt x="868" y="890"/>
                  </a:lnTo>
                  <a:lnTo>
                    <a:pt x="871" y="890"/>
                  </a:lnTo>
                  <a:lnTo>
                    <a:pt x="871" y="887"/>
                  </a:lnTo>
                  <a:lnTo>
                    <a:pt x="871" y="885"/>
                  </a:lnTo>
                  <a:lnTo>
                    <a:pt x="871" y="885"/>
                  </a:lnTo>
                  <a:lnTo>
                    <a:pt x="871" y="885"/>
                  </a:lnTo>
                  <a:lnTo>
                    <a:pt x="871" y="882"/>
                  </a:lnTo>
                  <a:lnTo>
                    <a:pt x="871" y="882"/>
                  </a:lnTo>
                  <a:lnTo>
                    <a:pt x="871" y="882"/>
                  </a:lnTo>
                  <a:lnTo>
                    <a:pt x="871" y="880"/>
                  </a:lnTo>
                  <a:lnTo>
                    <a:pt x="871" y="878"/>
                  </a:lnTo>
                  <a:lnTo>
                    <a:pt x="871" y="878"/>
                  </a:lnTo>
                  <a:lnTo>
                    <a:pt x="873" y="875"/>
                  </a:lnTo>
                  <a:lnTo>
                    <a:pt x="873" y="875"/>
                  </a:lnTo>
                  <a:lnTo>
                    <a:pt x="873" y="875"/>
                  </a:lnTo>
                  <a:lnTo>
                    <a:pt x="873" y="873"/>
                  </a:lnTo>
                  <a:lnTo>
                    <a:pt x="873" y="873"/>
                  </a:lnTo>
                  <a:lnTo>
                    <a:pt x="873" y="873"/>
                  </a:lnTo>
                  <a:lnTo>
                    <a:pt x="873" y="873"/>
                  </a:lnTo>
                  <a:lnTo>
                    <a:pt x="873" y="871"/>
                  </a:lnTo>
                  <a:lnTo>
                    <a:pt x="873" y="871"/>
                  </a:lnTo>
                  <a:lnTo>
                    <a:pt x="875" y="871"/>
                  </a:lnTo>
                  <a:lnTo>
                    <a:pt x="875" y="868"/>
                  </a:lnTo>
                  <a:lnTo>
                    <a:pt x="875" y="866"/>
                  </a:lnTo>
                  <a:lnTo>
                    <a:pt x="875" y="866"/>
                  </a:lnTo>
                  <a:lnTo>
                    <a:pt x="875" y="863"/>
                  </a:lnTo>
                  <a:lnTo>
                    <a:pt x="875" y="863"/>
                  </a:lnTo>
                  <a:lnTo>
                    <a:pt x="878" y="861"/>
                  </a:lnTo>
                  <a:lnTo>
                    <a:pt x="878" y="861"/>
                  </a:lnTo>
                  <a:lnTo>
                    <a:pt x="878" y="861"/>
                  </a:lnTo>
                  <a:lnTo>
                    <a:pt x="878" y="859"/>
                  </a:lnTo>
                  <a:lnTo>
                    <a:pt x="878" y="859"/>
                  </a:lnTo>
                  <a:lnTo>
                    <a:pt x="880" y="859"/>
                  </a:lnTo>
                  <a:lnTo>
                    <a:pt x="880" y="859"/>
                  </a:lnTo>
                  <a:lnTo>
                    <a:pt x="880" y="859"/>
                  </a:lnTo>
                  <a:lnTo>
                    <a:pt x="880" y="859"/>
                  </a:lnTo>
                  <a:lnTo>
                    <a:pt x="882" y="856"/>
                  </a:lnTo>
                  <a:lnTo>
                    <a:pt x="882" y="856"/>
                  </a:lnTo>
                  <a:lnTo>
                    <a:pt x="882" y="856"/>
                  </a:lnTo>
                  <a:lnTo>
                    <a:pt x="882" y="854"/>
                  </a:lnTo>
                  <a:lnTo>
                    <a:pt x="880" y="854"/>
                  </a:lnTo>
                  <a:lnTo>
                    <a:pt x="880" y="854"/>
                  </a:lnTo>
                  <a:lnTo>
                    <a:pt x="880" y="852"/>
                  </a:lnTo>
                  <a:lnTo>
                    <a:pt x="880" y="852"/>
                  </a:lnTo>
                  <a:lnTo>
                    <a:pt x="880" y="852"/>
                  </a:lnTo>
                  <a:lnTo>
                    <a:pt x="880" y="849"/>
                  </a:lnTo>
                  <a:lnTo>
                    <a:pt x="880" y="849"/>
                  </a:lnTo>
                  <a:lnTo>
                    <a:pt x="880" y="847"/>
                  </a:lnTo>
                  <a:lnTo>
                    <a:pt x="880" y="847"/>
                  </a:lnTo>
                  <a:lnTo>
                    <a:pt x="878" y="847"/>
                  </a:lnTo>
                  <a:lnTo>
                    <a:pt x="880" y="847"/>
                  </a:lnTo>
                  <a:lnTo>
                    <a:pt x="880" y="845"/>
                  </a:lnTo>
                  <a:lnTo>
                    <a:pt x="880" y="845"/>
                  </a:lnTo>
                  <a:lnTo>
                    <a:pt x="880" y="845"/>
                  </a:lnTo>
                  <a:lnTo>
                    <a:pt x="880" y="845"/>
                  </a:lnTo>
                  <a:lnTo>
                    <a:pt x="880" y="842"/>
                  </a:lnTo>
                  <a:lnTo>
                    <a:pt x="878" y="842"/>
                  </a:lnTo>
                  <a:lnTo>
                    <a:pt x="878" y="840"/>
                  </a:lnTo>
                  <a:lnTo>
                    <a:pt x="878" y="840"/>
                  </a:lnTo>
                  <a:lnTo>
                    <a:pt x="878" y="837"/>
                  </a:lnTo>
                  <a:lnTo>
                    <a:pt x="878" y="837"/>
                  </a:lnTo>
                  <a:lnTo>
                    <a:pt x="878" y="837"/>
                  </a:lnTo>
                  <a:lnTo>
                    <a:pt x="878" y="835"/>
                  </a:lnTo>
                  <a:lnTo>
                    <a:pt x="878" y="835"/>
                  </a:lnTo>
                  <a:lnTo>
                    <a:pt x="878" y="835"/>
                  </a:lnTo>
                  <a:lnTo>
                    <a:pt x="878" y="835"/>
                  </a:lnTo>
                  <a:lnTo>
                    <a:pt x="878" y="835"/>
                  </a:lnTo>
                  <a:lnTo>
                    <a:pt x="878" y="835"/>
                  </a:lnTo>
                  <a:lnTo>
                    <a:pt x="878" y="833"/>
                  </a:lnTo>
                  <a:lnTo>
                    <a:pt x="875" y="833"/>
                  </a:lnTo>
                  <a:lnTo>
                    <a:pt x="875" y="830"/>
                  </a:lnTo>
                  <a:lnTo>
                    <a:pt x="878" y="830"/>
                  </a:lnTo>
                  <a:lnTo>
                    <a:pt x="878" y="828"/>
                  </a:lnTo>
                  <a:lnTo>
                    <a:pt x="878" y="826"/>
                  </a:lnTo>
                  <a:lnTo>
                    <a:pt x="878" y="821"/>
                  </a:lnTo>
                  <a:lnTo>
                    <a:pt x="878" y="819"/>
                  </a:lnTo>
                  <a:lnTo>
                    <a:pt x="878" y="816"/>
                  </a:lnTo>
                  <a:lnTo>
                    <a:pt x="880" y="814"/>
                  </a:lnTo>
                  <a:lnTo>
                    <a:pt x="880" y="811"/>
                  </a:lnTo>
                  <a:lnTo>
                    <a:pt x="882" y="809"/>
                  </a:lnTo>
                  <a:lnTo>
                    <a:pt x="882" y="809"/>
                  </a:lnTo>
                  <a:lnTo>
                    <a:pt x="882" y="809"/>
                  </a:lnTo>
                  <a:lnTo>
                    <a:pt x="880" y="807"/>
                  </a:lnTo>
                  <a:lnTo>
                    <a:pt x="880" y="807"/>
                  </a:lnTo>
                  <a:lnTo>
                    <a:pt x="880" y="807"/>
                  </a:lnTo>
                  <a:lnTo>
                    <a:pt x="880" y="807"/>
                  </a:lnTo>
                  <a:lnTo>
                    <a:pt x="880" y="807"/>
                  </a:lnTo>
                  <a:lnTo>
                    <a:pt x="878" y="804"/>
                  </a:lnTo>
                  <a:lnTo>
                    <a:pt x="878" y="804"/>
                  </a:lnTo>
                  <a:lnTo>
                    <a:pt x="878" y="802"/>
                  </a:lnTo>
                  <a:lnTo>
                    <a:pt x="878" y="802"/>
                  </a:lnTo>
                  <a:lnTo>
                    <a:pt x="878" y="800"/>
                  </a:lnTo>
                  <a:lnTo>
                    <a:pt x="878" y="800"/>
                  </a:lnTo>
                  <a:lnTo>
                    <a:pt x="878" y="800"/>
                  </a:lnTo>
                  <a:lnTo>
                    <a:pt x="875" y="797"/>
                  </a:lnTo>
                  <a:lnTo>
                    <a:pt x="875" y="797"/>
                  </a:lnTo>
                  <a:lnTo>
                    <a:pt x="878" y="797"/>
                  </a:lnTo>
                  <a:lnTo>
                    <a:pt x="878" y="797"/>
                  </a:lnTo>
                  <a:lnTo>
                    <a:pt x="878" y="795"/>
                  </a:lnTo>
                  <a:lnTo>
                    <a:pt x="875" y="795"/>
                  </a:lnTo>
                  <a:lnTo>
                    <a:pt x="875" y="795"/>
                  </a:lnTo>
                  <a:lnTo>
                    <a:pt x="875" y="795"/>
                  </a:lnTo>
                  <a:lnTo>
                    <a:pt x="875" y="795"/>
                  </a:lnTo>
                  <a:lnTo>
                    <a:pt x="875" y="792"/>
                  </a:lnTo>
                  <a:lnTo>
                    <a:pt x="875" y="792"/>
                  </a:lnTo>
                  <a:lnTo>
                    <a:pt x="875" y="792"/>
                  </a:lnTo>
                  <a:lnTo>
                    <a:pt x="873" y="790"/>
                  </a:lnTo>
                  <a:lnTo>
                    <a:pt x="873" y="790"/>
                  </a:lnTo>
                  <a:lnTo>
                    <a:pt x="873" y="790"/>
                  </a:lnTo>
                  <a:lnTo>
                    <a:pt x="873" y="790"/>
                  </a:lnTo>
                  <a:lnTo>
                    <a:pt x="873" y="788"/>
                  </a:lnTo>
                  <a:lnTo>
                    <a:pt x="873" y="788"/>
                  </a:lnTo>
                  <a:lnTo>
                    <a:pt x="871" y="785"/>
                  </a:lnTo>
                  <a:lnTo>
                    <a:pt x="871" y="785"/>
                  </a:lnTo>
                  <a:lnTo>
                    <a:pt x="868" y="783"/>
                  </a:lnTo>
                  <a:lnTo>
                    <a:pt x="866" y="783"/>
                  </a:lnTo>
                  <a:lnTo>
                    <a:pt x="864" y="781"/>
                  </a:lnTo>
                  <a:lnTo>
                    <a:pt x="866" y="778"/>
                  </a:lnTo>
                  <a:lnTo>
                    <a:pt x="868" y="778"/>
                  </a:lnTo>
                  <a:lnTo>
                    <a:pt x="873" y="776"/>
                  </a:lnTo>
                  <a:lnTo>
                    <a:pt x="878" y="771"/>
                  </a:lnTo>
                  <a:lnTo>
                    <a:pt x="887" y="764"/>
                  </a:lnTo>
                  <a:lnTo>
                    <a:pt x="892" y="755"/>
                  </a:lnTo>
                  <a:lnTo>
                    <a:pt x="894" y="750"/>
                  </a:lnTo>
                  <a:lnTo>
                    <a:pt x="894" y="745"/>
                  </a:lnTo>
                  <a:lnTo>
                    <a:pt x="892" y="740"/>
                  </a:lnTo>
                  <a:lnTo>
                    <a:pt x="892" y="738"/>
                  </a:lnTo>
                  <a:lnTo>
                    <a:pt x="894" y="738"/>
                  </a:lnTo>
                  <a:lnTo>
                    <a:pt x="901" y="738"/>
                  </a:lnTo>
                  <a:lnTo>
                    <a:pt x="911" y="736"/>
                  </a:lnTo>
                  <a:lnTo>
                    <a:pt x="918" y="736"/>
                  </a:lnTo>
                  <a:lnTo>
                    <a:pt x="930" y="733"/>
                  </a:lnTo>
                  <a:lnTo>
                    <a:pt x="930" y="733"/>
                  </a:lnTo>
                  <a:lnTo>
                    <a:pt x="944" y="731"/>
                  </a:lnTo>
                  <a:lnTo>
                    <a:pt x="958" y="729"/>
                  </a:lnTo>
                  <a:lnTo>
                    <a:pt x="970" y="726"/>
                  </a:lnTo>
                  <a:lnTo>
                    <a:pt x="984" y="724"/>
                  </a:lnTo>
                  <a:lnTo>
                    <a:pt x="991" y="724"/>
                  </a:lnTo>
                  <a:lnTo>
                    <a:pt x="991" y="719"/>
                  </a:lnTo>
                  <a:lnTo>
                    <a:pt x="987" y="710"/>
                  </a:lnTo>
                  <a:lnTo>
                    <a:pt x="975" y="691"/>
                  </a:lnTo>
                  <a:lnTo>
                    <a:pt x="975" y="686"/>
                  </a:lnTo>
                  <a:lnTo>
                    <a:pt x="975" y="684"/>
                  </a:lnTo>
                  <a:lnTo>
                    <a:pt x="972" y="677"/>
                  </a:lnTo>
                  <a:lnTo>
                    <a:pt x="968" y="667"/>
                  </a:lnTo>
                  <a:lnTo>
                    <a:pt x="965" y="662"/>
                  </a:lnTo>
                  <a:lnTo>
                    <a:pt x="956" y="653"/>
                  </a:lnTo>
                  <a:lnTo>
                    <a:pt x="953" y="650"/>
                  </a:lnTo>
                  <a:lnTo>
                    <a:pt x="951" y="648"/>
                  </a:lnTo>
                  <a:lnTo>
                    <a:pt x="946" y="646"/>
                  </a:lnTo>
                  <a:lnTo>
                    <a:pt x="939" y="641"/>
                  </a:lnTo>
                  <a:lnTo>
                    <a:pt x="937" y="639"/>
                  </a:lnTo>
                  <a:lnTo>
                    <a:pt x="935" y="636"/>
                  </a:lnTo>
                  <a:lnTo>
                    <a:pt x="932" y="629"/>
                  </a:lnTo>
                  <a:lnTo>
                    <a:pt x="930" y="624"/>
                  </a:lnTo>
                  <a:lnTo>
                    <a:pt x="927" y="622"/>
                  </a:lnTo>
                  <a:lnTo>
                    <a:pt x="927" y="620"/>
                  </a:lnTo>
                  <a:lnTo>
                    <a:pt x="925" y="615"/>
                  </a:lnTo>
                  <a:lnTo>
                    <a:pt x="925" y="608"/>
                  </a:lnTo>
                  <a:lnTo>
                    <a:pt x="925" y="606"/>
                  </a:lnTo>
                  <a:lnTo>
                    <a:pt x="925" y="603"/>
                  </a:lnTo>
                  <a:lnTo>
                    <a:pt x="930" y="596"/>
                  </a:lnTo>
                  <a:lnTo>
                    <a:pt x="930" y="594"/>
                  </a:lnTo>
                  <a:lnTo>
                    <a:pt x="932" y="589"/>
                  </a:lnTo>
                  <a:lnTo>
                    <a:pt x="930" y="587"/>
                  </a:lnTo>
                  <a:lnTo>
                    <a:pt x="925" y="572"/>
                  </a:lnTo>
                  <a:lnTo>
                    <a:pt x="923" y="565"/>
                  </a:lnTo>
                  <a:lnTo>
                    <a:pt x="918" y="558"/>
                  </a:lnTo>
                  <a:lnTo>
                    <a:pt x="918" y="553"/>
                  </a:lnTo>
                  <a:lnTo>
                    <a:pt x="918" y="553"/>
                  </a:lnTo>
                  <a:lnTo>
                    <a:pt x="916" y="549"/>
                  </a:lnTo>
                  <a:lnTo>
                    <a:pt x="916" y="544"/>
                  </a:lnTo>
                  <a:lnTo>
                    <a:pt x="918" y="539"/>
                  </a:lnTo>
                  <a:lnTo>
                    <a:pt x="920" y="530"/>
                  </a:lnTo>
                  <a:lnTo>
                    <a:pt x="920" y="525"/>
                  </a:lnTo>
                  <a:lnTo>
                    <a:pt x="920" y="523"/>
                  </a:lnTo>
                  <a:lnTo>
                    <a:pt x="920" y="523"/>
                  </a:lnTo>
                  <a:lnTo>
                    <a:pt x="918" y="511"/>
                  </a:lnTo>
                  <a:lnTo>
                    <a:pt x="918" y="508"/>
                  </a:lnTo>
                  <a:lnTo>
                    <a:pt x="916" y="504"/>
                  </a:lnTo>
                  <a:lnTo>
                    <a:pt x="913" y="499"/>
                  </a:lnTo>
                  <a:lnTo>
                    <a:pt x="911" y="497"/>
                  </a:lnTo>
                  <a:lnTo>
                    <a:pt x="911" y="494"/>
                  </a:lnTo>
                  <a:lnTo>
                    <a:pt x="911" y="494"/>
                  </a:lnTo>
                  <a:lnTo>
                    <a:pt x="908" y="487"/>
                  </a:lnTo>
                  <a:lnTo>
                    <a:pt x="911" y="485"/>
                  </a:lnTo>
                  <a:lnTo>
                    <a:pt x="911" y="482"/>
                  </a:lnTo>
                  <a:lnTo>
                    <a:pt x="911" y="478"/>
                  </a:lnTo>
                  <a:lnTo>
                    <a:pt x="908" y="464"/>
                  </a:lnTo>
                  <a:lnTo>
                    <a:pt x="911" y="461"/>
                  </a:lnTo>
                  <a:lnTo>
                    <a:pt x="911" y="461"/>
                  </a:lnTo>
                  <a:lnTo>
                    <a:pt x="911" y="461"/>
                  </a:lnTo>
                  <a:lnTo>
                    <a:pt x="911" y="461"/>
                  </a:lnTo>
                  <a:lnTo>
                    <a:pt x="911" y="459"/>
                  </a:lnTo>
                  <a:lnTo>
                    <a:pt x="911" y="459"/>
                  </a:lnTo>
                  <a:lnTo>
                    <a:pt x="911" y="454"/>
                  </a:lnTo>
                  <a:lnTo>
                    <a:pt x="911" y="454"/>
                  </a:lnTo>
                  <a:lnTo>
                    <a:pt x="911" y="452"/>
                  </a:lnTo>
                  <a:lnTo>
                    <a:pt x="911" y="452"/>
                  </a:lnTo>
                  <a:lnTo>
                    <a:pt x="911" y="452"/>
                  </a:lnTo>
                  <a:lnTo>
                    <a:pt x="911" y="452"/>
                  </a:lnTo>
                  <a:lnTo>
                    <a:pt x="911" y="449"/>
                  </a:lnTo>
                  <a:lnTo>
                    <a:pt x="911" y="447"/>
                  </a:lnTo>
                  <a:lnTo>
                    <a:pt x="911" y="447"/>
                  </a:lnTo>
                  <a:lnTo>
                    <a:pt x="908" y="447"/>
                  </a:lnTo>
                  <a:lnTo>
                    <a:pt x="908" y="447"/>
                  </a:lnTo>
                  <a:lnTo>
                    <a:pt x="906" y="447"/>
                  </a:lnTo>
                  <a:lnTo>
                    <a:pt x="906" y="445"/>
                  </a:lnTo>
                  <a:lnTo>
                    <a:pt x="906" y="445"/>
                  </a:lnTo>
                  <a:lnTo>
                    <a:pt x="906" y="442"/>
                  </a:lnTo>
                  <a:lnTo>
                    <a:pt x="906" y="442"/>
                  </a:lnTo>
                  <a:lnTo>
                    <a:pt x="904" y="442"/>
                  </a:lnTo>
                  <a:lnTo>
                    <a:pt x="904" y="442"/>
                  </a:lnTo>
                  <a:lnTo>
                    <a:pt x="904" y="442"/>
                  </a:lnTo>
                  <a:lnTo>
                    <a:pt x="904" y="440"/>
                  </a:lnTo>
                  <a:lnTo>
                    <a:pt x="904" y="440"/>
                  </a:lnTo>
                  <a:lnTo>
                    <a:pt x="901" y="437"/>
                  </a:lnTo>
                  <a:lnTo>
                    <a:pt x="901" y="437"/>
                  </a:lnTo>
                  <a:lnTo>
                    <a:pt x="901" y="437"/>
                  </a:lnTo>
                  <a:lnTo>
                    <a:pt x="901" y="437"/>
                  </a:lnTo>
                  <a:lnTo>
                    <a:pt x="899" y="435"/>
                  </a:lnTo>
                  <a:lnTo>
                    <a:pt x="899" y="435"/>
                  </a:lnTo>
                  <a:lnTo>
                    <a:pt x="899" y="435"/>
                  </a:lnTo>
                  <a:lnTo>
                    <a:pt x="899" y="435"/>
                  </a:lnTo>
                  <a:lnTo>
                    <a:pt x="899" y="433"/>
                  </a:lnTo>
                  <a:lnTo>
                    <a:pt x="899" y="433"/>
                  </a:lnTo>
                  <a:lnTo>
                    <a:pt x="899" y="433"/>
                  </a:lnTo>
                  <a:lnTo>
                    <a:pt x="899" y="430"/>
                  </a:lnTo>
                  <a:lnTo>
                    <a:pt x="899" y="430"/>
                  </a:lnTo>
                  <a:lnTo>
                    <a:pt x="897" y="430"/>
                  </a:lnTo>
                  <a:lnTo>
                    <a:pt x="897" y="430"/>
                  </a:lnTo>
                  <a:lnTo>
                    <a:pt x="894" y="428"/>
                  </a:lnTo>
                  <a:lnTo>
                    <a:pt x="894" y="428"/>
                  </a:lnTo>
                  <a:lnTo>
                    <a:pt x="892" y="428"/>
                  </a:lnTo>
                  <a:lnTo>
                    <a:pt x="894" y="423"/>
                  </a:lnTo>
                  <a:lnTo>
                    <a:pt x="892" y="423"/>
                  </a:lnTo>
                  <a:lnTo>
                    <a:pt x="892" y="421"/>
                  </a:lnTo>
                  <a:lnTo>
                    <a:pt x="892" y="421"/>
                  </a:lnTo>
                  <a:lnTo>
                    <a:pt x="892" y="421"/>
                  </a:lnTo>
                  <a:lnTo>
                    <a:pt x="892" y="421"/>
                  </a:lnTo>
                  <a:lnTo>
                    <a:pt x="892" y="419"/>
                  </a:lnTo>
                  <a:lnTo>
                    <a:pt x="892" y="419"/>
                  </a:lnTo>
                  <a:lnTo>
                    <a:pt x="892" y="419"/>
                  </a:lnTo>
                  <a:lnTo>
                    <a:pt x="892" y="416"/>
                  </a:lnTo>
                  <a:lnTo>
                    <a:pt x="892" y="416"/>
                  </a:lnTo>
                  <a:lnTo>
                    <a:pt x="892" y="414"/>
                  </a:lnTo>
                  <a:lnTo>
                    <a:pt x="892" y="414"/>
                  </a:lnTo>
                  <a:lnTo>
                    <a:pt x="892" y="414"/>
                  </a:lnTo>
                  <a:lnTo>
                    <a:pt x="894" y="411"/>
                  </a:lnTo>
                  <a:lnTo>
                    <a:pt x="894" y="411"/>
                  </a:lnTo>
                  <a:lnTo>
                    <a:pt x="897" y="411"/>
                  </a:lnTo>
                  <a:lnTo>
                    <a:pt x="897" y="411"/>
                  </a:lnTo>
                  <a:lnTo>
                    <a:pt x="897" y="409"/>
                  </a:lnTo>
                  <a:lnTo>
                    <a:pt x="897" y="409"/>
                  </a:lnTo>
                  <a:lnTo>
                    <a:pt x="897" y="409"/>
                  </a:lnTo>
                  <a:lnTo>
                    <a:pt x="897" y="409"/>
                  </a:lnTo>
                  <a:lnTo>
                    <a:pt x="899" y="407"/>
                  </a:lnTo>
                  <a:lnTo>
                    <a:pt x="899" y="407"/>
                  </a:lnTo>
                  <a:lnTo>
                    <a:pt x="901" y="407"/>
                  </a:lnTo>
                  <a:lnTo>
                    <a:pt x="904" y="407"/>
                  </a:lnTo>
                  <a:lnTo>
                    <a:pt x="904" y="404"/>
                  </a:lnTo>
                  <a:lnTo>
                    <a:pt x="906" y="404"/>
                  </a:lnTo>
                  <a:lnTo>
                    <a:pt x="906" y="400"/>
                  </a:lnTo>
                  <a:lnTo>
                    <a:pt x="906" y="400"/>
                  </a:lnTo>
                  <a:lnTo>
                    <a:pt x="906" y="397"/>
                  </a:lnTo>
                  <a:lnTo>
                    <a:pt x="906" y="388"/>
                  </a:lnTo>
                  <a:lnTo>
                    <a:pt x="906" y="385"/>
                  </a:lnTo>
                  <a:lnTo>
                    <a:pt x="906" y="385"/>
                  </a:lnTo>
                  <a:lnTo>
                    <a:pt x="906" y="383"/>
                  </a:lnTo>
                  <a:lnTo>
                    <a:pt x="908" y="378"/>
                  </a:lnTo>
                  <a:lnTo>
                    <a:pt x="911" y="376"/>
                  </a:lnTo>
                  <a:lnTo>
                    <a:pt x="911" y="374"/>
                  </a:lnTo>
                  <a:lnTo>
                    <a:pt x="911" y="374"/>
                  </a:lnTo>
                  <a:lnTo>
                    <a:pt x="913" y="371"/>
                  </a:lnTo>
                  <a:lnTo>
                    <a:pt x="916" y="371"/>
                  </a:lnTo>
                  <a:lnTo>
                    <a:pt x="916" y="369"/>
                  </a:lnTo>
                  <a:lnTo>
                    <a:pt x="918" y="366"/>
                  </a:lnTo>
                  <a:lnTo>
                    <a:pt x="918" y="366"/>
                  </a:lnTo>
                  <a:lnTo>
                    <a:pt x="923" y="366"/>
                  </a:lnTo>
                  <a:lnTo>
                    <a:pt x="923" y="366"/>
                  </a:lnTo>
                  <a:lnTo>
                    <a:pt x="923" y="366"/>
                  </a:lnTo>
                  <a:lnTo>
                    <a:pt x="923" y="366"/>
                  </a:lnTo>
                  <a:lnTo>
                    <a:pt x="923" y="366"/>
                  </a:lnTo>
                  <a:lnTo>
                    <a:pt x="923" y="364"/>
                  </a:lnTo>
                  <a:lnTo>
                    <a:pt x="925" y="362"/>
                  </a:lnTo>
                  <a:lnTo>
                    <a:pt x="927" y="362"/>
                  </a:lnTo>
                  <a:lnTo>
                    <a:pt x="930" y="359"/>
                  </a:lnTo>
                  <a:lnTo>
                    <a:pt x="930" y="357"/>
                  </a:lnTo>
                  <a:lnTo>
                    <a:pt x="930" y="357"/>
                  </a:lnTo>
                  <a:lnTo>
                    <a:pt x="930" y="355"/>
                  </a:lnTo>
                  <a:lnTo>
                    <a:pt x="930" y="355"/>
                  </a:lnTo>
                  <a:lnTo>
                    <a:pt x="930" y="355"/>
                  </a:lnTo>
                  <a:lnTo>
                    <a:pt x="930" y="352"/>
                  </a:lnTo>
                  <a:lnTo>
                    <a:pt x="930" y="352"/>
                  </a:lnTo>
                  <a:lnTo>
                    <a:pt x="930" y="350"/>
                  </a:lnTo>
                  <a:lnTo>
                    <a:pt x="930" y="350"/>
                  </a:lnTo>
                  <a:lnTo>
                    <a:pt x="927" y="350"/>
                  </a:lnTo>
                  <a:lnTo>
                    <a:pt x="927" y="348"/>
                  </a:lnTo>
                  <a:lnTo>
                    <a:pt x="930" y="345"/>
                  </a:lnTo>
                  <a:lnTo>
                    <a:pt x="930" y="343"/>
                  </a:lnTo>
                  <a:lnTo>
                    <a:pt x="930" y="343"/>
                  </a:lnTo>
                  <a:lnTo>
                    <a:pt x="927" y="340"/>
                  </a:lnTo>
                  <a:lnTo>
                    <a:pt x="927" y="340"/>
                  </a:lnTo>
                  <a:lnTo>
                    <a:pt x="927" y="338"/>
                  </a:lnTo>
                  <a:lnTo>
                    <a:pt x="927" y="338"/>
                  </a:lnTo>
                  <a:lnTo>
                    <a:pt x="927" y="338"/>
                  </a:lnTo>
                  <a:lnTo>
                    <a:pt x="927" y="338"/>
                  </a:lnTo>
                  <a:lnTo>
                    <a:pt x="927" y="338"/>
                  </a:lnTo>
                  <a:lnTo>
                    <a:pt x="927" y="336"/>
                  </a:lnTo>
                  <a:lnTo>
                    <a:pt x="927" y="336"/>
                  </a:lnTo>
                  <a:lnTo>
                    <a:pt x="927" y="336"/>
                  </a:lnTo>
                  <a:lnTo>
                    <a:pt x="930" y="333"/>
                  </a:lnTo>
                  <a:lnTo>
                    <a:pt x="930" y="333"/>
                  </a:lnTo>
                  <a:lnTo>
                    <a:pt x="932" y="333"/>
                  </a:lnTo>
                  <a:lnTo>
                    <a:pt x="932" y="333"/>
                  </a:lnTo>
                  <a:lnTo>
                    <a:pt x="932" y="329"/>
                  </a:lnTo>
                  <a:lnTo>
                    <a:pt x="932" y="329"/>
                  </a:lnTo>
                  <a:lnTo>
                    <a:pt x="930" y="326"/>
                  </a:lnTo>
                  <a:lnTo>
                    <a:pt x="930" y="324"/>
                  </a:lnTo>
                  <a:lnTo>
                    <a:pt x="932" y="322"/>
                  </a:lnTo>
                  <a:lnTo>
                    <a:pt x="932" y="322"/>
                  </a:lnTo>
                  <a:lnTo>
                    <a:pt x="932" y="319"/>
                  </a:lnTo>
                  <a:lnTo>
                    <a:pt x="932" y="319"/>
                  </a:lnTo>
                  <a:lnTo>
                    <a:pt x="932" y="319"/>
                  </a:lnTo>
                  <a:lnTo>
                    <a:pt x="932" y="319"/>
                  </a:lnTo>
                  <a:lnTo>
                    <a:pt x="932" y="319"/>
                  </a:lnTo>
                  <a:lnTo>
                    <a:pt x="932" y="319"/>
                  </a:lnTo>
                  <a:lnTo>
                    <a:pt x="932" y="317"/>
                  </a:lnTo>
                  <a:lnTo>
                    <a:pt x="932" y="317"/>
                  </a:lnTo>
                  <a:lnTo>
                    <a:pt x="932" y="317"/>
                  </a:lnTo>
                  <a:lnTo>
                    <a:pt x="935" y="317"/>
                  </a:lnTo>
                  <a:lnTo>
                    <a:pt x="935" y="317"/>
                  </a:lnTo>
                  <a:lnTo>
                    <a:pt x="932" y="314"/>
                  </a:lnTo>
                  <a:lnTo>
                    <a:pt x="932" y="312"/>
                  </a:lnTo>
                  <a:lnTo>
                    <a:pt x="932" y="312"/>
                  </a:lnTo>
                  <a:lnTo>
                    <a:pt x="932" y="312"/>
                  </a:lnTo>
                  <a:lnTo>
                    <a:pt x="932" y="310"/>
                  </a:lnTo>
                  <a:lnTo>
                    <a:pt x="935" y="303"/>
                  </a:lnTo>
                  <a:lnTo>
                    <a:pt x="935" y="303"/>
                  </a:lnTo>
                  <a:lnTo>
                    <a:pt x="935" y="298"/>
                  </a:lnTo>
                  <a:lnTo>
                    <a:pt x="935" y="295"/>
                  </a:lnTo>
                  <a:lnTo>
                    <a:pt x="937" y="291"/>
                  </a:lnTo>
                  <a:lnTo>
                    <a:pt x="937" y="288"/>
                  </a:lnTo>
                  <a:lnTo>
                    <a:pt x="937" y="286"/>
                  </a:lnTo>
                  <a:lnTo>
                    <a:pt x="937" y="286"/>
                  </a:lnTo>
                  <a:lnTo>
                    <a:pt x="937" y="284"/>
                  </a:lnTo>
                  <a:lnTo>
                    <a:pt x="937" y="284"/>
                  </a:lnTo>
                  <a:lnTo>
                    <a:pt x="937" y="281"/>
                  </a:lnTo>
                  <a:lnTo>
                    <a:pt x="939" y="279"/>
                  </a:lnTo>
                  <a:lnTo>
                    <a:pt x="939" y="277"/>
                  </a:lnTo>
                  <a:lnTo>
                    <a:pt x="939" y="277"/>
                  </a:lnTo>
                  <a:lnTo>
                    <a:pt x="939" y="279"/>
                  </a:lnTo>
                  <a:lnTo>
                    <a:pt x="942" y="279"/>
                  </a:lnTo>
                  <a:lnTo>
                    <a:pt x="942" y="277"/>
                  </a:lnTo>
                  <a:lnTo>
                    <a:pt x="942" y="277"/>
                  </a:lnTo>
                  <a:lnTo>
                    <a:pt x="944" y="269"/>
                  </a:lnTo>
                  <a:lnTo>
                    <a:pt x="944" y="267"/>
                  </a:lnTo>
                  <a:lnTo>
                    <a:pt x="944" y="267"/>
                  </a:lnTo>
                  <a:lnTo>
                    <a:pt x="946" y="262"/>
                  </a:lnTo>
                  <a:lnTo>
                    <a:pt x="949" y="262"/>
                  </a:lnTo>
                  <a:lnTo>
                    <a:pt x="949" y="262"/>
                  </a:lnTo>
                  <a:lnTo>
                    <a:pt x="949" y="260"/>
                  </a:lnTo>
                  <a:lnTo>
                    <a:pt x="949" y="258"/>
                  </a:lnTo>
                  <a:lnTo>
                    <a:pt x="949" y="253"/>
                  </a:lnTo>
                  <a:lnTo>
                    <a:pt x="949" y="253"/>
                  </a:lnTo>
                  <a:lnTo>
                    <a:pt x="949" y="248"/>
                  </a:lnTo>
                  <a:lnTo>
                    <a:pt x="949" y="246"/>
                  </a:lnTo>
                  <a:lnTo>
                    <a:pt x="949" y="246"/>
                  </a:lnTo>
                  <a:lnTo>
                    <a:pt x="949" y="243"/>
                  </a:lnTo>
                  <a:lnTo>
                    <a:pt x="951" y="243"/>
                  </a:lnTo>
                  <a:lnTo>
                    <a:pt x="951" y="241"/>
                  </a:lnTo>
                  <a:lnTo>
                    <a:pt x="951" y="241"/>
                  </a:lnTo>
                  <a:lnTo>
                    <a:pt x="953" y="239"/>
                  </a:lnTo>
                  <a:lnTo>
                    <a:pt x="961" y="239"/>
                  </a:lnTo>
                  <a:lnTo>
                    <a:pt x="961" y="239"/>
                  </a:lnTo>
                  <a:lnTo>
                    <a:pt x="961" y="239"/>
                  </a:lnTo>
                  <a:lnTo>
                    <a:pt x="963" y="236"/>
                  </a:lnTo>
                  <a:lnTo>
                    <a:pt x="963" y="236"/>
                  </a:lnTo>
                  <a:lnTo>
                    <a:pt x="963" y="234"/>
                  </a:lnTo>
                  <a:lnTo>
                    <a:pt x="963" y="234"/>
                  </a:lnTo>
                  <a:lnTo>
                    <a:pt x="963" y="232"/>
                  </a:lnTo>
                  <a:lnTo>
                    <a:pt x="963" y="229"/>
                  </a:lnTo>
                  <a:lnTo>
                    <a:pt x="963" y="229"/>
                  </a:lnTo>
                  <a:lnTo>
                    <a:pt x="965" y="229"/>
                  </a:lnTo>
                  <a:lnTo>
                    <a:pt x="965" y="229"/>
                  </a:lnTo>
                  <a:lnTo>
                    <a:pt x="965" y="227"/>
                  </a:lnTo>
                  <a:lnTo>
                    <a:pt x="965" y="227"/>
                  </a:lnTo>
                  <a:lnTo>
                    <a:pt x="965" y="227"/>
                  </a:lnTo>
                  <a:lnTo>
                    <a:pt x="968" y="224"/>
                  </a:lnTo>
                  <a:lnTo>
                    <a:pt x="968" y="224"/>
                  </a:lnTo>
                  <a:lnTo>
                    <a:pt x="968" y="224"/>
                  </a:lnTo>
                  <a:lnTo>
                    <a:pt x="968" y="224"/>
                  </a:lnTo>
                  <a:lnTo>
                    <a:pt x="968" y="224"/>
                  </a:lnTo>
                  <a:lnTo>
                    <a:pt x="970" y="224"/>
                  </a:lnTo>
                  <a:lnTo>
                    <a:pt x="970" y="224"/>
                  </a:lnTo>
                  <a:lnTo>
                    <a:pt x="970" y="222"/>
                  </a:lnTo>
                  <a:lnTo>
                    <a:pt x="972" y="222"/>
                  </a:lnTo>
                  <a:lnTo>
                    <a:pt x="972" y="222"/>
                  </a:lnTo>
                  <a:lnTo>
                    <a:pt x="972" y="222"/>
                  </a:lnTo>
                  <a:lnTo>
                    <a:pt x="975" y="222"/>
                  </a:lnTo>
                  <a:lnTo>
                    <a:pt x="975" y="222"/>
                  </a:lnTo>
                  <a:lnTo>
                    <a:pt x="975" y="222"/>
                  </a:lnTo>
                  <a:lnTo>
                    <a:pt x="977" y="222"/>
                  </a:lnTo>
                  <a:lnTo>
                    <a:pt x="977" y="220"/>
                  </a:lnTo>
                  <a:lnTo>
                    <a:pt x="982" y="215"/>
                  </a:lnTo>
                  <a:lnTo>
                    <a:pt x="984" y="213"/>
                  </a:lnTo>
                  <a:lnTo>
                    <a:pt x="989" y="208"/>
                  </a:lnTo>
                  <a:lnTo>
                    <a:pt x="996" y="201"/>
                  </a:lnTo>
                  <a:lnTo>
                    <a:pt x="1003" y="196"/>
                  </a:lnTo>
                  <a:lnTo>
                    <a:pt x="1008" y="191"/>
                  </a:lnTo>
                  <a:lnTo>
                    <a:pt x="1010" y="187"/>
                  </a:lnTo>
                  <a:lnTo>
                    <a:pt x="1013" y="187"/>
                  </a:lnTo>
                  <a:lnTo>
                    <a:pt x="1015" y="182"/>
                  </a:lnTo>
                  <a:lnTo>
                    <a:pt x="1020" y="177"/>
                  </a:lnTo>
                  <a:lnTo>
                    <a:pt x="1020" y="175"/>
                  </a:lnTo>
                  <a:lnTo>
                    <a:pt x="1020" y="172"/>
                  </a:lnTo>
                  <a:lnTo>
                    <a:pt x="1020" y="172"/>
                  </a:lnTo>
                  <a:lnTo>
                    <a:pt x="1020" y="172"/>
                  </a:lnTo>
                  <a:close/>
                  <a:moveTo>
                    <a:pt x="40" y="598"/>
                  </a:moveTo>
                  <a:lnTo>
                    <a:pt x="40" y="598"/>
                  </a:lnTo>
                  <a:lnTo>
                    <a:pt x="38" y="598"/>
                  </a:lnTo>
                  <a:lnTo>
                    <a:pt x="35" y="598"/>
                  </a:lnTo>
                  <a:lnTo>
                    <a:pt x="33" y="598"/>
                  </a:lnTo>
                  <a:lnTo>
                    <a:pt x="33" y="601"/>
                  </a:lnTo>
                  <a:lnTo>
                    <a:pt x="31" y="601"/>
                  </a:lnTo>
                  <a:lnTo>
                    <a:pt x="28" y="603"/>
                  </a:lnTo>
                  <a:lnTo>
                    <a:pt x="31" y="603"/>
                  </a:lnTo>
                  <a:lnTo>
                    <a:pt x="31" y="603"/>
                  </a:lnTo>
                  <a:lnTo>
                    <a:pt x="33" y="603"/>
                  </a:lnTo>
                  <a:lnTo>
                    <a:pt x="35" y="601"/>
                  </a:lnTo>
                  <a:lnTo>
                    <a:pt x="35" y="601"/>
                  </a:lnTo>
                  <a:lnTo>
                    <a:pt x="38" y="601"/>
                  </a:lnTo>
                  <a:lnTo>
                    <a:pt x="40" y="601"/>
                  </a:lnTo>
                  <a:lnTo>
                    <a:pt x="42" y="601"/>
                  </a:lnTo>
                  <a:lnTo>
                    <a:pt x="42" y="598"/>
                  </a:lnTo>
                  <a:lnTo>
                    <a:pt x="42" y="598"/>
                  </a:lnTo>
                  <a:lnTo>
                    <a:pt x="40" y="598"/>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33" name="Freeform 52">
              <a:extLst>
                <a:ext uri="{FF2B5EF4-FFF2-40B4-BE49-F238E27FC236}">
                  <a16:creationId xmlns:a16="http://schemas.microsoft.com/office/drawing/2014/main" id="{75778D61-AAA3-1CFC-3FB2-E348C95C8019}"/>
                </a:ext>
              </a:extLst>
            </p:cNvPr>
            <p:cNvSpPr>
              <a:spLocks/>
            </p:cNvSpPr>
            <p:nvPr/>
          </p:nvSpPr>
          <p:spPr bwMode="auto">
            <a:xfrm>
              <a:off x="9965463" y="2465654"/>
              <a:ext cx="114613" cy="119707"/>
            </a:xfrm>
            <a:custGeom>
              <a:avLst/>
              <a:gdLst>
                <a:gd name="T0" fmla="*/ 88 w 90"/>
                <a:gd name="T1" fmla="*/ 21 h 94"/>
                <a:gd name="T2" fmla="*/ 86 w 90"/>
                <a:gd name="T3" fmla="*/ 16 h 94"/>
                <a:gd name="T4" fmla="*/ 86 w 90"/>
                <a:gd name="T5" fmla="*/ 14 h 94"/>
                <a:gd name="T6" fmla="*/ 83 w 90"/>
                <a:gd name="T7" fmla="*/ 12 h 94"/>
                <a:gd name="T8" fmla="*/ 76 w 90"/>
                <a:gd name="T9" fmla="*/ 2 h 94"/>
                <a:gd name="T10" fmla="*/ 62 w 90"/>
                <a:gd name="T11" fmla="*/ 5 h 94"/>
                <a:gd name="T12" fmla="*/ 60 w 90"/>
                <a:gd name="T13" fmla="*/ 5 h 94"/>
                <a:gd name="T14" fmla="*/ 57 w 90"/>
                <a:gd name="T15" fmla="*/ 12 h 94"/>
                <a:gd name="T16" fmla="*/ 53 w 90"/>
                <a:gd name="T17" fmla="*/ 14 h 94"/>
                <a:gd name="T18" fmla="*/ 50 w 90"/>
                <a:gd name="T19" fmla="*/ 19 h 94"/>
                <a:gd name="T20" fmla="*/ 36 w 90"/>
                <a:gd name="T21" fmla="*/ 9 h 94"/>
                <a:gd name="T22" fmla="*/ 22 w 90"/>
                <a:gd name="T23" fmla="*/ 31 h 94"/>
                <a:gd name="T24" fmla="*/ 19 w 90"/>
                <a:gd name="T25" fmla="*/ 33 h 94"/>
                <a:gd name="T26" fmla="*/ 10 w 90"/>
                <a:gd name="T27" fmla="*/ 47 h 94"/>
                <a:gd name="T28" fmla="*/ 8 w 90"/>
                <a:gd name="T29" fmla="*/ 49 h 94"/>
                <a:gd name="T30" fmla="*/ 3 w 90"/>
                <a:gd name="T31" fmla="*/ 52 h 94"/>
                <a:gd name="T32" fmla="*/ 0 w 90"/>
                <a:gd name="T33" fmla="*/ 66 h 94"/>
                <a:gd name="T34" fmla="*/ 3 w 90"/>
                <a:gd name="T35" fmla="*/ 90 h 94"/>
                <a:gd name="T36" fmla="*/ 3 w 90"/>
                <a:gd name="T37" fmla="*/ 92 h 94"/>
                <a:gd name="T38" fmla="*/ 10 w 90"/>
                <a:gd name="T39" fmla="*/ 94 h 94"/>
                <a:gd name="T40" fmla="*/ 12 w 90"/>
                <a:gd name="T41" fmla="*/ 94 h 94"/>
                <a:gd name="T42" fmla="*/ 19 w 90"/>
                <a:gd name="T43" fmla="*/ 92 h 94"/>
                <a:gd name="T44" fmla="*/ 26 w 90"/>
                <a:gd name="T45" fmla="*/ 92 h 94"/>
                <a:gd name="T46" fmla="*/ 31 w 90"/>
                <a:gd name="T47" fmla="*/ 92 h 94"/>
                <a:gd name="T48" fmla="*/ 34 w 90"/>
                <a:gd name="T49" fmla="*/ 92 h 94"/>
                <a:gd name="T50" fmla="*/ 45 w 90"/>
                <a:gd name="T51" fmla="*/ 87 h 94"/>
                <a:gd name="T52" fmla="*/ 53 w 90"/>
                <a:gd name="T53" fmla="*/ 87 h 94"/>
                <a:gd name="T54" fmla="*/ 57 w 90"/>
                <a:gd name="T55" fmla="*/ 92 h 94"/>
                <a:gd name="T56" fmla="*/ 62 w 90"/>
                <a:gd name="T57" fmla="*/ 92 h 94"/>
                <a:gd name="T58" fmla="*/ 81 w 90"/>
                <a:gd name="T59" fmla="*/ 66 h 94"/>
                <a:gd name="T60" fmla="*/ 76 w 90"/>
                <a:gd name="T61" fmla="*/ 61 h 94"/>
                <a:gd name="T62" fmla="*/ 74 w 90"/>
                <a:gd name="T63" fmla="*/ 59 h 94"/>
                <a:gd name="T64" fmla="*/ 71 w 90"/>
                <a:gd name="T65" fmla="*/ 59 h 94"/>
                <a:gd name="T66" fmla="*/ 60 w 90"/>
                <a:gd name="T67" fmla="*/ 59 h 94"/>
                <a:gd name="T68" fmla="*/ 60 w 90"/>
                <a:gd name="T69" fmla="*/ 59 h 94"/>
                <a:gd name="T70" fmla="*/ 50 w 90"/>
                <a:gd name="T71" fmla="*/ 61 h 94"/>
                <a:gd name="T72" fmla="*/ 50 w 90"/>
                <a:gd name="T73" fmla="*/ 64 h 94"/>
                <a:gd name="T74" fmla="*/ 50 w 90"/>
                <a:gd name="T75" fmla="*/ 66 h 94"/>
                <a:gd name="T76" fmla="*/ 48 w 90"/>
                <a:gd name="T77" fmla="*/ 66 h 94"/>
                <a:gd name="T78" fmla="*/ 43 w 90"/>
                <a:gd name="T79" fmla="*/ 64 h 94"/>
                <a:gd name="T80" fmla="*/ 43 w 90"/>
                <a:gd name="T81" fmla="*/ 61 h 94"/>
                <a:gd name="T82" fmla="*/ 43 w 90"/>
                <a:gd name="T83" fmla="*/ 59 h 94"/>
                <a:gd name="T84" fmla="*/ 45 w 90"/>
                <a:gd name="T85" fmla="*/ 61 h 94"/>
                <a:gd name="T86" fmla="*/ 50 w 90"/>
                <a:gd name="T87" fmla="*/ 61 h 94"/>
                <a:gd name="T88" fmla="*/ 55 w 90"/>
                <a:gd name="T89" fmla="*/ 52 h 94"/>
                <a:gd name="T90" fmla="*/ 64 w 90"/>
                <a:gd name="T91" fmla="*/ 49 h 94"/>
                <a:gd name="T92" fmla="*/ 69 w 90"/>
                <a:gd name="T93" fmla="*/ 47 h 94"/>
                <a:gd name="T94" fmla="*/ 71 w 90"/>
                <a:gd name="T95" fmla="*/ 47 h 94"/>
                <a:gd name="T96" fmla="*/ 71 w 90"/>
                <a:gd name="T97" fmla="*/ 45 h 94"/>
                <a:gd name="T98" fmla="*/ 81 w 90"/>
                <a:gd name="T99" fmla="*/ 40 h 94"/>
                <a:gd name="T100" fmla="*/ 86 w 90"/>
                <a:gd name="T101" fmla="*/ 38 h 94"/>
                <a:gd name="T102" fmla="*/ 90 w 90"/>
                <a:gd name="T103" fmla="*/ 3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0" h="94">
                  <a:moveTo>
                    <a:pt x="88" y="28"/>
                  </a:moveTo>
                  <a:lnTo>
                    <a:pt x="90" y="26"/>
                  </a:lnTo>
                  <a:lnTo>
                    <a:pt x="88" y="23"/>
                  </a:lnTo>
                  <a:lnTo>
                    <a:pt x="88" y="21"/>
                  </a:lnTo>
                  <a:lnTo>
                    <a:pt x="88" y="21"/>
                  </a:lnTo>
                  <a:lnTo>
                    <a:pt x="86" y="19"/>
                  </a:lnTo>
                  <a:lnTo>
                    <a:pt x="86" y="16"/>
                  </a:lnTo>
                  <a:lnTo>
                    <a:pt x="86" y="16"/>
                  </a:lnTo>
                  <a:lnTo>
                    <a:pt x="86" y="16"/>
                  </a:lnTo>
                  <a:lnTo>
                    <a:pt x="86" y="14"/>
                  </a:lnTo>
                  <a:lnTo>
                    <a:pt x="86" y="14"/>
                  </a:lnTo>
                  <a:lnTo>
                    <a:pt x="86" y="14"/>
                  </a:lnTo>
                  <a:lnTo>
                    <a:pt x="86" y="12"/>
                  </a:lnTo>
                  <a:lnTo>
                    <a:pt x="86" y="12"/>
                  </a:lnTo>
                  <a:lnTo>
                    <a:pt x="83" y="12"/>
                  </a:lnTo>
                  <a:lnTo>
                    <a:pt x="83" y="12"/>
                  </a:lnTo>
                  <a:lnTo>
                    <a:pt x="83" y="9"/>
                  </a:lnTo>
                  <a:lnTo>
                    <a:pt x="81" y="9"/>
                  </a:lnTo>
                  <a:lnTo>
                    <a:pt x="76" y="2"/>
                  </a:lnTo>
                  <a:lnTo>
                    <a:pt x="76" y="2"/>
                  </a:lnTo>
                  <a:lnTo>
                    <a:pt x="74" y="0"/>
                  </a:lnTo>
                  <a:lnTo>
                    <a:pt x="74" y="0"/>
                  </a:lnTo>
                  <a:lnTo>
                    <a:pt x="74" y="0"/>
                  </a:lnTo>
                  <a:lnTo>
                    <a:pt x="62" y="5"/>
                  </a:lnTo>
                  <a:lnTo>
                    <a:pt x="62" y="5"/>
                  </a:lnTo>
                  <a:lnTo>
                    <a:pt x="60" y="2"/>
                  </a:lnTo>
                  <a:lnTo>
                    <a:pt x="60" y="2"/>
                  </a:lnTo>
                  <a:lnTo>
                    <a:pt x="60" y="5"/>
                  </a:lnTo>
                  <a:lnTo>
                    <a:pt x="57" y="7"/>
                  </a:lnTo>
                  <a:lnTo>
                    <a:pt x="55" y="9"/>
                  </a:lnTo>
                  <a:lnTo>
                    <a:pt x="55" y="12"/>
                  </a:lnTo>
                  <a:lnTo>
                    <a:pt x="57" y="12"/>
                  </a:lnTo>
                  <a:lnTo>
                    <a:pt x="57" y="14"/>
                  </a:lnTo>
                  <a:lnTo>
                    <a:pt x="55" y="14"/>
                  </a:lnTo>
                  <a:lnTo>
                    <a:pt x="55" y="14"/>
                  </a:lnTo>
                  <a:lnTo>
                    <a:pt x="53" y="14"/>
                  </a:lnTo>
                  <a:lnTo>
                    <a:pt x="53" y="16"/>
                  </a:lnTo>
                  <a:lnTo>
                    <a:pt x="50" y="16"/>
                  </a:lnTo>
                  <a:lnTo>
                    <a:pt x="50" y="16"/>
                  </a:lnTo>
                  <a:lnTo>
                    <a:pt x="50" y="19"/>
                  </a:lnTo>
                  <a:lnTo>
                    <a:pt x="41" y="9"/>
                  </a:lnTo>
                  <a:lnTo>
                    <a:pt x="38" y="9"/>
                  </a:lnTo>
                  <a:lnTo>
                    <a:pt x="38" y="9"/>
                  </a:lnTo>
                  <a:lnTo>
                    <a:pt x="36" y="9"/>
                  </a:lnTo>
                  <a:lnTo>
                    <a:pt x="34" y="12"/>
                  </a:lnTo>
                  <a:lnTo>
                    <a:pt x="31" y="16"/>
                  </a:lnTo>
                  <a:lnTo>
                    <a:pt x="29" y="19"/>
                  </a:lnTo>
                  <a:lnTo>
                    <a:pt x="22" y="31"/>
                  </a:lnTo>
                  <a:lnTo>
                    <a:pt x="22" y="31"/>
                  </a:lnTo>
                  <a:lnTo>
                    <a:pt x="22" y="33"/>
                  </a:lnTo>
                  <a:lnTo>
                    <a:pt x="19" y="33"/>
                  </a:lnTo>
                  <a:lnTo>
                    <a:pt x="19" y="33"/>
                  </a:lnTo>
                  <a:lnTo>
                    <a:pt x="17" y="38"/>
                  </a:lnTo>
                  <a:lnTo>
                    <a:pt x="12" y="45"/>
                  </a:lnTo>
                  <a:lnTo>
                    <a:pt x="10" y="47"/>
                  </a:lnTo>
                  <a:lnTo>
                    <a:pt x="10" y="47"/>
                  </a:lnTo>
                  <a:lnTo>
                    <a:pt x="10" y="47"/>
                  </a:lnTo>
                  <a:lnTo>
                    <a:pt x="8" y="47"/>
                  </a:lnTo>
                  <a:lnTo>
                    <a:pt x="8" y="47"/>
                  </a:lnTo>
                  <a:lnTo>
                    <a:pt x="8" y="49"/>
                  </a:lnTo>
                  <a:lnTo>
                    <a:pt x="8" y="49"/>
                  </a:lnTo>
                  <a:lnTo>
                    <a:pt x="5" y="49"/>
                  </a:lnTo>
                  <a:lnTo>
                    <a:pt x="5" y="52"/>
                  </a:lnTo>
                  <a:lnTo>
                    <a:pt x="3" y="52"/>
                  </a:lnTo>
                  <a:lnTo>
                    <a:pt x="3" y="54"/>
                  </a:lnTo>
                  <a:lnTo>
                    <a:pt x="3" y="57"/>
                  </a:lnTo>
                  <a:lnTo>
                    <a:pt x="0" y="61"/>
                  </a:lnTo>
                  <a:lnTo>
                    <a:pt x="0" y="66"/>
                  </a:lnTo>
                  <a:lnTo>
                    <a:pt x="3" y="71"/>
                  </a:lnTo>
                  <a:lnTo>
                    <a:pt x="3" y="78"/>
                  </a:lnTo>
                  <a:lnTo>
                    <a:pt x="3" y="87"/>
                  </a:lnTo>
                  <a:lnTo>
                    <a:pt x="3" y="90"/>
                  </a:lnTo>
                  <a:lnTo>
                    <a:pt x="0" y="92"/>
                  </a:lnTo>
                  <a:lnTo>
                    <a:pt x="0" y="92"/>
                  </a:lnTo>
                  <a:lnTo>
                    <a:pt x="0" y="92"/>
                  </a:lnTo>
                  <a:lnTo>
                    <a:pt x="3" y="92"/>
                  </a:lnTo>
                  <a:lnTo>
                    <a:pt x="10" y="94"/>
                  </a:lnTo>
                  <a:lnTo>
                    <a:pt x="10" y="94"/>
                  </a:lnTo>
                  <a:lnTo>
                    <a:pt x="10" y="94"/>
                  </a:lnTo>
                  <a:lnTo>
                    <a:pt x="10" y="94"/>
                  </a:lnTo>
                  <a:lnTo>
                    <a:pt x="10" y="94"/>
                  </a:lnTo>
                  <a:lnTo>
                    <a:pt x="10" y="94"/>
                  </a:lnTo>
                  <a:lnTo>
                    <a:pt x="10" y="94"/>
                  </a:lnTo>
                  <a:lnTo>
                    <a:pt x="12" y="94"/>
                  </a:lnTo>
                  <a:lnTo>
                    <a:pt x="15" y="94"/>
                  </a:lnTo>
                  <a:lnTo>
                    <a:pt x="15" y="94"/>
                  </a:lnTo>
                  <a:lnTo>
                    <a:pt x="17" y="92"/>
                  </a:lnTo>
                  <a:lnTo>
                    <a:pt x="19" y="92"/>
                  </a:lnTo>
                  <a:lnTo>
                    <a:pt x="22" y="92"/>
                  </a:lnTo>
                  <a:lnTo>
                    <a:pt x="24" y="92"/>
                  </a:lnTo>
                  <a:lnTo>
                    <a:pt x="26" y="92"/>
                  </a:lnTo>
                  <a:lnTo>
                    <a:pt x="26" y="92"/>
                  </a:lnTo>
                  <a:lnTo>
                    <a:pt x="29" y="92"/>
                  </a:lnTo>
                  <a:lnTo>
                    <a:pt x="29" y="92"/>
                  </a:lnTo>
                  <a:lnTo>
                    <a:pt x="29" y="92"/>
                  </a:lnTo>
                  <a:lnTo>
                    <a:pt x="31" y="92"/>
                  </a:lnTo>
                  <a:lnTo>
                    <a:pt x="31" y="90"/>
                  </a:lnTo>
                  <a:lnTo>
                    <a:pt x="34" y="90"/>
                  </a:lnTo>
                  <a:lnTo>
                    <a:pt x="34" y="92"/>
                  </a:lnTo>
                  <a:lnTo>
                    <a:pt x="34" y="92"/>
                  </a:lnTo>
                  <a:lnTo>
                    <a:pt x="36" y="90"/>
                  </a:lnTo>
                  <a:lnTo>
                    <a:pt x="38" y="87"/>
                  </a:lnTo>
                  <a:lnTo>
                    <a:pt x="43" y="87"/>
                  </a:lnTo>
                  <a:lnTo>
                    <a:pt x="45" y="87"/>
                  </a:lnTo>
                  <a:lnTo>
                    <a:pt x="48" y="87"/>
                  </a:lnTo>
                  <a:lnTo>
                    <a:pt x="50" y="87"/>
                  </a:lnTo>
                  <a:lnTo>
                    <a:pt x="53" y="87"/>
                  </a:lnTo>
                  <a:lnTo>
                    <a:pt x="53" y="87"/>
                  </a:lnTo>
                  <a:lnTo>
                    <a:pt x="55" y="90"/>
                  </a:lnTo>
                  <a:lnTo>
                    <a:pt x="55" y="92"/>
                  </a:lnTo>
                  <a:lnTo>
                    <a:pt x="57" y="92"/>
                  </a:lnTo>
                  <a:lnTo>
                    <a:pt x="57" y="92"/>
                  </a:lnTo>
                  <a:lnTo>
                    <a:pt x="60" y="92"/>
                  </a:lnTo>
                  <a:lnTo>
                    <a:pt x="60" y="92"/>
                  </a:lnTo>
                  <a:lnTo>
                    <a:pt x="62" y="92"/>
                  </a:lnTo>
                  <a:lnTo>
                    <a:pt x="62" y="92"/>
                  </a:lnTo>
                  <a:lnTo>
                    <a:pt x="62" y="92"/>
                  </a:lnTo>
                  <a:lnTo>
                    <a:pt x="62" y="92"/>
                  </a:lnTo>
                  <a:lnTo>
                    <a:pt x="76" y="68"/>
                  </a:lnTo>
                  <a:lnTo>
                    <a:pt x="81" y="66"/>
                  </a:lnTo>
                  <a:lnTo>
                    <a:pt x="79" y="64"/>
                  </a:lnTo>
                  <a:lnTo>
                    <a:pt x="79" y="64"/>
                  </a:lnTo>
                  <a:lnTo>
                    <a:pt x="76" y="64"/>
                  </a:lnTo>
                  <a:lnTo>
                    <a:pt x="76" y="61"/>
                  </a:lnTo>
                  <a:lnTo>
                    <a:pt x="76" y="61"/>
                  </a:lnTo>
                  <a:lnTo>
                    <a:pt x="76" y="59"/>
                  </a:lnTo>
                  <a:lnTo>
                    <a:pt x="76" y="59"/>
                  </a:lnTo>
                  <a:lnTo>
                    <a:pt x="74" y="59"/>
                  </a:lnTo>
                  <a:lnTo>
                    <a:pt x="74" y="59"/>
                  </a:lnTo>
                  <a:lnTo>
                    <a:pt x="74" y="59"/>
                  </a:lnTo>
                  <a:lnTo>
                    <a:pt x="74" y="61"/>
                  </a:lnTo>
                  <a:lnTo>
                    <a:pt x="71" y="59"/>
                  </a:lnTo>
                  <a:lnTo>
                    <a:pt x="71" y="59"/>
                  </a:lnTo>
                  <a:lnTo>
                    <a:pt x="69" y="59"/>
                  </a:lnTo>
                  <a:lnTo>
                    <a:pt x="62" y="59"/>
                  </a:lnTo>
                  <a:lnTo>
                    <a:pt x="60" y="59"/>
                  </a:lnTo>
                  <a:lnTo>
                    <a:pt x="60" y="59"/>
                  </a:lnTo>
                  <a:lnTo>
                    <a:pt x="60" y="59"/>
                  </a:lnTo>
                  <a:lnTo>
                    <a:pt x="60" y="59"/>
                  </a:lnTo>
                  <a:lnTo>
                    <a:pt x="60" y="59"/>
                  </a:lnTo>
                  <a:lnTo>
                    <a:pt x="57" y="61"/>
                  </a:lnTo>
                  <a:lnTo>
                    <a:pt x="57" y="61"/>
                  </a:lnTo>
                  <a:lnTo>
                    <a:pt x="53" y="61"/>
                  </a:lnTo>
                  <a:lnTo>
                    <a:pt x="50" y="61"/>
                  </a:lnTo>
                  <a:lnTo>
                    <a:pt x="50" y="64"/>
                  </a:lnTo>
                  <a:lnTo>
                    <a:pt x="50" y="64"/>
                  </a:lnTo>
                  <a:lnTo>
                    <a:pt x="50" y="64"/>
                  </a:lnTo>
                  <a:lnTo>
                    <a:pt x="50" y="64"/>
                  </a:lnTo>
                  <a:lnTo>
                    <a:pt x="50" y="64"/>
                  </a:lnTo>
                  <a:lnTo>
                    <a:pt x="50" y="66"/>
                  </a:lnTo>
                  <a:lnTo>
                    <a:pt x="50" y="66"/>
                  </a:lnTo>
                  <a:lnTo>
                    <a:pt x="50" y="66"/>
                  </a:lnTo>
                  <a:lnTo>
                    <a:pt x="48" y="66"/>
                  </a:lnTo>
                  <a:lnTo>
                    <a:pt x="48" y="66"/>
                  </a:lnTo>
                  <a:lnTo>
                    <a:pt x="48" y="66"/>
                  </a:lnTo>
                  <a:lnTo>
                    <a:pt x="48" y="66"/>
                  </a:lnTo>
                  <a:lnTo>
                    <a:pt x="45" y="66"/>
                  </a:lnTo>
                  <a:lnTo>
                    <a:pt x="45" y="66"/>
                  </a:lnTo>
                  <a:lnTo>
                    <a:pt x="45" y="64"/>
                  </a:lnTo>
                  <a:lnTo>
                    <a:pt x="43" y="64"/>
                  </a:lnTo>
                  <a:lnTo>
                    <a:pt x="43" y="64"/>
                  </a:lnTo>
                  <a:lnTo>
                    <a:pt x="43" y="61"/>
                  </a:lnTo>
                  <a:lnTo>
                    <a:pt x="43" y="61"/>
                  </a:lnTo>
                  <a:lnTo>
                    <a:pt x="43" y="61"/>
                  </a:lnTo>
                  <a:lnTo>
                    <a:pt x="41" y="61"/>
                  </a:lnTo>
                  <a:lnTo>
                    <a:pt x="41" y="61"/>
                  </a:lnTo>
                  <a:lnTo>
                    <a:pt x="43" y="59"/>
                  </a:lnTo>
                  <a:lnTo>
                    <a:pt x="43" y="59"/>
                  </a:lnTo>
                  <a:lnTo>
                    <a:pt x="43" y="59"/>
                  </a:lnTo>
                  <a:lnTo>
                    <a:pt x="43" y="61"/>
                  </a:lnTo>
                  <a:lnTo>
                    <a:pt x="43" y="61"/>
                  </a:lnTo>
                  <a:lnTo>
                    <a:pt x="45" y="61"/>
                  </a:lnTo>
                  <a:lnTo>
                    <a:pt x="45" y="61"/>
                  </a:lnTo>
                  <a:lnTo>
                    <a:pt x="48" y="61"/>
                  </a:lnTo>
                  <a:lnTo>
                    <a:pt x="48" y="61"/>
                  </a:lnTo>
                  <a:lnTo>
                    <a:pt x="50" y="61"/>
                  </a:lnTo>
                  <a:lnTo>
                    <a:pt x="50" y="61"/>
                  </a:lnTo>
                  <a:lnTo>
                    <a:pt x="50" y="59"/>
                  </a:lnTo>
                  <a:lnTo>
                    <a:pt x="55" y="54"/>
                  </a:lnTo>
                  <a:lnTo>
                    <a:pt x="55" y="52"/>
                  </a:lnTo>
                  <a:lnTo>
                    <a:pt x="57" y="52"/>
                  </a:lnTo>
                  <a:lnTo>
                    <a:pt x="62" y="49"/>
                  </a:lnTo>
                  <a:lnTo>
                    <a:pt x="62" y="49"/>
                  </a:lnTo>
                  <a:lnTo>
                    <a:pt x="64" y="49"/>
                  </a:lnTo>
                  <a:lnTo>
                    <a:pt x="64" y="49"/>
                  </a:lnTo>
                  <a:lnTo>
                    <a:pt x="67" y="49"/>
                  </a:lnTo>
                  <a:lnTo>
                    <a:pt x="67" y="47"/>
                  </a:lnTo>
                  <a:lnTo>
                    <a:pt x="69" y="47"/>
                  </a:lnTo>
                  <a:lnTo>
                    <a:pt x="69" y="47"/>
                  </a:lnTo>
                  <a:lnTo>
                    <a:pt x="71" y="47"/>
                  </a:lnTo>
                  <a:lnTo>
                    <a:pt x="71" y="47"/>
                  </a:lnTo>
                  <a:lnTo>
                    <a:pt x="71" y="47"/>
                  </a:lnTo>
                  <a:lnTo>
                    <a:pt x="71" y="47"/>
                  </a:lnTo>
                  <a:lnTo>
                    <a:pt x="71" y="47"/>
                  </a:lnTo>
                  <a:lnTo>
                    <a:pt x="71" y="45"/>
                  </a:lnTo>
                  <a:lnTo>
                    <a:pt x="71" y="45"/>
                  </a:lnTo>
                  <a:lnTo>
                    <a:pt x="76" y="40"/>
                  </a:lnTo>
                  <a:lnTo>
                    <a:pt x="79" y="40"/>
                  </a:lnTo>
                  <a:lnTo>
                    <a:pt x="79" y="40"/>
                  </a:lnTo>
                  <a:lnTo>
                    <a:pt x="81" y="40"/>
                  </a:lnTo>
                  <a:lnTo>
                    <a:pt x="83" y="40"/>
                  </a:lnTo>
                  <a:lnTo>
                    <a:pt x="83" y="38"/>
                  </a:lnTo>
                  <a:lnTo>
                    <a:pt x="86" y="38"/>
                  </a:lnTo>
                  <a:lnTo>
                    <a:pt x="86" y="38"/>
                  </a:lnTo>
                  <a:lnTo>
                    <a:pt x="88" y="38"/>
                  </a:lnTo>
                  <a:lnTo>
                    <a:pt x="88" y="35"/>
                  </a:lnTo>
                  <a:lnTo>
                    <a:pt x="90" y="33"/>
                  </a:lnTo>
                  <a:lnTo>
                    <a:pt x="90" y="33"/>
                  </a:lnTo>
                  <a:lnTo>
                    <a:pt x="88" y="28"/>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34" name="Freeform 53">
              <a:extLst>
                <a:ext uri="{FF2B5EF4-FFF2-40B4-BE49-F238E27FC236}">
                  <a16:creationId xmlns:a16="http://schemas.microsoft.com/office/drawing/2014/main" id="{D3003D24-3DBD-040E-64C8-3CD0F767BCA3}"/>
                </a:ext>
              </a:extLst>
            </p:cNvPr>
            <p:cNvSpPr>
              <a:spLocks/>
            </p:cNvSpPr>
            <p:nvPr/>
          </p:nvSpPr>
          <p:spPr bwMode="auto">
            <a:xfrm>
              <a:off x="7880784" y="3080742"/>
              <a:ext cx="511937" cy="589619"/>
            </a:xfrm>
            <a:custGeom>
              <a:avLst/>
              <a:gdLst>
                <a:gd name="T0" fmla="*/ 381 w 402"/>
                <a:gd name="T1" fmla="*/ 7 h 463"/>
                <a:gd name="T2" fmla="*/ 360 w 402"/>
                <a:gd name="T3" fmla="*/ 9 h 463"/>
                <a:gd name="T4" fmla="*/ 341 w 402"/>
                <a:gd name="T5" fmla="*/ 0 h 463"/>
                <a:gd name="T6" fmla="*/ 320 w 402"/>
                <a:gd name="T7" fmla="*/ 7 h 463"/>
                <a:gd name="T8" fmla="*/ 305 w 402"/>
                <a:gd name="T9" fmla="*/ 9 h 463"/>
                <a:gd name="T10" fmla="*/ 284 w 402"/>
                <a:gd name="T11" fmla="*/ 40 h 463"/>
                <a:gd name="T12" fmla="*/ 265 w 402"/>
                <a:gd name="T13" fmla="*/ 82 h 463"/>
                <a:gd name="T14" fmla="*/ 265 w 402"/>
                <a:gd name="T15" fmla="*/ 92 h 463"/>
                <a:gd name="T16" fmla="*/ 256 w 402"/>
                <a:gd name="T17" fmla="*/ 101 h 463"/>
                <a:gd name="T18" fmla="*/ 227 w 402"/>
                <a:gd name="T19" fmla="*/ 94 h 463"/>
                <a:gd name="T20" fmla="*/ 215 w 402"/>
                <a:gd name="T21" fmla="*/ 90 h 463"/>
                <a:gd name="T22" fmla="*/ 199 w 402"/>
                <a:gd name="T23" fmla="*/ 85 h 463"/>
                <a:gd name="T24" fmla="*/ 187 w 402"/>
                <a:gd name="T25" fmla="*/ 82 h 463"/>
                <a:gd name="T26" fmla="*/ 135 w 402"/>
                <a:gd name="T27" fmla="*/ 82 h 463"/>
                <a:gd name="T28" fmla="*/ 109 w 402"/>
                <a:gd name="T29" fmla="*/ 97 h 463"/>
                <a:gd name="T30" fmla="*/ 109 w 402"/>
                <a:gd name="T31" fmla="*/ 118 h 463"/>
                <a:gd name="T32" fmla="*/ 109 w 402"/>
                <a:gd name="T33" fmla="*/ 130 h 463"/>
                <a:gd name="T34" fmla="*/ 133 w 402"/>
                <a:gd name="T35" fmla="*/ 125 h 463"/>
                <a:gd name="T36" fmla="*/ 156 w 402"/>
                <a:gd name="T37" fmla="*/ 123 h 463"/>
                <a:gd name="T38" fmla="*/ 173 w 402"/>
                <a:gd name="T39" fmla="*/ 139 h 463"/>
                <a:gd name="T40" fmla="*/ 166 w 402"/>
                <a:gd name="T41" fmla="*/ 168 h 463"/>
                <a:gd name="T42" fmla="*/ 149 w 402"/>
                <a:gd name="T43" fmla="*/ 196 h 463"/>
                <a:gd name="T44" fmla="*/ 152 w 402"/>
                <a:gd name="T45" fmla="*/ 210 h 463"/>
                <a:gd name="T46" fmla="*/ 178 w 402"/>
                <a:gd name="T47" fmla="*/ 224 h 463"/>
                <a:gd name="T48" fmla="*/ 178 w 402"/>
                <a:gd name="T49" fmla="*/ 258 h 463"/>
                <a:gd name="T50" fmla="*/ 178 w 402"/>
                <a:gd name="T51" fmla="*/ 274 h 463"/>
                <a:gd name="T52" fmla="*/ 175 w 402"/>
                <a:gd name="T53" fmla="*/ 293 h 463"/>
                <a:gd name="T54" fmla="*/ 166 w 402"/>
                <a:gd name="T55" fmla="*/ 310 h 463"/>
                <a:gd name="T56" fmla="*/ 159 w 402"/>
                <a:gd name="T57" fmla="*/ 329 h 463"/>
                <a:gd name="T58" fmla="*/ 147 w 402"/>
                <a:gd name="T59" fmla="*/ 324 h 463"/>
                <a:gd name="T60" fmla="*/ 137 w 402"/>
                <a:gd name="T61" fmla="*/ 312 h 463"/>
                <a:gd name="T62" fmla="*/ 123 w 402"/>
                <a:gd name="T63" fmla="*/ 326 h 463"/>
                <a:gd name="T64" fmla="*/ 99 w 402"/>
                <a:gd name="T65" fmla="*/ 321 h 463"/>
                <a:gd name="T66" fmla="*/ 95 w 402"/>
                <a:gd name="T67" fmla="*/ 310 h 463"/>
                <a:gd name="T68" fmla="*/ 81 w 402"/>
                <a:gd name="T69" fmla="*/ 293 h 463"/>
                <a:gd name="T70" fmla="*/ 71 w 402"/>
                <a:gd name="T71" fmla="*/ 312 h 463"/>
                <a:gd name="T72" fmla="*/ 28 w 402"/>
                <a:gd name="T73" fmla="*/ 321 h 463"/>
                <a:gd name="T74" fmla="*/ 21 w 402"/>
                <a:gd name="T75" fmla="*/ 350 h 463"/>
                <a:gd name="T76" fmla="*/ 36 w 402"/>
                <a:gd name="T77" fmla="*/ 369 h 463"/>
                <a:gd name="T78" fmla="*/ 33 w 402"/>
                <a:gd name="T79" fmla="*/ 392 h 463"/>
                <a:gd name="T80" fmla="*/ 7 w 402"/>
                <a:gd name="T81" fmla="*/ 411 h 463"/>
                <a:gd name="T82" fmla="*/ 38 w 402"/>
                <a:gd name="T83" fmla="*/ 449 h 463"/>
                <a:gd name="T84" fmla="*/ 59 w 402"/>
                <a:gd name="T85" fmla="*/ 452 h 463"/>
                <a:gd name="T86" fmla="*/ 85 w 402"/>
                <a:gd name="T87" fmla="*/ 433 h 463"/>
                <a:gd name="T88" fmla="*/ 107 w 402"/>
                <a:gd name="T89" fmla="*/ 442 h 463"/>
                <a:gd name="T90" fmla="*/ 128 w 402"/>
                <a:gd name="T91" fmla="*/ 449 h 463"/>
                <a:gd name="T92" fmla="*/ 137 w 402"/>
                <a:gd name="T93" fmla="*/ 433 h 463"/>
                <a:gd name="T94" fmla="*/ 166 w 402"/>
                <a:gd name="T95" fmla="*/ 428 h 463"/>
                <a:gd name="T96" fmla="*/ 175 w 402"/>
                <a:gd name="T97" fmla="*/ 437 h 463"/>
                <a:gd name="T98" fmla="*/ 178 w 402"/>
                <a:gd name="T99" fmla="*/ 456 h 463"/>
                <a:gd name="T100" fmla="*/ 204 w 402"/>
                <a:gd name="T101" fmla="*/ 445 h 463"/>
                <a:gd name="T102" fmla="*/ 237 w 402"/>
                <a:gd name="T103" fmla="*/ 411 h 463"/>
                <a:gd name="T104" fmla="*/ 272 w 402"/>
                <a:gd name="T105" fmla="*/ 374 h 463"/>
                <a:gd name="T106" fmla="*/ 270 w 402"/>
                <a:gd name="T107" fmla="*/ 321 h 463"/>
                <a:gd name="T108" fmla="*/ 289 w 402"/>
                <a:gd name="T109" fmla="*/ 295 h 463"/>
                <a:gd name="T110" fmla="*/ 310 w 402"/>
                <a:gd name="T111" fmla="*/ 260 h 463"/>
                <a:gd name="T112" fmla="*/ 346 w 402"/>
                <a:gd name="T113" fmla="*/ 234 h 463"/>
                <a:gd name="T114" fmla="*/ 364 w 402"/>
                <a:gd name="T115" fmla="*/ 170 h 463"/>
                <a:gd name="T116" fmla="*/ 372 w 402"/>
                <a:gd name="T117" fmla="*/ 113 h 463"/>
                <a:gd name="T118" fmla="*/ 379 w 402"/>
                <a:gd name="T119" fmla="*/ 63 h 463"/>
                <a:gd name="T120" fmla="*/ 400 w 402"/>
                <a:gd name="T121" fmla="*/ 28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2" h="463">
                  <a:moveTo>
                    <a:pt x="402" y="14"/>
                  </a:moveTo>
                  <a:lnTo>
                    <a:pt x="400" y="11"/>
                  </a:lnTo>
                  <a:lnTo>
                    <a:pt x="398" y="11"/>
                  </a:lnTo>
                  <a:lnTo>
                    <a:pt x="398" y="11"/>
                  </a:lnTo>
                  <a:lnTo>
                    <a:pt x="398" y="9"/>
                  </a:lnTo>
                  <a:lnTo>
                    <a:pt x="395" y="7"/>
                  </a:lnTo>
                  <a:lnTo>
                    <a:pt x="393" y="4"/>
                  </a:lnTo>
                  <a:lnTo>
                    <a:pt x="393" y="4"/>
                  </a:lnTo>
                  <a:lnTo>
                    <a:pt x="393" y="4"/>
                  </a:lnTo>
                  <a:lnTo>
                    <a:pt x="391" y="4"/>
                  </a:lnTo>
                  <a:lnTo>
                    <a:pt x="391" y="4"/>
                  </a:lnTo>
                  <a:lnTo>
                    <a:pt x="391" y="4"/>
                  </a:lnTo>
                  <a:lnTo>
                    <a:pt x="388" y="4"/>
                  </a:lnTo>
                  <a:lnTo>
                    <a:pt x="388" y="4"/>
                  </a:lnTo>
                  <a:lnTo>
                    <a:pt x="388" y="7"/>
                  </a:lnTo>
                  <a:lnTo>
                    <a:pt x="388" y="7"/>
                  </a:lnTo>
                  <a:lnTo>
                    <a:pt x="388" y="7"/>
                  </a:lnTo>
                  <a:lnTo>
                    <a:pt x="388" y="7"/>
                  </a:lnTo>
                  <a:lnTo>
                    <a:pt x="386" y="7"/>
                  </a:lnTo>
                  <a:lnTo>
                    <a:pt x="386" y="7"/>
                  </a:lnTo>
                  <a:lnTo>
                    <a:pt x="381" y="7"/>
                  </a:lnTo>
                  <a:lnTo>
                    <a:pt x="381" y="7"/>
                  </a:lnTo>
                  <a:lnTo>
                    <a:pt x="381" y="7"/>
                  </a:lnTo>
                  <a:lnTo>
                    <a:pt x="381" y="7"/>
                  </a:lnTo>
                  <a:lnTo>
                    <a:pt x="381" y="7"/>
                  </a:lnTo>
                  <a:lnTo>
                    <a:pt x="381" y="9"/>
                  </a:lnTo>
                  <a:lnTo>
                    <a:pt x="379" y="9"/>
                  </a:lnTo>
                  <a:lnTo>
                    <a:pt x="379" y="9"/>
                  </a:lnTo>
                  <a:lnTo>
                    <a:pt x="379" y="11"/>
                  </a:lnTo>
                  <a:lnTo>
                    <a:pt x="376" y="11"/>
                  </a:lnTo>
                  <a:lnTo>
                    <a:pt x="376" y="11"/>
                  </a:lnTo>
                  <a:lnTo>
                    <a:pt x="376" y="11"/>
                  </a:lnTo>
                  <a:lnTo>
                    <a:pt x="374" y="9"/>
                  </a:lnTo>
                  <a:lnTo>
                    <a:pt x="374" y="7"/>
                  </a:lnTo>
                  <a:lnTo>
                    <a:pt x="372" y="7"/>
                  </a:lnTo>
                  <a:lnTo>
                    <a:pt x="369" y="7"/>
                  </a:lnTo>
                  <a:lnTo>
                    <a:pt x="369" y="7"/>
                  </a:lnTo>
                  <a:lnTo>
                    <a:pt x="367" y="9"/>
                  </a:lnTo>
                  <a:lnTo>
                    <a:pt x="367" y="9"/>
                  </a:lnTo>
                  <a:lnTo>
                    <a:pt x="364" y="9"/>
                  </a:lnTo>
                  <a:lnTo>
                    <a:pt x="364" y="7"/>
                  </a:lnTo>
                  <a:lnTo>
                    <a:pt x="362" y="7"/>
                  </a:lnTo>
                  <a:lnTo>
                    <a:pt x="362" y="7"/>
                  </a:lnTo>
                  <a:lnTo>
                    <a:pt x="360" y="9"/>
                  </a:lnTo>
                  <a:lnTo>
                    <a:pt x="360" y="9"/>
                  </a:lnTo>
                  <a:lnTo>
                    <a:pt x="360" y="9"/>
                  </a:lnTo>
                  <a:lnTo>
                    <a:pt x="360" y="7"/>
                  </a:lnTo>
                  <a:lnTo>
                    <a:pt x="357" y="7"/>
                  </a:lnTo>
                  <a:lnTo>
                    <a:pt x="357" y="4"/>
                  </a:lnTo>
                  <a:lnTo>
                    <a:pt x="357" y="4"/>
                  </a:lnTo>
                  <a:lnTo>
                    <a:pt x="357" y="4"/>
                  </a:lnTo>
                  <a:lnTo>
                    <a:pt x="355" y="4"/>
                  </a:lnTo>
                  <a:lnTo>
                    <a:pt x="355" y="4"/>
                  </a:lnTo>
                  <a:lnTo>
                    <a:pt x="355" y="4"/>
                  </a:lnTo>
                  <a:lnTo>
                    <a:pt x="355" y="4"/>
                  </a:lnTo>
                  <a:lnTo>
                    <a:pt x="353" y="4"/>
                  </a:lnTo>
                  <a:lnTo>
                    <a:pt x="353" y="4"/>
                  </a:lnTo>
                  <a:lnTo>
                    <a:pt x="353" y="4"/>
                  </a:lnTo>
                  <a:lnTo>
                    <a:pt x="353" y="4"/>
                  </a:lnTo>
                  <a:lnTo>
                    <a:pt x="353" y="4"/>
                  </a:lnTo>
                  <a:lnTo>
                    <a:pt x="348" y="4"/>
                  </a:lnTo>
                  <a:lnTo>
                    <a:pt x="346" y="4"/>
                  </a:lnTo>
                  <a:lnTo>
                    <a:pt x="343" y="2"/>
                  </a:lnTo>
                  <a:lnTo>
                    <a:pt x="341" y="2"/>
                  </a:lnTo>
                  <a:lnTo>
                    <a:pt x="341" y="0"/>
                  </a:lnTo>
                  <a:lnTo>
                    <a:pt x="341" y="0"/>
                  </a:lnTo>
                  <a:lnTo>
                    <a:pt x="341" y="0"/>
                  </a:lnTo>
                  <a:lnTo>
                    <a:pt x="341" y="0"/>
                  </a:lnTo>
                  <a:lnTo>
                    <a:pt x="341" y="0"/>
                  </a:lnTo>
                  <a:lnTo>
                    <a:pt x="338" y="0"/>
                  </a:lnTo>
                  <a:lnTo>
                    <a:pt x="338" y="0"/>
                  </a:lnTo>
                  <a:lnTo>
                    <a:pt x="336" y="0"/>
                  </a:lnTo>
                  <a:lnTo>
                    <a:pt x="336" y="0"/>
                  </a:lnTo>
                  <a:lnTo>
                    <a:pt x="334" y="2"/>
                  </a:lnTo>
                  <a:lnTo>
                    <a:pt x="334" y="2"/>
                  </a:lnTo>
                  <a:lnTo>
                    <a:pt x="331" y="4"/>
                  </a:lnTo>
                  <a:lnTo>
                    <a:pt x="329" y="4"/>
                  </a:lnTo>
                  <a:lnTo>
                    <a:pt x="329" y="4"/>
                  </a:lnTo>
                  <a:lnTo>
                    <a:pt x="327" y="4"/>
                  </a:lnTo>
                  <a:lnTo>
                    <a:pt x="327" y="4"/>
                  </a:lnTo>
                  <a:lnTo>
                    <a:pt x="327" y="4"/>
                  </a:lnTo>
                  <a:lnTo>
                    <a:pt x="327" y="4"/>
                  </a:lnTo>
                  <a:lnTo>
                    <a:pt x="324" y="7"/>
                  </a:lnTo>
                  <a:lnTo>
                    <a:pt x="324" y="7"/>
                  </a:lnTo>
                  <a:lnTo>
                    <a:pt x="324" y="7"/>
                  </a:lnTo>
                  <a:lnTo>
                    <a:pt x="322" y="7"/>
                  </a:lnTo>
                  <a:lnTo>
                    <a:pt x="322" y="7"/>
                  </a:lnTo>
                  <a:lnTo>
                    <a:pt x="320" y="7"/>
                  </a:lnTo>
                  <a:lnTo>
                    <a:pt x="320" y="7"/>
                  </a:lnTo>
                  <a:lnTo>
                    <a:pt x="317" y="7"/>
                  </a:lnTo>
                  <a:lnTo>
                    <a:pt x="317" y="7"/>
                  </a:lnTo>
                  <a:lnTo>
                    <a:pt x="315" y="7"/>
                  </a:lnTo>
                  <a:lnTo>
                    <a:pt x="315" y="7"/>
                  </a:lnTo>
                  <a:lnTo>
                    <a:pt x="315" y="9"/>
                  </a:lnTo>
                  <a:lnTo>
                    <a:pt x="315" y="9"/>
                  </a:lnTo>
                  <a:lnTo>
                    <a:pt x="315" y="9"/>
                  </a:lnTo>
                  <a:lnTo>
                    <a:pt x="312" y="9"/>
                  </a:lnTo>
                  <a:lnTo>
                    <a:pt x="312" y="9"/>
                  </a:lnTo>
                  <a:lnTo>
                    <a:pt x="312" y="9"/>
                  </a:lnTo>
                  <a:lnTo>
                    <a:pt x="312" y="9"/>
                  </a:lnTo>
                  <a:lnTo>
                    <a:pt x="312" y="9"/>
                  </a:lnTo>
                  <a:lnTo>
                    <a:pt x="310" y="7"/>
                  </a:lnTo>
                  <a:lnTo>
                    <a:pt x="310" y="7"/>
                  </a:lnTo>
                  <a:lnTo>
                    <a:pt x="308" y="7"/>
                  </a:lnTo>
                  <a:lnTo>
                    <a:pt x="308" y="7"/>
                  </a:lnTo>
                  <a:lnTo>
                    <a:pt x="308" y="7"/>
                  </a:lnTo>
                  <a:lnTo>
                    <a:pt x="308" y="7"/>
                  </a:lnTo>
                  <a:lnTo>
                    <a:pt x="305" y="7"/>
                  </a:lnTo>
                  <a:lnTo>
                    <a:pt x="305" y="7"/>
                  </a:lnTo>
                  <a:lnTo>
                    <a:pt x="305" y="9"/>
                  </a:lnTo>
                  <a:lnTo>
                    <a:pt x="305" y="9"/>
                  </a:lnTo>
                  <a:lnTo>
                    <a:pt x="305" y="9"/>
                  </a:lnTo>
                  <a:lnTo>
                    <a:pt x="303" y="9"/>
                  </a:lnTo>
                  <a:lnTo>
                    <a:pt x="301" y="9"/>
                  </a:lnTo>
                  <a:lnTo>
                    <a:pt x="298" y="9"/>
                  </a:lnTo>
                  <a:lnTo>
                    <a:pt x="298" y="9"/>
                  </a:lnTo>
                  <a:lnTo>
                    <a:pt x="294" y="9"/>
                  </a:lnTo>
                  <a:lnTo>
                    <a:pt x="294" y="11"/>
                  </a:lnTo>
                  <a:lnTo>
                    <a:pt x="291" y="11"/>
                  </a:lnTo>
                  <a:lnTo>
                    <a:pt x="291" y="14"/>
                  </a:lnTo>
                  <a:lnTo>
                    <a:pt x="289" y="19"/>
                  </a:lnTo>
                  <a:lnTo>
                    <a:pt x="289" y="23"/>
                  </a:lnTo>
                  <a:lnTo>
                    <a:pt x="289" y="23"/>
                  </a:lnTo>
                  <a:lnTo>
                    <a:pt x="289" y="26"/>
                  </a:lnTo>
                  <a:lnTo>
                    <a:pt x="286" y="28"/>
                  </a:lnTo>
                  <a:lnTo>
                    <a:pt x="286" y="28"/>
                  </a:lnTo>
                  <a:lnTo>
                    <a:pt x="286" y="30"/>
                  </a:lnTo>
                  <a:lnTo>
                    <a:pt x="286" y="30"/>
                  </a:lnTo>
                  <a:lnTo>
                    <a:pt x="286" y="33"/>
                  </a:lnTo>
                  <a:lnTo>
                    <a:pt x="286" y="33"/>
                  </a:lnTo>
                  <a:lnTo>
                    <a:pt x="286" y="35"/>
                  </a:lnTo>
                  <a:lnTo>
                    <a:pt x="284" y="40"/>
                  </a:lnTo>
                  <a:lnTo>
                    <a:pt x="284" y="42"/>
                  </a:lnTo>
                  <a:lnTo>
                    <a:pt x="284" y="42"/>
                  </a:lnTo>
                  <a:lnTo>
                    <a:pt x="286" y="45"/>
                  </a:lnTo>
                  <a:lnTo>
                    <a:pt x="286" y="45"/>
                  </a:lnTo>
                  <a:lnTo>
                    <a:pt x="286" y="45"/>
                  </a:lnTo>
                  <a:lnTo>
                    <a:pt x="284" y="49"/>
                  </a:lnTo>
                  <a:lnTo>
                    <a:pt x="284" y="52"/>
                  </a:lnTo>
                  <a:lnTo>
                    <a:pt x="282" y="54"/>
                  </a:lnTo>
                  <a:lnTo>
                    <a:pt x="279" y="59"/>
                  </a:lnTo>
                  <a:lnTo>
                    <a:pt x="277" y="63"/>
                  </a:lnTo>
                  <a:lnTo>
                    <a:pt x="277" y="66"/>
                  </a:lnTo>
                  <a:lnTo>
                    <a:pt x="275" y="73"/>
                  </a:lnTo>
                  <a:lnTo>
                    <a:pt x="270" y="78"/>
                  </a:lnTo>
                  <a:lnTo>
                    <a:pt x="272" y="78"/>
                  </a:lnTo>
                  <a:lnTo>
                    <a:pt x="272" y="78"/>
                  </a:lnTo>
                  <a:lnTo>
                    <a:pt x="272" y="80"/>
                  </a:lnTo>
                  <a:lnTo>
                    <a:pt x="270" y="80"/>
                  </a:lnTo>
                  <a:lnTo>
                    <a:pt x="267" y="80"/>
                  </a:lnTo>
                  <a:lnTo>
                    <a:pt x="267" y="80"/>
                  </a:lnTo>
                  <a:lnTo>
                    <a:pt x="265" y="80"/>
                  </a:lnTo>
                  <a:lnTo>
                    <a:pt x="265" y="80"/>
                  </a:lnTo>
                  <a:lnTo>
                    <a:pt x="265" y="82"/>
                  </a:lnTo>
                  <a:lnTo>
                    <a:pt x="265" y="82"/>
                  </a:lnTo>
                  <a:lnTo>
                    <a:pt x="265" y="82"/>
                  </a:lnTo>
                  <a:lnTo>
                    <a:pt x="265" y="85"/>
                  </a:lnTo>
                  <a:lnTo>
                    <a:pt x="265" y="85"/>
                  </a:lnTo>
                  <a:lnTo>
                    <a:pt x="265" y="85"/>
                  </a:lnTo>
                  <a:lnTo>
                    <a:pt x="265" y="85"/>
                  </a:lnTo>
                  <a:lnTo>
                    <a:pt x="265" y="85"/>
                  </a:lnTo>
                  <a:lnTo>
                    <a:pt x="265" y="85"/>
                  </a:lnTo>
                  <a:lnTo>
                    <a:pt x="265" y="85"/>
                  </a:lnTo>
                  <a:lnTo>
                    <a:pt x="265" y="85"/>
                  </a:lnTo>
                  <a:lnTo>
                    <a:pt x="265" y="87"/>
                  </a:lnTo>
                  <a:lnTo>
                    <a:pt x="265" y="87"/>
                  </a:lnTo>
                  <a:lnTo>
                    <a:pt x="265" y="87"/>
                  </a:lnTo>
                  <a:lnTo>
                    <a:pt x="265" y="87"/>
                  </a:lnTo>
                  <a:lnTo>
                    <a:pt x="265" y="87"/>
                  </a:lnTo>
                  <a:lnTo>
                    <a:pt x="265" y="87"/>
                  </a:lnTo>
                  <a:lnTo>
                    <a:pt x="265" y="90"/>
                  </a:lnTo>
                  <a:lnTo>
                    <a:pt x="263" y="90"/>
                  </a:lnTo>
                  <a:lnTo>
                    <a:pt x="265" y="92"/>
                  </a:lnTo>
                  <a:lnTo>
                    <a:pt x="265" y="92"/>
                  </a:lnTo>
                  <a:lnTo>
                    <a:pt x="265" y="92"/>
                  </a:lnTo>
                  <a:lnTo>
                    <a:pt x="265" y="92"/>
                  </a:lnTo>
                  <a:lnTo>
                    <a:pt x="265" y="94"/>
                  </a:lnTo>
                  <a:lnTo>
                    <a:pt x="267" y="99"/>
                  </a:lnTo>
                  <a:lnTo>
                    <a:pt x="270" y="104"/>
                  </a:lnTo>
                  <a:lnTo>
                    <a:pt x="270" y="106"/>
                  </a:lnTo>
                  <a:lnTo>
                    <a:pt x="267" y="106"/>
                  </a:lnTo>
                  <a:lnTo>
                    <a:pt x="267" y="106"/>
                  </a:lnTo>
                  <a:lnTo>
                    <a:pt x="267" y="106"/>
                  </a:lnTo>
                  <a:lnTo>
                    <a:pt x="265" y="108"/>
                  </a:lnTo>
                  <a:lnTo>
                    <a:pt x="263" y="106"/>
                  </a:lnTo>
                  <a:lnTo>
                    <a:pt x="263" y="106"/>
                  </a:lnTo>
                  <a:lnTo>
                    <a:pt x="263" y="104"/>
                  </a:lnTo>
                  <a:lnTo>
                    <a:pt x="263" y="104"/>
                  </a:lnTo>
                  <a:lnTo>
                    <a:pt x="263" y="104"/>
                  </a:lnTo>
                  <a:lnTo>
                    <a:pt x="263" y="104"/>
                  </a:lnTo>
                  <a:lnTo>
                    <a:pt x="260" y="101"/>
                  </a:lnTo>
                  <a:lnTo>
                    <a:pt x="260" y="101"/>
                  </a:lnTo>
                  <a:lnTo>
                    <a:pt x="260" y="101"/>
                  </a:lnTo>
                  <a:lnTo>
                    <a:pt x="260" y="101"/>
                  </a:lnTo>
                  <a:lnTo>
                    <a:pt x="258" y="101"/>
                  </a:lnTo>
                  <a:lnTo>
                    <a:pt x="258" y="101"/>
                  </a:lnTo>
                  <a:lnTo>
                    <a:pt x="256" y="101"/>
                  </a:lnTo>
                  <a:lnTo>
                    <a:pt x="256" y="101"/>
                  </a:lnTo>
                  <a:lnTo>
                    <a:pt x="256" y="101"/>
                  </a:lnTo>
                  <a:lnTo>
                    <a:pt x="256" y="101"/>
                  </a:lnTo>
                  <a:lnTo>
                    <a:pt x="256" y="101"/>
                  </a:lnTo>
                  <a:lnTo>
                    <a:pt x="253" y="101"/>
                  </a:lnTo>
                  <a:lnTo>
                    <a:pt x="253" y="99"/>
                  </a:lnTo>
                  <a:lnTo>
                    <a:pt x="253" y="99"/>
                  </a:lnTo>
                  <a:lnTo>
                    <a:pt x="253" y="99"/>
                  </a:lnTo>
                  <a:lnTo>
                    <a:pt x="251" y="99"/>
                  </a:lnTo>
                  <a:lnTo>
                    <a:pt x="251" y="99"/>
                  </a:lnTo>
                  <a:lnTo>
                    <a:pt x="251" y="97"/>
                  </a:lnTo>
                  <a:lnTo>
                    <a:pt x="249" y="94"/>
                  </a:lnTo>
                  <a:lnTo>
                    <a:pt x="249" y="94"/>
                  </a:lnTo>
                  <a:lnTo>
                    <a:pt x="246" y="94"/>
                  </a:lnTo>
                  <a:lnTo>
                    <a:pt x="246" y="94"/>
                  </a:lnTo>
                  <a:lnTo>
                    <a:pt x="246" y="94"/>
                  </a:lnTo>
                  <a:lnTo>
                    <a:pt x="244" y="94"/>
                  </a:lnTo>
                  <a:lnTo>
                    <a:pt x="239" y="94"/>
                  </a:lnTo>
                  <a:lnTo>
                    <a:pt x="234" y="92"/>
                  </a:lnTo>
                  <a:lnTo>
                    <a:pt x="232" y="92"/>
                  </a:lnTo>
                  <a:lnTo>
                    <a:pt x="230" y="92"/>
                  </a:lnTo>
                  <a:lnTo>
                    <a:pt x="227" y="94"/>
                  </a:lnTo>
                  <a:lnTo>
                    <a:pt x="227" y="94"/>
                  </a:lnTo>
                  <a:lnTo>
                    <a:pt x="225" y="94"/>
                  </a:lnTo>
                  <a:lnTo>
                    <a:pt x="225" y="94"/>
                  </a:lnTo>
                  <a:lnTo>
                    <a:pt x="225" y="94"/>
                  </a:lnTo>
                  <a:lnTo>
                    <a:pt x="225" y="94"/>
                  </a:lnTo>
                  <a:lnTo>
                    <a:pt x="223" y="94"/>
                  </a:lnTo>
                  <a:lnTo>
                    <a:pt x="223" y="94"/>
                  </a:lnTo>
                  <a:lnTo>
                    <a:pt x="223" y="92"/>
                  </a:lnTo>
                  <a:lnTo>
                    <a:pt x="223" y="92"/>
                  </a:lnTo>
                  <a:lnTo>
                    <a:pt x="223" y="92"/>
                  </a:lnTo>
                  <a:lnTo>
                    <a:pt x="223" y="92"/>
                  </a:lnTo>
                  <a:lnTo>
                    <a:pt x="223" y="92"/>
                  </a:lnTo>
                  <a:lnTo>
                    <a:pt x="223" y="92"/>
                  </a:lnTo>
                  <a:lnTo>
                    <a:pt x="220" y="90"/>
                  </a:lnTo>
                  <a:lnTo>
                    <a:pt x="220" y="90"/>
                  </a:lnTo>
                  <a:lnTo>
                    <a:pt x="220" y="90"/>
                  </a:lnTo>
                  <a:lnTo>
                    <a:pt x="220" y="90"/>
                  </a:lnTo>
                  <a:lnTo>
                    <a:pt x="220" y="90"/>
                  </a:lnTo>
                  <a:lnTo>
                    <a:pt x="218" y="87"/>
                  </a:lnTo>
                  <a:lnTo>
                    <a:pt x="218" y="90"/>
                  </a:lnTo>
                  <a:lnTo>
                    <a:pt x="218" y="90"/>
                  </a:lnTo>
                  <a:lnTo>
                    <a:pt x="215" y="87"/>
                  </a:lnTo>
                  <a:lnTo>
                    <a:pt x="215" y="90"/>
                  </a:lnTo>
                  <a:lnTo>
                    <a:pt x="213" y="90"/>
                  </a:lnTo>
                  <a:lnTo>
                    <a:pt x="213" y="90"/>
                  </a:lnTo>
                  <a:lnTo>
                    <a:pt x="213" y="90"/>
                  </a:lnTo>
                  <a:lnTo>
                    <a:pt x="213" y="92"/>
                  </a:lnTo>
                  <a:lnTo>
                    <a:pt x="211" y="92"/>
                  </a:lnTo>
                  <a:lnTo>
                    <a:pt x="211" y="90"/>
                  </a:lnTo>
                  <a:lnTo>
                    <a:pt x="208" y="90"/>
                  </a:lnTo>
                  <a:lnTo>
                    <a:pt x="208" y="90"/>
                  </a:lnTo>
                  <a:lnTo>
                    <a:pt x="206" y="90"/>
                  </a:lnTo>
                  <a:lnTo>
                    <a:pt x="206" y="90"/>
                  </a:lnTo>
                  <a:lnTo>
                    <a:pt x="206" y="90"/>
                  </a:lnTo>
                  <a:lnTo>
                    <a:pt x="204" y="90"/>
                  </a:lnTo>
                  <a:lnTo>
                    <a:pt x="204" y="90"/>
                  </a:lnTo>
                  <a:lnTo>
                    <a:pt x="201" y="90"/>
                  </a:lnTo>
                  <a:lnTo>
                    <a:pt x="201" y="90"/>
                  </a:lnTo>
                  <a:lnTo>
                    <a:pt x="201" y="87"/>
                  </a:lnTo>
                  <a:lnTo>
                    <a:pt x="201" y="87"/>
                  </a:lnTo>
                  <a:lnTo>
                    <a:pt x="201" y="85"/>
                  </a:lnTo>
                  <a:lnTo>
                    <a:pt x="201" y="85"/>
                  </a:lnTo>
                  <a:lnTo>
                    <a:pt x="199" y="85"/>
                  </a:lnTo>
                  <a:lnTo>
                    <a:pt x="199" y="85"/>
                  </a:lnTo>
                  <a:lnTo>
                    <a:pt x="199" y="85"/>
                  </a:lnTo>
                  <a:lnTo>
                    <a:pt x="199" y="85"/>
                  </a:lnTo>
                  <a:lnTo>
                    <a:pt x="199" y="87"/>
                  </a:lnTo>
                  <a:lnTo>
                    <a:pt x="199" y="87"/>
                  </a:lnTo>
                  <a:lnTo>
                    <a:pt x="194" y="87"/>
                  </a:lnTo>
                  <a:lnTo>
                    <a:pt x="194" y="87"/>
                  </a:lnTo>
                  <a:lnTo>
                    <a:pt x="194" y="85"/>
                  </a:lnTo>
                  <a:lnTo>
                    <a:pt x="194" y="85"/>
                  </a:lnTo>
                  <a:lnTo>
                    <a:pt x="194" y="85"/>
                  </a:lnTo>
                  <a:lnTo>
                    <a:pt x="194" y="85"/>
                  </a:lnTo>
                  <a:lnTo>
                    <a:pt x="192" y="85"/>
                  </a:lnTo>
                  <a:lnTo>
                    <a:pt x="192" y="85"/>
                  </a:lnTo>
                  <a:lnTo>
                    <a:pt x="192" y="85"/>
                  </a:lnTo>
                  <a:lnTo>
                    <a:pt x="194" y="85"/>
                  </a:lnTo>
                  <a:lnTo>
                    <a:pt x="192" y="82"/>
                  </a:lnTo>
                  <a:lnTo>
                    <a:pt x="192" y="85"/>
                  </a:lnTo>
                  <a:lnTo>
                    <a:pt x="192" y="85"/>
                  </a:lnTo>
                  <a:lnTo>
                    <a:pt x="192" y="85"/>
                  </a:lnTo>
                  <a:lnTo>
                    <a:pt x="189" y="82"/>
                  </a:lnTo>
                  <a:lnTo>
                    <a:pt x="189" y="82"/>
                  </a:lnTo>
                  <a:lnTo>
                    <a:pt x="187" y="82"/>
                  </a:lnTo>
                  <a:lnTo>
                    <a:pt x="187" y="82"/>
                  </a:lnTo>
                  <a:lnTo>
                    <a:pt x="187" y="82"/>
                  </a:lnTo>
                  <a:lnTo>
                    <a:pt x="187" y="82"/>
                  </a:lnTo>
                  <a:lnTo>
                    <a:pt x="185" y="80"/>
                  </a:lnTo>
                  <a:lnTo>
                    <a:pt x="185" y="80"/>
                  </a:lnTo>
                  <a:lnTo>
                    <a:pt x="182" y="80"/>
                  </a:lnTo>
                  <a:lnTo>
                    <a:pt x="182" y="80"/>
                  </a:lnTo>
                  <a:lnTo>
                    <a:pt x="182" y="80"/>
                  </a:lnTo>
                  <a:lnTo>
                    <a:pt x="182" y="80"/>
                  </a:lnTo>
                  <a:lnTo>
                    <a:pt x="182" y="82"/>
                  </a:lnTo>
                  <a:lnTo>
                    <a:pt x="182" y="82"/>
                  </a:lnTo>
                  <a:lnTo>
                    <a:pt x="178" y="82"/>
                  </a:lnTo>
                  <a:lnTo>
                    <a:pt x="178" y="82"/>
                  </a:lnTo>
                  <a:lnTo>
                    <a:pt x="178" y="82"/>
                  </a:lnTo>
                  <a:lnTo>
                    <a:pt x="175" y="82"/>
                  </a:lnTo>
                  <a:lnTo>
                    <a:pt x="175" y="82"/>
                  </a:lnTo>
                  <a:lnTo>
                    <a:pt x="175" y="82"/>
                  </a:lnTo>
                  <a:lnTo>
                    <a:pt x="170" y="80"/>
                  </a:lnTo>
                  <a:lnTo>
                    <a:pt x="168" y="82"/>
                  </a:lnTo>
                  <a:lnTo>
                    <a:pt x="168" y="82"/>
                  </a:lnTo>
                  <a:lnTo>
                    <a:pt x="161" y="82"/>
                  </a:lnTo>
                  <a:lnTo>
                    <a:pt x="154" y="82"/>
                  </a:lnTo>
                  <a:lnTo>
                    <a:pt x="144" y="82"/>
                  </a:lnTo>
                  <a:lnTo>
                    <a:pt x="135" y="82"/>
                  </a:lnTo>
                  <a:lnTo>
                    <a:pt x="133" y="82"/>
                  </a:lnTo>
                  <a:lnTo>
                    <a:pt x="126" y="82"/>
                  </a:lnTo>
                  <a:lnTo>
                    <a:pt x="116" y="82"/>
                  </a:lnTo>
                  <a:lnTo>
                    <a:pt x="116" y="85"/>
                  </a:lnTo>
                  <a:lnTo>
                    <a:pt x="116" y="87"/>
                  </a:lnTo>
                  <a:lnTo>
                    <a:pt x="116" y="87"/>
                  </a:lnTo>
                  <a:lnTo>
                    <a:pt x="114" y="90"/>
                  </a:lnTo>
                  <a:lnTo>
                    <a:pt x="114" y="90"/>
                  </a:lnTo>
                  <a:lnTo>
                    <a:pt x="111" y="90"/>
                  </a:lnTo>
                  <a:lnTo>
                    <a:pt x="111" y="90"/>
                  </a:lnTo>
                  <a:lnTo>
                    <a:pt x="111" y="90"/>
                  </a:lnTo>
                  <a:lnTo>
                    <a:pt x="111" y="92"/>
                  </a:lnTo>
                  <a:lnTo>
                    <a:pt x="111" y="92"/>
                  </a:lnTo>
                  <a:lnTo>
                    <a:pt x="111" y="92"/>
                  </a:lnTo>
                  <a:lnTo>
                    <a:pt x="111" y="92"/>
                  </a:lnTo>
                  <a:lnTo>
                    <a:pt x="111" y="94"/>
                  </a:lnTo>
                  <a:lnTo>
                    <a:pt x="111" y="94"/>
                  </a:lnTo>
                  <a:lnTo>
                    <a:pt x="109" y="94"/>
                  </a:lnTo>
                  <a:lnTo>
                    <a:pt x="109" y="94"/>
                  </a:lnTo>
                  <a:lnTo>
                    <a:pt x="109" y="94"/>
                  </a:lnTo>
                  <a:lnTo>
                    <a:pt x="109" y="97"/>
                  </a:lnTo>
                  <a:lnTo>
                    <a:pt x="109" y="97"/>
                  </a:lnTo>
                  <a:lnTo>
                    <a:pt x="109" y="97"/>
                  </a:lnTo>
                  <a:lnTo>
                    <a:pt x="109" y="99"/>
                  </a:lnTo>
                  <a:lnTo>
                    <a:pt x="111" y="99"/>
                  </a:lnTo>
                  <a:lnTo>
                    <a:pt x="111" y="99"/>
                  </a:lnTo>
                  <a:lnTo>
                    <a:pt x="109" y="101"/>
                  </a:lnTo>
                  <a:lnTo>
                    <a:pt x="109" y="101"/>
                  </a:lnTo>
                  <a:lnTo>
                    <a:pt x="109" y="104"/>
                  </a:lnTo>
                  <a:lnTo>
                    <a:pt x="109" y="104"/>
                  </a:lnTo>
                  <a:lnTo>
                    <a:pt x="109" y="104"/>
                  </a:lnTo>
                  <a:lnTo>
                    <a:pt x="109" y="106"/>
                  </a:lnTo>
                  <a:lnTo>
                    <a:pt x="109" y="106"/>
                  </a:lnTo>
                  <a:lnTo>
                    <a:pt x="107" y="106"/>
                  </a:lnTo>
                  <a:lnTo>
                    <a:pt x="109" y="108"/>
                  </a:lnTo>
                  <a:lnTo>
                    <a:pt x="109" y="111"/>
                  </a:lnTo>
                  <a:lnTo>
                    <a:pt x="107" y="111"/>
                  </a:lnTo>
                  <a:lnTo>
                    <a:pt x="109" y="113"/>
                  </a:lnTo>
                  <a:lnTo>
                    <a:pt x="109" y="116"/>
                  </a:lnTo>
                  <a:lnTo>
                    <a:pt x="109" y="116"/>
                  </a:lnTo>
                  <a:lnTo>
                    <a:pt x="109" y="116"/>
                  </a:lnTo>
                  <a:lnTo>
                    <a:pt x="111" y="116"/>
                  </a:lnTo>
                  <a:lnTo>
                    <a:pt x="111" y="116"/>
                  </a:lnTo>
                  <a:lnTo>
                    <a:pt x="109" y="118"/>
                  </a:lnTo>
                  <a:lnTo>
                    <a:pt x="111" y="118"/>
                  </a:lnTo>
                  <a:lnTo>
                    <a:pt x="111" y="120"/>
                  </a:lnTo>
                  <a:lnTo>
                    <a:pt x="114" y="120"/>
                  </a:lnTo>
                  <a:lnTo>
                    <a:pt x="114" y="120"/>
                  </a:lnTo>
                  <a:lnTo>
                    <a:pt x="114" y="123"/>
                  </a:lnTo>
                  <a:lnTo>
                    <a:pt x="114" y="125"/>
                  </a:lnTo>
                  <a:lnTo>
                    <a:pt x="114" y="125"/>
                  </a:lnTo>
                  <a:lnTo>
                    <a:pt x="114" y="125"/>
                  </a:lnTo>
                  <a:lnTo>
                    <a:pt x="114" y="125"/>
                  </a:lnTo>
                  <a:lnTo>
                    <a:pt x="114" y="125"/>
                  </a:lnTo>
                  <a:lnTo>
                    <a:pt x="114" y="125"/>
                  </a:lnTo>
                  <a:lnTo>
                    <a:pt x="114" y="127"/>
                  </a:lnTo>
                  <a:lnTo>
                    <a:pt x="111" y="127"/>
                  </a:lnTo>
                  <a:lnTo>
                    <a:pt x="111" y="127"/>
                  </a:lnTo>
                  <a:lnTo>
                    <a:pt x="109" y="127"/>
                  </a:lnTo>
                  <a:lnTo>
                    <a:pt x="109" y="127"/>
                  </a:lnTo>
                  <a:lnTo>
                    <a:pt x="109" y="130"/>
                  </a:lnTo>
                  <a:lnTo>
                    <a:pt x="109" y="130"/>
                  </a:lnTo>
                  <a:lnTo>
                    <a:pt x="109" y="130"/>
                  </a:lnTo>
                  <a:lnTo>
                    <a:pt x="109" y="130"/>
                  </a:lnTo>
                  <a:lnTo>
                    <a:pt x="109" y="130"/>
                  </a:lnTo>
                  <a:lnTo>
                    <a:pt x="109" y="130"/>
                  </a:lnTo>
                  <a:lnTo>
                    <a:pt x="109" y="132"/>
                  </a:lnTo>
                  <a:lnTo>
                    <a:pt x="109" y="132"/>
                  </a:lnTo>
                  <a:lnTo>
                    <a:pt x="111" y="132"/>
                  </a:lnTo>
                  <a:lnTo>
                    <a:pt x="111" y="132"/>
                  </a:lnTo>
                  <a:lnTo>
                    <a:pt x="114" y="132"/>
                  </a:lnTo>
                  <a:lnTo>
                    <a:pt x="114" y="132"/>
                  </a:lnTo>
                  <a:lnTo>
                    <a:pt x="116" y="130"/>
                  </a:lnTo>
                  <a:lnTo>
                    <a:pt x="116" y="130"/>
                  </a:lnTo>
                  <a:lnTo>
                    <a:pt x="118" y="130"/>
                  </a:lnTo>
                  <a:lnTo>
                    <a:pt x="118" y="130"/>
                  </a:lnTo>
                  <a:lnTo>
                    <a:pt x="118" y="127"/>
                  </a:lnTo>
                  <a:lnTo>
                    <a:pt x="118" y="127"/>
                  </a:lnTo>
                  <a:lnTo>
                    <a:pt x="121" y="127"/>
                  </a:lnTo>
                  <a:lnTo>
                    <a:pt x="121" y="127"/>
                  </a:lnTo>
                  <a:lnTo>
                    <a:pt x="123" y="127"/>
                  </a:lnTo>
                  <a:lnTo>
                    <a:pt x="123" y="127"/>
                  </a:lnTo>
                  <a:lnTo>
                    <a:pt x="126" y="130"/>
                  </a:lnTo>
                  <a:lnTo>
                    <a:pt x="128" y="130"/>
                  </a:lnTo>
                  <a:lnTo>
                    <a:pt x="130" y="127"/>
                  </a:lnTo>
                  <a:lnTo>
                    <a:pt x="130" y="127"/>
                  </a:lnTo>
                  <a:lnTo>
                    <a:pt x="130" y="125"/>
                  </a:lnTo>
                  <a:lnTo>
                    <a:pt x="133" y="125"/>
                  </a:lnTo>
                  <a:lnTo>
                    <a:pt x="133" y="125"/>
                  </a:lnTo>
                  <a:lnTo>
                    <a:pt x="135" y="125"/>
                  </a:lnTo>
                  <a:lnTo>
                    <a:pt x="135" y="125"/>
                  </a:lnTo>
                  <a:lnTo>
                    <a:pt x="135" y="125"/>
                  </a:lnTo>
                  <a:lnTo>
                    <a:pt x="137" y="125"/>
                  </a:lnTo>
                  <a:lnTo>
                    <a:pt x="137" y="125"/>
                  </a:lnTo>
                  <a:lnTo>
                    <a:pt x="137" y="125"/>
                  </a:lnTo>
                  <a:lnTo>
                    <a:pt x="137" y="123"/>
                  </a:lnTo>
                  <a:lnTo>
                    <a:pt x="140" y="123"/>
                  </a:lnTo>
                  <a:lnTo>
                    <a:pt x="140" y="123"/>
                  </a:lnTo>
                  <a:lnTo>
                    <a:pt x="140" y="123"/>
                  </a:lnTo>
                  <a:lnTo>
                    <a:pt x="140" y="123"/>
                  </a:lnTo>
                  <a:lnTo>
                    <a:pt x="140" y="123"/>
                  </a:lnTo>
                  <a:lnTo>
                    <a:pt x="140" y="123"/>
                  </a:lnTo>
                  <a:lnTo>
                    <a:pt x="142" y="123"/>
                  </a:lnTo>
                  <a:lnTo>
                    <a:pt x="142" y="120"/>
                  </a:lnTo>
                  <a:lnTo>
                    <a:pt x="142" y="120"/>
                  </a:lnTo>
                  <a:lnTo>
                    <a:pt x="142" y="120"/>
                  </a:lnTo>
                  <a:lnTo>
                    <a:pt x="152" y="120"/>
                  </a:lnTo>
                  <a:lnTo>
                    <a:pt x="154" y="120"/>
                  </a:lnTo>
                  <a:lnTo>
                    <a:pt x="154" y="123"/>
                  </a:lnTo>
                  <a:lnTo>
                    <a:pt x="156" y="123"/>
                  </a:lnTo>
                  <a:lnTo>
                    <a:pt x="156" y="123"/>
                  </a:lnTo>
                  <a:lnTo>
                    <a:pt x="156" y="123"/>
                  </a:lnTo>
                  <a:lnTo>
                    <a:pt x="159" y="123"/>
                  </a:lnTo>
                  <a:lnTo>
                    <a:pt x="161" y="123"/>
                  </a:lnTo>
                  <a:lnTo>
                    <a:pt x="161" y="123"/>
                  </a:lnTo>
                  <a:lnTo>
                    <a:pt x="163" y="123"/>
                  </a:lnTo>
                  <a:lnTo>
                    <a:pt x="163" y="123"/>
                  </a:lnTo>
                  <a:lnTo>
                    <a:pt x="163" y="123"/>
                  </a:lnTo>
                  <a:lnTo>
                    <a:pt x="166" y="125"/>
                  </a:lnTo>
                  <a:lnTo>
                    <a:pt x="166" y="125"/>
                  </a:lnTo>
                  <a:lnTo>
                    <a:pt x="166" y="125"/>
                  </a:lnTo>
                  <a:lnTo>
                    <a:pt x="166" y="125"/>
                  </a:lnTo>
                  <a:lnTo>
                    <a:pt x="166" y="125"/>
                  </a:lnTo>
                  <a:lnTo>
                    <a:pt x="168" y="125"/>
                  </a:lnTo>
                  <a:lnTo>
                    <a:pt x="168" y="127"/>
                  </a:lnTo>
                  <a:lnTo>
                    <a:pt x="168" y="130"/>
                  </a:lnTo>
                  <a:lnTo>
                    <a:pt x="168" y="132"/>
                  </a:lnTo>
                  <a:lnTo>
                    <a:pt x="168" y="134"/>
                  </a:lnTo>
                  <a:lnTo>
                    <a:pt x="168" y="137"/>
                  </a:lnTo>
                  <a:lnTo>
                    <a:pt x="170" y="137"/>
                  </a:lnTo>
                  <a:lnTo>
                    <a:pt x="173" y="139"/>
                  </a:lnTo>
                  <a:lnTo>
                    <a:pt x="173" y="139"/>
                  </a:lnTo>
                  <a:lnTo>
                    <a:pt x="173" y="142"/>
                  </a:lnTo>
                  <a:lnTo>
                    <a:pt x="175" y="144"/>
                  </a:lnTo>
                  <a:lnTo>
                    <a:pt x="175" y="144"/>
                  </a:lnTo>
                  <a:lnTo>
                    <a:pt x="175" y="146"/>
                  </a:lnTo>
                  <a:lnTo>
                    <a:pt x="178" y="146"/>
                  </a:lnTo>
                  <a:lnTo>
                    <a:pt x="178" y="149"/>
                  </a:lnTo>
                  <a:lnTo>
                    <a:pt x="178" y="149"/>
                  </a:lnTo>
                  <a:lnTo>
                    <a:pt x="178" y="149"/>
                  </a:lnTo>
                  <a:lnTo>
                    <a:pt x="178" y="149"/>
                  </a:lnTo>
                  <a:lnTo>
                    <a:pt x="178" y="149"/>
                  </a:lnTo>
                  <a:lnTo>
                    <a:pt x="178" y="151"/>
                  </a:lnTo>
                  <a:lnTo>
                    <a:pt x="178" y="151"/>
                  </a:lnTo>
                  <a:lnTo>
                    <a:pt x="178" y="153"/>
                  </a:lnTo>
                  <a:lnTo>
                    <a:pt x="175" y="156"/>
                  </a:lnTo>
                  <a:lnTo>
                    <a:pt x="173" y="158"/>
                  </a:lnTo>
                  <a:lnTo>
                    <a:pt x="170" y="161"/>
                  </a:lnTo>
                  <a:lnTo>
                    <a:pt x="170" y="163"/>
                  </a:lnTo>
                  <a:lnTo>
                    <a:pt x="170" y="163"/>
                  </a:lnTo>
                  <a:lnTo>
                    <a:pt x="168" y="168"/>
                  </a:lnTo>
                  <a:lnTo>
                    <a:pt x="168" y="168"/>
                  </a:lnTo>
                  <a:lnTo>
                    <a:pt x="166" y="168"/>
                  </a:lnTo>
                  <a:lnTo>
                    <a:pt x="166" y="168"/>
                  </a:lnTo>
                  <a:lnTo>
                    <a:pt x="163" y="168"/>
                  </a:lnTo>
                  <a:lnTo>
                    <a:pt x="161" y="168"/>
                  </a:lnTo>
                  <a:lnTo>
                    <a:pt x="159" y="168"/>
                  </a:lnTo>
                  <a:lnTo>
                    <a:pt x="156" y="170"/>
                  </a:lnTo>
                  <a:lnTo>
                    <a:pt x="156" y="170"/>
                  </a:lnTo>
                  <a:lnTo>
                    <a:pt x="156" y="172"/>
                  </a:lnTo>
                  <a:lnTo>
                    <a:pt x="156" y="172"/>
                  </a:lnTo>
                  <a:lnTo>
                    <a:pt x="156" y="175"/>
                  </a:lnTo>
                  <a:lnTo>
                    <a:pt x="152" y="177"/>
                  </a:lnTo>
                  <a:lnTo>
                    <a:pt x="152" y="177"/>
                  </a:lnTo>
                  <a:lnTo>
                    <a:pt x="149" y="182"/>
                  </a:lnTo>
                  <a:lnTo>
                    <a:pt x="147" y="184"/>
                  </a:lnTo>
                  <a:lnTo>
                    <a:pt x="147" y="187"/>
                  </a:lnTo>
                  <a:lnTo>
                    <a:pt x="147" y="187"/>
                  </a:lnTo>
                  <a:lnTo>
                    <a:pt x="147" y="189"/>
                  </a:lnTo>
                  <a:lnTo>
                    <a:pt x="147" y="191"/>
                  </a:lnTo>
                  <a:lnTo>
                    <a:pt x="147" y="194"/>
                  </a:lnTo>
                  <a:lnTo>
                    <a:pt x="149" y="194"/>
                  </a:lnTo>
                  <a:lnTo>
                    <a:pt x="149" y="194"/>
                  </a:lnTo>
                  <a:lnTo>
                    <a:pt x="149" y="194"/>
                  </a:lnTo>
                  <a:lnTo>
                    <a:pt x="149" y="196"/>
                  </a:lnTo>
                  <a:lnTo>
                    <a:pt x="149" y="196"/>
                  </a:lnTo>
                  <a:lnTo>
                    <a:pt x="149" y="196"/>
                  </a:lnTo>
                  <a:lnTo>
                    <a:pt x="149" y="198"/>
                  </a:lnTo>
                  <a:lnTo>
                    <a:pt x="149" y="198"/>
                  </a:lnTo>
                  <a:lnTo>
                    <a:pt x="149" y="198"/>
                  </a:lnTo>
                  <a:lnTo>
                    <a:pt x="149" y="198"/>
                  </a:lnTo>
                  <a:lnTo>
                    <a:pt x="149" y="201"/>
                  </a:lnTo>
                  <a:lnTo>
                    <a:pt x="149" y="201"/>
                  </a:lnTo>
                  <a:lnTo>
                    <a:pt x="147" y="201"/>
                  </a:lnTo>
                  <a:lnTo>
                    <a:pt x="144" y="205"/>
                  </a:lnTo>
                  <a:lnTo>
                    <a:pt x="144" y="205"/>
                  </a:lnTo>
                  <a:lnTo>
                    <a:pt x="144" y="208"/>
                  </a:lnTo>
                  <a:lnTo>
                    <a:pt x="147" y="210"/>
                  </a:lnTo>
                  <a:lnTo>
                    <a:pt x="147" y="210"/>
                  </a:lnTo>
                  <a:lnTo>
                    <a:pt x="147" y="210"/>
                  </a:lnTo>
                  <a:lnTo>
                    <a:pt x="149" y="210"/>
                  </a:lnTo>
                  <a:lnTo>
                    <a:pt x="149" y="210"/>
                  </a:lnTo>
                  <a:lnTo>
                    <a:pt x="149" y="210"/>
                  </a:lnTo>
                  <a:lnTo>
                    <a:pt x="149" y="210"/>
                  </a:lnTo>
                  <a:lnTo>
                    <a:pt x="149" y="210"/>
                  </a:lnTo>
                  <a:lnTo>
                    <a:pt x="152" y="210"/>
                  </a:lnTo>
                  <a:lnTo>
                    <a:pt x="152" y="210"/>
                  </a:lnTo>
                  <a:lnTo>
                    <a:pt x="152" y="210"/>
                  </a:lnTo>
                  <a:lnTo>
                    <a:pt x="152" y="210"/>
                  </a:lnTo>
                  <a:lnTo>
                    <a:pt x="154" y="210"/>
                  </a:lnTo>
                  <a:lnTo>
                    <a:pt x="156" y="210"/>
                  </a:lnTo>
                  <a:lnTo>
                    <a:pt x="159" y="210"/>
                  </a:lnTo>
                  <a:lnTo>
                    <a:pt x="161" y="213"/>
                  </a:lnTo>
                  <a:lnTo>
                    <a:pt x="161" y="215"/>
                  </a:lnTo>
                  <a:lnTo>
                    <a:pt x="161" y="217"/>
                  </a:lnTo>
                  <a:lnTo>
                    <a:pt x="161" y="220"/>
                  </a:lnTo>
                  <a:lnTo>
                    <a:pt x="161" y="220"/>
                  </a:lnTo>
                  <a:lnTo>
                    <a:pt x="163" y="220"/>
                  </a:lnTo>
                  <a:lnTo>
                    <a:pt x="163" y="220"/>
                  </a:lnTo>
                  <a:lnTo>
                    <a:pt x="166" y="220"/>
                  </a:lnTo>
                  <a:lnTo>
                    <a:pt x="166" y="220"/>
                  </a:lnTo>
                  <a:lnTo>
                    <a:pt x="166" y="220"/>
                  </a:lnTo>
                  <a:lnTo>
                    <a:pt x="168" y="220"/>
                  </a:lnTo>
                  <a:lnTo>
                    <a:pt x="168" y="220"/>
                  </a:lnTo>
                  <a:lnTo>
                    <a:pt x="168" y="220"/>
                  </a:lnTo>
                  <a:lnTo>
                    <a:pt x="170" y="220"/>
                  </a:lnTo>
                  <a:lnTo>
                    <a:pt x="173" y="222"/>
                  </a:lnTo>
                  <a:lnTo>
                    <a:pt x="175" y="222"/>
                  </a:lnTo>
                  <a:lnTo>
                    <a:pt x="175" y="224"/>
                  </a:lnTo>
                  <a:lnTo>
                    <a:pt x="178" y="224"/>
                  </a:lnTo>
                  <a:lnTo>
                    <a:pt x="178" y="227"/>
                  </a:lnTo>
                  <a:lnTo>
                    <a:pt x="180" y="229"/>
                  </a:lnTo>
                  <a:lnTo>
                    <a:pt x="180" y="229"/>
                  </a:lnTo>
                  <a:lnTo>
                    <a:pt x="180" y="232"/>
                  </a:lnTo>
                  <a:lnTo>
                    <a:pt x="178" y="236"/>
                  </a:lnTo>
                  <a:lnTo>
                    <a:pt x="178" y="239"/>
                  </a:lnTo>
                  <a:lnTo>
                    <a:pt x="178" y="239"/>
                  </a:lnTo>
                  <a:lnTo>
                    <a:pt x="178" y="241"/>
                  </a:lnTo>
                  <a:lnTo>
                    <a:pt x="178" y="241"/>
                  </a:lnTo>
                  <a:lnTo>
                    <a:pt x="178" y="243"/>
                  </a:lnTo>
                  <a:lnTo>
                    <a:pt x="178" y="243"/>
                  </a:lnTo>
                  <a:lnTo>
                    <a:pt x="175" y="246"/>
                  </a:lnTo>
                  <a:lnTo>
                    <a:pt x="175" y="246"/>
                  </a:lnTo>
                  <a:lnTo>
                    <a:pt x="175" y="248"/>
                  </a:lnTo>
                  <a:lnTo>
                    <a:pt x="175" y="250"/>
                  </a:lnTo>
                  <a:lnTo>
                    <a:pt x="175" y="250"/>
                  </a:lnTo>
                  <a:lnTo>
                    <a:pt x="175" y="255"/>
                  </a:lnTo>
                  <a:lnTo>
                    <a:pt x="178" y="255"/>
                  </a:lnTo>
                  <a:lnTo>
                    <a:pt x="178" y="258"/>
                  </a:lnTo>
                  <a:lnTo>
                    <a:pt x="178" y="258"/>
                  </a:lnTo>
                  <a:lnTo>
                    <a:pt x="178" y="258"/>
                  </a:lnTo>
                  <a:lnTo>
                    <a:pt x="178" y="258"/>
                  </a:lnTo>
                  <a:lnTo>
                    <a:pt x="178" y="260"/>
                  </a:lnTo>
                  <a:lnTo>
                    <a:pt x="178" y="260"/>
                  </a:lnTo>
                  <a:lnTo>
                    <a:pt x="178" y="260"/>
                  </a:lnTo>
                  <a:lnTo>
                    <a:pt x="178" y="260"/>
                  </a:lnTo>
                  <a:lnTo>
                    <a:pt x="178" y="262"/>
                  </a:lnTo>
                  <a:lnTo>
                    <a:pt x="178" y="262"/>
                  </a:lnTo>
                  <a:lnTo>
                    <a:pt x="178" y="265"/>
                  </a:lnTo>
                  <a:lnTo>
                    <a:pt x="178" y="265"/>
                  </a:lnTo>
                  <a:lnTo>
                    <a:pt x="178" y="265"/>
                  </a:lnTo>
                  <a:lnTo>
                    <a:pt x="178" y="267"/>
                  </a:lnTo>
                  <a:lnTo>
                    <a:pt x="178" y="267"/>
                  </a:lnTo>
                  <a:lnTo>
                    <a:pt x="178" y="267"/>
                  </a:lnTo>
                  <a:lnTo>
                    <a:pt x="175" y="267"/>
                  </a:lnTo>
                  <a:lnTo>
                    <a:pt x="178" y="269"/>
                  </a:lnTo>
                  <a:lnTo>
                    <a:pt x="178" y="269"/>
                  </a:lnTo>
                  <a:lnTo>
                    <a:pt x="180" y="269"/>
                  </a:lnTo>
                  <a:lnTo>
                    <a:pt x="180" y="272"/>
                  </a:lnTo>
                  <a:lnTo>
                    <a:pt x="180" y="272"/>
                  </a:lnTo>
                  <a:lnTo>
                    <a:pt x="178" y="272"/>
                  </a:lnTo>
                  <a:lnTo>
                    <a:pt x="178" y="274"/>
                  </a:lnTo>
                  <a:lnTo>
                    <a:pt x="178" y="274"/>
                  </a:lnTo>
                  <a:lnTo>
                    <a:pt x="178" y="274"/>
                  </a:lnTo>
                  <a:lnTo>
                    <a:pt x="178" y="276"/>
                  </a:lnTo>
                  <a:lnTo>
                    <a:pt x="178" y="276"/>
                  </a:lnTo>
                  <a:lnTo>
                    <a:pt x="178" y="279"/>
                  </a:lnTo>
                  <a:lnTo>
                    <a:pt x="178" y="279"/>
                  </a:lnTo>
                  <a:lnTo>
                    <a:pt x="178" y="279"/>
                  </a:lnTo>
                  <a:lnTo>
                    <a:pt x="175" y="279"/>
                  </a:lnTo>
                  <a:lnTo>
                    <a:pt x="175" y="281"/>
                  </a:lnTo>
                  <a:lnTo>
                    <a:pt x="175" y="281"/>
                  </a:lnTo>
                  <a:lnTo>
                    <a:pt x="175" y="281"/>
                  </a:lnTo>
                  <a:lnTo>
                    <a:pt x="175" y="281"/>
                  </a:lnTo>
                  <a:lnTo>
                    <a:pt x="173" y="281"/>
                  </a:lnTo>
                  <a:lnTo>
                    <a:pt x="173" y="281"/>
                  </a:lnTo>
                  <a:lnTo>
                    <a:pt x="173" y="284"/>
                  </a:lnTo>
                  <a:lnTo>
                    <a:pt x="175" y="284"/>
                  </a:lnTo>
                  <a:lnTo>
                    <a:pt x="175" y="286"/>
                  </a:lnTo>
                  <a:lnTo>
                    <a:pt x="175" y="286"/>
                  </a:lnTo>
                  <a:lnTo>
                    <a:pt x="178" y="286"/>
                  </a:lnTo>
                  <a:lnTo>
                    <a:pt x="178" y="286"/>
                  </a:lnTo>
                  <a:lnTo>
                    <a:pt x="175" y="286"/>
                  </a:lnTo>
                  <a:lnTo>
                    <a:pt x="175" y="288"/>
                  </a:lnTo>
                  <a:lnTo>
                    <a:pt x="175" y="288"/>
                  </a:lnTo>
                  <a:lnTo>
                    <a:pt x="175" y="293"/>
                  </a:lnTo>
                  <a:lnTo>
                    <a:pt x="175" y="295"/>
                  </a:lnTo>
                  <a:lnTo>
                    <a:pt x="175" y="295"/>
                  </a:lnTo>
                  <a:lnTo>
                    <a:pt x="175" y="298"/>
                  </a:lnTo>
                  <a:lnTo>
                    <a:pt x="175" y="298"/>
                  </a:lnTo>
                  <a:lnTo>
                    <a:pt x="173" y="298"/>
                  </a:lnTo>
                  <a:lnTo>
                    <a:pt x="173" y="298"/>
                  </a:lnTo>
                  <a:lnTo>
                    <a:pt x="168" y="300"/>
                  </a:lnTo>
                  <a:lnTo>
                    <a:pt x="166" y="303"/>
                  </a:lnTo>
                  <a:lnTo>
                    <a:pt x="166" y="303"/>
                  </a:lnTo>
                  <a:lnTo>
                    <a:pt x="166" y="303"/>
                  </a:lnTo>
                  <a:lnTo>
                    <a:pt x="166" y="303"/>
                  </a:lnTo>
                  <a:lnTo>
                    <a:pt x="166" y="303"/>
                  </a:lnTo>
                  <a:lnTo>
                    <a:pt x="166" y="305"/>
                  </a:lnTo>
                  <a:lnTo>
                    <a:pt x="166" y="305"/>
                  </a:lnTo>
                  <a:lnTo>
                    <a:pt x="166" y="305"/>
                  </a:lnTo>
                  <a:lnTo>
                    <a:pt x="168" y="305"/>
                  </a:lnTo>
                  <a:lnTo>
                    <a:pt x="168" y="305"/>
                  </a:lnTo>
                  <a:lnTo>
                    <a:pt x="166" y="307"/>
                  </a:lnTo>
                  <a:lnTo>
                    <a:pt x="166" y="310"/>
                  </a:lnTo>
                  <a:lnTo>
                    <a:pt x="166" y="310"/>
                  </a:lnTo>
                  <a:lnTo>
                    <a:pt x="166" y="310"/>
                  </a:lnTo>
                  <a:lnTo>
                    <a:pt x="166" y="310"/>
                  </a:lnTo>
                  <a:lnTo>
                    <a:pt x="163" y="312"/>
                  </a:lnTo>
                  <a:lnTo>
                    <a:pt x="163" y="312"/>
                  </a:lnTo>
                  <a:lnTo>
                    <a:pt x="166" y="312"/>
                  </a:lnTo>
                  <a:lnTo>
                    <a:pt x="166" y="312"/>
                  </a:lnTo>
                  <a:lnTo>
                    <a:pt x="163" y="314"/>
                  </a:lnTo>
                  <a:lnTo>
                    <a:pt x="161" y="314"/>
                  </a:lnTo>
                  <a:lnTo>
                    <a:pt x="161" y="314"/>
                  </a:lnTo>
                  <a:lnTo>
                    <a:pt x="161" y="317"/>
                  </a:lnTo>
                  <a:lnTo>
                    <a:pt x="166" y="319"/>
                  </a:lnTo>
                  <a:lnTo>
                    <a:pt x="166" y="321"/>
                  </a:lnTo>
                  <a:lnTo>
                    <a:pt x="166" y="321"/>
                  </a:lnTo>
                  <a:lnTo>
                    <a:pt x="163" y="321"/>
                  </a:lnTo>
                  <a:lnTo>
                    <a:pt x="163" y="321"/>
                  </a:lnTo>
                  <a:lnTo>
                    <a:pt x="163" y="321"/>
                  </a:lnTo>
                  <a:lnTo>
                    <a:pt x="161" y="324"/>
                  </a:lnTo>
                  <a:lnTo>
                    <a:pt x="161" y="324"/>
                  </a:lnTo>
                  <a:lnTo>
                    <a:pt x="161" y="324"/>
                  </a:lnTo>
                  <a:lnTo>
                    <a:pt x="161" y="326"/>
                  </a:lnTo>
                  <a:lnTo>
                    <a:pt x="161" y="326"/>
                  </a:lnTo>
                  <a:lnTo>
                    <a:pt x="159" y="326"/>
                  </a:lnTo>
                  <a:lnTo>
                    <a:pt x="159" y="326"/>
                  </a:lnTo>
                  <a:lnTo>
                    <a:pt x="159" y="329"/>
                  </a:lnTo>
                  <a:lnTo>
                    <a:pt x="159" y="329"/>
                  </a:lnTo>
                  <a:lnTo>
                    <a:pt x="159" y="329"/>
                  </a:lnTo>
                  <a:lnTo>
                    <a:pt x="159" y="329"/>
                  </a:lnTo>
                  <a:lnTo>
                    <a:pt x="156" y="329"/>
                  </a:lnTo>
                  <a:lnTo>
                    <a:pt x="156" y="329"/>
                  </a:lnTo>
                  <a:lnTo>
                    <a:pt x="156" y="329"/>
                  </a:lnTo>
                  <a:lnTo>
                    <a:pt x="156" y="329"/>
                  </a:lnTo>
                  <a:lnTo>
                    <a:pt x="154" y="329"/>
                  </a:lnTo>
                  <a:lnTo>
                    <a:pt x="154" y="329"/>
                  </a:lnTo>
                  <a:lnTo>
                    <a:pt x="152" y="329"/>
                  </a:lnTo>
                  <a:lnTo>
                    <a:pt x="152" y="329"/>
                  </a:lnTo>
                  <a:lnTo>
                    <a:pt x="152" y="329"/>
                  </a:lnTo>
                  <a:lnTo>
                    <a:pt x="152" y="329"/>
                  </a:lnTo>
                  <a:lnTo>
                    <a:pt x="152" y="329"/>
                  </a:lnTo>
                  <a:lnTo>
                    <a:pt x="149" y="329"/>
                  </a:lnTo>
                  <a:lnTo>
                    <a:pt x="149" y="329"/>
                  </a:lnTo>
                  <a:lnTo>
                    <a:pt x="147" y="329"/>
                  </a:lnTo>
                  <a:lnTo>
                    <a:pt x="147" y="329"/>
                  </a:lnTo>
                  <a:lnTo>
                    <a:pt x="144" y="329"/>
                  </a:lnTo>
                  <a:lnTo>
                    <a:pt x="144" y="326"/>
                  </a:lnTo>
                  <a:lnTo>
                    <a:pt x="144" y="326"/>
                  </a:lnTo>
                  <a:lnTo>
                    <a:pt x="147" y="324"/>
                  </a:lnTo>
                  <a:lnTo>
                    <a:pt x="147" y="324"/>
                  </a:lnTo>
                  <a:lnTo>
                    <a:pt x="147" y="321"/>
                  </a:lnTo>
                  <a:lnTo>
                    <a:pt x="149" y="321"/>
                  </a:lnTo>
                  <a:lnTo>
                    <a:pt x="149" y="321"/>
                  </a:lnTo>
                  <a:lnTo>
                    <a:pt x="147" y="321"/>
                  </a:lnTo>
                  <a:lnTo>
                    <a:pt x="147" y="321"/>
                  </a:lnTo>
                  <a:lnTo>
                    <a:pt x="147" y="319"/>
                  </a:lnTo>
                  <a:lnTo>
                    <a:pt x="147" y="319"/>
                  </a:lnTo>
                  <a:lnTo>
                    <a:pt x="147" y="319"/>
                  </a:lnTo>
                  <a:lnTo>
                    <a:pt x="147" y="317"/>
                  </a:lnTo>
                  <a:lnTo>
                    <a:pt x="144" y="317"/>
                  </a:lnTo>
                  <a:lnTo>
                    <a:pt x="144" y="317"/>
                  </a:lnTo>
                  <a:lnTo>
                    <a:pt x="142" y="314"/>
                  </a:lnTo>
                  <a:lnTo>
                    <a:pt x="142" y="312"/>
                  </a:lnTo>
                  <a:lnTo>
                    <a:pt x="142" y="310"/>
                  </a:lnTo>
                  <a:lnTo>
                    <a:pt x="142" y="310"/>
                  </a:lnTo>
                  <a:lnTo>
                    <a:pt x="140" y="307"/>
                  </a:lnTo>
                  <a:lnTo>
                    <a:pt x="140" y="307"/>
                  </a:lnTo>
                  <a:lnTo>
                    <a:pt x="140" y="307"/>
                  </a:lnTo>
                  <a:lnTo>
                    <a:pt x="140" y="307"/>
                  </a:lnTo>
                  <a:lnTo>
                    <a:pt x="140" y="310"/>
                  </a:lnTo>
                  <a:lnTo>
                    <a:pt x="137" y="312"/>
                  </a:lnTo>
                  <a:lnTo>
                    <a:pt x="137" y="312"/>
                  </a:lnTo>
                  <a:lnTo>
                    <a:pt x="137" y="312"/>
                  </a:lnTo>
                  <a:lnTo>
                    <a:pt x="137" y="312"/>
                  </a:lnTo>
                  <a:lnTo>
                    <a:pt x="137" y="314"/>
                  </a:lnTo>
                  <a:lnTo>
                    <a:pt x="133" y="317"/>
                  </a:lnTo>
                  <a:lnTo>
                    <a:pt x="133" y="319"/>
                  </a:lnTo>
                  <a:lnTo>
                    <a:pt x="133" y="319"/>
                  </a:lnTo>
                  <a:lnTo>
                    <a:pt x="133" y="319"/>
                  </a:lnTo>
                  <a:lnTo>
                    <a:pt x="133" y="319"/>
                  </a:lnTo>
                  <a:lnTo>
                    <a:pt x="130" y="321"/>
                  </a:lnTo>
                  <a:lnTo>
                    <a:pt x="130" y="321"/>
                  </a:lnTo>
                  <a:lnTo>
                    <a:pt x="130" y="321"/>
                  </a:lnTo>
                  <a:lnTo>
                    <a:pt x="128" y="321"/>
                  </a:lnTo>
                  <a:lnTo>
                    <a:pt x="128" y="324"/>
                  </a:lnTo>
                  <a:lnTo>
                    <a:pt x="126" y="324"/>
                  </a:lnTo>
                  <a:lnTo>
                    <a:pt x="126" y="324"/>
                  </a:lnTo>
                  <a:lnTo>
                    <a:pt x="126" y="324"/>
                  </a:lnTo>
                  <a:lnTo>
                    <a:pt x="126" y="326"/>
                  </a:lnTo>
                  <a:lnTo>
                    <a:pt x="126" y="326"/>
                  </a:lnTo>
                  <a:lnTo>
                    <a:pt x="126" y="326"/>
                  </a:lnTo>
                  <a:lnTo>
                    <a:pt x="123" y="326"/>
                  </a:lnTo>
                  <a:lnTo>
                    <a:pt x="123" y="326"/>
                  </a:lnTo>
                  <a:lnTo>
                    <a:pt x="123" y="326"/>
                  </a:lnTo>
                  <a:lnTo>
                    <a:pt x="123" y="326"/>
                  </a:lnTo>
                  <a:lnTo>
                    <a:pt x="123" y="326"/>
                  </a:lnTo>
                  <a:lnTo>
                    <a:pt x="121" y="326"/>
                  </a:lnTo>
                  <a:lnTo>
                    <a:pt x="121" y="326"/>
                  </a:lnTo>
                  <a:lnTo>
                    <a:pt x="118" y="326"/>
                  </a:lnTo>
                  <a:lnTo>
                    <a:pt x="109" y="321"/>
                  </a:lnTo>
                  <a:lnTo>
                    <a:pt x="109" y="321"/>
                  </a:lnTo>
                  <a:lnTo>
                    <a:pt x="109" y="321"/>
                  </a:lnTo>
                  <a:lnTo>
                    <a:pt x="109" y="324"/>
                  </a:lnTo>
                  <a:lnTo>
                    <a:pt x="107" y="324"/>
                  </a:lnTo>
                  <a:lnTo>
                    <a:pt x="107" y="321"/>
                  </a:lnTo>
                  <a:lnTo>
                    <a:pt x="102" y="321"/>
                  </a:lnTo>
                  <a:lnTo>
                    <a:pt x="102" y="321"/>
                  </a:lnTo>
                  <a:lnTo>
                    <a:pt x="102" y="321"/>
                  </a:lnTo>
                  <a:lnTo>
                    <a:pt x="99" y="321"/>
                  </a:lnTo>
                  <a:lnTo>
                    <a:pt x="99" y="321"/>
                  </a:lnTo>
                  <a:lnTo>
                    <a:pt x="99" y="321"/>
                  </a:lnTo>
                  <a:lnTo>
                    <a:pt x="97" y="321"/>
                  </a:lnTo>
                  <a:lnTo>
                    <a:pt x="99" y="321"/>
                  </a:lnTo>
                  <a:lnTo>
                    <a:pt x="99" y="321"/>
                  </a:lnTo>
                  <a:lnTo>
                    <a:pt x="99" y="321"/>
                  </a:lnTo>
                  <a:lnTo>
                    <a:pt x="99" y="321"/>
                  </a:lnTo>
                  <a:lnTo>
                    <a:pt x="99" y="319"/>
                  </a:lnTo>
                  <a:lnTo>
                    <a:pt x="99" y="319"/>
                  </a:lnTo>
                  <a:lnTo>
                    <a:pt x="99" y="319"/>
                  </a:lnTo>
                  <a:lnTo>
                    <a:pt x="99" y="319"/>
                  </a:lnTo>
                  <a:lnTo>
                    <a:pt x="99" y="319"/>
                  </a:lnTo>
                  <a:lnTo>
                    <a:pt x="99" y="317"/>
                  </a:lnTo>
                  <a:lnTo>
                    <a:pt x="99" y="317"/>
                  </a:lnTo>
                  <a:lnTo>
                    <a:pt x="99" y="317"/>
                  </a:lnTo>
                  <a:lnTo>
                    <a:pt x="99" y="317"/>
                  </a:lnTo>
                  <a:lnTo>
                    <a:pt x="99" y="317"/>
                  </a:lnTo>
                  <a:lnTo>
                    <a:pt x="99" y="314"/>
                  </a:lnTo>
                  <a:lnTo>
                    <a:pt x="99" y="314"/>
                  </a:lnTo>
                  <a:lnTo>
                    <a:pt x="97" y="312"/>
                  </a:lnTo>
                  <a:lnTo>
                    <a:pt x="97" y="312"/>
                  </a:lnTo>
                  <a:lnTo>
                    <a:pt x="95" y="312"/>
                  </a:lnTo>
                  <a:lnTo>
                    <a:pt x="95" y="312"/>
                  </a:lnTo>
                  <a:lnTo>
                    <a:pt x="95" y="312"/>
                  </a:lnTo>
                  <a:lnTo>
                    <a:pt x="95" y="312"/>
                  </a:lnTo>
                  <a:lnTo>
                    <a:pt x="95" y="312"/>
                  </a:lnTo>
                  <a:lnTo>
                    <a:pt x="95" y="310"/>
                  </a:lnTo>
                  <a:lnTo>
                    <a:pt x="95" y="310"/>
                  </a:lnTo>
                  <a:lnTo>
                    <a:pt x="95" y="310"/>
                  </a:lnTo>
                  <a:lnTo>
                    <a:pt x="95" y="310"/>
                  </a:lnTo>
                  <a:lnTo>
                    <a:pt x="95" y="310"/>
                  </a:lnTo>
                  <a:lnTo>
                    <a:pt x="95" y="310"/>
                  </a:lnTo>
                  <a:lnTo>
                    <a:pt x="95" y="310"/>
                  </a:lnTo>
                  <a:lnTo>
                    <a:pt x="92" y="307"/>
                  </a:lnTo>
                  <a:lnTo>
                    <a:pt x="92" y="307"/>
                  </a:lnTo>
                  <a:lnTo>
                    <a:pt x="92" y="307"/>
                  </a:lnTo>
                  <a:lnTo>
                    <a:pt x="92" y="307"/>
                  </a:lnTo>
                  <a:lnTo>
                    <a:pt x="92" y="307"/>
                  </a:lnTo>
                  <a:lnTo>
                    <a:pt x="92" y="307"/>
                  </a:lnTo>
                  <a:lnTo>
                    <a:pt x="92" y="305"/>
                  </a:lnTo>
                  <a:lnTo>
                    <a:pt x="92" y="305"/>
                  </a:lnTo>
                  <a:lnTo>
                    <a:pt x="92" y="305"/>
                  </a:lnTo>
                  <a:lnTo>
                    <a:pt x="92" y="303"/>
                  </a:lnTo>
                  <a:lnTo>
                    <a:pt x="90" y="300"/>
                  </a:lnTo>
                  <a:lnTo>
                    <a:pt x="90" y="298"/>
                  </a:lnTo>
                  <a:lnTo>
                    <a:pt x="88" y="298"/>
                  </a:lnTo>
                  <a:lnTo>
                    <a:pt x="85" y="298"/>
                  </a:lnTo>
                  <a:lnTo>
                    <a:pt x="85" y="298"/>
                  </a:lnTo>
                  <a:lnTo>
                    <a:pt x="83" y="295"/>
                  </a:lnTo>
                  <a:lnTo>
                    <a:pt x="81" y="293"/>
                  </a:lnTo>
                  <a:lnTo>
                    <a:pt x="78" y="293"/>
                  </a:lnTo>
                  <a:lnTo>
                    <a:pt x="78" y="293"/>
                  </a:lnTo>
                  <a:lnTo>
                    <a:pt x="73" y="295"/>
                  </a:lnTo>
                  <a:lnTo>
                    <a:pt x="73" y="295"/>
                  </a:lnTo>
                  <a:lnTo>
                    <a:pt x="73" y="295"/>
                  </a:lnTo>
                  <a:lnTo>
                    <a:pt x="73" y="298"/>
                  </a:lnTo>
                  <a:lnTo>
                    <a:pt x="73" y="298"/>
                  </a:lnTo>
                  <a:lnTo>
                    <a:pt x="73" y="298"/>
                  </a:lnTo>
                  <a:lnTo>
                    <a:pt x="73" y="298"/>
                  </a:lnTo>
                  <a:lnTo>
                    <a:pt x="73" y="298"/>
                  </a:lnTo>
                  <a:lnTo>
                    <a:pt x="71" y="298"/>
                  </a:lnTo>
                  <a:lnTo>
                    <a:pt x="71" y="298"/>
                  </a:lnTo>
                  <a:lnTo>
                    <a:pt x="71" y="298"/>
                  </a:lnTo>
                  <a:lnTo>
                    <a:pt x="69" y="295"/>
                  </a:lnTo>
                  <a:lnTo>
                    <a:pt x="69" y="298"/>
                  </a:lnTo>
                  <a:lnTo>
                    <a:pt x="69" y="303"/>
                  </a:lnTo>
                  <a:lnTo>
                    <a:pt x="71" y="305"/>
                  </a:lnTo>
                  <a:lnTo>
                    <a:pt x="71" y="307"/>
                  </a:lnTo>
                  <a:lnTo>
                    <a:pt x="73" y="307"/>
                  </a:lnTo>
                  <a:lnTo>
                    <a:pt x="73" y="310"/>
                  </a:lnTo>
                  <a:lnTo>
                    <a:pt x="71" y="310"/>
                  </a:lnTo>
                  <a:lnTo>
                    <a:pt x="71" y="312"/>
                  </a:lnTo>
                  <a:lnTo>
                    <a:pt x="71" y="312"/>
                  </a:lnTo>
                  <a:lnTo>
                    <a:pt x="71" y="314"/>
                  </a:lnTo>
                  <a:lnTo>
                    <a:pt x="71" y="317"/>
                  </a:lnTo>
                  <a:lnTo>
                    <a:pt x="71" y="317"/>
                  </a:lnTo>
                  <a:lnTo>
                    <a:pt x="71" y="319"/>
                  </a:lnTo>
                  <a:lnTo>
                    <a:pt x="71" y="321"/>
                  </a:lnTo>
                  <a:lnTo>
                    <a:pt x="50" y="324"/>
                  </a:lnTo>
                  <a:lnTo>
                    <a:pt x="47" y="324"/>
                  </a:lnTo>
                  <a:lnTo>
                    <a:pt x="47" y="324"/>
                  </a:lnTo>
                  <a:lnTo>
                    <a:pt x="45" y="321"/>
                  </a:lnTo>
                  <a:lnTo>
                    <a:pt x="43" y="321"/>
                  </a:lnTo>
                  <a:lnTo>
                    <a:pt x="43" y="319"/>
                  </a:lnTo>
                  <a:lnTo>
                    <a:pt x="43" y="321"/>
                  </a:lnTo>
                  <a:lnTo>
                    <a:pt x="40" y="321"/>
                  </a:lnTo>
                  <a:lnTo>
                    <a:pt x="38" y="321"/>
                  </a:lnTo>
                  <a:lnTo>
                    <a:pt x="36" y="321"/>
                  </a:lnTo>
                  <a:lnTo>
                    <a:pt x="36" y="324"/>
                  </a:lnTo>
                  <a:lnTo>
                    <a:pt x="33" y="324"/>
                  </a:lnTo>
                  <a:lnTo>
                    <a:pt x="33" y="324"/>
                  </a:lnTo>
                  <a:lnTo>
                    <a:pt x="31" y="324"/>
                  </a:lnTo>
                  <a:lnTo>
                    <a:pt x="31" y="324"/>
                  </a:lnTo>
                  <a:lnTo>
                    <a:pt x="28" y="321"/>
                  </a:lnTo>
                  <a:lnTo>
                    <a:pt x="28" y="321"/>
                  </a:lnTo>
                  <a:lnTo>
                    <a:pt x="28" y="321"/>
                  </a:lnTo>
                  <a:lnTo>
                    <a:pt x="28" y="321"/>
                  </a:lnTo>
                  <a:lnTo>
                    <a:pt x="26" y="321"/>
                  </a:lnTo>
                  <a:lnTo>
                    <a:pt x="24" y="319"/>
                  </a:lnTo>
                  <a:lnTo>
                    <a:pt x="24" y="321"/>
                  </a:lnTo>
                  <a:lnTo>
                    <a:pt x="24" y="321"/>
                  </a:lnTo>
                  <a:lnTo>
                    <a:pt x="24" y="324"/>
                  </a:lnTo>
                  <a:lnTo>
                    <a:pt x="24" y="326"/>
                  </a:lnTo>
                  <a:lnTo>
                    <a:pt x="24" y="329"/>
                  </a:lnTo>
                  <a:lnTo>
                    <a:pt x="24" y="329"/>
                  </a:lnTo>
                  <a:lnTo>
                    <a:pt x="24" y="331"/>
                  </a:lnTo>
                  <a:lnTo>
                    <a:pt x="26" y="333"/>
                  </a:lnTo>
                  <a:lnTo>
                    <a:pt x="26" y="333"/>
                  </a:lnTo>
                  <a:lnTo>
                    <a:pt x="26" y="336"/>
                  </a:lnTo>
                  <a:lnTo>
                    <a:pt x="26" y="336"/>
                  </a:lnTo>
                  <a:lnTo>
                    <a:pt x="26" y="338"/>
                  </a:lnTo>
                  <a:lnTo>
                    <a:pt x="26" y="338"/>
                  </a:lnTo>
                  <a:lnTo>
                    <a:pt x="21" y="345"/>
                  </a:lnTo>
                  <a:lnTo>
                    <a:pt x="21" y="345"/>
                  </a:lnTo>
                  <a:lnTo>
                    <a:pt x="21" y="347"/>
                  </a:lnTo>
                  <a:lnTo>
                    <a:pt x="21" y="350"/>
                  </a:lnTo>
                  <a:lnTo>
                    <a:pt x="21" y="350"/>
                  </a:lnTo>
                  <a:lnTo>
                    <a:pt x="24" y="347"/>
                  </a:lnTo>
                  <a:lnTo>
                    <a:pt x="26" y="347"/>
                  </a:lnTo>
                  <a:lnTo>
                    <a:pt x="26" y="347"/>
                  </a:lnTo>
                  <a:lnTo>
                    <a:pt x="28" y="347"/>
                  </a:lnTo>
                  <a:lnTo>
                    <a:pt x="31" y="350"/>
                  </a:lnTo>
                  <a:lnTo>
                    <a:pt x="33" y="355"/>
                  </a:lnTo>
                  <a:lnTo>
                    <a:pt x="36" y="357"/>
                  </a:lnTo>
                  <a:lnTo>
                    <a:pt x="36" y="357"/>
                  </a:lnTo>
                  <a:lnTo>
                    <a:pt x="33" y="359"/>
                  </a:lnTo>
                  <a:lnTo>
                    <a:pt x="33" y="359"/>
                  </a:lnTo>
                  <a:lnTo>
                    <a:pt x="31" y="359"/>
                  </a:lnTo>
                  <a:lnTo>
                    <a:pt x="31" y="359"/>
                  </a:lnTo>
                  <a:lnTo>
                    <a:pt x="31" y="359"/>
                  </a:lnTo>
                  <a:lnTo>
                    <a:pt x="31" y="362"/>
                  </a:lnTo>
                  <a:lnTo>
                    <a:pt x="31" y="364"/>
                  </a:lnTo>
                  <a:lnTo>
                    <a:pt x="31" y="364"/>
                  </a:lnTo>
                  <a:lnTo>
                    <a:pt x="31" y="364"/>
                  </a:lnTo>
                  <a:lnTo>
                    <a:pt x="31" y="366"/>
                  </a:lnTo>
                  <a:lnTo>
                    <a:pt x="31" y="366"/>
                  </a:lnTo>
                  <a:lnTo>
                    <a:pt x="33" y="366"/>
                  </a:lnTo>
                  <a:lnTo>
                    <a:pt x="36" y="369"/>
                  </a:lnTo>
                  <a:lnTo>
                    <a:pt x="38" y="369"/>
                  </a:lnTo>
                  <a:lnTo>
                    <a:pt x="38" y="371"/>
                  </a:lnTo>
                  <a:lnTo>
                    <a:pt x="43" y="371"/>
                  </a:lnTo>
                  <a:lnTo>
                    <a:pt x="43" y="371"/>
                  </a:lnTo>
                  <a:lnTo>
                    <a:pt x="45" y="374"/>
                  </a:lnTo>
                  <a:lnTo>
                    <a:pt x="43" y="376"/>
                  </a:lnTo>
                  <a:lnTo>
                    <a:pt x="40" y="376"/>
                  </a:lnTo>
                  <a:lnTo>
                    <a:pt x="40" y="378"/>
                  </a:lnTo>
                  <a:lnTo>
                    <a:pt x="38" y="385"/>
                  </a:lnTo>
                  <a:lnTo>
                    <a:pt x="38" y="385"/>
                  </a:lnTo>
                  <a:lnTo>
                    <a:pt x="38" y="388"/>
                  </a:lnTo>
                  <a:lnTo>
                    <a:pt x="38" y="388"/>
                  </a:lnTo>
                  <a:lnTo>
                    <a:pt x="40" y="388"/>
                  </a:lnTo>
                  <a:lnTo>
                    <a:pt x="40" y="390"/>
                  </a:lnTo>
                  <a:lnTo>
                    <a:pt x="43" y="390"/>
                  </a:lnTo>
                  <a:lnTo>
                    <a:pt x="40" y="392"/>
                  </a:lnTo>
                  <a:lnTo>
                    <a:pt x="40" y="392"/>
                  </a:lnTo>
                  <a:lnTo>
                    <a:pt x="38" y="392"/>
                  </a:lnTo>
                  <a:lnTo>
                    <a:pt x="38" y="395"/>
                  </a:lnTo>
                  <a:lnTo>
                    <a:pt x="38" y="395"/>
                  </a:lnTo>
                  <a:lnTo>
                    <a:pt x="38" y="395"/>
                  </a:lnTo>
                  <a:lnTo>
                    <a:pt x="33" y="392"/>
                  </a:lnTo>
                  <a:lnTo>
                    <a:pt x="33" y="392"/>
                  </a:lnTo>
                  <a:lnTo>
                    <a:pt x="31" y="392"/>
                  </a:lnTo>
                  <a:lnTo>
                    <a:pt x="28" y="392"/>
                  </a:lnTo>
                  <a:lnTo>
                    <a:pt x="28" y="392"/>
                  </a:lnTo>
                  <a:lnTo>
                    <a:pt x="24" y="385"/>
                  </a:lnTo>
                  <a:lnTo>
                    <a:pt x="21" y="383"/>
                  </a:lnTo>
                  <a:lnTo>
                    <a:pt x="19" y="383"/>
                  </a:lnTo>
                  <a:lnTo>
                    <a:pt x="17" y="383"/>
                  </a:lnTo>
                  <a:lnTo>
                    <a:pt x="17" y="385"/>
                  </a:lnTo>
                  <a:lnTo>
                    <a:pt x="14" y="388"/>
                  </a:lnTo>
                  <a:lnTo>
                    <a:pt x="14" y="388"/>
                  </a:lnTo>
                  <a:lnTo>
                    <a:pt x="12" y="388"/>
                  </a:lnTo>
                  <a:lnTo>
                    <a:pt x="10" y="390"/>
                  </a:lnTo>
                  <a:lnTo>
                    <a:pt x="7" y="390"/>
                  </a:lnTo>
                  <a:lnTo>
                    <a:pt x="5" y="392"/>
                  </a:lnTo>
                  <a:lnTo>
                    <a:pt x="5" y="392"/>
                  </a:lnTo>
                  <a:lnTo>
                    <a:pt x="2" y="395"/>
                  </a:lnTo>
                  <a:lnTo>
                    <a:pt x="0" y="404"/>
                  </a:lnTo>
                  <a:lnTo>
                    <a:pt x="0" y="407"/>
                  </a:lnTo>
                  <a:lnTo>
                    <a:pt x="0" y="407"/>
                  </a:lnTo>
                  <a:lnTo>
                    <a:pt x="2" y="409"/>
                  </a:lnTo>
                  <a:lnTo>
                    <a:pt x="7" y="411"/>
                  </a:lnTo>
                  <a:lnTo>
                    <a:pt x="12" y="416"/>
                  </a:lnTo>
                  <a:lnTo>
                    <a:pt x="12" y="416"/>
                  </a:lnTo>
                  <a:lnTo>
                    <a:pt x="12" y="416"/>
                  </a:lnTo>
                  <a:lnTo>
                    <a:pt x="12" y="416"/>
                  </a:lnTo>
                  <a:lnTo>
                    <a:pt x="12" y="418"/>
                  </a:lnTo>
                  <a:lnTo>
                    <a:pt x="14" y="418"/>
                  </a:lnTo>
                  <a:lnTo>
                    <a:pt x="14" y="418"/>
                  </a:lnTo>
                  <a:lnTo>
                    <a:pt x="14" y="421"/>
                  </a:lnTo>
                  <a:lnTo>
                    <a:pt x="17" y="423"/>
                  </a:lnTo>
                  <a:lnTo>
                    <a:pt x="19" y="426"/>
                  </a:lnTo>
                  <a:lnTo>
                    <a:pt x="24" y="428"/>
                  </a:lnTo>
                  <a:lnTo>
                    <a:pt x="31" y="433"/>
                  </a:lnTo>
                  <a:lnTo>
                    <a:pt x="36" y="440"/>
                  </a:lnTo>
                  <a:lnTo>
                    <a:pt x="38" y="442"/>
                  </a:lnTo>
                  <a:lnTo>
                    <a:pt x="38" y="442"/>
                  </a:lnTo>
                  <a:lnTo>
                    <a:pt x="36" y="445"/>
                  </a:lnTo>
                  <a:lnTo>
                    <a:pt x="36" y="445"/>
                  </a:lnTo>
                  <a:lnTo>
                    <a:pt x="36" y="445"/>
                  </a:lnTo>
                  <a:lnTo>
                    <a:pt x="36" y="445"/>
                  </a:lnTo>
                  <a:lnTo>
                    <a:pt x="38" y="447"/>
                  </a:lnTo>
                  <a:lnTo>
                    <a:pt x="38" y="449"/>
                  </a:lnTo>
                  <a:lnTo>
                    <a:pt x="38" y="449"/>
                  </a:lnTo>
                  <a:lnTo>
                    <a:pt x="38" y="452"/>
                  </a:lnTo>
                  <a:lnTo>
                    <a:pt x="38" y="452"/>
                  </a:lnTo>
                  <a:lnTo>
                    <a:pt x="38" y="449"/>
                  </a:lnTo>
                  <a:lnTo>
                    <a:pt x="38" y="449"/>
                  </a:lnTo>
                  <a:lnTo>
                    <a:pt x="38" y="452"/>
                  </a:lnTo>
                  <a:lnTo>
                    <a:pt x="38" y="452"/>
                  </a:lnTo>
                  <a:lnTo>
                    <a:pt x="38" y="452"/>
                  </a:lnTo>
                  <a:lnTo>
                    <a:pt x="40" y="454"/>
                  </a:lnTo>
                  <a:lnTo>
                    <a:pt x="40" y="456"/>
                  </a:lnTo>
                  <a:lnTo>
                    <a:pt x="43" y="456"/>
                  </a:lnTo>
                  <a:lnTo>
                    <a:pt x="45" y="459"/>
                  </a:lnTo>
                  <a:lnTo>
                    <a:pt x="45" y="461"/>
                  </a:lnTo>
                  <a:lnTo>
                    <a:pt x="47" y="463"/>
                  </a:lnTo>
                  <a:lnTo>
                    <a:pt x="47" y="463"/>
                  </a:lnTo>
                  <a:lnTo>
                    <a:pt x="47" y="463"/>
                  </a:lnTo>
                  <a:lnTo>
                    <a:pt x="55" y="459"/>
                  </a:lnTo>
                  <a:lnTo>
                    <a:pt x="55" y="456"/>
                  </a:lnTo>
                  <a:lnTo>
                    <a:pt x="57" y="449"/>
                  </a:lnTo>
                  <a:lnTo>
                    <a:pt x="57" y="449"/>
                  </a:lnTo>
                  <a:lnTo>
                    <a:pt x="57" y="449"/>
                  </a:lnTo>
                  <a:lnTo>
                    <a:pt x="57" y="449"/>
                  </a:lnTo>
                  <a:lnTo>
                    <a:pt x="59" y="452"/>
                  </a:lnTo>
                  <a:lnTo>
                    <a:pt x="59" y="452"/>
                  </a:lnTo>
                  <a:lnTo>
                    <a:pt x="59" y="452"/>
                  </a:lnTo>
                  <a:lnTo>
                    <a:pt x="59" y="452"/>
                  </a:lnTo>
                  <a:lnTo>
                    <a:pt x="62" y="452"/>
                  </a:lnTo>
                  <a:lnTo>
                    <a:pt x="64" y="452"/>
                  </a:lnTo>
                  <a:lnTo>
                    <a:pt x="64" y="452"/>
                  </a:lnTo>
                  <a:lnTo>
                    <a:pt x="64" y="449"/>
                  </a:lnTo>
                  <a:lnTo>
                    <a:pt x="66" y="445"/>
                  </a:lnTo>
                  <a:lnTo>
                    <a:pt x="66" y="445"/>
                  </a:lnTo>
                  <a:lnTo>
                    <a:pt x="66" y="442"/>
                  </a:lnTo>
                  <a:lnTo>
                    <a:pt x="66" y="442"/>
                  </a:lnTo>
                  <a:lnTo>
                    <a:pt x="69" y="442"/>
                  </a:lnTo>
                  <a:lnTo>
                    <a:pt x="69" y="442"/>
                  </a:lnTo>
                  <a:lnTo>
                    <a:pt x="73" y="440"/>
                  </a:lnTo>
                  <a:lnTo>
                    <a:pt x="78" y="440"/>
                  </a:lnTo>
                  <a:lnTo>
                    <a:pt x="81" y="440"/>
                  </a:lnTo>
                  <a:lnTo>
                    <a:pt x="81" y="437"/>
                  </a:lnTo>
                  <a:lnTo>
                    <a:pt x="81" y="435"/>
                  </a:lnTo>
                  <a:lnTo>
                    <a:pt x="83" y="435"/>
                  </a:lnTo>
                  <a:lnTo>
                    <a:pt x="83" y="435"/>
                  </a:lnTo>
                  <a:lnTo>
                    <a:pt x="85" y="435"/>
                  </a:lnTo>
                  <a:lnTo>
                    <a:pt x="85" y="433"/>
                  </a:lnTo>
                  <a:lnTo>
                    <a:pt x="85" y="433"/>
                  </a:lnTo>
                  <a:lnTo>
                    <a:pt x="85" y="430"/>
                  </a:lnTo>
                  <a:lnTo>
                    <a:pt x="88" y="430"/>
                  </a:lnTo>
                  <a:lnTo>
                    <a:pt x="88" y="430"/>
                  </a:lnTo>
                  <a:lnTo>
                    <a:pt x="88" y="430"/>
                  </a:lnTo>
                  <a:lnTo>
                    <a:pt x="90" y="430"/>
                  </a:lnTo>
                  <a:lnTo>
                    <a:pt x="90" y="430"/>
                  </a:lnTo>
                  <a:lnTo>
                    <a:pt x="90" y="430"/>
                  </a:lnTo>
                  <a:lnTo>
                    <a:pt x="92" y="430"/>
                  </a:lnTo>
                  <a:lnTo>
                    <a:pt x="92" y="430"/>
                  </a:lnTo>
                  <a:lnTo>
                    <a:pt x="92" y="430"/>
                  </a:lnTo>
                  <a:lnTo>
                    <a:pt x="95" y="433"/>
                  </a:lnTo>
                  <a:lnTo>
                    <a:pt x="95" y="435"/>
                  </a:lnTo>
                  <a:lnTo>
                    <a:pt x="95" y="435"/>
                  </a:lnTo>
                  <a:lnTo>
                    <a:pt x="97" y="437"/>
                  </a:lnTo>
                  <a:lnTo>
                    <a:pt x="102" y="442"/>
                  </a:lnTo>
                  <a:lnTo>
                    <a:pt x="104" y="442"/>
                  </a:lnTo>
                  <a:lnTo>
                    <a:pt x="104" y="442"/>
                  </a:lnTo>
                  <a:lnTo>
                    <a:pt x="104" y="440"/>
                  </a:lnTo>
                  <a:lnTo>
                    <a:pt x="107" y="440"/>
                  </a:lnTo>
                  <a:lnTo>
                    <a:pt x="107" y="442"/>
                  </a:lnTo>
                  <a:lnTo>
                    <a:pt x="107" y="442"/>
                  </a:lnTo>
                  <a:lnTo>
                    <a:pt x="109" y="445"/>
                  </a:lnTo>
                  <a:lnTo>
                    <a:pt x="109" y="445"/>
                  </a:lnTo>
                  <a:lnTo>
                    <a:pt x="109" y="445"/>
                  </a:lnTo>
                  <a:lnTo>
                    <a:pt x="111" y="447"/>
                  </a:lnTo>
                  <a:lnTo>
                    <a:pt x="114" y="449"/>
                  </a:lnTo>
                  <a:lnTo>
                    <a:pt x="114" y="449"/>
                  </a:lnTo>
                  <a:lnTo>
                    <a:pt x="118" y="452"/>
                  </a:lnTo>
                  <a:lnTo>
                    <a:pt x="118" y="452"/>
                  </a:lnTo>
                  <a:lnTo>
                    <a:pt x="118" y="452"/>
                  </a:lnTo>
                  <a:lnTo>
                    <a:pt x="118" y="452"/>
                  </a:lnTo>
                  <a:lnTo>
                    <a:pt x="121" y="454"/>
                  </a:lnTo>
                  <a:lnTo>
                    <a:pt x="121" y="456"/>
                  </a:lnTo>
                  <a:lnTo>
                    <a:pt x="121" y="456"/>
                  </a:lnTo>
                  <a:lnTo>
                    <a:pt x="123" y="454"/>
                  </a:lnTo>
                  <a:lnTo>
                    <a:pt x="126" y="452"/>
                  </a:lnTo>
                  <a:lnTo>
                    <a:pt x="126" y="452"/>
                  </a:lnTo>
                  <a:lnTo>
                    <a:pt x="126" y="452"/>
                  </a:lnTo>
                  <a:lnTo>
                    <a:pt x="126" y="452"/>
                  </a:lnTo>
                  <a:lnTo>
                    <a:pt x="126" y="449"/>
                  </a:lnTo>
                  <a:lnTo>
                    <a:pt x="128" y="449"/>
                  </a:lnTo>
                  <a:lnTo>
                    <a:pt x="128" y="449"/>
                  </a:lnTo>
                  <a:lnTo>
                    <a:pt x="128" y="449"/>
                  </a:lnTo>
                  <a:lnTo>
                    <a:pt x="130" y="452"/>
                  </a:lnTo>
                  <a:lnTo>
                    <a:pt x="130" y="452"/>
                  </a:lnTo>
                  <a:lnTo>
                    <a:pt x="130" y="452"/>
                  </a:lnTo>
                  <a:lnTo>
                    <a:pt x="133" y="452"/>
                  </a:lnTo>
                  <a:lnTo>
                    <a:pt x="133" y="449"/>
                  </a:lnTo>
                  <a:lnTo>
                    <a:pt x="135" y="447"/>
                  </a:lnTo>
                  <a:lnTo>
                    <a:pt x="135" y="447"/>
                  </a:lnTo>
                  <a:lnTo>
                    <a:pt x="135" y="449"/>
                  </a:lnTo>
                  <a:lnTo>
                    <a:pt x="137" y="449"/>
                  </a:lnTo>
                  <a:lnTo>
                    <a:pt x="137" y="447"/>
                  </a:lnTo>
                  <a:lnTo>
                    <a:pt x="137" y="447"/>
                  </a:lnTo>
                  <a:lnTo>
                    <a:pt x="137" y="447"/>
                  </a:lnTo>
                  <a:lnTo>
                    <a:pt x="137" y="447"/>
                  </a:lnTo>
                  <a:lnTo>
                    <a:pt x="137" y="447"/>
                  </a:lnTo>
                  <a:lnTo>
                    <a:pt x="137" y="447"/>
                  </a:lnTo>
                  <a:lnTo>
                    <a:pt x="137" y="445"/>
                  </a:lnTo>
                  <a:lnTo>
                    <a:pt x="137" y="445"/>
                  </a:lnTo>
                  <a:lnTo>
                    <a:pt x="137" y="442"/>
                  </a:lnTo>
                  <a:lnTo>
                    <a:pt x="137" y="440"/>
                  </a:lnTo>
                  <a:lnTo>
                    <a:pt x="140" y="440"/>
                  </a:lnTo>
                  <a:lnTo>
                    <a:pt x="137" y="435"/>
                  </a:lnTo>
                  <a:lnTo>
                    <a:pt x="137" y="433"/>
                  </a:lnTo>
                  <a:lnTo>
                    <a:pt x="140" y="433"/>
                  </a:lnTo>
                  <a:lnTo>
                    <a:pt x="142" y="433"/>
                  </a:lnTo>
                  <a:lnTo>
                    <a:pt x="144" y="433"/>
                  </a:lnTo>
                  <a:lnTo>
                    <a:pt x="144" y="433"/>
                  </a:lnTo>
                  <a:lnTo>
                    <a:pt x="144" y="433"/>
                  </a:lnTo>
                  <a:lnTo>
                    <a:pt x="147" y="435"/>
                  </a:lnTo>
                  <a:lnTo>
                    <a:pt x="147" y="435"/>
                  </a:lnTo>
                  <a:lnTo>
                    <a:pt x="147" y="435"/>
                  </a:lnTo>
                  <a:lnTo>
                    <a:pt x="149" y="435"/>
                  </a:lnTo>
                  <a:lnTo>
                    <a:pt x="149" y="435"/>
                  </a:lnTo>
                  <a:lnTo>
                    <a:pt x="149" y="435"/>
                  </a:lnTo>
                  <a:lnTo>
                    <a:pt x="152" y="435"/>
                  </a:lnTo>
                  <a:lnTo>
                    <a:pt x="152" y="435"/>
                  </a:lnTo>
                  <a:lnTo>
                    <a:pt x="152" y="435"/>
                  </a:lnTo>
                  <a:lnTo>
                    <a:pt x="154" y="433"/>
                  </a:lnTo>
                  <a:lnTo>
                    <a:pt x="154" y="433"/>
                  </a:lnTo>
                  <a:lnTo>
                    <a:pt x="154" y="433"/>
                  </a:lnTo>
                  <a:lnTo>
                    <a:pt x="154" y="430"/>
                  </a:lnTo>
                  <a:lnTo>
                    <a:pt x="156" y="430"/>
                  </a:lnTo>
                  <a:lnTo>
                    <a:pt x="161" y="430"/>
                  </a:lnTo>
                  <a:lnTo>
                    <a:pt x="163" y="430"/>
                  </a:lnTo>
                  <a:lnTo>
                    <a:pt x="166" y="428"/>
                  </a:lnTo>
                  <a:lnTo>
                    <a:pt x="168" y="426"/>
                  </a:lnTo>
                  <a:lnTo>
                    <a:pt x="168" y="426"/>
                  </a:lnTo>
                  <a:lnTo>
                    <a:pt x="170" y="426"/>
                  </a:lnTo>
                  <a:lnTo>
                    <a:pt x="173" y="423"/>
                  </a:lnTo>
                  <a:lnTo>
                    <a:pt x="175" y="423"/>
                  </a:lnTo>
                  <a:lnTo>
                    <a:pt x="175" y="423"/>
                  </a:lnTo>
                  <a:lnTo>
                    <a:pt x="175" y="426"/>
                  </a:lnTo>
                  <a:lnTo>
                    <a:pt x="175" y="426"/>
                  </a:lnTo>
                  <a:lnTo>
                    <a:pt x="175" y="426"/>
                  </a:lnTo>
                  <a:lnTo>
                    <a:pt x="175" y="426"/>
                  </a:lnTo>
                  <a:lnTo>
                    <a:pt x="175" y="428"/>
                  </a:lnTo>
                  <a:lnTo>
                    <a:pt x="175" y="428"/>
                  </a:lnTo>
                  <a:lnTo>
                    <a:pt x="175" y="428"/>
                  </a:lnTo>
                  <a:lnTo>
                    <a:pt x="175" y="430"/>
                  </a:lnTo>
                  <a:lnTo>
                    <a:pt x="178" y="430"/>
                  </a:lnTo>
                  <a:lnTo>
                    <a:pt x="178" y="433"/>
                  </a:lnTo>
                  <a:lnTo>
                    <a:pt x="178" y="433"/>
                  </a:lnTo>
                  <a:lnTo>
                    <a:pt x="178" y="433"/>
                  </a:lnTo>
                  <a:lnTo>
                    <a:pt x="178" y="435"/>
                  </a:lnTo>
                  <a:lnTo>
                    <a:pt x="178" y="435"/>
                  </a:lnTo>
                  <a:lnTo>
                    <a:pt x="175" y="435"/>
                  </a:lnTo>
                  <a:lnTo>
                    <a:pt x="175" y="437"/>
                  </a:lnTo>
                  <a:lnTo>
                    <a:pt x="173" y="437"/>
                  </a:lnTo>
                  <a:lnTo>
                    <a:pt x="173" y="437"/>
                  </a:lnTo>
                  <a:lnTo>
                    <a:pt x="173" y="440"/>
                  </a:lnTo>
                  <a:lnTo>
                    <a:pt x="173" y="440"/>
                  </a:lnTo>
                  <a:lnTo>
                    <a:pt x="173" y="440"/>
                  </a:lnTo>
                  <a:lnTo>
                    <a:pt x="173" y="442"/>
                  </a:lnTo>
                  <a:lnTo>
                    <a:pt x="173" y="445"/>
                  </a:lnTo>
                  <a:lnTo>
                    <a:pt x="175" y="445"/>
                  </a:lnTo>
                  <a:lnTo>
                    <a:pt x="175" y="445"/>
                  </a:lnTo>
                  <a:lnTo>
                    <a:pt x="175" y="447"/>
                  </a:lnTo>
                  <a:lnTo>
                    <a:pt x="175" y="447"/>
                  </a:lnTo>
                  <a:lnTo>
                    <a:pt x="175" y="447"/>
                  </a:lnTo>
                  <a:lnTo>
                    <a:pt x="175" y="449"/>
                  </a:lnTo>
                  <a:lnTo>
                    <a:pt x="175" y="449"/>
                  </a:lnTo>
                  <a:lnTo>
                    <a:pt x="175" y="449"/>
                  </a:lnTo>
                  <a:lnTo>
                    <a:pt x="175" y="449"/>
                  </a:lnTo>
                  <a:lnTo>
                    <a:pt x="175" y="452"/>
                  </a:lnTo>
                  <a:lnTo>
                    <a:pt x="175" y="454"/>
                  </a:lnTo>
                  <a:lnTo>
                    <a:pt x="175" y="456"/>
                  </a:lnTo>
                  <a:lnTo>
                    <a:pt x="175" y="456"/>
                  </a:lnTo>
                  <a:lnTo>
                    <a:pt x="178" y="456"/>
                  </a:lnTo>
                  <a:lnTo>
                    <a:pt x="178" y="456"/>
                  </a:lnTo>
                  <a:lnTo>
                    <a:pt x="178" y="454"/>
                  </a:lnTo>
                  <a:lnTo>
                    <a:pt x="180" y="454"/>
                  </a:lnTo>
                  <a:lnTo>
                    <a:pt x="180" y="454"/>
                  </a:lnTo>
                  <a:lnTo>
                    <a:pt x="182" y="454"/>
                  </a:lnTo>
                  <a:lnTo>
                    <a:pt x="182" y="454"/>
                  </a:lnTo>
                  <a:lnTo>
                    <a:pt x="182" y="454"/>
                  </a:lnTo>
                  <a:lnTo>
                    <a:pt x="182" y="454"/>
                  </a:lnTo>
                  <a:lnTo>
                    <a:pt x="185" y="454"/>
                  </a:lnTo>
                  <a:lnTo>
                    <a:pt x="185" y="454"/>
                  </a:lnTo>
                  <a:lnTo>
                    <a:pt x="185" y="456"/>
                  </a:lnTo>
                  <a:lnTo>
                    <a:pt x="185" y="456"/>
                  </a:lnTo>
                  <a:lnTo>
                    <a:pt x="185" y="456"/>
                  </a:lnTo>
                  <a:lnTo>
                    <a:pt x="187" y="456"/>
                  </a:lnTo>
                  <a:lnTo>
                    <a:pt x="187" y="456"/>
                  </a:lnTo>
                  <a:lnTo>
                    <a:pt x="189" y="456"/>
                  </a:lnTo>
                  <a:lnTo>
                    <a:pt x="192" y="456"/>
                  </a:lnTo>
                  <a:lnTo>
                    <a:pt x="194" y="454"/>
                  </a:lnTo>
                  <a:lnTo>
                    <a:pt x="196" y="454"/>
                  </a:lnTo>
                  <a:lnTo>
                    <a:pt x="199" y="452"/>
                  </a:lnTo>
                  <a:lnTo>
                    <a:pt x="199" y="452"/>
                  </a:lnTo>
                  <a:lnTo>
                    <a:pt x="199" y="452"/>
                  </a:lnTo>
                  <a:lnTo>
                    <a:pt x="204" y="445"/>
                  </a:lnTo>
                  <a:lnTo>
                    <a:pt x="208" y="440"/>
                  </a:lnTo>
                  <a:lnTo>
                    <a:pt x="208" y="440"/>
                  </a:lnTo>
                  <a:lnTo>
                    <a:pt x="208" y="437"/>
                  </a:lnTo>
                  <a:lnTo>
                    <a:pt x="211" y="437"/>
                  </a:lnTo>
                  <a:lnTo>
                    <a:pt x="213" y="435"/>
                  </a:lnTo>
                  <a:lnTo>
                    <a:pt x="215" y="433"/>
                  </a:lnTo>
                  <a:lnTo>
                    <a:pt x="218" y="428"/>
                  </a:lnTo>
                  <a:lnTo>
                    <a:pt x="218" y="428"/>
                  </a:lnTo>
                  <a:lnTo>
                    <a:pt x="218" y="428"/>
                  </a:lnTo>
                  <a:lnTo>
                    <a:pt x="220" y="426"/>
                  </a:lnTo>
                  <a:lnTo>
                    <a:pt x="220" y="426"/>
                  </a:lnTo>
                  <a:lnTo>
                    <a:pt x="223" y="426"/>
                  </a:lnTo>
                  <a:lnTo>
                    <a:pt x="227" y="423"/>
                  </a:lnTo>
                  <a:lnTo>
                    <a:pt x="230" y="421"/>
                  </a:lnTo>
                  <a:lnTo>
                    <a:pt x="232" y="421"/>
                  </a:lnTo>
                  <a:lnTo>
                    <a:pt x="232" y="421"/>
                  </a:lnTo>
                  <a:lnTo>
                    <a:pt x="232" y="421"/>
                  </a:lnTo>
                  <a:lnTo>
                    <a:pt x="232" y="418"/>
                  </a:lnTo>
                  <a:lnTo>
                    <a:pt x="234" y="418"/>
                  </a:lnTo>
                  <a:lnTo>
                    <a:pt x="234" y="414"/>
                  </a:lnTo>
                  <a:lnTo>
                    <a:pt x="234" y="411"/>
                  </a:lnTo>
                  <a:lnTo>
                    <a:pt x="237" y="411"/>
                  </a:lnTo>
                  <a:lnTo>
                    <a:pt x="237" y="411"/>
                  </a:lnTo>
                  <a:lnTo>
                    <a:pt x="246" y="409"/>
                  </a:lnTo>
                  <a:lnTo>
                    <a:pt x="249" y="409"/>
                  </a:lnTo>
                  <a:lnTo>
                    <a:pt x="251" y="409"/>
                  </a:lnTo>
                  <a:lnTo>
                    <a:pt x="253" y="407"/>
                  </a:lnTo>
                  <a:lnTo>
                    <a:pt x="253" y="407"/>
                  </a:lnTo>
                  <a:lnTo>
                    <a:pt x="256" y="407"/>
                  </a:lnTo>
                  <a:lnTo>
                    <a:pt x="256" y="404"/>
                  </a:lnTo>
                  <a:lnTo>
                    <a:pt x="256" y="402"/>
                  </a:lnTo>
                  <a:lnTo>
                    <a:pt x="258" y="402"/>
                  </a:lnTo>
                  <a:lnTo>
                    <a:pt x="258" y="400"/>
                  </a:lnTo>
                  <a:lnTo>
                    <a:pt x="258" y="397"/>
                  </a:lnTo>
                  <a:lnTo>
                    <a:pt x="260" y="395"/>
                  </a:lnTo>
                  <a:lnTo>
                    <a:pt x="260" y="395"/>
                  </a:lnTo>
                  <a:lnTo>
                    <a:pt x="260" y="392"/>
                  </a:lnTo>
                  <a:lnTo>
                    <a:pt x="263" y="390"/>
                  </a:lnTo>
                  <a:lnTo>
                    <a:pt x="267" y="385"/>
                  </a:lnTo>
                  <a:lnTo>
                    <a:pt x="267" y="383"/>
                  </a:lnTo>
                  <a:lnTo>
                    <a:pt x="270" y="381"/>
                  </a:lnTo>
                  <a:lnTo>
                    <a:pt x="272" y="376"/>
                  </a:lnTo>
                  <a:lnTo>
                    <a:pt x="272" y="374"/>
                  </a:lnTo>
                  <a:lnTo>
                    <a:pt x="272" y="374"/>
                  </a:lnTo>
                  <a:lnTo>
                    <a:pt x="272" y="371"/>
                  </a:lnTo>
                  <a:lnTo>
                    <a:pt x="272" y="371"/>
                  </a:lnTo>
                  <a:lnTo>
                    <a:pt x="272" y="371"/>
                  </a:lnTo>
                  <a:lnTo>
                    <a:pt x="272" y="369"/>
                  </a:lnTo>
                  <a:lnTo>
                    <a:pt x="270" y="369"/>
                  </a:lnTo>
                  <a:lnTo>
                    <a:pt x="272" y="366"/>
                  </a:lnTo>
                  <a:lnTo>
                    <a:pt x="272" y="364"/>
                  </a:lnTo>
                  <a:lnTo>
                    <a:pt x="270" y="364"/>
                  </a:lnTo>
                  <a:lnTo>
                    <a:pt x="270" y="364"/>
                  </a:lnTo>
                  <a:lnTo>
                    <a:pt x="270" y="359"/>
                  </a:lnTo>
                  <a:lnTo>
                    <a:pt x="270" y="357"/>
                  </a:lnTo>
                  <a:lnTo>
                    <a:pt x="270" y="355"/>
                  </a:lnTo>
                  <a:lnTo>
                    <a:pt x="270" y="352"/>
                  </a:lnTo>
                  <a:lnTo>
                    <a:pt x="270" y="350"/>
                  </a:lnTo>
                  <a:lnTo>
                    <a:pt x="270" y="350"/>
                  </a:lnTo>
                  <a:lnTo>
                    <a:pt x="270" y="347"/>
                  </a:lnTo>
                  <a:lnTo>
                    <a:pt x="272" y="345"/>
                  </a:lnTo>
                  <a:lnTo>
                    <a:pt x="272" y="336"/>
                  </a:lnTo>
                  <a:lnTo>
                    <a:pt x="270" y="324"/>
                  </a:lnTo>
                  <a:lnTo>
                    <a:pt x="270" y="321"/>
                  </a:lnTo>
                  <a:lnTo>
                    <a:pt x="270" y="321"/>
                  </a:lnTo>
                  <a:lnTo>
                    <a:pt x="270" y="321"/>
                  </a:lnTo>
                  <a:lnTo>
                    <a:pt x="270" y="319"/>
                  </a:lnTo>
                  <a:lnTo>
                    <a:pt x="270" y="319"/>
                  </a:lnTo>
                  <a:lnTo>
                    <a:pt x="270" y="319"/>
                  </a:lnTo>
                  <a:lnTo>
                    <a:pt x="270" y="317"/>
                  </a:lnTo>
                  <a:lnTo>
                    <a:pt x="270" y="314"/>
                  </a:lnTo>
                  <a:lnTo>
                    <a:pt x="270" y="314"/>
                  </a:lnTo>
                  <a:lnTo>
                    <a:pt x="270" y="314"/>
                  </a:lnTo>
                  <a:lnTo>
                    <a:pt x="270" y="312"/>
                  </a:lnTo>
                  <a:lnTo>
                    <a:pt x="272" y="312"/>
                  </a:lnTo>
                  <a:lnTo>
                    <a:pt x="272" y="310"/>
                  </a:lnTo>
                  <a:lnTo>
                    <a:pt x="275" y="307"/>
                  </a:lnTo>
                  <a:lnTo>
                    <a:pt x="275" y="307"/>
                  </a:lnTo>
                  <a:lnTo>
                    <a:pt x="279" y="305"/>
                  </a:lnTo>
                  <a:lnTo>
                    <a:pt x="282" y="303"/>
                  </a:lnTo>
                  <a:lnTo>
                    <a:pt x="284" y="300"/>
                  </a:lnTo>
                  <a:lnTo>
                    <a:pt x="284" y="298"/>
                  </a:lnTo>
                  <a:lnTo>
                    <a:pt x="286" y="298"/>
                  </a:lnTo>
                  <a:lnTo>
                    <a:pt x="286" y="298"/>
                  </a:lnTo>
                  <a:lnTo>
                    <a:pt x="286" y="298"/>
                  </a:lnTo>
                  <a:lnTo>
                    <a:pt x="289" y="298"/>
                  </a:lnTo>
                  <a:lnTo>
                    <a:pt x="289" y="298"/>
                  </a:lnTo>
                  <a:lnTo>
                    <a:pt x="289" y="295"/>
                  </a:lnTo>
                  <a:lnTo>
                    <a:pt x="289" y="295"/>
                  </a:lnTo>
                  <a:lnTo>
                    <a:pt x="289" y="295"/>
                  </a:lnTo>
                  <a:lnTo>
                    <a:pt x="294" y="291"/>
                  </a:lnTo>
                  <a:lnTo>
                    <a:pt x="294" y="288"/>
                  </a:lnTo>
                  <a:lnTo>
                    <a:pt x="294" y="286"/>
                  </a:lnTo>
                  <a:lnTo>
                    <a:pt x="294" y="286"/>
                  </a:lnTo>
                  <a:lnTo>
                    <a:pt x="294" y="284"/>
                  </a:lnTo>
                  <a:lnTo>
                    <a:pt x="294" y="284"/>
                  </a:lnTo>
                  <a:lnTo>
                    <a:pt x="294" y="284"/>
                  </a:lnTo>
                  <a:lnTo>
                    <a:pt x="296" y="281"/>
                  </a:lnTo>
                  <a:lnTo>
                    <a:pt x="296" y="279"/>
                  </a:lnTo>
                  <a:lnTo>
                    <a:pt x="298" y="276"/>
                  </a:lnTo>
                  <a:lnTo>
                    <a:pt x="298" y="274"/>
                  </a:lnTo>
                  <a:lnTo>
                    <a:pt x="301" y="272"/>
                  </a:lnTo>
                  <a:lnTo>
                    <a:pt x="303" y="269"/>
                  </a:lnTo>
                  <a:lnTo>
                    <a:pt x="303" y="267"/>
                  </a:lnTo>
                  <a:lnTo>
                    <a:pt x="305" y="265"/>
                  </a:lnTo>
                  <a:lnTo>
                    <a:pt x="305" y="265"/>
                  </a:lnTo>
                  <a:lnTo>
                    <a:pt x="305" y="265"/>
                  </a:lnTo>
                  <a:lnTo>
                    <a:pt x="305" y="265"/>
                  </a:lnTo>
                  <a:lnTo>
                    <a:pt x="308" y="262"/>
                  </a:lnTo>
                  <a:lnTo>
                    <a:pt x="310" y="260"/>
                  </a:lnTo>
                  <a:lnTo>
                    <a:pt x="310" y="260"/>
                  </a:lnTo>
                  <a:lnTo>
                    <a:pt x="312" y="258"/>
                  </a:lnTo>
                  <a:lnTo>
                    <a:pt x="315" y="255"/>
                  </a:lnTo>
                  <a:lnTo>
                    <a:pt x="315" y="255"/>
                  </a:lnTo>
                  <a:lnTo>
                    <a:pt x="315" y="255"/>
                  </a:lnTo>
                  <a:lnTo>
                    <a:pt x="315" y="255"/>
                  </a:lnTo>
                  <a:lnTo>
                    <a:pt x="315" y="255"/>
                  </a:lnTo>
                  <a:lnTo>
                    <a:pt x="317" y="255"/>
                  </a:lnTo>
                  <a:lnTo>
                    <a:pt x="320" y="253"/>
                  </a:lnTo>
                  <a:lnTo>
                    <a:pt x="324" y="253"/>
                  </a:lnTo>
                  <a:lnTo>
                    <a:pt x="324" y="253"/>
                  </a:lnTo>
                  <a:lnTo>
                    <a:pt x="327" y="250"/>
                  </a:lnTo>
                  <a:lnTo>
                    <a:pt x="329" y="250"/>
                  </a:lnTo>
                  <a:lnTo>
                    <a:pt x="331" y="250"/>
                  </a:lnTo>
                  <a:lnTo>
                    <a:pt x="331" y="248"/>
                  </a:lnTo>
                  <a:lnTo>
                    <a:pt x="331" y="248"/>
                  </a:lnTo>
                  <a:lnTo>
                    <a:pt x="334" y="248"/>
                  </a:lnTo>
                  <a:lnTo>
                    <a:pt x="334" y="248"/>
                  </a:lnTo>
                  <a:lnTo>
                    <a:pt x="334" y="246"/>
                  </a:lnTo>
                  <a:lnTo>
                    <a:pt x="336" y="246"/>
                  </a:lnTo>
                  <a:lnTo>
                    <a:pt x="343" y="236"/>
                  </a:lnTo>
                  <a:lnTo>
                    <a:pt x="346" y="234"/>
                  </a:lnTo>
                  <a:lnTo>
                    <a:pt x="348" y="232"/>
                  </a:lnTo>
                  <a:lnTo>
                    <a:pt x="348" y="232"/>
                  </a:lnTo>
                  <a:lnTo>
                    <a:pt x="348" y="232"/>
                  </a:lnTo>
                  <a:lnTo>
                    <a:pt x="348" y="232"/>
                  </a:lnTo>
                  <a:lnTo>
                    <a:pt x="348" y="232"/>
                  </a:lnTo>
                  <a:lnTo>
                    <a:pt x="348" y="229"/>
                  </a:lnTo>
                  <a:lnTo>
                    <a:pt x="350" y="229"/>
                  </a:lnTo>
                  <a:lnTo>
                    <a:pt x="350" y="229"/>
                  </a:lnTo>
                  <a:lnTo>
                    <a:pt x="353" y="227"/>
                  </a:lnTo>
                  <a:lnTo>
                    <a:pt x="353" y="224"/>
                  </a:lnTo>
                  <a:lnTo>
                    <a:pt x="355" y="224"/>
                  </a:lnTo>
                  <a:lnTo>
                    <a:pt x="353" y="215"/>
                  </a:lnTo>
                  <a:lnTo>
                    <a:pt x="353" y="210"/>
                  </a:lnTo>
                  <a:lnTo>
                    <a:pt x="353" y="208"/>
                  </a:lnTo>
                  <a:lnTo>
                    <a:pt x="353" y="208"/>
                  </a:lnTo>
                  <a:lnTo>
                    <a:pt x="355" y="196"/>
                  </a:lnTo>
                  <a:lnTo>
                    <a:pt x="355" y="196"/>
                  </a:lnTo>
                  <a:lnTo>
                    <a:pt x="360" y="184"/>
                  </a:lnTo>
                  <a:lnTo>
                    <a:pt x="364" y="177"/>
                  </a:lnTo>
                  <a:lnTo>
                    <a:pt x="364" y="177"/>
                  </a:lnTo>
                  <a:lnTo>
                    <a:pt x="364" y="172"/>
                  </a:lnTo>
                  <a:lnTo>
                    <a:pt x="364" y="170"/>
                  </a:lnTo>
                  <a:lnTo>
                    <a:pt x="364" y="170"/>
                  </a:lnTo>
                  <a:lnTo>
                    <a:pt x="364" y="168"/>
                  </a:lnTo>
                  <a:lnTo>
                    <a:pt x="362" y="168"/>
                  </a:lnTo>
                  <a:lnTo>
                    <a:pt x="362" y="165"/>
                  </a:lnTo>
                  <a:lnTo>
                    <a:pt x="362" y="165"/>
                  </a:lnTo>
                  <a:lnTo>
                    <a:pt x="362" y="163"/>
                  </a:lnTo>
                  <a:lnTo>
                    <a:pt x="362" y="158"/>
                  </a:lnTo>
                  <a:lnTo>
                    <a:pt x="362" y="158"/>
                  </a:lnTo>
                  <a:lnTo>
                    <a:pt x="360" y="151"/>
                  </a:lnTo>
                  <a:lnTo>
                    <a:pt x="360" y="146"/>
                  </a:lnTo>
                  <a:lnTo>
                    <a:pt x="360" y="142"/>
                  </a:lnTo>
                  <a:lnTo>
                    <a:pt x="360" y="142"/>
                  </a:lnTo>
                  <a:lnTo>
                    <a:pt x="362" y="139"/>
                  </a:lnTo>
                  <a:lnTo>
                    <a:pt x="362" y="137"/>
                  </a:lnTo>
                  <a:lnTo>
                    <a:pt x="364" y="134"/>
                  </a:lnTo>
                  <a:lnTo>
                    <a:pt x="364" y="132"/>
                  </a:lnTo>
                  <a:lnTo>
                    <a:pt x="364" y="130"/>
                  </a:lnTo>
                  <a:lnTo>
                    <a:pt x="367" y="125"/>
                  </a:lnTo>
                  <a:lnTo>
                    <a:pt x="367" y="123"/>
                  </a:lnTo>
                  <a:lnTo>
                    <a:pt x="369" y="120"/>
                  </a:lnTo>
                  <a:lnTo>
                    <a:pt x="372" y="113"/>
                  </a:lnTo>
                  <a:lnTo>
                    <a:pt x="372" y="113"/>
                  </a:lnTo>
                  <a:lnTo>
                    <a:pt x="372" y="97"/>
                  </a:lnTo>
                  <a:lnTo>
                    <a:pt x="372" y="97"/>
                  </a:lnTo>
                  <a:lnTo>
                    <a:pt x="372" y="94"/>
                  </a:lnTo>
                  <a:lnTo>
                    <a:pt x="372" y="94"/>
                  </a:lnTo>
                  <a:lnTo>
                    <a:pt x="372" y="94"/>
                  </a:lnTo>
                  <a:lnTo>
                    <a:pt x="372" y="92"/>
                  </a:lnTo>
                  <a:lnTo>
                    <a:pt x="372" y="85"/>
                  </a:lnTo>
                  <a:lnTo>
                    <a:pt x="372" y="85"/>
                  </a:lnTo>
                  <a:lnTo>
                    <a:pt x="372" y="82"/>
                  </a:lnTo>
                  <a:lnTo>
                    <a:pt x="372" y="82"/>
                  </a:lnTo>
                  <a:lnTo>
                    <a:pt x="374" y="75"/>
                  </a:lnTo>
                  <a:lnTo>
                    <a:pt x="374" y="75"/>
                  </a:lnTo>
                  <a:lnTo>
                    <a:pt x="374" y="73"/>
                  </a:lnTo>
                  <a:lnTo>
                    <a:pt x="376" y="73"/>
                  </a:lnTo>
                  <a:lnTo>
                    <a:pt x="376" y="73"/>
                  </a:lnTo>
                  <a:lnTo>
                    <a:pt x="376" y="73"/>
                  </a:lnTo>
                  <a:lnTo>
                    <a:pt x="376" y="71"/>
                  </a:lnTo>
                  <a:lnTo>
                    <a:pt x="379" y="71"/>
                  </a:lnTo>
                  <a:lnTo>
                    <a:pt x="379" y="68"/>
                  </a:lnTo>
                  <a:lnTo>
                    <a:pt x="379" y="68"/>
                  </a:lnTo>
                  <a:lnTo>
                    <a:pt x="379" y="63"/>
                  </a:lnTo>
                  <a:lnTo>
                    <a:pt x="379" y="63"/>
                  </a:lnTo>
                  <a:lnTo>
                    <a:pt x="381" y="63"/>
                  </a:lnTo>
                  <a:lnTo>
                    <a:pt x="383" y="59"/>
                  </a:lnTo>
                  <a:lnTo>
                    <a:pt x="383" y="59"/>
                  </a:lnTo>
                  <a:lnTo>
                    <a:pt x="383" y="59"/>
                  </a:lnTo>
                  <a:lnTo>
                    <a:pt x="388" y="52"/>
                  </a:lnTo>
                  <a:lnTo>
                    <a:pt x="391" y="49"/>
                  </a:lnTo>
                  <a:lnTo>
                    <a:pt x="391" y="47"/>
                  </a:lnTo>
                  <a:lnTo>
                    <a:pt x="391" y="47"/>
                  </a:lnTo>
                  <a:lnTo>
                    <a:pt x="391" y="45"/>
                  </a:lnTo>
                  <a:lnTo>
                    <a:pt x="393" y="42"/>
                  </a:lnTo>
                  <a:lnTo>
                    <a:pt x="393" y="42"/>
                  </a:lnTo>
                  <a:lnTo>
                    <a:pt x="393" y="40"/>
                  </a:lnTo>
                  <a:lnTo>
                    <a:pt x="393" y="40"/>
                  </a:lnTo>
                  <a:lnTo>
                    <a:pt x="393" y="40"/>
                  </a:lnTo>
                  <a:lnTo>
                    <a:pt x="395" y="33"/>
                  </a:lnTo>
                  <a:lnTo>
                    <a:pt x="395" y="33"/>
                  </a:lnTo>
                  <a:lnTo>
                    <a:pt x="398" y="33"/>
                  </a:lnTo>
                  <a:lnTo>
                    <a:pt x="400" y="30"/>
                  </a:lnTo>
                  <a:lnTo>
                    <a:pt x="400" y="30"/>
                  </a:lnTo>
                  <a:lnTo>
                    <a:pt x="400" y="30"/>
                  </a:lnTo>
                  <a:lnTo>
                    <a:pt x="400" y="28"/>
                  </a:lnTo>
                  <a:lnTo>
                    <a:pt x="400" y="28"/>
                  </a:lnTo>
                  <a:lnTo>
                    <a:pt x="402" y="21"/>
                  </a:lnTo>
                  <a:lnTo>
                    <a:pt x="402" y="14"/>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35" name="Freeform 54">
              <a:extLst>
                <a:ext uri="{FF2B5EF4-FFF2-40B4-BE49-F238E27FC236}">
                  <a16:creationId xmlns:a16="http://schemas.microsoft.com/office/drawing/2014/main" id="{EDF6F9B0-A2FF-A2F2-682C-34C7DB5BD4B5}"/>
                </a:ext>
              </a:extLst>
            </p:cNvPr>
            <p:cNvSpPr>
              <a:spLocks/>
            </p:cNvSpPr>
            <p:nvPr/>
          </p:nvSpPr>
          <p:spPr bwMode="auto">
            <a:xfrm>
              <a:off x="7880784" y="3080742"/>
              <a:ext cx="511937" cy="589619"/>
            </a:xfrm>
            <a:custGeom>
              <a:avLst/>
              <a:gdLst>
                <a:gd name="T0" fmla="*/ 381 w 402"/>
                <a:gd name="T1" fmla="*/ 7 h 463"/>
                <a:gd name="T2" fmla="*/ 360 w 402"/>
                <a:gd name="T3" fmla="*/ 9 h 463"/>
                <a:gd name="T4" fmla="*/ 341 w 402"/>
                <a:gd name="T5" fmla="*/ 0 h 463"/>
                <a:gd name="T6" fmla="*/ 320 w 402"/>
                <a:gd name="T7" fmla="*/ 7 h 463"/>
                <a:gd name="T8" fmla="*/ 305 w 402"/>
                <a:gd name="T9" fmla="*/ 9 h 463"/>
                <a:gd name="T10" fmla="*/ 284 w 402"/>
                <a:gd name="T11" fmla="*/ 40 h 463"/>
                <a:gd name="T12" fmla="*/ 265 w 402"/>
                <a:gd name="T13" fmla="*/ 82 h 463"/>
                <a:gd name="T14" fmla="*/ 265 w 402"/>
                <a:gd name="T15" fmla="*/ 92 h 463"/>
                <a:gd name="T16" fmla="*/ 256 w 402"/>
                <a:gd name="T17" fmla="*/ 101 h 463"/>
                <a:gd name="T18" fmla="*/ 227 w 402"/>
                <a:gd name="T19" fmla="*/ 94 h 463"/>
                <a:gd name="T20" fmla="*/ 215 w 402"/>
                <a:gd name="T21" fmla="*/ 90 h 463"/>
                <a:gd name="T22" fmla="*/ 199 w 402"/>
                <a:gd name="T23" fmla="*/ 85 h 463"/>
                <a:gd name="T24" fmla="*/ 187 w 402"/>
                <a:gd name="T25" fmla="*/ 82 h 463"/>
                <a:gd name="T26" fmla="*/ 135 w 402"/>
                <a:gd name="T27" fmla="*/ 82 h 463"/>
                <a:gd name="T28" fmla="*/ 109 w 402"/>
                <a:gd name="T29" fmla="*/ 97 h 463"/>
                <a:gd name="T30" fmla="*/ 109 w 402"/>
                <a:gd name="T31" fmla="*/ 118 h 463"/>
                <a:gd name="T32" fmla="*/ 109 w 402"/>
                <a:gd name="T33" fmla="*/ 130 h 463"/>
                <a:gd name="T34" fmla="*/ 133 w 402"/>
                <a:gd name="T35" fmla="*/ 125 h 463"/>
                <a:gd name="T36" fmla="*/ 156 w 402"/>
                <a:gd name="T37" fmla="*/ 123 h 463"/>
                <a:gd name="T38" fmla="*/ 173 w 402"/>
                <a:gd name="T39" fmla="*/ 139 h 463"/>
                <a:gd name="T40" fmla="*/ 166 w 402"/>
                <a:gd name="T41" fmla="*/ 168 h 463"/>
                <a:gd name="T42" fmla="*/ 149 w 402"/>
                <a:gd name="T43" fmla="*/ 196 h 463"/>
                <a:gd name="T44" fmla="*/ 152 w 402"/>
                <a:gd name="T45" fmla="*/ 210 h 463"/>
                <a:gd name="T46" fmla="*/ 178 w 402"/>
                <a:gd name="T47" fmla="*/ 224 h 463"/>
                <a:gd name="T48" fmla="*/ 178 w 402"/>
                <a:gd name="T49" fmla="*/ 258 h 463"/>
                <a:gd name="T50" fmla="*/ 178 w 402"/>
                <a:gd name="T51" fmla="*/ 274 h 463"/>
                <a:gd name="T52" fmla="*/ 175 w 402"/>
                <a:gd name="T53" fmla="*/ 293 h 463"/>
                <a:gd name="T54" fmla="*/ 166 w 402"/>
                <a:gd name="T55" fmla="*/ 310 h 463"/>
                <a:gd name="T56" fmla="*/ 159 w 402"/>
                <a:gd name="T57" fmla="*/ 329 h 463"/>
                <a:gd name="T58" fmla="*/ 147 w 402"/>
                <a:gd name="T59" fmla="*/ 324 h 463"/>
                <a:gd name="T60" fmla="*/ 137 w 402"/>
                <a:gd name="T61" fmla="*/ 312 h 463"/>
                <a:gd name="T62" fmla="*/ 123 w 402"/>
                <a:gd name="T63" fmla="*/ 326 h 463"/>
                <a:gd name="T64" fmla="*/ 99 w 402"/>
                <a:gd name="T65" fmla="*/ 321 h 463"/>
                <a:gd name="T66" fmla="*/ 95 w 402"/>
                <a:gd name="T67" fmla="*/ 310 h 463"/>
                <a:gd name="T68" fmla="*/ 81 w 402"/>
                <a:gd name="T69" fmla="*/ 293 h 463"/>
                <a:gd name="T70" fmla="*/ 71 w 402"/>
                <a:gd name="T71" fmla="*/ 312 h 463"/>
                <a:gd name="T72" fmla="*/ 28 w 402"/>
                <a:gd name="T73" fmla="*/ 321 h 463"/>
                <a:gd name="T74" fmla="*/ 21 w 402"/>
                <a:gd name="T75" fmla="*/ 350 h 463"/>
                <a:gd name="T76" fmla="*/ 36 w 402"/>
                <a:gd name="T77" fmla="*/ 369 h 463"/>
                <a:gd name="T78" fmla="*/ 33 w 402"/>
                <a:gd name="T79" fmla="*/ 392 h 463"/>
                <a:gd name="T80" fmla="*/ 7 w 402"/>
                <a:gd name="T81" fmla="*/ 411 h 463"/>
                <a:gd name="T82" fmla="*/ 38 w 402"/>
                <a:gd name="T83" fmla="*/ 449 h 463"/>
                <a:gd name="T84" fmla="*/ 59 w 402"/>
                <a:gd name="T85" fmla="*/ 452 h 463"/>
                <a:gd name="T86" fmla="*/ 85 w 402"/>
                <a:gd name="T87" fmla="*/ 433 h 463"/>
                <a:gd name="T88" fmla="*/ 107 w 402"/>
                <a:gd name="T89" fmla="*/ 442 h 463"/>
                <a:gd name="T90" fmla="*/ 128 w 402"/>
                <a:gd name="T91" fmla="*/ 449 h 463"/>
                <a:gd name="T92" fmla="*/ 137 w 402"/>
                <a:gd name="T93" fmla="*/ 433 h 463"/>
                <a:gd name="T94" fmla="*/ 166 w 402"/>
                <a:gd name="T95" fmla="*/ 428 h 463"/>
                <a:gd name="T96" fmla="*/ 175 w 402"/>
                <a:gd name="T97" fmla="*/ 437 h 463"/>
                <a:gd name="T98" fmla="*/ 178 w 402"/>
                <a:gd name="T99" fmla="*/ 456 h 463"/>
                <a:gd name="T100" fmla="*/ 204 w 402"/>
                <a:gd name="T101" fmla="*/ 445 h 463"/>
                <a:gd name="T102" fmla="*/ 237 w 402"/>
                <a:gd name="T103" fmla="*/ 411 h 463"/>
                <a:gd name="T104" fmla="*/ 272 w 402"/>
                <a:gd name="T105" fmla="*/ 374 h 463"/>
                <a:gd name="T106" fmla="*/ 270 w 402"/>
                <a:gd name="T107" fmla="*/ 321 h 463"/>
                <a:gd name="T108" fmla="*/ 289 w 402"/>
                <a:gd name="T109" fmla="*/ 295 h 463"/>
                <a:gd name="T110" fmla="*/ 310 w 402"/>
                <a:gd name="T111" fmla="*/ 260 h 463"/>
                <a:gd name="T112" fmla="*/ 346 w 402"/>
                <a:gd name="T113" fmla="*/ 234 h 463"/>
                <a:gd name="T114" fmla="*/ 364 w 402"/>
                <a:gd name="T115" fmla="*/ 170 h 463"/>
                <a:gd name="T116" fmla="*/ 372 w 402"/>
                <a:gd name="T117" fmla="*/ 113 h 463"/>
                <a:gd name="T118" fmla="*/ 379 w 402"/>
                <a:gd name="T119" fmla="*/ 63 h 463"/>
                <a:gd name="T120" fmla="*/ 400 w 402"/>
                <a:gd name="T121" fmla="*/ 28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2" h="463">
                  <a:moveTo>
                    <a:pt x="402" y="14"/>
                  </a:moveTo>
                  <a:lnTo>
                    <a:pt x="400" y="11"/>
                  </a:lnTo>
                  <a:lnTo>
                    <a:pt x="398" y="11"/>
                  </a:lnTo>
                  <a:lnTo>
                    <a:pt x="398" y="11"/>
                  </a:lnTo>
                  <a:lnTo>
                    <a:pt x="398" y="9"/>
                  </a:lnTo>
                  <a:lnTo>
                    <a:pt x="395" y="7"/>
                  </a:lnTo>
                  <a:lnTo>
                    <a:pt x="393" y="4"/>
                  </a:lnTo>
                  <a:lnTo>
                    <a:pt x="393" y="4"/>
                  </a:lnTo>
                  <a:lnTo>
                    <a:pt x="393" y="4"/>
                  </a:lnTo>
                  <a:lnTo>
                    <a:pt x="391" y="4"/>
                  </a:lnTo>
                  <a:lnTo>
                    <a:pt x="391" y="4"/>
                  </a:lnTo>
                  <a:lnTo>
                    <a:pt x="391" y="4"/>
                  </a:lnTo>
                  <a:lnTo>
                    <a:pt x="388" y="4"/>
                  </a:lnTo>
                  <a:lnTo>
                    <a:pt x="388" y="4"/>
                  </a:lnTo>
                  <a:lnTo>
                    <a:pt x="388" y="7"/>
                  </a:lnTo>
                  <a:lnTo>
                    <a:pt x="388" y="7"/>
                  </a:lnTo>
                  <a:lnTo>
                    <a:pt x="388" y="7"/>
                  </a:lnTo>
                  <a:lnTo>
                    <a:pt x="388" y="7"/>
                  </a:lnTo>
                  <a:lnTo>
                    <a:pt x="386" y="7"/>
                  </a:lnTo>
                  <a:lnTo>
                    <a:pt x="386" y="7"/>
                  </a:lnTo>
                  <a:lnTo>
                    <a:pt x="381" y="7"/>
                  </a:lnTo>
                  <a:lnTo>
                    <a:pt x="381" y="7"/>
                  </a:lnTo>
                  <a:lnTo>
                    <a:pt x="381" y="7"/>
                  </a:lnTo>
                  <a:lnTo>
                    <a:pt x="381" y="7"/>
                  </a:lnTo>
                  <a:lnTo>
                    <a:pt x="381" y="7"/>
                  </a:lnTo>
                  <a:lnTo>
                    <a:pt x="381" y="9"/>
                  </a:lnTo>
                  <a:lnTo>
                    <a:pt x="379" y="9"/>
                  </a:lnTo>
                  <a:lnTo>
                    <a:pt x="379" y="9"/>
                  </a:lnTo>
                  <a:lnTo>
                    <a:pt x="379" y="11"/>
                  </a:lnTo>
                  <a:lnTo>
                    <a:pt x="376" y="11"/>
                  </a:lnTo>
                  <a:lnTo>
                    <a:pt x="376" y="11"/>
                  </a:lnTo>
                  <a:lnTo>
                    <a:pt x="376" y="11"/>
                  </a:lnTo>
                  <a:lnTo>
                    <a:pt x="374" y="9"/>
                  </a:lnTo>
                  <a:lnTo>
                    <a:pt x="374" y="7"/>
                  </a:lnTo>
                  <a:lnTo>
                    <a:pt x="372" y="7"/>
                  </a:lnTo>
                  <a:lnTo>
                    <a:pt x="369" y="7"/>
                  </a:lnTo>
                  <a:lnTo>
                    <a:pt x="369" y="7"/>
                  </a:lnTo>
                  <a:lnTo>
                    <a:pt x="367" y="9"/>
                  </a:lnTo>
                  <a:lnTo>
                    <a:pt x="367" y="9"/>
                  </a:lnTo>
                  <a:lnTo>
                    <a:pt x="364" y="9"/>
                  </a:lnTo>
                  <a:lnTo>
                    <a:pt x="364" y="7"/>
                  </a:lnTo>
                  <a:lnTo>
                    <a:pt x="362" y="7"/>
                  </a:lnTo>
                  <a:lnTo>
                    <a:pt x="362" y="7"/>
                  </a:lnTo>
                  <a:lnTo>
                    <a:pt x="360" y="9"/>
                  </a:lnTo>
                  <a:lnTo>
                    <a:pt x="360" y="9"/>
                  </a:lnTo>
                  <a:lnTo>
                    <a:pt x="360" y="9"/>
                  </a:lnTo>
                  <a:lnTo>
                    <a:pt x="360" y="7"/>
                  </a:lnTo>
                  <a:lnTo>
                    <a:pt x="357" y="7"/>
                  </a:lnTo>
                  <a:lnTo>
                    <a:pt x="357" y="4"/>
                  </a:lnTo>
                  <a:lnTo>
                    <a:pt x="357" y="4"/>
                  </a:lnTo>
                  <a:lnTo>
                    <a:pt x="357" y="4"/>
                  </a:lnTo>
                  <a:lnTo>
                    <a:pt x="355" y="4"/>
                  </a:lnTo>
                  <a:lnTo>
                    <a:pt x="355" y="4"/>
                  </a:lnTo>
                  <a:lnTo>
                    <a:pt x="355" y="4"/>
                  </a:lnTo>
                  <a:lnTo>
                    <a:pt x="355" y="4"/>
                  </a:lnTo>
                  <a:lnTo>
                    <a:pt x="353" y="4"/>
                  </a:lnTo>
                  <a:lnTo>
                    <a:pt x="353" y="4"/>
                  </a:lnTo>
                  <a:lnTo>
                    <a:pt x="353" y="4"/>
                  </a:lnTo>
                  <a:lnTo>
                    <a:pt x="353" y="4"/>
                  </a:lnTo>
                  <a:lnTo>
                    <a:pt x="353" y="4"/>
                  </a:lnTo>
                  <a:lnTo>
                    <a:pt x="348" y="4"/>
                  </a:lnTo>
                  <a:lnTo>
                    <a:pt x="346" y="4"/>
                  </a:lnTo>
                  <a:lnTo>
                    <a:pt x="343" y="2"/>
                  </a:lnTo>
                  <a:lnTo>
                    <a:pt x="341" y="2"/>
                  </a:lnTo>
                  <a:lnTo>
                    <a:pt x="341" y="0"/>
                  </a:lnTo>
                  <a:lnTo>
                    <a:pt x="341" y="0"/>
                  </a:lnTo>
                  <a:lnTo>
                    <a:pt x="341" y="0"/>
                  </a:lnTo>
                  <a:lnTo>
                    <a:pt x="341" y="0"/>
                  </a:lnTo>
                  <a:lnTo>
                    <a:pt x="341" y="0"/>
                  </a:lnTo>
                  <a:lnTo>
                    <a:pt x="338" y="0"/>
                  </a:lnTo>
                  <a:lnTo>
                    <a:pt x="338" y="0"/>
                  </a:lnTo>
                  <a:lnTo>
                    <a:pt x="336" y="0"/>
                  </a:lnTo>
                  <a:lnTo>
                    <a:pt x="336" y="0"/>
                  </a:lnTo>
                  <a:lnTo>
                    <a:pt x="334" y="2"/>
                  </a:lnTo>
                  <a:lnTo>
                    <a:pt x="334" y="2"/>
                  </a:lnTo>
                  <a:lnTo>
                    <a:pt x="331" y="4"/>
                  </a:lnTo>
                  <a:lnTo>
                    <a:pt x="329" y="4"/>
                  </a:lnTo>
                  <a:lnTo>
                    <a:pt x="329" y="4"/>
                  </a:lnTo>
                  <a:lnTo>
                    <a:pt x="327" y="4"/>
                  </a:lnTo>
                  <a:lnTo>
                    <a:pt x="327" y="4"/>
                  </a:lnTo>
                  <a:lnTo>
                    <a:pt x="327" y="4"/>
                  </a:lnTo>
                  <a:lnTo>
                    <a:pt x="327" y="4"/>
                  </a:lnTo>
                  <a:lnTo>
                    <a:pt x="324" y="7"/>
                  </a:lnTo>
                  <a:lnTo>
                    <a:pt x="324" y="7"/>
                  </a:lnTo>
                  <a:lnTo>
                    <a:pt x="324" y="7"/>
                  </a:lnTo>
                  <a:lnTo>
                    <a:pt x="322" y="7"/>
                  </a:lnTo>
                  <a:lnTo>
                    <a:pt x="322" y="7"/>
                  </a:lnTo>
                  <a:lnTo>
                    <a:pt x="320" y="7"/>
                  </a:lnTo>
                  <a:lnTo>
                    <a:pt x="320" y="7"/>
                  </a:lnTo>
                  <a:lnTo>
                    <a:pt x="317" y="7"/>
                  </a:lnTo>
                  <a:lnTo>
                    <a:pt x="317" y="7"/>
                  </a:lnTo>
                  <a:lnTo>
                    <a:pt x="315" y="7"/>
                  </a:lnTo>
                  <a:lnTo>
                    <a:pt x="315" y="7"/>
                  </a:lnTo>
                  <a:lnTo>
                    <a:pt x="315" y="9"/>
                  </a:lnTo>
                  <a:lnTo>
                    <a:pt x="315" y="9"/>
                  </a:lnTo>
                  <a:lnTo>
                    <a:pt x="315" y="9"/>
                  </a:lnTo>
                  <a:lnTo>
                    <a:pt x="312" y="9"/>
                  </a:lnTo>
                  <a:lnTo>
                    <a:pt x="312" y="9"/>
                  </a:lnTo>
                  <a:lnTo>
                    <a:pt x="312" y="9"/>
                  </a:lnTo>
                  <a:lnTo>
                    <a:pt x="312" y="9"/>
                  </a:lnTo>
                  <a:lnTo>
                    <a:pt x="312" y="9"/>
                  </a:lnTo>
                  <a:lnTo>
                    <a:pt x="310" y="7"/>
                  </a:lnTo>
                  <a:lnTo>
                    <a:pt x="310" y="7"/>
                  </a:lnTo>
                  <a:lnTo>
                    <a:pt x="308" y="7"/>
                  </a:lnTo>
                  <a:lnTo>
                    <a:pt x="308" y="7"/>
                  </a:lnTo>
                  <a:lnTo>
                    <a:pt x="308" y="7"/>
                  </a:lnTo>
                  <a:lnTo>
                    <a:pt x="308" y="7"/>
                  </a:lnTo>
                  <a:lnTo>
                    <a:pt x="305" y="7"/>
                  </a:lnTo>
                  <a:lnTo>
                    <a:pt x="305" y="7"/>
                  </a:lnTo>
                  <a:lnTo>
                    <a:pt x="305" y="9"/>
                  </a:lnTo>
                  <a:lnTo>
                    <a:pt x="305" y="9"/>
                  </a:lnTo>
                  <a:lnTo>
                    <a:pt x="305" y="9"/>
                  </a:lnTo>
                  <a:lnTo>
                    <a:pt x="303" y="9"/>
                  </a:lnTo>
                  <a:lnTo>
                    <a:pt x="301" y="9"/>
                  </a:lnTo>
                  <a:lnTo>
                    <a:pt x="298" y="9"/>
                  </a:lnTo>
                  <a:lnTo>
                    <a:pt x="298" y="9"/>
                  </a:lnTo>
                  <a:lnTo>
                    <a:pt x="294" y="9"/>
                  </a:lnTo>
                  <a:lnTo>
                    <a:pt x="294" y="11"/>
                  </a:lnTo>
                  <a:lnTo>
                    <a:pt x="291" y="11"/>
                  </a:lnTo>
                  <a:lnTo>
                    <a:pt x="291" y="14"/>
                  </a:lnTo>
                  <a:lnTo>
                    <a:pt x="289" y="19"/>
                  </a:lnTo>
                  <a:lnTo>
                    <a:pt x="289" y="23"/>
                  </a:lnTo>
                  <a:lnTo>
                    <a:pt x="289" y="23"/>
                  </a:lnTo>
                  <a:lnTo>
                    <a:pt x="289" y="26"/>
                  </a:lnTo>
                  <a:lnTo>
                    <a:pt x="286" y="28"/>
                  </a:lnTo>
                  <a:lnTo>
                    <a:pt x="286" y="28"/>
                  </a:lnTo>
                  <a:lnTo>
                    <a:pt x="286" y="30"/>
                  </a:lnTo>
                  <a:lnTo>
                    <a:pt x="286" y="30"/>
                  </a:lnTo>
                  <a:lnTo>
                    <a:pt x="286" y="33"/>
                  </a:lnTo>
                  <a:lnTo>
                    <a:pt x="286" y="33"/>
                  </a:lnTo>
                  <a:lnTo>
                    <a:pt x="286" y="35"/>
                  </a:lnTo>
                  <a:lnTo>
                    <a:pt x="284" y="40"/>
                  </a:lnTo>
                  <a:lnTo>
                    <a:pt x="284" y="42"/>
                  </a:lnTo>
                  <a:lnTo>
                    <a:pt x="284" y="42"/>
                  </a:lnTo>
                  <a:lnTo>
                    <a:pt x="286" y="45"/>
                  </a:lnTo>
                  <a:lnTo>
                    <a:pt x="286" y="45"/>
                  </a:lnTo>
                  <a:lnTo>
                    <a:pt x="286" y="45"/>
                  </a:lnTo>
                  <a:lnTo>
                    <a:pt x="284" y="49"/>
                  </a:lnTo>
                  <a:lnTo>
                    <a:pt x="284" y="52"/>
                  </a:lnTo>
                  <a:lnTo>
                    <a:pt x="282" y="54"/>
                  </a:lnTo>
                  <a:lnTo>
                    <a:pt x="279" y="59"/>
                  </a:lnTo>
                  <a:lnTo>
                    <a:pt x="277" y="63"/>
                  </a:lnTo>
                  <a:lnTo>
                    <a:pt x="277" y="66"/>
                  </a:lnTo>
                  <a:lnTo>
                    <a:pt x="275" y="73"/>
                  </a:lnTo>
                  <a:lnTo>
                    <a:pt x="270" y="78"/>
                  </a:lnTo>
                  <a:lnTo>
                    <a:pt x="272" y="78"/>
                  </a:lnTo>
                  <a:lnTo>
                    <a:pt x="272" y="78"/>
                  </a:lnTo>
                  <a:lnTo>
                    <a:pt x="272" y="80"/>
                  </a:lnTo>
                  <a:lnTo>
                    <a:pt x="270" y="80"/>
                  </a:lnTo>
                  <a:lnTo>
                    <a:pt x="267" y="80"/>
                  </a:lnTo>
                  <a:lnTo>
                    <a:pt x="267" y="80"/>
                  </a:lnTo>
                  <a:lnTo>
                    <a:pt x="265" y="80"/>
                  </a:lnTo>
                  <a:lnTo>
                    <a:pt x="265" y="80"/>
                  </a:lnTo>
                  <a:lnTo>
                    <a:pt x="265" y="82"/>
                  </a:lnTo>
                  <a:lnTo>
                    <a:pt x="265" y="82"/>
                  </a:lnTo>
                  <a:lnTo>
                    <a:pt x="265" y="82"/>
                  </a:lnTo>
                  <a:lnTo>
                    <a:pt x="265" y="85"/>
                  </a:lnTo>
                  <a:lnTo>
                    <a:pt x="265" y="85"/>
                  </a:lnTo>
                  <a:lnTo>
                    <a:pt x="265" y="85"/>
                  </a:lnTo>
                  <a:lnTo>
                    <a:pt x="265" y="85"/>
                  </a:lnTo>
                  <a:lnTo>
                    <a:pt x="265" y="85"/>
                  </a:lnTo>
                  <a:lnTo>
                    <a:pt x="265" y="85"/>
                  </a:lnTo>
                  <a:lnTo>
                    <a:pt x="265" y="85"/>
                  </a:lnTo>
                  <a:lnTo>
                    <a:pt x="265" y="85"/>
                  </a:lnTo>
                  <a:lnTo>
                    <a:pt x="265" y="87"/>
                  </a:lnTo>
                  <a:lnTo>
                    <a:pt x="265" y="87"/>
                  </a:lnTo>
                  <a:lnTo>
                    <a:pt x="265" y="87"/>
                  </a:lnTo>
                  <a:lnTo>
                    <a:pt x="265" y="87"/>
                  </a:lnTo>
                  <a:lnTo>
                    <a:pt x="265" y="87"/>
                  </a:lnTo>
                  <a:lnTo>
                    <a:pt x="265" y="87"/>
                  </a:lnTo>
                  <a:lnTo>
                    <a:pt x="265" y="90"/>
                  </a:lnTo>
                  <a:lnTo>
                    <a:pt x="263" y="90"/>
                  </a:lnTo>
                  <a:lnTo>
                    <a:pt x="265" y="92"/>
                  </a:lnTo>
                  <a:lnTo>
                    <a:pt x="265" y="92"/>
                  </a:lnTo>
                  <a:lnTo>
                    <a:pt x="265" y="92"/>
                  </a:lnTo>
                  <a:lnTo>
                    <a:pt x="265" y="92"/>
                  </a:lnTo>
                  <a:lnTo>
                    <a:pt x="265" y="94"/>
                  </a:lnTo>
                  <a:lnTo>
                    <a:pt x="267" y="99"/>
                  </a:lnTo>
                  <a:lnTo>
                    <a:pt x="270" y="104"/>
                  </a:lnTo>
                  <a:lnTo>
                    <a:pt x="270" y="106"/>
                  </a:lnTo>
                  <a:lnTo>
                    <a:pt x="267" y="106"/>
                  </a:lnTo>
                  <a:lnTo>
                    <a:pt x="267" y="106"/>
                  </a:lnTo>
                  <a:lnTo>
                    <a:pt x="267" y="106"/>
                  </a:lnTo>
                  <a:lnTo>
                    <a:pt x="265" y="108"/>
                  </a:lnTo>
                  <a:lnTo>
                    <a:pt x="263" y="106"/>
                  </a:lnTo>
                  <a:lnTo>
                    <a:pt x="263" y="106"/>
                  </a:lnTo>
                  <a:lnTo>
                    <a:pt x="263" y="104"/>
                  </a:lnTo>
                  <a:lnTo>
                    <a:pt x="263" y="104"/>
                  </a:lnTo>
                  <a:lnTo>
                    <a:pt x="263" y="104"/>
                  </a:lnTo>
                  <a:lnTo>
                    <a:pt x="263" y="104"/>
                  </a:lnTo>
                  <a:lnTo>
                    <a:pt x="260" y="101"/>
                  </a:lnTo>
                  <a:lnTo>
                    <a:pt x="260" y="101"/>
                  </a:lnTo>
                  <a:lnTo>
                    <a:pt x="260" y="101"/>
                  </a:lnTo>
                  <a:lnTo>
                    <a:pt x="260" y="101"/>
                  </a:lnTo>
                  <a:lnTo>
                    <a:pt x="258" y="101"/>
                  </a:lnTo>
                  <a:lnTo>
                    <a:pt x="258" y="101"/>
                  </a:lnTo>
                  <a:lnTo>
                    <a:pt x="256" y="101"/>
                  </a:lnTo>
                  <a:lnTo>
                    <a:pt x="256" y="101"/>
                  </a:lnTo>
                  <a:lnTo>
                    <a:pt x="256" y="101"/>
                  </a:lnTo>
                  <a:lnTo>
                    <a:pt x="256" y="101"/>
                  </a:lnTo>
                  <a:lnTo>
                    <a:pt x="256" y="101"/>
                  </a:lnTo>
                  <a:lnTo>
                    <a:pt x="253" y="101"/>
                  </a:lnTo>
                  <a:lnTo>
                    <a:pt x="253" y="99"/>
                  </a:lnTo>
                  <a:lnTo>
                    <a:pt x="253" y="99"/>
                  </a:lnTo>
                  <a:lnTo>
                    <a:pt x="253" y="99"/>
                  </a:lnTo>
                  <a:lnTo>
                    <a:pt x="251" y="99"/>
                  </a:lnTo>
                  <a:lnTo>
                    <a:pt x="251" y="99"/>
                  </a:lnTo>
                  <a:lnTo>
                    <a:pt x="251" y="97"/>
                  </a:lnTo>
                  <a:lnTo>
                    <a:pt x="249" y="94"/>
                  </a:lnTo>
                  <a:lnTo>
                    <a:pt x="249" y="94"/>
                  </a:lnTo>
                  <a:lnTo>
                    <a:pt x="246" y="94"/>
                  </a:lnTo>
                  <a:lnTo>
                    <a:pt x="246" y="94"/>
                  </a:lnTo>
                  <a:lnTo>
                    <a:pt x="246" y="94"/>
                  </a:lnTo>
                  <a:lnTo>
                    <a:pt x="244" y="94"/>
                  </a:lnTo>
                  <a:lnTo>
                    <a:pt x="239" y="94"/>
                  </a:lnTo>
                  <a:lnTo>
                    <a:pt x="234" y="92"/>
                  </a:lnTo>
                  <a:lnTo>
                    <a:pt x="232" y="92"/>
                  </a:lnTo>
                  <a:lnTo>
                    <a:pt x="230" y="92"/>
                  </a:lnTo>
                  <a:lnTo>
                    <a:pt x="227" y="94"/>
                  </a:lnTo>
                  <a:lnTo>
                    <a:pt x="227" y="94"/>
                  </a:lnTo>
                  <a:lnTo>
                    <a:pt x="225" y="94"/>
                  </a:lnTo>
                  <a:lnTo>
                    <a:pt x="225" y="94"/>
                  </a:lnTo>
                  <a:lnTo>
                    <a:pt x="225" y="94"/>
                  </a:lnTo>
                  <a:lnTo>
                    <a:pt x="225" y="94"/>
                  </a:lnTo>
                  <a:lnTo>
                    <a:pt x="223" y="94"/>
                  </a:lnTo>
                  <a:lnTo>
                    <a:pt x="223" y="94"/>
                  </a:lnTo>
                  <a:lnTo>
                    <a:pt x="223" y="92"/>
                  </a:lnTo>
                  <a:lnTo>
                    <a:pt x="223" y="92"/>
                  </a:lnTo>
                  <a:lnTo>
                    <a:pt x="223" y="92"/>
                  </a:lnTo>
                  <a:lnTo>
                    <a:pt x="223" y="92"/>
                  </a:lnTo>
                  <a:lnTo>
                    <a:pt x="223" y="92"/>
                  </a:lnTo>
                  <a:lnTo>
                    <a:pt x="223" y="92"/>
                  </a:lnTo>
                  <a:lnTo>
                    <a:pt x="220" y="90"/>
                  </a:lnTo>
                  <a:lnTo>
                    <a:pt x="220" y="90"/>
                  </a:lnTo>
                  <a:lnTo>
                    <a:pt x="220" y="90"/>
                  </a:lnTo>
                  <a:lnTo>
                    <a:pt x="220" y="90"/>
                  </a:lnTo>
                  <a:lnTo>
                    <a:pt x="220" y="90"/>
                  </a:lnTo>
                  <a:lnTo>
                    <a:pt x="218" y="87"/>
                  </a:lnTo>
                  <a:lnTo>
                    <a:pt x="218" y="90"/>
                  </a:lnTo>
                  <a:lnTo>
                    <a:pt x="218" y="90"/>
                  </a:lnTo>
                  <a:lnTo>
                    <a:pt x="215" y="87"/>
                  </a:lnTo>
                  <a:lnTo>
                    <a:pt x="215" y="90"/>
                  </a:lnTo>
                  <a:lnTo>
                    <a:pt x="213" y="90"/>
                  </a:lnTo>
                  <a:lnTo>
                    <a:pt x="213" y="90"/>
                  </a:lnTo>
                  <a:lnTo>
                    <a:pt x="213" y="90"/>
                  </a:lnTo>
                  <a:lnTo>
                    <a:pt x="213" y="92"/>
                  </a:lnTo>
                  <a:lnTo>
                    <a:pt x="211" y="92"/>
                  </a:lnTo>
                  <a:lnTo>
                    <a:pt x="211" y="90"/>
                  </a:lnTo>
                  <a:lnTo>
                    <a:pt x="208" y="90"/>
                  </a:lnTo>
                  <a:lnTo>
                    <a:pt x="208" y="90"/>
                  </a:lnTo>
                  <a:lnTo>
                    <a:pt x="206" y="90"/>
                  </a:lnTo>
                  <a:lnTo>
                    <a:pt x="206" y="90"/>
                  </a:lnTo>
                  <a:lnTo>
                    <a:pt x="206" y="90"/>
                  </a:lnTo>
                  <a:lnTo>
                    <a:pt x="204" y="90"/>
                  </a:lnTo>
                  <a:lnTo>
                    <a:pt x="204" y="90"/>
                  </a:lnTo>
                  <a:lnTo>
                    <a:pt x="201" y="90"/>
                  </a:lnTo>
                  <a:lnTo>
                    <a:pt x="201" y="90"/>
                  </a:lnTo>
                  <a:lnTo>
                    <a:pt x="201" y="87"/>
                  </a:lnTo>
                  <a:lnTo>
                    <a:pt x="201" y="87"/>
                  </a:lnTo>
                  <a:lnTo>
                    <a:pt x="201" y="85"/>
                  </a:lnTo>
                  <a:lnTo>
                    <a:pt x="201" y="85"/>
                  </a:lnTo>
                  <a:lnTo>
                    <a:pt x="199" y="85"/>
                  </a:lnTo>
                  <a:lnTo>
                    <a:pt x="199" y="85"/>
                  </a:lnTo>
                  <a:lnTo>
                    <a:pt x="199" y="85"/>
                  </a:lnTo>
                  <a:lnTo>
                    <a:pt x="199" y="85"/>
                  </a:lnTo>
                  <a:lnTo>
                    <a:pt x="199" y="87"/>
                  </a:lnTo>
                  <a:lnTo>
                    <a:pt x="199" y="87"/>
                  </a:lnTo>
                  <a:lnTo>
                    <a:pt x="194" y="87"/>
                  </a:lnTo>
                  <a:lnTo>
                    <a:pt x="194" y="87"/>
                  </a:lnTo>
                  <a:lnTo>
                    <a:pt x="194" y="85"/>
                  </a:lnTo>
                  <a:lnTo>
                    <a:pt x="194" y="85"/>
                  </a:lnTo>
                  <a:lnTo>
                    <a:pt x="194" y="85"/>
                  </a:lnTo>
                  <a:lnTo>
                    <a:pt x="194" y="85"/>
                  </a:lnTo>
                  <a:lnTo>
                    <a:pt x="192" y="85"/>
                  </a:lnTo>
                  <a:lnTo>
                    <a:pt x="192" y="85"/>
                  </a:lnTo>
                  <a:lnTo>
                    <a:pt x="192" y="85"/>
                  </a:lnTo>
                  <a:lnTo>
                    <a:pt x="194" y="85"/>
                  </a:lnTo>
                  <a:lnTo>
                    <a:pt x="192" y="82"/>
                  </a:lnTo>
                  <a:lnTo>
                    <a:pt x="192" y="85"/>
                  </a:lnTo>
                  <a:lnTo>
                    <a:pt x="192" y="85"/>
                  </a:lnTo>
                  <a:lnTo>
                    <a:pt x="192" y="85"/>
                  </a:lnTo>
                  <a:lnTo>
                    <a:pt x="189" y="82"/>
                  </a:lnTo>
                  <a:lnTo>
                    <a:pt x="189" y="82"/>
                  </a:lnTo>
                  <a:lnTo>
                    <a:pt x="187" y="82"/>
                  </a:lnTo>
                  <a:lnTo>
                    <a:pt x="187" y="82"/>
                  </a:lnTo>
                  <a:lnTo>
                    <a:pt x="187" y="82"/>
                  </a:lnTo>
                  <a:lnTo>
                    <a:pt x="187" y="82"/>
                  </a:lnTo>
                  <a:lnTo>
                    <a:pt x="185" y="80"/>
                  </a:lnTo>
                  <a:lnTo>
                    <a:pt x="185" y="80"/>
                  </a:lnTo>
                  <a:lnTo>
                    <a:pt x="182" y="80"/>
                  </a:lnTo>
                  <a:lnTo>
                    <a:pt x="182" y="80"/>
                  </a:lnTo>
                  <a:lnTo>
                    <a:pt x="182" y="80"/>
                  </a:lnTo>
                  <a:lnTo>
                    <a:pt x="182" y="80"/>
                  </a:lnTo>
                  <a:lnTo>
                    <a:pt x="182" y="82"/>
                  </a:lnTo>
                  <a:lnTo>
                    <a:pt x="182" y="82"/>
                  </a:lnTo>
                  <a:lnTo>
                    <a:pt x="178" y="82"/>
                  </a:lnTo>
                  <a:lnTo>
                    <a:pt x="178" y="82"/>
                  </a:lnTo>
                  <a:lnTo>
                    <a:pt x="178" y="82"/>
                  </a:lnTo>
                  <a:lnTo>
                    <a:pt x="175" y="82"/>
                  </a:lnTo>
                  <a:lnTo>
                    <a:pt x="175" y="82"/>
                  </a:lnTo>
                  <a:lnTo>
                    <a:pt x="175" y="82"/>
                  </a:lnTo>
                  <a:lnTo>
                    <a:pt x="170" y="80"/>
                  </a:lnTo>
                  <a:lnTo>
                    <a:pt x="168" y="82"/>
                  </a:lnTo>
                  <a:lnTo>
                    <a:pt x="168" y="82"/>
                  </a:lnTo>
                  <a:lnTo>
                    <a:pt x="161" y="82"/>
                  </a:lnTo>
                  <a:lnTo>
                    <a:pt x="154" y="82"/>
                  </a:lnTo>
                  <a:lnTo>
                    <a:pt x="144" y="82"/>
                  </a:lnTo>
                  <a:lnTo>
                    <a:pt x="135" y="82"/>
                  </a:lnTo>
                  <a:lnTo>
                    <a:pt x="133" y="82"/>
                  </a:lnTo>
                  <a:lnTo>
                    <a:pt x="126" y="82"/>
                  </a:lnTo>
                  <a:lnTo>
                    <a:pt x="116" y="82"/>
                  </a:lnTo>
                  <a:lnTo>
                    <a:pt x="116" y="85"/>
                  </a:lnTo>
                  <a:lnTo>
                    <a:pt x="116" y="87"/>
                  </a:lnTo>
                  <a:lnTo>
                    <a:pt x="116" y="87"/>
                  </a:lnTo>
                  <a:lnTo>
                    <a:pt x="114" y="90"/>
                  </a:lnTo>
                  <a:lnTo>
                    <a:pt x="114" y="90"/>
                  </a:lnTo>
                  <a:lnTo>
                    <a:pt x="111" y="90"/>
                  </a:lnTo>
                  <a:lnTo>
                    <a:pt x="111" y="90"/>
                  </a:lnTo>
                  <a:lnTo>
                    <a:pt x="111" y="90"/>
                  </a:lnTo>
                  <a:lnTo>
                    <a:pt x="111" y="92"/>
                  </a:lnTo>
                  <a:lnTo>
                    <a:pt x="111" y="92"/>
                  </a:lnTo>
                  <a:lnTo>
                    <a:pt x="111" y="92"/>
                  </a:lnTo>
                  <a:lnTo>
                    <a:pt x="111" y="92"/>
                  </a:lnTo>
                  <a:lnTo>
                    <a:pt x="111" y="94"/>
                  </a:lnTo>
                  <a:lnTo>
                    <a:pt x="111" y="94"/>
                  </a:lnTo>
                  <a:lnTo>
                    <a:pt x="109" y="94"/>
                  </a:lnTo>
                  <a:lnTo>
                    <a:pt x="109" y="94"/>
                  </a:lnTo>
                  <a:lnTo>
                    <a:pt x="109" y="94"/>
                  </a:lnTo>
                  <a:lnTo>
                    <a:pt x="109" y="97"/>
                  </a:lnTo>
                  <a:lnTo>
                    <a:pt x="109" y="97"/>
                  </a:lnTo>
                  <a:lnTo>
                    <a:pt x="109" y="97"/>
                  </a:lnTo>
                  <a:lnTo>
                    <a:pt x="109" y="99"/>
                  </a:lnTo>
                  <a:lnTo>
                    <a:pt x="111" y="99"/>
                  </a:lnTo>
                  <a:lnTo>
                    <a:pt x="111" y="99"/>
                  </a:lnTo>
                  <a:lnTo>
                    <a:pt x="109" y="101"/>
                  </a:lnTo>
                  <a:lnTo>
                    <a:pt x="109" y="101"/>
                  </a:lnTo>
                  <a:lnTo>
                    <a:pt x="109" y="104"/>
                  </a:lnTo>
                  <a:lnTo>
                    <a:pt x="109" y="104"/>
                  </a:lnTo>
                  <a:lnTo>
                    <a:pt x="109" y="104"/>
                  </a:lnTo>
                  <a:lnTo>
                    <a:pt x="109" y="106"/>
                  </a:lnTo>
                  <a:lnTo>
                    <a:pt x="109" y="106"/>
                  </a:lnTo>
                  <a:lnTo>
                    <a:pt x="107" y="106"/>
                  </a:lnTo>
                  <a:lnTo>
                    <a:pt x="109" y="108"/>
                  </a:lnTo>
                  <a:lnTo>
                    <a:pt x="109" y="111"/>
                  </a:lnTo>
                  <a:lnTo>
                    <a:pt x="107" y="111"/>
                  </a:lnTo>
                  <a:lnTo>
                    <a:pt x="109" y="113"/>
                  </a:lnTo>
                  <a:lnTo>
                    <a:pt x="109" y="116"/>
                  </a:lnTo>
                  <a:lnTo>
                    <a:pt x="109" y="116"/>
                  </a:lnTo>
                  <a:lnTo>
                    <a:pt x="109" y="116"/>
                  </a:lnTo>
                  <a:lnTo>
                    <a:pt x="111" y="116"/>
                  </a:lnTo>
                  <a:lnTo>
                    <a:pt x="111" y="116"/>
                  </a:lnTo>
                  <a:lnTo>
                    <a:pt x="109" y="118"/>
                  </a:lnTo>
                  <a:lnTo>
                    <a:pt x="111" y="118"/>
                  </a:lnTo>
                  <a:lnTo>
                    <a:pt x="111" y="120"/>
                  </a:lnTo>
                  <a:lnTo>
                    <a:pt x="114" y="120"/>
                  </a:lnTo>
                  <a:lnTo>
                    <a:pt x="114" y="120"/>
                  </a:lnTo>
                  <a:lnTo>
                    <a:pt x="114" y="123"/>
                  </a:lnTo>
                  <a:lnTo>
                    <a:pt x="114" y="125"/>
                  </a:lnTo>
                  <a:lnTo>
                    <a:pt x="114" y="125"/>
                  </a:lnTo>
                  <a:lnTo>
                    <a:pt x="114" y="125"/>
                  </a:lnTo>
                  <a:lnTo>
                    <a:pt x="114" y="125"/>
                  </a:lnTo>
                  <a:lnTo>
                    <a:pt x="114" y="125"/>
                  </a:lnTo>
                  <a:lnTo>
                    <a:pt x="114" y="125"/>
                  </a:lnTo>
                  <a:lnTo>
                    <a:pt x="114" y="127"/>
                  </a:lnTo>
                  <a:lnTo>
                    <a:pt x="111" y="127"/>
                  </a:lnTo>
                  <a:lnTo>
                    <a:pt x="111" y="127"/>
                  </a:lnTo>
                  <a:lnTo>
                    <a:pt x="109" y="127"/>
                  </a:lnTo>
                  <a:lnTo>
                    <a:pt x="109" y="127"/>
                  </a:lnTo>
                  <a:lnTo>
                    <a:pt x="109" y="130"/>
                  </a:lnTo>
                  <a:lnTo>
                    <a:pt x="109" y="130"/>
                  </a:lnTo>
                  <a:lnTo>
                    <a:pt x="109" y="130"/>
                  </a:lnTo>
                  <a:lnTo>
                    <a:pt x="109" y="130"/>
                  </a:lnTo>
                  <a:lnTo>
                    <a:pt x="109" y="130"/>
                  </a:lnTo>
                  <a:lnTo>
                    <a:pt x="109" y="130"/>
                  </a:lnTo>
                  <a:lnTo>
                    <a:pt x="109" y="132"/>
                  </a:lnTo>
                  <a:lnTo>
                    <a:pt x="109" y="132"/>
                  </a:lnTo>
                  <a:lnTo>
                    <a:pt x="111" y="132"/>
                  </a:lnTo>
                  <a:lnTo>
                    <a:pt x="111" y="132"/>
                  </a:lnTo>
                  <a:lnTo>
                    <a:pt x="114" y="132"/>
                  </a:lnTo>
                  <a:lnTo>
                    <a:pt x="114" y="132"/>
                  </a:lnTo>
                  <a:lnTo>
                    <a:pt x="116" y="130"/>
                  </a:lnTo>
                  <a:lnTo>
                    <a:pt x="116" y="130"/>
                  </a:lnTo>
                  <a:lnTo>
                    <a:pt x="118" y="130"/>
                  </a:lnTo>
                  <a:lnTo>
                    <a:pt x="118" y="130"/>
                  </a:lnTo>
                  <a:lnTo>
                    <a:pt x="118" y="127"/>
                  </a:lnTo>
                  <a:lnTo>
                    <a:pt x="118" y="127"/>
                  </a:lnTo>
                  <a:lnTo>
                    <a:pt x="121" y="127"/>
                  </a:lnTo>
                  <a:lnTo>
                    <a:pt x="121" y="127"/>
                  </a:lnTo>
                  <a:lnTo>
                    <a:pt x="123" y="127"/>
                  </a:lnTo>
                  <a:lnTo>
                    <a:pt x="123" y="127"/>
                  </a:lnTo>
                  <a:lnTo>
                    <a:pt x="126" y="130"/>
                  </a:lnTo>
                  <a:lnTo>
                    <a:pt x="128" y="130"/>
                  </a:lnTo>
                  <a:lnTo>
                    <a:pt x="130" y="127"/>
                  </a:lnTo>
                  <a:lnTo>
                    <a:pt x="130" y="127"/>
                  </a:lnTo>
                  <a:lnTo>
                    <a:pt x="130" y="125"/>
                  </a:lnTo>
                  <a:lnTo>
                    <a:pt x="133" y="125"/>
                  </a:lnTo>
                  <a:lnTo>
                    <a:pt x="133" y="125"/>
                  </a:lnTo>
                  <a:lnTo>
                    <a:pt x="135" y="125"/>
                  </a:lnTo>
                  <a:lnTo>
                    <a:pt x="135" y="125"/>
                  </a:lnTo>
                  <a:lnTo>
                    <a:pt x="135" y="125"/>
                  </a:lnTo>
                  <a:lnTo>
                    <a:pt x="137" y="125"/>
                  </a:lnTo>
                  <a:lnTo>
                    <a:pt x="137" y="125"/>
                  </a:lnTo>
                  <a:lnTo>
                    <a:pt x="137" y="125"/>
                  </a:lnTo>
                  <a:lnTo>
                    <a:pt x="137" y="123"/>
                  </a:lnTo>
                  <a:lnTo>
                    <a:pt x="140" y="123"/>
                  </a:lnTo>
                  <a:lnTo>
                    <a:pt x="140" y="123"/>
                  </a:lnTo>
                  <a:lnTo>
                    <a:pt x="140" y="123"/>
                  </a:lnTo>
                  <a:lnTo>
                    <a:pt x="140" y="123"/>
                  </a:lnTo>
                  <a:lnTo>
                    <a:pt x="140" y="123"/>
                  </a:lnTo>
                  <a:lnTo>
                    <a:pt x="140" y="123"/>
                  </a:lnTo>
                  <a:lnTo>
                    <a:pt x="142" y="123"/>
                  </a:lnTo>
                  <a:lnTo>
                    <a:pt x="142" y="120"/>
                  </a:lnTo>
                  <a:lnTo>
                    <a:pt x="142" y="120"/>
                  </a:lnTo>
                  <a:lnTo>
                    <a:pt x="142" y="120"/>
                  </a:lnTo>
                  <a:lnTo>
                    <a:pt x="152" y="120"/>
                  </a:lnTo>
                  <a:lnTo>
                    <a:pt x="154" y="120"/>
                  </a:lnTo>
                  <a:lnTo>
                    <a:pt x="154" y="123"/>
                  </a:lnTo>
                  <a:lnTo>
                    <a:pt x="156" y="123"/>
                  </a:lnTo>
                  <a:lnTo>
                    <a:pt x="156" y="123"/>
                  </a:lnTo>
                  <a:lnTo>
                    <a:pt x="156" y="123"/>
                  </a:lnTo>
                  <a:lnTo>
                    <a:pt x="159" y="123"/>
                  </a:lnTo>
                  <a:lnTo>
                    <a:pt x="161" y="123"/>
                  </a:lnTo>
                  <a:lnTo>
                    <a:pt x="161" y="123"/>
                  </a:lnTo>
                  <a:lnTo>
                    <a:pt x="163" y="123"/>
                  </a:lnTo>
                  <a:lnTo>
                    <a:pt x="163" y="123"/>
                  </a:lnTo>
                  <a:lnTo>
                    <a:pt x="163" y="123"/>
                  </a:lnTo>
                  <a:lnTo>
                    <a:pt x="166" y="125"/>
                  </a:lnTo>
                  <a:lnTo>
                    <a:pt x="166" y="125"/>
                  </a:lnTo>
                  <a:lnTo>
                    <a:pt x="166" y="125"/>
                  </a:lnTo>
                  <a:lnTo>
                    <a:pt x="166" y="125"/>
                  </a:lnTo>
                  <a:lnTo>
                    <a:pt x="166" y="125"/>
                  </a:lnTo>
                  <a:lnTo>
                    <a:pt x="168" y="125"/>
                  </a:lnTo>
                  <a:lnTo>
                    <a:pt x="168" y="127"/>
                  </a:lnTo>
                  <a:lnTo>
                    <a:pt x="168" y="130"/>
                  </a:lnTo>
                  <a:lnTo>
                    <a:pt x="168" y="132"/>
                  </a:lnTo>
                  <a:lnTo>
                    <a:pt x="168" y="134"/>
                  </a:lnTo>
                  <a:lnTo>
                    <a:pt x="168" y="137"/>
                  </a:lnTo>
                  <a:lnTo>
                    <a:pt x="170" y="137"/>
                  </a:lnTo>
                  <a:lnTo>
                    <a:pt x="173" y="139"/>
                  </a:lnTo>
                  <a:lnTo>
                    <a:pt x="173" y="139"/>
                  </a:lnTo>
                  <a:lnTo>
                    <a:pt x="173" y="142"/>
                  </a:lnTo>
                  <a:lnTo>
                    <a:pt x="175" y="144"/>
                  </a:lnTo>
                  <a:lnTo>
                    <a:pt x="175" y="144"/>
                  </a:lnTo>
                  <a:lnTo>
                    <a:pt x="175" y="146"/>
                  </a:lnTo>
                  <a:lnTo>
                    <a:pt x="178" y="146"/>
                  </a:lnTo>
                  <a:lnTo>
                    <a:pt x="178" y="149"/>
                  </a:lnTo>
                  <a:lnTo>
                    <a:pt x="178" y="149"/>
                  </a:lnTo>
                  <a:lnTo>
                    <a:pt x="178" y="149"/>
                  </a:lnTo>
                  <a:lnTo>
                    <a:pt x="178" y="149"/>
                  </a:lnTo>
                  <a:lnTo>
                    <a:pt x="178" y="149"/>
                  </a:lnTo>
                  <a:lnTo>
                    <a:pt x="178" y="151"/>
                  </a:lnTo>
                  <a:lnTo>
                    <a:pt x="178" y="151"/>
                  </a:lnTo>
                  <a:lnTo>
                    <a:pt x="178" y="153"/>
                  </a:lnTo>
                  <a:lnTo>
                    <a:pt x="175" y="156"/>
                  </a:lnTo>
                  <a:lnTo>
                    <a:pt x="173" y="158"/>
                  </a:lnTo>
                  <a:lnTo>
                    <a:pt x="170" y="161"/>
                  </a:lnTo>
                  <a:lnTo>
                    <a:pt x="170" y="163"/>
                  </a:lnTo>
                  <a:lnTo>
                    <a:pt x="170" y="163"/>
                  </a:lnTo>
                  <a:lnTo>
                    <a:pt x="168" y="168"/>
                  </a:lnTo>
                  <a:lnTo>
                    <a:pt x="168" y="168"/>
                  </a:lnTo>
                  <a:lnTo>
                    <a:pt x="166" y="168"/>
                  </a:lnTo>
                  <a:lnTo>
                    <a:pt x="166" y="168"/>
                  </a:lnTo>
                  <a:lnTo>
                    <a:pt x="163" y="168"/>
                  </a:lnTo>
                  <a:lnTo>
                    <a:pt x="161" y="168"/>
                  </a:lnTo>
                  <a:lnTo>
                    <a:pt x="159" y="168"/>
                  </a:lnTo>
                  <a:lnTo>
                    <a:pt x="156" y="170"/>
                  </a:lnTo>
                  <a:lnTo>
                    <a:pt x="156" y="170"/>
                  </a:lnTo>
                  <a:lnTo>
                    <a:pt x="156" y="172"/>
                  </a:lnTo>
                  <a:lnTo>
                    <a:pt x="156" y="172"/>
                  </a:lnTo>
                  <a:lnTo>
                    <a:pt x="156" y="175"/>
                  </a:lnTo>
                  <a:lnTo>
                    <a:pt x="152" y="177"/>
                  </a:lnTo>
                  <a:lnTo>
                    <a:pt x="152" y="177"/>
                  </a:lnTo>
                  <a:lnTo>
                    <a:pt x="149" y="182"/>
                  </a:lnTo>
                  <a:lnTo>
                    <a:pt x="147" y="184"/>
                  </a:lnTo>
                  <a:lnTo>
                    <a:pt x="147" y="187"/>
                  </a:lnTo>
                  <a:lnTo>
                    <a:pt x="147" y="187"/>
                  </a:lnTo>
                  <a:lnTo>
                    <a:pt x="147" y="189"/>
                  </a:lnTo>
                  <a:lnTo>
                    <a:pt x="147" y="191"/>
                  </a:lnTo>
                  <a:lnTo>
                    <a:pt x="147" y="194"/>
                  </a:lnTo>
                  <a:lnTo>
                    <a:pt x="149" y="194"/>
                  </a:lnTo>
                  <a:lnTo>
                    <a:pt x="149" y="194"/>
                  </a:lnTo>
                  <a:lnTo>
                    <a:pt x="149" y="194"/>
                  </a:lnTo>
                  <a:lnTo>
                    <a:pt x="149" y="196"/>
                  </a:lnTo>
                  <a:lnTo>
                    <a:pt x="149" y="196"/>
                  </a:lnTo>
                  <a:lnTo>
                    <a:pt x="149" y="196"/>
                  </a:lnTo>
                  <a:lnTo>
                    <a:pt x="149" y="198"/>
                  </a:lnTo>
                  <a:lnTo>
                    <a:pt x="149" y="198"/>
                  </a:lnTo>
                  <a:lnTo>
                    <a:pt x="149" y="198"/>
                  </a:lnTo>
                  <a:lnTo>
                    <a:pt x="149" y="198"/>
                  </a:lnTo>
                  <a:lnTo>
                    <a:pt x="149" y="201"/>
                  </a:lnTo>
                  <a:lnTo>
                    <a:pt x="149" y="201"/>
                  </a:lnTo>
                  <a:lnTo>
                    <a:pt x="147" y="201"/>
                  </a:lnTo>
                  <a:lnTo>
                    <a:pt x="144" y="205"/>
                  </a:lnTo>
                  <a:lnTo>
                    <a:pt x="144" y="205"/>
                  </a:lnTo>
                  <a:lnTo>
                    <a:pt x="144" y="208"/>
                  </a:lnTo>
                  <a:lnTo>
                    <a:pt x="147" y="210"/>
                  </a:lnTo>
                  <a:lnTo>
                    <a:pt x="147" y="210"/>
                  </a:lnTo>
                  <a:lnTo>
                    <a:pt x="147" y="210"/>
                  </a:lnTo>
                  <a:lnTo>
                    <a:pt x="149" y="210"/>
                  </a:lnTo>
                  <a:lnTo>
                    <a:pt x="149" y="210"/>
                  </a:lnTo>
                  <a:lnTo>
                    <a:pt x="149" y="210"/>
                  </a:lnTo>
                  <a:lnTo>
                    <a:pt x="149" y="210"/>
                  </a:lnTo>
                  <a:lnTo>
                    <a:pt x="149" y="210"/>
                  </a:lnTo>
                  <a:lnTo>
                    <a:pt x="152" y="210"/>
                  </a:lnTo>
                  <a:lnTo>
                    <a:pt x="152" y="210"/>
                  </a:lnTo>
                  <a:lnTo>
                    <a:pt x="152" y="210"/>
                  </a:lnTo>
                  <a:lnTo>
                    <a:pt x="152" y="210"/>
                  </a:lnTo>
                  <a:lnTo>
                    <a:pt x="154" y="210"/>
                  </a:lnTo>
                  <a:lnTo>
                    <a:pt x="156" y="210"/>
                  </a:lnTo>
                  <a:lnTo>
                    <a:pt x="159" y="210"/>
                  </a:lnTo>
                  <a:lnTo>
                    <a:pt x="161" y="213"/>
                  </a:lnTo>
                  <a:lnTo>
                    <a:pt x="161" y="215"/>
                  </a:lnTo>
                  <a:lnTo>
                    <a:pt x="161" y="217"/>
                  </a:lnTo>
                  <a:lnTo>
                    <a:pt x="161" y="220"/>
                  </a:lnTo>
                  <a:lnTo>
                    <a:pt x="161" y="220"/>
                  </a:lnTo>
                  <a:lnTo>
                    <a:pt x="163" y="220"/>
                  </a:lnTo>
                  <a:lnTo>
                    <a:pt x="163" y="220"/>
                  </a:lnTo>
                  <a:lnTo>
                    <a:pt x="166" y="220"/>
                  </a:lnTo>
                  <a:lnTo>
                    <a:pt x="166" y="220"/>
                  </a:lnTo>
                  <a:lnTo>
                    <a:pt x="166" y="220"/>
                  </a:lnTo>
                  <a:lnTo>
                    <a:pt x="168" y="220"/>
                  </a:lnTo>
                  <a:lnTo>
                    <a:pt x="168" y="220"/>
                  </a:lnTo>
                  <a:lnTo>
                    <a:pt x="168" y="220"/>
                  </a:lnTo>
                  <a:lnTo>
                    <a:pt x="170" y="220"/>
                  </a:lnTo>
                  <a:lnTo>
                    <a:pt x="173" y="222"/>
                  </a:lnTo>
                  <a:lnTo>
                    <a:pt x="175" y="222"/>
                  </a:lnTo>
                  <a:lnTo>
                    <a:pt x="175" y="224"/>
                  </a:lnTo>
                  <a:lnTo>
                    <a:pt x="178" y="224"/>
                  </a:lnTo>
                  <a:lnTo>
                    <a:pt x="178" y="227"/>
                  </a:lnTo>
                  <a:lnTo>
                    <a:pt x="180" y="229"/>
                  </a:lnTo>
                  <a:lnTo>
                    <a:pt x="180" y="229"/>
                  </a:lnTo>
                  <a:lnTo>
                    <a:pt x="180" y="232"/>
                  </a:lnTo>
                  <a:lnTo>
                    <a:pt x="178" y="236"/>
                  </a:lnTo>
                  <a:lnTo>
                    <a:pt x="178" y="239"/>
                  </a:lnTo>
                  <a:lnTo>
                    <a:pt x="178" y="239"/>
                  </a:lnTo>
                  <a:lnTo>
                    <a:pt x="178" y="241"/>
                  </a:lnTo>
                  <a:lnTo>
                    <a:pt x="178" y="241"/>
                  </a:lnTo>
                  <a:lnTo>
                    <a:pt x="178" y="243"/>
                  </a:lnTo>
                  <a:lnTo>
                    <a:pt x="178" y="243"/>
                  </a:lnTo>
                  <a:lnTo>
                    <a:pt x="175" y="246"/>
                  </a:lnTo>
                  <a:lnTo>
                    <a:pt x="175" y="246"/>
                  </a:lnTo>
                  <a:lnTo>
                    <a:pt x="175" y="248"/>
                  </a:lnTo>
                  <a:lnTo>
                    <a:pt x="175" y="250"/>
                  </a:lnTo>
                  <a:lnTo>
                    <a:pt x="175" y="250"/>
                  </a:lnTo>
                  <a:lnTo>
                    <a:pt x="175" y="255"/>
                  </a:lnTo>
                  <a:lnTo>
                    <a:pt x="178" y="255"/>
                  </a:lnTo>
                  <a:lnTo>
                    <a:pt x="178" y="258"/>
                  </a:lnTo>
                  <a:lnTo>
                    <a:pt x="178" y="258"/>
                  </a:lnTo>
                  <a:lnTo>
                    <a:pt x="178" y="258"/>
                  </a:lnTo>
                  <a:lnTo>
                    <a:pt x="178" y="258"/>
                  </a:lnTo>
                  <a:lnTo>
                    <a:pt x="178" y="260"/>
                  </a:lnTo>
                  <a:lnTo>
                    <a:pt x="178" y="260"/>
                  </a:lnTo>
                  <a:lnTo>
                    <a:pt x="178" y="260"/>
                  </a:lnTo>
                  <a:lnTo>
                    <a:pt x="178" y="260"/>
                  </a:lnTo>
                  <a:lnTo>
                    <a:pt x="178" y="262"/>
                  </a:lnTo>
                  <a:lnTo>
                    <a:pt x="178" y="262"/>
                  </a:lnTo>
                  <a:lnTo>
                    <a:pt x="178" y="265"/>
                  </a:lnTo>
                  <a:lnTo>
                    <a:pt x="178" y="265"/>
                  </a:lnTo>
                  <a:lnTo>
                    <a:pt x="178" y="265"/>
                  </a:lnTo>
                  <a:lnTo>
                    <a:pt x="178" y="267"/>
                  </a:lnTo>
                  <a:lnTo>
                    <a:pt x="178" y="267"/>
                  </a:lnTo>
                  <a:lnTo>
                    <a:pt x="178" y="267"/>
                  </a:lnTo>
                  <a:lnTo>
                    <a:pt x="175" y="267"/>
                  </a:lnTo>
                  <a:lnTo>
                    <a:pt x="178" y="269"/>
                  </a:lnTo>
                  <a:lnTo>
                    <a:pt x="178" y="269"/>
                  </a:lnTo>
                  <a:lnTo>
                    <a:pt x="180" y="269"/>
                  </a:lnTo>
                  <a:lnTo>
                    <a:pt x="180" y="272"/>
                  </a:lnTo>
                  <a:lnTo>
                    <a:pt x="180" y="272"/>
                  </a:lnTo>
                  <a:lnTo>
                    <a:pt x="178" y="272"/>
                  </a:lnTo>
                  <a:lnTo>
                    <a:pt x="178" y="274"/>
                  </a:lnTo>
                  <a:lnTo>
                    <a:pt x="178" y="274"/>
                  </a:lnTo>
                  <a:lnTo>
                    <a:pt x="178" y="274"/>
                  </a:lnTo>
                  <a:lnTo>
                    <a:pt x="178" y="276"/>
                  </a:lnTo>
                  <a:lnTo>
                    <a:pt x="178" y="276"/>
                  </a:lnTo>
                  <a:lnTo>
                    <a:pt x="178" y="279"/>
                  </a:lnTo>
                  <a:lnTo>
                    <a:pt x="178" y="279"/>
                  </a:lnTo>
                  <a:lnTo>
                    <a:pt x="178" y="279"/>
                  </a:lnTo>
                  <a:lnTo>
                    <a:pt x="175" y="279"/>
                  </a:lnTo>
                  <a:lnTo>
                    <a:pt x="175" y="281"/>
                  </a:lnTo>
                  <a:lnTo>
                    <a:pt x="175" y="281"/>
                  </a:lnTo>
                  <a:lnTo>
                    <a:pt x="175" y="281"/>
                  </a:lnTo>
                  <a:lnTo>
                    <a:pt x="175" y="281"/>
                  </a:lnTo>
                  <a:lnTo>
                    <a:pt x="173" y="281"/>
                  </a:lnTo>
                  <a:lnTo>
                    <a:pt x="173" y="281"/>
                  </a:lnTo>
                  <a:lnTo>
                    <a:pt x="173" y="284"/>
                  </a:lnTo>
                  <a:lnTo>
                    <a:pt x="175" y="284"/>
                  </a:lnTo>
                  <a:lnTo>
                    <a:pt x="175" y="286"/>
                  </a:lnTo>
                  <a:lnTo>
                    <a:pt x="175" y="286"/>
                  </a:lnTo>
                  <a:lnTo>
                    <a:pt x="178" y="286"/>
                  </a:lnTo>
                  <a:lnTo>
                    <a:pt x="178" y="286"/>
                  </a:lnTo>
                  <a:lnTo>
                    <a:pt x="175" y="286"/>
                  </a:lnTo>
                  <a:lnTo>
                    <a:pt x="175" y="288"/>
                  </a:lnTo>
                  <a:lnTo>
                    <a:pt x="175" y="288"/>
                  </a:lnTo>
                  <a:lnTo>
                    <a:pt x="175" y="293"/>
                  </a:lnTo>
                  <a:lnTo>
                    <a:pt x="175" y="295"/>
                  </a:lnTo>
                  <a:lnTo>
                    <a:pt x="175" y="295"/>
                  </a:lnTo>
                  <a:lnTo>
                    <a:pt x="175" y="298"/>
                  </a:lnTo>
                  <a:lnTo>
                    <a:pt x="175" y="298"/>
                  </a:lnTo>
                  <a:lnTo>
                    <a:pt x="173" y="298"/>
                  </a:lnTo>
                  <a:lnTo>
                    <a:pt x="173" y="298"/>
                  </a:lnTo>
                  <a:lnTo>
                    <a:pt x="168" y="300"/>
                  </a:lnTo>
                  <a:lnTo>
                    <a:pt x="166" y="303"/>
                  </a:lnTo>
                  <a:lnTo>
                    <a:pt x="166" y="303"/>
                  </a:lnTo>
                  <a:lnTo>
                    <a:pt x="166" y="303"/>
                  </a:lnTo>
                  <a:lnTo>
                    <a:pt x="166" y="303"/>
                  </a:lnTo>
                  <a:lnTo>
                    <a:pt x="166" y="303"/>
                  </a:lnTo>
                  <a:lnTo>
                    <a:pt x="166" y="305"/>
                  </a:lnTo>
                  <a:lnTo>
                    <a:pt x="166" y="305"/>
                  </a:lnTo>
                  <a:lnTo>
                    <a:pt x="166" y="305"/>
                  </a:lnTo>
                  <a:lnTo>
                    <a:pt x="168" y="305"/>
                  </a:lnTo>
                  <a:lnTo>
                    <a:pt x="168" y="305"/>
                  </a:lnTo>
                  <a:lnTo>
                    <a:pt x="166" y="307"/>
                  </a:lnTo>
                  <a:lnTo>
                    <a:pt x="166" y="310"/>
                  </a:lnTo>
                  <a:lnTo>
                    <a:pt x="166" y="310"/>
                  </a:lnTo>
                  <a:lnTo>
                    <a:pt x="166" y="310"/>
                  </a:lnTo>
                  <a:lnTo>
                    <a:pt x="166" y="310"/>
                  </a:lnTo>
                  <a:lnTo>
                    <a:pt x="163" y="312"/>
                  </a:lnTo>
                  <a:lnTo>
                    <a:pt x="163" y="312"/>
                  </a:lnTo>
                  <a:lnTo>
                    <a:pt x="166" y="312"/>
                  </a:lnTo>
                  <a:lnTo>
                    <a:pt x="166" y="312"/>
                  </a:lnTo>
                  <a:lnTo>
                    <a:pt x="163" y="314"/>
                  </a:lnTo>
                  <a:lnTo>
                    <a:pt x="161" y="314"/>
                  </a:lnTo>
                  <a:lnTo>
                    <a:pt x="161" y="314"/>
                  </a:lnTo>
                  <a:lnTo>
                    <a:pt x="161" y="317"/>
                  </a:lnTo>
                  <a:lnTo>
                    <a:pt x="166" y="319"/>
                  </a:lnTo>
                  <a:lnTo>
                    <a:pt x="166" y="321"/>
                  </a:lnTo>
                  <a:lnTo>
                    <a:pt x="166" y="321"/>
                  </a:lnTo>
                  <a:lnTo>
                    <a:pt x="163" y="321"/>
                  </a:lnTo>
                  <a:lnTo>
                    <a:pt x="163" y="321"/>
                  </a:lnTo>
                  <a:lnTo>
                    <a:pt x="163" y="321"/>
                  </a:lnTo>
                  <a:lnTo>
                    <a:pt x="161" y="324"/>
                  </a:lnTo>
                  <a:lnTo>
                    <a:pt x="161" y="324"/>
                  </a:lnTo>
                  <a:lnTo>
                    <a:pt x="161" y="324"/>
                  </a:lnTo>
                  <a:lnTo>
                    <a:pt x="161" y="326"/>
                  </a:lnTo>
                  <a:lnTo>
                    <a:pt x="161" y="326"/>
                  </a:lnTo>
                  <a:lnTo>
                    <a:pt x="159" y="326"/>
                  </a:lnTo>
                  <a:lnTo>
                    <a:pt x="159" y="326"/>
                  </a:lnTo>
                  <a:lnTo>
                    <a:pt x="159" y="329"/>
                  </a:lnTo>
                  <a:lnTo>
                    <a:pt x="159" y="329"/>
                  </a:lnTo>
                  <a:lnTo>
                    <a:pt x="159" y="329"/>
                  </a:lnTo>
                  <a:lnTo>
                    <a:pt x="159" y="329"/>
                  </a:lnTo>
                  <a:lnTo>
                    <a:pt x="156" y="329"/>
                  </a:lnTo>
                  <a:lnTo>
                    <a:pt x="156" y="329"/>
                  </a:lnTo>
                  <a:lnTo>
                    <a:pt x="156" y="329"/>
                  </a:lnTo>
                  <a:lnTo>
                    <a:pt x="156" y="329"/>
                  </a:lnTo>
                  <a:lnTo>
                    <a:pt x="154" y="329"/>
                  </a:lnTo>
                  <a:lnTo>
                    <a:pt x="154" y="329"/>
                  </a:lnTo>
                  <a:lnTo>
                    <a:pt x="152" y="329"/>
                  </a:lnTo>
                  <a:lnTo>
                    <a:pt x="152" y="329"/>
                  </a:lnTo>
                  <a:lnTo>
                    <a:pt x="152" y="329"/>
                  </a:lnTo>
                  <a:lnTo>
                    <a:pt x="152" y="329"/>
                  </a:lnTo>
                  <a:lnTo>
                    <a:pt x="152" y="329"/>
                  </a:lnTo>
                  <a:lnTo>
                    <a:pt x="149" y="329"/>
                  </a:lnTo>
                  <a:lnTo>
                    <a:pt x="149" y="329"/>
                  </a:lnTo>
                  <a:lnTo>
                    <a:pt x="147" y="329"/>
                  </a:lnTo>
                  <a:lnTo>
                    <a:pt x="147" y="329"/>
                  </a:lnTo>
                  <a:lnTo>
                    <a:pt x="144" y="329"/>
                  </a:lnTo>
                  <a:lnTo>
                    <a:pt x="144" y="326"/>
                  </a:lnTo>
                  <a:lnTo>
                    <a:pt x="144" y="326"/>
                  </a:lnTo>
                  <a:lnTo>
                    <a:pt x="147" y="324"/>
                  </a:lnTo>
                  <a:lnTo>
                    <a:pt x="147" y="324"/>
                  </a:lnTo>
                  <a:lnTo>
                    <a:pt x="147" y="321"/>
                  </a:lnTo>
                  <a:lnTo>
                    <a:pt x="149" y="321"/>
                  </a:lnTo>
                  <a:lnTo>
                    <a:pt x="149" y="321"/>
                  </a:lnTo>
                  <a:lnTo>
                    <a:pt x="147" y="321"/>
                  </a:lnTo>
                  <a:lnTo>
                    <a:pt x="147" y="321"/>
                  </a:lnTo>
                  <a:lnTo>
                    <a:pt x="147" y="319"/>
                  </a:lnTo>
                  <a:lnTo>
                    <a:pt x="147" y="319"/>
                  </a:lnTo>
                  <a:lnTo>
                    <a:pt x="147" y="319"/>
                  </a:lnTo>
                  <a:lnTo>
                    <a:pt x="147" y="317"/>
                  </a:lnTo>
                  <a:lnTo>
                    <a:pt x="144" y="317"/>
                  </a:lnTo>
                  <a:lnTo>
                    <a:pt x="144" y="317"/>
                  </a:lnTo>
                  <a:lnTo>
                    <a:pt x="142" y="314"/>
                  </a:lnTo>
                  <a:lnTo>
                    <a:pt x="142" y="312"/>
                  </a:lnTo>
                  <a:lnTo>
                    <a:pt x="142" y="310"/>
                  </a:lnTo>
                  <a:lnTo>
                    <a:pt x="142" y="310"/>
                  </a:lnTo>
                  <a:lnTo>
                    <a:pt x="140" y="307"/>
                  </a:lnTo>
                  <a:lnTo>
                    <a:pt x="140" y="307"/>
                  </a:lnTo>
                  <a:lnTo>
                    <a:pt x="140" y="307"/>
                  </a:lnTo>
                  <a:lnTo>
                    <a:pt x="140" y="307"/>
                  </a:lnTo>
                  <a:lnTo>
                    <a:pt x="140" y="310"/>
                  </a:lnTo>
                  <a:lnTo>
                    <a:pt x="137" y="312"/>
                  </a:lnTo>
                  <a:lnTo>
                    <a:pt x="137" y="312"/>
                  </a:lnTo>
                  <a:lnTo>
                    <a:pt x="137" y="312"/>
                  </a:lnTo>
                  <a:lnTo>
                    <a:pt x="137" y="312"/>
                  </a:lnTo>
                  <a:lnTo>
                    <a:pt x="137" y="314"/>
                  </a:lnTo>
                  <a:lnTo>
                    <a:pt x="133" y="317"/>
                  </a:lnTo>
                  <a:lnTo>
                    <a:pt x="133" y="319"/>
                  </a:lnTo>
                  <a:lnTo>
                    <a:pt x="133" y="319"/>
                  </a:lnTo>
                  <a:lnTo>
                    <a:pt x="133" y="319"/>
                  </a:lnTo>
                  <a:lnTo>
                    <a:pt x="133" y="319"/>
                  </a:lnTo>
                  <a:lnTo>
                    <a:pt x="130" y="321"/>
                  </a:lnTo>
                  <a:lnTo>
                    <a:pt x="130" y="321"/>
                  </a:lnTo>
                  <a:lnTo>
                    <a:pt x="130" y="321"/>
                  </a:lnTo>
                  <a:lnTo>
                    <a:pt x="128" y="321"/>
                  </a:lnTo>
                  <a:lnTo>
                    <a:pt x="128" y="324"/>
                  </a:lnTo>
                  <a:lnTo>
                    <a:pt x="126" y="324"/>
                  </a:lnTo>
                  <a:lnTo>
                    <a:pt x="126" y="324"/>
                  </a:lnTo>
                  <a:lnTo>
                    <a:pt x="126" y="324"/>
                  </a:lnTo>
                  <a:lnTo>
                    <a:pt x="126" y="326"/>
                  </a:lnTo>
                  <a:lnTo>
                    <a:pt x="126" y="326"/>
                  </a:lnTo>
                  <a:lnTo>
                    <a:pt x="126" y="326"/>
                  </a:lnTo>
                  <a:lnTo>
                    <a:pt x="123" y="326"/>
                  </a:lnTo>
                  <a:lnTo>
                    <a:pt x="123" y="326"/>
                  </a:lnTo>
                  <a:lnTo>
                    <a:pt x="123" y="326"/>
                  </a:lnTo>
                  <a:lnTo>
                    <a:pt x="123" y="326"/>
                  </a:lnTo>
                  <a:lnTo>
                    <a:pt x="123" y="326"/>
                  </a:lnTo>
                  <a:lnTo>
                    <a:pt x="121" y="326"/>
                  </a:lnTo>
                  <a:lnTo>
                    <a:pt x="121" y="326"/>
                  </a:lnTo>
                  <a:lnTo>
                    <a:pt x="118" y="326"/>
                  </a:lnTo>
                  <a:lnTo>
                    <a:pt x="109" y="321"/>
                  </a:lnTo>
                  <a:lnTo>
                    <a:pt x="109" y="321"/>
                  </a:lnTo>
                  <a:lnTo>
                    <a:pt x="109" y="321"/>
                  </a:lnTo>
                  <a:lnTo>
                    <a:pt x="109" y="324"/>
                  </a:lnTo>
                  <a:lnTo>
                    <a:pt x="107" y="324"/>
                  </a:lnTo>
                  <a:lnTo>
                    <a:pt x="107" y="321"/>
                  </a:lnTo>
                  <a:lnTo>
                    <a:pt x="102" y="321"/>
                  </a:lnTo>
                  <a:lnTo>
                    <a:pt x="102" y="321"/>
                  </a:lnTo>
                  <a:lnTo>
                    <a:pt x="102" y="321"/>
                  </a:lnTo>
                  <a:lnTo>
                    <a:pt x="99" y="321"/>
                  </a:lnTo>
                  <a:lnTo>
                    <a:pt x="99" y="321"/>
                  </a:lnTo>
                  <a:lnTo>
                    <a:pt x="99" y="321"/>
                  </a:lnTo>
                  <a:lnTo>
                    <a:pt x="97" y="321"/>
                  </a:lnTo>
                  <a:lnTo>
                    <a:pt x="99" y="321"/>
                  </a:lnTo>
                  <a:lnTo>
                    <a:pt x="99" y="321"/>
                  </a:lnTo>
                  <a:lnTo>
                    <a:pt x="99" y="321"/>
                  </a:lnTo>
                  <a:lnTo>
                    <a:pt x="99" y="321"/>
                  </a:lnTo>
                  <a:lnTo>
                    <a:pt x="99" y="319"/>
                  </a:lnTo>
                  <a:lnTo>
                    <a:pt x="99" y="319"/>
                  </a:lnTo>
                  <a:lnTo>
                    <a:pt x="99" y="319"/>
                  </a:lnTo>
                  <a:lnTo>
                    <a:pt x="99" y="319"/>
                  </a:lnTo>
                  <a:lnTo>
                    <a:pt x="99" y="319"/>
                  </a:lnTo>
                  <a:lnTo>
                    <a:pt x="99" y="317"/>
                  </a:lnTo>
                  <a:lnTo>
                    <a:pt x="99" y="317"/>
                  </a:lnTo>
                  <a:lnTo>
                    <a:pt x="99" y="317"/>
                  </a:lnTo>
                  <a:lnTo>
                    <a:pt x="99" y="317"/>
                  </a:lnTo>
                  <a:lnTo>
                    <a:pt x="99" y="317"/>
                  </a:lnTo>
                  <a:lnTo>
                    <a:pt x="99" y="314"/>
                  </a:lnTo>
                  <a:lnTo>
                    <a:pt x="99" y="314"/>
                  </a:lnTo>
                  <a:lnTo>
                    <a:pt x="97" y="312"/>
                  </a:lnTo>
                  <a:lnTo>
                    <a:pt x="97" y="312"/>
                  </a:lnTo>
                  <a:lnTo>
                    <a:pt x="95" y="312"/>
                  </a:lnTo>
                  <a:lnTo>
                    <a:pt x="95" y="312"/>
                  </a:lnTo>
                  <a:lnTo>
                    <a:pt x="95" y="312"/>
                  </a:lnTo>
                  <a:lnTo>
                    <a:pt x="95" y="312"/>
                  </a:lnTo>
                  <a:lnTo>
                    <a:pt x="95" y="312"/>
                  </a:lnTo>
                  <a:lnTo>
                    <a:pt x="95" y="310"/>
                  </a:lnTo>
                  <a:lnTo>
                    <a:pt x="95" y="310"/>
                  </a:lnTo>
                  <a:lnTo>
                    <a:pt x="95" y="310"/>
                  </a:lnTo>
                  <a:lnTo>
                    <a:pt x="95" y="310"/>
                  </a:lnTo>
                  <a:lnTo>
                    <a:pt x="95" y="310"/>
                  </a:lnTo>
                  <a:lnTo>
                    <a:pt x="95" y="310"/>
                  </a:lnTo>
                  <a:lnTo>
                    <a:pt x="95" y="310"/>
                  </a:lnTo>
                  <a:lnTo>
                    <a:pt x="92" y="307"/>
                  </a:lnTo>
                  <a:lnTo>
                    <a:pt x="92" y="307"/>
                  </a:lnTo>
                  <a:lnTo>
                    <a:pt x="92" y="307"/>
                  </a:lnTo>
                  <a:lnTo>
                    <a:pt x="92" y="307"/>
                  </a:lnTo>
                  <a:lnTo>
                    <a:pt x="92" y="307"/>
                  </a:lnTo>
                  <a:lnTo>
                    <a:pt x="92" y="307"/>
                  </a:lnTo>
                  <a:lnTo>
                    <a:pt x="92" y="305"/>
                  </a:lnTo>
                  <a:lnTo>
                    <a:pt x="92" y="305"/>
                  </a:lnTo>
                  <a:lnTo>
                    <a:pt x="92" y="305"/>
                  </a:lnTo>
                  <a:lnTo>
                    <a:pt x="92" y="303"/>
                  </a:lnTo>
                  <a:lnTo>
                    <a:pt x="90" y="300"/>
                  </a:lnTo>
                  <a:lnTo>
                    <a:pt x="90" y="298"/>
                  </a:lnTo>
                  <a:lnTo>
                    <a:pt x="88" y="298"/>
                  </a:lnTo>
                  <a:lnTo>
                    <a:pt x="85" y="298"/>
                  </a:lnTo>
                  <a:lnTo>
                    <a:pt x="85" y="298"/>
                  </a:lnTo>
                  <a:lnTo>
                    <a:pt x="83" y="295"/>
                  </a:lnTo>
                  <a:lnTo>
                    <a:pt x="81" y="293"/>
                  </a:lnTo>
                  <a:lnTo>
                    <a:pt x="78" y="293"/>
                  </a:lnTo>
                  <a:lnTo>
                    <a:pt x="78" y="293"/>
                  </a:lnTo>
                  <a:lnTo>
                    <a:pt x="73" y="295"/>
                  </a:lnTo>
                  <a:lnTo>
                    <a:pt x="73" y="295"/>
                  </a:lnTo>
                  <a:lnTo>
                    <a:pt x="73" y="295"/>
                  </a:lnTo>
                  <a:lnTo>
                    <a:pt x="73" y="298"/>
                  </a:lnTo>
                  <a:lnTo>
                    <a:pt x="73" y="298"/>
                  </a:lnTo>
                  <a:lnTo>
                    <a:pt x="73" y="298"/>
                  </a:lnTo>
                  <a:lnTo>
                    <a:pt x="73" y="298"/>
                  </a:lnTo>
                  <a:lnTo>
                    <a:pt x="73" y="298"/>
                  </a:lnTo>
                  <a:lnTo>
                    <a:pt x="71" y="298"/>
                  </a:lnTo>
                  <a:lnTo>
                    <a:pt x="71" y="298"/>
                  </a:lnTo>
                  <a:lnTo>
                    <a:pt x="71" y="298"/>
                  </a:lnTo>
                  <a:lnTo>
                    <a:pt x="69" y="295"/>
                  </a:lnTo>
                  <a:lnTo>
                    <a:pt x="69" y="298"/>
                  </a:lnTo>
                  <a:lnTo>
                    <a:pt x="69" y="303"/>
                  </a:lnTo>
                  <a:lnTo>
                    <a:pt x="71" y="305"/>
                  </a:lnTo>
                  <a:lnTo>
                    <a:pt x="71" y="307"/>
                  </a:lnTo>
                  <a:lnTo>
                    <a:pt x="73" y="307"/>
                  </a:lnTo>
                  <a:lnTo>
                    <a:pt x="73" y="310"/>
                  </a:lnTo>
                  <a:lnTo>
                    <a:pt x="71" y="310"/>
                  </a:lnTo>
                  <a:lnTo>
                    <a:pt x="71" y="312"/>
                  </a:lnTo>
                  <a:lnTo>
                    <a:pt x="71" y="312"/>
                  </a:lnTo>
                  <a:lnTo>
                    <a:pt x="71" y="314"/>
                  </a:lnTo>
                  <a:lnTo>
                    <a:pt x="71" y="317"/>
                  </a:lnTo>
                  <a:lnTo>
                    <a:pt x="71" y="317"/>
                  </a:lnTo>
                  <a:lnTo>
                    <a:pt x="71" y="319"/>
                  </a:lnTo>
                  <a:lnTo>
                    <a:pt x="71" y="321"/>
                  </a:lnTo>
                  <a:lnTo>
                    <a:pt x="50" y="324"/>
                  </a:lnTo>
                  <a:lnTo>
                    <a:pt x="47" y="324"/>
                  </a:lnTo>
                  <a:lnTo>
                    <a:pt x="47" y="324"/>
                  </a:lnTo>
                  <a:lnTo>
                    <a:pt x="45" y="321"/>
                  </a:lnTo>
                  <a:lnTo>
                    <a:pt x="43" y="321"/>
                  </a:lnTo>
                  <a:lnTo>
                    <a:pt x="43" y="319"/>
                  </a:lnTo>
                  <a:lnTo>
                    <a:pt x="43" y="321"/>
                  </a:lnTo>
                  <a:lnTo>
                    <a:pt x="40" y="321"/>
                  </a:lnTo>
                  <a:lnTo>
                    <a:pt x="38" y="321"/>
                  </a:lnTo>
                  <a:lnTo>
                    <a:pt x="36" y="321"/>
                  </a:lnTo>
                  <a:lnTo>
                    <a:pt x="36" y="324"/>
                  </a:lnTo>
                  <a:lnTo>
                    <a:pt x="33" y="324"/>
                  </a:lnTo>
                  <a:lnTo>
                    <a:pt x="33" y="324"/>
                  </a:lnTo>
                  <a:lnTo>
                    <a:pt x="31" y="324"/>
                  </a:lnTo>
                  <a:lnTo>
                    <a:pt x="31" y="324"/>
                  </a:lnTo>
                  <a:lnTo>
                    <a:pt x="28" y="321"/>
                  </a:lnTo>
                  <a:lnTo>
                    <a:pt x="28" y="321"/>
                  </a:lnTo>
                  <a:lnTo>
                    <a:pt x="28" y="321"/>
                  </a:lnTo>
                  <a:lnTo>
                    <a:pt x="28" y="321"/>
                  </a:lnTo>
                  <a:lnTo>
                    <a:pt x="26" y="321"/>
                  </a:lnTo>
                  <a:lnTo>
                    <a:pt x="24" y="319"/>
                  </a:lnTo>
                  <a:lnTo>
                    <a:pt x="24" y="321"/>
                  </a:lnTo>
                  <a:lnTo>
                    <a:pt x="24" y="321"/>
                  </a:lnTo>
                  <a:lnTo>
                    <a:pt x="24" y="324"/>
                  </a:lnTo>
                  <a:lnTo>
                    <a:pt x="24" y="326"/>
                  </a:lnTo>
                  <a:lnTo>
                    <a:pt x="24" y="329"/>
                  </a:lnTo>
                  <a:lnTo>
                    <a:pt x="24" y="329"/>
                  </a:lnTo>
                  <a:lnTo>
                    <a:pt x="24" y="331"/>
                  </a:lnTo>
                  <a:lnTo>
                    <a:pt x="26" y="333"/>
                  </a:lnTo>
                  <a:lnTo>
                    <a:pt x="26" y="333"/>
                  </a:lnTo>
                  <a:lnTo>
                    <a:pt x="26" y="336"/>
                  </a:lnTo>
                  <a:lnTo>
                    <a:pt x="26" y="336"/>
                  </a:lnTo>
                  <a:lnTo>
                    <a:pt x="26" y="338"/>
                  </a:lnTo>
                  <a:lnTo>
                    <a:pt x="26" y="338"/>
                  </a:lnTo>
                  <a:lnTo>
                    <a:pt x="21" y="345"/>
                  </a:lnTo>
                  <a:lnTo>
                    <a:pt x="21" y="345"/>
                  </a:lnTo>
                  <a:lnTo>
                    <a:pt x="21" y="347"/>
                  </a:lnTo>
                  <a:lnTo>
                    <a:pt x="21" y="350"/>
                  </a:lnTo>
                  <a:lnTo>
                    <a:pt x="21" y="350"/>
                  </a:lnTo>
                  <a:lnTo>
                    <a:pt x="24" y="347"/>
                  </a:lnTo>
                  <a:lnTo>
                    <a:pt x="26" y="347"/>
                  </a:lnTo>
                  <a:lnTo>
                    <a:pt x="26" y="347"/>
                  </a:lnTo>
                  <a:lnTo>
                    <a:pt x="28" y="347"/>
                  </a:lnTo>
                  <a:lnTo>
                    <a:pt x="31" y="350"/>
                  </a:lnTo>
                  <a:lnTo>
                    <a:pt x="33" y="355"/>
                  </a:lnTo>
                  <a:lnTo>
                    <a:pt x="36" y="357"/>
                  </a:lnTo>
                  <a:lnTo>
                    <a:pt x="36" y="357"/>
                  </a:lnTo>
                  <a:lnTo>
                    <a:pt x="33" y="359"/>
                  </a:lnTo>
                  <a:lnTo>
                    <a:pt x="33" y="359"/>
                  </a:lnTo>
                  <a:lnTo>
                    <a:pt x="31" y="359"/>
                  </a:lnTo>
                  <a:lnTo>
                    <a:pt x="31" y="359"/>
                  </a:lnTo>
                  <a:lnTo>
                    <a:pt x="31" y="359"/>
                  </a:lnTo>
                  <a:lnTo>
                    <a:pt x="31" y="362"/>
                  </a:lnTo>
                  <a:lnTo>
                    <a:pt x="31" y="364"/>
                  </a:lnTo>
                  <a:lnTo>
                    <a:pt x="31" y="364"/>
                  </a:lnTo>
                  <a:lnTo>
                    <a:pt x="31" y="364"/>
                  </a:lnTo>
                  <a:lnTo>
                    <a:pt x="31" y="366"/>
                  </a:lnTo>
                  <a:lnTo>
                    <a:pt x="31" y="366"/>
                  </a:lnTo>
                  <a:lnTo>
                    <a:pt x="33" y="366"/>
                  </a:lnTo>
                  <a:lnTo>
                    <a:pt x="36" y="369"/>
                  </a:lnTo>
                  <a:lnTo>
                    <a:pt x="38" y="369"/>
                  </a:lnTo>
                  <a:lnTo>
                    <a:pt x="38" y="371"/>
                  </a:lnTo>
                  <a:lnTo>
                    <a:pt x="43" y="371"/>
                  </a:lnTo>
                  <a:lnTo>
                    <a:pt x="43" y="371"/>
                  </a:lnTo>
                  <a:lnTo>
                    <a:pt x="45" y="374"/>
                  </a:lnTo>
                  <a:lnTo>
                    <a:pt x="43" y="376"/>
                  </a:lnTo>
                  <a:lnTo>
                    <a:pt x="40" y="376"/>
                  </a:lnTo>
                  <a:lnTo>
                    <a:pt x="40" y="378"/>
                  </a:lnTo>
                  <a:lnTo>
                    <a:pt x="38" y="385"/>
                  </a:lnTo>
                  <a:lnTo>
                    <a:pt x="38" y="385"/>
                  </a:lnTo>
                  <a:lnTo>
                    <a:pt x="38" y="388"/>
                  </a:lnTo>
                  <a:lnTo>
                    <a:pt x="38" y="388"/>
                  </a:lnTo>
                  <a:lnTo>
                    <a:pt x="40" y="388"/>
                  </a:lnTo>
                  <a:lnTo>
                    <a:pt x="40" y="390"/>
                  </a:lnTo>
                  <a:lnTo>
                    <a:pt x="43" y="390"/>
                  </a:lnTo>
                  <a:lnTo>
                    <a:pt x="40" y="392"/>
                  </a:lnTo>
                  <a:lnTo>
                    <a:pt x="40" y="392"/>
                  </a:lnTo>
                  <a:lnTo>
                    <a:pt x="38" y="392"/>
                  </a:lnTo>
                  <a:lnTo>
                    <a:pt x="38" y="395"/>
                  </a:lnTo>
                  <a:lnTo>
                    <a:pt x="38" y="395"/>
                  </a:lnTo>
                  <a:lnTo>
                    <a:pt x="38" y="395"/>
                  </a:lnTo>
                  <a:lnTo>
                    <a:pt x="33" y="392"/>
                  </a:lnTo>
                  <a:lnTo>
                    <a:pt x="33" y="392"/>
                  </a:lnTo>
                  <a:lnTo>
                    <a:pt x="31" y="392"/>
                  </a:lnTo>
                  <a:lnTo>
                    <a:pt x="28" y="392"/>
                  </a:lnTo>
                  <a:lnTo>
                    <a:pt x="28" y="392"/>
                  </a:lnTo>
                  <a:lnTo>
                    <a:pt x="24" y="385"/>
                  </a:lnTo>
                  <a:lnTo>
                    <a:pt x="21" y="383"/>
                  </a:lnTo>
                  <a:lnTo>
                    <a:pt x="19" y="383"/>
                  </a:lnTo>
                  <a:lnTo>
                    <a:pt x="17" y="383"/>
                  </a:lnTo>
                  <a:lnTo>
                    <a:pt x="17" y="385"/>
                  </a:lnTo>
                  <a:lnTo>
                    <a:pt x="14" y="388"/>
                  </a:lnTo>
                  <a:lnTo>
                    <a:pt x="14" y="388"/>
                  </a:lnTo>
                  <a:lnTo>
                    <a:pt x="12" y="388"/>
                  </a:lnTo>
                  <a:lnTo>
                    <a:pt x="10" y="390"/>
                  </a:lnTo>
                  <a:lnTo>
                    <a:pt x="7" y="390"/>
                  </a:lnTo>
                  <a:lnTo>
                    <a:pt x="5" y="392"/>
                  </a:lnTo>
                  <a:lnTo>
                    <a:pt x="5" y="392"/>
                  </a:lnTo>
                  <a:lnTo>
                    <a:pt x="2" y="395"/>
                  </a:lnTo>
                  <a:lnTo>
                    <a:pt x="0" y="404"/>
                  </a:lnTo>
                  <a:lnTo>
                    <a:pt x="0" y="407"/>
                  </a:lnTo>
                  <a:lnTo>
                    <a:pt x="0" y="407"/>
                  </a:lnTo>
                  <a:lnTo>
                    <a:pt x="2" y="409"/>
                  </a:lnTo>
                  <a:lnTo>
                    <a:pt x="7" y="411"/>
                  </a:lnTo>
                  <a:lnTo>
                    <a:pt x="12" y="416"/>
                  </a:lnTo>
                  <a:lnTo>
                    <a:pt x="12" y="416"/>
                  </a:lnTo>
                  <a:lnTo>
                    <a:pt x="12" y="416"/>
                  </a:lnTo>
                  <a:lnTo>
                    <a:pt x="12" y="416"/>
                  </a:lnTo>
                  <a:lnTo>
                    <a:pt x="12" y="418"/>
                  </a:lnTo>
                  <a:lnTo>
                    <a:pt x="14" y="418"/>
                  </a:lnTo>
                  <a:lnTo>
                    <a:pt x="14" y="418"/>
                  </a:lnTo>
                  <a:lnTo>
                    <a:pt x="14" y="421"/>
                  </a:lnTo>
                  <a:lnTo>
                    <a:pt x="17" y="423"/>
                  </a:lnTo>
                  <a:lnTo>
                    <a:pt x="19" y="426"/>
                  </a:lnTo>
                  <a:lnTo>
                    <a:pt x="24" y="428"/>
                  </a:lnTo>
                  <a:lnTo>
                    <a:pt x="31" y="433"/>
                  </a:lnTo>
                  <a:lnTo>
                    <a:pt x="36" y="440"/>
                  </a:lnTo>
                  <a:lnTo>
                    <a:pt x="38" y="442"/>
                  </a:lnTo>
                  <a:lnTo>
                    <a:pt x="38" y="442"/>
                  </a:lnTo>
                  <a:lnTo>
                    <a:pt x="36" y="445"/>
                  </a:lnTo>
                  <a:lnTo>
                    <a:pt x="36" y="445"/>
                  </a:lnTo>
                  <a:lnTo>
                    <a:pt x="36" y="445"/>
                  </a:lnTo>
                  <a:lnTo>
                    <a:pt x="36" y="445"/>
                  </a:lnTo>
                  <a:lnTo>
                    <a:pt x="38" y="447"/>
                  </a:lnTo>
                  <a:lnTo>
                    <a:pt x="38" y="449"/>
                  </a:lnTo>
                  <a:lnTo>
                    <a:pt x="38" y="449"/>
                  </a:lnTo>
                  <a:lnTo>
                    <a:pt x="38" y="452"/>
                  </a:lnTo>
                  <a:lnTo>
                    <a:pt x="38" y="452"/>
                  </a:lnTo>
                  <a:lnTo>
                    <a:pt x="38" y="449"/>
                  </a:lnTo>
                  <a:lnTo>
                    <a:pt x="38" y="449"/>
                  </a:lnTo>
                  <a:lnTo>
                    <a:pt x="38" y="452"/>
                  </a:lnTo>
                  <a:lnTo>
                    <a:pt x="38" y="452"/>
                  </a:lnTo>
                  <a:lnTo>
                    <a:pt x="38" y="452"/>
                  </a:lnTo>
                  <a:lnTo>
                    <a:pt x="40" y="454"/>
                  </a:lnTo>
                  <a:lnTo>
                    <a:pt x="40" y="456"/>
                  </a:lnTo>
                  <a:lnTo>
                    <a:pt x="43" y="456"/>
                  </a:lnTo>
                  <a:lnTo>
                    <a:pt x="45" y="459"/>
                  </a:lnTo>
                  <a:lnTo>
                    <a:pt x="45" y="461"/>
                  </a:lnTo>
                  <a:lnTo>
                    <a:pt x="47" y="463"/>
                  </a:lnTo>
                  <a:lnTo>
                    <a:pt x="47" y="463"/>
                  </a:lnTo>
                  <a:lnTo>
                    <a:pt x="47" y="463"/>
                  </a:lnTo>
                  <a:lnTo>
                    <a:pt x="55" y="459"/>
                  </a:lnTo>
                  <a:lnTo>
                    <a:pt x="55" y="456"/>
                  </a:lnTo>
                  <a:lnTo>
                    <a:pt x="57" y="449"/>
                  </a:lnTo>
                  <a:lnTo>
                    <a:pt x="57" y="449"/>
                  </a:lnTo>
                  <a:lnTo>
                    <a:pt x="57" y="449"/>
                  </a:lnTo>
                  <a:lnTo>
                    <a:pt x="57" y="449"/>
                  </a:lnTo>
                  <a:lnTo>
                    <a:pt x="59" y="452"/>
                  </a:lnTo>
                  <a:lnTo>
                    <a:pt x="59" y="452"/>
                  </a:lnTo>
                  <a:lnTo>
                    <a:pt x="59" y="452"/>
                  </a:lnTo>
                  <a:lnTo>
                    <a:pt x="59" y="452"/>
                  </a:lnTo>
                  <a:lnTo>
                    <a:pt x="62" y="452"/>
                  </a:lnTo>
                  <a:lnTo>
                    <a:pt x="64" y="452"/>
                  </a:lnTo>
                  <a:lnTo>
                    <a:pt x="64" y="452"/>
                  </a:lnTo>
                  <a:lnTo>
                    <a:pt x="64" y="449"/>
                  </a:lnTo>
                  <a:lnTo>
                    <a:pt x="66" y="445"/>
                  </a:lnTo>
                  <a:lnTo>
                    <a:pt x="66" y="445"/>
                  </a:lnTo>
                  <a:lnTo>
                    <a:pt x="66" y="442"/>
                  </a:lnTo>
                  <a:lnTo>
                    <a:pt x="66" y="442"/>
                  </a:lnTo>
                  <a:lnTo>
                    <a:pt x="69" y="442"/>
                  </a:lnTo>
                  <a:lnTo>
                    <a:pt x="69" y="442"/>
                  </a:lnTo>
                  <a:lnTo>
                    <a:pt x="73" y="440"/>
                  </a:lnTo>
                  <a:lnTo>
                    <a:pt x="78" y="440"/>
                  </a:lnTo>
                  <a:lnTo>
                    <a:pt x="81" y="440"/>
                  </a:lnTo>
                  <a:lnTo>
                    <a:pt x="81" y="437"/>
                  </a:lnTo>
                  <a:lnTo>
                    <a:pt x="81" y="435"/>
                  </a:lnTo>
                  <a:lnTo>
                    <a:pt x="83" y="435"/>
                  </a:lnTo>
                  <a:lnTo>
                    <a:pt x="83" y="435"/>
                  </a:lnTo>
                  <a:lnTo>
                    <a:pt x="85" y="435"/>
                  </a:lnTo>
                  <a:lnTo>
                    <a:pt x="85" y="433"/>
                  </a:lnTo>
                  <a:lnTo>
                    <a:pt x="85" y="433"/>
                  </a:lnTo>
                  <a:lnTo>
                    <a:pt x="85" y="430"/>
                  </a:lnTo>
                  <a:lnTo>
                    <a:pt x="88" y="430"/>
                  </a:lnTo>
                  <a:lnTo>
                    <a:pt x="88" y="430"/>
                  </a:lnTo>
                  <a:lnTo>
                    <a:pt x="88" y="430"/>
                  </a:lnTo>
                  <a:lnTo>
                    <a:pt x="90" y="430"/>
                  </a:lnTo>
                  <a:lnTo>
                    <a:pt x="90" y="430"/>
                  </a:lnTo>
                  <a:lnTo>
                    <a:pt x="90" y="430"/>
                  </a:lnTo>
                  <a:lnTo>
                    <a:pt x="92" y="430"/>
                  </a:lnTo>
                  <a:lnTo>
                    <a:pt x="92" y="430"/>
                  </a:lnTo>
                  <a:lnTo>
                    <a:pt x="92" y="430"/>
                  </a:lnTo>
                  <a:lnTo>
                    <a:pt x="95" y="433"/>
                  </a:lnTo>
                  <a:lnTo>
                    <a:pt x="95" y="435"/>
                  </a:lnTo>
                  <a:lnTo>
                    <a:pt x="95" y="435"/>
                  </a:lnTo>
                  <a:lnTo>
                    <a:pt x="97" y="437"/>
                  </a:lnTo>
                  <a:lnTo>
                    <a:pt x="102" y="442"/>
                  </a:lnTo>
                  <a:lnTo>
                    <a:pt x="104" y="442"/>
                  </a:lnTo>
                  <a:lnTo>
                    <a:pt x="104" y="442"/>
                  </a:lnTo>
                  <a:lnTo>
                    <a:pt x="104" y="440"/>
                  </a:lnTo>
                  <a:lnTo>
                    <a:pt x="107" y="440"/>
                  </a:lnTo>
                  <a:lnTo>
                    <a:pt x="107" y="442"/>
                  </a:lnTo>
                  <a:lnTo>
                    <a:pt x="107" y="442"/>
                  </a:lnTo>
                  <a:lnTo>
                    <a:pt x="109" y="445"/>
                  </a:lnTo>
                  <a:lnTo>
                    <a:pt x="109" y="445"/>
                  </a:lnTo>
                  <a:lnTo>
                    <a:pt x="109" y="445"/>
                  </a:lnTo>
                  <a:lnTo>
                    <a:pt x="111" y="447"/>
                  </a:lnTo>
                  <a:lnTo>
                    <a:pt x="114" y="449"/>
                  </a:lnTo>
                  <a:lnTo>
                    <a:pt x="114" y="449"/>
                  </a:lnTo>
                  <a:lnTo>
                    <a:pt x="118" y="452"/>
                  </a:lnTo>
                  <a:lnTo>
                    <a:pt x="118" y="452"/>
                  </a:lnTo>
                  <a:lnTo>
                    <a:pt x="118" y="452"/>
                  </a:lnTo>
                  <a:lnTo>
                    <a:pt x="118" y="452"/>
                  </a:lnTo>
                  <a:lnTo>
                    <a:pt x="121" y="454"/>
                  </a:lnTo>
                  <a:lnTo>
                    <a:pt x="121" y="456"/>
                  </a:lnTo>
                  <a:lnTo>
                    <a:pt x="121" y="456"/>
                  </a:lnTo>
                  <a:lnTo>
                    <a:pt x="123" y="454"/>
                  </a:lnTo>
                  <a:lnTo>
                    <a:pt x="126" y="452"/>
                  </a:lnTo>
                  <a:lnTo>
                    <a:pt x="126" y="452"/>
                  </a:lnTo>
                  <a:lnTo>
                    <a:pt x="126" y="452"/>
                  </a:lnTo>
                  <a:lnTo>
                    <a:pt x="126" y="452"/>
                  </a:lnTo>
                  <a:lnTo>
                    <a:pt x="126" y="449"/>
                  </a:lnTo>
                  <a:lnTo>
                    <a:pt x="128" y="449"/>
                  </a:lnTo>
                  <a:lnTo>
                    <a:pt x="128" y="449"/>
                  </a:lnTo>
                  <a:lnTo>
                    <a:pt x="128" y="449"/>
                  </a:lnTo>
                  <a:lnTo>
                    <a:pt x="130" y="452"/>
                  </a:lnTo>
                  <a:lnTo>
                    <a:pt x="130" y="452"/>
                  </a:lnTo>
                  <a:lnTo>
                    <a:pt x="130" y="452"/>
                  </a:lnTo>
                  <a:lnTo>
                    <a:pt x="133" y="452"/>
                  </a:lnTo>
                  <a:lnTo>
                    <a:pt x="133" y="449"/>
                  </a:lnTo>
                  <a:lnTo>
                    <a:pt x="135" y="447"/>
                  </a:lnTo>
                  <a:lnTo>
                    <a:pt x="135" y="447"/>
                  </a:lnTo>
                  <a:lnTo>
                    <a:pt x="135" y="449"/>
                  </a:lnTo>
                  <a:lnTo>
                    <a:pt x="137" y="449"/>
                  </a:lnTo>
                  <a:lnTo>
                    <a:pt x="137" y="447"/>
                  </a:lnTo>
                  <a:lnTo>
                    <a:pt x="137" y="447"/>
                  </a:lnTo>
                  <a:lnTo>
                    <a:pt x="137" y="447"/>
                  </a:lnTo>
                  <a:lnTo>
                    <a:pt x="137" y="447"/>
                  </a:lnTo>
                  <a:lnTo>
                    <a:pt x="137" y="447"/>
                  </a:lnTo>
                  <a:lnTo>
                    <a:pt x="137" y="447"/>
                  </a:lnTo>
                  <a:lnTo>
                    <a:pt x="137" y="445"/>
                  </a:lnTo>
                  <a:lnTo>
                    <a:pt x="137" y="445"/>
                  </a:lnTo>
                  <a:lnTo>
                    <a:pt x="137" y="442"/>
                  </a:lnTo>
                  <a:lnTo>
                    <a:pt x="137" y="440"/>
                  </a:lnTo>
                  <a:lnTo>
                    <a:pt x="140" y="440"/>
                  </a:lnTo>
                  <a:lnTo>
                    <a:pt x="137" y="435"/>
                  </a:lnTo>
                  <a:lnTo>
                    <a:pt x="137" y="433"/>
                  </a:lnTo>
                  <a:lnTo>
                    <a:pt x="140" y="433"/>
                  </a:lnTo>
                  <a:lnTo>
                    <a:pt x="142" y="433"/>
                  </a:lnTo>
                  <a:lnTo>
                    <a:pt x="144" y="433"/>
                  </a:lnTo>
                  <a:lnTo>
                    <a:pt x="144" y="433"/>
                  </a:lnTo>
                  <a:lnTo>
                    <a:pt x="144" y="433"/>
                  </a:lnTo>
                  <a:lnTo>
                    <a:pt x="147" y="435"/>
                  </a:lnTo>
                  <a:lnTo>
                    <a:pt x="147" y="435"/>
                  </a:lnTo>
                  <a:lnTo>
                    <a:pt x="147" y="435"/>
                  </a:lnTo>
                  <a:lnTo>
                    <a:pt x="149" y="435"/>
                  </a:lnTo>
                  <a:lnTo>
                    <a:pt x="149" y="435"/>
                  </a:lnTo>
                  <a:lnTo>
                    <a:pt x="149" y="435"/>
                  </a:lnTo>
                  <a:lnTo>
                    <a:pt x="152" y="435"/>
                  </a:lnTo>
                  <a:lnTo>
                    <a:pt x="152" y="435"/>
                  </a:lnTo>
                  <a:lnTo>
                    <a:pt x="152" y="435"/>
                  </a:lnTo>
                  <a:lnTo>
                    <a:pt x="154" y="433"/>
                  </a:lnTo>
                  <a:lnTo>
                    <a:pt x="154" y="433"/>
                  </a:lnTo>
                  <a:lnTo>
                    <a:pt x="154" y="433"/>
                  </a:lnTo>
                  <a:lnTo>
                    <a:pt x="154" y="430"/>
                  </a:lnTo>
                  <a:lnTo>
                    <a:pt x="156" y="430"/>
                  </a:lnTo>
                  <a:lnTo>
                    <a:pt x="161" y="430"/>
                  </a:lnTo>
                  <a:lnTo>
                    <a:pt x="163" y="430"/>
                  </a:lnTo>
                  <a:lnTo>
                    <a:pt x="166" y="428"/>
                  </a:lnTo>
                  <a:lnTo>
                    <a:pt x="168" y="426"/>
                  </a:lnTo>
                  <a:lnTo>
                    <a:pt x="168" y="426"/>
                  </a:lnTo>
                  <a:lnTo>
                    <a:pt x="170" y="426"/>
                  </a:lnTo>
                  <a:lnTo>
                    <a:pt x="173" y="423"/>
                  </a:lnTo>
                  <a:lnTo>
                    <a:pt x="175" y="423"/>
                  </a:lnTo>
                  <a:lnTo>
                    <a:pt x="175" y="423"/>
                  </a:lnTo>
                  <a:lnTo>
                    <a:pt x="175" y="426"/>
                  </a:lnTo>
                  <a:lnTo>
                    <a:pt x="175" y="426"/>
                  </a:lnTo>
                  <a:lnTo>
                    <a:pt x="175" y="426"/>
                  </a:lnTo>
                  <a:lnTo>
                    <a:pt x="175" y="426"/>
                  </a:lnTo>
                  <a:lnTo>
                    <a:pt x="175" y="428"/>
                  </a:lnTo>
                  <a:lnTo>
                    <a:pt x="175" y="428"/>
                  </a:lnTo>
                  <a:lnTo>
                    <a:pt x="175" y="428"/>
                  </a:lnTo>
                  <a:lnTo>
                    <a:pt x="175" y="430"/>
                  </a:lnTo>
                  <a:lnTo>
                    <a:pt x="178" y="430"/>
                  </a:lnTo>
                  <a:lnTo>
                    <a:pt x="178" y="433"/>
                  </a:lnTo>
                  <a:lnTo>
                    <a:pt x="178" y="433"/>
                  </a:lnTo>
                  <a:lnTo>
                    <a:pt x="178" y="433"/>
                  </a:lnTo>
                  <a:lnTo>
                    <a:pt x="178" y="435"/>
                  </a:lnTo>
                  <a:lnTo>
                    <a:pt x="178" y="435"/>
                  </a:lnTo>
                  <a:lnTo>
                    <a:pt x="175" y="435"/>
                  </a:lnTo>
                  <a:lnTo>
                    <a:pt x="175" y="437"/>
                  </a:lnTo>
                  <a:lnTo>
                    <a:pt x="173" y="437"/>
                  </a:lnTo>
                  <a:lnTo>
                    <a:pt x="173" y="437"/>
                  </a:lnTo>
                  <a:lnTo>
                    <a:pt x="173" y="440"/>
                  </a:lnTo>
                  <a:lnTo>
                    <a:pt x="173" y="440"/>
                  </a:lnTo>
                  <a:lnTo>
                    <a:pt x="173" y="440"/>
                  </a:lnTo>
                  <a:lnTo>
                    <a:pt x="173" y="442"/>
                  </a:lnTo>
                  <a:lnTo>
                    <a:pt x="173" y="445"/>
                  </a:lnTo>
                  <a:lnTo>
                    <a:pt x="175" y="445"/>
                  </a:lnTo>
                  <a:lnTo>
                    <a:pt x="175" y="445"/>
                  </a:lnTo>
                  <a:lnTo>
                    <a:pt x="175" y="447"/>
                  </a:lnTo>
                  <a:lnTo>
                    <a:pt x="175" y="447"/>
                  </a:lnTo>
                  <a:lnTo>
                    <a:pt x="175" y="447"/>
                  </a:lnTo>
                  <a:lnTo>
                    <a:pt x="175" y="449"/>
                  </a:lnTo>
                  <a:lnTo>
                    <a:pt x="175" y="449"/>
                  </a:lnTo>
                  <a:lnTo>
                    <a:pt x="175" y="449"/>
                  </a:lnTo>
                  <a:lnTo>
                    <a:pt x="175" y="449"/>
                  </a:lnTo>
                  <a:lnTo>
                    <a:pt x="175" y="452"/>
                  </a:lnTo>
                  <a:lnTo>
                    <a:pt x="175" y="454"/>
                  </a:lnTo>
                  <a:lnTo>
                    <a:pt x="175" y="456"/>
                  </a:lnTo>
                  <a:lnTo>
                    <a:pt x="175" y="456"/>
                  </a:lnTo>
                  <a:lnTo>
                    <a:pt x="178" y="456"/>
                  </a:lnTo>
                  <a:lnTo>
                    <a:pt x="178" y="456"/>
                  </a:lnTo>
                  <a:lnTo>
                    <a:pt x="178" y="454"/>
                  </a:lnTo>
                  <a:lnTo>
                    <a:pt x="180" y="454"/>
                  </a:lnTo>
                  <a:lnTo>
                    <a:pt x="180" y="454"/>
                  </a:lnTo>
                  <a:lnTo>
                    <a:pt x="182" y="454"/>
                  </a:lnTo>
                  <a:lnTo>
                    <a:pt x="182" y="454"/>
                  </a:lnTo>
                  <a:lnTo>
                    <a:pt x="182" y="454"/>
                  </a:lnTo>
                  <a:lnTo>
                    <a:pt x="182" y="454"/>
                  </a:lnTo>
                  <a:lnTo>
                    <a:pt x="185" y="454"/>
                  </a:lnTo>
                  <a:lnTo>
                    <a:pt x="185" y="454"/>
                  </a:lnTo>
                  <a:lnTo>
                    <a:pt x="185" y="456"/>
                  </a:lnTo>
                  <a:lnTo>
                    <a:pt x="185" y="456"/>
                  </a:lnTo>
                  <a:lnTo>
                    <a:pt x="185" y="456"/>
                  </a:lnTo>
                  <a:lnTo>
                    <a:pt x="187" y="456"/>
                  </a:lnTo>
                  <a:lnTo>
                    <a:pt x="187" y="456"/>
                  </a:lnTo>
                  <a:lnTo>
                    <a:pt x="189" y="456"/>
                  </a:lnTo>
                  <a:lnTo>
                    <a:pt x="192" y="456"/>
                  </a:lnTo>
                  <a:lnTo>
                    <a:pt x="194" y="454"/>
                  </a:lnTo>
                  <a:lnTo>
                    <a:pt x="196" y="454"/>
                  </a:lnTo>
                  <a:lnTo>
                    <a:pt x="199" y="452"/>
                  </a:lnTo>
                  <a:lnTo>
                    <a:pt x="199" y="452"/>
                  </a:lnTo>
                  <a:lnTo>
                    <a:pt x="199" y="452"/>
                  </a:lnTo>
                  <a:lnTo>
                    <a:pt x="204" y="445"/>
                  </a:lnTo>
                  <a:lnTo>
                    <a:pt x="208" y="440"/>
                  </a:lnTo>
                  <a:lnTo>
                    <a:pt x="208" y="440"/>
                  </a:lnTo>
                  <a:lnTo>
                    <a:pt x="208" y="437"/>
                  </a:lnTo>
                  <a:lnTo>
                    <a:pt x="211" y="437"/>
                  </a:lnTo>
                  <a:lnTo>
                    <a:pt x="213" y="435"/>
                  </a:lnTo>
                  <a:lnTo>
                    <a:pt x="215" y="433"/>
                  </a:lnTo>
                  <a:lnTo>
                    <a:pt x="218" y="428"/>
                  </a:lnTo>
                  <a:lnTo>
                    <a:pt x="218" y="428"/>
                  </a:lnTo>
                  <a:lnTo>
                    <a:pt x="218" y="428"/>
                  </a:lnTo>
                  <a:lnTo>
                    <a:pt x="220" y="426"/>
                  </a:lnTo>
                  <a:lnTo>
                    <a:pt x="220" y="426"/>
                  </a:lnTo>
                  <a:lnTo>
                    <a:pt x="223" y="426"/>
                  </a:lnTo>
                  <a:lnTo>
                    <a:pt x="227" y="423"/>
                  </a:lnTo>
                  <a:lnTo>
                    <a:pt x="230" y="421"/>
                  </a:lnTo>
                  <a:lnTo>
                    <a:pt x="232" y="421"/>
                  </a:lnTo>
                  <a:lnTo>
                    <a:pt x="232" y="421"/>
                  </a:lnTo>
                  <a:lnTo>
                    <a:pt x="232" y="421"/>
                  </a:lnTo>
                  <a:lnTo>
                    <a:pt x="232" y="418"/>
                  </a:lnTo>
                  <a:lnTo>
                    <a:pt x="234" y="418"/>
                  </a:lnTo>
                  <a:lnTo>
                    <a:pt x="234" y="414"/>
                  </a:lnTo>
                  <a:lnTo>
                    <a:pt x="234" y="411"/>
                  </a:lnTo>
                  <a:lnTo>
                    <a:pt x="237" y="411"/>
                  </a:lnTo>
                  <a:lnTo>
                    <a:pt x="237" y="411"/>
                  </a:lnTo>
                  <a:lnTo>
                    <a:pt x="246" y="409"/>
                  </a:lnTo>
                  <a:lnTo>
                    <a:pt x="249" y="409"/>
                  </a:lnTo>
                  <a:lnTo>
                    <a:pt x="251" y="409"/>
                  </a:lnTo>
                  <a:lnTo>
                    <a:pt x="253" y="407"/>
                  </a:lnTo>
                  <a:lnTo>
                    <a:pt x="253" y="407"/>
                  </a:lnTo>
                  <a:lnTo>
                    <a:pt x="256" y="407"/>
                  </a:lnTo>
                  <a:lnTo>
                    <a:pt x="256" y="404"/>
                  </a:lnTo>
                  <a:lnTo>
                    <a:pt x="256" y="402"/>
                  </a:lnTo>
                  <a:lnTo>
                    <a:pt x="258" y="402"/>
                  </a:lnTo>
                  <a:lnTo>
                    <a:pt x="258" y="400"/>
                  </a:lnTo>
                  <a:lnTo>
                    <a:pt x="258" y="397"/>
                  </a:lnTo>
                  <a:lnTo>
                    <a:pt x="260" y="395"/>
                  </a:lnTo>
                  <a:lnTo>
                    <a:pt x="260" y="395"/>
                  </a:lnTo>
                  <a:lnTo>
                    <a:pt x="260" y="392"/>
                  </a:lnTo>
                  <a:lnTo>
                    <a:pt x="263" y="390"/>
                  </a:lnTo>
                  <a:lnTo>
                    <a:pt x="267" y="385"/>
                  </a:lnTo>
                  <a:lnTo>
                    <a:pt x="267" y="383"/>
                  </a:lnTo>
                  <a:lnTo>
                    <a:pt x="270" y="381"/>
                  </a:lnTo>
                  <a:lnTo>
                    <a:pt x="272" y="376"/>
                  </a:lnTo>
                  <a:lnTo>
                    <a:pt x="272" y="374"/>
                  </a:lnTo>
                  <a:lnTo>
                    <a:pt x="272" y="374"/>
                  </a:lnTo>
                  <a:lnTo>
                    <a:pt x="272" y="371"/>
                  </a:lnTo>
                  <a:lnTo>
                    <a:pt x="272" y="371"/>
                  </a:lnTo>
                  <a:lnTo>
                    <a:pt x="272" y="371"/>
                  </a:lnTo>
                  <a:lnTo>
                    <a:pt x="272" y="369"/>
                  </a:lnTo>
                  <a:lnTo>
                    <a:pt x="270" y="369"/>
                  </a:lnTo>
                  <a:lnTo>
                    <a:pt x="272" y="366"/>
                  </a:lnTo>
                  <a:lnTo>
                    <a:pt x="272" y="364"/>
                  </a:lnTo>
                  <a:lnTo>
                    <a:pt x="270" y="364"/>
                  </a:lnTo>
                  <a:lnTo>
                    <a:pt x="270" y="364"/>
                  </a:lnTo>
                  <a:lnTo>
                    <a:pt x="270" y="359"/>
                  </a:lnTo>
                  <a:lnTo>
                    <a:pt x="270" y="357"/>
                  </a:lnTo>
                  <a:lnTo>
                    <a:pt x="270" y="355"/>
                  </a:lnTo>
                  <a:lnTo>
                    <a:pt x="270" y="352"/>
                  </a:lnTo>
                  <a:lnTo>
                    <a:pt x="270" y="350"/>
                  </a:lnTo>
                  <a:lnTo>
                    <a:pt x="270" y="350"/>
                  </a:lnTo>
                  <a:lnTo>
                    <a:pt x="270" y="347"/>
                  </a:lnTo>
                  <a:lnTo>
                    <a:pt x="272" y="345"/>
                  </a:lnTo>
                  <a:lnTo>
                    <a:pt x="272" y="336"/>
                  </a:lnTo>
                  <a:lnTo>
                    <a:pt x="270" y="324"/>
                  </a:lnTo>
                  <a:lnTo>
                    <a:pt x="270" y="321"/>
                  </a:lnTo>
                  <a:lnTo>
                    <a:pt x="270" y="321"/>
                  </a:lnTo>
                  <a:lnTo>
                    <a:pt x="270" y="321"/>
                  </a:lnTo>
                  <a:lnTo>
                    <a:pt x="270" y="319"/>
                  </a:lnTo>
                  <a:lnTo>
                    <a:pt x="270" y="319"/>
                  </a:lnTo>
                  <a:lnTo>
                    <a:pt x="270" y="319"/>
                  </a:lnTo>
                  <a:lnTo>
                    <a:pt x="270" y="317"/>
                  </a:lnTo>
                  <a:lnTo>
                    <a:pt x="270" y="314"/>
                  </a:lnTo>
                  <a:lnTo>
                    <a:pt x="270" y="314"/>
                  </a:lnTo>
                  <a:lnTo>
                    <a:pt x="270" y="314"/>
                  </a:lnTo>
                  <a:lnTo>
                    <a:pt x="270" y="312"/>
                  </a:lnTo>
                  <a:lnTo>
                    <a:pt x="272" y="312"/>
                  </a:lnTo>
                  <a:lnTo>
                    <a:pt x="272" y="310"/>
                  </a:lnTo>
                  <a:lnTo>
                    <a:pt x="275" y="307"/>
                  </a:lnTo>
                  <a:lnTo>
                    <a:pt x="275" y="307"/>
                  </a:lnTo>
                  <a:lnTo>
                    <a:pt x="279" y="305"/>
                  </a:lnTo>
                  <a:lnTo>
                    <a:pt x="282" y="303"/>
                  </a:lnTo>
                  <a:lnTo>
                    <a:pt x="284" y="300"/>
                  </a:lnTo>
                  <a:lnTo>
                    <a:pt x="284" y="298"/>
                  </a:lnTo>
                  <a:lnTo>
                    <a:pt x="286" y="298"/>
                  </a:lnTo>
                  <a:lnTo>
                    <a:pt x="286" y="298"/>
                  </a:lnTo>
                  <a:lnTo>
                    <a:pt x="286" y="298"/>
                  </a:lnTo>
                  <a:lnTo>
                    <a:pt x="289" y="298"/>
                  </a:lnTo>
                  <a:lnTo>
                    <a:pt x="289" y="298"/>
                  </a:lnTo>
                  <a:lnTo>
                    <a:pt x="289" y="295"/>
                  </a:lnTo>
                  <a:lnTo>
                    <a:pt x="289" y="295"/>
                  </a:lnTo>
                  <a:lnTo>
                    <a:pt x="289" y="295"/>
                  </a:lnTo>
                  <a:lnTo>
                    <a:pt x="294" y="291"/>
                  </a:lnTo>
                  <a:lnTo>
                    <a:pt x="294" y="288"/>
                  </a:lnTo>
                  <a:lnTo>
                    <a:pt x="294" y="286"/>
                  </a:lnTo>
                  <a:lnTo>
                    <a:pt x="294" y="286"/>
                  </a:lnTo>
                  <a:lnTo>
                    <a:pt x="294" y="284"/>
                  </a:lnTo>
                  <a:lnTo>
                    <a:pt x="294" y="284"/>
                  </a:lnTo>
                  <a:lnTo>
                    <a:pt x="294" y="284"/>
                  </a:lnTo>
                  <a:lnTo>
                    <a:pt x="296" y="281"/>
                  </a:lnTo>
                  <a:lnTo>
                    <a:pt x="296" y="279"/>
                  </a:lnTo>
                  <a:lnTo>
                    <a:pt x="298" y="276"/>
                  </a:lnTo>
                  <a:lnTo>
                    <a:pt x="298" y="274"/>
                  </a:lnTo>
                  <a:lnTo>
                    <a:pt x="301" y="272"/>
                  </a:lnTo>
                  <a:lnTo>
                    <a:pt x="303" y="269"/>
                  </a:lnTo>
                  <a:lnTo>
                    <a:pt x="303" y="267"/>
                  </a:lnTo>
                  <a:lnTo>
                    <a:pt x="305" y="265"/>
                  </a:lnTo>
                  <a:lnTo>
                    <a:pt x="305" y="265"/>
                  </a:lnTo>
                  <a:lnTo>
                    <a:pt x="305" y="265"/>
                  </a:lnTo>
                  <a:lnTo>
                    <a:pt x="305" y="265"/>
                  </a:lnTo>
                  <a:lnTo>
                    <a:pt x="308" y="262"/>
                  </a:lnTo>
                  <a:lnTo>
                    <a:pt x="310" y="260"/>
                  </a:lnTo>
                  <a:lnTo>
                    <a:pt x="310" y="260"/>
                  </a:lnTo>
                  <a:lnTo>
                    <a:pt x="312" y="258"/>
                  </a:lnTo>
                  <a:lnTo>
                    <a:pt x="315" y="255"/>
                  </a:lnTo>
                  <a:lnTo>
                    <a:pt x="315" y="255"/>
                  </a:lnTo>
                  <a:lnTo>
                    <a:pt x="315" y="255"/>
                  </a:lnTo>
                  <a:lnTo>
                    <a:pt x="315" y="255"/>
                  </a:lnTo>
                  <a:lnTo>
                    <a:pt x="315" y="255"/>
                  </a:lnTo>
                  <a:lnTo>
                    <a:pt x="317" y="255"/>
                  </a:lnTo>
                  <a:lnTo>
                    <a:pt x="320" y="253"/>
                  </a:lnTo>
                  <a:lnTo>
                    <a:pt x="324" y="253"/>
                  </a:lnTo>
                  <a:lnTo>
                    <a:pt x="324" y="253"/>
                  </a:lnTo>
                  <a:lnTo>
                    <a:pt x="327" y="250"/>
                  </a:lnTo>
                  <a:lnTo>
                    <a:pt x="329" y="250"/>
                  </a:lnTo>
                  <a:lnTo>
                    <a:pt x="331" y="250"/>
                  </a:lnTo>
                  <a:lnTo>
                    <a:pt x="331" y="248"/>
                  </a:lnTo>
                  <a:lnTo>
                    <a:pt x="331" y="248"/>
                  </a:lnTo>
                  <a:lnTo>
                    <a:pt x="334" y="248"/>
                  </a:lnTo>
                  <a:lnTo>
                    <a:pt x="334" y="248"/>
                  </a:lnTo>
                  <a:lnTo>
                    <a:pt x="334" y="246"/>
                  </a:lnTo>
                  <a:lnTo>
                    <a:pt x="336" y="246"/>
                  </a:lnTo>
                  <a:lnTo>
                    <a:pt x="343" y="236"/>
                  </a:lnTo>
                  <a:lnTo>
                    <a:pt x="346" y="234"/>
                  </a:lnTo>
                  <a:lnTo>
                    <a:pt x="348" y="232"/>
                  </a:lnTo>
                  <a:lnTo>
                    <a:pt x="348" y="232"/>
                  </a:lnTo>
                  <a:lnTo>
                    <a:pt x="348" y="232"/>
                  </a:lnTo>
                  <a:lnTo>
                    <a:pt x="348" y="232"/>
                  </a:lnTo>
                  <a:lnTo>
                    <a:pt x="348" y="232"/>
                  </a:lnTo>
                  <a:lnTo>
                    <a:pt x="348" y="229"/>
                  </a:lnTo>
                  <a:lnTo>
                    <a:pt x="350" y="229"/>
                  </a:lnTo>
                  <a:lnTo>
                    <a:pt x="350" y="229"/>
                  </a:lnTo>
                  <a:lnTo>
                    <a:pt x="353" y="227"/>
                  </a:lnTo>
                  <a:lnTo>
                    <a:pt x="353" y="224"/>
                  </a:lnTo>
                  <a:lnTo>
                    <a:pt x="355" y="224"/>
                  </a:lnTo>
                  <a:lnTo>
                    <a:pt x="353" y="215"/>
                  </a:lnTo>
                  <a:lnTo>
                    <a:pt x="353" y="210"/>
                  </a:lnTo>
                  <a:lnTo>
                    <a:pt x="353" y="208"/>
                  </a:lnTo>
                  <a:lnTo>
                    <a:pt x="353" y="208"/>
                  </a:lnTo>
                  <a:lnTo>
                    <a:pt x="355" y="196"/>
                  </a:lnTo>
                  <a:lnTo>
                    <a:pt x="355" y="196"/>
                  </a:lnTo>
                  <a:lnTo>
                    <a:pt x="360" y="184"/>
                  </a:lnTo>
                  <a:lnTo>
                    <a:pt x="364" y="177"/>
                  </a:lnTo>
                  <a:lnTo>
                    <a:pt x="364" y="177"/>
                  </a:lnTo>
                  <a:lnTo>
                    <a:pt x="364" y="172"/>
                  </a:lnTo>
                  <a:lnTo>
                    <a:pt x="364" y="170"/>
                  </a:lnTo>
                  <a:lnTo>
                    <a:pt x="364" y="170"/>
                  </a:lnTo>
                  <a:lnTo>
                    <a:pt x="364" y="168"/>
                  </a:lnTo>
                  <a:lnTo>
                    <a:pt x="362" y="168"/>
                  </a:lnTo>
                  <a:lnTo>
                    <a:pt x="362" y="165"/>
                  </a:lnTo>
                  <a:lnTo>
                    <a:pt x="362" y="165"/>
                  </a:lnTo>
                  <a:lnTo>
                    <a:pt x="362" y="163"/>
                  </a:lnTo>
                  <a:lnTo>
                    <a:pt x="362" y="158"/>
                  </a:lnTo>
                  <a:lnTo>
                    <a:pt x="362" y="158"/>
                  </a:lnTo>
                  <a:lnTo>
                    <a:pt x="360" y="151"/>
                  </a:lnTo>
                  <a:lnTo>
                    <a:pt x="360" y="146"/>
                  </a:lnTo>
                  <a:lnTo>
                    <a:pt x="360" y="142"/>
                  </a:lnTo>
                  <a:lnTo>
                    <a:pt x="360" y="142"/>
                  </a:lnTo>
                  <a:lnTo>
                    <a:pt x="362" y="139"/>
                  </a:lnTo>
                  <a:lnTo>
                    <a:pt x="362" y="137"/>
                  </a:lnTo>
                  <a:lnTo>
                    <a:pt x="364" y="134"/>
                  </a:lnTo>
                  <a:lnTo>
                    <a:pt x="364" y="132"/>
                  </a:lnTo>
                  <a:lnTo>
                    <a:pt x="364" y="130"/>
                  </a:lnTo>
                  <a:lnTo>
                    <a:pt x="367" y="125"/>
                  </a:lnTo>
                  <a:lnTo>
                    <a:pt x="367" y="123"/>
                  </a:lnTo>
                  <a:lnTo>
                    <a:pt x="369" y="120"/>
                  </a:lnTo>
                  <a:lnTo>
                    <a:pt x="372" y="113"/>
                  </a:lnTo>
                  <a:lnTo>
                    <a:pt x="372" y="113"/>
                  </a:lnTo>
                  <a:lnTo>
                    <a:pt x="372" y="97"/>
                  </a:lnTo>
                  <a:lnTo>
                    <a:pt x="372" y="97"/>
                  </a:lnTo>
                  <a:lnTo>
                    <a:pt x="372" y="94"/>
                  </a:lnTo>
                  <a:lnTo>
                    <a:pt x="372" y="94"/>
                  </a:lnTo>
                  <a:lnTo>
                    <a:pt x="372" y="94"/>
                  </a:lnTo>
                  <a:lnTo>
                    <a:pt x="372" y="92"/>
                  </a:lnTo>
                  <a:lnTo>
                    <a:pt x="372" y="85"/>
                  </a:lnTo>
                  <a:lnTo>
                    <a:pt x="372" y="85"/>
                  </a:lnTo>
                  <a:lnTo>
                    <a:pt x="372" y="82"/>
                  </a:lnTo>
                  <a:lnTo>
                    <a:pt x="372" y="82"/>
                  </a:lnTo>
                  <a:lnTo>
                    <a:pt x="374" y="75"/>
                  </a:lnTo>
                  <a:lnTo>
                    <a:pt x="374" y="75"/>
                  </a:lnTo>
                  <a:lnTo>
                    <a:pt x="374" y="73"/>
                  </a:lnTo>
                  <a:lnTo>
                    <a:pt x="376" y="73"/>
                  </a:lnTo>
                  <a:lnTo>
                    <a:pt x="376" y="73"/>
                  </a:lnTo>
                  <a:lnTo>
                    <a:pt x="376" y="73"/>
                  </a:lnTo>
                  <a:lnTo>
                    <a:pt x="376" y="71"/>
                  </a:lnTo>
                  <a:lnTo>
                    <a:pt x="379" y="71"/>
                  </a:lnTo>
                  <a:lnTo>
                    <a:pt x="379" y="68"/>
                  </a:lnTo>
                  <a:lnTo>
                    <a:pt x="379" y="68"/>
                  </a:lnTo>
                  <a:lnTo>
                    <a:pt x="379" y="63"/>
                  </a:lnTo>
                  <a:lnTo>
                    <a:pt x="379" y="63"/>
                  </a:lnTo>
                  <a:lnTo>
                    <a:pt x="381" y="63"/>
                  </a:lnTo>
                  <a:lnTo>
                    <a:pt x="383" y="59"/>
                  </a:lnTo>
                  <a:lnTo>
                    <a:pt x="383" y="59"/>
                  </a:lnTo>
                  <a:lnTo>
                    <a:pt x="383" y="59"/>
                  </a:lnTo>
                  <a:lnTo>
                    <a:pt x="388" y="52"/>
                  </a:lnTo>
                  <a:lnTo>
                    <a:pt x="391" y="49"/>
                  </a:lnTo>
                  <a:lnTo>
                    <a:pt x="391" y="47"/>
                  </a:lnTo>
                  <a:lnTo>
                    <a:pt x="391" y="47"/>
                  </a:lnTo>
                  <a:lnTo>
                    <a:pt x="391" y="45"/>
                  </a:lnTo>
                  <a:lnTo>
                    <a:pt x="393" y="42"/>
                  </a:lnTo>
                  <a:lnTo>
                    <a:pt x="393" y="42"/>
                  </a:lnTo>
                  <a:lnTo>
                    <a:pt x="393" y="40"/>
                  </a:lnTo>
                  <a:lnTo>
                    <a:pt x="393" y="40"/>
                  </a:lnTo>
                  <a:lnTo>
                    <a:pt x="393" y="40"/>
                  </a:lnTo>
                  <a:lnTo>
                    <a:pt x="395" y="33"/>
                  </a:lnTo>
                  <a:lnTo>
                    <a:pt x="395" y="33"/>
                  </a:lnTo>
                  <a:lnTo>
                    <a:pt x="398" y="33"/>
                  </a:lnTo>
                  <a:lnTo>
                    <a:pt x="400" y="30"/>
                  </a:lnTo>
                  <a:lnTo>
                    <a:pt x="400" y="30"/>
                  </a:lnTo>
                  <a:lnTo>
                    <a:pt x="400" y="30"/>
                  </a:lnTo>
                  <a:lnTo>
                    <a:pt x="400" y="28"/>
                  </a:lnTo>
                  <a:lnTo>
                    <a:pt x="400" y="28"/>
                  </a:lnTo>
                  <a:lnTo>
                    <a:pt x="402" y="21"/>
                  </a:lnTo>
                  <a:lnTo>
                    <a:pt x="402" y="14"/>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36" name="Freeform 55">
              <a:extLst>
                <a:ext uri="{FF2B5EF4-FFF2-40B4-BE49-F238E27FC236}">
                  <a16:creationId xmlns:a16="http://schemas.microsoft.com/office/drawing/2014/main" id="{78F8F83C-5FF2-442D-9D9F-A27DC9948877}"/>
                </a:ext>
              </a:extLst>
            </p:cNvPr>
            <p:cNvSpPr>
              <a:spLocks noEditPoints="1"/>
            </p:cNvSpPr>
            <p:nvPr/>
          </p:nvSpPr>
          <p:spPr bwMode="auto">
            <a:xfrm>
              <a:off x="10066067" y="4104616"/>
              <a:ext cx="90417" cy="70042"/>
            </a:xfrm>
            <a:custGeom>
              <a:avLst/>
              <a:gdLst>
                <a:gd name="T0" fmla="*/ 14 w 71"/>
                <a:gd name="T1" fmla="*/ 24 h 55"/>
                <a:gd name="T2" fmla="*/ 14 w 71"/>
                <a:gd name="T3" fmla="*/ 24 h 55"/>
                <a:gd name="T4" fmla="*/ 11 w 71"/>
                <a:gd name="T5" fmla="*/ 24 h 55"/>
                <a:gd name="T6" fmla="*/ 11 w 71"/>
                <a:gd name="T7" fmla="*/ 22 h 55"/>
                <a:gd name="T8" fmla="*/ 11 w 71"/>
                <a:gd name="T9" fmla="*/ 19 h 55"/>
                <a:gd name="T10" fmla="*/ 9 w 71"/>
                <a:gd name="T11" fmla="*/ 14 h 55"/>
                <a:gd name="T12" fmla="*/ 9 w 71"/>
                <a:gd name="T13" fmla="*/ 3 h 55"/>
                <a:gd name="T14" fmla="*/ 9 w 71"/>
                <a:gd name="T15" fmla="*/ 0 h 55"/>
                <a:gd name="T16" fmla="*/ 7 w 71"/>
                <a:gd name="T17" fmla="*/ 0 h 55"/>
                <a:gd name="T18" fmla="*/ 2 w 71"/>
                <a:gd name="T19" fmla="*/ 0 h 55"/>
                <a:gd name="T20" fmla="*/ 2 w 71"/>
                <a:gd name="T21" fmla="*/ 3 h 55"/>
                <a:gd name="T22" fmla="*/ 2 w 71"/>
                <a:gd name="T23" fmla="*/ 5 h 55"/>
                <a:gd name="T24" fmla="*/ 2 w 71"/>
                <a:gd name="T25" fmla="*/ 14 h 55"/>
                <a:gd name="T26" fmla="*/ 2 w 71"/>
                <a:gd name="T27" fmla="*/ 17 h 55"/>
                <a:gd name="T28" fmla="*/ 0 w 71"/>
                <a:gd name="T29" fmla="*/ 19 h 55"/>
                <a:gd name="T30" fmla="*/ 0 w 71"/>
                <a:gd name="T31" fmla="*/ 19 h 55"/>
                <a:gd name="T32" fmla="*/ 0 w 71"/>
                <a:gd name="T33" fmla="*/ 22 h 55"/>
                <a:gd name="T34" fmla="*/ 2 w 71"/>
                <a:gd name="T35" fmla="*/ 24 h 55"/>
                <a:gd name="T36" fmla="*/ 2 w 71"/>
                <a:gd name="T37" fmla="*/ 24 h 55"/>
                <a:gd name="T38" fmla="*/ 4 w 71"/>
                <a:gd name="T39" fmla="*/ 26 h 55"/>
                <a:gd name="T40" fmla="*/ 4 w 71"/>
                <a:gd name="T41" fmla="*/ 26 h 55"/>
                <a:gd name="T42" fmla="*/ 9 w 71"/>
                <a:gd name="T43" fmla="*/ 26 h 55"/>
                <a:gd name="T44" fmla="*/ 11 w 71"/>
                <a:gd name="T45" fmla="*/ 31 h 55"/>
                <a:gd name="T46" fmla="*/ 11 w 71"/>
                <a:gd name="T47" fmla="*/ 31 h 55"/>
                <a:gd name="T48" fmla="*/ 14 w 71"/>
                <a:gd name="T49" fmla="*/ 31 h 55"/>
                <a:gd name="T50" fmla="*/ 14 w 71"/>
                <a:gd name="T51" fmla="*/ 31 h 55"/>
                <a:gd name="T52" fmla="*/ 14 w 71"/>
                <a:gd name="T53" fmla="*/ 29 h 55"/>
                <a:gd name="T54" fmla="*/ 14 w 71"/>
                <a:gd name="T55" fmla="*/ 29 h 55"/>
                <a:gd name="T56" fmla="*/ 14 w 71"/>
                <a:gd name="T57" fmla="*/ 26 h 55"/>
                <a:gd name="T58" fmla="*/ 30 w 71"/>
                <a:gd name="T59" fmla="*/ 52 h 55"/>
                <a:gd name="T60" fmla="*/ 28 w 71"/>
                <a:gd name="T61" fmla="*/ 50 h 55"/>
                <a:gd name="T62" fmla="*/ 23 w 71"/>
                <a:gd name="T63" fmla="*/ 48 h 55"/>
                <a:gd name="T64" fmla="*/ 23 w 71"/>
                <a:gd name="T65" fmla="*/ 48 h 55"/>
                <a:gd name="T66" fmla="*/ 21 w 71"/>
                <a:gd name="T67" fmla="*/ 50 h 55"/>
                <a:gd name="T68" fmla="*/ 23 w 71"/>
                <a:gd name="T69" fmla="*/ 52 h 55"/>
                <a:gd name="T70" fmla="*/ 23 w 71"/>
                <a:gd name="T71" fmla="*/ 52 h 55"/>
                <a:gd name="T72" fmla="*/ 23 w 71"/>
                <a:gd name="T73" fmla="*/ 52 h 55"/>
                <a:gd name="T74" fmla="*/ 26 w 71"/>
                <a:gd name="T75" fmla="*/ 55 h 55"/>
                <a:gd name="T76" fmla="*/ 33 w 71"/>
                <a:gd name="T77" fmla="*/ 55 h 55"/>
                <a:gd name="T78" fmla="*/ 35 w 71"/>
                <a:gd name="T79" fmla="*/ 55 h 55"/>
                <a:gd name="T80" fmla="*/ 33 w 71"/>
                <a:gd name="T81" fmla="*/ 55 h 55"/>
                <a:gd name="T82" fmla="*/ 71 w 71"/>
                <a:gd name="T83" fmla="*/ 48 h 55"/>
                <a:gd name="T84" fmla="*/ 68 w 71"/>
                <a:gd name="T85" fmla="*/ 38 h 55"/>
                <a:gd name="T86" fmla="*/ 66 w 71"/>
                <a:gd name="T87" fmla="*/ 38 h 55"/>
                <a:gd name="T88" fmla="*/ 66 w 71"/>
                <a:gd name="T89" fmla="*/ 38 h 55"/>
                <a:gd name="T90" fmla="*/ 66 w 71"/>
                <a:gd name="T91" fmla="*/ 38 h 55"/>
                <a:gd name="T92" fmla="*/ 63 w 71"/>
                <a:gd name="T93" fmla="*/ 38 h 55"/>
                <a:gd name="T94" fmla="*/ 63 w 71"/>
                <a:gd name="T95" fmla="*/ 40 h 55"/>
                <a:gd name="T96" fmla="*/ 61 w 71"/>
                <a:gd name="T97" fmla="*/ 45 h 55"/>
                <a:gd name="T98" fmla="*/ 59 w 71"/>
                <a:gd name="T99" fmla="*/ 45 h 55"/>
                <a:gd name="T100" fmla="*/ 59 w 71"/>
                <a:gd name="T101" fmla="*/ 45 h 55"/>
                <a:gd name="T102" fmla="*/ 56 w 71"/>
                <a:gd name="T103" fmla="*/ 45 h 55"/>
                <a:gd name="T104" fmla="*/ 54 w 71"/>
                <a:gd name="T105" fmla="*/ 43 h 55"/>
                <a:gd name="T106" fmla="*/ 52 w 71"/>
                <a:gd name="T107" fmla="*/ 43 h 55"/>
                <a:gd name="T108" fmla="*/ 56 w 71"/>
                <a:gd name="T109" fmla="*/ 45 h 55"/>
                <a:gd name="T110" fmla="*/ 59 w 71"/>
                <a:gd name="T111" fmla="*/ 48 h 55"/>
                <a:gd name="T112" fmla="*/ 63 w 71"/>
                <a:gd name="T113" fmla="*/ 48 h 55"/>
                <a:gd name="T114" fmla="*/ 63 w 71"/>
                <a:gd name="T115" fmla="*/ 50 h 55"/>
                <a:gd name="T116" fmla="*/ 68 w 71"/>
                <a:gd name="T117" fmla="*/ 52 h 55"/>
                <a:gd name="T118" fmla="*/ 68 w 71"/>
                <a:gd name="T119" fmla="*/ 55 h 55"/>
                <a:gd name="T120" fmla="*/ 68 w 71"/>
                <a:gd name="T121" fmla="*/ 55 h 55"/>
                <a:gd name="T122" fmla="*/ 71 w 71"/>
                <a:gd name="T123" fmla="*/ 55 h 55"/>
                <a:gd name="T124" fmla="*/ 71 w 71"/>
                <a:gd name="T125"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 h="55">
                  <a:moveTo>
                    <a:pt x="14" y="26"/>
                  </a:moveTo>
                  <a:lnTo>
                    <a:pt x="14" y="24"/>
                  </a:lnTo>
                  <a:lnTo>
                    <a:pt x="14" y="24"/>
                  </a:lnTo>
                  <a:lnTo>
                    <a:pt x="14" y="24"/>
                  </a:lnTo>
                  <a:lnTo>
                    <a:pt x="11" y="24"/>
                  </a:lnTo>
                  <a:lnTo>
                    <a:pt x="11" y="24"/>
                  </a:lnTo>
                  <a:lnTo>
                    <a:pt x="11" y="24"/>
                  </a:lnTo>
                  <a:lnTo>
                    <a:pt x="11" y="22"/>
                  </a:lnTo>
                  <a:lnTo>
                    <a:pt x="11" y="22"/>
                  </a:lnTo>
                  <a:lnTo>
                    <a:pt x="11" y="19"/>
                  </a:lnTo>
                  <a:lnTo>
                    <a:pt x="9" y="14"/>
                  </a:lnTo>
                  <a:lnTo>
                    <a:pt x="9" y="14"/>
                  </a:lnTo>
                  <a:lnTo>
                    <a:pt x="9" y="3"/>
                  </a:lnTo>
                  <a:lnTo>
                    <a:pt x="9" y="3"/>
                  </a:lnTo>
                  <a:lnTo>
                    <a:pt x="9" y="0"/>
                  </a:lnTo>
                  <a:lnTo>
                    <a:pt x="9" y="0"/>
                  </a:lnTo>
                  <a:lnTo>
                    <a:pt x="7" y="0"/>
                  </a:lnTo>
                  <a:lnTo>
                    <a:pt x="7" y="0"/>
                  </a:lnTo>
                  <a:lnTo>
                    <a:pt x="4" y="0"/>
                  </a:lnTo>
                  <a:lnTo>
                    <a:pt x="2" y="0"/>
                  </a:lnTo>
                  <a:lnTo>
                    <a:pt x="2" y="3"/>
                  </a:lnTo>
                  <a:lnTo>
                    <a:pt x="2" y="3"/>
                  </a:lnTo>
                  <a:lnTo>
                    <a:pt x="2" y="5"/>
                  </a:lnTo>
                  <a:lnTo>
                    <a:pt x="2" y="5"/>
                  </a:lnTo>
                  <a:lnTo>
                    <a:pt x="2" y="5"/>
                  </a:lnTo>
                  <a:lnTo>
                    <a:pt x="2" y="14"/>
                  </a:lnTo>
                  <a:lnTo>
                    <a:pt x="2" y="17"/>
                  </a:lnTo>
                  <a:lnTo>
                    <a:pt x="2" y="17"/>
                  </a:lnTo>
                  <a:lnTo>
                    <a:pt x="2" y="17"/>
                  </a:lnTo>
                  <a:lnTo>
                    <a:pt x="0" y="19"/>
                  </a:lnTo>
                  <a:lnTo>
                    <a:pt x="0" y="19"/>
                  </a:lnTo>
                  <a:lnTo>
                    <a:pt x="0" y="19"/>
                  </a:lnTo>
                  <a:lnTo>
                    <a:pt x="0" y="22"/>
                  </a:lnTo>
                  <a:lnTo>
                    <a:pt x="0" y="22"/>
                  </a:lnTo>
                  <a:lnTo>
                    <a:pt x="2" y="24"/>
                  </a:lnTo>
                  <a:lnTo>
                    <a:pt x="2" y="24"/>
                  </a:lnTo>
                  <a:lnTo>
                    <a:pt x="2" y="24"/>
                  </a:lnTo>
                  <a:lnTo>
                    <a:pt x="2" y="24"/>
                  </a:lnTo>
                  <a:lnTo>
                    <a:pt x="2" y="26"/>
                  </a:lnTo>
                  <a:lnTo>
                    <a:pt x="4" y="26"/>
                  </a:lnTo>
                  <a:lnTo>
                    <a:pt x="4" y="26"/>
                  </a:lnTo>
                  <a:lnTo>
                    <a:pt x="4" y="26"/>
                  </a:lnTo>
                  <a:lnTo>
                    <a:pt x="7" y="26"/>
                  </a:lnTo>
                  <a:lnTo>
                    <a:pt x="9" y="26"/>
                  </a:lnTo>
                  <a:lnTo>
                    <a:pt x="11" y="31"/>
                  </a:lnTo>
                  <a:lnTo>
                    <a:pt x="11" y="31"/>
                  </a:lnTo>
                  <a:lnTo>
                    <a:pt x="11" y="31"/>
                  </a:lnTo>
                  <a:lnTo>
                    <a:pt x="11" y="31"/>
                  </a:lnTo>
                  <a:lnTo>
                    <a:pt x="14" y="31"/>
                  </a:lnTo>
                  <a:lnTo>
                    <a:pt x="14" y="31"/>
                  </a:lnTo>
                  <a:lnTo>
                    <a:pt x="14" y="31"/>
                  </a:lnTo>
                  <a:lnTo>
                    <a:pt x="14" y="31"/>
                  </a:lnTo>
                  <a:lnTo>
                    <a:pt x="14" y="31"/>
                  </a:lnTo>
                  <a:lnTo>
                    <a:pt x="14" y="29"/>
                  </a:lnTo>
                  <a:lnTo>
                    <a:pt x="14" y="29"/>
                  </a:lnTo>
                  <a:lnTo>
                    <a:pt x="14" y="29"/>
                  </a:lnTo>
                  <a:lnTo>
                    <a:pt x="14" y="26"/>
                  </a:lnTo>
                  <a:lnTo>
                    <a:pt x="14" y="26"/>
                  </a:lnTo>
                  <a:close/>
                  <a:moveTo>
                    <a:pt x="30" y="52"/>
                  </a:moveTo>
                  <a:lnTo>
                    <a:pt x="30" y="52"/>
                  </a:lnTo>
                  <a:lnTo>
                    <a:pt x="30" y="50"/>
                  </a:lnTo>
                  <a:lnTo>
                    <a:pt x="28" y="50"/>
                  </a:lnTo>
                  <a:lnTo>
                    <a:pt x="26" y="48"/>
                  </a:lnTo>
                  <a:lnTo>
                    <a:pt x="23" y="48"/>
                  </a:lnTo>
                  <a:lnTo>
                    <a:pt x="23" y="48"/>
                  </a:lnTo>
                  <a:lnTo>
                    <a:pt x="23" y="48"/>
                  </a:lnTo>
                  <a:lnTo>
                    <a:pt x="21" y="48"/>
                  </a:lnTo>
                  <a:lnTo>
                    <a:pt x="21" y="50"/>
                  </a:lnTo>
                  <a:lnTo>
                    <a:pt x="23" y="50"/>
                  </a:lnTo>
                  <a:lnTo>
                    <a:pt x="23" y="52"/>
                  </a:lnTo>
                  <a:lnTo>
                    <a:pt x="23" y="52"/>
                  </a:lnTo>
                  <a:lnTo>
                    <a:pt x="23" y="52"/>
                  </a:lnTo>
                  <a:lnTo>
                    <a:pt x="23" y="52"/>
                  </a:lnTo>
                  <a:lnTo>
                    <a:pt x="23" y="52"/>
                  </a:lnTo>
                  <a:lnTo>
                    <a:pt x="23" y="55"/>
                  </a:lnTo>
                  <a:lnTo>
                    <a:pt x="26" y="55"/>
                  </a:lnTo>
                  <a:lnTo>
                    <a:pt x="28" y="55"/>
                  </a:lnTo>
                  <a:lnTo>
                    <a:pt x="33" y="55"/>
                  </a:lnTo>
                  <a:lnTo>
                    <a:pt x="33" y="55"/>
                  </a:lnTo>
                  <a:lnTo>
                    <a:pt x="35" y="55"/>
                  </a:lnTo>
                  <a:lnTo>
                    <a:pt x="35" y="55"/>
                  </a:lnTo>
                  <a:lnTo>
                    <a:pt x="33" y="55"/>
                  </a:lnTo>
                  <a:lnTo>
                    <a:pt x="30" y="52"/>
                  </a:lnTo>
                  <a:close/>
                  <a:moveTo>
                    <a:pt x="71" y="48"/>
                  </a:moveTo>
                  <a:lnTo>
                    <a:pt x="68" y="40"/>
                  </a:lnTo>
                  <a:lnTo>
                    <a:pt x="68" y="38"/>
                  </a:lnTo>
                  <a:lnTo>
                    <a:pt x="66" y="38"/>
                  </a:lnTo>
                  <a:lnTo>
                    <a:pt x="66" y="38"/>
                  </a:lnTo>
                  <a:lnTo>
                    <a:pt x="66" y="38"/>
                  </a:lnTo>
                  <a:lnTo>
                    <a:pt x="66" y="38"/>
                  </a:lnTo>
                  <a:lnTo>
                    <a:pt x="66" y="38"/>
                  </a:lnTo>
                  <a:lnTo>
                    <a:pt x="66" y="38"/>
                  </a:lnTo>
                  <a:lnTo>
                    <a:pt x="66" y="38"/>
                  </a:lnTo>
                  <a:lnTo>
                    <a:pt x="63" y="38"/>
                  </a:lnTo>
                  <a:lnTo>
                    <a:pt x="63" y="40"/>
                  </a:lnTo>
                  <a:lnTo>
                    <a:pt x="63" y="40"/>
                  </a:lnTo>
                  <a:lnTo>
                    <a:pt x="63" y="43"/>
                  </a:lnTo>
                  <a:lnTo>
                    <a:pt x="61" y="45"/>
                  </a:lnTo>
                  <a:lnTo>
                    <a:pt x="61" y="45"/>
                  </a:lnTo>
                  <a:lnTo>
                    <a:pt x="59" y="45"/>
                  </a:lnTo>
                  <a:lnTo>
                    <a:pt x="59" y="45"/>
                  </a:lnTo>
                  <a:lnTo>
                    <a:pt x="59" y="45"/>
                  </a:lnTo>
                  <a:lnTo>
                    <a:pt x="59" y="45"/>
                  </a:lnTo>
                  <a:lnTo>
                    <a:pt x="56" y="45"/>
                  </a:lnTo>
                  <a:lnTo>
                    <a:pt x="56" y="45"/>
                  </a:lnTo>
                  <a:lnTo>
                    <a:pt x="54" y="43"/>
                  </a:lnTo>
                  <a:lnTo>
                    <a:pt x="54" y="43"/>
                  </a:lnTo>
                  <a:lnTo>
                    <a:pt x="52" y="43"/>
                  </a:lnTo>
                  <a:lnTo>
                    <a:pt x="54" y="45"/>
                  </a:lnTo>
                  <a:lnTo>
                    <a:pt x="56" y="45"/>
                  </a:lnTo>
                  <a:lnTo>
                    <a:pt x="56" y="45"/>
                  </a:lnTo>
                  <a:lnTo>
                    <a:pt x="59" y="48"/>
                  </a:lnTo>
                  <a:lnTo>
                    <a:pt x="61" y="48"/>
                  </a:lnTo>
                  <a:lnTo>
                    <a:pt x="63" y="48"/>
                  </a:lnTo>
                  <a:lnTo>
                    <a:pt x="63" y="50"/>
                  </a:lnTo>
                  <a:lnTo>
                    <a:pt x="63" y="50"/>
                  </a:lnTo>
                  <a:lnTo>
                    <a:pt x="66" y="52"/>
                  </a:lnTo>
                  <a:lnTo>
                    <a:pt x="68" y="52"/>
                  </a:lnTo>
                  <a:lnTo>
                    <a:pt x="68" y="55"/>
                  </a:lnTo>
                  <a:lnTo>
                    <a:pt x="68" y="55"/>
                  </a:lnTo>
                  <a:lnTo>
                    <a:pt x="68" y="55"/>
                  </a:lnTo>
                  <a:lnTo>
                    <a:pt x="68" y="55"/>
                  </a:lnTo>
                  <a:lnTo>
                    <a:pt x="68" y="55"/>
                  </a:lnTo>
                  <a:lnTo>
                    <a:pt x="71" y="55"/>
                  </a:lnTo>
                  <a:lnTo>
                    <a:pt x="71" y="55"/>
                  </a:lnTo>
                  <a:lnTo>
                    <a:pt x="71" y="48"/>
                  </a:lnTo>
                  <a:lnTo>
                    <a:pt x="71" y="48"/>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37" name="Freeform 56">
              <a:extLst>
                <a:ext uri="{FF2B5EF4-FFF2-40B4-BE49-F238E27FC236}">
                  <a16:creationId xmlns:a16="http://schemas.microsoft.com/office/drawing/2014/main" id="{251724FE-757B-9090-D93D-68F4D948D908}"/>
                </a:ext>
              </a:extLst>
            </p:cNvPr>
            <p:cNvSpPr>
              <a:spLocks/>
            </p:cNvSpPr>
            <p:nvPr/>
          </p:nvSpPr>
          <p:spPr bwMode="auto">
            <a:xfrm>
              <a:off x="8037422" y="1696475"/>
              <a:ext cx="716967" cy="1127026"/>
            </a:xfrm>
            <a:custGeom>
              <a:avLst/>
              <a:gdLst>
                <a:gd name="T0" fmla="*/ 544 w 563"/>
                <a:gd name="T1" fmla="*/ 216 h 885"/>
                <a:gd name="T2" fmla="*/ 419 w 563"/>
                <a:gd name="T3" fmla="*/ 152 h 885"/>
                <a:gd name="T4" fmla="*/ 301 w 563"/>
                <a:gd name="T5" fmla="*/ 88 h 885"/>
                <a:gd name="T6" fmla="*/ 175 w 563"/>
                <a:gd name="T7" fmla="*/ 22 h 885"/>
                <a:gd name="T8" fmla="*/ 100 w 563"/>
                <a:gd name="T9" fmla="*/ 19 h 885"/>
                <a:gd name="T10" fmla="*/ 92 w 563"/>
                <a:gd name="T11" fmla="*/ 74 h 885"/>
                <a:gd name="T12" fmla="*/ 102 w 563"/>
                <a:gd name="T13" fmla="*/ 121 h 885"/>
                <a:gd name="T14" fmla="*/ 114 w 563"/>
                <a:gd name="T15" fmla="*/ 147 h 885"/>
                <a:gd name="T16" fmla="*/ 128 w 563"/>
                <a:gd name="T17" fmla="*/ 194 h 885"/>
                <a:gd name="T18" fmla="*/ 121 w 563"/>
                <a:gd name="T19" fmla="*/ 244 h 885"/>
                <a:gd name="T20" fmla="*/ 116 w 563"/>
                <a:gd name="T21" fmla="*/ 294 h 885"/>
                <a:gd name="T22" fmla="*/ 111 w 563"/>
                <a:gd name="T23" fmla="*/ 339 h 885"/>
                <a:gd name="T24" fmla="*/ 97 w 563"/>
                <a:gd name="T25" fmla="*/ 386 h 885"/>
                <a:gd name="T26" fmla="*/ 45 w 563"/>
                <a:gd name="T27" fmla="*/ 443 h 885"/>
                <a:gd name="T28" fmla="*/ 17 w 563"/>
                <a:gd name="T29" fmla="*/ 485 h 885"/>
                <a:gd name="T30" fmla="*/ 10 w 563"/>
                <a:gd name="T31" fmla="*/ 504 h 885"/>
                <a:gd name="T32" fmla="*/ 7 w 563"/>
                <a:gd name="T33" fmla="*/ 535 h 885"/>
                <a:gd name="T34" fmla="*/ 57 w 563"/>
                <a:gd name="T35" fmla="*/ 594 h 885"/>
                <a:gd name="T36" fmla="*/ 64 w 563"/>
                <a:gd name="T37" fmla="*/ 601 h 885"/>
                <a:gd name="T38" fmla="*/ 76 w 563"/>
                <a:gd name="T39" fmla="*/ 616 h 885"/>
                <a:gd name="T40" fmla="*/ 78 w 563"/>
                <a:gd name="T41" fmla="*/ 630 h 885"/>
                <a:gd name="T42" fmla="*/ 85 w 563"/>
                <a:gd name="T43" fmla="*/ 637 h 885"/>
                <a:gd name="T44" fmla="*/ 85 w 563"/>
                <a:gd name="T45" fmla="*/ 646 h 885"/>
                <a:gd name="T46" fmla="*/ 88 w 563"/>
                <a:gd name="T47" fmla="*/ 661 h 885"/>
                <a:gd name="T48" fmla="*/ 85 w 563"/>
                <a:gd name="T49" fmla="*/ 687 h 885"/>
                <a:gd name="T50" fmla="*/ 92 w 563"/>
                <a:gd name="T51" fmla="*/ 722 h 885"/>
                <a:gd name="T52" fmla="*/ 116 w 563"/>
                <a:gd name="T53" fmla="*/ 748 h 885"/>
                <a:gd name="T54" fmla="*/ 55 w 563"/>
                <a:gd name="T55" fmla="*/ 751 h 885"/>
                <a:gd name="T56" fmla="*/ 73 w 563"/>
                <a:gd name="T57" fmla="*/ 814 h 885"/>
                <a:gd name="T58" fmla="*/ 88 w 563"/>
                <a:gd name="T59" fmla="*/ 822 h 885"/>
                <a:gd name="T60" fmla="*/ 118 w 563"/>
                <a:gd name="T61" fmla="*/ 883 h 885"/>
                <a:gd name="T62" fmla="*/ 152 w 563"/>
                <a:gd name="T63" fmla="*/ 876 h 885"/>
                <a:gd name="T64" fmla="*/ 166 w 563"/>
                <a:gd name="T65" fmla="*/ 866 h 885"/>
                <a:gd name="T66" fmla="*/ 178 w 563"/>
                <a:gd name="T67" fmla="*/ 881 h 885"/>
                <a:gd name="T68" fmla="*/ 189 w 563"/>
                <a:gd name="T69" fmla="*/ 876 h 885"/>
                <a:gd name="T70" fmla="*/ 201 w 563"/>
                <a:gd name="T71" fmla="*/ 869 h 885"/>
                <a:gd name="T72" fmla="*/ 227 w 563"/>
                <a:gd name="T73" fmla="*/ 857 h 885"/>
                <a:gd name="T74" fmla="*/ 294 w 563"/>
                <a:gd name="T75" fmla="*/ 836 h 885"/>
                <a:gd name="T76" fmla="*/ 291 w 563"/>
                <a:gd name="T77" fmla="*/ 810 h 885"/>
                <a:gd name="T78" fmla="*/ 305 w 563"/>
                <a:gd name="T79" fmla="*/ 803 h 885"/>
                <a:gd name="T80" fmla="*/ 324 w 563"/>
                <a:gd name="T81" fmla="*/ 803 h 885"/>
                <a:gd name="T82" fmla="*/ 346 w 563"/>
                <a:gd name="T83" fmla="*/ 800 h 885"/>
                <a:gd name="T84" fmla="*/ 353 w 563"/>
                <a:gd name="T85" fmla="*/ 798 h 885"/>
                <a:gd name="T86" fmla="*/ 365 w 563"/>
                <a:gd name="T87" fmla="*/ 795 h 885"/>
                <a:gd name="T88" fmla="*/ 379 w 563"/>
                <a:gd name="T89" fmla="*/ 788 h 885"/>
                <a:gd name="T90" fmla="*/ 393 w 563"/>
                <a:gd name="T91" fmla="*/ 781 h 885"/>
                <a:gd name="T92" fmla="*/ 402 w 563"/>
                <a:gd name="T93" fmla="*/ 772 h 885"/>
                <a:gd name="T94" fmla="*/ 407 w 563"/>
                <a:gd name="T95" fmla="*/ 762 h 885"/>
                <a:gd name="T96" fmla="*/ 414 w 563"/>
                <a:gd name="T97" fmla="*/ 755 h 885"/>
                <a:gd name="T98" fmla="*/ 438 w 563"/>
                <a:gd name="T99" fmla="*/ 736 h 885"/>
                <a:gd name="T100" fmla="*/ 445 w 563"/>
                <a:gd name="T101" fmla="*/ 724 h 885"/>
                <a:gd name="T102" fmla="*/ 450 w 563"/>
                <a:gd name="T103" fmla="*/ 713 h 885"/>
                <a:gd name="T104" fmla="*/ 469 w 563"/>
                <a:gd name="T105" fmla="*/ 703 h 885"/>
                <a:gd name="T106" fmla="*/ 485 w 563"/>
                <a:gd name="T107" fmla="*/ 696 h 885"/>
                <a:gd name="T108" fmla="*/ 509 w 563"/>
                <a:gd name="T109" fmla="*/ 689 h 885"/>
                <a:gd name="T110" fmla="*/ 490 w 563"/>
                <a:gd name="T111" fmla="*/ 665 h 885"/>
                <a:gd name="T112" fmla="*/ 485 w 563"/>
                <a:gd name="T113" fmla="*/ 632 h 885"/>
                <a:gd name="T114" fmla="*/ 447 w 563"/>
                <a:gd name="T115" fmla="*/ 599 h 885"/>
                <a:gd name="T116" fmla="*/ 469 w 563"/>
                <a:gd name="T117" fmla="*/ 554 h 885"/>
                <a:gd name="T118" fmla="*/ 488 w 563"/>
                <a:gd name="T119" fmla="*/ 526 h 885"/>
                <a:gd name="T120" fmla="*/ 483 w 563"/>
                <a:gd name="T121" fmla="*/ 511 h 885"/>
                <a:gd name="T122" fmla="*/ 497 w 563"/>
                <a:gd name="T123" fmla="*/ 481 h 885"/>
                <a:gd name="T124" fmla="*/ 509 w 563"/>
                <a:gd name="T125" fmla="*/ 445 h 8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63" h="885">
                  <a:moveTo>
                    <a:pt x="563" y="422"/>
                  </a:moveTo>
                  <a:lnTo>
                    <a:pt x="563" y="410"/>
                  </a:lnTo>
                  <a:lnTo>
                    <a:pt x="563" y="396"/>
                  </a:lnTo>
                  <a:lnTo>
                    <a:pt x="563" y="384"/>
                  </a:lnTo>
                  <a:lnTo>
                    <a:pt x="563" y="369"/>
                  </a:lnTo>
                  <a:lnTo>
                    <a:pt x="563" y="358"/>
                  </a:lnTo>
                  <a:lnTo>
                    <a:pt x="563" y="343"/>
                  </a:lnTo>
                  <a:lnTo>
                    <a:pt x="563" y="332"/>
                  </a:lnTo>
                  <a:lnTo>
                    <a:pt x="563" y="317"/>
                  </a:lnTo>
                  <a:lnTo>
                    <a:pt x="563" y="306"/>
                  </a:lnTo>
                  <a:lnTo>
                    <a:pt x="563" y="291"/>
                  </a:lnTo>
                  <a:lnTo>
                    <a:pt x="563" y="280"/>
                  </a:lnTo>
                  <a:lnTo>
                    <a:pt x="563" y="265"/>
                  </a:lnTo>
                  <a:lnTo>
                    <a:pt x="563" y="254"/>
                  </a:lnTo>
                  <a:lnTo>
                    <a:pt x="563" y="239"/>
                  </a:lnTo>
                  <a:lnTo>
                    <a:pt x="563" y="227"/>
                  </a:lnTo>
                  <a:lnTo>
                    <a:pt x="559" y="223"/>
                  </a:lnTo>
                  <a:lnTo>
                    <a:pt x="551" y="220"/>
                  </a:lnTo>
                  <a:lnTo>
                    <a:pt x="544" y="216"/>
                  </a:lnTo>
                  <a:lnTo>
                    <a:pt x="537" y="213"/>
                  </a:lnTo>
                  <a:lnTo>
                    <a:pt x="530" y="209"/>
                  </a:lnTo>
                  <a:lnTo>
                    <a:pt x="525" y="206"/>
                  </a:lnTo>
                  <a:lnTo>
                    <a:pt x="518" y="204"/>
                  </a:lnTo>
                  <a:lnTo>
                    <a:pt x="511" y="199"/>
                  </a:lnTo>
                  <a:lnTo>
                    <a:pt x="504" y="197"/>
                  </a:lnTo>
                  <a:lnTo>
                    <a:pt x="497" y="192"/>
                  </a:lnTo>
                  <a:lnTo>
                    <a:pt x="492" y="190"/>
                  </a:lnTo>
                  <a:lnTo>
                    <a:pt x="485" y="185"/>
                  </a:lnTo>
                  <a:lnTo>
                    <a:pt x="478" y="183"/>
                  </a:lnTo>
                  <a:lnTo>
                    <a:pt x="471" y="178"/>
                  </a:lnTo>
                  <a:lnTo>
                    <a:pt x="466" y="175"/>
                  </a:lnTo>
                  <a:lnTo>
                    <a:pt x="459" y="171"/>
                  </a:lnTo>
                  <a:lnTo>
                    <a:pt x="452" y="168"/>
                  </a:lnTo>
                  <a:lnTo>
                    <a:pt x="445" y="164"/>
                  </a:lnTo>
                  <a:lnTo>
                    <a:pt x="438" y="161"/>
                  </a:lnTo>
                  <a:lnTo>
                    <a:pt x="433" y="159"/>
                  </a:lnTo>
                  <a:lnTo>
                    <a:pt x="426" y="154"/>
                  </a:lnTo>
                  <a:lnTo>
                    <a:pt x="419" y="152"/>
                  </a:lnTo>
                  <a:lnTo>
                    <a:pt x="412" y="147"/>
                  </a:lnTo>
                  <a:lnTo>
                    <a:pt x="405" y="145"/>
                  </a:lnTo>
                  <a:lnTo>
                    <a:pt x="400" y="140"/>
                  </a:lnTo>
                  <a:lnTo>
                    <a:pt x="393" y="138"/>
                  </a:lnTo>
                  <a:lnTo>
                    <a:pt x="386" y="133"/>
                  </a:lnTo>
                  <a:lnTo>
                    <a:pt x="379" y="130"/>
                  </a:lnTo>
                  <a:lnTo>
                    <a:pt x="372" y="126"/>
                  </a:lnTo>
                  <a:lnTo>
                    <a:pt x="367" y="123"/>
                  </a:lnTo>
                  <a:lnTo>
                    <a:pt x="360" y="119"/>
                  </a:lnTo>
                  <a:lnTo>
                    <a:pt x="353" y="116"/>
                  </a:lnTo>
                  <a:lnTo>
                    <a:pt x="346" y="112"/>
                  </a:lnTo>
                  <a:lnTo>
                    <a:pt x="338" y="109"/>
                  </a:lnTo>
                  <a:lnTo>
                    <a:pt x="334" y="107"/>
                  </a:lnTo>
                  <a:lnTo>
                    <a:pt x="327" y="102"/>
                  </a:lnTo>
                  <a:lnTo>
                    <a:pt x="320" y="100"/>
                  </a:lnTo>
                  <a:lnTo>
                    <a:pt x="312" y="95"/>
                  </a:lnTo>
                  <a:lnTo>
                    <a:pt x="308" y="93"/>
                  </a:lnTo>
                  <a:lnTo>
                    <a:pt x="308" y="93"/>
                  </a:lnTo>
                  <a:lnTo>
                    <a:pt x="301" y="88"/>
                  </a:lnTo>
                  <a:lnTo>
                    <a:pt x="294" y="85"/>
                  </a:lnTo>
                  <a:lnTo>
                    <a:pt x="286" y="81"/>
                  </a:lnTo>
                  <a:lnTo>
                    <a:pt x="279" y="78"/>
                  </a:lnTo>
                  <a:lnTo>
                    <a:pt x="275" y="74"/>
                  </a:lnTo>
                  <a:lnTo>
                    <a:pt x="268" y="71"/>
                  </a:lnTo>
                  <a:lnTo>
                    <a:pt x="260" y="67"/>
                  </a:lnTo>
                  <a:lnTo>
                    <a:pt x="253" y="64"/>
                  </a:lnTo>
                  <a:lnTo>
                    <a:pt x="246" y="59"/>
                  </a:lnTo>
                  <a:lnTo>
                    <a:pt x="241" y="57"/>
                  </a:lnTo>
                  <a:lnTo>
                    <a:pt x="234" y="52"/>
                  </a:lnTo>
                  <a:lnTo>
                    <a:pt x="227" y="50"/>
                  </a:lnTo>
                  <a:lnTo>
                    <a:pt x="220" y="45"/>
                  </a:lnTo>
                  <a:lnTo>
                    <a:pt x="213" y="43"/>
                  </a:lnTo>
                  <a:lnTo>
                    <a:pt x="208" y="38"/>
                  </a:lnTo>
                  <a:lnTo>
                    <a:pt x="201" y="36"/>
                  </a:lnTo>
                  <a:lnTo>
                    <a:pt x="194" y="31"/>
                  </a:lnTo>
                  <a:lnTo>
                    <a:pt x="187" y="29"/>
                  </a:lnTo>
                  <a:lnTo>
                    <a:pt x="182" y="24"/>
                  </a:lnTo>
                  <a:lnTo>
                    <a:pt x="175" y="22"/>
                  </a:lnTo>
                  <a:lnTo>
                    <a:pt x="168" y="17"/>
                  </a:lnTo>
                  <a:lnTo>
                    <a:pt x="161" y="14"/>
                  </a:lnTo>
                  <a:lnTo>
                    <a:pt x="154" y="10"/>
                  </a:lnTo>
                  <a:lnTo>
                    <a:pt x="149" y="7"/>
                  </a:lnTo>
                  <a:lnTo>
                    <a:pt x="142" y="3"/>
                  </a:lnTo>
                  <a:lnTo>
                    <a:pt x="137" y="0"/>
                  </a:lnTo>
                  <a:lnTo>
                    <a:pt x="135" y="0"/>
                  </a:lnTo>
                  <a:lnTo>
                    <a:pt x="133" y="3"/>
                  </a:lnTo>
                  <a:lnTo>
                    <a:pt x="130" y="5"/>
                  </a:lnTo>
                  <a:lnTo>
                    <a:pt x="128" y="5"/>
                  </a:lnTo>
                  <a:lnTo>
                    <a:pt x="123" y="7"/>
                  </a:lnTo>
                  <a:lnTo>
                    <a:pt x="121" y="10"/>
                  </a:lnTo>
                  <a:lnTo>
                    <a:pt x="118" y="10"/>
                  </a:lnTo>
                  <a:lnTo>
                    <a:pt x="114" y="12"/>
                  </a:lnTo>
                  <a:lnTo>
                    <a:pt x="111" y="12"/>
                  </a:lnTo>
                  <a:lnTo>
                    <a:pt x="109" y="14"/>
                  </a:lnTo>
                  <a:lnTo>
                    <a:pt x="107" y="17"/>
                  </a:lnTo>
                  <a:lnTo>
                    <a:pt x="102" y="17"/>
                  </a:lnTo>
                  <a:lnTo>
                    <a:pt x="100" y="19"/>
                  </a:lnTo>
                  <a:lnTo>
                    <a:pt x="97" y="22"/>
                  </a:lnTo>
                  <a:lnTo>
                    <a:pt x="92" y="22"/>
                  </a:lnTo>
                  <a:lnTo>
                    <a:pt x="90" y="24"/>
                  </a:lnTo>
                  <a:lnTo>
                    <a:pt x="88" y="26"/>
                  </a:lnTo>
                  <a:lnTo>
                    <a:pt x="83" y="26"/>
                  </a:lnTo>
                  <a:lnTo>
                    <a:pt x="83" y="26"/>
                  </a:lnTo>
                  <a:lnTo>
                    <a:pt x="83" y="31"/>
                  </a:lnTo>
                  <a:lnTo>
                    <a:pt x="85" y="33"/>
                  </a:lnTo>
                  <a:lnTo>
                    <a:pt x="85" y="38"/>
                  </a:lnTo>
                  <a:lnTo>
                    <a:pt x="85" y="41"/>
                  </a:lnTo>
                  <a:lnTo>
                    <a:pt x="85" y="45"/>
                  </a:lnTo>
                  <a:lnTo>
                    <a:pt x="88" y="50"/>
                  </a:lnTo>
                  <a:lnTo>
                    <a:pt x="88" y="52"/>
                  </a:lnTo>
                  <a:lnTo>
                    <a:pt x="88" y="57"/>
                  </a:lnTo>
                  <a:lnTo>
                    <a:pt x="88" y="59"/>
                  </a:lnTo>
                  <a:lnTo>
                    <a:pt x="90" y="64"/>
                  </a:lnTo>
                  <a:lnTo>
                    <a:pt x="90" y="67"/>
                  </a:lnTo>
                  <a:lnTo>
                    <a:pt x="90" y="71"/>
                  </a:lnTo>
                  <a:lnTo>
                    <a:pt x="92" y="74"/>
                  </a:lnTo>
                  <a:lnTo>
                    <a:pt x="92" y="78"/>
                  </a:lnTo>
                  <a:lnTo>
                    <a:pt x="92" y="81"/>
                  </a:lnTo>
                  <a:lnTo>
                    <a:pt x="92" y="83"/>
                  </a:lnTo>
                  <a:lnTo>
                    <a:pt x="92" y="85"/>
                  </a:lnTo>
                  <a:lnTo>
                    <a:pt x="92" y="85"/>
                  </a:lnTo>
                  <a:lnTo>
                    <a:pt x="92" y="88"/>
                  </a:lnTo>
                  <a:lnTo>
                    <a:pt x="92" y="93"/>
                  </a:lnTo>
                  <a:lnTo>
                    <a:pt x="92" y="97"/>
                  </a:lnTo>
                  <a:lnTo>
                    <a:pt x="92" y="102"/>
                  </a:lnTo>
                  <a:lnTo>
                    <a:pt x="92" y="107"/>
                  </a:lnTo>
                  <a:lnTo>
                    <a:pt x="95" y="109"/>
                  </a:lnTo>
                  <a:lnTo>
                    <a:pt x="95" y="112"/>
                  </a:lnTo>
                  <a:lnTo>
                    <a:pt x="95" y="114"/>
                  </a:lnTo>
                  <a:lnTo>
                    <a:pt x="95" y="114"/>
                  </a:lnTo>
                  <a:lnTo>
                    <a:pt x="95" y="114"/>
                  </a:lnTo>
                  <a:lnTo>
                    <a:pt x="97" y="116"/>
                  </a:lnTo>
                  <a:lnTo>
                    <a:pt x="97" y="116"/>
                  </a:lnTo>
                  <a:lnTo>
                    <a:pt x="100" y="119"/>
                  </a:lnTo>
                  <a:lnTo>
                    <a:pt x="102" y="121"/>
                  </a:lnTo>
                  <a:lnTo>
                    <a:pt x="102" y="121"/>
                  </a:lnTo>
                  <a:lnTo>
                    <a:pt x="104" y="123"/>
                  </a:lnTo>
                  <a:lnTo>
                    <a:pt x="104" y="126"/>
                  </a:lnTo>
                  <a:lnTo>
                    <a:pt x="104" y="126"/>
                  </a:lnTo>
                  <a:lnTo>
                    <a:pt x="107" y="128"/>
                  </a:lnTo>
                  <a:lnTo>
                    <a:pt x="107" y="128"/>
                  </a:lnTo>
                  <a:lnTo>
                    <a:pt x="107" y="130"/>
                  </a:lnTo>
                  <a:lnTo>
                    <a:pt x="109" y="133"/>
                  </a:lnTo>
                  <a:lnTo>
                    <a:pt x="109" y="133"/>
                  </a:lnTo>
                  <a:lnTo>
                    <a:pt x="111" y="135"/>
                  </a:lnTo>
                  <a:lnTo>
                    <a:pt x="111" y="135"/>
                  </a:lnTo>
                  <a:lnTo>
                    <a:pt x="111" y="138"/>
                  </a:lnTo>
                  <a:lnTo>
                    <a:pt x="114" y="140"/>
                  </a:lnTo>
                  <a:lnTo>
                    <a:pt x="114" y="140"/>
                  </a:lnTo>
                  <a:lnTo>
                    <a:pt x="114" y="142"/>
                  </a:lnTo>
                  <a:lnTo>
                    <a:pt x="116" y="142"/>
                  </a:lnTo>
                  <a:lnTo>
                    <a:pt x="116" y="145"/>
                  </a:lnTo>
                  <a:lnTo>
                    <a:pt x="114" y="145"/>
                  </a:lnTo>
                  <a:lnTo>
                    <a:pt x="114" y="147"/>
                  </a:lnTo>
                  <a:lnTo>
                    <a:pt x="114" y="149"/>
                  </a:lnTo>
                  <a:lnTo>
                    <a:pt x="114" y="154"/>
                  </a:lnTo>
                  <a:lnTo>
                    <a:pt x="114" y="154"/>
                  </a:lnTo>
                  <a:lnTo>
                    <a:pt x="114" y="156"/>
                  </a:lnTo>
                  <a:lnTo>
                    <a:pt x="116" y="156"/>
                  </a:lnTo>
                  <a:lnTo>
                    <a:pt x="121" y="161"/>
                  </a:lnTo>
                  <a:lnTo>
                    <a:pt x="121" y="161"/>
                  </a:lnTo>
                  <a:lnTo>
                    <a:pt x="126" y="166"/>
                  </a:lnTo>
                  <a:lnTo>
                    <a:pt x="128" y="168"/>
                  </a:lnTo>
                  <a:lnTo>
                    <a:pt x="130" y="173"/>
                  </a:lnTo>
                  <a:lnTo>
                    <a:pt x="133" y="175"/>
                  </a:lnTo>
                  <a:lnTo>
                    <a:pt x="135" y="178"/>
                  </a:lnTo>
                  <a:lnTo>
                    <a:pt x="135" y="178"/>
                  </a:lnTo>
                  <a:lnTo>
                    <a:pt x="135" y="180"/>
                  </a:lnTo>
                  <a:lnTo>
                    <a:pt x="135" y="180"/>
                  </a:lnTo>
                  <a:lnTo>
                    <a:pt x="135" y="183"/>
                  </a:lnTo>
                  <a:lnTo>
                    <a:pt x="133" y="187"/>
                  </a:lnTo>
                  <a:lnTo>
                    <a:pt x="130" y="190"/>
                  </a:lnTo>
                  <a:lnTo>
                    <a:pt x="128" y="194"/>
                  </a:lnTo>
                  <a:lnTo>
                    <a:pt x="126" y="199"/>
                  </a:lnTo>
                  <a:lnTo>
                    <a:pt x="126" y="199"/>
                  </a:lnTo>
                  <a:lnTo>
                    <a:pt x="123" y="204"/>
                  </a:lnTo>
                  <a:lnTo>
                    <a:pt x="123" y="206"/>
                  </a:lnTo>
                  <a:lnTo>
                    <a:pt x="123" y="209"/>
                  </a:lnTo>
                  <a:lnTo>
                    <a:pt x="123" y="211"/>
                  </a:lnTo>
                  <a:lnTo>
                    <a:pt x="123" y="213"/>
                  </a:lnTo>
                  <a:lnTo>
                    <a:pt x="123" y="216"/>
                  </a:lnTo>
                  <a:lnTo>
                    <a:pt x="123" y="218"/>
                  </a:lnTo>
                  <a:lnTo>
                    <a:pt x="121" y="223"/>
                  </a:lnTo>
                  <a:lnTo>
                    <a:pt x="121" y="225"/>
                  </a:lnTo>
                  <a:lnTo>
                    <a:pt x="121" y="227"/>
                  </a:lnTo>
                  <a:lnTo>
                    <a:pt x="121" y="230"/>
                  </a:lnTo>
                  <a:lnTo>
                    <a:pt x="121" y="232"/>
                  </a:lnTo>
                  <a:lnTo>
                    <a:pt x="121" y="235"/>
                  </a:lnTo>
                  <a:lnTo>
                    <a:pt x="121" y="237"/>
                  </a:lnTo>
                  <a:lnTo>
                    <a:pt x="121" y="239"/>
                  </a:lnTo>
                  <a:lnTo>
                    <a:pt x="121" y="242"/>
                  </a:lnTo>
                  <a:lnTo>
                    <a:pt x="121" y="244"/>
                  </a:lnTo>
                  <a:lnTo>
                    <a:pt x="121" y="246"/>
                  </a:lnTo>
                  <a:lnTo>
                    <a:pt x="118" y="251"/>
                  </a:lnTo>
                  <a:lnTo>
                    <a:pt x="118" y="254"/>
                  </a:lnTo>
                  <a:lnTo>
                    <a:pt x="118" y="256"/>
                  </a:lnTo>
                  <a:lnTo>
                    <a:pt x="118" y="258"/>
                  </a:lnTo>
                  <a:lnTo>
                    <a:pt x="118" y="261"/>
                  </a:lnTo>
                  <a:lnTo>
                    <a:pt x="118" y="263"/>
                  </a:lnTo>
                  <a:lnTo>
                    <a:pt x="118" y="265"/>
                  </a:lnTo>
                  <a:lnTo>
                    <a:pt x="118" y="268"/>
                  </a:lnTo>
                  <a:lnTo>
                    <a:pt x="118" y="270"/>
                  </a:lnTo>
                  <a:lnTo>
                    <a:pt x="118" y="272"/>
                  </a:lnTo>
                  <a:lnTo>
                    <a:pt x="118" y="275"/>
                  </a:lnTo>
                  <a:lnTo>
                    <a:pt x="116" y="277"/>
                  </a:lnTo>
                  <a:lnTo>
                    <a:pt x="116" y="280"/>
                  </a:lnTo>
                  <a:lnTo>
                    <a:pt x="116" y="284"/>
                  </a:lnTo>
                  <a:lnTo>
                    <a:pt x="116" y="287"/>
                  </a:lnTo>
                  <a:lnTo>
                    <a:pt x="116" y="289"/>
                  </a:lnTo>
                  <a:lnTo>
                    <a:pt x="116" y="291"/>
                  </a:lnTo>
                  <a:lnTo>
                    <a:pt x="116" y="294"/>
                  </a:lnTo>
                  <a:lnTo>
                    <a:pt x="116" y="296"/>
                  </a:lnTo>
                  <a:lnTo>
                    <a:pt x="116" y="298"/>
                  </a:lnTo>
                  <a:lnTo>
                    <a:pt x="116" y="301"/>
                  </a:lnTo>
                  <a:lnTo>
                    <a:pt x="116" y="303"/>
                  </a:lnTo>
                  <a:lnTo>
                    <a:pt x="114" y="306"/>
                  </a:lnTo>
                  <a:lnTo>
                    <a:pt x="114" y="308"/>
                  </a:lnTo>
                  <a:lnTo>
                    <a:pt x="114" y="310"/>
                  </a:lnTo>
                  <a:lnTo>
                    <a:pt x="114" y="310"/>
                  </a:lnTo>
                  <a:lnTo>
                    <a:pt x="114" y="315"/>
                  </a:lnTo>
                  <a:lnTo>
                    <a:pt x="114" y="317"/>
                  </a:lnTo>
                  <a:lnTo>
                    <a:pt x="114" y="320"/>
                  </a:lnTo>
                  <a:lnTo>
                    <a:pt x="114" y="322"/>
                  </a:lnTo>
                  <a:lnTo>
                    <a:pt x="114" y="325"/>
                  </a:lnTo>
                  <a:lnTo>
                    <a:pt x="114" y="327"/>
                  </a:lnTo>
                  <a:lnTo>
                    <a:pt x="114" y="329"/>
                  </a:lnTo>
                  <a:lnTo>
                    <a:pt x="114" y="332"/>
                  </a:lnTo>
                  <a:lnTo>
                    <a:pt x="111" y="334"/>
                  </a:lnTo>
                  <a:lnTo>
                    <a:pt x="111" y="336"/>
                  </a:lnTo>
                  <a:lnTo>
                    <a:pt x="111" y="339"/>
                  </a:lnTo>
                  <a:lnTo>
                    <a:pt x="111" y="341"/>
                  </a:lnTo>
                  <a:lnTo>
                    <a:pt x="111" y="343"/>
                  </a:lnTo>
                  <a:lnTo>
                    <a:pt x="111" y="346"/>
                  </a:lnTo>
                  <a:lnTo>
                    <a:pt x="111" y="351"/>
                  </a:lnTo>
                  <a:lnTo>
                    <a:pt x="111" y="353"/>
                  </a:lnTo>
                  <a:lnTo>
                    <a:pt x="111" y="358"/>
                  </a:lnTo>
                  <a:lnTo>
                    <a:pt x="111" y="360"/>
                  </a:lnTo>
                  <a:lnTo>
                    <a:pt x="109" y="362"/>
                  </a:lnTo>
                  <a:lnTo>
                    <a:pt x="109" y="365"/>
                  </a:lnTo>
                  <a:lnTo>
                    <a:pt x="109" y="367"/>
                  </a:lnTo>
                  <a:lnTo>
                    <a:pt x="109" y="369"/>
                  </a:lnTo>
                  <a:lnTo>
                    <a:pt x="109" y="372"/>
                  </a:lnTo>
                  <a:lnTo>
                    <a:pt x="109" y="372"/>
                  </a:lnTo>
                  <a:lnTo>
                    <a:pt x="109" y="372"/>
                  </a:lnTo>
                  <a:lnTo>
                    <a:pt x="109" y="374"/>
                  </a:lnTo>
                  <a:lnTo>
                    <a:pt x="107" y="377"/>
                  </a:lnTo>
                  <a:lnTo>
                    <a:pt x="104" y="379"/>
                  </a:lnTo>
                  <a:lnTo>
                    <a:pt x="100" y="381"/>
                  </a:lnTo>
                  <a:lnTo>
                    <a:pt x="97" y="386"/>
                  </a:lnTo>
                  <a:lnTo>
                    <a:pt x="95" y="388"/>
                  </a:lnTo>
                  <a:lnTo>
                    <a:pt x="92" y="391"/>
                  </a:lnTo>
                  <a:lnTo>
                    <a:pt x="88" y="396"/>
                  </a:lnTo>
                  <a:lnTo>
                    <a:pt x="85" y="398"/>
                  </a:lnTo>
                  <a:lnTo>
                    <a:pt x="83" y="400"/>
                  </a:lnTo>
                  <a:lnTo>
                    <a:pt x="78" y="405"/>
                  </a:lnTo>
                  <a:lnTo>
                    <a:pt x="76" y="407"/>
                  </a:lnTo>
                  <a:lnTo>
                    <a:pt x="73" y="412"/>
                  </a:lnTo>
                  <a:lnTo>
                    <a:pt x="71" y="414"/>
                  </a:lnTo>
                  <a:lnTo>
                    <a:pt x="66" y="417"/>
                  </a:lnTo>
                  <a:lnTo>
                    <a:pt x="64" y="422"/>
                  </a:lnTo>
                  <a:lnTo>
                    <a:pt x="62" y="424"/>
                  </a:lnTo>
                  <a:lnTo>
                    <a:pt x="59" y="426"/>
                  </a:lnTo>
                  <a:lnTo>
                    <a:pt x="57" y="429"/>
                  </a:lnTo>
                  <a:lnTo>
                    <a:pt x="52" y="433"/>
                  </a:lnTo>
                  <a:lnTo>
                    <a:pt x="50" y="436"/>
                  </a:lnTo>
                  <a:lnTo>
                    <a:pt x="50" y="438"/>
                  </a:lnTo>
                  <a:lnTo>
                    <a:pt x="47" y="440"/>
                  </a:lnTo>
                  <a:lnTo>
                    <a:pt x="45" y="443"/>
                  </a:lnTo>
                  <a:lnTo>
                    <a:pt x="45" y="445"/>
                  </a:lnTo>
                  <a:lnTo>
                    <a:pt x="43" y="448"/>
                  </a:lnTo>
                  <a:lnTo>
                    <a:pt x="40" y="450"/>
                  </a:lnTo>
                  <a:lnTo>
                    <a:pt x="38" y="452"/>
                  </a:lnTo>
                  <a:lnTo>
                    <a:pt x="38" y="455"/>
                  </a:lnTo>
                  <a:lnTo>
                    <a:pt x="36" y="457"/>
                  </a:lnTo>
                  <a:lnTo>
                    <a:pt x="33" y="459"/>
                  </a:lnTo>
                  <a:lnTo>
                    <a:pt x="33" y="459"/>
                  </a:lnTo>
                  <a:lnTo>
                    <a:pt x="31" y="462"/>
                  </a:lnTo>
                  <a:lnTo>
                    <a:pt x="29" y="464"/>
                  </a:lnTo>
                  <a:lnTo>
                    <a:pt x="29" y="467"/>
                  </a:lnTo>
                  <a:lnTo>
                    <a:pt x="26" y="469"/>
                  </a:lnTo>
                  <a:lnTo>
                    <a:pt x="24" y="471"/>
                  </a:lnTo>
                  <a:lnTo>
                    <a:pt x="24" y="474"/>
                  </a:lnTo>
                  <a:lnTo>
                    <a:pt x="21" y="476"/>
                  </a:lnTo>
                  <a:lnTo>
                    <a:pt x="21" y="478"/>
                  </a:lnTo>
                  <a:lnTo>
                    <a:pt x="19" y="483"/>
                  </a:lnTo>
                  <a:lnTo>
                    <a:pt x="17" y="485"/>
                  </a:lnTo>
                  <a:lnTo>
                    <a:pt x="17" y="485"/>
                  </a:lnTo>
                  <a:lnTo>
                    <a:pt x="17" y="488"/>
                  </a:lnTo>
                  <a:lnTo>
                    <a:pt x="17" y="488"/>
                  </a:lnTo>
                  <a:lnTo>
                    <a:pt x="19" y="490"/>
                  </a:lnTo>
                  <a:lnTo>
                    <a:pt x="19" y="493"/>
                  </a:lnTo>
                  <a:lnTo>
                    <a:pt x="19" y="493"/>
                  </a:lnTo>
                  <a:lnTo>
                    <a:pt x="17" y="493"/>
                  </a:lnTo>
                  <a:lnTo>
                    <a:pt x="17" y="493"/>
                  </a:lnTo>
                  <a:lnTo>
                    <a:pt x="14" y="493"/>
                  </a:lnTo>
                  <a:lnTo>
                    <a:pt x="14" y="495"/>
                  </a:lnTo>
                  <a:lnTo>
                    <a:pt x="12" y="495"/>
                  </a:lnTo>
                  <a:lnTo>
                    <a:pt x="12" y="497"/>
                  </a:lnTo>
                  <a:lnTo>
                    <a:pt x="12" y="497"/>
                  </a:lnTo>
                  <a:lnTo>
                    <a:pt x="12" y="497"/>
                  </a:lnTo>
                  <a:lnTo>
                    <a:pt x="12" y="497"/>
                  </a:lnTo>
                  <a:lnTo>
                    <a:pt x="12" y="497"/>
                  </a:lnTo>
                  <a:lnTo>
                    <a:pt x="12" y="500"/>
                  </a:lnTo>
                  <a:lnTo>
                    <a:pt x="12" y="502"/>
                  </a:lnTo>
                  <a:lnTo>
                    <a:pt x="12" y="502"/>
                  </a:lnTo>
                  <a:lnTo>
                    <a:pt x="10" y="504"/>
                  </a:lnTo>
                  <a:lnTo>
                    <a:pt x="10" y="504"/>
                  </a:lnTo>
                  <a:lnTo>
                    <a:pt x="7" y="504"/>
                  </a:lnTo>
                  <a:lnTo>
                    <a:pt x="7" y="504"/>
                  </a:lnTo>
                  <a:lnTo>
                    <a:pt x="5" y="504"/>
                  </a:lnTo>
                  <a:lnTo>
                    <a:pt x="3" y="507"/>
                  </a:lnTo>
                  <a:lnTo>
                    <a:pt x="0" y="509"/>
                  </a:lnTo>
                  <a:lnTo>
                    <a:pt x="0" y="511"/>
                  </a:lnTo>
                  <a:lnTo>
                    <a:pt x="3" y="516"/>
                  </a:lnTo>
                  <a:lnTo>
                    <a:pt x="3" y="519"/>
                  </a:lnTo>
                  <a:lnTo>
                    <a:pt x="3" y="521"/>
                  </a:lnTo>
                  <a:lnTo>
                    <a:pt x="5" y="523"/>
                  </a:lnTo>
                  <a:lnTo>
                    <a:pt x="5" y="523"/>
                  </a:lnTo>
                  <a:lnTo>
                    <a:pt x="5" y="526"/>
                  </a:lnTo>
                  <a:lnTo>
                    <a:pt x="5" y="528"/>
                  </a:lnTo>
                  <a:lnTo>
                    <a:pt x="5" y="528"/>
                  </a:lnTo>
                  <a:lnTo>
                    <a:pt x="5" y="530"/>
                  </a:lnTo>
                  <a:lnTo>
                    <a:pt x="7" y="533"/>
                  </a:lnTo>
                  <a:lnTo>
                    <a:pt x="7" y="535"/>
                  </a:lnTo>
                  <a:lnTo>
                    <a:pt x="7" y="535"/>
                  </a:lnTo>
                  <a:lnTo>
                    <a:pt x="7" y="538"/>
                  </a:lnTo>
                  <a:lnTo>
                    <a:pt x="7" y="540"/>
                  </a:lnTo>
                  <a:lnTo>
                    <a:pt x="7" y="542"/>
                  </a:lnTo>
                  <a:lnTo>
                    <a:pt x="7" y="542"/>
                  </a:lnTo>
                  <a:lnTo>
                    <a:pt x="10" y="545"/>
                  </a:lnTo>
                  <a:lnTo>
                    <a:pt x="10" y="547"/>
                  </a:lnTo>
                  <a:lnTo>
                    <a:pt x="10" y="549"/>
                  </a:lnTo>
                  <a:lnTo>
                    <a:pt x="21" y="566"/>
                  </a:lnTo>
                  <a:lnTo>
                    <a:pt x="33" y="582"/>
                  </a:lnTo>
                  <a:lnTo>
                    <a:pt x="52" y="582"/>
                  </a:lnTo>
                  <a:lnTo>
                    <a:pt x="55" y="582"/>
                  </a:lnTo>
                  <a:lnTo>
                    <a:pt x="57" y="587"/>
                  </a:lnTo>
                  <a:lnTo>
                    <a:pt x="57" y="587"/>
                  </a:lnTo>
                  <a:lnTo>
                    <a:pt x="57" y="587"/>
                  </a:lnTo>
                  <a:lnTo>
                    <a:pt x="57" y="590"/>
                  </a:lnTo>
                  <a:lnTo>
                    <a:pt x="57" y="590"/>
                  </a:lnTo>
                  <a:lnTo>
                    <a:pt x="57" y="590"/>
                  </a:lnTo>
                  <a:lnTo>
                    <a:pt x="57" y="592"/>
                  </a:lnTo>
                  <a:lnTo>
                    <a:pt x="57" y="594"/>
                  </a:lnTo>
                  <a:lnTo>
                    <a:pt x="57" y="594"/>
                  </a:lnTo>
                  <a:lnTo>
                    <a:pt x="59" y="597"/>
                  </a:lnTo>
                  <a:lnTo>
                    <a:pt x="59" y="597"/>
                  </a:lnTo>
                  <a:lnTo>
                    <a:pt x="59" y="599"/>
                  </a:lnTo>
                  <a:lnTo>
                    <a:pt x="59" y="599"/>
                  </a:lnTo>
                  <a:lnTo>
                    <a:pt x="59" y="599"/>
                  </a:lnTo>
                  <a:lnTo>
                    <a:pt x="62" y="599"/>
                  </a:lnTo>
                  <a:lnTo>
                    <a:pt x="62" y="599"/>
                  </a:lnTo>
                  <a:lnTo>
                    <a:pt x="62" y="599"/>
                  </a:lnTo>
                  <a:lnTo>
                    <a:pt x="62" y="601"/>
                  </a:lnTo>
                  <a:lnTo>
                    <a:pt x="62" y="601"/>
                  </a:lnTo>
                  <a:lnTo>
                    <a:pt x="62" y="601"/>
                  </a:lnTo>
                  <a:lnTo>
                    <a:pt x="62" y="599"/>
                  </a:lnTo>
                  <a:lnTo>
                    <a:pt x="64" y="599"/>
                  </a:lnTo>
                  <a:lnTo>
                    <a:pt x="64" y="599"/>
                  </a:lnTo>
                  <a:lnTo>
                    <a:pt x="64" y="599"/>
                  </a:lnTo>
                  <a:lnTo>
                    <a:pt x="64" y="601"/>
                  </a:lnTo>
                  <a:lnTo>
                    <a:pt x="64" y="601"/>
                  </a:lnTo>
                  <a:lnTo>
                    <a:pt x="64" y="601"/>
                  </a:lnTo>
                  <a:lnTo>
                    <a:pt x="64" y="601"/>
                  </a:lnTo>
                  <a:lnTo>
                    <a:pt x="66" y="601"/>
                  </a:lnTo>
                  <a:lnTo>
                    <a:pt x="69" y="601"/>
                  </a:lnTo>
                  <a:lnTo>
                    <a:pt x="69" y="601"/>
                  </a:lnTo>
                  <a:lnTo>
                    <a:pt x="69" y="604"/>
                  </a:lnTo>
                  <a:lnTo>
                    <a:pt x="69" y="604"/>
                  </a:lnTo>
                  <a:lnTo>
                    <a:pt x="69" y="606"/>
                  </a:lnTo>
                  <a:lnTo>
                    <a:pt x="69" y="604"/>
                  </a:lnTo>
                  <a:lnTo>
                    <a:pt x="69" y="604"/>
                  </a:lnTo>
                  <a:lnTo>
                    <a:pt x="71" y="604"/>
                  </a:lnTo>
                  <a:lnTo>
                    <a:pt x="71" y="604"/>
                  </a:lnTo>
                  <a:lnTo>
                    <a:pt x="71" y="606"/>
                  </a:lnTo>
                  <a:lnTo>
                    <a:pt x="71" y="606"/>
                  </a:lnTo>
                  <a:lnTo>
                    <a:pt x="71" y="606"/>
                  </a:lnTo>
                  <a:lnTo>
                    <a:pt x="73" y="606"/>
                  </a:lnTo>
                  <a:lnTo>
                    <a:pt x="73" y="606"/>
                  </a:lnTo>
                  <a:lnTo>
                    <a:pt x="76" y="609"/>
                  </a:lnTo>
                  <a:lnTo>
                    <a:pt x="76" y="613"/>
                  </a:lnTo>
                  <a:lnTo>
                    <a:pt x="76" y="616"/>
                  </a:lnTo>
                  <a:lnTo>
                    <a:pt x="76" y="616"/>
                  </a:lnTo>
                  <a:lnTo>
                    <a:pt x="76" y="616"/>
                  </a:lnTo>
                  <a:lnTo>
                    <a:pt x="76" y="616"/>
                  </a:lnTo>
                  <a:lnTo>
                    <a:pt x="76" y="616"/>
                  </a:lnTo>
                  <a:lnTo>
                    <a:pt x="76" y="616"/>
                  </a:lnTo>
                  <a:lnTo>
                    <a:pt x="76" y="618"/>
                  </a:lnTo>
                  <a:lnTo>
                    <a:pt x="76" y="616"/>
                  </a:lnTo>
                  <a:lnTo>
                    <a:pt x="76" y="616"/>
                  </a:lnTo>
                  <a:lnTo>
                    <a:pt x="78" y="616"/>
                  </a:lnTo>
                  <a:lnTo>
                    <a:pt x="78" y="618"/>
                  </a:lnTo>
                  <a:lnTo>
                    <a:pt x="78" y="618"/>
                  </a:lnTo>
                  <a:lnTo>
                    <a:pt x="78" y="618"/>
                  </a:lnTo>
                  <a:lnTo>
                    <a:pt x="78" y="618"/>
                  </a:lnTo>
                  <a:lnTo>
                    <a:pt x="78" y="620"/>
                  </a:lnTo>
                  <a:lnTo>
                    <a:pt x="78" y="623"/>
                  </a:lnTo>
                  <a:lnTo>
                    <a:pt x="78" y="625"/>
                  </a:lnTo>
                  <a:lnTo>
                    <a:pt x="78" y="627"/>
                  </a:lnTo>
                  <a:lnTo>
                    <a:pt x="78" y="627"/>
                  </a:lnTo>
                  <a:lnTo>
                    <a:pt x="78" y="630"/>
                  </a:lnTo>
                  <a:lnTo>
                    <a:pt x="78" y="630"/>
                  </a:lnTo>
                  <a:lnTo>
                    <a:pt x="78" y="630"/>
                  </a:lnTo>
                  <a:lnTo>
                    <a:pt x="78" y="630"/>
                  </a:lnTo>
                  <a:lnTo>
                    <a:pt x="78" y="630"/>
                  </a:lnTo>
                  <a:lnTo>
                    <a:pt x="78" y="632"/>
                  </a:lnTo>
                  <a:lnTo>
                    <a:pt x="78" y="632"/>
                  </a:lnTo>
                  <a:lnTo>
                    <a:pt x="78" y="632"/>
                  </a:lnTo>
                  <a:lnTo>
                    <a:pt x="78" y="632"/>
                  </a:lnTo>
                  <a:lnTo>
                    <a:pt x="78" y="632"/>
                  </a:lnTo>
                  <a:lnTo>
                    <a:pt x="78" y="632"/>
                  </a:lnTo>
                  <a:lnTo>
                    <a:pt x="81" y="635"/>
                  </a:lnTo>
                  <a:lnTo>
                    <a:pt x="81" y="635"/>
                  </a:lnTo>
                  <a:lnTo>
                    <a:pt x="83" y="637"/>
                  </a:lnTo>
                  <a:lnTo>
                    <a:pt x="83" y="637"/>
                  </a:lnTo>
                  <a:lnTo>
                    <a:pt x="83" y="635"/>
                  </a:lnTo>
                  <a:lnTo>
                    <a:pt x="85" y="635"/>
                  </a:lnTo>
                  <a:lnTo>
                    <a:pt x="85" y="635"/>
                  </a:lnTo>
                  <a:lnTo>
                    <a:pt x="88" y="637"/>
                  </a:lnTo>
                  <a:lnTo>
                    <a:pt x="85" y="637"/>
                  </a:lnTo>
                  <a:lnTo>
                    <a:pt x="85" y="637"/>
                  </a:lnTo>
                  <a:lnTo>
                    <a:pt x="85" y="639"/>
                  </a:lnTo>
                  <a:lnTo>
                    <a:pt x="85" y="639"/>
                  </a:lnTo>
                  <a:lnTo>
                    <a:pt x="88" y="639"/>
                  </a:lnTo>
                  <a:lnTo>
                    <a:pt x="88" y="639"/>
                  </a:lnTo>
                  <a:lnTo>
                    <a:pt x="88" y="639"/>
                  </a:lnTo>
                  <a:lnTo>
                    <a:pt x="88" y="642"/>
                  </a:lnTo>
                  <a:lnTo>
                    <a:pt x="88" y="642"/>
                  </a:lnTo>
                  <a:lnTo>
                    <a:pt x="88" y="642"/>
                  </a:lnTo>
                  <a:lnTo>
                    <a:pt x="88" y="642"/>
                  </a:lnTo>
                  <a:lnTo>
                    <a:pt x="88" y="644"/>
                  </a:lnTo>
                  <a:lnTo>
                    <a:pt x="88" y="644"/>
                  </a:lnTo>
                  <a:lnTo>
                    <a:pt x="88" y="644"/>
                  </a:lnTo>
                  <a:lnTo>
                    <a:pt x="88" y="644"/>
                  </a:lnTo>
                  <a:lnTo>
                    <a:pt x="88" y="644"/>
                  </a:lnTo>
                  <a:lnTo>
                    <a:pt x="88" y="644"/>
                  </a:lnTo>
                  <a:lnTo>
                    <a:pt x="88" y="646"/>
                  </a:lnTo>
                  <a:lnTo>
                    <a:pt x="85" y="646"/>
                  </a:lnTo>
                  <a:lnTo>
                    <a:pt x="85" y="646"/>
                  </a:lnTo>
                  <a:lnTo>
                    <a:pt x="85" y="649"/>
                  </a:lnTo>
                  <a:lnTo>
                    <a:pt x="88" y="649"/>
                  </a:lnTo>
                  <a:lnTo>
                    <a:pt x="88" y="649"/>
                  </a:lnTo>
                  <a:lnTo>
                    <a:pt x="88" y="649"/>
                  </a:lnTo>
                  <a:lnTo>
                    <a:pt x="88" y="649"/>
                  </a:lnTo>
                  <a:lnTo>
                    <a:pt x="90" y="653"/>
                  </a:lnTo>
                  <a:lnTo>
                    <a:pt x="90" y="653"/>
                  </a:lnTo>
                  <a:lnTo>
                    <a:pt x="88" y="653"/>
                  </a:lnTo>
                  <a:lnTo>
                    <a:pt x="88" y="656"/>
                  </a:lnTo>
                  <a:lnTo>
                    <a:pt x="88" y="656"/>
                  </a:lnTo>
                  <a:lnTo>
                    <a:pt x="90" y="656"/>
                  </a:lnTo>
                  <a:lnTo>
                    <a:pt x="90" y="656"/>
                  </a:lnTo>
                  <a:lnTo>
                    <a:pt x="90" y="656"/>
                  </a:lnTo>
                  <a:lnTo>
                    <a:pt x="88" y="656"/>
                  </a:lnTo>
                  <a:lnTo>
                    <a:pt x="88" y="656"/>
                  </a:lnTo>
                  <a:lnTo>
                    <a:pt x="88" y="656"/>
                  </a:lnTo>
                  <a:lnTo>
                    <a:pt x="88" y="658"/>
                  </a:lnTo>
                  <a:lnTo>
                    <a:pt x="88" y="658"/>
                  </a:lnTo>
                  <a:lnTo>
                    <a:pt x="88" y="661"/>
                  </a:lnTo>
                  <a:lnTo>
                    <a:pt x="88" y="663"/>
                  </a:lnTo>
                  <a:lnTo>
                    <a:pt x="90" y="663"/>
                  </a:lnTo>
                  <a:lnTo>
                    <a:pt x="90" y="665"/>
                  </a:lnTo>
                  <a:lnTo>
                    <a:pt x="92" y="668"/>
                  </a:lnTo>
                  <a:lnTo>
                    <a:pt x="90" y="668"/>
                  </a:lnTo>
                  <a:lnTo>
                    <a:pt x="88" y="670"/>
                  </a:lnTo>
                  <a:lnTo>
                    <a:pt x="88" y="672"/>
                  </a:lnTo>
                  <a:lnTo>
                    <a:pt x="88" y="672"/>
                  </a:lnTo>
                  <a:lnTo>
                    <a:pt x="88" y="675"/>
                  </a:lnTo>
                  <a:lnTo>
                    <a:pt x="88" y="677"/>
                  </a:lnTo>
                  <a:lnTo>
                    <a:pt x="88" y="677"/>
                  </a:lnTo>
                  <a:lnTo>
                    <a:pt x="88" y="677"/>
                  </a:lnTo>
                  <a:lnTo>
                    <a:pt x="88" y="677"/>
                  </a:lnTo>
                  <a:lnTo>
                    <a:pt x="88" y="677"/>
                  </a:lnTo>
                  <a:lnTo>
                    <a:pt x="88" y="680"/>
                  </a:lnTo>
                  <a:lnTo>
                    <a:pt x="88" y="680"/>
                  </a:lnTo>
                  <a:lnTo>
                    <a:pt x="85" y="682"/>
                  </a:lnTo>
                  <a:lnTo>
                    <a:pt x="85" y="682"/>
                  </a:lnTo>
                  <a:lnTo>
                    <a:pt x="85" y="687"/>
                  </a:lnTo>
                  <a:lnTo>
                    <a:pt x="85" y="691"/>
                  </a:lnTo>
                  <a:lnTo>
                    <a:pt x="85" y="696"/>
                  </a:lnTo>
                  <a:lnTo>
                    <a:pt x="88" y="698"/>
                  </a:lnTo>
                  <a:lnTo>
                    <a:pt x="88" y="701"/>
                  </a:lnTo>
                  <a:lnTo>
                    <a:pt x="88" y="701"/>
                  </a:lnTo>
                  <a:lnTo>
                    <a:pt x="88" y="703"/>
                  </a:lnTo>
                  <a:lnTo>
                    <a:pt x="88" y="706"/>
                  </a:lnTo>
                  <a:lnTo>
                    <a:pt x="88" y="706"/>
                  </a:lnTo>
                  <a:lnTo>
                    <a:pt x="92" y="715"/>
                  </a:lnTo>
                  <a:lnTo>
                    <a:pt x="92" y="715"/>
                  </a:lnTo>
                  <a:lnTo>
                    <a:pt x="92" y="717"/>
                  </a:lnTo>
                  <a:lnTo>
                    <a:pt x="92" y="717"/>
                  </a:lnTo>
                  <a:lnTo>
                    <a:pt x="90" y="720"/>
                  </a:lnTo>
                  <a:lnTo>
                    <a:pt x="90" y="720"/>
                  </a:lnTo>
                  <a:lnTo>
                    <a:pt x="92" y="722"/>
                  </a:lnTo>
                  <a:lnTo>
                    <a:pt x="92" y="722"/>
                  </a:lnTo>
                  <a:lnTo>
                    <a:pt x="92" y="722"/>
                  </a:lnTo>
                  <a:lnTo>
                    <a:pt x="92" y="722"/>
                  </a:lnTo>
                  <a:lnTo>
                    <a:pt x="92" y="722"/>
                  </a:lnTo>
                  <a:lnTo>
                    <a:pt x="95" y="722"/>
                  </a:lnTo>
                  <a:lnTo>
                    <a:pt x="95" y="722"/>
                  </a:lnTo>
                  <a:lnTo>
                    <a:pt x="95" y="722"/>
                  </a:lnTo>
                  <a:lnTo>
                    <a:pt x="95" y="722"/>
                  </a:lnTo>
                  <a:lnTo>
                    <a:pt x="97" y="724"/>
                  </a:lnTo>
                  <a:lnTo>
                    <a:pt x="97" y="727"/>
                  </a:lnTo>
                  <a:lnTo>
                    <a:pt x="97" y="727"/>
                  </a:lnTo>
                  <a:lnTo>
                    <a:pt x="100" y="727"/>
                  </a:lnTo>
                  <a:lnTo>
                    <a:pt x="100" y="729"/>
                  </a:lnTo>
                  <a:lnTo>
                    <a:pt x="100" y="729"/>
                  </a:lnTo>
                  <a:lnTo>
                    <a:pt x="100" y="732"/>
                  </a:lnTo>
                  <a:lnTo>
                    <a:pt x="100" y="732"/>
                  </a:lnTo>
                  <a:lnTo>
                    <a:pt x="100" y="732"/>
                  </a:lnTo>
                  <a:lnTo>
                    <a:pt x="107" y="739"/>
                  </a:lnTo>
                  <a:lnTo>
                    <a:pt x="109" y="743"/>
                  </a:lnTo>
                  <a:lnTo>
                    <a:pt x="111" y="743"/>
                  </a:lnTo>
                  <a:lnTo>
                    <a:pt x="111" y="743"/>
                  </a:lnTo>
                  <a:lnTo>
                    <a:pt x="114" y="746"/>
                  </a:lnTo>
                  <a:lnTo>
                    <a:pt x="116" y="748"/>
                  </a:lnTo>
                  <a:lnTo>
                    <a:pt x="118" y="748"/>
                  </a:lnTo>
                  <a:lnTo>
                    <a:pt x="121" y="751"/>
                  </a:lnTo>
                  <a:lnTo>
                    <a:pt x="118" y="751"/>
                  </a:lnTo>
                  <a:lnTo>
                    <a:pt x="107" y="753"/>
                  </a:lnTo>
                  <a:lnTo>
                    <a:pt x="104" y="753"/>
                  </a:lnTo>
                  <a:lnTo>
                    <a:pt x="95" y="751"/>
                  </a:lnTo>
                  <a:lnTo>
                    <a:pt x="92" y="751"/>
                  </a:lnTo>
                  <a:lnTo>
                    <a:pt x="90" y="751"/>
                  </a:lnTo>
                  <a:lnTo>
                    <a:pt x="90" y="751"/>
                  </a:lnTo>
                  <a:lnTo>
                    <a:pt x="88" y="751"/>
                  </a:lnTo>
                  <a:lnTo>
                    <a:pt x="88" y="753"/>
                  </a:lnTo>
                  <a:lnTo>
                    <a:pt x="88" y="753"/>
                  </a:lnTo>
                  <a:lnTo>
                    <a:pt x="85" y="753"/>
                  </a:lnTo>
                  <a:lnTo>
                    <a:pt x="83" y="753"/>
                  </a:lnTo>
                  <a:lnTo>
                    <a:pt x="81" y="751"/>
                  </a:lnTo>
                  <a:lnTo>
                    <a:pt x="78" y="751"/>
                  </a:lnTo>
                  <a:lnTo>
                    <a:pt x="71" y="753"/>
                  </a:lnTo>
                  <a:lnTo>
                    <a:pt x="69" y="753"/>
                  </a:lnTo>
                  <a:lnTo>
                    <a:pt x="55" y="751"/>
                  </a:lnTo>
                  <a:lnTo>
                    <a:pt x="40" y="751"/>
                  </a:lnTo>
                  <a:lnTo>
                    <a:pt x="40" y="751"/>
                  </a:lnTo>
                  <a:lnTo>
                    <a:pt x="40" y="751"/>
                  </a:lnTo>
                  <a:lnTo>
                    <a:pt x="40" y="751"/>
                  </a:lnTo>
                  <a:lnTo>
                    <a:pt x="40" y="753"/>
                  </a:lnTo>
                  <a:lnTo>
                    <a:pt x="40" y="753"/>
                  </a:lnTo>
                  <a:lnTo>
                    <a:pt x="38" y="758"/>
                  </a:lnTo>
                  <a:lnTo>
                    <a:pt x="36" y="760"/>
                  </a:lnTo>
                  <a:lnTo>
                    <a:pt x="31" y="762"/>
                  </a:lnTo>
                  <a:lnTo>
                    <a:pt x="29" y="767"/>
                  </a:lnTo>
                  <a:lnTo>
                    <a:pt x="29" y="769"/>
                  </a:lnTo>
                  <a:lnTo>
                    <a:pt x="33" y="772"/>
                  </a:lnTo>
                  <a:lnTo>
                    <a:pt x="47" y="791"/>
                  </a:lnTo>
                  <a:lnTo>
                    <a:pt x="47" y="793"/>
                  </a:lnTo>
                  <a:lnTo>
                    <a:pt x="50" y="793"/>
                  </a:lnTo>
                  <a:lnTo>
                    <a:pt x="62" y="805"/>
                  </a:lnTo>
                  <a:lnTo>
                    <a:pt x="73" y="814"/>
                  </a:lnTo>
                  <a:lnTo>
                    <a:pt x="73" y="814"/>
                  </a:lnTo>
                  <a:lnTo>
                    <a:pt x="73" y="814"/>
                  </a:lnTo>
                  <a:lnTo>
                    <a:pt x="76" y="814"/>
                  </a:lnTo>
                  <a:lnTo>
                    <a:pt x="76" y="814"/>
                  </a:lnTo>
                  <a:lnTo>
                    <a:pt x="76" y="814"/>
                  </a:lnTo>
                  <a:lnTo>
                    <a:pt x="76" y="814"/>
                  </a:lnTo>
                  <a:lnTo>
                    <a:pt x="78" y="814"/>
                  </a:lnTo>
                  <a:lnTo>
                    <a:pt x="78" y="817"/>
                  </a:lnTo>
                  <a:lnTo>
                    <a:pt x="78" y="817"/>
                  </a:lnTo>
                  <a:lnTo>
                    <a:pt x="81" y="817"/>
                  </a:lnTo>
                  <a:lnTo>
                    <a:pt x="81" y="817"/>
                  </a:lnTo>
                  <a:lnTo>
                    <a:pt x="81" y="817"/>
                  </a:lnTo>
                  <a:lnTo>
                    <a:pt x="81" y="817"/>
                  </a:lnTo>
                  <a:lnTo>
                    <a:pt x="81" y="819"/>
                  </a:lnTo>
                  <a:lnTo>
                    <a:pt x="81" y="819"/>
                  </a:lnTo>
                  <a:lnTo>
                    <a:pt x="81" y="822"/>
                  </a:lnTo>
                  <a:lnTo>
                    <a:pt x="81" y="822"/>
                  </a:lnTo>
                  <a:lnTo>
                    <a:pt x="83" y="822"/>
                  </a:lnTo>
                  <a:lnTo>
                    <a:pt x="85" y="822"/>
                  </a:lnTo>
                  <a:lnTo>
                    <a:pt x="85" y="822"/>
                  </a:lnTo>
                  <a:lnTo>
                    <a:pt x="88" y="822"/>
                  </a:lnTo>
                  <a:lnTo>
                    <a:pt x="88" y="824"/>
                  </a:lnTo>
                  <a:lnTo>
                    <a:pt x="90" y="826"/>
                  </a:lnTo>
                  <a:lnTo>
                    <a:pt x="92" y="831"/>
                  </a:lnTo>
                  <a:lnTo>
                    <a:pt x="95" y="831"/>
                  </a:lnTo>
                  <a:lnTo>
                    <a:pt x="95" y="833"/>
                  </a:lnTo>
                  <a:lnTo>
                    <a:pt x="102" y="850"/>
                  </a:lnTo>
                  <a:lnTo>
                    <a:pt x="107" y="862"/>
                  </a:lnTo>
                  <a:lnTo>
                    <a:pt x="107" y="866"/>
                  </a:lnTo>
                  <a:lnTo>
                    <a:pt x="109" y="866"/>
                  </a:lnTo>
                  <a:lnTo>
                    <a:pt x="111" y="866"/>
                  </a:lnTo>
                  <a:lnTo>
                    <a:pt x="114" y="869"/>
                  </a:lnTo>
                  <a:lnTo>
                    <a:pt x="114" y="869"/>
                  </a:lnTo>
                  <a:lnTo>
                    <a:pt x="114" y="874"/>
                  </a:lnTo>
                  <a:lnTo>
                    <a:pt x="114" y="876"/>
                  </a:lnTo>
                  <a:lnTo>
                    <a:pt x="111" y="881"/>
                  </a:lnTo>
                  <a:lnTo>
                    <a:pt x="109" y="883"/>
                  </a:lnTo>
                  <a:lnTo>
                    <a:pt x="111" y="883"/>
                  </a:lnTo>
                  <a:lnTo>
                    <a:pt x="114" y="883"/>
                  </a:lnTo>
                  <a:lnTo>
                    <a:pt x="118" y="883"/>
                  </a:lnTo>
                  <a:lnTo>
                    <a:pt x="121" y="883"/>
                  </a:lnTo>
                  <a:lnTo>
                    <a:pt x="123" y="885"/>
                  </a:lnTo>
                  <a:lnTo>
                    <a:pt x="126" y="885"/>
                  </a:lnTo>
                  <a:lnTo>
                    <a:pt x="126" y="885"/>
                  </a:lnTo>
                  <a:lnTo>
                    <a:pt x="133" y="885"/>
                  </a:lnTo>
                  <a:lnTo>
                    <a:pt x="135" y="883"/>
                  </a:lnTo>
                  <a:lnTo>
                    <a:pt x="135" y="883"/>
                  </a:lnTo>
                  <a:lnTo>
                    <a:pt x="137" y="883"/>
                  </a:lnTo>
                  <a:lnTo>
                    <a:pt x="137" y="881"/>
                  </a:lnTo>
                  <a:lnTo>
                    <a:pt x="140" y="881"/>
                  </a:lnTo>
                  <a:lnTo>
                    <a:pt x="140" y="878"/>
                  </a:lnTo>
                  <a:lnTo>
                    <a:pt x="142" y="878"/>
                  </a:lnTo>
                  <a:lnTo>
                    <a:pt x="144" y="878"/>
                  </a:lnTo>
                  <a:lnTo>
                    <a:pt x="147" y="878"/>
                  </a:lnTo>
                  <a:lnTo>
                    <a:pt x="147" y="878"/>
                  </a:lnTo>
                  <a:lnTo>
                    <a:pt x="149" y="878"/>
                  </a:lnTo>
                  <a:lnTo>
                    <a:pt x="149" y="878"/>
                  </a:lnTo>
                  <a:lnTo>
                    <a:pt x="152" y="876"/>
                  </a:lnTo>
                  <a:lnTo>
                    <a:pt x="152" y="876"/>
                  </a:lnTo>
                  <a:lnTo>
                    <a:pt x="156" y="874"/>
                  </a:lnTo>
                  <a:lnTo>
                    <a:pt x="159" y="874"/>
                  </a:lnTo>
                  <a:lnTo>
                    <a:pt x="159" y="874"/>
                  </a:lnTo>
                  <a:lnTo>
                    <a:pt x="159" y="869"/>
                  </a:lnTo>
                  <a:lnTo>
                    <a:pt x="159" y="869"/>
                  </a:lnTo>
                  <a:lnTo>
                    <a:pt x="159" y="869"/>
                  </a:lnTo>
                  <a:lnTo>
                    <a:pt x="159" y="869"/>
                  </a:lnTo>
                  <a:lnTo>
                    <a:pt x="161" y="869"/>
                  </a:lnTo>
                  <a:lnTo>
                    <a:pt x="161" y="869"/>
                  </a:lnTo>
                  <a:lnTo>
                    <a:pt x="161" y="869"/>
                  </a:lnTo>
                  <a:lnTo>
                    <a:pt x="161" y="869"/>
                  </a:lnTo>
                  <a:lnTo>
                    <a:pt x="163" y="866"/>
                  </a:lnTo>
                  <a:lnTo>
                    <a:pt x="163" y="866"/>
                  </a:lnTo>
                  <a:lnTo>
                    <a:pt x="163" y="864"/>
                  </a:lnTo>
                  <a:lnTo>
                    <a:pt x="166" y="864"/>
                  </a:lnTo>
                  <a:lnTo>
                    <a:pt x="166" y="864"/>
                  </a:lnTo>
                  <a:lnTo>
                    <a:pt x="166" y="864"/>
                  </a:lnTo>
                  <a:lnTo>
                    <a:pt x="166" y="864"/>
                  </a:lnTo>
                  <a:lnTo>
                    <a:pt x="166" y="866"/>
                  </a:lnTo>
                  <a:lnTo>
                    <a:pt x="166" y="866"/>
                  </a:lnTo>
                  <a:lnTo>
                    <a:pt x="166" y="869"/>
                  </a:lnTo>
                  <a:lnTo>
                    <a:pt x="168" y="869"/>
                  </a:lnTo>
                  <a:lnTo>
                    <a:pt x="168" y="869"/>
                  </a:lnTo>
                  <a:lnTo>
                    <a:pt x="168" y="869"/>
                  </a:lnTo>
                  <a:lnTo>
                    <a:pt x="171" y="869"/>
                  </a:lnTo>
                  <a:lnTo>
                    <a:pt x="171" y="871"/>
                  </a:lnTo>
                  <a:lnTo>
                    <a:pt x="171" y="871"/>
                  </a:lnTo>
                  <a:lnTo>
                    <a:pt x="171" y="871"/>
                  </a:lnTo>
                  <a:lnTo>
                    <a:pt x="171" y="871"/>
                  </a:lnTo>
                  <a:lnTo>
                    <a:pt x="171" y="874"/>
                  </a:lnTo>
                  <a:lnTo>
                    <a:pt x="171" y="874"/>
                  </a:lnTo>
                  <a:lnTo>
                    <a:pt x="171" y="874"/>
                  </a:lnTo>
                  <a:lnTo>
                    <a:pt x="171" y="876"/>
                  </a:lnTo>
                  <a:lnTo>
                    <a:pt x="173" y="876"/>
                  </a:lnTo>
                  <a:lnTo>
                    <a:pt x="175" y="876"/>
                  </a:lnTo>
                  <a:lnTo>
                    <a:pt x="175" y="876"/>
                  </a:lnTo>
                  <a:lnTo>
                    <a:pt x="178" y="878"/>
                  </a:lnTo>
                  <a:lnTo>
                    <a:pt x="178" y="881"/>
                  </a:lnTo>
                  <a:lnTo>
                    <a:pt x="180" y="881"/>
                  </a:lnTo>
                  <a:lnTo>
                    <a:pt x="180" y="881"/>
                  </a:lnTo>
                  <a:lnTo>
                    <a:pt x="180" y="881"/>
                  </a:lnTo>
                  <a:lnTo>
                    <a:pt x="180" y="881"/>
                  </a:lnTo>
                  <a:lnTo>
                    <a:pt x="182" y="881"/>
                  </a:lnTo>
                  <a:lnTo>
                    <a:pt x="182" y="881"/>
                  </a:lnTo>
                  <a:lnTo>
                    <a:pt x="182" y="881"/>
                  </a:lnTo>
                  <a:lnTo>
                    <a:pt x="182" y="881"/>
                  </a:lnTo>
                  <a:lnTo>
                    <a:pt x="182" y="881"/>
                  </a:lnTo>
                  <a:lnTo>
                    <a:pt x="182" y="881"/>
                  </a:lnTo>
                  <a:lnTo>
                    <a:pt x="182" y="878"/>
                  </a:lnTo>
                  <a:lnTo>
                    <a:pt x="182" y="878"/>
                  </a:lnTo>
                  <a:lnTo>
                    <a:pt x="182" y="878"/>
                  </a:lnTo>
                  <a:lnTo>
                    <a:pt x="185" y="878"/>
                  </a:lnTo>
                  <a:lnTo>
                    <a:pt x="185" y="876"/>
                  </a:lnTo>
                  <a:lnTo>
                    <a:pt x="187" y="876"/>
                  </a:lnTo>
                  <a:lnTo>
                    <a:pt x="189" y="876"/>
                  </a:lnTo>
                  <a:lnTo>
                    <a:pt x="189" y="876"/>
                  </a:lnTo>
                  <a:lnTo>
                    <a:pt x="189" y="876"/>
                  </a:lnTo>
                  <a:lnTo>
                    <a:pt x="192" y="876"/>
                  </a:lnTo>
                  <a:lnTo>
                    <a:pt x="192" y="876"/>
                  </a:lnTo>
                  <a:lnTo>
                    <a:pt x="194" y="876"/>
                  </a:lnTo>
                  <a:lnTo>
                    <a:pt x="194" y="876"/>
                  </a:lnTo>
                  <a:lnTo>
                    <a:pt x="194" y="874"/>
                  </a:lnTo>
                  <a:lnTo>
                    <a:pt x="194" y="874"/>
                  </a:lnTo>
                  <a:lnTo>
                    <a:pt x="194" y="874"/>
                  </a:lnTo>
                  <a:lnTo>
                    <a:pt x="194" y="874"/>
                  </a:lnTo>
                  <a:lnTo>
                    <a:pt x="197" y="874"/>
                  </a:lnTo>
                  <a:lnTo>
                    <a:pt x="197" y="874"/>
                  </a:lnTo>
                  <a:lnTo>
                    <a:pt x="197" y="874"/>
                  </a:lnTo>
                  <a:lnTo>
                    <a:pt x="197" y="874"/>
                  </a:lnTo>
                  <a:lnTo>
                    <a:pt x="199" y="874"/>
                  </a:lnTo>
                  <a:lnTo>
                    <a:pt x="199" y="871"/>
                  </a:lnTo>
                  <a:lnTo>
                    <a:pt x="201" y="869"/>
                  </a:lnTo>
                  <a:lnTo>
                    <a:pt x="201" y="869"/>
                  </a:lnTo>
                  <a:lnTo>
                    <a:pt x="201" y="869"/>
                  </a:lnTo>
                  <a:lnTo>
                    <a:pt x="201" y="869"/>
                  </a:lnTo>
                  <a:lnTo>
                    <a:pt x="201" y="869"/>
                  </a:lnTo>
                  <a:lnTo>
                    <a:pt x="204" y="869"/>
                  </a:lnTo>
                  <a:lnTo>
                    <a:pt x="204" y="866"/>
                  </a:lnTo>
                  <a:lnTo>
                    <a:pt x="204" y="866"/>
                  </a:lnTo>
                  <a:lnTo>
                    <a:pt x="204" y="866"/>
                  </a:lnTo>
                  <a:lnTo>
                    <a:pt x="211" y="864"/>
                  </a:lnTo>
                  <a:lnTo>
                    <a:pt x="213" y="864"/>
                  </a:lnTo>
                  <a:lnTo>
                    <a:pt x="213" y="862"/>
                  </a:lnTo>
                  <a:lnTo>
                    <a:pt x="215" y="864"/>
                  </a:lnTo>
                  <a:lnTo>
                    <a:pt x="215" y="862"/>
                  </a:lnTo>
                  <a:lnTo>
                    <a:pt x="218" y="862"/>
                  </a:lnTo>
                  <a:lnTo>
                    <a:pt x="218" y="862"/>
                  </a:lnTo>
                  <a:lnTo>
                    <a:pt x="218" y="862"/>
                  </a:lnTo>
                  <a:lnTo>
                    <a:pt x="220" y="862"/>
                  </a:lnTo>
                  <a:lnTo>
                    <a:pt x="223" y="859"/>
                  </a:lnTo>
                  <a:lnTo>
                    <a:pt x="223" y="859"/>
                  </a:lnTo>
                  <a:lnTo>
                    <a:pt x="225" y="859"/>
                  </a:lnTo>
                  <a:lnTo>
                    <a:pt x="225" y="857"/>
                  </a:lnTo>
                  <a:lnTo>
                    <a:pt x="227" y="857"/>
                  </a:lnTo>
                  <a:lnTo>
                    <a:pt x="227" y="857"/>
                  </a:lnTo>
                  <a:lnTo>
                    <a:pt x="234" y="859"/>
                  </a:lnTo>
                  <a:lnTo>
                    <a:pt x="237" y="859"/>
                  </a:lnTo>
                  <a:lnTo>
                    <a:pt x="239" y="859"/>
                  </a:lnTo>
                  <a:lnTo>
                    <a:pt x="244" y="857"/>
                  </a:lnTo>
                  <a:lnTo>
                    <a:pt x="249" y="857"/>
                  </a:lnTo>
                  <a:lnTo>
                    <a:pt x="272" y="855"/>
                  </a:lnTo>
                  <a:lnTo>
                    <a:pt x="277" y="855"/>
                  </a:lnTo>
                  <a:lnTo>
                    <a:pt x="277" y="852"/>
                  </a:lnTo>
                  <a:lnTo>
                    <a:pt x="277" y="850"/>
                  </a:lnTo>
                  <a:lnTo>
                    <a:pt x="279" y="848"/>
                  </a:lnTo>
                  <a:lnTo>
                    <a:pt x="279" y="845"/>
                  </a:lnTo>
                  <a:lnTo>
                    <a:pt x="282" y="845"/>
                  </a:lnTo>
                  <a:lnTo>
                    <a:pt x="286" y="843"/>
                  </a:lnTo>
                  <a:lnTo>
                    <a:pt x="286" y="843"/>
                  </a:lnTo>
                  <a:lnTo>
                    <a:pt x="289" y="843"/>
                  </a:lnTo>
                  <a:lnTo>
                    <a:pt x="291" y="838"/>
                  </a:lnTo>
                  <a:lnTo>
                    <a:pt x="291" y="838"/>
                  </a:lnTo>
                  <a:lnTo>
                    <a:pt x="294" y="836"/>
                  </a:lnTo>
                  <a:lnTo>
                    <a:pt x="294" y="836"/>
                  </a:lnTo>
                  <a:lnTo>
                    <a:pt x="294" y="833"/>
                  </a:lnTo>
                  <a:lnTo>
                    <a:pt x="298" y="829"/>
                  </a:lnTo>
                  <a:lnTo>
                    <a:pt x="301" y="824"/>
                  </a:lnTo>
                  <a:lnTo>
                    <a:pt x="303" y="824"/>
                  </a:lnTo>
                  <a:lnTo>
                    <a:pt x="303" y="822"/>
                  </a:lnTo>
                  <a:lnTo>
                    <a:pt x="305" y="822"/>
                  </a:lnTo>
                  <a:lnTo>
                    <a:pt x="303" y="819"/>
                  </a:lnTo>
                  <a:lnTo>
                    <a:pt x="301" y="819"/>
                  </a:lnTo>
                  <a:lnTo>
                    <a:pt x="301" y="817"/>
                  </a:lnTo>
                  <a:lnTo>
                    <a:pt x="301" y="817"/>
                  </a:lnTo>
                  <a:lnTo>
                    <a:pt x="294" y="814"/>
                  </a:lnTo>
                  <a:lnTo>
                    <a:pt x="294" y="814"/>
                  </a:lnTo>
                  <a:lnTo>
                    <a:pt x="294" y="812"/>
                  </a:lnTo>
                  <a:lnTo>
                    <a:pt x="294" y="812"/>
                  </a:lnTo>
                  <a:lnTo>
                    <a:pt x="294" y="812"/>
                  </a:lnTo>
                  <a:lnTo>
                    <a:pt x="291" y="812"/>
                  </a:lnTo>
                  <a:lnTo>
                    <a:pt x="291" y="812"/>
                  </a:lnTo>
                  <a:lnTo>
                    <a:pt x="291" y="810"/>
                  </a:lnTo>
                  <a:lnTo>
                    <a:pt x="291" y="810"/>
                  </a:lnTo>
                  <a:lnTo>
                    <a:pt x="294" y="810"/>
                  </a:lnTo>
                  <a:lnTo>
                    <a:pt x="294" y="810"/>
                  </a:lnTo>
                  <a:lnTo>
                    <a:pt x="294" y="810"/>
                  </a:lnTo>
                  <a:lnTo>
                    <a:pt x="294" y="807"/>
                  </a:lnTo>
                  <a:lnTo>
                    <a:pt x="294" y="807"/>
                  </a:lnTo>
                  <a:lnTo>
                    <a:pt x="294" y="807"/>
                  </a:lnTo>
                  <a:lnTo>
                    <a:pt x="294" y="807"/>
                  </a:lnTo>
                  <a:lnTo>
                    <a:pt x="296" y="807"/>
                  </a:lnTo>
                  <a:lnTo>
                    <a:pt x="296" y="807"/>
                  </a:lnTo>
                  <a:lnTo>
                    <a:pt x="296" y="807"/>
                  </a:lnTo>
                  <a:lnTo>
                    <a:pt x="296" y="805"/>
                  </a:lnTo>
                  <a:lnTo>
                    <a:pt x="296" y="805"/>
                  </a:lnTo>
                  <a:lnTo>
                    <a:pt x="298" y="805"/>
                  </a:lnTo>
                  <a:lnTo>
                    <a:pt x="298" y="805"/>
                  </a:lnTo>
                  <a:lnTo>
                    <a:pt x="301" y="803"/>
                  </a:lnTo>
                  <a:lnTo>
                    <a:pt x="303" y="803"/>
                  </a:lnTo>
                  <a:lnTo>
                    <a:pt x="305" y="803"/>
                  </a:lnTo>
                  <a:lnTo>
                    <a:pt x="305" y="803"/>
                  </a:lnTo>
                  <a:lnTo>
                    <a:pt x="305" y="803"/>
                  </a:lnTo>
                  <a:lnTo>
                    <a:pt x="308" y="803"/>
                  </a:lnTo>
                  <a:lnTo>
                    <a:pt x="308" y="803"/>
                  </a:lnTo>
                  <a:lnTo>
                    <a:pt x="308" y="803"/>
                  </a:lnTo>
                  <a:lnTo>
                    <a:pt x="308" y="803"/>
                  </a:lnTo>
                  <a:lnTo>
                    <a:pt x="310" y="803"/>
                  </a:lnTo>
                  <a:lnTo>
                    <a:pt x="312" y="803"/>
                  </a:lnTo>
                  <a:lnTo>
                    <a:pt x="312" y="803"/>
                  </a:lnTo>
                  <a:lnTo>
                    <a:pt x="312" y="803"/>
                  </a:lnTo>
                  <a:lnTo>
                    <a:pt x="312" y="803"/>
                  </a:lnTo>
                  <a:lnTo>
                    <a:pt x="315" y="803"/>
                  </a:lnTo>
                  <a:lnTo>
                    <a:pt x="315" y="803"/>
                  </a:lnTo>
                  <a:lnTo>
                    <a:pt x="315" y="803"/>
                  </a:lnTo>
                  <a:lnTo>
                    <a:pt x="315" y="803"/>
                  </a:lnTo>
                  <a:lnTo>
                    <a:pt x="317" y="803"/>
                  </a:lnTo>
                  <a:lnTo>
                    <a:pt x="317" y="803"/>
                  </a:lnTo>
                  <a:lnTo>
                    <a:pt x="317" y="803"/>
                  </a:lnTo>
                  <a:lnTo>
                    <a:pt x="320" y="803"/>
                  </a:lnTo>
                  <a:lnTo>
                    <a:pt x="322" y="803"/>
                  </a:lnTo>
                  <a:lnTo>
                    <a:pt x="324" y="803"/>
                  </a:lnTo>
                  <a:lnTo>
                    <a:pt x="324" y="803"/>
                  </a:lnTo>
                  <a:lnTo>
                    <a:pt x="324" y="803"/>
                  </a:lnTo>
                  <a:lnTo>
                    <a:pt x="327" y="803"/>
                  </a:lnTo>
                  <a:lnTo>
                    <a:pt x="327" y="803"/>
                  </a:lnTo>
                  <a:lnTo>
                    <a:pt x="327" y="803"/>
                  </a:lnTo>
                  <a:lnTo>
                    <a:pt x="329" y="803"/>
                  </a:lnTo>
                  <a:lnTo>
                    <a:pt x="331" y="803"/>
                  </a:lnTo>
                  <a:lnTo>
                    <a:pt x="331" y="803"/>
                  </a:lnTo>
                  <a:lnTo>
                    <a:pt x="334" y="803"/>
                  </a:lnTo>
                  <a:lnTo>
                    <a:pt x="336" y="803"/>
                  </a:lnTo>
                  <a:lnTo>
                    <a:pt x="336" y="803"/>
                  </a:lnTo>
                  <a:lnTo>
                    <a:pt x="336" y="803"/>
                  </a:lnTo>
                  <a:lnTo>
                    <a:pt x="338" y="800"/>
                  </a:lnTo>
                  <a:lnTo>
                    <a:pt x="338" y="800"/>
                  </a:lnTo>
                  <a:lnTo>
                    <a:pt x="338" y="800"/>
                  </a:lnTo>
                  <a:lnTo>
                    <a:pt x="341" y="800"/>
                  </a:lnTo>
                  <a:lnTo>
                    <a:pt x="341" y="800"/>
                  </a:lnTo>
                  <a:lnTo>
                    <a:pt x="346" y="800"/>
                  </a:lnTo>
                  <a:lnTo>
                    <a:pt x="346" y="800"/>
                  </a:lnTo>
                  <a:lnTo>
                    <a:pt x="346" y="800"/>
                  </a:lnTo>
                  <a:lnTo>
                    <a:pt x="348" y="800"/>
                  </a:lnTo>
                  <a:lnTo>
                    <a:pt x="348" y="800"/>
                  </a:lnTo>
                  <a:lnTo>
                    <a:pt x="348" y="800"/>
                  </a:lnTo>
                  <a:lnTo>
                    <a:pt x="350" y="798"/>
                  </a:lnTo>
                  <a:lnTo>
                    <a:pt x="350" y="798"/>
                  </a:lnTo>
                  <a:lnTo>
                    <a:pt x="350" y="798"/>
                  </a:lnTo>
                  <a:lnTo>
                    <a:pt x="350" y="798"/>
                  </a:lnTo>
                  <a:lnTo>
                    <a:pt x="350" y="798"/>
                  </a:lnTo>
                  <a:lnTo>
                    <a:pt x="350" y="798"/>
                  </a:lnTo>
                  <a:lnTo>
                    <a:pt x="350" y="798"/>
                  </a:lnTo>
                  <a:lnTo>
                    <a:pt x="350" y="798"/>
                  </a:lnTo>
                  <a:lnTo>
                    <a:pt x="353" y="798"/>
                  </a:lnTo>
                  <a:lnTo>
                    <a:pt x="353" y="798"/>
                  </a:lnTo>
                  <a:lnTo>
                    <a:pt x="353" y="798"/>
                  </a:lnTo>
                  <a:lnTo>
                    <a:pt x="353" y="798"/>
                  </a:lnTo>
                  <a:lnTo>
                    <a:pt x="353" y="798"/>
                  </a:lnTo>
                  <a:lnTo>
                    <a:pt x="353" y="798"/>
                  </a:lnTo>
                  <a:lnTo>
                    <a:pt x="353" y="798"/>
                  </a:lnTo>
                  <a:lnTo>
                    <a:pt x="353" y="798"/>
                  </a:lnTo>
                  <a:lnTo>
                    <a:pt x="355" y="795"/>
                  </a:lnTo>
                  <a:lnTo>
                    <a:pt x="355" y="795"/>
                  </a:lnTo>
                  <a:lnTo>
                    <a:pt x="355" y="795"/>
                  </a:lnTo>
                  <a:lnTo>
                    <a:pt x="355" y="795"/>
                  </a:lnTo>
                  <a:lnTo>
                    <a:pt x="357" y="795"/>
                  </a:lnTo>
                  <a:lnTo>
                    <a:pt x="357" y="795"/>
                  </a:lnTo>
                  <a:lnTo>
                    <a:pt x="357" y="795"/>
                  </a:lnTo>
                  <a:lnTo>
                    <a:pt x="357" y="795"/>
                  </a:lnTo>
                  <a:lnTo>
                    <a:pt x="357" y="795"/>
                  </a:lnTo>
                  <a:lnTo>
                    <a:pt x="357" y="795"/>
                  </a:lnTo>
                  <a:lnTo>
                    <a:pt x="357" y="795"/>
                  </a:lnTo>
                  <a:lnTo>
                    <a:pt x="360" y="798"/>
                  </a:lnTo>
                  <a:lnTo>
                    <a:pt x="360" y="798"/>
                  </a:lnTo>
                  <a:lnTo>
                    <a:pt x="360" y="798"/>
                  </a:lnTo>
                  <a:lnTo>
                    <a:pt x="362" y="795"/>
                  </a:lnTo>
                  <a:lnTo>
                    <a:pt x="362" y="795"/>
                  </a:lnTo>
                  <a:lnTo>
                    <a:pt x="362" y="795"/>
                  </a:lnTo>
                  <a:lnTo>
                    <a:pt x="365" y="795"/>
                  </a:lnTo>
                  <a:lnTo>
                    <a:pt x="365" y="798"/>
                  </a:lnTo>
                  <a:lnTo>
                    <a:pt x="367" y="798"/>
                  </a:lnTo>
                  <a:lnTo>
                    <a:pt x="372" y="798"/>
                  </a:lnTo>
                  <a:lnTo>
                    <a:pt x="372" y="798"/>
                  </a:lnTo>
                  <a:lnTo>
                    <a:pt x="372" y="798"/>
                  </a:lnTo>
                  <a:lnTo>
                    <a:pt x="374" y="795"/>
                  </a:lnTo>
                  <a:lnTo>
                    <a:pt x="374" y="795"/>
                  </a:lnTo>
                  <a:lnTo>
                    <a:pt x="374" y="795"/>
                  </a:lnTo>
                  <a:lnTo>
                    <a:pt x="374" y="795"/>
                  </a:lnTo>
                  <a:lnTo>
                    <a:pt x="376" y="795"/>
                  </a:lnTo>
                  <a:lnTo>
                    <a:pt x="376" y="793"/>
                  </a:lnTo>
                  <a:lnTo>
                    <a:pt x="376" y="793"/>
                  </a:lnTo>
                  <a:lnTo>
                    <a:pt x="379" y="791"/>
                  </a:lnTo>
                  <a:lnTo>
                    <a:pt x="379" y="791"/>
                  </a:lnTo>
                  <a:lnTo>
                    <a:pt x="379" y="791"/>
                  </a:lnTo>
                  <a:lnTo>
                    <a:pt x="379" y="788"/>
                  </a:lnTo>
                  <a:lnTo>
                    <a:pt x="379" y="788"/>
                  </a:lnTo>
                  <a:lnTo>
                    <a:pt x="379" y="788"/>
                  </a:lnTo>
                  <a:lnTo>
                    <a:pt x="379" y="788"/>
                  </a:lnTo>
                  <a:lnTo>
                    <a:pt x="381" y="788"/>
                  </a:lnTo>
                  <a:lnTo>
                    <a:pt x="381" y="786"/>
                  </a:lnTo>
                  <a:lnTo>
                    <a:pt x="381" y="786"/>
                  </a:lnTo>
                  <a:lnTo>
                    <a:pt x="381" y="786"/>
                  </a:lnTo>
                  <a:lnTo>
                    <a:pt x="381" y="786"/>
                  </a:lnTo>
                  <a:lnTo>
                    <a:pt x="381" y="786"/>
                  </a:lnTo>
                  <a:lnTo>
                    <a:pt x="383" y="786"/>
                  </a:lnTo>
                  <a:lnTo>
                    <a:pt x="383" y="786"/>
                  </a:lnTo>
                  <a:lnTo>
                    <a:pt x="383" y="786"/>
                  </a:lnTo>
                  <a:lnTo>
                    <a:pt x="383" y="786"/>
                  </a:lnTo>
                  <a:lnTo>
                    <a:pt x="388" y="786"/>
                  </a:lnTo>
                  <a:lnTo>
                    <a:pt x="386" y="786"/>
                  </a:lnTo>
                  <a:lnTo>
                    <a:pt x="388" y="784"/>
                  </a:lnTo>
                  <a:lnTo>
                    <a:pt x="391" y="784"/>
                  </a:lnTo>
                  <a:lnTo>
                    <a:pt x="391" y="784"/>
                  </a:lnTo>
                  <a:lnTo>
                    <a:pt x="393" y="784"/>
                  </a:lnTo>
                  <a:lnTo>
                    <a:pt x="393" y="784"/>
                  </a:lnTo>
                  <a:lnTo>
                    <a:pt x="393" y="781"/>
                  </a:lnTo>
                  <a:lnTo>
                    <a:pt x="393" y="781"/>
                  </a:lnTo>
                  <a:lnTo>
                    <a:pt x="393" y="781"/>
                  </a:lnTo>
                  <a:lnTo>
                    <a:pt x="393" y="781"/>
                  </a:lnTo>
                  <a:lnTo>
                    <a:pt x="393" y="781"/>
                  </a:lnTo>
                  <a:lnTo>
                    <a:pt x="395" y="781"/>
                  </a:lnTo>
                  <a:lnTo>
                    <a:pt x="395" y="781"/>
                  </a:lnTo>
                  <a:lnTo>
                    <a:pt x="395" y="781"/>
                  </a:lnTo>
                  <a:lnTo>
                    <a:pt x="395" y="781"/>
                  </a:lnTo>
                  <a:lnTo>
                    <a:pt x="395" y="781"/>
                  </a:lnTo>
                  <a:lnTo>
                    <a:pt x="395" y="781"/>
                  </a:lnTo>
                  <a:lnTo>
                    <a:pt x="395" y="779"/>
                  </a:lnTo>
                  <a:lnTo>
                    <a:pt x="395" y="779"/>
                  </a:lnTo>
                  <a:lnTo>
                    <a:pt x="395" y="777"/>
                  </a:lnTo>
                  <a:lnTo>
                    <a:pt x="398" y="777"/>
                  </a:lnTo>
                  <a:lnTo>
                    <a:pt x="398" y="777"/>
                  </a:lnTo>
                  <a:lnTo>
                    <a:pt x="400" y="774"/>
                  </a:lnTo>
                  <a:lnTo>
                    <a:pt x="400" y="774"/>
                  </a:lnTo>
                  <a:lnTo>
                    <a:pt x="400" y="772"/>
                  </a:lnTo>
                  <a:lnTo>
                    <a:pt x="402" y="772"/>
                  </a:lnTo>
                  <a:lnTo>
                    <a:pt x="402" y="772"/>
                  </a:lnTo>
                  <a:lnTo>
                    <a:pt x="402" y="772"/>
                  </a:lnTo>
                  <a:lnTo>
                    <a:pt x="402" y="772"/>
                  </a:lnTo>
                  <a:lnTo>
                    <a:pt x="402" y="769"/>
                  </a:lnTo>
                  <a:lnTo>
                    <a:pt x="405" y="772"/>
                  </a:lnTo>
                  <a:lnTo>
                    <a:pt x="405" y="769"/>
                  </a:lnTo>
                  <a:lnTo>
                    <a:pt x="405" y="769"/>
                  </a:lnTo>
                  <a:lnTo>
                    <a:pt x="402" y="769"/>
                  </a:lnTo>
                  <a:lnTo>
                    <a:pt x="402" y="769"/>
                  </a:lnTo>
                  <a:lnTo>
                    <a:pt x="405" y="769"/>
                  </a:lnTo>
                  <a:lnTo>
                    <a:pt x="405" y="769"/>
                  </a:lnTo>
                  <a:lnTo>
                    <a:pt x="405" y="767"/>
                  </a:lnTo>
                  <a:lnTo>
                    <a:pt x="405" y="765"/>
                  </a:lnTo>
                  <a:lnTo>
                    <a:pt x="405" y="765"/>
                  </a:lnTo>
                  <a:lnTo>
                    <a:pt x="405" y="762"/>
                  </a:lnTo>
                  <a:lnTo>
                    <a:pt x="405" y="762"/>
                  </a:lnTo>
                  <a:lnTo>
                    <a:pt x="407" y="762"/>
                  </a:lnTo>
                  <a:lnTo>
                    <a:pt x="407" y="762"/>
                  </a:lnTo>
                  <a:lnTo>
                    <a:pt x="407" y="762"/>
                  </a:lnTo>
                  <a:lnTo>
                    <a:pt x="407" y="762"/>
                  </a:lnTo>
                  <a:lnTo>
                    <a:pt x="407" y="762"/>
                  </a:lnTo>
                  <a:lnTo>
                    <a:pt x="407" y="762"/>
                  </a:lnTo>
                  <a:lnTo>
                    <a:pt x="407" y="762"/>
                  </a:lnTo>
                  <a:lnTo>
                    <a:pt x="407" y="762"/>
                  </a:lnTo>
                  <a:lnTo>
                    <a:pt x="407" y="762"/>
                  </a:lnTo>
                  <a:lnTo>
                    <a:pt x="409" y="762"/>
                  </a:lnTo>
                  <a:lnTo>
                    <a:pt x="409" y="762"/>
                  </a:lnTo>
                  <a:lnTo>
                    <a:pt x="409" y="762"/>
                  </a:lnTo>
                  <a:lnTo>
                    <a:pt x="409" y="762"/>
                  </a:lnTo>
                  <a:lnTo>
                    <a:pt x="409" y="762"/>
                  </a:lnTo>
                  <a:lnTo>
                    <a:pt x="409" y="762"/>
                  </a:lnTo>
                  <a:lnTo>
                    <a:pt x="409" y="762"/>
                  </a:lnTo>
                  <a:lnTo>
                    <a:pt x="409" y="762"/>
                  </a:lnTo>
                  <a:lnTo>
                    <a:pt x="409" y="760"/>
                  </a:lnTo>
                  <a:lnTo>
                    <a:pt x="409" y="760"/>
                  </a:lnTo>
                  <a:lnTo>
                    <a:pt x="412" y="758"/>
                  </a:lnTo>
                  <a:lnTo>
                    <a:pt x="412" y="758"/>
                  </a:lnTo>
                  <a:lnTo>
                    <a:pt x="414" y="755"/>
                  </a:lnTo>
                  <a:lnTo>
                    <a:pt x="414" y="755"/>
                  </a:lnTo>
                  <a:lnTo>
                    <a:pt x="417" y="755"/>
                  </a:lnTo>
                  <a:lnTo>
                    <a:pt x="417" y="753"/>
                  </a:lnTo>
                  <a:lnTo>
                    <a:pt x="419" y="751"/>
                  </a:lnTo>
                  <a:lnTo>
                    <a:pt x="419" y="751"/>
                  </a:lnTo>
                  <a:lnTo>
                    <a:pt x="419" y="751"/>
                  </a:lnTo>
                  <a:lnTo>
                    <a:pt x="421" y="751"/>
                  </a:lnTo>
                  <a:lnTo>
                    <a:pt x="424" y="751"/>
                  </a:lnTo>
                  <a:lnTo>
                    <a:pt x="424" y="751"/>
                  </a:lnTo>
                  <a:lnTo>
                    <a:pt x="426" y="748"/>
                  </a:lnTo>
                  <a:lnTo>
                    <a:pt x="428" y="748"/>
                  </a:lnTo>
                  <a:lnTo>
                    <a:pt x="431" y="741"/>
                  </a:lnTo>
                  <a:lnTo>
                    <a:pt x="433" y="739"/>
                  </a:lnTo>
                  <a:lnTo>
                    <a:pt x="433" y="739"/>
                  </a:lnTo>
                  <a:lnTo>
                    <a:pt x="436" y="739"/>
                  </a:lnTo>
                  <a:lnTo>
                    <a:pt x="436" y="739"/>
                  </a:lnTo>
                  <a:lnTo>
                    <a:pt x="436" y="739"/>
                  </a:lnTo>
                  <a:lnTo>
                    <a:pt x="436" y="739"/>
                  </a:lnTo>
                  <a:lnTo>
                    <a:pt x="436" y="739"/>
                  </a:lnTo>
                  <a:lnTo>
                    <a:pt x="438" y="736"/>
                  </a:lnTo>
                  <a:lnTo>
                    <a:pt x="438" y="736"/>
                  </a:lnTo>
                  <a:lnTo>
                    <a:pt x="440" y="736"/>
                  </a:lnTo>
                  <a:lnTo>
                    <a:pt x="440" y="736"/>
                  </a:lnTo>
                  <a:lnTo>
                    <a:pt x="440" y="734"/>
                  </a:lnTo>
                  <a:lnTo>
                    <a:pt x="443" y="734"/>
                  </a:lnTo>
                  <a:lnTo>
                    <a:pt x="443" y="734"/>
                  </a:lnTo>
                  <a:lnTo>
                    <a:pt x="443" y="734"/>
                  </a:lnTo>
                  <a:lnTo>
                    <a:pt x="443" y="734"/>
                  </a:lnTo>
                  <a:lnTo>
                    <a:pt x="443" y="734"/>
                  </a:lnTo>
                  <a:lnTo>
                    <a:pt x="443" y="732"/>
                  </a:lnTo>
                  <a:lnTo>
                    <a:pt x="443" y="732"/>
                  </a:lnTo>
                  <a:lnTo>
                    <a:pt x="443" y="732"/>
                  </a:lnTo>
                  <a:lnTo>
                    <a:pt x="443" y="729"/>
                  </a:lnTo>
                  <a:lnTo>
                    <a:pt x="445" y="727"/>
                  </a:lnTo>
                  <a:lnTo>
                    <a:pt x="445" y="727"/>
                  </a:lnTo>
                  <a:lnTo>
                    <a:pt x="445" y="727"/>
                  </a:lnTo>
                  <a:lnTo>
                    <a:pt x="445" y="727"/>
                  </a:lnTo>
                  <a:lnTo>
                    <a:pt x="445" y="727"/>
                  </a:lnTo>
                  <a:lnTo>
                    <a:pt x="445" y="724"/>
                  </a:lnTo>
                  <a:lnTo>
                    <a:pt x="443" y="724"/>
                  </a:lnTo>
                  <a:lnTo>
                    <a:pt x="443" y="724"/>
                  </a:lnTo>
                  <a:lnTo>
                    <a:pt x="443" y="722"/>
                  </a:lnTo>
                  <a:lnTo>
                    <a:pt x="443" y="720"/>
                  </a:lnTo>
                  <a:lnTo>
                    <a:pt x="443" y="720"/>
                  </a:lnTo>
                  <a:lnTo>
                    <a:pt x="443" y="720"/>
                  </a:lnTo>
                  <a:lnTo>
                    <a:pt x="443" y="717"/>
                  </a:lnTo>
                  <a:lnTo>
                    <a:pt x="443" y="715"/>
                  </a:lnTo>
                  <a:lnTo>
                    <a:pt x="443" y="715"/>
                  </a:lnTo>
                  <a:lnTo>
                    <a:pt x="445" y="715"/>
                  </a:lnTo>
                  <a:lnTo>
                    <a:pt x="445" y="715"/>
                  </a:lnTo>
                  <a:lnTo>
                    <a:pt x="445" y="715"/>
                  </a:lnTo>
                  <a:lnTo>
                    <a:pt x="447" y="715"/>
                  </a:lnTo>
                  <a:lnTo>
                    <a:pt x="447" y="713"/>
                  </a:lnTo>
                  <a:lnTo>
                    <a:pt x="447" y="713"/>
                  </a:lnTo>
                  <a:lnTo>
                    <a:pt x="447" y="713"/>
                  </a:lnTo>
                  <a:lnTo>
                    <a:pt x="447" y="713"/>
                  </a:lnTo>
                  <a:lnTo>
                    <a:pt x="450" y="713"/>
                  </a:lnTo>
                  <a:lnTo>
                    <a:pt x="450" y="713"/>
                  </a:lnTo>
                  <a:lnTo>
                    <a:pt x="450" y="713"/>
                  </a:lnTo>
                  <a:lnTo>
                    <a:pt x="452" y="713"/>
                  </a:lnTo>
                  <a:lnTo>
                    <a:pt x="452" y="713"/>
                  </a:lnTo>
                  <a:lnTo>
                    <a:pt x="452" y="713"/>
                  </a:lnTo>
                  <a:lnTo>
                    <a:pt x="452" y="713"/>
                  </a:lnTo>
                  <a:lnTo>
                    <a:pt x="454" y="710"/>
                  </a:lnTo>
                  <a:lnTo>
                    <a:pt x="454" y="710"/>
                  </a:lnTo>
                  <a:lnTo>
                    <a:pt x="459" y="710"/>
                  </a:lnTo>
                  <a:lnTo>
                    <a:pt x="459" y="708"/>
                  </a:lnTo>
                  <a:lnTo>
                    <a:pt x="459" y="708"/>
                  </a:lnTo>
                  <a:lnTo>
                    <a:pt x="459" y="708"/>
                  </a:lnTo>
                  <a:lnTo>
                    <a:pt x="459" y="706"/>
                  </a:lnTo>
                  <a:lnTo>
                    <a:pt x="459" y="706"/>
                  </a:lnTo>
                  <a:lnTo>
                    <a:pt x="462" y="703"/>
                  </a:lnTo>
                  <a:lnTo>
                    <a:pt x="466" y="706"/>
                  </a:lnTo>
                  <a:lnTo>
                    <a:pt x="466" y="706"/>
                  </a:lnTo>
                  <a:lnTo>
                    <a:pt x="469" y="706"/>
                  </a:lnTo>
                  <a:lnTo>
                    <a:pt x="469" y="703"/>
                  </a:lnTo>
                  <a:lnTo>
                    <a:pt x="469" y="703"/>
                  </a:lnTo>
                  <a:lnTo>
                    <a:pt x="471" y="701"/>
                  </a:lnTo>
                  <a:lnTo>
                    <a:pt x="471" y="701"/>
                  </a:lnTo>
                  <a:lnTo>
                    <a:pt x="471" y="701"/>
                  </a:lnTo>
                  <a:lnTo>
                    <a:pt x="473" y="701"/>
                  </a:lnTo>
                  <a:lnTo>
                    <a:pt x="473" y="701"/>
                  </a:lnTo>
                  <a:lnTo>
                    <a:pt x="473" y="701"/>
                  </a:lnTo>
                  <a:lnTo>
                    <a:pt x="476" y="698"/>
                  </a:lnTo>
                  <a:lnTo>
                    <a:pt x="476" y="698"/>
                  </a:lnTo>
                  <a:lnTo>
                    <a:pt x="476" y="698"/>
                  </a:lnTo>
                  <a:lnTo>
                    <a:pt x="478" y="698"/>
                  </a:lnTo>
                  <a:lnTo>
                    <a:pt x="478" y="698"/>
                  </a:lnTo>
                  <a:lnTo>
                    <a:pt x="478" y="698"/>
                  </a:lnTo>
                  <a:lnTo>
                    <a:pt x="480" y="698"/>
                  </a:lnTo>
                  <a:lnTo>
                    <a:pt x="480" y="696"/>
                  </a:lnTo>
                  <a:lnTo>
                    <a:pt x="483" y="696"/>
                  </a:lnTo>
                  <a:lnTo>
                    <a:pt x="483" y="696"/>
                  </a:lnTo>
                  <a:lnTo>
                    <a:pt x="483" y="696"/>
                  </a:lnTo>
                  <a:lnTo>
                    <a:pt x="483" y="696"/>
                  </a:lnTo>
                  <a:lnTo>
                    <a:pt x="485" y="696"/>
                  </a:lnTo>
                  <a:lnTo>
                    <a:pt x="485" y="696"/>
                  </a:lnTo>
                  <a:lnTo>
                    <a:pt x="485" y="696"/>
                  </a:lnTo>
                  <a:lnTo>
                    <a:pt x="488" y="696"/>
                  </a:lnTo>
                  <a:lnTo>
                    <a:pt x="488" y="696"/>
                  </a:lnTo>
                  <a:lnTo>
                    <a:pt x="490" y="696"/>
                  </a:lnTo>
                  <a:lnTo>
                    <a:pt x="490" y="696"/>
                  </a:lnTo>
                  <a:lnTo>
                    <a:pt x="490" y="696"/>
                  </a:lnTo>
                  <a:lnTo>
                    <a:pt x="492" y="696"/>
                  </a:lnTo>
                  <a:lnTo>
                    <a:pt x="492" y="696"/>
                  </a:lnTo>
                  <a:lnTo>
                    <a:pt x="495" y="696"/>
                  </a:lnTo>
                  <a:lnTo>
                    <a:pt x="495" y="696"/>
                  </a:lnTo>
                  <a:lnTo>
                    <a:pt x="497" y="698"/>
                  </a:lnTo>
                  <a:lnTo>
                    <a:pt x="497" y="698"/>
                  </a:lnTo>
                  <a:lnTo>
                    <a:pt x="502" y="698"/>
                  </a:lnTo>
                  <a:lnTo>
                    <a:pt x="504" y="701"/>
                  </a:lnTo>
                  <a:lnTo>
                    <a:pt x="506" y="691"/>
                  </a:lnTo>
                  <a:lnTo>
                    <a:pt x="506" y="691"/>
                  </a:lnTo>
                  <a:lnTo>
                    <a:pt x="506" y="691"/>
                  </a:lnTo>
                  <a:lnTo>
                    <a:pt x="509" y="689"/>
                  </a:lnTo>
                  <a:lnTo>
                    <a:pt x="509" y="689"/>
                  </a:lnTo>
                  <a:lnTo>
                    <a:pt x="509" y="689"/>
                  </a:lnTo>
                  <a:lnTo>
                    <a:pt x="509" y="687"/>
                  </a:lnTo>
                  <a:lnTo>
                    <a:pt x="509" y="684"/>
                  </a:lnTo>
                  <a:lnTo>
                    <a:pt x="509" y="684"/>
                  </a:lnTo>
                  <a:lnTo>
                    <a:pt x="509" y="682"/>
                  </a:lnTo>
                  <a:lnTo>
                    <a:pt x="509" y="682"/>
                  </a:lnTo>
                  <a:lnTo>
                    <a:pt x="509" y="677"/>
                  </a:lnTo>
                  <a:lnTo>
                    <a:pt x="506" y="675"/>
                  </a:lnTo>
                  <a:lnTo>
                    <a:pt x="506" y="672"/>
                  </a:lnTo>
                  <a:lnTo>
                    <a:pt x="504" y="672"/>
                  </a:lnTo>
                  <a:lnTo>
                    <a:pt x="499" y="675"/>
                  </a:lnTo>
                  <a:lnTo>
                    <a:pt x="499" y="672"/>
                  </a:lnTo>
                  <a:lnTo>
                    <a:pt x="499" y="672"/>
                  </a:lnTo>
                  <a:lnTo>
                    <a:pt x="499" y="672"/>
                  </a:lnTo>
                  <a:lnTo>
                    <a:pt x="497" y="670"/>
                  </a:lnTo>
                  <a:lnTo>
                    <a:pt x="495" y="668"/>
                  </a:lnTo>
                  <a:lnTo>
                    <a:pt x="492" y="668"/>
                  </a:lnTo>
                  <a:lnTo>
                    <a:pt x="490" y="665"/>
                  </a:lnTo>
                  <a:lnTo>
                    <a:pt x="488" y="663"/>
                  </a:lnTo>
                  <a:lnTo>
                    <a:pt x="488" y="661"/>
                  </a:lnTo>
                  <a:lnTo>
                    <a:pt x="488" y="658"/>
                  </a:lnTo>
                  <a:lnTo>
                    <a:pt x="490" y="642"/>
                  </a:lnTo>
                  <a:lnTo>
                    <a:pt x="490" y="639"/>
                  </a:lnTo>
                  <a:lnTo>
                    <a:pt x="490" y="637"/>
                  </a:lnTo>
                  <a:lnTo>
                    <a:pt x="490" y="637"/>
                  </a:lnTo>
                  <a:lnTo>
                    <a:pt x="490" y="637"/>
                  </a:lnTo>
                  <a:lnTo>
                    <a:pt x="490" y="637"/>
                  </a:lnTo>
                  <a:lnTo>
                    <a:pt x="490" y="637"/>
                  </a:lnTo>
                  <a:lnTo>
                    <a:pt x="488" y="637"/>
                  </a:lnTo>
                  <a:lnTo>
                    <a:pt x="485" y="639"/>
                  </a:lnTo>
                  <a:lnTo>
                    <a:pt x="483" y="639"/>
                  </a:lnTo>
                  <a:lnTo>
                    <a:pt x="483" y="639"/>
                  </a:lnTo>
                  <a:lnTo>
                    <a:pt x="483" y="639"/>
                  </a:lnTo>
                  <a:lnTo>
                    <a:pt x="485" y="635"/>
                  </a:lnTo>
                  <a:lnTo>
                    <a:pt x="485" y="632"/>
                  </a:lnTo>
                  <a:lnTo>
                    <a:pt x="485" y="632"/>
                  </a:lnTo>
                  <a:lnTo>
                    <a:pt x="485" y="632"/>
                  </a:lnTo>
                  <a:lnTo>
                    <a:pt x="480" y="620"/>
                  </a:lnTo>
                  <a:lnTo>
                    <a:pt x="478" y="616"/>
                  </a:lnTo>
                  <a:lnTo>
                    <a:pt x="478" y="616"/>
                  </a:lnTo>
                  <a:lnTo>
                    <a:pt x="480" y="613"/>
                  </a:lnTo>
                  <a:lnTo>
                    <a:pt x="483" y="609"/>
                  </a:lnTo>
                  <a:lnTo>
                    <a:pt x="480" y="606"/>
                  </a:lnTo>
                  <a:lnTo>
                    <a:pt x="476" y="606"/>
                  </a:lnTo>
                  <a:lnTo>
                    <a:pt x="469" y="601"/>
                  </a:lnTo>
                  <a:lnTo>
                    <a:pt x="469" y="604"/>
                  </a:lnTo>
                  <a:lnTo>
                    <a:pt x="466" y="604"/>
                  </a:lnTo>
                  <a:lnTo>
                    <a:pt x="464" y="606"/>
                  </a:lnTo>
                  <a:lnTo>
                    <a:pt x="462" y="606"/>
                  </a:lnTo>
                  <a:lnTo>
                    <a:pt x="459" y="606"/>
                  </a:lnTo>
                  <a:lnTo>
                    <a:pt x="457" y="606"/>
                  </a:lnTo>
                  <a:lnTo>
                    <a:pt x="454" y="606"/>
                  </a:lnTo>
                  <a:lnTo>
                    <a:pt x="452" y="606"/>
                  </a:lnTo>
                  <a:lnTo>
                    <a:pt x="452" y="604"/>
                  </a:lnTo>
                  <a:lnTo>
                    <a:pt x="450" y="601"/>
                  </a:lnTo>
                  <a:lnTo>
                    <a:pt x="447" y="599"/>
                  </a:lnTo>
                  <a:lnTo>
                    <a:pt x="447" y="599"/>
                  </a:lnTo>
                  <a:lnTo>
                    <a:pt x="447" y="597"/>
                  </a:lnTo>
                  <a:lnTo>
                    <a:pt x="450" y="597"/>
                  </a:lnTo>
                  <a:lnTo>
                    <a:pt x="450" y="592"/>
                  </a:lnTo>
                  <a:lnTo>
                    <a:pt x="454" y="582"/>
                  </a:lnTo>
                  <a:lnTo>
                    <a:pt x="457" y="582"/>
                  </a:lnTo>
                  <a:lnTo>
                    <a:pt x="459" y="580"/>
                  </a:lnTo>
                  <a:lnTo>
                    <a:pt x="459" y="580"/>
                  </a:lnTo>
                  <a:lnTo>
                    <a:pt x="464" y="578"/>
                  </a:lnTo>
                  <a:lnTo>
                    <a:pt x="466" y="575"/>
                  </a:lnTo>
                  <a:lnTo>
                    <a:pt x="471" y="571"/>
                  </a:lnTo>
                  <a:lnTo>
                    <a:pt x="473" y="568"/>
                  </a:lnTo>
                  <a:lnTo>
                    <a:pt x="473" y="566"/>
                  </a:lnTo>
                  <a:lnTo>
                    <a:pt x="473" y="566"/>
                  </a:lnTo>
                  <a:lnTo>
                    <a:pt x="471" y="564"/>
                  </a:lnTo>
                  <a:lnTo>
                    <a:pt x="471" y="561"/>
                  </a:lnTo>
                  <a:lnTo>
                    <a:pt x="469" y="561"/>
                  </a:lnTo>
                  <a:lnTo>
                    <a:pt x="469" y="556"/>
                  </a:lnTo>
                  <a:lnTo>
                    <a:pt x="469" y="554"/>
                  </a:lnTo>
                  <a:lnTo>
                    <a:pt x="466" y="552"/>
                  </a:lnTo>
                  <a:lnTo>
                    <a:pt x="464" y="549"/>
                  </a:lnTo>
                  <a:lnTo>
                    <a:pt x="464" y="549"/>
                  </a:lnTo>
                  <a:lnTo>
                    <a:pt x="464" y="547"/>
                  </a:lnTo>
                  <a:lnTo>
                    <a:pt x="464" y="547"/>
                  </a:lnTo>
                  <a:lnTo>
                    <a:pt x="464" y="547"/>
                  </a:lnTo>
                  <a:lnTo>
                    <a:pt x="462" y="545"/>
                  </a:lnTo>
                  <a:lnTo>
                    <a:pt x="462" y="545"/>
                  </a:lnTo>
                  <a:lnTo>
                    <a:pt x="464" y="542"/>
                  </a:lnTo>
                  <a:lnTo>
                    <a:pt x="469" y="538"/>
                  </a:lnTo>
                  <a:lnTo>
                    <a:pt x="469" y="535"/>
                  </a:lnTo>
                  <a:lnTo>
                    <a:pt x="469" y="535"/>
                  </a:lnTo>
                  <a:lnTo>
                    <a:pt x="471" y="533"/>
                  </a:lnTo>
                  <a:lnTo>
                    <a:pt x="480" y="530"/>
                  </a:lnTo>
                  <a:lnTo>
                    <a:pt x="480" y="528"/>
                  </a:lnTo>
                  <a:lnTo>
                    <a:pt x="483" y="526"/>
                  </a:lnTo>
                  <a:lnTo>
                    <a:pt x="485" y="526"/>
                  </a:lnTo>
                  <a:lnTo>
                    <a:pt x="485" y="526"/>
                  </a:lnTo>
                  <a:lnTo>
                    <a:pt x="488" y="526"/>
                  </a:lnTo>
                  <a:lnTo>
                    <a:pt x="488" y="523"/>
                  </a:lnTo>
                  <a:lnTo>
                    <a:pt x="488" y="523"/>
                  </a:lnTo>
                  <a:lnTo>
                    <a:pt x="488" y="521"/>
                  </a:lnTo>
                  <a:lnTo>
                    <a:pt x="488" y="521"/>
                  </a:lnTo>
                  <a:lnTo>
                    <a:pt x="485" y="519"/>
                  </a:lnTo>
                  <a:lnTo>
                    <a:pt x="483" y="519"/>
                  </a:lnTo>
                  <a:lnTo>
                    <a:pt x="483" y="519"/>
                  </a:lnTo>
                  <a:lnTo>
                    <a:pt x="480" y="519"/>
                  </a:lnTo>
                  <a:lnTo>
                    <a:pt x="480" y="516"/>
                  </a:lnTo>
                  <a:lnTo>
                    <a:pt x="480" y="516"/>
                  </a:lnTo>
                  <a:lnTo>
                    <a:pt x="480" y="516"/>
                  </a:lnTo>
                  <a:lnTo>
                    <a:pt x="480" y="514"/>
                  </a:lnTo>
                  <a:lnTo>
                    <a:pt x="480" y="514"/>
                  </a:lnTo>
                  <a:lnTo>
                    <a:pt x="483" y="514"/>
                  </a:lnTo>
                  <a:lnTo>
                    <a:pt x="483" y="514"/>
                  </a:lnTo>
                  <a:lnTo>
                    <a:pt x="483" y="514"/>
                  </a:lnTo>
                  <a:lnTo>
                    <a:pt x="483" y="514"/>
                  </a:lnTo>
                  <a:lnTo>
                    <a:pt x="483" y="511"/>
                  </a:lnTo>
                  <a:lnTo>
                    <a:pt x="483" y="511"/>
                  </a:lnTo>
                  <a:lnTo>
                    <a:pt x="480" y="507"/>
                  </a:lnTo>
                  <a:lnTo>
                    <a:pt x="480" y="504"/>
                  </a:lnTo>
                  <a:lnTo>
                    <a:pt x="478" y="504"/>
                  </a:lnTo>
                  <a:lnTo>
                    <a:pt x="478" y="502"/>
                  </a:lnTo>
                  <a:lnTo>
                    <a:pt x="478" y="500"/>
                  </a:lnTo>
                  <a:lnTo>
                    <a:pt x="480" y="500"/>
                  </a:lnTo>
                  <a:lnTo>
                    <a:pt x="483" y="497"/>
                  </a:lnTo>
                  <a:lnTo>
                    <a:pt x="495" y="495"/>
                  </a:lnTo>
                  <a:lnTo>
                    <a:pt x="495" y="495"/>
                  </a:lnTo>
                  <a:lnTo>
                    <a:pt x="495" y="493"/>
                  </a:lnTo>
                  <a:lnTo>
                    <a:pt x="495" y="493"/>
                  </a:lnTo>
                  <a:lnTo>
                    <a:pt x="495" y="490"/>
                  </a:lnTo>
                  <a:lnTo>
                    <a:pt x="495" y="490"/>
                  </a:lnTo>
                  <a:lnTo>
                    <a:pt x="492" y="488"/>
                  </a:lnTo>
                  <a:lnTo>
                    <a:pt x="492" y="485"/>
                  </a:lnTo>
                  <a:lnTo>
                    <a:pt x="495" y="485"/>
                  </a:lnTo>
                  <a:lnTo>
                    <a:pt x="495" y="483"/>
                  </a:lnTo>
                  <a:lnTo>
                    <a:pt x="497" y="483"/>
                  </a:lnTo>
                  <a:lnTo>
                    <a:pt x="497" y="481"/>
                  </a:lnTo>
                  <a:lnTo>
                    <a:pt x="497" y="481"/>
                  </a:lnTo>
                  <a:lnTo>
                    <a:pt x="497" y="478"/>
                  </a:lnTo>
                  <a:lnTo>
                    <a:pt x="497" y="478"/>
                  </a:lnTo>
                  <a:lnTo>
                    <a:pt x="502" y="474"/>
                  </a:lnTo>
                  <a:lnTo>
                    <a:pt x="504" y="471"/>
                  </a:lnTo>
                  <a:lnTo>
                    <a:pt x="504" y="471"/>
                  </a:lnTo>
                  <a:lnTo>
                    <a:pt x="506" y="471"/>
                  </a:lnTo>
                  <a:lnTo>
                    <a:pt x="506" y="471"/>
                  </a:lnTo>
                  <a:lnTo>
                    <a:pt x="509" y="467"/>
                  </a:lnTo>
                  <a:lnTo>
                    <a:pt x="509" y="464"/>
                  </a:lnTo>
                  <a:lnTo>
                    <a:pt x="511" y="459"/>
                  </a:lnTo>
                  <a:lnTo>
                    <a:pt x="511" y="457"/>
                  </a:lnTo>
                  <a:lnTo>
                    <a:pt x="509" y="455"/>
                  </a:lnTo>
                  <a:lnTo>
                    <a:pt x="509" y="452"/>
                  </a:lnTo>
                  <a:lnTo>
                    <a:pt x="506" y="452"/>
                  </a:lnTo>
                  <a:lnTo>
                    <a:pt x="506" y="450"/>
                  </a:lnTo>
                  <a:lnTo>
                    <a:pt x="506" y="450"/>
                  </a:lnTo>
                  <a:lnTo>
                    <a:pt x="506" y="448"/>
                  </a:lnTo>
                  <a:lnTo>
                    <a:pt x="509" y="445"/>
                  </a:lnTo>
                  <a:lnTo>
                    <a:pt x="511" y="443"/>
                  </a:lnTo>
                  <a:lnTo>
                    <a:pt x="516" y="440"/>
                  </a:lnTo>
                  <a:lnTo>
                    <a:pt x="516" y="438"/>
                  </a:lnTo>
                  <a:lnTo>
                    <a:pt x="518" y="438"/>
                  </a:lnTo>
                  <a:lnTo>
                    <a:pt x="521" y="438"/>
                  </a:lnTo>
                  <a:lnTo>
                    <a:pt x="528" y="440"/>
                  </a:lnTo>
                  <a:lnTo>
                    <a:pt x="533" y="438"/>
                  </a:lnTo>
                  <a:lnTo>
                    <a:pt x="540" y="436"/>
                  </a:lnTo>
                  <a:lnTo>
                    <a:pt x="544" y="436"/>
                  </a:lnTo>
                  <a:lnTo>
                    <a:pt x="549" y="436"/>
                  </a:lnTo>
                  <a:lnTo>
                    <a:pt x="556" y="436"/>
                  </a:lnTo>
                  <a:lnTo>
                    <a:pt x="563" y="438"/>
                  </a:lnTo>
                  <a:lnTo>
                    <a:pt x="563" y="438"/>
                  </a:lnTo>
                  <a:lnTo>
                    <a:pt x="563" y="438"/>
                  </a:lnTo>
                  <a:lnTo>
                    <a:pt x="563" y="433"/>
                  </a:lnTo>
                  <a:lnTo>
                    <a:pt x="563" y="422"/>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38" name="Freeform 57">
              <a:extLst>
                <a:ext uri="{FF2B5EF4-FFF2-40B4-BE49-F238E27FC236}">
                  <a16:creationId xmlns:a16="http://schemas.microsoft.com/office/drawing/2014/main" id="{BC91FAE6-A16E-8DFF-16F1-EF5ECD6285BD}"/>
                </a:ext>
              </a:extLst>
            </p:cNvPr>
            <p:cNvSpPr>
              <a:spLocks noEditPoints="1"/>
            </p:cNvSpPr>
            <p:nvPr/>
          </p:nvSpPr>
          <p:spPr bwMode="auto">
            <a:xfrm>
              <a:off x="5394961" y="2148559"/>
              <a:ext cx="183380" cy="169373"/>
            </a:xfrm>
            <a:custGeom>
              <a:avLst/>
              <a:gdLst>
                <a:gd name="T0" fmla="*/ 57 w 144"/>
                <a:gd name="T1" fmla="*/ 121 h 133"/>
                <a:gd name="T2" fmla="*/ 47 w 144"/>
                <a:gd name="T3" fmla="*/ 123 h 133"/>
                <a:gd name="T4" fmla="*/ 54 w 144"/>
                <a:gd name="T5" fmla="*/ 133 h 133"/>
                <a:gd name="T6" fmla="*/ 36 w 144"/>
                <a:gd name="T7" fmla="*/ 128 h 133"/>
                <a:gd name="T8" fmla="*/ 33 w 144"/>
                <a:gd name="T9" fmla="*/ 130 h 133"/>
                <a:gd name="T10" fmla="*/ 36 w 144"/>
                <a:gd name="T11" fmla="*/ 133 h 133"/>
                <a:gd name="T12" fmla="*/ 38 w 144"/>
                <a:gd name="T13" fmla="*/ 128 h 133"/>
                <a:gd name="T14" fmla="*/ 24 w 144"/>
                <a:gd name="T15" fmla="*/ 17 h 133"/>
                <a:gd name="T16" fmla="*/ 21 w 144"/>
                <a:gd name="T17" fmla="*/ 17 h 133"/>
                <a:gd name="T18" fmla="*/ 17 w 144"/>
                <a:gd name="T19" fmla="*/ 19 h 133"/>
                <a:gd name="T20" fmla="*/ 21 w 144"/>
                <a:gd name="T21" fmla="*/ 24 h 133"/>
                <a:gd name="T22" fmla="*/ 26 w 144"/>
                <a:gd name="T23" fmla="*/ 22 h 133"/>
                <a:gd name="T24" fmla="*/ 19 w 144"/>
                <a:gd name="T25" fmla="*/ 10 h 133"/>
                <a:gd name="T26" fmla="*/ 21 w 144"/>
                <a:gd name="T27" fmla="*/ 5 h 133"/>
                <a:gd name="T28" fmla="*/ 19 w 144"/>
                <a:gd name="T29" fmla="*/ 3 h 133"/>
                <a:gd name="T30" fmla="*/ 10 w 144"/>
                <a:gd name="T31" fmla="*/ 3 h 133"/>
                <a:gd name="T32" fmla="*/ 2 w 144"/>
                <a:gd name="T33" fmla="*/ 5 h 133"/>
                <a:gd name="T34" fmla="*/ 2 w 144"/>
                <a:gd name="T35" fmla="*/ 10 h 133"/>
                <a:gd name="T36" fmla="*/ 5 w 144"/>
                <a:gd name="T37" fmla="*/ 17 h 133"/>
                <a:gd name="T38" fmla="*/ 17 w 144"/>
                <a:gd name="T39" fmla="*/ 10 h 133"/>
                <a:gd name="T40" fmla="*/ 62 w 144"/>
                <a:gd name="T41" fmla="*/ 31 h 133"/>
                <a:gd name="T42" fmla="*/ 54 w 144"/>
                <a:gd name="T43" fmla="*/ 29 h 133"/>
                <a:gd name="T44" fmla="*/ 54 w 144"/>
                <a:gd name="T45" fmla="*/ 33 h 133"/>
                <a:gd name="T46" fmla="*/ 57 w 144"/>
                <a:gd name="T47" fmla="*/ 41 h 133"/>
                <a:gd name="T48" fmla="*/ 69 w 144"/>
                <a:gd name="T49" fmla="*/ 36 h 133"/>
                <a:gd name="T50" fmla="*/ 102 w 144"/>
                <a:gd name="T51" fmla="*/ 121 h 133"/>
                <a:gd name="T52" fmla="*/ 99 w 144"/>
                <a:gd name="T53" fmla="*/ 116 h 133"/>
                <a:gd name="T54" fmla="*/ 99 w 144"/>
                <a:gd name="T55" fmla="*/ 114 h 133"/>
                <a:gd name="T56" fmla="*/ 97 w 144"/>
                <a:gd name="T57" fmla="*/ 114 h 133"/>
                <a:gd name="T58" fmla="*/ 90 w 144"/>
                <a:gd name="T59" fmla="*/ 109 h 133"/>
                <a:gd name="T60" fmla="*/ 88 w 144"/>
                <a:gd name="T61" fmla="*/ 104 h 133"/>
                <a:gd name="T62" fmla="*/ 88 w 144"/>
                <a:gd name="T63" fmla="*/ 104 h 133"/>
                <a:gd name="T64" fmla="*/ 88 w 144"/>
                <a:gd name="T65" fmla="*/ 109 h 133"/>
                <a:gd name="T66" fmla="*/ 85 w 144"/>
                <a:gd name="T67" fmla="*/ 112 h 133"/>
                <a:gd name="T68" fmla="*/ 85 w 144"/>
                <a:gd name="T69" fmla="*/ 119 h 133"/>
                <a:gd name="T70" fmla="*/ 88 w 144"/>
                <a:gd name="T71" fmla="*/ 121 h 133"/>
                <a:gd name="T72" fmla="*/ 97 w 144"/>
                <a:gd name="T73" fmla="*/ 128 h 133"/>
                <a:gd name="T74" fmla="*/ 102 w 144"/>
                <a:gd name="T75" fmla="*/ 126 h 133"/>
                <a:gd name="T76" fmla="*/ 104 w 144"/>
                <a:gd name="T77" fmla="*/ 121 h 133"/>
                <a:gd name="T78" fmla="*/ 144 w 144"/>
                <a:gd name="T79" fmla="*/ 57 h 133"/>
                <a:gd name="T80" fmla="*/ 137 w 144"/>
                <a:gd name="T81" fmla="*/ 55 h 133"/>
                <a:gd name="T82" fmla="*/ 133 w 144"/>
                <a:gd name="T83" fmla="*/ 55 h 133"/>
                <a:gd name="T84" fmla="*/ 130 w 144"/>
                <a:gd name="T85" fmla="*/ 62 h 133"/>
                <a:gd name="T86" fmla="*/ 133 w 144"/>
                <a:gd name="T87" fmla="*/ 67 h 133"/>
                <a:gd name="T88" fmla="*/ 144 w 144"/>
                <a:gd name="T89" fmla="*/ 64 h 133"/>
                <a:gd name="T90" fmla="*/ 130 w 144"/>
                <a:gd name="T91" fmla="*/ 33 h 133"/>
                <a:gd name="T92" fmla="*/ 133 w 144"/>
                <a:gd name="T93" fmla="*/ 31 h 133"/>
                <a:gd name="T94" fmla="*/ 133 w 144"/>
                <a:gd name="T95" fmla="*/ 29 h 133"/>
                <a:gd name="T96" fmla="*/ 133 w 144"/>
                <a:gd name="T97" fmla="*/ 22 h 133"/>
                <a:gd name="T98" fmla="*/ 130 w 144"/>
                <a:gd name="T99" fmla="*/ 19 h 133"/>
                <a:gd name="T100" fmla="*/ 128 w 144"/>
                <a:gd name="T101" fmla="*/ 26 h 133"/>
                <a:gd name="T102" fmla="*/ 121 w 144"/>
                <a:gd name="T103" fmla="*/ 107 h 133"/>
                <a:gd name="T104" fmla="*/ 118 w 144"/>
                <a:gd name="T105" fmla="*/ 104 h 133"/>
                <a:gd name="T106" fmla="*/ 116 w 144"/>
                <a:gd name="T107" fmla="*/ 104 h 133"/>
                <a:gd name="T108" fmla="*/ 114 w 144"/>
                <a:gd name="T109" fmla="*/ 109 h 133"/>
                <a:gd name="T110" fmla="*/ 114 w 144"/>
                <a:gd name="T111" fmla="*/ 112 h 133"/>
                <a:gd name="T112" fmla="*/ 118 w 144"/>
                <a:gd name="T113" fmla="*/ 116 h 133"/>
                <a:gd name="T114" fmla="*/ 121 w 144"/>
                <a:gd name="T115" fmla="*/ 11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4" h="133">
                  <a:moveTo>
                    <a:pt x="57" y="128"/>
                  </a:moveTo>
                  <a:lnTo>
                    <a:pt x="57" y="128"/>
                  </a:lnTo>
                  <a:lnTo>
                    <a:pt x="57" y="126"/>
                  </a:lnTo>
                  <a:lnTo>
                    <a:pt x="57" y="126"/>
                  </a:lnTo>
                  <a:lnTo>
                    <a:pt x="57" y="123"/>
                  </a:lnTo>
                  <a:lnTo>
                    <a:pt x="57" y="121"/>
                  </a:lnTo>
                  <a:lnTo>
                    <a:pt x="57" y="121"/>
                  </a:lnTo>
                  <a:lnTo>
                    <a:pt x="54" y="121"/>
                  </a:lnTo>
                  <a:lnTo>
                    <a:pt x="54" y="119"/>
                  </a:lnTo>
                  <a:lnTo>
                    <a:pt x="52" y="121"/>
                  </a:lnTo>
                  <a:lnTo>
                    <a:pt x="52" y="121"/>
                  </a:lnTo>
                  <a:lnTo>
                    <a:pt x="50" y="121"/>
                  </a:lnTo>
                  <a:lnTo>
                    <a:pt x="47" y="123"/>
                  </a:lnTo>
                  <a:lnTo>
                    <a:pt x="47" y="123"/>
                  </a:lnTo>
                  <a:lnTo>
                    <a:pt x="45" y="126"/>
                  </a:lnTo>
                  <a:lnTo>
                    <a:pt x="45" y="126"/>
                  </a:lnTo>
                  <a:lnTo>
                    <a:pt x="45" y="128"/>
                  </a:lnTo>
                  <a:lnTo>
                    <a:pt x="47" y="128"/>
                  </a:lnTo>
                  <a:lnTo>
                    <a:pt x="50" y="130"/>
                  </a:lnTo>
                  <a:lnTo>
                    <a:pt x="52" y="133"/>
                  </a:lnTo>
                  <a:lnTo>
                    <a:pt x="54" y="133"/>
                  </a:lnTo>
                  <a:lnTo>
                    <a:pt x="57" y="130"/>
                  </a:lnTo>
                  <a:lnTo>
                    <a:pt x="57" y="130"/>
                  </a:lnTo>
                  <a:lnTo>
                    <a:pt x="57" y="128"/>
                  </a:lnTo>
                  <a:lnTo>
                    <a:pt x="57" y="128"/>
                  </a:lnTo>
                  <a:lnTo>
                    <a:pt x="57" y="128"/>
                  </a:lnTo>
                  <a:close/>
                  <a:moveTo>
                    <a:pt x="38" y="128"/>
                  </a:moveTo>
                  <a:lnTo>
                    <a:pt x="36" y="128"/>
                  </a:lnTo>
                  <a:lnTo>
                    <a:pt x="36" y="128"/>
                  </a:lnTo>
                  <a:lnTo>
                    <a:pt x="36" y="128"/>
                  </a:lnTo>
                  <a:lnTo>
                    <a:pt x="33" y="128"/>
                  </a:lnTo>
                  <a:lnTo>
                    <a:pt x="33" y="128"/>
                  </a:lnTo>
                  <a:lnTo>
                    <a:pt x="33" y="130"/>
                  </a:lnTo>
                  <a:lnTo>
                    <a:pt x="33" y="130"/>
                  </a:lnTo>
                  <a:lnTo>
                    <a:pt x="33" y="130"/>
                  </a:lnTo>
                  <a:lnTo>
                    <a:pt x="33" y="130"/>
                  </a:lnTo>
                  <a:lnTo>
                    <a:pt x="33" y="130"/>
                  </a:lnTo>
                  <a:lnTo>
                    <a:pt x="33" y="130"/>
                  </a:lnTo>
                  <a:lnTo>
                    <a:pt x="33" y="130"/>
                  </a:lnTo>
                  <a:lnTo>
                    <a:pt x="33" y="133"/>
                  </a:lnTo>
                  <a:lnTo>
                    <a:pt x="36" y="133"/>
                  </a:lnTo>
                  <a:lnTo>
                    <a:pt x="36" y="133"/>
                  </a:lnTo>
                  <a:lnTo>
                    <a:pt x="36" y="133"/>
                  </a:lnTo>
                  <a:lnTo>
                    <a:pt x="36" y="133"/>
                  </a:lnTo>
                  <a:lnTo>
                    <a:pt x="36" y="133"/>
                  </a:lnTo>
                  <a:lnTo>
                    <a:pt x="38" y="133"/>
                  </a:lnTo>
                  <a:lnTo>
                    <a:pt x="38" y="130"/>
                  </a:lnTo>
                  <a:lnTo>
                    <a:pt x="38" y="130"/>
                  </a:lnTo>
                  <a:lnTo>
                    <a:pt x="38" y="128"/>
                  </a:lnTo>
                  <a:close/>
                  <a:moveTo>
                    <a:pt x="26" y="19"/>
                  </a:moveTo>
                  <a:lnTo>
                    <a:pt x="26" y="19"/>
                  </a:lnTo>
                  <a:lnTo>
                    <a:pt x="26" y="19"/>
                  </a:lnTo>
                  <a:lnTo>
                    <a:pt x="24" y="19"/>
                  </a:lnTo>
                  <a:lnTo>
                    <a:pt x="24" y="17"/>
                  </a:lnTo>
                  <a:lnTo>
                    <a:pt x="24" y="17"/>
                  </a:lnTo>
                  <a:lnTo>
                    <a:pt x="24" y="17"/>
                  </a:lnTo>
                  <a:lnTo>
                    <a:pt x="24" y="17"/>
                  </a:lnTo>
                  <a:lnTo>
                    <a:pt x="24" y="17"/>
                  </a:lnTo>
                  <a:lnTo>
                    <a:pt x="24" y="17"/>
                  </a:lnTo>
                  <a:lnTo>
                    <a:pt x="24" y="17"/>
                  </a:lnTo>
                  <a:lnTo>
                    <a:pt x="21" y="17"/>
                  </a:lnTo>
                  <a:lnTo>
                    <a:pt x="21" y="17"/>
                  </a:lnTo>
                  <a:lnTo>
                    <a:pt x="21" y="17"/>
                  </a:lnTo>
                  <a:lnTo>
                    <a:pt x="21" y="17"/>
                  </a:lnTo>
                  <a:lnTo>
                    <a:pt x="19" y="17"/>
                  </a:lnTo>
                  <a:lnTo>
                    <a:pt x="19" y="17"/>
                  </a:lnTo>
                  <a:lnTo>
                    <a:pt x="19" y="19"/>
                  </a:lnTo>
                  <a:lnTo>
                    <a:pt x="17" y="19"/>
                  </a:lnTo>
                  <a:lnTo>
                    <a:pt x="17" y="19"/>
                  </a:lnTo>
                  <a:lnTo>
                    <a:pt x="17" y="19"/>
                  </a:lnTo>
                  <a:lnTo>
                    <a:pt x="14" y="19"/>
                  </a:lnTo>
                  <a:lnTo>
                    <a:pt x="14" y="22"/>
                  </a:lnTo>
                  <a:lnTo>
                    <a:pt x="17" y="22"/>
                  </a:lnTo>
                  <a:lnTo>
                    <a:pt x="17" y="22"/>
                  </a:lnTo>
                  <a:lnTo>
                    <a:pt x="17" y="22"/>
                  </a:lnTo>
                  <a:lnTo>
                    <a:pt x="17" y="22"/>
                  </a:lnTo>
                  <a:lnTo>
                    <a:pt x="21" y="24"/>
                  </a:lnTo>
                  <a:lnTo>
                    <a:pt x="21" y="24"/>
                  </a:lnTo>
                  <a:lnTo>
                    <a:pt x="21" y="24"/>
                  </a:lnTo>
                  <a:lnTo>
                    <a:pt x="21" y="24"/>
                  </a:lnTo>
                  <a:lnTo>
                    <a:pt x="21" y="24"/>
                  </a:lnTo>
                  <a:lnTo>
                    <a:pt x="24" y="22"/>
                  </a:lnTo>
                  <a:lnTo>
                    <a:pt x="24" y="22"/>
                  </a:lnTo>
                  <a:lnTo>
                    <a:pt x="26" y="22"/>
                  </a:lnTo>
                  <a:lnTo>
                    <a:pt x="26" y="22"/>
                  </a:lnTo>
                  <a:lnTo>
                    <a:pt x="26" y="22"/>
                  </a:lnTo>
                  <a:lnTo>
                    <a:pt x="26" y="19"/>
                  </a:lnTo>
                  <a:lnTo>
                    <a:pt x="26" y="19"/>
                  </a:lnTo>
                  <a:close/>
                  <a:moveTo>
                    <a:pt x="17" y="10"/>
                  </a:moveTo>
                  <a:lnTo>
                    <a:pt x="19" y="10"/>
                  </a:lnTo>
                  <a:lnTo>
                    <a:pt x="19" y="10"/>
                  </a:lnTo>
                  <a:lnTo>
                    <a:pt x="19" y="10"/>
                  </a:lnTo>
                  <a:lnTo>
                    <a:pt x="19" y="10"/>
                  </a:lnTo>
                  <a:lnTo>
                    <a:pt x="21" y="7"/>
                  </a:lnTo>
                  <a:lnTo>
                    <a:pt x="21" y="7"/>
                  </a:lnTo>
                  <a:lnTo>
                    <a:pt x="21" y="5"/>
                  </a:lnTo>
                  <a:lnTo>
                    <a:pt x="21" y="5"/>
                  </a:lnTo>
                  <a:lnTo>
                    <a:pt x="21" y="5"/>
                  </a:lnTo>
                  <a:lnTo>
                    <a:pt x="21" y="5"/>
                  </a:lnTo>
                  <a:lnTo>
                    <a:pt x="21" y="5"/>
                  </a:lnTo>
                  <a:lnTo>
                    <a:pt x="19" y="3"/>
                  </a:lnTo>
                  <a:lnTo>
                    <a:pt x="19" y="3"/>
                  </a:lnTo>
                  <a:lnTo>
                    <a:pt x="19" y="3"/>
                  </a:lnTo>
                  <a:lnTo>
                    <a:pt x="19" y="3"/>
                  </a:lnTo>
                  <a:lnTo>
                    <a:pt x="19" y="3"/>
                  </a:lnTo>
                  <a:lnTo>
                    <a:pt x="17" y="0"/>
                  </a:lnTo>
                  <a:lnTo>
                    <a:pt x="17" y="0"/>
                  </a:lnTo>
                  <a:lnTo>
                    <a:pt x="14" y="0"/>
                  </a:lnTo>
                  <a:lnTo>
                    <a:pt x="14" y="0"/>
                  </a:lnTo>
                  <a:lnTo>
                    <a:pt x="14" y="0"/>
                  </a:lnTo>
                  <a:lnTo>
                    <a:pt x="10" y="3"/>
                  </a:lnTo>
                  <a:lnTo>
                    <a:pt x="10" y="3"/>
                  </a:lnTo>
                  <a:lnTo>
                    <a:pt x="7" y="3"/>
                  </a:lnTo>
                  <a:lnTo>
                    <a:pt x="7" y="5"/>
                  </a:lnTo>
                  <a:lnTo>
                    <a:pt x="5" y="5"/>
                  </a:lnTo>
                  <a:lnTo>
                    <a:pt x="5" y="5"/>
                  </a:lnTo>
                  <a:lnTo>
                    <a:pt x="5" y="5"/>
                  </a:lnTo>
                  <a:lnTo>
                    <a:pt x="5" y="5"/>
                  </a:lnTo>
                  <a:lnTo>
                    <a:pt x="2" y="5"/>
                  </a:lnTo>
                  <a:lnTo>
                    <a:pt x="2" y="7"/>
                  </a:lnTo>
                  <a:lnTo>
                    <a:pt x="0" y="7"/>
                  </a:lnTo>
                  <a:lnTo>
                    <a:pt x="0" y="7"/>
                  </a:lnTo>
                  <a:lnTo>
                    <a:pt x="0" y="10"/>
                  </a:lnTo>
                  <a:lnTo>
                    <a:pt x="2" y="10"/>
                  </a:lnTo>
                  <a:lnTo>
                    <a:pt x="2" y="10"/>
                  </a:lnTo>
                  <a:lnTo>
                    <a:pt x="2" y="10"/>
                  </a:lnTo>
                  <a:lnTo>
                    <a:pt x="2" y="12"/>
                  </a:lnTo>
                  <a:lnTo>
                    <a:pt x="2" y="14"/>
                  </a:lnTo>
                  <a:lnTo>
                    <a:pt x="2" y="17"/>
                  </a:lnTo>
                  <a:lnTo>
                    <a:pt x="5" y="17"/>
                  </a:lnTo>
                  <a:lnTo>
                    <a:pt x="5" y="17"/>
                  </a:lnTo>
                  <a:lnTo>
                    <a:pt x="5" y="17"/>
                  </a:lnTo>
                  <a:lnTo>
                    <a:pt x="5" y="17"/>
                  </a:lnTo>
                  <a:lnTo>
                    <a:pt x="7" y="17"/>
                  </a:lnTo>
                  <a:lnTo>
                    <a:pt x="10" y="14"/>
                  </a:lnTo>
                  <a:lnTo>
                    <a:pt x="12" y="14"/>
                  </a:lnTo>
                  <a:lnTo>
                    <a:pt x="12" y="12"/>
                  </a:lnTo>
                  <a:lnTo>
                    <a:pt x="14" y="12"/>
                  </a:lnTo>
                  <a:lnTo>
                    <a:pt x="17" y="10"/>
                  </a:lnTo>
                  <a:lnTo>
                    <a:pt x="17" y="10"/>
                  </a:lnTo>
                  <a:close/>
                  <a:moveTo>
                    <a:pt x="71" y="33"/>
                  </a:moveTo>
                  <a:lnTo>
                    <a:pt x="71" y="33"/>
                  </a:lnTo>
                  <a:lnTo>
                    <a:pt x="69" y="33"/>
                  </a:lnTo>
                  <a:lnTo>
                    <a:pt x="64" y="31"/>
                  </a:lnTo>
                  <a:lnTo>
                    <a:pt x="64" y="31"/>
                  </a:lnTo>
                  <a:lnTo>
                    <a:pt x="62" y="31"/>
                  </a:lnTo>
                  <a:lnTo>
                    <a:pt x="62" y="31"/>
                  </a:lnTo>
                  <a:lnTo>
                    <a:pt x="59" y="31"/>
                  </a:lnTo>
                  <a:lnTo>
                    <a:pt x="57" y="31"/>
                  </a:lnTo>
                  <a:lnTo>
                    <a:pt x="57" y="31"/>
                  </a:lnTo>
                  <a:lnTo>
                    <a:pt x="57" y="31"/>
                  </a:lnTo>
                  <a:lnTo>
                    <a:pt x="54" y="29"/>
                  </a:lnTo>
                  <a:lnTo>
                    <a:pt x="54" y="29"/>
                  </a:lnTo>
                  <a:lnTo>
                    <a:pt x="54" y="29"/>
                  </a:lnTo>
                  <a:lnTo>
                    <a:pt x="52" y="31"/>
                  </a:lnTo>
                  <a:lnTo>
                    <a:pt x="50" y="31"/>
                  </a:lnTo>
                  <a:lnTo>
                    <a:pt x="52" y="33"/>
                  </a:lnTo>
                  <a:lnTo>
                    <a:pt x="52" y="33"/>
                  </a:lnTo>
                  <a:lnTo>
                    <a:pt x="52" y="33"/>
                  </a:lnTo>
                  <a:lnTo>
                    <a:pt x="54" y="33"/>
                  </a:lnTo>
                  <a:lnTo>
                    <a:pt x="54" y="33"/>
                  </a:lnTo>
                  <a:lnTo>
                    <a:pt x="54" y="36"/>
                  </a:lnTo>
                  <a:lnTo>
                    <a:pt x="54" y="36"/>
                  </a:lnTo>
                  <a:lnTo>
                    <a:pt x="54" y="36"/>
                  </a:lnTo>
                  <a:lnTo>
                    <a:pt x="54" y="36"/>
                  </a:lnTo>
                  <a:lnTo>
                    <a:pt x="54" y="38"/>
                  </a:lnTo>
                  <a:lnTo>
                    <a:pt x="54" y="38"/>
                  </a:lnTo>
                  <a:lnTo>
                    <a:pt x="57" y="41"/>
                  </a:lnTo>
                  <a:lnTo>
                    <a:pt x="57" y="41"/>
                  </a:lnTo>
                  <a:lnTo>
                    <a:pt x="57" y="38"/>
                  </a:lnTo>
                  <a:lnTo>
                    <a:pt x="59" y="36"/>
                  </a:lnTo>
                  <a:lnTo>
                    <a:pt x="59" y="33"/>
                  </a:lnTo>
                  <a:lnTo>
                    <a:pt x="62" y="33"/>
                  </a:lnTo>
                  <a:lnTo>
                    <a:pt x="64" y="33"/>
                  </a:lnTo>
                  <a:lnTo>
                    <a:pt x="69" y="36"/>
                  </a:lnTo>
                  <a:lnTo>
                    <a:pt x="71" y="36"/>
                  </a:lnTo>
                  <a:lnTo>
                    <a:pt x="71" y="36"/>
                  </a:lnTo>
                  <a:lnTo>
                    <a:pt x="71" y="33"/>
                  </a:lnTo>
                  <a:lnTo>
                    <a:pt x="71" y="33"/>
                  </a:lnTo>
                  <a:lnTo>
                    <a:pt x="71" y="33"/>
                  </a:lnTo>
                  <a:close/>
                  <a:moveTo>
                    <a:pt x="102" y="121"/>
                  </a:moveTo>
                  <a:lnTo>
                    <a:pt x="102" y="121"/>
                  </a:lnTo>
                  <a:lnTo>
                    <a:pt x="102" y="121"/>
                  </a:lnTo>
                  <a:lnTo>
                    <a:pt x="102" y="121"/>
                  </a:lnTo>
                  <a:lnTo>
                    <a:pt x="102" y="121"/>
                  </a:lnTo>
                  <a:lnTo>
                    <a:pt x="102" y="121"/>
                  </a:lnTo>
                  <a:lnTo>
                    <a:pt x="102" y="121"/>
                  </a:lnTo>
                  <a:lnTo>
                    <a:pt x="99" y="116"/>
                  </a:lnTo>
                  <a:lnTo>
                    <a:pt x="99" y="116"/>
                  </a:lnTo>
                  <a:lnTo>
                    <a:pt x="99" y="116"/>
                  </a:lnTo>
                  <a:lnTo>
                    <a:pt x="99" y="116"/>
                  </a:lnTo>
                  <a:lnTo>
                    <a:pt x="99" y="116"/>
                  </a:lnTo>
                  <a:lnTo>
                    <a:pt x="99" y="116"/>
                  </a:lnTo>
                  <a:lnTo>
                    <a:pt x="99" y="116"/>
                  </a:lnTo>
                  <a:lnTo>
                    <a:pt x="99" y="116"/>
                  </a:lnTo>
                  <a:lnTo>
                    <a:pt x="99" y="114"/>
                  </a:lnTo>
                  <a:lnTo>
                    <a:pt x="97" y="114"/>
                  </a:lnTo>
                  <a:lnTo>
                    <a:pt x="99" y="114"/>
                  </a:lnTo>
                  <a:lnTo>
                    <a:pt x="97" y="114"/>
                  </a:lnTo>
                  <a:lnTo>
                    <a:pt x="97" y="114"/>
                  </a:lnTo>
                  <a:lnTo>
                    <a:pt x="97" y="114"/>
                  </a:lnTo>
                  <a:lnTo>
                    <a:pt x="97" y="114"/>
                  </a:lnTo>
                  <a:lnTo>
                    <a:pt x="97" y="114"/>
                  </a:lnTo>
                  <a:lnTo>
                    <a:pt x="95" y="114"/>
                  </a:lnTo>
                  <a:lnTo>
                    <a:pt x="95" y="112"/>
                  </a:lnTo>
                  <a:lnTo>
                    <a:pt x="92" y="109"/>
                  </a:lnTo>
                  <a:lnTo>
                    <a:pt x="92" y="109"/>
                  </a:lnTo>
                  <a:lnTo>
                    <a:pt x="92" y="109"/>
                  </a:lnTo>
                  <a:lnTo>
                    <a:pt x="92" y="109"/>
                  </a:lnTo>
                  <a:lnTo>
                    <a:pt x="90" y="109"/>
                  </a:lnTo>
                  <a:lnTo>
                    <a:pt x="90" y="107"/>
                  </a:lnTo>
                  <a:lnTo>
                    <a:pt x="90" y="107"/>
                  </a:lnTo>
                  <a:lnTo>
                    <a:pt x="90" y="107"/>
                  </a:lnTo>
                  <a:lnTo>
                    <a:pt x="90" y="104"/>
                  </a:lnTo>
                  <a:lnTo>
                    <a:pt x="88" y="104"/>
                  </a:lnTo>
                  <a:lnTo>
                    <a:pt x="88" y="104"/>
                  </a:lnTo>
                  <a:lnTo>
                    <a:pt x="88" y="104"/>
                  </a:lnTo>
                  <a:lnTo>
                    <a:pt x="88" y="104"/>
                  </a:lnTo>
                  <a:lnTo>
                    <a:pt x="88" y="104"/>
                  </a:lnTo>
                  <a:lnTo>
                    <a:pt x="88" y="104"/>
                  </a:lnTo>
                  <a:lnTo>
                    <a:pt x="88" y="104"/>
                  </a:lnTo>
                  <a:lnTo>
                    <a:pt x="85" y="104"/>
                  </a:lnTo>
                  <a:lnTo>
                    <a:pt x="85" y="104"/>
                  </a:lnTo>
                  <a:lnTo>
                    <a:pt x="88" y="104"/>
                  </a:lnTo>
                  <a:lnTo>
                    <a:pt x="85" y="107"/>
                  </a:lnTo>
                  <a:lnTo>
                    <a:pt x="85" y="107"/>
                  </a:lnTo>
                  <a:lnTo>
                    <a:pt x="85" y="107"/>
                  </a:lnTo>
                  <a:lnTo>
                    <a:pt x="85" y="107"/>
                  </a:lnTo>
                  <a:lnTo>
                    <a:pt x="88" y="109"/>
                  </a:lnTo>
                  <a:lnTo>
                    <a:pt x="88" y="109"/>
                  </a:lnTo>
                  <a:lnTo>
                    <a:pt x="88" y="109"/>
                  </a:lnTo>
                  <a:lnTo>
                    <a:pt x="88" y="109"/>
                  </a:lnTo>
                  <a:lnTo>
                    <a:pt x="85" y="109"/>
                  </a:lnTo>
                  <a:lnTo>
                    <a:pt x="85" y="112"/>
                  </a:lnTo>
                  <a:lnTo>
                    <a:pt x="85" y="112"/>
                  </a:lnTo>
                  <a:lnTo>
                    <a:pt x="85" y="112"/>
                  </a:lnTo>
                  <a:lnTo>
                    <a:pt x="85" y="112"/>
                  </a:lnTo>
                  <a:lnTo>
                    <a:pt x="85" y="112"/>
                  </a:lnTo>
                  <a:lnTo>
                    <a:pt x="85" y="114"/>
                  </a:lnTo>
                  <a:lnTo>
                    <a:pt x="85" y="116"/>
                  </a:lnTo>
                  <a:lnTo>
                    <a:pt x="85" y="116"/>
                  </a:lnTo>
                  <a:lnTo>
                    <a:pt x="85" y="116"/>
                  </a:lnTo>
                  <a:lnTo>
                    <a:pt x="85" y="119"/>
                  </a:lnTo>
                  <a:lnTo>
                    <a:pt x="85" y="119"/>
                  </a:lnTo>
                  <a:lnTo>
                    <a:pt x="85" y="119"/>
                  </a:lnTo>
                  <a:lnTo>
                    <a:pt x="85" y="119"/>
                  </a:lnTo>
                  <a:lnTo>
                    <a:pt x="85" y="119"/>
                  </a:lnTo>
                  <a:lnTo>
                    <a:pt x="85" y="121"/>
                  </a:lnTo>
                  <a:lnTo>
                    <a:pt x="85" y="121"/>
                  </a:lnTo>
                  <a:lnTo>
                    <a:pt x="88" y="121"/>
                  </a:lnTo>
                  <a:lnTo>
                    <a:pt x="88" y="121"/>
                  </a:lnTo>
                  <a:lnTo>
                    <a:pt x="88" y="121"/>
                  </a:lnTo>
                  <a:lnTo>
                    <a:pt x="88" y="123"/>
                  </a:lnTo>
                  <a:lnTo>
                    <a:pt x="90" y="123"/>
                  </a:lnTo>
                  <a:lnTo>
                    <a:pt x="90" y="126"/>
                  </a:lnTo>
                  <a:lnTo>
                    <a:pt x="92" y="126"/>
                  </a:lnTo>
                  <a:lnTo>
                    <a:pt x="95" y="126"/>
                  </a:lnTo>
                  <a:lnTo>
                    <a:pt x="95" y="128"/>
                  </a:lnTo>
                  <a:lnTo>
                    <a:pt x="97" y="128"/>
                  </a:lnTo>
                  <a:lnTo>
                    <a:pt x="97" y="128"/>
                  </a:lnTo>
                  <a:lnTo>
                    <a:pt x="97" y="128"/>
                  </a:lnTo>
                  <a:lnTo>
                    <a:pt x="99" y="128"/>
                  </a:lnTo>
                  <a:lnTo>
                    <a:pt x="99" y="128"/>
                  </a:lnTo>
                  <a:lnTo>
                    <a:pt x="99" y="128"/>
                  </a:lnTo>
                  <a:lnTo>
                    <a:pt x="99" y="128"/>
                  </a:lnTo>
                  <a:lnTo>
                    <a:pt x="102" y="126"/>
                  </a:lnTo>
                  <a:lnTo>
                    <a:pt x="102" y="126"/>
                  </a:lnTo>
                  <a:lnTo>
                    <a:pt x="102" y="126"/>
                  </a:lnTo>
                  <a:lnTo>
                    <a:pt x="102" y="123"/>
                  </a:lnTo>
                  <a:lnTo>
                    <a:pt x="102" y="123"/>
                  </a:lnTo>
                  <a:lnTo>
                    <a:pt x="102" y="123"/>
                  </a:lnTo>
                  <a:lnTo>
                    <a:pt x="104" y="123"/>
                  </a:lnTo>
                  <a:lnTo>
                    <a:pt x="104" y="121"/>
                  </a:lnTo>
                  <a:lnTo>
                    <a:pt x="104" y="121"/>
                  </a:lnTo>
                  <a:lnTo>
                    <a:pt x="102" y="121"/>
                  </a:lnTo>
                  <a:close/>
                  <a:moveTo>
                    <a:pt x="144" y="62"/>
                  </a:moveTo>
                  <a:lnTo>
                    <a:pt x="144" y="62"/>
                  </a:lnTo>
                  <a:lnTo>
                    <a:pt x="144" y="62"/>
                  </a:lnTo>
                  <a:lnTo>
                    <a:pt x="144" y="59"/>
                  </a:lnTo>
                  <a:lnTo>
                    <a:pt x="144" y="57"/>
                  </a:lnTo>
                  <a:lnTo>
                    <a:pt x="142" y="57"/>
                  </a:lnTo>
                  <a:lnTo>
                    <a:pt x="142" y="57"/>
                  </a:lnTo>
                  <a:lnTo>
                    <a:pt x="142" y="57"/>
                  </a:lnTo>
                  <a:lnTo>
                    <a:pt x="142" y="55"/>
                  </a:lnTo>
                  <a:lnTo>
                    <a:pt x="142" y="55"/>
                  </a:lnTo>
                  <a:lnTo>
                    <a:pt x="142" y="55"/>
                  </a:lnTo>
                  <a:lnTo>
                    <a:pt x="137" y="55"/>
                  </a:lnTo>
                  <a:lnTo>
                    <a:pt x="137" y="55"/>
                  </a:lnTo>
                  <a:lnTo>
                    <a:pt x="137" y="55"/>
                  </a:lnTo>
                  <a:lnTo>
                    <a:pt x="137" y="55"/>
                  </a:lnTo>
                  <a:lnTo>
                    <a:pt x="135" y="55"/>
                  </a:lnTo>
                  <a:lnTo>
                    <a:pt x="133" y="55"/>
                  </a:lnTo>
                  <a:lnTo>
                    <a:pt x="133" y="55"/>
                  </a:lnTo>
                  <a:lnTo>
                    <a:pt x="133" y="55"/>
                  </a:lnTo>
                  <a:lnTo>
                    <a:pt x="133" y="55"/>
                  </a:lnTo>
                  <a:lnTo>
                    <a:pt x="133" y="55"/>
                  </a:lnTo>
                  <a:lnTo>
                    <a:pt x="130" y="55"/>
                  </a:lnTo>
                  <a:lnTo>
                    <a:pt x="133" y="59"/>
                  </a:lnTo>
                  <a:lnTo>
                    <a:pt x="130" y="62"/>
                  </a:lnTo>
                  <a:lnTo>
                    <a:pt x="130" y="62"/>
                  </a:lnTo>
                  <a:lnTo>
                    <a:pt x="130" y="62"/>
                  </a:lnTo>
                  <a:lnTo>
                    <a:pt x="130" y="64"/>
                  </a:lnTo>
                  <a:lnTo>
                    <a:pt x="130" y="64"/>
                  </a:lnTo>
                  <a:lnTo>
                    <a:pt x="130" y="64"/>
                  </a:lnTo>
                  <a:lnTo>
                    <a:pt x="130" y="67"/>
                  </a:lnTo>
                  <a:lnTo>
                    <a:pt x="133" y="67"/>
                  </a:lnTo>
                  <a:lnTo>
                    <a:pt x="133" y="67"/>
                  </a:lnTo>
                  <a:lnTo>
                    <a:pt x="133" y="67"/>
                  </a:lnTo>
                  <a:lnTo>
                    <a:pt x="135" y="69"/>
                  </a:lnTo>
                  <a:lnTo>
                    <a:pt x="135" y="69"/>
                  </a:lnTo>
                  <a:lnTo>
                    <a:pt x="137" y="69"/>
                  </a:lnTo>
                  <a:lnTo>
                    <a:pt x="137" y="67"/>
                  </a:lnTo>
                  <a:lnTo>
                    <a:pt x="140" y="67"/>
                  </a:lnTo>
                  <a:lnTo>
                    <a:pt x="144" y="64"/>
                  </a:lnTo>
                  <a:lnTo>
                    <a:pt x="144" y="64"/>
                  </a:lnTo>
                  <a:lnTo>
                    <a:pt x="144" y="64"/>
                  </a:lnTo>
                  <a:lnTo>
                    <a:pt x="144" y="62"/>
                  </a:lnTo>
                  <a:lnTo>
                    <a:pt x="144" y="62"/>
                  </a:lnTo>
                  <a:lnTo>
                    <a:pt x="144" y="62"/>
                  </a:lnTo>
                  <a:lnTo>
                    <a:pt x="144" y="62"/>
                  </a:lnTo>
                  <a:close/>
                  <a:moveTo>
                    <a:pt x="130" y="31"/>
                  </a:moveTo>
                  <a:lnTo>
                    <a:pt x="130" y="33"/>
                  </a:lnTo>
                  <a:lnTo>
                    <a:pt x="133" y="33"/>
                  </a:lnTo>
                  <a:lnTo>
                    <a:pt x="133" y="33"/>
                  </a:lnTo>
                  <a:lnTo>
                    <a:pt x="133" y="33"/>
                  </a:lnTo>
                  <a:lnTo>
                    <a:pt x="133" y="33"/>
                  </a:lnTo>
                  <a:lnTo>
                    <a:pt x="133" y="33"/>
                  </a:lnTo>
                  <a:lnTo>
                    <a:pt x="133" y="33"/>
                  </a:lnTo>
                  <a:lnTo>
                    <a:pt x="133" y="31"/>
                  </a:lnTo>
                  <a:lnTo>
                    <a:pt x="133" y="31"/>
                  </a:lnTo>
                  <a:lnTo>
                    <a:pt x="133" y="31"/>
                  </a:lnTo>
                  <a:lnTo>
                    <a:pt x="133" y="31"/>
                  </a:lnTo>
                  <a:lnTo>
                    <a:pt x="133" y="31"/>
                  </a:lnTo>
                  <a:lnTo>
                    <a:pt x="133" y="31"/>
                  </a:lnTo>
                  <a:lnTo>
                    <a:pt x="133" y="29"/>
                  </a:lnTo>
                  <a:lnTo>
                    <a:pt x="133" y="29"/>
                  </a:lnTo>
                  <a:lnTo>
                    <a:pt x="133" y="29"/>
                  </a:lnTo>
                  <a:lnTo>
                    <a:pt x="133" y="29"/>
                  </a:lnTo>
                  <a:lnTo>
                    <a:pt x="133" y="26"/>
                  </a:lnTo>
                  <a:lnTo>
                    <a:pt x="133" y="26"/>
                  </a:lnTo>
                  <a:lnTo>
                    <a:pt x="133" y="24"/>
                  </a:lnTo>
                  <a:lnTo>
                    <a:pt x="133" y="24"/>
                  </a:lnTo>
                  <a:lnTo>
                    <a:pt x="133" y="22"/>
                  </a:lnTo>
                  <a:lnTo>
                    <a:pt x="133" y="22"/>
                  </a:lnTo>
                  <a:lnTo>
                    <a:pt x="133" y="22"/>
                  </a:lnTo>
                  <a:lnTo>
                    <a:pt x="133" y="22"/>
                  </a:lnTo>
                  <a:lnTo>
                    <a:pt x="133" y="22"/>
                  </a:lnTo>
                  <a:lnTo>
                    <a:pt x="133" y="22"/>
                  </a:lnTo>
                  <a:lnTo>
                    <a:pt x="133" y="19"/>
                  </a:lnTo>
                  <a:lnTo>
                    <a:pt x="130" y="19"/>
                  </a:lnTo>
                  <a:lnTo>
                    <a:pt x="128" y="22"/>
                  </a:lnTo>
                  <a:lnTo>
                    <a:pt x="128" y="22"/>
                  </a:lnTo>
                  <a:lnTo>
                    <a:pt x="128" y="24"/>
                  </a:lnTo>
                  <a:lnTo>
                    <a:pt x="128" y="24"/>
                  </a:lnTo>
                  <a:lnTo>
                    <a:pt x="128" y="24"/>
                  </a:lnTo>
                  <a:lnTo>
                    <a:pt x="128" y="24"/>
                  </a:lnTo>
                  <a:lnTo>
                    <a:pt x="128" y="26"/>
                  </a:lnTo>
                  <a:lnTo>
                    <a:pt x="128" y="26"/>
                  </a:lnTo>
                  <a:lnTo>
                    <a:pt x="128" y="26"/>
                  </a:lnTo>
                  <a:lnTo>
                    <a:pt x="128" y="29"/>
                  </a:lnTo>
                  <a:lnTo>
                    <a:pt x="128" y="29"/>
                  </a:lnTo>
                  <a:lnTo>
                    <a:pt x="130" y="29"/>
                  </a:lnTo>
                  <a:lnTo>
                    <a:pt x="130" y="31"/>
                  </a:lnTo>
                  <a:close/>
                  <a:moveTo>
                    <a:pt x="121" y="107"/>
                  </a:moveTo>
                  <a:lnTo>
                    <a:pt x="121" y="107"/>
                  </a:lnTo>
                  <a:lnTo>
                    <a:pt x="121" y="104"/>
                  </a:lnTo>
                  <a:lnTo>
                    <a:pt x="121" y="104"/>
                  </a:lnTo>
                  <a:lnTo>
                    <a:pt x="118" y="104"/>
                  </a:lnTo>
                  <a:lnTo>
                    <a:pt x="118" y="104"/>
                  </a:lnTo>
                  <a:lnTo>
                    <a:pt x="118" y="104"/>
                  </a:lnTo>
                  <a:lnTo>
                    <a:pt x="118" y="104"/>
                  </a:lnTo>
                  <a:lnTo>
                    <a:pt x="118" y="104"/>
                  </a:lnTo>
                  <a:lnTo>
                    <a:pt x="118" y="104"/>
                  </a:lnTo>
                  <a:lnTo>
                    <a:pt x="116" y="104"/>
                  </a:lnTo>
                  <a:lnTo>
                    <a:pt x="116" y="104"/>
                  </a:lnTo>
                  <a:lnTo>
                    <a:pt x="116" y="104"/>
                  </a:lnTo>
                  <a:lnTo>
                    <a:pt x="116" y="104"/>
                  </a:lnTo>
                  <a:lnTo>
                    <a:pt x="116" y="104"/>
                  </a:lnTo>
                  <a:lnTo>
                    <a:pt x="116" y="104"/>
                  </a:lnTo>
                  <a:lnTo>
                    <a:pt x="116" y="104"/>
                  </a:lnTo>
                  <a:lnTo>
                    <a:pt x="116" y="104"/>
                  </a:lnTo>
                  <a:lnTo>
                    <a:pt x="116" y="104"/>
                  </a:lnTo>
                  <a:lnTo>
                    <a:pt x="116" y="107"/>
                  </a:lnTo>
                  <a:lnTo>
                    <a:pt x="114" y="107"/>
                  </a:lnTo>
                  <a:lnTo>
                    <a:pt x="114" y="109"/>
                  </a:lnTo>
                  <a:lnTo>
                    <a:pt x="114" y="109"/>
                  </a:lnTo>
                  <a:lnTo>
                    <a:pt x="114" y="109"/>
                  </a:lnTo>
                  <a:lnTo>
                    <a:pt x="114" y="109"/>
                  </a:lnTo>
                  <a:lnTo>
                    <a:pt x="114" y="109"/>
                  </a:lnTo>
                  <a:lnTo>
                    <a:pt x="114" y="112"/>
                  </a:lnTo>
                  <a:lnTo>
                    <a:pt x="114" y="112"/>
                  </a:lnTo>
                  <a:lnTo>
                    <a:pt x="114" y="112"/>
                  </a:lnTo>
                  <a:lnTo>
                    <a:pt x="114" y="112"/>
                  </a:lnTo>
                  <a:lnTo>
                    <a:pt x="114" y="114"/>
                  </a:lnTo>
                  <a:lnTo>
                    <a:pt x="114" y="114"/>
                  </a:lnTo>
                  <a:lnTo>
                    <a:pt x="116" y="114"/>
                  </a:lnTo>
                  <a:lnTo>
                    <a:pt x="116" y="116"/>
                  </a:lnTo>
                  <a:lnTo>
                    <a:pt x="118" y="116"/>
                  </a:lnTo>
                  <a:lnTo>
                    <a:pt x="118" y="116"/>
                  </a:lnTo>
                  <a:lnTo>
                    <a:pt x="118" y="116"/>
                  </a:lnTo>
                  <a:lnTo>
                    <a:pt x="118" y="114"/>
                  </a:lnTo>
                  <a:lnTo>
                    <a:pt x="118" y="114"/>
                  </a:lnTo>
                  <a:lnTo>
                    <a:pt x="118" y="114"/>
                  </a:lnTo>
                  <a:lnTo>
                    <a:pt x="121" y="114"/>
                  </a:lnTo>
                  <a:lnTo>
                    <a:pt x="121" y="114"/>
                  </a:lnTo>
                  <a:lnTo>
                    <a:pt x="121" y="114"/>
                  </a:lnTo>
                  <a:lnTo>
                    <a:pt x="121" y="112"/>
                  </a:lnTo>
                  <a:lnTo>
                    <a:pt x="121" y="109"/>
                  </a:lnTo>
                  <a:lnTo>
                    <a:pt x="121" y="107"/>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39" name="Freeform 58">
              <a:extLst>
                <a:ext uri="{FF2B5EF4-FFF2-40B4-BE49-F238E27FC236}">
                  <a16:creationId xmlns:a16="http://schemas.microsoft.com/office/drawing/2014/main" id="{B9FBED0E-8053-1891-72D0-A364338677E9}"/>
                </a:ext>
              </a:extLst>
            </p:cNvPr>
            <p:cNvSpPr>
              <a:spLocks noEditPoints="1"/>
            </p:cNvSpPr>
            <p:nvPr/>
          </p:nvSpPr>
          <p:spPr bwMode="auto">
            <a:xfrm>
              <a:off x="5394961" y="2148559"/>
              <a:ext cx="183380" cy="169373"/>
            </a:xfrm>
            <a:custGeom>
              <a:avLst/>
              <a:gdLst>
                <a:gd name="T0" fmla="*/ 57 w 144"/>
                <a:gd name="T1" fmla="*/ 121 h 133"/>
                <a:gd name="T2" fmla="*/ 47 w 144"/>
                <a:gd name="T3" fmla="*/ 123 h 133"/>
                <a:gd name="T4" fmla="*/ 54 w 144"/>
                <a:gd name="T5" fmla="*/ 133 h 133"/>
                <a:gd name="T6" fmla="*/ 36 w 144"/>
                <a:gd name="T7" fmla="*/ 128 h 133"/>
                <a:gd name="T8" fmla="*/ 33 w 144"/>
                <a:gd name="T9" fmla="*/ 130 h 133"/>
                <a:gd name="T10" fmla="*/ 36 w 144"/>
                <a:gd name="T11" fmla="*/ 133 h 133"/>
                <a:gd name="T12" fmla="*/ 38 w 144"/>
                <a:gd name="T13" fmla="*/ 128 h 133"/>
                <a:gd name="T14" fmla="*/ 24 w 144"/>
                <a:gd name="T15" fmla="*/ 17 h 133"/>
                <a:gd name="T16" fmla="*/ 21 w 144"/>
                <a:gd name="T17" fmla="*/ 17 h 133"/>
                <a:gd name="T18" fmla="*/ 17 w 144"/>
                <a:gd name="T19" fmla="*/ 19 h 133"/>
                <a:gd name="T20" fmla="*/ 21 w 144"/>
                <a:gd name="T21" fmla="*/ 24 h 133"/>
                <a:gd name="T22" fmla="*/ 26 w 144"/>
                <a:gd name="T23" fmla="*/ 22 h 133"/>
                <a:gd name="T24" fmla="*/ 19 w 144"/>
                <a:gd name="T25" fmla="*/ 10 h 133"/>
                <a:gd name="T26" fmla="*/ 21 w 144"/>
                <a:gd name="T27" fmla="*/ 5 h 133"/>
                <a:gd name="T28" fmla="*/ 19 w 144"/>
                <a:gd name="T29" fmla="*/ 3 h 133"/>
                <a:gd name="T30" fmla="*/ 10 w 144"/>
                <a:gd name="T31" fmla="*/ 3 h 133"/>
                <a:gd name="T32" fmla="*/ 2 w 144"/>
                <a:gd name="T33" fmla="*/ 5 h 133"/>
                <a:gd name="T34" fmla="*/ 2 w 144"/>
                <a:gd name="T35" fmla="*/ 10 h 133"/>
                <a:gd name="T36" fmla="*/ 5 w 144"/>
                <a:gd name="T37" fmla="*/ 17 h 133"/>
                <a:gd name="T38" fmla="*/ 17 w 144"/>
                <a:gd name="T39" fmla="*/ 10 h 133"/>
                <a:gd name="T40" fmla="*/ 62 w 144"/>
                <a:gd name="T41" fmla="*/ 31 h 133"/>
                <a:gd name="T42" fmla="*/ 54 w 144"/>
                <a:gd name="T43" fmla="*/ 29 h 133"/>
                <a:gd name="T44" fmla="*/ 54 w 144"/>
                <a:gd name="T45" fmla="*/ 33 h 133"/>
                <a:gd name="T46" fmla="*/ 57 w 144"/>
                <a:gd name="T47" fmla="*/ 41 h 133"/>
                <a:gd name="T48" fmla="*/ 69 w 144"/>
                <a:gd name="T49" fmla="*/ 36 h 133"/>
                <a:gd name="T50" fmla="*/ 102 w 144"/>
                <a:gd name="T51" fmla="*/ 121 h 133"/>
                <a:gd name="T52" fmla="*/ 99 w 144"/>
                <a:gd name="T53" fmla="*/ 116 h 133"/>
                <a:gd name="T54" fmla="*/ 99 w 144"/>
                <a:gd name="T55" fmla="*/ 114 h 133"/>
                <a:gd name="T56" fmla="*/ 97 w 144"/>
                <a:gd name="T57" fmla="*/ 114 h 133"/>
                <a:gd name="T58" fmla="*/ 90 w 144"/>
                <a:gd name="T59" fmla="*/ 109 h 133"/>
                <a:gd name="T60" fmla="*/ 88 w 144"/>
                <a:gd name="T61" fmla="*/ 104 h 133"/>
                <a:gd name="T62" fmla="*/ 88 w 144"/>
                <a:gd name="T63" fmla="*/ 104 h 133"/>
                <a:gd name="T64" fmla="*/ 88 w 144"/>
                <a:gd name="T65" fmla="*/ 109 h 133"/>
                <a:gd name="T66" fmla="*/ 85 w 144"/>
                <a:gd name="T67" fmla="*/ 112 h 133"/>
                <a:gd name="T68" fmla="*/ 85 w 144"/>
                <a:gd name="T69" fmla="*/ 119 h 133"/>
                <a:gd name="T70" fmla="*/ 88 w 144"/>
                <a:gd name="T71" fmla="*/ 121 h 133"/>
                <a:gd name="T72" fmla="*/ 97 w 144"/>
                <a:gd name="T73" fmla="*/ 128 h 133"/>
                <a:gd name="T74" fmla="*/ 102 w 144"/>
                <a:gd name="T75" fmla="*/ 126 h 133"/>
                <a:gd name="T76" fmla="*/ 104 w 144"/>
                <a:gd name="T77" fmla="*/ 121 h 133"/>
                <a:gd name="T78" fmla="*/ 144 w 144"/>
                <a:gd name="T79" fmla="*/ 57 h 133"/>
                <a:gd name="T80" fmla="*/ 137 w 144"/>
                <a:gd name="T81" fmla="*/ 55 h 133"/>
                <a:gd name="T82" fmla="*/ 133 w 144"/>
                <a:gd name="T83" fmla="*/ 55 h 133"/>
                <a:gd name="T84" fmla="*/ 130 w 144"/>
                <a:gd name="T85" fmla="*/ 62 h 133"/>
                <a:gd name="T86" fmla="*/ 133 w 144"/>
                <a:gd name="T87" fmla="*/ 67 h 133"/>
                <a:gd name="T88" fmla="*/ 144 w 144"/>
                <a:gd name="T89" fmla="*/ 64 h 133"/>
                <a:gd name="T90" fmla="*/ 130 w 144"/>
                <a:gd name="T91" fmla="*/ 33 h 133"/>
                <a:gd name="T92" fmla="*/ 133 w 144"/>
                <a:gd name="T93" fmla="*/ 31 h 133"/>
                <a:gd name="T94" fmla="*/ 133 w 144"/>
                <a:gd name="T95" fmla="*/ 29 h 133"/>
                <a:gd name="T96" fmla="*/ 133 w 144"/>
                <a:gd name="T97" fmla="*/ 22 h 133"/>
                <a:gd name="T98" fmla="*/ 130 w 144"/>
                <a:gd name="T99" fmla="*/ 19 h 133"/>
                <a:gd name="T100" fmla="*/ 128 w 144"/>
                <a:gd name="T101" fmla="*/ 26 h 133"/>
                <a:gd name="T102" fmla="*/ 121 w 144"/>
                <a:gd name="T103" fmla="*/ 107 h 133"/>
                <a:gd name="T104" fmla="*/ 118 w 144"/>
                <a:gd name="T105" fmla="*/ 104 h 133"/>
                <a:gd name="T106" fmla="*/ 116 w 144"/>
                <a:gd name="T107" fmla="*/ 104 h 133"/>
                <a:gd name="T108" fmla="*/ 114 w 144"/>
                <a:gd name="T109" fmla="*/ 109 h 133"/>
                <a:gd name="T110" fmla="*/ 114 w 144"/>
                <a:gd name="T111" fmla="*/ 112 h 133"/>
                <a:gd name="T112" fmla="*/ 118 w 144"/>
                <a:gd name="T113" fmla="*/ 116 h 133"/>
                <a:gd name="T114" fmla="*/ 121 w 144"/>
                <a:gd name="T115" fmla="*/ 11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4" h="133">
                  <a:moveTo>
                    <a:pt x="57" y="128"/>
                  </a:moveTo>
                  <a:lnTo>
                    <a:pt x="57" y="128"/>
                  </a:lnTo>
                  <a:lnTo>
                    <a:pt x="57" y="126"/>
                  </a:lnTo>
                  <a:lnTo>
                    <a:pt x="57" y="126"/>
                  </a:lnTo>
                  <a:lnTo>
                    <a:pt x="57" y="123"/>
                  </a:lnTo>
                  <a:lnTo>
                    <a:pt x="57" y="121"/>
                  </a:lnTo>
                  <a:lnTo>
                    <a:pt x="57" y="121"/>
                  </a:lnTo>
                  <a:lnTo>
                    <a:pt x="54" y="121"/>
                  </a:lnTo>
                  <a:lnTo>
                    <a:pt x="54" y="119"/>
                  </a:lnTo>
                  <a:lnTo>
                    <a:pt x="52" y="121"/>
                  </a:lnTo>
                  <a:lnTo>
                    <a:pt x="52" y="121"/>
                  </a:lnTo>
                  <a:lnTo>
                    <a:pt x="50" y="121"/>
                  </a:lnTo>
                  <a:lnTo>
                    <a:pt x="47" y="123"/>
                  </a:lnTo>
                  <a:lnTo>
                    <a:pt x="47" y="123"/>
                  </a:lnTo>
                  <a:lnTo>
                    <a:pt x="45" y="126"/>
                  </a:lnTo>
                  <a:lnTo>
                    <a:pt x="45" y="126"/>
                  </a:lnTo>
                  <a:lnTo>
                    <a:pt x="45" y="128"/>
                  </a:lnTo>
                  <a:lnTo>
                    <a:pt x="47" y="128"/>
                  </a:lnTo>
                  <a:lnTo>
                    <a:pt x="50" y="130"/>
                  </a:lnTo>
                  <a:lnTo>
                    <a:pt x="52" y="133"/>
                  </a:lnTo>
                  <a:lnTo>
                    <a:pt x="54" y="133"/>
                  </a:lnTo>
                  <a:lnTo>
                    <a:pt x="57" y="130"/>
                  </a:lnTo>
                  <a:lnTo>
                    <a:pt x="57" y="130"/>
                  </a:lnTo>
                  <a:lnTo>
                    <a:pt x="57" y="128"/>
                  </a:lnTo>
                  <a:lnTo>
                    <a:pt x="57" y="128"/>
                  </a:lnTo>
                  <a:lnTo>
                    <a:pt x="57" y="128"/>
                  </a:lnTo>
                  <a:close/>
                  <a:moveTo>
                    <a:pt x="38" y="128"/>
                  </a:moveTo>
                  <a:lnTo>
                    <a:pt x="36" y="128"/>
                  </a:lnTo>
                  <a:lnTo>
                    <a:pt x="36" y="128"/>
                  </a:lnTo>
                  <a:lnTo>
                    <a:pt x="36" y="128"/>
                  </a:lnTo>
                  <a:lnTo>
                    <a:pt x="33" y="128"/>
                  </a:lnTo>
                  <a:lnTo>
                    <a:pt x="33" y="128"/>
                  </a:lnTo>
                  <a:lnTo>
                    <a:pt x="33" y="130"/>
                  </a:lnTo>
                  <a:lnTo>
                    <a:pt x="33" y="130"/>
                  </a:lnTo>
                  <a:lnTo>
                    <a:pt x="33" y="130"/>
                  </a:lnTo>
                  <a:lnTo>
                    <a:pt x="33" y="130"/>
                  </a:lnTo>
                  <a:lnTo>
                    <a:pt x="33" y="130"/>
                  </a:lnTo>
                  <a:lnTo>
                    <a:pt x="33" y="130"/>
                  </a:lnTo>
                  <a:lnTo>
                    <a:pt x="33" y="130"/>
                  </a:lnTo>
                  <a:lnTo>
                    <a:pt x="33" y="133"/>
                  </a:lnTo>
                  <a:lnTo>
                    <a:pt x="36" y="133"/>
                  </a:lnTo>
                  <a:lnTo>
                    <a:pt x="36" y="133"/>
                  </a:lnTo>
                  <a:lnTo>
                    <a:pt x="36" y="133"/>
                  </a:lnTo>
                  <a:lnTo>
                    <a:pt x="36" y="133"/>
                  </a:lnTo>
                  <a:lnTo>
                    <a:pt x="36" y="133"/>
                  </a:lnTo>
                  <a:lnTo>
                    <a:pt x="38" y="133"/>
                  </a:lnTo>
                  <a:lnTo>
                    <a:pt x="38" y="130"/>
                  </a:lnTo>
                  <a:lnTo>
                    <a:pt x="38" y="130"/>
                  </a:lnTo>
                  <a:lnTo>
                    <a:pt x="38" y="128"/>
                  </a:lnTo>
                  <a:close/>
                  <a:moveTo>
                    <a:pt x="26" y="19"/>
                  </a:moveTo>
                  <a:lnTo>
                    <a:pt x="26" y="19"/>
                  </a:lnTo>
                  <a:lnTo>
                    <a:pt x="26" y="19"/>
                  </a:lnTo>
                  <a:lnTo>
                    <a:pt x="24" y="19"/>
                  </a:lnTo>
                  <a:lnTo>
                    <a:pt x="24" y="17"/>
                  </a:lnTo>
                  <a:lnTo>
                    <a:pt x="24" y="17"/>
                  </a:lnTo>
                  <a:lnTo>
                    <a:pt x="24" y="17"/>
                  </a:lnTo>
                  <a:lnTo>
                    <a:pt x="24" y="17"/>
                  </a:lnTo>
                  <a:lnTo>
                    <a:pt x="24" y="17"/>
                  </a:lnTo>
                  <a:lnTo>
                    <a:pt x="24" y="17"/>
                  </a:lnTo>
                  <a:lnTo>
                    <a:pt x="24" y="17"/>
                  </a:lnTo>
                  <a:lnTo>
                    <a:pt x="21" y="17"/>
                  </a:lnTo>
                  <a:lnTo>
                    <a:pt x="21" y="17"/>
                  </a:lnTo>
                  <a:lnTo>
                    <a:pt x="21" y="17"/>
                  </a:lnTo>
                  <a:lnTo>
                    <a:pt x="21" y="17"/>
                  </a:lnTo>
                  <a:lnTo>
                    <a:pt x="19" y="17"/>
                  </a:lnTo>
                  <a:lnTo>
                    <a:pt x="19" y="17"/>
                  </a:lnTo>
                  <a:lnTo>
                    <a:pt x="19" y="19"/>
                  </a:lnTo>
                  <a:lnTo>
                    <a:pt x="17" y="19"/>
                  </a:lnTo>
                  <a:lnTo>
                    <a:pt x="17" y="19"/>
                  </a:lnTo>
                  <a:lnTo>
                    <a:pt x="17" y="19"/>
                  </a:lnTo>
                  <a:lnTo>
                    <a:pt x="14" y="19"/>
                  </a:lnTo>
                  <a:lnTo>
                    <a:pt x="14" y="22"/>
                  </a:lnTo>
                  <a:lnTo>
                    <a:pt x="17" y="22"/>
                  </a:lnTo>
                  <a:lnTo>
                    <a:pt x="17" y="22"/>
                  </a:lnTo>
                  <a:lnTo>
                    <a:pt x="17" y="22"/>
                  </a:lnTo>
                  <a:lnTo>
                    <a:pt x="17" y="22"/>
                  </a:lnTo>
                  <a:lnTo>
                    <a:pt x="21" y="24"/>
                  </a:lnTo>
                  <a:lnTo>
                    <a:pt x="21" y="24"/>
                  </a:lnTo>
                  <a:lnTo>
                    <a:pt x="21" y="24"/>
                  </a:lnTo>
                  <a:lnTo>
                    <a:pt x="21" y="24"/>
                  </a:lnTo>
                  <a:lnTo>
                    <a:pt x="21" y="24"/>
                  </a:lnTo>
                  <a:lnTo>
                    <a:pt x="24" y="22"/>
                  </a:lnTo>
                  <a:lnTo>
                    <a:pt x="24" y="22"/>
                  </a:lnTo>
                  <a:lnTo>
                    <a:pt x="26" y="22"/>
                  </a:lnTo>
                  <a:lnTo>
                    <a:pt x="26" y="22"/>
                  </a:lnTo>
                  <a:lnTo>
                    <a:pt x="26" y="22"/>
                  </a:lnTo>
                  <a:lnTo>
                    <a:pt x="26" y="19"/>
                  </a:lnTo>
                  <a:lnTo>
                    <a:pt x="26" y="19"/>
                  </a:lnTo>
                  <a:close/>
                  <a:moveTo>
                    <a:pt x="17" y="10"/>
                  </a:moveTo>
                  <a:lnTo>
                    <a:pt x="19" y="10"/>
                  </a:lnTo>
                  <a:lnTo>
                    <a:pt x="19" y="10"/>
                  </a:lnTo>
                  <a:lnTo>
                    <a:pt x="19" y="10"/>
                  </a:lnTo>
                  <a:lnTo>
                    <a:pt x="19" y="10"/>
                  </a:lnTo>
                  <a:lnTo>
                    <a:pt x="21" y="7"/>
                  </a:lnTo>
                  <a:lnTo>
                    <a:pt x="21" y="7"/>
                  </a:lnTo>
                  <a:lnTo>
                    <a:pt x="21" y="5"/>
                  </a:lnTo>
                  <a:lnTo>
                    <a:pt x="21" y="5"/>
                  </a:lnTo>
                  <a:lnTo>
                    <a:pt x="21" y="5"/>
                  </a:lnTo>
                  <a:lnTo>
                    <a:pt x="21" y="5"/>
                  </a:lnTo>
                  <a:lnTo>
                    <a:pt x="21" y="5"/>
                  </a:lnTo>
                  <a:lnTo>
                    <a:pt x="19" y="3"/>
                  </a:lnTo>
                  <a:lnTo>
                    <a:pt x="19" y="3"/>
                  </a:lnTo>
                  <a:lnTo>
                    <a:pt x="19" y="3"/>
                  </a:lnTo>
                  <a:lnTo>
                    <a:pt x="19" y="3"/>
                  </a:lnTo>
                  <a:lnTo>
                    <a:pt x="19" y="3"/>
                  </a:lnTo>
                  <a:lnTo>
                    <a:pt x="17" y="0"/>
                  </a:lnTo>
                  <a:lnTo>
                    <a:pt x="17" y="0"/>
                  </a:lnTo>
                  <a:lnTo>
                    <a:pt x="14" y="0"/>
                  </a:lnTo>
                  <a:lnTo>
                    <a:pt x="14" y="0"/>
                  </a:lnTo>
                  <a:lnTo>
                    <a:pt x="14" y="0"/>
                  </a:lnTo>
                  <a:lnTo>
                    <a:pt x="10" y="3"/>
                  </a:lnTo>
                  <a:lnTo>
                    <a:pt x="10" y="3"/>
                  </a:lnTo>
                  <a:lnTo>
                    <a:pt x="7" y="3"/>
                  </a:lnTo>
                  <a:lnTo>
                    <a:pt x="7" y="5"/>
                  </a:lnTo>
                  <a:lnTo>
                    <a:pt x="5" y="5"/>
                  </a:lnTo>
                  <a:lnTo>
                    <a:pt x="5" y="5"/>
                  </a:lnTo>
                  <a:lnTo>
                    <a:pt x="5" y="5"/>
                  </a:lnTo>
                  <a:lnTo>
                    <a:pt x="5" y="5"/>
                  </a:lnTo>
                  <a:lnTo>
                    <a:pt x="2" y="5"/>
                  </a:lnTo>
                  <a:lnTo>
                    <a:pt x="2" y="7"/>
                  </a:lnTo>
                  <a:lnTo>
                    <a:pt x="0" y="7"/>
                  </a:lnTo>
                  <a:lnTo>
                    <a:pt x="0" y="7"/>
                  </a:lnTo>
                  <a:lnTo>
                    <a:pt x="0" y="10"/>
                  </a:lnTo>
                  <a:lnTo>
                    <a:pt x="2" y="10"/>
                  </a:lnTo>
                  <a:lnTo>
                    <a:pt x="2" y="10"/>
                  </a:lnTo>
                  <a:lnTo>
                    <a:pt x="2" y="10"/>
                  </a:lnTo>
                  <a:lnTo>
                    <a:pt x="2" y="12"/>
                  </a:lnTo>
                  <a:lnTo>
                    <a:pt x="2" y="14"/>
                  </a:lnTo>
                  <a:lnTo>
                    <a:pt x="2" y="17"/>
                  </a:lnTo>
                  <a:lnTo>
                    <a:pt x="5" y="17"/>
                  </a:lnTo>
                  <a:lnTo>
                    <a:pt x="5" y="17"/>
                  </a:lnTo>
                  <a:lnTo>
                    <a:pt x="5" y="17"/>
                  </a:lnTo>
                  <a:lnTo>
                    <a:pt x="5" y="17"/>
                  </a:lnTo>
                  <a:lnTo>
                    <a:pt x="7" y="17"/>
                  </a:lnTo>
                  <a:lnTo>
                    <a:pt x="10" y="14"/>
                  </a:lnTo>
                  <a:lnTo>
                    <a:pt x="12" y="14"/>
                  </a:lnTo>
                  <a:lnTo>
                    <a:pt x="12" y="12"/>
                  </a:lnTo>
                  <a:lnTo>
                    <a:pt x="14" y="12"/>
                  </a:lnTo>
                  <a:lnTo>
                    <a:pt x="17" y="10"/>
                  </a:lnTo>
                  <a:lnTo>
                    <a:pt x="17" y="10"/>
                  </a:lnTo>
                  <a:close/>
                  <a:moveTo>
                    <a:pt x="71" y="33"/>
                  </a:moveTo>
                  <a:lnTo>
                    <a:pt x="71" y="33"/>
                  </a:lnTo>
                  <a:lnTo>
                    <a:pt x="69" y="33"/>
                  </a:lnTo>
                  <a:lnTo>
                    <a:pt x="64" y="31"/>
                  </a:lnTo>
                  <a:lnTo>
                    <a:pt x="64" y="31"/>
                  </a:lnTo>
                  <a:lnTo>
                    <a:pt x="62" y="31"/>
                  </a:lnTo>
                  <a:lnTo>
                    <a:pt x="62" y="31"/>
                  </a:lnTo>
                  <a:lnTo>
                    <a:pt x="59" y="31"/>
                  </a:lnTo>
                  <a:lnTo>
                    <a:pt x="57" y="31"/>
                  </a:lnTo>
                  <a:lnTo>
                    <a:pt x="57" y="31"/>
                  </a:lnTo>
                  <a:lnTo>
                    <a:pt x="57" y="31"/>
                  </a:lnTo>
                  <a:lnTo>
                    <a:pt x="54" y="29"/>
                  </a:lnTo>
                  <a:lnTo>
                    <a:pt x="54" y="29"/>
                  </a:lnTo>
                  <a:lnTo>
                    <a:pt x="54" y="29"/>
                  </a:lnTo>
                  <a:lnTo>
                    <a:pt x="52" y="31"/>
                  </a:lnTo>
                  <a:lnTo>
                    <a:pt x="50" y="31"/>
                  </a:lnTo>
                  <a:lnTo>
                    <a:pt x="52" y="33"/>
                  </a:lnTo>
                  <a:lnTo>
                    <a:pt x="52" y="33"/>
                  </a:lnTo>
                  <a:lnTo>
                    <a:pt x="52" y="33"/>
                  </a:lnTo>
                  <a:lnTo>
                    <a:pt x="54" y="33"/>
                  </a:lnTo>
                  <a:lnTo>
                    <a:pt x="54" y="33"/>
                  </a:lnTo>
                  <a:lnTo>
                    <a:pt x="54" y="36"/>
                  </a:lnTo>
                  <a:lnTo>
                    <a:pt x="54" y="36"/>
                  </a:lnTo>
                  <a:lnTo>
                    <a:pt x="54" y="36"/>
                  </a:lnTo>
                  <a:lnTo>
                    <a:pt x="54" y="36"/>
                  </a:lnTo>
                  <a:lnTo>
                    <a:pt x="54" y="38"/>
                  </a:lnTo>
                  <a:lnTo>
                    <a:pt x="54" y="38"/>
                  </a:lnTo>
                  <a:lnTo>
                    <a:pt x="57" y="41"/>
                  </a:lnTo>
                  <a:lnTo>
                    <a:pt x="57" y="41"/>
                  </a:lnTo>
                  <a:lnTo>
                    <a:pt x="57" y="38"/>
                  </a:lnTo>
                  <a:lnTo>
                    <a:pt x="59" y="36"/>
                  </a:lnTo>
                  <a:lnTo>
                    <a:pt x="59" y="33"/>
                  </a:lnTo>
                  <a:lnTo>
                    <a:pt x="62" y="33"/>
                  </a:lnTo>
                  <a:lnTo>
                    <a:pt x="64" y="33"/>
                  </a:lnTo>
                  <a:lnTo>
                    <a:pt x="69" y="36"/>
                  </a:lnTo>
                  <a:lnTo>
                    <a:pt x="71" y="36"/>
                  </a:lnTo>
                  <a:lnTo>
                    <a:pt x="71" y="36"/>
                  </a:lnTo>
                  <a:lnTo>
                    <a:pt x="71" y="33"/>
                  </a:lnTo>
                  <a:lnTo>
                    <a:pt x="71" y="33"/>
                  </a:lnTo>
                  <a:lnTo>
                    <a:pt x="71" y="33"/>
                  </a:lnTo>
                  <a:close/>
                  <a:moveTo>
                    <a:pt x="102" y="121"/>
                  </a:moveTo>
                  <a:lnTo>
                    <a:pt x="102" y="121"/>
                  </a:lnTo>
                  <a:lnTo>
                    <a:pt x="102" y="121"/>
                  </a:lnTo>
                  <a:lnTo>
                    <a:pt x="102" y="121"/>
                  </a:lnTo>
                  <a:lnTo>
                    <a:pt x="102" y="121"/>
                  </a:lnTo>
                  <a:lnTo>
                    <a:pt x="102" y="121"/>
                  </a:lnTo>
                  <a:lnTo>
                    <a:pt x="102" y="121"/>
                  </a:lnTo>
                  <a:lnTo>
                    <a:pt x="99" y="116"/>
                  </a:lnTo>
                  <a:lnTo>
                    <a:pt x="99" y="116"/>
                  </a:lnTo>
                  <a:lnTo>
                    <a:pt x="99" y="116"/>
                  </a:lnTo>
                  <a:lnTo>
                    <a:pt x="99" y="116"/>
                  </a:lnTo>
                  <a:lnTo>
                    <a:pt x="99" y="116"/>
                  </a:lnTo>
                  <a:lnTo>
                    <a:pt x="99" y="116"/>
                  </a:lnTo>
                  <a:lnTo>
                    <a:pt x="99" y="116"/>
                  </a:lnTo>
                  <a:lnTo>
                    <a:pt x="99" y="116"/>
                  </a:lnTo>
                  <a:lnTo>
                    <a:pt x="99" y="114"/>
                  </a:lnTo>
                  <a:lnTo>
                    <a:pt x="97" y="114"/>
                  </a:lnTo>
                  <a:lnTo>
                    <a:pt x="99" y="114"/>
                  </a:lnTo>
                  <a:lnTo>
                    <a:pt x="97" y="114"/>
                  </a:lnTo>
                  <a:lnTo>
                    <a:pt x="97" y="114"/>
                  </a:lnTo>
                  <a:lnTo>
                    <a:pt x="97" y="114"/>
                  </a:lnTo>
                  <a:lnTo>
                    <a:pt x="97" y="114"/>
                  </a:lnTo>
                  <a:lnTo>
                    <a:pt x="97" y="114"/>
                  </a:lnTo>
                  <a:lnTo>
                    <a:pt x="95" y="114"/>
                  </a:lnTo>
                  <a:lnTo>
                    <a:pt x="95" y="112"/>
                  </a:lnTo>
                  <a:lnTo>
                    <a:pt x="92" y="109"/>
                  </a:lnTo>
                  <a:lnTo>
                    <a:pt x="92" y="109"/>
                  </a:lnTo>
                  <a:lnTo>
                    <a:pt x="92" y="109"/>
                  </a:lnTo>
                  <a:lnTo>
                    <a:pt x="92" y="109"/>
                  </a:lnTo>
                  <a:lnTo>
                    <a:pt x="90" y="109"/>
                  </a:lnTo>
                  <a:lnTo>
                    <a:pt x="90" y="107"/>
                  </a:lnTo>
                  <a:lnTo>
                    <a:pt x="90" y="107"/>
                  </a:lnTo>
                  <a:lnTo>
                    <a:pt x="90" y="107"/>
                  </a:lnTo>
                  <a:lnTo>
                    <a:pt x="90" y="104"/>
                  </a:lnTo>
                  <a:lnTo>
                    <a:pt x="88" y="104"/>
                  </a:lnTo>
                  <a:lnTo>
                    <a:pt x="88" y="104"/>
                  </a:lnTo>
                  <a:lnTo>
                    <a:pt x="88" y="104"/>
                  </a:lnTo>
                  <a:lnTo>
                    <a:pt x="88" y="104"/>
                  </a:lnTo>
                  <a:lnTo>
                    <a:pt x="88" y="104"/>
                  </a:lnTo>
                  <a:lnTo>
                    <a:pt x="88" y="104"/>
                  </a:lnTo>
                  <a:lnTo>
                    <a:pt x="88" y="104"/>
                  </a:lnTo>
                  <a:lnTo>
                    <a:pt x="85" y="104"/>
                  </a:lnTo>
                  <a:lnTo>
                    <a:pt x="85" y="104"/>
                  </a:lnTo>
                  <a:lnTo>
                    <a:pt x="88" y="104"/>
                  </a:lnTo>
                  <a:lnTo>
                    <a:pt x="85" y="107"/>
                  </a:lnTo>
                  <a:lnTo>
                    <a:pt x="85" y="107"/>
                  </a:lnTo>
                  <a:lnTo>
                    <a:pt x="85" y="107"/>
                  </a:lnTo>
                  <a:lnTo>
                    <a:pt x="85" y="107"/>
                  </a:lnTo>
                  <a:lnTo>
                    <a:pt x="88" y="109"/>
                  </a:lnTo>
                  <a:lnTo>
                    <a:pt x="88" y="109"/>
                  </a:lnTo>
                  <a:lnTo>
                    <a:pt x="88" y="109"/>
                  </a:lnTo>
                  <a:lnTo>
                    <a:pt x="88" y="109"/>
                  </a:lnTo>
                  <a:lnTo>
                    <a:pt x="85" y="109"/>
                  </a:lnTo>
                  <a:lnTo>
                    <a:pt x="85" y="112"/>
                  </a:lnTo>
                  <a:lnTo>
                    <a:pt x="85" y="112"/>
                  </a:lnTo>
                  <a:lnTo>
                    <a:pt x="85" y="112"/>
                  </a:lnTo>
                  <a:lnTo>
                    <a:pt x="85" y="112"/>
                  </a:lnTo>
                  <a:lnTo>
                    <a:pt x="85" y="112"/>
                  </a:lnTo>
                  <a:lnTo>
                    <a:pt x="85" y="114"/>
                  </a:lnTo>
                  <a:lnTo>
                    <a:pt x="85" y="116"/>
                  </a:lnTo>
                  <a:lnTo>
                    <a:pt x="85" y="116"/>
                  </a:lnTo>
                  <a:lnTo>
                    <a:pt x="85" y="116"/>
                  </a:lnTo>
                  <a:lnTo>
                    <a:pt x="85" y="119"/>
                  </a:lnTo>
                  <a:lnTo>
                    <a:pt x="85" y="119"/>
                  </a:lnTo>
                  <a:lnTo>
                    <a:pt x="85" y="119"/>
                  </a:lnTo>
                  <a:lnTo>
                    <a:pt x="85" y="119"/>
                  </a:lnTo>
                  <a:lnTo>
                    <a:pt x="85" y="119"/>
                  </a:lnTo>
                  <a:lnTo>
                    <a:pt x="85" y="121"/>
                  </a:lnTo>
                  <a:lnTo>
                    <a:pt x="85" y="121"/>
                  </a:lnTo>
                  <a:lnTo>
                    <a:pt x="88" y="121"/>
                  </a:lnTo>
                  <a:lnTo>
                    <a:pt x="88" y="121"/>
                  </a:lnTo>
                  <a:lnTo>
                    <a:pt x="88" y="121"/>
                  </a:lnTo>
                  <a:lnTo>
                    <a:pt x="88" y="123"/>
                  </a:lnTo>
                  <a:lnTo>
                    <a:pt x="90" y="123"/>
                  </a:lnTo>
                  <a:lnTo>
                    <a:pt x="90" y="126"/>
                  </a:lnTo>
                  <a:lnTo>
                    <a:pt x="92" y="126"/>
                  </a:lnTo>
                  <a:lnTo>
                    <a:pt x="95" y="126"/>
                  </a:lnTo>
                  <a:lnTo>
                    <a:pt x="95" y="128"/>
                  </a:lnTo>
                  <a:lnTo>
                    <a:pt x="97" y="128"/>
                  </a:lnTo>
                  <a:lnTo>
                    <a:pt x="97" y="128"/>
                  </a:lnTo>
                  <a:lnTo>
                    <a:pt x="97" y="128"/>
                  </a:lnTo>
                  <a:lnTo>
                    <a:pt x="99" y="128"/>
                  </a:lnTo>
                  <a:lnTo>
                    <a:pt x="99" y="128"/>
                  </a:lnTo>
                  <a:lnTo>
                    <a:pt x="99" y="128"/>
                  </a:lnTo>
                  <a:lnTo>
                    <a:pt x="99" y="128"/>
                  </a:lnTo>
                  <a:lnTo>
                    <a:pt x="102" y="126"/>
                  </a:lnTo>
                  <a:lnTo>
                    <a:pt x="102" y="126"/>
                  </a:lnTo>
                  <a:lnTo>
                    <a:pt x="102" y="126"/>
                  </a:lnTo>
                  <a:lnTo>
                    <a:pt x="102" y="123"/>
                  </a:lnTo>
                  <a:lnTo>
                    <a:pt x="102" y="123"/>
                  </a:lnTo>
                  <a:lnTo>
                    <a:pt x="102" y="123"/>
                  </a:lnTo>
                  <a:lnTo>
                    <a:pt x="104" y="123"/>
                  </a:lnTo>
                  <a:lnTo>
                    <a:pt x="104" y="121"/>
                  </a:lnTo>
                  <a:lnTo>
                    <a:pt x="104" y="121"/>
                  </a:lnTo>
                  <a:lnTo>
                    <a:pt x="102" y="121"/>
                  </a:lnTo>
                  <a:close/>
                  <a:moveTo>
                    <a:pt x="144" y="62"/>
                  </a:moveTo>
                  <a:lnTo>
                    <a:pt x="144" y="62"/>
                  </a:lnTo>
                  <a:lnTo>
                    <a:pt x="144" y="62"/>
                  </a:lnTo>
                  <a:lnTo>
                    <a:pt x="144" y="59"/>
                  </a:lnTo>
                  <a:lnTo>
                    <a:pt x="144" y="57"/>
                  </a:lnTo>
                  <a:lnTo>
                    <a:pt x="142" y="57"/>
                  </a:lnTo>
                  <a:lnTo>
                    <a:pt x="142" y="57"/>
                  </a:lnTo>
                  <a:lnTo>
                    <a:pt x="142" y="57"/>
                  </a:lnTo>
                  <a:lnTo>
                    <a:pt x="142" y="55"/>
                  </a:lnTo>
                  <a:lnTo>
                    <a:pt x="142" y="55"/>
                  </a:lnTo>
                  <a:lnTo>
                    <a:pt x="142" y="55"/>
                  </a:lnTo>
                  <a:lnTo>
                    <a:pt x="137" y="55"/>
                  </a:lnTo>
                  <a:lnTo>
                    <a:pt x="137" y="55"/>
                  </a:lnTo>
                  <a:lnTo>
                    <a:pt x="137" y="55"/>
                  </a:lnTo>
                  <a:lnTo>
                    <a:pt x="137" y="55"/>
                  </a:lnTo>
                  <a:lnTo>
                    <a:pt x="135" y="55"/>
                  </a:lnTo>
                  <a:lnTo>
                    <a:pt x="133" y="55"/>
                  </a:lnTo>
                  <a:lnTo>
                    <a:pt x="133" y="55"/>
                  </a:lnTo>
                  <a:lnTo>
                    <a:pt x="133" y="55"/>
                  </a:lnTo>
                  <a:lnTo>
                    <a:pt x="133" y="55"/>
                  </a:lnTo>
                  <a:lnTo>
                    <a:pt x="133" y="55"/>
                  </a:lnTo>
                  <a:lnTo>
                    <a:pt x="130" y="55"/>
                  </a:lnTo>
                  <a:lnTo>
                    <a:pt x="133" y="59"/>
                  </a:lnTo>
                  <a:lnTo>
                    <a:pt x="130" y="62"/>
                  </a:lnTo>
                  <a:lnTo>
                    <a:pt x="130" y="62"/>
                  </a:lnTo>
                  <a:lnTo>
                    <a:pt x="130" y="62"/>
                  </a:lnTo>
                  <a:lnTo>
                    <a:pt x="130" y="64"/>
                  </a:lnTo>
                  <a:lnTo>
                    <a:pt x="130" y="64"/>
                  </a:lnTo>
                  <a:lnTo>
                    <a:pt x="130" y="64"/>
                  </a:lnTo>
                  <a:lnTo>
                    <a:pt x="130" y="67"/>
                  </a:lnTo>
                  <a:lnTo>
                    <a:pt x="133" y="67"/>
                  </a:lnTo>
                  <a:lnTo>
                    <a:pt x="133" y="67"/>
                  </a:lnTo>
                  <a:lnTo>
                    <a:pt x="133" y="67"/>
                  </a:lnTo>
                  <a:lnTo>
                    <a:pt x="135" y="69"/>
                  </a:lnTo>
                  <a:lnTo>
                    <a:pt x="135" y="69"/>
                  </a:lnTo>
                  <a:lnTo>
                    <a:pt x="137" y="69"/>
                  </a:lnTo>
                  <a:lnTo>
                    <a:pt x="137" y="67"/>
                  </a:lnTo>
                  <a:lnTo>
                    <a:pt x="140" y="67"/>
                  </a:lnTo>
                  <a:lnTo>
                    <a:pt x="144" y="64"/>
                  </a:lnTo>
                  <a:lnTo>
                    <a:pt x="144" y="64"/>
                  </a:lnTo>
                  <a:lnTo>
                    <a:pt x="144" y="64"/>
                  </a:lnTo>
                  <a:lnTo>
                    <a:pt x="144" y="62"/>
                  </a:lnTo>
                  <a:lnTo>
                    <a:pt x="144" y="62"/>
                  </a:lnTo>
                  <a:lnTo>
                    <a:pt x="144" y="62"/>
                  </a:lnTo>
                  <a:lnTo>
                    <a:pt x="144" y="62"/>
                  </a:lnTo>
                  <a:close/>
                  <a:moveTo>
                    <a:pt x="130" y="31"/>
                  </a:moveTo>
                  <a:lnTo>
                    <a:pt x="130" y="33"/>
                  </a:lnTo>
                  <a:lnTo>
                    <a:pt x="133" y="33"/>
                  </a:lnTo>
                  <a:lnTo>
                    <a:pt x="133" y="33"/>
                  </a:lnTo>
                  <a:lnTo>
                    <a:pt x="133" y="33"/>
                  </a:lnTo>
                  <a:lnTo>
                    <a:pt x="133" y="33"/>
                  </a:lnTo>
                  <a:lnTo>
                    <a:pt x="133" y="33"/>
                  </a:lnTo>
                  <a:lnTo>
                    <a:pt x="133" y="33"/>
                  </a:lnTo>
                  <a:lnTo>
                    <a:pt x="133" y="31"/>
                  </a:lnTo>
                  <a:lnTo>
                    <a:pt x="133" y="31"/>
                  </a:lnTo>
                  <a:lnTo>
                    <a:pt x="133" y="31"/>
                  </a:lnTo>
                  <a:lnTo>
                    <a:pt x="133" y="31"/>
                  </a:lnTo>
                  <a:lnTo>
                    <a:pt x="133" y="31"/>
                  </a:lnTo>
                  <a:lnTo>
                    <a:pt x="133" y="31"/>
                  </a:lnTo>
                  <a:lnTo>
                    <a:pt x="133" y="29"/>
                  </a:lnTo>
                  <a:lnTo>
                    <a:pt x="133" y="29"/>
                  </a:lnTo>
                  <a:lnTo>
                    <a:pt x="133" y="29"/>
                  </a:lnTo>
                  <a:lnTo>
                    <a:pt x="133" y="29"/>
                  </a:lnTo>
                  <a:lnTo>
                    <a:pt x="133" y="26"/>
                  </a:lnTo>
                  <a:lnTo>
                    <a:pt x="133" y="26"/>
                  </a:lnTo>
                  <a:lnTo>
                    <a:pt x="133" y="24"/>
                  </a:lnTo>
                  <a:lnTo>
                    <a:pt x="133" y="24"/>
                  </a:lnTo>
                  <a:lnTo>
                    <a:pt x="133" y="22"/>
                  </a:lnTo>
                  <a:lnTo>
                    <a:pt x="133" y="22"/>
                  </a:lnTo>
                  <a:lnTo>
                    <a:pt x="133" y="22"/>
                  </a:lnTo>
                  <a:lnTo>
                    <a:pt x="133" y="22"/>
                  </a:lnTo>
                  <a:lnTo>
                    <a:pt x="133" y="22"/>
                  </a:lnTo>
                  <a:lnTo>
                    <a:pt x="133" y="22"/>
                  </a:lnTo>
                  <a:lnTo>
                    <a:pt x="133" y="19"/>
                  </a:lnTo>
                  <a:lnTo>
                    <a:pt x="130" y="19"/>
                  </a:lnTo>
                  <a:lnTo>
                    <a:pt x="128" y="22"/>
                  </a:lnTo>
                  <a:lnTo>
                    <a:pt x="128" y="22"/>
                  </a:lnTo>
                  <a:lnTo>
                    <a:pt x="128" y="24"/>
                  </a:lnTo>
                  <a:lnTo>
                    <a:pt x="128" y="24"/>
                  </a:lnTo>
                  <a:lnTo>
                    <a:pt x="128" y="24"/>
                  </a:lnTo>
                  <a:lnTo>
                    <a:pt x="128" y="24"/>
                  </a:lnTo>
                  <a:lnTo>
                    <a:pt x="128" y="26"/>
                  </a:lnTo>
                  <a:lnTo>
                    <a:pt x="128" y="26"/>
                  </a:lnTo>
                  <a:lnTo>
                    <a:pt x="128" y="26"/>
                  </a:lnTo>
                  <a:lnTo>
                    <a:pt x="128" y="29"/>
                  </a:lnTo>
                  <a:lnTo>
                    <a:pt x="128" y="29"/>
                  </a:lnTo>
                  <a:lnTo>
                    <a:pt x="130" y="29"/>
                  </a:lnTo>
                  <a:lnTo>
                    <a:pt x="130" y="31"/>
                  </a:lnTo>
                  <a:close/>
                  <a:moveTo>
                    <a:pt x="121" y="107"/>
                  </a:moveTo>
                  <a:lnTo>
                    <a:pt x="121" y="107"/>
                  </a:lnTo>
                  <a:lnTo>
                    <a:pt x="121" y="104"/>
                  </a:lnTo>
                  <a:lnTo>
                    <a:pt x="121" y="104"/>
                  </a:lnTo>
                  <a:lnTo>
                    <a:pt x="118" y="104"/>
                  </a:lnTo>
                  <a:lnTo>
                    <a:pt x="118" y="104"/>
                  </a:lnTo>
                  <a:lnTo>
                    <a:pt x="118" y="104"/>
                  </a:lnTo>
                  <a:lnTo>
                    <a:pt x="118" y="104"/>
                  </a:lnTo>
                  <a:lnTo>
                    <a:pt x="118" y="104"/>
                  </a:lnTo>
                  <a:lnTo>
                    <a:pt x="118" y="104"/>
                  </a:lnTo>
                  <a:lnTo>
                    <a:pt x="116" y="104"/>
                  </a:lnTo>
                  <a:lnTo>
                    <a:pt x="116" y="104"/>
                  </a:lnTo>
                  <a:lnTo>
                    <a:pt x="116" y="104"/>
                  </a:lnTo>
                  <a:lnTo>
                    <a:pt x="116" y="104"/>
                  </a:lnTo>
                  <a:lnTo>
                    <a:pt x="116" y="104"/>
                  </a:lnTo>
                  <a:lnTo>
                    <a:pt x="116" y="104"/>
                  </a:lnTo>
                  <a:lnTo>
                    <a:pt x="116" y="104"/>
                  </a:lnTo>
                  <a:lnTo>
                    <a:pt x="116" y="104"/>
                  </a:lnTo>
                  <a:lnTo>
                    <a:pt x="116" y="104"/>
                  </a:lnTo>
                  <a:lnTo>
                    <a:pt x="116" y="107"/>
                  </a:lnTo>
                  <a:lnTo>
                    <a:pt x="114" y="107"/>
                  </a:lnTo>
                  <a:lnTo>
                    <a:pt x="114" y="109"/>
                  </a:lnTo>
                  <a:lnTo>
                    <a:pt x="114" y="109"/>
                  </a:lnTo>
                  <a:lnTo>
                    <a:pt x="114" y="109"/>
                  </a:lnTo>
                  <a:lnTo>
                    <a:pt x="114" y="109"/>
                  </a:lnTo>
                  <a:lnTo>
                    <a:pt x="114" y="109"/>
                  </a:lnTo>
                  <a:lnTo>
                    <a:pt x="114" y="112"/>
                  </a:lnTo>
                  <a:lnTo>
                    <a:pt x="114" y="112"/>
                  </a:lnTo>
                  <a:lnTo>
                    <a:pt x="114" y="112"/>
                  </a:lnTo>
                  <a:lnTo>
                    <a:pt x="114" y="112"/>
                  </a:lnTo>
                  <a:lnTo>
                    <a:pt x="114" y="114"/>
                  </a:lnTo>
                  <a:lnTo>
                    <a:pt x="114" y="114"/>
                  </a:lnTo>
                  <a:lnTo>
                    <a:pt x="116" y="114"/>
                  </a:lnTo>
                  <a:lnTo>
                    <a:pt x="116" y="116"/>
                  </a:lnTo>
                  <a:lnTo>
                    <a:pt x="118" y="116"/>
                  </a:lnTo>
                  <a:lnTo>
                    <a:pt x="118" y="116"/>
                  </a:lnTo>
                  <a:lnTo>
                    <a:pt x="118" y="116"/>
                  </a:lnTo>
                  <a:lnTo>
                    <a:pt x="118" y="114"/>
                  </a:lnTo>
                  <a:lnTo>
                    <a:pt x="118" y="114"/>
                  </a:lnTo>
                  <a:lnTo>
                    <a:pt x="118" y="114"/>
                  </a:lnTo>
                  <a:lnTo>
                    <a:pt x="121" y="114"/>
                  </a:lnTo>
                  <a:lnTo>
                    <a:pt x="121" y="114"/>
                  </a:lnTo>
                  <a:lnTo>
                    <a:pt x="121" y="114"/>
                  </a:lnTo>
                  <a:lnTo>
                    <a:pt x="121" y="112"/>
                  </a:lnTo>
                  <a:lnTo>
                    <a:pt x="121" y="109"/>
                  </a:lnTo>
                  <a:lnTo>
                    <a:pt x="121" y="107"/>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40" name="Freeform 59">
              <a:extLst>
                <a:ext uri="{FF2B5EF4-FFF2-40B4-BE49-F238E27FC236}">
                  <a16:creationId xmlns:a16="http://schemas.microsoft.com/office/drawing/2014/main" id="{8781490C-7674-A7CC-9230-812A4FFF22F6}"/>
                </a:ext>
              </a:extLst>
            </p:cNvPr>
            <p:cNvSpPr>
              <a:spLocks/>
            </p:cNvSpPr>
            <p:nvPr/>
          </p:nvSpPr>
          <p:spPr bwMode="auto">
            <a:xfrm>
              <a:off x="7703772" y="2437638"/>
              <a:ext cx="523399" cy="780641"/>
            </a:xfrm>
            <a:custGeom>
              <a:avLst/>
              <a:gdLst>
                <a:gd name="T0" fmla="*/ 404 w 411"/>
                <a:gd name="T1" fmla="*/ 566 h 613"/>
                <a:gd name="T2" fmla="*/ 402 w 411"/>
                <a:gd name="T3" fmla="*/ 542 h 613"/>
                <a:gd name="T4" fmla="*/ 388 w 411"/>
                <a:gd name="T5" fmla="*/ 535 h 613"/>
                <a:gd name="T6" fmla="*/ 354 w 411"/>
                <a:gd name="T7" fmla="*/ 483 h 613"/>
                <a:gd name="T8" fmla="*/ 331 w 411"/>
                <a:gd name="T9" fmla="*/ 448 h 613"/>
                <a:gd name="T10" fmla="*/ 321 w 411"/>
                <a:gd name="T11" fmla="*/ 422 h 613"/>
                <a:gd name="T12" fmla="*/ 324 w 411"/>
                <a:gd name="T13" fmla="*/ 403 h 613"/>
                <a:gd name="T14" fmla="*/ 314 w 411"/>
                <a:gd name="T15" fmla="*/ 379 h 613"/>
                <a:gd name="T16" fmla="*/ 335 w 411"/>
                <a:gd name="T17" fmla="*/ 365 h 613"/>
                <a:gd name="T18" fmla="*/ 357 w 411"/>
                <a:gd name="T19" fmla="*/ 320 h 613"/>
                <a:gd name="T20" fmla="*/ 376 w 411"/>
                <a:gd name="T21" fmla="*/ 287 h 613"/>
                <a:gd name="T22" fmla="*/ 343 w 411"/>
                <a:gd name="T23" fmla="*/ 235 h 613"/>
                <a:gd name="T24" fmla="*/ 302 w 411"/>
                <a:gd name="T25" fmla="*/ 169 h 613"/>
                <a:gd name="T26" fmla="*/ 378 w 411"/>
                <a:gd name="T27" fmla="*/ 166 h 613"/>
                <a:gd name="T28" fmla="*/ 354 w 411"/>
                <a:gd name="T29" fmla="*/ 140 h 613"/>
                <a:gd name="T30" fmla="*/ 350 w 411"/>
                <a:gd name="T31" fmla="*/ 95 h 613"/>
                <a:gd name="T32" fmla="*/ 352 w 411"/>
                <a:gd name="T33" fmla="*/ 71 h 613"/>
                <a:gd name="T34" fmla="*/ 347 w 411"/>
                <a:gd name="T35" fmla="*/ 57 h 613"/>
                <a:gd name="T36" fmla="*/ 340 w 411"/>
                <a:gd name="T37" fmla="*/ 45 h 613"/>
                <a:gd name="T38" fmla="*/ 333 w 411"/>
                <a:gd name="T39" fmla="*/ 24 h 613"/>
                <a:gd name="T40" fmla="*/ 324 w 411"/>
                <a:gd name="T41" fmla="*/ 19 h 613"/>
                <a:gd name="T42" fmla="*/ 302 w 411"/>
                <a:gd name="T43" fmla="*/ 34 h 613"/>
                <a:gd name="T44" fmla="*/ 324 w 411"/>
                <a:gd name="T45" fmla="*/ 48 h 613"/>
                <a:gd name="T46" fmla="*/ 324 w 411"/>
                <a:gd name="T47" fmla="*/ 71 h 613"/>
                <a:gd name="T48" fmla="*/ 317 w 411"/>
                <a:gd name="T49" fmla="*/ 90 h 613"/>
                <a:gd name="T50" fmla="*/ 279 w 411"/>
                <a:gd name="T51" fmla="*/ 112 h 613"/>
                <a:gd name="T52" fmla="*/ 250 w 411"/>
                <a:gd name="T53" fmla="*/ 166 h 613"/>
                <a:gd name="T54" fmla="*/ 231 w 411"/>
                <a:gd name="T55" fmla="*/ 202 h 613"/>
                <a:gd name="T56" fmla="*/ 222 w 411"/>
                <a:gd name="T57" fmla="*/ 237 h 613"/>
                <a:gd name="T58" fmla="*/ 203 w 411"/>
                <a:gd name="T59" fmla="*/ 251 h 613"/>
                <a:gd name="T60" fmla="*/ 186 w 411"/>
                <a:gd name="T61" fmla="*/ 292 h 613"/>
                <a:gd name="T62" fmla="*/ 177 w 411"/>
                <a:gd name="T63" fmla="*/ 325 h 613"/>
                <a:gd name="T64" fmla="*/ 163 w 411"/>
                <a:gd name="T65" fmla="*/ 344 h 613"/>
                <a:gd name="T66" fmla="*/ 139 w 411"/>
                <a:gd name="T67" fmla="*/ 360 h 613"/>
                <a:gd name="T68" fmla="*/ 108 w 411"/>
                <a:gd name="T69" fmla="*/ 325 h 613"/>
                <a:gd name="T70" fmla="*/ 66 w 411"/>
                <a:gd name="T71" fmla="*/ 341 h 613"/>
                <a:gd name="T72" fmla="*/ 33 w 411"/>
                <a:gd name="T73" fmla="*/ 377 h 613"/>
                <a:gd name="T74" fmla="*/ 16 w 411"/>
                <a:gd name="T75" fmla="*/ 400 h 613"/>
                <a:gd name="T76" fmla="*/ 11 w 411"/>
                <a:gd name="T77" fmla="*/ 429 h 613"/>
                <a:gd name="T78" fmla="*/ 2 w 411"/>
                <a:gd name="T79" fmla="*/ 448 h 613"/>
                <a:gd name="T80" fmla="*/ 2 w 411"/>
                <a:gd name="T81" fmla="*/ 460 h 613"/>
                <a:gd name="T82" fmla="*/ 11 w 411"/>
                <a:gd name="T83" fmla="*/ 460 h 613"/>
                <a:gd name="T84" fmla="*/ 18 w 411"/>
                <a:gd name="T85" fmla="*/ 457 h 613"/>
                <a:gd name="T86" fmla="*/ 33 w 411"/>
                <a:gd name="T87" fmla="*/ 488 h 613"/>
                <a:gd name="T88" fmla="*/ 49 w 411"/>
                <a:gd name="T89" fmla="*/ 493 h 613"/>
                <a:gd name="T90" fmla="*/ 54 w 411"/>
                <a:gd name="T91" fmla="*/ 490 h 613"/>
                <a:gd name="T92" fmla="*/ 59 w 411"/>
                <a:gd name="T93" fmla="*/ 488 h 613"/>
                <a:gd name="T94" fmla="*/ 66 w 411"/>
                <a:gd name="T95" fmla="*/ 490 h 613"/>
                <a:gd name="T96" fmla="*/ 61 w 411"/>
                <a:gd name="T97" fmla="*/ 497 h 613"/>
                <a:gd name="T98" fmla="*/ 59 w 411"/>
                <a:gd name="T99" fmla="*/ 509 h 613"/>
                <a:gd name="T100" fmla="*/ 75 w 411"/>
                <a:gd name="T101" fmla="*/ 528 h 613"/>
                <a:gd name="T102" fmla="*/ 68 w 411"/>
                <a:gd name="T103" fmla="*/ 578 h 613"/>
                <a:gd name="T104" fmla="*/ 151 w 411"/>
                <a:gd name="T105" fmla="*/ 580 h 613"/>
                <a:gd name="T106" fmla="*/ 201 w 411"/>
                <a:gd name="T107" fmla="*/ 580 h 613"/>
                <a:gd name="T108" fmla="*/ 234 w 411"/>
                <a:gd name="T109" fmla="*/ 583 h 613"/>
                <a:gd name="T110" fmla="*/ 255 w 411"/>
                <a:gd name="T111" fmla="*/ 583 h 613"/>
                <a:gd name="T112" fmla="*/ 321 w 411"/>
                <a:gd name="T113" fmla="*/ 585 h 613"/>
                <a:gd name="T114" fmla="*/ 333 w 411"/>
                <a:gd name="T115" fmla="*/ 592 h 613"/>
                <a:gd name="T116" fmla="*/ 352 w 411"/>
                <a:gd name="T117" fmla="*/ 597 h 613"/>
                <a:gd name="T118" fmla="*/ 364 w 411"/>
                <a:gd name="T119" fmla="*/ 599 h 613"/>
                <a:gd name="T120" fmla="*/ 395 w 411"/>
                <a:gd name="T121" fmla="*/ 606 h 613"/>
                <a:gd name="T122" fmla="*/ 404 w 411"/>
                <a:gd name="T123" fmla="*/ 599 h 613"/>
                <a:gd name="T124" fmla="*/ 404 w 411"/>
                <a:gd name="T125" fmla="*/ 587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1" h="613">
                  <a:moveTo>
                    <a:pt x="411" y="583"/>
                  </a:moveTo>
                  <a:lnTo>
                    <a:pt x="409" y="583"/>
                  </a:lnTo>
                  <a:lnTo>
                    <a:pt x="409" y="583"/>
                  </a:lnTo>
                  <a:lnTo>
                    <a:pt x="409" y="583"/>
                  </a:lnTo>
                  <a:lnTo>
                    <a:pt x="409" y="583"/>
                  </a:lnTo>
                  <a:lnTo>
                    <a:pt x="409" y="580"/>
                  </a:lnTo>
                  <a:lnTo>
                    <a:pt x="409" y="580"/>
                  </a:lnTo>
                  <a:lnTo>
                    <a:pt x="409" y="580"/>
                  </a:lnTo>
                  <a:lnTo>
                    <a:pt x="409" y="580"/>
                  </a:lnTo>
                  <a:lnTo>
                    <a:pt x="409" y="580"/>
                  </a:lnTo>
                  <a:lnTo>
                    <a:pt x="409" y="578"/>
                  </a:lnTo>
                  <a:lnTo>
                    <a:pt x="409" y="578"/>
                  </a:lnTo>
                  <a:lnTo>
                    <a:pt x="409" y="578"/>
                  </a:lnTo>
                  <a:lnTo>
                    <a:pt x="406" y="578"/>
                  </a:lnTo>
                  <a:lnTo>
                    <a:pt x="406" y="576"/>
                  </a:lnTo>
                  <a:lnTo>
                    <a:pt x="406" y="576"/>
                  </a:lnTo>
                  <a:lnTo>
                    <a:pt x="406" y="573"/>
                  </a:lnTo>
                  <a:lnTo>
                    <a:pt x="406" y="573"/>
                  </a:lnTo>
                  <a:lnTo>
                    <a:pt x="406" y="571"/>
                  </a:lnTo>
                  <a:lnTo>
                    <a:pt x="404" y="571"/>
                  </a:lnTo>
                  <a:lnTo>
                    <a:pt x="404" y="568"/>
                  </a:lnTo>
                  <a:lnTo>
                    <a:pt x="404" y="568"/>
                  </a:lnTo>
                  <a:lnTo>
                    <a:pt x="404" y="566"/>
                  </a:lnTo>
                  <a:lnTo>
                    <a:pt x="404" y="566"/>
                  </a:lnTo>
                  <a:lnTo>
                    <a:pt x="406" y="564"/>
                  </a:lnTo>
                  <a:lnTo>
                    <a:pt x="404" y="564"/>
                  </a:lnTo>
                  <a:lnTo>
                    <a:pt x="404" y="561"/>
                  </a:lnTo>
                  <a:lnTo>
                    <a:pt x="404" y="559"/>
                  </a:lnTo>
                  <a:lnTo>
                    <a:pt x="404" y="559"/>
                  </a:lnTo>
                  <a:lnTo>
                    <a:pt x="404" y="559"/>
                  </a:lnTo>
                  <a:lnTo>
                    <a:pt x="406" y="559"/>
                  </a:lnTo>
                  <a:lnTo>
                    <a:pt x="404" y="557"/>
                  </a:lnTo>
                  <a:lnTo>
                    <a:pt x="404" y="557"/>
                  </a:lnTo>
                  <a:lnTo>
                    <a:pt x="404" y="557"/>
                  </a:lnTo>
                  <a:lnTo>
                    <a:pt x="402" y="557"/>
                  </a:lnTo>
                  <a:lnTo>
                    <a:pt x="402" y="557"/>
                  </a:lnTo>
                  <a:lnTo>
                    <a:pt x="402" y="557"/>
                  </a:lnTo>
                  <a:lnTo>
                    <a:pt x="402" y="554"/>
                  </a:lnTo>
                  <a:lnTo>
                    <a:pt x="402" y="554"/>
                  </a:lnTo>
                  <a:lnTo>
                    <a:pt x="404" y="552"/>
                  </a:lnTo>
                  <a:lnTo>
                    <a:pt x="404" y="550"/>
                  </a:lnTo>
                  <a:lnTo>
                    <a:pt x="404" y="550"/>
                  </a:lnTo>
                  <a:lnTo>
                    <a:pt x="404" y="547"/>
                  </a:lnTo>
                  <a:lnTo>
                    <a:pt x="404" y="547"/>
                  </a:lnTo>
                  <a:lnTo>
                    <a:pt x="402" y="545"/>
                  </a:lnTo>
                  <a:lnTo>
                    <a:pt x="402" y="542"/>
                  </a:lnTo>
                  <a:lnTo>
                    <a:pt x="402" y="542"/>
                  </a:lnTo>
                  <a:lnTo>
                    <a:pt x="399" y="542"/>
                  </a:lnTo>
                  <a:lnTo>
                    <a:pt x="399" y="542"/>
                  </a:lnTo>
                  <a:lnTo>
                    <a:pt x="399" y="542"/>
                  </a:lnTo>
                  <a:lnTo>
                    <a:pt x="399" y="542"/>
                  </a:lnTo>
                  <a:lnTo>
                    <a:pt x="399" y="542"/>
                  </a:lnTo>
                  <a:lnTo>
                    <a:pt x="397" y="542"/>
                  </a:lnTo>
                  <a:lnTo>
                    <a:pt x="397" y="542"/>
                  </a:lnTo>
                  <a:lnTo>
                    <a:pt x="397" y="540"/>
                  </a:lnTo>
                  <a:lnTo>
                    <a:pt x="397" y="538"/>
                  </a:lnTo>
                  <a:lnTo>
                    <a:pt x="397" y="538"/>
                  </a:lnTo>
                  <a:lnTo>
                    <a:pt x="395" y="538"/>
                  </a:lnTo>
                  <a:lnTo>
                    <a:pt x="395" y="535"/>
                  </a:lnTo>
                  <a:lnTo>
                    <a:pt x="392" y="538"/>
                  </a:lnTo>
                  <a:lnTo>
                    <a:pt x="392" y="538"/>
                  </a:lnTo>
                  <a:lnTo>
                    <a:pt x="390" y="535"/>
                  </a:lnTo>
                  <a:lnTo>
                    <a:pt x="390" y="535"/>
                  </a:lnTo>
                  <a:lnTo>
                    <a:pt x="390" y="535"/>
                  </a:lnTo>
                  <a:lnTo>
                    <a:pt x="390" y="538"/>
                  </a:lnTo>
                  <a:lnTo>
                    <a:pt x="390" y="538"/>
                  </a:lnTo>
                  <a:lnTo>
                    <a:pt x="390" y="538"/>
                  </a:lnTo>
                  <a:lnTo>
                    <a:pt x="388" y="535"/>
                  </a:lnTo>
                  <a:lnTo>
                    <a:pt x="388" y="535"/>
                  </a:lnTo>
                  <a:lnTo>
                    <a:pt x="383" y="533"/>
                  </a:lnTo>
                  <a:lnTo>
                    <a:pt x="378" y="526"/>
                  </a:lnTo>
                  <a:lnTo>
                    <a:pt x="373" y="521"/>
                  </a:lnTo>
                  <a:lnTo>
                    <a:pt x="369" y="516"/>
                  </a:lnTo>
                  <a:lnTo>
                    <a:pt x="364" y="512"/>
                  </a:lnTo>
                  <a:lnTo>
                    <a:pt x="359" y="507"/>
                  </a:lnTo>
                  <a:lnTo>
                    <a:pt x="359" y="507"/>
                  </a:lnTo>
                  <a:lnTo>
                    <a:pt x="354" y="502"/>
                  </a:lnTo>
                  <a:lnTo>
                    <a:pt x="350" y="495"/>
                  </a:lnTo>
                  <a:lnTo>
                    <a:pt x="347" y="488"/>
                  </a:lnTo>
                  <a:lnTo>
                    <a:pt x="347" y="488"/>
                  </a:lnTo>
                  <a:lnTo>
                    <a:pt x="350" y="488"/>
                  </a:lnTo>
                  <a:lnTo>
                    <a:pt x="352" y="488"/>
                  </a:lnTo>
                  <a:lnTo>
                    <a:pt x="352" y="488"/>
                  </a:lnTo>
                  <a:lnTo>
                    <a:pt x="354" y="486"/>
                  </a:lnTo>
                  <a:lnTo>
                    <a:pt x="354" y="486"/>
                  </a:lnTo>
                  <a:lnTo>
                    <a:pt x="357" y="486"/>
                  </a:lnTo>
                  <a:lnTo>
                    <a:pt x="357" y="486"/>
                  </a:lnTo>
                  <a:lnTo>
                    <a:pt x="354" y="486"/>
                  </a:lnTo>
                  <a:lnTo>
                    <a:pt x="354" y="486"/>
                  </a:lnTo>
                  <a:lnTo>
                    <a:pt x="354" y="486"/>
                  </a:lnTo>
                  <a:lnTo>
                    <a:pt x="354" y="486"/>
                  </a:lnTo>
                  <a:lnTo>
                    <a:pt x="354" y="483"/>
                  </a:lnTo>
                  <a:lnTo>
                    <a:pt x="352" y="483"/>
                  </a:lnTo>
                  <a:lnTo>
                    <a:pt x="352" y="483"/>
                  </a:lnTo>
                  <a:lnTo>
                    <a:pt x="352" y="483"/>
                  </a:lnTo>
                  <a:lnTo>
                    <a:pt x="350" y="483"/>
                  </a:lnTo>
                  <a:lnTo>
                    <a:pt x="350" y="481"/>
                  </a:lnTo>
                  <a:lnTo>
                    <a:pt x="350" y="479"/>
                  </a:lnTo>
                  <a:lnTo>
                    <a:pt x="350" y="474"/>
                  </a:lnTo>
                  <a:lnTo>
                    <a:pt x="350" y="474"/>
                  </a:lnTo>
                  <a:lnTo>
                    <a:pt x="350" y="471"/>
                  </a:lnTo>
                  <a:lnTo>
                    <a:pt x="347" y="469"/>
                  </a:lnTo>
                  <a:lnTo>
                    <a:pt x="347" y="469"/>
                  </a:lnTo>
                  <a:lnTo>
                    <a:pt x="345" y="467"/>
                  </a:lnTo>
                  <a:lnTo>
                    <a:pt x="345" y="467"/>
                  </a:lnTo>
                  <a:lnTo>
                    <a:pt x="345" y="467"/>
                  </a:lnTo>
                  <a:lnTo>
                    <a:pt x="343" y="467"/>
                  </a:lnTo>
                  <a:lnTo>
                    <a:pt x="333" y="460"/>
                  </a:lnTo>
                  <a:lnTo>
                    <a:pt x="333" y="457"/>
                  </a:lnTo>
                  <a:lnTo>
                    <a:pt x="331" y="455"/>
                  </a:lnTo>
                  <a:lnTo>
                    <a:pt x="331" y="453"/>
                  </a:lnTo>
                  <a:lnTo>
                    <a:pt x="331" y="450"/>
                  </a:lnTo>
                  <a:lnTo>
                    <a:pt x="328" y="448"/>
                  </a:lnTo>
                  <a:lnTo>
                    <a:pt x="328" y="448"/>
                  </a:lnTo>
                  <a:lnTo>
                    <a:pt x="331" y="448"/>
                  </a:lnTo>
                  <a:lnTo>
                    <a:pt x="331" y="445"/>
                  </a:lnTo>
                  <a:lnTo>
                    <a:pt x="331" y="445"/>
                  </a:lnTo>
                  <a:lnTo>
                    <a:pt x="328" y="441"/>
                  </a:lnTo>
                  <a:lnTo>
                    <a:pt x="328" y="441"/>
                  </a:lnTo>
                  <a:lnTo>
                    <a:pt x="328" y="438"/>
                  </a:lnTo>
                  <a:lnTo>
                    <a:pt x="328" y="438"/>
                  </a:lnTo>
                  <a:lnTo>
                    <a:pt x="328" y="438"/>
                  </a:lnTo>
                  <a:lnTo>
                    <a:pt x="328" y="436"/>
                  </a:lnTo>
                  <a:lnTo>
                    <a:pt x="328" y="436"/>
                  </a:lnTo>
                  <a:lnTo>
                    <a:pt x="328" y="436"/>
                  </a:lnTo>
                  <a:lnTo>
                    <a:pt x="328" y="436"/>
                  </a:lnTo>
                  <a:lnTo>
                    <a:pt x="328" y="434"/>
                  </a:lnTo>
                  <a:lnTo>
                    <a:pt x="328" y="434"/>
                  </a:lnTo>
                  <a:lnTo>
                    <a:pt x="328" y="431"/>
                  </a:lnTo>
                  <a:lnTo>
                    <a:pt x="328" y="429"/>
                  </a:lnTo>
                  <a:lnTo>
                    <a:pt x="328" y="426"/>
                  </a:lnTo>
                  <a:lnTo>
                    <a:pt x="328" y="426"/>
                  </a:lnTo>
                  <a:lnTo>
                    <a:pt x="326" y="424"/>
                  </a:lnTo>
                  <a:lnTo>
                    <a:pt x="326" y="424"/>
                  </a:lnTo>
                  <a:lnTo>
                    <a:pt x="324" y="424"/>
                  </a:lnTo>
                  <a:lnTo>
                    <a:pt x="324" y="422"/>
                  </a:lnTo>
                  <a:lnTo>
                    <a:pt x="321" y="422"/>
                  </a:lnTo>
                  <a:lnTo>
                    <a:pt x="321" y="422"/>
                  </a:lnTo>
                  <a:lnTo>
                    <a:pt x="321" y="419"/>
                  </a:lnTo>
                  <a:lnTo>
                    <a:pt x="321" y="419"/>
                  </a:lnTo>
                  <a:lnTo>
                    <a:pt x="321" y="419"/>
                  </a:lnTo>
                  <a:lnTo>
                    <a:pt x="321" y="419"/>
                  </a:lnTo>
                  <a:lnTo>
                    <a:pt x="321" y="417"/>
                  </a:lnTo>
                  <a:lnTo>
                    <a:pt x="321" y="417"/>
                  </a:lnTo>
                  <a:lnTo>
                    <a:pt x="324" y="417"/>
                  </a:lnTo>
                  <a:lnTo>
                    <a:pt x="324" y="415"/>
                  </a:lnTo>
                  <a:lnTo>
                    <a:pt x="324" y="415"/>
                  </a:lnTo>
                  <a:lnTo>
                    <a:pt x="324" y="415"/>
                  </a:lnTo>
                  <a:lnTo>
                    <a:pt x="324" y="415"/>
                  </a:lnTo>
                  <a:lnTo>
                    <a:pt x="324" y="415"/>
                  </a:lnTo>
                  <a:lnTo>
                    <a:pt x="324" y="412"/>
                  </a:lnTo>
                  <a:lnTo>
                    <a:pt x="324" y="412"/>
                  </a:lnTo>
                  <a:lnTo>
                    <a:pt x="326" y="410"/>
                  </a:lnTo>
                  <a:lnTo>
                    <a:pt x="326" y="410"/>
                  </a:lnTo>
                  <a:lnTo>
                    <a:pt x="326" y="408"/>
                  </a:lnTo>
                  <a:lnTo>
                    <a:pt x="326" y="408"/>
                  </a:lnTo>
                  <a:lnTo>
                    <a:pt x="326" y="405"/>
                  </a:lnTo>
                  <a:lnTo>
                    <a:pt x="324" y="405"/>
                  </a:lnTo>
                  <a:lnTo>
                    <a:pt x="324" y="403"/>
                  </a:lnTo>
                  <a:lnTo>
                    <a:pt x="324" y="403"/>
                  </a:lnTo>
                  <a:lnTo>
                    <a:pt x="324" y="403"/>
                  </a:lnTo>
                  <a:lnTo>
                    <a:pt x="326" y="400"/>
                  </a:lnTo>
                  <a:lnTo>
                    <a:pt x="326" y="396"/>
                  </a:lnTo>
                  <a:lnTo>
                    <a:pt x="326" y="396"/>
                  </a:lnTo>
                  <a:lnTo>
                    <a:pt x="326" y="396"/>
                  </a:lnTo>
                  <a:lnTo>
                    <a:pt x="326" y="389"/>
                  </a:lnTo>
                  <a:lnTo>
                    <a:pt x="324" y="389"/>
                  </a:lnTo>
                  <a:lnTo>
                    <a:pt x="324" y="386"/>
                  </a:lnTo>
                  <a:lnTo>
                    <a:pt x="324" y="386"/>
                  </a:lnTo>
                  <a:lnTo>
                    <a:pt x="324" y="386"/>
                  </a:lnTo>
                  <a:lnTo>
                    <a:pt x="321" y="386"/>
                  </a:lnTo>
                  <a:lnTo>
                    <a:pt x="321" y="386"/>
                  </a:lnTo>
                  <a:lnTo>
                    <a:pt x="319" y="386"/>
                  </a:lnTo>
                  <a:lnTo>
                    <a:pt x="319" y="386"/>
                  </a:lnTo>
                  <a:lnTo>
                    <a:pt x="317" y="386"/>
                  </a:lnTo>
                  <a:lnTo>
                    <a:pt x="317" y="386"/>
                  </a:lnTo>
                  <a:lnTo>
                    <a:pt x="317" y="384"/>
                  </a:lnTo>
                  <a:lnTo>
                    <a:pt x="317" y="384"/>
                  </a:lnTo>
                  <a:lnTo>
                    <a:pt x="317" y="384"/>
                  </a:lnTo>
                  <a:lnTo>
                    <a:pt x="314" y="382"/>
                  </a:lnTo>
                  <a:lnTo>
                    <a:pt x="314" y="382"/>
                  </a:lnTo>
                  <a:lnTo>
                    <a:pt x="314" y="382"/>
                  </a:lnTo>
                  <a:lnTo>
                    <a:pt x="314" y="382"/>
                  </a:lnTo>
                  <a:lnTo>
                    <a:pt x="314" y="379"/>
                  </a:lnTo>
                  <a:lnTo>
                    <a:pt x="314" y="379"/>
                  </a:lnTo>
                  <a:lnTo>
                    <a:pt x="314" y="379"/>
                  </a:lnTo>
                  <a:lnTo>
                    <a:pt x="314" y="379"/>
                  </a:lnTo>
                  <a:lnTo>
                    <a:pt x="314" y="379"/>
                  </a:lnTo>
                  <a:lnTo>
                    <a:pt x="314" y="379"/>
                  </a:lnTo>
                  <a:lnTo>
                    <a:pt x="314" y="379"/>
                  </a:lnTo>
                  <a:lnTo>
                    <a:pt x="314" y="379"/>
                  </a:lnTo>
                  <a:lnTo>
                    <a:pt x="317" y="379"/>
                  </a:lnTo>
                  <a:lnTo>
                    <a:pt x="317" y="379"/>
                  </a:lnTo>
                  <a:lnTo>
                    <a:pt x="317" y="377"/>
                  </a:lnTo>
                  <a:lnTo>
                    <a:pt x="317" y="377"/>
                  </a:lnTo>
                  <a:lnTo>
                    <a:pt x="317" y="377"/>
                  </a:lnTo>
                  <a:lnTo>
                    <a:pt x="317" y="377"/>
                  </a:lnTo>
                  <a:lnTo>
                    <a:pt x="317" y="374"/>
                  </a:lnTo>
                  <a:lnTo>
                    <a:pt x="319" y="374"/>
                  </a:lnTo>
                  <a:lnTo>
                    <a:pt x="319" y="374"/>
                  </a:lnTo>
                  <a:lnTo>
                    <a:pt x="321" y="372"/>
                  </a:lnTo>
                  <a:lnTo>
                    <a:pt x="321" y="372"/>
                  </a:lnTo>
                  <a:lnTo>
                    <a:pt x="324" y="372"/>
                  </a:lnTo>
                  <a:lnTo>
                    <a:pt x="331" y="367"/>
                  </a:lnTo>
                  <a:lnTo>
                    <a:pt x="331" y="367"/>
                  </a:lnTo>
                  <a:lnTo>
                    <a:pt x="333" y="365"/>
                  </a:lnTo>
                  <a:lnTo>
                    <a:pt x="335" y="365"/>
                  </a:lnTo>
                  <a:lnTo>
                    <a:pt x="335" y="363"/>
                  </a:lnTo>
                  <a:lnTo>
                    <a:pt x="335" y="363"/>
                  </a:lnTo>
                  <a:lnTo>
                    <a:pt x="333" y="363"/>
                  </a:lnTo>
                  <a:lnTo>
                    <a:pt x="335" y="360"/>
                  </a:lnTo>
                  <a:lnTo>
                    <a:pt x="335" y="360"/>
                  </a:lnTo>
                  <a:lnTo>
                    <a:pt x="343" y="346"/>
                  </a:lnTo>
                  <a:lnTo>
                    <a:pt x="343" y="344"/>
                  </a:lnTo>
                  <a:lnTo>
                    <a:pt x="343" y="344"/>
                  </a:lnTo>
                  <a:lnTo>
                    <a:pt x="345" y="344"/>
                  </a:lnTo>
                  <a:lnTo>
                    <a:pt x="347" y="341"/>
                  </a:lnTo>
                  <a:lnTo>
                    <a:pt x="347" y="341"/>
                  </a:lnTo>
                  <a:lnTo>
                    <a:pt x="347" y="339"/>
                  </a:lnTo>
                  <a:lnTo>
                    <a:pt x="350" y="337"/>
                  </a:lnTo>
                  <a:lnTo>
                    <a:pt x="350" y="334"/>
                  </a:lnTo>
                  <a:lnTo>
                    <a:pt x="352" y="329"/>
                  </a:lnTo>
                  <a:lnTo>
                    <a:pt x="352" y="327"/>
                  </a:lnTo>
                  <a:lnTo>
                    <a:pt x="354" y="327"/>
                  </a:lnTo>
                  <a:lnTo>
                    <a:pt x="354" y="325"/>
                  </a:lnTo>
                  <a:lnTo>
                    <a:pt x="354" y="325"/>
                  </a:lnTo>
                  <a:lnTo>
                    <a:pt x="354" y="325"/>
                  </a:lnTo>
                  <a:lnTo>
                    <a:pt x="357" y="325"/>
                  </a:lnTo>
                  <a:lnTo>
                    <a:pt x="357" y="322"/>
                  </a:lnTo>
                  <a:lnTo>
                    <a:pt x="357" y="320"/>
                  </a:lnTo>
                  <a:lnTo>
                    <a:pt x="357" y="320"/>
                  </a:lnTo>
                  <a:lnTo>
                    <a:pt x="357" y="320"/>
                  </a:lnTo>
                  <a:lnTo>
                    <a:pt x="357" y="318"/>
                  </a:lnTo>
                  <a:lnTo>
                    <a:pt x="357" y="315"/>
                  </a:lnTo>
                  <a:lnTo>
                    <a:pt x="359" y="315"/>
                  </a:lnTo>
                  <a:lnTo>
                    <a:pt x="359" y="313"/>
                  </a:lnTo>
                  <a:lnTo>
                    <a:pt x="364" y="311"/>
                  </a:lnTo>
                  <a:lnTo>
                    <a:pt x="366" y="311"/>
                  </a:lnTo>
                  <a:lnTo>
                    <a:pt x="366" y="308"/>
                  </a:lnTo>
                  <a:lnTo>
                    <a:pt x="366" y="308"/>
                  </a:lnTo>
                  <a:lnTo>
                    <a:pt x="369" y="308"/>
                  </a:lnTo>
                  <a:lnTo>
                    <a:pt x="369" y="308"/>
                  </a:lnTo>
                  <a:lnTo>
                    <a:pt x="369" y="308"/>
                  </a:lnTo>
                  <a:lnTo>
                    <a:pt x="369" y="308"/>
                  </a:lnTo>
                  <a:lnTo>
                    <a:pt x="369" y="308"/>
                  </a:lnTo>
                  <a:lnTo>
                    <a:pt x="369" y="306"/>
                  </a:lnTo>
                  <a:lnTo>
                    <a:pt x="369" y="306"/>
                  </a:lnTo>
                  <a:lnTo>
                    <a:pt x="371" y="301"/>
                  </a:lnTo>
                  <a:lnTo>
                    <a:pt x="371" y="301"/>
                  </a:lnTo>
                  <a:lnTo>
                    <a:pt x="373" y="299"/>
                  </a:lnTo>
                  <a:lnTo>
                    <a:pt x="376" y="294"/>
                  </a:lnTo>
                  <a:lnTo>
                    <a:pt x="376" y="292"/>
                  </a:lnTo>
                  <a:lnTo>
                    <a:pt x="376" y="287"/>
                  </a:lnTo>
                  <a:lnTo>
                    <a:pt x="376" y="287"/>
                  </a:lnTo>
                  <a:lnTo>
                    <a:pt x="373" y="284"/>
                  </a:lnTo>
                  <a:lnTo>
                    <a:pt x="371" y="284"/>
                  </a:lnTo>
                  <a:lnTo>
                    <a:pt x="369" y="284"/>
                  </a:lnTo>
                  <a:lnTo>
                    <a:pt x="369" y="280"/>
                  </a:lnTo>
                  <a:lnTo>
                    <a:pt x="364" y="268"/>
                  </a:lnTo>
                  <a:lnTo>
                    <a:pt x="357" y="251"/>
                  </a:lnTo>
                  <a:lnTo>
                    <a:pt x="357" y="249"/>
                  </a:lnTo>
                  <a:lnTo>
                    <a:pt x="354" y="249"/>
                  </a:lnTo>
                  <a:lnTo>
                    <a:pt x="352" y="244"/>
                  </a:lnTo>
                  <a:lnTo>
                    <a:pt x="350" y="242"/>
                  </a:lnTo>
                  <a:lnTo>
                    <a:pt x="350" y="240"/>
                  </a:lnTo>
                  <a:lnTo>
                    <a:pt x="347" y="240"/>
                  </a:lnTo>
                  <a:lnTo>
                    <a:pt x="347" y="240"/>
                  </a:lnTo>
                  <a:lnTo>
                    <a:pt x="345" y="240"/>
                  </a:lnTo>
                  <a:lnTo>
                    <a:pt x="343" y="240"/>
                  </a:lnTo>
                  <a:lnTo>
                    <a:pt x="343" y="240"/>
                  </a:lnTo>
                  <a:lnTo>
                    <a:pt x="343" y="237"/>
                  </a:lnTo>
                  <a:lnTo>
                    <a:pt x="343" y="237"/>
                  </a:lnTo>
                  <a:lnTo>
                    <a:pt x="343" y="235"/>
                  </a:lnTo>
                  <a:lnTo>
                    <a:pt x="343" y="235"/>
                  </a:lnTo>
                  <a:lnTo>
                    <a:pt x="343" y="235"/>
                  </a:lnTo>
                  <a:lnTo>
                    <a:pt x="343" y="235"/>
                  </a:lnTo>
                  <a:lnTo>
                    <a:pt x="340" y="235"/>
                  </a:lnTo>
                  <a:lnTo>
                    <a:pt x="340" y="235"/>
                  </a:lnTo>
                  <a:lnTo>
                    <a:pt x="340" y="232"/>
                  </a:lnTo>
                  <a:lnTo>
                    <a:pt x="338" y="232"/>
                  </a:lnTo>
                  <a:lnTo>
                    <a:pt x="338" y="232"/>
                  </a:lnTo>
                  <a:lnTo>
                    <a:pt x="338" y="232"/>
                  </a:lnTo>
                  <a:lnTo>
                    <a:pt x="338" y="232"/>
                  </a:lnTo>
                  <a:lnTo>
                    <a:pt x="335" y="232"/>
                  </a:lnTo>
                  <a:lnTo>
                    <a:pt x="335" y="232"/>
                  </a:lnTo>
                  <a:lnTo>
                    <a:pt x="335" y="232"/>
                  </a:lnTo>
                  <a:lnTo>
                    <a:pt x="324" y="223"/>
                  </a:lnTo>
                  <a:lnTo>
                    <a:pt x="312" y="211"/>
                  </a:lnTo>
                  <a:lnTo>
                    <a:pt x="309" y="211"/>
                  </a:lnTo>
                  <a:lnTo>
                    <a:pt x="309" y="209"/>
                  </a:lnTo>
                  <a:lnTo>
                    <a:pt x="295" y="190"/>
                  </a:lnTo>
                  <a:lnTo>
                    <a:pt x="291" y="187"/>
                  </a:lnTo>
                  <a:lnTo>
                    <a:pt x="291" y="185"/>
                  </a:lnTo>
                  <a:lnTo>
                    <a:pt x="293" y="180"/>
                  </a:lnTo>
                  <a:lnTo>
                    <a:pt x="298" y="178"/>
                  </a:lnTo>
                  <a:lnTo>
                    <a:pt x="300" y="176"/>
                  </a:lnTo>
                  <a:lnTo>
                    <a:pt x="302" y="171"/>
                  </a:lnTo>
                  <a:lnTo>
                    <a:pt x="302" y="171"/>
                  </a:lnTo>
                  <a:lnTo>
                    <a:pt x="302" y="169"/>
                  </a:lnTo>
                  <a:lnTo>
                    <a:pt x="302" y="169"/>
                  </a:lnTo>
                  <a:lnTo>
                    <a:pt x="302" y="169"/>
                  </a:lnTo>
                  <a:lnTo>
                    <a:pt x="302" y="169"/>
                  </a:lnTo>
                  <a:lnTo>
                    <a:pt x="317" y="169"/>
                  </a:lnTo>
                  <a:lnTo>
                    <a:pt x="331" y="171"/>
                  </a:lnTo>
                  <a:lnTo>
                    <a:pt x="333" y="171"/>
                  </a:lnTo>
                  <a:lnTo>
                    <a:pt x="340" y="169"/>
                  </a:lnTo>
                  <a:lnTo>
                    <a:pt x="343" y="169"/>
                  </a:lnTo>
                  <a:lnTo>
                    <a:pt x="345" y="171"/>
                  </a:lnTo>
                  <a:lnTo>
                    <a:pt x="347" y="171"/>
                  </a:lnTo>
                  <a:lnTo>
                    <a:pt x="350" y="171"/>
                  </a:lnTo>
                  <a:lnTo>
                    <a:pt x="350" y="171"/>
                  </a:lnTo>
                  <a:lnTo>
                    <a:pt x="350" y="169"/>
                  </a:lnTo>
                  <a:lnTo>
                    <a:pt x="352" y="169"/>
                  </a:lnTo>
                  <a:lnTo>
                    <a:pt x="352" y="169"/>
                  </a:lnTo>
                  <a:lnTo>
                    <a:pt x="354" y="169"/>
                  </a:lnTo>
                  <a:lnTo>
                    <a:pt x="357" y="169"/>
                  </a:lnTo>
                  <a:lnTo>
                    <a:pt x="366" y="171"/>
                  </a:lnTo>
                  <a:lnTo>
                    <a:pt x="369" y="171"/>
                  </a:lnTo>
                  <a:lnTo>
                    <a:pt x="380" y="169"/>
                  </a:lnTo>
                  <a:lnTo>
                    <a:pt x="383" y="169"/>
                  </a:lnTo>
                  <a:lnTo>
                    <a:pt x="380" y="166"/>
                  </a:lnTo>
                  <a:lnTo>
                    <a:pt x="378" y="166"/>
                  </a:lnTo>
                  <a:lnTo>
                    <a:pt x="376" y="164"/>
                  </a:lnTo>
                  <a:lnTo>
                    <a:pt x="373" y="161"/>
                  </a:lnTo>
                  <a:lnTo>
                    <a:pt x="373" y="161"/>
                  </a:lnTo>
                  <a:lnTo>
                    <a:pt x="371" y="161"/>
                  </a:lnTo>
                  <a:lnTo>
                    <a:pt x="369" y="157"/>
                  </a:lnTo>
                  <a:lnTo>
                    <a:pt x="362" y="150"/>
                  </a:lnTo>
                  <a:lnTo>
                    <a:pt x="362" y="150"/>
                  </a:lnTo>
                  <a:lnTo>
                    <a:pt x="362" y="150"/>
                  </a:lnTo>
                  <a:lnTo>
                    <a:pt x="362" y="147"/>
                  </a:lnTo>
                  <a:lnTo>
                    <a:pt x="362" y="147"/>
                  </a:lnTo>
                  <a:lnTo>
                    <a:pt x="362" y="145"/>
                  </a:lnTo>
                  <a:lnTo>
                    <a:pt x="359" y="145"/>
                  </a:lnTo>
                  <a:lnTo>
                    <a:pt x="359" y="145"/>
                  </a:lnTo>
                  <a:lnTo>
                    <a:pt x="359" y="142"/>
                  </a:lnTo>
                  <a:lnTo>
                    <a:pt x="357" y="140"/>
                  </a:lnTo>
                  <a:lnTo>
                    <a:pt x="357" y="140"/>
                  </a:lnTo>
                  <a:lnTo>
                    <a:pt x="357" y="140"/>
                  </a:lnTo>
                  <a:lnTo>
                    <a:pt x="357" y="140"/>
                  </a:lnTo>
                  <a:lnTo>
                    <a:pt x="354" y="140"/>
                  </a:lnTo>
                  <a:lnTo>
                    <a:pt x="354" y="140"/>
                  </a:lnTo>
                  <a:lnTo>
                    <a:pt x="354" y="140"/>
                  </a:lnTo>
                  <a:lnTo>
                    <a:pt x="354" y="140"/>
                  </a:lnTo>
                  <a:lnTo>
                    <a:pt x="354" y="140"/>
                  </a:lnTo>
                  <a:lnTo>
                    <a:pt x="352" y="138"/>
                  </a:lnTo>
                  <a:lnTo>
                    <a:pt x="352" y="138"/>
                  </a:lnTo>
                  <a:lnTo>
                    <a:pt x="354" y="135"/>
                  </a:lnTo>
                  <a:lnTo>
                    <a:pt x="354" y="135"/>
                  </a:lnTo>
                  <a:lnTo>
                    <a:pt x="354" y="133"/>
                  </a:lnTo>
                  <a:lnTo>
                    <a:pt x="354" y="133"/>
                  </a:lnTo>
                  <a:lnTo>
                    <a:pt x="350" y="124"/>
                  </a:lnTo>
                  <a:lnTo>
                    <a:pt x="350" y="124"/>
                  </a:lnTo>
                  <a:lnTo>
                    <a:pt x="350" y="121"/>
                  </a:lnTo>
                  <a:lnTo>
                    <a:pt x="350" y="119"/>
                  </a:lnTo>
                  <a:lnTo>
                    <a:pt x="350" y="119"/>
                  </a:lnTo>
                  <a:lnTo>
                    <a:pt x="350" y="116"/>
                  </a:lnTo>
                  <a:lnTo>
                    <a:pt x="347" y="114"/>
                  </a:lnTo>
                  <a:lnTo>
                    <a:pt x="347" y="109"/>
                  </a:lnTo>
                  <a:lnTo>
                    <a:pt x="347" y="105"/>
                  </a:lnTo>
                  <a:lnTo>
                    <a:pt x="347" y="100"/>
                  </a:lnTo>
                  <a:lnTo>
                    <a:pt x="347" y="100"/>
                  </a:lnTo>
                  <a:lnTo>
                    <a:pt x="350" y="98"/>
                  </a:lnTo>
                  <a:lnTo>
                    <a:pt x="350" y="98"/>
                  </a:lnTo>
                  <a:lnTo>
                    <a:pt x="350" y="95"/>
                  </a:lnTo>
                  <a:lnTo>
                    <a:pt x="350" y="95"/>
                  </a:lnTo>
                  <a:lnTo>
                    <a:pt x="350" y="95"/>
                  </a:lnTo>
                  <a:lnTo>
                    <a:pt x="350" y="95"/>
                  </a:lnTo>
                  <a:lnTo>
                    <a:pt x="350" y="95"/>
                  </a:lnTo>
                  <a:lnTo>
                    <a:pt x="350" y="93"/>
                  </a:lnTo>
                  <a:lnTo>
                    <a:pt x="350" y="90"/>
                  </a:lnTo>
                  <a:lnTo>
                    <a:pt x="350" y="90"/>
                  </a:lnTo>
                  <a:lnTo>
                    <a:pt x="350" y="88"/>
                  </a:lnTo>
                  <a:lnTo>
                    <a:pt x="352" y="86"/>
                  </a:lnTo>
                  <a:lnTo>
                    <a:pt x="354" y="86"/>
                  </a:lnTo>
                  <a:lnTo>
                    <a:pt x="352" y="83"/>
                  </a:lnTo>
                  <a:lnTo>
                    <a:pt x="352" y="81"/>
                  </a:lnTo>
                  <a:lnTo>
                    <a:pt x="350" y="81"/>
                  </a:lnTo>
                  <a:lnTo>
                    <a:pt x="350" y="79"/>
                  </a:lnTo>
                  <a:lnTo>
                    <a:pt x="350" y="76"/>
                  </a:lnTo>
                  <a:lnTo>
                    <a:pt x="350" y="76"/>
                  </a:lnTo>
                  <a:lnTo>
                    <a:pt x="350" y="74"/>
                  </a:lnTo>
                  <a:lnTo>
                    <a:pt x="350" y="74"/>
                  </a:lnTo>
                  <a:lnTo>
                    <a:pt x="350" y="74"/>
                  </a:lnTo>
                  <a:lnTo>
                    <a:pt x="352" y="74"/>
                  </a:lnTo>
                  <a:lnTo>
                    <a:pt x="352" y="74"/>
                  </a:lnTo>
                  <a:lnTo>
                    <a:pt x="352" y="74"/>
                  </a:lnTo>
                  <a:lnTo>
                    <a:pt x="350" y="74"/>
                  </a:lnTo>
                  <a:lnTo>
                    <a:pt x="350" y="74"/>
                  </a:lnTo>
                  <a:lnTo>
                    <a:pt x="350" y="71"/>
                  </a:lnTo>
                  <a:lnTo>
                    <a:pt x="352" y="71"/>
                  </a:lnTo>
                  <a:lnTo>
                    <a:pt x="352" y="71"/>
                  </a:lnTo>
                  <a:lnTo>
                    <a:pt x="350" y="67"/>
                  </a:lnTo>
                  <a:lnTo>
                    <a:pt x="350" y="67"/>
                  </a:lnTo>
                  <a:lnTo>
                    <a:pt x="350" y="67"/>
                  </a:lnTo>
                  <a:lnTo>
                    <a:pt x="350" y="67"/>
                  </a:lnTo>
                  <a:lnTo>
                    <a:pt x="347" y="67"/>
                  </a:lnTo>
                  <a:lnTo>
                    <a:pt x="347" y="64"/>
                  </a:lnTo>
                  <a:lnTo>
                    <a:pt x="347" y="64"/>
                  </a:lnTo>
                  <a:lnTo>
                    <a:pt x="350" y="64"/>
                  </a:lnTo>
                  <a:lnTo>
                    <a:pt x="350" y="62"/>
                  </a:lnTo>
                  <a:lnTo>
                    <a:pt x="350" y="62"/>
                  </a:lnTo>
                  <a:lnTo>
                    <a:pt x="350" y="62"/>
                  </a:lnTo>
                  <a:lnTo>
                    <a:pt x="350" y="62"/>
                  </a:lnTo>
                  <a:lnTo>
                    <a:pt x="350" y="62"/>
                  </a:lnTo>
                  <a:lnTo>
                    <a:pt x="350" y="62"/>
                  </a:lnTo>
                  <a:lnTo>
                    <a:pt x="350" y="60"/>
                  </a:lnTo>
                  <a:lnTo>
                    <a:pt x="350" y="60"/>
                  </a:lnTo>
                  <a:lnTo>
                    <a:pt x="350" y="60"/>
                  </a:lnTo>
                  <a:lnTo>
                    <a:pt x="350" y="60"/>
                  </a:lnTo>
                  <a:lnTo>
                    <a:pt x="350" y="57"/>
                  </a:lnTo>
                  <a:lnTo>
                    <a:pt x="350" y="57"/>
                  </a:lnTo>
                  <a:lnTo>
                    <a:pt x="350" y="57"/>
                  </a:lnTo>
                  <a:lnTo>
                    <a:pt x="347" y="57"/>
                  </a:lnTo>
                  <a:lnTo>
                    <a:pt x="347" y="57"/>
                  </a:lnTo>
                  <a:lnTo>
                    <a:pt x="347" y="55"/>
                  </a:lnTo>
                  <a:lnTo>
                    <a:pt x="347" y="55"/>
                  </a:lnTo>
                  <a:lnTo>
                    <a:pt x="350" y="55"/>
                  </a:lnTo>
                  <a:lnTo>
                    <a:pt x="347" y="53"/>
                  </a:lnTo>
                  <a:lnTo>
                    <a:pt x="347" y="53"/>
                  </a:lnTo>
                  <a:lnTo>
                    <a:pt x="345" y="53"/>
                  </a:lnTo>
                  <a:lnTo>
                    <a:pt x="345" y="55"/>
                  </a:lnTo>
                  <a:lnTo>
                    <a:pt x="345" y="55"/>
                  </a:lnTo>
                  <a:lnTo>
                    <a:pt x="343" y="53"/>
                  </a:lnTo>
                  <a:lnTo>
                    <a:pt x="343" y="53"/>
                  </a:lnTo>
                  <a:lnTo>
                    <a:pt x="340" y="50"/>
                  </a:lnTo>
                  <a:lnTo>
                    <a:pt x="340" y="50"/>
                  </a:lnTo>
                  <a:lnTo>
                    <a:pt x="340" y="50"/>
                  </a:lnTo>
                  <a:lnTo>
                    <a:pt x="340" y="50"/>
                  </a:lnTo>
                  <a:lnTo>
                    <a:pt x="340" y="50"/>
                  </a:lnTo>
                  <a:lnTo>
                    <a:pt x="340" y="50"/>
                  </a:lnTo>
                  <a:lnTo>
                    <a:pt x="340" y="48"/>
                  </a:lnTo>
                  <a:lnTo>
                    <a:pt x="340" y="48"/>
                  </a:lnTo>
                  <a:lnTo>
                    <a:pt x="340" y="48"/>
                  </a:lnTo>
                  <a:lnTo>
                    <a:pt x="340" y="48"/>
                  </a:lnTo>
                  <a:lnTo>
                    <a:pt x="340" y="48"/>
                  </a:lnTo>
                  <a:lnTo>
                    <a:pt x="340" y="45"/>
                  </a:lnTo>
                  <a:lnTo>
                    <a:pt x="340" y="45"/>
                  </a:lnTo>
                  <a:lnTo>
                    <a:pt x="340" y="43"/>
                  </a:lnTo>
                  <a:lnTo>
                    <a:pt x="340" y="41"/>
                  </a:lnTo>
                  <a:lnTo>
                    <a:pt x="340" y="38"/>
                  </a:lnTo>
                  <a:lnTo>
                    <a:pt x="340" y="36"/>
                  </a:lnTo>
                  <a:lnTo>
                    <a:pt x="340" y="36"/>
                  </a:lnTo>
                  <a:lnTo>
                    <a:pt x="340" y="36"/>
                  </a:lnTo>
                  <a:lnTo>
                    <a:pt x="340" y="36"/>
                  </a:lnTo>
                  <a:lnTo>
                    <a:pt x="340" y="34"/>
                  </a:lnTo>
                  <a:lnTo>
                    <a:pt x="338" y="34"/>
                  </a:lnTo>
                  <a:lnTo>
                    <a:pt x="338" y="34"/>
                  </a:lnTo>
                  <a:lnTo>
                    <a:pt x="338" y="36"/>
                  </a:lnTo>
                  <a:lnTo>
                    <a:pt x="338" y="34"/>
                  </a:lnTo>
                  <a:lnTo>
                    <a:pt x="338" y="34"/>
                  </a:lnTo>
                  <a:lnTo>
                    <a:pt x="338" y="34"/>
                  </a:lnTo>
                  <a:lnTo>
                    <a:pt x="338" y="34"/>
                  </a:lnTo>
                  <a:lnTo>
                    <a:pt x="338" y="34"/>
                  </a:lnTo>
                  <a:lnTo>
                    <a:pt x="338" y="34"/>
                  </a:lnTo>
                  <a:lnTo>
                    <a:pt x="338" y="31"/>
                  </a:lnTo>
                  <a:lnTo>
                    <a:pt x="338" y="27"/>
                  </a:lnTo>
                  <a:lnTo>
                    <a:pt x="335" y="24"/>
                  </a:lnTo>
                  <a:lnTo>
                    <a:pt x="335" y="24"/>
                  </a:lnTo>
                  <a:lnTo>
                    <a:pt x="333" y="24"/>
                  </a:lnTo>
                  <a:lnTo>
                    <a:pt x="333" y="24"/>
                  </a:lnTo>
                  <a:lnTo>
                    <a:pt x="333" y="24"/>
                  </a:lnTo>
                  <a:lnTo>
                    <a:pt x="333" y="22"/>
                  </a:lnTo>
                  <a:lnTo>
                    <a:pt x="333" y="22"/>
                  </a:lnTo>
                  <a:lnTo>
                    <a:pt x="331" y="22"/>
                  </a:lnTo>
                  <a:lnTo>
                    <a:pt x="331" y="22"/>
                  </a:lnTo>
                  <a:lnTo>
                    <a:pt x="331" y="24"/>
                  </a:lnTo>
                  <a:lnTo>
                    <a:pt x="331" y="22"/>
                  </a:lnTo>
                  <a:lnTo>
                    <a:pt x="331" y="22"/>
                  </a:lnTo>
                  <a:lnTo>
                    <a:pt x="331" y="19"/>
                  </a:lnTo>
                  <a:lnTo>
                    <a:pt x="331" y="19"/>
                  </a:lnTo>
                  <a:lnTo>
                    <a:pt x="328" y="19"/>
                  </a:lnTo>
                  <a:lnTo>
                    <a:pt x="326" y="19"/>
                  </a:lnTo>
                  <a:lnTo>
                    <a:pt x="326" y="19"/>
                  </a:lnTo>
                  <a:lnTo>
                    <a:pt x="326" y="19"/>
                  </a:lnTo>
                  <a:lnTo>
                    <a:pt x="326" y="19"/>
                  </a:lnTo>
                  <a:lnTo>
                    <a:pt x="326" y="17"/>
                  </a:lnTo>
                  <a:lnTo>
                    <a:pt x="326" y="17"/>
                  </a:lnTo>
                  <a:lnTo>
                    <a:pt x="326" y="17"/>
                  </a:lnTo>
                  <a:lnTo>
                    <a:pt x="324" y="17"/>
                  </a:lnTo>
                  <a:lnTo>
                    <a:pt x="324" y="19"/>
                  </a:lnTo>
                  <a:lnTo>
                    <a:pt x="324" y="19"/>
                  </a:lnTo>
                  <a:lnTo>
                    <a:pt x="324" y="19"/>
                  </a:lnTo>
                  <a:lnTo>
                    <a:pt x="324" y="17"/>
                  </a:lnTo>
                  <a:lnTo>
                    <a:pt x="324" y="17"/>
                  </a:lnTo>
                  <a:lnTo>
                    <a:pt x="324" y="17"/>
                  </a:lnTo>
                  <a:lnTo>
                    <a:pt x="321" y="17"/>
                  </a:lnTo>
                  <a:lnTo>
                    <a:pt x="321" y="17"/>
                  </a:lnTo>
                  <a:lnTo>
                    <a:pt x="321" y="17"/>
                  </a:lnTo>
                  <a:lnTo>
                    <a:pt x="321" y="15"/>
                  </a:lnTo>
                  <a:lnTo>
                    <a:pt x="321" y="15"/>
                  </a:lnTo>
                  <a:lnTo>
                    <a:pt x="319" y="12"/>
                  </a:lnTo>
                  <a:lnTo>
                    <a:pt x="319" y="12"/>
                  </a:lnTo>
                  <a:lnTo>
                    <a:pt x="319" y="10"/>
                  </a:lnTo>
                  <a:lnTo>
                    <a:pt x="319" y="8"/>
                  </a:lnTo>
                  <a:lnTo>
                    <a:pt x="319" y="8"/>
                  </a:lnTo>
                  <a:lnTo>
                    <a:pt x="319" y="8"/>
                  </a:lnTo>
                  <a:lnTo>
                    <a:pt x="319" y="5"/>
                  </a:lnTo>
                  <a:lnTo>
                    <a:pt x="319" y="5"/>
                  </a:lnTo>
                  <a:lnTo>
                    <a:pt x="319" y="5"/>
                  </a:lnTo>
                  <a:lnTo>
                    <a:pt x="317" y="0"/>
                  </a:lnTo>
                  <a:lnTo>
                    <a:pt x="314" y="0"/>
                  </a:lnTo>
                  <a:lnTo>
                    <a:pt x="295" y="0"/>
                  </a:lnTo>
                  <a:lnTo>
                    <a:pt x="300" y="15"/>
                  </a:lnTo>
                  <a:lnTo>
                    <a:pt x="302" y="29"/>
                  </a:lnTo>
                  <a:lnTo>
                    <a:pt x="302" y="34"/>
                  </a:lnTo>
                  <a:lnTo>
                    <a:pt x="302" y="34"/>
                  </a:lnTo>
                  <a:lnTo>
                    <a:pt x="302" y="36"/>
                  </a:lnTo>
                  <a:lnTo>
                    <a:pt x="302" y="36"/>
                  </a:lnTo>
                  <a:lnTo>
                    <a:pt x="302" y="38"/>
                  </a:lnTo>
                  <a:lnTo>
                    <a:pt x="302" y="38"/>
                  </a:lnTo>
                  <a:lnTo>
                    <a:pt x="302" y="38"/>
                  </a:lnTo>
                  <a:lnTo>
                    <a:pt x="302" y="38"/>
                  </a:lnTo>
                  <a:lnTo>
                    <a:pt x="305" y="41"/>
                  </a:lnTo>
                  <a:lnTo>
                    <a:pt x="314" y="41"/>
                  </a:lnTo>
                  <a:lnTo>
                    <a:pt x="319" y="41"/>
                  </a:lnTo>
                  <a:lnTo>
                    <a:pt x="319" y="41"/>
                  </a:lnTo>
                  <a:lnTo>
                    <a:pt x="321" y="43"/>
                  </a:lnTo>
                  <a:lnTo>
                    <a:pt x="319" y="43"/>
                  </a:lnTo>
                  <a:lnTo>
                    <a:pt x="319" y="43"/>
                  </a:lnTo>
                  <a:lnTo>
                    <a:pt x="321" y="43"/>
                  </a:lnTo>
                  <a:lnTo>
                    <a:pt x="321" y="45"/>
                  </a:lnTo>
                  <a:lnTo>
                    <a:pt x="324" y="45"/>
                  </a:lnTo>
                  <a:lnTo>
                    <a:pt x="324" y="45"/>
                  </a:lnTo>
                  <a:lnTo>
                    <a:pt x="321" y="45"/>
                  </a:lnTo>
                  <a:lnTo>
                    <a:pt x="321" y="45"/>
                  </a:lnTo>
                  <a:lnTo>
                    <a:pt x="324" y="48"/>
                  </a:lnTo>
                  <a:lnTo>
                    <a:pt x="324" y="48"/>
                  </a:lnTo>
                  <a:lnTo>
                    <a:pt x="324" y="48"/>
                  </a:lnTo>
                  <a:lnTo>
                    <a:pt x="326" y="50"/>
                  </a:lnTo>
                  <a:lnTo>
                    <a:pt x="326" y="50"/>
                  </a:lnTo>
                  <a:lnTo>
                    <a:pt x="326" y="50"/>
                  </a:lnTo>
                  <a:lnTo>
                    <a:pt x="326" y="48"/>
                  </a:lnTo>
                  <a:lnTo>
                    <a:pt x="328" y="48"/>
                  </a:lnTo>
                  <a:lnTo>
                    <a:pt x="328" y="50"/>
                  </a:lnTo>
                  <a:lnTo>
                    <a:pt x="328" y="50"/>
                  </a:lnTo>
                  <a:lnTo>
                    <a:pt x="328" y="50"/>
                  </a:lnTo>
                  <a:lnTo>
                    <a:pt x="328" y="50"/>
                  </a:lnTo>
                  <a:lnTo>
                    <a:pt x="326" y="53"/>
                  </a:lnTo>
                  <a:lnTo>
                    <a:pt x="326" y="53"/>
                  </a:lnTo>
                  <a:lnTo>
                    <a:pt x="326" y="53"/>
                  </a:lnTo>
                  <a:lnTo>
                    <a:pt x="326" y="57"/>
                  </a:lnTo>
                  <a:lnTo>
                    <a:pt x="326" y="57"/>
                  </a:lnTo>
                  <a:lnTo>
                    <a:pt x="324" y="57"/>
                  </a:lnTo>
                  <a:lnTo>
                    <a:pt x="326" y="60"/>
                  </a:lnTo>
                  <a:lnTo>
                    <a:pt x="326" y="62"/>
                  </a:lnTo>
                  <a:lnTo>
                    <a:pt x="326" y="62"/>
                  </a:lnTo>
                  <a:lnTo>
                    <a:pt x="326" y="62"/>
                  </a:lnTo>
                  <a:lnTo>
                    <a:pt x="326" y="64"/>
                  </a:lnTo>
                  <a:lnTo>
                    <a:pt x="326" y="64"/>
                  </a:lnTo>
                  <a:lnTo>
                    <a:pt x="324" y="71"/>
                  </a:lnTo>
                  <a:lnTo>
                    <a:pt x="324" y="71"/>
                  </a:lnTo>
                  <a:lnTo>
                    <a:pt x="321" y="74"/>
                  </a:lnTo>
                  <a:lnTo>
                    <a:pt x="321" y="74"/>
                  </a:lnTo>
                  <a:lnTo>
                    <a:pt x="321" y="76"/>
                  </a:lnTo>
                  <a:lnTo>
                    <a:pt x="321" y="76"/>
                  </a:lnTo>
                  <a:lnTo>
                    <a:pt x="321" y="76"/>
                  </a:lnTo>
                  <a:lnTo>
                    <a:pt x="324" y="76"/>
                  </a:lnTo>
                  <a:lnTo>
                    <a:pt x="324" y="76"/>
                  </a:lnTo>
                  <a:lnTo>
                    <a:pt x="324" y="76"/>
                  </a:lnTo>
                  <a:lnTo>
                    <a:pt x="324" y="76"/>
                  </a:lnTo>
                  <a:lnTo>
                    <a:pt x="324" y="79"/>
                  </a:lnTo>
                  <a:lnTo>
                    <a:pt x="326" y="79"/>
                  </a:lnTo>
                  <a:lnTo>
                    <a:pt x="326" y="79"/>
                  </a:lnTo>
                  <a:lnTo>
                    <a:pt x="326" y="81"/>
                  </a:lnTo>
                  <a:lnTo>
                    <a:pt x="326" y="81"/>
                  </a:lnTo>
                  <a:lnTo>
                    <a:pt x="326" y="83"/>
                  </a:lnTo>
                  <a:lnTo>
                    <a:pt x="326" y="83"/>
                  </a:lnTo>
                  <a:lnTo>
                    <a:pt x="326" y="86"/>
                  </a:lnTo>
                  <a:lnTo>
                    <a:pt x="324" y="86"/>
                  </a:lnTo>
                  <a:lnTo>
                    <a:pt x="324" y="88"/>
                  </a:lnTo>
                  <a:lnTo>
                    <a:pt x="321" y="88"/>
                  </a:lnTo>
                  <a:lnTo>
                    <a:pt x="319" y="88"/>
                  </a:lnTo>
                  <a:lnTo>
                    <a:pt x="317" y="90"/>
                  </a:lnTo>
                  <a:lnTo>
                    <a:pt x="317" y="90"/>
                  </a:lnTo>
                  <a:lnTo>
                    <a:pt x="314" y="93"/>
                  </a:lnTo>
                  <a:lnTo>
                    <a:pt x="312" y="93"/>
                  </a:lnTo>
                  <a:lnTo>
                    <a:pt x="307" y="98"/>
                  </a:lnTo>
                  <a:lnTo>
                    <a:pt x="307" y="98"/>
                  </a:lnTo>
                  <a:lnTo>
                    <a:pt x="305" y="98"/>
                  </a:lnTo>
                  <a:lnTo>
                    <a:pt x="305" y="98"/>
                  </a:lnTo>
                  <a:lnTo>
                    <a:pt x="302" y="100"/>
                  </a:lnTo>
                  <a:lnTo>
                    <a:pt x="302" y="100"/>
                  </a:lnTo>
                  <a:lnTo>
                    <a:pt x="302" y="100"/>
                  </a:lnTo>
                  <a:lnTo>
                    <a:pt x="300" y="100"/>
                  </a:lnTo>
                  <a:lnTo>
                    <a:pt x="300" y="100"/>
                  </a:lnTo>
                  <a:lnTo>
                    <a:pt x="295" y="100"/>
                  </a:lnTo>
                  <a:lnTo>
                    <a:pt x="293" y="98"/>
                  </a:lnTo>
                  <a:lnTo>
                    <a:pt x="291" y="98"/>
                  </a:lnTo>
                  <a:lnTo>
                    <a:pt x="291" y="100"/>
                  </a:lnTo>
                  <a:lnTo>
                    <a:pt x="288" y="102"/>
                  </a:lnTo>
                  <a:lnTo>
                    <a:pt x="286" y="105"/>
                  </a:lnTo>
                  <a:lnTo>
                    <a:pt x="283" y="107"/>
                  </a:lnTo>
                  <a:lnTo>
                    <a:pt x="283" y="109"/>
                  </a:lnTo>
                  <a:lnTo>
                    <a:pt x="283" y="109"/>
                  </a:lnTo>
                  <a:lnTo>
                    <a:pt x="281" y="112"/>
                  </a:lnTo>
                  <a:lnTo>
                    <a:pt x="281" y="112"/>
                  </a:lnTo>
                  <a:lnTo>
                    <a:pt x="279" y="112"/>
                  </a:lnTo>
                  <a:lnTo>
                    <a:pt x="279" y="114"/>
                  </a:lnTo>
                  <a:lnTo>
                    <a:pt x="279" y="116"/>
                  </a:lnTo>
                  <a:lnTo>
                    <a:pt x="279" y="116"/>
                  </a:lnTo>
                  <a:lnTo>
                    <a:pt x="279" y="116"/>
                  </a:lnTo>
                  <a:lnTo>
                    <a:pt x="269" y="131"/>
                  </a:lnTo>
                  <a:lnTo>
                    <a:pt x="267" y="133"/>
                  </a:lnTo>
                  <a:lnTo>
                    <a:pt x="267" y="140"/>
                  </a:lnTo>
                  <a:lnTo>
                    <a:pt x="265" y="152"/>
                  </a:lnTo>
                  <a:lnTo>
                    <a:pt x="262" y="154"/>
                  </a:lnTo>
                  <a:lnTo>
                    <a:pt x="262" y="154"/>
                  </a:lnTo>
                  <a:lnTo>
                    <a:pt x="262" y="157"/>
                  </a:lnTo>
                  <a:lnTo>
                    <a:pt x="262" y="157"/>
                  </a:lnTo>
                  <a:lnTo>
                    <a:pt x="262" y="157"/>
                  </a:lnTo>
                  <a:lnTo>
                    <a:pt x="262" y="159"/>
                  </a:lnTo>
                  <a:lnTo>
                    <a:pt x="262" y="159"/>
                  </a:lnTo>
                  <a:lnTo>
                    <a:pt x="260" y="161"/>
                  </a:lnTo>
                  <a:lnTo>
                    <a:pt x="260" y="161"/>
                  </a:lnTo>
                  <a:lnTo>
                    <a:pt x="260" y="161"/>
                  </a:lnTo>
                  <a:lnTo>
                    <a:pt x="257" y="161"/>
                  </a:lnTo>
                  <a:lnTo>
                    <a:pt x="255" y="161"/>
                  </a:lnTo>
                  <a:lnTo>
                    <a:pt x="253" y="164"/>
                  </a:lnTo>
                  <a:lnTo>
                    <a:pt x="250" y="166"/>
                  </a:lnTo>
                  <a:lnTo>
                    <a:pt x="250" y="166"/>
                  </a:lnTo>
                  <a:lnTo>
                    <a:pt x="253" y="169"/>
                  </a:lnTo>
                  <a:lnTo>
                    <a:pt x="253" y="169"/>
                  </a:lnTo>
                  <a:lnTo>
                    <a:pt x="253" y="171"/>
                  </a:lnTo>
                  <a:lnTo>
                    <a:pt x="250" y="173"/>
                  </a:lnTo>
                  <a:lnTo>
                    <a:pt x="250" y="173"/>
                  </a:lnTo>
                  <a:lnTo>
                    <a:pt x="250" y="176"/>
                  </a:lnTo>
                  <a:lnTo>
                    <a:pt x="250" y="176"/>
                  </a:lnTo>
                  <a:lnTo>
                    <a:pt x="253" y="178"/>
                  </a:lnTo>
                  <a:lnTo>
                    <a:pt x="253" y="178"/>
                  </a:lnTo>
                  <a:lnTo>
                    <a:pt x="253" y="178"/>
                  </a:lnTo>
                  <a:lnTo>
                    <a:pt x="253" y="180"/>
                  </a:lnTo>
                  <a:lnTo>
                    <a:pt x="253" y="180"/>
                  </a:lnTo>
                  <a:lnTo>
                    <a:pt x="250" y="185"/>
                  </a:lnTo>
                  <a:lnTo>
                    <a:pt x="250" y="187"/>
                  </a:lnTo>
                  <a:lnTo>
                    <a:pt x="250" y="192"/>
                  </a:lnTo>
                  <a:lnTo>
                    <a:pt x="246" y="195"/>
                  </a:lnTo>
                  <a:lnTo>
                    <a:pt x="241" y="195"/>
                  </a:lnTo>
                  <a:lnTo>
                    <a:pt x="238" y="197"/>
                  </a:lnTo>
                  <a:lnTo>
                    <a:pt x="238" y="197"/>
                  </a:lnTo>
                  <a:lnTo>
                    <a:pt x="236" y="199"/>
                  </a:lnTo>
                  <a:lnTo>
                    <a:pt x="236" y="199"/>
                  </a:lnTo>
                  <a:lnTo>
                    <a:pt x="234" y="199"/>
                  </a:lnTo>
                  <a:lnTo>
                    <a:pt x="231" y="202"/>
                  </a:lnTo>
                  <a:lnTo>
                    <a:pt x="231" y="202"/>
                  </a:lnTo>
                  <a:lnTo>
                    <a:pt x="231" y="202"/>
                  </a:lnTo>
                  <a:lnTo>
                    <a:pt x="231" y="202"/>
                  </a:lnTo>
                  <a:lnTo>
                    <a:pt x="234" y="202"/>
                  </a:lnTo>
                  <a:lnTo>
                    <a:pt x="234" y="204"/>
                  </a:lnTo>
                  <a:lnTo>
                    <a:pt x="234" y="204"/>
                  </a:lnTo>
                  <a:lnTo>
                    <a:pt x="234" y="206"/>
                  </a:lnTo>
                  <a:lnTo>
                    <a:pt x="234" y="209"/>
                  </a:lnTo>
                  <a:lnTo>
                    <a:pt x="234" y="209"/>
                  </a:lnTo>
                  <a:lnTo>
                    <a:pt x="231" y="213"/>
                  </a:lnTo>
                  <a:lnTo>
                    <a:pt x="229" y="216"/>
                  </a:lnTo>
                  <a:lnTo>
                    <a:pt x="229" y="218"/>
                  </a:lnTo>
                  <a:lnTo>
                    <a:pt x="229" y="221"/>
                  </a:lnTo>
                  <a:lnTo>
                    <a:pt x="229" y="230"/>
                  </a:lnTo>
                  <a:lnTo>
                    <a:pt x="229" y="232"/>
                  </a:lnTo>
                  <a:lnTo>
                    <a:pt x="227" y="235"/>
                  </a:lnTo>
                  <a:lnTo>
                    <a:pt x="227" y="235"/>
                  </a:lnTo>
                  <a:lnTo>
                    <a:pt x="227" y="235"/>
                  </a:lnTo>
                  <a:lnTo>
                    <a:pt x="224" y="235"/>
                  </a:lnTo>
                  <a:lnTo>
                    <a:pt x="224" y="235"/>
                  </a:lnTo>
                  <a:lnTo>
                    <a:pt x="224" y="235"/>
                  </a:lnTo>
                  <a:lnTo>
                    <a:pt x="222" y="235"/>
                  </a:lnTo>
                  <a:lnTo>
                    <a:pt x="222" y="237"/>
                  </a:lnTo>
                  <a:lnTo>
                    <a:pt x="222" y="240"/>
                  </a:lnTo>
                  <a:lnTo>
                    <a:pt x="222" y="240"/>
                  </a:lnTo>
                  <a:lnTo>
                    <a:pt x="215" y="242"/>
                  </a:lnTo>
                  <a:lnTo>
                    <a:pt x="215" y="242"/>
                  </a:lnTo>
                  <a:lnTo>
                    <a:pt x="215" y="242"/>
                  </a:lnTo>
                  <a:lnTo>
                    <a:pt x="212" y="242"/>
                  </a:lnTo>
                  <a:lnTo>
                    <a:pt x="212" y="242"/>
                  </a:lnTo>
                  <a:lnTo>
                    <a:pt x="210" y="242"/>
                  </a:lnTo>
                  <a:lnTo>
                    <a:pt x="210" y="242"/>
                  </a:lnTo>
                  <a:lnTo>
                    <a:pt x="210" y="242"/>
                  </a:lnTo>
                  <a:lnTo>
                    <a:pt x="208" y="242"/>
                  </a:lnTo>
                  <a:lnTo>
                    <a:pt x="208" y="242"/>
                  </a:lnTo>
                  <a:lnTo>
                    <a:pt x="208" y="242"/>
                  </a:lnTo>
                  <a:lnTo>
                    <a:pt x="205" y="242"/>
                  </a:lnTo>
                  <a:lnTo>
                    <a:pt x="205" y="244"/>
                  </a:lnTo>
                  <a:lnTo>
                    <a:pt x="208" y="247"/>
                  </a:lnTo>
                  <a:lnTo>
                    <a:pt x="208" y="247"/>
                  </a:lnTo>
                  <a:lnTo>
                    <a:pt x="208" y="249"/>
                  </a:lnTo>
                  <a:lnTo>
                    <a:pt x="208" y="249"/>
                  </a:lnTo>
                  <a:lnTo>
                    <a:pt x="205" y="249"/>
                  </a:lnTo>
                  <a:lnTo>
                    <a:pt x="205" y="251"/>
                  </a:lnTo>
                  <a:lnTo>
                    <a:pt x="205" y="251"/>
                  </a:lnTo>
                  <a:lnTo>
                    <a:pt x="203" y="251"/>
                  </a:lnTo>
                  <a:lnTo>
                    <a:pt x="203" y="251"/>
                  </a:lnTo>
                  <a:lnTo>
                    <a:pt x="203" y="251"/>
                  </a:lnTo>
                  <a:lnTo>
                    <a:pt x="201" y="251"/>
                  </a:lnTo>
                  <a:lnTo>
                    <a:pt x="198" y="254"/>
                  </a:lnTo>
                  <a:lnTo>
                    <a:pt x="198" y="254"/>
                  </a:lnTo>
                  <a:lnTo>
                    <a:pt x="198" y="256"/>
                  </a:lnTo>
                  <a:lnTo>
                    <a:pt x="198" y="258"/>
                  </a:lnTo>
                  <a:lnTo>
                    <a:pt x="198" y="263"/>
                  </a:lnTo>
                  <a:lnTo>
                    <a:pt x="198" y="266"/>
                  </a:lnTo>
                  <a:lnTo>
                    <a:pt x="198" y="266"/>
                  </a:lnTo>
                  <a:lnTo>
                    <a:pt x="198" y="266"/>
                  </a:lnTo>
                  <a:lnTo>
                    <a:pt x="196" y="268"/>
                  </a:lnTo>
                  <a:lnTo>
                    <a:pt x="196" y="270"/>
                  </a:lnTo>
                  <a:lnTo>
                    <a:pt x="196" y="273"/>
                  </a:lnTo>
                  <a:lnTo>
                    <a:pt x="196" y="275"/>
                  </a:lnTo>
                  <a:lnTo>
                    <a:pt x="196" y="275"/>
                  </a:lnTo>
                  <a:lnTo>
                    <a:pt x="196" y="277"/>
                  </a:lnTo>
                  <a:lnTo>
                    <a:pt x="196" y="277"/>
                  </a:lnTo>
                  <a:lnTo>
                    <a:pt x="194" y="280"/>
                  </a:lnTo>
                  <a:lnTo>
                    <a:pt x="189" y="287"/>
                  </a:lnTo>
                  <a:lnTo>
                    <a:pt x="186" y="289"/>
                  </a:lnTo>
                  <a:lnTo>
                    <a:pt x="186" y="292"/>
                  </a:lnTo>
                  <a:lnTo>
                    <a:pt x="186" y="292"/>
                  </a:lnTo>
                  <a:lnTo>
                    <a:pt x="186" y="294"/>
                  </a:lnTo>
                  <a:lnTo>
                    <a:pt x="186" y="296"/>
                  </a:lnTo>
                  <a:lnTo>
                    <a:pt x="186" y="299"/>
                  </a:lnTo>
                  <a:lnTo>
                    <a:pt x="186" y="299"/>
                  </a:lnTo>
                  <a:lnTo>
                    <a:pt x="184" y="299"/>
                  </a:lnTo>
                  <a:lnTo>
                    <a:pt x="184" y="301"/>
                  </a:lnTo>
                  <a:lnTo>
                    <a:pt x="179" y="303"/>
                  </a:lnTo>
                  <a:lnTo>
                    <a:pt x="177" y="308"/>
                  </a:lnTo>
                  <a:lnTo>
                    <a:pt x="175" y="313"/>
                  </a:lnTo>
                  <a:lnTo>
                    <a:pt x="172" y="313"/>
                  </a:lnTo>
                  <a:lnTo>
                    <a:pt x="172" y="315"/>
                  </a:lnTo>
                  <a:lnTo>
                    <a:pt x="172" y="315"/>
                  </a:lnTo>
                  <a:lnTo>
                    <a:pt x="172" y="315"/>
                  </a:lnTo>
                  <a:lnTo>
                    <a:pt x="172" y="315"/>
                  </a:lnTo>
                  <a:lnTo>
                    <a:pt x="175" y="315"/>
                  </a:lnTo>
                  <a:lnTo>
                    <a:pt x="177" y="320"/>
                  </a:lnTo>
                  <a:lnTo>
                    <a:pt x="179" y="322"/>
                  </a:lnTo>
                  <a:lnTo>
                    <a:pt x="179" y="322"/>
                  </a:lnTo>
                  <a:lnTo>
                    <a:pt x="179" y="325"/>
                  </a:lnTo>
                  <a:lnTo>
                    <a:pt x="179" y="325"/>
                  </a:lnTo>
                  <a:lnTo>
                    <a:pt x="177" y="325"/>
                  </a:lnTo>
                  <a:lnTo>
                    <a:pt x="177" y="325"/>
                  </a:lnTo>
                  <a:lnTo>
                    <a:pt x="177" y="325"/>
                  </a:lnTo>
                  <a:lnTo>
                    <a:pt x="177" y="325"/>
                  </a:lnTo>
                  <a:lnTo>
                    <a:pt x="175" y="325"/>
                  </a:lnTo>
                  <a:lnTo>
                    <a:pt x="172" y="327"/>
                  </a:lnTo>
                  <a:lnTo>
                    <a:pt x="172" y="327"/>
                  </a:lnTo>
                  <a:lnTo>
                    <a:pt x="172" y="327"/>
                  </a:lnTo>
                  <a:lnTo>
                    <a:pt x="172" y="329"/>
                  </a:lnTo>
                  <a:lnTo>
                    <a:pt x="172" y="329"/>
                  </a:lnTo>
                  <a:lnTo>
                    <a:pt x="172" y="329"/>
                  </a:lnTo>
                  <a:lnTo>
                    <a:pt x="170" y="329"/>
                  </a:lnTo>
                  <a:lnTo>
                    <a:pt x="170" y="329"/>
                  </a:lnTo>
                  <a:lnTo>
                    <a:pt x="170" y="329"/>
                  </a:lnTo>
                  <a:lnTo>
                    <a:pt x="170" y="329"/>
                  </a:lnTo>
                  <a:lnTo>
                    <a:pt x="170" y="329"/>
                  </a:lnTo>
                  <a:lnTo>
                    <a:pt x="170" y="329"/>
                  </a:lnTo>
                  <a:lnTo>
                    <a:pt x="167" y="329"/>
                  </a:lnTo>
                  <a:lnTo>
                    <a:pt x="165" y="332"/>
                  </a:lnTo>
                  <a:lnTo>
                    <a:pt x="163" y="334"/>
                  </a:lnTo>
                  <a:lnTo>
                    <a:pt x="160" y="337"/>
                  </a:lnTo>
                  <a:lnTo>
                    <a:pt x="160" y="339"/>
                  </a:lnTo>
                  <a:lnTo>
                    <a:pt x="160" y="339"/>
                  </a:lnTo>
                  <a:lnTo>
                    <a:pt x="163" y="341"/>
                  </a:lnTo>
                  <a:lnTo>
                    <a:pt x="163" y="341"/>
                  </a:lnTo>
                  <a:lnTo>
                    <a:pt x="163" y="344"/>
                  </a:lnTo>
                  <a:lnTo>
                    <a:pt x="163" y="344"/>
                  </a:lnTo>
                  <a:lnTo>
                    <a:pt x="160" y="348"/>
                  </a:lnTo>
                  <a:lnTo>
                    <a:pt x="160" y="348"/>
                  </a:lnTo>
                  <a:lnTo>
                    <a:pt x="158" y="351"/>
                  </a:lnTo>
                  <a:lnTo>
                    <a:pt x="156" y="351"/>
                  </a:lnTo>
                  <a:lnTo>
                    <a:pt x="153" y="351"/>
                  </a:lnTo>
                  <a:lnTo>
                    <a:pt x="153" y="353"/>
                  </a:lnTo>
                  <a:lnTo>
                    <a:pt x="153" y="355"/>
                  </a:lnTo>
                  <a:lnTo>
                    <a:pt x="153" y="358"/>
                  </a:lnTo>
                  <a:lnTo>
                    <a:pt x="151" y="358"/>
                  </a:lnTo>
                  <a:lnTo>
                    <a:pt x="151" y="358"/>
                  </a:lnTo>
                  <a:lnTo>
                    <a:pt x="149" y="358"/>
                  </a:lnTo>
                  <a:lnTo>
                    <a:pt x="149" y="358"/>
                  </a:lnTo>
                  <a:lnTo>
                    <a:pt x="149" y="358"/>
                  </a:lnTo>
                  <a:lnTo>
                    <a:pt x="146" y="358"/>
                  </a:lnTo>
                  <a:lnTo>
                    <a:pt x="146" y="358"/>
                  </a:lnTo>
                  <a:lnTo>
                    <a:pt x="146" y="358"/>
                  </a:lnTo>
                  <a:lnTo>
                    <a:pt x="146" y="360"/>
                  </a:lnTo>
                  <a:lnTo>
                    <a:pt x="146" y="360"/>
                  </a:lnTo>
                  <a:lnTo>
                    <a:pt x="144" y="358"/>
                  </a:lnTo>
                  <a:lnTo>
                    <a:pt x="144" y="358"/>
                  </a:lnTo>
                  <a:lnTo>
                    <a:pt x="144" y="358"/>
                  </a:lnTo>
                  <a:lnTo>
                    <a:pt x="139" y="360"/>
                  </a:lnTo>
                  <a:lnTo>
                    <a:pt x="139" y="358"/>
                  </a:lnTo>
                  <a:lnTo>
                    <a:pt x="137" y="358"/>
                  </a:lnTo>
                  <a:lnTo>
                    <a:pt x="137" y="355"/>
                  </a:lnTo>
                  <a:lnTo>
                    <a:pt x="134" y="351"/>
                  </a:lnTo>
                  <a:lnTo>
                    <a:pt x="134" y="348"/>
                  </a:lnTo>
                  <a:lnTo>
                    <a:pt x="134" y="348"/>
                  </a:lnTo>
                  <a:lnTo>
                    <a:pt x="134" y="344"/>
                  </a:lnTo>
                  <a:lnTo>
                    <a:pt x="134" y="344"/>
                  </a:lnTo>
                  <a:lnTo>
                    <a:pt x="132" y="341"/>
                  </a:lnTo>
                  <a:lnTo>
                    <a:pt x="127" y="341"/>
                  </a:lnTo>
                  <a:lnTo>
                    <a:pt x="125" y="339"/>
                  </a:lnTo>
                  <a:lnTo>
                    <a:pt x="125" y="337"/>
                  </a:lnTo>
                  <a:lnTo>
                    <a:pt x="125" y="334"/>
                  </a:lnTo>
                  <a:lnTo>
                    <a:pt x="123" y="332"/>
                  </a:lnTo>
                  <a:lnTo>
                    <a:pt x="123" y="329"/>
                  </a:lnTo>
                  <a:lnTo>
                    <a:pt x="118" y="329"/>
                  </a:lnTo>
                  <a:lnTo>
                    <a:pt x="113" y="327"/>
                  </a:lnTo>
                  <a:lnTo>
                    <a:pt x="111" y="327"/>
                  </a:lnTo>
                  <a:lnTo>
                    <a:pt x="111" y="325"/>
                  </a:lnTo>
                  <a:lnTo>
                    <a:pt x="111" y="322"/>
                  </a:lnTo>
                  <a:lnTo>
                    <a:pt x="111" y="322"/>
                  </a:lnTo>
                  <a:lnTo>
                    <a:pt x="108" y="322"/>
                  </a:lnTo>
                  <a:lnTo>
                    <a:pt x="108" y="325"/>
                  </a:lnTo>
                  <a:lnTo>
                    <a:pt x="108" y="327"/>
                  </a:lnTo>
                  <a:lnTo>
                    <a:pt x="108" y="332"/>
                  </a:lnTo>
                  <a:lnTo>
                    <a:pt x="106" y="332"/>
                  </a:lnTo>
                  <a:lnTo>
                    <a:pt x="106" y="332"/>
                  </a:lnTo>
                  <a:lnTo>
                    <a:pt x="106" y="332"/>
                  </a:lnTo>
                  <a:lnTo>
                    <a:pt x="106" y="332"/>
                  </a:lnTo>
                  <a:lnTo>
                    <a:pt x="106" y="334"/>
                  </a:lnTo>
                  <a:lnTo>
                    <a:pt x="106" y="334"/>
                  </a:lnTo>
                  <a:lnTo>
                    <a:pt x="106" y="334"/>
                  </a:lnTo>
                  <a:lnTo>
                    <a:pt x="92" y="337"/>
                  </a:lnTo>
                  <a:lnTo>
                    <a:pt x="89" y="334"/>
                  </a:lnTo>
                  <a:lnTo>
                    <a:pt x="89" y="334"/>
                  </a:lnTo>
                  <a:lnTo>
                    <a:pt x="87" y="334"/>
                  </a:lnTo>
                  <a:lnTo>
                    <a:pt x="87" y="329"/>
                  </a:lnTo>
                  <a:lnTo>
                    <a:pt x="87" y="329"/>
                  </a:lnTo>
                  <a:lnTo>
                    <a:pt x="87" y="327"/>
                  </a:lnTo>
                  <a:lnTo>
                    <a:pt x="85" y="329"/>
                  </a:lnTo>
                  <a:lnTo>
                    <a:pt x="73" y="339"/>
                  </a:lnTo>
                  <a:lnTo>
                    <a:pt x="70" y="341"/>
                  </a:lnTo>
                  <a:lnTo>
                    <a:pt x="70" y="341"/>
                  </a:lnTo>
                  <a:lnTo>
                    <a:pt x="68" y="339"/>
                  </a:lnTo>
                  <a:lnTo>
                    <a:pt x="68" y="339"/>
                  </a:lnTo>
                  <a:lnTo>
                    <a:pt x="66" y="341"/>
                  </a:lnTo>
                  <a:lnTo>
                    <a:pt x="63" y="353"/>
                  </a:lnTo>
                  <a:lnTo>
                    <a:pt x="63" y="353"/>
                  </a:lnTo>
                  <a:lnTo>
                    <a:pt x="61" y="353"/>
                  </a:lnTo>
                  <a:lnTo>
                    <a:pt x="59" y="353"/>
                  </a:lnTo>
                  <a:lnTo>
                    <a:pt x="59" y="353"/>
                  </a:lnTo>
                  <a:lnTo>
                    <a:pt x="56" y="355"/>
                  </a:lnTo>
                  <a:lnTo>
                    <a:pt x="56" y="355"/>
                  </a:lnTo>
                  <a:lnTo>
                    <a:pt x="56" y="358"/>
                  </a:lnTo>
                  <a:lnTo>
                    <a:pt x="54" y="358"/>
                  </a:lnTo>
                  <a:lnTo>
                    <a:pt x="54" y="358"/>
                  </a:lnTo>
                  <a:lnTo>
                    <a:pt x="52" y="360"/>
                  </a:lnTo>
                  <a:lnTo>
                    <a:pt x="52" y="360"/>
                  </a:lnTo>
                  <a:lnTo>
                    <a:pt x="49" y="360"/>
                  </a:lnTo>
                  <a:lnTo>
                    <a:pt x="47" y="365"/>
                  </a:lnTo>
                  <a:lnTo>
                    <a:pt x="47" y="365"/>
                  </a:lnTo>
                  <a:lnTo>
                    <a:pt x="44" y="365"/>
                  </a:lnTo>
                  <a:lnTo>
                    <a:pt x="44" y="365"/>
                  </a:lnTo>
                  <a:lnTo>
                    <a:pt x="44" y="365"/>
                  </a:lnTo>
                  <a:lnTo>
                    <a:pt x="44" y="365"/>
                  </a:lnTo>
                  <a:lnTo>
                    <a:pt x="42" y="367"/>
                  </a:lnTo>
                  <a:lnTo>
                    <a:pt x="42" y="370"/>
                  </a:lnTo>
                  <a:lnTo>
                    <a:pt x="40" y="372"/>
                  </a:lnTo>
                  <a:lnTo>
                    <a:pt x="33" y="377"/>
                  </a:lnTo>
                  <a:lnTo>
                    <a:pt x="28" y="382"/>
                  </a:lnTo>
                  <a:lnTo>
                    <a:pt x="28" y="382"/>
                  </a:lnTo>
                  <a:lnTo>
                    <a:pt x="26" y="384"/>
                  </a:lnTo>
                  <a:lnTo>
                    <a:pt x="26" y="384"/>
                  </a:lnTo>
                  <a:lnTo>
                    <a:pt x="26" y="386"/>
                  </a:lnTo>
                  <a:lnTo>
                    <a:pt x="26" y="386"/>
                  </a:lnTo>
                  <a:lnTo>
                    <a:pt x="26" y="386"/>
                  </a:lnTo>
                  <a:lnTo>
                    <a:pt x="23" y="389"/>
                  </a:lnTo>
                  <a:lnTo>
                    <a:pt x="23" y="389"/>
                  </a:lnTo>
                  <a:lnTo>
                    <a:pt x="23" y="386"/>
                  </a:lnTo>
                  <a:lnTo>
                    <a:pt x="21" y="386"/>
                  </a:lnTo>
                  <a:lnTo>
                    <a:pt x="21" y="389"/>
                  </a:lnTo>
                  <a:lnTo>
                    <a:pt x="18" y="389"/>
                  </a:lnTo>
                  <a:lnTo>
                    <a:pt x="18" y="391"/>
                  </a:lnTo>
                  <a:lnTo>
                    <a:pt x="16" y="391"/>
                  </a:lnTo>
                  <a:lnTo>
                    <a:pt x="16" y="393"/>
                  </a:lnTo>
                  <a:lnTo>
                    <a:pt x="18" y="393"/>
                  </a:lnTo>
                  <a:lnTo>
                    <a:pt x="18" y="393"/>
                  </a:lnTo>
                  <a:lnTo>
                    <a:pt x="18" y="396"/>
                  </a:lnTo>
                  <a:lnTo>
                    <a:pt x="16" y="396"/>
                  </a:lnTo>
                  <a:lnTo>
                    <a:pt x="16" y="398"/>
                  </a:lnTo>
                  <a:lnTo>
                    <a:pt x="16" y="398"/>
                  </a:lnTo>
                  <a:lnTo>
                    <a:pt x="16" y="400"/>
                  </a:lnTo>
                  <a:lnTo>
                    <a:pt x="18" y="400"/>
                  </a:lnTo>
                  <a:lnTo>
                    <a:pt x="18" y="400"/>
                  </a:lnTo>
                  <a:lnTo>
                    <a:pt x="18" y="403"/>
                  </a:lnTo>
                  <a:lnTo>
                    <a:pt x="21" y="403"/>
                  </a:lnTo>
                  <a:lnTo>
                    <a:pt x="21" y="405"/>
                  </a:lnTo>
                  <a:lnTo>
                    <a:pt x="18" y="405"/>
                  </a:lnTo>
                  <a:lnTo>
                    <a:pt x="18" y="408"/>
                  </a:lnTo>
                  <a:lnTo>
                    <a:pt x="16" y="408"/>
                  </a:lnTo>
                  <a:lnTo>
                    <a:pt x="16" y="410"/>
                  </a:lnTo>
                  <a:lnTo>
                    <a:pt x="16" y="410"/>
                  </a:lnTo>
                  <a:lnTo>
                    <a:pt x="16" y="412"/>
                  </a:lnTo>
                  <a:lnTo>
                    <a:pt x="16" y="412"/>
                  </a:lnTo>
                  <a:lnTo>
                    <a:pt x="16" y="415"/>
                  </a:lnTo>
                  <a:lnTo>
                    <a:pt x="16" y="417"/>
                  </a:lnTo>
                  <a:lnTo>
                    <a:pt x="16" y="417"/>
                  </a:lnTo>
                  <a:lnTo>
                    <a:pt x="16" y="417"/>
                  </a:lnTo>
                  <a:lnTo>
                    <a:pt x="16" y="419"/>
                  </a:lnTo>
                  <a:lnTo>
                    <a:pt x="16" y="419"/>
                  </a:lnTo>
                  <a:lnTo>
                    <a:pt x="14" y="426"/>
                  </a:lnTo>
                  <a:lnTo>
                    <a:pt x="14" y="429"/>
                  </a:lnTo>
                  <a:lnTo>
                    <a:pt x="14" y="429"/>
                  </a:lnTo>
                  <a:lnTo>
                    <a:pt x="14" y="429"/>
                  </a:lnTo>
                  <a:lnTo>
                    <a:pt x="11" y="429"/>
                  </a:lnTo>
                  <a:lnTo>
                    <a:pt x="11" y="429"/>
                  </a:lnTo>
                  <a:lnTo>
                    <a:pt x="11" y="431"/>
                  </a:lnTo>
                  <a:lnTo>
                    <a:pt x="11" y="431"/>
                  </a:lnTo>
                  <a:lnTo>
                    <a:pt x="9" y="434"/>
                  </a:lnTo>
                  <a:lnTo>
                    <a:pt x="9" y="434"/>
                  </a:lnTo>
                  <a:lnTo>
                    <a:pt x="9" y="436"/>
                  </a:lnTo>
                  <a:lnTo>
                    <a:pt x="9" y="436"/>
                  </a:lnTo>
                  <a:lnTo>
                    <a:pt x="7" y="438"/>
                  </a:lnTo>
                  <a:lnTo>
                    <a:pt x="7" y="441"/>
                  </a:lnTo>
                  <a:lnTo>
                    <a:pt x="4" y="441"/>
                  </a:lnTo>
                  <a:lnTo>
                    <a:pt x="4" y="441"/>
                  </a:lnTo>
                  <a:lnTo>
                    <a:pt x="4" y="443"/>
                  </a:lnTo>
                  <a:lnTo>
                    <a:pt x="4" y="443"/>
                  </a:lnTo>
                  <a:lnTo>
                    <a:pt x="4" y="445"/>
                  </a:lnTo>
                  <a:lnTo>
                    <a:pt x="4" y="445"/>
                  </a:lnTo>
                  <a:lnTo>
                    <a:pt x="4" y="445"/>
                  </a:lnTo>
                  <a:lnTo>
                    <a:pt x="4" y="445"/>
                  </a:lnTo>
                  <a:lnTo>
                    <a:pt x="4" y="445"/>
                  </a:lnTo>
                  <a:lnTo>
                    <a:pt x="4" y="445"/>
                  </a:lnTo>
                  <a:lnTo>
                    <a:pt x="2" y="445"/>
                  </a:lnTo>
                  <a:lnTo>
                    <a:pt x="2" y="448"/>
                  </a:lnTo>
                  <a:lnTo>
                    <a:pt x="2" y="450"/>
                  </a:lnTo>
                  <a:lnTo>
                    <a:pt x="2" y="448"/>
                  </a:lnTo>
                  <a:lnTo>
                    <a:pt x="2" y="450"/>
                  </a:lnTo>
                  <a:lnTo>
                    <a:pt x="2" y="450"/>
                  </a:lnTo>
                  <a:lnTo>
                    <a:pt x="2" y="450"/>
                  </a:lnTo>
                  <a:lnTo>
                    <a:pt x="2" y="450"/>
                  </a:lnTo>
                  <a:lnTo>
                    <a:pt x="2" y="453"/>
                  </a:lnTo>
                  <a:lnTo>
                    <a:pt x="0" y="453"/>
                  </a:lnTo>
                  <a:lnTo>
                    <a:pt x="0" y="455"/>
                  </a:lnTo>
                  <a:lnTo>
                    <a:pt x="0" y="455"/>
                  </a:lnTo>
                  <a:lnTo>
                    <a:pt x="0" y="455"/>
                  </a:lnTo>
                  <a:lnTo>
                    <a:pt x="0" y="457"/>
                  </a:lnTo>
                  <a:lnTo>
                    <a:pt x="0" y="457"/>
                  </a:lnTo>
                  <a:lnTo>
                    <a:pt x="0" y="457"/>
                  </a:lnTo>
                  <a:lnTo>
                    <a:pt x="2" y="455"/>
                  </a:lnTo>
                  <a:lnTo>
                    <a:pt x="0" y="457"/>
                  </a:lnTo>
                  <a:lnTo>
                    <a:pt x="0" y="460"/>
                  </a:lnTo>
                  <a:lnTo>
                    <a:pt x="0" y="460"/>
                  </a:lnTo>
                  <a:lnTo>
                    <a:pt x="0" y="460"/>
                  </a:lnTo>
                  <a:lnTo>
                    <a:pt x="0" y="460"/>
                  </a:lnTo>
                  <a:lnTo>
                    <a:pt x="0" y="462"/>
                  </a:lnTo>
                  <a:lnTo>
                    <a:pt x="0" y="462"/>
                  </a:lnTo>
                  <a:lnTo>
                    <a:pt x="2" y="462"/>
                  </a:lnTo>
                  <a:lnTo>
                    <a:pt x="2" y="462"/>
                  </a:lnTo>
                  <a:lnTo>
                    <a:pt x="2" y="460"/>
                  </a:lnTo>
                  <a:lnTo>
                    <a:pt x="2" y="460"/>
                  </a:lnTo>
                  <a:lnTo>
                    <a:pt x="2" y="460"/>
                  </a:lnTo>
                  <a:lnTo>
                    <a:pt x="4" y="460"/>
                  </a:lnTo>
                  <a:lnTo>
                    <a:pt x="2" y="462"/>
                  </a:lnTo>
                  <a:lnTo>
                    <a:pt x="2" y="462"/>
                  </a:lnTo>
                  <a:lnTo>
                    <a:pt x="2" y="462"/>
                  </a:lnTo>
                  <a:lnTo>
                    <a:pt x="2" y="462"/>
                  </a:lnTo>
                  <a:lnTo>
                    <a:pt x="9" y="462"/>
                  </a:lnTo>
                  <a:lnTo>
                    <a:pt x="11" y="462"/>
                  </a:lnTo>
                  <a:lnTo>
                    <a:pt x="9" y="460"/>
                  </a:lnTo>
                  <a:lnTo>
                    <a:pt x="9" y="460"/>
                  </a:lnTo>
                  <a:lnTo>
                    <a:pt x="9" y="460"/>
                  </a:lnTo>
                  <a:lnTo>
                    <a:pt x="9" y="460"/>
                  </a:lnTo>
                  <a:lnTo>
                    <a:pt x="7" y="455"/>
                  </a:lnTo>
                  <a:lnTo>
                    <a:pt x="7" y="453"/>
                  </a:lnTo>
                  <a:lnTo>
                    <a:pt x="7" y="450"/>
                  </a:lnTo>
                  <a:lnTo>
                    <a:pt x="7" y="450"/>
                  </a:lnTo>
                  <a:lnTo>
                    <a:pt x="7" y="453"/>
                  </a:lnTo>
                  <a:lnTo>
                    <a:pt x="9" y="455"/>
                  </a:lnTo>
                  <a:lnTo>
                    <a:pt x="9" y="457"/>
                  </a:lnTo>
                  <a:lnTo>
                    <a:pt x="11" y="457"/>
                  </a:lnTo>
                  <a:lnTo>
                    <a:pt x="11" y="457"/>
                  </a:lnTo>
                  <a:lnTo>
                    <a:pt x="11" y="460"/>
                  </a:lnTo>
                  <a:lnTo>
                    <a:pt x="14" y="460"/>
                  </a:lnTo>
                  <a:lnTo>
                    <a:pt x="14" y="460"/>
                  </a:lnTo>
                  <a:lnTo>
                    <a:pt x="14" y="460"/>
                  </a:lnTo>
                  <a:lnTo>
                    <a:pt x="14" y="460"/>
                  </a:lnTo>
                  <a:lnTo>
                    <a:pt x="14" y="460"/>
                  </a:lnTo>
                  <a:lnTo>
                    <a:pt x="16" y="460"/>
                  </a:lnTo>
                  <a:lnTo>
                    <a:pt x="14" y="457"/>
                  </a:lnTo>
                  <a:lnTo>
                    <a:pt x="14" y="457"/>
                  </a:lnTo>
                  <a:lnTo>
                    <a:pt x="14" y="457"/>
                  </a:lnTo>
                  <a:lnTo>
                    <a:pt x="14" y="457"/>
                  </a:lnTo>
                  <a:lnTo>
                    <a:pt x="16" y="460"/>
                  </a:lnTo>
                  <a:lnTo>
                    <a:pt x="16" y="460"/>
                  </a:lnTo>
                  <a:lnTo>
                    <a:pt x="18" y="460"/>
                  </a:lnTo>
                  <a:lnTo>
                    <a:pt x="18" y="460"/>
                  </a:lnTo>
                  <a:lnTo>
                    <a:pt x="18" y="460"/>
                  </a:lnTo>
                  <a:lnTo>
                    <a:pt x="18" y="457"/>
                  </a:lnTo>
                  <a:lnTo>
                    <a:pt x="16" y="455"/>
                  </a:lnTo>
                  <a:lnTo>
                    <a:pt x="16" y="455"/>
                  </a:lnTo>
                  <a:lnTo>
                    <a:pt x="16" y="455"/>
                  </a:lnTo>
                  <a:lnTo>
                    <a:pt x="18" y="455"/>
                  </a:lnTo>
                  <a:lnTo>
                    <a:pt x="18" y="455"/>
                  </a:lnTo>
                  <a:lnTo>
                    <a:pt x="18" y="457"/>
                  </a:lnTo>
                  <a:lnTo>
                    <a:pt x="18" y="457"/>
                  </a:lnTo>
                  <a:lnTo>
                    <a:pt x="21" y="457"/>
                  </a:lnTo>
                  <a:lnTo>
                    <a:pt x="21" y="457"/>
                  </a:lnTo>
                  <a:lnTo>
                    <a:pt x="21" y="460"/>
                  </a:lnTo>
                  <a:lnTo>
                    <a:pt x="21" y="460"/>
                  </a:lnTo>
                  <a:lnTo>
                    <a:pt x="18" y="460"/>
                  </a:lnTo>
                  <a:lnTo>
                    <a:pt x="21" y="462"/>
                  </a:lnTo>
                  <a:lnTo>
                    <a:pt x="21" y="460"/>
                  </a:lnTo>
                  <a:lnTo>
                    <a:pt x="21" y="460"/>
                  </a:lnTo>
                  <a:lnTo>
                    <a:pt x="21" y="460"/>
                  </a:lnTo>
                  <a:lnTo>
                    <a:pt x="21" y="462"/>
                  </a:lnTo>
                  <a:lnTo>
                    <a:pt x="18" y="464"/>
                  </a:lnTo>
                  <a:lnTo>
                    <a:pt x="21" y="471"/>
                  </a:lnTo>
                  <a:lnTo>
                    <a:pt x="21" y="474"/>
                  </a:lnTo>
                  <a:lnTo>
                    <a:pt x="23" y="476"/>
                  </a:lnTo>
                  <a:lnTo>
                    <a:pt x="26" y="476"/>
                  </a:lnTo>
                  <a:lnTo>
                    <a:pt x="26" y="479"/>
                  </a:lnTo>
                  <a:lnTo>
                    <a:pt x="23" y="481"/>
                  </a:lnTo>
                  <a:lnTo>
                    <a:pt x="23" y="483"/>
                  </a:lnTo>
                  <a:lnTo>
                    <a:pt x="23" y="483"/>
                  </a:lnTo>
                  <a:lnTo>
                    <a:pt x="28" y="486"/>
                  </a:lnTo>
                  <a:lnTo>
                    <a:pt x="33" y="488"/>
                  </a:lnTo>
                  <a:lnTo>
                    <a:pt x="33" y="488"/>
                  </a:lnTo>
                  <a:lnTo>
                    <a:pt x="33" y="488"/>
                  </a:lnTo>
                  <a:lnTo>
                    <a:pt x="35" y="488"/>
                  </a:lnTo>
                  <a:lnTo>
                    <a:pt x="35" y="488"/>
                  </a:lnTo>
                  <a:lnTo>
                    <a:pt x="35" y="488"/>
                  </a:lnTo>
                  <a:lnTo>
                    <a:pt x="37" y="488"/>
                  </a:lnTo>
                  <a:lnTo>
                    <a:pt x="37" y="488"/>
                  </a:lnTo>
                  <a:lnTo>
                    <a:pt x="37" y="490"/>
                  </a:lnTo>
                  <a:lnTo>
                    <a:pt x="37" y="490"/>
                  </a:lnTo>
                  <a:lnTo>
                    <a:pt x="37" y="490"/>
                  </a:lnTo>
                  <a:lnTo>
                    <a:pt x="40" y="490"/>
                  </a:lnTo>
                  <a:lnTo>
                    <a:pt x="40" y="490"/>
                  </a:lnTo>
                  <a:lnTo>
                    <a:pt x="40" y="488"/>
                  </a:lnTo>
                  <a:lnTo>
                    <a:pt x="42" y="488"/>
                  </a:lnTo>
                  <a:lnTo>
                    <a:pt x="42" y="488"/>
                  </a:lnTo>
                  <a:lnTo>
                    <a:pt x="42" y="488"/>
                  </a:lnTo>
                  <a:lnTo>
                    <a:pt x="42" y="488"/>
                  </a:lnTo>
                  <a:lnTo>
                    <a:pt x="42" y="490"/>
                  </a:lnTo>
                  <a:lnTo>
                    <a:pt x="42" y="493"/>
                  </a:lnTo>
                  <a:lnTo>
                    <a:pt x="44" y="493"/>
                  </a:lnTo>
                  <a:lnTo>
                    <a:pt x="44" y="493"/>
                  </a:lnTo>
                  <a:lnTo>
                    <a:pt x="47" y="493"/>
                  </a:lnTo>
                  <a:lnTo>
                    <a:pt x="47" y="495"/>
                  </a:lnTo>
                  <a:lnTo>
                    <a:pt x="49" y="493"/>
                  </a:lnTo>
                  <a:lnTo>
                    <a:pt x="49" y="493"/>
                  </a:lnTo>
                  <a:lnTo>
                    <a:pt x="52" y="493"/>
                  </a:lnTo>
                  <a:lnTo>
                    <a:pt x="49" y="493"/>
                  </a:lnTo>
                  <a:lnTo>
                    <a:pt x="49" y="493"/>
                  </a:lnTo>
                  <a:lnTo>
                    <a:pt x="49" y="493"/>
                  </a:lnTo>
                  <a:lnTo>
                    <a:pt x="49" y="490"/>
                  </a:lnTo>
                  <a:lnTo>
                    <a:pt x="49" y="490"/>
                  </a:lnTo>
                  <a:lnTo>
                    <a:pt x="49" y="490"/>
                  </a:lnTo>
                  <a:lnTo>
                    <a:pt x="49" y="490"/>
                  </a:lnTo>
                  <a:lnTo>
                    <a:pt x="49" y="490"/>
                  </a:lnTo>
                  <a:lnTo>
                    <a:pt x="47" y="488"/>
                  </a:lnTo>
                  <a:lnTo>
                    <a:pt x="47" y="488"/>
                  </a:lnTo>
                  <a:lnTo>
                    <a:pt x="49" y="488"/>
                  </a:lnTo>
                  <a:lnTo>
                    <a:pt x="49" y="488"/>
                  </a:lnTo>
                  <a:lnTo>
                    <a:pt x="49" y="488"/>
                  </a:lnTo>
                  <a:lnTo>
                    <a:pt x="49" y="488"/>
                  </a:lnTo>
                  <a:lnTo>
                    <a:pt x="49" y="488"/>
                  </a:lnTo>
                  <a:lnTo>
                    <a:pt x="49" y="488"/>
                  </a:lnTo>
                  <a:lnTo>
                    <a:pt x="49" y="488"/>
                  </a:lnTo>
                  <a:lnTo>
                    <a:pt x="52" y="490"/>
                  </a:lnTo>
                  <a:lnTo>
                    <a:pt x="52" y="490"/>
                  </a:lnTo>
                  <a:lnTo>
                    <a:pt x="52" y="490"/>
                  </a:lnTo>
                  <a:lnTo>
                    <a:pt x="52" y="490"/>
                  </a:lnTo>
                  <a:lnTo>
                    <a:pt x="54" y="490"/>
                  </a:lnTo>
                  <a:lnTo>
                    <a:pt x="54" y="490"/>
                  </a:lnTo>
                  <a:lnTo>
                    <a:pt x="54" y="488"/>
                  </a:lnTo>
                  <a:lnTo>
                    <a:pt x="52" y="488"/>
                  </a:lnTo>
                  <a:lnTo>
                    <a:pt x="52" y="488"/>
                  </a:lnTo>
                  <a:lnTo>
                    <a:pt x="52" y="486"/>
                  </a:lnTo>
                  <a:lnTo>
                    <a:pt x="52" y="486"/>
                  </a:lnTo>
                  <a:lnTo>
                    <a:pt x="52" y="486"/>
                  </a:lnTo>
                  <a:lnTo>
                    <a:pt x="49" y="486"/>
                  </a:lnTo>
                  <a:lnTo>
                    <a:pt x="49" y="486"/>
                  </a:lnTo>
                  <a:lnTo>
                    <a:pt x="49" y="486"/>
                  </a:lnTo>
                  <a:lnTo>
                    <a:pt x="49" y="486"/>
                  </a:lnTo>
                  <a:lnTo>
                    <a:pt x="52" y="483"/>
                  </a:lnTo>
                  <a:lnTo>
                    <a:pt x="52" y="483"/>
                  </a:lnTo>
                  <a:lnTo>
                    <a:pt x="52" y="483"/>
                  </a:lnTo>
                  <a:lnTo>
                    <a:pt x="52" y="486"/>
                  </a:lnTo>
                  <a:lnTo>
                    <a:pt x="52" y="486"/>
                  </a:lnTo>
                  <a:lnTo>
                    <a:pt x="54" y="488"/>
                  </a:lnTo>
                  <a:lnTo>
                    <a:pt x="54" y="488"/>
                  </a:lnTo>
                  <a:lnTo>
                    <a:pt x="54" y="486"/>
                  </a:lnTo>
                  <a:lnTo>
                    <a:pt x="54" y="488"/>
                  </a:lnTo>
                  <a:lnTo>
                    <a:pt x="56" y="488"/>
                  </a:lnTo>
                  <a:lnTo>
                    <a:pt x="59" y="488"/>
                  </a:lnTo>
                  <a:lnTo>
                    <a:pt x="59" y="488"/>
                  </a:lnTo>
                  <a:lnTo>
                    <a:pt x="59" y="486"/>
                  </a:lnTo>
                  <a:lnTo>
                    <a:pt x="61" y="483"/>
                  </a:lnTo>
                  <a:lnTo>
                    <a:pt x="63" y="483"/>
                  </a:lnTo>
                  <a:lnTo>
                    <a:pt x="63" y="483"/>
                  </a:lnTo>
                  <a:lnTo>
                    <a:pt x="63" y="483"/>
                  </a:lnTo>
                  <a:lnTo>
                    <a:pt x="63" y="483"/>
                  </a:lnTo>
                  <a:lnTo>
                    <a:pt x="63" y="483"/>
                  </a:lnTo>
                  <a:lnTo>
                    <a:pt x="66" y="481"/>
                  </a:lnTo>
                  <a:lnTo>
                    <a:pt x="66" y="481"/>
                  </a:lnTo>
                  <a:lnTo>
                    <a:pt x="66" y="481"/>
                  </a:lnTo>
                  <a:lnTo>
                    <a:pt x="66" y="483"/>
                  </a:lnTo>
                  <a:lnTo>
                    <a:pt x="66" y="483"/>
                  </a:lnTo>
                  <a:lnTo>
                    <a:pt x="63" y="483"/>
                  </a:lnTo>
                  <a:lnTo>
                    <a:pt x="61" y="488"/>
                  </a:lnTo>
                  <a:lnTo>
                    <a:pt x="61" y="488"/>
                  </a:lnTo>
                  <a:lnTo>
                    <a:pt x="59" y="488"/>
                  </a:lnTo>
                  <a:lnTo>
                    <a:pt x="59" y="490"/>
                  </a:lnTo>
                  <a:lnTo>
                    <a:pt x="59" y="490"/>
                  </a:lnTo>
                  <a:lnTo>
                    <a:pt x="59" y="493"/>
                  </a:lnTo>
                  <a:lnTo>
                    <a:pt x="61" y="493"/>
                  </a:lnTo>
                  <a:lnTo>
                    <a:pt x="66" y="490"/>
                  </a:lnTo>
                  <a:lnTo>
                    <a:pt x="66" y="490"/>
                  </a:lnTo>
                  <a:lnTo>
                    <a:pt x="66" y="490"/>
                  </a:lnTo>
                  <a:lnTo>
                    <a:pt x="66" y="490"/>
                  </a:lnTo>
                  <a:lnTo>
                    <a:pt x="66" y="490"/>
                  </a:lnTo>
                  <a:lnTo>
                    <a:pt x="66" y="493"/>
                  </a:lnTo>
                  <a:lnTo>
                    <a:pt x="66" y="493"/>
                  </a:lnTo>
                  <a:lnTo>
                    <a:pt x="66" y="493"/>
                  </a:lnTo>
                  <a:lnTo>
                    <a:pt x="66" y="493"/>
                  </a:lnTo>
                  <a:lnTo>
                    <a:pt x="63" y="493"/>
                  </a:lnTo>
                  <a:lnTo>
                    <a:pt x="61" y="493"/>
                  </a:lnTo>
                  <a:lnTo>
                    <a:pt x="61" y="493"/>
                  </a:lnTo>
                  <a:lnTo>
                    <a:pt x="61" y="495"/>
                  </a:lnTo>
                  <a:lnTo>
                    <a:pt x="63" y="495"/>
                  </a:lnTo>
                  <a:lnTo>
                    <a:pt x="66" y="495"/>
                  </a:lnTo>
                  <a:lnTo>
                    <a:pt x="66" y="495"/>
                  </a:lnTo>
                  <a:lnTo>
                    <a:pt x="66" y="495"/>
                  </a:lnTo>
                  <a:lnTo>
                    <a:pt x="66" y="497"/>
                  </a:lnTo>
                  <a:lnTo>
                    <a:pt x="66" y="497"/>
                  </a:lnTo>
                  <a:lnTo>
                    <a:pt x="66" y="497"/>
                  </a:lnTo>
                  <a:lnTo>
                    <a:pt x="66" y="497"/>
                  </a:lnTo>
                  <a:lnTo>
                    <a:pt x="63" y="497"/>
                  </a:lnTo>
                  <a:lnTo>
                    <a:pt x="63" y="497"/>
                  </a:lnTo>
                  <a:lnTo>
                    <a:pt x="61" y="495"/>
                  </a:lnTo>
                  <a:lnTo>
                    <a:pt x="61" y="497"/>
                  </a:lnTo>
                  <a:lnTo>
                    <a:pt x="61" y="497"/>
                  </a:lnTo>
                  <a:lnTo>
                    <a:pt x="59" y="495"/>
                  </a:lnTo>
                  <a:lnTo>
                    <a:pt x="56" y="497"/>
                  </a:lnTo>
                  <a:lnTo>
                    <a:pt x="56" y="497"/>
                  </a:lnTo>
                  <a:lnTo>
                    <a:pt x="56" y="500"/>
                  </a:lnTo>
                  <a:lnTo>
                    <a:pt x="56" y="500"/>
                  </a:lnTo>
                  <a:lnTo>
                    <a:pt x="59" y="500"/>
                  </a:lnTo>
                  <a:lnTo>
                    <a:pt x="59" y="500"/>
                  </a:lnTo>
                  <a:lnTo>
                    <a:pt x="59" y="500"/>
                  </a:lnTo>
                  <a:lnTo>
                    <a:pt x="59" y="502"/>
                  </a:lnTo>
                  <a:lnTo>
                    <a:pt x="61" y="502"/>
                  </a:lnTo>
                  <a:lnTo>
                    <a:pt x="61" y="502"/>
                  </a:lnTo>
                  <a:lnTo>
                    <a:pt x="59" y="502"/>
                  </a:lnTo>
                  <a:lnTo>
                    <a:pt x="59" y="502"/>
                  </a:lnTo>
                  <a:lnTo>
                    <a:pt x="56" y="502"/>
                  </a:lnTo>
                  <a:lnTo>
                    <a:pt x="56" y="502"/>
                  </a:lnTo>
                  <a:lnTo>
                    <a:pt x="56" y="500"/>
                  </a:lnTo>
                  <a:lnTo>
                    <a:pt x="56" y="500"/>
                  </a:lnTo>
                  <a:lnTo>
                    <a:pt x="56" y="500"/>
                  </a:lnTo>
                  <a:lnTo>
                    <a:pt x="54" y="497"/>
                  </a:lnTo>
                  <a:lnTo>
                    <a:pt x="54" y="500"/>
                  </a:lnTo>
                  <a:lnTo>
                    <a:pt x="56" y="500"/>
                  </a:lnTo>
                  <a:lnTo>
                    <a:pt x="59" y="505"/>
                  </a:lnTo>
                  <a:lnTo>
                    <a:pt x="59" y="509"/>
                  </a:lnTo>
                  <a:lnTo>
                    <a:pt x="59" y="509"/>
                  </a:lnTo>
                  <a:lnTo>
                    <a:pt x="59" y="509"/>
                  </a:lnTo>
                  <a:lnTo>
                    <a:pt x="59" y="509"/>
                  </a:lnTo>
                  <a:lnTo>
                    <a:pt x="59" y="509"/>
                  </a:lnTo>
                  <a:lnTo>
                    <a:pt x="63" y="509"/>
                  </a:lnTo>
                  <a:lnTo>
                    <a:pt x="63" y="509"/>
                  </a:lnTo>
                  <a:lnTo>
                    <a:pt x="66" y="509"/>
                  </a:lnTo>
                  <a:lnTo>
                    <a:pt x="68" y="507"/>
                  </a:lnTo>
                  <a:lnTo>
                    <a:pt x="68" y="509"/>
                  </a:lnTo>
                  <a:lnTo>
                    <a:pt x="68" y="509"/>
                  </a:lnTo>
                  <a:lnTo>
                    <a:pt x="66" y="509"/>
                  </a:lnTo>
                  <a:lnTo>
                    <a:pt x="61" y="512"/>
                  </a:lnTo>
                  <a:lnTo>
                    <a:pt x="61" y="514"/>
                  </a:lnTo>
                  <a:lnTo>
                    <a:pt x="59" y="514"/>
                  </a:lnTo>
                  <a:lnTo>
                    <a:pt x="66" y="516"/>
                  </a:lnTo>
                  <a:lnTo>
                    <a:pt x="66" y="519"/>
                  </a:lnTo>
                  <a:lnTo>
                    <a:pt x="70" y="524"/>
                  </a:lnTo>
                  <a:lnTo>
                    <a:pt x="73" y="526"/>
                  </a:lnTo>
                  <a:lnTo>
                    <a:pt x="73" y="526"/>
                  </a:lnTo>
                  <a:lnTo>
                    <a:pt x="73" y="528"/>
                  </a:lnTo>
                  <a:lnTo>
                    <a:pt x="73" y="528"/>
                  </a:lnTo>
                  <a:lnTo>
                    <a:pt x="73" y="528"/>
                  </a:lnTo>
                  <a:lnTo>
                    <a:pt x="75" y="528"/>
                  </a:lnTo>
                  <a:lnTo>
                    <a:pt x="75" y="528"/>
                  </a:lnTo>
                  <a:lnTo>
                    <a:pt x="75" y="528"/>
                  </a:lnTo>
                  <a:lnTo>
                    <a:pt x="73" y="528"/>
                  </a:lnTo>
                  <a:lnTo>
                    <a:pt x="73" y="528"/>
                  </a:lnTo>
                  <a:lnTo>
                    <a:pt x="73" y="528"/>
                  </a:lnTo>
                  <a:lnTo>
                    <a:pt x="75" y="531"/>
                  </a:lnTo>
                  <a:lnTo>
                    <a:pt x="75" y="538"/>
                  </a:lnTo>
                  <a:lnTo>
                    <a:pt x="75" y="540"/>
                  </a:lnTo>
                  <a:lnTo>
                    <a:pt x="75" y="540"/>
                  </a:lnTo>
                  <a:lnTo>
                    <a:pt x="75" y="542"/>
                  </a:lnTo>
                  <a:lnTo>
                    <a:pt x="73" y="545"/>
                  </a:lnTo>
                  <a:lnTo>
                    <a:pt x="73" y="545"/>
                  </a:lnTo>
                  <a:lnTo>
                    <a:pt x="73" y="547"/>
                  </a:lnTo>
                  <a:lnTo>
                    <a:pt x="73" y="554"/>
                  </a:lnTo>
                  <a:lnTo>
                    <a:pt x="73" y="557"/>
                  </a:lnTo>
                  <a:lnTo>
                    <a:pt x="70" y="559"/>
                  </a:lnTo>
                  <a:lnTo>
                    <a:pt x="68" y="566"/>
                  </a:lnTo>
                  <a:lnTo>
                    <a:pt x="68" y="576"/>
                  </a:lnTo>
                  <a:lnTo>
                    <a:pt x="68" y="576"/>
                  </a:lnTo>
                  <a:lnTo>
                    <a:pt x="68" y="576"/>
                  </a:lnTo>
                  <a:lnTo>
                    <a:pt x="68" y="578"/>
                  </a:lnTo>
                  <a:lnTo>
                    <a:pt x="68" y="578"/>
                  </a:lnTo>
                  <a:lnTo>
                    <a:pt x="68" y="578"/>
                  </a:lnTo>
                  <a:lnTo>
                    <a:pt x="68" y="580"/>
                  </a:lnTo>
                  <a:lnTo>
                    <a:pt x="68" y="580"/>
                  </a:lnTo>
                  <a:lnTo>
                    <a:pt x="68" y="583"/>
                  </a:lnTo>
                  <a:lnTo>
                    <a:pt x="70" y="583"/>
                  </a:lnTo>
                  <a:lnTo>
                    <a:pt x="73" y="585"/>
                  </a:lnTo>
                  <a:lnTo>
                    <a:pt x="73" y="585"/>
                  </a:lnTo>
                  <a:lnTo>
                    <a:pt x="73" y="585"/>
                  </a:lnTo>
                  <a:lnTo>
                    <a:pt x="78" y="585"/>
                  </a:lnTo>
                  <a:lnTo>
                    <a:pt x="78" y="587"/>
                  </a:lnTo>
                  <a:lnTo>
                    <a:pt x="85" y="587"/>
                  </a:lnTo>
                  <a:lnTo>
                    <a:pt x="89" y="587"/>
                  </a:lnTo>
                  <a:lnTo>
                    <a:pt x="101" y="587"/>
                  </a:lnTo>
                  <a:lnTo>
                    <a:pt x="118" y="587"/>
                  </a:lnTo>
                  <a:lnTo>
                    <a:pt x="134" y="587"/>
                  </a:lnTo>
                  <a:lnTo>
                    <a:pt x="149" y="587"/>
                  </a:lnTo>
                  <a:lnTo>
                    <a:pt x="149" y="585"/>
                  </a:lnTo>
                  <a:lnTo>
                    <a:pt x="151" y="585"/>
                  </a:lnTo>
                  <a:lnTo>
                    <a:pt x="151" y="585"/>
                  </a:lnTo>
                  <a:lnTo>
                    <a:pt x="151" y="585"/>
                  </a:lnTo>
                  <a:lnTo>
                    <a:pt x="151" y="583"/>
                  </a:lnTo>
                  <a:lnTo>
                    <a:pt x="151" y="583"/>
                  </a:lnTo>
                  <a:lnTo>
                    <a:pt x="151" y="583"/>
                  </a:lnTo>
                  <a:lnTo>
                    <a:pt x="151" y="580"/>
                  </a:lnTo>
                  <a:lnTo>
                    <a:pt x="151" y="580"/>
                  </a:lnTo>
                  <a:lnTo>
                    <a:pt x="151" y="580"/>
                  </a:lnTo>
                  <a:lnTo>
                    <a:pt x="151" y="580"/>
                  </a:lnTo>
                  <a:lnTo>
                    <a:pt x="165" y="578"/>
                  </a:lnTo>
                  <a:lnTo>
                    <a:pt x="167" y="578"/>
                  </a:lnTo>
                  <a:lnTo>
                    <a:pt x="167" y="578"/>
                  </a:lnTo>
                  <a:lnTo>
                    <a:pt x="167" y="578"/>
                  </a:lnTo>
                  <a:lnTo>
                    <a:pt x="167" y="578"/>
                  </a:lnTo>
                  <a:lnTo>
                    <a:pt x="170" y="580"/>
                  </a:lnTo>
                  <a:lnTo>
                    <a:pt x="172" y="580"/>
                  </a:lnTo>
                  <a:lnTo>
                    <a:pt x="172" y="580"/>
                  </a:lnTo>
                  <a:lnTo>
                    <a:pt x="175" y="580"/>
                  </a:lnTo>
                  <a:lnTo>
                    <a:pt x="179" y="580"/>
                  </a:lnTo>
                  <a:lnTo>
                    <a:pt x="184" y="580"/>
                  </a:lnTo>
                  <a:lnTo>
                    <a:pt x="189" y="580"/>
                  </a:lnTo>
                  <a:lnTo>
                    <a:pt x="191" y="580"/>
                  </a:lnTo>
                  <a:lnTo>
                    <a:pt x="191" y="580"/>
                  </a:lnTo>
                  <a:lnTo>
                    <a:pt x="194" y="580"/>
                  </a:lnTo>
                  <a:lnTo>
                    <a:pt x="196" y="580"/>
                  </a:lnTo>
                  <a:lnTo>
                    <a:pt x="198" y="580"/>
                  </a:lnTo>
                  <a:lnTo>
                    <a:pt x="201" y="580"/>
                  </a:lnTo>
                  <a:lnTo>
                    <a:pt x="201" y="580"/>
                  </a:lnTo>
                  <a:lnTo>
                    <a:pt x="201" y="580"/>
                  </a:lnTo>
                  <a:lnTo>
                    <a:pt x="203" y="578"/>
                  </a:lnTo>
                  <a:lnTo>
                    <a:pt x="203" y="578"/>
                  </a:lnTo>
                  <a:lnTo>
                    <a:pt x="203" y="578"/>
                  </a:lnTo>
                  <a:lnTo>
                    <a:pt x="205" y="580"/>
                  </a:lnTo>
                  <a:lnTo>
                    <a:pt x="205" y="580"/>
                  </a:lnTo>
                  <a:lnTo>
                    <a:pt x="210" y="580"/>
                  </a:lnTo>
                  <a:lnTo>
                    <a:pt x="210" y="580"/>
                  </a:lnTo>
                  <a:lnTo>
                    <a:pt x="215" y="580"/>
                  </a:lnTo>
                  <a:lnTo>
                    <a:pt x="215" y="580"/>
                  </a:lnTo>
                  <a:lnTo>
                    <a:pt x="217" y="580"/>
                  </a:lnTo>
                  <a:lnTo>
                    <a:pt x="217" y="580"/>
                  </a:lnTo>
                  <a:lnTo>
                    <a:pt x="220" y="583"/>
                  </a:lnTo>
                  <a:lnTo>
                    <a:pt x="227" y="583"/>
                  </a:lnTo>
                  <a:lnTo>
                    <a:pt x="227" y="583"/>
                  </a:lnTo>
                  <a:lnTo>
                    <a:pt x="227" y="583"/>
                  </a:lnTo>
                  <a:lnTo>
                    <a:pt x="229" y="580"/>
                  </a:lnTo>
                  <a:lnTo>
                    <a:pt x="229" y="580"/>
                  </a:lnTo>
                  <a:lnTo>
                    <a:pt x="229" y="580"/>
                  </a:lnTo>
                  <a:lnTo>
                    <a:pt x="231" y="583"/>
                  </a:lnTo>
                  <a:lnTo>
                    <a:pt x="231" y="583"/>
                  </a:lnTo>
                  <a:lnTo>
                    <a:pt x="231" y="583"/>
                  </a:lnTo>
                  <a:lnTo>
                    <a:pt x="234" y="583"/>
                  </a:lnTo>
                  <a:lnTo>
                    <a:pt x="234" y="583"/>
                  </a:lnTo>
                  <a:lnTo>
                    <a:pt x="234" y="583"/>
                  </a:lnTo>
                  <a:lnTo>
                    <a:pt x="236" y="580"/>
                  </a:lnTo>
                  <a:lnTo>
                    <a:pt x="236" y="583"/>
                  </a:lnTo>
                  <a:lnTo>
                    <a:pt x="238" y="583"/>
                  </a:lnTo>
                  <a:lnTo>
                    <a:pt x="238" y="583"/>
                  </a:lnTo>
                  <a:lnTo>
                    <a:pt x="238" y="580"/>
                  </a:lnTo>
                  <a:lnTo>
                    <a:pt x="241" y="583"/>
                  </a:lnTo>
                  <a:lnTo>
                    <a:pt x="241" y="583"/>
                  </a:lnTo>
                  <a:lnTo>
                    <a:pt x="243" y="583"/>
                  </a:lnTo>
                  <a:lnTo>
                    <a:pt x="243" y="583"/>
                  </a:lnTo>
                  <a:lnTo>
                    <a:pt x="246" y="580"/>
                  </a:lnTo>
                  <a:lnTo>
                    <a:pt x="246" y="580"/>
                  </a:lnTo>
                  <a:lnTo>
                    <a:pt x="246" y="580"/>
                  </a:lnTo>
                  <a:lnTo>
                    <a:pt x="248" y="580"/>
                  </a:lnTo>
                  <a:lnTo>
                    <a:pt x="250" y="580"/>
                  </a:lnTo>
                  <a:lnTo>
                    <a:pt x="250" y="580"/>
                  </a:lnTo>
                  <a:lnTo>
                    <a:pt x="250" y="580"/>
                  </a:lnTo>
                  <a:lnTo>
                    <a:pt x="250" y="580"/>
                  </a:lnTo>
                  <a:lnTo>
                    <a:pt x="253" y="580"/>
                  </a:lnTo>
                  <a:lnTo>
                    <a:pt x="253" y="580"/>
                  </a:lnTo>
                  <a:lnTo>
                    <a:pt x="253" y="580"/>
                  </a:lnTo>
                  <a:lnTo>
                    <a:pt x="253" y="583"/>
                  </a:lnTo>
                  <a:lnTo>
                    <a:pt x="255" y="583"/>
                  </a:lnTo>
                  <a:lnTo>
                    <a:pt x="255" y="583"/>
                  </a:lnTo>
                  <a:lnTo>
                    <a:pt x="255" y="583"/>
                  </a:lnTo>
                  <a:lnTo>
                    <a:pt x="255" y="585"/>
                  </a:lnTo>
                  <a:lnTo>
                    <a:pt x="255" y="587"/>
                  </a:lnTo>
                  <a:lnTo>
                    <a:pt x="265" y="587"/>
                  </a:lnTo>
                  <a:lnTo>
                    <a:pt x="272" y="587"/>
                  </a:lnTo>
                  <a:lnTo>
                    <a:pt x="274" y="587"/>
                  </a:lnTo>
                  <a:lnTo>
                    <a:pt x="283" y="587"/>
                  </a:lnTo>
                  <a:lnTo>
                    <a:pt x="293" y="587"/>
                  </a:lnTo>
                  <a:lnTo>
                    <a:pt x="300" y="587"/>
                  </a:lnTo>
                  <a:lnTo>
                    <a:pt x="307" y="587"/>
                  </a:lnTo>
                  <a:lnTo>
                    <a:pt x="307" y="587"/>
                  </a:lnTo>
                  <a:lnTo>
                    <a:pt x="309" y="585"/>
                  </a:lnTo>
                  <a:lnTo>
                    <a:pt x="314" y="587"/>
                  </a:lnTo>
                  <a:lnTo>
                    <a:pt x="314" y="587"/>
                  </a:lnTo>
                  <a:lnTo>
                    <a:pt x="314" y="587"/>
                  </a:lnTo>
                  <a:lnTo>
                    <a:pt x="317" y="587"/>
                  </a:lnTo>
                  <a:lnTo>
                    <a:pt x="317" y="587"/>
                  </a:lnTo>
                  <a:lnTo>
                    <a:pt x="317" y="587"/>
                  </a:lnTo>
                  <a:lnTo>
                    <a:pt x="321" y="587"/>
                  </a:lnTo>
                  <a:lnTo>
                    <a:pt x="321" y="587"/>
                  </a:lnTo>
                  <a:lnTo>
                    <a:pt x="321" y="585"/>
                  </a:lnTo>
                  <a:lnTo>
                    <a:pt x="321" y="585"/>
                  </a:lnTo>
                  <a:lnTo>
                    <a:pt x="321" y="585"/>
                  </a:lnTo>
                  <a:lnTo>
                    <a:pt x="321" y="585"/>
                  </a:lnTo>
                  <a:lnTo>
                    <a:pt x="324" y="585"/>
                  </a:lnTo>
                  <a:lnTo>
                    <a:pt x="324" y="585"/>
                  </a:lnTo>
                  <a:lnTo>
                    <a:pt x="326" y="587"/>
                  </a:lnTo>
                  <a:lnTo>
                    <a:pt x="326" y="587"/>
                  </a:lnTo>
                  <a:lnTo>
                    <a:pt x="326" y="587"/>
                  </a:lnTo>
                  <a:lnTo>
                    <a:pt x="326" y="587"/>
                  </a:lnTo>
                  <a:lnTo>
                    <a:pt x="328" y="587"/>
                  </a:lnTo>
                  <a:lnTo>
                    <a:pt x="328" y="587"/>
                  </a:lnTo>
                  <a:lnTo>
                    <a:pt x="331" y="590"/>
                  </a:lnTo>
                  <a:lnTo>
                    <a:pt x="331" y="590"/>
                  </a:lnTo>
                  <a:lnTo>
                    <a:pt x="331" y="590"/>
                  </a:lnTo>
                  <a:lnTo>
                    <a:pt x="331" y="587"/>
                  </a:lnTo>
                  <a:lnTo>
                    <a:pt x="333" y="590"/>
                  </a:lnTo>
                  <a:lnTo>
                    <a:pt x="331" y="590"/>
                  </a:lnTo>
                  <a:lnTo>
                    <a:pt x="331" y="590"/>
                  </a:lnTo>
                  <a:lnTo>
                    <a:pt x="331" y="590"/>
                  </a:lnTo>
                  <a:lnTo>
                    <a:pt x="333" y="590"/>
                  </a:lnTo>
                  <a:lnTo>
                    <a:pt x="333" y="590"/>
                  </a:lnTo>
                  <a:lnTo>
                    <a:pt x="333" y="590"/>
                  </a:lnTo>
                  <a:lnTo>
                    <a:pt x="333" y="590"/>
                  </a:lnTo>
                  <a:lnTo>
                    <a:pt x="333" y="592"/>
                  </a:lnTo>
                  <a:lnTo>
                    <a:pt x="333" y="592"/>
                  </a:lnTo>
                  <a:lnTo>
                    <a:pt x="338" y="592"/>
                  </a:lnTo>
                  <a:lnTo>
                    <a:pt x="338" y="592"/>
                  </a:lnTo>
                  <a:lnTo>
                    <a:pt x="338" y="590"/>
                  </a:lnTo>
                  <a:lnTo>
                    <a:pt x="338" y="590"/>
                  </a:lnTo>
                  <a:lnTo>
                    <a:pt x="338" y="590"/>
                  </a:lnTo>
                  <a:lnTo>
                    <a:pt x="338" y="590"/>
                  </a:lnTo>
                  <a:lnTo>
                    <a:pt x="340" y="590"/>
                  </a:lnTo>
                  <a:lnTo>
                    <a:pt x="340" y="590"/>
                  </a:lnTo>
                  <a:lnTo>
                    <a:pt x="340" y="592"/>
                  </a:lnTo>
                  <a:lnTo>
                    <a:pt x="340" y="592"/>
                  </a:lnTo>
                  <a:lnTo>
                    <a:pt x="340" y="595"/>
                  </a:lnTo>
                  <a:lnTo>
                    <a:pt x="340" y="595"/>
                  </a:lnTo>
                  <a:lnTo>
                    <a:pt x="343" y="595"/>
                  </a:lnTo>
                  <a:lnTo>
                    <a:pt x="343" y="595"/>
                  </a:lnTo>
                  <a:lnTo>
                    <a:pt x="345" y="595"/>
                  </a:lnTo>
                  <a:lnTo>
                    <a:pt x="345" y="595"/>
                  </a:lnTo>
                  <a:lnTo>
                    <a:pt x="345" y="595"/>
                  </a:lnTo>
                  <a:lnTo>
                    <a:pt x="347" y="595"/>
                  </a:lnTo>
                  <a:lnTo>
                    <a:pt x="347" y="595"/>
                  </a:lnTo>
                  <a:lnTo>
                    <a:pt x="350" y="595"/>
                  </a:lnTo>
                  <a:lnTo>
                    <a:pt x="350" y="597"/>
                  </a:lnTo>
                  <a:lnTo>
                    <a:pt x="352" y="597"/>
                  </a:lnTo>
                  <a:lnTo>
                    <a:pt x="352" y="595"/>
                  </a:lnTo>
                  <a:lnTo>
                    <a:pt x="352" y="595"/>
                  </a:lnTo>
                  <a:lnTo>
                    <a:pt x="352" y="595"/>
                  </a:lnTo>
                  <a:lnTo>
                    <a:pt x="354" y="595"/>
                  </a:lnTo>
                  <a:lnTo>
                    <a:pt x="354" y="592"/>
                  </a:lnTo>
                  <a:lnTo>
                    <a:pt x="357" y="595"/>
                  </a:lnTo>
                  <a:lnTo>
                    <a:pt x="357" y="595"/>
                  </a:lnTo>
                  <a:lnTo>
                    <a:pt x="357" y="592"/>
                  </a:lnTo>
                  <a:lnTo>
                    <a:pt x="359" y="595"/>
                  </a:lnTo>
                  <a:lnTo>
                    <a:pt x="359" y="595"/>
                  </a:lnTo>
                  <a:lnTo>
                    <a:pt x="359" y="595"/>
                  </a:lnTo>
                  <a:lnTo>
                    <a:pt x="359" y="595"/>
                  </a:lnTo>
                  <a:lnTo>
                    <a:pt x="359" y="595"/>
                  </a:lnTo>
                  <a:lnTo>
                    <a:pt x="362" y="597"/>
                  </a:lnTo>
                  <a:lnTo>
                    <a:pt x="362" y="597"/>
                  </a:lnTo>
                  <a:lnTo>
                    <a:pt x="362" y="597"/>
                  </a:lnTo>
                  <a:lnTo>
                    <a:pt x="362" y="597"/>
                  </a:lnTo>
                  <a:lnTo>
                    <a:pt x="362" y="597"/>
                  </a:lnTo>
                  <a:lnTo>
                    <a:pt x="362" y="597"/>
                  </a:lnTo>
                  <a:lnTo>
                    <a:pt x="362" y="599"/>
                  </a:lnTo>
                  <a:lnTo>
                    <a:pt x="362" y="599"/>
                  </a:lnTo>
                  <a:lnTo>
                    <a:pt x="364" y="599"/>
                  </a:lnTo>
                  <a:lnTo>
                    <a:pt x="364" y="599"/>
                  </a:lnTo>
                  <a:lnTo>
                    <a:pt x="364" y="599"/>
                  </a:lnTo>
                  <a:lnTo>
                    <a:pt x="364" y="599"/>
                  </a:lnTo>
                  <a:lnTo>
                    <a:pt x="366" y="599"/>
                  </a:lnTo>
                  <a:lnTo>
                    <a:pt x="366" y="599"/>
                  </a:lnTo>
                  <a:lnTo>
                    <a:pt x="369" y="597"/>
                  </a:lnTo>
                  <a:lnTo>
                    <a:pt x="371" y="597"/>
                  </a:lnTo>
                  <a:lnTo>
                    <a:pt x="373" y="597"/>
                  </a:lnTo>
                  <a:lnTo>
                    <a:pt x="378" y="599"/>
                  </a:lnTo>
                  <a:lnTo>
                    <a:pt x="383" y="599"/>
                  </a:lnTo>
                  <a:lnTo>
                    <a:pt x="385" y="599"/>
                  </a:lnTo>
                  <a:lnTo>
                    <a:pt x="385" y="599"/>
                  </a:lnTo>
                  <a:lnTo>
                    <a:pt x="385" y="599"/>
                  </a:lnTo>
                  <a:lnTo>
                    <a:pt x="388" y="599"/>
                  </a:lnTo>
                  <a:lnTo>
                    <a:pt x="388" y="599"/>
                  </a:lnTo>
                  <a:lnTo>
                    <a:pt x="390" y="602"/>
                  </a:lnTo>
                  <a:lnTo>
                    <a:pt x="390" y="604"/>
                  </a:lnTo>
                  <a:lnTo>
                    <a:pt x="390" y="604"/>
                  </a:lnTo>
                  <a:lnTo>
                    <a:pt x="392" y="604"/>
                  </a:lnTo>
                  <a:lnTo>
                    <a:pt x="392" y="604"/>
                  </a:lnTo>
                  <a:lnTo>
                    <a:pt x="392" y="604"/>
                  </a:lnTo>
                  <a:lnTo>
                    <a:pt x="392" y="606"/>
                  </a:lnTo>
                  <a:lnTo>
                    <a:pt x="395" y="606"/>
                  </a:lnTo>
                  <a:lnTo>
                    <a:pt x="395" y="606"/>
                  </a:lnTo>
                  <a:lnTo>
                    <a:pt x="395" y="606"/>
                  </a:lnTo>
                  <a:lnTo>
                    <a:pt x="395" y="606"/>
                  </a:lnTo>
                  <a:lnTo>
                    <a:pt x="395" y="606"/>
                  </a:lnTo>
                  <a:lnTo>
                    <a:pt x="397" y="606"/>
                  </a:lnTo>
                  <a:lnTo>
                    <a:pt x="397" y="606"/>
                  </a:lnTo>
                  <a:lnTo>
                    <a:pt x="399" y="606"/>
                  </a:lnTo>
                  <a:lnTo>
                    <a:pt x="399" y="606"/>
                  </a:lnTo>
                  <a:lnTo>
                    <a:pt x="399" y="606"/>
                  </a:lnTo>
                  <a:lnTo>
                    <a:pt x="399" y="606"/>
                  </a:lnTo>
                  <a:lnTo>
                    <a:pt x="402" y="609"/>
                  </a:lnTo>
                  <a:lnTo>
                    <a:pt x="402" y="609"/>
                  </a:lnTo>
                  <a:lnTo>
                    <a:pt x="402" y="609"/>
                  </a:lnTo>
                  <a:lnTo>
                    <a:pt x="402" y="609"/>
                  </a:lnTo>
                  <a:lnTo>
                    <a:pt x="402" y="611"/>
                  </a:lnTo>
                  <a:lnTo>
                    <a:pt x="402" y="611"/>
                  </a:lnTo>
                  <a:lnTo>
                    <a:pt x="404" y="613"/>
                  </a:lnTo>
                  <a:lnTo>
                    <a:pt x="406" y="611"/>
                  </a:lnTo>
                  <a:lnTo>
                    <a:pt x="406" y="611"/>
                  </a:lnTo>
                  <a:lnTo>
                    <a:pt x="406" y="611"/>
                  </a:lnTo>
                  <a:lnTo>
                    <a:pt x="409" y="611"/>
                  </a:lnTo>
                  <a:lnTo>
                    <a:pt x="409" y="609"/>
                  </a:lnTo>
                  <a:lnTo>
                    <a:pt x="406" y="604"/>
                  </a:lnTo>
                  <a:lnTo>
                    <a:pt x="404" y="599"/>
                  </a:lnTo>
                  <a:lnTo>
                    <a:pt x="404" y="597"/>
                  </a:lnTo>
                  <a:lnTo>
                    <a:pt x="404" y="597"/>
                  </a:lnTo>
                  <a:lnTo>
                    <a:pt x="404" y="597"/>
                  </a:lnTo>
                  <a:lnTo>
                    <a:pt x="404" y="597"/>
                  </a:lnTo>
                  <a:lnTo>
                    <a:pt x="402" y="595"/>
                  </a:lnTo>
                  <a:lnTo>
                    <a:pt x="404" y="595"/>
                  </a:lnTo>
                  <a:lnTo>
                    <a:pt x="404" y="592"/>
                  </a:lnTo>
                  <a:lnTo>
                    <a:pt x="404" y="592"/>
                  </a:lnTo>
                  <a:lnTo>
                    <a:pt x="404" y="592"/>
                  </a:lnTo>
                  <a:lnTo>
                    <a:pt x="404" y="592"/>
                  </a:lnTo>
                  <a:lnTo>
                    <a:pt x="404" y="592"/>
                  </a:lnTo>
                  <a:lnTo>
                    <a:pt x="404" y="592"/>
                  </a:lnTo>
                  <a:lnTo>
                    <a:pt x="404" y="590"/>
                  </a:lnTo>
                  <a:lnTo>
                    <a:pt x="404" y="590"/>
                  </a:lnTo>
                  <a:lnTo>
                    <a:pt x="404" y="590"/>
                  </a:lnTo>
                  <a:lnTo>
                    <a:pt x="404" y="590"/>
                  </a:lnTo>
                  <a:lnTo>
                    <a:pt x="404" y="590"/>
                  </a:lnTo>
                  <a:lnTo>
                    <a:pt x="404" y="590"/>
                  </a:lnTo>
                  <a:lnTo>
                    <a:pt x="404" y="590"/>
                  </a:lnTo>
                  <a:lnTo>
                    <a:pt x="404" y="590"/>
                  </a:lnTo>
                  <a:lnTo>
                    <a:pt x="404" y="587"/>
                  </a:lnTo>
                  <a:lnTo>
                    <a:pt x="404" y="587"/>
                  </a:lnTo>
                  <a:lnTo>
                    <a:pt x="404" y="587"/>
                  </a:lnTo>
                  <a:lnTo>
                    <a:pt x="404" y="585"/>
                  </a:lnTo>
                  <a:lnTo>
                    <a:pt x="404" y="585"/>
                  </a:lnTo>
                  <a:lnTo>
                    <a:pt x="406" y="585"/>
                  </a:lnTo>
                  <a:lnTo>
                    <a:pt x="406" y="585"/>
                  </a:lnTo>
                  <a:lnTo>
                    <a:pt x="409" y="585"/>
                  </a:lnTo>
                  <a:lnTo>
                    <a:pt x="411" y="585"/>
                  </a:lnTo>
                  <a:lnTo>
                    <a:pt x="411" y="583"/>
                  </a:lnTo>
                  <a:lnTo>
                    <a:pt x="411" y="583"/>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41" name="Freeform 60">
              <a:extLst>
                <a:ext uri="{FF2B5EF4-FFF2-40B4-BE49-F238E27FC236}">
                  <a16:creationId xmlns:a16="http://schemas.microsoft.com/office/drawing/2014/main" id="{C6D68D7D-7A46-A45E-B26B-E25C0AB18A0A}"/>
                </a:ext>
              </a:extLst>
            </p:cNvPr>
            <p:cNvSpPr>
              <a:spLocks/>
            </p:cNvSpPr>
            <p:nvPr/>
          </p:nvSpPr>
          <p:spPr bwMode="auto">
            <a:xfrm>
              <a:off x="8103643" y="2582814"/>
              <a:ext cx="888886" cy="597260"/>
            </a:xfrm>
            <a:custGeom>
              <a:avLst/>
              <a:gdLst>
                <a:gd name="T0" fmla="*/ 686 w 698"/>
                <a:gd name="T1" fmla="*/ 289 h 469"/>
                <a:gd name="T2" fmla="*/ 667 w 698"/>
                <a:gd name="T3" fmla="*/ 275 h 469"/>
                <a:gd name="T4" fmla="*/ 646 w 698"/>
                <a:gd name="T5" fmla="*/ 256 h 469"/>
                <a:gd name="T6" fmla="*/ 641 w 698"/>
                <a:gd name="T7" fmla="*/ 234 h 469"/>
                <a:gd name="T8" fmla="*/ 618 w 698"/>
                <a:gd name="T9" fmla="*/ 213 h 469"/>
                <a:gd name="T10" fmla="*/ 592 w 698"/>
                <a:gd name="T11" fmla="*/ 201 h 469"/>
                <a:gd name="T12" fmla="*/ 582 w 698"/>
                <a:gd name="T13" fmla="*/ 173 h 469"/>
                <a:gd name="T14" fmla="*/ 551 w 698"/>
                <a:gd name="T15" fmla="*/ 149 h 469"/>
                <a:gd name="T16" fmla="*/ 521 w 698"/>
                <a:gd name="T17" fmla="*/ 137 h 469"/>
                <a:gd name="T18" fmla="*/ 492 w 698"/>
                <a:gd name="T19" fmla="*/ 121 h 469"/>
                <a:gd name="T20" fmla="*/ 490 w 698"/>
                <a:gd name="T21" fmla="*/ 97 h 469"/>
                <a:gd name="T22" fmla="*/ 459 w 698"/>
                <a:gd name="T23" fmla="*/ 17 h 469"/>
                <a:gd name="T24" fmla="*/ 424 w 698"/>
                <a:gd name="T25" fmla="*/ 2 h 469"/>
                <a:gd name="T26" fmla="*/ 398 w 698"/>
                <a:gd name="T27" fmla="*/ 17 h 469"/>
                <a:gd name="T28" fmla="*/ 391 w 698"/>
                <a:gd name="T29" fmla="*/ 38 h 469"/>
                <a:gd name="T30" fmla="*/ 362 w 698"/>
                <a:gd name="T31" fmla="*/ 59 h 469"/>
                <a:gd name="T32" fmla="*/ 353 w 698"/>
                <a:gd name="T33" fmla="*/ 73 h 469"/>
                <a:gd name="T34" fmla="*/ 341 w 698"/>
                <a:gd name="T35" fmla="*/ 85 h 469"/>
                <a:gd name="T36" fmla="*/ 324 w 698"/>
                <a:gd name="T37" fmla="*/ 97 h 469"/>
                <a:gd name="T38" fmla="*/ 303 w 698"/>
                <a:gd name="T39" fmla="*/ 99 h 469"/>
                <a:gd name="T40" fmla="*/ 284 w 698"/>
                <a:gd name="T41" fmla="*/ 107 h 469"/>
                <a:gd name="T42" fmla="*/ 256 w 698"/>
                <a:gd name="T43" fmla="*/ 107 h 469"/>
                <a:gd name="T44" fmla="*/ 242 w 698"/>
                <a:gd name="T45" fmla="*/ 116 h 469"/>
                <a:gd name="T46" fmla="*/ 192 w 698"/>
                <a:gd name="T47" fmla="*/ 161 h 469"/>
                <a:gd name="T48" fmla="*/ 147 w 698"/>
                <a:gd name="T49" fmla="*/ 175 h 469"/>
                <a:gd name="T50" fmla="*/ 130 w 698"/>
                <a:gd name="T51" fmla="*/ 185 h 469"/>
                <a:gd name="T52" fmla="*/ 114 w 698"/>
                <a:gd name="T53" fmla="*/ 168 h 469"/>
                <a:gd name="T54" fmla="*/ 83 w 698"/>
                <a:gd name="T55" fmla="*/ 187 h 469"/>
                <a:gd name="T56" fmla="*/ 43 w 698"/>
                <a:gd name="T57" fmla="*/ 206 h 469"/>
                <a:gd name="T58" fmla="*/ 7 w 698"/>
                <a:gd name="T59" fmla="*/ 258 h 469"/>
                <a:gd name="T60" fmla="*/ 5 w 698"/>
                <a:gd name="T61" fmla="*/ 272 h 469"/>
                <a:gd name="T62" fmla="*/ 10 w 698"/>
                <a:gd name="T63" fmla="*/ 301 h 469"/>
                <a:gd name="T64" fmla="*/ 14 w 698"/>
                <a:gd name="T65" fmla="*/ 327 h 469"/>
                <a:gd name="T66" fmla="*/ 40 w 698"/>
                <a:gd name="T67" fmla="*/ 372 h 469"/>
                <a:gd name="T68" fmla="*/ 76 w 698"/>
                <a:gd name="T69" fmla="*/ 421 h 469"/>
                <a:gd name="T70" fmla="*/ 90 w 698"/>
                <a:gd name="T71" fmla="*/ 443 h 469"/>
                <a:gd name="T72" fmla="*/ 95 w 698"/>
                <a:gd name="T73" fmla="*/ 466 h 469"/>
                <a:gd name="T74" fmla="*/ 114 w 698"/>
                <a:gd name="T75" fmla="*/ 410 h 469"/>
                <a:gd name="T76" fmla="*/ 140 w 698"/>
                <a:gd name="T77" fmla="*/ 398 h 469"/>
                <a:gd name="T78" fmla="*/ 166 w 698"/>
                <a:gd name="T79" fmla="*/ 391 h 469"/>
                <a:gd name="T80" fmla="*/ 194 w 698"/>
                <a:gd name="T81" fmla="*/ 398 h 469"/>
                <a:gd name="T82" fmla="*/ 218 w 698"/>
                <a:gd name="T83" fmla="*/ 395 h 469"/>
                <a:gd name="T84" fmla="*/ 225 w 698"/>
                <a:gd name="T85" fmla="*/ 355 h 469"/>
                <a:gd name="T86" fmla="*/ 251 w 698"/>
                <a:gd name="T87" fmla="*/ 324 h 469"/>
                <a:gd name="T88" fmla="*/ 296 w 698"/>
                <a:gd name="T89" fmla="*/ 322 h 469"/>
                <a:gd name="T90" fmla="*/ 331 w 698"/>
                <a:gd name="T91" fmla="*/ 353 h 469"/>
                <a:gd name="T92" fmla="*/ 367 w 698"/>
                <a:gd name="T93" fmla="*/ 357 h 469"/>
                <a:gd name="T94" fmla="*/ 395 w 698"/>
                <a:gd name="T95" fmla="*/ 360 h 469"/>
                <a:gd name="T96" fmla="*/ 433 w 698"/>
                <a:gd name="T97" fmla="*/ 365 h 469"/>
                <a:gd name="T98" fmla="*/ 445 w 698"/>
                <a:gd name="T99" fmla="*/ 346 h 469"/>
                <a:gd name="T100" fmla="*/ 457 w 698"/>
                <a:gd name="T101" fmla="*/ 331 h 469"/>
                <a:gd name="T102" fmla="*/ 476 w 698"/>
                <a:gd name="T103" fmla="*/ 343 h 469"/>
                <a:gd name="T104" fmla="*/ 507 w 698"/>
                <a:gd name="T105" fmla="*/ 331 h 469"/>
                <a:gd name="T106" fmla="*/ 528 w 698"/>
                <a:gd name="T107" fmla="*/ 324 h 469"/>
                <a:gd name="T108" fmla="*/ 542 w 698"/>
                <a:gd name="T109" fmla="*/ 317 h 469"/>
                <a:gd name="T110" fmla="*/ 561 w 698"/>
                <a:gd name="T111" fmla="*/ 324 h 469"/>
                <a:gd name="T112" fmla="*/ 585 w 698"/>
                <a:gd name="T113" fmla="*/ 317 h 469"/>
                <a:gd name="T114" fmla="*/ 594 w 698"/>
                <a:gd name="T115" fmla="*/ 303 h 469"/>
                <a:gd name="T116" fmla="*/ 608 w 698"/>
                <a:gd name="T117" fmla="*/ 308 h 469"/>
                <a:gd name="T118" fmla="*/ 620 w 698"/>
                <a:gd name="T119" fmla="*/ 310 h 469"/>
                <a:gd name="T120" fmla="*/ 630 w 698"/>
                <a:gd name="T121" fmla="*/ 310 h 469"/>
                <a:gd name="T122" fmla="*/ 649 w 698"/>
                <a:gd name="T123" fmla="*/ 320 h 469"/>
                <a:gd name="T124" fmla="*/ 667 w 698"/>
                <a:gd name="T125" fmla="*/ 320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8" h="469">
                  <a:moveTo>
                    <a:pt x="696" y="317"/>
                  </a:moveTo>
                  <a:lnTo>
                    <a:pt x="696" y="315"/>
                  </a:lnTo>
                  <a:lnTo>
                    <a:pt x="693" y="315"/>
                  </a:lnTo>
                  <a:lnTo>
                    <a:pt x="693" y="312"/>
                  </a:lnTo>
                  <a:lnTo>
                    <a:pt x="689" y="310"/>
                  </a:lnTo>
                  <a:lnTo>
                    <a:pt x="689" y="310"/>
                  </a:lnTo>
                  <a:lnTo>
                    <a:pt x="689" y="308"/>
                  </a:lnTo>
                  <a:lnTo>
                    <a:pt x="686" y="305"/>
                  </a:lnTo>
                  <a:lnTo>
                    <a:pt x="686" y="303"/>
                  </a:lnTo>
                  <a:lnTo>
                    <a:pt x="686" y="301"/>
                  </a:lnTo>
                  <a:lnTo>
                    <a:pt x="686" y="298"/>
                  </a:lnTo>
                  <a:lnTo>
                    <a:pt x="686" y="298"/>
                  </a:lnTo>
                  <a:lnTo>
                    <a:pt x="686" y="298"/>
                  </a:lnTo>
                  <a:lnTo>
                    <a:pt x="689" y="291"/>
                  </a:lnTo>
                  <a:lnTo>
                    <a:pt x="686" y="291"/>
                  </a:lnTo>
                  <a:lnTo>
                    <a:pt x="689" y="291"/>
                  </a:lnTo>
                  <a:lnTo>
                    <a:pt x="686" y="291"/>
                  </a:lnTo>
                  <a:lnTo>
                    <a:pt x="686" y="289"/>
                  </a:lnTo>
                  <a:lnTo>
                    <a:pt x="686" y="289"/>
                  </a:lnTo>
                  <a:lnTo>
                    <a:pt x="686" y="291"/>
                  </a:lnTo>
                  <a:lnTo>
                    <a:pt x="686" y="291"/>
                  </a:lnTo>
                  <a:lnTo>
                    <a:pt x="686" y="291"/>
                  </a:lnTo>
                  <a:lnTo>
                    <a:pt x="686" y="291"/>
                  </a:lnTo>
                  <a:lnTo>
                    <a:pt x="686" y="291"/>
                  </a:lnTo>
                  <a:lnTo>
                    <a:pt x="684" y="289"/>
                  </a:lnTo>
                  <a:lnTo>
                    <a:pt x="684" y="289"/>
                  </a:lnTo>
                  <a:lnTo>
                    <a:pt x="684" y="289"/>
                  </a:lnTo>
                  <a:lnTo>
                    <a:pt x="686" y="289"/>
                  </a:lnTo>
                  <a:lnTo>
                    <a:pt x="686" y="286"/>
                  </a:lnTo>
                  <a:lnTo>
                    <a:pt x="686" y="286"/>
                  </a:lnTo>
                  <a:lnTo>
                    <a:pt x="684" y="286"/>
                  </a:lnTo>
                  <a:lnTo>
                    <a:pt x="684" y="286"/>
                  </a:lnTo>
                  <a:lnTo>
                    <a:pt x="684" y="286"/>
                  </a:lnTo>
                  <a:lnTo>
                    <a:pt x="684" y="286"/>
                  </a:lnTo>
                  <a:lnTo>
                    <a:pt x="684" y="284"/>
                  </a:lnTo>
                  <a:lnTo>
                    <a:pt x="684" y="284"/>
                  </a:lnTo>
                  <a:lnTo>
                    <a:pt x="682" y="284"/>
                  </a:lnTo>
                  <a:lnTo>
                    <a:pt x="682" y="282"/>
                  </a:lnTo>
                  <a:lnTo>
                    <a:pt x="682" y="282"/>
                  </a:lnTo>
                  <a:lnTo>
                    <a:pt x="682" y="282"/>
                  </a:lnTo>
                  <a:lnTo>
                    <a:pt x="682" y="282"/>
                  </a:lnTo>
                  <a:lnTo>
                    <a:pt x="679" y="279"/>
                  </a:lnTo>
                  <a:lnTo>
                    <a:pt x="679" y="279"/>
                  </a:lnTo>
                  <a:lnTo>
                    <a:pt x="677" y="279"/>
                  </a:lnTo>
                  <a:lnTo>
                    <a:pt x="677" y="279"/>
                  </a:lnTo>
                  <a:lnTo>
                    <a:pt x="677" y="279"/>
                  </a:lnTo>
                  <a:lnTo>
                    <a:pt x="675" y="279"/>
                  </a:lnTo>
                  <a:lnTo>
                    <a:pt x="675" y="279"/>
                  </a:lnTo>
                  <a:lnTo>
                    <a:pt x="675" y="279"/>
                  </a:lnTo>
                  <a:lnTo>
                    <a:pt x="675" y="277"/>
                  </a:lnTo>
                  <a:lnTo>
                    <a:pt x="672" y="277"/>
                  </a:lnTo>
                  <a:lnTo>
                    <a:pt x="672" y="275"/>
                  </a:lnTo>
                  <a:lnTo>
                    <a:pt x="670" y="277"/>
                  </a:lnTo>
                  <a:lnTo>
                    <a:pt x="670" y="277"/>
                  </a:lnTo>
                  <a:lnTo>
                    <a:pt x="667" y="275"/>
                  </a:lnTo>
                  <a:lnTo>
                    <a:pt x="667" y="275"/>
                  </a:lnTo>
                  <a:lnTo>
                    <a:pt x="667" y="275"/>
                  </a:lnTo>
                  <a:lnTo>
                    <a:pt x="667" y="275"/>
                  </a:lnTo>
                  <a:lnTo>
                    <a:pt x="665" y="275"/>
                  </a:lnTo>
                  <a:lnTo>
                    <a:pt x="665" y="275"/>
                  </a:lnTo>
                  <a:lnTo>
                    <a:pt x="663" y="272"/>
                  </a:lnTo>
                  <a:lnTo>
                    <a:pt x="663" y="270"/>
                  </a:lnTo>
                  <a:lnTo>
                    <a:pt x="663" y="270"/>
                  </a:lnTo>
                  <a:lnTo>
                    <a:pt x="663" y="270"/>
                  </a:lnTo>
                  <a:lnTo>
                    <a:pt x="658" y="268"/>
                  </a:lnTo>
                  <a:lnTo>
                    <a:pt x="653" y="268"/>
                  </a:lnTo>
                  <a:lnTo>
                    <a:pt x="653" y="268"/>
                  </a:lnTo>
                  <a:lnTo>
                    <a:pt x="649" y="268"/>
                  </a:lnTo>
                  <a:lnTo>
                    <a:pt x="649" y="265"/>
                  </a:lnTo>
                  <a:lnTo>
                    <a:pt x="649" y="265"/>
                  </a:lnTo>
                  <a:lnTo>
                    <a:pt x="649" y="263"/>
                  </a:lnTo>
                  <a:lnTo>
                    <a:pt x="646" y="263"/>
                  </a:lnTo>
                  <a:lnTo>
                    <a:pt x="646" y="263"/>
                  </a:lnTo>
                  <a:lnTo>
                    <a:pt x="644" y="265"/>
                  </a:lnTo>
                  <a:lnTo>
                    <a:pt x="644" y="265"/>
                  </a:lnTo>
                  <a:lnTo>
                    <a:pt x="644" y="263"/>
                  </a:lnTo>
                  <a:lnTo>
                    <a:pt x="644" y="263"/>
                  </a:lnTo>
                  <a:lnTo>
                    <a:pt x="644" y="260"/>
                  </a:lnTo>
                  <a:lnTo>
                    <a:pt x="646" y="260"/>
                  </a:lnTo>
                  <a:lnTo>
                    <a:pt x="646" y="260"/>
                  </a:lnTo>
                  <a:lnTo>
                    <a:pt x="646" y="258"/>
                  </a:lnTo>
                  <a:lnTo>
                    <a:pt x="649" y="258"/>
                  </a:lnTo>
                  <a:lnTo>
                    <a:pt x="649" y="258"/>
                  </a:lnTo>
                  <a:lnTo>
                    <a:pt x="646" y="256"/>
                  </a:lnTo>
                  <a:lnTo>
                    <a:pt x="646" y="256"/>
                  </a:lnTo>
                  <a:lnTo>
                    <a:pt x="646" y="256"/>
                  </a:lnTo>
                  <a:lnTo>
                    <a:pt x="644" y="256"/>
                  </a:lnTo>
                  <a:lnTo>
                    <a:pt x="644" y="256"/>
                  </a:lnTo>
                  <a:lnTo>
                    <a:pt x="644" y="253"/>
                  </a:lnTo>
                  <a:lnTo>
                    <a:pt x="644" y="253"/>
                  </a:lnTo>
                  <a:lnTo>
                    <a:pt x="641" y="251"/>
                  </a:lnTo>
                  <a:lnTo>
                    <a:pt x="641" y="251"/>
                  </a:lnTo>
                  <a:lnTo>
                    <a:pt x="639" y="249"/>
                  </a:lnTo>
                  <a:lnTo>
                    <a:pt x="639" y="249"/>
                  </a:lnTo>
                  <a:lnTo>
                    <a:pt x="637" y="249"/>
                  </a:lnTo>
                  <a:lnTo>
                    <a:pt x="637" y="249"/>
                  </a:lnTo>
                  <a:lnTo>
                    <a:pt x="637" y="249"/>
                  </a:lnTo>
                  <a:lnTo>
                    <a:pt x="634" y="246"/>
                  </a:lnTo>
                  <a:lnTo>
                    <a:pt x="634" y="246"/>
                  </a:lnTo>
                  <a:lnTo>
                    <a:pt x="637" y="244"/>
                  </a:lnTo>
                  <a:lnTo>
                    <a:pt x="637" y="244"/>
                  </a:lnTo>
                  <a:lnTo>
                    <a:pt x="634" y="244"/>
                  </a:lnTo>
                  <a:lnTo>
                    <a:pt x="634" y="241"/>
                  </a:lnTo>
                  <a:lnTo>
                    <a:pt x="634" y="241"/>
                  </a:lnTo>
                  <a:lnTo>
                    <a:pt x="637" y="241"/>
                  </a:lnTo>
                  <a:lnTo>
                    <a:pt x="637" y="241"/>
                  </a:lnTo>
                  <a:lnTo>
                    <a:pt x="637" y="239"/>
                  </a:lnTo>
                  <a:lnTo>
                    <a:pt x="639" y="237"/>
                  </a:lnTo>
                  <a:lnTo>
                    <a:pt x="639" y="234"/>
                  </a:lnTo>
                  <a:lnTo>
                    <a:pt x="641" y="234"/>
                  </a:lnTo>
                  <a:lnTo>
                    <a:pt x="641" y="234"/>
                  </a:lnTo>
                  <a:lnTo>
                    <a:pt x="641" y="234"/>
                  </a:lnTo>
                  <a:lnTo>
                    <a:pt x="637" y="232"/>
                  </a:lnTo>
                  <a:lnTo>
                    <a:pt x="634" y="230"/>
                  </a:lnTo>
                  <a:lnTo>
                    <a:pt x="632" y="230"/>
                  </a:lnTo>
                  <a:lnTo>
                    <a:pt x="632" y="230"/>
                  </a:lnTo>
                  <a:lnTo>
                    <a:pt x="630" y="227"/>
                  </a:lnTo>
                  <a:lnTo>
                    <a:pt x="627" y="225"/>
                  </a:lnTo>
                  <a:lnTo>
                    <a:pt x="627" y="225"/>
                  </a:lnTo>
                  <a:lnTo>
                    <a:pt x="627" y="225"/>
                  </a:lnTo>
                  <a:lnTo>
                    <a:pt x="625" y="225"/>
                  </a:lnTo>
                  <a:lnTo>
                    <a:pt x="625" y="223"/>
                  </a:lnTo>
                  <a:lnTo>
                    <a:pt x="625" y="223"/>
                  </a:lnTo>
                  <a:lnTo>
                    <a:pt x="625" y="223"/>
                  </a:lnTo>
                  <a:lnTo>
                    <a:pt x="625" y="220"/>
                  </a:lnTo>
                  <a:lnTo>
                    <a:pt x="625" y="220"/>
                  </a:lnTo>
                  <a:lnTo>
                    <a:pt x="625" y="220"/>
                  </a:lnTo>
                  <a:lnTo>
                    <a:pt x="625" y="220"/>
                  </a:lnTo>
                  <a:lnTo>
                    <a:pt x="625" y="220"/>
                  </a:lnTo>
                  <a:lnTo>
                    <a:pt x="622" y="220"/>
                  </a:lnTo>
                  <a:lnTo>
                    <a:pt x="622" y="220"/>
                  </a:lnTo>
                  <a:lnTo>
                    <a:pt x="622" y="220"/>
                  </a:lnTo>
                  <a:lnTo>
                    <a:pt x="622" y="220"/>
                  </a:lnTo>
                  <a:lnTo>
                    <a:pt x="622" y="218"/>
                  </a:lnTo>
                  <a:lnTo>
                    <a:pt x="622" y="215"/>
                  </a:lnTo>
                  <a:lnTo>
                    <a:pt x="622" y="215"/>
                  </a:lnTo>
                  <a:lnTo>
                    <a:pt x="620" y="215"/>
                  </a:lnTo>
                  <a:lnTo>
                    <a:pt x="618" y="215"/>
                  </a:lnTo>
                  <a:lnTo>
                    <a:pt x="618" y="213"/>
                  </a:lnTo>
                  <a:lnTo>
                    <a:pt x="618" y="213"/>
                  </a:lnTo>
                  <a:lnTo>
                    <a:pt x="618" y="213"/>
                  </a:lnTo>
                  <a:lnTo>
                    <a:pt x="618" y="213"/>
                  </a:lnTo>
                  <a:lnTo>
                    <a:pt x="615" y="213"/>
                  </a:lnTo>
                  <a:lnTo>
                    <a:pt x="615" y="213"/>
                  </a:lnTo>
                  <a:lnTo>
                    <a:pt x="615" y="211"/>
                  </a:lnTo>
                  <a:lnTo>
                    <a:pt x="613" y="211"/>
                  </a:lnTo>
                  <a:lnTo>
                    <a:pt x="613" y="211"/>
                  </a:lnTo>
                  <a:lnTo>
                    <a:pt x="613" y="211"/>
                  </a:lnTo>
                  <a:lnTo>
                    <a:pt x="613" y="211"/>
                  </a:lnTo>
                  <a:lnTo>
                    <a:pt x="611" y="208"/>
                  </a:lnTo>
                  <a:lnTo>
                    <a:pt x="611" y="208"/>
                  </a:lnTo>
                  <a:lnTo>
                    <a:pt x="608" y="208"/>
                  </a:lnTo>
                  <a:lnTo>
                    <a:pt x="608" y="208"/>
                  </a:lnTo>
                  <a:lnTo>
                    <a:pt x="608" y="206"/>
                  </a:lnTo>
                  <a:lnTo>
                    <a:pt x="608" y="206"/>
                  </a:lnTo>
                  <a:lnTo>
                    <a:pt x="606" y="206"/>
                  </a:lnTo>
                  <a:lnTo>
                    <a:pt x="606" y="206"/>
                  </a:lnTo>
                  <a:lnTo>
                    <a:pt x="606" y="206"/>
                  </a:lnTo>
                  <a:lnTo>
                    <a:pt x="604" y="206"/>
                  </a:lnTo>
                  <a:lnTo>
                    <a:pt x="604" y="206"/>
                  </a:lnTo>
                  <a:lnTo>
                    <a:pt x="604" y="204"/>
                  </a:lnTo>
                  <a:lnTo>
                    <a:pt x="601" y="204"/>
                  </a:lnTo>
                  <a:lnTo>
                    <a:pt x="599" y="204"/>
                  </a:lnTo>
                  <a:lnTo>
                    <a:pt x="596" y="204"/>
                  </a:lnTo>
                  <a:lnTo>
                    <a:pt x="594" y="201"/>
                  </a:lnTo>
                  <a:lnTo>
                    <a:pt x="594" y="201"/>
                  </a:lnTo>
                  <a:lnTo>
                    <a:pt x="594" y="199"/>
                  </a:lnTo>
                  <a:lnTo>
                    <a:pt x="592" y="201"/>
                  </a:lnTo>
                  <a:lnTo>
                    <a:pt x="592" y="199"/>
                  </a:lnTo>
                  <a:lnTo>
                    <a:pt x="589" y="199"/>
                  </a:lnTo>
                  <a:lnTo>
                    <a:pt x="587" y="197"/>
                  </a:lnTo>
                  <a:lnTo>
                    <a:pt x="585" y="197"/>
                  </a:lnTo>
                  <a:lnTo>
                    <a:pt x="585" y="197"/>
                  </a:lnTo>
                  <a:lnTo>
                    <a:pt x="585" y="194"/>
                  </a:lnTo>
                  <a:lnTo>
                    <a:pt x="585" y="194"/>
                  </a:lnTo>
                  <a:lnTo>
                    <a:pt x="585" y="192"/>
                  </a:lnTo>
                  <a:lnTo>
                    <a:pt x="582" y="192"/>
                  </a:lnTo>
                  <a:lnTo>
                    <a:pt x="582" y="192"/>
                  </a:lnTo>
                  <a:lnTo>
                    <a:pt x="582" y="192"/>
                  </a:lnTo>
                  <a:lnTo>
                    <a:pt x="582" y="192"/>
                  </a:lnTo>
                  <a:lnTo>
                    <a:pt x="582" y="189"/>
                  </a:lnTo>
                  <a:lnTo>
                    <a:pt x="580" y="189"/>
                  </a:lnTo>
                  <a:lnTo>
                    <a:pt x="580" y="189"/>
                  </a:lnTo>
                  <a:lnTo>
                    <a:pt x="578" y="187"/>
                  </a:lnTo>
                  <a:lnTo>
                    <a:pt x="575" y="185"/>
                  </a:lnTo>
                  <a:lnTo>
                    <a:pt x="575" y="185"/>
                  </a:lnTo>
                  <a:lnTo>
                    <a:pt x="575" y="185"/>
                  </a:lnTo>
                  <a:lnTo>
                    <a:pt x="578" y="182"/>
                  </a:lnTo>
                  <a:lnTo>
                    <a:pt x="580" y="182"/>
                  </a:lnTo>
                  <a:lnTo>
                    <a:pt x="582" y="180"/>
                  </a:lnTo>
                  <a:lnTo>
                    <a:pt x="582" y="180"/>
                  </a:lnTo>
                  <a:lnTo>
                    <a:pt x="582" y="178"/>
                  </a:lnTo>
                  <a:lnTo>
                    <a:pt x="582" y="178"/>
                  </a:lnTo>
                  <a:lnTo>
                    <a:pt x="580" y="178"/>
                  </a:lnTo>
                  <a:lnTo>
                    <a:pt x="582" y="175"/>
                  </a:lnTo>
                  <a:lnTo>
                    <a:pt x="582" y="173"/>
                  </a:lnTo>
                  <a:lnTo>
                    <a:pt x="580" y="173"/>
                  </a:lnTo>
                  <a:lnTo>
                    <a:pt x="580" y="170"/>
                  </a:lnTo>
                  <a:lnTo>
                    <a:pt x="580" y="170"/>
                  </a:lnTo>
                  <a:lnTo>
                    <a:pt x="580" y="168"/>
                  </a:lnTo>
                  <a:lnTo>
                    <a:pt x="578" y="168"/>
                  </a:lnTo>
                  <a:lnTo>
                    <a:pt x="578" y="168"/>
                  </a:lnTo>
                  <a:lnTo>
                    <a:pt x="578" y="168"/>
                  </a:lnTo>
                  <a:lnTo>
                    <a:pt x="578" y="168"/>
                  </a:lnTo>
                  <a:lnTo>
                    <a:pt x="575" y="168"/>
                  </a:lnTo>
                  <a:lnTo>
                    <a:pt x="575" y="166"/>
                  </a:lnTo>
                  <a:lnTo>
                    <a:pt x="573" y="166"/>
                  </a:lnTo>
                  <a:lnTo>
                    <a:pt x="573" y="168"/>
                  </a:lnTo>
                  <a:lnTo>
                    <a:pt x="570" y="168"/>
                  </a:lnTo>
                  <a:lnTo>
                    <a:pt x="570" y="166"/>
                  </a:lnTo>
                  <a:lnTo>
                    <a:pt x="568" y="166"/>
                  </a:lnTo>
                  <a:lnTo>
                    <a:pt x="566" y="163"/>
                  </a:lnTo>
                  <a:lnTo>
                    <a:pt x="566" y="163"/>
                  </a:lnTo>
                  <a:lnTo>
                    <a:pt x="566" y="161"/>
                  </a:lnTo>
                  <a:lnTo>
                    <a:pt x="563" y="161"/>
                  </a:lnTo>
                  <a:lnTo>
                    <a:pt x="563" y="161"/>
                  </a:lnTo>
                  <a:lnTo>
                    <a:pt x="563" y="161"/>
                  </a:lnTo>
                  <a:lnTo>
                    <a:pt x="563" y="159"/>
                  </a:lnTo>
                  <a:lnTo>
                    <a:pt x="563" y="156"/>
                  </a:lnTo>
                  <a:lnTo>
                    <a:pt x="563" y="156"/>
                  </a:lnTo>
                  <a:lnTo>
                    <a:pt x="559" y="152"/>
                  </a:lnTo>
                  <a:lnTo>
                    <a:pt x="556" y="152"/>
                  </a:lnTo>
                  <a:lnTo>
                    <a:pt x="554" y="152"/>
                  </a:lnTo>
                  <a:lnTo>
                    <a:pt x="551" y="149"/>
                  </a:lnTo>
                  <a:lnTo>
                    <a:pt x="549" y="149"/>
                  </a:lnTo>
                  <a:lnTo>
                    <a:pt x="549" y="149"/>
                  </a:lnTo>
                  <a:lnTo>
                    <a:pt x="547" y="149"/>
                  </a:lnTo>
                  <a:lnTo>
                    <a:pt x="542" y="149"/>
                  </a:lnTo>
                  <a:lnTo>
                    <a:pt x="540" y="149"/>
                  </a:lnTo>
                  <a:lnTo>
                    <a:pt x="540" y="149"/>
                  </a:lnTo>
                  <a:lnTo>
                    <a:pt x="537" y="149"/>
                  </a:lnTo>
                  <a:lnTo>
                    <a:pt x="537" y="149"/>
                  </a:lnTo>
                  <a:lnTo>
                    <a:pt x="537" y="149"/>
                  </a:lnTo>
                  <a:lnTo>
                    <a:pt x="537" y="147"/>
                  </a:lnTo>
                  <a:lnTo>
                    <a:pt x="537" y="147"/>
                  </a:lnTo>
                  <a:lnTo>
                    <a:pt x="535" y="147"/>
                  </a:lnTo>
                  <a:lnTo>
                    <a:pt x="530" y="147"/>
                  </a:lnTo>
                  <a:lnTo>
                    <a:pt x="530" y="147"/>
                  </a:lnTo>
                  <a:lnTo>
                    <a:pt x="530" y="147"/>
                  </a:lnTo>
                  <a:lnTo>
                    <a:pt x="530" y="147"/>
                  </a:lnTo>
                  <a:lnTo>
                    <a:pt x="530" y="147"/>
                  </a:lnTo>
                  <a:lnTo>
                    <a:pt x="528" y="147"/>
                  </a:lnTo>
                  <a:lnTo>
                    <a:pt x="528" y="147"/>
                  </a:lnTo>
                  <a:lnTo>
                    <a:pt x="528" y="147"/>
                  </a:lnTo>
                  <a:lnTo>
                    <a:pt x="525" y="147"/>
                  </a:lnTo>
                  <a:lnTo>
                    <a:pt x="523" y="147"/>
                  </a:lnTo>
                  <a:lnTo>
                    <a:pt x="523" y="144"/>
                  </a:lnTo>
                  <a:lnTo>
                    <a:pt x="521" y="144"/>
                  </a:lnTo>
                  <a:lnTo>
                    <a:pt x="521" y="142"/>
                  </a:lnTo>
                  <a:lnTo>
                    <a:pt x="521" y="142"/>
                  </a:lnTo>
                  <a:lnTo>
                    <a:pt x="521" y="140"/>
                  </a:lnTo>
                  <a:lnTo>
                    <a:pt x="521" y="137"/>
                  </a:lnTo>
                  <a:lnTo>
                    <a:pt x="523" y="133"/>
                  </a:lnTo>
                  <a:lnTo>
                    <a:pt x="523" y="133"/>
                  </a:lnTo>
                  <a:lnTo>
                    <a:pt x="525" y="130"/>
                  </a:lnTo>
                  <a:lnTo>
                    <a:pt x="525" y="130"/>
                  </a:lnTo>
                  <a:lnTo>
                    <a:pt x="525" y="130"/>
                  </a:lnTo>
                  <a:lnTo>
                    <a:pt x="525" y="128"/>
                  </a:lnTo>
                  <a:lnTo>
                    <a:pt x="525" y="128"/>
                  </a:lnTo>
                  <a:lnTo>
                    <a:pt x="525" y="126"/>
                  </a:lnTo>
                  <a:lnTo>
                    <a:pt x="525" y="126"/>
                  </a:lnTo>
                  <a:lnTo>
                    <a:pt x="525" y="126"/>
                  </a:lnTo>
                  <a:lnTo>
                    <a:pt x="525" y="123"/>
                  </a:lnTo>
                  <a:lnTo>
                    <a:pt x="523" y="123"/>
                  </a:lnTo>
                  <a:lnTo>
                    <a:pt x="523" y="123"/>
                  </a:lnTo>
                  <a:lnTo>
                    <a:pt x="518" y="126"/>
                  </a:lnTo>
                  <a:lnTo>
                    <a:pt x="514" y="123"/>
                  </a:lnTo>
                  <a:lnTo>
                    <a:pt x="511" y="123"/>
                  </a:lnTo>
                  <a:lnTo>
                    <a:pt x="511" y="123"/>
                  </a:lnTo>
                  <a:lnTo>
                    <a:pt x="509" y="123"/>
                  </a:lnTo>
                  <a:lnTo>
                    <a:pt x="507" y="123"/>
                  </a:lnTo>
                  <a:lnTo>
                    <a:pt x="502" y="123"/>
                  </a:lnTo>
                  <a:lnTo>
                    <a:pt x="502" y="123"/>
                  </a:lnTo>
                  <a:lnTo>
                    <a:pt x="499" y="123"/>
                  </a:lnTo>
                  <a:lnTo>
                    <a:pt x="499" y="123"/>
                  </a:lnTo>
                  <a:lnTo>
                    <a:pt x="497" y="123"/>
                  </a:lnTo>
                  <a:lnTo>
                    <a:pt x="495" y="123"/>
                  </a:lnTo>
                  <a:lnTo>
                    <a:pt x="495" y="123"/>
                  </a:lnTo>
                  <a:lnTo>
                    <a:pt x="492" y="123"/>
                  </a:lnTo>
                  <a:lnTo>
                    <a:pt x="492" y="121"/>
                  </a:lnTo>
                  <a:lnTo>
                    <a:pt x="492" y="121"/>
                  </a:lnTo>
                  <a:lnTo>
                    <a:pt x="490" y="121"/>
                  </a:lnTo>
                  <a:lnTo>
                    <a:pt x="490" y="123"/>
                  </a:lnTo>
                  <a:lnTo>
                    <a:pt x="488" y="123"/>
                  </a:lnTo>
                  <a:lnTo>
                    <a:pt x="488" y="123"/>
                  </a:lnTo>
                  <a:lnTo>
                    <a:pt x="488" y="123"/>
                  </a:lnTo>
                  <a:lnTo>
                    <a:pt x="485" y="121"/>
                  </a:lnTo>
                  <a:lnTo>
                    <a:pt x="485" y="121"/>
                  </a:lnTo>
                  <a:lnTo>
                    <a:pt x="485" y="118"/>
                  </a:lnTo>
                  <a:lnTo>
                    <a:pt x="485" y="118"/>
                  </a:lnTo>
                  <a:lnTo>
                    <a:pt x="488" y="116"/>
                  </a:lnTo>
                  <a:lnTo>
                    <a:pt x="490" y="114"/>
                  </a:lnTo>
                  <a:lnTo>
                    <a:pt x="490" y="111"/>
                  </a:lnTo>
                  <a:lnTo>
                    <a:pt x="490" y="109"/>
                  </a:lnTo>
                  <a:lnTo>
                    <a:pt x="490" y="107"/>
                  </a:lnTo>
                  <a:lnTo>
                    <a:pt x="488" y="107"/>
                  </a:lnTo>
                  <a:lnTo>
                    <a:pt x="488" y="109"/>
                  </a:lnTo>
                  <a:lnTo>
                    <a:pt x="485" y="109"/>
                  </a:lnTo>
                  <a:lnTo>
                    <a:pt x="483" y="109"/>
                  </a:lnTo>
                  <a:lnTo>
                    <a:pt x="483" y="107"/>
                  </a:lnTo>
                  <a:lnTo>
                    <a:pt x="483" y="107"/>
                  </a:lnTo>
                  <a:lnTo>
                    <a:pt x="485" y="99"/>
                  </a:lnTo>
                  <a:lnTo>
                    <a:pt x="485" y="99"/>
                  </a:lnTo>
                  <a:lnTo>
                    <a:pt x="485" y="97"/>
                  </a:lnTo>
                  <a:lnTo>
                    <a:pt x="485" y="97"/>
                  </a:lnTo>
                  <a:lnTo>
                    <a:pt x="488" y="97"/>
                  </a:lnTo>
                  <a:lnTo>
                    <a:pt x="488" y="97"/>
                  </a:lnTo>
                  <a:lnTo>
                    <a:pt x="490" y="97"/>
                  </a:lnTo>
                  <a:lnTo>
                    <a:pt x="490" y="97"/>
                  </a:lnTo>
                  <a:lnTo>
                    <a:pt x="492" y="95"/>
                  </a:lnTo>
                  <a:lnTo>
                    <a:pt x="492" y="92"/>
                  </a:lnTo>
                  <a:lnTo>
                    <a:pt x="495" y="92"/>
                  </a:lnTo>
                  <a:lnTo>
                    <a:pt x="492" y="92"/>
                  </a:lnTo>
                  <a:lnTo>
                    <a:pt x="492" y="90"/>
                  </a:lnTo>
                  <a:lnTo>
                    <a:pt x="492" y="90"/>
                  </a:lnTo>
                  <a:lnTo>
                    <a:pt x="495" y="85"/>
                  </a:lnTo>
                  <a:lnTo>
                    <a:pt x="495" y="85"/>
                  </a:lnTo>
                  <a:lnTo>
                    <a:pt x="495" y="83"/>
                  </a:lnTo>
                  <a:lnTo>
                    <a:pt x="495" y="83"/>
                  </a:lnTo>
                  <a:lnTo>
                    <a:pt x="492" y="83"/>
                  </a:lnTo>
                  <a:lnTo>
                    <a:pt x="492" y="83"/>
                  </a:lnTo>
                  <a:lnTo>
                    <a:pt x="492" y="83"/>
                  </a:lnTo>
                  <a:lnTo>
                    <a:pt x="492" y="81"/>
                  </a:lnTo>
                  <a:lnTo>
                    <a:pt x="492" y="81"/>
                  </a:lnTo>
                  <a:lnTo>
                    <a:pt x="492" y="78"/>
                  </a:lnTo>
                  <a:lnTo>
                    <a:pt x="492" y="78"/>
                  </a:lnTo>
                  <a:lnTo>
                    <a:pt x="492" y="76"/>
                  </a:lnTo>
                  <a:lnTo>
                    <a:pt x="495" y="73"/>
                  </a:lnTo>
                  <a:lnTo>
                    <a:pt x="495" y="71"/>
                  </a:lnTo>
                  <a:lnTo>
                    <a:pt x="495" y="71"/>
                  </a:lnTo>
                  <a:lnTo>
                    <a:pt x="495" y="62"/>
                  </a:lnTo>
                  <a:lnTo>
                    <a:pt x="492" y="59"/>
                  </a:lnTo>
                  <a:lnTo>
                    <a:pt x="485" y="45"/>
                  </a:lnTo>
                  <a:lnTo>
                    <a:pt x="476" y="31"/>
                  </a:lnTo>
                  <a:lnTo>
                    <a:pt x="466" y="21"/>
                  </a:lnTo>
                  <a:lnTo>
                    <a:pt x="459" y="17"/>
                  </a:lnTo>
                  <a:lnTo>
                    <a:pt x="452" y="5"/>
                  </a:lnTo>
                  <a:lnTo>
                    <a:pt x="452" y="5"/>
                  </a:lnTo>
                  <a:lnTo>
                    <a:pt x="450" y="2"/>
                  </a:lnTo>
                  <a:lnTo>
                    <a:pt x="445" y="2"/>
                  </a:lnTo>
                  <a:lnTo>
                    <a:pt x="445" y="2"/>
                  </a:lnTo>
                  <a:lnTo>
                    <a:pt x="443" y="0"/>
                  </a:lnTo>
                  <a:lnTo>
                    <a:pt x="443" y="0"/>
                  </a:lnTo>
                  <a:lnTo>
                    <a:pt x="440" y="0"/>
                  </a:lnTo>
                  <a:lnTo>
                    <a:pt x="440" y="0"/>
                  </a:lnTo>
                  <a:lnTo>
                    <a:pt x="438" y="0"/>
                  </a:lnTo>
                  <a:lnTo>
                    <a:pt x="438" y="0"/>
                  </a:lnTo>
                  <a:lnTo>
                    <a:pt x="438" y="0"/>
                  </a:lnTo>
                  <a:lnTo>
                    <a:pt x="436" y="0"/>
                  </a:lnTo>
                  <a:lnTo>
                    <a:pt x="436" y="0"/>
                  </a:lnTo>
                  <a:lnTo>
                    <a:pt x="433" y="0"/>
                  </a:lnTo>
                  <a:lnTo>
                    <a:pt x="433" y="0"/>
                  </a:lnTo>
                  <a:lnTo>
                    <a:pt x="433" y="0"/>
                  </a:lnTo>
                  <a:lnTo>
                    <a:pt x="431" y="0"/>
                  </a:lnTo>
                  <a:lnTo>
                    <a:pt x="431" y="0"/>
                  </a:lnTo>
                  <a:lnTo>
                    <a:pt x="431" y="0"/>
                  </a:lnTo>
                  <a:lnTo>
                    <a:pt x="431" y="0"/>
                  </a:lnTo>
                  <a:lnTo>
                    <a:pt x="428" y="0"/>
                  </a:lnTo>
                  <a:lnTo>
                    <a:pt x="428" y="2"/>
                  </a:lnTo>
                  <a:lnTo>
                    <a:pt x="426" y="2"/>
                  </a:lnTo>
                  <a:lnTo>
                    <a:pt x="426" y="2"/>
                  </a:lnTo>
                  <a:lnTo>
                    <a:pt x="426" y="2"/>
                  </a:lnTo>
                  <a:lnTo>
                    <a:pt x="424" y="2"/>
                  </a:lnTo>
                  <a:lnTo>
                    <a:pt x="424" y="2"/>
                  </a:lnTo>
                  <a:lnTo>
                    <a:pt x="424" y="2"/>
                  </a:lnTo>
                  <a:lnTo>
                    <a:pt x="421" y="5"/>
                  </a:lnTo>
                  <a:lnTo>
                    <a:pt x="421" y="5"/>
                  </a:lnTo>
                  <a:lnTo>
                    <a:pt x="421" y="5"/>
                  </a:lnTo>
                  <a:lnTo>
                    <a:pt x="419" y="5"/>
                  </a:lnTo>
                  <a:lnTo>
                    <a:pt x="419" y="5"/>
                  </a:lnTo>
                  <a:lnTo>
                    <a:pt x="419" y="5"/>
                  </a:lnTo>
                  <a:lnTo>
                    <a:pt x="417" y="7"/>
                  </a:lnTo>
                  <a:lnTo>
                    <a:pt x="417" y="7"/>
                  </a:lnTo>
                  <a:lnTo>
                    <a:pt x="417" y="10"/>
                  </a:lnTo>
                  <a:lnTo>
                    <a:pt x="414" y="10"/>
                  </a:lnTo>
                  <a:lnTo>
                    <a:pt x="414" y="10"/>
                  </a:lnTo>
                  <a:lnTo>
                    <a:pt x="410" y="7"/>
                  </a:lnTo>
                  <a:lnTo>
                    <a:pt x="407" y="10"/>
                  </a:lnTo>
                  <a:lnTo>
                    <a:pt x="407" y="10"/>
                  </a:lnTo>
                  <a:lnTo>
                    <a:pt x="407" y="12"/>
                  </a:lnTo>
                  <a:lnTo>
                    <a:pt x="407" y="12"/>
                  </a:lnTo>
                  <a:lnTo>
                    <a:pt x="407" y="12"/>
                  </a:lnTo>
                  <a:lnTo>
                    <a:pt x="407" y="14"/>
                  </a:lnTo>
                  <a:lnTo>
                    <a:pt x="402" y="14"/>
                  </a:lnTo>
                  <a:lnTo>
                    <a:pt x="402" y="14"/>
                  </a:lnTo>
                  <a:lnTo>
                    <a:pt x="400" y="17"/>
                  </a:lnTo>
                  <a:lnTo>
                    <a:pt x="400" y="17"/>
                  </a:lnTo>
                  <a:lnTo>
                    <a:pt x="400" y="17"/>
                  </a:lnTo>
                  <a:lnTo>
                    <a:pt x="400" y="17"/>
                  </a:lnTo>
                  <a:lnTo>
                    <a:pt x="398" y="17"/>
                  </a:lnTo>
                  <a:lnTo>
                    <a:pt x="398" y="17"/>
                  </a:lnTo>
                  <a:lnTo>
                    <a:pt x="398" y="17"/>
                  </a:lnTo>
                  <a:lnTo>
                    <a:pt x="395" y="17"/>
                  </a:lnTo>
                  <a:lnTo>
                    <a:pt x="395" y="17"/>
                  </a:lnTo>
                  <a:lnTo>
                    <a:pt x="395" y="17"/>
                  </a:lnTo>
                  <a:lnTo>
                    <a:pt x="395" y="17"/>
                  </a:lnTo>
                  <a:lnTo>
                    <a:pt x="395" y="19"/>
                  </a:lnTo>
                  <a:lnTo>
                    <a:pt x="393" y="19"/>
                  </a:lnTo>
                  <a:lnTo>
                    <a:pt x="393" y="19"/>
                  </a:lnTo>
                  <a:lnTo>
                    <a:pt x="393" y="19"/>
                  </a:lnTo>
                  <a:lnTo>
                    <a:pt x="391" y="19"/>
                  </a:lnTo>
                  <a:lnTo>
                    <a:pt x="391" y="19"/>
                  </a:lnTo>
                  <a:lnTo>
                    <a:pt x="391" y="21"/>
                  </a:lnTo>
                  <a:lnTo>
                    <a:pt x="391" y="24"/>
                  </a:lnTo>
                  <a:lnTo>
                    <a:pt x="391" y="24"/>
                  </a:lnTo>
                  <a:lnTo>
                    <a:pt x="391" y="24"/>
                  </a:lnTo>
                  <a:lnTo>
                    <a:pt x="391" y="26"/>
                  </a:lnTo>
                  <a:lnTo>
                    <a:pt x="391" y="28"/>
                  </a:lnTo>
                  <a:lnTo>
                    <a:pt x="391" y="28"/>
                  </a:lnTo>
                  <a:lnTo>
                    <a:pt x="393" y="28"/>
                  </a:lnTo>
                  <a:lnTo>
                    <a:pt x="393" y="31"/>
                  </a:lnTo>
                  <a:lnTo>
                    <a:pt x="393" y="31"/>
                  </a:lnTo>
                  <a:lnTo>
                    <a:pt x="393" y="31"/>
                  </a:lnTo>
                  <a:lnTo>
                    <a:pt x="393" y="31"/>
                  </a:lnTo>
                  <a:lnTo>
                    <a:pt x="393" y="31"/>
                  </a:lnTo>
                  <a:lnTo>
                    <a:pt x="391" y="33"/>
                  </a:lnTo>
                  <a:lnTo>
                    <a:pt x="391" y="36"/>
                  </a:lnTo>
                  <a:lnTo>
                    <a:pt x="391" y="36"/>
                  </a:lnTo>
                  <a:lnTo>
                    <a:pt x="391" y="36"/>
                  </a:lnTo>
                  <a:lnTo>
                    <a:pt x="391" y="38"/>
                  </a:lnTo>
                  <a:lnTo>
                    <a:pt x="391" y="38"/>
                  </a:lnTo>
                  <a:lnTo>
                    <a:pt x="391" y="38"/>
                  </a:lnTo>
                  <a:lnTo>
                    <a:pt x="391" y="38"/>
                  </a:lnTo>
                  <a:lnTo>
                    <a:pt x="391" y="38"/>
                  </a:lnTo>
                  <a:lnTo>
                    <a:pt x="388" y="38"/>
                  </a:lnTo>
                  <a:lnTo>
                    <a:pt x="388" y="40"/>
                  </a:lnTo>
                  <a:lnTo>
                    <a:pt x="388" y="40"/>
                  </a:lnTo>
                  <a:lnTo>
                    <a:pt x="386" y="40"/>
                  </a:lnTo>
                  <a:lnTo>
                    <a:pt x="386" y="40"/>
                  </a:lnTo>
                  <a:lnTo>
                    <a:pt x="384" y="43"/>
                  </a:lnTo>
                  <a:lnTo>
                    <a:pt x="384" y="43"/>
                  </a:lnTo>
                  <a:lnTo>
                    <a:pt x="384" y="43"/>
                  </a:lnTo>
                  <a:lnTo>
                    <a:pt x="384" y="43"/>
                  </a:lnTo>
                  <a:lnTo>
                    <a:pt x="384" y="43"/>
                  </a:lnTo>
                  <a:lnTo>
                    <a:pt x="381" y="43"/>
                  </a:lnTo>
                  <a:lnTo>
                    <a:pt x="381" y="43"/>
                  </a:lnTo>
                  <a:lnTo>
                    <a:pt x="379" y="45"/>
                  </a:lnTo>
                  <a:lnTo>
                    <a:pt x="376" y="52"/>
                  </a:lnTo>
                  <a:lnTo>
                    <a:pt x="374" y="52"/>
                  </a:lnTo>
                  <a:lnTo>
                    <a:pt x="372" y="55"/>
                  </a:lnTo>
                  <a:lnTo>
                    <a:pt x="372" y="55"/>
                  </a:lnTo>
                  <a:lnTo>
                    <a:pt x="369" y="55"/>
                  </a:lnTo>
                  <a:lnTo>
                    <a:pt x="367" y="55"/>
                  </a:lnTo>
                  <a:lnTo>
                    <a:pt x="367" y="55"/>
                  </a:lnTo>
                  <a:lnTo>
                    <a:pt x="367" y="55"/>
                  </a:lnTo>
                  <a:lnTo>
                    <a:pt x="365" y="57"/>
                  </a:lnTo>
                  <a:lnTo>
                    <a:pt x="365" y="59"/>
                  </a:lnTo>
                  <a:lnTo>
                    <a:pt x="362" y="59"/>
                  </a:lnTo>
                  <a:lnTo>
                    <a:pt x="362" y="59"/>
                  </a:lnTo>
                  <a:lnTo>
                    <a:pt x="360" y="62"/>
                  </a:lnTo>
                  <a:lnTo>
                    <a:pt x="360" y="62"/>
                  </a:lnTo>
                  <a:lnTo>
                    <a:pt x="357" y="64"/>
                  </a:lnTo>
                  <a:lnTo>
                    <a:pt x="357" y="64"/>
                  </a:lnTo>
                  <a:lnTo>
                    <a:pt x="357" y="66"/>
                  </a:lnTo>
                  <a:lnTo>
                    <a:pt x="357" y="66"/>
                  </a:lnTo>
                  <a:lnTo>
                    <a:pt x="357" y="66"/>
                  </a:lnTo>
                  <a:lnTo>
                    <a:pt x="357" y="66"/>
                  </a:lnTo>
                  <a:lnTo>
                    <a:pt x="357" y="66"/>
                  </a:lnTo>
                  <a:lnTo>
                    <a:pt x="357" y="66"/>
                  </a:lnTo>
                  <a:lnTo>
                    <a:pt x="357" y="66"/>
                  </a:lnTo>
                  <a:lnTo>
                    <a:pt x="357" y="66"/>
                  </a:lnTo>
                  <a:lnTo>
                    <a:pt x="355" y="66"/>
                  </a:lnTo>
                  <a:lnTo>
                    <a:pt x="355" y="66"/>
                  </a:lnTo>
                  <a:lnTo>
                    <a:pt x="355" y="66"/>
                  </a:lnTo>
                  <a:lnTo>
                    <a:pt x="355" y="66"/>
                  </a:lnTo>
                  <a:lnTo>
                    <a:pt x="355" y="66"/>
                  </a:lnTo>
                  <a:lnTo>
                    <a:pt x="355" y="66"/>
                  </a:lnTo>
                  <a:lnTo>
                    <a:pt x="355" y="66"/>
                  </a:lnTo>
                  <a:lnTo>
                    <a:pt x="355" y="66"/>
                  </a:lnTo>
                  <a:lnTo>
                    <a:pt x="355" y="66"/>
                  </a:lnTo>
                  <a:lnTo>
                    <a:pt x="353" y="66"/>
                  </a:lnTo>
                  <a:lnTo>
                    <a:pt x="353" y="66"/>
                  </a:lnTo>
                  <a:lnTo>
                    <a:pt x="353" y="69"/>
                  </a:lnTo>
                  <a:lnTo>
                    <a:pt x="353" y="69"/>
                  </a:lnTo>
                  <a:lnTo>
                    <a:pt x="353" y="71"/>
                  </a:lnTo>
                  <a:lnTo>
                    <a:pt x="353" y="73"/>
                  </a:lnTo>
                  <a:lnTo>
                    <a:pt x="353" y="73"/>
                  </a:lnTo>
                  <a:lnTo>
                    <a:pt x="350" y="73"/>
                  </a:lnTo>
                  <a:lnTo>
                    <a:pt x="350" y="73"/>
                  </a:lnTo>
                  <a:lnTo>
                    <a:pt x="353" y="73"/>
                  </a:lnTo>
                  <a:lnTo>
                    <a:pt x="353" y="73"/>
                  </a:lnTo>
                  <a:lnTo>
                    <a:pt x="353" y="76"/>
                  </a:lnTo>
                  <a:lnTo>
                    <a:pt x="350" y="73"/>
                  </a:lnTo>
                  <a:lnTo>
                    <a:pt x="350" y="76"/>
                  </a:lnTo>
                  <a:lnTo>
                    <a:pt x="350" y="76"/>
                  </a:lnTo>
                  <a:lnTo>
                    <a:pt x="350" y="76"/>
                  </a:lnTo>
                  <a:lnTo>
                    <a:pt x="350" y="76"/>
                  </a:lnTo>
                  <a:lnTo>
                    <a:pt x="348" y="76"/>
                  </a:lnTo>
                  <a:lnTo>
                    <a:pt x="348" y="78"/>
                  </a:lnTo>
                  <a:lnTo>
                    <a:pt x="348" y="78"/>
                  </a:lnTo>
                  <a:lnTo>
                    <a:pt x="346" y="81"/>
                  </a:lnTo>
                  <a:lnTo>
                    <a:pt x="346" y="81"/>
                  </a:lnTo>
                  <a:lnTo>
                    <a:pt x="343" y="81"/>
                  </a:lnTo>
                  <a:lnTo>
                    <a:pt x="343" y="83"/>
                  </a:lnTo>
                  <a:lnTo>
                    <a:pt x="343" y="83"/>
                  </a:lnTo>
                  <a:lnTo>
                    <a:pt x="343" y="85"/>
                  </a:lnTo>
                  <a:lnTo>
                    <a:pt x="343" y="85"/>
                  </a:lnTo>
                  <a:lnTo>
                    <a:pt x="343" y="85"/>
                  </a:lnTo>
                  <a:lnTo>
                    <a:pt x="343" y="85"/>
                  </a:lnTo>
                  <a:lnTo>
                    <a:pt x="343" y="85"/>
                  </a:lnTo>
                  <a:lnTo>
                    <a:pt x="343" y="85"/>
                  </a:lnTo>
                  <a:lnTo>
                    <a:pt x="341" y="85"/>
                  </a:lnTo>
                  <a:lnTo>
                    <a:pt x="341" y="85"/>
                  </a:lnTo>
                  <a:lnTo>
                    <a:pt x="341" y="85"/>
                  </a:lnTo>
                  <a:lnTo>
                    <a:pt x="341" y="85"/>
                  </a:lnTo>
                  <a:lnTo>
                    <a:pt x="341" y="85"/>
                  </a:lnTo>
                  <a:lnTo>
                    <a:pt x="341" y="88"/>
                  </a:lnTo>
                  <a:lnTo>
                    <a:pt x="341" y="88"/>
                  </a:lnTo>
                  <a:lnTo>
                    <a:pt x="339" y="88"/>
                  </a:lnTo>
                  <a:lnTo>
                    <a:pt x="339" y="88"/>
                  </a:lnTo>
                  <a:lnTo>
                    <a:pt x="336" y="88"/>
                  </a:lnTo>
                  <a:lnTo>
                    <a:pt x="334" y="90"/>
                  </a:lnTo>
                  <a:lnTo>
                    <a:pt x="336" y="90"/>
                  </a:lnTo>
                  <a:lnTo>
                    <a:pt x="331" y="90"/>
                  </a:lnTo>
                  <a:lnTo>
                    <a:pt x="331" y="90"/>
                  </a:lnTo>
                  <a:lnTo>
                    <a:pt x="331" y="90"/>
                  </a:lnTo>
                  <a:lnTo>
                    <a:pt x="331" y="90"/>
                  </a:lnTo>
                  <a:lnTo>
                    <a:pt x="329" y="90"/>
                  </a:lnTo>
                  <a:lnTo>
                    <a:pt x="329" y="90"/>
                  </a:lnTo>
                  <a:lnTo>
                    <a:pt x="329" y="90"/>
                  </a:lnTo>
                  <a:lnTo>
                    <a:pt x="329" y="90"/>
                  </a:lnTo>
                  <a:lnTo>
                    <a:pt x="329" y="90"/>
                  </a:lnTo>
                  <a:lnTo>
                    <a:pt x="329" y="92"/>
                  </a:lnTo>
                  <a:lnTo>
                    <a:pt x="327" y="92"/>
                  </a:lnTo>
                  <a:lnTo>
                    <a:pt x="327" y="92"/>
                  </a:lnTo>
                  <a:lnTo>
                    <a:pt x="327" y="92"/>
                  </a:lnTo>
                  <a:lnTo>
                    <a:pt x="327" y="92"/>
                  </a:lnTo>
                  <a:lnTo>
                    <a:pt x="327" y="95"/>
                  </a:lnTo>
                  <a:lnTo>
                    <a:pt x="327" y="95"/>
                  </a:lnTo>
                  <a:lnTo>
                    <a:pt x="327" y="95"/>
                  </a:lnTo>
                  <a:lnTo>
                    <a:pt x="324" y="97"/>
                  </a:lnTo>
                  <a:lnTo>
                    <a:pt x="324" y="97"/>
                  </a:lnTo>
                  <a:lnTo>
                    <a:pt x="324" y="99"/>
                  </a:lnTo>
                  <a:lnTo>
                    <a:pt x="322" y="99"/>
                  </a:lnTo>
                  <a:lnTo>
                    <a:pt x="322" y="99"/>
                  </a:lnTo>
                  <a:lnTo>
                    <a:pt x="322" y="99"/>
                  </a:lnTo>
                  <a:lnTo>
                    <a:pt x="322" y="99"/>
                  </a:lnTo>
                  <a:lnTo>
                    <a:pt x="320" y="102"/>
                  </a:lnTo>
                  <a:lnTo>
                    <a:pt x="320" y="102"/>
                  </a:lnTo>
                  <a:lnTo>
                    <a:pt x="320" y="102"/>
                  </a:lnTo>
                  <a:lnTo>
                    <a:pt x="315" y="102"/>
                  </a:lnTo>
                  <a:lnTo>
                    <a:pt x="313" y="102"/>
                  </a:lnTo>
                  <a:lnTo>
                    <a:pt x="313" y="99"/>
                  </a:lnTo>
                  <a:lnTo>
                    <a:pt x="310" y="99"/>
                  </a:lnTo>
                  <a:lnTo>
                    <a:pt x="310" y="99"/>
                  </a:lnTo>
                  <a:lnTo>
                    <a:pt x="310" y="99"/>
                  </a:lnTo>
                  <a:lnTo>
                    <a:pt x="308" y="102"/>
                  </a:lnTo>
                  <a:lnTo>
                    <a:pt x="308" y="102"/>
                  </a:lnTo>
                  <a:lnTo>
                    <a:pt x="308" y="102"/>
                  </a:lnTo>
                  <a:lnTo>
                    <a:pt x="305" y="99"/>
                  </a:lnTo>
                  <a:lnTo>
                    <a:pt x="305" y="99"/>
                  </a:lnTo>
                  <a:lnTo>
                    <a:pt x="305" y="99"/>
                  </a:lnTo>
                  <a:lnTo>
                    <a:pt x="305" y="99"/>
                  </a:lnTo>
                  <a:lnTo>
                    <a:pt x="305" y="99"/>
                  </a:lnTo>
                  <a:lnTo>
                    <a:pt x="305" y="99"/>
                  </a:lnTo>
                  <a:lnTo>
                    <a:pt x="305" y="99"/>
                  </a:lnTo>
                  <a:lnTo>
                    <a:pt x="303" y="99"/>
                  </a:lnTo>
                  <a:lnTo>
                    <a:pt x="303" y="99"/>
                  </a:lnTo>
                  <a:lnTo>
                    <a:pt x="303" y="99"/>
                  </a:lnTo>
                  <a:lnTo>
                    <a:pt x="303" y="99"/>
                  </a:lnTo>
                  <a:lnTo>
                    <a:pt x="301" y="102"/>
                  </a:lnTo>
                  <a:lnTo>
                    <a:pt x="301" y="102"/>
                  </a:lnTo>
                  <a:lnTo>
                    <a:pt x="301" y="102"/>
                  </a:lnTo>
                  <a:lnTo>
                    <a:pt x="301" y="102"/>
                  </a:lnTo>
                  <a:lnTo>
                    <a:pt x="301" y="102"/>
                  </a:lnTo>
                  <a:lnTo>
                    <a:pt x="301" y="102"/>
                  </a:lnTo>
                  <a:lnTo>
                    <a:pt x="301" y="102"/>
                  </a:lnTo>
                  <a:lnTo>
                    <a:pt x="301" y="102"/>
                  </a:lnTo>
                  <a:lnTo>
                    <a:pt x="298" y="102"/>
                  </a:lnTo>
                  <a:lnTo>
                    <a:pt x="298" y="102"/>
                  </a:lnTo>
                  <a:lnTo>
                    <a:pt x="298" y="102"/>
                  </a:lnTo>
                  <a:lnTo>
                    <a:pt x="298" y="102"/>
                  </a:lnTo>
                  <a:lnTo>
                    <a:pt x="298" y="102"/>
                  </a:lnTo>
                  <a:lnTo>
                    <a:pt x="298" y="102"/>
                  </a:lnTo>
                  <a:lnTo>
                    <a:pt x="298" y="102"/>
                  </a:lnTo>
                  <a:lnTo>
                    <a:pt x="298" y="102"/>
                  </a:lnTo>
                  <a:lnTo>
                    <a:pt x="296" y="104"/>
                  </a:lnTo>
                  <a:lnTo>
                    <a:pt x="296" y="104"/>
                  </a:lnTo>
                  <a:lnTo>
                    <a:pt x="296" y="104"/>
                  </a:lnTo>
                  <a:lnTo>
                    <a:pt x="294" y="104"/>
                  </a:lnTo>
                  <a:lnTo>
                    <a:pt x="294" y="104"/>
                  </a:lnTo>
                  <a:lnTo>
                    <a:pt x="294" y="104"/>
                  </a:lnTo>
                  <a:lnTo>
                    <a:pt x="289" y="104"/>
                  </a:lnTo>
                  <a:lnTo>
                    <a:pt x="289" y="104"/>
                  </a:lnTo>
                  <a:lnTo>
                    <a:pt x="286" y="104"/>
                  </a:lnTo>
                  <a:lnTo>
                    <a:pt x="286" y="104"/>
                  </a:lnTo>
                  <a:lnTo>
                    <a:pt x="286" y="104"/>
                  </a:lnTo>
                  <a:lnTo>
                    <a:pt x="284" y="107"/>
                  </a:lnTo>
                  <a:lnTo>
                    <a:pt x="284" y="107"/>
                  </a:lnTo>
                  <a:lnTo>
                    <a:pt x="284" y="107"/>
                  </a:lnTo>
                  <a:lnTo>
                    <a:pt x="282" y="107"/>
                  </a:lnTo>
                  <a:lnTo>
                    <a:pt x="279" y="107"/>
                  </a:lnTo>
                  <a:lnTo>
                    <a:pt x="279" y="107"/>
                  </a:lnTo>
                  <a:lnTo>
                    <a:pt x="277" y="107"/>
                  </a:lnTo>
                  <a:lnTo>
                    <a:pt x="275" y="107"/>
                  </a:lnTo>
                  <a:lnTo>
                    <a:pt x="275" y="107"/>
                  </a:lnTo>
                  <a:lnTo>
                    <a:pt x="275" y="107"/>
                  </a:lnTo>
                  <a:lnTo>
                    <a:pt x="272" y="107"/>
                  </a:lnTo>
                  <a:lnTo>
                    <a:pt x="272" y="107"/>
                  </a:lnTo>
                  <a:lnTo>
                    <a:pt x="272" y="107"/>
                  </a:lnTo>
                  <a:lnTo>
                    <a:pt x="270" y="107"/>
                  </a:lnTo>
                  <a:lnTo>
                    <a:pt x="268" y="107"/>
                  </a:lnTo>
                  <a:lnTo>
                    <a:pt x="265" y="107"/>
                  </a:lnTo>
                  <a:lnTo>
                    <a:pt x="265" y="107"/>
                  </a:lnTo>
                  <a:lnTo>
                    <a:pt x="265" y="107"/>
                  </a:lnTo>
                  <a:lnTo>
                    <a:pt x="263" y="107"/>
                  </a:lnTo>
                  <a:lnTo>
                    <a:pt x="263" y="107"/>
                  </a:lnTo>
                  <a:lnTo>
                    <a:pt x="263" y="107"/>
                  </a:lnTo>
                  <a:lnTo>
                    <a:pt x="263" y="107"/>
                  </a:lnTo>
                  <a:lnTo>
                    <a:pt x="260" y="107"/>
                  </a:lnTo>
                  <a:lnTo>
                    <a:pt x="260" y="107"/>
                  </a:lnTo>
                  <a:lnTo>
                    <a:pt x="260" y="107"/>
                  </a:lnTo>
                  <a:lnTo>
                    <a:pt x="260" y="107"/>
                  </a:lnTo>
                  <a:lnTo>
                    <a:pt x="258" y="107"/>
                  </a:lnTo>
                  <a:lnTo>
                    <a:pt x="256" y="107"/>
                  </a:lnTo>
                  <a:lnTo>
                    <a:pt x="256" y="107"/>
                  </a:lnTo>
                  <a:lnTo>
                    <a:pt x="256" y="107"/>
                  </a:lnTo>
                  <a:lnTo>
                    <a:pt x="256" y="107"/>
                  </a:lnTo>
                  <a:lnTo>
                    <a:pt x="253" y="107"/>
                  </a:lnTo>
                  <a:lnTo>
                    <a:pt x="253" y="107"/>
                  </a:lnTo>
                  <a:lnTo>
                    <a:pt x="253" y="107"/>
                  </a:lnTo>
                  <a:lnTo>
                    <a:pt x="251" y="107"/>
                  </a:lnTo>
                  <a:lnTo>
                    <a:pt x="249" y="107"/>
                  </a:lnTo>
                  <a:lnTo>
                    <a:pt x="246" y="109"/>
                  </a:lnTo>
                  <a:lnTo>
                    <a:pt x="246" y="109"/>
                  </a:lnTo>
                  <a:lnTo>
                    <a:pt x="244" y="109"/>
                  </a:lnTo>
                  <a:lnTo>
                    <a:pt x="244" y="109"/>
                  </a:lnTo>
                  <a:lnTo>
                    <a:pt x="244" y="111"/>
                  </a:lnTo>
                  <a:lnTo>
                    <a:pt x="244" y="111"/>
                  </a:lnTo>
                  <a:lnTo>
                    <a:pt x="244" y="111"/>
                  </a:lnTo>
                  <a:lnTo>
                    <a:pt x="242" y="111"/>
                  </a:lnTo>
                  <a:lnTo>
                    <a:pt x="242" y="111"/>
                  </a:lnTo>
                  <a:lnTo>
                    <a:pt x="242" y="111"/>
                  </a:lnTo>
                  <a:lnTo>
                    <a:pt x="242" y="111"/>
                  </a:lnTo>
                  <a:lnTo>
                    <a:pt x="242" y="114"/>
                  </a:lnTo>
                  <a:lnTo>
                    <a:pt x="242" y="114"/>
                  </a:lnTo>
                  <a:lnTo>
                    <a:pt x="242" y="114"/>
                  </a:lnTo>
                  <a:lnTo>
                    <a:pt x="239" y="114"/>
                  </a:lnTo>
                  <a:lnTo>
                    <a:pt x="239" y="114"/>
                  </a:lnTo>
                  <a:lnTo>
                    <a:pt x="239" y="116"/>
                  </a:lnTo>
                  <a:lnTo>
                    <a:pt x="239" y="116"/>
                  </a:lnTo>
                  <a:lnTo>
                    <a:pt x="242" y="116"/>
                  </a:lnTo>
                  <a:lnTo>
                    <a:pt x="242" y="116"/>
                  </a:lnTo>
                  <a:lnTo>
                    <a:pt x="242" y="116"/>
                  </a:lnTo>
                  <a:lnTo>
                    <a:pt x="242" y="118"/>
                  </a:lnTo>
                  <a:lnTo>
                    <a:pt x="242" y="118"/>
                  </a:lnTo>
                  <a:lnTo>
                    <a:pt x="249" y="121"/>
                  </a:lnTo>
                  <a:lnTo>
                    <a:pt x="249" y="121"/>
                  </a:lnTo>
                  <a:lnTo>
                    <a:pt x="249" y="123"/>
                  </a:lnTo>
                  <a:lnTo>
                    <a:pt x="251" y="123"/>
                  </a:lnTo>
                  <a:lnTo>
                    <a:pt x="253" y="126"/>
                  </a:lnTo>
                  <a:lnTo>
                    <a:pt x="251" y="126"/>
                  </a:lnTo>
                  <a:lnTo>
                    <a:pt x="251" y="128"/>
                  </a:lnTo>
                  <a:lnTo>
                    <a:pt x="249" y="128"/>
                  </a:lnTo>
                  <a:lnTo>
                    <a:pt x="246" y="133"/>
                  </a:lnTo>
                  <a:lnTo>
                    <a:pt x="242" y="137"/>
                  </a:lnTo>
                  <a:lnTo>
                    <a:pt x="242" y="140"/>
                  </a:lnTo>
                  <a:lnTo>
                    <a:pt x="242" y="140"/>
                  </a:lnTo>
                  <a:lnTo>
                    <a:pt x="239" y="142"/>
                  </a:lnTo>
                  <a:lnTo>
                    <a:pt x="239" y="142"/>
                  </a:lnTo>
                  <a:lnTo>
                    <a:pt x="237" y="147"/>
                  </a:lnTo>
                  <a:lnTo>
                    <a:pt x="234" y="147"/>
                  </a:lnTo>
                  <a:lnTo>
                    <a:pt x="234" y="147"/>
                  </a:lnTo>
                  <a:lnTo>
                    <a:pt x="230" y="149"/>
                  </a:lnTo>
                  <a:lnTo>
                    <a:pt x="227" y="149"/>
                  </a:lnTo>
                  <a:lnTo>
                    <a:pt x="227" y="152"/>
                  </a:lnTo>
                  <a:lnTo>
                    <a:pt x="225" y="154"/>
                  </a:lnTo>
                  <a:lnTo>
                    <a:pt x="225" y="156"/>
                  </a:lnTo>
                  <a:lnTo>
                    <a:pt x="225" y="159"/>
                  </a:lnTo>
                  <a:lnTo>
                    <a:pt x="220" y="159"/>
                  </a:lnTo>
                  <a:lnTo>
                    <a:pt x="197" y="161"/>
                  </a:lnTo>
                  <a:lnTo>
                    <a:pt x="192" y="161"/>
                  </a:lnTo>
                  <a:lnTo>
                    <a:pt x="187" y="163"/>
                  </a:lnTo>
                  <a:lnTo>
                    <a:pt x="185" y="163"/>
                  </a:lnTo>
                  <a:lnTo>
                    <a:pt x="182" y="163"/>
                  </a:lnTo>
                  <a:lnTo>
                    <a:pt x="175" y="161"/>
                  </a:lnTo>
                  <a:lnTo>
                    <a:pt x="175" y="161"/>
                  </a:lnTo>
                  <a:lnTo>
                    <a:pt x="173" y="161"/>
                  </a:lnTo>
                  <a:lnTo>
                    <a:pt x="173" y="163"/>
                  </a:lnTo>
                  <a:lnTo>
                    <a:pt x="171" y="163"/>
                  </a:lnTo>
                  <a:lnTo>
                    <a:pt x="171" y="163"/>
                  </a:lnTo>
                  <a:lnTo>
                    <a:pt x="168" y="166"/>
                  </a:lnTo>
                  <a:lnTo>
                    <a:pt x="166" y="166"/>
                  </a:lnTo>
                  <a:lnTo>
                    <a:pt x="166" y="166"/>
                  </a:lnTo>
                  <a:lnTo>
                    <a:pt x="166" y="166"/>
                  </a:lnTo>
                  <a:lnTo>
                    <a:pt x="163" y="166"/>
                  </a:lnTo>
                  <a:lnTo>
                    <a:pt x="163" y="168"/>
                  </a:lnTo>
                  <a:lnTo>
                    <a:pt x="161" y="166"/>
                  </a:lnTo>
                  <a:lnTo>
                    <a:pt x="161" y="168"/>
                  </a:lnTo>
                  <a:lnTo>
                    <a:pt x="159" y="168"/>
                  </a:lnTo>
                  <a:lnTo>
                    <a:pt x="152" y="170"/>
                  </a:lnTo>
                  <a:lnTo>
                    <a:pt x="152" y="170"/>
                  </a:lnTo>
                  <a:lnTo>
                    <a:pt x="152" y="170"/>
                  </a:lnTo>
                  <a:lnTo>
                    <a:pt x="152" y="173"/>
                  </a:lnTo>
                  <a:lnTo>
                    <a:pt x="149" y="173"/>
                  </a:lnTo>
                  <a:lnTo>
                    <a:pt x="149" y="173"/>
                  </a:lnTo>
                  <a:lnTo>
                    <a:pt x="149" y="173"/>
                  </a:lnTo>
                  <a:lnTo>
                    <a:pt x="149" y="173"/>
                  </a:lnTo>
                  <a:lnTo>
                    <a:pt x="149" y="173"/>
                  </a:lnTo>
                  <a:lnTo>
                    <a:pt x="147" y="175"/>
                  </a:lnTo>
                  <a:lnTo>
                    <a:pt x="147" y="178"/>
                  </a:lnTo>
                  <a:lnTo>
                    <a:pt x="145" y="178"/>
                  </a:lnTo>
                  <a:lnTo>
                    <a:pt x="145" y="178"/>
                  </a:lnTo>
                  <a:lnTo>
                    <a:pt x="145" y="178"/>
                  </a:lnTo>
                  <a:lnTo>
                    <a:pt x="145" y="178"/>
                  </a:lnTo>
                  <a:lnTo>
                    <a:pt x="142" y="178"/>
                  </a:lnTo>
                  <a:lnTo>
                    <a:pt x="142" y="178"/>
                  </a:lnTo>
                  <a:lnTo>
                    <a:pt x="142" y="178"/>
                  </a:lnTo>
                  <a:lnTo>
                    <a:pt x="142" y="178"/>
                  </a:lnTo>
                  <a:lnTo>
                    <a:pt x="142" y="180"/>
                  </a:lnTo>
                  <a:lnTo>
                    <a:pt x="142" y="180"/>
                  </a:lnTo>
                  <a:lnTo>
                    <a:pt x="140" y="180"/>
                  </a:lnTo>
                  <a:lnTo>
                    <a:pt x="140" y="180"/>
                  </a:lnTo>
                  <a:lnTo>
                    <a:pt x="137" y="180"/>
                  </a:lnTo>
                  <a:lnTo>
                    <a:pt x="137" y="180"/>
                  </a:lnTo>
                  <a:lnTo>
                    <a:pt x="137" y="180"/>
                  </a:lnTo>
                  <a:lnTo>
                    <a:pt x="135" y="180"/>
                  </a:lnTo>
                  <a:lnTo>
                    <a:pt x="133" y="180"/>
                  </a:lnTo>
                  <a:lnTo>
                    <a:pt x="133" y="182"/>
                  </a:lnTo>
                  <a:lnTo>
                    <a:pt x="130" y="182"/>
                  </a:lnTo>
                  <a:lnTo>
                    <a:pt x="130" y="182"/>
                  </a:lnTo>
                  <a:lnTo>
                    <a:pt x="130" y="182"/>
                  </a:lnTo>
                  <a:lnTo>
                    <a:pt x="130" y="185"/>
                  </a:lnTo>
                  <a:lnTo>
                    <a:pt x="130" y="185"/>
                  </a:lnTo>
                  <a:lnTo>
                    <a:pt x="130" y="185"/>
                  </a:lnTo>
                  <a:lnTo>
                    <a:pt x="130" y="185"/>
                  </a:lnTo>
                  <a:lnTo>
                    <a:pt x="130" y="185"/>
                  </a:lnTo>
                  <a:lnTo>
                    <a:pt x="130" y="185"/>
                  </a:lnTo>
                  <a:lnTo>
                    <a:pt x="128" y="185"/>
                  </a:lnTo>
                  <a:lnTo>
                    <a:pt x="128" y="185"/>
                  </a:lnTo>
                  <a:lnTo>
                    <a:pt x="128" y="185"/>
                  </a:lnTo>
                  <a:lnTo>
                    <a:pt x="128" y="185"/>
                  </a:lnTo>
                  <a:lnTo>
                    <a:pt x="126" y="185"/>
                  </a:lnTo>
                  <a:lnTo>
                    <a:pt x="126" y="182"/>
                  </a:lnTo>
                  <a:lnTo>
                    <a:pt x="123" y="180"/>
                  </a:lnTo>
                  <a:lnTo>
                    <a:pt x="123" y="180"/>
                  </a:lnTo>
                  <a:lnTo>
                    <a:pt x="121" y="180"/>
                  </a:lnTo>
                  <a:lnTo>
                    <a:pt x="119" y="180"/>
                  </a:lnTo>
                  <a:lnTo>
                    <a:pt x="119" y="178"/>
                  </a:lnTo>
                  <a:lnTo>
                    <a:pt x="119" y="178"/>
                  </a:lnTo>
                  <a:lnTo>
                    <a:pt x="119" y="178"/>
                  </a:lnTo>
                  <a:lnTo>
                    <a:pt x="119" y="175"/>
                  </a:lnTo>
                  <a:lnTo>
                    <a:pt x="119" y="175"/>
                  </a:lnTo>
                  <a:lnTo>
                    <a:pt x="119" y="175"/>
                  </a:lnTo>
                  <a:lnTo>
                    <a:pt x="119" y="175"/>
                  </a:lnTo>
                  <a:lnTo>
                    <a:pt x="119" y="173"/>
                  </a:lnTo>
                  <a:lnTo>
                    <a:pt x="116" y="173"/>
                  </a:lnTo>
                  <a:lnTo>
                    <a:pt x="116" y="173"/>
                  </a:lnTo>
                  <a:lnTo>
                    <a:pt x="116" y="173"/>
                  </a:lnTo>
                  <a:lnTo>
                    <a:pt x="114" y="173"/>
                  </a:lnTo>
                  <a:lnTo>
                    <a:pt x="114" y="170"/>
                  </a:lnTo>
                  <a:lnTo>
                    <a:pt x="114" y="170"/>
                  </a:lnTo>
                  <a:lnTo>
                    <a:pt x="114" y="168"/>
                  </a:lnTo>
                  <a:lnTo>
                    <a:pt x="114" y="168"/>
                  </a:lnTo>
                  <a:lnTo>
                    <a:pt x="114" y="168"/>
                  </a:lnTo>
                  <a:lnTo>
                    <a:pt x="114" y="168"/>
                  </a:lnTo>
                  <a:lnTo>
                    <a:pt x="111" y="168"/>
                  </a:lnTo>
                  <a:lnTo>
                    <a:pt x="111" y="170"/>
                  </a:lnTo>
                  <a:lnTo>
                    <a:pt x="111" y="170"/>
                  </a:lnTo>
                  <a:lnTo>
                    <a:pt x="109" y="173"/>
                  </a:lnTo>
                  <a:lnTo>
                    <a:pt x="109" y="173"/>
                  </a:lnTo>
                  <a:lnTo>
                    <a:pt x="109" y="173"/>
                  </a:lnTo>
                  <a:lnTo>
                    <a:pt x="109" y="173"/>
                  </a:lnTo>
                  <a:lnTo>
                    <a:pt x="107" y="173"/>
                  </a:lnTo>
                  <a:lnTo>
                    <a:pt x="107" y="173"/>
                  </a:lnTo>
                  <a:lnTo>
                    <a:pt x="107" y="173"/>
                  </a:lnTo>
                  <a:lnTo>
                    <a:pt x="107" y="173"/>
                  </a:lnTo>
                  <a:lnTo>
                    <a:pt x="107" y="178"/>
                  </a:lnTo>
                  <a:lnTo>
                    <a:pt x="107" y="178"/>
                  </a:lnTo>
                  <a:lnTo>
                    <a:pt x="104" y="178"/>
                  </a:lnTo>
                  <a:lnTo>
                    <a:pt x="100" y="180"/>
                  </a:lnTo>
                  <a:lnTo>
                    <a:pt x="100" y="180"/>
                  </a:lnTo>
                  <a:lnTo>
                    <a:pt x="97" y="182"/>
                  </a:lnTo>
                  <a:lnTo>
                    <a:pt x="97" y="182"/>
                  </a:lnTo>
                  <a:lnTo>
                    <a:pt x="95" y="182"/>
                  </a:lnTo>
                  <a:lnTo>
                    <a:pt x="95" y="182"/>
                  </a:lnTo>
                  <a:lnTo>
                    <a:pt x="92" y="182"/>
                  </a:lnTo>
                  <a:lnTo>
                    <a:pt x="90" y="182"/>
                  </a:lnTo>
                  <a:lnTo>
                    <a:pt x="88" y="182"/>
                  </a:lnTo>
                  <a:lnTo>
                    <a:pt x="88" y="185"/>
                  </a:lnTo>
                  <a:lnTo>
                    <a:pt x="85" y="185"/>
                  </a:lnTo>
                  <a:lnTo>
                    <a:pt x="85" y="187"/>
                  </a:lnTo>
                  <a:lnTo>
                    <a:pt x="83" y="187"/>
                  </a:lnTo>
                  <a:lnTo>
                    <a:pt x="83" y="187"/>
                  </a:lnTo>
                  <a:lnTo>
                    <a:pt x="81" y="189"/>
                  </a:lnTo>
                  <a:lnTo>
                    <a:pt x="74" y="189"/>
                  </a:lnTo>
                  <a:lnTo>
                    <a:pt x="74" y="189"/>
                  </a:lnTo>
                  <a:lnTo>
                    <a:pt x="71" y="189"/>
                  </a:lnTo>
                  <a:lnTo>
                    <a:pt x="69" y="187"/>
                  </a:lnTo>
                  <a:lnTo>
                    <a:pt x="66" y="187"/>
                  </a:lnTo>
                  <a:lnTo>
                    <a:pt x="62" y="187"/>
                  </a:lnTo>
                  <a:lnTo>
                    <a:pt x="59" y="187"/>
                  </a:lnTo>
                  <a:lnTo>
                    <a:pt x="57" y="187"/>
                  </a:lnTo>
                  <a:lnTo>
                    <a:pt x="57" y="187"/>
                  </a:lnTo>
                  <a:lnTo>
                    <a:pt x="55" y="192"/>
                  </a:lnTo>
                  <a:lnTo>
                    <a:pt x="55" y="192"/>
                  </a:lnTo>
                  <a:lnTo>
                    <a:pt x="55" y="194"/>
                  </a:lnTo>
                  <a:lnTo>
                    <a:pt x="55" y="194"/>
                  </a:lnTo>
                  <a:lnTo>
                    <a:pt x="55" y="194"/>
                  </a:lnTo>
                  <a:lnTo>
                    <a:pt x="55" y="194"/>
                  </a:lnTo>
                  <a:lnTo>
                    <a:pt x="55" y="194"/>
                  </a:lnTo>
                  <a:lnTo>
                    <a:pt x="52" y="194"/>
                  </a:lnTo>
                  <a:lnTo>
                    <a:pt x="52" y="194"/>
                  </a:lnTo>
                  <a:lnTo>
                    <a:pt x="52" y="197"/>
                  </a:lnTo>
                  <a:lnTo>
                    <a:pt x="50" y="197"/>
                  </a:lnTo>
                  <a:lnTo>
                    <a:pt x="45" y="199"/>
                  </a:lnTo>
                  <a:lnTo>
                    <a:pt x="45" y="201"/>
                  </a:lnTo>
                  <a:lnTo>
                    <a:pt x="43" y="201"/>
                  </a:lnTo>
                  <a:lnTo>
                    <a:pt x="43" y="204"/>
                  </a:lnTo>
                  <a:lnTo>
                    <a:pt x="43" y="206"/>
                  </a:lnTo>
                  <a:lnTo>
                    <a:pt x="43" y="206"/>
                  </a:lnTo>
                  <a:lnTo>
                    <a:pt x="43" y="206"/>
                  </a:lnTo>
                  <a:lnTo>
                    <a:pt x="43" y="208"/>
                  </a:lnTo>
                  <a:lnTo>
                    <a:pt x="43" y="211"/>
                  </a:lnTo>
                  <a:lnTo>
                    <a:pt x="40" y="211"/>
                  </a:lnTo>
                  <a:lnTo>
                    <a:pt x="40" y="211"/>
                  </a:lnTo>
                  <a:lnTo>
                    <a:pt x="40" y="211"/>
                  </a:lnTo>
                  <a:lnTo>
                    <a:pt x="40" y="213"/>
                  </a:lnTo>
                  <a:lnTo>
                    <a:pt x="38" y="213"/>
                  </a:lnTo>
                  <a:lnTo>
                    <a:pt x="38" y="215"/>
                  </a:lnTo>
                  <a:lnTo>
                    <a:pt x="36" y="220"/>
                  </a:lnTo>
                  <a:lnTo>
                    <a:pt x="36" y="223"/>
                  </a:lnTo>
                  <a:lnTo>
                    <a:pt x="33" y="225"/>
                  </a:lnTo>
                  <a:lnTo>
                    <a:pt x="33" y="227"/>
                  </a:lnTo>
                  <a:lnTo>
                    <a:pt x="33" y="227"/>
                  </a:lnTo>
                  <a:lnTo>
                    <a:pt x="31" y="230"/>
                  </a:lnTo>
                  <a:lnTo>
                    <a:pt x="29" y="230"/>
                  </a:lnTo>
                  <a:lnTo>
                    <a:pt x="29" y="230"/>
                  </a:lnTo>
                  <a:lnTo>
                    <a:pt x="29" y="232"/>
                  </a:lnTo>
                  <a:lnTo>
                    <a:pt x="21" y="246"/>
                  </a:lnTo>
                  <a:lnTo>
                    <a:pt x="21" y="246"/>
                  </a:lnTo>
                  <a:lnTo>
                    <a:pt x="19" y="249"/>
                  </a:lnTo>
                  <a:lnTo>
                    <a:pt x="21" y="249"/>
                  </a:lnTo>
                  <a:lnTo>
                    <a:pt x="21" y="249"/>
                  </a:lnTo>
                  <a:lnTo>
                    <a:pt x="21" y="251"/>
                  </a:lnTo>
                  <a:lnTo>
                    <a:pt x="19" y="251"/>
                  </a:lnTo>
                  <a:lnTo>
                    <a:pt x="17" y="253"/>
                  </a:lnTo>
                  <a:lnTo>
                    <a:pt x="17" y="253"/>
                  </a:lnTo>
                  <a:lnTo>
                    <a:pt x="10" y="258"/>
                  </a:lnTo>
                  <a:lnTo>
                    <a:pt x="7" y="258"/>
                  </a:lnTo>
                  <a:lnTo>
                    <a:pt x="7" y="258"/>
                  </a:lnTo>
                  <a:lnTo>
                    <a:pt x="5" y="260"/>
                  </a:lnTo>
                  <a:lnTo>
                    <a:pt x="5" y="260"/>
                  </a:lnTo>
                  <a:lnTo>
                    <a:pt x="3" y="260"/>
                  </a:lnTo>
                  <a:lnTo>
                    <a:pt x="3" y="263"/>
                  </a:lnTo>
                  <a:lnTo>
                    <a:pt x="3" y="263"/>
                  </a:lnTo>
                  <a:lnTo>
                    <a:pt x="3" y="263"/>
                  </a:lnTo>
                  <a:lnTo>
                    <a:pt x="3" y="263"/>
                  </a:lnTo>
                  <a:lnTo>
                    <a:pt x="3" y="265"/>
                  </a:lnTo>
                  <a:lnTo>
                    <a:pt x="3" y="265"/>
                  </a:lnTo>
                  <a:lnTo>
                    <a:pt x="0" y="265"/>
                  </a:lnTo>
                  <a:lnTo>
                    <a:pt x="0" y="265"/>
                  </a:lnTo>
                  <a:lnTo>
                    <a:pt x="0" y="265"/>
                  </a:lnTo>
                  <a:lnTo>
                    <a:pt x="0" y="265"/>
                  </a:lnTo>
                  <a:lnTo>
                    <a:pt x="0" y="265"/>
                  </a:lnTo>
                  <a:lnTo>
                    <a:pt x="0" y="265"/>
                  </a:lnTo>
                  <a:lnTo>
                    <a:pt x="0" y="265"/>
                  </a:lnTo>
                  <a:lnTo>
                    <a:pt x="0" y="265"/>
                  </a:lnTo>
                  <a:lnTo>
                    <a:pt x="0" y="268"/>
                  </a:lnTo>
                  <a:lnTo>
                    <a:pt x="0" y="268"/>
                  </a:lnTo>
                  <a:lnTo>
                    <a:pt x="0" y="268"/>
                  </a:lnTo>
                  <a:lnTo>
                    <a:pt x="0" y="268"/>
                  </a:lnTo>
                  <a:lnTo>
                    <a:pt x="3" y="270"/>
                  </a:lnTo>
                  <a:lnTo>
                    <a:pt x="3" y="270"/>
                  </a:lnTo>
                  <a:lnTo>
                    <a:pt x="3" y="270"/>
                  </a:lnTo>
                  <a:lnTo>
                    <a:pt x="3" y="272"/>
                  </a:lnTo>
                  <a:lnTo>
                    <a:pt x="3" y="272"/>
                  </a:lnTo>
                  <a:lnTo>
                    <a:pt x="5" y="272"/>
                  </a:lnTo>
                  <a:lnTo>
                    <a:pt x="5" y="272"/>
                  </a:lnTo>
                  <a:lnTo>
                    <a:pt x="7" y="272"/>
                  </a:lnTo>
                  <a:lnTo>
                    <a:pt x="7" y="272"/>
                  </a:lnTo>
                  <a:lnTo>
                    <a:pt x="10" y="272"/>
                  </a:lnTo>
                  <a:lnTo>
                    <a:pt x="10" y="272"/>
                  </a:lnTo>
                  <a:lnTo>
                    <a:pt x="10" y="272"/>
                  </a:lnTo>
                  <a:lnTo>
                    <a:pt x="10" y="275"/>
                  </a:lnTo>
                  <a:lnTo>
                    <a:pt x="12" y="275"/>
                  </a:lnTo>
                  <a:lnTo>
                    <a:pt x="12" y="282"/>
                  </a:lnTo>
                  <a:lnTo>
                    <a:pt x="12" y="282"/>
                  </a:lnTo>
                  <a:lnTo>
                    <a:pt x="12" y="282"/>
                  </a:lnTo>
                  <a:lnTo>
                    <a:pt x="12" y="286"/>
                  </a:lnTo>
                  <a:lnTo>
                    <a:pt x="10" y="289"/>
                  </a:lnTo>
                  <a:lnTo>
                    <a:pt x="10" y="289"/>
                  </a:lnTo>
                  <a:lnTo>
                    <a:pt x="10" y="289"/>
                  </a:lnTo>
                  <a:lnTo>
                    <a:pt x="10" y="291"/>
                  </a:lnTo>
                  <a:lnTo>
                    <a:pt x="12" y="291"/>
                  </a:lnTo>
                  <a:lnTo>
                    <a:pt x="12" y="294"/>
                  </a:lnTo>
                  <a:lnTo>
                    <a:pt x="12" y="294"/>
                  </a:lnTo>
                  <a:lnTo>
                    <a:pt x="12" y="296"/>
                  </a:lnTo>
                  <a:lnTo>
                    <a:pt x="12" y="296"/>
                  </a:lnTo>
                  <a:lnTo>
                    <a:pt x="10" y="298"/>
                  </a:lnTo>
                  <a:lnTo>
                    <a:pt x="10" y="298"/>
                  </a:lnTo>
                  <a:lnTo>
                    <a:pt x="10" y="301"/>
                  </a:lnTo>
                  <a:lnTo>
                    <a:pt x="10" y="301"/>
                  </a:lnTo>
                  <a:lnTo>
                    <a:pt x="10" y="301"/>
                  </a:lnTo>
                  <a:lnTo>
                    <a:pt x="10" y="301"/>
                  </a:lnTo>
                  <a:lnTo>
                    <a:pt x="10" y="301"/>
                  </a:lnTo>
                  <a:lnTo>
                    <a:pt x="10" y="303"/>
                  </a:lnTo>
                  <a:lnTo>
                    <a:pt x="7" y="303"/>
                  </a:lnTo>
                  <a:lnTo>
                    <a:pt x="7" y="303"/>
                  </a:lnTo>
                  <a:lnTo>
                    <a:pt x="7" y="305"/>
                  </a:lnTo>
                  <a:lnTo>
                    <a:pt x="7" y="305"/>
                  </a:lnTo>
                  <a:lnTo>
                    <a:pt x="7" y="305"/>
                  </a:lnTo>
                  <a:lnTo>
                    <a:pt x="7" y="305"/>
                  </a:lnTo>
                  <a:lnTo>
                    <a:pt x="7" y="308"/>
                  </a:lnTo>
                  <a:lnTo>
                    <a:pt x="7" y="308"/>
                  </a:lnTo>
                  <a:lnTo>
                    <a:pt x="10" y="308"/>
                  </a:lnTo>
                  <a:lnTo>
                    <a:pt x="10" y="310"/>
                  </a:lnTo>
                  <a:lnTo>
                    <a:pt x="12" y="310"/>
                  </a:lnTo>
                  <a:lnTo>
                    <a:pt x="12" y="310"/>
                  </a:lnTo>
                  <a:lnTo>
                    <a:pt x="14" y="312"/>
                  </a:lnTo>
                  <a:lnTo>
                    <a:pt x="14" y="312"/>
                  </a:lnTo>
                  <a:lnTo>
                    <a:pt x="14" y="315"/>
                  </a:lnTo>
                  <a:lnTo>
                    <a:pt x="14" y="317"/>
                  </a:lnTo>
                  <a:lnTo>
                    <a:pt x="14" y="320"/>
                  </a:lnTo>
                  <a:lnTo>
                    <a:pt x="14" y="320"/>
                  </a:lnTo>
                  <a:lnTo>
                    <a:pt x="14" y="322"/>
                  </a:lnTo>
                  <a:lnTo>
                    <a:pt x="14" y="322"/>
                  </a:lnTo>
                  <a:lnTo>
                    <a:pt x="14" y="322"/>
                  </a:lnTo>
                  <a:lnTo>
                    <a:pt x="14" y="322"/>
                  </a:lnTo>
                  <a:lnTo>
                    <a:pt x="14" y="324"/>
                  </a:lnTo>
                  <a:lnTo>
                    <a:pt x="14" y="324"/>
                  </a:lnTo>
                  <a:lnTo>
                    <a:pt x="14" y="324"/>
                  </a:lnTo>
                  <a:lnTo>
                    <a:pt x="14" y="327"/>
                  </a:lnTo>
                  <a:lnTo>
                    <a:pt x="14" y="327"/>
                  </a:lnTo>
                  <a:lnTo>
                    <a:pt x="17" y="331"/>
                  </a:lnTo>
                  <a:lnTo>
                    <a:pt x="17" y="331"/>
                  </a:lnTo>
                  <a:lnTo>
                    <a:pt x="17" y="334"/>
                  </a:lnTo>
                  <a:lnTo>
                    <a:pt x="14" y="334"/>
                  </a:lnTo>
                  <a:lnTo>
                    <a:pt x="14" y="334"/>
                  </a:lnTo>
                  <a:lnTo>
                    <a:pt x="17" y="336"/>
                  </a:lnTo>
                  <a:lnTo>
                    <a:pt x="17" y="339"/>
                  </a:lnTo>
                  <a:lnTo>
                    <a:pt x="17" y="341"/>
                  </a:lnTo>
                  <a:lnTo>
                    <a:pt x="19" y="343"/>
                  </a:lnTo>
                  <a:lnTo>
                    <a:pt x="19" y="346"/>
                  </a:lnTo>
                  <a:lnTo>
                    <a:pt x="29" y="353"/>
                  </a:lnTo>
                  <a:lnTo>
                    <a:pt x="31" y="353"/>
                  </a:lnTo>
                  <a:lnTo>
                    <a:pt x="31" y="353"/>
                  </a:lnTo>
                  <a:lnTo>
                    <a:pt x="31" y="353"/>
                  </a:lnTo>
                  <a:lnTo>
                    <a:pt x="33" y="355"/>
                  </a:lnTo>
                  <a:lnTo>
                    <a:pt x="33" y="355"/>
                  </a:lnTo>
                  <a:lnTo>
                    <a:pt x="36" y="357"/>
                  </a:lnTo>
                  <a:lnTo>
                    <a:pt x="36" y="360"/>
                  </a:lnTo>
                  <a:lnTo>
                    <a:pt x="36" y="360"/>
                  </a:lnTo>
                  <a:lnTo>
                    <a:pt x="36" y="365"/>
                  </a:lnTo>
                  <a:lnTo>
                    <a:pt x="36" y="367"/>
                  </a:lnTo>
                  <a:lnTo>
                    <a:pt x="36" y="369"/>
                  </a:lnTo>
                  <a:lnTo>
                    <a:pt x="38" y="369"/>
                  </a:lnTo>
                  <a:lnTo>
                    <a:pt x="38" y="369"/>
                  </a:lnTo>
                  <a:lnTo>
                    <a:pt x="38" y="369"/>
                  </a:lnTo>
                  <a:lnTo>
                    <a:pt x="40" y="369"/>
                  </a:lnTo>
                  <a:lnTo>
                    <a:pt x="40" y="372"/>
                  </a:lnTo>
                  <a:lnTo>
                    <a:pt x="40" y="372"/>
                  </a:lnTo>
                  <a:lnTo>
                    <a:pt x="40" y="372"/>
                  </a:lnTo>
                  <a:lnTo>
                    <a:pt x="40" y="372"/>
                  </a:lnTo>
                  <a:lnTo>
                    <a:pt x="43" y="372"/>
                  </a:lnTo>
                  <a:lnTo>
                    <a:pt x="43" y="372"/>
                  </a:lnTo>
                  <a:lnTo>
                    <a:pt x="40" y="372"/>
                  </a:lnTo>
                  <a:lnTo>
                    <a:pt x="40" y="372"/>
                  </a:lnTo>
                  <a:lnTo>
                    <a:pt x="38" y="374"/>
                  </a:lnTo>
                  <a:lnTo>
                    <a:pt x="38" y="374"/>
                  </a:lnTo>
                  <a:lnTo>
                    <a:pt x="36" y="374"/>
                  </a:lnTo>
                  <a:lnTo>
                    <a:pt x="33" y="374"/>
                  </a:lnTo>
                  <a:lnTo>
                    <a:pt x="33" y="374"/>
                  </a:lnTo>
                  <a:lnTo>
                    <a:pt x="36" y="381"/>
                  </a:lnTo>
                  <a:lnTo>
                    <a:pt x="40" y="388"/>
                  </a:lnTo>
                  <a:lnTo>
                    <a:pt x="45" y="393"/>
                  </a:lnTo>
                  <a:lnTo>
                    <a:pt x="45" y="393"/>
                  </a:lnTo>
                  <a:lnTo>
                    <a:pt x="50" y="398"/>
                  </a:lnTo>
                  <a:lnTo>
                    <a:pt x="55" y="402"/>
                  </a:lnTo>
                  <a:lnTo>
                    <a:pt x="59" y="407"/>
                  </a:lnTo>
                  <a:lnTo>
                    <a:pt x="64" y="412"/>
                  </a:lnTo>
                  <a:lnTo>
                    <a:pt x="69" y="419"/>
                  </a:lnTo>
                  <a:lnTo>
                    <a:pt x="74" y="421"/>
                  </a:lnTo>
                  <a:lnTo>
                    <a:pt x="74" y="421"/>
                  </a:lnTo>
                  <a:lnTo>
                    <a:pt x="76" y="424"/>
                  </a:lnTo>
                  <a:lnTo>
                    <a:pt x="76" y="424"/>
                  </a:lnTo>
                  <a:lnTo>
                    <a:pt x="76" y="424"/>
                  </a:lnTo>
                  <a:lnTo>
                    <a:pt x="76" y="421"/>
                  </a:lnTo>
                  <a:lnTo>
                    <a:pt x="76" y="421"/>
                  </a:lnTo>
                  <a:lnTo>
                    <a:pt x="76" y="421"/>
                  </a:lnTo>
                  <a:lnTo>
                    <a:pt x="78" y="424"/>
                  </a:lnTo>
                  <a:lnTo>
                    <a:pt x="78" y="424"/>
                  </a:lnTo>
                  <a:lnTo>
                    <a:pt x="81" y="421"/>
                  </a:lnTo>
                  <a:lnTo>
                    <a:pt x="81" y="424"/>
                  </a:lnTo>
                  <a:lnTo>
                    <a:pt x="83" y="424"/>
                  </a:lnTo>
                  <a:lnTo>
                    <a:pt x="83" y="424"/>
                  </a:lnTo>
                  <a:lnTo>
                    <a:pt x="83" y="426"/>
                  </a:lnTo>
                  <a:lnTo>
                    <a:pt x="83" y="428"/>
                  </a:lnTo>
                  <a:lnTo>
                    <a:pt x="83" y="428"/>
                  </a:lnTo>
                  <a:lnTo>
                    <a:pt x="85" y="428"/>
                  </a:lnTo>
                  <a:lnTo>
                    <a:pt x="85" y="428"/>
                  </a:lnTo>
                  <a:lnTo>
                    <a:pt x="85" y="428"/>
                  </a:lnTo>
                  <a:lnTo>
                    <a:pt x="85" y="428"/>
                  </a:lnTo>
                  <a:lnTo>
                    <a:pt x="85" y="428"/>
                  </a:lnTo>
                  <a:lnTo>
                    <a:pt x="88" y="428"/>
                  </a:lnTo>
                  <a:lnTo>
                    <a:pt x="88" y="428"/>
                  </a:lnTo>
                  <a:lnTo>
                    <a:pt x="88" y="431"/>
                  </a:lnTo>
                  <a:lnTo>
                    <a:pt x="90" y="433"/>
                  </a:lnTo>
                  <a:lnTo>
                    <a:pt x="90" y="433"/>
                  </a:lnTo>
                  <a:lnTo>
                    <a:pt x="90" y="436"/>
                  </a:lnTo>
                  <a:lnTo>
                    <a:pt x="90" y="436"/>
                  </a:lnTo>
                  <a:lnTo>
                    <a:pt x="90" y="438"/>
                  </a:lnTo>
                  <a:lnTo>
                    <a:pt x="88" y="440"/>
                  </a:lnTo>
                  <a:lnTo>
                    <a:pt x="88" y="440"/>
                  </a:lnTo>
                  <a:lnTo>
                    <a:pt x="88" y="443"/>
                  </a:lnTo>
                  <a:lnTo>
                    <a:pt x="88" y="443"/>
                  </a:lnTo>
                  <a:lnTo>
                    <a:pt x="88" y="443"/>
                  </a:lnTo>
                  <a:lnTo>
                    <a:pt x="90" y="443"/>
                  </a:lnTo>
                  <a:lnTo>
                    <a:pt x="90" y="443"/>
                  </a:lnTo>
                  <a:lnTo>
                    <a:pt x="90" y="443"/>
                  </a:lnTo>
                  <a:lnTo>
                    <a:pt x="92" y="445"/>
                  </a:lnTo>
                  <a:lnTo>
                    <a:pt x="90" y="445"/>
                  </a:lnTo>
                  <a:lnTo>
                    <a:pt x="90" y="445"/>
                  </a:lnTo>
                  <a:lnTo>
                    <a:pt x="90" y="445"/>
                  </a:lnTo>
                  <a:lnTo>
                    <a:pt x="90" y="447"/>
                  </a:lnTo>
                  <a:lnTo>
                    <a:pt x="90" y="450"/>
                  </a:lnTo>
                  <a:lnTo>
                    <a:pt x="92" y="450"/>
                  </a:lnTo>
                  <a:lnTo>
                    <a:pt x="90" y="452"/>
                  </a:lnTo>
                  <a:lnTo>
                    <a:pt x="90" y="452"/>
                  </a:lnTo>
                  <a:lnTo>
                    <a:pt x="90" y="454"/>
                  </a:lnTo>
                  <a:lnTo>
                    <a:pt x="90" y="454"/>
                  </a:lnTo>
                  <a:lnTo>
                    <a:pt x="90" y="457"/>
                  </a:lnTo>
                  <a:lnTo>
                    <a:pt x="92" y="457"/>
                  </a:lnTo>
                  <a:lnTo>
                    <a:pt x="92" y="459"/>
                  </a:lnTo>
                  <a:lnTo>
                    <a:pt x="92" y="459"/>
                  </a:lnTo>
                  <a:lnTo>
                    <a:pt x="92" y="462"/>
                  </a:lnTo>
                  <a:lnTo>
                    <a:pt x="92" y="462"/>
                  </a:lnTo>
                  <a:lnTo>
                    <a:pt x="92" y="464"/>
                  </a:lnTo>
                  <a:lnTo>
                    <a:pt x="95" y="464"/>
                  </a:lnTo>
                  <a:lnTo>
                    <a:pt x="95" y="464"/>
                  </a:lnTo>
                  <a:lnTo>
                    <a:pt x="95" y="464"/>
                  </a:lnTo>
                  <a:lnTo>
                    <a:pt x="95" y="466"/>
                  </a:lnTo>
                  <a:lnTo>
                    <a:pt x="95" y="466"/>
                  </a:lnTo>
                  <a:lnTo>
                    <a:pt x="95" y="466"/>
                  </a:lnTo>
                  <a:lnTo>
                    <a:pt x="95" y="466"/>
                  </a:lnTo>
                  <a:lnTo>
                    <a:pt x="95" y="466"/>
                  </a:lnTo>
                  <a:lnTo>
                    <a:pt x="95" y="469"/>
                  </a:lnTo>
                  <a:lnTo>
                    <a:pt x="95" y="469"/>
                  </a:lnTo>
                  <a:lnTo>
                    <a:pt x="95" y="469"/>
                  </a:lnTo>
                  <a:lnTo>
                    <a:pt x="95" y="469"/>
                  </a:lnTo>
                  <a:lnTo>
                    <a:pt x="100" y="464"/>
                  </a:lnTo>
                  <a:lnTo>
                    <a:pt x="102" y="457"/>
                  </a:lnTo>
                  <a:lnTo>
                    <a:pt x="102" y="454"/>
                  </a:lnTo>
                  <a:lnTo>
                    <a:pt x="104" y="450"/>
                  </a:lnTo>
                  <a:lnTo>
                    <a:pt x="107" y="445"/>
                  </a:lnTo>
                  <a:lnTo>
                    <a:pt x="109" y="443"/>
                  </a:lnTo>
                  <a:lnTo>
                    <a:pt x="109" y="440"/>
                  </a:lnTo>
                  <a:lnTo>
                    <a:pt x="111" y="436"/>
                  </a:lnTo>
                  <a:lnTo>
                    <a:pt x="111" y="436"/>
                  </a:lnTo>
                  <a:lnTo>
                    <a:pt x="111" y="436"/>
                  </a:lnTo>
                  <a:lnTo>
                    <a:pt x="109" y="433"/>
                  </a:lnTo>
                  <a:lnTo>
                    <a:pt x="109" y="433"/>
                  </a:lnTo>
                  <a:lnTo>
                    <a:pt x="109" y="431"/>
                  </a:lnTo>
                  <a:lnTo>
                    <a:pt x="111" y="426"/>
                  </a:lnTo>
                  <a:lnTo>
                    <a:pt x="111" y="424"/>
                  </a:lnTo>
                  <a:lnTo>
                    <a:pt x="111" y="424"/>
                  </a:lnTo>
                  <a:lnTo>
                    <a:pt x="111" y="421"/>
                  </a:lnTo>
                  <a:lnTo>
                    <a:pt x="111" y="421"/>
                  </a:lnTo>
                  <a:lnTo>
                    <a:pt x="111" y="419"/>
                  </a:lnTo>
                  <a:lnTo>
                    <a:pt x="111" y="419"/>
                  </a:lnTo>
                  <a:lnTo>
                    <a:pt x="114" y="417"/>
                  </a:lnTo>
                  <a:lnTo>
                    <a:pt x="114" y="414"/>
                  </a:lnTo>
                  <a:lnTo>
                    <a:pt x="114" y="414"/>
                  </a:lnTo>
                  <a:lnTo>
                    <a:pt x="114" y="410"/>
                  </a:lnTo>
                  <a:lnTo>
                    <a:pt x="116" y="405"/>
                  </a:lnTo>
                  <a:lnTo>
                    <a:pt x="116" y="402"/>
                  </a:lnTo>
                  <a:lnTo>
                    <a:pt x="119" y="402"/>
                  </a:lnTo>
                  <a:lnTo>
                    <a:pt x="119" y="400"/>
                  </a:lnTo>
                  <a:lnTo>
                    <a:pt x="123" y="400"/>
                  </a:lnTo>
                  <a:lnTo>
                    <a:pt x="123" y="400"/>
                  </a:lnTo>
                  <a:lnTo>
                    <a:pt x="126" y="400"/>
                  </a:lnTo>
                  <a:lnTo>
                    <a:pt x="128" y="400"/>
                  </a:lnTo>
                  <a:lnTo>
                    <a:pt x="130" y="400"/>
                  </a:lnTo>
                  <a:lnTo>
                    <a:pt x="130" y="400"/>
                  </a:lnTo>
                  <a:lnTo>
                    <a:pt x="130" y="400"/>
                  </a:lnTo>
                  <a:lnTo>
                    <a:pt x="130" y="398"/>
                  </a:lnTo>
                  <a:lnTo>
                    <a:pt x="130" y="398"/>
                  </a:lnTo>
                  <a:lnTo>
                    <a:pt x="133" y="398"/>
                  </a:lnTo>
                  <a:lnTo>
                    <a:pt x="133" y="398"/>
                  </a:lnTo>
                  <a:lnTo>
                    <a:pt x="133" y="398"/>
                  </a:lnTo>
                  <a:lnTo>
                    <a:pt x="133" y="398"/>
                  </a:lnTo>
                  <a:lnTo>
                    <a:pt x="135" y="398"/>
                  </a:lnTo>
                  <a:lnTo>
                    <a:pt x="135" y="398"/>
                  </a:lnTo>
                  <a:lnTo>
                    <a:pt x="137" y="400"/>
                  </a:lnTo>
                  <a:lnTo>
                    <a:pt x="137" y="400"/>
                  </a:lnTo>
                  <a:lnTo>
                    <a:pt x="137" y="400"/>
                  </a:lnTo>
                  <a:lnTo>
                    <a:pt x="137" y="400"/>
                  </a:lnTo>
                  <a:lnTo>
                    <a:pt x="137" y="400"/>
                  </a:lnTo>
                  <a:lnTo>
                    <a:pt x="140" y="400"/>
                  </a:lnTo>
                  <a:lnTo>
                    <a:pt x="140" y="400"/>
                  </a:lnTo>
                  <a:lnTo>
                    <a:pt x="140" y="400"/>
                  </a:lnTo>
                  <a:lnTo>
                    <a:pt x="140" y="398"/>
                  </a:lnTo>
                  <a:lnTo>
                    <a:pt x="140" y="398"/>
                  </a:lnTo>
                  <a:lnTo>
                    <a:pt x="142" y="398"/>
                  </a:lnTo>
                  <a:lnTo>
                    <a:pt x="142" y="398"/>
                  </a:lnTo>
                  <a:lnTo>
                    <a:pt x="145" y="398"/>
                  </a:lnTo>
                  <a:lnTo>
                    <a:pt x="145" y="398"/>
                  </a:lnTo>
                  <a:lnTo>
                    <a:pt x="147" y="398"/>
                  </a:lnTo>
                  <a:lnTo>
                    <a:pt x="147" y="398"/>
                  </a:lnTo>
                  <a:lnTo>
                    <a:pt x="149" y="398"/>
                  </a:lnTo>
                  <a:lnTo>
                    <a:pt x="149" y="398"/>
                  </a:lnTo>
                  <a:lnTo>
                    <a:pt x="149" y="398"/>
                  </a:lnTo>
                  <a:lnTo>
                    <a:pt x="152" y="395"/>
                  </a:lnTo>
                  <a:lnTo>
                    <a:pt x="152" y="395"/>
                  </a:lnTo>
                  <a:lnTo>
                    <a:pt x="152" y="395"/>
                  </a:lnTo>
                  <a:lnTo>
                    <a:pt x="152" y="395"/>
                  </a:lnTo>
                  <a:lnTo>
                    <a:pt x="154" y="395"/>
                  </a:lnTo>
                  <a:lnTo>
                    <a:pt x="154" y="395"/>
                  </a:lnTo>
                  <a:lnTo>
                    <a:pt x="156" y="395"/>
                  </a:lnTo>
                  <a:lnTo>
                    <a:pt x="159" y="393"/>
                  </a:lnTo>
                  <a:lnTo>
                    <a:pt x="159" y="393"/>
                  </a:lnTo>
                  <a:lnTo>
                    <a:pt x="161" y="391"/>
                  </a:lnTo>
                  <a:lnTo>
                    <a:pt x="161" y="391"/>
                  </a:lnTo>
                  <a:lnTo>
                    <a:pt x="163" y="391"/>
                  </a:lnTo>
                  <a:lnTo>
                    <a:pt x="163" y="391"/>
                  </a:lnTo>
                  <a:lnTo>
                    <a:pt x="166" y="391"/>
                  </a:lnTo>
                  <a:lnTo>
                    <a:pt x="166" y="391"/>
                  </a:lnTo>
                  <a:lnTo>
                    <a:pt x="166" y="391"/>
                  </a:lnTo>
                  <a:lnTo>
                    <a:pt x="166" y="391"/>
                  </a:lnTo>
                  <a:lnTo>
                    <a:pt x="166" y="391"/>
                  </a:lnTo>
                  <a:lnTo>
                    <a:pt x="166" y="393"/>
                  </a:lnTo>
                  <a:lnTo>
                    <a:pt x="168" y="393"/>
                  </a:lnTo>
                  <a:lnTo>
                    <a:pt x="171" y="395"/>
                  </a:lnTo>
                  <a:lnTo>
                    <a:pt x="173" y="395"/>
                  </a:lnTo>
                  <a:lnTo>
                    <a:pt x="178" y="395"/>
                  </a:lnTo>
                  <a:lnTo>
                    <a:pt x="178" y="395"/>
                  </a:lnTo>
                  <a:lnTo>
                    <a:pt x="178" y="395"/>
                  </a:lnTo>
                  <a:lnTo>
                    <a:pt x="178" y="395"/>
                  </a:lnTo>
                  <a:lnTo>
                    <a:pt x="178" y="395"/>
                  </a:lnTo>
                  <a:lnTo>
                    <a:pt x="180" y="395"/>
                  </a:lnTo>
                  <a:lnTo>
                    <a:pt x="180" y="395"/>
                  </a:lnTo>
                  <a:lnTo>
                    <a:pt x="180" y="395"/>
                  </a:lnTo>
                  <a:lnTo>
                    <a:pt x="180" y="395"/>
                  </a:lnTo>
                  <a:lnTo>
                    <a:pt x="182" y="395"/>
                  </a:lnTo>
                  <a:lnTo>
                    <a:pt x="182" y="395"/>
                  </a:lnTo>
                  <a:lnTo>
                    <a:pt x="182" y="395"/>
                  </a:lnTo>
                  <a:lnTo>
                    <a:pt x="182" y="398"/>
                  </a:lnTo>
                  <a:lnTo>
                    <a:pt x="185" y="398"/>
                  </a:lnTo>
                  <a:lnTo>
                    <a:pt x="185" y="400"/>
                  </a:lnTo>
                  <a:lnTo>
                    <a:pt x="185" y="400"/>
                  </a:lnTo>
                  <a:lnTo>
                    <a:pt x="185" y="400"/>
                  </a:lnTo>
                  <a:lnTo>
                    <a:pt x="187" y="398"/>
                  </a:lnTo>
                  <a:lnTo>
                    <a:pt x="187" y="398"/>
                  </a:lnTo>
                  <a:lnTo>
                    <a:pt x="189" y="398"/>
                  </a:lnTo>
                  <a:lnTo>
                    <a:pt x="189" y="400"/>
                  </a:lnTo>
                  <a:lnTo>
                    <a:pt x="192" y="400"/>
                  </a:lnTo>
                  <a:lnTo>
                    <a:pt x="192" y="400"/>
                  </a:lnTo>
                  <a:lnTo>
                    <a:pt x="194" y="398"/>
                  </a:lnTo>
                  <a:lnTo>
                    <a:pt x="194" y="398"/>
                  </a:lnTo>
                  <a:lnTo>
                    <a:pt x="197" y="398"/>
                  </a:lnTo>
                  <a:lnTo>
                    <a:pt x="199" y="398"/>
                  </a:lnTo>
                  <a:lnTo>
                    <a:pt x="199" y="400"/>
                  </a:lnTo>
                  <a:lnTo>
                    <a:pt x="201" y="402"/>
                  </a:lnTo>
                  <a:lnTo>
                    <a:pt x="201" y="402"/>
                  </a:lnTo>
                  <a:lnTo>
                    <a:pt x="201" y="402"/>
                  </a:lnTo>
                  <a:lnTo>
                    <a:pt x="204" y="402"/>
                  </a:lnTo>
                  <a:lnTo>
                    <a:pt x="204" y="400"/>
                  </a:lnTo>
                  <a:lnTo>
                    <a:pt x="204" y="400"/>
                  </a:lnTo>
                  <a:lnTo>
                    <a:pt x="206" y="400"/>
                  </a:lnTo>
                  <a:lnTo>
                    <a:pt x="206" y="398"/>
                  </a:lnTo>
                  <a:lnTo>
                    <a:pt x="206" y="398"/>
                  </a:lnTo>
                  <a:lnTo>
                    <a:pt x="206" y="398"/>
                  </a:lnTo>
                  <a:lnTo>
                    <a:pt x="206" y="398"/>
                  </a:lnTo>
                  <a:lnTo>
                    <a:pt x="206" y="398"/>
                  </a:lnTo>
                  <a:lnTo>
                    <a:pt x="211" y="398"/>
                  </a:lnTo>
                  <a:lnTo>
                    <a:pt x="211" y="398"/>
                  </a:lnTo>
                  <a:lnTo>
                    <a:pt x="213" y="398"/>
                  </a:lnTo>
                  <a:lnTo>
                    <a:pt x="213" y="398"/>
                  </a:lnTo>
                  <a:lnTo>
                    <a:pt x="213" y="398"/>
                  </a:lnTo>
                  <a:lnTo>
                    <a:pt x="213" y="398"/>
                  </a:lnTo>
                  <a:lnTo>
                    <a:pt x="213" y="395"/>
                  </a:lnTo>
                  <a:lnTo>
                    <a:pt x="213" y="395"/>
                  </a:lnTo>
                  <a:lnTo>
                    <a:pt x="216" y="395"/>
                  </a:lnTo>
                  <a:lnTo>
                    <a:pt x="216" y="395"/>
                  </a:lnTo>
                  <a:lnTo>
                    <a:pt x="216" y="395"/>
                  </a:lnTo>
                  <a:lnTo>
                    <a:pt x="218" y="395"/>
                  </a:lnTo>
                  <a:lnTo>
                    <a:pt x="218" y="395"/>
                  </a:lnTo>
                  <a:lnTo>
                    <a:pt x="218" y="395"/>
                  </a:lnTo>
                  <a:lnTo>
                    <a:pt x="220" y="398"/>
                  </a:lnTo>
                  <a:lnTo>
                    <a:pt x="223" y="400"/>
                  </a:lnTo>
                  <a:lnTo>
                    <a:pt x="223" y="402"/>
                  </a:lnTo>
                  <a:lnTo>
                    <a:pt x="223" y="402"/>
                  </a:lnTo>
                  <a:lnTo>
                    <a:pt x="225" y="402"/>
                  </a:lnTo>
                  <a:lnTo>
                    <a:pt x="225" y="391"/>
                  </a:lnTo>
                  <a:lnTo>
                    <a:pt x="225" y="383"/>
                  </a:lnTo>
                  <a:lnTo>
                    <a:pt x="225" y="381"/>
                  </a:lnTo>
                  <a:lnTo>
                    <a:pt x="225" y="381"/>
                  </a:lnTo>
                  <a:lnTo>
                    <a:pt x="225" y="381"/>
                  </a:lnTo>
                  <a:lnTo>
                    <a:pt x="227" y="379"/>
                  </a:lnTo>
                  <a:lnTo>
                    <a:pt x="227" y="376"/>
                  </a:lnTo>
                  <a:lnTo>
                    <a:pt x="227" y="376"/>
                  </a:lnTo>
                  <a:lnTo>
                    <a:pt x="227" y="372"/>
                  </a:lnTo>
                  <a:lnTo>
                    <a:pt x="227" y="367"/>
                  </a:lnTo>
                  <a:lnTo>
                    <a:pt x="225" y="367"/>
                  </a:lnTo>
                  <a:lnTo>
                    <a:pt x="223" y="362"/>
                  </a:lnTo>
                  <a:lnTo>
                    <a:pt x="223" y="362"/>
                  </a:lnTo>
                  <a:lnTo>
                    <a:pt x="223" y="360"/>
                  </a:lnTo>
                  <a:lnTo>
                    <a:pt x="223" y="360"/>
                  </a:lnTo>
                  <a:lnTo>
                    <a:pt x="220" y="357"/>
                  </a:lnTo>
                  <a:lnTo>
                    <a:pt x="220" y="357"/>
                  </a:lnTo>
                  <a:lnTo>
                    <a:pt x="223" y="355"/>
                  </a:lnTo>
                  <a:lnTo>
                    <a:pt x="223" y="355"/>
                  </a:lnTo>
                  <a:lnTo>
                    <a:pt x="225" y="355"/>
                  </a:lnTo>
                  <a:lnTo>
                    <a:pt x="225" y="355"/>
                  </a:lnTo>
                  <a:lnTo>
                    <a:pt x="227" y="355"/>
                  </a:lnTo>
                  <a:lnTo>
                    <a:pt x="227" y="355"/>
                  </a:lnTo>
                  <a:lnTo>
                    <a:pt x="227" y="355"/>
                  </a:lnTo>
                  <a:lnTo>
                    <a:pt x="232" y="355"/>
                  </a:lnTo>
                  <a:lnTo>
                    <a:pt x="232" y="353"/>
                  </a:lnTo>
                  <a:lnTo>
                    <a:pt x="234" y="353"/>
                  </a:lnTo>
                  <a:lnTo>
                    <a:pt x="237" y="346"/>
                  </a:lnTo>
                  <a:lnTo>
                    <a:pt x="237" y="343"/>
                  </a:lnTo>
                  <a:lnTo>
                    <a:pt x="239" y="341"/>
                  </a:lnTo>
                  <a:lnTo>
                    <a:pt x="242" y="341"/>
                  </a:lnTo>
                  <a:lnTo>
                    <a:pt x="242" y="341"/>
                  </a:lnTo>
                  <a:lnTo>
                    <a:pt x="242" y="341"/>
                  </a:lnTo>
                  <a:lnTo>
                    <a:pt x="242" y="339"/>
                  </a:lnTo>
                  <a:lnTo>
                    <a:pt x="242" y="339"/>
                  </a:lnTo>
                  <a:lnTo>
                    <a:pt x="244" y="336"/>
                  </a:lnTo>
                  <a:lnTo>
                    <a:pt x="244" y="336"/>
                  </a:lnTo>
                  <a:lnTo>
                    <a:pt x="246" y="334"/>
                  </a:lnTo>
                  <a:lnTo>
                    <a:pt x="246" y="334"/>
                  </a:lnTo>
                  <a:lnTo>
                    <a:pt x="246" y="331"/>
                  </a:lnTo>
                  <a:lnTo>
                    <a:pt x="246" y="331"/>
                  </a:lnTo>
                  <a:lnTo>
                    <a:pt x="249" y="331"/>
                  </a:lnTo>
                  <a:lnTo>
                    <a:pt x="249" y="331"/>
                  </a:lnTo>
                  <a:lnTo>
                    <a:pt x="249" y="329"/>
                  </a:lnTo>
                  <a:lnTo>
                    <a:pt x="249" y="329"/>
                  </a:lnTo>
                  <a:lnTo>
                    <a:pt x="249" y="327"/>
                  </a:lnTo>
                  <a:lnTo>
                    <a:pt x="251" y="327"/>
                  </a:lnTo>
                  <a:lnTo>
                    <a:pt x="251" y="324"/>
                  </a:lnTo>
                  <a:lnTo>
                    <a:pt x="251" y="324"/>
                  </a:lnTo>
                  <a:lnTo>
                    <a:pt x="253" y="324"/>
                  </a:lnTo>
                  <a:lnTo>
                    <a:pt x="256" y="324"/>
                  </a:lnTo>
                  <a:lnTo>
                    <a:pt x="256" y="324"/>
                  </a:lnTo>
                  <a:lnTo>
                    <a:pt x="258" y="322"/>
                  </a:lnTo>
                  <a:lnTo>
                    <a:pt x="258" y="322"/>
                  </a:lnTo>
                  <a:lnTo>
                    <a:pt x="258" y="322"/>
                  </a:lnTo>
                  <a:lnTo>
                    <a:pt x="260" y="320"/>
                  </a:lnTo>
                  <a:lnTo>
                    <a:pt x="265" y="317"/>
                  </a:lnTo>
                  <a:lnTo>
                    <a:pt x="268" y="315"/>
                  </a:lnTo>
                  <a:lnTo>
                    <a:pt x="268" y="315"/>
                  </a:lnTo>
                  <a:lnTo>
                    <a:pt x="270" y="315"/>
                  </a:lnTo>
                  <a:lnTo>
                    <a:pt x="272" y="315"/>
                  </a:lnTo>
                  <a:lnTo>
                    <a:pt x="275" y="315"/>
                  </a:lnTo>
                  <a:lnTo>
                    <a:pt x="275" y="312"/>
                  </a:lnTo>
                  <a:lnTo>
                    <a:pt x="277" y="312"/>
                  </a:lnTo>
                  <a:lnTo>
                    <a:pt x="279" y="315"/>
                  </a:lnTo>
                  <a:lnTo>
                    <a:pt x="284" y="315"/>
                  </a:lnTo>
                  <a:lnTo>
                    <a:pt x="284" y="315"/>
                  </a:lnTo>
                  <a:lnTo>
                    <a:pt x="286" y="315"/>
                  </a:lnTo>
                  <a:lnTo>
                    <a:pt x="286" y="315"/>
                  </a:lnTo>
                  <a:lnTo>
                    <a:pt x="289" y="317"/>
                  </a:lnTo>
                  <a:lnTo>
                    <a:pt x="291" y="317"/>
                  </a:lnTo>
                  <a:lnTo>
                    <a:pt x="291" y="317"/>
                  </a:lnTo>
                  <a:lnTo>
                    <a:pt x="291" y="317"/>
                  </a:lnTo>
                  <a:lnTo>
                    <a:pt x="294" y="320"/>
                  </a:lnTo>
                  <a:lnTo>
                    <a:pt x="294" y="320"/>
                  </a:lnTo>
                  <a:lnTo>
                    <a:pt x="294" y="322"/>
                  </a:lnTo>
                  <a:lnTo>
                    <a:pt x="296" y="322"/>
                  </a:lnTo>
                  <a:lnTo>
                    <a:pt x="301" y="322"/>
                  </a:lnTo>
                  <a:lnTo>
                    <a:pt x="301" y="324"/>
                  </a:lnTo>
                  <a:lnTo>
                    <a:pt x="303" y="324"/>
                  </a:lnTo>
                  <a:lnTo>
                    <a:pt x="303" y="327"/>
                  </a:lnTo>
                  <a:lnTo>
                    <a:pt x="308" y="327"/>
                  </a:lnTo>
                  <a:lnTo>
                    <a:pt x="308" y="329"/>
                  </a:lnTo>
                  <a:lnTo>
                    <a:pt x="310" y="331"/>
                  </a:lnTo>
                  <a:lnTo>
                    <a:pt x="313" y="331"/>
                  </a:lnTo>
                  <a:lnTo>
                    <a:pt x="313" y="331"/>
                  </a:lnTo>
                  <a:lnTo>
                    <a:pt x="315" y="334"/>
                  </a:lnTo>
                  <a:lnTo>
                    <a:pt x="317" y="334"/>
                  </a:lnTo>
                  <a:lnTo>
                    <a:pt x="317" y="334"/>
                  </a:lnTo>
                  <a:lnTo>
                    <a:pt x="317" y="334"/>
                  </a:lnTo>
                  <a:lnTo>
                    <a:pt x="320" y="336"/>
                  </a:lnTo>
                  <a:lnTo>
                    <a:pt x="320" y="339"/>
                  </a:lnTo>
                  <a:lnTo>
                    <a:pt x="322" y="339"/>
                  </a:lnTo>
                  <a:lnTo>
                    <a:pt x="322" y="339"/>
                  </a:lnTo>
                  <a:lnTo>
                    <a:pt x="322" y="341"/>
                  </a:lnTo>
                  <a:lnTo>
                    <a:pt x="324" y="341"/>
                  </a:lnTo>
                  <a:lnTo>
                    <a:pt x="324" y="343"/>
                  </a:lnTo>
                  <a:lnTo>
                    <a:pt x="324" y="343"/>
                  </a:lnTo>
                  <a:lnTo>
                    <a:pt x="324" y="346"/>
                  </a:lnTo>
                  <a:lnTo>
                    <a:pt x="322" y="346"/>
                  </a:lnTo>
                  <a:lnTo>
                    <a:pt x="324" y="346"/>
                  </a:lnTo>
                  <a:lnTo>
                    <a:pt x="324" y="348"/>
                  </a:lnTo>
                  <a:lnTo>
                    <a:pt x="329" y="353"/>
                  </a:lnTo>
                  <a:lnTo>
                    <a:pt x="331" y="353"/>
                  </a:lnTo>
                  <a:lnTo>
                    <a:pt x="331" y="353"/>
                  </a:lnTo>
                  <a:lnTo>
                    <a:pt x="336" y="353"/>
                  </a:lnTo>
                  <a:lnTo>
                    <a:pt x="341" y="353"/>
                  </a:lnTo>
                  <a:lnTo>
                    <a:pt x="341" y="353"/>
                  </a:lnTo>
                  <a:lnTo>
                    <a:pt x="343" y="353"/>
                  </a:lnTo>
                  <a:lnTo>
                    <a:pt x="343" y="350"/>
                  </a:lnTo>
                  <a:lnTo>
                    <a:pt x="343" y="350"/>
                  </a:lnTo>
                  <a:lnTo>
                    <a:pt x="346" y="350"/>
                  </a:lnTo>
                  <a:lnTo>
                    <a:pt x="350" y="353"/>
                  </a:lnTo>
                  <a:lnTo>
                    <a:pt x="355" y="353"/>
                  </a:lnTo>
                  <a:lnTo>
                    <a:pt x="357" y="353"/>
                  </a:lnTo>
                  <a:lnTo>
                    <a:pt x="357" y="355"/>
                  </a:lnTo>
                  <a:lnTo>
                    <a:pt x="357" y="355"/>
                  </a:lnTo>
                  <a:lnTo>
                    <a:pt x="360" y="357"/>
                  </a:lnTo>
                  <a:lnTo>
                    <a:pt x="360" y="357"/>
                  </a:lnTo>
                  <a:lnTo>
                    <a:pt x="360" y="357"/>
                  </a:lnTo>
                  <a:lnTo>
                    <a:pt x="362" y="357"/>
                  </a:lnTo>
                  <a:lnTo>
                    <a:pt x="362" y="357"/>
                  </a:lnTo>
                  <a:lnTo>
                    <a:pt x="362" y="357"/>
                  </a:lnTo>
                  <a:lnTo>
                    <a:pt x="362" y="360"/>
                  </a:lnTo>
                  <a:lnTo>
                    <a:pt x="365" y="360"/>
                  </a:lnTo>
                  <a:lnTo>
                    <a:pt x="365" y="360"/>
                  </a:lnTo>
                  <a:lnTo>
                    <a:pt x="365" y="360"/>
                  </a:lnTo>
                  <a:lnTo>
                    <a:pt x="365" y="360"/>
                  </a:lnTo>
                  <a:lnTo>
                    <a:pt x="365" y="357"/>
                  </a:lnTo>
                  <a:lnTo>
                    <a:pt x="367" y="357"/>
                  </a:lnTo>
                  <a:lnTo>
                    <a:pt x="367" y="357"/>
                  </a:lnTo>
                  <a:lnTo>
                    <a:pt x="367" y="357"/>
                  </a:lnTo>
                  <a:lnTo>
                    <a:pt x="367" y="357"/>
                  </a:lnTo>
                  <a:lnTo>
                    <a:pt x="367" y="357"/>
                  </a:lnTo>
                  <a:lnTo>
                    <a:pt x="369" y="357"/>
                  </a:lnTo>
                  <a:lnTo>
                    <a:pt x="369" y="357"/>
                  </a:lnTo>
                  <a:lnTo>
                    <a:pt x="369" y="357"/>
                  </a:lnTo>
                  <a:lnTo>
                    <a:pt x="369" y="357"/>
                  </a:lnTo>
                  <a:lnTo>
                    <a:pt x="372" y="360"/>
                  </a:lnTo>
                  <a:lnTo>
                    <a:pt x="374" y="360"/>
                  </a:lnTo>
                  <a:lnTo>
                    <a:pt x="374" y="360"/>
                  </a:lnTo>
                  <a:lnTo>
                    <a:pt x="374" y="360"/>
                  </a:lnTo>
                  <a:lnTo>
                    <a:pt x="376" y="360"/>
                  </a:lnTo>
                  <a:lnTo>
                    <a:pt x="379" y="360"/>
                  </a:lnTo>
                  <a:lnTo>
                    <a:pt x="379" y="360"/>
                  </a:lnTo>
                  <a:lnTo>
                    <a:pt x="379" y="362"/>
                  </a:lnTo>
                  <a:lnTo>
                    <a:pt x="379" y="362"/>
                  </a:lnTo>
                  <a:lnTo>
                    <a:pt x="381" y="362"/>
                  </a:lnTo>
                  <a:lnTo>
                    <a:pt x="381" y="362"/>
                  </a:lnTo>
                  <a:lnTo>
                    <a:pt x="381" y="362"/>
                  </a:lnTo>
                  <a:lnTo>
                    <a:pt x="386" y="360"/>
                  </a:lnTo>
                  <a:lnTo>
                    <a:pt x="388" y="360"/>
                  </a:lnTo>
                  <a:lnTo>
                    <a:pt x="391" y="360"/>
                  </a:lnTo>
                  <a:lnTo>
                    <a:pt x="391" y="360"/>
                  </a:lnTo>
                  <a:lnTo>
                    <a:pt x="393" y="360"/>
                  </a:lnTo>
                  <a:lnTo>
                    <a:pt x="393" y="360"/>
                  </a:lnTo>
                  <a:lnTo>
                    <a:pt x="393" y="360"/>
                  </a:lnTo>
                  <a:lnTo>
                    <a:pt x="393" y="360"/>
                  </a:lnTo>
                  <a:lnTo>
                    <a:pt x="393" y="360"/>
                  </a:lnTo>
                  <a:lnTo>
                    <a:pt x="395" y="360"/>
                  </a:lnTo>
                  <a:lnTo>
                    <a:pt x="395" y="360"/>
                  </a:lnTo>
                  <a:lnTo>
                    <a:pt x="398" y="360"/>
                  </a:lnTo>
                  <a:lnTo>
                    <a:pt x="398" y="360"/>
                  </a:lnTo>
                  <a:lnTo>
                    <a:pt x="398" y="362"/>
                  </a:lnTo>
                  <a:lnTo>
                    <a:pt x="400" y="362"/>
                  </a:lnTo>
                  <a:lnTo>
                    <a:pt x="400" y="362"/>
                  </a:lnTo>
                  <a:lnTo>
                    <a:pt x="402" y="362"/>
                  </a:lnTo>
                  <a:lnTo>
                    <a:pt x="405" y="362"/>
                  </a:lnTo>
                  <a:lnTo>
                    <a:pt x="405" y="362"/>
                  </a:lnTo>
                  <a:lnTo>
                    <a:pt x="405" y="362"/>
                  </a:lnTo>
                  <a:lnTo>
                    <a:pt x="405" y="362"/>
                  </a:lnTo>
                  <a:lnTo>
                    <a:pt x="407" y="362"/>
                  </a:lnTo>
                  <a:lnTo>
                    <a:pt x="407" y="362"/>
                  </a:lnTo>
                  <a:lnTo>
                    <a:pt x="407" y="362"/>
                  </a:lnTo>
                  <a:lnTo>
                    <a:pt x="410" y="362"/>
                  </a:lnTo>
                  <a:lnTo>
                    <a:pt x="412" y="365"/>
                  </a:lnTo>
                  <a:lnTo>
                    <a:pt x="414" y="365"/>
                  </a:lnTo>
                  <a:lnTo>
                    <a:pt x="414" y="365"/>
                  </a:lnTo>
                  <a:lnTo>
                    <a:pt x="414" y="365"/>
                  </a:lnTo>
                  <a:lnTo>
                    <a:pt x="414" y="365"/>
                  </a:lnTo>
                  <a:lnTo>
                    <a:pt x="417" y="367"/>
                  </a:lnTo>
                  <a:lnTo>
                    <a:pt x="417" y="367"/>
                  </a:lnTo>
                  <a:lnTo>
                    <a:pt x="421" y="367"/>
                  </a:lnTo>
                  <a:lnTo>
                    <a:pt x="428" y="367"/>
                  </a:lnTo>
                  <a:lnTo>
                    <a:pt x="428" y="367"/>
                  </a:lnTo>
                  <a:lnTo>
                    <a:pt x="431" y="367"/>
                  </a:lnTo>
                  <a:lnTo>
                    <a:pt x="431" y="367"/>
                  </a:lnTo>
                  <a:lnTo>
                    <a:pt x="433" y="365"/>
                  </a:lnTo>
                  <a:lnTo>
                    <a:pt x="433" y="365"/>
                  </a:lnTo>
                  <a:lnTo>
                    <a:pt x="433" y="365"/>
                  </a:lnTo>
                  <a:lnTo>
                    <a:pt x="433" y="365"/>
                  </a:lnTo>
                  <a:lnTo>
                    <a:pt x="436" y="362"/>
                  </a:lnTo>
                  <a:lnTo>
                    <a:pt x="436" y="362"/>
                  </a:lnTo>
                  <a:lnTo>
                    <a:pt x="436" y="362"/>
                  </a:lnTo>
                  <a:lnTo>
                    <a:pt x="436" y="360"/>
                  </a:lnTo>
                  <a:lnTo>
                    <a:pt x="436" y="360"/>
                  </a:lnTo>
                  <a:lnTo>
                    <a:pt x="436" y="357"/>
                  </a:lnTo>
                  <a:lnTo>
                    <a:pt x="438" y="357"/>
                  </a:lnTo>
                  <a:lnTo>
                    <a:pt x="438" y="357"/>
                  </a:lnTo>
                  <a:lnTo>
                    <a:pt x="438" y="355"/>
                  </a:lnTo>
                  <a:lnTo>
                    <a:pt x="438" y="355"/>
                  </a:lnTo>
                  <a:lnTo>
                    <a:pt x="438" y="355"/>
                  </a:lnTo>
                  <a:lnTo>
                    <a:pt x="438" y="355"/>
                  </a:lnTo>
                  <a:lnTo>
                    <a:pt x="438" y="353"/>
                  </a:lnTo>
                  <a:lnTo>
                    <a:pt x="438" y="353"/>
                  </a:lnTo>
                  <a:lnTo>
                    <a:pt x="438" y="350"/>
                  </a:lnTo>
                  <a:lnTo>
                    <a:pt x="438" y="350"/>
                  </a:lnTo>
                  <a:lnTo>
                    <a:pt x="438" y="348"/>
                  </a:lnTo>
                  <a:lnTo>
                    <a:pt x="440" y="348"/>
                  </a:lnTo>
                  <a:lnTo>
                    <a:pt x="443" y="348"/>
                  </a:lnTo>
                  <a:lnTo>
                    <a:pt x="443" y="348"/>
                  </a:lnTo>
                  <a:lnTo>
                    <a:pt x="443" y="348"/>
                  </a:lnTo>
                  <a:lnTo>
                    <a:pt x="443" y="348"/>
                  </a:lnTo>
                  <a:lnTo>
                    <a:pt x="443" y="346"/>
                  </a:lnTo>
                  <a:lnTo>
                    <a:pt x="443" y="346"/>
                  </a:lnTo>
                  <a:lnTo>
                    <a:pt x="445" y="346"/>
                  </a:lnTo>
                  <a:lnTo>
                    <a:pt x="445" y="346"/>
                  </a:lnTo>
                  <a:lnTo>
                    <a:pt x="445" y="346"/>
                  </a:lnTo>
                  <a:lnTo>
                    <a:pt x="445" y="343"/>
                  </a:lnTo>
                  <a:lnTo>
                    <a:pt x="445" y="343"/>
                  </a:lnTo>
                  <a:lnTo>
                    <a:pt x="445" y="343"/>
                  </a:lnTo>
                  <a:lnTo>
                    <a:pt x="445" y="341"/>
                  </a:lnTo>
                  <a:lnTo>
                    <a:pt x="445" y="341"/>
                  </a:lnTo>
                  <a:lnTo>
                    <a:pt x="445" y="341"/>
                  </a:lnTo>
                  <a:lnTo>
                    <a:pt x="447" y="341"/>
                  </a:lnTo>
                  <a:lnTo>
                    <a:pt x="447" y="339"/>
                  </a:lnTo>
                  <a:lnTo>
                    <a:pt x="447" y="339"/>
                  </a:lnTo>
                  <a:lnTo>
                    <a:pt x="447" y="336"/>
                  </a:lnTo>
                  <a:lnTo>
                    <a:pt x="447" y="336"/>
                  </a:lnTo>
                  <a:lnTo>
                    <a:pt x="450" y="336"/>
                  </a:lnTo>
                  <a:lnTo>
                    <a:pt x="450" y="336"/>
                  </a:lnTo>
                  <a:lnTo>
                    <a:pt x="452" y="336"/>
                  </a:lnTo>
                  <a:lnTo>
                    <a:pt x="452" y="336"/>
                  </a:lnTo>
                  <a:lnTo>
                    <a:pt x="452" y="336"/>
                  </a:lnTo>
                  <a:lnTo>
                    <a:pt x="454" y="334"/>
                  </a:lnTo>
                  <a:lnTo>
                    <a:pt x="454" y="334"/>
                  </a:lnTo>
                  <a:lnTo>
                    <a:pt x="454" y="334"/>
                  </a:lnTo>
                  <a:lnTo>
                    <a:pt x="454" y="334"/>
                  </a:lnTo>
                  <a:lnTo>
                    <a:pt x="454" y="331"/>
                  </a:lnTo>
                  <a:lnTo>
                    <a:pt x="454" y="331"/>
                  </a:lnTo>
                  <a:lnTo>
                    <a:pt x="454" y="331"/>
                  </a:lnTo>
                  <a:lnTo>
                    <a:pt x="454" y="331"/>
                  </a:lnTo>
                  <a:lnTo>
                    <a:pt x="454" y="331"/>
                  </a:lnTo>
                  <a:lnTo>
                    <a:pt x="457" y="331"/>
                  </a:lnTo>
                  <a:lnTo>
                    <a:pt x="457" y="331"/>
                  </a:lnTo>
                  <a:lnTo>
                    <a:pt x="457" y="331"/>
                  </a:lnTo>
                  <a:lnTo>
                    <a:pt x="457" y="331"/>
                  </a:lnTo>
                  <a:lnTo>
                    <a:pt x="459" y="331"/>
                  </a:lnTo>
                  <a:lnTo>
                    <a:pt x="459" y="331"/>
                  </a:lnTo>
                  <a:lnTo>
                    <a:pt x="459" y="331"/>
                  </a:lnTo>
                  <a:lnTo>
                    <a:pt x="459" y="334"/>
                  </a:lnTo>
                  <a:lnTo>
                    <a:pt x="459" y="334"/>
                  </a:lnTo>
                  <a:lnTo>
                    <a:pt x="462" y="334"/>
                  </a:lnTo>
                  <a:lnTo>
                    <a:pt x="462" y="336"/>
                  </a:lnTo>
                  <a:lnTo>
                    <a:pt x="462" y="336"/>
                  </a:lnTo>
                  <a:lnTo>
                    <a:pt x="462" y="336"/>
                  </a:lnTo>
                  <a:lnTo>
                    <a:pt x="464" y="336"/>
                  </a:lnTo>
                  <a:lnTo>
                    <a:pt x="464" y="336"/>
                  </a:lnTo>
                  <a:lnTo>
                    <a:pt x="464" y="336"/>
                  </a:lnTo>
                  <a:lnTo>
                    <a:pt x="466" y="336"/>
                  </a:lnTo>
                  <a:lnTo>
                    <a:pt x="469" y="336"/>
                  </a:lnTo>
                  <a:lnTo>
                    <a:pt x="469" y="336"/>
                  </a:lnTo>
                  <a:lnTo>
                    <a:pt x="471" y="339"/>
                  </a:lnTo>
                  <a:lnTo>
                    <a:pt x="471" y="339"/>
                  </a:lnTo>
                  <a:lnTo>
                    <a:pt x="471" y="339"/>
                  </a:lnTo>
                  <a:lnTo>
                    <a:pt x="473" y="339"/>
                  </a:lnTo>
                  <a:lnTo>
                    <a:pt x="473" y="341"/>
                  </a:lnTo>
                  <a:lnTo>
                    <a:pt x="473" y="341"/>
                  </a:lnTo>
                  <a:lnTo>
                    <a:pt x="476" y="341"/>
                  </a:lnTo>
                  <a:lnTo>
                    <a:pt x="476" y="341"/>
                  </a:lnTo>
                  <a:lnTo>
                    <a:pt x="476" y="341"/>
                  </a:lnTo>
                  <a:lnTo>
                    <a:pt x="476" y="343"/>
                  </a:lnTo>
                  <a:lnTo>
                    <a:pt x="476" y="343"/>
                  </a:lnTo>
                  <a:lnTo>
                    <a:pt x="478" y="343"/>
                  </a:lnTo>
                  <a:lnTo>
                    <a:pt x="478" y="343"/>
                  </a:lnTo>
                  <a:lnTo>
                    <a:pt x="481" y="343"/>
                  </a:lnTo>
                  <a:lnTo>
                    <a:pt x="481" y="343"/>
                  </a:lnTo>
                  <a:lnTo>
                    <a:pt x="481" y="343"/>
                  </a:lnTo>
                  <a:lnTo>
                    <a:pt x="483" y="343"/>
                  </a:lnTo>
                  <a:lnTo>
                    <a:pt x="483" y="343"/>
                  </a:lnTo>
                  <a:lnTo>
                    <a:pt x="483" y="343"/>
                  </a:lnTo>
                  <a:lnTo>
                    <a:pt x="483" y="343"/>
                  </a:lnTo>
                  <a:lnTo>
                    <a:pt x="483" y="341"/>
                  </a:lnTo>
                  <a:lnTo>
                    <a:pt x="483" y="341"/>
                  </a:lnTo>
                  <a:lnTo>
                    <a:pt x="483" y="341"/>
                  </a:lnTo>
                  <a:lnTo>
                    <a:pt x="483" y="339"/>
                  </a:lnTo>
                  <a:lnTo>
                    <a:pt x="485" y="339"/>
                  </a:lnTo>
                  <a:lnTo>
                    <a:pt x="485" y="339"/>
                  </a:lnTo>
                  <a:lnTo>
                    <a:pt x="488" y="339"/>
                  </a:lnTo>
                  <a:lnTo>
                    <a:pt x="490" y="336"/>
                  </a:lnTo>
                  <a:lnTo>
                    <a:pt x="492" y="336"/>
                  </a:lnTo>
                  <a:lnTo>
                    <a:pt x="495" y="336"/>
                  </a:lnTo>
                  <a:lnTo>
                    <a:pt x="495" y="334"/>
                  </a:lnTo>
                  <a:lnTo>
                    <a:pt x="497" y="334"/>
                  </a:lnTo>
                  <a:lnTo>
                    <a:pt x="499" y="334"/>
                  </a:lnTo>
                  <a:lnTo>
                    <a:pt x="499" y="334"/>
                  </a:lnTo>
                  <a:lnTo>
                    <a:pt x="502" y="331"/>
                  </a:lnTo>
                  <a:lnTo>
                    <a:pt x="504" y="331"/>
                  </a:lnTo>
                  <a:lnTo>
                    <a:pt x="504" y="331"/>
                  </a:lnTo>
                  <a:lnTo>
                    <a:pt x="504" y="331"/>
                  </a:lnTo>
                  <a:lnTo>
                    <a:pt x="507" y="331"/>
                  </a:lnTo>
                  <a:lnTo>
                    <a:pt x="507" y="331"/>
                  </a:lnTo>
                  <a:lnTo>
                    <a:pt x="507" y="331"/>
                  </a:lnTo>
                  <a:lnTo>
                    <a:pt x="507" y="331"/>
                  </a:lnTo>
                  <a:lnTo>
                    <a:pt x="509" y="331"/>
                  </a:lnTo>
                  <a:lnTo>
                    <a:pt x="511" y="331"/>
                  </a:lnTo>
                  <a:lnTo>
                    <a:pt x="511" y="331"/>
                  </a:lnTo>
                  <a:lnTo>
                    <a:pt x="511" y="329"/>
                  </a:lnTo>
                  <a:lnTo>
                    <a:pt x="511" y="329"/>
                  </a:lnTo>
                  <a:lnTo>
                    <a:pt x="511" y="329"/>
                  </a:lnTo>
                  <a:lnTo>
                    <a:pt x="511" y="329"/>
                  </a:lnTo>
                  <a:lnTo>
                    <a:pt x="511" y="329"/>
                  </a:lnTo>
                  <a:lnTo>
                    <a:pt x="511" y="329"/>
                  </a:lnTo>
                  <a:lnTo>
                    <a:pt x="511" y="329"/>
                  </a:lnTo>
                  <a:lnTo>
                    <a:pt x="514" y="329"/>
                  </a:lnTo>
                  <a:lnTo>
                    <a:pt x="516" y="327"/>
                  </a:lnTo>
                  <a:lnTo>
                    <a:pt x="516" y="327"/>
                  </a:lnTo>
                  <a:lnTo>
                    <a:pt x="518" y="327"/>
                  </a:lnTo>
                  <a:lnTo>
                    <a:pt x="518" y="327"/>
                  </a:lnTo>
                  <a:lnTo>
                    <a:pt x="521" y="327"/>
                  </a:lnTo>
                  <a:lnTo>
                    <a:pt x="521" y="327"/>
                  </a:lnTo>
                  <a:lnTo>
                    <a:pt x="521" y="327"/>
                  </a:lnTo>
                  <a:lnTo>
                    <a:pt x="523" y="327"/>
                  </a:lnTo>
                  <a:lnTo>
                    <a:pt x="523" y="324"/>
                  </a:lnTo>
                  <a:lnTo>
                    <a:pt x="525" y="324"/>
                  </a:lnTo>
                  <a:lnTo>
                    <a:pt x="525" y="324"/>
                  </a:lnTo>
                  <a:lnTo>
                    <a:pt x="525" y="324"/>
                  </a:lnTo>
                  <a:lnTo>
                    <a:pt x="528" y="324"/>
                  </a:lnTo>
                  <a:lnTo>
                    <a:pt x="528" y="324"/>
                  </a:lnTo>
                  <a:lnTo>
                    <a:pt x="528" y="324"/>
                  </a:lnTo>
                  <a:lnTo>
                    <a:pt x="528" y="324"/>
                  </a:lnTo>
                  <a:lnTo>
                    <a:pt x="528" y="324"/>
                  </a:lnTo>
                  <a:lnTo>
                    <a:pt x="528" y="324"/>
                  </a:lnTo>
                  <a:lnTo>
                    <a:pt x="528" y="322"/>
                  </a:lnTo>
                  <a:lnTo>
                    <a:pt x="528" y="322"/>
                  </a:lnTo>
                  <a:lnTo>
                    <a:pt x="530" y="322"/>
                  </a:lnTo>
                  <a:lnTo>
                    <a:pt x="533" y="322"/>
                  </a:lnTo>
                  <a:lnTo>
                    <a:pt x="535" y="320"/>
                  </a:lnTo>
                  <a:lnTo>
                    <a:pt x="535" y="320"/>
                  </a:lnTo>
                  <a:lnTo>
                    <a:pt x="535" y="320"/>
                  </a:lnTo>
                  <a:lnTo>
                    <a:pt x="533" y="320"/>
                  </a:lnTo>
                  <a:lnTo>
                    <a:pt x="533" y="317"/>
                  </a:lnTo>
                  <a:lnTo>
                    <a:pt x="533" y="317"/>
                  </a:lnTo>
                  <a:lnTo>
                    <a:pt x="533" y="315"/>
                  </a:lnTo>
                  <a:lnTo>
                    <a:pt x="535" y="315"/>
                  </a:lnTo>
                  <a:lnTo>
                    <a:pt x="535" y="315"/>
                  </a:lnTo>
                  <a:lnTo>
                    <a:pt x="535" y="317"/>
                  </a:lnTo>
                  <a:lnTo>
                    <a:pt x="535" y="317"/>
                  </a:lnTo>
                  <a:lnTo>
                    <a:pt x="537" y="317"/>
                  </a:lnTo>
                  <a:lnTo>
                    <a:pt x="537" y="317"/>
                  </a:lnTo>
                  <a:lnTo>
                    <a:pt x="537" y="317"/>
                  </a:lnTo>
                  <a:lnTo>
                    <a:pt x="537" y="317"/>
                  </a:lnTo>
                  <a:lnTo>
                    <a:pt x="537" y="315"/>
                  </a:lnTo>
                  <a:lnTo>
                    <a:pt x="540" y="317"/>
                  </a:lnTo>
                  <a:lnTo>
                    <a:pt x="540" y="317"/>
                  </a:lnTo>
                  <a:lnTo>
                    <a:pt x="540" y="317"/>
                  </a:lnTo>
                  <a:lnTo>
                    <a:pt x="542" y="317"/>
                  </a:lnTo>
                  <a:lnTo>
                    <a:pt x="542" y="317"/>
                  </a:lnTo>
                  <a:lnTo>
                    <a:pt x="542" y="320"/>
                  </a:lnTo>
                  <a:lnTo>
                    <a:pt x="542" y="320"/>
                  </a:lnTo>
                  <a:lnTo>
                    <a:pt x="544" y="320"/>
                  </a:lnTo>
                  <a:lnTo>
                    <a:pt x="544" y="320"/>
                  </a:lnTo>
                  <a:lnTo>
                    <a:pt x="544" y="320"/>
                  </a:lnTo>
                  <a:lnTo>
                    <a:pt x="547" y="320"/>
                  </a:lnTo>
                  <a:lnTo>
                    <a:pt x="547" y="322"/>
                  </a:lnTo>
                  <a:lnTo>
                    <a:pt x="547" y="322"/>
                  </a:lnTo>
                  <a:lnTo>
                    <a:pt x="547" y="322"/>
                  </a:lnTo>
                  <a:lnTo>
                    <a:pt x="549" y="324"/>
                  </a:lnTo>
                  <a:lnTo>
                    <a:pt x="549" y="324"/>
                  </a:lnTo>
                  <a:lnTo>
                    <a:pt x="549" y="324"/>
                  </a:lnTo>
                  <a:lnTo>
                    <a:pt x="549" y="324"/>
                  </a:lnTo>
                  <a:lnTo>
                    <a:pt x="549" y="327"/>
                  </a:lnTo>
                  <a:lnTo>
                    <a:pt x="551" y="327"/>
                  </a:lnTo>
                  <a:lnTo>
                    <a:pt x="554" y="327"/>
                  </a:lnTo>
                  <a:lnTo>
                    <a:pt x="554" y="324"/>
                  </a:lnTo>
                  <a:lnTo>
                    <a:pt x="554" y="327"/>
                  </a:lnTo>
                  <a:lnTo>
                    <a:pt x="556" y="327"/>
                  </a:lnTo>
                  <a:lnTo>
                    <a:pt x="556" y="324"/>
                  </a:lnTo>
                  <a:lnTo>
                    <a:pt x="556" y="324"/>
                  </a:lnTo>
                  <a:lnTo>
                    <a:pt x="556" y="324"/>
                  </a:lnTo>
                  <a:lnTo>
                    <a:pt x="559" y="324"/>
                  </a:lnTo>
                  <a:lnTo>
                    <a:pt x="559" y="324"/>
                  </a:lnTo>
                  <a:lnTo>
                    <a:pt x="559" y="324"/>
                  </a:lnTo>
                  <a:lnTo>
                    <a:pt x="559" y="324"/>
                  </a:lnTo>
                  <a:lnTo>
                    <a:pt x="561" y="324"/>
                  </a:lnTo>
                  <a:lnTo>
                    <a:pt x="563" y="322"/>
                  </a:lnTo>
                  <a:lnTo>
                    <a:pt x="563" y="322"/>
                  </a:lnTo>
                  <a:lnTo>
                    <a:pt x="563" y="322"/>
                  </a:lnTo>
                  <a:lnTo>
                    <a:pt x="563" y="322"/>
                  </a:lnTo>
                  <a:lnTo>
                    <a:pt x="566" y="322"/>
                  </a:lnTo>
                  <a:lnTo>
                    <a:pt x="568" y="322"/>
                  </a:lnTo>
                  <a:lnTo>
                    <a:pt x="568" y="324"/>
                  </a:lnTo>
                  <a:lnTo>
                    <a:pt x="570" y="324"/>
                  </a:lnTo>
                  <a:lnTo>
                    <a:pt x="570" y="324"/>
                  </a:lnTo>
                  <a:lnTo>
                    <a:pt x="570" y="322"/>
                  </a:lnTo>
                  <a:lnTo>
                    <a:pt x="573" y="322"/>
                  </a:lnTo>
                  <a:lnTo>
                    <a:pt x="573" y="322"/>
                  </a:lnTo>
                  <a:lnTo>
                    <a:pt x="573" y="322"/>
                  </a:lnTo>
                  <a:lnTo>
                    <a:pt x="573" y="322"/>
                  </a:lnTo>
                  <a:lnTo>
                    <a:pt x="573" y="320"/>
                  </a:lnTo>
                  <a:lnTo>
                    <a:pt x="575" y="320"/>
                  </a:lnTo>
                  <a:lnTo>
                    <a:pt x="575" y="320"/>
                  </a:lnTo>
                  <a:lnTo>
                    <a:pt x="575" y="322"/>
                  </a:lnTo>
                  <a:lnTo>
                    <a:pt x="575" y="322"/>
                  </a:lnTo>
                  <a:lnTo>
                    <a:pt x="580" y="322"/>
                  </a:lnTo>
                  <a:lnTo>
                    <a:pt x="580" y="320"/>
                  </a:lnTo>
                  <a:lnTo>
                    <a:pt x="580" y="320"/>
                  </a:lnTo>
                  <a:lnTo>
                    <a:pt x="582" y="320"/>
                  </a:lnTo>
                  <a:lnTo>
                    <a:pt x="582" y="320"/>
                  </a:lnTo>
                  <a:lnTo>
                    <a:pt x="585" y="320"/>
                  </a:lnTo>
                  <a:lnTo>
                    <a:pt x="585" y="320"/>
                  </a:lnTo>
                  <a:lnTo>
                    <a:pt x="585" y="317"/>
                  </a:lnTo>
                  <a:lnTo>
                    <a:pt x="585" y="317"/>
                  </a:lnTo>
                  <a:lnTo>
                    <a:pt x="585" y="315"/>
                  </a:lnTo>
                  <a:lnTo>
                    <a:pt x="585" y="315"/>
                  </a:lnTo>
                  <a:lnTo>
                    <a:pt x="585" y="315"/>
                  </a:lnTo>
                  <a:lnTo>
                    <a:pt x="585" y="315"/>
                  </a:lnTo>
                  <a:lnTo>
                    <a:pt x="585" y="312"/>
                  </a:lnTo>
                  <a:lnTo>
                    <a:pt x="585" y="312"/>
                  </a:lnTo>
                  <a:lnTo>
                    <a:pt x="585" y="312"/>
                  </a:lnTo>
                  <a:lnTo>
                    <a:pt x="585" y="312"/>
                  </a:lnTo>
                  <a:lnTo>
                    <a:pt x="582" y="312"/>
                  </a:lnTo>
                  <a:lnTo>
                    <a:pt x="585" y="310"/>
                  </a:lnTo>
                  <a:lnTo>
                    <a:pt x="585" y="310"/>
                  </a:lnTo>
                  <a:lnTo>
                    <a:pt x="585" y="310"/>
                  </a:lnTo>
                  <a:lnTo>
                    <a:pt x="585" y="308"/>
                  </a:lnTo>
                  <a:lnTo>
                    <a:pt x="585" y="308"/>
                  </a:lnTo>
                  <a:lnTo>
                    <a:pt x="585" y="305"/>
                  </a:lnTo>
                  <a:lnTo>
                    <a:pt x="587" y="305"/>
                  </a:lnTo>
                  <a:lnTo>
                    <a:pt x="587" y="305"/>
                  </a:lnTo>
                  <a:lnTo>
                    <a:pt x="587" y="305"/>
                  </a:lnTo>
                  <a:lnTo>
                    <a:pt x="587" y="305"/>
                  </a:lnTo>
                  <a:lnTo>
                    <a:pt x="587" y="303"/>
                  </a:lnTo>
                  <a:lnTo>
                    <a:pt x="589" y="305"/>
                  </a:lnTo>
                  <a:lnTo>
                    <a:pt x="589" y="303"/>
                  </a:lnTo>
                  <a:lnTo>
                    <a:pt x="592" y="303"/>
                  </a:lnTo>
                  <a:lnTo>
                    <a:pt x="592" y="303"/>
                  </a:lnTo>
                  <a:lnTo>
                    <a:pt x="592" y="303"/>
                  </a:lnTo>
                  <a:lnTo>
                    <a:pt x="594" y="303"/>
                  </a:lnTo>
                  <a:lnTo>
                    <a:pt x="594" y="303"/>
                  </a:lnTo>
                  <a:lnTo>
                    <a:pt x="594" y="303"/>
                  </a:lnTo>
                  <a:lnTo>
                    <a:pt x="596" y="303"/>
                  </a:lnTo>
                  <a:lnTo>
                    <a:pt x="594" y="301"/>
                  </a:lnTo>
                  <a:lnTo>
                    <a:pt x="596" y="301"/>
                  </a:lnTo>
                  <a:lnTo>
                    <a:pt x="596" y="301"/>
                  </a:lnTo>
                  <a:lnTo>
                    <a:pt x="596" y="301"/>
                  </a:lnTo>
                  <a:lnTo>
                    <a:pt x="599" y="301"/>
                  </a:lnTo>
                  <a:lnTo>
                    <a:pt x="599" y="303"/>
                  </a:lnTo>
                  <a:lnTo>
                    <a:pt x="599" y="303"/>
                  </a:lnTo>
                  <a:lnTo>
                    <a:pt x="599" y="303"/>
                  </a:lnTo>
                  <a:lnTo>
                    <a:pt x="599" y="303"/>
                  </a:lnTo>
                  <a:lnTo>
                    <a:pt x="599" y="303"/>
                  </a:lnTo>
                  <a:lnTo>
                    <a:pt x="599" y="303"/>
                  </a:lnTo>
                  <a:lnTo>
                    <a:pt x="599" y="303"/>
                  </a:lnTo>
                  <a:lnTo>
                    <a:pt x="599" y="303"/>
                  </a:lnTo>
                  <a:lnTo>
                    <a:pt x="599" y="305"/>
                  </a:lnTo>
                  <a:lnTo>
                    <a:pt x="601" y="305"/>
                  </a:lnTo>
                  <a:lnTo>
                    <a:pt x="601" y="305"/>
                  </a:lnTo>
                  <a:lnTo>
                    <a:pt x="601" y="305"/>
                  </a:lnTo>
                  <a:lnTo>
                    <a:pt x="601" y="305"/>
                  </a:lnTo>
                  <a:lnTo>
                    <a:pt x="601" y="305"/>
                  </a:lnTo>
                  <a:lnTo>
                    <a:pt x="601" y="305"/>
                  </a:lnTo>
                  <a:lnTo>
                    <a:pt x="604" y="305"/>
                  </a:lnTo>
                  <a:lnTo>
                    <a:pt x="604" y="305"/>
                  </a:lnTo>
                  <a:lnTo>
                    <a:pt x="604" y="305"/>
                  </a:lnTo>
                  <a:lnTo>
                    <a:pt x="604" y="305"/>
                  </a:lnTo>
                  <a:lnTo>
                    <a:pt x="606" y="308"/>
                  </a:lnTo>
                  <a:lnTo>
                    <a:pt x="606" y="308"/>
                  </a:lnTo>
                  <a:lnTo>
                    <a:pt x="608" y="308"/>
                  </a:lnTo>
                  <a:lnTo>
                    <a:pt x="608" y="308"/>
                  </a:lnTo>
                  <a:lnTo>
                    <a:pt x="608" y="308"/>
                  </a:lnTo>
                  <a:lnTo>
                    <a:pt x="608" y="308"/>
                  </a:lnTo>
                  <a:lnTo>
                    <a:pt x="608" y="308"/>
                  </a:lnTo>
                  <a:lnTo>
                    <a:pt x="608" y="308"/>
                  </a:lnTo>
                  <a:lnTo>
                    <a:pt x="608" y="308"/>
                  </a:lnTo>
                  <a:lnTo>
                    <a:pt x="608" y="308"/>
                  </a:lnTo>
                  <a:lnTo>
                    <a:pt x="611" y="308"/>
                  </a:lnTo>
                  <a:lnTo>
                    <a:pt x="611" y="308"/>
                  </a:lnTo>
                  <a:lnTo>
                    <a:pt x="611" y="310"/>
                  </a:lnTo>
                  <a:lnTo>
                    <a:pt x="611" y="310"/>
                  </a:lnTo>
                  <a:lnTo>
                    <a:pt x="611" y="310"/>
                  </a:lnTo>
                  <a:lnTo>
                    <a:pt x="611" y="310"/>
                  </a:lnTo>
                  <a:lnTo>
                    <a:pt x="611" y="310"/>
                  </a:lnTo>
                  <a:lnTo>
                    <a:pt x="613" y="310"/>
                  </a:lnTo>
                  <a:lnTo>
                    <a:pt x="613" y="310"/>
                  </a:lnTo>
                  <a:lnTo>
                    <a:pt x="613" y="310"/>
                  </a:lnTo>
                  <a:lnTo>
                    <a:pt x="613" y="310"/>
                  </a:lnTo>
                  <a:lnTo>
                    <a:pt x="615" y="312"/>
                  </a:lnTo>
                  <a:lnTo>
                    <a:pt x="615" y="312"/>
                  </a:lnTo>
                  <a:lnTo>
                    <a:pt x="615" y="312"/>
                  </a:lnTo>
                  <a:lnTo>
                    <a:pt x="615" y="310"/>
                  </a:lnTo>
                  <a:lnTo>
                    <a:pt x="618" y="310"/>
                  </a:lnTo>
                  <a:lnTo>
                    <a:pt x="618" y="310"/>
                  </a:lnTo>
                  <a:lnTo>
                    <a:pt x="618" y="310"/>
                  </a:lnTo>
                  <a:lnTo>
                    <a:pt x="618" y="310"/>
                  </a:lnTo>
                  <a:lnTo>
                    <a:pt x="618" y="310"/>
                  </a:lnTo>
                  <a:lnTo>
                    <a:pt x="620" y="310"/>
                  </a:lnTo>
                  <a:lnTo>
                    <a:pt x="620" y="310"/>
                  </a:lnTo>
                  <a:lnTo>
                    <a:pt x="620" y="310"/>
                  </a:lnTo>
                  <a:lnTo>
                    <a:pt x="622" y="312"/>
                  </a:lnTo>
                  <a:lnTo>
                    <a:pt x="622" y="310"/>
                  </a:lnTo>
                  <a:lnTo>
                    <a:pt x="622" y="310"/>
                  </a:lnTo>
                  <a:lnTo>
                    <a:pt x="622" y="310"/>
                  </a:lnTo>
                  <a:lnTo>
                    <a:pt x="625" y="310"/>
                  </a:lnTo>
                  <a:lnTo>
                    <a:pt x="625" y="310"/>
                  </a:lnTo>
                  <a:lnTo>
                    <a:pt x="625" y="310"/>
                  </a:lnTo>
                  <a:lnTo>
                    <a:pt x="625" y="310"/>
                  </a:lnTo>
                  <a:lnTo>
                    <a:pt x="625" y="310"/>
                  </a:lnTo>
                  <a:lnTo>
                    <a:pt x="625" y="310"/>
                  </a:lnTo>
                  <a:lnTo>
                    <a:pt x="625" y="308"/>
                  </a:lnTo>
                  <a:lnTo>
                    <a:pt x="625" y="308"/>
                  </a:lnTo>
                  <a:lnTo>
                    <a:pt x="625" y="308"/>
                  </a:lnTo>
                  <a:lnTo>
                    <a:pt x="625" y="308"/>
                  </a:lnTo>
                  <a:lnTo>
                    <a:pt x="627" y="308"/>
                  </a:lnTo>
                  <a:lnTo>
                    <a:pt x="627" y="308"/>
                  </a:lnTo>
                  <a:lnTo>
                    <a:pt x="627" y="308"/>
                  </a:lnTo>
                  <a:lnTo>
                    <a:pt x="627" y="308"/>
                  </a:lnTo>
                  <a:lnTo>
                    <a:pt x="627" y="308"/>
                  </a:lnTo>
                  <a:lnTo>
                    <a:pt x="627" y="308"/>
                  </a:lnTo>
                  <a:lnTo>
                    <a:pt x="630" y="310"/>
                  </a:lnTo>
                  <a:lnTo>
                    <a:pt x="630" y="308"/>
                  </a:lnTo>
                  <a:lnTo>
                    <a:pt x="630" y="310"/>
                  </a:lnTo>
                  <a:lnTo>
                    <a:pt x="630" y="310"/>
                  </a:lnTo>
                  <a:lnTo>
                    <a:pt x="630" y="310"/>
                  </a:lnTo>
                  <a:lnTo>
                    <a:pt x="630" y="310"/>
                  </a:lnTo>
                  <a:lnTo>
                    <a:pt x="632" y="308"/>
                  </a:lnTo>
                  <a:lnTo>
                    <a:pt x="632" y="310"/>
                  </a:lnTo>
                  <a:lnTo>
                    <a:pt x="632" y="310"/>
                  </a:lnTo>
                  <a:lnTo>
                    <a:pt x="632" y="310"/>
                  </a:lnTo>
                  <a:lnTo>
                    <a:pt x="632" y="310"/>
                  </a:lnTo>
                  <a:lnTo>
                    <a:pt x="632" y="312"/>
                  </a:lnTo>
                  <a:lnTo>
                    <a:pt x="632" y="312"/>
                  </a:lnTo>
                  <a:lnTo>
                    <a:pt x="632" y="312"/>
                  </a:lnTo>
                  <a:lnTo>
                    <a:pt x="634" y="312"/>
                  </a:lnTo>
                  <a:lnTo>
                    <a:pt x="634" y="312"/>
                  </a:lnTo>
                  <a:lnTo>
                    <a:pt x="634" y="312"/>
                  </a:lnTo>
                  <a:lnTo>
                    <a:pt x="637" y="312"/>
                  </a:lnTo>
                  <a:lnTo>
                    <a:pt x="637" y="315"/>
                  </a:lnTo>
                  <a:lnTo>
                    <a:pt x="639" y="312"/>
                  </a:lnTo>
                  <a:lnTo>
                    <a:pt x="639" y="312"/>
                  </a:lnTo>
                  <a:lnTo>
                    <a:pt x="639" y="315"/>
                  </a:lnTo>
                  <a:lnTo>
                    <a:pt x="639" y="315"/>
                  </a:lnTo>
                  <a:lnTo>
                    <a:pt x="641" y="312"/>
                  </a:lnTo>
                  <a:lnTo>
                    <a:pt x="641" y="315"/>
                  </a:lnTo>
                  <a:lnTo>
                    <a:pt x="641" y="315"/>
                  </a:lnTo>
                  <a:lnTo>
                    <a:pt x="644" y="315"/>
                  </a:lnTo>
                  <a:lnTo>
                    <a:pt x="644" y="315"/>
                  </a:lnTo>
                  <a:lnTo>
                    <a:pt x="644" y="317"/>
                  </a:lnTo>
                  <a:lnTo>
                    <a:pt x="644" y="317"/>
                  </a:lnTo>
                  <a:lnTo>
                    <a:pt x="646" y="320"/>
                  </a:lnTo>
                  <a:lnTo>
                    <a:pt x="646" y="320"/>
                  </a:lnTo>
                  <a:lnTo>
                    <a:pt x="649" y="320"/>
                  </a:lnTo>
                  <a:lnTo>
                    <a:pt x="649" y="320"/>
                  </a:lnTo>
                  <a:lnTo>
                    <a:pt x="649" y="320"/>
                  </a:lnTo>
                  <a:lnTo>
                    <a:pt x="651" y="317"/>
                  </a:lnTo>
                  <a:lnTo>
                    <a:pt x="651" y="317"/>
                  </a:lnTo>
                  <a:lnTo>
                    <a:pt x="651" y="317"/>
                  </a:lnTo>
                  <a:lnTo>
                    <a:pt x="651" y="317"/>
                  </a:lnTo>
                  <a:lnTo>
                    <a:pt x="653" y="317"/>
                  </a:lnTo>
                  <a:lnTo>
                    <a:pt x="653" y="317"/>
                  </a:lnTo>
                  <a:lnTo>
                    <a:pt x="653" y="317"/>
                  </a:lnTo>
                  <a:lnTo>
                    <a:pt x="653" y="317"/>
                  </a:lnTo>
                  <a:lnTo>
                    <a:pt x="653" y="317"/>
                  </a:lnTo>
                  <a:lnTo>
                    <a:pt x="656" y="317"/>
                  </a:lnTo>
                  <a:lnTo>
                    <a:pt x="656" y="317"/>
                  </a:lnTo>
                  <a:lnTo>
                    <a:pt x="656" y="317"/>
                  </a:lnTo>
                  <a:lnTo>
                    <a:pt x="656" y="317"/>
                  </a:lnTo>
                  <a:lnTo>
                    <a:pt x="658" y="317"/>
                  </a:lnTo>
                  <a:lnTo>
                    <a:pt x="660" y="317"/>
                  </a:lnTo>
                  <a:lnTo>
                    <a:pt x="660" y="317"/>
                  </a:lnTo>
                  <a:lnTo>
                    <a:pt x="660" y="317"/>
                  </a:lnTo>
                  <a:lnTo>
                    <a:pt x="663" y="320"/>
                  </a:lnTo>
                  <a:lnTo>
                    <a:pt x="663" y="320"/>
                  </a:lnTo>
                  <a:lnTo>
                    <a:pt x="663" y="320"/>
                  </a:lnTo>
                  <a:lnTo>
                    <a:pt x="665" y="320"/>
                  </a:lnTo>
                  <a:lnTo>
                    <a:pt x="665" y="320"/>
                  </a:lnTo>
                  <a:lnTo>
                    <a:pt x="665" y="320"/>
                  </a:lnTo>
                  <a:lnTo>
                    <a:pt x="665" y="320"/>
                  </a:lnTo>
                  <a:lnTo>
                    <a:pt x="665" y="320"/>
                  </a:lnTo>
                  <a:lnTo>
                    <a:pt x="665" y="320"/>
                  </a:lnTo>
                  <a:lnTo>
                    <a:pt x="667" y="320"/>
                  </a:lnTo>
                  <a:lnTo>
                    <a:pt x="667" y="320"/>
                  </a:lnTo>
                  <a:lnTo>
                    <a:pt x="667" y="320"/>
                  </a:lnTo>
                  <a:lnTo>
                    <a:pt x="667" y="317"/>
                  </a:lnTo>
                  <a:lnTo>
                    <a:pt x="667" y="317"/>
                  </a:lnTo>
                  <a:lnTo>
                    <a:pt x="667" y="317"/>
                  </a:lnTo>
                  <a:lnTo>
                    <a:pt x="670" y="315"/>
                  </a:lnTo>
                  <a:lnTo>
                    <a:pt x="672" y="312"/>
                  </a:lnTo>
                  <a:lnTo>
                    <a:pt x="672" y="312"/>
                  </a:lnTo>
                  <a:lnTo>
                    <a:pt x="675" y="312"/>
                  </a:lnTo>
                  <a:lnTo>
                    <a:pt x="677" y="310"/>
                  </a:lnTo>
                  <a:lnTo>
                    <a:pt x="679" y="310"/>
                  </a:lnTo>
                  <a:lnTo>
                    <a:pt x="682" y="312"/>
                  </a:lnTo>
                  <a:lnTo>
                    <a:pt x="686" y="315"/>
                  </a:lnTo>
                  <a:lnTo>
                    <a:pt x="689" y="315"/>
                  </a:lnTo>
                  <a:lnTo>
                    <a:pt x="689" y="315"/>
                  </a:lnTo>
                  <a:lnTo>
                    <a:pt x="689" y="315"/>
                  </a:lnTo>
                  <a:lnTo>
                    <a:pt x="691" y="315"/>
                  </a:lnTo>
                  <a:lnTo>
                    <a:pt x="691" y="315"/>
                  </a:lnTo>
                  <a:lnTo>
                    <a:pt x="691" y="317"/>
                  </a:lnTo>
                  <a:lnTo>
                    <a:pt x="693" y="317"/>
                  </a:lnTo>
                  <a:lnTo>
                    <a:pt x="693" y="317"/>
                  </a:lnTo>
                  <a:lnTo>
                    <a:pt x="693" y="317"/>
                  </a:lnTo>
                  <a:lnTo>
                    <a:pt x="693" y="317"/>
                  </a:lnTo>
                  <a:lnTo>
                    <a:pt x="696" y="317"/>
                  </a:lnTo>
                  <a:lnTo>
                    <a:pt x="696" y="317"/>
                  </a:lnTo>
                  <a:lnTo>
                    <a:pt x="698" y="317"/>
                  </a:lnTo>
                  <a:lnTo>
                    <a:pt x="696" y="317"/>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42" name="Freeform 61">
              <a:extLst>
                <a:ext uri="{FF2B5EF4-FFF2-40B4-BE49-F238E27FC236}">
                  <a16:creationId xmlns:a16="http://schemas.microsoft.com/office/drawing/2014/main" id="{BED598F3-13D7-B8CE-6EEB-5707E648C54C}"/>
                </a:ext>
              </a:extLst>
            </p:cNvPr>
            <p:cNvSpPr>
              <a:spLocks/>
            </p:cNvSpPr>
            <p:nvPr/>
          </p:nvSpPr>
          <p:spPr bwMode="auto">
            <a:xfrm>
              <a:off x="9098226" y="3486981"/>
              <a:ext cx="123527" cy="145176"/>
            </a:xfrm>
            <a:custGeom>
              <a:avLst/>
              <a:gdLst>
                <a:gd name="T0" fmla="*/ 97 w 97"/>
                <a:gd name="T1" fmla="*/ 43 h 114"/>
                <a:gd name="T2" fmla="*/ 95 w 97"/>
                <a:gd name="T3" fmla="*/ 40 h 114"/>
                <a:gd name="T4" fmla="*/ 97 w 97"/>
                <a:gd name="T5" fmla="*/ 36 h 114"/>
                <a:gd name="T6" fmla="*/ 90 w 97"/>
                <a:gd name="T7" fmla="*/ 36 h 114"/>
                <a:gd name="T8" fmla="*/ 88 w 97"/>
                <a:gd name="T9" fmla="*/ 36 h 114"/>
                <a:gd name="T10" fmla="*/ 83 w 97"/>
                <a:gd name="T11" fmla="*/ 31 h 114"/>
                <a:gd name="T12" fmla="*/ 78 w 97"/>
                <a:gd name="T13" fmla="*/ 33 h 114"/>
                <a:gd name="T14" fmla="*/ 78 w 97"/>
                <a:gd name="T15" fmla="*/ 31 h 114"/>
                <a:gd name="T16" fmla="*/ 76 w 97"/>
                <a:gd name="T17" fmla="*/ 26 h 114"/>
                <a:gd name="T18" fmla="*/ 80 w 97"/>
                <a:gd name="T19" fmla="*/ 19 h 114"/>
                <a:gd name="T20" fmla="*/ 76 w 97"/>
                <a:gd name="T21" fmla="*/ 19 h 114"/>
                <a:gd name="T22" fmla="*/ 78 w 97"/>
                <a:gd name="T23" fmla="*/ 17 h 114"/>
                <a:gd name="T24" fmla="*/ 83 w 97"/>
                <a:gd name="T25" fmla="*/ 5 h 114"/>
                <a:gd name="T26" fmla="*/ 76 w 97"/>
                <a:gd name="T27" fmla="*/ 0 h 114"/>
                <a:gd name="T28" fmla="*/ 73 w 97"/>
                <a:gd name="T29" fmla="*/ 0 h 114"/>
                <a:gd name="T30" fmla="*/ 71 w 97"/>
                <a:gd name="T31" fmla="*/ 2 h 114"/>
                <a:gd name="T32" fmla="*/ 64 w 97"/>
                <a:gd name="T33" fmla="*/ 2 h 114"/>
                <a:gd name="T34" fmla="*/ 62 w 97"/>
                <a:gd name="T35" fmla="*/ 7 h 114"/>
                <a:gd name="T36" fmla="*/ 57 w 97"/>
                <a:gd name="T37" fmla="*/ 5 h 114"/>
                <a:gd name="T38" fmla="*/ 52 w 97"/>
                <a:gd name="T39" fmla="*/ 2 h 114"/>
                <a:gd name="T40" fmla="*/ 50 w 97"/>
                <a:gd name="T41" fmla="*/ 0 h 114"/>
                <a:gd name="T42" fmla="*/ 50 w 97"/>
                <a:gd name="T43" fmla="*/ 7 h 114"/>
                <a:gd name="T44" fmla="*/ 47 w 97"/>
                <a:gd name="T45" fmla="*/ 21 h 114"/>
                <a:gd name="T46" fmla="*/ 43 w 97"/>
                <a:gd name="T47" fmla="*/ 24 h 114"/>
                <a:gd name="T48" fmla="*/ 38 w 97"/>
                <a:gd name="T49" fmla="*/ 26 h 114"/>
                <a:gd name="T50" fmla="*/ 33 w 97"/>
                <a:gd name="T51" fmla="*/ 26 h 114"/>
                <a:gd name="T52" fmla="*/ 31 w 97"/>
                <a:gd name="T53" fmla="*/ 26 h 114"/>
                <a:gd name="T54" fmla="*/ 26 w 97"/>
                <a:gd name="T55" fmla="*/ 26 h 114"/>
                <a:gd name="T56" fmla="*/ 17 w 97"/>
                <a:gd name="T57" fmla="*/ 28 h 114"/>
                <a:gd name="T58" fmla="*/ 17 w 97"/>
                <a:gd name="T59" fmla="*/ 24 h 114"/>
                <a:gd name="T60" fmla="*/ 17 w 97"/>
                <a:gd name="T61" fmla="*/ 21 h 114"/>
                <a:gd name="T62" fmla="*/ 14 w 97"/>
                <a:gd name="T63" fmla="*/ 17 h 114"/>
                <a:gd name="T64" fmla="*/ 5 w 97"/>
                <a:gd name="T65" fmla="*/ 14 h 114"/>
                <a:gd name="T66" fmla="*/ 0 w 97"/>
                <a:gd name="T67" fmla="*/ 24 h 114"/>
                <a:gd name="T68" fmla="*/ 0 w 97"/>
                <a:gd name="T69" fmla="*/ 26 h 114"/>
                <a:gd name="T70" fmla="*/ 5 w 97"/>
                <a:gd name="T71" fmla="*/ 31 h 114"/>
                <a:gd name="T72" fmla="*/ 7 w 97"/>
                <a:gd name="T73" fmla="*/ 33 h 114"/>
                <a:gd name="T74" fmla="*/ 9 w 97"/>
                <a:gd name="T75" fmla="*/ 38 h 114"/>
                <a:gd name="T76" fmla="*/ 12 w 97"/>
                <a:gd name="T77" fmla="*/ 43 h 114"/>
                <a:gd name="T78" fmla="*/ 12 w 97"/>
                <a:gd name="T79" fmla="*/ 45 h 114"/>
                <a:gd name="T80" fmla="*/ 12 w 97"/>
                <a:gd name="T81" fmla="*/ 52 h 114"/>
                <a:gd name="T82" fmla="*/ 12 w 97"/>
                <a:gd name="T83" fmla="*/ 76 h 114"/>
                <a:gd name="T84" fmla="*/ 14 w 97"/>
                <a:gd name="T85" fmla="*/ 90 h 114"/>
                <a:gd name="T86" fmla="*/ 33 w 97"/>
                <a:gd name="T87" fmla="*/ 114 h 114"/>
                <a:gd name="T88" fmla="*/ 40 w 97"/>
                <a:gd name="T89" fmla="*/ 114 h 114"/>
                <a:gd name="T90" fmla="*/ 40 w 97"/>
                <a:gd name="T91" fmla="*/ 111 h 114"/>
                <a:gd name="T92" fmla="*/ 43 w 97"/>
                <a:gd name="T93" fmla="*/ 109 h 114"/>
                <a:gd name="T94" fmla="*/ 52 w 97"/>
                <a:gd name="T95" fmla="*/ 107 h 114"/>
                <a:gd name="T96" fmla="*/ 57 w 97"/>
                <a:gd name="T97" fmla="*/ 99 h 114"/>
                <a:gd name="T98" fmla="*/ 64 w 97"/>
                <a:gd name="T99" fmla="*/ 90 h 114"/>
                <a:gd name="T100" fmla="*/ 71 w 97"/>
                <a:gd name="T101" fmla="*/ 78 h 114"/>
                <a:gd name="T102" fmla="*/ 73 w 97"/>
                <a:gd name="T103" fmla="*/ 76 h 114"/>
                <a:gd name="T104" fmla="*/ 76 w 97"/>
                <a:gd name="T105" fmla="*/ 69 h 114"/>
                <a:gd name="T106" fmla="*/ 78 w 97"/>
                <a:gd name="T107" fmla="*/ 64 h 114"/>
                <a:gd name="T108" fmla="*/ 78 w 97"/>
                <a:gd name="T109" fmla="*/ 64 h 114"/>
                <a:gd name="T110" fmla="*/ 83 w 97"/>
                <a:gd name="T111" fmla="*/ 64 h 114"/>
                <a:gd name="T112" fmla="*/ 88 w 97"/>
                <a:gd name="T113" fmla="*/ 59 h 114"/>
                <a:gd name="T114" fmla="*/ 88 w 97"/>
                <a:gd name="T115" fmla="*/ 55 h 114"/>
                <a:gd name="T116" fmla="*/ 92 w 97"/>
                <a:gd name="T117" fmla="*/ 52 h 114"/>
                <a:gd name="T118" fmla="*/ 97 w 97"/>
                <a:gd name="T119" fmla="*/ 50 h 114"/>
                <a:gd name="T120" fmla="*/ 97 w 97"/>
                <a:gd name="T121" fmla="*/ 4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7" h="114">
                  <a:moveTo>
                    <a:pt x="97" y="45"/>
                  </a:moveTo>
                  <a:lnTo>
                    <a:pt x="97" y="45"/>
                  </a:lnTo>
                  <a:lnTo>
                    <a:pt x="97" y="45"/>
                  </a:lnTo>
                  <a:lnTo>
                    <a:pt x="97" y="43"/>
                  </a:lnTo>
                  <a:lnTo>
                    <a:pt x="97" y="43"/>
                  </a:lnTo>
                  <a:lnTo>
                    <a:pt x="97" y="43"/>
                  </a:lnTo>
                  <a:lnTo>
                    <a:pt x="97" y="43"/>
                  </a:lnTo>
                  <a:lnTo>
                    <a:pt x="97" y="40"/>
                  </a:lnTo>
                  <a:lnTo>
                    <a:pt x="95" y="40"/>
                  </a:lnTo>
                  <a:lnTo>
                    <a:pt x="95" y="40"/>
                  </a:lnTo>
                  <a:lnTo>
                    <a:pt x="95" y="38"/>
                  </a:lnTo>
                  <a:lnTo>
                    <a:pt x="97" y="36"/>
                  </a:lnTo>
                  <a:lnTo>
                    <a:pt x="97" y="36"/>
                  </a:lnTo>
                  <a:lnTo>
                    <a:pt x="97" y="36"/>
                  </a:lnTo>
                  <a:lnTo>
                    <a:pt x="97" y="36"/>
                  </a:lnTo>
                  <a:lnTo>
                    <a:pt x="92" y="36"/>
                  </a:lnTo>
                  <a:lnTo>
                    <a:pt x="92" y="36"/>
                  </a:lnTo>
                  <a:lnTo>
                    <a:pt x="92" y="36"/>
                  </a:lnTo>
                  <a:lnTo>
                    <a:pt x="90" y="36"/>
                  </a:lnTo>
                  <a:lnTo>
                    <a:pt x="90" y="36"/>
                  </a:lnTo>
                  <a:lnTo>
                    <a:pt x="90" y="36"/>
                  </a:lnTo>
                  <a:lnTo>
                    <a:pt x="88" y="36"/>
                  </a:lnTo>
                  <a:lnTo>
                    <a:pt x="88" y="36"/>
                  </a:lnTo>
                  <a:lnTo>
                    <a:pt x="88" y="36"/>
                  </a:lnTo>
                  <a:lnTo>
                    <a:pt x="88" y="36"/>
                  </a:lnTo>
                  <a:lnTo>
                    <a:pt x="88" y="36"/>
                  </a:lnTo>
                  <a:lnTo>
                    <a:pt x="88" y="33"/>
                  </a:lnTo>
                  <a:lnTo>
                    <a:pt x="88" y="33"/>
                  </a:lnTo>
                  <a:lnTo>
                    <a:pt x="85" y="33"/>
                  </a:lnTo>
                  <a:lnTo>
                    <a:pt x="83" y="31"/>
                  </a:lnTo>
                  <a:lnTo>
                    <a:pt x="83" y="31"/>
                  </a:lnTo>
                  <a:lnTo>
                    <a:pt x="80" y="31"/>
                  </a:lnTo>
                  <a:lnTo>
                    <a:pt x="80" y="33"/>
                  </a:lnTo>
                  <a:lnTo>
                    <a:pt x="80" y="33"/>
                  </a:lnTo>
                  <a:lnTo>
                    <a:pt x="78" y="33"/>
                  </a:lnTo>
                  <a:lnTo>
                    <a:pt x="78" y="33"/>
                  </a:lnTo>
                  <a:lnTo>
                    <a:pt x="78" y="33"/>
                  </a:lnTo>
                  <a:lnTo>
                    <a:pt x="78" y="33"/>
                  </a:lnTo>
                  <a:lnTo>
                    <a:pt x="78" y="33"/>
                  </a:lnTo>
                  <a:lnTo>
                    <a:pt x="78" y="31"/>
                  </a:lnTo>
                  <a:lnTo>
                    <a:pt x="78" y="31"/>
                  </a:lnTo>
                  <a:lnTo>
                    <a:pt x="76" y="31"/>
                  </a:lnTo>
                  <a:lnTo>
                    <a:pt x="76" y="28"/>
                  </a:lnTo>
                  <a:lnTo>
                    <a:pt x="76" y="28"/>
                  </a:lnTo>
                  <a:lnTo>
                    <a:pt x="76" y="26"/>
                  </a:lnTo>
                  <a:lnTo>
                    <a:pt x="78" y="26"/>
                  </a:lnTo>
                  <a:lnTo>
                    <a:pt x="78" y="24"/>
                  </a:lnTo>
                  <a:lnTo>
                    <a:pt x="78" y="24"/>
                  </a:lnTo>
                  <a:lnTo>
                    <a:pt x="78" y="21"/>
                  </a:lnTo>
                  <a:lnTo>
                    <a:pt x="80" y="19"/>
                  </a:lnTo>
                  <a:lnTo>
                    <a:pt x="80" y="19"/>
                  </a:lnTo>
                  <a:lnTo>
                    <a:pt x="80" y="19"/>
                  </a:lnTo>
                  <a:lnTo>
                    <a:pt x="78" y="19"/>
                  </a:lnTo>
                  <a:lnTo>
                    <a:pt x="76" y="19"/>
                  </a:lnTo>
                  <a:lnTo>
                    <a:pt x="76" y="19"/>
                  </a:lnTo>
                  <a:lnTo>
                    <a:pt x="76" y="19"/>
                  </a:lnTo>
                  <a:lnTo>
                    <a:pt x="76" y="19"/>
                  </a:lnTo>
                  <a:lnTo>
                    <a:pt x="76" y="17"/>
                  </a:lnTo>
                  <a:lnTo>
                    <a:pt x="78" y="17"/>
                  </a:lnTo>
                  <a:lnTo>
                    <a:pt x="78" y="17"/>
                  </a:lnTo>
                  <a:lnTo>
                    <a:pt x="78" y="14"/>
                  </a:lnTo>
                  <a:lnTo>
                    <a:pt x="78" y="14"/>
                  </a:lnTo>
                  <a:lnTo>
                    <a:pt x="80" y="10"/>
                  </a:lnTo>
                  <a:lnTo>
                    <a:pt x="80" y="7"/>
                  </a:lnTo>
                  <a:lnTo>
                    <a:pt x="83" y="5"/>
                  </a:lnTo>
                  <a:lnTo>
                    <a:pt x="80" y="5"/>
                  </a:lnTo>
                  <a:lnTo>
                    <a:pt x="78" y="5"/>
                  </a:lnTo>
                  <a:lnTo>
                    <a:pt x="76" y="2"/>
                  </a:lnTo>
                  <a:lnTo>
                    <a:pt x="76" y="2"/>
                  </a:lnTo>
                  <a:lnTo>
                    <a:pt x="76" y="0"/>
                  </a:lnTo>
                  <a:lnTo>
                    <a:pt x="76" y="0"/>
                  </a:lnTo>
                  <a:lnTo>
                    <a:pt x="76" y="0"/>
                  </a:lnTo>
                  <a:lnTo>
                    <a:pt x="73" y="0"/>
                  </a:lnTo>
                  <a:lnTo>
                    <a:pt x="73" y="0"/>
                  </a:lnTo>
                  <a:lnTo>
                    <a:pt x="73" y="0"/>
                  </a:lnTo>
                  <a:lnTo>
                    <a:pt x="71" y="0"/>
                  </a:lnTo>
                  <a:lnTo>
                    <a:pt x="71" y="0"/>
                  </a:lnTo>
                  <a:lnTo>
                    <a:pt x="71" y="0"/>
                  </a:lnTo>
                  <a:lnTo>
                    <a:pt x="71" y="2"/>
                  </a:lnTo>
                  <a:lnTo>
                    <a:pt x="71" y="2"/>
                  </a:lnTo>
                  <a:lnTo>
                    <a:pt x="69" y="2"/>
                  </a:lnTo>
                  <a:lnTo>
                    <a:pt x="69" y="2"/>
                  </a:lnTo>
                  <a:lnTo>
                    <a:pt x="66" y="2"/>
                  </a:lnTo>
                  <a:lnTo>
                    <a:pt x="66" y="2"/>
                  </a:lnTo>
                  <a:lnTo>
                    <a:pt x="64" y="2"/>
                  </a:lnTo>
                  <a:lnTo>
                    <a:pt x="64" y="2"/>
                  </a:lnTo>
                  <a:lnTo>
                    <a:pt x="64" y="2"/>
                  </a:lnTo>
                  <a:lnTo>
                    <a:pt x="64" y="2"/>
                  </a:lnTo>
                  <a:lnTo>
                    <a:pt x="64" y="2"/>
                  </a:lnTo>
                  <a:lnTo>
                    <a:pt x="62" y="7"/>
                  </a:lnTo>
                  <a:lnTo>
                    <a:pt x="62" y="7"/>
                  </a:lnTo>
                  <a:lnTo>
                    <a:pt x="59" y="7"/>
                  </a:lnTo>
                  <a:lnTo>
                    <a:pt x="59" y="7"/>
                  </a:lnTo>
                  <a:lnTo>
                    <a:pt x="57" y="5"/>
                  </a:lnTo>
                  <a:lnTo>
                    <a:pt x="57" y="5"/>
                  </a:lnTo>
                  <a:lnTo>
                    <a:pt x="54" y="2"/>
                  </a:lnTo>
                  <a:lnTo>
                    <a:pt x="54" y="2"/>
                  </a:lnTo>
                  <a:lnTo>
                    <a:pt x="52" y="2"/>
                  </a:lnTo>
                  <a:lnTo>
                    <a:pt x="52" y="2"/>
                  </a:lnTo>
                  <a:lnTo>
                    <a:pt x="52" y="2"/>
                  </a:lnTo>
                  <a:lnTo>
                    <a:pt x="52" y="2"/>
                  </a:lnTo>
                  <a:lnTo>
                    <a:pt x="50" y="0"/>
                  </a:lnTo>
                  <a:lnTo>
                    <a:pt x="50" y="0"/>
                  </a:lnTo>
                  <a:lnTo>
                    <a:pt x="50" y="0"/>
                  </a:lnTo>
                  <a:lnTo>
                    <a:pt x="50" y="0"/>
                  </a:lnTo>
                  <a:lnTo>
                    <a:pt x="50" y="0"/>
                  </a:lnTo>
                  <a:lnTo>
                    <a:pt x="50" y="0"/>
                  </a:lnTo>
                  <a:lnTo>
                    <a:pt x="50" y="2"/>
                  </a:lnTo>
                  <a:lnTo>
                    <a:pt x="50" y="5"/>
                  </a:lnTo>
                  <a:lnTo>
                    <a:pt x="50" y="7"/>
                  </a:lnTo>
                  <a:lnTo>
                    <a:pt x="47" y="12"/>
                  </a:lnTo>
                  <a:lnTo>
                    <a:pt x="47" y="17"/>
                  </a:lnTo>
                  <a:lnTo>
                    <a:pt x="47" y="19"/>
                  </a:lnTo>
                  <a:lnTo>
                    <a:pt x="47" y="19"/>
                  </a:lnTo>
                  <a:lnTo>
                    <a:pt x="47" y="21"/>
                  </a:lnTo>
                  <a:lnTo>
                    <a:pt x="47" y="21"/>
                  </a:lnTo>
                  <a:lnTo>
                    <a:pt x="45" y="24"/>
                  </a:lnTo>
                  <a:lnTo>
                    <a:pt x="45" y="24"/>
                  </a:lnTo>
                  <a:lnTo>
                    <a:pt x="43" y="24"/>
                  </a:lnTo>
                  <a:lnTo>
                    <a:pt x="43" y="24"/>
                  </a:lnTo>
                  <a:lnTo>
                    <a:pt x="40" y="24"/>
                  </a:lnTo>
                  <a:lnTo>
                    <a:pt x="40" y="24"/>
                  </a:lnTo>
                  <a:lnTo>
                    <a:pt x="40" y="24"/>
                  </a:lnTo>
                  <a:lnTo>
                    <a:pt x="38" y="24"/>
                  </a:lnTo>
                  <a:lnTo>
                    <a:pt x="38" y="26"/>
                  </a:lnTo>
                  <a:lnTo>
                    <a:pt x="38" y="26"/>
                  </a:lnTo>
                  <a:lnTo>
                    <a:pt x="38" y="26"/>
                  </a:lnTo>
                  <a:lnTo>
                    <a:pt x="38" y="26"/>
                  </a:lnTo>
                  <a:lnTo>
                    <a:pt x="36" y="26"/>
                  </a:lnTo>
                  <a:lnTo>
                    <a:pt x="33" y="26"/>
                  </a:lnTo>
                  <a:lnTo>
                    <a:pt x="33" y="26"/>
                  </a:lnTo>
                  <a:lnTo>
                    <a:pt x="33" y="26"/>
                  </a:lnTo>
                  <a:lnTo>
                    <a:pt x="31" y="26"/>
                  </a:lnTo>
                  <a:lnTo>
                    <a:pt x="31" y="26"/>
                  </a:lnTo>
                  <a:lnTo>
                    <a:pt x="31" y="26"/>
                  </a:lnTo>
                  <a:lnTo>
                    <a:pt x="31" y="26"/>
                  </a:lnTo>
                  <a:lnTo>
                    <a:pt x="28" y="26"/>
                  </a:lnTo>
                  <a:lnTo>
                    <a:pt x="28" y="28"/>
                  </a:lnTo>
                  <a:lnTo>
                    <a:pt x="26" y="28"/>
                  </a:lnTo>
                  <a:lnTo>
                    <a:pt x="26" y="26"/>
                  </a:lnTo>
                  <a:lnTo>
                    <a:pt x="24" y="26"/>
                  </a:lnTo>
                  <a:lnTo>
                    <a:pt x="21" y="26"/>
                  </a:lnTo>
                  <a:lnTo>
                    <a:pt x="21" y="26"/>
                  </a:lnTo>
                  <a:lnTo>
                    <a:pt x="19" y="28"/>
                  </a:lnTo>
                  <a:lnTo>
                    <a:pt x="17" y="28"/>
                  </a:lnTo>
                  <a:lnTo>
                    <a:pt x="17" y="26"/>
                  </a:lnTo>
                  <a:lnTo>
                    <a:pt x="17" y="26"/>
                  </a:lnTo>
                  <a:lnTo>
                    <a:pt x="17" y="24"/>
                  </a:lnTo>
                  <a:lnTo>
                    <a:pt x="17" y="24"/>
                  </a:lnTo>
                  <a:lnTo>
                    <a:pt x="17" y="24"/>
                  </a:lnTo>
                  <a:lnTo>
                    <a:pt x="17" y="24"/>
                  </a:lnTo>
                  <a:lnTo>
                    <a:pt x="17" y="21"/>
                  </a:lnTo>
                  <a:lnTo>
                    <a:pt x="17" y="21"/>
                  </a:lnTo>
                  <a:lnTo>
                    <a:pt x="17" y="21"/>
                  </a:lnTo>
                  <a:lnTo>
                    <a:pt x="17" y="21"/>
                  </a:lnTo>
                  <a:lnTo>
                    <a:pt x="17" y="19"/>
                  </a:lnTo>
                  <a:lnTo>
                    <a:pt x="17" y="19"/>
                  </a:lnTo>
                  <a:lnTo>
                    <a:pt x="17" y="19"/>
                  </a:lnTo>
                  <a:lnTo>
                    <a:pt x="14" y="19"/>
                  </a:lnTo>
                  <a:lnTo>
                    <a:pt x="14" y="17"/>
                  </a:lnTo>
                  <a:lnTo>
                    <a:pt x="14" y="17"/>
                  </a:lnTo>
                  <a:lnTo>
                    <a:pt x="12" y="17"/>
                  </a:lnTo>
                  <a:lnTo>
                    <a:pt x="9" y="17"/>
                  </a:lnTo>
                  <a:lnTo>
                    <a:pt x="7" y="17"/>
                  </a:lnTo>
                  <a:lnTo>
                    <a:pt x="5" y="14"/>
                  </a:lnTo>
                  <a:lnTo>
                    <a:pt x="2" y="17"/>
                  </a:lnTo>
                  <a:lnTo>
                    <a:pt x="2" y="17"/>
                  </a:lnTo>
                  <a:lnTo>
                    <a:pt x="0" y="21"/>
                  </a:lnTo>
                  <a:lnTo>
                    <a:pt x="0" y="24"/>
                  </a:lnTo>
                  <a:lnTo>
                    <a:pt x="0" y="24"/>
                  </a:lnTo>
                  <a:lnTo>
                    <a:pt x="0" y="24"/>
                  </a:lnTo>
                  <a:lnTo>
                    <a:pt x="0" y="26"/>
                  </a:lnTo>
                  <a:lnTo>
                    <a:pt x="0" y="26"/>
                  </a:lnTo>
                  <a:lnTo>
                    <a:pt x="0" y="26"/>
                  </a:lnTo>
                  <a:lnTo>
                    <a:pt x="0" y="26"/>
                  </a:lnTo>
                  <a:lnTo>
                    <a:pt x="2" y="28"/>
                  </a:lnTo>
                  <a:lnTo>
                    <a:pt x="2" y="28"/>
                  </a:lnTo>
                  <a:lnTo>
                    <a:pt x="2" y="28"/>
                  </a:lnTo>
                  <a:lnTo>
                    <a:pt x="2" y="28"/>
                  </a:lnTo>
                  <a:lnTo>
                    <a:pt x="5" y="31"/>
                  </a:lnTo>
                  <a:lnTo>
                    <a:pt x="5" y="31"/>
                  </a:lnTo>
                  <a:lnTo>
                    <a:pt x="5" y="33"/>
                  </a:lnTo>
                  <a:lnTo>
                    <a:pt x="5" y="33"/>
                  </a:lnTo>
                  <a:lnTo>
                    <a:pt x="5" y="33"/>
                  </a:lnTo>
                  <a:lnTo>
                    <a:pt x="7" y="33"/>
                  </a:lnTo>
                  <a:lnTo>
                    <a:pt x="7" y="33"/>
                  </a:lnTo>
                  <a:lnTo>
                    <a:pt x="7" y="36"/>
                  </a:lnTo>
                  <a:lnTo>
                    <a:pt x="7" y="36"/>
                  </a:lnTo>
                  <a:lnTo>
                    <a:pt x="7" y="38"/>
                  </a:lnTo>
                  <a:lnTo>
                    <a:pt x="9" y="38"/>
                  </a:lnTo>
                  <a:lnTo>
                    <a:pt x="9" y="38"/>
                  </a:lnTo>
                  <a:lnTo>
                    <a:pt x="12" y="38"/>
                  </a:lnTo>
                  <a:lnTo>
                    <a:pt x="12" y="38"/>
                  </a:lnTo>
                  <a:lnTo>
                    <a:pt x="12" y="40"/>
                  </a:lnTo>
                  <a:lnTo>
                    <a:pt x="12" y="43"/>
                  </a:lnTo>
                  <a:lnTo>
                    <a:pt x="12" y="43"/>
                  </a:lnTo>
                  <a:lnTo>
                    <a:pt x="12" y="43"/>
                  </a:lnTo>
                  <a:lnTo>
                    <a:pt x="12" y="43"/>
                  </a:lnTo>
                  <a:lnTo>
                    <a:pt x="12" y="45"/>
                  </a:lnTo>
                  <a:lnTo>
                    <a:pt x="12" y="45"/>
                  </a:lnTo>
                  <a:lnTo>
                    <a:pt x="12" y="50"/>
                  </a:lnTo>
                  <a:lnTo>
                    <a:pt x="12" y="50"/>
                  </a:lnTo>
                  <a:lnTo>
                    <a:pt x="12" y="52"/>
                  </a:lnTo>
                  <a:lnTo>
                    <a:pt x="12" y="52"/>
                  </a:lnTo>
                  <a:lnTo>
                    <a:pt x="12" y="52"/>
                  </a:lnTo>
                  <a:lnTo>
                    <a:pt x="12" y="52"/>
                  </a:lnTo>
                  <a:lnTo>
                    <a:pt x="9" y="55"/>
                  </a:lnTo>
                  <a:lnTo>
                    <a:pt x="12" y="69"/>
                  </a:lnTo>
                  <a:lnTo>
                    <a:pt x="12" y="73"/>
                  </a:lnTo>
                  <a:lnTo>
                    <a:pt x="12" y="76"/>
                  </a:lnTo>
                  <a:lnTo>
                    <a:pt x="9" y="78"/>
                  </a:lnTo>
                  <a:lnTo>
                    <a:pt x="12" y="85"/>
                  </a:lnTo>
                  <a:lnTo>
                    <a:pt x="12" y="85"/>
                  </a:lnTo>
                  <a:lnTo>
                    <a:pt x="12" y="88"/>
                  </a:lnTo>
                  <a:lnTo>
                    <a:pt x="14" y="90"/>
                  </a:lnTo>
                  <a:lnTo>
                    <a:pt x="17" y="95"/>
                  </a:lnTo>
                  <a:lnTo>
                    <a:pt x="19" y="99"/>
                  </a:lnTo>
                  <a:lnTo>
                    <a:pt x="19" y="102"/>
                  </a:lnTo>
                  <a:lnTo>
                    <a:pt x="21" y="114"/>
                  </a:lnTo>
                  <a:lnTo>
                    <a:pt x="33" y="114"/>
                  </a:lnTo>
                  <a:lnTo>
                    <a:pt x="36" y="114"/>
                  </a:lnTo>
                  <a:lnTo>
                    <a:pt x="38" y="114"/>
                  </a:lnTo>
                  <a:lnTo>
                    <a:pt x="38" y="114"/>
                  </a:lnTo>
                  <a:lnTo>
                    <a:pt x="40" y="114"/>
                  </a:lnTo>
                  <a:lnTo>
                    <a:pt x="40" y="114"/>
                  </a:lnTo>
                  <a:lnTo>
                    <a:pt x="40" y="114"/>
                  </a:lnTo>
                  <a:lnTo>
                    <a:pt x="40" y="111"/>
                  </a:lnTo>
                  <a:lnTo>
                    <a:pt x="40" y="111"/>
                  </a:lnTo>
                  <a:lnTo>
                    <a:pt x="40" y="111"/>
                  </a:lnTo>
                  <a:lnTo>
                    <a:pt x="40" y="111"/>
                  </a:lnTo>
                  <a:lnTo>
                    <a:pt x="40" y="111"/>
                  </a:lnTo>
                  <a:lnTo>
                    <a:pt x="43" y="109"/>
                  </a:lnTo>
                  <a:lnTo>
                    <a:pt x="43" y="109"/>
                  </a:lnTo>
                  <a:lnTo>
                    <a:pt x="43" y="109"/>
                  </a:lnTo>
                  <a:lnTo>
                    <a:pt x="43" y="109"/>
                  </a:lnTo>
                  <a:lnTo>
                    <a:pt x="45" y="109"/>
                  </a:lnTo>
                  <a:lnTo>
                    <a:pt x="45" y="109"/>
                  </a:lnTo>
                  <a:lnTo>
                    <a:pt x="47" y="109"/>
                  </a:lnTo>
                  <a:lnTo>
                    <a:pt x="50" y="107"/>
                  </a:lnTo>
                  <a:lnTo>
                    <a:pt x="52" y="107"/>
                  </a:lnTo>
                  <a:lnTo>
                    <a:pt x="52" y="104"/>
                  </a:lnTo>
                  <a:lnTo>
                    <a:pt x="52" y="104"/>
                  </a:lnTo>
                  <a:lnTo>
                    <a:pt x="54" y="104"/>
                  </a:lnTo>
                  <a:lnTo>
                    <a:pt x="54" y="99"/>
                  </a:lnTo>
                  <a:lnTo>
                    <a:pt x="57" y="99"/>
                  </a:lnTo>
                  <a:lnTo>
                    <a:pt x="59" y="97"/>
                  </a:lnTo>
                  <a:lnTo>
                    <a:pt x="62" y="95"/>
                  </a:lnTo>
                  <a:lnTo>
                    <a:pt x="62" y="92"/>
                  </a:lnTo>
                  <a:lnTo>
                    <a:pt x="62" y="92"/>
                  </a:lnTo>
                  <a:lnTo>
                    <a:pt x="64" y="90"/>
                  </a:lnTo>
                  <a:lnTo>
                    <a:pt x="64" y="85"/>
                  </a:lnTo>
                  <a:lnTo>
                    <a:pt x="64" y="85"/>
                  </a:lnTo>
                  <a:lnTo>
                    <a:pt x="69" y="83"/>
                  </a:lnTo>
                  <a:lnTo>
                    <a:pt x="69" y="78"/>
                  </a:lnTo>
                  <a:lnTo>
                    <a:pt x="71" y="78"/>
                  </a:lnTo>
                  <a:lnTo>
                    <a:pt x="73" y="78"/>
                  </a:lnTo>
                  <a:lnTo>
                    <a:pt x="73" y="78"/>
                  </a:lnTo>
                  <a:lnTo>
                    <a:pt x="73" y="78"/>
                  </a:lnTo>
                  <a:lnTo>
                    <a:pt x="73" y="76"/>
                  </a:lnTo>
                  <a:lnTo>
                    <a:pt x="73" y="76"/>
                  </a:lnTo>
                  <a:lnTo>
                    <a:pt x="73" y="73"/>
                  </a:lnTo>
                  <a:lnTo>
                    <a:pt x="73" y="73"/>
                  </a:lnTo>
                  <a:lnTo>
                    <a:pt x="73" y="73"/>
                  </a:lnTo>
                  <a:lnTo>
                    <a:pt x="76" y="71"/>
                  </a:lnTo>
                  <a:lnTo>
                    <a:pt x="76" y="69"/>
                  </a:lnTo>
                  <a:lnTo>
                    <a:pt x="76" y="69"/>
                  </a:lnTo>
                  <a:lnTo>
                    <a:pt x="76" y="66"/>
                  </a:lnTo>
                  <a:lnTo>
                    <a:pt x="76" y="66"/>
                  </a:lnTo>
                  <a:lnTo>
                    <a:pt x="78" y="66"/>
                  </a:lnTo>
                  <a:lnTo>
                    <a:pt x="78" y="64"/>
                  </a:lnTo>
                  <a:lnTo>
                    <a:pt x="78" y="64"/>
                  </a:lnTo>
                  <a:lnTo>
                    <a:pt x="78" y="64"/>
                  </a:lnTo>
                  <a:lnTo>
                    <a:pt x="78" y="64"/>
                  </a:lnTo>
                  <a:lnTo>
                    <a:pt x="78" y="64"/>
                  </a:lnTo>
                  <a:lnTo>
                    <a:pt x="78" y="64"/>
                  </a:lnTo>
                  <a:lnTo>
                    <a:pt x="80" y="64"/>
                  </a:lnTo>
                  <a:lnTo>
                    <a:pt x="80" y="64"/>
                  </a:lnTo>
                  <a:lnTo>
                    <a:pt x="80" y="64"/>
                  </a:lnTo>
                  <a:lnTo>
                    <a:pt x="80" y="64"/>
                  </a:lnTo>
                  <a:lnTo>
                    <a:pt x="83" y="64"/>
                  </a:lnTo>
                  <a:lnTo>
                    <a:pt x="83" y="64"/>
                  </a:lnTo>
                  <a:lnTo>
                    <a:pt x="83" y="62"/>
                  </a:lnTo>
                  <a:lnTo>
                    <a:pt x="83" y="62"/>
                  </a:lnTo>
                  <a:lnTo>
                    <a:pt x="85" y="62"/>
                  </a:lnTo>
                  <a:lnTo>
                    <a:pt x="88" y="59"/>
                  </a:lnTo>
                  <a:lnTo>
                    <a:pt x="88" y="57"/>
                  </a:lnTo>
                  <a:lnTo>
                    <a:pt x="85" y="57"/>
                  </a:lnTo>
                  <a:lnTo>
                    <a:pt x="85" y="57"/>
                  </a:lnTo>
                  <a:lnTo>
                    <a:pt x="85" y="55"/>
                  </a:lnTo>
                  <a:lnTo>
                    <a:pt x="88" y="55"/>
                  </a:lnTo>
                  <a:lnTo>
                    <a:pt x="88" y="55"/>
                  </a:lnTo>
                  <a:lnTo>
                    <a:pt x="90" y="55"/>
                  </a:lnTo>
                  <a:lnTo>
                    <a:pt x="90" y="52"/>
                  </a:lnTo>
                  <a:lnTo>
                    <a:pt x="92" y="52"/>
                  </a:lnTo>
                  <a:lnTo>
                    <a:pt x="92" y="52"/>
                  </a:lnTo>
                  <a:lnTo>
                    <a:pt x="92" y="52"/>
                  </a:lnTo>
                  <a:lnTo>
                    <a:pt x="92" y="52"/>
                  </a:lnTo>
                  <a:lnTo>
                    <a:pt x="95" y="52"/>
                  </a:lnTo>
                  <a:lnTo>
                    <a:pt x="95" y="52"/>
                  </a:lnTo>
                  <a:lnTo>
                    <a:pt x="97" y="50"/>
                  </a:lnTo>
                  <a:lnTo>
                    <a:pt x="97" y="50"/>
                  </a:lnTo>
                  <a:lnTo>
                    <a:pt x="97" y="50"/>
                  </a:lnTo>
                  <a:lnTo>
                    <a:pt x="97" y="47"/>
                  </a:lnTo>
                  <a:lnTo>
                    <a:pt x="97" y="47"/>
                  </a:lnTo>
                  <a:lnTo>
                    <a:pt x="97" y="45"/>
                  </a:lnTo>
                  <a:lnTo>
                    <a:pt x="97" y="45"/>
                  </a:lnTo>
                  <a:lnTo>
                    <a:pt x="97" y="45"/>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43" name="Freeform 62">
              <a:extLst>
                <a:ext uri="{FF2B5EF4-FFF2-40B4-BE49-F238E27FC236}">
                  <a16:creationId xmlns:a16="http://schemas.microsoft.com/office/drawing/2014/main" id="{32F80E8B-4181-D383-EF33-123430700715}"/>
                </a:ext>
              </a:extLst>
            </p:cNvPr>
            <p:cNvSpPr>
              <a:spLocks/>
            </p:cNvSpPr>
            <p:nvPr/>
          </p:nvSpPr>
          <p:spPr bwMode="auto">
            <a:xfrm>
              <a:off x="6747391" y="2300103"/>
              <a:ext cx="537406" cy="390957"/>
            </a:xfrm>
            <a:custGeom>
              <a:avLst/>
              <a:gdLst>
                <a:gd name="T0" fmla="*/ 415 w 422"/>
                <a:gd name="T1" fmla="*/ 144 h 307"/>
                <a:gd name="T2" fmla="*/ 410 w 422"/>
                <a:gd name="T3" fmla="*/ 130 h 307"/>
                <a:gd name="T4" fmla="*/ 381 w 422"/>
                <a:gd name="T5" fmla="*/ 132 h 307"/>
                <a:gd name="T6" fmla="*/ 346 w 422"/>
                <a:gd name="T7" fmla="*/ 94 h 307"/>
                <a:gd name="T8" fmla="*/ 358 w 422"/>
                <a:gd name="T9" fmla="*/ 92 h 307"/>
                <a:gd name="T10" fmla="*/ 334 w 422"/>
                <a:gd name="T11" fmla="*/ 75 h 307"/>
                <a:gd name="T12" fmla="*/ 320 w 422"/>
                <a:gd name="T13" fmla="*/ 64 h 307"/>
                <a:gd name="T14" fmla="*/ 315 w 422"/>
                <a:gd name="T15" fmla="*/ 52 h 307"/>
                <a:gd name="T16" fmla="*/ 306 w 422"/>
                <a:gd name="T17" fmla="*/ 14 h 307"/>
                <a:gd name="T18" fmla="*/ 256 w 422"/>
                <a:gd name="T19" fmla="*/ 0 h 307"/>
                <a:gd name="T20" fmla="*/ 187 w 422"/>
                <a:gd name="T21" fmla="*/ 33 h 307"/>
                <a:gd name="T22" fmla="*/ 142 w 422"/>
                <a:gd name="T23" fmla="*/ 59 h 307"/>
                <a:gd name="T24" fmla="*/ 131 w 422"/>
                <a:gd name="T25" fmla="*/ 80 h 307"/>
                <a:gd name="T26" fmla="*/ 121 w 422"/>
                <a:gd name="T27" fmla="*/ 97 h 307"/>
                <a:gd name="T28" fmla="*/ 95 w 422"/>
                <a:gd name="T29" fmla="*/ 97 h 307"/>
                <a:gd name="T30" fmla="*/ 83 w 422"/>
                <a:gd name="T31" fmla="*/ 87 h 307"/>
                <a:gd name="T32" fmla="*/ 79 w 422"/>
                <a:gd name="T33" fmla="*/ 90 h 307"/>
                <a:gd name="T34" fmla="*/ 67 w 422"/>
                <a:gd name="T35" fmla="*/ 101 h 307"/>
                <a:gd name="T36" fmla="*/ 69 w 422"/>
                <a:gd name="T37" fmla="*/ 120 h 307"/>
                <a:gd name="T38" fmla="*/ 55 w 422"/>
                <a:gd name="T39" fmla="*/ 127 h 307"/>
                <a:gd name="T40" fmla="*/ 57 w 422"/>
                <a:gd name="T41" fmla="*/ 149 h 307"/>
                <a:gd name="T42" fmla="*/ 45 w 422"/>
                <a:gd name="T43" fmla="*/ 163 h 307"/>
                <a:gd name="T44" fmla="*/ 29 w 422"/>
                <a:gd name="T45" fmla="*/ 168 h 307"/>
                <a:gd name="T46" fmla="*/ 12 w 422"/>
                <a:gd name="T47" fmla="*/ 175 h 307"/>
                <a:gd name="T48" fmla="*/ 8 w 422"/>
                <a:gd name="T49" fmla="*/ 179 h 307"/>
                <a:gd name="T50" fmla="*/ 12 w 422"/>
                <a:gd name="T51" fmla="*/ 189 h 307"/>
                <a:gd name="T52" fmla="*/ 8 w 422"/>
                <a:gd name="T53" fmla="*/ 215 h 307"/>
                <a:gd name="T54" fmla="*/ 3 w 422"/>
                <a:gd name="T55" fmla="*/ 234 h 307"/>
                <a:gd name="T56" fmla="*/ 0 w 422"/>
                <a:gd name="T57" fmla="*/ 253 h 307"/>
                <a:gd name="T58" fmla="*/ 10 w 422"/>
                <a:gd name="T59" fmla="*/ 260 h 307"/>
                <a:gd name="T60" fmla="*/ 22 w 422"/>
                <a:gd name="T61" fmla="*/ 262 h 307"/>
                <a:gd name="T62" fmla="*/ 24 w 422"/>
                <a:gd name="T63" fmla="*/ 269 h 307"/>
                <a:gd name="T64" fmla="*/ 29 w 422"/>
                <a:gd name="T65" fmla="*/ 277 h 307"/>
                <a:gd name="T66" fmla="*/ 38 w 422"/>
                <a:gd name="T67" fmla="*/ 284 h 307"/>
                <a:gd name="T68" fmla="*/ 41 w 422"/>
                <a:gd name="T69" fmla="*/ 288 h 307"/>
                <a:gd name="T70" fmla="*/ 45 w 422"/>
                <a:gd name="T71" fmla="*/ 291 h 307"/>
                <a:gd name="T72" fmla="*/ 55 w 422"/>
                <a:gd name="T73" fmla="*/ 291 h 307"/>
                <a:gd name="T74" fmla="*/ 64 w 422"/>
                <a:gd name="T75" fmla="*/ 295 h 307"/>
                <a:gd name="T76" fmla="*/ 79 w 422"/>
                <a:gd name="T77" fmla="*/ 286 h 307"/>
                <a:gd name="T78" fmla="*/ 93 w 422"/>
                <a:gd name="T79" fmla="*/ 279 h 307"/>
                <a:gd name="T80" fmla="*/ 116 w 422"/>
                <a:gd name="T81" fmla="*/ 281 h 307"/>
                <a:gd name="T82" fmla="*/ 126 w 422"/>
                <a:gd name="T83" fmla="*/ 284 h 307"/>
                <a:gd name="T84" fmla="*/ 152 w 422"/>
                <a:gd name="T85" fmla="*/ 303 h 307"/>
                <a:gd name="T86" fmla="*/ 145 w 422"/>
                <a:gd name="T87" fmla="*/ 291 h 307"/>
                <a:gd name="T88" fmla="*/ 147 w 422"/>
                <a:gd name="T89" fmla="*/ 262 h 307"/>
                <a:gd name="T90" fmla="*/ 145 w 422"/>
                <a:gd name="T91" fmla="*/ 255 h 307"/>
                <a:gd name="T92" fmla="*/ 140 w 422"/>
                <a:gd name="T93" fmla="*/ 246 h 307"/>
                <a:gd name="T94" fmla="*/ 140 w 422"/>
                <a:gd name="T95" fmla="*/ 236 h 307"/>
                <a:gd name="T96" fmla="*/ 164 w 422"/>
                <a:gd name="T97" fmla="*/ 222 h 307"/>
                <a:gd name="T98" fmla="*/ 247 w 422"/>
                <a:gd name="T99" fmla="*/ 222 h 307"/>
                <a:gd name="T100" fmla="*/ 258 w 422"/>
                <a:gd name="T101" fmla="*/ 222 h 307"/>
                <a:gd name="T102" fmla="*/ 268 w 422"/>
                <a:gd name="T103" fmla="*/ 222 h 307"/>
                <a:gd name="T104" fmla="*/ 289 w 422"/>
                <a:gd name="T105" fmla="*/ 215 h 307"/>
                <a:gd name="T106" fmla="*/ 344 w 422"/>
                <a:gd name="T107" fmla="*/ 222 h 307"/>
                <a:gd name="T108" fmla="*/ 348 w 422"/>
                <a:gd name="T109" fmla="*/ 217 h 307"/>
                <a:gd name="T110" fmla="*/ 353 w 422"/>
                <a:gd name="T111" fmla="*/ 217 h 307"/>
                <a:gd name="T112" fmla="*/ 355 w 422"/>
                <a:gd name="T113" fmla="*/ 213 h 307"/>
                <a:gd name="T114" fmla="*/ 360 w 422"/>
                <a:gd name="T115" fmla="*/ 208 h 307"/>
                <a:gd name="T116" fmla="*/ 367 w 422"/>
                <a:gd name="T117" fmla="*/ 203 h 307"/>
                <a:gd name="T118" fmla="*/ 379 w 422"/>
                <a:gd name="T119" fmla="*/ 198 h 307"/>
                <a:gd name="T120" fmla="*/ 403 w 422"/>
                <a:gd name="T121" fmla="*/ 198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22" h="307">
                  <a:moveTo>
                    <a:pt x="419" y="170"/>
                  </a:moveTo>
                  <a:lnTo>
                    <a:pt x="417" y="165"/>
                  </a:lnTo>
                  <a:lnTo>
                    <a:pt x="412" y="158"/>
                  </a:lnTo>
                  <a:lnTo>
                    <a:pt x="407" y="153"/>
                  </a:lnTo>
                  <a:lnTo>
                    <a:pt x="405" y="151"/>
                  </a:lnTo>
                  <a:lnTo>
                    <a:pt x="405" y="149"/>
                  </a:lnTo>
                  <a:lnTo>
                    <a:pt x="405" y="146"/>
                  </a:lnTo>
                  <a:lnTo>
                    <a:pt x="405" y="146"/>
                  </a:lnTo>
                  <a:lnTo>
                    <a:pt x="410" y="146"/>
                  </a:lnTo>
                  <a:lnTo>
                    <a:pt x="410" y="146"/>
                  </a:lnTo>
                  <a:lnTo>
                    <a:pt x="410" y="144"/>
                  </a:lnTo>
                  <a:lnTo>
                    <a:pt x="410" y="144"/>
                  </a:lnTo>
                  <a:lnTo>
                    <a:pt x="410" y="144"/>
                  </a:lnTo>
                  <a:lnTo>
                    <a:pt x="410" y="144"/>
                  </a:lnTo>
                  <a:lnTo>
                    <a:pt x="410" y="146"/>
                  </a:lnTo>
                  <a:lnTo>
                    <a:pt x="415" y="144"/>
                  </a:lnTo>
                  <a:lnTo>
                    <a:pt x="415" y="144"/>
                  </a:lnTo>
                  <a:lnTo>
                    <a:pt x="415" y="144"/>
                  </a:lnTo>
                  <a:lnTo>
                    <a:pt x="415" y="144"/>
                  </a:lnTo>
                  <a:lnTo>
                    <a:pt x="415" y="142"/>
                  </a:lnTo>
                  <a:lnTo>
                    <a:pt x="415" y="142"/>
                  </a:lnTo>
                  <a:lnTo>
                    <a:pt x="415" y="142"/>
                  </a:lnTo>
                  <a:lnTo>
                    <a:pt x="415" y="142"/>
                  </a:lnTo>
                  <a:lnTo>
                    <a:pt x="415" y="142"/>
                  </a:lnTo>
                  <a:lnTo>
                    <a:pt x="415" y="139"/>
                  </a:lnTo>
                  <a:lnTo>
                    <a:pt x="415" y="139"/>
                  </a:lnTo>
                  <a:lnTo>
                    <a:pt x="412" y="139"/>
                  </a:lnTo>
                  <a:lnTo>
                    <a:pt x="412" y="135"/>
                  </a:lnTo>
                  <a:lnTo>
                    <a:pt x="412" y="135"/>
                  </a:lnTo>
                  <a:lnTo>
                    <a:pt x="412" y="135"/>
                  </a:lnTo>
                  <a:lnTo>
                    <a:pt x="412" y="135"/>
                  </a:lnTo>
                  <a:lnTo>
                    <a:pt x="410" y="132"/>
                  </a:lnTo>
                  <a:lnTo>
                    <a:pt x="410" y="132"/>
                  </a:lnTo>
                  <a:lnTo>
                    <a:pt x="410" y="132"/>
                  </a:lnTo>
                  <a:lnTo>
                    <a:pt x="410" y="132"/>
                  </a:lnTo>
                  <a:lnTo>
                    <a:pt x="410" y="130"/>
                  </a:lnTo>
                  <a:lnTo>
                    <a:pt x="407" y="130"/>
                  </a:lnTo>
                  <a:lnTo>
                    <a:pt x="405" y="127"/>
                  </a:lnTo>
                  <a:lnTo>
                    <a:pt x="400" y="127"/>
                  </a:lnTo>
                  <a:lnTo>
                    <a:pt x="400" y="127"/>
                  </a:lnTo>
                  <a:lnTo>
                    <a:pt x="398" y="130"/>
                  </a:lnTo>
                  <a:lnTo>
                    <a:pt x="398" y="130"/>
                  </a:lnTo>
                  <a:lnTo>
                    <a:pt x="398" y="130"/>
                  </a:lnTo>
                  <a:lnTo>
                    <a:pt x="398" y="130"/>
                  </a:lnTo>
                  <a:lnTo>
                    <a:pt x="398" y="130"/>
                  </a:lnTo>
                  <a:lnTo>
                    <a:pt x="398" y="130"/>
                  </a:lnTo>
                  <a:lnTo>
                    <a:pt x="396" y="130"/>
                  </a:lnTo>
                  <a:lnTo>
                    <a:pt x="396" y="132"/>
                  </a:lnTo>
                  <a:lnTo>
                    <a:pt x="396" y="132"/>
                  </a:lnTo>
                  <a:lnTo>
                    <a:pt x="396" y="135"/>
                  </a:lnTo>
                  <a:lnTo>
                    <a:pt x="393" y="135"/>
                  </a:lnTo>
                  <a:lnTo>
                    <a:pt x="393" y="135"/>
                  </a:lnTo>
                  <a:lnTo>
                    <a:pt x="386" y="135"/>
                  </a:lnTo>
                  <a:lnTo>
                    <a:pt x="381" y="132"/>
                  </a:lnTo>
                  <a:lnTo>
                    <a:pt x="379" y="132"/>
                  </a:lnTo>
                  <a:lnTo>
                    <a:pt x="377" y="132"/>
                  </a:lnTo>
                  <a:lnTo>
                    <a:pt x="374" y="130"/>
                  </a:lnTo>
                  <a:lnTo>
                    <a:pt x="370" y="127"/>
                  </a:lnTo>
                  <a:lnTo>
                    <a:pt x="367" y="123"/>
                  </a:lnTo>
                  <a:lnTo>
                    <a:pt x="365" y="123"/>
                  </a:lnTo>
                  <a:lnTo>
                    <a:pt x="360" y="118"/>
                  </a:lnTo>
                  <a:lnTo>
                    <a:pt x="358" y="116"/>
                  </a:lnTo>
                  <a:lnTo>
                    <a:pt x="355" y="113"/>
                  </a:lnTo>
                  <a:lnTo>
                    <a:pt x="353" y="113"/>
                  </a:lnTo>
                  <a:lnTo>
                    <a:pt x="348" y="111"/>
                  </a:lnTo>
                  <a:lnTo>
                    <a:pt x="348" y="111"/>
                  </a:lnTo>
                  <a:lnTo>
                    <a:pt x="346" y="111"/>
                  </a:lnTo>
                  <a:lnTo>
                    <a:pt x="346" y="108"/>
                  </a:lnTo>
                  <a:lnTo>
                    <a:pt x="346" y="108"/>
                  </a:lnTo>
                  <a:lnTo>
                    <a:pt x="346" y="104"/>
                  </a:lnTo>
                  <a:lnTo>
                    <a:pt x="346" y="99"/>
                  </a:lnTo>
                  <a:lnTo>
                    <a:pt x="346" y="94"/>
                  </a:lnTo>
                  <a:lnTo>
                    <a:pt x="348" y="92"/>
                  </a:lnTo>
                  <a:lnTo>
                    <a:pt x="348" y="92"/>
                  </a:lnTo>
                  <a:lnTo>
                    <a:pt x="353" y="94"/>
                  </a:lnTo>
                  <a:lnTo>
                    <a:pt x="355" y="94"/>
                  </a:lnTo>
                  <a:lnTo>
                    <a:pt x="358" y="97"/>
                  </a:lnTo>
                  <a:lnTo>
                    <a:pt x="358" y="97"/>
                  </a:lnTo>
                  <a:lnTo>
                    <a:pt x="358" y="94"/>
                  </a:lnTo>
                  <a:lnTo>
                    <a:pt x="358" y="94"/>
                  </a:lnTo>
                  <a:lnTo>
                    <a:pt x="358" y="92"/>
                  </a:lnTo>
                  <a:lnTo>
                    <a:pt x="360" y="94"/>
                  </a:lnTo>
                  <a:lnTo>
                    <a:pt x="360" y="94"/>
                  </a:lnTo>
                  <a:lnTo>
                    <a:pt x="362" y="94"/>
                  </a:lnTo>
                  <a:lnTo>
                    <a:pt x="362" y="94"/>
                  </a:lnTo>
                  <a:lnTo>
                    <a:pt x="362" y="92"/>
                  </a:lnTo>
                  <a:lnTo>
                    <a:pt x="360" y="92"/>
                  </a:lnTo>
                  <a:lnTo>
                    <a:pt x="360" y="92"/>
                  </a:lnTo>
                  <a:lnTo>
                    <a:pt x="358" y="92"/>
                  </a:lnTo>
                  <a:lnTo>
                    <a:pt x="358" y="92"/>
                  </a:lnTo>
                  <a:lnTo>
                    <a:pt x="351" y="90"/>
                  </a:lnTo>
                  <a:lnTo>
                    <a:pt x="348" y="87"/>
                  </a:lnTo>
                  <a:lnTo>
                    <a:pt x="348" y="85"/>
                  </a:lnTo>
                  <a:lnTo>
                    <a:pt x="348" y="82"/>
                  </a:lnTo>
                  <a:lnTo>
                    <a:pt x="346" y="80"/>
                  </a:lnTo>
                  <a:lnTo>
                    <a:pt x="344" y="80"/>
                  </a:lnTo>
                  <a:lnTo>
                    <a:pt x="341" y="78"/>
                  </a:lnTo>
                  <a:lnTo>
                    <a:pt x="339" y="78"/>
                  </a:lnTo>
                  <a:lnTo>
                    <a:pt x="336" y="78"/>
                  </a:lnTo>
                  <a:lnTo>
                    <a:pt x="336" y="78"/>
                  </a:lnTo>
                  <a:lnTo>
                    <a:pt x="336" y="78"/>
                  </a:lnTo>
                  <a:lnTo>
                    <a:pt x="336" y="78"/>
                  </a:lnTo>
                  <a:lnTo>
                    <a:pt x="336" y="78"/>
                  </a:lnTo>
                  <a:lnTo>
                    <a:pt x="336" y="78"/>
                  </a:lnTo>
                  <a:lnTo>
                    <a:pt x="336" y="75"/>
                  </a:lnTo>
                  <a:lnTo>
                    <a:pt x="336" y="75"/>
                  </a:lnTo>
                  <a:lnTo>
                    <a:pt x="336" y="75"/>
                  </a:lnTo>
                  <a:lnTo>
                    <a:pt x="334" y="75"/>
                  </a:lnTo>
                  <a:lnTo>
                    <a:pt x="327" y="75"/>
                  </a:lnTo>
                  <a:lnTo>
                    <a:pt x="327" y="75"/>
                  </a:lnTo>
                  <a:lnTo>
                    <a:pt x="327" y="73"/>
                  </a:lnTo>
                  <a:lnTo>
                    <a:pt x="327" y="73"/>
                  </a:lnTo>
                  <a:lnTo>
                    <a:pt x="327" y="73"/>
                  </a:lnTo>
                  <a:lnTo>
                    <a:pt x="327" y="71"/>
                  </a:lnTo>
                  <a:lnTo>
                    <a:pt x="327" y="71"/>
                  </a:lnTo>
                  <a:lnTo>
                    <a:pt x="325" y="71"/>
                  </a:lnTo>
                  <a:lnTo>
                    <a:pt x="325" y="68"/>
                  </a:lnTo>
                  <a:lnTo>
                    <a:pt x="325" y="68"/>
                  </a:lnTo>
                  <a:lnTo>
                    <a:pt x="322" y="68"/>
                  </a:lnTo>
                  <a:lnTo>
                    <a:pt x="322" y="66"/>
                  </a:lnTo>
                  <a:lnTo>
                    <a:pt x="322" y="66"/>
                  </a:lnTo>
                  <a:lnTo>
                    <a:pt x="322" y="66"/>
                  </a:lnTo>
                  <a:lnTo>
                    <a:pt x="320" y="64"/>
                  </a:lnTo>
                  <a:lnTo>
                    <a:pt x="320" y="64"/>
                  </a:lnTo>
                  <a:lnTo>
                    <a:pt x="320" y="64"/>
                  </a:lnTo>
                  <a:lnTo>
                    <a:pt x="320" y="64"/>
                  </a:lnTo>
                  <a:lnTo>
                    <a:pt x="320" y="64"/>
                  </a:lnTo>
                  <a:lnTo>
                    <a:pt x="320" y="61"/>
                  </a:lnTo>
                  <a:lnTo>
                    <a:pt x="320" y="61"/>
                  </a:lnTo>
                  <a:lnTo>
                    <a:pt x="320" y="61"/>
                  </a:lnTo>
                  <a:lnTo>
                    <a:pt x="318" y="59"/>
                  </a:lnTo>
                  <a:lnTo>
                    <a:pt x="318" y="59"/>
                  </a:lnTo>
                  <a:lnTo>
                    <a:pt x="318" y="59"/>
                  </a:lnTo>
                  <a:lnTo>
                    <a:pt x="318" y="56"/>
                  </a:lnTo>
                  <a:lnTo>
                    <a:pt x="315" y="56"/>
                  </a:lnTo>
                  <a:lnTo>
                    <a:pt x="315" y="56"/>
                  </a:lnTo>
                  <a:lnTo>
                    <a:pt x="315" y="56"/>
                  </a:lnTo>
                  <a:lnTo>
                    <a:pt x="315" y="56"/>
                  </a:lnTo>
                  <a:lnTo>
                    <a:pt x="315" y="54"/>
                  </a:lnTo>
                  <a:lnTo>
                    <a:pt x="315" y="54"/>
                  </a:lnTo>
                  <a:lnTo>
                    <a:pt x="315" y="54"/>
                  </a:lnTo>
                  <a:lnTo>
                    <a:pt x="315" y="54"/>
                  </a:lnTo>
                  <a:lnTo>
                    <a:pt x="315" y="54"/>
                  </a:lnTo>
                  <a:lnTo>
                    <a:pt x="315" y="52"/>
                  </a:lnTo>
                  <a:lnTo>
                    <a:pt x="313" y="52"/>
                  </a:lnTo>
                  <a:lnTo>
                    <a:pt x="313" y="52"/>
                  </a:lnTo>
                  <a:lnTo>
                    <a:pt x="313" y="52"/>
                  </a:lnTo>
                  <a:lnTo>
                    <a:pt x="315" y="49"/>
                  </a:lnTo>
                  <a:lnTo>
                    <a:pt x="315" y="47"/>
                  </a:lnTo>
                  <a:lnTo>
                    <a:pt x="315" y="47"/>
                  </a:lnTo>
                  <a:lnTo>
                    <a:pt x="315" y="45"/>
                  </a:lnTo>
                  <a:lnTo>
                    <a:pt x="315" y="45"/>
                  </a:lnTo>
                  <a:lnTo>
                    <a:pt x="315" y="45"/>
                  </a:lnTo>
                  <a:lnTo>
                    <a:pt x="315" y="45"/>
                  </a:lnTo>
                  <a:lnTo>
                    <a:pt x="313" y="42"/>
                  </a:lnTo>
                  <a:lnTo>
                    <a:pt x="306" y="35"/>
                  </a:lnTo>
                  <a:lnTo>
                    <a:pt x="306" y="33"/>
                  </a:lnTo>
                  <a:lnTo>
                    <a:pt x="303" y="30"/>
                  </a:lnTo>
                  <a:lnTo>
                    <a:pt x="303" y="28"/>
                  </a:lnTo>
                  <a:lnTo>
                    <a:pt x="306" y="19"/>
                  </a:lnTo>
                  <a:lnTo>
                    <a:pt x="306" y="16"/>
                  </a:lnTo>
                  <a:lnTo>
                    <a:pt x="306" y="14"/>
                  </a:lnTo>
                  <a:lnTo>
                    <a:pt x="306" y="11"/>
                  </a:lnTo>
                  <a:lnTo>
                    <a:pt x="306" y="11"/>
                  </a:lnTo>
                  <a:lnTo>
                    <a:pt x="306" y="9"/>
                  </a:lnTo>
                  <a:lnTo>
                    <a:pt x="306" y="9"/>
                  </a:lnTo>
                  <a:lnTo>
                    <a:pt x="306" y="9"/>
                  </a:lnTo>
                  <a:lnTo>
                    <a:pt x="294" y="4"/>
                  </a:lnTo>
                  <a:lnTo>
                    <a:pt x="294" y="4"/>
                  </a:lnTo>
                  <a:lnTo>
                    <a:pt x="287" y="0"/>
                  </a:lnTo>
                  <a:lnTo>
                    <a:pt x="282" y="0"/>
                  </a:lnTo>
                  <a:lnTo>
                    <a:pt x="280" y="0"/>
                  </a:lnTo>
                  <a:lnTo>
                    <a:pt x="275" y="2"/>
                  </a:lnTo>
                  <a:lnTo>
                    <a:pt x="273" y="2"/>
                  </a:lnTo>
                  <a:lnTo>
                    <a:pt x="273" y="2"/>
                  </a:lnTo>
                  <a:lnTo>
                    <a:pt x="273" y="2"/>
                  </a:lnTo>
                  <a:lnTo>
                    <a:pt x="270" y="0"/>
                  </a:lnTo>
                  <a:lnTo>
                    <a:pt x="270" y="0"/>
                  </a:lnTo>
                  <a:lnTo>
                    <a:pt x="268" y="0"/>
                  </a:lnTo>
                  <a:lnTo>
                    <a:pt x="256" y="0"/>
                  </a:lnTo>
                  <a:lnTo>
                    <a:pt x="254" y="0"/>
                  </a:lnTo>
                  <a:lnTo>
                    <a:pt x="254" y="0"/>
                  </a:lnTo>
                  <a:lnTo>
                    <a:pt x="254" y="0"/>
                  </a:lnTo>
                  <a:lnTo>
                    <a:pt x="251" y="4"/>
                  </a:lnTo>
                  <a:lnTo>
                    <a:pt x="251" y="4"/>
                  </a:lnTo>
                  <a:lnTo>
                    <a:pt x="239" y="14"/>
                  </a:lnTo>
                  <a:lnTo>
                    <a:pt x="239" y="14"/>
                  </a:lnTo>
                  <a:lnTo>
                    <a:pt x="237" y="14"/>
                  </a:lnTo>
                  <a:lnTo>
                    <a:pt x="235" y="16"/>
                  </a:lnTo>
                  <a:lnTo>
                    <a:pt x="225" y="19"/>
                  </a:lnTo>
                  <a:lnTo>
                    <a:pt x="223" y="19"/>
                  </a:lnTo>
                  <a:lnTo>
                    <a:pt x="204" y="30"/>
                  </a:lnTo>
                  <a:lnTo>
                    <a:pt x="202" y="33"/>
                  </a:lnTo>
                  <a:lnTo>
                    <a:pt x="197" y="33"/>
                  </a:lnTo>
                  <a:lnTo>
                    <a:pt x="192" y="30"/>
                  </a:lnTo>
                  <a:lnTo>
                    <a:pt x="190" y="33"/>
                  </a:lnTo>
                  <a:lnTo>
                    <a:pt x="187" y="33"/>
                  </a:lnTo>
                  <a:lnTo>
                    <a:pt x="187" y="33"/>
                  </a:lnTo>
                  <a:lnTo>
                    <a:pt x="187" y="47"/>
                  </a:lnTo>
                  <a:lnTo>
                    <a:pt x="187" y="47"/>
                  </a:lnTo>
                  <a:lnTo>
                    <a:pt x="185" y="49"/>
                  </a:lnTo>
                  <a:lnTo>
                    <a:pt x="183" y="49"/>
                  </a:lnTo>
                  <a:lnTo>
                    <a:pt x="183" y="49"/>
                  </a:lnTo>
                  <a:lnTo>
                    <a:pt x="183" y="49"/>
                  </a:lnTo>
                  <a:lnTo>
                    <a:pt x="180" y="49"/>
                  </a:lnTo>
                  <a:lnTo>
                    <a:pt x="168" y="45"/>
                  </a:lnTo>
                  <a:lnTo>
                    <a:pt x="164" y="42"/>
                  </a:lnTo>
                  <a:lnTo>
                    <a:pt x="161" y="45"/>
                  </a:lnTo>
                  <a:lnTo>
                    <a:pt x="157" y="47"/>
                  </a:lnTo>
                  <a:lnTo>
                    <a:pt x="154" y="47"/>
                  </a:lnTo>
                  <a:lnTo>
                    <a:pt x="152" y="49"/>
                  </a:lnTo>
                  <a:lnTo>
                    <a:pt x="152" y="52"/>
                  </a:lnTo>
                  <a:lnTo>
                    <a:pt x="142" y="56"/>
                  </a:lnTo>
                  <a:lnTo>
                    <a:pt x="142" y="59"/>
                  </a:lnTo>
                  <a:lnTo>
                    <a:pt x="142" y="59"/>
                  </a:lnTo>
                  <a:lnTo>
                    <a:pt x="142" y="59"/>
                  </a:lnTo>
                  <a:lnTo>
                    <a:pt x="142" y="59"/>
                  </a:lnTo>
                  <a:lnTo>
                    <a:pt x="142" y="59"/>
                  </a:lnTo>
                  <a:lnTo>
                    <a:pt x="140" y="66"/>
                  </a:lnTo>
                  <a:lnTo>
                    <a:pt x="140" y="66"/>
                  </a:lnTo>
                  <a:lnTo>
                    <a:pt x="138" y="68"/>
                  </a:lnTo>
                  <a:lnTo>
                    <a:pt x="138" y="73"/>
                  </a:lnTo>
                  <a:lnTo>
                    <a:pt x="140" y="78"/>
                  </a:lnTo>
                  <a:lnTo>
                    <a:pt x="138" y="78"/>
                  </a:lnTo>
                  <a:lnTo>
                    <a:pt x="135" y="78"/>
                  </a:lnTo>
                  <a:lnTo>
                    <a:pt x="135" y="78"/>
                  </a:lnTo>
                  <a:lnTo>
                    <a:pt x="135" y="78"/>
                  </a:lnTo>
                  <a:lnTo>
                    <a:pt x="135" y="78"/>
                  </a:lnTo>
                  <a:lnTo>
                    <a:pt x="135" y="78"/>
                  </a:lnTo>
                  <a:lnTo>
                    <a:pt x="133" y="78"/>
                  </a:lnTo>
                  <a:lnTo>
                    <a:pt x="133" y="78"/>
                  </a:lnTo>
                  <a:lnTo>
                    <a:pt x="133" y="78"/>
                  </a:lnTo>
                  <a:lnTo>
                    <a:pt x="131" y="80"/>
                  </a:lnTo>
                  <a:lnTo>
                    <a:pt x="131" y="80"/>
                  </a:lnTo>
                  <a:lnTo>
                    <a:pt x="131" y="78"/>
                  </a:lnTo>
                  <a:lnTo>
                    <a:pt x="131" y="78"/>
                  </a:lnTo>
                  <a:lnTo>
                    <a:pt x="131" y="78"/>
                  </a:lnTo>
                  <a:lnTo>
                    <a:pt x="128" y="78"/>
                  </a:lnTo>
                  <a:lnTo>
                    <a:pt x="128" y="75"/>
                  </a:lnTo>
                  <a:lnTo>
                    <a:pt x="126" y="75"/>
                  </a:lnTo>
                  <a:lnTo>
                    <a:pt x="126" y="75"/>
                  </a:lnTo>
                  <a:lnTo>
                    <a:pt x="123" y="75"/>
                  </a:lnTo>
                  <a:lnTo>
                    <a:pt x="121" y="73"/>
                  </a:lnTo>
                  <a:lnTo>
                    <a:pt x="121" y="73"/>
                  </a:lnTo>
                  <a:lnTo>
                    <a:pt x="119" y="75"/>
                  </a:lnTo>
                  <a:lnTo>
                    <a:pt x="121" y="75"/>
                  </a:lnTo>
                  <a:lnTo>
                    <a:pt x="121" y="78"/>
                  </a:lnTo>
                  <a:lnTo>
                    <a:pt x="121" y="80"/>
                  </a:lnTo>
                  <a:lnTo>
                    <a:pt x="121" y="80"/>
                  </a:lnTo>
                  <a:lnTo>
                    <a:pt x="119" y="82"/>
                  </a:lnTo>
                  <a:lnTo>
                    <a:pt x="121" y="97"/>
                  </a:lnTo>
                  <a:lnTo>
                    <a:pt x="121" y="97"/>
                  </a:lnTo>
                  <a:lnTo>
                    <a:pt x="112" y="97"/>
                  </a:lnTo>
                  <a:lnTo>
                    <a:pt x="112" y="99"/>
                  </a:lnTo>
                  <a:lnTo>
                    <a:pt x="109" y="99"/>
                  </a:lnTo>
                  <a:lnTo>
                    <a:pt x="112" y="101"/>
                  </a:lnTo>
                  <a:lnTo>
                    <a:pt x="112" y="104"/>
                  </a:lnTo>
                  <a:lnTo>
                    <a:pt x="112" y="104"/>
                  </a:lnTo>
                  <a:lnTo>
                    <a:pt x="109" y="104"/>
                  </a:lnTo>
                  <a:lnTo>
                    <a:pt x="109" y="104"/>
                  </a:lnTo>
                  <a:lnTo>
                    <a:pt x="107" y="104"/>
                  </a:lnTo>
                  <a:lnTo>
                    <a:pt x="105" y="104"/>
                  </a:lnTo>
                  <a:lnTo>
                    <a:pt x="105" y="104"/>
                  </a:lnTo>
                  <a:lnTo>
                    <a:pt x="105" y="104"/>
                  </a:lnTo>
                  <a:lnTo>
                    <a:pt x="105" y="101"/>
                  </a:lnTo>
                  <a:lnTo>
                    <a:pt x="105" y="101"/>
                  </a:lnTo>
                  <a:lnTo>
                    <a:pt x="102" y="101"/>
                  </a:lnTo>
                  <a:lnTo>
                    <a:pt x="102" y="101"/>
                  </a:lnTo>
                  <a:lnTo>
                    <a:pt x="97" y="99"/>
                  </a:lnTo>
                  <a:lnTo>
                    <a:pt x="95" y="97"/>
                  </a:lnTo>
                  <a:lnTo>
                    <a:pt x="93" y="94"/>
                  </a:lnTo>
                  <a:lnTo>
                    <a:pt x="90" y="94"/>
                  </a:lnTo>
                  <a:lnTo>
                    <a:pt x="88" y="92"/>
                  </a:lnTo>
                  <a:lnTo>
                    <a:pt x="86" y="92"/>
                  </a:lnTo>
                  <a:lnTo>
                    <a:pt x="86" y="92"/>
                  </a:lnTo>
                  <a:lnTo>
                    <a:pt x="86" y="92"/>
                  </a:lnTo>
                  <a:lnTo>
                    <a:pt x="83" y="92"/>
                  </a:lnTo>
                  <a:lnTo>
                    <a:pt x="83" y="92"/>
                  </a:lnTo>
                  <a:lnTo>
                    <a:pt x="81" y="92"/>
                  </a:lnTo>
                  <a:lnTo>
                    <a:pt x="83" y="90"/>
                  </a:lnTo>
                  <a:lnTo>
                    <a:pt x="83" y="90"/>
                  </a:lnTo>
                  <a:lnTo>
                    <a:pt x="83" y="90"/>
                  </a:lnTo>
                  <a:lnTo>
                    <a:pt x="86" y="90"/>
                  </a:lnTo>
                  <a:lnTo>
                    <a:pt x="86" y="90"/>
                  </a:lnTo>
                  <a:lnTo>
                    <a:pt x="86" y="90"/>
                  </a:lnTo>
                  <a:lnTo>
                    <a:pt x="86" y="87"/>
                  </a:lnTo>
                  <a:lnTo>
                    <a:pt x="86" y="87"/>
                  </a:lnTo>
                  <a:lnTo>
                    <a:pt x="83" y="87"/>
                  </a:lnTo>
                  <a:lnTo>
                    <a:pt x="83" y="87"/>
                  </a:lnTo>
                  <a:lnTo>
                    <a:pt x="83" y="87"/>
                  </a:lnTo>
                  <a:lnTo>
                    <a:pt x="83" y="87"/>
                  </a:lnTo>
                  <a:lnTo>
                    <a:pt x="83" y="87"/>
                  </a:lnTo>
                  <a:lnTo>
                    <a:pt x="83" y="85"/>
                  </a:lnTo>
                  <a:lnTo>
                    <a:pt x="83" y="85"/>
                  </a:lnTo>
                  <a:lnTo>
                    <a:pt x="83" y="85"/>
                  </a:lnTo>
                  <a:lnTo>
                    <a:pt x="81" y="85"/>
                  </a:lnTo>
                  <a:lnTo>
                    <a:pt x="81" y="85"/>
                  </a:lnTo>
                  <a:lnTo>
                    <a:pt x="81" y="87"/>
                  </a:lnTo>
                  <a:lnTo>
                    <a:pt x="81" y="87"/>
                  </a:lnTo>
                  <a:lnTo>
                    <a:pt x="83" y="87"/>
                  </a:lnTo>
                  <a:lnTo>
                    <a:pt x="83" y="87"/>
                  </a:lnTo>
                  <a:lnTo>
                    <a:pt x="83" y="87"/>
                  </a:lnTo>
                  <a:lnTo>
                    <a:pt x="81" y="87"/>
                  </a:lnTo>
                  <a:lnTo>
                    <a:pt x="81" y="90"/>
                  </a:lnTo>
                  <a:lnTo>
                    <a:pt x="81" y="90"/>
                  </a:lnTo>
                  <a:lnTo>
                    <a:pt x="79" y="90"/>
                  </a:lnTo>
                  <a:lnTo>
                    <a:pt x="79" y="90"/>
                  </a:lnTo>
                  <a:lnTo>
                    <a:pt x="79" y="90"/>
                  </a:lnTo>
                  <a:lnTo>
                    <a:pt x="76" y="92"/>
                  </a:lnTo>
                  <a:lnTo>
                    <a:pt x="76" y="92"/>
                  </a:lnTo>
                  <a:lnTo>
                    <a:pt x="76" y="92"/>
                  </a:lnTo>
                  <a:lnTo>
                    <a:pt x="74" y="92"/>
                  </a:lnTo>
                  <a:lnTo>
                    <a:pt x="74" y="94"/>
                  </a:lnTo>
                  <a:lnTo>
                    <a:pt x="74" y="97"/>
                  </a:lnTo>
                  <a:lnTo>
                    <a:pt x="71" y="97"/>
                  </a:lnTo>
                  <a:lnTo>
                    <a:pt x="71" y="99"/>
                  </a:lnTo>
                  <a:lnTo>
                    <a:pt x="71" y="99"/>
                  </a:lnTo>
                  <a:lnTo>
                    <a:pt x="71" y="97"/>
                  </a:lnTo>
                  <a:lnTo>
                    <a:pt x="69" y="99"/>
                  </a:lnTo>
                  <a:lnTo>
                    <a:pt x="69" y="99"/>
                  </a:lnTo>
                  <a:lnTo>
                    <a:pt x="69" y="99"/>
                  </a:lnTo>
                  <a:lnTo>
                    <a:pt x="67" y="101"/>
                  </a:lnTo>
                  <a:lnTo>
                    <a:pt x="67" y="101"/>
                  </a:lnTo>
                  <a:lnTo>
                    <a:pt x="67" y="101"/>
                  </a:lnTo>
                  <a:lnTo>
                    <a:pt x="69" y="101"/>
                  </a:lnTo>
                  <a:lnTo>
                    <a:pt x="69" y="104"/>
                  </a:lnTo>
                  <a:lnTo>
                    <a:pt x="69" y="104"/>
                  </a:lnTo>
                  <a:lnTo>
                    <a:pt x="69" y="104"/>
                  </a:lnTo>
                  <a:lnTo>
                    <a:pt x="64" y="104"/>
                  </a:lnTo>
                  <a:lnTo>
                    <a:pt x="64" y="104"/>
                  </a:lnTo>
                  <a:lnTo>
                    <a:pt x="62" y="106"/>
                  </a:lnTo>
                  <a:lnTo>
                    <a:pt x="62" y="106"/>
                  </a:lnTo>
                  <a:lnTo>
                    <a:pt x="62" y="106"/>
                  </a:lnTo>
                  <a:lnTo>
                    <a:pt x="62" y="106"/>
                  </a:lnTo>
                  <a:lnTo>
                    <a:pt x="62" y="108"/>
                  </a:lnTo>
                  <a:lnTo>
                    <a:pt x="64" y="108"/>
                  </a:lnTo>
                  <a:lnTo>
                    <a:pt x="67" y="111"/>
                  </a:lnTo>
                  <a:lnTo>
                    <a:pt x="67" y="113"/>
                  </a:lnTo>
                  <a:lnTo>
                    <a:pt x="67" y="113"/>
                  </a:lnTo>
                  <a:lnTo>
                    <a:pt x="69" y="116"/>
                  </a:lnTo>
                  <a:lnTo>
                    <a:pt x="69" y="118"/>
                  </a:lnTo>
                  <a:lnTo>
                    <a:pt x="69" y="120"/>
                  </a:lnTo>
                  <a:lnTo>
                    <a:pt x="69" y="123"/>
                  </a:lnTo>
                  <a:lnTo>
                    <a:pt x="69" y="123"/>
                  </a:lnTo>
                  <a:lnTo>
                    <a:pt x="69" y="127"/>
                  </a:lnTo>
                  <a:lnTo>
                    <a:pt x="69" y="127"/>
                  </a:lnTo>
                  <a:lnTo>
                    <a:pt x="69" y="127"/>
                  </a:lnTo>
                  <a:lnTo>
                    <a:pt x="67" y="127"/>
                  </a:lnTo>
                  <a:lnTo>
                    <a:pt x="67" y="127"/>
                  </a:lnTo>
                  <a:lnTo>
                    <a:pt x="64" y="127"/>
                  </a:lnTo>
                  <a:lnTo>
                    <a:pt x="64" y="127"/>
                  </a:lnTo>
                  <a:lnTo>
                    <a:pt x="62" y="127"/>
                  </a:lnTo>
                  <a:lnTo>
                    <a:pt x="62" y="127"/>
                  </a:lnTo>
                  <a:lnTo>
                    <a:pt x="60" y="127"/>
                  </a:lnTo>
                  <a:lnTo>
                    <a:pt x="57" y="127"/>
                  </a:lnTo>
                  <a:lnTo>
                    <a:pt x="57" y="127"/>
                  </a:lnTo>
                  <a:lnTo>
                    <a:pt x="57" y="127"/>
                  </a:lnTo>
                  <a:lnTo>
                    <a:pt x="55" y="127"/>
                  </a:lnTo>
                  <a:lnTo>
                    <a:pt x="55" y="127"/>
                  </a:lnTo>
                  <a:lnTo>
                    <a:pt x="55" y="127"/>
                  </a:lnTo>
                  <a:lnTo>
                    <a:pt x="55" y="132"/>
                  </a:lnTo>
                  <a:lnTo>
                    <a:pt x="55" y="132"/>
                  </a:lnTo>
                  <a:lnTo>
                    <a:pt x="57" y="135"/>
                  </a:lnTo>
                  <a:lnTo>
                    <a:pt x="60" y="135"/>
                  </a:lnTo>
                  <a:lnTo>
                    <a:pt x="60" y="137"/>
                  </a:lnTo>
                  <a:lnTo>
                    <a:pt x="60" y="137"/>
                  </a:lnTo>
                  <a:lnTo>
                    <a:pt x="60" y="139"/>
                  </a:lnTo>
                  <a:lnTo>
                    <a:pt x="60" y="139"/>
                  </a:lnTo>
                  <a:lnTo>
                    <a:pt x="60" y="139"/>
                  </a:lnTo>
                  <a:lnTo>
                    <a:pt x="60" y="139"/>
                  </a:lnTo>
                  <a:lnTo>
                    <a:pt x="57" y="142"/>
                  </a:lnTo>
                  <a:lnTo>
                    <a:pt x="57" y="142"/>
                  </a:lnTo>
                  <a:lnTo>
                    <a:pt x="57" y="144"/>
                  </a:lnTo>
                  <a:lnTo>
                    <a:pt x="60" y="149"/>
                  </a:lnTo>
                  <a:lnTo>
                    <a:pt x="60" y="151"/>
                  </a:lnTo>
                  <a:lnTo>
                    <a:pt x="57" y="151"/>
                  </a:lnTo>
                  <a:lnTo>
                    <a:pt x="57" y="151"/>
                  </a:lnTo>
                  <a:lnTo>
                    <a:pt x="57" y="149"/>
                  </a:lnTo>
                  <a:lnTo>
                    <a:pt x="57" y="149"/>
                  </a:lnTo>
                  <a:lnTo>
                    <a:pt x="55" y="149"/>
                  </a:lnTo>
                  <a:lnTo>
                    <a:pt x="55" y="149"/>
                  </a:lnTo>
                  <a:lnTo>
                    <a:pt x="55" y="151"/>
                  </a:lnTo>
                  <a:lnTo>
                    <a:pt x="55" y="151"/>
                  </a:lnTo>
                  <a:lnTo>
                    <a:pt x="55" y="151"/>
                  </a:lnTo>
                  <a:lnTo>
                    <a:pt x="55" y="151"/>
                  </a:lnTo>
                  <a:lnTo>
                    <a:pt x="55" y="153"/>
                  </a:lnTo>
                  <a:lnTo>
                    <a:pt x="55" y="153"/>
                  </a:lnTo>
                  <a:lnTo>
                    <a:pt x="50" y="156"/>
                  </a:lnTo>
                  <a:lnTo>
                    <a:pt x="50" y="158"/>
                  </a:lnTo>
                  <a:lnTo>
                    <a:pt x="50" y="161"/>
                  </a:lnTo>
                  <a:lnTo>
                    <a:pt x="50" y="161"/>
                  </a:lnTo>
                  <a:lnTo>
                    <a:pt x="48" y="161"/>
                  </a:lnTo>
                  <a:lnTo>
                    <a:pt x="45" y="163"/>
                  </a:lnTo>
                  <a:lnTo>
                    <a:pt x="45" y="163"/>
                  </a:lnTo>
                  <a:lnTo>
                    <a:pt x="45" y="163"/>
                  </a:lnTo>
                  <a:lnTo>
                    <a:pt x="45" y="163"/>
                  </a:lnTo>
                  <a:lnTo>
                    <a:pt x="45" y="163"/>
                  </a:lnTo>
                  <a:lnTo>
                    <a:pt x="45" y="163"/>
                  </a:lnTo>
                  <a:lnTo>
                    <a:pt x="43" y="163"/>
                  </a:lnTo>
                  <a:lnTo>
                    <a:pt x="43" y="163"/>
                  </a:lnTo>
                  <a:lnTo>
                    <a:pt x="43" y="165"/>
                  </a:lnTo>
                  <a:lnTo>
                    <a:pt x="43" y="165"/>
                  </a:lnTo>
                  <a:lnTo>
                    <a:pt x="41" y="165"/>
                  </a:lnTo>
                  <a:lnTo>
                    <a:pt x="41" y="165"/>
                  </a:lnTo>
                  <a:lnTo>
                    <a:pt x="41" y="168"/>
                  </a:lnTo>
                  <a:lnTo>
                    <a:pt x="38" y="168"/>
                  </a:lnTo>
                  <a:lnTo>
                    <a:pt x="38" y="168"/>
                  </a:lnTo>
                  <a:lnTo>
                    <a:pt x="36" y="168"/>
                  </a:lnTo>
                  <a:lnTo>
                    <a:pt x="36" y="168"/>
                  </a:lnTo>
                  <a:lnTo>
                    <a:pt x="34" y="168"/>
                  </a:lnTo>
                  <a:lnTo>
                    <a:pt x="31" y="168"/>
                  </a:lnTo>
                  <a:lnTo>
                    <a:pt x="31" y="168"/>
                  </a:lnTo>
                  <a:lnTo>
                    <a:pt x="31" y="168"/>
                  </a:lnTo>
                  <a:lnTo>
                    <a:pt x="29" y="168"/>
                  </a:lnTo>
                  <a:lnTo>
                    <a:pt x="29" y="168"/>
                  </a:lnTo>
                  <a:lnTo>
                    <a:pt x="29" y="168"/>
                  </a:lnTo>
                  <a:lnTo>
                    <a:pt x="26" y="168"/>
                  </a:lnTo>
                  <a:lnTo>
                    <a:pt x="26" y="168"/>
                  </a:lnTo>
                  <a:lnTo>
                    <a:pt x="26" y="168"/>
                  </a:lnTo>
                  <a:lnTo>
                    <a:pt x="24" y="168"/>
                  </a:lnTo>
                  <a:lnTo>
                    <a:pt x="22" y="168"/>
                  </a:lnTo>
                  <a:lnTo>
                    <a:pt x="22" y="168"/>
                  </a:lnTo>
                  <a:lnTo>
                    <a:pt x="19" y="170"/>
                  </a:lnTo>
                  <a:lnTo>
                    <a:pt x="19" y="170"/>
                  </a:lnTo>
                  <a:lnTo>
                    <a:pt x="17" y="170"/>
                  </a:lnTo>
                  <a:lnTo>
                    <a:pt x="17" y="172"/>
                  </a:lnTo>
                  <a:lnTo>
                    <a:pt x="15" y="175"/>
                  </a:lnTo>
                  <a:lnTo>
                    <a:pt x="12" y="175"/>
                  </a:lnTo>
                  <a:lnTo>
                    <a:pt x="12" y="177"/>
                  </a:lnTo>
                  <a:lnTo>
                    <a:pt x="12" y="177"/>
                  </a:lnTo>
                  <a:lnTo>
                    <a:pt x="12" y="177"/>
                  </a:lnTo>
                  <a:lnTo>
                    <a:pt x="12" y="175"/>
                  </a:lnTo>
                  <a:lnTo>
                    <a:pt x="12" y="175"/>
                  </a:lnTo>
                  <a:lnTo>
                    <a:pt x="12" y="175"/>
                  </a:lnTo>
                  <a:lnTo>
                    <a:pt x="10" y="175"/>
                  </a:lnTo>
                  <a:lnTo>
                    <a:pt x="10" y="175"/>
                  </a:lnTo>
                  <a:lnTo>
                    <a:pt x="10" y="177"/>
                  </a:lnTo>
                  <a:lnTo>
                    <a:pt x="8" y="177"/>
                  </a:lnTo>
                  <a:lnTo>
                    <a:pt x="8" y="177"/>
                  </a:lnTo>
                  <a:lnTo>
                    <a:pt x="8" y="177"/>
                  </a:lnTo>
                  <a:lnTo>
                    <a:pt x="8" y="177"/>
                  </a:lnTo>
                  <a:lnTo>
                    <a:pt x="8" y="177"/>
                  </a:lnTo>
                  <a:lnTo>
                    <a:pt x="8" y="177"/>
                  </a:lnTo>
                  <a:lnTo>
                    <a:pt x="8" y="177"/>
                  </a:lnTo>
                  <a:lnTo>
                    <a:pt x="5" y="177"/>
                  </a:lnTo>
                  <a:lnTo>
                    <a:pt x="5" y="177"/>
                  </a:lnTo>
                  <a:lnTo>
                    <a:pt x="5" y="177"/>
                  </a:lnTo>
                  <a:lnTo>
                    <a:pt x="5" y="177"/>
                  </a:lnTo>
                  <a:lnTo>
                    <a:pt x="5" y="177"/>
                  </a:lnTo>
                  <a:lnTo>
                    <a:pt x="8" y="179"/>
                  </a:lnTo>
                  <a:lnTo>
                    <a:pt x="8" y="179"/>
                  </a:lnTo>
                  <a:lnTo>
                    <a:pt x="8" y="179"/>
                  </a:lnTo>
                  <a:lnTo>
                    <a:pt x="10" y="179"/>
                  </a:lnTo>
                  <a:lnTo>
                    <a:pt x="10" y="179"/>
                  </a:lnTo>
                  <a:lnTo>
                    <a:pt x="10" y="179"/>
                  </a:lnTo>
                  <a:lnTo>
                    <a:pt x="12" y="179"/>
                  </a:lnTo>
                  <a:lnTo>
                    <a:pt x="12" y="179"/>
                  </a:lnTo>
                  <a:lnTo>
                    <a:pt x="12" y="182"/>
                  </a:lnTo>
                  <a:lnTo>
                    <a:pt x="12" y="182"/>
                  </a:lnTo>
                  <a:lnTo>
                    <a:pt x="12" y="184"/>
                  </a:lnTo>
                  <a:lnTo>
                    <a:pt x="12" y="187"/>
                  </a:lnTo>
                  <a:lnTo>
                    <a:pt x="12" y="187"/>
                  </a:lnTo>
                  <a:lnTo>
                    <a:pt x="12" y="187"/>
                  </a:lnTo>
                  <a:lnTo>
                    <a:pt x="12" y="187"/>
                  </a:lnTo>
                  <a:lnTo>
                    <a:pt x="12" y="189"/>
                  </a:lnTo>
                  <a:lnTo>
                    <a:pt x="12" y="189"/>
                  </a:lnTo>
                  <a:lnTo>
                    <a:pt x="12" y="189"/>
                  </a:lnTo>
                  <a:lnTo>
                    <a:pt x="12" y="189"/>
                  </a:lnTo>
                  <a:lnTo>
                    <a:pt x="12" y="189"/>
                  </a:lnTo>
                  <a:lnTo>
                    <a:pt x="15" y="191"/>
                  </a:lnTo>
                  <a:lnTo>
                    <a:pt x="15" y="191"/>
                  </a:lnTo>
                  <a:lnTo>
                    <a:pt x="15" y="196"/>
                  </a:lnTo>
                  <a:lnTo>
                    <a:pt x="17" y="198"/>
                  </a:lnTo>
                  <a:lnTo>
                    <a:pt x="17" y="198"/>
                  </a:lnTo>
                  <a:lnTo>
                    <a:pt x="15" y="198"/>
                  </a:lnTo>
                  <a:lnTo>
                    <a:pt x="15" y="198"/>
                  </a:lnTo>
                  <a:lnTo>
                    <a:pt x="15" y="201"/>
                  </a:lnTo>
                  <a:lnTo>
                    <a:pt x="12" y="201"/>
                  </a:lnTo>
                  <a:lnTo>
                    <a:pt x="15" y="208"/>
                  </a:lnTo>
                  <a:lnTo>
                    <a:pt x="15" y="208"/>
                  </a:lnTo>
                  <a:lnTo>
                    <a:pt x="12" y="208"/>
                  </a:lnTo>
                  <a:lnTo>
                    <a:pt x="12" y="210"/>
                  </a:lnTo>
                  <a:lnTo>
                    <a:pt x="10" y="213"/>
                  </a:lnTo>
                  <a:lnTo>
                    <a:pt x="10" y="215"/>
                  </a:lnTo>
                  <a:lnTo>
                    <a:pt x="10" y="215"/>
                  </a:lnTo>
                  <a:lnTo>
                    <a:pt x="8" y="215"/>
                  </a:lnTo>
                  <a:lnTo>
                    <a:pt x="8" y="215"/>
                  </a:lnTo>
                  <a:lnTo>
                    <a:pt x="8" y="217"/>
                  </a:lnTo>
                  <a:lnTo>
                    <a:pt x="0" y="217"/>
                  </a:lnTo>
                  <a:lnTo>
                    <a:pt x="0" y="217"/>
                  </a:lnTo>
                  <a:lnTo>
                    <a:pt x="0" y="217"/>
                  </a:lnTo>
                  <a:lnTo>
                    <a:pt x="0" y="220"/>
                  </a:lnTo>
                  <a:lnTo>
                    <a:pt x="0" y="222"/>
                  </a:lnTo>
                  <a:lnTo>
                    <a:pt x="0" y="222"/>
                  </a:lnTo>
                  <a:lnTo>
                    <a:pt x="3" y="222"/>
                  </a:lnTo>
                  <a:lnTo>
                    <a:pt x="3" y="224"/>
                  </a:lnTo>
                  <a:lnTo>
                    <a:pt x="3" y="229"/>
                  </a:lnTo>
                  <a:lnTo>
                    <a:pt x="5" y="229"/>
                  </a:lnTo>
                  <a:lnTo>
                    <a:pt x="5" y="229"/>
                  </a:lnTo>
                  <a:lnTo>
                    <a:pt x="3" y="234"/>
                  </a:lnTo>
                  <a:lnTo>
                    <a:pt x="3" y="234"/>
                  </a:lnTo>
                  <a:lnTo>
                    <a:pt x="3" y="234"/>
                  </a:lnTo>
                  <a:lnTo>
                    <a:pt x="3" y="234"/>
                  </a:lnTo>
                  <a:lnTo>
                    <a:pt x="3" y="234"/>
                  </a:lnTo>
                  <a:lnTo>
                    <a:pt x="3" y="234"/>
                  </a:lnTo>
                  <a:lnTo>
                    <a:pt x="3" y="236"/>
                  </a:lnTo>
                  <a:lnTo>
                    <a:pt x="3" y="239"/>
                  </a:lnTo>
                  <a:lnTo>
                    <a:pt x="3" y="239"/>
                  </a:lnTo>
                  <a:lnTo>
                    <a:pt x="3" y="241"/>
                  </a:lnTo>
                  <a:lnTo>
                    <a:pt x="3" y="241"/>
                  </a:lnTo>
                  <a:lnTo>
                    <a:pt x="3" y="241"/>
                  </a:lnTo>
                  <a:lnTo>
                    <a:pt x="3" y="241"/>
                  </a:lnTo>
                  <a:lnTo>
                    <a:pt x="3" y="241"/>
                  </a:lnTo>
                  <a:lnTo>
                    <a:pt x="3" y="243"/>
                  </a:lnTo>
                  <a:lnTo>
                    <a:pt x="3" y="243"/>
                  </a:lnTo>
                  <a:lnTo>
                    <a:pt x="3" y="243"/>
                  </a:lnTo>
                  <a:lnTo>
                    <a:pt x="3" y="246"/>
                  </a:lnTo>
                  <a:lnTo>
                    <a:pt x="0" y="248"/>
                  </a:lnTo>
                  <a:lnTo>
                    <a:pt x="0" y="248"/>
                  </a:lnTo>
                  <a:lnTo>
                    <a:pt x="0" y="253"/>
                  </a:lnTo>
                  <a:lnTo>
                    <a:pt x="0" y="253"/>
                  </a:lnTo>
                  <a:lnTo>
                    <a:pt x="0" y="253"/>
                  </a:lnTo>
                  <a:lnTo>
                    <a:pt x="0" y="255"/>
                  </a:lnTo>
                  <a:lnTo>
                    <a:pt x="3" y="255"/>
                  </a:lnTo>
                  <a:lnTo>
                    <a:pt x="3" y="258"/>
                  </a:lnTo>
                  <a:lnTo>
                    <a:pt x="3" y="258"/>
                  </a:lnTo>
                  <a:lnTo>
                    <a:pt x="3" y="258"/>
                  </a:lnTo>
                  <a:lnTo>
                    <a:pt x="3" y="258"/>
                  </a:lnTo>
                  <a:lnTo>
                    <a:pt x="5" y="258"/>
                  </a:lnTo>
                  <a:lnTo>
                    <a:pt x="5" y="258"/>
                  </a:lnTo>
                  <a:lnTo>
                    <a:pt x="5" y="258"/>
                  </a:lnTo>
                  <a:lnTo>
                    <a:pt x="5" y="258"/>
                  </a:lnTo>
                  <a:lnTo>
                    <a:pt x="5" y="260"/>
                  </a:lnTo>
                  <a:lnTo>
                    <a:pt x="5" y="260"/>
                  </a:lnTo>
                  <a:lnTo>
                    <a:pt x="8" y="260"/>
                  </a:lnTo>
                  <a:lnTo>
                    <a:pt x="8" y="260"/>
                  </a:lnTo>
                  <a:lnTo>
                    <a:pt x="8" y="260"/>
                  </a:lnTo>
                  <a:lnTo>
                    <a:pt x="8" y="260"/>
                  </a:lnTo>
                  <a:lnTo>
                    <a:pt x="8" y="260"/>
                  </a:lnTo>
                  <a:lnTo>
                    <a:pt x="10" y="260"/>
                  </a:lnTo>
                  <a:lnTo>
                    <a:pt x="10" y="260"/>
                  </a:lnTo>
                  <a:lnTo>
                    <a:pt x="10" y="260"/>
                  </a:lnTo>
                  <a:lnTo>
                    <a:pt x="10" y="260"/>
                  </a:lnTo>
                  <a:lnTo>
                    <a:pt x="10" y="260"/>
                  </a:lnTo>
                  <a:lnTo>
                    <a:pt x="10" y="258"/>
                  </a:lnTo>
                  <a:lnTo>
                    <a:pt x="12" y="258"/>
                  </a:lnTo>
                  <a:lnTo>
                    <a:pt x="12" y="258"/>
                  </a:lnTo>
                  <a:lnTo>
                    <a:pt x="12" y="258"/>
                  </a:lnTo>
                  <a:lnTo>
                    <a:pt x="15" y="258"/>
                  </a:lnTo>
                  <a:lnTo>
                    <a:pt x="17" y="258"/>
                  </a:lnTo>
                  <a:lnTo>
                    <a:pt x="19" y="260"/>
                  </a:lnTo>
                  <a:lnTo>
                    <a:pt x="19" y="260"/>
                  </a:lnTo>
                  <a:lnTo>
                    <a:pt x="19" y="260"/>
                  </a:lnTo>
                  <a:lnTo>
                    <a:pt x="19" y="260"/>
                  </a:lnTo>
                  <a:lnTo>
                    <a:pt x="22" y="260"/>
                  </a:lnTo>
                  <a:lnTo>
                    <a:pt x="22" y="260"/>
                  </a:lnTo>
                  <a:lnTo>
                    <a:pt x="22" y="260"/>
                  </a:lnTo>
                  <a:lnTo>
                    <a:pt x="22" y="262"/>
                  </a:lnTo>
                  <a:lnTo>
                    <a:pt x="22" y="265"/>
                  </a:lnTo>
                  <a:lnTo>
                    <a:pt x="22" y="265"/>
                  </a:lnTo>
                  <a:lnTo>
                    <a:pt x="22" y="265"/>
                  </a:lnTo>
                  <a:lnTo>
                    <a:pt x="22" y="265"/>
                  </a:lnTo>
                  <a:lnTo>
                    <a:pt x="22" y="265"/>
                  </a:lnTo>
                  <a:lnTo>
                    <a:pt x="22" y="265"/>
                  </a:lnTo>
                  <a:lnTo>
                    <a:pt x="22" y="265"/>
                  </a:lnTo>
                  <a:lnTo>
                    <a:pt x="24" y="262"/>
                  </a:lnTo>
                  <a:lnTo>
                    <a:pt x="24" y="265"/>
                  </a:lnTo>
                  <a:lnTo>
                    <a:pt x="22" y="265"/>
                  </a:lnTo>
                  <a:lnTo>
                    <a:pt x="22" y="265"/>
                  </a:lnTo>
                  <a:lnTo>
                    <a:pt x="24" y="265"/>
                  </a:lnTo>
                  <a:lnTo>
                    <a:pt x="24" y="267"/>
                  </a:lnTo>
                  <a:lnTo>
                    <a:pt x="24" y="267"/>
                  </a:lnTo>
                  <a:lnTo>
                    <a:pt x="26" y="267"/>
                  </a:lnTo>
                  <a:lnTo>
                    <a:pt x="26" y="269"/>
                  </a:lnTo>
                  <a:lnTo>
                    <a:pt x="24" y="269"/>
                  </a:lnTo>
                  <a:lnTo>
                    <a:pt x="24" y="269"/>
                  </a:lnTo>
                  <a:lnTo>
                    <a:pt x="24" y="269"/>
                  </a:lnTo>
                  <a:lnTo>
                    <a:pt x="24" y="269"/>
                  </a:lnTo>
                  <a:lnTo>
                    <a:pt x="24" y="269"/>
                  </a:lnTo>
                  <a:lnTo>
                    <a:pt x="24" y="269"/>
                  </a:lnTo>
                  <a:lnTo>
                    <a:pt x="24" y="269"/>
                  </a:lnTo>
                  <a:lnTo>
                    <a:pt x="24" y="272"/>
                  </a:lnTo>
                  <a:lnTo>
                    <a:pt x="26" y="272"/>
                  </a:lnTo>
                  <a:lnTo>
                    <a:pt x="26" y="272"/>
                  </a:lnTo>
                  <a:lnTo>
                    <a:pt x="26" y="269"/>
                  </a:lnTo>
                  <a:lnTo>
                    <a:pt x="26" y="272"/>
                  </a:lnTo>
                  <a:lnTo>
                    <a:pt x="26" y="272"/>
                  </a:lnTo>
                  <a:lnTo>
                    <a:pt x="29" y="272"/>
                  </a:lnTo>
                  <a:lnTo>
                    <a:pt x="29" y="272"/>
                  </a:lnTo>
                  <a:lnTo>
                    <a:pt x="29" y="274"/>
                  </a:lnTo>
                  <a:lnTo>
                    <a:pt x="29" y="274"/>
                  </a:lnTo>
                  <a:lnTo>
                    <a:pt x="29" y="274"/>
                  </a:lnTo>
                  <a:lnTo>
                    <a:pt x="29" y="274"/>
                  </a:lnTo>
                  <a:lnTo>
                    <a:pt x="29" y="277"/>
                  </a:lnTo>
                  <a:lnTo>
                    <a:pt x="29" y="277"/>
                  </a:lnTo>
                  <a:lnTo>
                    <a:pt x="29" y="277"/>
                  </a:lnTo>
                  <a:lnTo>
                    <a:pt x="31" y="279"/>
                  </a:lnTo>
                  <a:lnTo>
                    <a:pt x="29" y="281"/>
                  </a:lnTo>
                  <a:lnTo>
                    <a:pt x="29" y="281"/>
                  </a:lnTo>
                  <a:lnTo>
                    <a:pt x="31" y="281"/>
                  </a:lnTo>
                  <a:lnTo>
                    <a:pt x="31" y="281"/>
                  </a:lnTo>
                  <a:lnTo>
                    <a:pt x="31" y="281"/>
                  </a:lnTo>
                  <a:lnTo>
                    <a:pt x="31" y="281"/>
                  </a:lnTo>
                  <a:lnTo>
                    <a:pt x="34" y="281"/>
                  </a:lnTo>
                  <a:lnTo>
                    <a:pt x="34" y="281"/>
                  </a:lnTo>
                  <a:lnTo>
                    <a:pt x="34" y="281"/>
                  </a:lnTo>
                  <a:lnTo>
                    <a:pt x="34" y="281"/>
                  </a:lnTo>
                  <a:lnTo>
                    <a:pt x="34" y="281"/>
                  </a:lnTo>
                  <a:lnTo>
                    <a:pt x="36" y="281"/>
                  </a:lnTo>
                  <a:lnTo>
                    <a:pt x="36" y="284"/>
                  </a:lnTo>
                  <a:lnTo>
                    <a:pt x="36" y="284"/>
                  </a:lnTo>
                  <a:lnTo>
                    <a:pt x="38" y="284"/>
                  </a:lnTo>
                  <a:lnTo>
                    <a:pt x="38" y="284"/>
                  </a:lnTo>
                  <a:lnTo>
                    <a:pt x="38" y="284"/>
                  </a:lnTo>
                  <a:lnTo>
                    <a:pt x="38" y="286"/>
                  </a:lnTo>
                  <a:lnTo>
                    <a:pt x="41" y="286"/>
                  </a:lnTo>
                  <a:lnTo>
                    <a:pt x="38" y="288"/>
                  </a:lnTo>
                  <a:lnTo>
                    <a:pt x="38" y="288"/>
                  </a:lnTo>
                  <a:lnTo>
                    <a:pt x="38" y="288"/>
                  </a:lnTo>
                  <a:lnTo>
                    <a:pt x="38" y="288"/>
                  </a:lnTo>
                  <a:lnTo>
                    <a:pt x="38" y="288"/>
                  </a:lnTo>
                  <a:lnTo>
                    <a:pt x="38" y="288"/>
                  </a:lnTo>
                  <a:lnTo>
                    <a:pt x="38" y="288"/>
                  </a:lnTo>
                  <a:lnTo>
                    <a:pt x="38" y="288"/>
                  </a:lnTo>
                  <a:lnTo>
                    <a:pt x="41" y="291"/>
                  </a:lnTo>
                  <a:lnTo>
                    <a:pt x="41" y="288"/>
                  </a:lnTo>
                  <a:lnTo>
                    <a:pt x="41" y="288"/>
                  </a:lnTo>
                  <a:lnTo>
                    <a:pt x="41" y="288"/>
                  </a:lnTo>
                  <a:lnTo>
                    <a:pt x="41" y="288"/>
                  </a:lnTo>
                  <a:lnTo>
                    <a:pt x="41" y="288"/>
                  </a:lnTo>
                  <a:lnTo>
                    <a:pt x="41" y="288"/>
                  </a:lnTo>
                  <a:lnTo>
                    <a:pt x="41" y="288"/>
                  </a:lnTo>
                  <a:lnTo>
                    <a:pt x="43" y="288"/>
                  </a:lnTo>
                  <a:lnTo>
                    <a:pt x="43" y="291"/>
                  </a:lnTo>
                  <a:lnTo>
                    <a:pt x="43" y="291"/>
                  </a:lnTo>
                  <a:lnTo>
                    <a:pt x="43" y="291"/>
                  </a:lnTo>
                  <a:lnTo>
                    <a:pt x="43" y="291"/>
                  </a:lnTo>
                  <a:lnTo>
                    <a:pt x="43" y="291"/>
                  </a:lnTo>
                  <a:lnTo>
                    <a:pt x="43" y="291"/>
                  </a:lnTo>
                  <a:lnTo>
                    <a:pt x="45" y="293"/>
                  </a:lnTo>
                  <a:lnTo>
                    <a:pt x="45" y="293"/>
                  </a:lnTo>
                  <a:lnTo>
                    <a:pt x="45" y="293"/>
                  </a:lnTo>
                  <a:lnTo>
                    <a:pt x="45" y="293"/>
                  </a:lnTo>
                  <a:lnTo>
                    <a:pt x="45" y="293"/>
                  </a:lnTo>
                  <a:lnTo>
                    <a:pt x="45" y="293"/>
                  </a:lnTo>
                  <a:lnTo>
                    <a:pt x="45" y="291"/>
                  </a:lnTo>
                  <a:lnTo>
                    <a:pt x="45" y="291"/>
                  </a:lnTo>
                  <a:lnTo>
                    <a:pt x="45" y="291"/>
                  </a:lnTo>
                  <a:lnTo>
                    <a:pt x="48" y="291"/>
                  </a:lnTo>
                  <a:lnTo>
                    <a:pt x="48" y="291"/>
                  </a:lnTo>
                  <a:lnTo>
                    <a:pt x="48" y="291"/>
                  </a:lnTo>
                  <a:lnTo>
                    <a:pt x="48" y="291"/>
                  </a:lnTo>
                  <a:lnTo>
                    <a:pt x="50" y="291"/>
                  </a:lnTo>
                  <a:lnTo>
                    <a:pt x="50" y="291"/>
                  </a:lnTo>
                  <a:lnTo>
                    <a:pt x="50" y="293"/>
                  </a:lnTo>
                  <a:lnTo>
                    <a:pt x="52" y="291"/>
                  </a:lnTo>
                  <a:lnTo>
                    <a:pt x="52" y="291"/>
                  </a:lnTo>
                  <a:lnTo>
                    <a:pt x="52" y="291"/>
                  </a:lnTo>
                  <a:lnTo>
                    <a:pt x="52" y="291"/>
                  </a:lnTo>
                  <a:lnTo>
                    <a:pt x="52" y="288"/>
                  </a:lnTo>
                  <a:lnTo>
                    <a:pt x="52" y="288"/>
                  </a:lnTo>
                  <a:lnTo>
                    <a:pt x="52" y="288"/>
                  </a:lnTo>
                  <a:lnTo>
                    <a:pt x="52" y="288"/>
                  </a:lnTo>
                  <a:lnTo>
                    <a:pt x="55" y="288"/>
                  </a:lnTo>
                  <a:lnTo>
                    <a:pt x="55" y="288"/>
                  </a:lnTo>
                  <a:lnTo>
                    <a:pt x="55" y="291"/>
                  </a:lnTo>
                  <a:lnTo>
                    <a:pt x="55" y="291"/>
                  </a:lnTo>
                  <a:lnTo>
                    <a:pt x="52" y="293"/>
                  </a:lnTo>
                  <a:lnTo>
                    <a:pt x="52" y="293"/>
                  </a:lnTo>
                  <a:lnTo>
                    <a:pt x="55" y="293"/>
                  </a:lnTo>
                  <a:lnTo>
                    <a:pt x="55" y="293"/>
                  </a:lnTo>
                  <a:lnTo>
                    <a:pt x="57" y="293"/>
                  </a:lnTo>
                  <a:lnTo>
                    <a:pt x="60" y="295"/>
                  </a:lnTo>
                  <a:lnTo>
                    <a:pt x="60" y="295"/>
                  </a:lnTo>
                  <a:lnTo>
                    <a:pt x="60" y="298"/>
                  </a:lnTo>
                  <a:lnTo>
                    <a:pt x="60" y="298"/>
                  </a:lnTo>
                  <a:lnTo>
                    <a:pt x="62" y="298"/>
                  </a:lnTo>
                  <a:lnTo>
                    <a:pt x="62" y="298"/>
                  </a:lnTo>
                  <a:lnTo>
                    <a:pt x="62" y="295"/>
                  </a:lnTo>
                  <a:lnTo>
                    <a:pt x="62" y="295"/>
                  </a:lnTo>
                  <a:lnTo>
                    <a:pt x="62" y="295"/>
                  </a:lnTo>
                  <a:lnTo>
                    <a:pt x="64" y="295"/>
                  </a:lnTo>
                  <a:lnTo>
                    <a:pt x="64" y="295"/>
                  </a:lnTo>
                  <a:lnTo>
                    <a:pt x="64" y="295"/>
                  </a:lnTo>
                  <a:lnTo>
                    <a:pt x="64" y="295"/>
                  </a:lnTo>
                  <a:lnTo>
                    <a:pt x="64" y="293"/>
                  </a:lnTo>
                  <a:lnTo>
                    <a:pt x="64" y="293"/>
                  </a:lnTo>
                  <a:lnTo>
                    <a:pt x="64" y="293"/>
                  </a:lnTo>
                  <a:lnTo>
                    <a:pt x="64" y="291"/>
                  </a:lnTo>
                  <a:lnTo>
                    <a:pt x="67" y="291"/>
                  </a:lnTo>
                  <a:lnTo>
                    <a:pt x="67" y="291"/>
                  </a:lnTo>
                  <a:lnTo>
                    <a:pt x="67" y="291"/>
                  </a:lnTo>
                  <a:lnTo>
                    <a:pt x="67" y="288"/>
                  </a:lnTo>
                  <a:lnTo>
                    <a:pt x="67" y="288"/>
                  </a:lnTo>
                  <a:lnTo>
                    <a:pt x="69" y="288"/>
                  </a:lnTo>
                  <a:lnTo>
                    <a:pt x="71" y="288"/>
                  </a:lnTo>
                  <a:lnTo>
                    <a:pt x="71" y="286"/>
                  </a:lnTo>
                  <a:lnTo>
                    <a:pt x="74" y="286"/>
                  </a:lnTo>
                  <a:lnTo>
                    <a:pt x="74" y="286"/>
                  </a:lnTo>
                  <a:lnTo>
                    <a:pt x="76" y="286"/>
                  </a:lnTo>
                  <a:lnTo>
                    <a:pt x="79" y="286"/>
                  </a:lnTo>
                  <a:lnTo>
                    <a:pt x="79" y="286"/>
                  </a:lnTo>
                  <a:lnTo>
                    <a:pt x="79" y="286"/>
                  </a:lnTo>
                  <a:lnTo>
                    <a:pt x="79" y="286"/>
                  </a:lnTo>
                  <a:lnTo>
                    <a:pt x="79" y="286"/>
                  </a:lnTo>
                  <a:lnTo>
                    <a:pt x="79" y="286"/>
                  </a:lnTo>
                  <a:lnTo>
                    <a:pt x="79" y="286"/>
                  </a:lnTo>
                  <a:lnTo>
                    <a:pt x="79" y="286"/>
                  </a:lnTo>
                  <a:lnTo>
                    <a:pt x="81" y="286"/>
                  </a:lnTo>
                  <a:lnTo>
                    <a:pt x="81" y="284"/>
                  </a:lnTo>
                  <a:lnTo>
                    <a:pt x="81" y="284"/>
                  </a:lnTo>
                  <a:lnTo>
                    <a:pt x="83" y="284"/>
                  </a:lnTo>
                  <a:lnTo>
                    <a:pt x="83" y="284"/>
                  </a:lnTo>
                  <a:lnTo>
                    <a:pt x="86" y="281"/>
                  </a:lnTo>
                  <a:lnTo>
                    <a:pt x="88" y="281"/>
                  </a:lnTo>
                  <a:lnTo>
                    <a:pt x="88" y="281"/>
                  </a:lnTo>
                  <a:lnTo>
                    <a:pt x="90" y="281"/>
                  </a:lnTo>
                  <a:lnTo>
                    <a:pt x="90" y="281"/>
                  </a:lnTo>
                  <a:lnTo>
                    <a:pt x="93" y="281"/>
                  </a:lnTo>
                  <a:lnTo>
                    <a:pt x="93" y="279"/>
                  </a:lnTo>
                  <a:lnTo>
                    <a:pt x="93" y="279"/>
                  </a:lnTo>
                  <a:lnTo>
                    <a:pt x="95" y="279"/>
                  </a:lnTo>
                  <a:lnTo>
                    <a:pt x="97" y="279"/>
                  </a:lnTo>
                  <a:lnTo>
                    <a:pt x="97" y="279"/>
                  </a:lnTo>
                  <a:lnTo>
                    <a:pt x="97" y="279"/>
                  </a:lnTo>
                  <a:lnTo>
                    <a:pt x="97" y="279"/>
                  </a:lnTo>
                  <a:lnTo>
                    <a:pt x="97" y="279"/>
                  </a:lnTo>
                  <a:lnTo>
                    <a:pt x="100" y="279"/>
                  </a:lnTo>
                  <a:lnTo>
                    <a:pt x="100" y="279"/>
                  </a:lnTo>
                  <a:lnTo>
                    <a:pt x="100" y="279"/>
                  </a:lnTo>
                  <a:lnTo>
                    <a:pt x="100" y="279"/>
                  </a:lnTo>
                  <a:lnTo>
                    <a:pt x="100" y="279"/>
                  </a:lnTo>
                  <a:lnTo>
                    <a:pt x="102" y="279"/>
                  </a:lnTo>
                  <a:lnTo>
                    <a:pt x="102" y="279"/>
                  </a:lnTo>
                  <a:lnTo>
                    <a:pt x="105" y="279"/>
                  </a:lnTo>
                  <a:lnTo>
                    <a:pt x="114" y="281"/>
                  </a:lnTo>
                  <a:lnTo>
                    <a:pt x="114" y="281"/>
                  </a:lnTo>
                  <a:lnTo>
                    <a:pt x="116" y="281"/>
                  </a:lnTo>
                  <a:lnTo>
                    <a:pt x="116" y="281"/>
                  </a:lnTo>
                  <a:lnTo>
                    <a:pt x="116" y="281"/>
                  </a:lnTo>
                  <a:lnTo>
                    <a:pt x="116" y="281"/>
                  </a:lnTo>
                  <a:lnTo>
                    <a:pt x="116" y="281"/>
                  </a:lnTo>
                  <a:lnTo>
                    <a:pt x="119" y="281"/>
                  </a:lnTo>
                  <a:lnTo>
                    <a:pt x="119" y="281"/>
                  </a:lnTo>
                  <a:lnTo>
                    <a:pt x="119" y="284"/>
                  </a:lnTo>
                  <a:lnTo>
                    <a:pt x="119" y="284"/>
                  </a:lnTo>
                  <a:lnTo>
                    <a:pt x="119" y="284"/>
                  </a:lnTo>
                  <a:lnTo>
                    <a:pt x="121" y="284"/>
                  </a:lnTo>
                  <a:lnTo>
                    <a:pt x="121" y="281"/>
                  </a:lnTo>
                  <a:lnTo>
                    <a:pt x="123" y="279"/>
                  </a:lnTo>
                  <a:lnTo>
                    <a:pt x="123" y="281"/>
                  </a:lnTo>
                  <a:lnTo>
                    <a:pt x="123" y="281"/>
                  </a:lnTo>
                  <a:lnTo>
                    <a:pt x="123" y="284"/>
                  </a:lnTo>
                  <a:lnTo>
                    <a:pt x="123" y="284"/>
                  </a:lnTo>
                  <a:lnTo>
                    <a:pt x="126" y="284"/>
                  </a:lnTo>
                  <a:lnTo>
                    <a:pt x="126" y="284"/>
                  </a:lnTo>
                  <a:lnTo>
                    <a:pt x="128" y="284"/>
                  </a:lnTo>
                  <a:lnTo>
                    <a:pt x="128" y="286"/>
                  </a:lnTo>
                  <a:lnTo>
                    <a:pt x="128" y="288"/>
                  </a:lnTo>
                  <a:lnTo>
                    <a:pt x="131" y="291"/>
                  </a:lnTo>
                  <a:lnTo>
                    <a:pt x="131" y="291"/>
                  </a:lnTo>
                  <a:lnTo>
                    <a:pt x="131" y="291"/>
                  </a:lnTo>
                  <a:lnTo>
                    <a:pt x="133" y="291"/>
                  </a:lnTo>
                  <a:lnTo>
                    <a:pt x="135" y="291"/>
                  </a:lnTo>
                  <a:lnTo>
                    <a:pt x="135" y="291"/>
                  </a:lnTo>
                  <a:lnTo>
                    <a:pt x="135" y="293"/>
                  </a:lnTo>
                  <a:lnTo>
                    <a:pt x="138" y="295"/>
                  </a:lnTo>
                  <a:lnTo>
                    <a:pt x="140" y="300"/>
                  </a:lnTo>
                  <a:lnTo>
                    <a:pt x="145" y="307"/>
                  </a:lnTo>
                  <a:lnTo>
                    <a:pt x="145" y="307"/>
                  </a:lnTo>
                  <a:lnTo>
                    <a:pt x="147" y="307"/>
                  </a:lnTo>
                  <a:lnTo>
                    <a:pt x="147" y="307"/>
                  </a:lnTo>
                  <a:lnTo>
                    <a:pt x="150" y="305"/>
                  </a:lnTo>
                  <a:lnTo>
                    <a:pt x="152" y="303"/>
                  </a:lnTo>
                  <a:lnTo>
                    <a:pt x="150" y="300"/>
                  </a:lnTo>
                  <a:lnTo>
                    <a:pt x="147" y="298"/>
                  </a:lnTo>
                  <a:lnTo>
                    <a:pt x="147" y="298"/>
                  </a:lnTo>
                  <a:lnTo>
                    <a:pt x="147" y="298"/>
                  </a:lnTo>
                  <a:lnTo>
                    <a:pt x="147" y="295"/>
                  </a:lnTo>
                  <a:lnTo>
                    <a:pt x="147" y="295"/>
                  </a:lnTo>
                  <a:lnTo>
                    <a:pt x="147" y="295"/>
                  </a:lnTo>
                  <a:lnTo>
                    <a:pt x="150" y="295"/>
                  </a:lnTo>
                  <a:lnTo>
                    <a:pt x="147" y="293"/>
                  </a:lnTo>
                  <a:lnTo>
                    <a:pt x="147" y="293"/>
                  </a:lnTo>
                  <a:lnTo>
                    <a:pt x="147" y="293"/>
                  </a:lnTo>
                  <a:lnTo>
                    <a:pt x="147" y="293"/>
                  </a:lnTo>
                  <a:lnTo>
                    <a:pt x="147" y="293"/>
                  </a:lnTo>
                  <a:lnTo>
                    <a:pt x="147" y="293"/>
                  </a:lnTo>
                  <a:lnTo>
                    <a:pt x="147" y="293"/>
                  </a:lnTo>
                  <a:lnTo>
                    <a:pt x="147" y="293"/>
                  </a:lnTo>
                  <a:lnTo>
                    <a:pt x="145" y="291"/>
                  </a:lnTo>
                  <a:lnTo>
                    <a:pt x="145" y="291"/>
                  </a:lnTo>
                  <a:lnTo>
                    <a:pt x="145" y="288"/>
                  </a:lnTo>
                  <a:lnTo>
                    <a:pt x="147" y="288"/>
                  </a:lnTo>
                  <a:lnTo>
                    <a:pt x="150" y="286"/>
                  </a:lnTo>
                  <a:lnTo>
                    <a:pt x="150" y="286"/>
                  </a:lnTo>
                  <a:lnTo>
                    <a:pt x="150" y="284"/>
                  </a:lnTo>
                  <a:lnTo>
                    <a:pt x="147" y="284"/>
                  </a:lnTo>
                  <a:lnTo>
                    <a:pt x="147" y="281"/>
                  </a:lnTo>
                  <a:lnTo>
                    <a:pt x="147" y="279"/>
                  </a:lnTo>
                  <a:lnTo>
                    <a:pt x="147" y="277"/>
                  </a:lnTo>
                  <a:lnTo>
                    <a:pt x="147" y="277"/>
                  </a:lnTo>
                  <a:lnTo>
                    <a:pt x="147" y="274"/>
                  </a:lnTo>
                  <a:lnTo>
                    <a:pt x="145" y="274"/>
                  </a:lnTo>
                  <a:lnTo>
                    <a:pt x="145" y="269"/>
                  </a:lnTo>
                  <a:lnTo>
                    <a:pt x="145" y="267"/>
                  </a:lnTo>
                  <a:lnTo>
                    <a:pt x="145" y="265"/>
                  </a:lnTo>
                  <a:lnTo>
                    <a:pt x="147" y="265"/>
                  </a:lnTo>
                  <a:lnTo>
                    <a:pt x="147" y="262"/>
                  </a:lnTo>
                  <a:lnTo>
                    <a:pt x="147" y="262"/>
                  </a:lnTo>
                  <a:lnTo>
                    <a:pt x="147" y="262"/>
                  </a:lnTo>
                  <a:lnTo>
                    <a:pt x="147" y="262"/>
                  </a:lnTo>
                  <a:lnTo>
                    <a:pt x="147" y="260"/>
                  </a:lnTo>
                  <a:lnTo>
                    <a:pt x="147" y="260"/>
                  </a:lnTo>
                  <a:lnTo>
                    <a:pt x="147" y="260"/>
                  </a:lnTo>
                  <a:lnTo>
                    <a:pt x="147" y="260"/>
                  </a:lnTo>
                  <a:lnTo>
                    <a:pt x="145" y="260"/>
                  </a:lnTo>
                  <a:lnTo>
                    <a:pt x="145" y="260"/>
                  </a:lnTo>
                  <a:lnTo>
                    <a:pt x="145" y="260"/>
                  </a:lnTo>
                  <a:lnTo>
                    <a:pt x="145" y="260"/>
                  </a:lnTo>
                  <a:lnTo>
                    <a:pt x="145" y="260"/>
                  </a:lnTo>
                  <a:lnTo>
                    <a:pt x="145" y="260"/>
                  </a:lnTo>
                  <a:lnTo>
                    <a:pt x="142" y="260"/>
                  </a:lnTo>
                  <a:lnTo>
                    <a:pt x="142" y="258"/>
                  </a:lnTo>
                  <a:lnTo>
                    <a:pt x="142" y="258"/>
                  </a:lnTo>
                  <a:lnTo>
                    <a:pt x="142" y="255"/>
                  </a:lnTo>
                  <a:lnTo>
                    <a:pt x="145" y="255"/>
                  </a:lnTo>
                  <a:lnTo>
                    <a:pt x="145" y="255"/>
                  </a:lnTo>
                  <a:lnTo>
                    <a:pt x="145" y="255"/>
                  </a:lnTo>
                  <a:lnTo>
                    <a:pt x="145" y="253"/>
                  </a:lnTo>
                  <a:lnTo>
                    <a:pt x="145" y="253"/>
                  </a:lnTo>
                  <a:lnTo>
                    <a:pt x="147" y="253"/>
                  </a:lnTo>
                  <a:lnTo>
                    <a:pt x="147" y="253"/>
                  </a:lnTo>
                  <a:lnTo>
                    <a:pt x="147" y="253"/>
                  </a:lnTo>
                  <a:lnTo>
                    <a:pt x="147" y="253"/>
                  </a:lnTo>
                  <a:lnTo>
                    <a:pt x="145" y="253"/>
                  </a:lnTo>
                  <a:lnTo>
                    <a:pt x="145" y="253"/>
                  </a:lnTo>
                  <a:lnTo>
                    <a:pt x="145" y="253"/>
                  </a:lnTo>
                  <a:lnTo>
                    <a:pt x="142" y="250"/>
                  </a:lnTo>
                  <a:lnTo>
                    <a:pt x="142" y="250"/>
                  </a:lnTo>
                  <a:lnTo>
                    <a:pt x="142" y="248"/>
                  </a:lnTo>
                  <a:lnTo>
                    <a:pt x="142" y="248"/>
                  </a:lnTo>
                  <a:lnTo>
                    <a:pt x="140" y="248"/>
                  </a:lnTo>
                  <a:lnTo>
                    <a:pt x="140" y="248"/>
                  </a:lnTo>
                  <a:lnTo>
                    <a:pt x="140" y="246"/>
                  </a:lnTo>
                  <a:lnTo>
                    <a:pt x="140" y="246"/>
                  </a:lnTo>
                  <a:lnTo>
                    <a:pt x="140" y="246"/>
                  </a:lnTo>
                  <a:lnTo>
                    <a:pt x="138" y="243"/>
                  </a:lnTo>
                  <a:lnTo>
                    <a:pt x="138" y="241"/>
                  </a:lnTo>
                  <a:lnTo>
                    <a:pt x="138" y="241"/>
                  </a:lnTo>
                  <a:lnTo>
                    <a:pt x="140" y="239"/>
                  </a:lnTo>
                  <a:lnTo>
                    <a:pt x="140" y="239"/>
                  </a:lnTo>
                  <a:lnTo>
                    <a:pt x="140" y="239"/>
                  </a:lnTo>
                  <a:lnTo>
                    <a:pt x="140" y="239"/>
                  </a:lnTo>
                  <a:lnTo>
                    <a:pt x="140" y="239"/>
                  </a:lnTo>
                  <a:lnTo>
                    <a:pt x="140" y="236"/>
                  </a:lnTo>
                  <a:lnTo>
                    <a:pt x="140" y="236"/>
                  </a:lnTo>
                  <a:lnTo>
                    <a:pt x="140" y="236"/>
                  </a:lnTo>
                  <a:lnTo>
                    <a:pt x="138" y="236"/>
                  </a:lnTo>
                  <a:lnTo>
                    <a:pt x="138" y="236"/>
                  </a:lnTo>
                  <a:lnTo>
                    <a:pt x="138" y="236"/>
                  </a:lnTo>
                  <a:lnTo>
                    <a:pt x="138" y="236"/>
                  </a:lnTo>
                  <a:lnTo>
                    <a:pt x="140" y="236"/>
                  </a:lnTo>
                  <a:lnTo>
                    <a:pt x="140" y="236"/>
                  </a:lnTo>
                  <a:lnTo>
                    <a:pt x="140" y="234"/>
                  </a:lnTo>
                  <a:lnTo>
                    <a:pt x="140" y="232"/>
                  </a:lnTo>
                  <a:lnTo>
                    <a:pt x="142" y="229"/>
                  </a:lnTo>
                  <a:lnTo>
                    <a:pt x="142" y="229"/>
                  </a:lnTo>
                  <a:lnTo>
                    <a:pt x="142" y="227"/>
                  </a:lnTo>
                  <a:lnTo>
                    <a:pt x="142" y="227"/>
                  </a:lnTo>
                  <a:lnTo>
                    <a:pt x="145" y="227"/>
                  </a:lnTo>
                  <a:lnTo>
                    <a:pt x="145" y="224"/>
                  </a:lnTo>
                  <a:lnTo>
                    <a:pt x="145" y="224"/>
                  </a:lnTo>
                  <a:lnTo>
                    <a:pt x="142" y="222"/>
                  </a:lnTo>
                  <a:lnTo>
                    <a:pt x="142" y="222"/>
                  </a:lnTo>
                  <a:lnTo>
                    <a:pt x="142" y="222"/>
                  </a:lnTo>
                  <a:lnTo>
                    <a:pt x="142" y="222"/>
                  </a:lnTo>
                  <a:lnTo>
                    <a:pt x="147" y="222"/>
                  </a:lnTo>
                  <a:lnTo>
                    <a:pt x="147" y="222"/>
                  </a:lnTo>
                  <a:lnTo>
                    <a:pt x="150" y="222"/>
                  </a:lnTo>
                  <a:lnTo>
                    <a:pt x="154" y="222"/>
                  </a:lnTo>
                  <a:lnTo>
                    <a:pt x="164" y="222"/>
                  </a:lnTo>
                  <a:lnTo>
                    <a:pt x="178" y="222"/>
                  </a:lnTo>
                  <a:lnTo>
                    <a:pt x="190" y="222"/>
                  </a:lnTo>
                  <a:lnTo>
                    <a:pt x="202" y="222"/>
                  </a:lnTo>
                  <a:lnTo>
                    <a:pt x="209" y="222"/>
                  </a:lnTo>
                  <a:lnTo>
                    <a:pt x="211" y="222"/>
                  </a:lnTo>
                  <a:lnTo>
                    <a:pt x="211" y="220"/>
                  </a:lnTo>
                  <a:lnTo>
                    <a:pt x="211" y="220"/>
                  </a:lnTo>
                  <a:lnTo>
                    <a:pt x="218" y="220"/>
                  </a:lnTo>
                  <a:lnTo>
                    <a:pt x="218" y="220"/>
                  </a:lnTo>
                  <a:lnTo>
                    <a:pt x="220" y="220"/>
                  </a:lnTo>
                  <a:lnTo>
                    <a:pt x="220" y="222"/>
                  </a:lnTo>
                  <a:lnTo>
                    <a:pt x="223" y="222"/>
                  </a:lnTo>
                  <a:lnTo>
                    <a:pt x="230" y="222"/>
                  </a:lnTo>
                  <a:lnTo>
                    <a:pt x="235" y="222"/>
                  </a:lnTo>
                  <a:lnTo>
                    <a:pt x="237" y="222"/>
                  </a:lnTo>
                  <a:lnTo>
                    <a:pt x="237" y="220"/>
                  </a:lnTo>
                  <a:lnTo>
                    <a:pt x="244" y="222"/>
                  </a:lnTo>
                  <a:lnTo>
                    <a:pt x="247" y="222"/>
                  </a:lnTo>
                  <a:lnTo>
                    <a:pt x="247" y="222"/>
                  </a:lnTo>
                  <a:lnTo>
                    <a:pt x="247" y="222"/>
                  </a:lnTo>
                  <a:lnTo>
                    <a:pt x="247" y="222"/>
                  </a:lnTo>
                  <a:lnTo>
                    <a:pt x="247" y="222"/>
                  </a:lnTo>
                  <a:lnTo>
                    <a:pt x="247" y="222"/>
                  </a:lnTo>
                  <a:lnTo>
                    <a:pt x="249" y="222"/>
                  </a:lnTo>
                  <a:lnTo>
                    <a:pt x="249" y="222"/>
                  </a:lnTo>
                  <a:lnTo>
                    <a:pt x="249" y="222"/>
                  </a:lnTo>
                  <a:lnTo>
                    <a:pt x="251" y="222"/>
                  </a:lnTo>
                  <a:lnTo>
                    <a:pt x="251" y="222"/>
                  </a:lnTo>
                  <a:lnTo>
                    <a:pt x="251" y="222"/>
                  </a:lnTo>
                  <a:lnTo>
                    <a:pt x="251" y="222"/>
                  </a:lnTo>
                  <a:lnTo>
                    <a:pt x="251" y="222"/>
                  </a:lnTo>
                  <a:lnTo>
                    <a:pt x="258" y="222"/>
                  </a:lnTo>
                  <a:lnTo>
                    <a:pt x="258" y="222"/>
                  </a:lnTo>
                  <a:lnTo>
                    <a:pt x="258" y="222"/>
                  </a:lnTo>
                  <a:lnTo>
                    <a:pt x="258" y="222"/>
                  </a:lnTo>
                  <a:lnTo>
                    <a:pt x="258" y="222"/>
                  </a:lnTo>
                  <a:lnTo>
                    <a:pt x="258" y="222"/>
                  </a:lnTo>
                  <a:lnTo>
                    <a:pt x="258" y="222"/>
                  </a:lnTo>
                  <a:lnTo>
                    <a:pt x="258" y="222"/>
                  </a:lnTo>
                  <a:lnTo>
                    <a:pt x="258" y="224"/>
                  </a:lnTo>
                  <a:lnTo>
                    <a:pt x="258" y="224"/>
                  </a:lnTo>
                  <a:lnTo>
                    <a:pt x="261" y="227"/>
                  </a:lnTo>
                  <a:lnTo>
                    <a:pt x="263" y="227"/>
                  </a:lnTo>
                  <a:lnTo>
                    <a:pt x="263" y="224"/>
                  </a:lnTo>
                  <a:lnTo>
                    <a:pt x="263" y="224"/>
                  </a:lnTo>
                  <a:lnTo>
                    <a:pt x="263" y="222"/>
                  </a:lnTo>
                  <a:lnTo>
                    <a:pt x="263" y="222"/>
                  </a:lnTo>
                  <a:lnTo>
                    <a:pt x="265" y="222"/>
                  </a:lnTo>
                  <a:lnTo>
                    <a:pt x="268" y="222"/>
                  </a:lnTo>
                  <a:lnTo>
                    <a:pt x="268" y="222"/>
                  </a:lnTo>
                  <a:lnTo>
                    <a:pt x="268" y="222"/>
                  </a:lnTo>
                  <a:lnTo>
                    <a:pt x="268" y="222"/>
                  </a:lnTo>
                  <a:lnTo>
                    <a:pt x="268" y="222"/>
                  </a:lnTo>
                  <a:lnTo>
                    <a:pt x="268" y="222"/>
                  </a:lnTo>
                  <a:lnTo>
                    <a:pt x="268" y="222"/>
                  </a:lnTo>
                  <a:lnTo>
                    <a:pt x="270" y="220"/>
                  </a:lnTo>
                  <a:lnTo>
                    <a:pt x="270" y="220"/>
                  </a:lnTo>
                  <a:lnTo>
                    <a:pt x="270" y="220"/>
                  </a:lnTo>
                  <a:lnTo>
                    <a:pt x="270" y="217"/>
                  </a:lnTo>
                  <a:lnTo>
                    <a:pt x="270" y="217"/>
                  </a:lnTo>
                  <a:lnTo>
                    <a:pt x="273" y="215"/>
                  </a:lnTo>
                  <a:lnTo>
                    <a:pt x="273" y="215"/>
                  </a:lnTo>
                  <a:lnTo>
                    <a:pt x="275" y="217"/>
                  </a:lnTo>
                  <a:lnTo>
                    <a:pt x="275" y="217"/>
                  </a:lnTo>
                  <a:lnTo>
                    <a:pt x="277" y="215"/>
                  </a:lnTo>
                  <a:lnTo>
                    <a:pt x="280" y="215"/>
                  </a:lnTo>
                  <a:lnTo>
                    <a:pt x="280" y="215"/>
                  </a:lnTo>
                  <a:lnTo>
                    <a:pt x="280" y="215"/>
                  </a:lnTo>
                  <a:lnTo>
                    <a:pt x="280" y="213"/>
                  </a:lnTo>
                  <a:lnTo>
                    <a:pt x="280" y="213"/>
                  </a:lnTo>
                  <a:lnTo>
                    <a:pt x="287" y="215"/>
                  </a:lnTo>
                  <a:lnTo>
                    <a:pt x="289" y="215"/>
                  </a:lnTo>
                  <a:lnTo>
                    <a:pt x="291" y="215"/>
                  </a:lnTo>
                  <a:lnTo>
                    <a:pt x="299" y="217"/>
                  </a:lnTo>
                  <a:lnTo>
                    <a:pt x="310" y="220"/>
                  </a:lnTo>
                  <a:lnTo>
                    <a:pt x="315" y="220"/>
                  </a:lnTo>
                  <a:lnTo>
                    <a:pt x="320" y="222"/>
                  </a:lnTo>
                  <a:lnTo>
                    <a:pt x="322" y="222"/>
                  </a:lnTo>
                  <a:lnTo>
                    <a:pt x="322" y="222"/>
                  </a:lnTo>
                  <a:lnTo>
                    <a:pt x="322" y="222"/>
                  </a:lnTo>
                  <a:lnTo>
                    <a:pt x="322" y="222"/>
                  </a:lnTo>
                  <a:lnTo>
                    <a:pt x="322" y="222"/>
                  </a:lnTo>
                  <a:lnTo>
                    <a:pt x="320" y="222"/>
                  </a:lnTo>
                  <a:lnTo>
                    <a:pt x="320" y="222"/>
                  </a:lnTo>
                  <a:lnTo>
                    <a:pt x="322" y="222"/>
                  </a:lnTo>
                  <a:lnTo>
                    <a:pt x="320" y="224"/>
                  </a:lnTo>
                  <a:lnTo>
                    <a:pt x="327" y="222"/>
                  </a:lnTo>
                  <a:lnTo>
                    <a:pt x="332" y="222"/>
                  </a:lnTo>
                  <a:lnTo>
                    <a:pt x="336" y="222"/>
                  </a:lnTo>
                  <a:lnTo>
                    <a:pt x="344" y="222"/>
                  </a:lnTo>
                  <a:lnTo>
                    <a:pt x="346" y="222"/>
                  </a:lnTo>
                  <a:lnTo>
                    <a:pt x="346" y="222"/>
                  </a:lnTo>
                  <a:lnTo>
                    <a:pt x="346" y="222"/>
                  </a:lnTo>
                  <a:lnTo>
                    <a:pt x="346" y="222"/>
                  </a:lnTo>
                  <a:lnTo>
                    <a:pt x="346" y="222"/>
                  </a:lnTo>
                  <a:lnTo>
                    <a:pt x="346" y="222"/>
                  </a:lnTo>
                  <a:lnTo>
                    <a:pt x="346" y="222"/>
                  </a:lnTo>
                  <a:lnTo>
                    <a:pt x="346" y="220"/>
                  </a:lnTo>
                  <a:lnTo>
                    <a:pt x="346" y="220"/>
                  </a:lnTo>
                  <a:lnTo>
                    <a:pt x="346" y="220"/>
                  </a:lnTo>
                  <a:lnTo>
                    <a:pt x="346" y="220"/>
                  </a:lnTo>
                  <a:lnTo>
                    <a:pt x="346" y="220"/>
                  </a:lnTo>
                  <a:lnTo>
                    <a:pt x="346" y="217"/>
                  </a:lnTo>
                  <a:lnTo>
                    <a:pt x="346" y="217"/>
                  </a:lnTo>
                  <a:lnTo>
                    <a:pt x="348" y="217"/>
                  </a:lnTo>
                  <a:lnTo>
                    <a:pt x="348" y="217"/>
                  </a:lnTo>
                  <a:lnTo>
                    <a:pt x="348" y="217"/>
                  </a:lnTo>
                  <a:lnTo>
                    <a:pt x="348" y="217"/>
                  </a:lnTo>
                  <a:lnTo>
                    <a:pt x="348" y="217"/>
                  </a:lnTo>
                  <a:lnTo>
                    <a:pt x="351" y="217"/>
                  </a:lnTo>
                  <a:lnTo>
                    <a:pt x="351" y="217"/>
                  </a:lnTo>
                  <a:lnTo>
                    <a:pt x="351" y="217"/>
                  </a:lnTo>
                  <a:lnTo>
                    <a:pt x="351" y="220"/>
                  </a:lnTo>
                  <a:lnTo>
                    <a:pt x="351" y="220"/>
                  </a:lnTo>
                  <a:lnTo>
                    <a:pt x="351" y="220"/>
                  </a:lnTo>
                  <a:lnTo>
                    <a:pt x="351" y="217"/>
                  </a:lnTo>
                  <a:lnTo>
                    <a:pt x="351" y="217"/>
                  </a:lnTo>
                  <a:lnTo>
                    <a:pt x="353" y="220"/>
                  </a:lnTo>
                  <a:lnTo>
                    <a:pt x="353" y="220"/>
                  </a:lnTo>
                  <a:lnTo>
                    <a:pt x="353" y="220"/>
                  </a:lnTo>
                  <a:lnTo>
                    <a:pt x="353" y="220"/>
                  </a:lnTo>
                  <a:lnTo>
                    <a:pt x="355" y="220"/>
                  </a:lnTo>
                  <a:lnTo>
                    <a:pt x="355" y="220"/>
                  </a:lnTo>
                  <a:lnTo>
                    <a:pt x="355" y="220"/>
                  </a:lnTo>
                  <a:lnTo>
                    <a:pt x="353" y="217"/>
                  </a:lnTo>
                  <a:lnTo>
                    <a:pt x="353" y="217"/>
                  </a:lnTo>
                  <a:lnTo>
                    <a:pt x="353" y="217"/>
                  </a:lnTo>
                  <a:lnTo>
                    <a:pt x="353" y="217"/>
                  </a:lnTo>
                  <a:lnTo>
                    <a:pt x="353" y="215"/>
                  </a:lnTo>
                  <a:lnTo>
                    <a:pt x="353" y="215"/>
                  </a:lnTo>
                  <a:lnTo>
                    <a:pt x="353" y="215"/>
                  </a:lnTo>
                  <a:lnTo>
                    <a:pt x="353" y="215"/>
                  </a:lnTo>
                  <a:lnTo>
                    <a:pt x="353" y="215"/>
                  </a:lnTo>
                  <a:lnTo>
                    <a:pt x="353" y="215"/>
                  </a:lnTo>
                  <a:lnTo>
                    <a:pt x="353" y="215"/>
                  </a:lnTo>
                  <a:lnTo>
                    <a:pt x="353" y="215"/>
                  </a:lnTo>
                  <a:lnTo>
                    <a:pt x="353" y="215"/>
                  </a:lnTo>
                  <a:lnTo>
                    <a:pt x="351" y="215"/>
                  </a:lnTo>
                  <a:lnTo>
                    <a:pt x="351" y="213"/>
                  </a:lnTo>
                  <a:lnTo>
                    <a:pt x="353" y="213"/>
                  </a:lnTo>
                  <a:lnTo>
                    <a:pt x="353" y="213"/>
                  </a:lnTo>
                  <a:lnTo>
                    <a:pt x="353" y="213"/>
                  </a:lnTo>
                  <a:lnTo>
                    <a:pt x="355" y="213"/>
                  </a:lnTo>
                  <a:lnTo>
                    <a:pt x="355" y="213"/>
                  </a:lnTo>
                  <a:lnTo>
                    <a:pt x="355" y="213"/>
                  </a:lnTo>
                  <a:lnTo>
                    <a:pt x="355" y="213"/>
                  </a:lnTo>
                  <a:lnTo>
                    <a:pt x="358" y="213"/>
                  </a:lnTo>
                  <a:lnTo>
                    <a:pt x="358" y="213"/>
                  </a:lnTo>
                  <a:lnTo>
                    <a:pt x="355" y="210"/>
                  </a:lnTo>
                  <a:lnTo>
                    <a:pt x="355" y="208"/>
                  </a:lnTo>
                  <a:lnTo>
                    <a:pt x="355" y="208"/>
                  </a:lnTo>
                  <a:lnTo>
                    <a:pt x="355" y="208"/>
                  </a:lnTo>
                  <a:lnTo>
                    <a:pt x="358" y="206"/>
                  </a:lnTo>
                  <a:lnTo>
                    <a:pt x="358" y="206"/>
                  </a:lnTo>
                  <a:lnTo>
                    <a:pt x="358" y="208"/>
                  </a:lnTo>
                  <a:lnTo>
                    <a:pt x="358" y="208"/>
                  </a:lnTo>
                  <a:lnTo>
                    <a:pt x="358" y="208"/>
                  </a:lnTo>
                  <a:lnTo>
                    <a:pt x="358" y="208"/>
                  </a:lnTo>
                  <a:lnTo>
                    <a:pt x="358" y="208"/>
                  </a:lnTo>
                  <a:lnTo>
                    <a:pt x="360" y="208"/>
                  </a:lnTo>
                  <a:lnTo>
                    <a:pt x="360" y="208"/>
                  </a:lnTo>
                  <a:lnTo>
                    <a:pt x="360" y="208"/>
                  </a:lnTo>
                  <a:lnTo>
                    <a:pt x="362" y="208"/>
                  </a:lnTo>
                  <a:lnTo>
                    <a:pt x="362" y="208"/>
                  </a:lnTo>
                  <a:lnTo>
                    <a:pt x="362" y="206"/>
                  </a:lnTo>
                  <a:lnTo>
                    <a:pt x="362" y="206"/>
                  </a:lnTo>
                  <a:lnTo>
                    <a:pt x="362" y="206"/>
                  </a:lnTo>
                  <a:lnTo>
                    <a:pt x="362" y="206"/>
                  </a:lnTo>
                  <a:lnTo>
                    <a:pt x="362" y="203"/>
                  </a:lnTo>
                  <a:lnTo>
                    <a:pt x="362" y="206"/>
                  </a:lnTo>
                  <a:lnTo>
                    <a:pt x="365" y="206"/>
                  </a:lnTo>
                  <a:lnTo>
                    <a:pt x="365" y="206"/>
                  </a:lnTo>
                  <a:lnTo>
                    <a:pt x="365" y="206"/>
                  </a:lnTo>
                  <a:lnTo>
                    <a:pt x="365" y="206"/>
                  </a:lnTo>
                  <a:lnTo>
                    <a:pt x="365" y="206"/>
                  </a:lnTo>
                  <a:lnTo>
                    <a:pt x="367" y="206"/>
                  </a:lnTo>
                  <a:lnTo>
                    <a:pt x="367" y="206"/>
                  </a:lnTo>
                  <a:lnTo>
                    <a:pt x="367" y="203"/>
                  </a:lnTo>
                  <a:lnTo>
                    <a:pt x="367" y="203"/>
                  </a:lnTo>
                  <a:lnTo>
                    <a:pt x="367" y="203"/>
                  </a:lnTo>
                  <a:lnTo>
                    <a:pt x="367" y="201"/>
                  </a:lnTo>
                  <a:lnTo>
                    <a:pt x="367" y="201"/>
                  </a:lnTo>
                  <a:lnTo>
                    <a:pt x="370" y="201"/>
                  </a:lnTo>
                  <a:lnTo>
                    <a:pt x="370" y="201"/>
                  </a:lnTo>
                  <a:lnTo>
                    <a:pt x="370" y="198"/>
                  </a:lnTo>
                  <a:lnTo>
                    <a:pt x="370" y="198"/>
                  </a:lnTo>
                  <a:lnTo>
                    <a:pt x="370" y="198"/>
                  </a:lnTo>
                  <a:lnTo>
                    <a:pt x="370" y="196"/>
                  </a:lnTo>
                  <a:lnTo>
                    <a:pt x="372" y="196"/>
                  </a:lnTo>
                  <a:lnTo>
                    <a:pt x="372" y="196"/>
                  </a:lnTo>
                  <a:lnTo>
                    <a:pt x="372" y="196"/>
                  </a:lnTo>
                  <a:lnTo>
                    <a:pt x="372" y="196"/>
                  </a:lnTo>
                  <a:lnTo>
                    <a:pt x="372" y="196"/>
                  </a:lnTo>
                  <a:lnTo>
                    <a:pt x="374" y="196"/>
                  </a:lnTo>
                  <a:lnTo>
                    <a:pt x="379" y="196"/>
                  </a:lnTo>
                  <a:lnTo>
                    <a:pt x="379" y="196"/>
                  </a:lnTo>
                  <a:lnTo>
                    <a:pt x="379" y="198"/>
                  </a:lnTo>
                  <a:lnTo>
                    <a:pt x="379" y="198"/>
                  </a:lnTo>
                  <a:lnTo>
                    <a:pt x="379" y="198"/>
                  </a:lnTo>
                  <a:lnTo>
                    <a:pt x="381" y="201"/>
                  </a:lnTo>
                  <a:lnTo>
                    <a:pt x="381" y="201"/>
                  </a:lnTo>
                  <a:lnTo>
                    <a:pt x="381" y="198"/>
                  </a:lnTo>
                  <a:lnTo>
                    <a:pt x="386" y="198"/>
                  </a:lnTo>
                  <a:lnTo>
                    <a:pt x="386" y="198"/>
                  </a:lnTo>
                  <a:lnTo>
                    <a:pt x="386" y="198"/>
                  </a:lnTo>
                  <a:lnTo>
                    <a:pt x="388" y="198"/>
                  </a:lnTo>
                  <a:lnTo>
                    <a:pt x="391" y="198"/>
                  </a:lnTo>
                  <a:lnTo>
                    <a:pt x="393" y="198"/>
                  </a:lnTo>
                  <a:lnTo>
                    <a:pt x="393" y="198"/>
                  </a:lnTo>
                  <a:lnTo>
                    <a:pt x="393" y="198"/>
                  </a:lnTo>
                  <a:lnTo>
                    <a:pt x="396" y="196"/>
                  </a:lnTo>
                  <a:lnTo>
                    <a:pt x="396" y="198"/>
                  </a:lnTo>
                  <a:lnTo>
                    <a:pt x="398" y="198"/>
                  </a:lnTo>
                  <a:lnTo>
                    <a:pt x="398" y="198"/>
                  </a:lnTo>
                  <a:lnTo>
                    <a:pt x="400" y="198"/>
                  </a:lnTo>
                  <a:lnTo>
                    <a:pt x="403" y="198"/>
                  </a:lnTo>
                  <a:lnTo>
                    <a:pt x="403" y="198"/>
                  </a:lnTo>
                  <a:lnTo>
                    <a:pt x="410" y="191"/>
                  </a:lnTo>
                  <a:lnTo>
                    <a:pt x="415" y="187"/>
                  </a:lnTo>
                  <a:lnTo>
                    <a:pt x="417" y="187"/>
                  </a:lnTo>
                  <a:lnTo>
                    <a:pt x="417" y="184"/>
                  </a:lnTo>
                  <a:lnTo>
                    <a:pt x="417" y="184"/>
                  </a:lnTo>
                  <a:lnTo>
                    <a:pt x="417" y="184"/>
                  </a:lnTo>
                  <a:lnTo>
                    <a:pt x="417" y="184"/>
                  </a:lnTo>
                  <a:lnTo>
                    <a:pt x="417" y="182"/>
                  </a:lnTo>
                  <a:lnTo>
                    <a:pt x="419" y="179"/>
                  </a:lnTo>
                  <a:lnTo>
                    <a:pt x="422" y="177"/>
                  </a:lnTo>
                  <a:lnTo>
                    <a:pt x="422" y="172"/>
                  </a:lnTo>
                  <a:lnTo>
                    <a:pt x="419" y="170"/>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44" name="Freeform 63">
              <a:extLst>
                <a:ext uri="{FF2B5EF4-FFF2-40B4-BE49-F238E27FC236}">
                  <a16:creationId xmlns:a16="http://schemas.microsoft.com/office/drawing/2014/main" id="{A7890562-9151-C741-1E62-95EEE16A7F0B}"/>
                </a:ext>
              </a:extLst>
            </p:cNvPr>
            <p:cNvSpPr>
              <a:spLocks/>
            </p:cNvSpPr>
            <p:nvPr/>
          </p:nvSpPr>
          <p:spPr bwMode="auto">
            <a:xfrm>
              <a:off x="8483138" y="4554153"/>
              <a:ext cx="639284" cy="668575"/>
            </a:xfrm>
            <a:custGeom>
              <a:avLst/>
              <a:gdLst>
                <a:gd name="T0" fmla="*/ 485 w 502"/>
                <a:gd name="T1" fmla="*/ 229 h 525"/>
                <a:gd name="T2" fmla="*/ 457 w 502"/>
                <a:gd name="T3" fmla="*/ 218 h 525"/>
                <a:gd name="T4" fmla="*/ 429 w 502"/>
                <a:gd name="T5" fmla="*/ 213 h 525"/>
                <a:gd name="T6" fmla="*/ 424 w 502"/>
                <a:gd name="T7" fmla="*/ 203 h 525"/>
                <a:gd name="T8" fmla="*/ 412 w 502"/>
                <a:gd name="T9" fmla="*/ 182 h 525"/>
                <a:gd name="T10" fmla="*/ 414 w 502"/>
                <a:gd name="T11" fmla="*/ 154 h 525"/>
                <a:gd name="T12" fmla="*/ 386 w 502"/>
                <a:gd name="T13" fmla="*/ 130 h 525"/>
                <a:gd name="T14" fmla="*/ 365 w 502"/>
                <a:gd name="T15" fmla="*/ 121 h 525"/>
                <a:gd name="T16" fmla="*/ 351 w 502"/>
                <a:gd name="T17" fmla="*/ 111 h 525"/>
                <a:gd name="T18" fmla="*/ 339 w 502"/>
                <a:gd name="T19" fmla="*/ 102 h 525"/>
                <a:gd name="T20" fmla="*/ 320 w 502"/>
                <a:gd name="T21" fmla="*/ 69 h 525"/>
                <a:gd name="T22" fmla="*/ 296 w 502"/>
                <a:gd name="T23" fmla="*/ 33 h 525"/>
                <a:gd name="T24" fmla="*/ 280 w 502"/>
                <a:gd name="T25" fmla="*/ 0 h 525"/>
                <a:gd name="T26" fmla="*/ 265 w 502"/>
                <a:gd name="T27" fmla="*/ 0 h 525"/>
                <a:gd name="T28" fmla="*/ 253 w 502"/>
                <a:gd name="T29" fmla="*/ 7 h 525"/>
                <a:gd name="T30" fmla="*/ 239 w 502"/>
                <a:gd name="T31" fmla="*/ 12 h 525"/>
                <a:gd name="T32" fmla="*/ 225 w 502"/>
                <a:gd name="T33" fmla="*/ 14 h 525"/>
                <a:gd name="T34" fmla="*/ 211 w 502"/>
                <a:gd name="T35" fmla="*/ 24 h 525"/>
                <a:gd name="T36" fmla="*/ 194 w 502"/>
                <a:gd name="T37" fmla="*/ 38 h 525"/>
                <a:gd name="T38" fmla="*/ 187 w 502"/>
                <a:gd name="T39" fmla="*/ 24 h 525"/>
                <a:gd name="T40" fmla="*/ 180 w 502"/>
                <a:gd name="T41" fmla="*/ 16 h 525"/>
                <a:gd name="T42" fmla="*/ 156 w 502"/>
                <a:gd name="T43" fmla="*/ 14 h 525"/>
                <a:gd name="T44" fmla="*/ 88 w 502"/>
                <a:gd name="T45" fmla="*/ 28 h 525"/>
                <a:gd name="T46" fmla="*/ 57 w 502"/>
                <a:gd name="T47" fmla="*/ 31 h 525"/>
                <a:gd name="T48" fmla="*/ 55 w 502"/>
                <a:gd name="T49" fmla="*/ 144 h 525"/>
                <a:gd name="T50" fmla="*/ 55 w 502"/>
                <a:gd name="T51" fmla="*/ 208 h 525"/>
                <a:gd name="T52" fmla="*/ 0 w 502"/>
                <a:gd name="T53" fmla="*/ 270 h 525"/>
                <a:gd name="T54" fmla="*/ 0 w 502"/>
                <a:gd name="T55" fmla="*/ 397 h 525"/>
                <a:gd name="T56" fmla="*/ 24 w 502"/>
                <a:gd name="T57" fmla="*/ 421 h 525"/>
                <a:gd name="T58" fmla="*/ 29 w 502"/>
                <a:gd name="T59" fmla="*/ 431 h 525"/>
                <a:gd name="T60" fmla="*/ 36 w 502"/>
                <a:gd name="T61" fmla="*/ 440 h 525"/>
                <a:gd name="T62" fmla="*/ 38 w 502"/>
                <a:gd name="T63" fmla="*/ 450 h 525"/>
                <a:gd name="T64" fmla="*/ 43 w 502"/>
                <a:gd name="T65" fmla="*/ 461 h 525"/>
                <a:gd name="T66" fmla="*/ 33 w 502"/>
                <a:gd name="T67" fmla="*/ 502 h 525"/>
                <a:gd name="T68" fmla="*/ 38 w 502"/>
                <a:gd name="T69" fmla="*/ 523 h 525"/>
                <a:gd name="T70" fmla="*/ 69 w 502"/>
                <a:gd name="T71" fmla="*/ 521 h 525"/>
                <a:gd name="T72" fmla="*/ 95 w 502"/>
                <a:gd name="T73" fmla="*/ 513 h 525"/>
                <a:gd name="T74" fmla="*/ 123 w 502"/>
                <a:gd name="T75" fmla="*/ 492 h 525"/>
                <a:gd name="T76" fmla="*/ 145 w 502"/>
                <a:gd name="T77" fmla="*/ 476 h 525"/>
                <a:gd name="T78" fmla="*/ 149 w 502"/>
                <a:gd name="T79" fmla="*/ 461 h 525"/>
                <a:gd name="T80" fmla="*/ 152 w 502"/>
                <a:gd name="T81" fmla="*/ 450 h 525"/>
                <a:gd name="T82" fmla="*/ 156 w 502"/>
                <a:gd name="T83" fmla="*/ 435 h 525"/>
                <a:gd name="T84" fmla="*/ 166 w 502"/>
                <a:gd name="T85" fmla="*/ 431 h 525"/>
                <a:gd name="T86" fmla="*/ 190 w 502"/>
                <a:gd name="T87" fmla="*/ 433 h 525"/>
                <a:gd name="T88" fmla="*/ 211 w 502"/>
                <a:gd name="T89" fmla="*/ 450 h 525"/>
                <a:gd name="T90" fmla="*/ 237 w 502"/>
                <a:gd name="T91" fmla="*/ 457 h 525"/>
                <a:gd name="T92" fmla="*/ 272 w 502"/>
                <a:gd name="T93" fmla="*/ 457 h 525"/>
                <a:gd name="T94" fmla="*/ 315 w 502"/>
                <a:gd name="T95" fmla="*/ 407 h 525"/>
                <a:gd name="T96" fmla="*/ 341 w 502"/>
                <a:gd name="T97" fmla="*/ 390 h 525"/>
                <a:gd name="T98" fmla="*/ 367 w 502"/>
                <a:gd name="T99" fmla="*/ 369 h 525"/>
                <a:gd name="T100" fmla="*/ 377 w 502"/>
                <a:gd name="T101" fmla="*/ 334 h 525"/>
                <a:gd name="T102" fmla="*/ 381 w 502"/>
                <a:gd name="T103" fmla="*/ 329 h 525"/>
                <a:gd name="T104" fmla="*/ 386 w 502"/>
                <a:gd name="T105" fmla="*/ 326 h 525"/>
                <a:gd name="T106" fmla="*/ 398 w 502"/>
                <a:gd name="T107" fmla="*/ 319 h 525"/>
                <a:gd name="T108" fmla="*/ 405 w 502"/>
                <a:gd name="T109" fmla="*/ 312 h 525"/>
                <a:gd name="T110" fmla="*/ 414 w 502"/>
                <a:gd name="T111" fmla="*/ 310 h 525"/>
                <a:gd name="T112" fmla="*/ 417 w 502"/>
                <a:gd name="T113" fmla="*/ 303 h 525"/>
                <a:gd name="T114" fmla="*/ 431 w 502"/>
                <a:gd name="T115" fmla="*/ 291 h 525"/>
                <a:gd name="T116" fmla="*/ 438 w 502"/>
                <a:gd name="T117" fmla="*/ 282 h 525"/>
                <a:gd name="T118" fmla="*/ 455 w 502"/>
                <a:gd name="T119" fmla="*/ 272 h 525"/>
                <a:gd name="T120" fmla="*/ 476 w 502"/>
                <a:gd name="T121" fmla="*/ 265 h 525"/>
                <a:gd name="T122" fmla="*/ 492 w 502"/>
                <a:gd name="T123" fmla="*/ 251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02" h="525">
                  <a:moveTo>
                    <a:pt x="497" y="246"/>
                  </a:moveTo>
                  <a:lnTo>
                    <a:pt x="497" y="246"/>
                  </a:lnTo>
                  <a:lnTo>
                    <a:pt x="497" y="244"/>
                  </a:lnTo>
                  <a:lnTo>
                    <a:pt x="497" y="244"/>
                  </a:lnTo>
                  <a:lnTo>
                    <a:pt x="495" y="244"/>
                  </a:lnTo>
                  <a:lnTo>
                    <a:pt x="495" y="244"/>
                  </a:lnTo>
                  <a:lnTo>
                    <a:pt x="490" y="244"/>
                  </a:lnTo>
                  <a:lnTo>
                    <a:pt x="488" y="241"/>
                  </a:lnTo>
                  <a:lnTo>
                    <a:pt x="485" y="241"/>
                  </a:lnTo>
                  <a:lnTo>
                    <a:pt x="485" y="239"/>
                  </a:lnTo>
                  <a:lnTo>
                    <a:pt x="483" y="237"/>
                  </a:lnTo>
                  <a:lnTo>
                    <a:pt x="483" y="234"/>
                  </a:lnTo>
                  <a:lnTo>
                    <a:pt x="483" y="232"/>
                  </a:lnTo>
                  <a:lnTo>
                    <a:pt x="483" y="232"/>
                  </a:lnTo>
                  <a:lnTo>
                    <a:pt x="485" y="229"/>
                  </a:lnTo>
                  <a:lnTo>
                    <a:pt x="485" y="229"/>
                  </a:lnTo>
                  <a:lnTo>
                    <a:pt x="485" y="227"/>
                  </a:lnTo>
                  <a:lnTo>
                    <a:pt x="485" y="227"/>
                  </a:lnTo>
                  <a:lnTo>
                    <a:pt x="483" y="227"/>
                  </a:lnTo>
                  <a:lnTo>
                    <a:pt x="481" y="225"/>
                  </a:lnTo>
                  <a:lnTo>
                    <a:pt x="481" y="225"/>
                  </a:lnTo>
                  <a:lnTo>
                    <a:pt x="476" y="225"/>
                  </a:lnTo>
                  <a:lnTo>
                    <a:pt x="476" y="225"/>
                  </a:lnTo>
                  <a:lnTo>
                    <a:pt x="466" y="220"/>
                  </a:lnTo>
                  <a:lnTo>
                    <a:pt x="464" y="220"/>
                  </a:lnTo>
                  <a:lnTo>
                    <a:pt x="462" y="218"/>
                  </a:lnTo>
                  <a:lnTo>
                    <a:pt x="462" y="218"/>
                  </a:lnTo>
                  <a:lnTo>
                    <a:pt x="459" y="218"/>
                  </a:lnTo>
                  <a:lnTo>
                    <a:pt x="459" y="218"/>
                  </a:lnTo>
                  <a:lnTo>
                    <a:pt x="457" y="218"/>
                  </a:lnTo>
                  <a:lnTo>
                    <a:pt x="457" y="218"/>
                  </a:lnTo>
                  <a:lnTo>
                    <a:pt x="455" y="218"/>
                  </a:lnTo>
                  <a:lnTo>
                    <a:pt x="455" y="220"/>
                  </a:lnTo>
                  <a:lnTo>
                    <a:pt x="455" y="220"/>
                  </a:lnTo>
                  <a:lnTo>
                    <a:pt x="452" y="218"/>
                  </a:lnTo>
                  <a:lnTo>
                    <a:pt x="448" y="218"/>
                  </a:lnTo>
                  <a:lnTo>
                    <a:pt x="445" y="215"/>
                  </a:lnTo>
                  <a:lnTo>
                    <a:pt x="445" y="215"/>
                  </a:lnTo>
                  <a:lnTo>
                    <a:pt x="438" y="215"/>
                  </a:lnTo>
                  <a:lnTo>
                    <a:pt x="433" y="215"/>
                  </a:lnTo>
                  <a:lnTo>
                    <a:pt x="431" y="215"/>
                  </a:lnTo>
                  <a:lnTo>
                    <a:pt x="431" y="213"/>
                  </a:lnTo>
                  <a:lnTo>
                    <a:pt x="429" y="213"/>
                  </a:lnTo>
                  <a:lnTo>
                    <a:pt x="429" y="213"/>
                  </a:lnTo>
                  <a:lnTo>
                    <a:pt x="429" y="213"/>
                  </a:lnTo>
                  <a:lnTo>
                    <a:pt x="429" y="211"/>
                  </a:lnTo>
                  <a:lnTo>
                    <a:pt x="429" y="211"/>
                  </a:lnTo>
                  <a:lnTo>
                    <a:pt x="426" y="211"/>
                  </a:lnTo>
                  <a:lnTo>
                    <a:pt x="426" y="211"/>
                  </a:lnTo>
                  <a:lnTo>
                    <a:pt x="426" y="211"/>
                  </a:lnTo>
                  <a:lnTo>
                    <a:pt x="426" y="211"/>
                  </a:lnTo>
                  <a:lnTo>
                    <a:pt x="426" y="208"/>
                  </a:lnTo>
                  <a:lnTo>
                    <a:pt x="426" y="208"/>
                  </a:lnTo>
                  <a:lnTo>
                    <a:pt x="426" y="208"/>
                  </a:lnTo>
                  <a:lnTo>
                    <a:pt x="426" y="208"/>
                  </a:lnTo>
                  <a:lnTo>
                    <a:pt x="426" y="208"/>
                  </a:lnTo>
                  <a:lnTo>
                    <a:pt x="426" y="208"/>
                  </a:lnTo>
                  <a:lnTo>
                    <a:pt x="426" y="206"/>
                  </a:lnTo>
                  <a:lnTo>
                    <a:pt x="426" y="206"/>
                  </a:lnTo>
                  <a:lnTo>
                    <a:pt x="424" y="203"/>
                  </a:lnTo>
                  <a:lnTo>
                    <a:pt x="424" y="201"/>
                  </a:lnTo>
                  <a:lnTo>
                    <a:pt x="424" y="201"/>
                  </a:lnTo>
                  <a:lnTo>
                    <a:pt x="424" y="201"/>
                  </a:lnTo>
                  <a:lnTo>
                    <a:pt x="424" y="201"/>
                  </a:lnTo>
                  <a:lnTo>
                    <a:pt x="424" y="199"/>
                  </a:lnTo>
                  <a:lnTo>
                    <a:pt x="424" y="199"/>
                  </a:lnTo>
                  <a:lnTo>
                    <a:pt x="421" y="196"/>
                  </a:lnTo>
                  <a:lnTo>
                    <a:pt x="419" y="194"/>
                  </a:lnTo>
                  <a:lnTo>
                    <a:pt x="419" y="192"/>
                  </a:lnTo>
                  <a:lnTo>
                    <a:pt x="414" y="189"/>
                  </a:lnTo>
                  <a:lnTo>
                    <a:pt x="414" y="189"/>
                  </a:lnTo>
                  <a:lnTo>
                    <a:pt x="412" y="187"/>
                  </a:lnTo>
                  <a:lnTo>
                    <a:pt x="412" y="184"/>
                  </a:lnTo>
                  <a:lnTo>
                    <a:pt x="412" y="184"/>
                  </a:lnTo>
                  <a:lnTo>
                    <a:pt x="412" y="182"/>
                  </a:lnTo>
                  <a:lnTo>
                    <a:pt x="412" y="180"/>
                  </a:lnTo>
                  <a:lnTo>
                    <a:pt x="412" y="177"/>
                  </a:lnTo>
                  <a:lnTo>
                    <a:pt x="412" y="177"/>
                  </a:lnTo>
                  <a:lnTo>
                    <a:pt x="412" y="175"/>
                  </a:lnTo>
                  <a:lnTo>
                    <a:pt x="412" y="175"/>
                  </a:lnTo>
                  <a:lnTo>
                    <a:pt x="412" y="173"/>
                  </a:lnTo>
                  <a:lnTo>
                    <a:pt x="412" y="173"/>
                  </a:lnTo>
                  <a:lnTo>
                    <a:pt x="412" y="173"/>
                  </a:lnTo>
                  <a:lnTo>
                    <a:pt x="412" y="173"/>
                  </a:lnTo>
                  <a:lnTo>
                    <a:pt x="414" y="168"/>
                  </a:lnTo>
                  <a:lnTo>
                    <a:pt x="414" y="166"/>
                  </a:lnTo>
                  <a:lnTo>
                    <a:pt x="412" y="161"/>
                  </a:lnTo>
                  <a:lnTo>
                    <a:pt x="412" y="158"/>
                  </a:lnTo>
                  <a:lnTo>
                    <a:pt x="412" y="156"/>
                  </a:lnTo>
                  <a:lnTo>
                    <a:pt x="414" y="154"/>
                  </a:lnTo>
                  <a:lnTo>
                    <a:pt x="412" y="154"/>
                  </a:lnTo>
                  <a:lnTo>
                    <a:pt x="412" y="154"/>
                  </a:lnTo>
                  <a:lnTo>
                    <a:pt x="412" y="151"/>
                  </a:lnTo>
                  <a:lnTo>
                    <a:pt x="410" y="151"/>
                  </a:lnTo>
                  <a:lnTo>
                    <a:pt x="407" y="151"/>
                  </a:lnTo>
                  <a:lnTo>
                    <a:pt x="405" y="151"/>
                  </a:lnTo>
                  <a:lnTo>
                    <a:pt x="400" y="151"/>
                  </a:lnTo>
                  <a:lnTo>
                    <a:pt x="393" y="151"/>
                  </a:lnTo>
                  <a:lnTo>
                    <a:pt x="393" y="151"/>
                  </a:lnTo>
                  <a:lnTo>
                    <a:pt x="391" y="154"/>
                  </a:lnTo>
                  <a:lnTo>
                    <a:pt x="391" y="144"/>
                  </a:lnTo>
                  <a:lnTo>
                    <a:pt x="391" y="137"/>
                  </a:lnTo>
                  <a:lnTo>
                    <a:pt x="386" y="130"/>
                  </a:lnTo>
                  <a:lnTo>
                    <a:pt x="386" y="130"/>
                  </a:lnTo>
                  <a:lnTo>
                    <a:pt x="386" y="130"/>
                  </a:lnTo>
                  <a:lnTo>
                    <a:pt x="384" y="128"/>
                  </a:lnTo>
                  <a:lnTo>
                    <a:pt x="384" y="128"/>
                  </a:lnTo>
                  <a:lnTo>
                    <a:pt x="384" y="128"/>
                  </a:lnTo>
                  <a:lnTo>
                    <a:pt x="381" y="128"/>
                  </a:lnTo>
                  <a:lnTo>
                    <a:pt x="381" y="128"/>
                  </a:lnTo>
                  <a:lnTo>
                    <a:pt x="381" y="128"/>
                  </a:lnTo>
                  <a:lnTo>
                    <a:pt x="381" y="128"/>
                  </a:lnTo>
                  <a:lnTo>
                    <a:pt x="379" y="128"/>
                  </a:lnTo>
                  <a:lnTo>
                    <a:pt x="379" y="125"/>
                  </a:lnTo>
                  <a:lnTo>
                    <a:pt x="377" y="125"/>
                  </a:lnTo>
                  <a:lnTo>
                    <a:pt x="374" y="125"/>
                  </a:lnTo>
                  <a:lnTo>
                    <a:pt x="374" y="125"/>
                  </a:lnTo>
                  <a:lnTo>
                    <a:pt x="372" y="125"/>
                  </a:lnTo>
                  <a:lnTo>
                    <a:pt x="365" y="121"/>
                  </a:lnTo>
                  <a:lnTo>
                    <a:pt x="365" y="121"/>
                  </a:lnTo>
                  <a:lnTo>
                    <a:pt x="362" y="121"/>
                  </a:lnTo>
                  <a:lnTo>
                    <a:pt x="362" y="121"/>
                  </a:lnTo>
                  <a:lnTo>
                    <a:pt x="360" y="121"/>
                  </a:lnTo>
                  <a:lnTo>
                    <a:pt x="360" y="121"/>
                  </a:lnTo>
                  <a:lnTo>
                    <a:pt x="358" y="118"/>
                  </a:lnTo>
                  <a:lnTo>
                    <a:pt x="358" y="118"/>
                  </a:lnTo>
                  <a:lnTo>
                    <a:pt x="358" y="118"/>
                  </a:lnTo>
                  <a:lnTo>
                    <a:pt x="358" y="118"/>
                  </a:lnTo>
                  <a:lnTo>
                    <a:pt x="355" y="116"/>
                  </a:lnTo>
                  <a:lnTo>
                    <a:pt x="353" y="116"/>
                  </a:lnTo>
                  <a:lnTo>
                    <a:pt x="353" y="116"/>
                  </a:lnTo>
                  <a:lnTo>
                    <a:pt x="353" y="113"/>
                  </a:lnTo>
                  <a:lnTo>
                    <a:pt x="353" y="113"/>
                  </a:lnTo>
                  <a:lnTo>
                    <a:pt x="351" y="113"/>
                  </a:lnTo>
                  <a:lnTo>
                    <a:pt x="351" y="111"/>
                  </a:lnTo>
                  <a:lnTo>
                    <a:pt x="348" y="111"/>
                  </a:lnTo>
                  <a:lnTo>
                    <a:pt x="346" y="111"/>
                  </a:lnTo>
                  <a:lnTo>
                    <a:pt x="346" y="109"/>
                  </a:lnTo>
                  <a:lnTo>
                    <a:pt x="343" y="109"/>
                  </a:lnTo>
                  <a:lnTo>
                    <a:pt x="343" y="106"/>
                  </a:lnTo>
                  <a:lnTo>
                    <a:pt x="341" y="106"/>
                  </a:lnTo>
                  <a:lnTo>
                    <a:pt x="341" y="106"/>
                  </a:lnTo>
                  <a:lnTo>
                    <a:pt x="339" y="106"/>
                  </a:lnTo>
                  <a:lnTo>
                    <a:pt x="339" y="104"/>
                  </a:lnTo>
                  <a:lnTo>
                    <a:pt x="339" y="104"/>
                  </a:lnTo>
                  <a:lnTo>
                    <a:pt x="339" y="104"/>
                  </a:lnTo>
                  <a:lnTo>
                    <a:pt x="339" y="104"/>
                  </a:lnTo>
                  <a:lnTo>
                    <a:pt x="341" y="102"/>
                  </a:lnTo>
                  <a:lnTo>
                    <a:pt x="341" y="102"/>
                  </a:lnTo>
                  <a:lnTo>
                    <a:pt x="339" y="102"/>
                  </a:lnTo>
                  <a:lnTo>
                    <a:pt x="339" y="102"/>
                  </a:lnTo>
                  <a:lnTo>
                    <a:pt x="339" y="102"/>
                  </a:lnTo>
                  <a:lnTo>
                    <a:pt x="339" y="99"/>
                  </a:lnTo>
                  <a:lnTo>
                    <a:pt x="334" y="99"/>
                  </a:lnTo>
                  <a:lnTo>
                    <a:pt x="332" y="99"/>
                  </a:lnTo>
                  <a:lnTo>
                    <a:pt x="332" y="99"/>
                  </a:lnTo>
                  <a:lnTo>
                    <a:pt x="329" y="97"/>
                  </a:lnTo>
                  <a:lnTo>
                    <a:pt x="324" y="83"/>
                  </a:lnTo>
                  <a:lnTo>
                    <a:pt x="322" y="80"/>
                  </a:lnTo>
                  <a:lnTo>
                    <a:pt x="322" y="78"/>
                  </a:lnTo>
                  <a:lnTo>
                    <a:pt x="320" y="76"/>
                  </a:lnTo>
                  <a:lnTo>
                    <a:pt x="320" y="73"/>
                  </a:lnTo>
                  <a:lnTo>
                    <a:pt x="320" y="73"/>
                  </a:lnTo>
                  <a:lnTo>
                    <a:pt x="320" y="71"/>
                  </a:lnTo>
                  <a:lnTo>
                    <a:pt x="320" y="69"/>
                  </a:lnTo>
                  <a:lnTo>
                    <a:pt x="320" y="69"/>
                  </a:lnTo>
                  <a:lnTo>
                    <a:pt x="320" y="69"/>
                  </a:lnTo>
                  <a:lnTo>
                    <a:pt x="320" y="64"/>
                  </a:lnTo>
                  <a:lnTo>
                    <a:pt x="313" y="57"/>
                  </a:lnTo>
                  <a:lnTo>
                    <a:pt x="310" y="54"/>
                  </a:lnTo>
                  <a:lnTo>
                    <a:pt x="310" y="50"/>
                  </a:lnTo>
                  <a:lnTo>
                    <a:pt x="310" y="47"/>
                  </a:lnTo>
                  <a:lnTo>
                    <a:pt x="308" y="47"/>
                  </a:lnTo>
                  <a:lnTo>
                    <a:pt x="306" y="45"/>
                  </a:lnTo>
                  <a:lnTo>
                    <a:pt x="306" y="45"/>
                  </a:lnTo>
                  <a:lnTo>
                    <a:pt x="301" y="40"/>
                  </a:lnTo>
                  <a:lnTo>
                    <a:pt x="301" y="40"/>
                  </a:lnTo>
                  <a:lnTo>
                    <a:pt x="298" y="38"/>
                  </a:lnTo>
                  <a:lnTo>
                    <a:pt x="296" y="35"/>
                  </a:lnTo>
                  <a:lnTo>
                    <a:pt x="296" y="33"/>
                  </a:lnTo>
                  <a:lnTo>
                    <a:pt x="296" y="33"/>
                  </a:lnTo>
                  <a:lnTo>
                    <a:pt x="294" y="31"/>
                  </a:lnTo>
                  <a:lnTo>
                    <a:pt x="294" y="28"/>
                  </a:lnTo>
                  <a:lnTo>
                    <a:pt x="291" y="26"/>
                  </a:lnTo>
                  <a:lnTo>
                    <a:pt x="291" y="21"/>
                  </a:lnTo>
                  <a:lnTo>
                    <a:pt x="289" y="19"/>
                  </a:lnTo>
                  <a:lnTo>
                    <a:pt x="289" y="19"/>
                  </a:lnTo>
                  <a:lnTo>
                    <a:pt x="287" y="16"/>
                  </a:lnTo>
                  <a:lnTo>
                    <a:pt x="284" y="16"/>
                  </a:lnTo>
                  <a:lnTo>
                    <a:pt x="282" y="12"/>
                  </a:lnTo>
                  <a:lnTo>
                    <a:pt x="282" y="9"/>
                  </a:lnTo>
                  <a:lnTo>
                    <a:pt x="280" y="7"/>
                  </a:lnTo>
                  <a:lnTo>
                    <a:pt x="280" y="5"/>
                  </a:lnTo>
                  <a:lnTo>
                    <a:pt x="282" y="0"/>
                  </a:lnTo>
                  <a:lnTo>
                    <a:pt x="280" y="0"/>
                  </a:lnTo>
                  <a:lnTo>
                    <a:pt x="277" y="0"/>
                  </a:lnTo>
                  <a:lnTo>
                    <a:pt x="275" y="2"/>
                  </a:lnTo>
                  <a:lnTo>
                    <a:pt x="272" y="2"/>
                  </a:lnTo>
                  <a:lnTo>
                    <a:pt x="272" y="2"/>
                  </a:lnTo>
                  <a:lnTo>
                    <a:pt x="270" y="2"/>
                  </a:lnTo>
                  <a:lnTo>
                    <a:pt x="270" y="2"/>
                  </a:lnTo>
                  <a:lnTo>
                    <a:pt x="270" y="2"/>
                  </a:lnTo>
                  <a:lnTo>
                    <a:pt x="268" y="2"/>
                  </a:lnTo>
                  <a:lnTo>
                    <a:pt x="268" y="2"/>
                  </a:lnTo>
                  <a:lnTo>
                    <a:pt x="268" y="2"/>
                  </a:lnTo>
                  <a:lnTo>
                    <a:pt x="268" y="2"/>
                  </a:lnTo>
                  <a:lnTo>
                    <a:pt x="265" y="0"/>
                  </a:lnTo>
                  <a:lnTo>
                    <a:pt x="268" y="0"/>
                  </a:lnTo>
                  <a:lnTo>
                    <a:pt x="265" y="0"/>
                  </a:lnTo>
                  <a:lnTo>
                    <a:pt x="265" y="0"/>
                  </a:lnTo>
                  <a:lnTo>
                    <a:pt x="265" y="0"/>
                  </a:lnTo>
                  <a:lnTo>
                    <a:pt x="265" y="2"/>
                  </a:lnTo>
                  <a:lnTo>
                    <a:pt x="265" y="2"/>
                  </a:lnTo>
                  <a:lnTo>
                    <a:pt x="261" y="2"/>
                  </a:lnTo>
                  <a:lnTo>
                    <a:pt x="261" y="2"/>
                  </a:lnTo>
                  <a:lnTo>
                    <a:pt x="258" y="2"/>
                  </a:lnTo>
                  <a:lnTo>
                    <a:pt x="258" y="5"/>
                  </a:lnTo>
                  <a:lnTo>
                    <a:pt x="256" y="5"/>
                  </a:lnTo>
                  <a:lnTo>
                    <a:pt x="256" y="5"/>
                  </a:lnTo>
                  <a:lnTo>
                    <a:pt x="256" y="5"/>
                  </a:lnTo>
                  <a:lnTo>
                    <a:pt x="256" y="5"/>
                  </a:lnTo>
                  <a:lnTo>
                    <a:pt x="256" y="5"/>
                  </a:lnTo>
                  <a:lnTo>
                    <a:pt x="256" y="5"/>
                  </a:lnTo>
                  <a:lnTo>
                    <a:pt x="253" y="7"/>
                  </a:lnTo>
                  <a:lnTo>
                    <a:pt x="253" y="7"/>
                  </a:lnTo>
                  <a:lnTo>
                    <a:pt x="253" y="7"/>
                  </a:lnTo>
                  <a:lnTo>
                    <a:pt x="251" y="9"/>
                  </a:lnTo>
                  <a:lnTo>
                    <a:pt x="249" y="9"/>
                  </a:lnTo>
                  <a:lnTo>
                    <a:pt x="246" y="14"/>
                  </a:lnTo>
                  <a:lnTo>
                    <a:pt x="246" y="14"/>
                  </a:lnTo>
                  <a:lnTo>
                    <a:pt x="246" y="14"/>
                  </a:lnTo>
                  <a:lnTo>
                    <a:pt x="246" y="14"/>
                  </a:lnTo>
                  <a:lnTo>
                    <a:pt x="246" y="14"/>
                  </a:lnTo>
                  <a:lnTo>
                    <a:pt x="246" y="14"/>
                  </a:lnTo>
                  <a:lnTo>
                    <a:pt x="244" y="14"/>
                  </a:lnTo>
                  <a:lnTo>
                    <a:pt x="242" y="16"/>
                  </a:lnTo>
                  <a:lnTo>
                    <a:pt x="239" y="14"/>
                  </a:lnTo>
                  <a:lnTo>
                    <a:pt x="239" y="12"/>
                  </a:lnTo>
                  <a:lnTo>
                    <a:pt x="239" y="12"/>
                  </a:lnTo>
                  <a:lnTo>
                    <a:pt x="239" y="12"/>
                  </a:lnTo>
                  <a:lnTo>
                    <a:pt x="239" y="12"/>
                  </a:lnTo>
                  <a:lnTo>
                    <a:pt x="239" y="9"/>
                  </a:lnTo>
                  <a:lnTo>
                    <a:pt x="237" y="9"/>
                  </a:lnTo>
                  <a:lnTo>
                    <a:pt x="237" y="9"/>
                  </a:lnTo>
                  <a:lnTo>
                    <a:pt x="235" y="9"/>
                  </a:lnTo>
                  <a:lnTo>
                    <a:pt x="235" y="9"/>
                  </a:lnTo>
                  <a:lnTo>
                    <a:pt x="232" y="9"/>
                  </a:lnTo>
                  <a:lnTo>
                    <a:pt x="232" y="14"/>
                  </a:lnTo>
                  <a:lnTo>
                    <a:pt x="232" y="14"/>
                  </a:lnTo>
                  <a:lnTo>
                    <a:pt x="230" y="14"/>
                  </a:lnTo>
                  <a:lnTo>
                    <a:pt x="230" y="14"/>
                  </a:lnTo>
                  <a:lnTo>
                    <a:pt x="230" y="12"/>
                  </a:lnTo>
                  <a:lnTo>
                    <a:pt x="227" y="12"/>
                  </a:lnTo>
                  <a:lnTo>
                    <a:pt x="227" y="12"/>
                  </a:lnTo>
                  <a:lnTo>
                    <a:pt x="225" y="14"/>
                  </a:lnTo>
                  <a:lnTo>
                    <a:pt x="223" y="16"/>
                  </a:lnTo>
                  <a:lnTo>
                    <a:pt x="220" y="19"/>
                  </a:lnTo>
                  <a:lnTo>
                    <a:pt x="218" y="19"/>
                  </a:lnTo>
                  <a:lnTo>
                    <a:pt x="218" y="19"/>
                  </a:lnTo>
                  <a:lnTo>
                    <a:pt x="216" y="21"/>
                  </a:lnTo>
                  <a:lnTo>
                    <a:pt x="216" y="21"/>
                  </a:lnTo>
                  <a:lnTo>
                    <a:pt x="216" y="21"/>
                  </a:lnTo>
                  <a:lnTo>
                    <a:pt x="213" y="21"/>
                  </a:lnTo>
                  <a:lnTo>
                    <a:pt x="213" y="21"/>
                  </a:lnTo>
                  <a:lnTo>
                    <a:pt x="213" y="21"/>
                  </a:lnTo>
                  <a:lnTo>
                    <a:pt x="213" y="21"/>
                  </a:lnTo>
                  <a:lnTo>
                    <a:pt x="213" y="21"/>
                  </a:lnTo>
                  <a:lnTo>
                    <a:pt x="213" y="21"/>
                  </a:lnTo>
                  <a:lnTo>
                    <a:pt x="213" y="21"/>
                  </a:lnTo>
                  <a:lnTo>
                    <a:pt x="211" y="24"/>
                  </a:lnTo>
                  <a:lnTo>
                    <a:pt x="211" y="26"/>
                  </a:lnTo>
                  <a:lnTo>
                    <a:pt x="209" y="26"/>
                  </a:lnTo>
                  <a:lnTo>
                    <a:pt x="209" y="28"/>
                  </a:lnTo>
                  <a:lnTo>
                    <a:pt x="209" y="28"/>
                  </a:lnTo>
                  <a:lnTo>
                    <a:pt x="206" y="28"/>
                  </a:lnTo>
                  <a:lnTo>
                    <a:pt x="206" y="31"/>
                  </a:lnTo>
                  <a:lnTo>
                    <a:pt x="206" y="31"/>
                  </a:lnTo>
                  <a:lnTo>
                    <a:pt x="199" y="35"/>
                  </a:lnTo>
                  <a:lnTo>
                    <a:pt x="199" y="35"/>
                  </a:lnTo>
                  <a:lnTo>
                    <a:pt x="199" y="35"/>
                  </a:lnTo>
                  <a:lnTo>
                    <a:pt x="197" y="38"/>
                  </a:lnTo>
                  <a:lnTo>
                    <a:pt x="197" y="38"/>
                  </a:lnTo>
                  <a:lnTo>
                    <a:pt x="197" y="38"/>
                  </a:lnTo>
                  <a:lnTo>
                    <a:pt x="194" y="38"/>
                  </a:lnTo>
                  <a:lnTo>
                    <a:pt x="194" y="38"/>
                  </a:lnTo>
                  <a:lnTo>
                    <a:pt x="192" y="38"/>
                  </a:lnTo>
                  <a:lnTo>
                    <a:pt x="192" y="35"/>
                  </a:lnTo>
                  <a:lnTo>
                    <a:pt x="192" y="33"/>
                  </a:lnTo>
                  <a:lnTo>
                    <a:pt x="192" y="33"/>
                  </a:lnTo>
                  <a:lnTo>
                    <a:pt x="192" y="31"/>
                  </a:lnTo>
                  <a:lnTo>
                    <a:pt x="192" y="31"/>
                  </a:lnTo>
                  <a:lnTo>
                    <a:pt x="190" y="28"/>
                  </a:lnTo>
                  <a:lnTo>
                    <a:pt x="190" y="28"/>
                  </a:lnTo>
                  <a:lnTo>
                    <a:pt x="190" y="26"/>
                  </a:lnTo>
                  <a:lnTo>
                    <a:pt x="190" y="26"/>
                  </a:lnTo>
                  <a:lnTo>
                    <a:pt x="190" y="26"/>
                  </a:lnTo>
                  <a:lnTo>
                    <a:pt x="190" y="26"/>
                  </a:lnTo>
                  <a:lnTo>
                    <a:pt x="187" y="26"/>
                  </a:lnTo>
                  <a:lnTo>
                    <a:pt x="187" y="26"/>
                  </a:lnTo>
                  <a:lnTo>
                    <a:pt x="187" y="24"/>
                  </a:lnTo>
                  <a:lnTo>
                    <a:pt x="187" y="24"/>
                  </a:lnTo>
                  <a:lnTo>
                    <a:pt x="185" y="24"/>
                  </a:lnTo>
                  <a:lnTo>
                    <a:pt x="185" y="24"/>
                  </a:lnTo>
                  <a:lnTo>
                    <a:pt x="185" y="24"/>
                  </a:lnTo>
                  <a:lnTo>
                    <a:pt x="183" y="24"/>
                  </a:lnTo>
                  <a:lnTo>
                    <a:pt x="183" y="24"/>
                  </a:lnTo>
                  <a:lnTo>
                    <a:pt x="183" y="24"/>
                  </a:lnTo>
                  <a:lnTo>
                    <a:pt x="183" y="24"/>
                  </a:lnTo>
                  <a:lnTo>
                    <a:pt x="183" y="21"/>
                  </a:lnTo>
                  <a:lnTo>
                    <a:pt x="183" y="21"/>
                  </a:lnTo>
                  <a:lnTo>
                    <a:pt x="183" y="21"/>
                  </a:lnTo>
                  <a:lnTo>
                    <a:pt x="180" y="19"/>
                  </a:lnTo>
                  <a:lnTo>
                    <a:pt x="180" y="16"/>
                  </a:lnTo>
                  <a:lnTo>
                    <a:pt x="180" y="16"/>
                  </a:lnTo>
                  <a:lnTo>
                    <a:pt x="180" y="16"/>
                  </a:lnTo>
                  <a:lnTo>
                    <a:pt x="180" y="16"/>
                  </a:lnTo>
                  <a:lnTo>
                    <a:pt x="180" y="14"/>
                  </a:lnTo>
                  <a:lnTo>
                    <a:pt x="180" y="14"/>
                  </a:lnTo>
                  <a:lnTo>
                    <a:pt x="180" y="14"/>
                  </a:lnTo>
                  <a:lnTo>
                    <a:pt x="178" y="14"/>
                  </a:lnTo>
                  <a:lnTo>
                    <a:pt x="178" y="14"/>
                  </a:lnTo>
                  <a:lnTo>
                    <a:pt x="178" y="14"/>
                  </a:lnTo>
                  <a:lnTo>
                    <a:pt x="178" y="12"/>
                  </a:lnTo>
                  <a:lnTo>
                    <a:pt x="178" y="12"/>
                  </a:lnTo>
                  <a:lnTo>
                    <a:pt x="178" y="12"/>
                  </a:lnTo>
                  <a:lnTo>
                    <a:pt x="175" y="12"/>
                  </a:lnTo>
                  <a:lnTo>
                    <a:pt x="171" y="12"/>
                  </a:lnTo>
                  <a:lnTo>
                    <a:pt x="166" y="12"/>
                  </a:lnTo>
                  <a:lnTo>
                    <a:pt x="161" y="14"/>
                  </a:lnTo>
                  <a:lnTo>
                    <a:pt x="156" y="14"/>
                  </a:lnTo>
                  <a:lnTo>
                    <a:pt x="152" y="14"/>
                  </a:lnTo>
                  <a:lnTo>
                    <a:pt x="147" y="16"/>
                  </a:lnTo>
                  <a:lnTo>
                    <a:pt x="142" y="16"/>
                  </a:lnTo>
                  <a:lnTo>
                    <a:pt x="138" y="16"/>
                  </a:lnTo>
                  <a:lnTo>
                    <a:pt x="133" y="19"/>
                  </a:lnTo>
                  <a:lnTo>
                    <a:pt x="128" y="19"/>
                  </a:lnTo>
                  <a:lnTo>
                    <a:pt x="123" y="21"/>
                  </a:lnTo>
                  <a:lnTo>
                    <a:pt x="121" y="21"/>
                  </a:lnTo>
                  <a:lnTo>
                    <a:pt x="116" y="21"/>
                  </a:lnTo>
                  <a:lnTo>
                    <a:pt x="112" y="24"/>
                  </a:lnTo>
                  <a:lnTo>
                    <a:pt x="107" y="24"/>
                  </a:lnTo>
                  <a:lnTo>
                    <a:pt x="102" y="24"/>
                  </a:lnTo>
                  <a:lnTo>
                    <a:pt x="97" y="26"/>
                  </a:lnTo>
                  <a:lnTo>
                    <a:pt x="93" y="26"/>
                  </a:lnTo>
                  <a:lnTo>
                    <a:pt x="88" y="28"/>
                  </a:lnTo>
                  <a:lnTo>
                    <a:pt x="83" y="28"/>
                  </a:lnTo>
                  <a:lnTo>
                    <a:pt x="83" y="28"/>
                  </a:lnTo>
                  <a:lnTo>
                    <a:pt x="83" y="28"/>
                  </a:lnTo>
                  <a:lnTo>
                    <a:pt x="81" y="28"/>
                  </a:lnTo>
                  <a:lnTo>
                    <a:pt x="81" y="28"/>
                  </a:lnTo>
                  <a:lnTo>
                    <a:pt x="78" y="28"/>
                  </a:lnTo>
                  <a:lnTo>
                    <a:pt x="78" y="28"/>
                  </a:lnTo>
                  <a:lnTo>
                    <a:pt x="76" y="28"/>
                  </a:lnTo>
                  <a:lnTo>
                    <a:pt x="74" y="28"/>
                  </a:lnTo>
                  <a:lnTo>
                    <a:pt x="71" y="28"/>
                  </a:lnTo>
                  <a:lnTo>
                    <a:pt x="69" y="28"/>
                  </a:lnTo>
                  <a:lnTo>
                    <a:pt x="64" y="28"/>
                  </a:lnTo>
                  <a:lnTo>
                    <a:pt x="62" y="31"/>
                  </a:lnTo>
                  <a:lnTo>
                    <a:pt x="59" y="31"/>
                  </a:lnTo>
                  <a:lnTo>
                    <a:pt x="57" y="31"/>
                  </a:lnTo>
                  <a:lnTo>
                    <a:pt x="55" y="31"/>
                  </a:lnTo>
                  <a:lnTo>
                    <a:pt x="52" y="31"/>
                  </a:lnTo>
                  <a:lnTo>
                    <a:pt x="52" y="69"/>
                  </a:lnTo>
                  <a:lnTo>
                    <a:pt x="52" y="76"/>
                  </a:lnTo>
                  <a:lnTo>
                    <a:pt x="52" y="78"/>
                  </a:lnTo>
                  <a:lnTo>
                    <a:pt x="52" y="83"/>
                  </a:lnTo>
                  <a:lnTo>
                    <a:pt x="52" y="90"/>
                  </a:lnTo>
                  <a:lnTo>
                    <a:pt x="55" y="97"/>
                  </a:lnTo>
                  <a:lnTo>
                    <a:pt x="55" y="104"/>
                  </a:lnTo>
                  <a:lnTo>
                    <a:pt x="55" y="111"/>
                  </a:lnTo>
                  <a:lnTo>
                    <a:pt x="55" y="118"/>
                  </a:lnTo>
                  <a:lnTo>
                    <a:pt x="55" y="125"/>
                  </a:lnTo>
                  <a:lnTo>
                    <a:pt x="55" y="132"/>
                  </a:lnTo>
                  <a:lnTo>
                    <a:pt x="55" y="140"/>
                  </a:lnTo>
                  <a:lnTo>
                    <a:pt x="55" y="144"/>
                  </a:lnTo>
                  <a:lnTo>
                    <a:pt x="55" y="147"/>
                  </a:lnTo>
                  <a:lnTo>
                    <a:pt x="55" y="154"/>
                  </a:lnTo>
                  <a:lnTo>
                    <a:pt x="55" y="161"/>
                  </a:lnTo>
                  <a:lnTo>
                    <a:pt x="55" y="168"/>
                  </a:lnTo>
                  <a:lnTo>
                    <a:pt x="55" y="175"/>
                  </a:lnTo>
                  <a:lnTo>
                    <a:pt x="55" y="182"/>
                  </a:lnTo>
                  <a:lnTo>
                    <a:pt x="55" y="182"/>
                  </a:lnTo>
                  <a:lnTo>
                    <a:pt x="55" y="184"/>
                  </a:lnTo>
                  <a:lnTo>
                    <a:pt x="55" y="187"/>
                  </a:lnTo>
                  <a:lnTo>
                    <a:pt x="55" y="192"/>
                  </a:lnTo>
                  <a:lnTo>
                    <a:pt x="55" y="194"/>
                  </a:lnTo>
                  <a:lnTo>
                    <a:pt x="55" y="199"/>
                  </a:lnTo>
                  <a:lnTo>
                    <a:pt x="55" y="201"/>
                  </a:lnTo>
                  <a:lnTo>
                    <a:pt x="55" y="203"/>
                  </a:lnTo>
                  <a:lnTo>
                    <a:pt x="55" y="208"/>
                  </a:lnTo>
                  <a:lnTo>
                    <a:pt x="55" y="211"/>
                  </a:lnTo>
                  <a:lnTo>
                    <a:pt x="55" y="215"/>
                  </a:lnTo>
                  <a:lnTo>
                    <a:pt x="55" y="218"/>
                  </a:lnTo>
                  <a:lnTo>
                    <a:pt x="55" y="220"/>
                  </a:lnTo>
                  <a:lnTo>
                    <a:pt x="55" y="225"/>
                  </a:lnTo>
                  <a:lnTo>
                    <a:pt x="55" y="227"/>
                  </a:lnTo>
                  <a:lnTo>
                    <a:pt x="55" y="232"/>
                  </a:lnTo>
                  <a:lnTo>
                    <a:pt x="55" y="234"/>
                  </a:lnTo>
                  <a:lnTo>
                    <a:pt x="55" y="237"/>
                  </a:lnTo>
                  <a:lnTo>
                    <a:pt x="52" y="239"/>
                  </a:lnTo>
                  <a:lnTo>
                    <a:pt x="0" y="239"/>
                  </a:lnTo>
                  <a:lnTo>
                    <a:pt x="0" y="244"/>
                  </a:lnTo>
                  <a:lnTo>
                    <a:pt x="0" y="253"/>
                  </a:lnTo>
                  <a:lnTo>
                    <a:pt x="0" y="260"/>
                  </a:lnTo>
                  <a:lnTo>
                    <a:pt x="0" y="270"/>
                  </a:lnTo>
                  <a:lnTo>
                    <a:pt x="0" y="279"/>
                  </a:lnTo>
                  <a:lnTo>
                    <a:pt x="0" y="289"/>
                  </a:lnTo>
                  <a:lnTo>
                    <a:pt x="0" y="298"/>
                  </a:lnTo>
                  <a:lnTo>
                    <a:pt x="0" y="308"/>
                  </a:lnTo>
                  <a:lnTo>
                    <a:pt x="0" y="315"/>
                  </a:lnTo>
                  <a:lnTo>
                    <a:pt x="0" y="317"/>
                  </a:lnTo>
                  <a:lnTo>
                    <a:pt x="0" y="329"/>
                  </a:lnTo>
                  <a:lnTo>
                    <a:pt x="0" y="338"/>
                  </a:lnTo>
                  <a:lnTo>
                    <a:pt x="0" y="345"/>
                  </a:lnTo>
                  <a:lnTo>
                    <a:pt x="0" y="348"/>
                  </a:lnTo>
                  <a:lnTo>
                    <a:pt x="0" y="357"/>
                  </a:lnTo>
                  <a:lnTo>
                    <a:pt x="0" y="367"/>
                  </a:lnTo>
                  <a:lnTo>
                    <a:pt x="0" y="379"/>
                  </a:lnTo>
                  <a:lnTo>
                    <a:pt x="0" y="388"/>
                  </a:lnTo>
                  <a:lnTo>
                    <a:pt x="0" y="397"/>
                  </a:lnTo>
                  <a:lnTo>
                    <a:pt x="0" y="400"/>
                  </a:lnTo>
                  <a:lnTo>
                    <a:pt x="0" y="400"/>
                  </a:lnTo>
                  <a:lnTo>
                    <a:pt x="3" y="400"/>
                  </a:lnTo>
                  <a:lnTo>
                    <a:pt x="3" y="402"/>
                  </a:lnTo>
                  <a:lnTo>
                    <a:pt x="5" y="405"/>
                  </a:lnTo>
                  <a:lnTo>
                    <a:pt x="7" y="405"/>
                  </a:lnTo>
                  <a:lnTo>
                    <a:pt x="7" y="407"/>
                  </a:lnTo>
                  <a:lnTo>
                    <a:pt x="7" y="407"/>
                  </a:lnTo>
                  <a:lnTo>
                    <a:pt x="10" y="407"/>
                  </a:lnTo>
                  <a:lnTo>
                    <a:pt x="10" y="407"/>
                  </a:lnTo>
                  <a:lnTo>
                    <a:pt x="15" y="409"/>
                  </a:lnTo>
                  <a:lnTo>
                    <a:pt x="22" y="414"/>
                  </a:lnTo>
                  <a:lnTo>
                    <a:pt x="22" y="414"/>
                  </a:lnTo>
                  <a:lnTo>
                    <a:pt x="24" y="419"/>
                  </a:lnTo>
                  <a:lnTo>
                    <a:pt x="24" y="421"/>
                  </a:lnTo>
                  <a:lnTo>
                    <a:pt x="24" y="421"/>
                  </a:lnTo>
                  <a:lnTo>
                    <a:pt x="24" y="424"/>
                  </a:lnTo>
                  <a:lnTo>
                    <a:pt x="24" y="424"/>
                  </a:lnTo>
                  <a:lnTo>
                    <a:pt x="24" y="426"/>
                  </a:lnTo>
                  <a:lnTo>
                    <a:pt x="26" y="426"/>
                  </a:lnTo>
                  <a:lnTo>
                    <a:pt x="26" y="426"/>
                  </a:lnTo>
                  <a:lnTo>
                    <a:pt x="26" y="428"/>
                  </a:lnTo>
                  <a:lnTo>
                    <a:pt x="26" y="428"/>
                  </a:lnTo>
                  <a:lnTo>
                    <a:pt x="29" y="428"/>
                  </a:lnTo>
                  <a:lnTo>
                    <a:pt x="29" y="428"/>
                  </a:lnTo>
                  <a:lnTo>
                    <a:pt x="29" y="428"/>
                  </a:lnTo>
                  <a:lnTo>
                    <a:pt x="29" y="431"/>
                  </a:lnTo>
                  <a:lnTo>
                    <a:pt x="29" y="431"/>
                  </a:lnTo>
                  <a:lnTo>
                    <a:pt x="29" y="431"/>
                  </a:lnTo>
                  <a:lnTo>
                    <a:pt x="29" y="431"/>
                  </a:lnTo>
                  <a:lnTo>
                    <a:pt x="29" y="431"/>
                  </a:lnTo>
                  <a:lnTo>
                    <a:pt x="29" y="433"/>
                  </a:lnTo>
                  <a:lnTo>
                    <a:pt x="29" y="433"/>
                  </a:lnTo>
                  <a:lnTo>
                    <a:pt x="31" y="435"/>
                  </a:lnTo>
                  <a:lnTo>
                    <a:pt x="31" y="435"/>
                  </a:lnTo>
                  <a:lnTo>
                    <a:pt x="31" y="435"/>
                  </a:lnTo>
                  <a:lnTo>
                    <a:pt x="33" y="435"/>
                  </a:lnTo>
                  <a:lnTo>
                    <a:pt x="33" y="438"/>
                  </a:lnTo>
                  <a:lnTo>
                    <a:pt x="33" y="438"/>
                  </a:lnTo>
                  <a:lnTo>
                    <a:pt x="33" y="438"/>
                  </a:lnTo>
                  <a:lnTo>
                    <a:pt x="33" y="438"/>
                  </a:lnTo>
                  <a:lnTo>
                    <a:pt x="33" y="440"/>
                  </a:lnTo>
                  <a:lnTo>
                    <a:pt x="33" y="440"/>
                  </a:lnTo>
                  <a:lnTo>
                    <a:pt x="33" y="440"/>
                  </a:lnTo>
                  <a:lnTo>
                    <a:pt x="36" y="440"/>
                  </a:lnTo>
                  <a:lnTo>
                    <a:pt x="36" y="440"/>
                  </a:lnTo>
                  <a:lnTo>
                    <a:pt x="36" y="440"/>
                  </a:lnTo>
                  <a:lnTo>
                    <a:pt x="36" y="440"/>
                  </a:lnTo>
                  <a:lnTo>
                    <a:pt x="36" y="440"/>
                  </a:lnTo>
                  <a:lnTo>
                    <a:pt x="33" y="442"/>
                  </a:lnTo>
                  <a:lnTo>
                    <a:pt x="33" y="442"/>
                  </a:lnTo>
                  <a:lnTo>
                    <a:pt x="36" y="445"/>
                  </a:lnTo>
                  <a:lnTo>
                    <a:pt x="38" y="447"/>
                  </a:lnTo>
                  <a:lnTo>
                    <a:pt x="36" y="447"/>
                  </a:lnTo>
                  <a:lnTo>
                    <a:pt x="36" y="450"/>
                  </a:lnTo>
                  <a:lnTo>
                    <a:pt x="36" y="450"/>
                  </a:lnTo>
                  <a:lnTo>
                    <a:pt x="36" y="450"/>
                  </a:lnTo>
                  <a:lnTo>
                    <a:pt x="36" y="450"/>
                  </a:lnTo>
                  <a:lnTo>
                    <a:pt x="36" y="450"/>
                  </a:lnTo>
                  <a:lnTo>
                    <a:pt x="38" y="450"/>
                  </a:lnTo>
                  <a:lnTo>
                    <a:pt x="38" y="452"/>
                  </a:lnTo>
                  <a:lnTo>
                    <a:pt x="36" y="452"/>
                  </a:lnTo>
                  <a:lnTo>
                    <a:pt x="36" y="452"/>
                  </a:lnTo>
                  <a:lnTo>
                    <a:pt x="38" y="454"/>
                  </a:lnTo>
                  <a:lnTo>
                    <a:pt x="38" y="454"/>
                  </a:lnTo>
                  <a:lnTo>
                    <a:pt x="38" y="454"/>
                  </a:lnTo>
                  <a:lnTo>
                    <a:pt x="41" y="457"/>
                  </a:lnTo>
                  <a:lnTo>
                    <a:pt x="41" y="459"/>
                  </a:lnTo>
                  <a:lnTo>
                    <a:pt x="41" y="461"/>
                  </a:lnTo>
                  <a:lnTo>
                    <a:pt x="41" y="461"/>
                  </a:lnTo>
                  <a:lnTo>
                    <a:pt x="41" y="461"/>
                  </a:lnTo>
                  <a:lnTo>
                    <a:pt x="41" y="461"/>
                  </a:lnTo>
                  <a:lnTo>
                    <a:pt x="43" y="461"/>
                  </a:lnTo>
                  <a:lnTo>
                    <a:pt x="43" y="461"/>
                  </a:lnTo>
                  <a:lnTo>
                    <a:pt x="43" y="461"/>
                  </a:lnTo>
                  <a:lnTo>
                    <a:pt x="43" y="466"/>
                  </a:lnTo>
                  <a:lnTo>
                    <a:pt x="45" y="471"/>
                  </a:lnTo>
                  <a:lnTo>
                    <a:pt x="45" y="476"/>
                  </a:lnTo>
                  <a:lnTo>
                    <a:pt x="45" y="476"/>
                  </a:lnTo>
                  <a:lnTo>
                    <a:pt x="45" y="480"/>
                  </a:lnTo>
                  <a:lnTo>
                    <a:pt x="45" y="480"/>
                  </a:lnTo>
                  <a:lnTo>
                    <a:pt x="43" y="483"/>
                  </a:lnTo>
                  <a:lnTo>
                    <a:pt x="43" y="485"/>
                  </a:lnTo>
                  <a:lnTo>
                    <a:pt x="41" y="487"/>
                  </a:lnTo>
                  <a:lnTo>
                    <a:pt x="38" y="492"/>
                  </a:lnTo>
                  <a:lnTo>
                    <a:pt x="36" y="495"/>
                  </a:lnTo>
                  <a:lnTo>
                    <a:pt x="36" y="495"/>
                  </a:lnTo>
                  <a:lnTo>
                    <a:pt x="33" y="497"/>
                  </a:lnTo>
                  <a:lnTo>
                    <a:pt x="33" y="497"/>
                  </a:lnTo>
                  <a:lnTo>
                    <a:pt x="33" y="502"/>
                  </a:lnTo>
                  <a:lnTo>
                    <a:pt x="33" y="502"/>
                  </a:lnTo>
                  <a:lnTo>
                    <a:pt x="33" y="504"/>
                  </a:lnTo>
                  <a:lnTo>
                    <a:pt x="33" y="504"/>
                  </a:lnTo>
                  <a:lnTo>
                    <a:pt x="36" y="506"/>
                  </a:lnTo>
                  <a:lnTo>
                    <a:pt x="36" y="506"/>
                  </a:lnTo>
                  <a:lnTo>
                    <a:pt x="36" y="509"/>
                  </a:lnTo>
                  <a:lnTo>
                    <a:pt x="33" y="511"/>
                  </a:lnTo>
                  <a:lnTo>
                    <a:pt x="33" y="513"/>
                  </a:lnTo>
                  <a:lnTo>
                    <a:pt x="33" y="516"/>
                  </a:lnTo>
                  <a:lnTo>
                    <a:pt x="36" y="518"/>
                  </a:lnTo>
                  <a:lnTo>
                    <a:pt x="36" y="521"/>
                  </a:lnTo>
                  <a:lnTo>
                    <a:pt x="36" y="521"/>
                  </a:lnTo>
                  <a:lnTo>
                    <a:pt x="36" y="521"/>
                  </a:lnTo>
                  <a:lnTo>
                    <a:pt x="36" y="521"/>
                  </a:lnTo>
                  <a:lnTo>
                    <a:pt x="38" y="523"/>
                  </a:lnTo>
                  <a:lnTo>
                    <a:pt x="38" y="523"/>
                  </a:lnTo>
                  <a:lnTo>
                    <a:pt x="38" y="525"/>
                  </a:lnTo>
                  <a:lnTo>
                    <a:pt x="38" y="525"/>
                  </a:lnTo>
                  <a:lnTo>
                    <a:pt x="41" y="523"/>
                  </a:lnTo>
                  <a:lnTo>
                    <a:pt x="43" y="523"/>
                  </a:lnTo>
                  <a:lnTo>
                    <a:pt x="45" y="521"/>
                  </a:lnTo>
                  <a:lnTo>
                    <a:pt x="48" y="518"/>
                  </a:lnTo>
                  <a:lnTo>
                    <a:pt x="50" y="518"/>
                  </a:lnTo>
                  <a:lnTo>
                    <a:pt x="52" y="521"/>
                  </a:lnTo>
                  <a:lnTo>
                    <a:pt x="55" y="521"/>
                  </a:lnTo>
                  <a:lnTo>
                    <a:pt x="62" y="523"/>
                  </a:lnTo>
                  <a:lnTo>
                    <a:pt x="62" y="523"/>
                  </a:lnTo>
                  <a:lnTo>
                    <a:pt x="67" y="521"/>
                  </a:lnTo>
                  <a:lnTo>
                    <a:pt x="69" y="521"/>
                  </a:lnTo>
                  <a:lnTo>
                    <a:pt x="69" y="521"/>
                  </a:lnTo>
                  <a:lnTo>
                    <a:pt x="71" y="521"/>
                  </a:lnTo>
                  <a:lnTo>
                    <a:pt x="76" y="521"/>
                  </a:lnTo>
                  <a:lnTo>
                    <a:pt x="78" y="521"/>
                  </a:lnTo>
                  <a:lnTo>
                    <a:pt x="78" y="521"/>
                  </a:lnTo>
                  <a:lnTo>
                    <a:pt x="81" y="521"/>
                  </a:lnTo>
                  <a:lnTo>
                    <a:pt x="86" y="523"/>
                  </a:lnTo>
                  <a:lnTo>
                    <a:pt x="90" y="523"/>
                  </a:lnTo>
                  <a:lnTo>
                    <a:pt x="90" y="523"/>
                  </a:lnTo>
                  <a:lnTo>
                    <a:pt x="93" y="523"/>
                  </a:lnTo>
                  <a:lnTo>
                    <a:pt x="95" y="521"/>
                  </a:lnTo>
                  <a:lnTo>
                    <a:pt x="95" y="518"/>
                  </a:lnTo>
                  <a:lnTo>
                    <a:pt x="97" y="518"/>
                  </a:lnTo>
                  <a:lnTo>
                    <a:pt x="97" y="518"/>
                  </a:lnTo>
                  <a:lnTo>
                    <a:pt x="97" y="516"/>
                  </a:lnTo>
                  <a:lnTo>
                    <a:pt x="95" y="513"/>
                  </a:lnTo>
                  <a:lnTo>
                    <a:pt x="95" y="511"/>
                  </a:lnTo>
                  <a:lnTo>
                    <a:pt x="97" y="511"/>
                  </a:lnTo>
                  <a:lnTo>
                    <a:pt x="97" y="511"/>
                  </a:lnTo>
                  <a:lnTo>
                    <a:pt x="100" y="511"/>
                  </a:lnTo>
                  <a:lnTo>
                    <a:pt x="104" y="511"/>
                  </a:lnTo>
                  <a:lnTo>
                    <a:pt x="109" y="511"/>
                  </a:lnTo>
                  <a:lnTo>
                    <a:pt x="112" y="509"/>
                  </a:lnTo>
                  <a:lnTo>
                    <a:pt x="114" y="506"/>
                  </a:lnTo>
                  <a:lnTo>
                    <a:pt x="116" y="502"/>
                  </a:lnTo>
                  <a:lnTo>
                    <a:pt x="119" y="497"/>
                  </a:lnTo>
                  <a:lnTo>
                    <a:pt x="119" y="495"/>
                  </a:lnTo>
                  <a:lnTo>
                    <a:pt x="121" y="492"/>
                  </a:lnTo>
                  <a:lnTo>
                    <a:pt x="121" y="492"/>
                  </a:lnTo>
                  <a:lnTo>
                    <a:pt x="121" y="492"/>
                  </a:lnTo>
                  <a:lnTo>
                    <a:pt x="123" y="492"/>
                  </a:lnTo>
                  <a:lnTo>
                    <a:pt x="126" y="490"/>
                  </a:lnTo>
                  <a:lnTo>
                    <a:pt x="126" y="490"/>
                  </a:lnTo>
                  <a:lnTo>
                    <a:pt x="130" y="487"/>
                  </a:lnTo>
                  <a:lnTo>
                    <a:pt x="130" y="485"/>
                  </a:lnTo>
                  <a:lnTo>
                    <a:pt x="133" y="483"/>
                  </a:lnTo>
                  <a:lnTo>
                    <a:pt x="135" y="483"/>
                  </a:lnTo>
                  <a:lnTo>
                    <a:pt x="138" y="485"/>
                  </a:lnTo>
                  <a:lnTo>
                    <a:pt x="138" y="483"/>
                  </a:lnTo>
                  <a:lnTo>
                    <a:pt x="138" y="483"/>
                  </a:lnTo>
                  <a:lnTo>
                    <a:pt x="140" y="480"/>
                  </a:lnTo>
                  <a:lnTo>
                    <a:pt x="140" y="480"/>
                  </a:lnTo>
                  <a:lnTo>
                    <a:pt x="140" y="478"/>
                  </a:lnTo>
                  <a:lnTo>
                    <a:pt x="142" y="478"/>
                  </a:lnTo>
                  <a:lnTo>
                    <a:pt x="142" y="478"/>
                  </a:lnTo>
                  <a:lnTo>
                    <a:pt x="145" y="476"/>
                  </a:lnTo>
                  <a:lnTo>
                    <a:pt x="145" y="473"/>
                  </a:lnTo>
                  <a:lnTo>
                    <a:pt x="145" y="473"/>
                  </a:lnTo>
                  <a:lnTo>
                    <a:pt x="145" y="473"/>
                  </a:lnTo>
                  <a:lnTo>
                    <a:pt x="145" y="473"/>
                  </a:lnTo>
                  <a:lnTo>
                    <a:pt x="145" y="471"/>
                  </a:lnTo>
                  <a:lnTo>
                    <a:pt x="147" y="471"/>
                  </a:lnTo>
                  <a:lnTo>
                    <a:pt x="147" y="471"/>
                  </a:lnTo>
                  <a:lnTo>
                    <a:pt x="147" y="468"/>
                  </a:lnTo>
                  <a:lnTo>
                    <a:pt x="147" y="468"/>
                  </a:lnTo>
                  <a:lnTo>
                    <a:pt x="147" y="466"/>
                  </a:lnTo>
                  <a:lnTo>
                    <a:pt x="147" y="466"/>
                  </a:lnTo>
                  <a:lnTo>
                    <a:pt x="147" y="464"/>
                  </a:lnTo>
                  <a:lnTo>
                    <a:pt x="147" y="464"/>
                  </a:lnTo>
                  <a:lnTo>
                    <a:pt x="147" y="464"/>
                  </a:lnTo>
                  <a:lnTo>
                    <a:pt x="149" y="461"/>
                  </a:lnTo>
                  <a:lnTo>
                    <a:pt x="149" y="461"/>
                  </a:lnTo>
                  <a:lnTo>
                    <a:pt x="149" y="461"/>
                  </a:lnTo>
                  <a:lnTo>
                    <a:pt x="149" y="459"/>
                  </a:lnTo>
                  <a:lnTo>
                    <a:pt x="149" y="459"/>
                  </a:lnTo>
                  <a:lnTo>
                    <a:pt x="147" y="459"/>
                  </a:lnTo>
                  <a:lnTo>
                    <a:pt x="147" y="459"/>
                  </a:lnTo>
                  <a:lnTo>
                    <a:pt x="147" y="459"/>
                  </a:lnTo>
                  <a:lnTo>
                    <a:pt x="147" y="457"/>
                  </a:lnTo>
                  <a:lnTo>
                    <a:pt x="149" y="457"/>
                  </a:lnTo>
                  <a:lnTo>
                    <a:pt x="152" y="452"/>
                  </a:lnTo>
                  <a:lnTo>
                    <a:pt x="152" y="452"/>
                  </a:lnTo>
                  <a:lnTo>
                    <a:pt x="152" y="452"/>
                  </a:lnTo>
                  <a:lnTo>
                    <a:pt x="152" y="452"/>
                  </a:lnTo>
                  <a:lnTo>
                    <a:pt x="152" y="450"/>
                  </a:lnTo>
                  <a:lnTo>
                    <a:pt x="152" y="450"/>
                  </a:lnTo>
                  <a:lnTo>
                    <a:pt x="152" y="450"/>
                  </a:lnTo>
                  <a:lnTo>
                    <a:pt x="152" y="450"/>
                  </a:lnTo>
                  <a:lnTo>
                    <a:pt x="152" y="447"/>
                  </a:lnTo>
                  <a:lnTo>
                    <a:pt x="152" y="447"/>
                  </a:lnTo>
                  <a:lnTo>
                    <a:pt x="152" y="447"/>
                  </a:lnTo>
                  <a:lnTo>
                    <a:pt x="152" y="447"/>
                  </a:lnTo>
                  <a:lnTo>
                    <a:pt x="152" y="445"/>
                  </a:lnTo>
                  <a:lnTo>
                    <a:pt x="152" y="445"/>
                  </a:lnTo>
                  <a:lnTo>
                    <a:pt x="152" y="445"/>
                  </a:lnTo>
                  <a:lnTo>
                    <a:pt x="154" y="440"/>
                  </a:lnTo>
                  <a:lnTo>
                    <a:pt x="154" y="440"/>
                  </a:lnTo>
                  <a:lnTo>
                    <a:pt x="154" y="440"/>
                  </a:lnTo>
                  <a:lnTo>
                    <a:pt x="156" y="440"/>
                  </a:lnTo>
                  <a:lnTo>
                    <a:pt x="156" y="438"/>
                  </a:lnTo>
                  <a:lnTo>
                    <a:pt x="156" y="435"/>
                  </a:lnTo>
                  <a:lnTo>
                    <a:pt x="156" y="435"/>
                  </a:lnTo>
                  <a:lnTo>
                    <a:pt x="159" y="435"/>
                  </a:lnTo>
                  <a:lnTo>
                    <a:pt x="159" y="435"/>
                  </a:lnTo>
                  <a:lnTo>
                    <a:pt x="159" y="435"/>
                  </a:lnTo>
                  <a:lnTo>
                    <a:pt x="159" y="433"/>
                  </a:lnTo>
                  <a:lnTo>
                    <a:pt x="159" y="433"/>
                  </a:lnTo>
                  <a:lnTo>
                    <a:pt x="161" y="433"/>
                  </a:lnTo>
                  <a:lnTo>
                    <a:pt x="161" y="431"/>
                  </a:lnTo>
                  <a:lnTo>
                    <a:pt x="164" y="431"/>
                  </a:lnTo>
                  <a:lnTo>
                    <a:pt x="164" y="431"/>
                  </a:lnTo>
                  <a:lnTo>
                    <a:pt x="166" y="431"/>
                  </a:lnTo>
                  <a:lnTo>
                    <a:pt x="166" y="431"/>
                  </a:lnTo>
                  <a:lnTo>
                    <a:pt x="166" y="431"/>
                  </a:lnTo>
                  <a:lnTo>
                    <a:pt x="166" y="431"/>
                  </a:lnTo>
                  <a:lnTo>
                    <a:pt x="166" y="431"/>
                  </a:lnTo>
                  <a:lnTo>
                    <a:pt x="171" y="428"/>
                  </a:lnTo>
                  <a:lnTo>
                    <a:pt x="173" y="428"/>
                  </a:lnTo>
                  <a:lnTo>
                    <a:pt x="175" y="428"/>
                  </a:lnTo>
                  <a:lnTo>
                    <a:pt x="178" y="428"/>
                  </a:lnTo>
                  <a:lnTo>
                    <a:pt x="180" y="431"/>
                  </a:lnTo>
                  <a:lnTo>
                    <a:pt x="183" y="431"/>
                  </a:lnTo>
                  <a:lnTo>
                    <a:pt x="183" y="431"/>
                  </a:lnTo>
                  <a:lnTo>
                    <a:pt x="185" y="428"/>
                  </a:lnTo>
                  <a:lnTo>
                    <a:pt x="185" y="428"/>
                  </a:lnTo>
                  <a:lnTo>
                    <a:pt x="187" y="428"/>
                  </a:lnTo>
                  <a:lnTo>
                    <a:pt x="187" y="431"/>
                  </a:lnTo>
                  <a:lnTo>
                    <a:pt x="187" y="431"/>
                  </a:lnTo>
                  <a:lnTo>
                    <a:pt x="187" y="431"/>
                  </a:lnTo>
                  <a:lnTo>
                    <a:pt x="190" y="433"/>
                  </a:lnTo>
                  <a:lnTo>
                    <a:pt x="190" y="433"/>
                  </a:lnTo>
                  <a:lnTo>
                    <a:pt x="192" y="433"/>
                  </a:lnTo>
                  <a:lnTo>
                    <a:pt x="197" y="438"/>
                  </a:lnTo>
                  <a:lnTo>
                    <a:pt x="197" y="438"/>
                  </a:lnTo>
                  <a:lnTo>
                    <a:pt x="199" y="440"/>
                  </a:lnTo>
                  <a:lnTo>
                    <a:pt x="201" y="440"/>
                  </a:lnTo>
                  <a:lnTo>
                    <a:pt x="201" y="440"/>
                  </a:lnTo>
                  <a:lnTo>
                    <a:pt x="201" y="442"/>
                  </a:lnTo>
                  <a:lnTo>
                    <a:pt x="204" y="442"/>
                  </a:lnTo>
                  <a:lnTo>
                    <a:pt x="204" y="442"/>
                  </a:lnTo>
                  <a:lnTo>
                    <a:pt x="204" y="442"/>
                  </a:lnTo>
                  <a:lnTo>
                    <a:pt x="204" y="442"/>
                  </a:lnTo>
                  <a:lnTo>
                    <a:pt x="206" y="445"/>
                  </a:lnTo>
                  <a:lnTo>
                    <a:pt x="209" y="447"/>
                  </a:lnTo>
                  <a:lnTo>
                    <a:pt x="211" y="450"/>
                  </a:lnTo>
                  <a:lnTo>
                    <a:pt x="211" y="450"/>
                  </a:lnTo>
                  <a:lnTo>
                    <a:pt x="213" y="450"/>
                  </a:lnTo>
                  <a:lnTo>
                    <a:pt x="216" y="450"/>
                  </a:lnTo>
                  <a:lnTo>
                    <a:pt x="216" y="450"/>
                  </a:lnTo>
                  <a:lnTo>
                    <a:pt x="216" y="450"/>
                  </a:lnTo>
                  <a:lnTo>
                    <a:pt x="216" y="450"/>
                  </a:lnTo>
                  <a:lnTo>
                    <a:pt x="216" y="450"/>
                  </a:lnTo>
                  <a:lnTo>
                    <a:pt x="216" y="452"/>
                  </a:lnTo>
                  <a:lnTo>
                    <a:pt x="216" y="452"/>
                  </a:lnTo>
                  <a:lnTo>
                    <a:pt x="223" y="450"/>
                  </a:lnTo>
                  <a:lnTo>
                    <a:pt x="225" y="450"/>
                  </a:lnTo>
                  <a:lnTo>
                    <a:pt x="227" y="450"/>
                  </a:lnTo>
                  <a:lnTo>
                    <a:pt x="232" y="454"/>
                  </a:lnTo>
                  <a:lnTo>
                    <a:pt x="232" y="457"/>
                  </a:lnTo>
                  <a:lnTo>
                    <a:pt x="237" y="457"/>
                  </a:lnTo>
                  <a:lnTo>
                    <a:pt x="237" y="457"/>
                  </a:lnTo>
                  <a:lnTo>
                    <a:pt x="239" y="457"/>
                  </a:lnTo>
                  <a:lnTo>
                    <a:pt x="239" y="457"/>
                  </a:lnTo>
                  <a:lnTo>
                    <a:pt x="242" y="457"/>
                  </a:lnTo>
                  <a:lnTo>
                    <a:pt x="246" y="459"/>
                  </a:lnTo>
                  <a:lnTo>
                    <a:pt x="249" y="461"/>
                  </a:lnTo>
                  <a:lnTo>
                    <a:pt x="251" y="461"/>
                  </a:lnTo>
                  <a:lnTo>
                    <a:pt x="256" y="461"/>
                  </a:lnTo>
                  <a:lnTo>
                    <a:pt x="256" y="461"/>
                  </a:lnTo>
                  <a:lnTo>
                    <a:pt x="258" y="461"/>
                  </a:lnTo>
                  <a:lnTo>
                    <a:pt x="261" y="461"/>
                  </a:lnTo>
                  <a:lnTo>
                    <a:pt x="263" y="461"/>
                  </a:lnTo>
                  <a:lnTo>
                    <a:pt x="263" y="459"/>
                  </a:lnTo>
                  <a:lnTo>
                    <a:pt x="268" y="457"/>
                  </a:lnTo>
                  <a:lnTo>
                    <a:pt x="270" y="457"/>
                  </a:lnTo>
                  <a:lnTo>
                    <a:pt x="272" y="457"/>
                  </a:lnTo>
                  <a:lnTo>
                    <a:pt x="272" y="457"/>
                  </a:lnTo>
                  <a:lnTo>
                    <a:pt x="275" y="457"/>
                  </a:lnTo>
                  <a:lnTo>
                    <a:pt x="277" y="457"/>
                  </a:lnTo>
                  <a:lnTo>
                    <a:pt x="289" y="457"/>
                  </a:lnTo>
                  <a:lnTo>
                    <a:pt x="294" y="454"/>
                  </a:lnTo>
                  <a:lnTo>
                    <a:pt x="301" y="450"/>
                  </a:lnTo>
                  <a:lnTo>
                    <a:pt x="301" y="445"/>
                  </a:lnTo>
                  <a:lnTo>
                    <a:pt x="303" y="440"/>
                  </a:lnTo>
                  <a:lnTo>
                    <a:pt x="303" y="438"/>
                  </a:lnTo>
                  <a:lnTo>
                    <a:pt x="306" y="431"/>
                  </a:lnTo>
                  <a:lnTo>
                    <a:pt x="310" y="421"/>
                  </a:lnTo>
                  <a:lnTo>
                    <a:pt x="313" y="416"/>
                  </a:lnTo>
                  <a:lnTo>
                    <a:pt x="313" y="414"/>
                  </a:lnTo>
                  <a:lnTo>
                    <a:pt x="313" y="412"/>
                  </a:lnTo>
                  <a:lnTo>
                    <a:pt x="315" y="407"/>
                  </a:lnTo>
                  <a:lnTo>
                    <a:pt x="315" y="405"/>
                  </a:lnTo>
                  <a:lnTo>
                    <a:pt x="315" y="402"/>
                  </a:lnTo>
                  <a:lnTo>
                    <a:pt x="315" y="400"/>
                  </a:lnTo>
                  <a:lnTo>
                    <a:pt x="315" y="397"/>
                  </a:lnTo>
                  <a:lnTo>
                    <a:pt x="315" y="397"/>
                  </a:lnTo>
                  <a:lnTo>
                    <a:pt x="315" y="397"/>
                  </a:lnTo>
                  <a:lnTo>
                    <a:pt x="317" y="397"/>
                  </a:lnTo>
                  <a:lnTo>
                    <a:pt x="320" y="397"/>
                  </a:lnTo>
                  <a:lnTo>
                    <a:pt x="322" y="397"/>
                  </a:lnTo>
                  <a:lnTo>
                    <a:pt x="322" y="395"/>
                  </a:lnTo>
                  <a:lnTo>
                    <a:pt x="332" y="393"/>
                  </a:lnTo>
                  <a:lnTo>
                    <a:pt x="336" y="390"/>
                  </a:lnTo>
                  <a:lnTo>
                    <a:pt x="339" y="390"/>
                  </a:lnTo>
                  <a:lnTo>
                    <a:pt x="341" y="390"/>
                  </a:lnTo>
                  <a:lnTo>
                    <a:pt x="341" y="390"/>
                  </a:lnTo>
                  <a:lnTo>
                    <a:pt x="343" y="390"/>
                  </a:lnTo>
                  <a:lnTo>
                    <a:pt x="343" y="390"/>
                  </a:lnTo>
                  <a:lnTo>
                    <a:pt x="343" y="390"/>
                  </a:lnTo>
                  <a:lnTo>
                    <a:pt x="348" y="388"/>
                  </a:lnTo>
                  <a:lnTo>
                    <a:pt x="348" y="386"/>
                  </a:lnTo>
                  <a:lnTo>
                    <a:pt x="348" y="383"/>
                  </a:lnTo>
                  <a:lnTo>
                    <a:pt x="351" y="381"/>
                  </a:lnTo>
                  <a:lnTo>
                    <a:pt x="353" y="379"/>
                  </a:lnTo>
                  <a:lnTo>
                    <a:pt x="355" y="376"/>
                  </a:lnTo>
                  <a:lnTo>
                    <a:pt x="358" y="374"/>
                  </a:lnTo>
                  <a:lnTo>
                    <a:pt x="360" y="374"/>
                  </a:lnTo>
                  <a:lnTo>
                    <a:pt x="360" y="371"/>
                  </a:lnTo>
                  <a:lnTo>
                    <a:pt x="365" y="371"/>
                  </a:lnTo>
                  <a:lnTo>
                    <a:pt x="367" y="369"/>
                  </a:lnTo>
                  <a:lnTo>
                    <a:pt x="367" y="369"/>
                  </a:lnTo>
                  <a:lnTo>
                    <a:pt x="367" y="369"/>
                  </a:lnTo>
                  <a:lnTo>
                    <a:pt x="369" y="364"/>
                  </a:lnTo>
                  <a:lnTo>
                    <a:pt x="369" y="360"/>
                  </a:lnTo>
                  <a:lnTo>
                    <a:pt x="372" y="345"/>
                  </a:lnTo>
                  <a:lnTo>
                    <a:pt x="372" y="343"/>
                  </a:lnTo>
                  <a:lnTo>
                    <a:pt x="372" y="343"/>
                  </a:lnTo>
                  <a:lnTo>
                    <a:pt x="374" y="341"/>
                  </a:lnTo>
                  <a:lnTo>
                    <a:pt x="374" y="338"/>
                  </a:lnTo>
                  <a:lnTo>
                    <a:pt x="374" y="338"/>
                  </a:lnTo>
                  <a:lnTo>
                    <a:pt x="374" y="338"/>
                  </a:lnTo>
                  <a:lnTo>
                    <a:pt x="374" y="336"/>
                  </a:lnTo>
                  <a:lnTo>
                    <a:pt x="377" y="334"/>
                  </a:lnTo>
                  <a:lnTo>
                    <a:pt x="377" y="334"/>
                  </a:lnTo>
                  <a:lnTo>
                    <a:pt x="377" y="334"/>
                  </a:lnTo>
                  <a:lnTo>
                    <a:pt x="377" y="334"/>
                  </a:lnTo>
                  <a:lnTo>
                    <a:pt x="377" y="334"/>
                  </a:lnTo>
                  <a:lnTo>
                    <a:pt x="379" y="334"/>
                  </a:lnTo>
                  <a:lnTo>
                    <a:pt x="379" y="334"/>
                  </a:lnTo>
                  <a:lnTo>
                    <a:pt x="379" y="334"/>
                  </a:lnTo>
                  <a:lnTo>
                    <a:pt x="379" y="331"/>
                  </a:lnTo>
                  <a:lnTo>
                    <a:pt x="379" y="331"/>
                  </a:lnTo>
                  <a:lnTo>
                    <a:pt x="379" y="331"/>
                  </a:lnTo>
                  <a:lnTo>
                    <a:pt x="379" y="331"/>
                  </a:lnTo>
                  <a:lnTo>
                    <a:pt x="379" y="331"/>
                  </a:lnTo>
                  <a:lnTo>
                    <a:pt x="381" y="331"/>
                  </a:lnTo>
                  <a:lnTo>
                    <a:pt x="381" y="329"/>
                  </a:lnTo>
                  <a:lnTo>
                    <a:pt x="381" y="329"/>
                  </a:lnTo>
                  <a:lnTo>
                    <a:pt x="381" y="329"/>
                  </a:lnTo>
                  <a:lnTo>
                    <a:pt x="381" y="329"/>
                  </a:lnTo>
                  <a:lnTo>
                    <a:pt x="381" y="329"/>
                  </a:lnTo>
                  <a:lnTo>
                    <a:pt x="384" y="329"/>
                  </a:lnTo>
                  <a:lnTo>
                    <a:pt x="384" y="329"/>
                  </a:lnTo>
                  <a:lnTo>
                    <a:pt x="384" y="329"/>
                  </a:lnTo>
                  <a:lnTo>
                    <a:pt x="381" y="326"/>
                  </a:lnTo>
                  <a:lnTo>
                    <a:pt x="381" y="326"/>
                  </a:lnTo>
                  <a:lnTo>
                    <a:pt x="381" y="326"/>
                  </a:lnTo>
                  <a:lnTo>
                    <a:pt x="384" y="326"/>
                  </a:lnTo>
                  <a:lnTo>
                    <a:pt x="384" y="326"/>
                  </a:lnTo>
                  <a:lnTo>
                    <a:pt x="384" y="326"/>
                  </a:lnTo>
                  <a:lnTo>
                    <a:pt x="384" y="326"/>
                  </a:lnTo>
                  <a:lnTo>
                    <a:pt x="384" y="326"/>
                  </a:lnTo>
                  <a:lnTo>
                    <a:pt x="384" y="326"/>
                  </a:lnTo>
                  <a:lnTo>
                    <a:pt x="386" y="326"/>
                  </a:lnTo>
                  <a:lnTo>
                    <a:pt x="386" y="326"/>
                  </a:lnTo>
                  <a:lnTo>
                    <a:pt x="386" y="326"/>
                  </a:lnTo>
                  <a:lnTo>
                    <a:pt x="386" y="326"/>
                  </a:lnTo>
                  <a:lnTo>
                    <a:pt x="386" y="324"/>
                  </a:lnTo>
                  <a:lnTo>
                    <a:pt x="386" y="324"/>
                  </a:lnTo>
                  <a:lnTo>
                    <a:pt x="388" y="324"/>
                  </a:lnTo>
                  <a:lnTo>
                    <a:pt x="391" y="322"/>
                  </a:lnTo>
                  <a:lnTo>
                    <a:pt x="391" y="322"/>
                  </a:lnTo>
                  <a:lnTo>
                    <a:pt x="393" y="322"/>
                  </a:lnTo>
                  <a:lnTo>
                    <a:pt x="393" y="319"/>
                  </a:lnTo>
                  <a:lnTo>
                    <a:pt x="395" y="319"/>
                  </a:lnTo>
                  <a:lnTo>
                    <a:pt x="395" y="319"/>
                  </a:lnTo>
                  <a:lnTo>
                    <a:pt x="395" y="319"/>
                  </a:lnTo>
                  <a:lnTo>
                    <a:pt x="395" y="319"/>
                  </a:lnTo>
                  <a:lnTo>
                    <a:pt x="395" y="319"/>
                  </a:lnTo>
                  <a:lnTo>
                    <a:pt x="398" y="319"/>
                  </a:lnTo>
                  <a:lnTo>
                    <a:pt x="398" y="319"/>
                  </a:lnTo>
                  <a:lnTo>
                    <a:pt x="398" y="319"/>
                  </a:lnTo>
                  <a:lnTo>
                    <a:pt x="398" y="319"/>
                  </a:lnTo>
                  <a:lnTo>
                    <a:pt x="398" y="319"/>
                  </a:lnTo>
                  <a:lnTo>
                    <a:pt x="398" y="319"/>
                  </a:lnTo>
                  <a:lnTo>
                    <a:pt x="400" y="319"/>
                  </a:lnTo>
                  <a:lnTo>
                    <a:pt x="400" y="319"/>
                  </a:lnTo>
                  <a:lnTo>
                    <a:pt x="400" y="317"/>
                  </a:lnTo>
                  <a:lnTo>
                    <a:pt x="403" y="317"/>
                  </a:lnTo>
                  <a:lnTo>
                    <a:pt x="405" y="317"/>
                  </a:lnTo>
                  <a:lnTo>
                    <a:pt x="405" y="317"/>
                  </a:lnTo>
                  <a:lnTo>
                    <a:pt x="405" y="315"/>
                  </a:lnTo>
                  <a:lnTo>
                    <a:pt x="405" y="315"/>
                  </a:lnTo>
                  <a:lnTo>
                    <a:pt x="405" y="315"/>
                  </a:lnTo>
                  <a:lnTo>
                    <a:pt x="405" y="315"/>
                  </a:lnTo>
                  <a:lnTo>
                    <a:pt x="405" y="312"/>
                  </a:lnTo>
                  <a:lnTo>
                    <a:pt x="405" y="312"/>
                  </a:lnTo>
                  <a:lnTo>
                    <a:pt x="405" y="312"/>
                  </a:lnTo>
                  <a:lnTo>
                    <a:pt x="407" y="312"/>
                  </a:lnTo>
                  <a:lnTo>
                    <a:pt x="407" y="312"/>
                  </a:lnTo>
                  <a:lnTo>
                    <a:pt x="407" y="312"/>
                  </a:lnTo>
                  <a:lnTo>
                    <a:pt x="407" y="312"/>
                  </a:lnTo>
                  <a:lnTo>
                    <a:pt x="407" y="310"/>
                  </a:lnTo>
                  <a:lnTo>
                    <a:pt x="407" y="308"/>
                  </a:lnTo>
                  <a:lnTo>
                    <a:pt x="410" y="308"/>
                  </a:lnTo>
                  <a:lnTo>
                    <a:pt x="410" y="310"/>
                  </a:lnTo>
                  <a:lnTo>
                    <a:pt x="410" y="310"/>
                  </a:lnTo>
                  <a:lnTo>
                    <a:pt x="412" y="310"/>
                  </a:lnTo>
                  <a:lnTo>
                    <a:pt x="412" y="308"/>
                  </a:lnTo>
                  <a:lnTo>
                    <a:pt x="414" y="310"/>
                  </a:lnTo>
                  <a:lnTo>
                    <a:pt x="414" y="310"/>
                  </a:lnTo>
                  <a:lnTo>
                    <a:pt x="417" y="310"/>
                  </a:lnTo>
                  <a:lnTo>
                    <a:pt x="417" y="308"/>
                  </a:lnTo>
                  <a:lnTo>
                    <a:pt x="417" y="305"/>
                  </a:lnTo>
                  <a:lnTo>
                    <a:pt x="417" y="305"/>
                  </a:lnTo>
                  <a:lnTo>
                    <a:pt x="417" y="305"/>
                  </a:lnTo>
                  <a:lnTo>
                    <a:pt x="417" y="305"/>
                  </a:lnTo>
                  <a:lnTo>
                    <a:pt x="417" y="305"/>
                  </a:lnTo>
                  <a:lnTo>
                    <a:pt x="417" y="305"/>
                  </a:lnTo>
                  <a:lnTo>
                    <a:pt x="417" y="305"/>
                  </a:lnTo>
                  <a:lnTo>
                    <a:pt x="417" y="305"/>
                  </a:lnTo>
                  <a:lnTo>
                    <a:pt x="417" y="305"/>
                  </a:lnTo>
                  <a:lnTo>
                    <a:pt x="417" y="305"/>
                  </a:lnTo>
                  <a:lnTo>
                    <a:pt x="417" y="303"/>
                  </a:lnTo>
                  <a:lnTo>
                    <a:pt x="417" y="303"/>
                  </a:lnTo>
                  <a:lnTo>
                    <a:pt x="417" y="303"/>
                  </a:lnTo>
                  <a:lnTo>
                    <a:pt x="419" y="303"/>
                  </a:lnTo>
                  <a:lnTo>
                    <a:pt x="419" y="303"/>
                  </a:lnTo>
                  <a:lnTo>
                    <a:pt x="419" y="303"/>
                  </a:lnTo>
                  <a:lnTo>
                    <a:pt x="421" y="300"/>
                  </a:lnTo>
                  <a:lnTo>
                    <a:pt x="424" y="300"/>
                  </a:lnTo>
                  <a:lnTo>
                    <a:pt x="426" y="300"/>
                  </a:lnTo>
                  <a:lnTo>
                    <a:pt x="426" y="298"/>
                  </a:lnTo>
                  <a:lnTo>
                    <a:pt x="426" y="296"/>
                  </a:lnTo>
                  <a:lnTo>
                    <a:pt x="426" y="293"/>
                  </a:lnTo>
                  <a:lnTo>
                    <a:pt x="426" y="293"/>
                  </a:lnTo>
                  <a:lnTo>
                    <a:pt x="429" y="293"/>
                  </a:lnTo>
                  <a:lnTo>
                    <a:pt x="429" y="293"/>
                  </a:lnTo>
                  <a:lnTo>
                    <a:pt x="429" y="293"/>
                  </a:lnTo>
                  <a:lnTo>
                    <a:pt x="431" y="291"/>
                  </a:lnTo>
                  <a:lnTo>
                    <a:pt x="431" y="291"/>
                  </a:lnTo>
                  <a:lnTo>
                    <a:pt x="431" y="289"/>
                  </a:lnTo>
                  <a:lnTo>
                    <a:pt x="431" y="289"/>
                  </a:lnTo>
                  <a:lnTo>
                    <a:pt x="431" y="286"/>
                  </a:lnTo>
                  <a:lnTo>
                    <a:pt x="431" y="286"/>
                  </a:lnTo>
                  <a:lnTo>
                    <a:pt x="433" y="286"/>
                  </a:lnTo>
                  <a:lnTo>
                    <a:pt x="433" y="286"/>
                  </a:lnTo>
                  <a:lnTo>
                    <a:pt x="436" y="286"/>
                  </a:lnTo>
                  <a:lnTo>
                    <a:pt x="436" y="284"/>
                  </a:lnTo>
                  <a:lnTo>
                    <a:pt x="436" y="284"/>
                  </a:lnTo>
                  <a:lnTo>
                    <a:pt x="436" y="284"/>
                  </a:lnTo>
                  <a:lnTo>
                    <a:pt x="436" y="284"/>
                  </a:lnTo>
                  <a:lnTo>
                    <a:pt x="436" y="284"/>
                  </a:lnTo>
                  <a:lnTo>
                    <a:pt x="438" y="284"/>
                  </a:lnTo>
                  <a:lnTo>
                    <a:pt x="438" y="284"/>
                  </a:lnTo>
                  <a:lnTo>
                    <a:pt x="438" y="282"/>
                  </a:lnTo>
                  <a:lnTo>
                    <a:pt x="438" y="282"/>
                  </a:lnTo>
                  <a:lnTo>
                    <a:pt x="438" y="282"/>
                  </a:lnTo>
                  <a:lnTo>
                    <a:pt x="438" y="282"/>
                  </a:lnTo>
                  <a:lnTo>
                    <a:pt x="438" y="279"/>
                  </a:lnTo>
                  <a:lnTo>
                    <a:pt x="438" y="279"/>
                  </a:lnTo>
                  <a:lnTo>
                    <a:pt x="440" y="277"/>
                  </a:lnTo>
                  <a:lnTo>
                    <a:pt x="440" y="277"/>
                  </a:lnTo>
                  <a:lnTo>
                    <a:pt x="440" y="277"/>
                  </a:lnTo>
                  <a:lnTo>
                    <a:pt x="443" y="277"/>
                  </a:lnTo>
                  <a:lnTo>
                    <a:pt x="443" y="277"/>
                  </a:lnTo>
                  <a:lnTo>
                    <a:pt x="445" y="274"/>
                  </a:lnTo>
                  <a:lnTo>
                    <a:pt x="445" y="272"/>
                  </a:lnTo>
                  <a:lnTo>
                    <a:pt x="448" y="272"/>
                  </a:lnTo>
                  <a:lnTo>
                    <a:pt x="450" y="272"/>
                  </a:lnTo>
                  <a:lnTo>
                    <a:pt x="455" y="272"/>
                  </a:lnTo>
                  <a:lnTo>
                    <a:pt x="457" y="272"/>
                  </a:lnTo>
                  <a:lnTo>
                    <a:pt x="457" y="272"/>
                  </a:lnTo>
                  <a:lnTo>
                    <a:pt x="459" y="270"/>
                  </a:lnTo>
                  <a:lnTo>
                    <a:pt x="459" y="270"/>
                  </a:lnTo>
                  <a:lnTo>
                    <a:pt x="462" y="270"/>
                  </a:lnTo>
                  <a:lnTo>
                    <a:pt x="462" y="270"/>
                  </a:lnTo>
                  <a:lnTo>
                    <a:pt x="464" y="270"/>
                  </a:lnTo>
                  <a:lnTo>
                    <a:pt x="469" y="267"/>
                  </a:lnTo>
                  <a:lnTo>
                    <a:pt x="471" y="267"/>
                  </a:lnTo>
                  <a:lnTo>
                    <a:pt x="471" y="267"/>
                  </a:lnTo>
                  <a:lnTo>
                    <a:pt x="474" y="267"/>
                  </a:lnTo>
                  <a:lnTo>
                    <a:pt x="474" y="267"/>
                  </a:lnTo>
                  <a:lnTo>
                    <a:pt x="474" y="265"/>
                  </a:lnTo>
                  <a:lnTo>
                    <a:pt x="474" y="265"/>
                  </a:lnTo>
                  <a:lnTo>
                    <a:pt x="476" y="265"/>
                  </a:lnTo>
                  <a:lnTo>
                    <a:pt x="478" y="265"/>
                  </a:lnTo>
                  <a:lnTo>
                    <a:pt x="478" y="263"/>
                  </a:lnTo>
                  <a:lnTo>
                    <a:pt x="481" y="263"/>
                  </a:lnTo>
                  <a:lnTo>
                    <a:pt x="481" y="260"/>
                  </a:lnTo>
                  <a:lnTo>
                    <a:pt x="481" y="260"/>
                  </a:lnTo>
                  <a:lnTo>
                    <a:pt x="481" y="255"/>
                  </a:lnTo>
                  <a:lnTo>
                    <a:pt x="481" y="255"/>
                  </a:lnTo>
                  <a:lnTo>
                    <a:pt x="483" y="253"/>
                  </a:lnTo>
                  <a:lnTo>
                    <a:pt x="483" y="253"/>
                  </a:lnTo>
                  <a:lnTo>
                    <a:pt x="483" y="253"/>
                  </a:lnTo>
                  <a:lnTo>
                    <a:pt x="485" y="251"/>
                  </a:lnTo>
                  <a:lnTo>
                    <a:pt x="485" y="251"/>
                  </a:lnTo>
                  <a:lnTo>
                    <a:pt x="492" y="251"/>
                  </a:lnTo>
                  <a:lnTo>
                    <a:pt x="492" y="251"/>
                  </a:lnTo>
                  <a:lnTo>
                    <a:pt x="492" y="251"/>
                  </a:lnTo>
                  <a:lnTo>
                    <a:pt x="495" y="248"/>
                  </a:lnTo>
                  <a:lnTo>
                    <a:pt x="495" y="248"/>
                  </a:lnTo>
                  <a:lnTo>
                    <a:pt x="500" y="248"/>
                  </a:lnTo>
                  <a:lnTo>
                    <a:pt x="500" y="248"/>
                  </a:lnTo>
                  <a:lnTo>
                    <a:pt x="502" y="248"/>
                  </a:lnTo>
                  <a:lnTo>
                    <a:pt x="497" y="246"/>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45" name="Freeform 64">
              <a:extLst>
                <a:ext uri="{FF2B5EF4-FFF2-40B4-BE49-F238E27FC236}">
                  <a16:creationId xmlns:a16="http://schemas.microsoft.com/office/drawing/2014/main" id="{F483C265-898C-59C2-26D7-11209650230D}"/>
                </a:ext>
              </a:extLst>
            </p:cNvPr>
            <p:cNvSpPr>
              <a:spLocks/>
            </p:cNvSpPr>
            <p:nvPr/>
          </p:nvSpPr>
          <p:spPr bwMode="auto">
            <a:xfrm>
              <a:off x="7175279" y="2486030"/>
              <a:ext cx="208850" cy="422794"/>
            </a:xfrm>
            <a:custGeom>
              <a:avLst/>
              <a:gdLst>
                <a:gd name="T0" fmla="*/ 159 w 164"/>
                <a:gd name="T1" fmla="*/ 88 h 332"/>
                <a:gd name="T2" fmla="*/ 159 w 164"/>
                <a:gd name="T3" fmla="*/ 74 h 332"/>
                <a:gd name="T4" fmla="*/ 154 w 164"/>
                <a:gd name="T5" fmla="*/ 67 h 332"/>
                <a:gd name="T6" fmla="*/ 149 w 164"/>
                <a:gd name="T7" fmla="*/ 36 h 332"/>
                <a:gd name="T8" fmla="*/ 147 w 164"/>
                <a:gd name="T9" fmla="*/ 31 h 332"/>
                <a:gd name="T10" fmla="*/ 138 w 164"/>
                <a:gd name="T11" fmla="*/ 26 h 332"/>
                <a:gd name="T12" fmla="*/ 133 w 164"/>
                <a:gd name="T13" fmla="*/ 19 h 332"/>
                <a:gd name="T14" fmla="*/ 116 w 164"/>
                <a:gd name="T15" fmla="*/ 3 h 332"/>
                <a:gd name="T16" fmla="*/ 107 w 164"/>
                <a:gd name="T17" fmla="*/ 0 h 332"/>
                <a:gd name="T18" fmla="*/ 102 w 164"/>
                <a:gd name="T19" fmla="*/ 5 h 332"/>
                <a:gd name="T20" fmla="*/ 95 w 164"/>
                <a:gd name="T21" fmla="*/ 5 h 332"/>
                <a:gd name="T22" fmla="*/ 93 w 164"/>
                <a:gd name="T23" fmla="*/ 7 h 332"/>
                <a:gd name="T24" fmla="*/ 88 w 164"/>
                <a:gd name="T25" fmla="*/ 7 h 332"/>
                <a:gd name="T26" fmla="*/ 90 w 164"/>
                <a:gd name="T27" fmla="*/ 22 h 332"/>
                <a:gd name="T28" fmla="*/ 88 w 164"/>
                <a:gd name="T29" fmla="*/ 24 h 332"/>
                <a:gd name="T30" fmla="*/ 81 w 164"/>
                <a:gd name="T31" fmla="*/ 38 h 332"/>
                <a:gd name="T32" fmla="*/ 62 w 164"/>
                <a:gd name="T33" fmla="*/ 52 h 332"/>
                <a:gd name="T34" fmla="*/ 50 w 164"/>
                <a:gd name="T35" fmla="*/ 52 h 332"/>
                <a:gd name="T36" fmla="*/ 38 w 164"/>
                <a:gd name="T37" fmla="*/ 50 h 332"/>
                <a:gd name="T38" fmla="*/ 34 w 164"/>
                <a:gd name="T39" fmla="*/ 55 h 332"/>
                <a:gd name="T40" fmla="*/ 29 w 164"/>
                <a:gd name="T41" fmla="*/ 60 h 332"/>
                <a:gd name="T42" fmla="*/ 26 w 164"/>
                <a:gd name="T43" fmla="*/ 62 h 332"/>
                <a:gd name="T44" fmla="*/ 22 w 164"/>
                <a:gd name="T45" fmla="*/ 60 h 332"/>
                <a:gd name="T46" fmla="*/ 19 w 164"/>
                <a:gd name="T47" fmla="*/ 67 h 332"/>
                <a:gd name="T48" fmla="*/ 17 w 164"/>
                <a:gd name="T49" fmla="*/ 69 h 332"/>
                <a:gd name="T50" fmla="*/ 19 w 164"/>
                <a:gd name="T51" fmla="*/ 74 h 332"/>
                <a:gd name="T52" fmla="*/ 15 w 164"/>
                <a:gd name="T53" fmla="*/ 74 h 332"/>
                <a:gd name="T54" fmla="*/ 10 w 164"/>
                <a:gd name="T55" fmla="*/ 71 h 332"/>
                <a:gd name="T56" fmla="*/ 10 w 164"/>
                <a:gd name="T57" fmla="*/ 76 h 332"/>
                <a:gd name="T58" fmla="*/ 5 w 164"/>
                <a:gd name="T59" fmla="*/ 83 h 332"/>
                <a:gd name="T60" fmla="*/ 0 w 164"/>
                <a:gd name="T61" fmla="*/ 107 h 332"/>
                <a:gd name="T62" fmla="*/ 31 w 164"/>
                <a:gd name="T63" fmla="*/ 133 h 332"/>
                <a:gd name="T64" fmla="*/ 29 w 164"/>
                <a:gd name="T65" fmla="*/ 154 h 332"/>
                <a:gd name="T66" fmla="*/ 36 w 164"/>
                <a:gd name="T67" fmla="*/ 168 h 332"/>
                <a:gd name="T68" fmla="*/ 45 w 164"/>
                <a:gd name="T69" fmla="*/ 206 h 332"/>
                <a:gd name="T70" fmla="*/ 45 w 164"/>
                <a:gd name="T71" fmla="*/ 218 h 332"/>
                <a:gd name="T72" fmla="*/ 45 w 164"/>
                <a:gd name="T73" fmla="*/ 263 h 332"/>
                <a:gd name="T74" fmla="*/ 43 w 164"/>
                <a:gd name="T75" fmla="*/ 296 h 332"/>
                <a:gd name="T76" fmla="*/ 43 w 164"/>
                <a:gd name="T77" fmla="*/ 306 h 332"/>
                <a:gd name="T78" fmla="*/ 45 w 164"/>
                <a:gd name="T79" fmla="*/ 313 h 332"/>
                <a:gd name="T80" fmla="*/ 48 w 164"/>
                <a:gd name="T81" fmla="*/ 317 h 332"/>
                <a:gd name="T82" fmla="*/ 45 w 164"/>
                <a:gd name="T83" fmla="*/ 332 h 332"/>
                <a:gd name="T84" fmla="*/ 105 w 164"/>
                <a:gd name="T85" fmla="*/ 317 h 332"/>
                <a:gd name="T86" fmla="*/ 107 w 164"/>
                <a:gd name="T87" fmla="*/ 303 h 332"/>
                <a:gd name="T88" fmla="*/ 105 w 164"/>
                <a:gd name="T89" fmla="*/ 296 h 332"/>
                <a:gd name="T90" fmla="*/ 105 w 164"/>
                <a:gd name="T91" fmla="*/ 287 h 332"/>
                <a:gd name="T92" fmla="*/ 107 w 164"/>
                <a:gd name="T93" fmla="*/ 268 h 332"/>
                <a:gd name="T94" fmla="*/ 105 w 164"/>
                <a:gd name="T95" fmla="*/ 256 h 332"/>
                <a:gd name="T96" fmla="*/ 102 w 164"/>
                <a:gd name="T97" fmla="*/ 242 h 332"/>
                <a:gd name="T98" fmla="*/ 105 w 164"/>
                <a:gd name="T99" fmla="*/ 225 h 332"/>
                <a:gd name="T100" fmla="*/ 105 w 164"/>
                <a:gd name="T101" fmla="*/ 213 h 332"/>
                <a:gd name="T102" fmla="*/ 107 w 164"/>
                <a:gd name="T103" fmla="*/ 194 h 332"/>
                <a:gd name="T104" fmla="*/ 107 w 164"/>
                <a:gd name="T105" fmla="*/ 187 h 332"/>
                <a:gd name="T106" fmla="*/ 112 w 164"/>
                <a:gd name="T107" fmla="*/ 180 h 332"/>
                <a:gd name="T108" fmla="*/ 123 w 164"/>
                <a:gd name="T109" fmla="*/ 178 h 332"/>
                <a:gd name="T110" fmla="*/ 128 w 164"/>
                <a:gd name="T111" fmla="*/ 157 h 332"/>
                <a:gd name="T112" fmla="*/ 135 w 164"/>
                <a:gd name="T113" fmla="*/ 149 h 332"/>
                <a:gd name="T114" fmla="*/ 142 w 164"/>
                <a:gd name="T115" fmla="*/ 138 h 332"/>
                <a:gd name="T116" fmla="*/ 154 w 164"/>
                <a:gd name="T117" fmla="*/ 123 h 332"/>
                <a:gd name="T118" fmla="*/ 152 w 164"/>
                <a:gd name="T119" fmla="*/ 112 h 332"/>
                <a:gd name="T120" fmla="*/ 161 w 164"/>
                <a:gd name="T121" fmla="*/ 107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4" h="332">
                  <a:moveTo>
                    <a:pt x="164" y="95"/>
                  </a:moveTo>
                  <a:lnTo>
                    <a:pt x="164" y="95"/>
                  </a:lnTo>
                  <a:lnTo>
                    <a:pt x="164" y="93"/>
                  </a:lnTo>
                  <a:lnTo>
                    <a:pt x="164" y="93"/>
                  </a:lnTo>
                  <a:lnTo>
                    <a:pt x="164" y="90"/>
                  </a:lnTo>
                  <a:lnTo>
                    <a:pt x="161" y="90"/>
                  </a:lnTo>
                  <a:lnTo>
                    <a:pt x="161" y="90"/>
                  </a:lnTo>
                  <a:lnTo>
                    <a:pt x="161" y="90"/>
                  </a:lnTo>
                  <a:lnTo>
                    <a:pt x="161" y="88"/>
                  </a:lnTo>
                  <a:lnTo>
                    <a:pt x="159" y="88"/>
                  </a:lnTo>
                  <a:lnTo>
                    <a:pt x="159" y="88"/>
                  </a:lnTo>
                  <a:lnTo>
                    <a:pt x="159" y="88"/>
                  </a:lnTo>
                  <a:lnTo>
                    <a:pt x="159" y="86"/>
                  </a:lnTo>
                  <a:lnTo>
                    <a:pt x="159" y="86"/>
                  </a:lnTo>
                  <a:lnTo>
                    <a:pt x="159" y="86"/>
                  </a:lnTo>
                  <a:lnTo>
                    <a:pt x="159" y="83"/>
                  </a:lnTo>
                  <a:lnTo>
                    <a:pt x="159" y="81"/>
                  </a:lnTo>
                  <a:lnTo>
                    <a:pt x="159" y="76"/>
                  </a:lnTo>
                  <a:lnTo>
                    <a:pt x="159" y="76"/>
                  </a:lnTo>
                  <a:lnTo>
                    <a:pt x="159" y="74"/>
                  </a:lnTo>
                  <a:lnTo>
                    <a:pt x="157" y="74"/>
                  </a:lnTo>
                  <a:lnTo>
                    <a:pt x="157" y="74"/>
                  </a:lnTo>
                  <a:lnTo>
                    <a:pt x="157" y="71"/>
                  </a:lnTo>
                  <a:lnTo>
                    <a:pt x="159" y="69"/>
                  </a:lnTo>
                  <a:lnTo>
                    <a:pt x="157" y="69"/>
                  </a:lnTo>
                  <a:lnTo>
                    <a:pt x="157" y="69"/>
                  </a:lnTo>
                  <a:lnTo>
                    <a:pt x="157" y="69"/>
                  </a:lnTo>
                  <a:lnTo>
                    <a:pt x="157" y="69"/>
                  </a:lnTo>
                  <a:lnTo>
                    <a:pt x="157" y="69"/>
                  </a:lnTo>
                  <a:lnTo>
                    <a:pt x="154" y="67"/>
                  </a:lnTo>
                  <a:lnTo>
                    <a:pt x="145" y="55"/>
                  </a:lnTo>
                  <a:lnTo>
                    <a:pt x="145" y="52"/>
                  </a:lnTo>
                  <a:lnTo>
                    <a:pt x="145" y="52"/>
                  </a:lnTo>
                  <a:lnTo>
                    <a:pt x="145" y="48"/>
                  </a:lnTo>
                  <a:lnTo>
                    <a:pt x="145" y="48"/>
                  </a:lnTo>
                  <a:lnTo>
                    <a:pt x="147" y="45"/>
                  </a:lnTo>
                  <a:lnTo>
                    <a:pt x="149" y="38"/>
                  </a:lnTo>
                  <a:lnTo>
                    <a:pt x="152" y="38"/>
                  </a:lnTo>
                  <a:lnTo>
                    <a:pt x="152" y="38"/>
                  </a:lnTo>
                  <a:lnTo>
                    <a:pt x="149" y="36"/>
                  </a:lnTo>
                  <a:lnTo>
                    <a:pt x="149" y="36"/>
                  </a:lnTo>
                  <a:lnTo>
                    <a:pt x="149" y="36"/>
                  </a:lnTo>
                  <a:lnTo>
                    <a:pt x="149" y="36"/>
                  </a:lnTo>
                  <a:lnTo>
                    <a:pt x="149" y="36"/>
                  </a:lnTo>
                  <a:lnTo>
                    <a:pt x="149" y="33"/>
                  </a:lnTo>
                  <a:lnTo>
                    <a:pt x="149" y="33"/>
                  </a:lnTo>
                  <a:lnTo>
                    <a:pt x="149" y="33"/>
                  </a:lnTo>
                  <a:lnTo>
                    <a:pt x="149" y="33"/>
                  </a:lnTo>
                  <a:lnTo>
                    <a:pt x="147" y="33"/>
                  </a:lnTo>
                  <a:lnTo>
                    <a:pt x="147" y="31"/>
                  </a:lnTo>
                  <a:lnTo>
                    <a:pt x="145" y="31"/>
                  </a:lnTo>
                  <a:lnTo>
                    <a:pt x="145" y="29"/>
                  </a:lnTo>
                  <a:lnTo>
                    <a:pt x="142" y="29"/>
                  </a:lnTo>
                  <a:lnTo>
                    <a:pt x="140" y="26"/>
                  </a:lnTo>
                  <a:lnTo>
                    <a:pt x="140" y="26"/>
                  </a:lnTo>
                  <a:lnTo>
                    <a:pt x="140" y="26"/>
                  </a:lnTo>
                  <a:lnTo>
                    <a:pt x="140" y="26"/>
                  </a:lnTo>
                  <a:lnTo>
                    <a:pt x="138" y="26"/>
                  </a:lnTo>
                  <a:lnTo>
                    <a:pt x="138" y="26"/>
                  </a:lnTo>
                  <a:lnTo>
                    <a:pt x="138" y="26"/>
                  </a:lnTo>
                  <a:lnTo>
                    <a:pt x="135" y="26"/>
                  </a:lnTo>
                  <a:lnTo>
                    <a:pt x="135" y="26"/>
                  </a:lnTo>
                  <a:lnTo>
                    <a:pt x="135" y="26"/>
                  </a:lnTo>
                  <a:lnTo>
                    <a:pt x="133" y="24"/>
                  </a:lnTo>
                  <a:lnTo>
                    <a:pt x="133" y="22"/>
                  </a:lnTo>
                  <a:lnTo>
                    <a:pt x="133" y="22"/>
                  </a:lnTo>
                  <a:lnTo>
                    <a:pt x="133" y="19"/>
                  </a:lnTo>
                  <a:lnTo>
                    <a:pt x="133" y="19"/>
                  </a:lnTo>
                  <a:lnTo>
                    <a:pt x="133" y="19"/>
                  </a:lnTo>
                  <a:lnTo>
                    <a:pt x="133" y="19"/>
                  </a:lnTo>
                  <a:lnTo>
                    <a:pt x="123" y="10"/>
                  </a:lnTo>
                  <a:lnTo>
                    <a:pt x="121" y="7"/>
                  </a:lnTo>
                  <a:lnTo>
                    <a:pt x="121" y="7"/>
                  </a:lnTo>
                  <a:lnTo>
                    <a:pt x="119" y="5"/>
                  </a:lnTo>
                  <a:lnTo>
                    <a:pt x="119" y="5"/>
                  </a:lnTo>
                  <a:lnTo>
                    <a:pt x="119" y="5"/>
                  </a:lnTo>
                  <a:lnTo>
                    <a:pt x="116" y="5"/>
                  </a:lnTo>
                  <a:lnTo>
                    <a:pt x="116" y="5"/>
                  </a:lnTo>
                  <a:lnTo>
                    <a:pt x="116" y="5"/>
                  </a:lnTo>
                  <a:lnTo>
                    <a:pt x="116" y="3"/>
                  </a:lnTo>
                  <a:lnTo>
                    <a:pt x="116" y="3"/>
                  </a:lnTo>
                  <a:lnTo>
                    <a:pt x="114" y="3"/>
                  </a:lnTo>
                  <a:lnTo>
                    <a:pt x="114" y="3"/>
                  </a:lnTo>
                  <a:lnTo>
                    <a:pt x="112" y="0"/>
                  </a:lnTo>
                  <a:lnTo>
                    <a:pt x="109" y="0"/>
                  </a:lnTo>
                  <a:lnTo>
                    <a:pt x="109" y="0"/>
                  </a:lnTo>
                  <a:lnTo>
                    <a:pt x="109" y="0"/>
                  </a:lnTo>
                  <a:lnTo>
                    <a:pt x="107" y="0"/>
                  </a:lnTo>
                  <a:lnTo>
                    <a:pt x="107" y="0"/>
                  </a:lnTo>
                  <a:lnTo>
                    <a:pt x="107" y="0"/>
                  </a:lnTo>
                  <a:lnTo>
                    <a:pt x="105" y="3"/>
                  </a:lnTo>
                  <a:lnTo>
                    <a:pt x="105" y="3"/>
                  </a:lnTo>
                  <a:lnTo>
                    <a:pt x="105" y="3"/>
                  </a:lnTo>
                  <a:lnTo>
                    <a:pt x="105" y="3"/>
                  </a:lnTo>
                  <a:lnTo>
                    <a:pt x="102" y="3"/>
                  </a:lnTo>
                  <a:lnTo>
                    <a:pt x="102" y="3"/>
                  </a:lnTo>
                  <a:lnTo>
                    <a:pt x="102" y="3"/>
                  </a:lnTo>
                  <a:lnTo>
                    <a:pt x="102" y="3"/>
                  </a:lnTo>
                  <a:lnTo>
                    <a:pt x="102" y="3"/>
                  </a:lnTo>
                  <a:lnTo>
                    <a:pt x="102" y="5"/>
                  </a:lnTo>
                  <a:lnTo>
                    <a:pt x="102" y="5"/>
                  </a:lnTo>
                  <a:lnTo>
                    <a:pt x="100" y="5"/>
                  </a:lnTo>
                  <a:lnTo>
                    <a:pt x="100" y="5"/>
                  </a:lnTo>
                  <a:lnTo>
                    <a:pt x="97" y="5"/>
                  </a:lnTo>
                  <a:lnTo>
                    <a:pt x="97" y="5"/>
                  </a:lnTo>
                  <a:lnTo>
                    <a:pt x="97" y="5"/>
                  </a:lnTo>
                  <a:lnTo>
                    <a:pt x="97" y="5"/>
                  </a:lnTo>
                  <a:lnTo>
                    <a:pt x="97" y="5"/>
                  </a:lnTo>
                  <a:lnTo>
                    <a:pt x="95" y="5"/>
                  </a:lnTo>
                  <a:lnTo>
                    <a:pt x="95" y="5"/>
                  </a:lnTo>
                  <a:lnTo>
                    <a:pt x="95" y="7"/>
                  </a:lnTo>
                  <a:lnTo>
                    <a:pt x="95" y="7"/>
                  </a:lnTo>
                  <a:lnTo>
                    <a:pt x="93" y="7"/>
                  </a:lnTo>
                  <a:lnTo>
                    <a:pt x="93" y="7"/>
                  </a:lnTo>
                  <a:lnTo>
                    <a:pt x="93" y="5"/>
                  </a:lnTo>
                  <a:lnTo>
                    <a:pt x="93" y="5"/>
                  </a:lnTo>
                  <a:lnTo>
                    <a:pt x="93" y="5"/>
                  </a:lnTo>
                  <a:lnTo>
                    <a:pt x="93" y="5"/>
                  </a:lnTo>
                  <a:lnTo>
                    <a:pt x="93" y="5"/>
                  </a:lnTo>
                  <a:lnTo>
                    <a:pt x="93" y="7"/>
                  </a:lnTo>
                  <a:lnTo>
                    <a:pt x="90" y="7"/>
                  </a:lnTo>
                  <a:lnTo>
                    <a:pt x="90" y="7"/>
                  </a:lnTo>
                  <a:lnTo>
                    <a:pt x="90" y="7"/>
                  </a:lnTo>
                  <a:lnTo>
                    <a:pt x="90" y="7"/>
                  </a:lnTo>
                  <a:lnTo>
                    <a:pt x="90" y="7"/>
                  </a:lnTo>
                  <a:lnTo>
                    <a:pt x="90" y="7"/>
                  </a:lnTo>
                  <a:lnTo>
                    <a:pt x="90" y="7"/>
                  </a:lnTo>
                  <a:lnTo>
                    <a:pt x="88" y="7"/>
                  </a:lnTo>
                  <a:lnTo>
                    <a:pt x="88" y="7"/>
                  </a:lnTo>
                  <a:lnTo>
                    <a:pt x="88" y="7"/>
                  </a:lnTo>
                  <a:lnTo>
                    <a:pt x="86" y="7"/>
                  </a:lnTo>
                  <a:lnTo>
                    <a:pt x="86" y="10"/>
                  </a:lnTo>
                  <a:lnTo>
                    <a:pt x="86" y="10"/>
                  </a:lnTo>
                  <a:lnTo>
                    <a:pt x="86" y="15"/>
                  </a:lnTo>
                  <a:lnTo>
                    <a:pt x="88" y="19"/>
                  </a:lnTo>
                  <a:lnTo>
                    <a:pt x="88" y="19"/>
                  </a:lnTo>
                  <a:lnTo>
                    <a:pt x="88" y="19"/>
                  </a:lnTo>
                  <a:lnTo>
                    <a:pt x="88" y="19"/>
                  </a:lnTo>
                  <a:lnTo>
                    <a:pt x="90" y="19"/>
                  </a:lnTo>
                  <a:lnTo>
                    <a:pt x="90" y="22"/>
                  </a:lnTo>
                  <a:lnTo>
                    <a:pt x="90" y="22"/>
                  </a:lnTo>
                  <a:lnTo>
                    <a:pt x="90" y="22"/>
                  </a:lnTo>
                  <a:lnTo>
                    <a:pt x="90" y="22"/>
                  </a:lnTo>
                  <a:lnTo>
                    <a:pt x="90" y="22"/>
                  </a:lnTo>
                  <a:lnTo>
                    <a:pt x="90" y="22"/>
                  </a:lnTo>
                  <a:lnTo>
                    <a:pt x="88" y="22"/>
                  </a:lnTo>
                  <a:lnTo>
                    <a:pt x="88" y="22"/>
                  </a:lnTo>
                  <a:lnTo>
                    <a:pt x="88" y="24"/>
                  </a:lnTo>
                  <a:lnTo>
                    <a:pt x="88" y="24"/>
                  </a:lnTo>
                  <a:lnTo>
                    <a:pt x="88" y="24"/>
                  </a:lnTo>
                  <a:lnTo>
                    <a:pt x="86" y="24"/>
                  </a:lnTo>
                  <a:lnTo>
                    <a:pt x="86" y="24"/>
                  </a:lnTo>
                  <a:lnTo>
                    <a:pt x="86" y="24"/>
                  </a:lnTo>
                  <a:lnTo>
                    <a:pt x="86" y="26"/>
                  </a:lnTo>
                  <a:lnTo>
                    <a:pt x="86" y="26"/>
                  </a:lnTo>
                  <a:lnTo>
                    <a:pt x="86" y="26"/>
                  </a:lnTo>
                  <a:lnTo>
                    <a:pt x="86" y="31"/>
                  </a:lnTo>
                  <a:lnTo>
                    <a:pt x="83" y="33"/>
                  </a:lnTo>
                  <a:lnTo>
                    <a:pt x="81" y="36"/>
                  </a:lnTo>
                  <a:lnTo>
                    <a:pt x="81" y="38"/>
                  </a:lnTo>
                  <a:lnTo>
                    <a:pt x="81" y="38"/>
                  </a:lnTo>
                  <a:lnTo>
                    <a:pt x="81" y="38"/>
                  </a:lnTo>
                  <a:lnTo>
                    <a:pt x="81" y="38"/>
                  </a:lnTo>
                  <a:lnTo>
                    <a:pt x="81" y="41"/>
                  </a:lnTo>
                  <a:lnTo>
                    <a:pt x="79" y="41"/>
                  </a:lnTo>
                  <a:lnTo>
                    <a:pt x="74" y="45"/>
                  </a:lnTo>
                  <a:lnTo>
                    <a:pt x="67" y="52"/>
                  </a:lnTo>
                  <a:lnTo>
                    <a:pt x="67" y="52"/>
                  </a:lnTo>
                  <a:lnTo>
                    <a:pt x="64" y="52"/>
                  </a:lnTo>
                  <a:lnTo>
                    <a:pt x="62" y="52"/>
                  </a:lnTo>
                  <a:lnTo>
                    <a:pt x="62" y="52"/>
                  </a:lnTo>
                  <a:lnTo>
                    <a:pt x="60" y="52"/>
                  </a:lnTo>
                  <a:lnTo>
                    <a:pt x="60" y="50"/>
                  </a:lnTo>
                  <a:lnTo>
                    <a:pt x="57" y="52"/>
                  </a:lnTo>
                  <a:lnTo>
                    <a:pt x="57" y="52"/>
                  </a:lnTo>
                  <a:lnTo>
                    <a:pt x="57" y="52"/>
                  </a:lnTo>
                  <a:lnTo>
                    <a:pt x="55" y="52"/>
                  </a:lnTo>
                  <a:lnTo>
                    <a:pt x="52" y="52"/>
                  </a:lnTo>
                  <a:lnTo>
                    <a:pt x="50" y="52"/>
                  </a:lnTo>
                  <a:lnTo>
                    <a:pt x="50" y="52"/>
                  </a:lnTo>
                  <a:lnTo>
                    <a:pt x="50" y="52"/>
                  </a:lnTo>
                  <a:lnTo>
                    <a:pt x="45" y="52"/>
                  </a:lnTo>
                  <a:lnTo>
                    <a:pt x="45" y="55"/>
                  </a:lnTo>
                  <a:lnTo>
                    <a:pt x="45" y="55"/>
                  </a:lnTo>
                  <a:lnTo>
                    <a:pt x="43" y="52"/>
                  </a:lnTo>
                  <a:lnTo>
                    <a:pt x="43" y="52"/>
                  </a:lnTo>
                  <a:lnTo>
                    <a:pt x="43" y="52"/>
                  </a:lnTo>
                  <a:lnTo>
                    <a:pt x="43" y="50"/>
                  </a:lnTo>
                  <a:lnTo>
                    <a:pt x="43" y="50"/>
                  </a:lnTo>
                  <a:lnTo>
                    <a:pt x="38" y="50"/>
                  </a:lnTo>
                  <a:lnTo>
                    <a:pt x="36" y="50"/>
                  </a:lnTo>
                  <a:lnTo>
                    <a:pt x="36" y="50"/>
                  </a:lnTo>
                  <a:lnTo>
                    <a:pt x="36" y="50"/>
                  </a:lnTo>
                  <a:lnTo>
                    <a:pt x="36" y="50"/>
                  </a:lnTo>
                  <a:lnTo>
                    <a:pt x="36" y="50"/>
                  </a:lnTo>
                  <a:lnTo>
                    <a:pt x="34" y="50"/>
                  </a:lnTo>
                  <a:lnTo>
                    <a:pt x="34" y="52"/>
                  </a:lnTo>
                  <a:lnTo>
                    <a:pt x="34" y="52"/>
                  </a:lnTo>
                  <a:lnTo>
                    <a:pt x="34" y="52"/>
                  </a:lnTo>
                  <a:lnTo>
                    <a:pt x="34" y="55"/>
                  </a:lnTo>
                  <a:lnTo>
                    <a:pt x="34" y="55"/>
                  </a:lnTo>
                  <a:lnTo>
                    <a:pt x="31" y="55"/>
                  </a:lnTo>
                  <a:lnTo>
                    <a:pt x="31" y="55"/>
                  </a:lnTo>
                  <a:lnTo>
                    <a:pt x="31" y="57"/>
                  </a:lnTo>
                  <a:lnTo>
                    <a:pt x="31" y="57"/>
                  </a:lnTo>
                  <a:lnTo>
                    <a:pt x="31" y="57"/>
                  </a:lnTo>
                  <a:lnTo>
                    <a:pt x="31" y="60"/>
                  </a:lnTo>
                  <a:lnTo>
                    <a:pt x="31" y="60"/>
                  </a:lnTo>
                  <a:lnTo>
                    <a:pt x="29" y="60"/>
                  </a:lnTo>
                  <a:lnTo>
                    <a:pt x="29" y="60"/>
                  </a:lnTo>
                  <a:lnTo>
                    <a:pt x="29" y="60"/>
                  </a:lnTo>
                  <a:lnTo>
                    <a:pt x="29" y="60"/>
                  </a:lnTo>
                  <a:lnTo>
                    <a:pt x="29" y="60"/>
                  </a:lnTo>
                  <a:lnTo>
                    <a:pt x="26" y="60"/>
                  </a:lnTo>
                  <a:lnTo>
                    <a:pt x="26" y="57"/>
                  </a:lnTo>
                  <a:lnTo>
                    <a:pt x="26" y="60"/>
                  </a:lnTo>
                  <a:lnTo>
                    <a:pt x="26" y="60"/>
                  </a:lnTo>
                  <a:lnTo>
                    <a:pt x="26" y="60"/>
                  </a:lnTo>
                  <a:lnTo>
                    <a:pt x="26" y="60"/>
                  </a:lnTo>
                  <a:lnTo>
                    <a:pt x="26" y="62"/>
                  </a:lnTo>
                  <a:lnTo>
                    <a:pt x="26" y="62"/>
                  </a:lnTo>
                  <a:lnTo>
                    <a:pt x="24" y="62"/>
                  </a:lnTo>
                  <a:lnTo>
                    <a:pt x="24" y="62"/>
                  </a:lnTo>
                  <a:lnTo>
                    <a:pt x="24" y="62"/>
                  </a:lnTo>
                  <a:lnTo>
                    <a:pt x="22" y="62"/>
                  </a:lnTo>
                  <a:lnTo>
                    <a:pt x="22" y="62"/>
                  </a:lnTo>
                  <a:lnTo>
                    <a:pt x="22" y="62"/>
                  </a:lnTo>
                  <a:lnTo>
                    <a:pt x="22" y="62"/>
                  </a:lnTo>
                  <a:lnTo>
                    <a:pt x="22" y="62"/>
                  </a:lnTo>
                  <a:lnTo>
                    <a:pt x="22" y="60"/>
                  </a:lnTo>
                  <a:lnTo>
                    <a:pt x="22" y="60"/>
                  </a:lnTo>
                  <a:lnTo>
                    <a:pt x="19" y="62"/>
                  </a:lnTo>
                  <a:lnTo>
                    <a:pt x="19" y="62"/>
                  </a:lnTo>
                  <a:lnTo>
                    <a:pt x="19" y="62"/>
                  </a:lnTo>
                  <a:lnTo>
                    <a:pt x="19" y="64"/>
                  </a:lnTo>
                  <a:lnTo>
                    <a:pt x="22" y="67"/>
                  </a:lnTo>
                  <a:lnTo>
                    <a:pt x="22" y="67"/>
                  </a:lnTo>
                  <a:lnTo>
                    <a:pt x="19" y="67"/>
                  </a:lnTo>
                  <a:lnTo>
                    <a:pt x="19" y="67"/>
                  </a:lnTo>
                  <a:lnTo>
                    <a:pt x="19" y="67"/>
                  </a:lnTo>
                  <a:lnTo>
                    <a:pt x="19" y="67"/>
                  </a:lnTo>
                  <a:lnTo>
                    <a:pt x="17" y="67"/>
                  </a:lnTo>
                  <a:lnTo>
                    <a:pt x="17" y="67"/>
                  </a:lnTo>
                  <a:lnTo>
                    <a:pt x="17" y="67"/>
                  </a:lnTo>
                  <a:lnTo>
                    <a:pt x="15" y="67"/>
                  </a:lnTo>
                  <a:lnTo>
                    <a:pt x="15" y="69"/>
                  </a:lnTo>
                  <a:lnTo>
                    <a:pt x="17" y="69"/>
                  </a:lnTo>
                  <a:lnTo>
                    <a:pt x="17" y="69"/>
                  </a:lnTo>
                  <a:lnTo>
                    <a:pt x="17" y="69"/>
                  </a:lnTo>
                  <a:lnTo>
                    <a:pt x="17" y="69"/>
                  </a:lnTo>
                  <a:lnTo>
                    <a:pt x="17" y="69"/>
                  </a:lnTo>
                  <a:lnTo>
                    <a:pt x="17" y="69"/>
                  </a:lnTo>
                  <a:lnTo>
                    <a:pt x="17" y="69"/>
                  </a:lnTo>
                  <a:lnTo>
                    <a:pt x="17" y="69"/>
                  </a:lnTo>
                  <a:lnTo>
                    <a:pt x="17" y="69"/>
                  </a:lnTo>
                  <a:lnTo>
                    <a:pt x="17" y="71"/>
                  </a:lnTo>
                  <a:lnTo>
                    <a:pt x="17" y="71"/>
                  </a:lnTo>
                  <a:lnTo>
                    <a:pt x="17" y="71"/>
                  </a:lnTo>
                  <a:lnTo>
                    <a:pt x="17" y="71"/>
                  </a:lnTo>
                  <a:lnTo>
                    <a:pt x="19" y="74"/>
                  </a:lnTo>
                  <a:lnTo>
                    <a:pt x="19" y="74"/>
                  </a:lnTo>
                  <a:lnTo>
                    <a:pt x="19" y="74"/>
                  </a:lnTo>
                  <a:lnTo>
                    <a:pt x="17" y="74"/>
                  </a:lnTo>
                  <a:lnTo>
                    <a:pt x="17" y="74"/>
                  </a:lnTo>
                  <a:lnTo>
                    <a:pt x="17" y="74"/>
                  </a:lnTo>
                  <a:lnTo>
                    <a:pt x="17" y="74"/>
                  </a:lnTo>
                  <a:lnTo>
                    <a:pt x="15" y="71"/>
                  </a:lnTo>
                  <a:lnTo>
                    <a:pt x="15" y="71"/>
                  </a:lnTo>
                  <a:lnTo>
                    <a:pt x="15" y="74"/>
                  </a:lnTo>
                  <a:lnTo>
                    <a:pt x="15" y="74"/>
                  </a:lnTo>
                  <a:lnTo>
                    <a:pt x="15" y="74"/>
                  </a:lnTo>
                  <a:lnTo>
                    <a:pt x="15" y="71"/>
                  </a:lnTo>
                  <a:lnTo>
                    <a:pt x="15" y="71"/>
                  </a:lnTo>
                  <a:lnTo>
                    <a:pt x="15" y="71"/>
                  </a:lnTo>
                  <a:lnTo>
                    <a:pt x="12" y="71"/>
                  </a:lnTo>
                  <a:lnTo>
                    <a:pt x="12" y="71"/>
                  </a:lnTo>
                  <a:lnTo>
                    <a:pt x="12" y="71"/>
                  </a:lnTo>
                  <a:lnTo>
                    <a:pt x="12" y="71"/>
                  </a:lnTo>
                  <a:lnTo>
                    <a:pt x="12" y="71"/>
                  </a:lnTo>
                  <a:lnTo>
                    <a:pt x="10" y="71"/>
                  </a:lnTo>
                  <a:lnTo>
                    <a:pt x="10" y="71"/>
                  </a:lnTo>
                  <a:lnTo>
                    <a:pt x="10" y="74"/>
                  </a:lnTo>
                  <a:lnTo>
                    <a:pt x="10" y="74"/>
                  </a:lnTo>
                  <a:lnTo>
                    <a:pt x="10" y="74"/>
                  </a:lnTo>
                  <a:lnTo>
                    <a:pt x="10" y="74"/>
                  </a:lnTo>
                  <a:lnTo>
                    <a:pt x="10" y="74"/>
                  </a:lnTo>
                  <a:lnTo>
                    <a:pt x="10" y="76"/>
                  </a:lnTo>
                  <a:lnTo>
                    <a:pt x="10" y="76"/>
                  </a:lnTo>
                  <a:lnTo>
                    <a:pt x="10" y="76"/>
                  </a:lnTo>
                  <a:lnTo>
                    <a:pt x="10" y="76"/>
                  </a:lnTo>
                  <a:lnTo>
                    <a:pt x="10" y="76"/>
                  </a:lnTo>
                  <a:lnTo>
                    <a:pt x="10" y="76"/>
                  </a:lnTo>
                  <a:lnTo>
                    <a:pt x="10" y="76"/>
                  </a:lnTo>
                  <a:lnTo>
                    <a:pt x="8" y="76"/>
                  </a:lnTo>
                  <a:lnTo>
                    <a:pt x="5" y="78"/>
                  </a:lnTo>
                  <a:lnTo>
                    <a:pt x="5" y="81"/>
                  </a:lnTo>
                  <a:lnTo>
                    <a:pt x="5" y="81"/>
                  </a:lnTo>
                  <a:lnTo>
                    <a:pt x="5" y="81"/>
                  </a:lnTo>
                  <a:lnTo>
                    <a:pt x="5" y="83"/>
                  </a:lnTo>
                  <a:lnTo>
                    <a:pt x="5" y="83"/>
                  </a:lnTo>
                  <a:lnTo>
                    <a:pt x="5" y="86"/>
                  </a:lnTo>
                  <a:lnTo>
                    <a:pt x="5" y="86"/>
                  </a:lnTo>
                  <a:lnTo>
                    <a:pt x="5" y="86"/>
                  </a:lnTo>
                  <a:lnTo>
                    <a:pt x="5" y="88"/>
                  </a:lnTo>
                  <a:lnTo>
                    <a:pt x="0" y="90"/>
                  </a:lnTo>
                  <a:lnTo>
                    <a:pt x="0" y="93"/>
                  </a:lnTo>
                  <a:lnTo>
                    <a:pt x="0" y="97"/>
                  </a:lnTo>
                  <a:lnTo>
                    <a:pt x="0" y="100"/>
                  </a:lnTo>
                  <a:lnTo>
                    <a:pt x="0" y="102"/>
                  </a:lnTo>
                  <a:lnTo>
                    <a:pt x="0" y="107"/>
                  </a:lnTo>
                  <a:lnTo>
                    <a:pt x="0" y="109"/>
                  </a:lnTo>
                  <a:lnTo>
                    <a:pt x="0" y="109"/>
                  </a:lnTo>
                  <a:lnTo>
                    <a:pt x="5" y="112"/>
                  </a:lnTo>
                  <a:lnTo>
                    <a:pt x="10" y="116"/>
                  </a:lnTo>
                  <a:lnTo>
                    <a:pt x="12" y="119"/>
                  </a:lnTo>
                  <a:lnTo>
                    <a:pt x="17" y="121"/>
                  </a:lnTo>
                  <a:lnTo>
                    <a:pt x="24" y="126"/>
                  </a:lnTo>
                  <a:lnTo>
                    <a:pt x="31" y="131"/>
                  </a:lnTo>
                  <a:lnTo>
                    <a:pt x="31" y="131"/>
                  </a:lnTo>
                  <a:lnTo>
                    <a:pt x="31" y="133"/>
                  </a:lnTo>
                  <a:lnTo>
                    <a:pt x="31" y="135"/>
                  </a:lnTo>
                  <a:lnTo>
                    <a:pt x="31" y="142"/>
                  </a:lnTo>
                  <a:lnTo>
                    <a:pt x="31" y="147"/>
                  </a:lnTo>
                  <a:lnTo>
                    <a:pt x="31" y="149"/>
                  </a:lnTo>
                  <a:lnTo>
                    <a:pt x="31" y="149"/>
                  </a:lnTo>
                  <a:lnTo>
                    <a:pt x="31" y="149"/>
                  </a:lnTo>
                  <a:lnTo>
                    <a:pt x="31" y="152"/>
                  </a:lnTo>
                  <a:lnTo>
                    <a:pt x="31" y="152"/>
                  </a:lnTo>
                  <a:lnTo>
                    <a:pt x="31" y="152"/>
                  </a:lnTo>
                  <a:lnTo>
                    <a:pt x="29" y="154"/>
                  </a:lnTo>
                  <a:lnTo>
                    <a:pt x="29" y="154"/>
                  </a:lnTo>
                  <a:lnTo>
                    <a:pt x="29" y="154"/>
                  </a:lnTo>
                  <a:lnTo>
                    <a:pt x="31" y="157"/>
                  </a:lnTo>
                  <a:lnTo>
                    <a:pt x="31" y="157"/>
                  </a:lnTo>
                  <a:lnTo>
                    <a:pt x="31" y="157"/>
                  </a:lnTo>
                  <a:lnTo>
                    <a:pt x="34" y="159"/>
                  </a:lnTo>
                  <a:lnTo>
                    <a:pt x="34" y="164"/>
                  </a:lnTo>
                  <a:lnTo>
                    <a:pt x="34" y="166"/>
                  </a:lnTo>
                  <a:lnTo>
                    <a:pt x="36" y="168"/>
                  </a:lnTo>
                  <a:lnTo>
                    <a:pt x="36" y="168"/>
                  </a:lnTo>
                  <a:lnTo>
                    <a:pt x="38" y="173"/>
                  </a:lnTo>
                  <a:lnTo>
                    <a:pt x="43" y="175"/>
                  </a:lnTo>
                  <a:lnTo>
                    <a:pt x="43" y="178"/>
                  </a:lnTo>
                  <a:lnTo>
                    <a:pt x="45" y="180"/>
                  </a:lnTo>
                  <a:lnTo>
                    <a:pt x="45" y="180"/>
                  </a:lnTo>
                  <a:lnTo>
                    <a:pt x="45" y="187"/>
                  </a:lnTo>
                  <a:lnTo>
                    <a:pt x="45" y="194"/>
                  </a:lnTo>
                  <a:lnTo>
                    <a:pt x="45" y="199"/>
                  </a:lnTo>
                  <a:lnTo>
                    <a:pt x="45" y="206"/>
                  </a:lnTo>
                  <a:lnTo>
                    <a:pt x="45" y="206"/>
                  </a:lnTo>
                  <a:lnTo>
                    <a:pt x="45" y="209"/>
                  </a:lnTo>
                  <a:lnTo>
                    <a:pt x="45" y="209"/>
                  </a:lnTo>
                  <a:lnTo>
                    <a:pt x="48" y="211"/>
                  </a:lnTo>
                  <a:lnTo>
                    <a:pt x="48" y="211"/>
                  </a:lnTo>
                  <a:lnTo>
                    <a:pt x="48" y="211"/>
                  </a:lnTo>
                  <a:lnTo>
                    <a:pt x="45" y="213"/>
                  </a:lnTo>
                  <a:lnTo>
                    <a:pt x="45" y="216"/>
                  </a:lnTo>
                  <a:lnTo>
                    <a:pt x="45" y="216"/>
                  </a:lnTo>
                  <a:lnTo>
                    <a:pt x="45" y="218"/>
                  </a:lnTo>
                  <a:lnTo>
                    <a:pt x="45" y="218"/>
                  </a:lnTo>
                  <a:lnTo>
                    <a:pt x="45" y="218"/>
                  </a:lnTo>
                  <a:lnTo>
                    <a:pt x="45" y="218"/>
                  </a:lnTo>
                  <a:lnTo>
                    <a:pt x="45" y="218"/>
                  </a:lnTo>
                  <a:lnTo>
                    <a:pt x="45" y="223"/>
                  </a:lnTo>
                  <a:lnTo>
                    <a:pt x="45" y="228"/>
                  </a:lnTo>
                  <a:lnTo>
                    <a:pt x="45" y="237"/>
                  </a:lnTo>
                  <a:lnTo>
                    <a:pt x="45" y="246"/>
                  </a:lnTo>
                  <a:lnTo>
                    <a:pt x="45" y="256"/>
                  </a:lnTo>
                  <a:lnTo>
                    <a:pt x="45" y="258"/>
                  </a:lnTo>
                  <a:lnTo>
                    <a:pt x="45" y="263"/>
                  </a:lnTo>
                  <a:lnTo>
                    <a:pt x="45" y="268"/>
                  </a:lnTo>
                  <a:lnTo>
                    <a:pt x="45" y="275"/>
                  </a:lnTo>
                  <a:lnTo>
                    <a:pt x="45" y="282"/>
                  </a:lnTo>
                  <a:lnTo>
                    <a:pt x="45" y="291"/>
                  </a:lnTo>
                  <a:lnTo>
                    <a:pt x="45" y="291"/>
                  </a:lnTo>
                  <a:lnTo>
                    <a:pt x="41" y="291"/>
                  </a:lnTo>
                  <a:lnTo>
                    <a:pt x="43" y="294"/>
                  </a:lnTo>
                  <a:lnTo>
                    <a:pt x="43" y="296"/>
                  </a:lnTo>
                  <a:lnTo>
                    <a:pt x="43" y="296"/>
                  </a:lnTo>
                  <a:lnTo>
                    <a:pt x="43" y="296"/>
                  </a:lnTo>
                  <a:lnTo>
                    <a:pt x="43" y="296"/>
                  </a:lnTo>
                  <a:lnTo>
                    <a:pt x="43" y="299"/>
                  </a:lnTo>
                  <a:lnTo>
                    <a:pt x="43" y="301"/>
                  </a:lnTo>
                  <a:lnTo>
                    <a:pt x="43" y="301"/>
                  </a:lnTo>
                  <a:lnTo>
                    <a:pt x="43" y="301"/>
                  </a:lnTo>
                  <a:lnTo>
                    <a:pt x="45" y="303"/>
                  </a:lnTo>
                  <a:lnTo>
                    <a:pt x="45" y="303"/>
                  </a:lnTo>
                  <a:lnTo>
                    <a:pt x="45" y="306"/>
                  </a:lnTo>
                  <a:lnTo>
                    <a:pt x="43" y="306"/>
                  </a:lnTo>
                  <a:lnTo>
                    <a:pt x="43" y="306"/>
                  </a:lnTo>
                  <a:lnTo>
                    <a:pt x="43" y="308"/>
                  </a:lnTo>
                  <a:lnTo>
                    <a:pt x="43" y="308"/>
                  </a:lnTo>
                  <a:lnTo>
                    <a:pt x="43" y="308"/>
                  </a:lnTo>
                  <a:lnTo>
                    <a:pt x="45" y="310"/>
                  </a:lnTo>
                  <a:lnTo>
                    <a:pt x="45" y="310"/>
                  </a:lnTo>
                  <a:lnTo>
                    <a:pt x="45" y="310"/>
                  </a:lnTo>
                  <a:lnTo>
                    <a:pt x="43" y="310"/>
                  </a:lnTo>
                  <a:lnTo>
                    <a:pt x="45" y="313"/>
                  </a:lnTo>
                  <a:lnTo>
                    <a:pt x="45" y="313"/>
                  </a:lnTo>
                  <a:lnTo>
                    <a:pt x="45" y="313"/>
                  </a:lnTo>
                  <a:lnTo>
                    <a:pt x="45" y="313"/>
                  </a:lnTo>
                  <a:lnTo>
                    <a:pt x="45" y="313"/>
                  </a:lnTo>
                  <a:lnTo>
                    <a:pt x="45" y="313"/>
                  </a:lnTo>
                  <a:lnTo>
                    <a:pt x="48" y="313"/>
                  </a:lnTo>
                  <a:lnTo>
                    <a:pt x="48" y="313"/>
                  </a:lnTo>
                  <a:lnTo>
                    <a:pt x="48" y="315"/>
                  </a:lnTo>
                  <a:lnTo>
                    <a:pt x="48" y="315"/>
                  </a:lnTo>
                  <a:lnTo>
                    <a:pt x="48" y="315"/>
                  </a:lnTo>
                  <a:lnTo>
                    <a:pt x="48" y="315"/>
                  </a:lnTo>
                  <a:lnTo>
                    <a:pt x="48" y="317"/>
                  </a:lnTo>
                  <a:lnTo>
                    <a:pt x="48" y="317"/>
                  </a:lnTo>
                  <a:lnTo>
                    <a:pt x="48" y="317"/>
                  </a:lnTo>
                  <a:lnTo>
                    <a:pt x="50" y="317"/>
                  </a:lnTo>
                  <a:lnTo>
                    <a:pt x="50" y="320"/>
                  </a:lnTo>
                  <a:lnTo>
                    <a:pt x="50" y="320"/>
                  </a:lnTo>
                  <a:lnTo>
                    <a:pt x="52" y="322"/>
                  </a:lnTo>
                  <a:lnTo>
                    <a:pt x="52" y="325"/>
                  </a:lnTo>
                  <a:lnTo>
                    <a:pt x="55" y="329"/>
                  </a:lnTo>
                  <a:lnTo>
                    <a:pt x="52" y="329"/>
                  </a:lnTo>
                  <a:lnTo>
                    <a:pt x="45" y="332"/>
                  </a:lnTo>
                  <a:lnTo>
                    <a:pt x="45" y="332"/>
                  </a:lnTo>
                  <a:lnTo>
                    <a:pt x="45" y="332"/>
                  </a:lnTo>
                  <a:lnTo>
                    <a:pt x="60" y="329"/>
                  </a:lnTo>
                  <a:lnTo>
                    <a:pt x="79" y="327"/>
                  </a:lnTo>
                  <a:lnTo>
                    <a:pt x="83" y="327"/>
                  </a:lnTo>
                  <a:lnTo>
                    <a:pt x="105" y="325"/>
                  </a:lnTo>
                  <a:lnTo>
                    <a:pt x="105" y="325"/>
                  </a:lnTo>
                  <a:lnTo>
                    <a:pt x="105" y="322"/>
                  </a:lnTo>
                  <a:lnTo>
                    <a:pt x="105" y="320"/>
                  </a:lnTo>
                  <a:lnTo>
                    <a:pt x="105" y="317"/>
                  </a:lnTo>
                  <a:lnTo>
                    <a:pt x="105" y="317"/>
                  </a:lnTo>
                  <a:lnTo>
                    <a:pt x="105" y="315"/>
                  </a:lnTo>
                  <a:lnTo>
                    <a:pt x="105" y="313"/>
                  </a:lnTo>
                  <a:lnTo>
                    <a:pt x="105" y="310"/>
                  </a:lnTo>
                  <a:lnTo>
                    <a:pt x="105" y="310"/>
                  </a:lnTo>
                  <a:lnTo>
                    <a:pt x="105" y="308"/>
                  </a:lnTo>
                  <a:lnTo>
                    <a:pt x="107" y="308"/>
                  </a:lnTo>
                  <a:lnTo>
                    <a:pt x="107" y="308"/>
                  </a:lnTo>
                  <a:lnTo>
                    <a:pt x="107" y="306"/>
                  </a:lnTo>
                  <a:lnTo>
                    <a:pt x="107" y="303"/>
                  </a:lnTo>
                  <a:lnTo>
                    <a:pt x="107" y="303"/>
                  </a:lnTo>
                  <a:lnTo>
                    <a:pt x="107" y="303"/>
                  </a:lnTo>
                  <a:lnTo>
                    <a:pt x="107" y="303"/>
                  </a:lnTo>
                  <a:lnTo>
                    <a:pt x="105" y="303"/>
                  </a:lnTo>
                  <a:lnTo>
                    <a:pt x="105" y="303"/>
                  </a:lnTo>
                  <a:lnTo>
                    <a:pt x="105" y="303"/>
                  </a:lnTo>
                  <a:lnTo>
                    <a:pt x="105" y="301"/>
                  </a:lnTo>
                  <a:lnTo>
                    <a:pt x="105" y="301"/>
                  </a:lnTo>
                  <a:lnTo>
                    <a:pt x="105" y="299"/>
                  </a:lnTo>
                  <a:lnTo>
                    <a:pt x="105" y="296"/>
                  </a:lnTo>
                  <a:lnTo>
                    <a:pt x="105" y="294"/>
                  </a:lnTo>
                  <a:lnTo>
                    <a:pt x="105" y="291"/>
                  </a:lnTo>
                  <a:lnTo>
                    <a:pt x="105" y="289"/>
                  </a:lnTo>
                  <a:lnTo>
                    <a:pt x="107" y="289"/>
                  </a:lnTo>
                  <a:lnTo>
                    <a:pt x="107" y="289"/>
                  </a:lnTo>
                  <a:lnTo>
                    <a:pt x="107" y="289"/>
                  </a:lnTo>
                  <a:lnTo>
                    <a:pt x="107" y="289"/>
                  </a:lnTo>
                  <a:lnTo>
                    <a:pt x="107" y="289"/>
                  </a:lnTo>
                  <a:lnTo>
                    <a:pt x="107" y="287"/>
                  </a:lnTo>
                  <a:lnTo>
                    <a:pt x="105" y="287"/>
                  </a:lnTo>
                  <a:lnTo>
                    <a:pt x="105" y="284"/>
                  </a:lnTo>
                  <a:lnTo>
                    <a:pt x="105" y="284"/>
                  </a:lnTo>
                  <a:lnTo>
                    <a:pt x="105" y="284"/>
                  </a:lnTo>
                  <a:lnTo>
                    <a:pt x="107" y="284"/>
                  </a:lnTo>
                  <a:lnTo>
                    <a:pt x="107" y="284"/>
                  </a:lnTo>
                  <a:lnTo>
                    <a:pt x="107" y="282"/>
                  </a:lnTo>
                  <a:lnTo>
                    <a:pt x="107" y="282"/>
                  </a:lnTo>
                  <a:lnTo>
                    <a:pt x="105" y="268"/>
                  </a:lnTo>
                  <a:lnTo>
                    <a:pt x="105" y="268"/>
                  </a:lnTo>
                  <a:lnTo>
                    <a:pt x="107" y="268"/>
                  </a:lnTo>
                  <a:lnTo>
                    <a:pt x="107" y="268"/>
                  </a:lnTo>
                  <a:lnTo>
                    <a:pt x="107" y="268"/>
                  </a:lnTo>
                  <a:lnTo>
                    <a:pt x="107" y="268"/>
                  </a:lnTo>
                  <a:lnTo>
                    <a:pt x="107" y="268"/>
                  </a:lnTo>
                  <a:lnTo>
                    <a:pt x="109" y="268"/>
                  </a:lnTo>
                  <a:lnTo>
                    <a:pt x="109" y="265"/>
                  </a:lnTo>
                  <a:lnTo>
                    <a:pt x="107" y="263"/>
                  </a:lnTo>
                  <a:lnTo>
                    <a:pt x="105" y="261"/>
                  </a:lnTo>
                  <a:lnTo>
                    <a:pt x="105" y="258"/>
                  </a:lnTo>
                  <a:lnTo>
                    <a:pt x="105" y="256"/>
                  </a:lnTo>
                  <a:lnTo>
                    <a:pt x="105" y="256"/>
                  </a:lnTo>
                  <a:lnTo>
                    <a:pt x="105" y="249"/>
                  </a:lnTo>
                  <a:lnTo>
                    <a:pt x="105" y="246"/>
                  </a:lnTo>
                  <a:lnTo>
                    <a:pt x="105" y="246"/>
                  </a:lnTo>
                  <a:lnTo>
                    <a:pt x="102" y="244"/>
                  </a:lnTo>
                  <a:lnTo>
                    <a:pt x="102" y="244"/>
                  </a:lnTo>
                  <a:lnTo>
                    <a:pt x="102" y="244"/>
                  </a:lnTo>
                  <a:lnTo>
                    <a:pt x="102" y="242"/>
                  </a:lnTo>
                  <a:lnTo>
                    <a:pt x="102" y="242"/>
                  </a:lnTo>
                  <a:lnTo>
                    <a:pt x="102" y="242"/>
                  </a:lnTo>
                  <a:lnTo>
                    <a:pt x="102" y="242"/>
                  </a:lnTo>
                  <a:lnTo>
                    <a:pt x="102" y="242"/>
                  </a:lnTo>
                  <a:lnTo>
                    <a:pt x="102" y="237"/>
                  </a:lnTo>
                  <a:lnTo>
                    <a:pt x="105" y="235"/>
                  </a:lnTo>
                  <a:lnTo>
                    <a:pt x="105" y="230"/>
                  </a:lnTo>
                  <a:lnTo>
                    <a:pt x="105" y="230"/>
                  </a:lnTo>
                  <a:lnTo>
                    <a:pt x="105" y="230"/>
                  </a:lnTo>
                  <a:lnTo>
                    <a:pt x="105" y="228"/>
                  </a:lnTo>
                  <a:lnTo>
                    <a:pt x="105" y="228"/>
                  </a:lnTo>
                  <a:lnTo>
                    <a:pt x="105" y="225"/>
                  </a:lnTo>
                  <a:lnTo>
                    <a:pt x="105" y="225"/>
                  </a:lnTo>
                  <a:lnTo>
                    <a:pt x="105" y="223"/>
                  </a:lnTo>
                  <a:lnTo>
                    <a:pt x="102" y="220"/>
                  </a:lnTo>
                  <a:lnTo>
                    <a:pt x="102" y="220"/>
                  </a:lnTo>
                  <a:lnTo>
                    <a:pt x="102" y="218"/>
                  </a:lnTo>
                  <a:lnTo>
                    <a:pt x="105" y="216"/>
                  </a:lnTo>
                  <a:lnTo>
                    <a:pt x="105" y="216"/>
                  </a:lnTo>
                  <a:lnTo>
                    <a:pt x="105" y="216"/>
                  </a:lnTo>
                  <a:lnTo>
                    <a:pt x="105" y="216"/>
                  </a:lnTo>
                  <a:lnTo>
                    <a:pt x="105" y="213"/>
                  </a:lnTo>
                  <a:lnTo>
                    <a:pt x="105" y="213"/>
                  </a:lnTo>
                  <a:lnTo>
                    <a:pt x="105" y="211"/>
                  </a:lnTo>
                  <a:lnTo>
                    <a:pt x="105" y="211"/>
                  </a:lnTo>
                  <a:lnTo>
                    <a:pt x="105" y="209"/>
                  </a:lnTo>
                  <a:lnTo>
                    <a:pt x="105" y="197"/>
                  </a:lnTo>
                  <a:lnTo>
                    <a:pt x="105" y="194"/>
                  </a:lnTo>
                  <a:lnTo>
                    <a:pt x="105" y="194"/>
                  </a:lnTo>
                  <a:lnTo>
                    <a:pt x="105" y="194"/>
                  </a:lnTo>
                  <a:lnTo>
                    <a:pt x="107" y="194"/>
                  </a:lnTo>
                  <a:lnTo>
                    <a:pt x="107" y="194"/>
                  </a:lnTo>
                  <a:lnTo>
                    <a:pt x="107" y="194"/>
                  </a:lnTo>
                  <a:lnTo>
                    <a:pt x="107" y="192"/>
                  </a:lnTo>
                  <a:lnTo>
                    <a:pt x="107" y="192"/>
                  </a:lnTo>
                  <a:lnTo>
                    <a:pt x="107" y="192"/>
                  </a:lnTo>
                  <a:lnTo>
                    <a:pt x="107" y="190"/>
                  </a:lnTo>
                  <a:lnTo>
                    <a:pt x="107" y="190"/>
                  </a:lnTo>
                  <a:lnTo>
                    <a:pt x="107" y="190"/>
                  </a:lnTo>
                  <a:lnTo>
                    <a:pt x="107" y="187"/>
                  </a:lnTo>
                  <a:lnTo>
                    <a:pt x="107" y="187"/>
                  </a:lnTo>
                  <a:lnTo>
                    <a:pt x="107" y="187"/>
                  </a:lnTo>
                  <a:lnTo>
                    <a:pt x="107" y="187"/>
                  </a:lnTo>
                  <a:lnTo>
                    <a:pt x="107" y="187"/>
                  </a:lnTo>
                  <a:lnTo>
                    <a:pt x="107" y="187"/>
                  </a:lnTo>
                  <a:lnTo>
                    <a:pt x="107" y="185"/>
                  </a:lnTo>
                  <a:lnTo>
                    <a:pt x="107" y="183"/>
                  </a:lnTo>
                  <a:lnTo>
                    <a:pt x="107" y="180"/>
                  </a:lnTo>
                  <a:lnTo>
                    <a:pt x="112" y="180"/>
                  </a:lnTo>
                  <a:lnTo>
                    <a:pt x="112" y="180"/>
                  </a:lnTo>
                  <a:lnTo>
                    <a:pt x="112" y="180"/>
                  </a:lnTo>
                  <a:lnTo>
                    <a:pt x="112" y="180"/>
                  </a:lnTo>
                  <a:lnTo>
                    <a:pt x="114" y="180"/>
                  </a:lnTo>
                  <a:lnTo>
                    <a:pt x="114" y="180"/>
                  </a:lnTo>
                  <a:lnTo>
                    <a:pt x="116" y="180"/>
                  </a:lnTo>
                  <a:lnTo>
                    <a:pt x="116" y="180"/>
                  </a:lnTo>
                  <a:lnTo>
                    <a:pt x="116" y="180"/>
                  </a:lnTo>
                  <a:lnTo>
                    <a:pt x="116" y="180"/>
                  </a:lnTo>
                  <a:lnTo>
                    <a:pt x="119" y="180"/>
                  </a:lnTo>
                  <a:lnTo>
                    <a:pt x="119" y="180"/>
                  </a:lnTo>
                  <a:lnTo>
                    <a:pt x="121" y="180"/>
                  </a:lnTo>
                  <a:lnTo>
                    <a:pt x="123" y="178"/>
                  </a:lnTo>
                  <a:lnTo>
                    <a:pt x="123" y="175"/>
                  </a:lnTo>
                  <a:lnTo>
                    <a:pt x="126" y="171"/>
                  </a:lnTo>
                  <a:lnTo>
                    <a:pt x="128" y="168"/>
                  </a:lnTo>
                  <a:lnTo>
                    <a:pt x="128" y="168"/>
                  </a:lnTo>
                  <a:lnTo>
                    <a:pt x="128" y="164"/>
                  </a:lnTo>
                  <a:lnTo>
                    <a:pt x="128" y="164"/>
                  </a:lnTo>
                  <a:lnTo>
                    <a:pt x="126" y="161"/>
                  </a:lnTo>
                  <a:lnTo>
                    <a:pt x="126" y="161"/>
                  </a:lnTo>
                  <a:lnTo>
                    <a:pt x="126" y="159"/>
                  </a:lnTo>
                  <a:lnTo>
                    <a:pt x="128" y="157"/>
                  </a:lnTo>
                  <a:lnTo>
                    <a:pt x="128" y="157"/>
                  </a:lnTo>
                  <a:lnTo>
                    <a:pt x="128" y="157"/>
                  </a:lnTo>
                  <a:lnTo>
                    <a:pt x="128" y="157"/>
                  </a:lnTo>
                  <a:lnTo>
                    <a:pt x="133" y="152"/>
                  </a:lnTo>
                  <a:lnTo>
                    <a:pt x="133" y="152"/>
                  </a:lnTo>
                  <a:lnTo>
                    <a:pt x="133" y="152"/>
                  </a:lnTo>
                  <a:lnTo>
                    <a:pt x="133" y="149"/>
                  </a:lnTo>
                  <a:lnTo>
                    <a:pt x="133" y="149"/>
                  </a:lnTo>
                  <a:lnTo>
                    <a:pt x="133" y="149"/>
                  </a:lnTo>
                  <a:lnTo>
                    <a:pt x="135" y="149"/>
                  </a:lnTo>
                  <a:lnTo>
                    <a:pt x="135" y="149"/>
                  </a:lnTo>
                  <a:lnTo>
                    <a:pt x="138" y="147"/>
                  </a:lnTo>
                  <a:lnTo>
                    <a:pt x="138" y="147"/>
                  </a:lnTo>
                  <a:lnTo>
                    <a:pt x="138" y="145"/>
                  </a:lnTo>
                  <a:lnTo>
                    <a:pt x="135" y="142"/>
                  </a:lnTo>
                  <a:lnTo>
                    <a:pt x="135" y="142"/>
                  </a:lnTo>
                  <a:lnTo>
                    <a:pt x="135" y="142"/>
                  </a:lnTo>
                  <a:lnTo>
                    <a:pt x="138" y="140"/>
                  </a:lnTo>
                  <a:lnTo>
                    <a:pt x="138" y="140"/>
                  </a:lnTo>
                  <a:lnTo>
                    <a:pt x="142" y="138"/>
                  </a:lnTo>
                  <a:lnTo>
                    <a:pt x="142" y="138"/>
                  </a:lnTo>
                  <a:lnTo>
                    <a:pt x="147" y="138"/>
                  </a:lnTo>
                  <a:lnTo>
                    <a:pt x="147" y="138"/>
                  </a:lnTo>
                  <a:lnTo>
                    <a:pt x="149" y="135"/>
                  </a:lnTo>
                  <a:lnTo>
                    <a:pt x="152" y="133"/>
                  </a:lnTo>
                  <a:lnTo>
                    <a:pt x="152" y="131"/>
                  </a:lnTo>
                  <a:lnTo>
                    <a:pt x="152" y="126"/>
                  </a:lnTo>
                  <a:lnTo>
                    <a:pt x="152" y="126"/>
                  </a:lnTo>
                  <a:lnTo>
                    <a:pt x="152" y="126"/>
                  </a:lnTo>
                  <a:lnTo>
                    <a:pt x="154" y="123"/>
                  </a:lnTo>
                  <a:lnTo>
                    <a:pt x="154" y="123"/>
                  </a:lnTo>
                  <a:lnTo>
                    <a:pt x="154" y="123"/>
                  </a:lnTo>
                  <a:lnTo>
                    <a:pt x="154" y="123"/>
                  </a:lnTo>
                  <a:lnTo>
                    <a:pt x="154" y="121"/>
                  </a:lnTo>
                  <a:lnTo>
                    <a:pt x="154" y="121"/>
                  </a:lnTo>
                  <a:lnTo>
                    <a:pt x="154" y="121"/>
                  </a:lnTo>
                  <a:lnTo>
                    <a:pt x="152" y="116"/>
                  </a:lnTo>
                  <a:lnTo>
                    <a:pt x="149" y="114"/>
                  </a:lnTo>
                  <a:lnTo>
                    <a:pt x="149" y="114"/>
                  </a:lnTo>
                  <a:lnTo>
                    <a:pt x="152" y="112"/>
                  </a:lnTo>
                  <a:lnTo>
                    <a:pt x="152" y="109"/>
                  </a:lnTo>
                  <a:lnTo>
                    <a:pt x="152" y="109"/>
                  </a:lnTo>
                  <a:lnTo>
                    <a:pt x="152" y="107"/>
                  </a:lnTo>
                  <a:lnTo>
                    <a:pt x="152" y="107"/>
                  </a:lnTo>
                  <a:lnTo>
                    <a:pt x="154" y="107"/>
                  </a:lnTo>
                  <a:lnTo>
                    <a:pt x="154" y="107"/>
                  </a:lnTo>
                  <a:lnTo>
                    <a:pt x="154" y="104"/>
                  </a:lnTo>
                  <a:lnTo>
                    <a:pt x="157" y="107"/>
                  </a:lnTo>
                  <a:lnTo>
                    <a:pt x="159" y="107"/>
                  </a:lnTo>
                  <a:lnTo>
                    <a:pt x="161" y="107"/>
                  </a:lnTo>
                  <a:lnTo>
                    <a:pt x="161" y="107"/>
                  </a:lnTo>
                  <a:lnTo>
                    <a:pt x="161" y="104"/>
                  </a:lnTo>
                  <a:lnTo>
                    <a:pt x="161" y="102"/>
                  </a:lnTo>
                  <a:lnTo>
                    <a:pt x="161" y="102"/>
                  </a:lnTo>
                  <a:lnTo>
                    <a:pt x="164" y="97"/>
                  </a:lnTo>
                  <a:lnTo>
                    <a:pt x="164" y="97"/>
                  </a:lnTo>
                  <a:lnTo>
                    <a:pt x="164" y="95"/>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46" name="Freeform 65">
              <a:extLst>
                <a:ext uri="{FF2B5EF4-FFF2-40B4-BE49-F238E27FC236}">
                  <a16:creationId xmlns:a16="http://schemas.microsoft.com/office/drawing/2014/main" id="{18627FE4-1E97-223A-7570-CC766ED0794F}"/>
                </a:ext>
              </a:extLst>
            </p:cNvPr>
            <p:cNvSpPr>
              <a:spLocks noEditPoints="1"/>
            </p:cNvSpPr>
            <p:nvPr/>
          </p:nvSpPr>
          <p:spPr bwMode="auto">
            <a:xfrm>
              <a:off x="7916441" y="3628337"/>
              <a:ext cx="844314" cy="943645"/>
            </a:xfrm>
            <a:custGeom>
              <a:avLst/>
              <a:gdLst>
                <a:gd name="T0" fmla="*/ 654 w 663"/>
                <a:gd name="T1" fmla="*/ 353 h 741"/>
                <a:gd name="T2" fmla="*/ 597 w 663"/>
                <a:gd name="T3" fmla="*/ 358 h 741"/>
                <a:gd name="T4" fmla="*/ 564 w 663"/>
                <a:gd name="T5" fmla="*/ 353 h 741"/>
                <a:gd name="T6" fmla="*/ 568 w 663"/>
                <a:gd name="T7" fmla="*/ 325 h 741"/>
                <a:gd name="T8" fmla="*/ 554 w 663"/>
                <a:gd name="T9" fmla="*/ 289 h 741"/>
                <a:gd name="T10" fmla="*/ 547 w 663"/>
                <a:gd name="T11" fmla="*/ 237 h 741"/>
                <a:gd name="T12" fmla="*/ 545 w 663"/>
                <a:gd name="T13" fmla="*/ 201 h 741"/>
                <a:gd name="T14" fmla="*/ 545 w 663"/>
                <a:gd name="T15" fmla="*/ 171 h 741"/>
                <a:gd name="T16" fmla="*/ 542 w 663"/>
                <a:gd name="T17" fmla="*/ 157 h 741"/>
                <a:gd name="T18" fmla="*/ 474 w 663"/>
                <a:gd name="T19" fmla="*/ 152 h 741"/>
                <a:gd name="T20" fmla="*/ 419 w 663"/>
                <a:gd name="T21" fmla="*/ 159 h 741"/>
                <a:gd name="T22" fmla="*/ 381 w 663"/>
                <a:gd name="T23" fmla="*/ 192 h 741"/>
                <a:gd name="T24" fmla="*/ 344 w 663"/>
                <a:gd name="T25" fmla="*/ 197 h 741"/>
                <a:gd name="T26" fmla="*/ 310 w 663"/>
                <a:gd name="T27" fmla="*/ 190 h 741"/>
                <a:gd name="T28" fmla="*/ 306 w 663"/>
                <a:gd name="T29" fmla="*/ 183 h 741"/>
                <a:gd name="T30" fmla="*/ 296 w 663"/>
                <a:gd name="T31" fmla="*/ 166 h 741"/>
                <a:gd name="T32" fmla="*/ 284 w 663"/>
                <a:gd name="T33" fmla="*/ 154 h 741"/>
                <a:gd name="T34" fmla="*/ 280 w 663"/>
                <a:gd name="T35" fmla="*/ 130 h 741"/>
                <a:gd name="T36" fmla="*/ 270 w 663"/>
                <a:gd name="T37" fmla="*/ 109 h 741"/>
                <a:gd name="T38" fmla="*/ 268 w 663"/>
                <a:gd name="T39" fmla="*/ 93 h 741"/>
                <a:gd name="T40" fmla="*/ 254 w 663"/>
                <a:gd name="T41" fmla="*/ 81 h 741"/>
                <a:gd name="T42" fmla="*/ 164 w 663"/>
                <a:gd name="T43" fmla="*/ 78 h 741"/>
                <a:gd name="T44" fmla="*/ 90 w 663"/>
                <a:gd name="T45" fmla="*/ 81 h 741"/>
                <a:gd name="T46" fmla="*/ 55 w 663"/>
                <a:gd name="T47" fmla="*/ 88 h 741"/>
                <a:gd name="T48" fmla="*/ 53 w 663"/>
                <a:gd name="T49" fmla="*/ 126 h 741"/>
                <a:gd name="T50" fmla="*/ 79 w 663"/>
                <a:gd name="T51" fmla="*/ 185 h 741"/>
                <a:gd name="T52" fmla="*/ 93 w 663"/>
                <a:gd name="T53" fmla="*/ 230 h 741"/>
                <a:gd name="T54" fmla="*/ 79 w 663"/>
                <a:gd name="T55" fmla="*/ 244 h 741"/>
                <a:gd name="T56" fmla="*/ 81 w 663"/>
                <a:gd name="T57" fmla="*/ 270 h 741"/>
                <a:gd name="T58" fmla="*/ 100 w 663"/>
                <a:gd name="T59" fmla="*/ 317 h 741"/>
                <a:gd name="T60" fmla="*/ 114 w 663"/>
                <a:gd name="T61" fmla="*/ 372 h 741"/>
                <a:gd name="T62" fmla="*/ 105 w 663"/>
                <a:gd name="T63" fmla="*/ 424 h 741"/>
                <a:gd name="T64" fmla="*/ 83 w 663"/>
                <a:gd name="T65" fmla="*/ 443 h 741"/>
                <a:gd name="T66" fmla="*/ 57 w 663"/>
                <a:gd name="T67" fmla="*/ 474 h 741"/>
                <a:gd name="T68" fmla="*/ 48 w 663"/>
                <a:gd name="T69" fmla="*/ 485 h 741"/>
                <a:gd name="T70" fmla="*/ 41 w 663"/>
                <a:gd name="T71" fmla="*/ 512 h 741"/>
                <a:gd name="T72" fmla="*/ 36 w 663"/>
                <a:gd name="T73" fmla="*/ 528 h 741"/>
                <a:gd name="T74" fmla="*/ 31 w 663"/>
                <a:gd name="T75" fmla="*/ 564 h 741"/>
                <a:gd name="T76" fmla="*/ 22 w 663"/>
                <a:gd name="T77" fmla="*/ 585 h 741"/>
                <a:gd name="T78" fmla="*/ 5 w 663"/>
                <a:gd name="T79" fmla="*/ 623 h 741"/>
                <a:gd name="T80" fmla="*/ 5 w 663"/>
                <a:gd name="T81" fmla="*/ 698 h 741"/>
                <a:gd name="T82" fmla="*/ 29 w 663"/>
                <a:gd name="T83" fmla="*/ 691 h 741"/>
                <a:gd name="T84" fmla="*/ 57 w 663"/>
                <a:gd name="T85" fmla="*/ 691 h 741"/>
                <a:gd name="T86" fmla="*/ 86 w 663"/>
                <a:gd name="T87" fmla="*/ 682 h 741"/>
                <a:gd name="T88" fmla="*/ 124 w 663"/>
                <a:gd name="T89" fmla="*/ 706 h 741"/>
                <a:gd name="T90" fmla="*/ 209 w 663"/>
                <a:gd name="T91" fmla="*/ 706 h 741"/>
                <a:gd name="T92" fmla="*/ 370 w 663"/>
                <a:gd name="T93" fmla="*/ 715 h 741"/>
                <a:gd name="T94" fmla="*/ 429 w 663"/>
                <a:gd name="T95" fmla="*/ 732 h 741"/>
                <a:gd name="T96" fmla="*/ 464 w 663"/>
                <a:gd name="T97" fmla="*/ 732 h 741"/>
                <a:gd name="T98" fmla="*/ 495 w 663"/>
                <a:gd name="T99" fmla="*/ 739 h 741"/>
                <a:gd name="T100" fmla="*/ 611 w 663"/>
                <a:gd name="T101" fmla="*/ 722 h 741"/>
                <a:gd name="T102" fmla="*/ 609 w 663"/>
                <a:gd name="T103" fmla="*/ 703 h 741"/>
                <a:gd name="T104" fmla="*/ 580 w 663"/>
                <a:gd name="T105" fmla="*/ 677 h 741"/>
                <a:gd name="T106" fmla="*/ 561 w 663"/>
                <a:gd name="T107" fmla="*/ 658 h 741"/>
                <a:gd name="T108" fmla="*/ 554 w 663"/>
                <a:gd name="T109" fmla="*/ 642 h 741"/>
                <a:gd name="T110" fmla="*/ 552 w 663"/>
                <a:gd name="T111" fmla="*/ 497 h 741"/>
                <a:gd name="T112" fmla="*/ 658 w 663"/>
                <a:gd name="T113" fmla="*/ 417 h 741"/>
                <a:gd name="T114" fmla="*/ 24 w 663"/>
                <a:gd name="T115" fmla="*/ 36 h 741"/>
                <a:gd name="T116" fmla="*/ 29 w 663"/>
                <a:gd name="T117" fmla="*/ 50 h 741"/>
                <a:gd name="T118" fmla="*/ 48 w 663"/>
                <a:gd name="T119" fmla="*/ 45 h 741"/>
                <a:gd name="T120" fmla="*/ 60 w 663"/>
                <a:gd name="T121" fmla="*/ 24 h 741"/>
                <a:gd name="T122" fmla="*/ 57 w 663"/>
                <a:gd name="T123" fmla="*/ 3 h 741"/>
                <a:gd name="T124" fmla="*/ 29 w 663"/>
                <a:gd name="T125" fmla="*/ 19 h 7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63" h="741">
                  <a:moveTo>
                    <a:pt x="661" y="379"/>
                  </a:moveTo>
                  <a:lnTo>
                    <a:pt x="661" y="379"/>
                  </a:lnTo>
                  <a:lnTo>
                    <a:pt x="663" y="377"/>
                  </a:lnTo>
                  <a:lnTo>
                    <a:pt x="663" y="377"/>
                  </a:lnTo>
                  <a:lnTo>
                    <a:pt x="663" y="377"/>
                  </a:lnTo>
                  <a:lnTo>
                    <a:pt x="661" y="370"/>
                  </a:lnTo>
                  <a:lnTo>
                    <a:pt x="661" y="370"/>
                  </a:lnTo>
                  <a:lnTo>
                    <a:pt x="661" y="362"/>
                  </a:lnTo>
                  <a:lnTo>
                    <a:pt x="661" y="362"/>
                  </a:lnTo>
                  <a:lnTo>
                    <a:pt x="661" y="360"/>
                  </a:lnTo>
                  <a:lnTo>
                    <a:pt x="661" y="358"/>
                  </a:lnTo>
                  <a:lnTo>
                    <a:pt x="661" y="355"/>
                  </a:lnTo>
                  <a:lnTo>
                    <a:pt x="661" y="355"/>
                  </a:lnTo>
                  <a:lnTo>
                    <a:pt x="661" y="353"/>
                  </a:lnTo>
                  <a:lnTo>
                    <a:pt x="661" y="353"/>
                  </a:lnTo>
                  <a:lnTo>
                    <a:pt x="658" y="351"/>
                  </a:lnTo>
                  <a:lnTo>
                    <a:pt x="658" y="351"/>
                  </a:lnTo>
                  <a:lnTo>
                    <a:pt x="658" y="348"/>
                  </a:lnTo>
                  <a:lnTo>
                    <a:pt x="658" y="348"/>
                  </a:lnTo>
                  <a:lnTo>
                    <a:pt x="656" y="348"/>
                  </a:lnTo>
                  <a:lnTo>
                    <a:pt x="656" y="351"/>
                  </a:lnTo>
                  <a:lnTo>
                    <a:pt x="656" y="351"/>
                  </a:lnTo>
                  <a:lnTo>
                    <a:pt x="656" y="353"/>
                  </a:lnTo>
                  <a:lnTo>
                    <a:pt x="656" y="353"/>
                  </a:lnTo>
                  <a:lnTo>
                    <a:pt x="654" y="353"/>
                  </a:lnTo>
                  <a:lnTo>
                    <a:pt x="654" y="353"/>
                  </a:lnTo>
                  <a:lnTo>
                    <a:pt x="654" y="355"/>
                  </a:lnTo>
                  <a:lnTo>
                    <a:pt x="654" y="355"/>
                  </a:lnTo>
                  <a:lnTo>
                    <a:pt x="651" y="355"/>
                  </a:lnTo>
                  <a:lnTo>
                    <a:pt x="649" y="355"/>
                  </a:lnTo>
                  <a:lnTo>
                    <a:pt x="646" y="355"/>
                  </a:lnTo>
                  <a:lnTo>
                    <a:pt x="644" y="355"/>
                  </a:lnTo>
                  <a:lnTo>
                    <a:pt x="642" y="355"/>
                  </a:lnTo>
                  <a:lnTo>
                    <a:pt x="642" y="355"/>
                  </a:lnTo>
                  <a:lnTo>
                    <a:pt x="637" y="353"/>
                  </a:lnTo>
                  <a:lnTo>
                    <a:pt x="632" y="353"/>
                  </a:lnTo>
                  <a:lnTo>
                    <a:pt x="632" y="353"/>
                  </a:lnTo>
                  <a:lnTo>
                    <a:pt x="630" y="353"/>
                  </a:lnTo>
                  <a:lnTo>
                    <a:pt x="628" y="353"/>
                  </a:lnTo>
                  <a:lnTo>
                    <a:pt x="623" y="355"/>
                  </a:lnTo>
                  <a:lnTo>
                    <a:pt x="618" y="358"/>
                  </a:lnTo>
                  <a:lnTo>
                    <a:pt x="613" y="360"/>
                  </a:lnTo>
                  <a:lnTo>
                    <a:pt x="609" y="360"/>
                  </a:lnTo>
                  <a:lnTo>
                    <a:pt x="606" y="360"/>
                  </a:lnTo>
                  <a:lnTo>
                    <a:pt x="604" y="360"/>
                  </a:lnTo>
                  <a:lnTo>
                    <a:pt x="601" y="360"/>
                  </a:lnTo>
                  <a:lnTo>
                    <a:pt x="599" y="358"/>
                  </a:lnTo>
                  <a:lnTo>
                    <a:pt x="599" y="358"/>
                  </a:lnTo>
                  <a:lnTo>
                    <a:pt x="597" y="358"/>
                  </a:lnTo>
                  <a:lnTo>
                    <a:pt x="597" y="358"/>
                  </a:lnTo>
                  <a:lnTo>
                    <a:pt x="594" y="358"/>
                  </a:lnTo>
                  <a:lnTo>
                    <a:pt x="594" y="360"/>
                  </a:lnTo>
                  <a:lnTo>
                    <a:pt x="592" y="360"/>
                  </a:lnTo>
                  <a:lnTo>
                    <a:pt x="590" y="360"/>
                  </a:lnTo>
                  <a:lnTo>
                    <a:pt x="587" y="360"/>
                  </a:lnTo>
                  <a:lnTo>
                    <a:pt x="585" y="358"/>
                  </a:lnTo>
                  <a:lnTo>
                    <a:pt x="583" y="358"/>
                  </a:lnTo>
                  <a:lnTo>
                    <a:pt x="580" y="358"/>
                  </a:lnTo>
                  <a:lnTo>
                    <a:pt x="578" y="360"/>
                  </a:lnTo>
                  <a:lnTo>
                    <a:pt x="578" y="362"/>
                  </a:lnTo>
                  <a:lnTo>
                    <a:pt x="571" y="365"/>
                  </a:lnTo>
                  <a:lnTo>
                    <a:pt x="571" y="365"/>
                  </a:lnTo>
                  <a:lnTo>
                    <a:pt x="568" y="367"/>
                  </a:lnTo>
                  <a:lnTo>
                    <a:pt x="568" y="367"/>
                  </a:lnTo>
                  <a:lnTo>
                    <a:pt x="566" y="367"/>
                  </a:lnTo>
                  <a:lnTo>
                    <a:pt x="566" y="365"/>
                  </a:lnTo>
                  <a:lnTo>
                    <a:pt x="566" y="362"/>
                  </a:lnTo>
                  <a:lnTo>
                    <a:pt x="566" y="358"/>
                  </a:lnTo>
                  <a:lnTo>
                    <a:pt x="566" y="358"/>
                  </a:lnTo>
                  <a:lnTo>
                    <a:pt x="566" y="355"/>
                  </a:lnTo>
                  <a:lnTo>
                    <a:pt x="566" y="355"/>
                  </a:lnTo>
                  <a:lnTo>
                    <a:pt x="564" y="355"/>
                  </a:lnTo>
                  <a:lnTo>
                    <a:pt x="564" y="355"/>
                  </a:lnTo>
                  <a:lnTo>
                    <a:pt x="564" y="353"/>
                  </a:lnTo>
                  <a:lnTo>
                    <a:pt x="564" y="353"/>
                  </a:lnTo>
                  <a:lnTo>
                    <a:pt x="564" y="348"/>
                  </a:lnTo>
                  <a:lnTo>
                    <a:pt x="561" y="348"/>
                  </a:lnTo>
                  <a:lnTo>
                    <a:pt x="561" y="346"/>
                  </a:lnTo>
                  <a:lnTo>
                    <a:pt x="564" y="346"/>
                  </a:lnTo>
                  <a:lnTo>
                    <a:pt x="564" y="343"/>
                  </a:lnTo>
                  <a:lnTo>
                    <a:pt x="566" y="343"/>
                  </a:lnTo>
                  <a:lnTo>
                    <a:pt x="568" y="343"/>
                  </a:lnTo>
                  <a:lnTo>
                    <a:pt x="568" y="341"/>
                  </a:lnTo>
                  <a:lnTo>
                    <a:pt x="571" y="341"/>
                  </a:lnTo>
                  <a:lnTo>
                    <a:pt x="571" y="341"/>
                  </a:lnTo>
                  <a:lnTo>
                    <a:pt x="571" y="341"/>
                  </a:lnTo>
                  <a:lnTo>
                    <a:pt x="571" y="339"/>
                  </a:lnTo>
                  <a:lnTo>
                    <a:pt x="571" y="339"/>
                  </a:lnTo>
                  <a:lnTo>
                    <a:pt x="571" y="339"/>
                  </a:lnTo>
                  <a:lnTo>
                    <a:pt x="571" y="336"/>
                  </a:lnTo>
                  <a:lnTo>
                    <a:pt x="571" y="334"/>
                  </a:lnTo>
                  <a:lnTo>
                    <a:pt x="571" y="334"/>
                  </a:lnTo>
                  <a:lnTo>
                    <a:pt x="571" y="332"/>
                  </a:lnTo>
                  <a:lnTo>
                    <a:pt x="571" y="329"/>
                  </a:lnTo>
                  <a:lnTo>
                    <a:pt x="568" y="329"/>
                  </a:lnTo>
                  <a:lnTo>
                    <a:pt x="568" y="329"/>
                  </a:lnTo>
                  <a:lnTo>
                    <a:pt x="568" y="327"/>
                  </a:lnTo>
                  <a:lnTo>
                    <a:pt x="568" y="327"/>
                  </a:lnTo>
                  <a:lnTo>
                    <a:pt x="568" y="325"/>
                  </a:lnTo>
                  <a:lnTo>
                    <a:pt x="568" y="325"/>
                  </a:lnTo>
                  <a:lnTo>
                    <a:pt x="571" y="322"/>
                  </a:lnTo>
                  <a:lnTo>
                    <a:pt x="571" y="322"/>
                  </a:lnTo>
                  <a:lnTo>
                    <a:pt x="571" y="320"/>
                  </a:lnTo>
                  <a:lnTo>
                    <a:pt x="571" y="320"/>
                  </a:lnTo>
                  <a:lnTo>
                    <a:pt x="571" y="320"/>
                  </a:lnTo>
                  <a:lnTo>
                    <a:pt x="568" y="320"/>
                  </a:lnTo>
                  <a:lnTo>
                    <a:pt x="568" y="317"/>
                  </a:lnTo>
                  <a:lnTo>
                    <a:pt x="568" y="315"/>
                  </a:lnTo>
                  <a:lnTo>
                    <a:pt x="566" y="313"/>
                  </a:lnTo>
                  <a:lnTo>
                    <a:pt x="566" y="310"/>
                  </a:lnTo>
                  <a:lnTo>
                    <a:pt x="564" y="308"/>
                  </a:lnTo>
                  <a:lnTo>
                    <a:pt x="564" y="306"/>
                  </a:lnTo>
                  <a:lnTo>
                    <a:pt x="564" y="306"/>
                  </a:lnTo>
                  <a:lnTo>
                    <a:pt x="564" y="303"/>
                  </a:lnTo>
                  <a:lnTo>
                    <a:pt x="564" y="301"/>
                  </a:lnTo>
                  <a:lnTo>
                    <a:pt x="561" y="299"/>
                  </a:lnTo>
                  <a:lnTo>
                    <a:pt x="561" y="296"/>
                  </a:lnTo>
                  <a:lnTo>
                    <a:pt x="561" y="296"/>
                  </a:lnTo>
                  <a:lnTo>
                    <a:pt x="559" y="294"/>
                  </a:lnTo>
                  <a:lnTo>
                    <a:pt x="559" y="294"/>
                  </a:lnTo>
                  <a:lnTo>
                    <a:pt x="557" y="294"/>
                  </a:lnTo>
                  <a:lnTo>
                    <a:pt x="557" y="294"/>
                  </a:lnTo>
                  <a:lnTo>
                    <a:pt x="557" y="294"/>
                  </a:lnTo>
                  <a:lnTo>
                    <a:pt x="557" y="294"/>
                  </a:lnTo>
                  <a:lnTo>
                    <a:pt x="554" y="289"/>
                  </a:lnTo>
                  <a:lnTo>
                    <a:pt x="552" y="289"/>
                  </a:lnTo>
                  <a:lnTo>
                    <a:pt x="552" y="287"/>
                  </a:lnTo>
                  <a:lnTo>
                    <a:pt x="552" y="287"/>
                  </a:lnTo>
                  <a:lnTo>
                    <a:pt x="552" y="287"/>
                  </a:lnTo>
                  <a:lnTo>
                    <a:pt x="552" y="287"/>
                  </a:lnTo>
                  <a:lnTo>
                    <a:pt x="549" y="287"/>
                  </a:lnTo>
                  <a:lnTo>
                    <a:pt x="547" y="282"/>
                  </a:lnTo>
                  <a:lnTo>
                    <a:pt x="545" y="280"/>
                  </a:lnTo>
                  <a:lnTo>
                    <a:pt x="545" y="277"/>
                  </a:lnTo>
                  <a:lnTo>
                    <a:pt x="545" y="272"/>
                  </a:lnTo>
                  <a:lnTo>
                    <a:pt x="545" y="270"/>
                  </a:lnTo>
                  <a:lnTo>
                    <a:pt x="542" y="270"/>
                  </a:lnTo>
                  <a:lnTo>
                    <a:pt x="542" y="270"/>
                  </a:lnTo>
                  <a:lnTo>
                    <a:pt x="542" y="268"/>
                  </a:lnTo>
                  <a:lnTo>
                    <a:pt x="542" y="268"/>
                  </a:lnTo>
                  <a:lnTo>
                    <a:pt x="542" y="268"/>
                  </a:lnTo>
                  <a:lnTo>
                    <a:pt x="542" y="265"/>
                  </a:lnTo>
                  <a:lnTo>
                    <a:pt x="545" y="261"/>
                  </a:lnTo>
                  <a:lnTo>
                    <a:pt x="545" y="258"/>
                  </a:lnTo>
                  <a:lnTo>
                    <a:pt x="545" y="256"/>
                  </a:lnTo>
                  <a:lnTo>
                    <a:pt x="545" y="251"/>
                  </a:lnTo>
                  <a:lnTo>
                    <a:pt x="545" y="246"/>
                  </a:lnTo>
                  <a:lnTo>
                    <a:pt x="545" y="242"/>
                  </a:lnTo>
                  <a:lnTo>
                    <a:pt x="545" y="239"/>
                  </a:lnTo>
                  <a:lnTo>
                    <a:pt x="547" y="237"/>
                  </a:lnTo>
                  <a:lnTo>
                    <a:pt x="547" y="235"/>
                  </a:lnTo>
                  <a:lnTo>
                    <a:pt x="547" y="235"/>
                  </a:lnTo>
                  <a:lnTo>
                    <a:pt x="547" y="232"/>
                  </a:lnTo>
                  <a:lnTo>
                    <a:pt x="549" y="228"/>
                  </a:lnTo>
                  <a:lnTo>
                    <a:pt x="549" y="225"/>
                  </a:lnTo>
                  <a:lnTo>
                    <a:pt x="549" y="225"/>
                  </a:lnTo>
                  <a:lnTo>
                    <a:pt x="549" y="225"/>
                  </a:lnTo>
                  <a:lnTo>
                    <a:pt x="549" y="225"/>
                  </a:lnTo>
                  <a:lnTo>
                    <a:pt x="549" y="223"/>
                  </a:lnTo>
                  <a:lnTo>
                    <a:pt x="549" y="223"/>
                  </a:lnTo>
                  <a:lnTo>
                    <a:pt x="549" y="220"/>
                  </a:lnTo>
                  <a:lnTo>
                    <a:pt x="549" y="218"/>
                  </a:lnTo>
                  <a:lnTo>
                    <a:pt x="549" y="216"/>
                  </a:lnTo>
                  <a:lnTo>
                    <a:pt x="549" y="213"/>
                  </a:lnTo>
                  <a:lnTo>
                    <a:pt x="547" y="211"/>
                  </a:lnTo>
                  <a:lnTo>
                    <a:pt x="547" y="211"/>
                  </a:lnTo>
                  <a:lnTo>
                    <a:pt x="549" y="211"/>
                  </a:lnTo>
                  <a:lnTo>
                    <a:pt x="549" y="211"/>
                  </a:lnTo>
                  <a:lnTo>
                    <a:pt x="549" y="209"/>
                  </a:lnTo>
                  <a:lnTo>
                    <a:pt x="547" y="209"/>
                  </a:lnTo>
                  <a:lnTo>
                    <a:pt x="547" y="206"/>
                  </a:lnTo>
                  <a:lnTo>
                    <a:pt x="547" y="204"/>
                  </a:lnTo>
                  <a:lnTo>
                    <a:pt x="545" y="201"/>
                  </a:lnTo>
                  <a:lnTo>
                    <a:pt x="545" y="201"/>
                  </a:lnTo>
                  <a:lnTo>
                    <a:pt x="545" y="201"/>
                  </a:lnTo>
                  <a:lnTo>
                    <a:pt x="545" y="199"/>
                  </a:lnTo>
                  <a:lnTo>
                    <a:pt x="542" y="199"/>
                  </a:lnTo>
                  <a:lnTo>
                    <a:pt x="542" y="197"/>
                  </a:lnTo>
                  <a:lnTo>
                    <a:pt x="542" y="197"/>
                  </a:lnTo>
                  <a:lnTo>
                    <a:pt x="542" y="194"/>
                  </a:lnTo>
                  <a:lnTo>
                    <a:pt x="540" y="194"/>
                  </a:lnTo>
                  <a:lnTo>
                    <a:pt x="540" y="194"/>
                  </a:lnTo>
                  <a:lnTo>
                    <a:pt x="540" y="192"/>
                  </a:lnTo>
                  <a:lnTo>
                    <a:pt x="540" y="190"/>
                  </a:lnTo>
                  <a:lnTo>
                    <a:pt x="540" y="190"/>
                  </a:lnTo>
                  <a:lnTo>
                    <a:pt x="540" y="187"/>
                  </a:lnTo>
                  <a:lnTo>
                    <a:pt x="540" y="187"/>
                  </a:lnTo>
                  <a:lnTo>
                    <a:pt x="540" y="187"/>
                  </a:lnTo>
                  <a:lnTo>
                    <a:pt x="540" y="185"/>
                  </a:lnTo>
                  <a:lnTo>
                    <a:pt x="540" y="183"/>
                  </a:lnTo>
                  <a:lnTo>
                    <a:pt x="542" y="183"/>
                  </a:lnTo>
                  <a:lnTo>
                    <a:pt x="542" y="180"/>
                  </a:lnTo>
                  <a:lnTo>
                    <a:pt x="542" y="178"/>
                  </a:lnTo>
                  <a:lnTo>
                    <a:pt x="542" y="178"/>
                  </a:lnTo>
                  <a:lnTo>
                    <a:pt x="545" y="175"/>
                  </a:lnTo>
                  <a:lnTo>
                    <a:pt x="545" y="173"/>
                  </a:lnTo>
                  <a:lnTo>
                    <a:pt x="545" y="173"/>
                  </a:lnTo>
                  <a:lnTo>
                    <a:pt x="545" y="173"/>
                  </a:lnTo>
                  <a:lnTo>
                    <a:pt x="545" y="171"/>
                  </a:lnTo>
                  <a:lnTo>
                    <a:pt x="545" y="171"/>
                  </a:lnTo>
                  <a:lnTo>
                    <a:pt x="545" y="171"/>
                  </a:lnTo>
                  <a:lnTo>
                    <a:pt x="545" y="168"/>
                  </a:lnTo>
                  <a:lnTo>
                    <a:pt x="545" y="168"/>
                  </a:lnTo>
                  <a:lnTo>
                    <a:pt x="545" y="168"/>
                  </a:lnTo>
                  <a:lnTo>
                    <a:pt x="545" y="168"/>
                  </a:lnTo>
                  <a:lnTo>
                    <a:pt x="545" y="166"/>
                  </a:lnTo>
                  <a:lnTo>
                    <a:pt x="545" y="166"/>
                  </a:lnTo>
                  <a:lnTo>
                    <a:pt x="545" y="166"/>
                  </a:lnTo>
                  <a:lnTo>
                    <a:pt x="545" y="164"/>
                  </a:lnTo>
                  <a:lnTo>
                    <a:pt x="545" y="164"/>
                  </a:lnTo>
                  <a:lnTo>
                    <a:pt x="545" y="164"/>
                  </a:lnTo>
                  <a:lnTo>
                    <a:pt x="545" y="164"/>
                  </a:lnTo>
                  <a:lnTo>
                    <a:pt x="545" y="164"/>
                  </a:lnTo>
                  <a:lnTo>
                    <a:pt x="545" y="164"/>
                  </a:lnTo>
                  <a:lnTo>
                    <a:pt x="545" y="161"/>
                  </a:lnTo>
                  <a:lnTo>
                    <a:pt x="545" y="161"/>
                  </a:lnTo>
                  <a:lnTo>
                    <a:pt x="545" y="161"/>
                  </a:lnTo>
                  <a:lnTo>
                    <a:pt x="545" y="161"/>
                  </a:lnTo>
                  <a:lnTo>
                    <a:pt x="545" y="161"/>
                  </a:lnTo>
                  <a:lnTo>
                    <a:pt x="545" y="159"/>
                  </a:lnTo>
                  <a:lnTo>
                    <a:pt x="545" y="159"/>
                  </a:lnTo>
                  <a:lnTo>
                    <a:pt x="545" y="159"/>
                  </a:lnTo>
                  <a:lnTo>
                    <a:pt x="545" y="159"/>
                  </a:lnTo>
                  <a:lnTo>
                    <a:pt x="545" y="159"/>
                  </a:lnTo>
                  <a:lnTo>
                    <a:pt x="542" y="157"/>
                  </a:lnTo>
                  <a:lnTo>
                    <a:pt x="542" y="154"/>
                  </a:lnTo>
                  <a:lnTo>
                    <a:pt x="542" y="154"/>
                  </a:lnTo>
                  <a:lnTo>
                    <a:pt x="542" y="154"/>
                  </a:lnTo>
                  <a:lnTo>
                    <a:pt x="542" y="154"/>
                  </a:lnTo>
                  <a:lnTo>
                    <a:pt x="542" y="154"/>
                  </a:lnTo>
                  <a:lnTo>
                    <a:pt x="540" y="154"/>
                  </a:lnTo>
                  <a:lnTo>
                    <a:pt x="540" y="154"/>
                  </a:lnTo>
                  <a:lnTo>
                    <a:pt x="535" y="154"/>
                  </a:lnTo>
                  <a:lnTo>
                    <a:pt x="531" y="154"/>
                  </a:lnTo>
                  <a:lnTo>
                    <a:pt x="528" y="154"/>
                  </a:lnTo>
                  <a:lnTo>
                    <a:pt x="523" y="154"/>
                  </a:lnTo>
                  <a:lnTo>
                    <a:pt x="519" y="154"/>
                  </a:lnTo>
                  <a:lnTo>
                    <a:pt x="516" y="154"/>
                  </a:lnTo>
                  <a:lnTo>
                    <a:pt x="512" y="154"/>
                  </a:lnTo>
                  <a:lnTo>
                    <a:pt x="507" y="154"/>
                  </a:lnTo>
                  <a:lnTo>
                    <a:pt x="504" y="154"/>
                  </a:lnTo>
                  <a:lnTo>
                    <a:pt x="500" y="154"/>
                  </a:lnTo>
                  <a:lnTo>
                    <a:pt x="495" y="154"/>
                  </a:lnTo>
                  <a:lnTo>
                    <a:pt x="493" y="154"/>
                  </a:lnTo>
                  <a:lnTo>
                    <a:pt x="488" y="154"/>
                  </a:lnTo>
                  <a:lnTo>
                    <a:pt x="486" y="154"/>
                  </a:lnTo>
                  <a:lnTo>
                    <a:pt x="481" y="154"/>
                  </a:lnTo>
                  <a:lnTo>
                    <a:pt x="476" y="154"/>
                  </a:lnTo>
                  <a:lnTo>
                    <a:pt x="474" y="154"/>
                  </a:lnTo>
                  <a:lnTo>
                    <a:pt x="474" y="152"/>
                  </a:lnTo>
                  <a:lnTo>
                    <a:pt x="474" y="149"/>
                  </a:lnTo>
                  <a:lnTo>
                    <a:pt x="474" y="147"/>
                  </a:lnTo>
                  <a:lnTo>
                    <a:pt x="476" y="145"/>
                  </a:lnTo>
                  <a:lnTo>
                    <a:pt x="476" y="142"/>
                  </a:lnTo>
                  <a:lnTo>
                    <a:pt x="478" y="138"/>
                  </a:lnTo>
                  <a:lnTo>
                    <a:pt x="478" y="135"/>
                  </a:lnTo>
                  <a:lnTo>
                    <a:pt x="476" y="135"/>
                  </a:lnTo>
                  <a:lnTo>
                    <a:pt x="471" y="135"/>
                  </a:lnTo>
                  <a:lnTo>
                    <a:pt x="467" y="135"/>
                  </a:lnTo>
                  <a:lnTo>
                    <a:pt x="464" y="135"/>
                  </a:lnTo>
                  <a:lnTo>
                    <a:pt x="464" y="135"/>
                  </a:lnTo>
                  <a:lnTo>
                    <a:pt x="462" y="135"/>
                  </a:lnTo>
                  <a:lnTo>
                    <a:pt x="462" y="135"/>
                  </a:lnTo>
                  <a:lnTo>
                    <a:pt x="462" y="138"/>
                  </a:lnTo>
                  <a:lnTo>
                    <a:pt x="462" y="138"/>
                  </a:lnTo>
                  <a:lnTo>
                    <a:pt x="462" y="140"/>
                  </a:lnTo>
                  <a:lnTo>
                    <a:pt x="422" y="140"/>
                  </a:lnTo>
                  <a:lnTo>
                    <a:pt x="422" y="142"/>
                  </a:lnTo>
                  <a:lnTo>
                    <a:pt x="422" y="142"/>
                  </a:lnTo>
                  <a:lnTo>
                    <a:pt x="422" y="142"/>
                  </a:lnTo>
                  <a:lnTo>
                    <a:pt x="419" y="145"/>
                  </a:lnTo>
                  <a:lnTo>
                    <a:pt x="419" y="145"/>
                  </a:lnTo>
                  <a:lnTo>
                    <a:pt x="419" y="147"/>
                  </a:lnTo>
                  <a:lnTo>
                    <a:pt x="419" y="157"/>
                  </a:lnTo>
                  <a:lnTo>
                    <a:pt x="419" y="159"/>
                  </a:lnTo>
                  <a:lnTo>
                    <a:pt x="419" y="159"/>
                  </a:lnTo>
                  <a:lnTo>
                    <a:pt x="419" y="164"/>
                  </a:lnTo>
                  <a:lnTo>
                    <a:pt x="419" y="166"/>
                  </a:lnTo>
                  <a:lnTo>
                    <a:pt x="419" y="166"/>
                  </a:lnTo>
                  <a:lnTo>
                    <a:pt x="419" y="166"/>
                  </a:lnTo>
                  <a:lnTo>
                    <a:pt x="419" y="166"/>
                  </a:lnTo>
                  <a:lnTo>
                    <a:pt x="419" y="166"/>
                  </a:lnTo>
                  <a:lnTo>
                    <a:pt x="417" y="168"/>
                  </a:lnTo>
                  <a:lnTo>
                    <a:pt x="417" y="168"/>
                  </a:lnTo>
                  <a:lnTo>
                    <a:pt x="417" y="171"/>
                  </a:lnTo>
                  <a:lnTo>
                    <a:pt x="415" y="171"/>
                  </a:lnTo>
                  <a:lnTo>
                    <a:pt x="412" y="171"/>
                  </a:lnTo>
                  <a:lnTo>
                    <a:pt x="412" y="171"/>
                  </a:lnTo>
                  <a:lnTo>
                    <a:pt x="412" y="173"/>
                  </a:lnTo>
                  <a:lnTo>
                    <a:pt x="412" y="175"/>
                  </a:lnTo>
                  <a:lnTo>
                    <a:pt x="412" y="175"/>
                  </a:lnTo>
                  <a:lnTo>
                    <a:pt x="412" y="178"/>
                  </a:lnTo>
                  <a:lnTo>
                    <a:pt x="412" y="178"/>
                  </a:lnTo>
                  <a:lnTo>
                    <a:pt x="412" y="183"/>
                  </a:lnTo>
                  <a:lnTo>
                    <a:pt x="412" y="183"/>
                  </a:lnTo>
                  <a:lnTo>
                    <a:pt x="410" y="185"/>
                  </a:lnTo>
                  <a:lnTo>
                    <a:pt x="410" y="187"/>
                  </a:lnTo>
                  <a:lnTo>
                    <a:pt x="410" y="190"/>
                  </a:lnTo>
                  <a:lnTo>
                    <a:pt x="412" y="192"/>
                  </a:lnTo>
                  <a:lnTo>
                    <a:pt x="381" y="192"/>
                  </a:lnTo>
                  <a:lnTo>
                    <a:pt x="379" y="192"/>
                  </a:lnTo>
                  <a:lnTo>
                    <a:pt x="379" y="192"/>
                  </a:lnTo>
                  <a:lnTo>
                    <a:pt x="379" y="190"/>
                  </a:lnTo>
                  <a:lnTo>
                    <a:pt x="379" y="190"/>
                  </a:lnTo>
                  <a:lnTo>
                    <a:pt x="372" y="190"/>
                  </a:lnTo>
                  <a:lnTo>
                    <a:pt x="367" y="190"/>
                  </a:lnTo>
                  <a:lnTo>
                    <a:pt x="367" y="190"/>
                  </a:lnTo>
                  <a:lnTo>
                    <a:pt x="367" y="190"/>
                  </a:lnTo>
                  <a:lnTo>
                    <a:pt x="367" y="192"/>
                  </a:lnTo>
                  <a:lnTo>
                    <a:pt x="365" y="192"/>
                  </a:lnTo>
                  <a:lnTo>
                    <a:pt x="365" y="192"/>
                  </a:lnTo>
                  <a:lnTo>
                    <a:pt x="363" y="192"/>
                  </a:lnTo>
                  <a:lnTo>
                    <a:pt x="360" y="192"/>
                  </a:lnTo>
                  <a:lnTo>
                    <a:pt x="360" y="194"/>
                  </a:lnTo>
                  <a:lnTo>
                    <a:pt x="360" y="194"/>
                  </a:lnTo>
                  <a:lnTo>
                    <a:pt x="358" y="194"/>
                  </a:lnTo>
                  <a:lnTo>
                    <a:pt x="355" y="192"/>
                  </a:lnTo>
                  <a:lnTo>
                    <a:pt x="353" y="192"/>
                  </a:lnTo>
                  <a:lnTo>
                    <a:pt x="351" y="192"/>
                  </a:lnTo>
                  <a:lnTo>
                    <a:pt x="348" y="192"/>
                  </a:lnTo>
                  <a:lnTo>
                    <a:pt x="346" y="194"/>
                  </a:lnTo>
                  <a:lnTo>
                    <a:pt x="346" y="194"/>
                  </a:lnTo>
                  <a:lnTo>
                    <a:pt x="346" y="194"/>
                  </a:lnTo>
                  <a:lnTo>
                    <a:pt x="344" y="197"/>
                  </a:lnTo>
                  <a:lnTo>
                    <a:pt x="344" y="197"/>
                  </a:lnTo>
                  <a:lnTo>
                    <a:pt x="344" y="199"/>
                  </a:lnTo>
                  <a:lnTo>
                    <a:pt x="339" y="199"/>
                  </a:lnTo>
                  <a:lnTo>
                    <a:pt x="339" y="199"/>
                  </a:lnTo>
                  <a:lnTo>
                    <a:pt x="336" y="197"/>
                  </a:lnTo>
                  <a:lnTo>
                    <a:pt x="334" y="194"/>
                  </a:lnTo>
                  <a:lnTo>
                    <a:pt x="332" y="194"/>
                  </a:lnTo>
                  <a:lnTo>
                    <a:pt x="332" y="194"/>
                  </a:lnTo>
                  <a:lnTo>
                    <a:pt x="327" y="197"/>
                  </a:lnTo>
                  <a:lnTo>
                    <a:pt x="327" y="197"/>
                  </a:lnTo>
                  <a:lnTo>
                    <a:pt x="325" y="197"/>
                  </a:lnTo>
                  <a:lnTo>
                    <a:pt x="325" y="197"/>
                  </a:lnTo>
                  <a:lnTo>
                    <a:pt x="320" y="199"/>
                  </a:lnTo>
                  <a:lnTo>
                    <a:pt x="318" y="199"/>
                  </a:lnTo>
                  <a:lnTo>
                    <a:pt x="315" y="197"/>
                  </a:lnTo>
                  <a:lnTo>
                    <a:pt x="315" y="197"/>
                  </a:lnTo>
                  <a:lnTo>
                    <a:pt x="315" y="197"/>
                  </a:lnTo>
                  <a:lnTo>
                    <a:pt x="315" y="197"/>
                  </a:lnTo>
                  <a:lnTo>
                    <a:pt x="315" y="194"/>
                  </a:lnTo>
                  <a:lnTo>
                    <a:pt x="315" y="194"/>
                  </a:lnTo>
                  <a:lnTo>
                    <a:pt x="315" y="194"/>
                  </a:lnTo>
                  <a:lnTo>
                    <a:pt x="313" y="192"/>
                  </a:lnTo>
                  <a:lnTo>
                    <a:pt x="313" y="192"/>
                  </a:lnTo>
                  <a:lnTo>
                    <a:pt x="313" y="192"/>
                  </a:lnTo>
                  <a:lnTo>
                    <a:pt x="313" y="190"/>
                  </a:lnTo>
                  <a:lnTo>
                    <a:pt x="310" y="190"/>
                  </a:lnTo>
                  <a:lnTo>
                    <a:pt x="310" y="190"/>
                  </a:lnTo>
                  <a:lnTo>
                    <a:pt x="310" y="190"/>
                  </a:lnTo>
                  <a:lnTo>
                    <a:pt x="310" y="190"/>
                  </a:lnTo>
                  <a:lnTo>
                    <a:pt x="310" y="190"/>
                  </a:lnTo>
                  <a:lnTo>
                    <a:pt x="310" y="190"/>
                  </a:lnTo>
                  <a:lnTo>
                    <a:pt x="310" y="190"/>
                  </a:lnTo>
                  <a:lnTo>
                    <a:pt x="310" y="190"/>
                  </a:lnTo>
                  <a:lnTo>
                    <a:pt x="310" y="190"/>
                  </a:lnTo>
                  <a:lnTo>
                    <a:pt x="308" y="187"/>
                  </a:lnTo>
                  <a:lnTo>
                    <a:pt x="310" y="187"/>
                  </a:lnTo>
                  <a:lnTo>
                    <a:pt x="310" y="187"/>
                  </a:lnTo>
                  <a:lnTo>
                    <a:pt x="310" y="187"/>
                  </a:lnTo>
                  <a:lnTo>
                    <a:pt x="310" y="185"/>
                  </a:lnTo>
                  <a:lnTo>
                    <a:pt x="308" y="187"/>
                  </a:lnTo>
                  <a:lnTo>
                    <a:pt x="308" y="185"/>
                  </a:lnTo>
                  <a:lnTo>
                    <a:pt x="308" y="185"/>
                  </a:lnTo>
                  <a:lnTo>
                    <a:pt x="308" y="185"/>
                  </a:lnTo>
                  <a:lnTo>
                    <a:pt x="308" y="185"/>
                  </a:lnTo>
                  <a:lnTo>
                    <a:pt x="308" y="185"/>
                  </a:lnTo>
                  <a:lnTo>
                    <a:pt x="306" y="185"/>
                  </a:lnTo>
                  <a:lnTo>
                    <a:pt x="308" y="185"/>
                  </a:lnTo>
                  <a:lnTo>
                    <a:pt x="308" y="183"/>
                  </a:lnTo>
                  <a:lnTo>
                    <a:pt x="306" y="183"/>
                  </a:lnTo>
                  <a:lnTo>
                    <a:pt x="306" y="183"/>
                  </a:lnTo>
                  <a:lnTo>
                    <a:pt x="306" y="183"/>
                  </a:lnTo>
                  <a:lnTo>
                    <a:pt x="306" y="183"/>
                  </a:lnTo>
                  <a:lnTo>
                    <a:pt x="306" y="183"/>
                  </a:lnTo>
                  <a:lnTo>
                    <a:pt x="303" y="180"/>
                  </a:lnTo>
                  <a:lnTo>
                    <a:pt x="303" y="180"/>
                  </a:lnTo>
                  <a:lnTo>
                    <a:pt x="303" y="180"/>
                  </a:lnTo>
                  <a:lnTo>
                    <a:pt x="303" y="180"/>
                  </a:lnTo>
                  <a:lnTo>
                    <a:pt x="303" y="178"/>
                  </a:lnTo>
                  <a:lnTo>
                    <a:pt x="303" y="178"/>
                  </a:lnTo>
                  <a:lnTo>
                    <a:pt x="303" y="178"/>
                  </a:lnTo>
                  <a:lnTo>
                    <a:pt x="303" y="178"/>
                  </a:lnTo>
                  <a:lnTo>
                    <a:pt x="301" y="178"/>
                  </a:lnTo>
                  <a:lnTo>
                    <a:pt x="303" y="178"/>
                  </a:lnTo>
                  <a:lnTo>
                    <a:pt x="303" y="178"/>
                  </a:lnTo>
                  <a:lnTo>
                    <a:pt x="303" y="178"/>
                  </a:lnTo>
                  <a:lnTo>
                    <a:pt x="301" y="175"/>
                  </a:lnTo>
                  <a:lnTo>
                    <a:pt x="301" y="178"/>
                  </a:lnTo>
                  <a:lnTo>
                    <a:pt x="301" y="175"/>
                  </a:lnTo>
                  <a:lnTo>
                    <a:pt x="301" y="175"/>
                  </a:lnTo>
                  <a:lnTo>
                    <a:pt x="301" y="173"/>
                  </a:lnTo>
                  <a:lnTo>
                    <a:pt x="301" y="173"/>
                  </a:lnTo>
                  <a:lnTo>
                    <a:pt x="301" y="173"/>
                  </a:lnTo>
                  <a:lnTo>
                    <a:pt x="299" y="171"/>
                  </a:lnTo>
                  <a:lnTo>
                    <a:pt x="296" y="168"/>
                  </a:lnTo>
                  <a:lnTo>
                    <a:pt x="296" y="166"/>
                  </a:lnTo>
                  <a:lnTo>
                    <a:pt x="296" y="166"/>
                  </a:lnTo>
                  <a:lnTo>
                    <a:pt x="294" y="166"/>
                  </a:lnTo>
                  <a:lnTo>
                    <a:pt x="294" y="166"/>
                  </a:lnTo>
                  <a:lnTo>
                    <a:pt x="294" y="164"/>
                  </a:lnTo>
                  <a:lnTo>
                    <a:pt x="294" y="164"/>
                  </a:lnTo>
                  <a:lnTo>
                    <a:pt x="294" y="164"/>
                  </a:lnTo>
                  <a:lnTo>
                    <a:pt x="294" y="164"/>
                  </a:lnTo>
                  <a:lnTo>
                    <a:pt x="296" y="164"/>
                  </a:lnTo>
                  <a:lnTo>
                    <a:pt x="296" y="164"/>
                  </a:lnTo>
                  <a:lnTo>
                    <a:pt x="296" y="161"/>
                  </a:lnTo>
                  <a:lnTo>
                    <a:pt x="294" y="161"/>
                  </a:lnTo>
                  <a:lnTo>
                    <a:pt x="294" y="161"/>
                  </a:lnTo>
                  <a:lnTo>
                    <a:pt x="294" y="161"/>
                  </a:lnTo>
                  <a:lnTo>
                    <a:pt x="294" y="161"/>
                  </a:lnTo>
                  <a:lnTo>
                    <a:pt x="292" y="161"/>
                  </a:lnTo>
                  <a:lnTo>
                    <a:pt x="292" y="161"/>
                  </a:lnTo>
                  <a:lnTo>
                    <a:pt x="292" y="161"/>
                  </a:lnTo>
                  <a:lnTo>
                    <a:pt x="292" y="161"/>
                  </a:lnTo>
                  <a:lnTo>
                    <a:pt x="292" y="159"/>
                  </a:lnTo>
                  <a:lnTo>
                    <a:pt x="292" y="159"/>
                  </a:lnTo>
                  <a:lnTo>
                    <a:pt x="292" y="159"/>
                  </a:lnTo>
                  <a:lnTo>
                    <a:pt x="289" y="157"/>
                  </a:lnTo>
                  <a:lnTo>
                    <a:pt x="289" y="157"/>
                  </a:lnTo>
                  <a:lnTo>
                    <a:pt x="287" y="157"/>
                  </a:lnTo>
                  <a:lnTo>
                    <a:pt x="287" y="154"/>
                  </a:lnTo>
                  <a:lnTo>
                    <a:pt x="284" y="154"/>
                  </a:lnTo>
                  <a:lnTo>
                    <a:pt x="284" y="154"/>
                  </a:lnTo>
                  <a:lnTo>
                    <a:pt x="284" y="152"/>
                  </a:lnTo>
                  <a:lnTo>
                    <a:pt x="284" y="152"/>
                  </a:lnTo>
                  <a:lnTo>
                    <a:pt x="284" y="152"/>
                  </a:lnTo>
                  <a:lnTo>
                    <a:pt x="284" y="152"/>
                  </a:lnTo>
                  <a:lnTo>
                    <a:pt x="282" y="149"/>
                  </a:lnTo>
                  <a:lnTo>
                    <a:pt x="282" y="147"/>
                  </a:lnTo>
                  <a:lnTo>
                    <a:pt x="282" y="145"/>
                  </a:lnTo>
                  <a:lnTo>
                    <a:pt x="282" y="142"/>
                  </a:lnTo>
                  <a:lnTo>
                    <a:pt x="284" y="142"/>
                  </a:lnTo>
                  <a:lnTo>
                    <a:pt x="284" y="142"/>
                  </a:lnTo>
                  <a:lnTo>
                    <a:pt x="284" y="140"/>
                  </a:lnTo>
                  <a:lnTo>
                    <a:pt x="284" y="140"/>
                  </a:lnTo>
                  <a:lnTo>
                    <a:pt x="284" y="140"/>
                  </a:lnTo>
                  <a:lnTo>
                    <a:pt x="284" y="138"/>
                  </a:lnTo>
                  <a:lnTo>
                    <a:pt x="284" y="138"/>
                  </a:lnTo>
                  <a:lnTo>
                    <a:pt x="282" y="138"/>
                  </a:lnTo>
                  <a:lnTo>
                    <a:pt x="282" y="138"/>
                  </a:lnTo>
                  <a:lnTo>
                    <a:pt x="282" y="138"/>
                  </a:lnTo>
                  <a:lnTo>
                    <a:pt x="282" y="138"/>
                  </a:lnTo>
                  <a:lnTo>
                    <a:pt x="282" y="138"/>
                  </a:lnTo>
                  <a:lnTo>
                    <a:pt x="282" y="135"/>
                  </a:lnTo>
                  <a:lnTo>
                    <a:pt x="282" y="133"/>
                  </a:lnTo>
                  <a:lnTo>
                    <a:pt x="282" y="133"/>
                  </a:lnTo>
                  <a:lnTo>
                    <a:pt x="280" y="130"/>
                  </a:lnTo>
                  <a:lnTo>
                    <a:pt x="280" y="130"/>
                  </a:lnTo>
                  <a:lnTo>
                    <a:pt x="277" y="130"/>
                  </a:lnTo>
                  <a:lnTo>
                    <a:pt x="277" y="130"/>
                  </a:lnTo>
                  <a:lnTo>
                    <a:pt x="277" y="130"/>
                  </a:lnTo>
                  <a:lnTo>
                    <a:pt x="277" y="130"/>
                  </a:lnTo>
                  <a:lnTo>
                    <a:pt x="277" y="128"/>
                  </a:lnTo>
                  <a:lnTo>
                    <a:pt x="277" y="128"/>
                  </a:lnTo>
                  <a:lnTo>
                    <a:pt x="273" y="123"/>
                  </a:lnTo>
                  <a:lnTo>
                    <a:pt x="273" y="123"/>
                  </a:lnTo>
                  <a:lnTo>
                    <a:pt x="273" y="121"/>
                  </a:lnTo>
                  <a:lnTo>
                    <a:pt x="273" y="121"/>
                  </a:lnTo>
                  <a:lnTo>
                    <a:pt x="273" y="119"/>
                  </a:lnTo>
                  <a:lnTo>
                    <a:pt x="273" y="116"/>
                  </a:lnTo>
                  <a:lnTo>
                    <a:pt x="273" y="116"/>
                  </a:lnTo>
                  <a:lnTo>
                    <a:pt x="273" y="116"/>
                  </a:lnTo>
                  <a:lnTo>
                    <a:pt x="273" y="114"/>
                  </a:lnTo>
                  <a:lnTo>
                    <a:pt x="273" y="114"/>
                  </a:lnTo>
                  <a:lnTo>
                    <a:pt x="273" y="114"/>
                  </a:lnTo>
                  <a:lnTo>
                    <a:pt x="270" y="112"/>
                  </a:lnTo>
                  <a:lnTo>
                    <a:pt x="270" y="112"/>
                  </a:lnTo>
                  <a:lnTo>
                    <a:pt x="270" y="112"/>
                  </a:lnTo>
                  <a:lnTo>
                    <a:pt x="270" y="112"/>
                  </a:lnTo>
                  <a:lnTo>
                    <a:pt x="270" y="112"/>
                  </a:lnTo>
                  <a:lnTo>
                    <a:pt x="270" y="109"/>
                  </a:lnTo>
                  <a:lnTo>
                    <a:pt x="270" y="109"/>
                  </a:lnTo>
                  <a:lnTo>
                    <a:pt x="270" y="109"/>
                  </a:lnTo>
                  <a:lnTo>
                    <a:pt x="270" y="109"/>
                  </a:lnTo>
                  <a:lnTo>
                    <a:pt x="270" y="107"/>
                  </a:lnTo>
                  <a:lnTo>
                    <a:pt x="270" y="109"/>
                  </a:lnTo>
                  <a:lnTo>
                    <a:pt x="270" y="107"/>
                  </a:lnTo>
                  <a:lnTo>
                    <a:pt x="270" y="107"/>
                  </a:lnTo>
                  <a:lnTo>
                    <a:pt x="270" y="107"/>
                  </a:lnTo>
                  <a:lnTo>
                    <a:pt x="270" y="104"/>
                  </a:lnTo>
                  <a:lnTo>
                    <a:pt x="270" y="104"/>
                  </a:lnTo>
                  <a:lnTo>
                    <a:pt x="270" y="104"/>
                  </a:lnTo>
                  <a:lnTo>
                    <a:pt x="270" y="104"/>
                  </a:lnTo>
                  <a:lnTo>
                    <a:pt x="270" y="104"/>
                  </a:lnTo>
                  <a:lnTo>
                    <a:pt x="270" y="104"/>
                  </a:lnTo>
                  <a:lnTo>
                    <a:pt x="270" y="102"/>
                  </a:lnTo>
                  <a:lnTo>
                    <a:pt x="270" y="102"/>
                  </a:lnTo>
                  <a:lnTo>
                    <a:pt x="270" y="102"/>
                  </a:lnTo>
                  <a:lnTo>
                    <a:pt x="270" y="97"/>
                  </a:lnTo>
                  <a:lnTo>
                    <a:pt x="270" y="97"/>
                  </a:lnTo>
                  <a:lnTo>
                    <a:pt x="270" y="97"/>
                  </a:lnTo>
                  <a:lnTo>
                    <a:pt x="270" y="95"/>
                  </a:lnTo>
                  <a:lnTo>
                    <a:pt x="270" y="95"/>
                  </a:lnTo>
                  <a:lnTo>
                    <a:pt x="270" y="95"/>
                  </a:lnTo>
                  <a:lnTo>
                    <a:pt x="270" y="93"/>
                  </a:lnTo>
                  <a:lnTo>
                    <a:pt x="270" y="93"/>
                  </a:lnTo>
                  <a:lnTo>
                    <a:pt x="268" y="93"/>
                  </a:lnTo>
                  <a:lnTo>
                    <a:pt x="268" y="93"/>
                  </a:lnTo>
                  <a:lnTo>
                    <a:pt x="268" y="90"/>
                  </a:lnTo>
                  <a:lnTo>
                    <a:pt x="266" y="90"/>
                  </a:lnTo>
                  <a:lnTo>
                    <a:pt x="266" y="90"/>
                  </a:lnTo>
                  <a:lnTo>
                    <a:pt x="266" y="90"/>
                  </a:lnTo>
                  <a:lnTo>
                    <a:pt x="266" y="88"/>
                  </a:lnTo>
                  <a:lnTo>
                    <a:pt x="266" y="88"/>
                  </a:lnTo>
                  <a:lnTo>
                    <a:pt x="266" y="90"/>
                  </a:lnTo>
                  <a:lnTo>
                    <a:pt x="266" y="90"/>
                  </a:lnTo>
                  <a:lnTo>
                    <a:pt x="266" y="88"/>
                  </a:lnTo>
                  <a:lnTo>
                    <a:pt x="266" y="86"/>
                  </a:lnTo>
                  <a:lnTo>
                    <a:pt x="263" y="86"/>
                  </a:lnTo>
                  <a:lnTo>
                    <a:pt x="263" y="83"/>
                  </a:lnTo>
                  <a:lnTo>
                    <a:pt x="263" y="83"/>
                  </a:lnTo>
                  <a:lnTo>
                    <a:pt x="263" y="83"/>
                  </a:lnTo>
                  <a:lnTo>
                    <a:pt x="263" y="83"/>
                  </a:lnTo>
                  <a:lnTo>
                    <a:pt x="266" y="81"/>
                  </a:lnTo>
                  <a:lnTo>
                    <a:pt x="263" y="81"/>
                  </a:lnTo>
                  <a:lnTo>
                    <a:pt x="263" y="81"/>
                  </a:lnTo>
                  <a:lnTo>
                    <a:pt x="261" y="81"/>
                  </a:lnTo>
                  <a:lnTo>
                    <a:pt x="258" y="78"/>
                  </a:lnTo>
                  <a:lnTo>
                    <a:pt x="258" y="78"/>
                  </a:lnTo>
                  <a:lnTo>
                    <a:pt x="256" y="81"/>
                  </a:lnTo>
                  <a:lnTo>
                    <a:pt x="256" y="81"/>
                  </a:lnTo>
                  <a:lnTo>
                    <a:pt x="254" y="81"/>
                  </a:lnTo>
                  <a:lnTo>
                    <a:pt x="254" y="81"/>
                  </a:lnTo>
                  <a:lnTo>
                    <a:pt x="251" y="78"/>
                  </a:lnTo>
                  <a:lnTo>
                    <a:pt x="251" y="78"/>
                  </a:lnTo>
                  <a:lnTo>
                    <a:pt x="251" y="78"/>
                  </a:lnTo>
                  <a:lnTo>
                    <a:pt x="249" y="78"/>
                  </a:lnTo>
                  <a:lnTo>
                    <a:pt x="247" y="78"/>
                  </a:lnTo>
                  <a:lnTo>
                    <a:pt x="242" y="78"/>
                  </a:lnTo>
                  <a:lnTo>
                    <a:pt x="237" y="78"/>
                  </a:lnTo>
                  <a:lnTo>
                    <a:pt x="237" y="78"/>
                  </a:lnTo>
                  <a:lnTo>
                    <a:pt x="232" y="78"/>
                  </a:lnTo>
                  <a:lnTo>
                    <a:pt x="228" y="78"/>
                  </a:lnTo>
                  <a:lnTo>
                    <a:pt x="223" y="78"/>
                  </a:lnTo>
                  <a:lnTo>
                    <a:pt x="216" y="78"/>
                  </a:lnTo>
                  <a:lnTo>
                    <a:pt x="211" y="78"/>
                  </a:lnTo>
                  <a:lnTo>
                    <a:pt x="206" y="78"/>
                  </a:lnTo>
                  <a:lnTo>
                    <a:pt x="202" y="78"/>
                  </a:lnTo>
                  <a:lnTo>
                    <a:pt x="197" y="78"/>
                  </a:lnTo>
                  <a:lnTo>
                    <a:pt x="192" y="78"/>
                  </a:lnTo>
                  <a:lnTo>
                    <a:pt x="187" y="78"/>
                  </a:lnTo>
                  <a:lnTo>
                    <a:pt x="183" y="78"/>
                  </a:lnTo>
                  <a:lnTo>
                    <a:pt x="178" y="78"/>
                  </a:lnTo>
                  <a:lnTo>
                    <a:pt x="173" y="78"/>
                  </a:lnTo>
                  <a:lnTo>
                    <a:pt x="168" y="78"/>
                  </a:lnTo>
                  <a:lnTo>
                    <a:pt x="166" y="78"/>
                  </a:lnTo>
                  <a:lnTo>
                    <a:pt x="164" y="78"/>
                  </a:lnTo>
                  <a:lnTo>
                    <a:pt x="157" y="81"/>
                  </a:lnTo>
                  <a:lnTo>
                    <a:pt x="154" y="81"/>
                  </a:lnTo>
                  <a:lnTo>
                    <a:pt x="152" y="81"/>
                  </a:lnTo>
                  <a:lnTo>
                    <a:pt x="150" y="81"/>
                  </a:lnTo>
                  <a:lnTo>
                    <a:pt x="145" y="81"/>
                  </a:lnTo>
                  <a:lnTo>
                    <a:pt x="138" y="81"/>
                  </a:lnTo>
                  <a:lnTo>
                    <a:pt x="138" y="81"/>
                  </a:lnTo>
                  <a:lnTo>
                    <a:pt x="135" y="78"/>
                  </a:lnTo>
                  <a:lnTo>
                    <a:pt x="133" y="78"/>
                  </a:lnTo>
                  <a:lnTo>
                    <a:pt x="126" y="78"/>
                  </a:lnTo>
                  <a:lnTo>
                    <a:pt x="126" y="78"/>
                  </a:lnTo>
                  <a:lnTo>
                    <a:pt x="124" y="78"/>
                  </a:lnTo>
                  <a:lnTo>
                    <a:pt x="124" y="78"/>
                  </a:lnTo>
                  <a:lnTo>
                    <a:pt x="114" y="78"/>
                  </a:lnTo>
                  <a:lnTo>
                    <a:pt x="107" y="78"/>
                  </a:lnTo>
                  <a:lnTo>
                    <a:pt x="102" y="78"/>
                  </a:lnTo>
                  <a:lnTo>
                    <a:pt x="102" y="78"/>
                  </a:lnTo>
                  <a:lnTo>
                    <a:pt x="100" y="78"/>
                  </a:lnTo>
                  <a:lnTo>
                    <a:pt x="100" y="78"/>
                  </a:lnTo>
                  <a:lnTo>
                    <a:pt x="98" y="78"/>
                  </a:lnTo>
                  <a:lnTo>
                    <a:pt x="95" y="78"/>
                  </a:lnTo>
                  <a:lnTo>
                    <a:pt x="93" y="78"/>
                  </a:lnTo>
                  <a:lnTo>
                    <a:pt x="93" y="78"/>
                  </a:lnTo>
                  <a:lnTo>
                    <a:pt x="90" y="78"/>
                  </a:lnTo>
                  <a:lnTo>
                    <a:pt x="90" y="81"/>
                  </a:lnTo>
                  <a:lnTo>
                    <a:pt x="88" y="78"/>
                  </a:lnTo>
                  <a:lnTo>
                    <a:pt x="86" y="78"/>
                  </a:lnTo>
                  <a:lnTo>
                    <a:pt x="81" y="78"/>
                  </a:lnTo>
                  <a:lnTo>
                    <a:pt x="81" y="78"/>
                  </a:lnTo>
                  <a:lnTo>
                    <a:pt x="81" y="78"/>
                  </a:lnTo>
                  <a:lnTo>
                    <a:pt x="81" y="78"/>
                  </a:lnTo>
                  <a:lnTo>
                    <a:pt x="79" y="78"/>
                  </a:lnTo>
                  <a:lnTo>
                    <a:pt x="79" y="81"/>
                  </a:lnTo>
                  <a:lnTo>
                    <a:pt x="79" y="81"/>
                  </a:lnTo>
                  <a:lnTo>
                    <a:pt x="76" y="81"/>
                  </a:lnTo>
                  <a:lnTo>
                    <a:pt x="74" y="81"/>
                  </a:lnTo>
                  <a:lnTo>
                    <a:pt x="74" y="81"/>
                  </a:lnTo>
                  <a:lnTo>
                    <a:pt x="71" y="81"/>
                  </a:lnTo>
                  <a:lnTo>
                    <a:pt x="71" y="81"/>
                  </a:lnTo>
                  <a:lnTo>
                    <a:pt x="71" y="81"/>
                  </a:lnTo>
                  <a:lnTo>
                    <a:pt x="69" y="83"/>
                  </a:lnTo>
                  <a:lnTo>
                    <a:pt x="69" y="83"/>
                  </a:lnTo>
                  <a:lnTo>
                    <a:pt x="69" y="86"/>
                  </a:lnTo>
                  <a:lnTo>
                    <a:pt x="67" y="86"/>
                  </a:lnTo>
                  <a:lnTo>
                    <a:pt x="64" y="86"/>
                  </a:lnTo>
                  <a:lnTo>
                    <a:pt x="62" y="88"/>
                  </a:lnTo>
                  <a:lnTo>
                    <a:pt x="60" y="88"/>
                  </a:lnTo>
                  <a:lnTo>
                    <a:pt x="57" y="88"/>
                  </a:lnTo>
                  <a:lnTo>
                    <a:pt x="57" y="88"/>
                  </a:lnTo>
                  <a:lnTo>
                    <a:pt x="55" y="88"/>
                  </a:lnTo>
                  <a:lnTo>
                    <a:pt x="55" y="88"/>
                  </a:lnTo>
                  <a:lnTo>
                    <a:pt x="53" y="88"/>
                  </a:lnTo>
                  <a:lnTo>
                    <a:pt x="53" y="88"/>
                  </a:lnTo>
                  <a:lnTo>
                    <a:pt x="50" y="90"/>
                  </a:lnTo>
                  <a:lnTo>
                    <a:pt x="48" y="90"/>
                  </a:lnTo>
                  <a:lnTo>
                    <a:pt x="48" y="90"/>
                  </a:lnTo>
                  <a:lnTo>
                    <a:pt x="45" y="90"/>
                  </a:lnTo>
                  <a:lnTo>
                    <a:pt x="41" y="93"/>
                  </a:lnTo>
                  <a:lnTo>
                    <a:pt x="38" y="93"/>
                  </a:lnTo>
                  <a:lnTo>
                    <a:pt x="36" y="93"/>
                  </a:lnTo>
                  <a:lnTo>
                    <a:pt x="36" y="93"/>
                  </a:lnTo>
                  <a:lnTo>
                    <a:pt x="36" y="90"/>
                  </a:lnTo>
                  <a:lnTo>
                    <a:pt x="36" y="90"/>
                  </a:lnTo>
                  <a:lnTo>
                    <a:pt x="36" y="90"/>
                  </a:lnTo>
                  <a:lnTo>
                    <a:pt x="34" y="90"/>
                  </a:lnTo>
                  <a:lnTo>
                    <a:pt x="34" y="93"/>
                  </a:lnTo>
                  <a:lnTo>
                    <a:pt x="34" y="93"/>
                  </a:lnTo>
                  <a:lnTo>
                    <a:pt x="36" y="97"/>
                  </a:lnTo>
                  <a:lnTo>
                    <a:pt x="36" y="100"/>
                  </a:lnTo>
                  <a:lnTo>
                    <a:pt x="38" y="102"/>
                  </a:lnTo>
                  <a:lnTo>
                    <a:pt x="41" y="102"/>
                  </a:lnTo>
                  <a:lnTo>
                    <a:pt x="41" y="107"/>
                  </a:lnTo>
                  <a:lnTo>
                    <a:pt x="43" y="112"/>
                  </a:lnTo>
                  <a:lnTo>
                    <a:pt x="48" y="119"/>
                  </a:lnTo>
                  <a:lnTo>
                    <a:pt x="53" y="126"/>
                  </a:lnTo>
                  <a:lnTo>
                    <a:pt x="57" y="130"/>
                  </a:lnTo>
                  <a:lnTo>
                    <a:pt x="60" y="135"/>
                  </a:lnTo>
                  <a:lnTo>
                    <a:pt x="62" y="135"/>
                  </a:lnTo>
                  <a:lnTo>
                    <a:pt x="62" y="135"/>
                  </a:lnTo>
                  <a:lnTo>
                    <a:pt x="62" y="135"/>
                  </a:lnTo>
                  <a:lnTo>
                    <a:pt x="62" y="135"/>
                  </a:lnTo>
                  <a:lnTo>
                    <a:pt x="62" y="135"/>
                  </a:lnTo>
                  <a:lnTo>
                    <a:pt x="62" y="135"/>
                  </a:lnTo>
                  <a:lnTo>
                    <a:pt x="62" y="135"/>
                  </a:lnTo>
                  <a:lnTo>
                    <a:pt x="62" y="135"/>
                  </a:lnTo>
                  <a:lnTo>
                    <a:pt x="62" y="138"/>
                  </a:lnTo>
                  <a:lnTo>
                    <a:pt x="62" y="138"/>
                  </a:lnTo>
                  <a:lnTo>
                    <a:pt x="62" y="138"/>
                  </a:lnTo>
                  <a:lnTo>
                    <a:pt x="62" y="138"/>
                  </a:lnTo>
                  <a:lnTo>
                    <a:pt x="62" y="138"/>
                  </a:lnTo>
                  <a:lnTo>
                    <a:pt x="62" y="140"/>
                  </a:lnTo>
                  <a:lnTo>
                    <a:pt x="64" y="149"/>
                  </a:lnTo>
                  <a:lnTo>
                    <a:pt x="64" y="152"/>
                  </a:lnTo>
                  <a:lnTo>
                    <a:pt x="64" y="154"/>
                  </a:lnTo>
                  <a:lnTo>
                    <a:pt x="64" y="154"/>
                  </a:lnTo>
                  <a:lnTo>
                    <a:pt x="67" y="157"/>
                  </a:lnTo>
                  <a:lnTo>
                    <a:pt x="67" y="157"/>
                  </a:lnTo>
                  <a:lnTo>
                    <a:pt x="69" y="164"/>
                  </a:lnTo>
                  <a:lnTo>
                    <a:pt x="71" y="168"/>
                  </a:lnTo>
                  <a:lnTo>
                    <a:pt x="79" y="185"/>
                  </a:lnTo>
                  <a:lnTo>
                    <a:pt x="83" y="192"/>
                  </a:lnTo>
                  <a:lnTo>
                    <a:pt x="83" y="194"/>
                  </a:lnTo>
                  <a:lnTo>
                    <a:pt x="83" y="197"/>
                  </a:lnTo>
                  <a:lnTo>
                    <a:pt x="83" y="197"/>
                  </a:lnTo>
                  <a:lnTo>
                    <a:pt x="86" y="199"/>
                  </a:lnTo>
                  <a:lnTo>
                    <a:pt x="86" y="199"/>
                  </a:lnTo>
                  <a:lnTo>
                    <a:pt x="86" y="199"/>
                  </a:lnTo>
                  <a:lnTo>
                    <a:pt x="86" y="201"/>
                  </a:lnTo>
                  <a:lnTo>
                    <a:pt x="86" y="201"/>
                  </a:lnTo>
                  <a:lnTo>
                    <a:pt x="93" y="211"/>
                  </a:lnTo>
                  <a:lnTo>
                    <a:pt x="93" y="211"/>
                  </a:lnTo>
                  <a:lnTo>
                    <a:pt x="93" y="213"/>
                  </a:lnTo>
                  <a:lnTo>
                    <a:pt x="93" y="216"/>
                  </a:lnTo>
                  <a:lnTo>
                    <a:pt x="93" y="218"/>
                  </a:lnTo>
                  <a:lnTo>
                    <a:pt x="93" y="218"/>
                  </a:lnTo>
                  <a:lnTo>
                    <a:pt x="90" y="218"/>
                  </a:lnTo>
                  <a:lnTo>
                    <a:pt x="90" y="218"/>
                  </a:lnTo>
                  <a:lnTo>
                    <a:pt x="90" y="218"/>
                  </a:lnTo>
                  <a:lnTo>
                    <a:pt x="90" y="220"/>
                  </a:lnTo>
                  <a:lnTo>
                    <a:pt x="90" y="223"/>
                  </a:lnTo>
                  <a:lnTo>
                    <a:pt x="93" y="225"/>
                  </a:lnTo>
                  <a:lnTo>
                    <a:pt x="93" y="228"/>
                  </a:lnTo>
                  <a:lnTo>
                    <a:pt x="95" y="228"/>
                  </a:lnTo>
                  <a:lnTo>
                    <a:pt x="93" y="228"/>
                  </a:lnTo>
                  <a:lnTo>
                    <a:pt x="93" y="230"/>
                  </a:lnTo>
                  <a:lnTo>
                    <a:pt x="93" y="232"/>
                  </a:lnTo>
                  <a:lnTo>
                    <a:pt x="90" y="235"/>
                  </a:lnTo>
                  <a:lnTo>
                    <a:pt x="88" y="232"/>
                  </a:lnTo>
                  <a:lnTo>
                    <a:pt x="88" y="235"/>
                  </a:lnTo>
                  <a:lnTo>
                    <a:pt x="88" y="235"/>
                  </a:lnTo>
                  <a:lnTo>
                    <a:pt x="88" y="235"/>
                  </a:lnTo>
                  <a:lnTo>
                    <a:pt x="88" y="235"/>
                  </a:lnTo>
                  <a:lnTo>
                    <a:pt x="88" y="235"/>
                  </a:lnTo>
                  <a:lnTo>
                    <a:pt x="86" y="235"/>
                  </a:lnTo>
                  <a:lnTo>
                    <a:pt x="86" y="235"/>
                  </a:lnTo>
                  <a:lnTo>
                    <a:pt x="86" y="237"/>
                  </a:lnTo>
                  <a:lnTo>
                    <a:pt x="83" y="237"/>
                  </a:lnTo>
                  <a:lnTo>
                    <a:pt x="83" y="237"/>
                  </a:lnTo>
                  <a:lnTo>
                    <a:pt x="83" y="237"/>
                  </a:lnTo>
                  <a:lnTo>
                    <a:pt x="86" y="232"/>
                  </a:lnTo>
                  <a:lnTo>
                    <a:pt x="86" y="235"/>
                  </a:lnTo>
                  <a:lnTo>
                    <a:pt x="83" y="235"/>
                  </a:lnTo>
                  <a:lnTo>
                    <a:pt x="83" y="237"/>
                  </a:lnTo>
                  <a:lnTo>
                    <a:pt x="83" y="237"/>
                  </a:lnTo>
                  <a:lnTo>
                    <a:pt x="83" y="237"/>
                  </a:lnTo>
                  <a:lnTo>
                    <a:pt x="83" y="239"/>
                  </a:lnTo>
                  <a:lnTo>
                    <a:pt x="81" y="239"/>
                  </a:lnTo>
                  <a:lnTo>
                    <a:pt x="81" y="242"/>
                  </a:lnTo>
                  <a:lnTo>
                    <a:pt x="81" y="242"/>
                  </a:lnTo>
                  <a:lnTo>
                    <a:pt x="79" y="244"/>
                  </a:lnTo>
                  <a:lnTo>
                    <a:pt x="79" y="244"/>
                  </a:lnTo>
                  <a:lnTo>
                    <a:pt x="79" y="244"/>
                  </a:lnTo>
                  <a:lnTo>
                    <a:pt x="76" y="244"/>
                  </a:lnTo>
                  <a:lnTo>
                    <a:pt x="76" y="244"/>
                  </a:lnTo>
                  <a:lnTo>
                    <a:pt x="76" y="244"/>
                  </a:lnTo>
                  <a:lnTo>
                    <a:pt x="76" y="246"/>
                  </a:lnTo>
                  <a:lnTo>
                    <a:pt x="74" y="251"/>
                  </a:lnTo>
                  <a:lnTo>
                    <a:pt x="74" y="251"/>
                  </a:lnTo>
                  <a:lnTo>
                    <a:pt x="71" y="251"/>
                  </a:lnTo>
                  <a:lnTo>
                    <a:pt x="71" y="249"/>
                  </a:lnTo>
                  <a:lnTo>
                    <a:pt x="74" y="244"/>
                  </a:lnTo>
                  <a:lnTo>
                    <a:pt x="79" y="242"/>
                  </a:lnTo>
                  <a:lnTo>
                    <a:pt x="79" y="239"/>
                  </a:lnTo>
                  <a:lnTo>
                    <a:pt x="76" y="242"/>
                  </a:lnTo>
                  <a:lnTo>
                    <a:pt x="74" y="244"/>
                  </a:lnTo>
                  <a:lnTo>
                    <a:pt x="71" y="249"/>
                  </a:lnTo>
                  <a:lnTo>
                    <a:pt x="71" y="251"/>
                  </a:lnTo>
                  <a:lnTo>
                    <a:pt x="74" y="254"/>
                  </a:lnTo>
                  <a:lnTo>
                    <a:pt x="74" y="256"/>
                  </a:lnTo>
                  <a:lnTo>
                    <a:pt x="79" y="263"/>
                  </a:lnTo>
                  <a:lnTo>
                    <a:pt x="79" y="265"/>
                  </a:lnTo>
                  <a:lnTo>
                    <a:pt x="81" y="265"/>
                  </a:lnTo>
                  <a:lnTo>
                    <a:pt x="81" y="268"/>
                  </a:lnTo>
                  <a:lnTo>
                    <a:pt x="81" y="268"/>
                  </a:lnTo>
                  <a:lnTo>
                    <a:pt x="81" y="270"/>
                  </a:lnTo>
                  <a:lnTo>
                    <a:pt x="81" y="272"/>
                  </a:lnTo>
                  <a:lnTo>
                    <a:pt x="83" y="277"/>
                  </a:lnTo>
                  <a:lnTo>
                    <a:pt x="83" y="277"/>
                  </a:lnTo>
                  <a:lnTo>
                    <a:pt x="83" y="277"/>
                  </a:lnTo>
                  <a:lnTo>
                    <a:pt x="83" y="280"/>
                  </a:lnTo>
                  <a:lnTo>
                    <a:pt x="83" y="280"/>
                  </a:lnTo>
                  <a:lnTo>
                    <a:pt x="83" y="280"/>
                  </a:lnTo>
                  <a:lnTo>
                    <a:pt x="83" y="282"/>
                  </a:lnTo>
                  <a:lnTo>
                    <a:pt x="83" y="282"/>
                  </a:lnTo>
                  <a:lnTo>
                    <a:pt x="83" y="284"/>
                  </a:lnTo>
                  <a:lnTo>
                    <a:pt x="83" y="284"/>
                  </a:lnTo>
                  <a:lnTo>
                    <a:pt x="88" y="289"/>
                  </a:lnTo>
                  <a:lnTo>
                    <a:pt x="88" y="291"/>
                  </a:lnTo>
                  <a:lnTo>
                    <a:pt x="90" y="294"/>
                  </a:lnTo>
                  <a:lnTo>
                    <a:pt x="90" y="296"/>
                  </a:lnTo>
                  <a:lnTo>
                    <a:pt x="90" y="299"/>
                  </a:lnTo>
                  <a:lnTo>
                    <a:pt x="88" y="299"/>
                  </a:lnTo>
                  <a:lnTo>
                    <a:pt x="88" y="299"/>
                  </a:lnTo>
                  <a:lnTo>
                    <a:pt x="93" y="303"/>
                  </a:lnTo>
                  <a:lnTo>
                    <a:pt x="95" y="306"/>
                  </a:lnTo>
                  <a:lnTo>
                    <a:pt x="95" y="308"/>
                  </a:lnTo>
                  <a:lnTo>
                    <a:pt x="95" y="310"/>
                  </a:lnTo>
                  <a:lnTo>
                    <a:pt x="98" y="310"/>
                  </a:lnTo>
                  <a:lnTo>
                    <a:pt x="100" y="315"/>
                  </a:lnTo>
                  <a:lnTo>
                    <a:pt x="100" y="317"/>
                  </a:lnTo>
                  <a:lnTo>
                    <a:pt x="100" y="317"/>
                  </a:lnTo>
                  <a:lnTo>
                    <a:pt x="100" y="322"/>
                  </a:lnTo>
                  <a:lnTo>
                    <a:pt x="100" y="322"/>
                  </a:lnTo>
                  <a:lnTo>
                    <a:pt x="100" y="325"/>
                  </a:lnTo>
                  <a:lnTo>
                    <a:pt x="105" y="327"/>
                  </a:lnTo>
                  <a:lnTo>
                    <a:pt x="109" y="332"/>
                  </a:lnTo>
                  <a:lnTo>
                    <a:pt x="109" y="334"/>
                  </a:lnTo>
                  <a:lnTo>
                    <a:pt x="109" y="334"/>
                  </a:lnTo>
                  <a:lnTo>
                    <a:pt x="112" y="336"/>
                  </a:lnTo>
                  <a:lnTo>
                    <a:pt x="114" y="336"/>
                  </a:lnTo>
                  <a:lnTo>
                    <a:pt x="114" y="336"/>
                  </a:lnTo>
                  <a:lnTo>
                    <a:pt x="114" y="339"/>
                  </a:lnTo>
                  <a:lnTo>
                    <a:pt x="112" y="339"/>
                  </a:lnTo>
                  <a:lnTo>
                    <a:pt x="112" y="341"/>
                  </a:lnTo>
                  <a:lnTo>
                    <a:pt x="112" y="341"/>
                  </a:lnTo>
                  <a:lnTo>
                    <a:pt x="112" y="343"/>
                  </a:lnTo>
                  <a:lnTo>
                    <a:pt x="116" y="351"/>
                  </a:lnTo>
                  <a:lnTo>
                    <a:pt x="116" y="351"/>
                  </a:lnTo>
                  <a:lnTo>
                    <a:pt x="116" y="353"/>
                  </a:lnTo>
                  <a:lnTo>
                    <a:pt x="116" y="358"/>
                  </a:lnTo>
                  <a:lnTo>
                    <a:pt x="116" y="360"/>
                  </a:lnTo>
                  <a:lnTo>
                    <a:pt x="116" y="370"/>
                  </a:lnTo>
                  <a:lnTo>
                    <a:pt x="116" y="370"/>
                  </a:lnTo>
                  <a:lnTo>
                    <a:pt x="116" y="370"/>
                  </a:lnTo>
                  <a:lnTo>
                    <a:pt x="114" y="372"/>
                  </a:lnTo>
                  <a:lnTo>
                    <a:pt x="114" y="372"/>
                  </a:lnTo>
                  <a:lnTo>
                    <a:pt x="114" y="372"/>
                  </a:lnTo>
                  <a:lnTo>
                    <a:pt x="114" y="377"/>
                  </a:lnTo>
                  <a:lnTo>
                    <a:pt x="114" y="377"/>
                  </a:lnTo>
                  <a:lnTo>
                    <a:pt x="114" y="377"/>
                  </a:lnTo>
                  <a:lnTo>
                    <a:pt x="114" y="379"/>
                  </a:lnTo>
                  <a:lnTo>
                    <a:pt x="114" y="379"/>
                  </a:lnTo>
                  <a:lnTo>
                    <a:pt x="114" y="379"/>
                  </a:lnTo>
                  <a:lnTo>
                    <a:pt x="114" y="381"/>
                  </a:lnTo>
                  <a:lnTo>
                    <a:pt x="114" y="386"/>
                  </a:lnTo>
                  <a:lnTo>
                    <a:pt x="114" y="396"/>
                  </a:lnTo>
                  <a:lnTo>
                    <a:pt x="114" y="398"/>
                  </a:lnTo>
                  <a:lnTo>
                    <a:pt x="114" y="398"/>
                  </a:lnTo>
                  <a:lnTo>
                    <a:pt x="114" y="405"/>
                  </a:lnTo>
                  <a:lnTo>
                    <a:pt x="112" y="405"/>
                  </a:lnTo>
                  <a:lnTo>
                    <a:pt x="112" y="407"/>
                  </a:lnTo>
                  <a:lnTo>
                    <a:pt x="112" y="407"/>
                  </a:lnTo>
                  <a:lnTo>
                    <a:pt x="112" y="407"/>
                  </a:lnTo>
                  <a:lnTo>
                    <a:pt x="109" y="410"/>
                  </a:lnTo>
                  <a:lnTo>
                    <a:pt x="109" y="412"/>
                  </a:lnTo>
                  <a:lnTo>
                    <a:pt x="109" y="414"/>
                  </a:lnTo>
                  <a:lnTo>
                    <a:pt x="107" y="417"/>
                  </a:lnTo>
                  <a:lnTo>
                    <a:pt x="107" y="422"/>
                  </a:lnTo>
                  <a:lnTo>
                    <a:pt x="105" y="424"/>
                  </a:lnTo>
                  <a:lnTo>
                    <a:pt x="105" y="424"/>
                  </a:lnTo>
                  <a:lnTo>
                    <a:pt x="102" y="426"/>
                  </a:lnTo>
                  <a:lnTo>
                    <a:pt x="102" y="429"/>
                  </a:lnTo>
                  <a:lnTo>
                    <a:pt x="102" y="426"/>
                  </a:lnTo>
                  <a:lnTo>
                    <a:pt x="102" y="426"/>
                  </a:lnTo>
                  <a:lnTo>
                    <a:pt x="102" y="426"/>
                  </a:lnTo>
                  <a:lnTo>
                    <a:pt x="102" y="426"/>
                  </a:lnTo>
                  <a:lnTo>
                    <a:pt x="102" y="426"/>
                  </a:lnTo>
                  <a:lnTo>
                    <a:pt x="102" y="426"/>
                  </a:lnTo>
                  <a:lnTo>
                    <a:pt x="100" y="429"/>
                  </a:lnTo>
                  <a:lnTo>
                    <a:pt x="98" y="431"/>
                  </a:lnTo>
                  <a:lnTo>
                    <a:pt x="98" y="431"/>
                  </a:lnTo>
                  <a:lnTo>
                    <a:pt x="98" y="433"/>
                  </a:lnTo>
                  <a:lnTo>
                    <a:pt x="98" y="436"/>
                  </a:lnTo>
                  <a:lnTo>
                    <a:pt x="98" y="436"/>
                  </a:lnTo>
                  <a:lnTo>
                    <a:pt x="98" y="436"/>
                  </a:lnTo>
                  <a:lnTo>
                    <a:pt x="95" y="438"/>
                  </a:lnTo>
                  <a:lnTo>
                    <a:pt x="93" y="441"/>
                  </a:lnTo>
                  <a:lnTo>
                    <a:pt x="90" y="441"/>
                  </a:lnTo>
                  <a:lnTo>
                    <a:pt x="90" y="441"/>
                  </a:lnTo>
                  <a:lnTo>
                    <a:pt x="88" y="441"/>
                  </a:lnTo>
                  <a:lnTo>
                    <a:pt x="88" y="441"/>
                  </a:lnTo>
                  <a:lnTo>
                    <a:pt x="86" y="441"/>
                  </a:lnTo>
                  <a:lnTo>
                    <a:pt x="86" y="441"/>
                  </a:lnTo>
                  <a:lnTo>
                    <a:pt x="86" y="443"/>
                  </a:lnTo>
                  <a:lnTo>
                    <a:pt x="83" y="443"/>
                  </a:lnTo>
                  <a:lnTo>
                    <a:pt x="83" y="441"/>
                  </a:lnTo>
                  <a:lnTo>
                    <a:pt x="83" y="441"/>
                  </a:lnTo>
                  <a:lnTo>
                    <a:pt x="81" y="441"/>
                  </a:lnTo>
                  <a:lnTo>
                    <a:pt x="81" y="443"/>
                  </a:lnTo>
                  <a:lnTo>
                    <a:pt x="79" y="443"/>
                  </a:lnTo>
                  <a:lnTo>
                    <a:pt x="79" y="443"/>
                  </a:lnTo>
                  <a:lnTo>
                    <a:pt x="79" y="445"/>
                  </a:lnTo>
                  <a:lnTo>
                    <a:pt x="79" y="445"/>
                  </a:lnTo>
                  <a:lnTo>
                    <a:pt x="76" y="448"/>
                  </a:lnTo>
                  <a:lnTo>
                    <a:pt x="71" y="450"/>
                  </a:lnTo>
                  <a:lnTo>
                    <a:pt x="71" y="450"/>
                  </a:lnTo>
                  <a:lnTo>
                    <a:pt x="69" y="452"/>
                  </a:lnTo>
                  <a:lnTo>
                    <a:pt x="69" y="455"/>
                  </a:lnTo>
                  <a:lnTo>
                    <a:pt x="69" y="457"/>
                  </a:lnTo>
                  <a:lnTo>
                    <a:pt x="69" y="457"/>
                  </a:lnTo>
                  <a:lnTo>
                    <a:pt x="69" y="459"/>
                  </a:lnTo>
                  <a:lnTo>
                    <a:pt x="69" y="462"/>
                  </a:lnTo>
                  <a:lnTo>
                    <a:pt x="69" y="462"/>
                  </a:lnTo>
                  <a:lnTo>
                    <a:pt x="67" y="467"/>
                  </a:lnTo>
                  <a:lnTo>
                    <a:pt x="64" y="467"/>
                  </a:lnTo>
                  <a:lnTo>
                    <a:pt x="64" y="469"/>
                  </a:lnTo>
                  <a:lnTo>
                    <a:pt x="62" y="469"/>
                  </a:lnTo>
                  <a:lnTo>
                    <a:pt x="60" y="474"/>
                  </a:lnTo>
                  <a:lnTo>
                    <a:pt x="60" y="474"/>
                  </a:lnTo>
                  <a:lnTo>
                    <a:pt x="57" y="474"/>
                  </a:lnTo>
                  <a:lnTo>
                    <a:pt x="57" y="474"/>
                  </a:lnTo>
                  <a:lnTo>
                    <a:pt x="57" y="476"/>
                  </a:lnTo>
                  <a:lnTo>
                    <a:pt x="57" y="476"/>
                  </a:lnTo>
                  <a:lnTo>
                    <a:pt x="55" y="476"/>
                  </a:lnTo>
                  <a:lnTo>
                    <a:pt x="55" y="476"/>
                  </a:lnTo>
                  <a:lnTo>
                    <a:pt x="55" y="476"/>
                  </a:lnTo>
                  <a:lnTo>
                    <a:pt x="55" y="476"/>
                  </a:lnTo>
                  <a:lnTo>
                    <a:pt x="53" y="476"/>
                  </a:lnTo>
                  <a:lnTo>
                    <a:pt x="53" y="478"/>
                  </a:lnTo>
                  <a:lnTo>
                    <a:pt x="53" y="478"/>
                  </a:lnTo>
                  <a:lnTo>
                    <a:pt x="53" y="478"/>
                  </a:lnTo>
                  <a:lnTo>
                    <a:pt x="53" y="478"/>
                  </a:lnTo>
                  <a:lnTo>
                    <a:pt x="53" y="481"/>
                  </a:lnTo>
                  <a:lnTo>
                    <a:pt x="53" y="481"/>
                  </a:lnTo>
                  <a:lnTo>
                    <a:pt x="53" y="481"/>
                  </a:lnTo>
                  <a:lnTo>
                    <a:pt x="53" y="481"/>
                  </a:lnTo>
                  <a:lnTo>
                    <a:pt x="53" y="481"/>
                  </a:lnTo>
                  <a:lnTo>
                    <a:pt x="53" y="483"/>
                  </a:lnTo>
                  <a:lnTo>
                    <a:pt x="50" y="483"/>
                  </a:lnTo>
                  <a:lnTo>
                    <a:pt x="50" y="483"/>
                  </a:lnTo>
                  <a:lnTo>
                    <a:pt x="50" y="483"/>
                  </a:lnTo>
                  <a:lnTo>
                    <a:pt x="50" y="483"/>
                  </a:lnTo>
                  <a:lnTo>
                    <a:pt x="48" y="485"/>
                  </a:lnTo>
                  <a:lnTo>
                    <a:pt x="48" y="485"/>
                  </a:lnTo>
                  <a:lnTo>
                    <a:pt x="48" y="485"/>
                  </a:lnTo>
                  <a:lnTo>
                    <a:pt x="45" y="485"/>
                  </a:lnTo>
                  <a:lnTo>
                    <a:pt x="45" y="485"/>
                  </a:lnTo>
                  <a:lnTo>
                    <a:pt x="45" y="488"/>
                  </a:lnTo>
                  <a:lnTo>
                    <a:pt x="45" y="488"/>
                  </a:lnTo>
                  <a:lnTo>
                    <a:pt x="45" y="490"/>
                  </a:lnTo>
                  <a:lnTo>
                    <a:pt x="48" y="490"/>
                  </a:lnTo>
                  <a:lnTo>
                    <a:pt x="48" y="493"/>
                  </a:lnTo>
                  <a:lnTo>
                    <a:pt x="45" y="493"/>
                  </a:lnTo>
                  <a:lnTo>
                    <a:pt x="45" y="493"/>
                  </a:lnTo>
                  <a:lnTo>
                    <a:pt x="45" y="493"/>
                  </a:lnTo>
                  <a:lnTo>
                    <a:pt x="48" y="495"/>
                  </a:lnTo>
                  <a:lnTo>
                    <a:pt x="48" y="495"/>
                  </a:lnTo>
                  <a:lnTo>
                    <a:pt x="45" y="497"/>
                  </a:lnTo>
                  <a:lnTo>
                    <a:pt x="45" y="497"/>
                  </a:lnTo>
                  <a:lnTo>
                    <a:pt x="45" y="502"/>
                  </a:lnTo>
                  <a:lnTo>
                    <a:pt x="45" y="507"/>
                  </a:lnTo>
                  <a:lnTo>
                    <a:pt x="45" y="509"/>
                  </a:lnTo>
                  <a:lnTo>
                    <a:pt x="45" y="512"/>
                  </a:lnTo>
                  <a:lnTo>
                    <a:pt x="43" y="512"/>
                  </a:lnTo>
                  <a:lnTo>
                    <a:pt x="43" y="512"/>
                  </a:lnTo>
                  <a:lnTo>
                    <a:pt x="43" y="512"/>
                  </a:lnTo>
                  <a:lnTo>
                    <a:pt x="43" y="509"/>
                  </a:lnTo>
                  <a:lnTo>
                    <a:pt x="43" y="512"/>
                  </a:lnTo>
                  <a:lnTo>
                    <a:pt x="43" y="512"/>
                  </a:lnTo>
                  <a:lnTo>
                    <a:pt x="41" y="512"/>
                  </a:lnTo>
                  <a:lnTo>
                    <a:pt x="41" y="512"/>
                  </a:lnTo>
                  <a:lnTo>
                    <a:pt x="41" y="514"/>
                  </a:lnTo>
                  <a:lnTo>
                    <a:pt x="41" y="514"/>
                  </a:lnTo>
                  <a:lnTo>
                    <a:pt x="41" y="516"/>
                  </a:lnTo>
                  <a:lnTo>
                    <a:pt x="38" y="516"/>
                  </a:lnTo>
                  <a:lnTo>
                    <a:pt x="38" y="516"/>
                  </a:lnTo>
                  <a:lnTo>
                    <a:pt x="38" y="519"/>
                  </a:lnTo>
                  <a:lnTo>
                    <a:pt x="38" y="519"/>
                  </a:lnTo>
                  <a:lnTo>
                    <a:pt x="38" y="521"/>
                  </a:lnTo>
                  <a:lnTo>
                    <a:pt x="36" y="521"/>
                  </a:lnTo>
                  <a:lnTo>
                    <a:pt x="36" y="523"/>
                  </a:lnTo>
                  <a:lnTo>
                    <a:pt x="36" y="523"/>
                  </a:lnTo>
                  <a:lnTo>
                    <a:pt x="36" y="523"/>
                  </a:lnTo>
                  <a:lnTo>
                    <a:pt x="38" y="526"/>
                  </a:lnTo>
                  <a:lnTo>
                    <a:pt x="38" y="526"/>
                  </a:lnTo>
                  <a:lnTo>
                    <a:pt x="38" y="526"/>
                  </a:lnTo>
                  <a:lnTo>
                    <a:pt x="38" y="526"/>
                  </a:lnTo>
                  <a:lnTo>
                    <a:pt x="38" y="528"/>
                  </a:lnTo>
                  <a:lnTo>
                    <a:pt x="36" y="528"/>
                  </a:lnTo>
                  <a:lnTo>
                    <a:pt x="36" y="528"/>
                  </a:lnTo>
                  <a:lnTo>
                    <a:pt x="36" y="528"/>
                  </a:lnTo>
                  <a:lnTo>
                    <a:pt x="36" y="528"/>
                  </a:lnTo>
                  <a:lnTo>
                    <a:pt x="36" y="528"/>
                  </a:lnTo>
                  <a:lnTo>
                    <a:pt x="36" y="528"/>
                  </a:lnTo>
                  <a:lnTo>
                    <a:pt x="36" y="528"/>
                  </a:lnTo>
                  <a:lnTo>
                    <a:pt x="36" y="528"/>
                  </a:lnTo>
                  <a:lnTo>
                    <a:pt x="36" y="528"/>
                  </a:lnTo>
                  <a:lnTo>
                    <a:pt x="36" y="530"/>
                  </a:lnTo>
                  <a:lnTo>
                    <a:pt x="36" y="530"/>
                  </a:lnTo>
                  <a:lnTo>
                    <a:pt x="36" y="530"/>
                  </a:lnTo>
                  <a:lnTo>
                    <a:pt x="36" y="533"/>
                  </a:lnTo>
                  <a:lnTo>
                    <a:pt x="36" y="535"/>
                  </a:lnTo>
                  <a:lnTo>
                    <a:pt x="36" y="538"/>
                  </a:lnTo>
                  <a:lnTo>
                    <a:pt x="36" y="542"/>
                  </a:lnTo>
                  <a:lnTo>
                    <a:pt x="36" y="545"/>
                  </a:lnTo>
                  <a:lnTo>
                    <a:pt x="36" y="545"/>
                  </a:lnTo>
                  <a:lnTo>
                    <a:pt x="34" y="545"/>
                  </a:lnTo>
                  <a:lnTo>
                    <a:pt x="34" y="549"/>
                  </a:lnTo>
                  <a:lnTo>
                    <a:pt x="34" y="554"/>
                  </a:lnTo>
                  <a:lnTo>
                    <a:pt x="34" y="556"/>
                  </a:lnTo>
                  <a:lnTo>
                    <a:pt x="34" y="556"/>
                  </a:lnTo>
                  <a:lnTo>
                    <a:pt x="34" y="556"/>
                  </a:lnTo>
                  <a:lnTo>
                    <a:pt x="34" y="559"/>
                  </a:lnTo>
                  <a:lnTo>
                    <a:pt x="34" y="559"/>
                  </a:lnTo>
                  <a:lnTo>
                    <a:pt x="31" y="561"/>
                  </a:lnTo>
                  <a:lnTo>
                    <a:pt x="31" y="561"/>
                  </a:lnTo>
                  <a:lnTo>
                    <a:pt x="31" y="564"/>
                  </a:lnTo>
                  <a:lnTo>
                    <a:pt x="31" y="564"/>
                  </a:lnTo>
                  <a:lnTo>
                    <a:pt x="31" y="564"/>
                  </a:lnTo>
                  <a:lnTo>
                    <a:pt x="31" y="564"/>
                  </a:lnTo>
                  <a:lnTo>
                    <a:pt x="29" y="564"/>
                  </a:lnTo>
                  <a:lnTo>
                    <a:pt x="29" y="564"/>
                  </a:lnTo>
                  <a:lnTo>
                    <a:pt x="29" y="564"/>
                  </a:lnTo>
                  <a:lnTo>
                    <a:pt x="29" y="568"/>
                  </a:lnTo>
                  <a:lnTo>
                    <a:pt x="29" y="568"/>
                  </a:lnTo>
                  <a:lnTo>
                    <a:pt x="29" y="568"/>
                  </a:lnTo>
                  <a:lnTo>
                    <a:pt x="27" y="571"/>
                  </a:lnTo>
                  <a:lnTo>
                    <a:pt x="27" y="571"/>
                  </a:lnTo>
                  <a:lnTo>
                    <a:pt x="27" y="571"/>
                  </a:lnTo>
                  <a:lnTo>
                    <a:pt x="27" y="573"/>
                  </a:lnTo>
                  <a:lnTo>
                    <a:pt x="24" y="575"/>
                  </a:lnTo>
                  <a:lnTo>
                    <a:pt x="24" y="578"/>
                  </a:lnTo>
                  <a:lnTo>
                    <a:pt x="24" y="580"/>
                  </a:lnTo>
                  <a:lnTo>
                    <a:pt x="24" y="580"/>
                  </a:lnTo>
                  <a:lnTo>
                    <a:pt x="27" y="580"/>
                  </a:lnTo>
                  <a:lnTo>
                    <a:pt x="27" y="580"/>
                  </a:lnTo>
                  <a:lnTo>
                    <a:pt x="27" y="580"/>
                  </a:lnTo>
                  <a:lnTo>
                    <a:pt x="27" y="580"/>
                  </a:lnTo>
                  <a:lnTo>
                    <a:pt x="27" y="583"/>
                  </a:lnTo>
                  <a:lnTo>
                    <a:pt x="27" y="583"/>
                  </a:lnTo>
                  <a:lnTo>
                    <a:pt x="27" y="583"/>
                  </a:lnTo>
                  <a:lnTo>
                    <a:pt x="24" y="583"/>
                  </a:lnTo>
                  <a:lnTo>
                    <a:pt x="24" y="583"/>
                  </a:lnTo>
                  <a:lnTo>
                    <a:pt x="22" y="585"/>
                  </a:lnTo>
                  <a:lnTo>
                    <a:pt x="22" y="585"/>
                  </a:lnTo>
                  <a:lnTo>
                    <a:pt x="22" y="585"/>
                  </a:lnTo>
                  <a:lnTo>
                    <a:pt x="22" y="592"/>
                  </a:lnTo>
                  <a:lnTo>
                    <a:pt x="19" y="594"/>
                  </a:lnTo>
                  <a:lnTo>
                    <a:pt x="19" y="597"/>
                  </a:lnTo>
                  <a:lnTo>
                    <a:pt x="22" y="599"/>
                  </a:lnTo>
                  <a:lnTo>
                    <a:pt x="19" y="599"/>
                  </a:lnTo>
                  <a:lnTo>
                    <a:pt x="19" y="604"/>
                  </a:lnTo>
                  <a:lnTo>
                    <a:pt x="19" y="606"/>
                  </a:lnTo>
                  <a:lnTo>
                    <a:pt x="17" y="606"/>
                  </a:lnTo>
                  <a:lnTo>
                    <a:pt x="15" y="609"/>
                  </a:lnTo>
                  <a:lnTo>
                    <a:pt x="15" y="611"/>
                  </a:lnTo>
                  <a:lnTo>
                    <a:pt x="15" y="611"/>
                  </a:lnTo>
                  <a:lnTo>
                    <a:pt x="15" y="613"/>
                  </a:lnTo>
                  <a:lnTo>
                    <a:pt x="12" y="613"/>
                  </a:lnTo>
                  <a:lnTo>
                    <a:pt x="12" y="613"/>
                  </a:lnTo>
                  <a:lnTo>
                    <a:pt x="10" y="616"/>
                  </a:lnTo>
                  <a:lnTo>
                    <a:pt x="10" y="616"/>
                  </a:lnTo>
                  <a:lnTo>
                    <a:pt x="10" y="616"/>
                  </a:lnTo>
                  <a:lnTo>
                    <a:pt x="8" y="616"/>
                  </a:lnTo>
                  <a:lnTo>
                    <a:pt x="8" y="616"/>
                  </a:lnTo>
                  <a:lnTo>
                    <a:pt x="8" y="616"/>
                  </a:lnTo>
                  <a:lnTo>
                    <a:pt x="5" y="616"/>
                  </a:lnTo>
                  <a:lnTo>
                    <a:pt x="5" y="616"/>
                  </a:lnTo>
                  <a:lnTo>
                    <a:pt x="5" y="620"/>
                  </a:lnTo>
                  <a:lnTo>
                    <a:pt x="5" y="623"/>
                  </a:lnTo>
                  <a:lnTo>
                    <a:pt x="8" y="627"/>
                  </a:lnTo>
                  <a:lnTo>
                    <a:pt x="8" y="630"/>
                  </a:lnTo>
                  <a:lnTo>
                    <a:pt x="8" y="632"/>
                  </a:lnTo>
                  <a:lnTo>
                    <a:pt x="8" y="632"/>
                  </a:lnTo>
                  <a:lnTo>
                    <a:pt x="8" y="635"/>
                  </a:lnTo>
                  <a:lnTo>
                    <a:pt x="10" y="654"/>
                  </a:lnTo>
                  <a:lnTo>
                    <a:pt x="8" y="661"/>
                  </a:lnTo>
                  <a:lnTo>
                    <a:pt x="10" y="665"/>
                  </a:lnTo>
                  <a:lnTo>
                    <a:pt x="10" y="668"/>
                  </a:lnTo>
                  <a:lnTo>
                    <a:pt x="10" y="670"/>
                  </a:lnTo>
                  <a:lnTo>
                    <a:pt x="8" y="672"/>
                  </a:lnTo>
                  <a:lnTo>
                    <a:pt x="8" y="672"/>
                  </a:lnTo>
                  <a:lnTo>
                    <a:pt x="8" y="670"/>
                  </a:lnTo>
                  <a:lnTo>
                    <a:pt x="5" y="670"/>
                  </a:lnTo>
                  <a:lnTo>
                    <a:pt x="5" y="672"/>
                  </a:lnTo>
                  <a:lnTo>
                    <a:pt x="8" y="677"/>
                  </a:lnTo>
                  <a:lnTo>
                    <a:pt x="5" y="680"/>
                  </a:lnTo>
                  <a:lnTo>
                    <a:pt x="5" y="684"/>
                  </a:lnTo>
                  <a:lnTo>
                    <a:pt x="5" y="691"/>
                  </a:lnTo>
                  <a:lnTo>
                    <a:pt x="5" y="694"/>
                  </a:lnTo>
                  <a:lnTo>
                    <a:pt x="5" y="696"/>
                  </a:lnTo>
                  <a:lnTo>
                    <a:pt x="5" y="696"/>
                  </a:lnTo>
                  <a:lnTo>
                    <a:pt x="5" y="696"/>
                  </a:lnTo>
                  <a:lnTo>
                    <a:pt x="5" y="696"/>
                  </a:lnTo>
                  <a:lnTo>
                    <a:pt x="5" y="698"/>
                  </a:lnTo>
                  <a:lnTo>
                    <a:pt x="5" y="698"/>
                  </a:lnTo>
                  <a:lnTo>
                    <a:pt x="8" y="698"/>
                  </a:lnTo>
                  <a:lnTo>
                    <a:pt x="8" y="698"/>
                  </a:lnTo>
                  <a:lnTo>
                    <a:pt x="8" y="698"/>
                  </a:lnTo>
                  <a:lnTo>
                    <a:pt x="10" y="698"/>
                  </a:lnTo>
                  <a:lnTo>
                    <a:pt x="10" y="698"/>
                  </a:lnTo>
                  <a:lnTo>
                    <a:pt x="10" y="698"/>
                  </a:lnTo>
                  <a:lnTo>
                    <a:pt x="10" y="696"/>
                  </a:lnTo>
                  <a:lnTo>
                    <a:pt x="10" y="696"/>
                  </a:lnTo>
                  <a:lnTo>
                    <a:pt x="12" y="696"/>
                  </a:lnTo>
                  <a:lnTo>
                    <a:pt x="15" y="694"/>
                  </a:lnTo>
                  <a:lnTo>
                    <a:pt x="17" y="691"/>
                  </a:lnTo>
                  <a:lnTo>
                    <a:pt x="19" y="691"/>
                  </a:lnTo>
                  <a:lnTo>
                    <a:pt x="22" y="691"/>
                  </a:lnTo>
                  <a:lnTo>
                    <a:pt x="24" y="691"/>
                  </a:lnTo>
                  <a:lnTo>
                    <a:pt x="24" y="691"/>
                  </a:lnTo>
                  <a:lnTo>
                    <a:pt x="24" y="691"/>
                  </a:lnTo>
                  <a:lnTo>
                    <a:pt x="24" y="691"/>
                  </a:lnTo>
                  <a:lnTo>
                    <a:pt x="27" y="691"/>
                  </a:lnTo>
                  <a:lnTo>
                    <a:pt x="27" y="691"/>
                  </a:lnTo>
                  <a:lnTo>
                    <a:pt x="27" y="691"/>
                  </a:lnTo>
                  <a:lnTo>
                    <a:pt x="27" y="691"/>
                  </a:lnTo>
                  <a:lnTo>
                    <a:pt x="27" y="691"/>
                  </a:lnTo>
                  <a:lnTo>
                    <a:pt x="29" y="691"/>
                  </a:lnTo>
                  <a:lnTo>
                    <a:pt x="29" y="691"/>
                  </a:lnTo>
                  <a:lnTo>
                    <a:pt x="29" y="694"/>
                  </a:lnTo>
                  <a:lnTo>
                    <a:pt x="29" y="694"/>
                  </a:lnTo>
                  <a:lnTo>
                    <a:pt x="29" y="694"/>
                  </a:lnTo>
                  <a:lnTo>
                    <a:pt x="29" y="694"/>
                  </a:lnTo>
                  <a:lnTo>
                    <a:pt x="29" y="694"/>
                  </a:lnTo>
                  <a:lnTo>
                    <a:pt x="31" y="694"/>
                  </a:lnTo>
                  <a:lnTo>
                    <a:pt x="31" y="694"/>
                  </a:lnTo>
                  <a:lnTo>
                    <a:pt x="31" y="696"/>
                  </a:lnTo>
                  <a:lnTo>
                    <a:pt x="31" y="696"/>
                  </a:lnTo>
                  <a:lnTo>
                    <a:pt x="31" y="696"/>
                  </a:lnTo>
                  <a:lnTo>
                    <a:pt x="36" y="696"/>
                  </a:lnTo>
                  <a:lnTo>
                    <a:pt x="38" y="696"/>
                  </a:lnTo>
                  <a:lnTo>
                    <a:pt x="41" y="696"/>
                  </a:lnTo>
                  <a:lnTo>
                    <a:pt x="41" y="694"/>
                  </a:lnTo>
                  <a:lnTo>
                    <a:pt x="41" y="694"/>
                  </a:lnTo>
                  <a:lnTo>
                    <a:pt x="43" y="696"/>
                  </a:lnTo>
                  <a:lnTo>
                    <a:pt x="43" y="696"/>
                  </a:lnTo>
                  <a:lnTo>
                    <a:pt x="45" y="696"/>
                  </a:lnTo>
                  <a:lnTo>
                    <a:pt x="48" y="696"/>
                  </a:lnTo>
                  <a:lnTo>
                    <a:pt x="48" y="696"/>
                  </a:lnTo>
                  <a:lnTo>
                    <a:pt x="50" y="696"/>
                  </a:lnTo>
                  <a:lnTo>
                    <a:pt x="53" y="694"/>
                  </a:lnTo>
                  <a:lnTo>
                    <a:pt x="55" y="694"/>
                  </a:lnTo>
                  <a:lnTo>
                    <a:pt x="55" y="694"/>
                  </a:lnTo>
                  <a:lnTo>
                    <a:pt x="57" y="691"/>
                  </a:lnTo>
                  <a:lnTo>
                    <a:pt x="57" y="691"/>
                  </a:lnTo>
                  <a:lnTo>
                    <a:pt x="60" y="689"/>
                  </a:lnTo>
                  <a:lnTo>
                    <a:pt x="62" y="689"/>
                  </a:lnTo>
                  <a:lnTo>
                    <a:pt x="62" y="689"/>
                  </a:lnTo>
                  <a:lnTo>
                    <a:pt x="62" y="689"/>
                  </a:lnTo>
                  <a:lnTo>
                    <a:pt x="64" y="687"/>
                  </a:lnTo>
                  <a:lnTo>
                    <a:pt x="64" y="687"/>
                  </a:lnTo>
                  <a:lnTo>
                    <a:pt x="64" y="687"/>
                  </a:lnTo>
                  <a:lnTo>
                    <a:pt x="64" y="687"/>
                  </a:lnTo>
                  <a:lnTo>
                    <a:pt x="67" y="687"/>
                  </a:lnTo>
                  <a:lnTo>
                    <a:pt x="67" y="687"/>
                  </a:lnTo>
                  <a:lnTo>
                    <a:pt x="67" y="684"/>
                  </a:lnTo>
                  <a:lnTo>
                    <a:pt x="67" y="684"/>
                  </a:lnTo>
                  <a:lnTo>
                    <a:pt x="69" y="684"/>
                  </a:lnTo>
                  <a:lnTo>
                    <a:pt x="69" y="684"/>
                  </a:lnTo>
                  <a:lnTo>
                    <a:pt x="74" y="682"/>
                  </a:lnTo>
                  <a:lnTo>
                    <a:pt x="79" y="682"/>
                  </a:lnTo>
                  <a:lnTo>
                    <a:pt x="81" y="680"/>
                  </a:lnTo>
                  <a:lnTo>
                    <a:pt x="81" y="680"/>
                  </a:lnTo>
                  <a:lnTo>
                    <a:pt x="81" y="682"/>
                  </a:lnTo>
                  <a:lnTo>
                    <a:pt x="83" y="682"/>
                  </a:lnTo>
                  <a:lnTo>
                    <a:pt x="83" y="682"/>
                  </a:lnTo>
                  <a:lnTo>
                    <a:pt x="83" y="682"/>
                  </a:lnTo>
                  <a:lnTo>
                    <a:pt x="83" y="682"/>
                  </a:lnTo>
                  <a:lnTo>
                    <a:pt x="86" y="682"/>
                  </a:lnTo>
                  <a:lnTo>
                    <a:pt x="86" y="682"/>
                  </a:lnTo>
                  <a:lnTo>
                    <a:pt x="86" y="682"/>
                  </a:lnTo>
                  <a:lnTo>
                    <a:pt x="86" y="682"/>
                  </a:lnTo>
                  <a:lnTo>
                    <a:pt x="88" y="682"/>
                  </a:lnTo>
                  <a:lnTo>
                    <a:pt x="88" y="682"/>
                  </a:lnTo>
                  <a:lnTo>
                    <a:pt x="88" y="682"/>
                  </a:lnTo>
                  <a:lnTo>
                    <a:pt x="90" y="682"/>
                  </a:lnTo>
                  <a:lnTo>
                    <a:pt x="90" y="682"/>
                  </a:lnTo>
                  <a:lnTo>
                    <a:pt x="90" y="682"/>
                  </a:lnTo>
                  <a:lnTo>
                    <a:pt x="93" y="682"/>
                  </a:lnTo>
                  <a:lnTo>
                    <a:pt x="95" y="682"/>
                  </a:lnTo>
                  <a:lnTo>
                    <a:pt x="95" y="684"/>
                  </a:lnTo>
                  <a:lnTo>
                    <a:pt x="98" y="684"/>
                  </a:lnTo>
                  <a:lnTo>
                    <a:pt x="98" y="684"/>
                  </a:lnTo>
                  <a:lnTo>
                    <a:pt x="98" y="684"/>
                  </a:lnTo>
                  <a:lnTo>
                    <a:pt x="100" y="687"/>
                  </a:lnTo>
                  <a:lnTo>
                    <a:pt x="100" y="687"/>
                  </a:lnTo>
                  <a:lnTo>
                    <a:pt x="100" y="689"/>
                  </a:lnTo>
                  <a:lnTo>
                    <a:pt x="100" y="689"/>
                  </a:lnTo>
                  <a:lnTo>
                    <a:pt x="105" y="694"/>
                  </a:lnTo>
                  <a:lnTo>
                    <a:pt x="109" y="696"/>
                  </a:lnTo>
                  <a:lnTo>
                    <a:pt x="114" y="698"/>
                  </a:lnTo>
                  <a:lnTo>
                    <a:pt x="119" y="703"/>
                  </a:lnTo>
                  <a:lnTo>
                    <a:pt x="121" y="703"/>
                  </a:lnTo>
                  <a:lnTo>
                    <a:pt x="124" y="706"/>
                  </a:lnTo>
                  <a:lnTo>
                    <a:pt x="124" y="706"/>
                  </a:lnTo>
                  <a:lnTo>
                    <a:pt x="124" y="708"/>
                  </a:lnTo>
                  <a:lnTo>
                    <a:pt x="126" y="708"/>
                  </a:lnTo>
                  <a:lnTo>
                    <a:pt x="126" y="706"/>
                  </a:lnTo>
                  <a:lnTo>
                    <a:pt x="126" y="706"/>
                  </a:lnTo>
                  <a:lnTo>
                    <a:pt x="126" y="706"/>
                  </a:lnTo>
                  <a:lnTo>
                    <a:pt x="128" y="706"/>
                  </a:lnTo>
                  <a:lnTo>
                    <a:pt x="128" y="706"/>
                  </a:lnTo>
                  <a:lnTo>
                    <a:pt x="131" y="708"/>
                  </a:lnTo>
                  <a:lnTo>
                    <a:pt x="131" y="708"/>
                  </a:lnTo>
                  <a:lnTo>
                    <a:pt x="131" y="706"/>
                  </a:lnTo>
                  <a:lnTo>
                    <a:pt x="133" y="706"/>
                  </a:lnTo>
                  <a:lnTo>
                    <a:pt x="133" y="706"/>
                  </a:lnTo>
                  <a:lnTo>
                    <a:pt x="135" y="706"/>
                  </a:lnTo>
                  <a:lnTo>
                    <a:pt x="135" y="706"/>
                  </a:lnTo>
                  <a:lnTo>
                    <a:pt x="138" y="706"/>
                  </a:lnTo>
                  <a:lnTo>
                    <a:pt x="138" y="706"/>
                  </a:lnTo>
                  <a:lnTo>
                    <a:pt x="138" y="706"/>
                  </a:lnTo>
                  <a:lnTo>
                    <a:pt x="140" y="706"/>
                  </a:lnTo>
                  <a:lnTo>
                    <a:pt x="154" y="706"/>
                  </a:lnTo>
                  <a:lnTo>
                    <a:pt x="168" y="706"/>
                  </a:lnTo>
                  <a:lnTo>
                    <a:pt x="183" y="706"/>
                  </a:lnTo>
                  <a:lnTo>
                    <a:pt x="197" y="706"/>
                  </a:lnTo>
                  <a:lnTo>
                    <a:pt x="209" y="706"/>
                  </a:lnTo>
                  <a:lnTo>
                    <a:pt x="209" y="706"/>
                  </a:lnTo>
                  <a:lnTo>
                    <a:pt x="223" y="706"/>
                  </a:lnTo>
                  <a:lnTo>
                    <a:pt x="251" y="706"/>
                  </a:lnTo>
                  <a:lnTo>
                    <a:pt x="266" y="706"/>
                  </a:lnTo>
                  <a:lnTo>
                    <a:pt x="277" y="706"/>
                  </a:lnTo>
                  <a:lnTo>
                    <a:pt x="292" y="706"/>
                  </a:lnTo>
                  <a:lnTo>
                    <a:pt x="301" y="706"/>
                  </a:lnTo>
                  <a:lnTo>
                    <a:pt x="306" y="706"/>
                  </a:lnTo>
                  <a:lnTo>
                    <a:pt x="320" y="706"/>
                  </a:lnTo>
                  <a:lnTo>
                    <a:pt x="334" y="706"/>
                  </a:lnTo>
                  <a:lnTo>
                    <a:pt x="339" y="706"/>
                  </a:lnTo>
                  <a:lnTo>
                    <a:pt x="346" y="706"/>
                  </a:lnTo>
                  <a:lnTo>
                    <a:pt x="360" y="706"/>
                  </a:lnTo>
                  <a:lnTo>
                    <a:pt x="363" y="706"/>
                  </a:lnTo>
                  <a:lnTo>
                    <a:pt x="363" y="706"/>
                  </a:lnTo>
                  <a:lnTo>
                    <a:pt x="365" y="706"/>
                  </a:lnTo>
                  <a:lnTo>
                    <a:pt x="365" y="706"/>
                  </a:lnTo>
                  <a:lnTo>
                    <a:pt x="365" y="706"/>
                  </a:lnTo>
                  <a:lnTo>
                    <a:pt x="365" y="706"/>
                  </a:lnTo>
                  <a:lnTo>
                    <a:pt x="365" y="708"/>
                  </a:lnTo>
                  <a:lnTo>
                    <a:pt x="365" y="708"/>
                  </a:lnTo>
                  <a:lnTo>
                    <a:pt x="365" y="710"/>
                  </a:lnTo>
                  <a:lnTo>
                    <a:pt x="367" y="710"/>
                  </a:lnTo>
                  <a:lnTo>
                    <a:pt x="370" y="713"/>
                  </a:lnTo>
                  <a:lnTo>
                    <a:pt x="370" y="713"/>
                  </a:lnTo>
                  <a:lnTo>
                    <a:pt x="370" y="715"/>
                  </a:lnTo>
                  <a:lnTo>
                    <a:pt x="372" y="717"/>
                  </a:lnTo>
                  <a:lnTo>
                    <a:pt x="372" y="717"/>
                  </a:lnTo>
                  <a:lnTo>
                    <a:pt x="372" y="717"/>
                  </a:lnTo>
                  <a:lnTo>
                    <a:pt x="374" y="717"/>
                  </a:lnTo>
                  <a:lnTo>
                    <a:pt x="374" y="720"/>
                  </a:lnTo>
                  <a:lnTo>
                    <a:pt x="374" y="720"/>
                  </a:lnTo>
                  <a:lnTo>
                    <a:pt x="374" y="720"/>
                  </a:lnTo>
                  <a:lnTo>
                    <a:pt x="379" y="722"/>
                  </a:lnTo>
                  <a:lnTo>
                    <a:pt x="379" y="725"/>
                  </a:lnTo>
                  <a:lnTo>
                    <a:pt x="379" y="725"/>
                  </a:lnTo>
                  <a:lnTo>
                    <a:pt x="381" y="725"/>
                  </a:lnTo>
                  <a:lnTo>
                    <a:pt x="386" y="727"/>
                  </a:lnTo>
                  <a:lnTo>
                    <a:pt x="393" y="729"/>
                  </a:lnTo>
                  <a:lnTo>
                    <a:pt x="398" y="729"/>
                  </a:lnTo>
                  <a:lnTo>
                    <a:pt x="400" y="729"/>
                  </a:lnTo>
                  <a:lnTo>
                    <a:pt x="400" y="727"/>
                  </a:lnTo>
                  <a:lnTo>
                    <a:pt x="403" y="727"/>
                  </a:lnTo>
                  <a:lnTo>
                    <a:pt x="403" y="729"/>
                  </a:lnTo>
                  <a:lnTo>
                    <a:pt x="405" y="729"/>
                  </a:lnTo>
                  <a:lnTo>
                    <a:pt x="407" y="729"/>
                  </a:lnTo>
                  <a:lnTo>
                    <a:pt x="415" y="732"/>
                  </a:lnTo>
                  <a:lnTo>
                    <a:pt x="424" y="732"/>
                  </a:lnTo>
                  <a:lnTo>
                    <a:pt x="429" y="729"/>
                  </a:lnTo>
                  <a:lnTo>
                    <a:pt x="429" y="729"/>
                  </a:lnTo>
                  <a:lnTo>
                    <a:pt x="429" y="732"/>
                  </a:lnTo>
                  <a:lnTo>
                    <a:pt x="431" y="732"/>
                  </a:lnTo>
                  <a:lnTo>
                    <a:pt x="431" y="732"/>
                  </a:lnTo>
                  <a:lnTo>
                    <a:pt x="431" y="732"/>
                  </a:lnTo>
                  <a:lnTo>
                    <a:pt x="433" y="734"/>
                  </a:lnTo>
                  <a:lnTo>
                    <a:pt x="433" y="734"/>
                  </a:lnTo>
                  <a:lnTo>
                    <a:pt x="433" y="732"/>
                  </a:lnTo>
                  <a:lnTo>
                    <a:pt x="436" y="732"/>
                  </a:lnTo>
                  <a:lnTo>
                    <a:pt x="436" y="732"/>
                  </a:lnTo>
                  <a:lnTo>
                    <a:pt x="443" y="732"/>
                  </a:lnTo>
                  <a:lnTo>
                    <a:pt x="445" y="732"/>
                  </a:lnTo>
                  <a:lnTo>
                    <a:pt x="448" y="734"/>
                  </a:lnTo>
                  <a:lnTo>
                    <a:pt x="448" y="734"/>
                  </a:lnTo>
                  <a:lnTo>
                    <a:pt x="452" y="734"/>
                  </a:lnTo>
                  <a:lnTo>
                    <a:pt x="452" y="734"/>
                  </a:lnTo>
                  <a:lnTo>
                    <a:pt x="452" y="734"/>
                  </a:lnTo>
                  <a:lnTo>
                    <a:pt x="455" y="732"/>
                  </a:lnTo>
                  <a:lnTo>
                    <a:pt x="455" y="734"/>
                  </a:lnTo>
                  <a:lnTo>
                    <a:pt x="455" y="732"/>
                  </a:lnTo>
                  <a:lnTo>
                    <a:pt x="457" y="732"/>
                  </a:lnTo>
                  <a:lnTo>
                    <a:pt x="457" y="732"/>
                  </a:lnTo>
                  <a:lnTo>
                    <a:pt x="460" y="732"/>
                  </a:lnTo>
                  <a:lnTo>
                    <a:pt x="462" y="732"/>
                  </a:lnTo>
                  <a:lnTo>
                    <a:pt x="462" y="732"/>
                  </a:lnTo>
                  <a:lnTo>
                    <a:pt x="462" y="732"/>
                  </a:lnTo>
                  <a:lnTo>
                    <a:pt x="464" y="732"/>
                  </a:lnTo>
                  <a:lnTo>
                    <a:pt x="464" y="732"/>
                  </a:lnTo>
                  <a:lnTo>
                    <a:pt x="467" y="734"/>
                  </a:lnTo>
                  <a:lnTo>
                    <a:pt x="469" y="732"/>
                  </a:lnTo>
                  <a:lnTo>
                    <a:pt x="469" y="734"/>
                  </a:lnTo>
                  <a:lnTo>
                    <a:pt x="471" y="734"/>
                  </a:lnTo>
                  <a:lnTo>
                    <a:pt x="471" y="736"/>
                  </a:lnTo>
                  <a:lnTo>
                    <a:pt x="471" y="736"/>
                  </a:lnTo>
                  <a:lnTo>
                    <a:pt x="474" y="736"/>
                  </a:lnTo>
                  <a:lnTo>
                    <a:pt x="476" y="739"/>
                  </a:lnTo>
                  <a:lnTo>
                    <a:pt x="476" y="739"/>
                  </a:lnTo>
                  <a:lnTo>
                    <a:pt x="478" y="739"/>
                  </a:lnTo>
                  <a:lnTo>
                    <a:pt x="481" y="739"/>
                  </a:lnTo>
                  <a:lnTo>
                    <a:pt x="481" y="739"/>
                  </a:lnTo>
                  <a:lnTo>
                    <a:pt x="483" y="739"/>
                  </a:lnTo>
                  <a:lnTo>
                    <a:pt x="483" y="739"/>
                  </a:lnTo>
                  <a:lnTo>
                    <a:pt x="483" y="739"/>
                  </a:lnTo>
                  <a:lnTo>
                    <a:pt x="486" y="739"/>
                  </a:lnTo>
                  <a:lnTo>
                    <a:pt x="486" y="739"/>
                  </a:lnTo>
                  <a:lnTo>
                    <a:pt x="486" y="739"/>
                  </a:lnTo>
                  <a:lnTo>
                    <a:pt x="486" y="739"/>
                  </a:lnTo>
                  <a:lnTo>
                    <a:pt x="488" y="739"/>
                  </a:lnTo>
                  <a:lnTo>
                    <a:pt x="490" y="741"/>
                  </a:lnTo>
                  <a:lnTo>
                    <a:pt x="490" y="741"/>
                  </a:lnTo>
                  <a:lnTo>
                    <a:pt x="493" y="741"/>
                  </a:lnTo>
                  <a:lnTo>
                    <a:pt x="495" y="739"/>
                  </a:lnTo>
                  <a:lnTo>
                    <a:pt x="495" y="739"/>
                  </a:lnTo>
                  <a:lnTo>
                    <a:pt x="500" y="736"/>
                  </a:lnTo>
                  <a:lnTo>
                    <a:pt x="500" y="736"/>
                  </a:lnTo>
                  <a:lnTo>
                    <a:pt x="504" y="736"/>
                  </a:lnTo>
                  <a:lnTo>
                    <a:pt x="507" y="736"/>
                  </a:lnTo>
                  <a:lnTo>
                    <a:pt x="507" y="736"/>
                  </a:lnTo>
                  <a:lnTo>
                    <a:pt x="507" y="736"/>
                  </a:lnTo>
                  <a:lnTo>
                    <a:pt x="509" y="736"/>
                  </a:lnTo>
                  <a:lnTo>
                    <a:pt x="509" y="736"/>
                  </a:lnTo>
                  <a:lnTo>
                    <a:pt x="512" y="736"/>
                  </a:lnTo>
                  <a:lnTo>
                    <a:pt x="512" y="736"/>
                  </a:lnTo>
                  <a:lnTo>
                    <a:pt x="514" y="736"/>
                  </a:lnTo>
                  <a:lnTo>
                    <a:pt x="519" y="739"/>
                  </a:lnTo>
                  <a:lnTo>
                    <a:pt x="519" y="739"/>
                  </a:lnTo>
                  <a:lnTo>
                    <a:pt x="521" y="739"/>
                  </a:lnTo>
                  <a:lnTo>
                    <a:pt x="521" y="739"/>
                  </a:lnTo>
                  <a:lnTo>
                    <a:pt x="521" y="739"/>
                  </a:lnTo>
                  <a:lnTo>
                    <a:pt x="526" y="739"/>
                  </a:lnTo>
                  <a:lnTo>
                    <a:pt x="538" y="736"/>
                  </a:lnTo>
                  <a:lnTo>
                    <a:pt x="552" y="734"/>
                  </a:lnTo>
                  <a:lnTo>
                    <a:pt x="566" y="732"/>
                  </a:lnTo>
                  <a:lnTo>
                    <a:pt x="580" y="729"/>
                  </a:lnTo>
                  <a:lnTo>
                    <a:pt x="590" y="727"/>
                  </a:lnTo>
                  <a:lnTo>
                    <a:pt x="601" y="725"/>
                  </a:lnTo>
                  <a:lnTo>
                    <a:pt x="611" y="722"/>
                  </a:lnTo>
                  <a:lnTo>
                    <a:pt x="623" y="720"/>
                  </a:lnTo>
                  <a:lnTo>
                    <a:pt x="628" y="720"/>
                  </a:lnTo>
                  <a:lnTo>
                    <a:pt x="628" y="717"/>
                  </a:lnTo>
                  <a:lnTo>
                    <a:pt x="628" y="717"/>
                  </a:lnTo>
                  <a:lnTo>
                    <a:pt x="628" y="717"/>
                  </a:lnTo>
                  <a:lnTo>
                    <a:pt x="625" y="715"/>
                  </a:lnTo>
                  <a:lnTo>
                    <a:pt x="625" y="715"/>
                  </a:lnTo>
                  <a:lnTo>
                    <a:pt x="623" y="713"/>
                  </a:lnTo>
                  <a:lnTo>
                    <a:pt x="623" y="713"/>
                  </a:lnTo>
                  <a:lnTo>
                    <a:pt x="623" y="713"/>
                  </a:lnTo>
                  <a:lnTo>
                    <a:pt x="620" y="713"/>
                  </a:lnTo>
                  <a:lnTo>
                    <a:pt x="620" y="713"/>
                  </a:lnTo>
                  <a:lnTo>
                    <a:pt x="618" y="713"/>
                  </a:lnTo>
                  <a:lnTo>
                    <a:pt x="618" y="713"/>
                  </a:lnTo>
                  <a:lnTo>
                    <a:pt x="618" y="713"/>
                  </a:lnTo>
                  <a:lnTo>
                    <a:pt x="616" y="713"/>
                  </a:lnTo>
                  <a:lnTo>
                    <a:pt x="616" y="713"/>
                  </a:lnTo>
                  <a:lnTo>
                    <a:pt x="616" y="710"/>
                  </a:lnTo>
                  <a:lnTo>
                    <a:pt x="616" y="710"/>
                  </a:lnTo>
                  <a:lnTo>
                    <a:pt x="616" y="710"/>
                  </a:lnTo>
                  <a:lnTo>
                    <a:pt x="613" y="708"/>
                  </a:lnTo>
                  <a:lnTo>
                    <a:pt x="611" y="708"/>
                  </a:lnTo>
                  <a:lnTo>
                    <a:pt x="611" y="706"/>
                  </a:lnTo>
                  <a:lnTo>
                    <a:pt x="609" y="703"/>
                  </a:lnTo>
                  <a:lnTo>
                    <a:pt x="609" y="703"/>
                  </a:lnTo>
                  <a:lnTo>
                    <a:pt x="609" y="703"/>
                  </a:lnTo>
                  <a:lnTo>
                    <a:pt x="606" y="698"/>
                  </a:lnTo>
                  <a:lnTo>
                    <a:pt x="606" y="698"/>
                  </a:lnTo>
                  <a:lnTo>
                    <a:pt x="604" y="698"/>
                  </a:lnTo>
                  <a:lnTo>
                    <a:pt x="599" y="696"/>
                  </a:lnTo>
                  <a:lnTo>
                    <a:pt x="599" y="696"/>
                  </a:lnTo>
                  <a:lnTo>
                    <a:pt x="597" y="694"/>
                  </a:lnTo>
                  <a:lnTo>
                    <a:pt x="594" y="694"/>
                  </a:lnTo>
                  <a:lnTo>
                    <a:pt x="594" y="694"/>
                  </a:lnTo>
                  <a:lnTo>
                    <a:pt x="594" y="691"/>
                  </a:lnTo>
                  <a:lnTo>
                    <a:pt x="592" y="689"/>
                  </a:lnTo>
                  <a:lnTo>
                    <a:pt x="592" y="689"/>
                  </a:lnTo>
                  <a:lnTo>
                    <a:pt x="592" y="687"/>
                  </a:lnTo>
                  <a:lnTo>
                    <a:pt x="590" y="684"/>
                  </a:lnTo>
                  <a:lnTo>
                    <a:pt x="587" y="684"/>
                  </a:lnTo>
                  <a:lnTo>
                    <a:pt x="585" y="682"/>
                  </a:lnTo>
                  <a:lnTo>
                    <a:pt x="585" y="682"/>
                  </a:lnTo>
                  <a:lnTo>
                    <a:pt x="585" y="682"/>
                  </a:lnTo>
                  <a:lnTo>
                    <a:pt x="583" y="682"/>
                  </a:lnTo>
                  <a:lnTo>
                    <a:pt x="583" y="680"/>
                  </a:lnTo>
                  <a:lnTo>
                    <a:pt x="583" y="680"/>
                  </a:lnTo>
                  <a:lnTo>
                    <a:pt x="583" y="680"/>
                  </a:lnTo>
                  <a:lnTo>
                    <a:pt x="580" y="680"/>
                  </a:lnTo>
                  <a:lnTo>
                    <a:pt x="580" y="677"/>
                  </a:lnTo>
                  <a:lnTo>
                    <a:pt x="580" y="677"/>
                  </a:lnTo>
                  <a:lnTo>
                    <a:pt x="580" y="675"/>
                  </a:lnTo>
                  <a:lnTo>
                    <a:pt x="575" y="670"/>
                  </a:lnTo>
                  <a:lnTo>
                    <a:pt x="575" y="670"/>
                  </a:lnTo>
                  <a:lnTo>
                    <a:pt x="575" y="670"/>
                  </a:lnTo>
                  <a:lnTo>
                    <a:pt x="573" y="668"/>
                  </a:lnTo>
                  <a:lnTo>
                    <a:pt x="573" y="668"/>
                  </a:lnTo>
                  <a:lnTo>
                    <a:pt x="573" y="668"/>
                  </a:lnTo>
                  <a:lnTo>
                    <a:pt x="573" y="668"/>
                  </a:lnTo>
                  <a:lnTo>
                    <a:pt x="573" y="665"/>
                  </a:lnTo>
                  <a:lnTo>
                    <a:pt x="571" y="665"/>
                  </a:lnTo>
                  <a:lnTo>
                    <a:pt x="571" y="665"/>
                  </a:lnTo>
                  <a:lnTo>
                    <a:pt x="571" y="665"/>
                  </a:lnTo>
                  <a:lnTo>
                    <a:pt x="568" y="665"/>
                  </a:lnTo>
                  <a:lnTo>
                    <a:pt x="568" y="665"/>
                  </a:lnTo>
                  <a:lnTo>
                    <a:pt x="568" y="665"/>
                  </a:lnTo>
                  <a:lnTo>
                    <a:pt x="568" y="665"/>
                  </a:lnTo>
                  <a:lnTo>
                    <a:pt x="568" y="665"/>
                  </a:lnTo>
                  <a:lnTo>
                    <a:pt x="568" y="665"/>
                  </a:lnTo>
                  <a:lnTo>
                    <a:pt x="566" y="665"/>
                  </a:lnTo>
                  <a:lnTo>
                    <a:pt x="566" y="665"/>
                  </a:lnTo>
                  <a:lnTo>
                    <a:pt x="566" y="665"/>
                  </a:lnTo>
                  <a:lnTo>
                    <a:pt x="561" y="661"/>
                  </a:lnTo>
                  <a:lnTo>
                    <a:pt x="561" y="661"/>
                  </a:lnTo>
                  <a:lnTo>
                    <a:pt x="561" y="658"/>
                  </a:lnTo>
                  <a:lnTo>
                    <a:pt x="561" y="658"/>
                  </a:lnTo>
                  <a:lnTo>
                    <a:pt x="561" y="658"/>
                  </a:lnTo>
                  <a:lnTo>
                    <a:pt x="559" y="658"/>
                  </a:lnTo>
                  <a:lnTo>
                    <a:pt x="559" y="658"/>
                  </a:lnTo>
                  <a:lnTo>
                    <a:pt x="559" y="656"/>
                  </a:lnTo>
                  <a:lnTo>
                    <a:pt x="559" y="656"/>
                  </a:lnTo>
                  <a:lnTo>
                    <a:pt x="559" y="656"/>
                  </a:lnTo>
                  <a:lnTo>
                    <a:pt x="559" y="654"/>
                  </a:lnTo>
                  <a:lnTo>
                    <a:pt x="557" y="654"/>
                  </a:lnTo>
                  <a:lnTo>
                    <a:pt x="557" y="651"/>
                  </a:lnTo>
                  <a:lnTo>
                    <a:pt x="559" y="651"/>
                  </a:lnTo>
                  <a:lnTo>
                    <a:pt x="559" y="651"/>
                  </a:lnTo>
                  <a:lnTo>
                    <a:pt x="559" y="649"/>
                  </a:lnTo>
                  <a:lnTo>
                    <a:pt x="559" y="649"/>
                  </a:lnTo>
                  <a:lnTo>
                    <a:pt x="559" y="649"/>
                  </a:lnTo>
                  <a:lnTo>
                    <a:pt x="557" y="649"/>
                  </a:lnTo>
                  <a:lnTo>
                    <a:pt x="557" y="649"/>
                  </a:lnTo>
                  <a:lnTo>
                    <a:pt x="557" y="646"/>
                  </a:lnTo>
                  <a:lnTo>
                    <a:pt x="557" y="646"/>
                  </a:lnTo>
                  <a:lnTo>
                    <a:pt x="557" y="646"/>
                  </a:lnTo>
                  <a:lnTo>
                    <a:pt x="554" y="644"/>
                  </a:lnTo>
                  <a:lnTo>
                    <a:pt x="554" y="644"/>
                  </a:lnTo>
                  <a:lnTo>
                    <a:pt x="554" y="644"/>
                  </a:lnTo>
                  <a:lnTo>
                    <a:pt x="554" y="644"/>
                  </a:lnTo>
                  <a:lnTo>
                    <a:pt x="554" y="642"/>
                  </a:lnTo>
                  <a:lnTo>
                    <a:pt x="554" y="642"/>
                  </a:lnTo>
                  <a:lnTo>
                    <a:pt x="554" y="642"/>
                  </a:lnTo>
                  <a:lnTo>
                    <a:pt x="557" y="642"/>
                  </a:lnTo>
                  <a:lnTo>
                    <a:pt x="554" y="639"/>
                  </a:lnTo>
                  <a:lnTo>
                    <a:pt x="552" y="637"/>
                  </a:lnTo>
                  <a:lnTo>
                    <a:pt x="552" y="637"/>
                  </a:lnTo>
                  <a:lnTo>
                    <a:pt x="552" y="627"/>
                  </a:lnTo>
                  <a:lnTo>
                    <a:pt x="552" y="627"/>
                  </a:lnTo>
                  <a:lnTo>
                    <a:pt x="552" y="625"/>
                  </a:lnTo>
                  <a:lnTo>
                    <a:pt x="552" y="620"/>
                  </a:lnTo>
                  <a:lnTo>
                    <a:pt x="552" y="613"/>
                  </a:lnTo>
                  <a:lnTo>
                    <a:pt x="552" y="609"/>
                  </a:lnTo>
                  <a:lnTo>
                    <a:pt x="552" y="604"/>
                  </a:lnTo>
                  <a:lnTo>
                    <a:pt x="552" y="594"/>
                  </a:lnTo>
                  <a:lnTo>
                    <a:pt x="552" y="587"/>
                  </a:lnTo>
                  <a:lnTo>
                    <a:pt x="552" y="578"/>
                  </a:lnTo>
                  <a:lnTo>
                    <a:pt x="552" y="571"/>
                  </a:lnTo>
                  <a:lnTo>
                    <a:pt x="552" y="561"/>
                  </a:lnTo>
                  <a:lnTo>
                    <a:pt x="552" y="554"/>
                  </a:lnTo>
                  <a:lnTo>
                    <a:pt x="552" y="538"/>
                  </a:lnTo>
                  <a:lnTo>
                    <a:pt x="552" y="528"/>
                  </a:lnTo>
                  <a:lnTo>
                    <a:pt x="552" y="521"/>
                  </a:lnTo>
                  <a:lnTo>
                    <a:pt x="552" y="512"/>
                  </a:lnTo>
                  <a:lnTo>
                    <a:pt x="552" y="504"/>
                  </a:lnTo>
                  <a:lnTo>
                    <a:pt x="552" y="502"/>
                  </a:lnTo>
                  <a:lnTo>
                    <a:pt x="552" y="497"/>
                  </a:lnTo>
                  <a:lnTo>
                    <a:pt x="552" y="481"/>
                  </a:lnTo>
                  <a:lnTo>
                    <a:pt x="552" y="471"/>
                  </a:lnTo>
                  <a:lnTo>
                    <a:pt x="552" y="464"/>
                  </a:lnTo>
                  <a:lnTo>
                    <a:pt x="661" y="464"/>
                  </a:lnTo>
                  <a:lnTo>
                    <a:pt x="661" y="462"/>
                  </a:lnTo>
                  <a:lnTo>
                    <a:pt x="658" y="459"/>
                  </a:lnTo>
                  <a:lnTo>
                    <a:pt x="658" y="457"/>
                  </a:lnTo>
                  <a:lnTo>
                    <a:pt x="654" y="455"/>
                  </a:lnTo>
                  <a:lnTo>
                    <a:pt x="654" y="452"/>
                  </a:lnTo>
                  <a:lnTo>
                    <a:pt x="654" y="452"/>
                  </a:lnTo>
                  <a:lnTo>
                    <a:pt x="654" y="450"/>
                  </a:lnTo>
                  <a:lnTo>
                    <a:pt x="654" y="448"/>
                  </a:lnTo>
                  <a:lnTo>
                    <a:pt x="656" y="443"/>
                  </a:lnTo>
                  <a:lnTo>
                    <a:pt x="656" y="438"/>
                  </a:lnTo>
                  <a:lnTo>
                    <a:pt x="656" y="438"/>
                  </a:lnTo>
                  <a:lnTo>
                    <a:pt x="661" y="433"/>
                  </a:lnTo>
                  <a:lnTo>
                    <a:pt x="661" y="431"/>
                  </a:lnTo>
                  <a:lnTo>
                    <a:pt x="661" y="431"/>
                  </a:lnTo>
                  <a:lnTo>
                    <a:pt x="663" y="429"/>
                  </a:lnTo>
                  <a:lnTo>
                    <a:pt x="661" y="426"/>
                  </a:lnTo>
                  <a:lnTo>
                    <a:pt x="661" y="424"/>
                  </a:lnTo>
                  <a:lnTo>
                    <a:pt x="661" y="422"/>
                  </a:lnTo>
                  <a:lnTo>
                    <a:pt x="658" y="422"/>
                  </a:lnTo>
                  <a:lnTo>
                    <a:pt x="658" y="419"/>
                  </a:lnTo>
                  <a:lnTo>
                    <a:pt x="658" y="417"/>
                  </a:lnTo>
                  <a:lnTo>
                    <a:pt x="658" y="410"/>
                  </a:lnTo>
                  <a:lnTo>
                    <a:pt x="658" y="403"/>
                  </a:lnTo>
                  <a:lnTo>
                    <a:pt x="661" y="400"/>
                  </a:lnTo>
                  <a:lnTo>
                    <a:pt x="661" y="400"/>
                  </a:lnTo>
                  <a:lnTo>
                    <a:pt x="658" y="398"/>
                  </a:lnTo>
                  <a:lnTo>
                    <a:pt x="658" y="393"/>
                  </a:lnTo>
                  <a:lnTo>
                    <a:pt x="658" y="393"/>
                  </a:lnTo>
                  <a:lnTo>
                    <a:pt x="658" y="391"/>
                  </a:lnTo>
                  <a:lnTo>
                    <a:pt x="658" y="391"/>
                  </a:lnTo>
                  <a:lnTo>
                    <a:pt x="658" y="388"/>
                  </a:lnTo>
                  <a:lnTo>
                    <a:pt x="658" y="388"/>
                  </a:lnTo>
                  <a:lnTo>
                    <a:pt x="658" y="386"/>
                  </a:lnTo>
                  <a:lnTo>
                    <a:pt x="661" y="384"/>
                  </a:lnTo>
                  <a:lnTo>
                    <a:pt x="661" y="384"/>
                  </a:lnTo>
                  <a:lnTo>
                    <a:pt x="661" y="381"/>
                  </a:lnTo>
                  <a:lnTo>
                    <a:pt x="661" y="381"/>
                  </a:lnTo>
                  <a:lnTo>
                    <a:pt x="661" y="379"/>
                  </a:lnTo>
                  <a:lnTo>
                    <a:pt x="661" y="379"/>
                  </a:lnTo>
                  <a:close/>
                  <a:moveTo>
                    <a:pt x="22" y="33"/>
                  </a:moveTo>
                  <a:lnTo>
                    <a:pt x="22" y="33"/>
                  </a:lnTo>
                  <a:lnTo>
                    <a:pt x="22" y="33"/>
                  </a:lnTo>
                  <a:lnTo>
                    <a:pt x="22" y="33"/>
                  </a:lnTo>
                  <a:lnTo>
                    <a:pt x="22" y="33"/>
                  </a:lnTo>
                  <a:lnTo>
                    <a:pt x="24" y="33"/>
                  </a:lnTo>
                  <a:lnTo>
                    <a:pt x="24" y="36"/>
                  </a:lnTo>
                  <a:lnTo>
                    <a:pt x="24" y="36"/>
                  </a:lnTo>
                  <a:lnTo>
                    <a:pt x="24" y="36"/>
                  </a:lnTo>
                  <a:lnTo>
                    <a:pt x="24" y="33"/>
                  </a:lnTo>
                  <a:lnTo>
                    <a:pt x="24" y="33"/>
                  </a:lnTo>
                  <a:lnTo>
                    <a:pt x="24" y="33"/>
                  </a:lnTo>
                  <a:lnTo>
                    <a:pt x="24" y="33"/>
                  </a:lnTo>
                  <a:lnTo>
                    <a:pt x="27" y="33"/>
                  </a:lnTo>
                  <a:lnTo>
                    <a:pt x="27" y="33"/>
                  </a:lnTo>
                  <a:lnTo>
                    <a:pt x="27" y="33"/>
                  </a:lnTo>
                  <a:lnTo>
                    <a:pt x="27" y="33"/>
                  </a:lnTo>
                  <a:lnTo>
                    <a:pt x="27" y="36"/>
                  </a:lnTo>
                  <a:lnTo>
                    <a:pt x="24" y="36"/>
                  </a:lnTo>
                  <a:lnTo>
                    <a:pt x="24" y="36"/>
                  </a:lnTo>
                  <a:lnTo>
                    <a:pt x="22" y="36"/>
                  </a:lnTo>
                  <a:lnTo>
                    <a:pt x="22" y="36"/>
                  </a:lnTo>
                  <a:lnTo>
                    <a:pt x="22" y="36"/>
                  </a:lnTo>
                  <a:lnTo>
                    <a:pt x="22" y="36"/>
                  </a:lnTo>
                  <a:lnTo>
                    <a:pt x="19" y="33"/>
                  </a:lnTo>
                  <a:lnTo>
                    <a:pt x="19" y="33"/>
                  </a:lnTo>
                  <a:lnTo>
                    <a:pt x="19" y="36"/>
                  </a:lnTo>
                  <a:lnTo>
                    <a:pt x="22" y="38"/>
                  </a:lnTo>
                  <a:lnTo>
                    <a:pt x="24" y="43"/>
                  </a:lnTo>
                  <a:lnTo>
                    <a:pt x="27" y="45"/>
                  </a:lnTo>
                  <a:lnTo>
                    <a:pt x="29" y="48"/>
                  </a:lnTo>
                  <a:lnTo>
                    <a:pt x="29" y="50"/>
                  </a:lnTo>
                  <a:lnTo>
                    <a:pt x="29" y="55"/>
                  </a:lnTo>
                  <a:lnTo>
                    <a:pt x="29" y="55"/>
                  </a:lnTo>
                  <a:lnTo>
                    <a:pt x="31" y="57"/>
                  </a:lnTo>
                  <a:lnTo>
                    <a:pt x="31" y="57"/>
                  </a:lnTo>
                  <a:lnTo>
                    <a:pt x="31" y="59"/>
                  </a:lnTo>
                  <a:lnTo>
                    <a:pt x="31" y="59"/>
                  </a:lnTo>
                  <a:lnTo>
                    <a:pt x="31" y="62"/>
                  </a:lnTo>
                  <a:lnTo>
                    <a:pt x="29" y="62"/>
                  </a:lnTo>
                  <a:lnTo>
                    <a:pt x="29" y="62"/>
                  </a:lnTo>
                  <a:lnTo>
                    <a:pt x="29" y="62"/>
                  </a:lnTo>
                  <a:lnTo>
                    <a:pt x="27" y="62"/>
                  </a:lnTo>
                  <a:lnTo>
                    <a:pt x="27" y="67"/>
                  </a:lnTo>
                  <a:lnTo>
                    <a:pt x="27" y="69"/>
                  </a:lnTo>
                  <a:lnTo>
                    <a:pt x="29" y="74"/>
                  </a:lnTo>
                  <a:lnTo>
                    <a:pt x="29" y="74"/>
                  </a:lnTo>
                  <a:lnTo>
                    <a:pt x="29" y="74"/>
                  </a:lnTo>
                  <a:lnTo>
                    <a:pt x="31" y="71"/>
                  </a:lnTo>
                  <a:lnTo>
                    <a:pt x="36" y="71"/>
                  </a:lnTo>
                  <a:lnTo>
                    <a:pt x="41" y="71"/>
                  </a:lnTo>
                  <a:lnTo>
                    <a:pt x="45" y="71"/>
                  </a:lnTo>
                  <a:lnTo>
                    <a:pt x="45" y="67"/>
                  </a:lnTo>
                  <a:lnTo>
                    <a:pt x="45" y="62"/>
                  </a:lnTo>
                  <a:lnTo>
                    <a:pt x="45" y="57"/>
                  </a:lnTo>
                  <a:lnTo>
                    <a:pt x="45" y="50"/>
                  </a:lnTo>
                  <a:lnTo>
                    <a:pt x="48" y="45"/>
                  </a:lnTo>
                  <a:lnTo>
                    <a:pt x="48" y="41"/>
                  </a:lnTo>
                  <a:lnTo>
                    <a:pt x="45" y="38"/>
                  </a:lnTo>
                  <a:lnTo>
                    <a:pt x="45" y="38"/>
                  </a:lnTo>
                  <a:lnTo>
                    <a:pt x="43" y="38"/>
                  </a:lnTo>
                  <a:lnTo>
                    <a:pt x="43" y="38"/>
                  </a:lnTo>
                  <a:lnTo>
                    <a:pt x="43" y="36"/>
                  </a:lnTo>
                  <a:lnTo>
                    <a:pt x="43" y="36"/>
                  </a:lnTo>
                  <a:lnTo>
                    <a:pt x="43" y="36"/>
                  </a:lnTo>
                  <a:lnTo>
                    <a:pt x="43" y="36"/>
                  </a:lnTo>
                  <a:lnTo>
                    <a:pt x="43" y="36"/>
                  </a:lnTo>
                  <a:lnTo>
                    <a:pt x="43" y="36"/>
                  </a:lnTo>
                  <a:lnTo>
                    <a:pt x="43" y="36"/>
                  </a:lnTo>
                  <a:lnTo>
                    <a:pt x="48" y="33"/>
                  </a:lnTo>
                  <a:lnTo>
                    <a:pt x="50" y="33"/>
                  </a:lnTo>
                  <a:lnTo>
                    <a:pt x="50" y="31"/>
                  </a:lnTo>
                  <a:lnTo>
                    <a:pt x="50" y="29"/>
                  </a:lnTo>
                  <a:lnTo>
                    <a:pt x="53" y="29"/>
                  </a:lnTo>
                  <a:lnTo>
                    <a:pt x="53" y="29"/>
                  </a:lnTo>
                  <a:lnTo>
                    <a:pt x="55" y="29"/>
                  </a:lnTo>
                  <a:lnTo>
                    <a:pt x="55" y="29"/>
                  </a:lnTo>
                  <a:lnTo>
                    <a:pt x="55" y="26"/>
                  </a:lnTo>
                  <a:lnTo>
                    <a:pt x="55" y="26"/>
                  </a:lnTo>
                  <a:lnTo>
                    <a:pt x="57" y="24"/>
                  </a:lnTo>
                  <a:lnTo>
                    <a:pt x="60" y="24"/>
                  </a:lnTo>
                  <a:lnTo>
                    <a:pt x="60" y="24"/>
                  </a:lnTo>
                  <a:lnTo>
                    <a:pt x="60" y="22"/>
                  </a:lnTo>
                  <a:lnTo>
                    <a:pt x="60" y="22"/>
                  </a:lnTo>
                  <a:lnTo>
                    <a:pt x="60" y="19"/>
                  </a:lnTo>
                  <a:lnTo>
                    <a:pt x="62" y="19"/>
                  </a:lnTo>
                  <a:lnTo>
                    <a:pt x="62" y="17"/>
                  </a:lnTo>
                  <a:lnTo>
                    <a:pt x="74" y="15"/>
                  </a:lnTo>
                  <a:lnTo>
                    <a:pt x="76" y="15"/>
                  </a:lnTo>
                  <a:lnTo>
                    <a:pt x="76" y="12"/>
                  </a:lnTo>
                  <a:lnTo>
                    <a:pt x="74" y="12"/>
                  </a:lnTo>
                  <a:lnTo>
                    <a:pt x="69" y="7"/>
                  </a:lnTo>
                  <a:lnTo>
                    <a:pt x="67" y="5"/>
                  </a:lnTo>
                  <a:lnTo>
                    <a:pt x="67" y="5"/>
                  </a:lnTo>
                  <a:lnTo>
                    <a:pt x="67" y="3"/>
                  </a:lnTo>
                  <a:lnTo>
                    <a:pt x="64" y="0"/>
                  </a:lnTo>
                  <a:lnTo>
                    <a:pt x="64" y="0"/>
                  </a:lnTo>
                  <a:lnTo>
                    <a:pt x="64" y="0"/>
                  </a:lnTo>
                  <a:lnTo>
                    <a:pt x="62" y="0"/>
                  </a:lnTo>
                  <a:lnTo>
                    <a:pt x="62" y="0"/>
                  </a:lnTo>
                  <a:lnTo>
                    <a:pt x="62" y="0"/>
                  </a:lnTo>
                  <a:lnTo>
                    <a:pt x="60" y="0"/>
                  </a:lnTo>
                  <a:lnTo>
                    <a:pt x="60" y="0"/>
                  </a:lnTo>
                  <a:lnTo>
                    <a:pt x="60" y="0"/>
                  </a:lnTo>
                  <a:lnTo>
                    <a:pt x="57" y="0"/>
                  </a:lnTo>
                  <a:lnTo>
                    <a:pt x="57" y="3"/>
                  </a:lnTo>
                  <a:lnTo>
                    <a:pt x="57" y="3"/>
                  </a:lnTo>
                  <a:lnTo>
                    <a:pt x="57" y="5"/>
                  </a:lnTo>
                  <a:lnTo>
                    <a:pt x="55" y="5"/>
                  </a:lnTo>
                  <a:lnTo>
                    <a:pt x="55" y="5"/>
                  </a:lnTo>
                  <a:lnTo>
                    <a:pt x="53" y="5"/>
                  </a:lnTo>
                  <a:lnTo>
                    <a:pt x="53" y="7"/>
                  </a:lnTo>
                  <a:lnTo>
                    <a:pt x="53" y="10"/>
                  </a:lnTo>
                  <a:lnTo>
                    <a:pt x="50" y="10"/>
                  </a:lnTo>
                  <a:lnTo>
                    <a:pt x="45" y="10"/>
                  </a:lnTo>
                  <a:lnTo>
                    <a:pt x="41" y="12"/>
                  </a:lnTo>
                  <a:lnTo>
                    <a:pt x="41" y="12"/>
                  </a:lnTo>
                  <a:lnTo>
                    <a:pt x="38" y="12"/>
                  </a:lnTo>
                  <a:lnTo>
                    <a:pt x="38" y="12"/>
                  </a:lnTo>
                  <a:lnTo>
                    <a:pt x="38" y="15"/>
                  </a:lnTo>
                  <a:lnTo>
                    <a:pt x="38" y="15"/>
                  </a:lnTo>
                  <a:lnTo>
                    <a:pt x="36" y="19"/>
                  </a:lnTo>
                  <a:lnTo>
                    <a:pt x="36" y="22"/>
                  </a:lnTo>
                  <a:lnTo>
                    <a:pt x="36" y="22"/>
                  </a:lnTo>
                  <a:lnTo>
                    <a:pt x="34" y="22"/>
                  </a:lnTo>
                  <a:lnTo>
                    <a:pt x="31" y="22"/>
                  </a:lnTo>
                  <a:lnTo>
                    <a:pt x="31" y="22"/>
                  </a:lnTo>
                  <a:lnTo>
                    <a:pt x="31" y="22"/>
                  </a:lnTo>
                  <a:lnTo>
                    <a:pt x="31" y="22"/>
                  </a:lnTo>
                  <a:lnTo>
                    <a:pt x="29" y="19"/>
                  </a:lnTo>
                  <a:lnTo>
                    <a:pt x="29" y="19"/>
                  </a:lnTo>
                  <a:lnTo>
                    <a:pt x="29" y="19"/>
                  </a:lnTo>
                  <a:lnTo>
                    <a:pt x="29" y="19"/>
                  </a:lnTo>
                  <a:lnTo>
                    <a:pt x="27" y="26"/>
                  </a:lnTo>
                  <a:lnTo>
                    <a:pt x="27" y="29"/>
                  </a:lnTo>
                  <a:lnTo>
                    <a:pt x="19" y="33"/>
                  </a:lnTo>
                  <a:lnTo>
                    <a:pt x="19" y="33"/>
                  </a:lnTo>
                  <a:lnTo>
                    <a:pt x="19" y="33"/>
                  </a:lnTo>
                  <a:lnTo>
                    <a:pt x="22" y="33"/>
                  </a:lnTo>
                  <a:close/>
                  <a:moveTo>
                    <a:pt x="3" y="665"/>
                  </a:moveTo>
                  <a:lnTo>
                    <a:pt x="3" y="663"/>
                  </a:lnTo>
                  <a:lnTo>
                    <a:pt x="3" y="661"/>
                  </a:lnTo>
                  <a:lnTo>
                    <a:pt x="3" y="658"/>
                  </a:lnTo>
                  <a:lnTo>
                    <a:pt x="3" y="656"/>
                  </a:lnTo>
                  <a:lnTo>
                    <a:pt x="3" y="656"/>
                  </a:lnTo>
                  <a:lnTo>
                    <a:pt x="0" y="656"/>
                  </a:lnTo>
                  <a:lnTo>
                    <a:pt x="0" y="658"/>
                  </a:lnTo>
                  <a:lnTo>
                    <a:pt x="0" y="658"/>
                  </a:lnTo>
                  <a:lnTo>
                    <a:pt x="3" y="665"/>
                  </a:lnTo>
                  <a:lnTo>
                    <a:pt x="3" y="665"/>
                  </a:lnTo>
                  <a:lnTo>
                    <a:pt x="5" y="668"/>
                  </a:lnTo>
                  <a:lnTo>
                    <a:pt x="5" y="665"/>
                  </a:lnTo>
                  <a:lnTo>
                    <a:pt x="3" y="665"/>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147" name="Freeform 66">
              <a:extLst>
                <a:ext uri="{FF2B5EF4-FFF2-40B4-BE49-F238E27FC236}">
                  <a16:creationId xmlns:a16="http://schemas.microsoft.com/office/drawing/2014/main" id="{D7D60089-78BE-CE32-7C68-1F530CE49447}"/>
                </a:ext>
              </a:extLst>
            </p:cNvPr>
            <p:cNvSpPr>
              <a:spLocks/>
            </p:cNvSpPr>
            <p:nvPr/>
          </p:nvSpPr>
          <p:spPr bwMode="auto">
            <a:xfrm>
              <a:off x="6530901" y="624209"/>
              <a:ext cx="1407190" cy="1398276"/>
            </a:xfrm>
            <a:custGeom>
              <a:avLst/>
              <a:gdLst>
                <a:gd name="T0" fmla="*/ 1013 w 1105"/>
                <a:gd name="T1" fmla="*/ 776 h 1098"/>
                <a:gd name="T2" fmla="*/ 973 w 1105"/>
                <a:gd name="T3" fmla="*/ 674 h 1098"/>
                <a:gd name="T4" fmla="*/ 987 w 1105"/>
                <a:gd name="T5" fmla="*/ 608 h 1098"/>
                <a:gd name="T6" fmla="*/ 982 w 1105"/>
                <a:gd name="T7" fmla="*/ 475 h 1098"/>
                <a:gd name="T8" fmla="*/ 954 w 1105"/>
                <a:gd name="T9" fmla="*/ 343 h 1098"/>
                <a:gd name="T10" fmla="*/ 894 w 1105"/>
                <a:gd name="T11" fmla="*/ 258 h 1098"/>
                <a:gd name="T12" fmla="*/ 864 w 1105"/>
                <a:gd name="T13" fmla="*/ 208 h 1098"/>
                <a:gd name="T14" fmla="*/ 899 w 1105"/>
                <a:gd name="T15" fmla="*/ 165 h 1098"/>
                <a:gd name="T16" fmla="*/ 909 w 1105"/>
                <a:gd name="T17" fmla="*/ 130 h 1098"/>
                <a:gd name="T18" fmla="*/ 906 w 1105"/>
                <a:gd name="T19" fmla="*/ 73 h 1098"/>
                <a:gd name="T20" fmla="*/ 902 w 1105"/>
                <a:gd name="T21" fmla="*/ 40 h 1098"/>
                <a:gd name="T22" fmla="*/ 925 w 1105"/>
                <a:gd name="T23" fmla="*/ 12 h 1098"/>
                <a:gd name="T24" fmla="*/ 894 w 1105"/>
                <a:gd name="T25" fmla="*/ 14 h 1098"/>
                <a:gd name="T26" fmla="*/ 873 w 1105"/>
                <a:gd name="T27" fmla="*/ 7 h 1098"/>
                <a:gd name="T28" fmla="*/ 857 w 1105"/>
                <a:gd name="T29" fmla="*/ 0 h 1098"/>
                <a:gd name="T30" fmla="*/ 852 w 1105"/>
                <a:gd name="T31" fmla="*/ 4 h 1098"/>
                <a:gd name="T32" fmla="*/ 833 w 1105"/>
                <a:gd name="T33" fmla="*/ 9 h 1098"/>
                <a:gd name="T34" fmla="*/ 805 w 1105"/>
                <a:gd name="T35" fmla="*/ 0 h 1098"/>
                <a:gd name="T36" fmla="*/ 764 w 1105"/>
                <a:gd name="T37" fmla="*/ 19 h 1098"/>
                <a:gd name="T38" fmla="*/ 736 w 1105"/>
                <a:gd name="T39" fmla="*/ 19 h 1098"/>
                <a:gd name="T40" fmla="*/ 705 w 1105"/>
                <a:gd name="T41" fmla="*/ 12 h 1098"/>
                <a:gd name="T42" fmla="*/ 682 w 1105"/>
                <a:gd name="T43" fmla="*/ 12 h 1098"/>
                <a:gd name="T44" fmla="*/ 651 w 1105"/>
                <a:gd name="T45" fmla="*/ 21 h 1098"/>
                <a:gd name="T46" fmla="*/ 618 w 1105"/>
                <a:gd name="T47" fmla="*/ 21 h 1098"/>
                <a:gd name="T48" fmla="*/ 570 w 1105"/>
                <a:gd name="T49" fmla="*/ 35 h 1098"/>
                <a:gd name="T50" fmla="*/ 532 w 1105"/>
                <a:gd name="T51" fmla="*/ 38 h 1098"/>
                <a:gd name="T52" fmla="*/ 504 w 1105"/>
                <a:gd name="T53" fmla="*/ 49 h 1098"/>
                <a:gd name="T54" fmla="*/ 480 w 1105"/>
                <a:gd name="T55" fmla="*/ 61 h 1098"/>
                <a:gd name="T56" fmla="*/ 454 w 1105"/>
                <a:gd name="T57" fmla="*/ 85 h 1098"/>
                <a:gd name="T58" fmla="*/ 440 w 1105"/>
                <a:gd name="T59" fmla="*/ 78 h 1098"/>
                <a:gd name="T60" fmla="*/ 426 w 1105"/>
                <a:gd name="T61" fmla="*/ 87 h 1098"/>
                <a:gd name="T62" fmla="*/ 409 w 1105"/>
                <a:gd name="T63" fmla="*/ 92 h 1098"/>
                <a:gd name="T64" fmla="*/ 393 w 1105"/>
                <a:gd name="T65" fmla="*/ 116 h 1098"/>
                <a:gd name="T66" fmla="*/ 360 w 1105"/>
                <a:gd name="T67" fmla="*/ 132 h 1098"/>
                <a:gd name="T68" fmla="*/ 357 w 1105"/>
                <a:gd name="T69" fmla="*/ 142 h 1098"/>
                <a:gd name="T70" fmla="*/ 376 w 1105"/>
                <a:gd name="T71" fmla="*/ 196 h 1098"/>
                <a:gd name="T72" fmla="*/ 379 w 1105"/>
                <a:gd name="T73" fmla="*/ 234 h 1098"/>
                <a:gd name="T74" fmla="*/ 383 w 1105"/>
                <a:gd name="T75" fmla="*/ 267 h 1098"/>
                <a:gd name="T76" fmla="*/ 395 w 1105"/>
                <a:gd name="T77" fmla="*/ 317 h 1098"/>
                <a:gd name="T78" fmla="*/ 372 w 1105"/>
                <a:gd name="T79" fmla="*/ 322 h 1098"/>
                <a:gd name="T80" fmla="*/ 270 w 1105"/>
                <a:gd name="T81" fmla="*/ 350 h 1098"/>
                <a:gd name="T82" fmla="*/ 270 w 1105"/>
                <a:gd name="T83" fmla="*/ 386 h 1098"/>
                <a:gd name="T84" fmla="*/ 194 w 1105"/>
                <a:gd name="T85" fmla="*/ 449 h 1098"/>
                <a:gd name="T86" fmla="*/ 71 w 1105"/>
                <a:gd name="T87" fmla="*/ 490 h 1098"/>
                <a:gd name="T88" fmla="*/ 17 w 1105"/>
                <a:gd name="T89" fmla="*/ 520 h 1098"/>
                <a:gd name="T90" fmla="*/ 116 w 1105"/>
                <a:gd name="T91" fmla="*/ 693 h 1098"/>
                <a:gd name="T92" fmla="*/ 234 w 1105"/>
                <a:gd name="T93" fmla="*/ 771 h 1098"/>
                <a:gd name="T94" fmla="*/ 322 w 1105"/>
                <a:gd name="T95" fmla="*/ 833 h 1098"/>
                <a:gd name="T96" fmla="*/ 414 w 1105"/>
                <a:gd name="T97" fmla="*/ 899 h 1098"/>
                <a:gd name="T98" fmla="*/ 502 w 1105"/>
                <a:gd name="T99" fmla="*/ 961 h 1098"/>
                <a:gd name="T100" fmla="*/ 535 w 1105"/>
                <a:gd name="T101" fmla="*/ 998 h 1098"/>
                <a:gd name="T102" fmla="*/ 566 w 1105"/>
                <a:gd name="T103" fmla="*/ 1025 h 1098"/>
                <a:gd name="T104" fmla="*/ 587 w 1105"/>
                <a:gd name="T105" fmla="*/ 1029 h 1098"/>
                <a:gd name="T106" fmla="*/ 637 w 1105"/>
                <a:gd name="T107" fmla="*/ 1053 h 1098"/>
                <a:gd name="T108" fmla="*/ 634 w 1105"/>
                <a:gd name="T109" fmla="*/ 1081 h 1098"/>
                <a:gd name="T110" fmla="*/ 648 w 1105"/>
                <a:gd name="T111" fmla="*/ 1098 h 1098"/>
                <a:gd name="T112" fmla="*/ 788 w 1105"/>
                <a:gd name="T113" fmla="*/ 1060 h 1098"/>
                <a:gd name="T114" fmla="*/ 857 w 1105"/>
                <a:gd name="T115" fmla="*/ 998 h 1098"/>
                <a:gd name="T116" fmla="*/ 935 w 1105"/>
                <a:gd name="T117" fmla="*/ 946 h 1098"/>
                <a:gd name="T118" fmla="*/ 1006 w 1105"/>
                <a:gd name="T119" fmla="*/ 901 h 1098"/>
                <a:gd name="T120" fmla="*/ 1079 w 1105"/>
                <a:gd name="T121" fmla="*/ 854 h 1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05" h="1098">
                  <a:moveTo>
                    <a:pt x="1100" y="830"/>
                  </a:moveTo>
                  <a:lnTo>
                    <a:pt x="1098" y="823"/>
                  </a:lnTo>
                  <a:lnTo>
                    <a:pt x="1091" y="812"/>
                  </a:lnTo>
                  <a:lnTo>
                    <a:pt x="1091" y="812"/>
                  </a:lnTo>
                  <a:lnTo>
                    <a:pt x="1086" y="802"/>
                  </a:lnTo>
                  <a:lnTo>
                    <a:pt x="1084" y="795"/>
                  </a:lnTo>
                  <a:lnTo>
                    <a:pt x="1081" y="793"/>
                  </a:lnTo>
                  <a:lnTo>
                    <a:pt x="1081" y="793"/>
                  </a:lnTo>
                  <a:lnTo>
                    <a:pt x="1079" y="793"/>
                  </a:lnTo>
                  <a:lnTo>
                    <a:pt x="1060" y="785"/>
                  </a:lnTo>
                  <a:lnTo>
                    <a:pt x="1048" y="783"/>
                  </a:lnTo>
                  <a:lnTo>
                    <a:pt x="1039" y="778"/>
                  </a:lnTo>
                  <a:lnTo>
                    <a:pt x="1036" y="778"/>
                  </a:lnTo>
                  <a:lnTo>
                    <a:pt x="1036" y="778"/>
                  </a:lnTo>
                  <a:lnTo>
                    <a:pt x="1029" y="781"/>
                  </a:lnTo>
                  <a:lnTo>
                    <a:pt x="1025" y="783"/>
                  </a:lnTo>
                  <a:lnTo>
                    <a:pt x="1022" y="783"/>
                  </a:lnTo>
                  <a:lnTo>
                    <a:pt x="1020" y="783"/>
                  </a:lnTo>
                  <a:lnTo>
                    <a:pt x="1013" y="778"/>
                  </a:lnTo>
                  <a:lnTo>
                    <a:pt x="1013" y="776"/>
                  </a:lnTo>
                  <a:lnTo>
                    <a:pt x="1013" y="774"/>
                  </a:lnTo>
                  <a:lnTo>
                    <a:pt x="1010" y="769"/>
                  </a:lnTo>
                  <a:lnTo>
                    <a:pt x="1010" y="767"/>
                  </a:lnTo>
                  <a:lnTo>
                    <a:pt x="1001" y="762"/>
                  </a:lnTo>
                  <a:lnTo>
                    <a:pt x="1001" y="762"/>
                  </a:lnTo>
                  <a:lnTo>
                    <a:pt x="1001" y="752"/>
                  </a:lnTo>
                  <a:lnTo>
                    <a:pt x="1001" y="745"/>
                  </a:lnTo>
                  <a:lnTo>
                    <a:pt x="1001" y="736"/>
                  </a:lnTo>
                  <a:lnTo>
                    <a:pt x="1001" y="733"/>
                  </a:lnTo>
                  <a:lnTo>
                    <a:pt x="999" y="729"/>
                  </a:lnTo>
                  <a:lnTo>
                    <a:pt x="989" y="717"/>
                  </a:lnTo>
                  <a:lnTo>
                    <a:pt x="984" y="710"/>
                  </a:lnTo>
                  <a:lnTo>
                    <a:pt x="975" y="698"/>
                  </a:lnTo>
                  <a:lnTo>
                    <a:pt x="968" y="686"/>
                  </a:lnTo>
                  <a:lnTo>
                    <a:pt x="965" y="684"/>
                  </a:lnTo>
                  <a:lnTo>
                    <a:pt x="968" y="681"/>
                  </a:lnTo>
                  <a:lnTo>
                    <a:pt x="968" y="679"/>
                  </a:lnTo>
                  <a:lnTo>
                    <a:pt x="970" y="677"/>
                  </a:lnTo>
                  <a:lnTo>
                    <a:pt x="970" y="677"/>
                  </a:lnTo>
                  <a:lnTo>
                    <a:pt x="973" y="674"/>
                  </a:lnTo>
                  <a:lnTo>
                    <a:pt x="973" y="674"/>
                  </a:lnTo>
                  <a:lnTo>
                    <a:pt x="973" y="672"/>
                  </a:lnTo>
                  <a:lnTo>
                    <a:pt x="991" y="665"/>
                  </a:lnTo>
                  <a:lnTo>
                    <a:pt x="991" y="662"/>
                  </a:lnTo>
                  <a:lnTo>
                    <a:pt x="994" y="655"/>
                  </a:lnTo>
                  <a:lnTo>
                    <a:pt x="994" y="653"/>
                  </a:lnTo>
                  <a:lnTo>
                    <a:pt x="994" y="653"/>
                  </a:lnTo>
                  <a:lnTo>
                    <a:pt x="994" y="651"/>
                  </a:lnTo>
                  <a:lnTo>
                    <a:pt x="994" y="643"/>
                  </a:lnTo>
                  <a:lnTo>
                    <a:pt x="994" y="643"/>
                  </a:lnTo>
                  <a:lnTo>
                    <a:pt x="994" y="641"/>
                  </a:lnTo>
                  <a:lnTo>
                    <a:pt x="991" y="641"/>
                  </a:lnTo>
                  <a:lnTo>
                    <a:pt x="991" y="641"/>
                  </a:lnTo>
                  <a:lnTo>
                    <a:pt x="991" y="639"/>
                  </a:lnTo>
                  <a:lnTo>
                    <a:pt x="989" y="632"/>
                  </a:lnTo>
                  <a:lnTo>
                    <a:pt x="984" y="617"/>
                  </a:lnTo>
                  <a:lnTo>
                    <a:pt x="984" y="615"/>
                  </a:lnTo>
                  <a:lnTo>
                    <a:pt x="984" y="615"/>
                  </a:lnTo>
                  <a:lnTo>
                    <a:pt x="987" y="613"/>
                  </a:lnTo>
                  <a:lnTo>
                    <a:pt x="987" y="608"/>
                  </a:lnTo>
                  <a:lnTo>
                    <a:pt x="987" y="608"/>
                  </a:lnTo>
                  <a:lnTo>
                    <a:pt x="989" y="606"/>
                  </a:lnTo>
                  <a:lnTo>
                    <a:pt x="989" y="603"/>
                  </a:lnTo>
                  <a:lnTo>
                    <a:pt x="989" y="603"/>
                  </a:lnTo>
                  <a:lnTo>
                    <a:pt x="989" y="601"/>
                  </a:lnTo>
                  <a:lnTo>
                    <a:pt x="989" y="601"/>
                  </a:lnTo>
                  <a:lnTo>
                    <a:pt x="989" y="599"/>
                  </a:lnTo>
                  <a:lnTo>
                    <a:pt x="991" y="599"/>
                  </a:lnTo>
                  <a:lnTo>
                    <a:pt x="991" y="596"/>
                  </a:lnTo>
                  <a:lnTo>
                    <a:pt x="996" y="584"/>
                  </a:lnTo>
                  <a:lnTo>
                    <a:pt x="996" y="584"/>
                  </a:lnTo>
                  <a:lnTo>
                    <a:pt x="996" y="582"/>
                  </a:lnTo>
                  <a:lnTo>
                    <a:pt x="989" y="561"/>
                  </a:lnTo>
                  <a:lnTo>
                    <a:pt x="987" y="558"/>
                  </a:lnTo>
                  <a:lnTo>
                    <a:pt x="991" y="537"/>
                  </a:lnTo>
                  <a:lnTo>
                    <a:pt x="991" y="528"/>
                  </a:lnTo>
                  <a:lnTo>
                    <a:pt x="991" y="516"/>
                  </a:lnTo>
                  <a:lnTo>
                    <a:pt x="991" y="506"/>
                  </a:lnTo>
                  <a:lnTo>
                    <a:pt x="987" y="492"/>
                  </a:lnTo>
                  <a:lnTo>
                    <a:pt x="982" y="475"/>
                  </a:lnTo>
                  <a:lnTo>
                    <a:pt x="975" y="464"/>
                  </a:lnTo>
                  <a:lnTo>
                    <a:pt x="968" y="454"/>
                  </a:lnTo>
                  <a:lnTo>
                    <a:pt x="965" y="452"/>
                  </a:lnTo>
                  <a:lnTo>
                    <a:pt x="963" y="447"/>
                  </a:lnTo>
                  <a:lnTo>
                    <a:pt x="961" y="445"/>
                  </a:lnTo>
                  <a:lnTo>
                    <a:pt x="975" y="438"/>
                  </a:lnTo>
                  <a:lnTo>
                    <a:pt x="973" y="430"/>
                  </a:lnTo>
                  <a:lnTo>
                    <a:pt x="970" y="426"/>
                  </a:lnTo>
                  <a:lnTo>
                    <a:pt x="970" y="419"/>
                  </a:lnTo>
                  <a:lnTo>
                    <a:pt x="968" y="412"/>
                  </a:lnTo>
                  <a:lnTo>
                    <a:pt x="965" y="404"/>
                  </a:lnTo>
                  <a:lnTo>
                    <a:pt x="965" y="397"/>
                  </a:lnTo>
                  <a:lnTo>
                    <a:pt x="963" y="390"/>
                  </a:lnTo>
                  <a:lnTo>
                    <a:pt x="961" y="383"/>
                  </a:lnTo>
                  <a:lnTo>
                    <a:pt x="961" y="376"/>
                  </a:lnTo>
                  <a:lnTo>
                    <a:pt x="958" y="371"/>
                  </a:lnTo>
                  <a:lnTo>
                    <a:pt x="958" y="364"/>
                  </a:lnTo>
                  <a:lnTo>
                    <a:pt x="956" y="357"/>
                  </a:lnTo>
                  <a:lnTo>
                    <a:pt x="954" y="350"/>
                  </a:lnTo>
                  <a:lnTo>
                    <a:pt x="954" y="343"/>
                  </a:lnTo>
                  <a:lnTo>
                    <a:pt x="951" y="336"/>
                  </a:lnTo>
                  <a:lnTo>
                    <a:pt x="949" y="329"/>
                  </a:lnTo>
                  <a:lnTo>
                    <a:pt x="949" y="329"/>
                  </a:lnTo>
                  <a:lnTo>
                    <a:pt x="949" y="324"/>
                  </a:lnTo>
                  <a:lnTo>
                    <a:pt x="949" y="322"/>
                  </a:lnTo>
                  <a:lnTo>
                    <a:pt x="947" y="322"/>
                  </a:lnTo>
                  <a:lnTo>
                    <a:pt x="937" y="315"/>
                  </a:lnTo>
                  <a:lnTo>
                    <a:pt x="928" y="307"/>
                  </a:lnTo>
                  <a:lnTo>
                    <a:pt x="918" y="300"/>
                  </a:lnTo>
                  <a:lnTo>
                    <a:pt x="911" y="296"/>
                  </a:lnTo>
                  <a:lnTo>
                    <a:pt x="911" y="296"/>
                  </a:lnTo>
                  <a:lnTo>
                    <a:pt x="911" y="296"/>
                  </a:lnTo>
                  <a:lnTo>
                    <a:pt x="909" y="293"/>
                  </a:lnTo>
                  <a:lnTo>
                    <a:pt x="909" y="286"/>
                  </a:lnTo>
                  <a:lnTo>
                    <a:pt x="909" y="277"/>
                  </a:lnTo>
                  <a:lnTo>
                    <a:pt x="909" y="277"/>
                  </a:lnTo>
                  <a:lnTo>
                    <a:pt x="902" y="267"/>
                  </a:lnTo>
                  <a:lnTo>
                    <a:pt x="897" y="260"/>
                  </a:lnTo>
                  <a:lnTo>
                    <a:pt x="897" y="258"/>
                  </a:lnTo>
                  <a:lnTo>
                    <a:pt x="894" y="258"/>
                  </a:lnTo>
                  <a:lnTo>
                    <a:pt x="894" y="258"/>
                  </a:lnTo>
                  <a:lnTo>
                    <a:pt x="892" y="258"/>
                  </a:lnTo>
                  <a:lnTo>
                    <a:pt x="892" y="258"/>
                  </a:lnTo>
                  <a:lnTo>
                    <a:pt x="885" y="253"/>
                  </a:lnTo>
                  <a:lnTo>
                    <a:pt x="885" y="253"/>
                  </a:lnTo>
                  <a:lnTo>
                    <a:pt x="880" y="253"/>
                  </a:lnTo>
                  <a:lnTo>
                    <a:pt x="880" y="253"/>
                  </a:lnTo>
                  <a:lnTo>
                    <a:pt x="878" y="251"/>
                  </a:lnTo>
                  <a:lnTo>
                    <a:pt x="878" y="248"/>
                  </a:lnTo>
                  <a:lnTo>
                    <a:pt x="878" y="239"/>
                  </a:lnTo>
                  <a:lnTo>
                    <a:pt x="878" y="239"/>
                  </a:lnTo>
                  <a:lnTo>
                    <a:pt x="876" y="236"/>
                  </a:lnTo>
                  <a:lnTo>
                    <a:pt x="873" y="229"/>
                  </a:lnTo>
                  <a:lnTo>
                    <a:pt x="868" y="222"/>
                  </a:lnTo>
                  <a:lnTo>
                    <a:pt x="868" y="222"/>
                  </a:lnTo>
                  <a:lnTo>
                    <a:pt x="868" y="217"/>
                  </a:lnTo>
                  <a:lnTo>
                    <a:pt x="866" y="215"/>
                  </a:lnTo>
                  <a:lnTo>
                    <a:pt x="866" y="215"/>
                  </a:lnTo>
                  <a:lnTo>
                    <a:pt x="866" y="210"/>
                  </a:lnTo>
                  <a:lnTo>
                    <a:pt x="864" y="208"/>
                  </a:lnTo>
                  <a:lnTo>
                    <a:pt x="866" y="201"/>
                  </a:lnTo>
                  <a:lnTo>
                    <a:pt x="866" y="196"/>
                  </a:lnTo>
                  <a:lnTo>
                    <a:pt x="866" y="196"/>
                  </a:lnTo>
                  <a:lnTo>
                    <a:pt x="868" y="194"/>
                  </a:lnTo>
                  <a:lnTo>
                    <a:pt x="871" y="191"/>
                  </a:lnTo>
                  <a:lnTo>
                    <a:pt x="871" y="189"/>
                  </a:lnTo>
                  <a:lnTo>
                    <a:pt x="873" y="189"/>
                  </a:lnTo>
                  <a:lnTo>
                    <a:pt x="876" y="187"/>
                  </a:lnTo>
                  <a:lnTo>
                    <a:pt x="878" y="187"/>
                  </a:lnTo>
                  <a:lnTo>
                    <a:pt x="880" y="187"/>
                  </a:lnTo>
                  <a:lnTo>
                    <a:pt x="880" y="187"/>
                  </a:lnTo>
                  <a:lnTo>
                    <a:pt x="880" y="184"/>
                  </a:lnTo>
                  <a:lnTo>
                    <a:pt x="883" y="177"/>
                  </a:lnTo>
                  <a:lnTo>
                    <a:pt x="883" y="175"/>
                  </a:lnTo>
                  <a:lnTo>
                    <a:pt x="885" y="173"/>
                  </a:lnTo>
                  <a:lnTo>
                    <a:pt x="890" y="170"/>
                  </a:lnTo>
                  <a:lnTo>
                    <a:pt x="892" y="170"/>
                  </a:lnTo>
                  <a:lnTo>
                    <a:pt x="897" y="168"/>
                  </a:lnTo>
                  <a:lnTo>
                    <a:pt x="899" y="168"/>
                  </a:lnTo>
                  <a:lnTo>
                    <a:pt x="899" y="165"/>
                  </a:lnTo>
                  <a:lnTo>
                    <a:pt x="902" y="163"/>
                  </a:lnTo>
                  <a:lnTo>
                    <a:pt x="902" y="163"/>
                  </a:lnTo>
                  <a:lnTo>
                    <a:pt x="902" y="163"/>
                  </a:lnTo>
                  <a:lnTo>
                    <a:pt x="902" y="163"/>
                  </a:lnTo>
                  <a:lnTo>
                    <a:pt x="904" y="161"/>
                  </a:lnTo>
                  <a:lnTo>
                    <a:pt x="904" y="161"/>
                  </a:lnTo>
                  <a:lnTo>
                    <a:pt x="906" y="161"/>
                  </a:lnTo>
                  <a:lnTo>
                    <a:pt x="904" y="158"/>
                  </a:lnTo>
                  <a:lnTo>
                    <a:pt x="904" y="156"/>
                  </a:lnTo>
                  <a:lnTo>
                    <a:pt x="904" y="156"/>
                  </a:lnTo>
                  <a:lnTo>
                    <a:pt x="906" y="154"/>
                  </a:lnTo>
                  <a:lnTo>
                    <a:pt x="906" y="154"/>
                  </a:lnTo>
                  <a:lnTo>
                    <a:pt x="906" y="154"/>
                  </a:lnTo>
                  <a:lnTo>
                    <a:pt x="906" y="151"/>
                  </a:lnTo>
                  <a:lnTo>
                    <a:pt x="906" y="146"/>
                  </a:lnTo>
                  <a:lnTo>
                    <a:pt x="906" y="144"/>
                  </a:lnTo>
                  <a:lnTo>
                    <a:pt x="906" y="142"/>
                  </a:lnTo>
                  <a:lnTo>
                    <a:pt x="909" y="137"/>
                  </a:lnTo>
                  <a:lnTo>
                    <a:pt x="909" y="132"/>
                  </a:lnTo>
                  <a:lnTo>
                    <a:pt x="909" y="130"/>
                  </a:lnTo>
                  <a:lnTo>
                    <a:pt x="911" y="128"/>
                  </a:lnTo>
                  <a:lnTo>
                    <a:pt x="916" y="123"/>
                  </a:lnTo>
                  <a:lnTo>
                    <a:pt x="916" y="120"/>
                  </a:lnTo>
                  <a:lnTo>
                    <a:pt x="913" y="120"/>
                  </a:lnTo>
                  <a:lnTo>
                    <a:pt x="911" y="118"/>
                  </a:lnTo>
                  <a:lnTo>
                    <a:pt x="909" y="118"/>
                  </a:lnTo>
                  <a:lnTo>
                    <a:pt x="909" y="116"/>
                  </a:lnTo>
                  <a:lnTo>
                    <a:pt x="909" y="113"/>
                  </a:lnTo>
                  <a:lnTo>
                    <a:pt x="909" y="111"/>
                  </a:lnTo>
                  <a:lnTo>
                    <a:pt x="909" y="109"/>
                  </a:lnTo>
                  <a:lnTo>
                    <a:pt x="911" y="104"/>
                  </a:lnTo>
                  <a:lnTo>
                    <a:pt x="911" y="102"/>
                  </a:lnTo>
                  <a:lnTo>
                    <a:pt x="911" y="97"/>
                  </a:lnTo>
                  <a:lnTo>
                    <a:pt x="911" y="94"/>
                  </a:lnTo>
                  <a:lnTo>
                    <a:pt x="909" y="92"/>
                  </a:lnTo>
                  <a:lnTo>
                    <a:pt x="906" y="87"/>
                  </a:lnTo>
                  <a:lnTo>
                    <a:pt x="906" y="85"/>
                  </a:lnTo>
                  <a:lnTo>
                    <a:pt x="906" y="83"/>
                  </a:lnTo>
                  <a:lnTo>
                    <a:pt x="906" y="78"/>
                  </a:lnTo>
                  <a:lnTo>
                    <a:pt x="906" y="73"/>
                  </a:lnTo>
                  <a:lnTo>
                    <a:pt x="906" y="73"/>
                  </a:lnTo>
                  <a:lnTo>
                    <a:pt x="906" y="68"/>
                  </a:lnTo>
                  <a:lnTo>
                    <a:pt x="909" y="64"/>
                  </a:lnTo>
                  <a:lnTo>
                    <a:pt x="909" y="64"/>
                  </a:lnTo>
                  <a:lnTo>
                    <a:pt x="909" y="61"/>
                  </a:lnTo>
                  <a:lnTo>
                    <a:pt x="909" y="61"/>
                  </a:lnTo>
                  <a:lnTo>
                    <a:pt x="909" y="59"/>
                  </a:lnTo>
                  <a:lnTo>
                    <a:pt x="909" y="59"/>
                  </a:lnTo>
                  <a:lnTo>
                    <a:pt x="909" y="54"/>
                  </a:lnTo>
                  <a:lnTo>
                    <a:pt x="911" y="47"/>
                  </a:lnTo>
                  <a:lnTo>
                    <a:pt x="911" y="47"/>
                  </a:lnTo>
                  <a:lnTo>
                    <a:pt x="911" y="47"/>
                  </a:lnTo>
                  <a:lnTo>
                    <a:pt x="911" y="45"/>
                  </a:lnTo>
                  <a:lnTo>
                    <a:pt x="911" y="42"/>
                  </a:lnTo>
                  <a:lnTo>
                    <a:pt x="911" y="42"/>
                  </a:lnTo>
                  <a:lnTo>
                    <a:pt x="911" y="42"/>
                  </a:lnTo>
                  <a:lnTo>
                    <a:pt x="909" y="40"/>
                  </a:lnTo>
                  <a:lnTo>
                    <a:pt x="909" y="40"/>
                  </a:lnTo>
                  <a:lnTo>
                    <a:pt x="904" y="40"/>
                  </a:lnTo>
                  <a:lnTo>
                    <a:pt x="902" y="40"/>
                  </a:lnTo>
                  <a:lnTo>
                    <a:pt x="902" y="40"/>
                  </a:lnTo>
                  <a:lnTo>
                    <a:pt x="902" y="38"/>
                  </a:lnTo>
                  <a:lnTo>
                    <a:pt x="904" y="35"/>
                  </a:lnTo>
                  <a:lnTo>
                    <a:pt x="904" y="35"/>
                  </a:lnTo>
                  <a:lnTo>
                    <a:pt x="909" y="33"/>
                  </a:lnTo>
                  <a:lnTo>
                    <a:pt x="913" y="28"/>
                  </a:lnTo>
                  <a:lnTo>
                    <a:pt x="916" y="28"/>
                  </a:lnTo>
                  <a:lnTo>
                    <a:pt x="916" y="26"/>
                  </a:lnTo>
                  <a:lnTo>
                    <a:pt x="918" y="23"/>
                  </a:lnTo>
                  <a:lnTo>
                    <a:pt x="916" y="21"/>
                  </a:lnTo>
                  <a:lnTo>
                    <a:pt x="913" y="21"/>
                  </a:lnTo>
                  <a:lnTo>
                    <a:pt x="916" y="19"/>
                  </a:lnTo>
                  <a:lnTo>
                    <a:pt x="916" y="19"/>
                  </a:lnTo>
                  <a:lnTo>
                    <a:pt x="918" y="19"/>
                  </a:lnTo>
                  <a:lnTo>
                    <a:pt x="921" y="19"/>
                  </a:lnTo>
                  <a:lnTo>
                    <a:pt x="923" y="19"/>
                  </a:lnTo>
                  <a:lnTo>
                    <a:pt x="925" y="16"/>
                  </a:lnTo>
                  <a:lnTo>
                    <a:pt x="928" y="16"/>
                  </a:lnTo>
                  <a:lnTo>
                    <a:pt x="928" y="16"/>
                  </a:lnTo>
                  <a:lnTo>
                    <a:pt x="925" y="12"/>
                  </a:lnTo>
                  <a:lnTo>
                    <a:pt x="925" y="12"/>
                  </a:lnTo>
                  <a:lnTo>
                    <a:pt x="925" y="12"/>
                  </a:lnTo>
                  <a:lnTo>
                    <a:pt x="925" y="9"/>
                  </a:lnTo>
                  <a:lnTo>
                    <a:pt x="925" y="9"/>
                  </a:lnTo>
                  <a:lnTo>
                    <a:pt x="918" y="12"/>
                  </a:lnTo>
                  <a:lnTo>
                    <a:pt x="918" y="12"/>
                  </a:lnTo>
                  <a:lnTo>
                    <a:pt x="916" y="12"/>
                  </a:lnTo>
                  <a:lnTo>
                    <a:pt x="916" y="12"/>
                  </a:lnTo>
                  <a:lnTo>
                    <a:pt x="913" y="12"/>
                  </a:lnTo>
                  <a:lnTo>
                    <a:pt x="913" y="9"/>
                  </a:lnTo>
                  <a:lnTo>
                    <a:pt x="913" y="12"/>
                  </a:lnTo>
                  <a:lnTo>
                    <a:pt x="911" y="9"/>
                  </a:lnTo>
                  <a:lnTo>
                    <a:pt x="911" y="9"/>
                  </a:lnTo>
                  <a:lnTo>
                    <a:pt x="909" y="9"/>
                  </a:lnTo>
                  <a:lnTo>
                    <a:pt x="906" y="9"/>
                  </a:lnTo>
                  <a:lnTo>
                    <a:pt x="906" y="9"/>
                  </a:lnTo>
                  <a:lnTo>
                    <a:pt x="906" y="7"/>
                  </a:lnTo>
                  <a:lnTo>
                    <a:pt x="897" y="12"/>
                  </a:lnTo>
                  <a:lnTo>
                    <a:pt x="897" y="12"/>
                  </a:lnTo>
                  <a:lnTo>
                    <a:pt x="894" y="14"/>
                  </a:lnTo>
                  <a:lnTo>
                    <a:pt x="887" y="14"/>
                  </a:lnTo>
                  <a:lnTo>
                    <a:pt x="885" y="14"/>
                  </a:lnTo>
                  <a:lnTo>
                    <a:pt x="883" y="14"/>
                  </a:lnTo>
                  <a:lnTo>
                    <a:pt x="880" y="12"/>
                  </a:lnTo>
                  <a:lnTo>
                    <a:pt x="880" y="12"/>
                  </a:lnTo>
                  <a:lnTo>
                    <a:pt x="883" y="12"/>
                  </a:lnTo>
                  <a:lnTo>
                    <a:pt x="880" y="9"/>
                  </a:lnTo>
                  <a:lnTo>
                    <a:pt x="880" y="9"/>
                  </a:lnTo>
                  <a:lnTo>
                    <a:pt x="883" y="7"/>
                  </a:lnTo>
                  <a:lnTo>
                    <a:pt x="883" y="4"/>
                  </a:lnTo>
                  <a:lnTo>
                    <a:pt x="880" y="7"/>
                  </a:lnTo>
                  <a:lnTo>
                    <a:pt x="880" y="7"/>
                  </a:lnTo>
                  <a:lnTo>
                    <a:pt x="880" y="7"/>
                  </a:lnTo>
                  <a:lnTo>
                    <a:pt x="878" y="7"/>
                  </a:lnTo>
                  <a:lnTo>
                    <a:pt x="878" y="7"/>
                  </a:lnTo>
                  <a:lnTo>
                    <a:pt x="876" y="7"/>
                  </a:lnTo>
                  <a:lnTo>
                    <a:pt x="876" y="7"/>
                  </a:lnTo>
                  <a:lnTo>
                    <a:pt x="876" y="7"/>
                  </a:lnTo>
                  <a:lnTo>
                    <a:pt x="876" y="7"/>
                  </a:lnTo>
                  <a:lnTo>
                    <a:pt x="873" y="7"/>
                  </a:lnTo>
                  <a:lnTo>
                    <a:pt x="873" y="7"/>
                  </a:lnTo>
                  <a:lnTo>
                    <a:pt x="873" y="7"/>
                  </a:lnTo>
                  <a:lnTo>
                    <a:pt x="871" y="7"/>
                  </a:lnTo>
                  <a:lnTo>
                    <a:pt x="868" y="4"/>
                  </a:lnTo>
                  <a:lnTo>
                    <a:pt x="868" y="2"/>
                  </a:lnTo>
                  <a:lnTo>
                    <a:pt x="866" y="2"/>
                  </a:lnTo>
                  <a:lnTo>
                    <a:pt x="864" y="2"/>
                  </a:lnTo>
                  <a:lnTo>
                    <a:pt x="864" y="2"/>
                  </a:lnTo>
                  <a:lnTo>
                    <a:pt x="864" y="2"/>
                  </a:lnTo>
                  <a:lnTo>
                    <a:pt x="864" y="2"/>
                  </a:lnTo>
                  <a:lnTo>
                    <a:pt x="861" y="2"/>
                  </a:lnTo>
                  <a:lnTo>
                    <a:pt x="861" y="2"/>
                  </a:lnTo>
                  <a:lnTo>
                    <a:pt x="861" y="2"/>
                  </a:lnTo>
                  <a:lnTo>
                    <a:pt x="861" y="0"/>
                  </a:lnTo>
                  <a:lnTo>
                    <a:pt x="859" y="0"/>
                  </a:lnTo>
                  <a:lnTo>
                    <a:pt x="859" y="0"/>
                  </a:lnTo>
                  <a:lnTo>
                    <a:pt x="859" y="0"/>
                  </a:lnTo>
                  <a:lnTo>
                    <a:pt x="859" y="0"/>
                  </a:lnTo>
                  <a:lnTo>
                    <a:pt x="857" y="0"/>
                  </a:lnTo>
                  <a:lnTo>
                    <a:pt x="857" y="0"/>
                  </a:lnTo>
                  <a:lnTo>
                    <a:pt x="857" y="0"/>
                  </a:lnTo>
                  <a:lnTo>
                    <a:pt x="857" y="0"/>
                  </a:lnTo>
                  <a:lnTo>
                    <a:pt x="854" y="0"/>
                  </a:lnTo>
                  <a:lnTo>
                    <a:pt x="854" y="0"/>
                  </a:lnTo>
                  <a:lnTo>
                    <a:pt x="854" y="0"/>
                  </a:lnTo>
                  <a:lnTo>
                    <a:pt x="854" y="0"/>
                  </a:lnTo>
                  <a:lnTo>
                    <a:pt x="854" y="0"/>
                  </a:lnTo>
                  <a:lnTo>
                    <a:pt x="854" y="0"/>
                  </a:lnTo>
                  <a:lnTo>
                    <a:pt x="854" y="0"/>
                  </a:lnTo>
                  <a:lnTo>
                    <a:pt x="854" y="0"/>
                  </a:lnTo>
                  <a:lnTo>
                    <a:pt x="854" y="0"/>
                  </a:lnTo>
                  <a:lnTo>
                    <a:pt x="852" y="0"/>
                  </a:lnTo>
                  <a:lnTo>
                    <a:pt x="852" y="0"/>
                  </a:lnTo>
                  <a:lnTo>
                    <a:pt x="852" y="0"/>
                  </a:lnTo>
                  <a:lnTo>
                    <a:pt x="850" y="0"/>
                  </a:lnTo>
                  <a:lnTo>
                    <a:pt x="850" y="0"/>
                  </a:lnTo>
                  <a:lnTo>
                    <a:pt x="850" y="0"/>
                  </a:lnTo>
                  <a:lnTo>
                    <a:pt x="850" y="0"/>
                  </a:lnTo>
                  <a:lnTo>
                    <a:pt x="850" y="2"/>
                  </a:lnTo>
                  <a:lnTo>
                    <a:pt x="852" y="4"/>
                  </a:lnTo>
                  <a:lnTo>
                    <a:pt x="852" y="4"/>
                  </a:lnTo>
                  <a:lnTo>
                    <a:pt x="852" y="4"/>
                  </a:lnTo>
                  <a:lnTo>
                    <a:pt x="852" y="4"/>
                  </a:lnTo>
                  <a:lnTo>
                    <a:pt x="852" y="7"/>
                  </a:lnTo>
                  <a:lnTo>
                    <a:pt x="852" y="7"/>
                  </a:lnTo>
                  <a:lnTo>
                    <a:pt x="852" y="7"/>
                  </a:lnTo>
                  <a:lnTo>
                    <a:pt x="852" y="7"/>
                  </a:lnTo>
                  <a:lnTo>
                    <a:pt x="850" y="9"/>
                  </a:lnTo>
                  <a:lnTo>
                    <a:pt x="847" y="9"/>
                  </a:lnTo>
                  <a:lnTo>
                    <a:pt x="847" y="12"/>
                  </a:lnTo>
                  <a:lnTo>
                    <a:pt x="847" y="12"/>
                  </a:lnTo>
                  <a:lnTo>
                    <a:pt x="845" y="9"/>
                  </a:lnTo>
                  <a:lnTo>
                    <a:pt x="845" y="9"/>
                  </a:lnTo>
                  <a:lnTo>
                    <a:pt x="842" y="12"/>
                  </a:lnTo>
                  <a:lnTo>
                    <a:pt x="838" y="12"/>
                  </a:lnTo>
                  <a:lnTo>
                    <a:pt x="835" y="12"/>
                  </a:lnTo>
                  <a:lnTo>
                    <a:pt x="835" y="12"/>
                  </a:lnTo>
                  <a:lnTo>
                    <a:pt x="833" y="12"/>
                  </a:lnTo>
                  <a:lnTo>
                    <a:pt x="833" y="12"/>
                  </a:lnTo>
                  <a:lnTo>
                    <a:pt x="833" y="9"/>
                  </a:lnTo>
                  <a:lnTo>
                    <a:pt x="831" y="9"/>
                  </a:lnTo>
                  <a:lnTo>
                    <a:pt x="831" y="9"/>
                  </a:lnTo>
                  <a:lnTo>
                    <a:pt x="831" y="9"/>
                  </a:lnTo>
                  <a:lnTo>
                    <a:pt x="821" y="7"/>
                  </a:lnTo>
                  <a:lnTo>
                    <a:pt x="821" y="7"/>
                  </a:lnTo>
                  <a:lnTo>
                    <a:pt x="819" y="7"/>
                  </a:lnTo>
                  <a:lnTo>
                    <a:pt x="819" y="7"/>
                  </a:lnTo>
                  <a:lnTo>
                    <a:pt x="819" y="7"/>
                  </a:lnTo>
                  <a:lnTo>
                    <a:pt x="816" y="7"/>
                  </a:lnTo>
                  <a:lnTo>
                    <a:pt x="816" y="2"/>
                  </a:lnTo>
                  <a:lnTo>
                    <a:pt x="816" y="2"/>
                  </a:lnTo>
                  <a:lnTo>
                    <a:pt x="816" y="2"/>
                  </a:lnTo>
                  <a:lnTo>
                    <a:pt x="814" y="2"/>
                  </a:lnTo>
                  <a:lnTo>
                    <a:pt x="814" y="2"/>
                  </a:lnTo>
                  <a:lnTo>
                    <a:pt x="814" y="2"/>
                  </a:lnTo>
                  <a:lnTo>
                    <a:pt x="814" y="2"/>
                  </a:lnTo>
                  <a:lnTo>
                    <a:pt x="812" y="0"/>
                  </a:lnTo>
                  <a:lnTo>
                    <a:pt x="812" y="0"/>
                  </a:lnTo>
                  <a:lnTo>
                    <a:pt x="807" y="0"/>
                  </a:lnTo>
                  <a:lnTo>
                    <a:pt x="805" y="0"/>
                  </a:lnTo>
                  <a:lnTo>
                    <a:pt x="805" y="0"/>
                  </a:lnTo>
                  <a:lnTo>
                    <a:pt x="802" y="2"/>
                  </a:lnTo>
                  <a:lnTo>
                    <a:pt x="802" y="2"/>
                  </a:lnTo>
                  <a:lnTo>
                    <a:pt x="800" y="4"/>
                  </a:lnTo>
                  <a:lnTo>
                    <a:pt x="800" y="4"/>
                  </a:lnTo>
                  <a:lnTo>
                    <a:pt x="800" y="4"/>
                  </a:lnTo>
                  <a:lnTo>
                    <a:pt x="800" y="7"/>
                  </a:lnTo>
                  <a:lnTo>
                    <a:pt x="800" y="7"/>
                  </a:lnTo>
                  <a:lnTo>
                    <a:pt x="800" y="9"/>
                  </a:lnTo>
                  <a:lnTo>
                    <a:pt x="797" y="9"/>
                  </a:lnTo>
                  <a:lnTo>
                    <a:pt x="797" y="12"/>
                  </a:lnTo>
                  <a:lnTo>
                    <a:pt x="788" y="14"/>
                  </a:lnTo>
                  <a:lnTo>
                    <a:pt x="779" y="16"/>
                  </a:lnTo>
                  <a:lnTo>
                    <a:pt x="776" y="16"/>
                  </a:lnTo>
                  <a:lnTo>
                    <a:pt x="774" y="16"/>
                  </a:lnTo>
                  <a:lnTo>
                    <a:pt x="771" y="16"/>
                  </a:lnTo>
                  <a:lnTo>
                    <a:pt x="771" y="16"/>
                  </a:lnTo>
                  <a:lnTo>
                    <a:pt x="769" y="19"/>
                  </a:lnTo>
                  <a:lnTo>
                    <a:pt x="767" y="19"/>
                  </a:lnTo>
                  <a:lnTo>
                    <a:pt x="764" y="19"/>
                  </a:lnTo>
                  <a:lnTo>
                    <a:pt x="764" y="21"/>
                  </a:lnTo>
                  <a:lnTo>
                    <a:pt x="762" y="21"/>
                  </a:lnTo>
                  <a:lnTo>
                    <a:pt x="762" y="21"/>
                  </a:lnTo>
                  <a:lnTo>
                    <a:pt x="762" y="23"/>
                  </a:lnTo>
                  <a:lnTo>
                    <a:pt x="760" y="26"/>
                  </a:lnTo>
                  <a:lnTo>
                    <a:pt x="760" y="26"/>
                  </a:lnTo>
                  <a:lnTo>
                    <a:pt x="757" y="26"/>
                  </a:lnTo>
                  <a:lnTo>
                    <a:pt x="757" y="28"/>
                  </a:lnTo>
                  <a:lnTo>
                    <a:pt x="757" y="28"/>
                  </a:lnTo>
                  <a:lnTo>
                    <a:pt x="755" y="28"/>
                  </a:lnTo>
                  <a:lnTo>
                    <a:pt x="755" y="28"/>
                  </a:lnTo>
                  <a:lnTo>
                    <a:pt x="753" y="28"/>
                  </a:lnTo>
                  <a:lnTo>
                    <a:pt x="748" y="28"/>
                  </a:lnTo>
                  <a:lnTo>
                    <a:pt x="748" y="28"/>
                  </a:lnTo>
                  <a:lnTo>
                    <a:pt x="745" y="28"/>
                  </a:lnTo>
                  <a:lnTo>
                    <a:pt x="738" y="26"/>
                  </a:lnTo>
                  <a:lnTo>
                    <a:pt x="736" y="23"/>
                  </a:lnTo>
                  <a:lnTo>
                    <a:pt x="736" y="23"/>
                  </a:lnTo>
                  <a:lnTo>
                    <a:pt x="738" y="19"/>
                  </a:lnTo>
                  <a:lnTo>
                    <a:pt x="736" y="19"/>
                  </a:lnTo>
                  <a:lnTo>
                    <a:pt x="736" y="19"/>
                  </a:lnTo>
                  <a:lnTo>
                    <a:pt x="734" y="19"/>
                  </a:lnTo>
                  <a:lnTo>
                    <a:pt x="734" y="19"/>
                  </a:lnTo>
                  <a:lnTo>
                    <a:pt x="734" y="19"/>
                  </a:lnTo>
                  <a:lnTo>
                    <a:pt x="734" y="19"/>
                  </a:lnTo>
                  <a:lnTo>
                    <a:pt x="734" y="16"/>
                  </a:lnTo>
                  <a:lnTo>
                    <a:pt x="731" y="16"/>
                  </a:lnTo>
                  <a:lnTo>
                    <a:pt x="731" y="16"/>
                  </a:lnTo>
                  <a:lnTo>
                    <a:pt x="731" y="16"/>
                  </a:lnTo>
                  <a:lnTo>
                    <a:pt x="731" y="16"/>
                  </a:lnTo>
                  <a:lnTo>
                    <a:pt x="729" y="16"/>
                  </a:lnTo>
                  <a:lnTo>
                    <a:pt x="722" y="12"/>
                  </a:lnTo>
                  <a:lnTo>
                    <a:pt x="719" y="12"/>
                  </a:lnTo>
                  <a:lnTo>
                    <a:pt x="717" y="12"/>
                  </a:lnTo>
                  <a:lnTo>
                    <a:pt x="712" y="12"/>
                  </a:lnTo>
                  <a:lnTo>
                    <a:pt x="710" y="12"/>
                  </a:lnTo>
                  <a:lnTo>
                    <a:pt x="710" y="12"/>
                  </a:lnTo>
                  <a:lnTo>
                    <a:pt x="708" y="14"/>
                  </a:lnTo>
                  <a:lnTo>
                    <a:pt x="708" y="12"/>
                  </a:lnTo>
                  <a:lnTo>
                    <a:pt x="705" y="12"/>
                  </a:lnTo>
                  <a:lnTo>
                    <a:pt x="705" y="12"/>
                  </a:lnTo>
                  <a:lnTo>
                    <a:pt x="705" y="12"/>
                  </a:lnTo>
                  <a:lnTo>
                    <a:pt x="703" y="12"/>
                  </a:lnTo>
                  <a:lnTo>
                    <a:pt x="703" y="12"/>
                  </a:lnTo>
                  <a:lnTo>
                    <a:pt x="703" y="12"/>
                  </a:lnTo>
                  <a:lnTo>
                    <a:pt x="696" y="12"/>
                  </a:lnTo>
                  <a:lnTo>
                    <a:pt x="696" y="12"/>
                  </a:lnTo>
                  <a:lnTo>
                    <a:pt x="693" y="12"/>
                  </a:lnTo>
                  <a:lnTo>
                    <a:pt x="693" y="12"/>
                  </a:lnTo>
                  <a:lnTo>
                    <a:pt x="691" y="12"/>
                  </a:lnTo>
                  <a:lnTo>
                    <a:pt x="691" y="12"/>
                  </a:lnTo>
                  <a:lnTo>
                    <a:pt x="691" y="12"/>
                  </a:lnTo>
                  <a:lnTo>
                    <a:pt x="689" y="12"/>
                  </a:lnTo>
                  <a:lnTo>
                    <a:pt x="689" y="12"/>
                  </a:lnTo>
                  <a:lnTo>
                    <a:pt x="686" y="12"/>
                  </a:lnTo>
                  <a:lnTo>
                    <a:pt x="686" y="12"/>
                  </a:lnTo>
                  <a:lnTo>
                    <a:pt x="684" y="14"/>
                  </a:lnTo>
                  <a:lnTo>
                    <a:pt x="684" y="12"/>
                  </a:lnTo>
                  <a:lnTo>
                    <a:pt x="682" y="12"/>
                  </a:lnTo>
                  <a:lnTo>
                    <a:pt x="682" y="12"/>
                  </a:lnTo>
                  <a:lnTo>
                    <a:pt x="679" y="12"/>
                  </a:lnTo>
                  <a:lnTo>
                    <a:pt x="677" y="12"/>
                  </a:lnTo>
                  <a:lnTo>
                    <a:pt x="677" y="12"/>
                  </a:lnTo>
                  <a:lnTo>
                    <a:pt x="677" y="12"/>
                  </a:lnTo>
                  <a:lnTo>
                    <a:pt x="674" y="12"/>
                  </a:lnTo>
                  <a:lnTo>
                    <a:pt x="672" y="12"/>
                  </a:lnTo>
                  <a:lnTo>
                    <a:pt x="670" y="12"/>
                  </a:lnTo>
                  <a:lnTo>
                    <a:pt x="665" y="12"/>
                  </a:lnTo>
                  <a:lnTo>
                    <a:pt x="663" y="14"/>
                  </a:lnTo>
                  <a:lnTo>
                    <a:pt x="660" y="16"/>
                  </a:lnTo>
                  <a:lnTo>
                    <a:pt x="658" y="19"/>
                  </a:lnTo>
                  <a:lnTo>
                    <a:pt x="658" y="19"/>
                  </a:lnTo>
                  <a:lnTo>
                    <a:pt x="655" y="19"/>
                  </a:lnTo>
                  <a:lnTo>
                    <a:pt x="655" y="19"/>
                  </a:lnTo>
                  <a:lnTo>
                    <a:pt x="655" y="19"/>
                  </a:lnTo>
                  <a:lnTo>
                    <a:pt x="655" y="19"/>
                  </a:lnTo>
                  <a:lnTo>
                    <a:pt x="655" y="19"/>
                  </a:lnTo>
                  <a:lnTo>
                    <a:pt x="653" y="19"/>
                  </a:lnTo>
                  <a:lnTo>
                    <a:pt x="653" y="19"/>
                  </a:lnTo>
                  <a:lnTo>
                    <a:pt x="651" y="21"/>
                  </a:lnTo>
                  <a:lnTo>
                    <a:pt x="651" y="21"/>
                  </a:lnTo>
                  <a:lnTo>
                    <a:pt x="644" y="19"/>
                  </a:lnTo>
                  <a:lnTo>
                    <a:pt x="641" y="19"/>
                  </a:lnTo>
                  <a:lnTo>
                    <a:pt x="639" y="19"/>
                  </a:lnTo>
                  <a:lnTo>
                    <a:pt x="637" y="19"/>
                  </a:lnTo>
                  <a:lnTo>
                    <a:pt x="637" y="19"/>
                  </a:lnTo>
                  <a:lnTo>
                    <a:pt x="637" y="21"/>
                  </a:lnTo>
                  <a:lnTo>
                    <a:pt x="637" y="21"/>
                  </a:lnTo>
                  <a:lnTo>
                    <a:pt x="634" y="21"/>
                  </a:lnTo>
                  <a:lnTo>
                    <a:pt x="634" y="21"/>
                  </a:lnTo>
                  <a:lnTo>
                    <a:pt x="632" y="23"/>
                  </a:lnTo>
                  <a:lnTo>
                    <a:pt x="632" y="21"/>
                  </a:lnTo>
                  <a:lnTo>
                    <a:pt x="629" y="21"/>
                  </a:lnTo>
                  <a:lnTo>
                    <a:pt x="627" y="19"/>
                  </a:lnTo>
                  <a:lnTo>
                    <a:pt x="627" y="19"/>
                  </a:lnTo>
                  <a:lnTo>
                    <a:pt x="625" y="16"/>
                  </a:lnTo>
                  <a:lnTo>
                    <a:pt x="625" y="16"/>
                  </a:lnTo>
                  <a:lnTo>
                    <a:pt x="622" y="19"/>
                  </a:lnTo>
                  <a:lnTo>
                    <a:pt x="618" y="21"/>
                  </a:lnTo>
                  <a:lnTo>
                    <a:pt x="618" y="21"/>
                  </a:lnTo>
                  <a:lnTo>
                    <a:pt x="618" y="23"/>
                  </a:lnTo>
                  <a:lnTo>
                    <a:pt x="615" y="23"/>
                  </a:lnTo>
                  <a:lnTo>
                    <a:pt x="615" y="26"/>
                  </a:lnTo>
                  <a:lnTo>
                    <a:pt x="611" y="28"/>
                  </a:lnTo>
                  <a:lnTo>
                    <a:pt x="606" y="31"/>
                  </a:lnTo>
                  <a:lnTo>
                    <a:pt x="603" y="33"/>
                  </a:lnTo>
                  <a:lnTo>
                    <a:pt x="596" y="33"/>
                  </a:lnTo>
                  <a:lnTo>
                    <a:pt x="596" y="33"/>
                  </a:lnTo>
                  <a:lnTo>
                    <a:pt x="594" y="33"/>
                  </a:lnTo>
                  <a:lnTo>
                    <a:pt x="594" y="33"/>
                  </a:lnTo>
                  <a:lnTo>
                    <a:pt x="594" y="33"/>
                  </a:lnTo>
                  <a:lnTo>
                    <a:pt x="594" y="31"/>
                  </a:lnTo>
                  <a:lnTo>
                    <a:pt x="594" y="31"/>
                  </a:lnTo>
                  <a:lnTo>
                    <a:pt x="594" y="31"/>
                  </a:lnTo>
                  <a:lnTo>
                    <a:pt x="592" y="31"/>
                  </a:lnTo>
                  <a:lnTo>
                    <a:pt x="592" y="28"/>
                  </a:lnTo>
                  <a:lnTo>
                    <a:pt x="589" y="28"/>
                  </a:lnTo>
                  <a:lnTo>
                    <a:pt x="589" y="31"/>
                  </a:lnTo>
                  <a:lnTo>
                    <a:pt x="575" y="33"/>
                  </a:lnTo>
                  <a:lnTo>
                    <a:pt x="570" y="35"/>
                  </a:lnTo>
                  <a:lnTo>
                    <a:pt x="570" y="35"/>
                  </a:lnTo>
                  <a:lnTo>
                    <a:pt x="568" y="33"/>
                  </a:lnTo>
                  <a:lnTo>
                    <a:pt x="563" y="33"/>
                  </a:lnTo>
                  <a:lnTo>
                    <a:pt x="561" y="35"/>
                  </a:lnTo>
                  <a:lnTo>
                    <a:pt x="561" y="35"/>
                  </a:lnTo>
                  <a:lnTo>
                    <a:pt x="558" y="35"/>
                  </a:lnTo>
                  <a:lnTo>
                    <a:pt x="558" y="35"/>
                  </a:lnTo>
                  <a:lnTo>
                    <a:pt x="558" y="35"/>
                  </a:lnTo>
                  <a:lnTo>
                    <a:pt x="556" y="35"/>
                  </a:lnTo>
                  <a:lnTo>
                    <a:pt x="556" y="35"/>
                  </a:lnTo>
                  <a:lnTo>
                    <a:pt x="556" y="35"/>
                  </a:lnTo>
                  <a:lnTo>
                    <a:pt x="547" y="35"/>
                  </a:lnTo>
                  <a:lnTo>
                    <a:pt x="544" y="35"/>
                  </a:lnTo>
                  <a:lnTo>
                    <a:pt x="542" y="38"/>
                  </a:lnTo>
                  <a:lnTo>
                    <a:pt x="542" y="35"/>
                  </a:lnTo>
                  <a:lnTo>
                    <a:pt x="540" y="35"/>
                  </a:lnTo>
                  <a:lnTo>
                    <a:pt x="537" y="35"/>
                  </a:lnTo>
                  <a:lnTo>
                    <a:pt x="537" y="35"/>
                  </a:lnTo>
                  <a:lnTo>
                    <a:pt x="535" y="38"/>
                  </a:lnTo>
                  <a:lnTo>
                    <a:pt x="532" y="38"/>
                  </a:lnTo>
                  <a:lnTo>
                    <a:pt x="532" y="38"/>
                  </a:lnTo>
                  <a:lnTo>
                    <a:pt x="530" y="38"/>
                  </a:lnTo>
                  <a:lnTo>
                    <a:pt x="528" y="38"/>
                  </a:lnTo>
                  <a:lnTo>
                    <a:pt x="525" y="38"/>
                  </a:lnTo>
                  <a:lnTo>
                    <a:pt x="525" y="40"/>
                  </a:lnTo>
                  <a:lnTo>
                    <a:pt x="521" y="40"/>
                  </a:lnTo>
                  <a:lnTo>
                    <a:pt x="518" y="40"/>
                  </a:lnTo>
                  <a:lnTo>
                    <a:pt x="516" y="40"/>
                  </a:lnTo>
                  <a:lnTo>
                    <a:pt x="516" y="42"/>
                  </a:lnTo>
                  <a:lnTo>
                    <a:pt x="516" y="42"/>
                  </a:lnTo>
                  <a:lnTo>
                    <a:pt x="516" y="42"/>
                  </a:lnTo>
                  <a:lnTo>
                    <a:pt x="514" y="42"/>
                  </a:lnTo>
                  <a:lnTo>
                    <a:pt x="514" y="45"/>
                  </a:lnTo>
                  <a:lnTo>
                    <a:pt x="514" y="45"/>
                  </a:lnTo>
                  <a:lnTo>
                    <a:pt x="514" y="45"/>
                  </a:lnTo>
                  <a:lnTo>
                    <a:pt x="511" y="45"/>
                  </a:lnTo>
                  <a:lnTo>
                    <a:pt x="511" y="47"/>
                  </a:lnTo>
                  <a:lnTo>
                    <a:pt x="509" y="47"/>
                  </a:lnTo>
                  <a:lnTo>
                    <a:pt x="506" y="49"/>
                  </a:lnTo>
                  <a:lnTo>
                    <a:pt x="504" y="49"/>
                  </a:lnTo>
                  <a:lnTo>
                    <a:pt x="504" y="49"/>
                  </a:lnTo>
                  <a:lnTo>
                    <a:pt x="499" y="49"/>
                  </a:lnTo>
                  <a:lnTo>
                    <a:pt x="499" y="49"/>
                  </a:lnTo>
                  <a:lnTo>
                    <a:pt x="499" y="49"/>
                  </a:lnTo>
                  <a:lnTo>
                    <a:pt x="497" y="52"/>
                  </a:lnTo>
                  <a:lnTo>
                    <a:pt x="497" y="52"/>
                  </a:lnTo>
                  <a:lnTo>
                    <a:pt x="495" y="52"/>
                  </a:lnTo>
                  <a:lnTo>
                    <a:pt x="490" y="54"/>
                  </a:lnTo>
                  <a:lnTo>
                    <a:pt x="490" y="57"/>
                  </a:lnTo>
                  <a:lnTo>
                    <a:pt x="490" y="57"/>
                  </a:lnTo>
                  <a:lnTo>
                    <a:pt x="488" y="57"/>
                  </a:lnTo>
                  <a:lnTo>
                    <a:pt x="485" y="57"/>
                  </a:lnTo>
                  <a:lnTo>
                    <a:pt x="485" y="57"/>
                  </a:lnTo>
                  <a:lnTo>
                    <a:pt x="483" y="59"/>
                  </a:lnTo>
                  <a:lnTo>
                    <a:pt x="483" y="59"/>
                  </a:lnTo>
                  <a:lnTo>
                    <a:pt x="483" y="59"/>
                  </a:lnTo>
                  <a:lnTo>
                    <a:pt x="483" y="61"/>
                  </a:lnTo>
                  <a:lnTo>
                    <a:pt x="483" y="61"/>
                  </a:lnTo>
                  <a:lnTo>
                    <a:pt x="480" y="61"/>
                  </a:lnTo>
                  <a:lnTo>
                    <a:pt x="480" y="61"/>
                  </a:lnTo>
                  <a:lnTo>
                    <a:pt x="480" y="61"/>
                  </a:lnTo>
                  <a:lnTo>
                    <a:pt x="476" y="64"/>
                  </a:lnTo>
                  <a:lnTo>
                    <a:pt x="476" y="64"/>
                  </a:lnTo>
                  <a:lnTo>
                    <a:pt x="473" y="66"/>
                  </a:lnTo>
                  <a:lnTo>
                    <a:pt x="473" y="68"/>
                  </a:lnTo>
                  <a:lnTo>
                    <a:pt x="473" y="68"/>
                  </a:lnTo>
                  <a:lnTo>
                    <a:pt x="471" y="68"/>
                  </a:lnTo>
                  <a:lnTo>
                    <a:pt x="471" y="68"/>
                  </a:lnTo>
                  <a:lnTo>
                    <a:pt x="471" y="68"/>
                  </a:lnTo>
                  <a:lnTo>
                    <a:pt x="471" y="71"/>
                  </a:lnTo>
                  <a:lnTo>
                    <a:pt x="469" y="75"/>
                  </a:lnTo>
                  <a:lnTo>
                    <a:pt x="469" y="75"/>
                  </a:lnTo>
                  <a:lnTo>
                    <a:pt x="466" y="80"/>
                  </a:lnTo>
                  <a:lnTo>
                    <a:pt x="466" y="83"/>
                  </a:lnTo>
                  <a:lnTo>
                    <a:pt x="464" y="83"/>
                  </a:lnTo>
                  <a:lnTo>
                    <a:pt x="461" y="85"/>
                  </a:lnTo>
                  <a:lnTo>
                    <a:pt x="459" y="85"/>
                  </a:lnTo>
                  <a:lnTo>
                    <a:pt x="459" y="85"/>
                  </a:lnTo>
                  <a:lnTo>
                    <a:pt x="457" y="85"/>
                  </a:lnTo>
                  <a:lnTo>
                    <a:pt x="454" y="85"/>
                  </a:lnTo>
                  <a:lnTo>
                    <a:pt x="452" y="83"/>
                  </a:lnTo>
                  <a:lnTo>
                    <a:pt x="450" y="83"/>
                  </a:lnTo>
                  <a:lnTo>
                    <a:pt x="450" y="83"/>
                  </a:lnTo>
                  <a:lnTo>
                    <a:pt x="450" y="80"/>
                  </a:lnTo>
                  <a:lnTo>
                    <a:pt x="450" y="80"/>
                  </a:lnTo>
                  <a:lnTo>
                    <a:pt x="450" y="80"/>
                  </a:lnTo>
                  <a:lnTo>
                    <a:pt x="447" y="80"/>
                  </a:lnTo>
                  <a:lnTo>
                    <a:pt x="447" y="78"/>
                  </a:lnTo>
                  <a:lnTo>
                    <a:pt x="447" y="78"/>
                  </a:lnTo>
                  <a:lnTo>
                    <a:pt x="447" y="78"/>
                  </a:lnTo>
                  <a:lnTo>
                    <a:pt x="447" y="78"/>
                  </a:lnTo>
                  <a:lnTo>
                    <a:pt x="445" y="78"/>
                  </a:lnTo>
                  <a:lnTo>
                    <a:pt x="443" y="78"/>
                  </a:lnTo>
                  <a:lnTo>
                    <a:pt x="443" y="78"/>
                  </a:lnTo>
                  <a:lnTo>
                    <a:pt x="440" y="78"/>
                  </a:lnTo>
                  <a:lnTo>
                    <a:pt x="440" y="78"/>
                  </a:lnTo>
                  <a:lnTo>
                    <a:pt x="440" y="78"/>
                  </a:lnTo>
                  <a:lnTo>
                    <a:pt x="440" y="78"/>
                  </a:lnTo>
                  <a:lnTo>
                    <a:pt x="440" y="78"/>
                  </a:lnTo>
                  <a:lnTo>
                    <a:pt x="440" y="78"/>
                  </a:lnTo>
                  <a:lnTo>
                    <a:pt x="440" y="78"/>
                  </a:lnTo>
                  <a:lnTo>
                    <a:pt x="440" y="80"/>
                  </a:lnTo>
                  <a:lnTo>
                    <a:pt x="440" y="80"/>
                  </a:lnTo>
                  <a:lnTo>
                    <a:pt x="440" y="80"/>
                  </a:lnTo>
                  <a:lnTo>
                    <a:pt x="440" y="80"/>
                  </a:lnTo>
                  <a:lnTo>
                    <a:pt x="438" y="85"/>
                  </a:lnTo>
                  <a:lnTo>
                    <a:pt x="435" y="87"/>
                  </a:lnTo>
                  <a:lnTo>
                    <a:pt x="435" y="87"/>
                  </a:lnTo>
                  <a:lnTo>
                    <a:pt x="435" y="87"/>
                  </a:lnTo>
                  <a:lnTo>
                    <a:pt x="435" y="87"/>
                  </a:lnTo>
                  <a:lnTo>
                    <a:pt x="433" y="87"/>
                  </a:lnTo>
                  <a:lnTo>
                    <a:pt x="433" y="87"/>
                  </a:lnTo>
                  <a:lnTo>
                    <a:pt x="433" y="90"/>
                  </a:lnTo>
                  <a:lnTo>
                    <a:pt x="431" y="90"/>
                  </a:lnTo>
                  <a:lnTo>
                    <a:pt x="431" y="90"/>
                  </a:lnTo>
                  <a:lnTo>
                    <a:pt x="428" y="90"/>
                  </a:lnTo>
                  <a:lnTo>
                    <a:pt x="428" y="90"/>
                  </a:lnTo>
                  <a:lnTo>
                    <a:pt x="428" y="90"/>
                  </a:lnTo>
                  <a:lnTo>
                    <a:pt x="428" y="90"/>
                  </a:lnTo>
                  <a:lnTo>
                    <a:pt x="426" y="87"/>
                  </a:lnTo>
                  <a:lnTo>
                    <a:pt x="426" y="87"/>
                  </a:lnTo>
                  <a:lnTo>
                    <a:pt x="426" y="87"/>
                  </a:lnTo>
                  <a:lnTo>
                    <a:pt x="424" y="87"/>
                  </a:lnTo>
                  <a:lnTo>
                    <a:pt x="424" y="87"/>
                  </a:lnTo>
                  <a:lnTo>
                    <a:pt x="424" y="87"/>
                  </a:lnTo>
                  <a:lnTo>
                    <a:pt x="424" y="87"/>
                  </a:lnTo>
                  <a:lnTo>
                    <a:pt x="424" y="87"/>
                  </a:lnTo>
                  <a:lnTo>
                    <a:pt x="421" y="87"/>
                  </a:lnTo>
                  <a:lnTo>
                    <a:pt x="421" y="87"/>
                  </a:lnTo>
                  <a:lnTo>
                    <a:pt x="419" y="90"/>
                  </a:lnTo>
                  <a:lnTo>
                    <a:pt x="417" y="90"/>
                  </a:lnTo>
                  <a:lnTo>
                    <a:pt x="417" y="90"/>
                  </a:lnTo>
                  <a:lnTo>
                    <a:pt x="417" y="90"/>
                  </a:lnTo>
                  <a:lnTo>
                    <a:pt x="417" y="90"/>
                  </a:lnTo>
                  <a:lnTo>
                    <a:pt x="417" y="90"/>
                  </a:lnTo>
                  <a:lnTo>
                    <a:pt x="414" y="90"/>
                  </a:lnTo>
                  <a:lnTo>
                    <a:pt x="414" y="90"/>
                  </a:lnTo>
                  <a:lnTo>
                    <a:pt x="412" y="92"/>
                  </a:lnTo>
                  <a:lnTo>
                    <a:pt x="412" y="92"/>
                  </a:lnTo>
                  <a:lnTo>
                    <a:pt x="409" y="92"/>
                  </a:lnTo>
                  <a:lnTo>
                    <a:pt x="409" y="92"/>
                  </a:lnTo>
                  <a:lnTo>
                    <a:pt x="409" y="94"/>
                  </a:lnTo>
                  <a:lnTo>
                    <a:pt x="407" y="94"/>
                  </a:lnTo>
                  <a:lnTo>
                    <a:pt x="405" y="97"/>
                  </a:lnTo>
                  <a:lnTo>
                    <a:pt x="405" y="97"/>
                  </a:lnTo>
                  <a:lnTo>
                    <a:pt x="405" y="99"/>
                  </a:lnTo>
                  <a:lnTo>
                    <a:pt x="405" y="99"/>
                  </a:lnTo>
                  <a:lnTo>
                    <a:pt x="402" y="99"/>
                  </a:lnTo>
                  <a:lnTo>
                    <a:pt x="402" y="99"/>
                  </a:lnTo>
                  <a:lnTo>
                    <a:pt x="402" y="99"/>
                  </a:lnTo>
                  <a:lnTo>
                    <a:pt x="400" y="104"/>
                  </a:lnTo>
                  <a:lnTo>
                    <a:pt x="400" y="106"/>
                  </a:lnTo>
                  <a:lnTo>
                    <a:pt x="398" y="106"/>
                  </a:lnTo>
                  <a:lnTo>
                    <a:pt x="398" y="111"/>
                  </a:lnTo>
                  <a:lnTo>
                    <a:pt x="398" y="111"/>
                  </a:lnTo>
                  <a:lnTo>
                    <a:pt x="398" y="111"/>
                  </a:lnTo>
                  <a:lnTo>
                    <a:pt x="395" y="113"/>
                  </a:lnTo>
                  <a:lnTo>
                    <a:pt x="395" y="113"/>
                  </a:lnTo>
                  <a:lnTo>
                    <a:pt x="393" y="113"/>
                  </a:lnTo>
                  <a:lnTo>
                    <a:pt x="393" y="116"/>
                  </a:lnTo>
                  <a:lnTo>
                    <a:pt x="393" y="116"/>
                  </a:lnTo>
                  <a:lnTo>
                    <a:pt x="393" y="116"/>
                  </a:lnTo>
                  <a:lnTo>
                    <a:pt x="390" y="116"/>
                  </a:lnTo>
                  <a:lnTo>
                    <a:pt x="386" y="118"/>
                  </a:lnTo>
                  <a:lnTo>
                    <a:pt x="383" y="118"/>
                  </a:lnTo>
                  <a:lnTo>
                    <a:pt x="379" y="123"/>
                  </a:lnTo>
                  <a:lnTo>
                    <a:pt x="376" y="125"/>
                  </a:lnTo>
                  <a:lnTo>
                    <a:pt x="376" y="125"/>
                  </a:lnTo>
                  <a:lnTo>
                    <a:pt x="374" y="125"/>
                  </a:lnTo>
                  <a:lnTo>
                    <a:pt x="372" y="128"/>
                  </a:lnTo>
                  <a:lnTo>
                    <a:pt x="372" y="128"/>
                  </a:lnTo>
                  <a:lnTo>
                    <a:pt x="369" y="128"/>
                  </a:lnTo>
                  <a:lnTo>
                    <a:pt x="369" y="128"/>
                  </a:lnTo>
                  <a:lnTo>
                    <a:pt x="367" y="128"/>
                  </a:lnTo>
                  <a:lnTo>
                    <a:pt x="367" y="130"/>
                  </a:lnTo>
                  <a:lnTo>
                    <a:pt x="362" y="130"/>
                  </a:lnTo>
                  <a:lnTo>
                    <a:pt x="360" y="132"/>
                  </a:lnTo>
                  <a:lnTo>
                    <a:pt x="360" y="132"/>
                  </a:lnTo>
                  <a:lnTo>
                    <a:pt x="360" y="132"/>
                  </a:lnTo>
                  <a:lnTo>
                    <a:pt x="360" y="132"/>
                  </a:lnTo>
                  <a:lnTo>
                    <a:pt x="355" y="132"/>
                  </a:lnTo>
                  <a:lnTo>
                    <a:pt x="353" y="132"/>
                  </a:lnTo>
                  <a:lnTo>
                    <a:pt x="353" y="130"/>
                  </a:lnTo>
                  <a:lnTo>
                    <a:pt x="350" y="130"/>
                  </a:lnTo>
                  <a:lnTo>
                    <a:pt x="348" y="130"/>
                  </a:lnTo>
                  <a:lnTo>
                    <a:pt x="348" y="130"/>
                  </a:lnTo>
                  <a:lnTo>
                    <a:pt x="348" y="130"/>
                  </a:lnTo>
                  <a:lnTo>
                    <a:pt x="348" y="130"/>
                  </a:lnTo>
                  <a:lnTo>
                    <a:pt x="348" y="130"/>
                  </a:lnTo>
                  <a:lnTo>
                    <a:pt x="346" y="130"/>
                  </a:lnTo>
                  <a:lnTo>
                    <a:pt x="346" y="135"/>
                  </a:lnTo>
                  <a:lnTo>
                    <a:pt x="346" y="135"/>
                  </a:lnTo>
                  <a:lnTo>
                    <a:pt x="348" y="137"/>
                  </a:lnTo>
                  <a:lnTo>
                    <a:pt x="350" y="137"/>
                  </a:lnTo>
                  <a:lnTo>
                    <a:pt x="350" y="139"/>
                  </a:lnTo>
                  <a:lnTo>
                    <a:pt x="353" y="139"/>
                  </a:lnTo>
                  <a:lnTo>
                    <a:pt x="355" y="142"/>
                  </a:lnTo>
                  <a:lnTo>
                    <a:pt x="357" y="142"/>
                  </a:lnTo>
                  <a:lnTo>
                    <a:pt x="357" y="142"/>
                  </a:lnTo>
                  <a:lnTo>
                    <a:pt x="357" y="142"/>
                  </a:lnTo>
                  <a:lnTo>
                    <a:pt x="357" y="144"/>
                  </a:lnTo>
                  <a:lnTo>
                    <a:pt x="357" y="144"/>
                  </a:lnTo>
                  <a:lnTo>
                    <a:pt x="360" y="146"/>
                  </a:lnTo>
                  <a:lnTo>
                    <a:pt x="362" y="146"/>
                  </a:lnTo>
                  <a:lnTo>
                    <a:pt x="364" y="149"/>
                  </a:lnTo>
                  <a:lnTo>
                    <a:pt x="369" y="154"/>
                  </a:lnTo>
                  <a:lnTo>
                    <a:pt x="369" y="154"/>
                  </a:lnTo>
                  <a:lnTo>
                    <a:pt x="369" y="154"/>
                  </a:lnTo>
                  <a:lnTo>
                    <a:pt x="369" y="154"/>
                  </a:lnTo>
                  <a:lnTo>
                    <a:pt x="369" y="158"/>
                  </a:lnTo>
                  <a:lnTo>
                    <a:pt x="364" y="161"/>
                  </a:lnTo>
                  <a:lnTo>
                    <a:pt x="364" y="163"/>
                  </a:lnTo>
                  <a:lnTo>
                    <a:pt x="372" y="170"/>
                  </a:lnTo>
                  <a:lnTo>
                    <a:pt x="374" y="170"/>
                  </a:lnTo>
                  <a:lnTo>
                    <a:pt x="374" y="170"/>
                  </a:lnTo>
                  <a:lnTo>
                    <a:pt x="369" y="177"/>
                  </a:lnTo>
                  <a:lnTo>
                    <a:pt x="369" y="180"/>
                  </a:lnTo>
                  <a:lnTo>
                    <a:pt x="372" y="182"/>
                  </a:lnTo>
                  <a:lnTo>
                    <a:pt x="376" y="194"/>
                  </a:lnTo>
                  <a:lnTo>
                    <a:pt x="376" y="196"/>
                  </a:lnTo>
                  <a:lnTo>
                    <a:pt x="376" y="196"/>
                  </a:lnTo>
                  <a:lnTo>
                    <a:pt x="376" y="199"/>
                  </a:lnTo>
                  <a:lnTo>
                    <a:pt x="374" y="208"/>
                  </a:lnTo>
                  <a:lnTo>
                    <a:pt x="374" y="210"/>
                  </a:lnTo>
                  <a:lnTo>
                    <a:pt x="374" y="215"/>
                  </a:lnTo>
                  <a:lnTo>
                    <a:pt x="374" y="215"/>
                  </a:lnTo>
                  <a:lnTo>
                    <a:pt x="374" y="217"/>
                  </a:lnTo>
                  <a:lnTo>
                    <a:pt x="374" y="217"/>
                  </a:lnTo>
                  <a:lnTo>
                    <a:pt x="374" y="217"/>
                  </a:lnTo>
                  <a:lnTo>
                    <a:pt x="372" y="220"/>
                  </a:lnTo>
                  <a:lnTo>
                    <a:pt x="372" y="220"/>
                  </a:lnTo>
                  <a:lnTo>
                    <a:pt x="372" y="220"/>
                  </a:lnTo>
                  <a:lnTo>
                    <a:pt x="372" y="222"/>
                  </a:lnTo>
                  <a:lnTo>
                    <a:pt x="372" y="222"/>
                  </a:lnTo>
                  <a:lnTo>
                    <a:pt x="374" y="222"/>
                  </a:lnTo>
                  <a:lnTo>
                    <a:pt x="376" y="222"/>
                  </a:lnTo>
                  <a:lnTo>
                    <a:pt x="376" y="225"/>
                  </a:lnTo>
                  <a:lnTo>
                    <a:pt x="379" y="229"/>
                  </a:lnTo>
                  <a:lnTo>
                    <a:pt x="379" y="232"/>
                  </a:lnTo>
                  <a:lnTo>
                    <a:pt x="379" y="234"/>
                  </a:lnTo>
                  <a:lnTo>
                    <a:pt x="376" y="234"/>
                  </a:lnTo>
                  <a:lnTo>
                    <a:pt x="376" y="239"/>
                  </a:lnTo>
                  <a:lnTo>
                    <a:pt x="376" y="241"/>
                  </a:lnTo>
                  <a:lnTo>
                    <a:pt x="374" y="241"/>
                  </a:lnTo>
                  <a:lnTo>
                    <a:pt x="374" y="248"/>
                  </a:lnTo>
                  <a:lnTo>
                    <a:pt x="376" y="251"/>
                  </a:lnTo>
                  <a:lnTo>
                    <a:pt x="379" y="253"/>
                  </a:lnTo>
                  <a:lnTo>
                    <a:pt x="379" y="255"/>
                  </a:lnTo>
                  <a:lnTo>
                    <a:pt x="379" y="255"/>
                  </a:lnTo>
                  <a:lnTo>
                    <a:pt x="381" y="258"/>
                  </a:lnTo>
                  <a:lnTo>
                    <a:pt x="383" y="260"/>
                  </a:lnTo>
                  <a:lnTo>
                    <a:pt x="383" y="260"/>
                  </a:lnTo>
                  <a:lnTo>
                    <a:pt x="386" y="262"/>
                  </a:lnTo>
                  <a:lnTo>
                    <a:pt x="386" y="262"/>
                  </a:lnTo>
                  <a:lnTo>
                    <a:pt x="386" y="265"/>
                  </a:lnTo>
                  <a:lnTo>
                    <a:pt x="386" y="265"/>
                  </a:lnTo>
                  <a:lnTo>
                    <a:pt x="386" y="267"/>
                  </a:lnTo>
                  <a:lnTo>
                    <a:pt x="383" y="267"/>
                  </a:lnTo>
                  <a:lnTo>
                    <a:pt x="383" y="267"/>
                  </a:lnTo>
                  <a:lnTo>
                    <a:pt x="383" y="267"/>
                  </a:lnTo>
                  <a:lnTo>
                    <a:pt x="381" y="270"/>
                  </a:lnTo>
                  <a:lnTo>
                    <a:pt x="388" y="281"/>
                  </a:lnTo>
                  <a:lnTo>
                    <a:pt x="390" y="284"/>
                  </a:lnTo>
                  <a:lnTo>
                    <a:pt x="393" y="284"/>
                  </a:lnTo>
                  <a:lnTo>
                    <a:pt x="409" y="296"/>
                  </a:lnTo>
                  <a:lnTo>
                    <a:pt x="409" y="298"/>
                  </a:lnTo>
                  <a:lnTo>
                    <a:pt x="407" y="300"/>
                  </a:lnTo>
                  <a:lnTo>
                    <a:pt x="405" y="303"/>
                  </a:lnTo>
                  <a:lnTo>
                    <a:pt x="402" y="303"/>
                  </a:lnTo>
                  <a:lnTo>
                    <a:pt x="400" y="303"/>
                  </a:lnTo>
                  <a:lnTo>
                    <a:pt x="400" y="303"/>
                  </a:lnTo>
                  <a:lnTo>
                    <a:pt x="400" y="305"/>
                  </a:lnTo>
                  <a:lnTo>
                    <a:pt x="398" y="305"/>
                  </a:lnTo>
                  <a:lnTo>
                    <a:pt x="398" y="307"/>
                  </a:lnTo>
                  <a:lnTo>
                    <a:pt x="398" y="315"/>
                  </a:lnTo>
                  <a:lnTo>
                    <a:pt x="398" y="315"/>
                  </a:lnTo>
                  <a:lnTo>
                    <a:pt x="398" y="315"/>
                  </a:lnTo>
                  <a:lnTo>
                    <a:pt x="398" y="315"/>
                  </a:lnTo>
                  <a:lnTo>
                    <a:pt x="395" y="317"/>
                  </a:lnTo>
                  <a:lnTo>
                    <a:pt x="395" y="317"/>
                  </a:lnTo>
                  <a:lnTo>
                    <a:pt x="395" y="317"/>
                  </a:lnTo>
                  <a:lnTo>
                    <a:pt x="395" y="317"/>
                  </a:lnTo>
                  <a:lnTo>
                    <a:pt x="395" y="319"/>
                  </a:lnTo>
                  <a:lnTo>
                    <a:pt x="395" y="319"/>
                  </a:lnTo>
                  <a:lnTo>
                    <a:pt x="398" y="317"/>
                  </a:lnTo>
                  <a:lnTo>
                    <a:pt x="400" y="317"/>
                  </a:lnTo>
                  <a:lnTo>
                    <a:pt x="400" y="319"/>
                  </a:lnTo>
                  <a:lnTo>
                    <a:pt x="400" y="319"/>
                  </a:lnTo>
                  <a:lnTo>
                    <a:pt x="402" y="319"/>
                  </a:lnTo>
                  <a:lnTo>
                    <a:pt x="400" y="322"/>
                  </a:lnTo>
                  <a:lnTo>
                    <a:pt x="398" y="324"/>
                  </a:lnTo>
                  <a:lnTo>
                    <a:pt x="395" y="324"/>
                  </a:lnTo>
                  <a:lnTo>
                    <a:pt x="393" y="324"/>
                  </a:lnTo>
                  <a:lnTo>
                    <a:pt x="393" y="324"/>
                  </a:lnTo>
                  <a:lnTo>
                    <a:pt x="390" y="322"/>
                  </a:lnTo>
                  <a:lnTo>
                    <a:pt x="388" y="322"/>
                  </a:lnTo>
                  <a:lnTo>
                    <a:pt x="383" y="322"/>
                  </a:lnTo>
                  <a:lnTo>
                    <a:pt x="381" y="322"/>
                  </a:lnTo>
                  <a:lnTo>
                    <a:pt x="376" y="322"/>
                  </a:lnTo>
                  <a:lnTo>
                    <a:pt x="372" y="322"/>
                  </a:lnTo>
                  <a:lnTo>
                    <a:pt x="367" y="322"/>
                  </a:lnTo>
                  <a:lnTo>
                    <a:pt x="362" y="322"/>
                  </a:lnTo>
                  <a:lnTo>
                    <a:pt x="357" y="322"/>
                  </a:lnTo>
                  <a:lnTo>
                    <a:pt x="353" y="322"/>
                  </a:lnTo>
                  <a:lnTo>
                    <a:pt x="350" y="322"/>
                  </a:lnTo>
                  <a:lnTo>
                    <a:pt x="346" y="322"/>
                  </a:lnTo>
                  <a:lnTo>
                    <a:pt x="341" y="322"/>
                  </a:lnTo>
                  <a:lnTo>
                    <a:pt x="338" y="319"/>
                  </a:lnTo>
                  <a:lnTo>
                    <a:pt x="331" y="319"/>
                  </a:lnTo>
                  <a:lnTo>
                    <a:pt x="322" y="322"/>
                  </a:lnTo>
                  <a:lnTo>
                    <a:pt x="310" y="324"/>
                  </a:lnTo>
                  <a:lnTo>
                    <a:pt x="308" y="326"/>
                  </a:lnTo>
                  <a:lnTo>
                    <a:pt x="312" y="336"/>
                  </a:lnTo>
                  <a:lnTo>
                    <a:pt x="315" y="341"/>
                  </a:lnTo>
                  <a:lnTo>
                    <a:pt x="305" y="343"/>
                  </a:lnTo>
                  <a:lnTo>
                    <a:pt x="293" y="345"/>
                  </a:lnTo>
                  <a:lnTo>
                    <a:pt x="277" y="348"/>
                  </a:lnTo>
                  <a:lnTo>
                    <a:pt x="275" y="350"/>
                  </a:lnTo>
                  <a:lnTo>
                    <a:pt x="272" y="348"/>
                  </a:lnTo>
                  <a:lnTo>
                    <a:pt x="270" y="350"/>
                  </a:lnTo>
                  <a:lnTo>
                    <a:pt x="267" y="367"/>
                  </a:lnTo>
                  <a:lnTo>
                    <a:pt x="265" y="367"/>
                  </a:lnTo>
                  <a:lnTo>
                    <a:pt x="263" y="369"/>
                  </a:lnTo>
                  <a:lnTo>
                    <a:pt x="260" y="369"/>
                  </a:lnTo>
                  <a:lnTo>
                    <a:pt x="260" y="371"/>
                  </a:lnTo>
                  <a:lnTo>
                    <a:pt x="260" y="376"/>
                  </a:lnTo>
                  <a:lnTo>
                    <a:pt x="260" y="376"/>
                  </a:lnTo>
                  <a:lnTo>
                    <a:pt x="260" y="378"/>
                  </a:lnTo>
                  <a:lnTo>
                    <a:pt x="260" y="381"/>
                  </a:lnTo>
                  <a:lnTo>
                    <a:pt x="260" y="381"/>
                  </a:lnTo>
                  <a:lnTo>
                    <a:pt x="260" y="381"/>
                  </a:lnTo>
                  <a:lnTo>
                    <a:pt x="260" y="381"/>
                  </a:lnTo>
                  <a:lnTo>
                    <a:pt x="263" y="381"/>
                  </a:lnTo>
                  <a:lnTo>
                    <a:pt x="263" y="381"/>
                  </a:lnTo>
                  <a:lnTo>
                    <a:pt x="265" y="378"/>
                  </a:lnTo>
                  <a:lnTo>
                    <a:pt x="265" y="381"/>
                  </a:lnTo>
                  <a:lnTo>
                    <a:pt x="265" y="381"/>
                  </a:lnTo>
                  <a:lnTo>
                    <a:pt x="267" y="383"/>
                  </a:lnTo>
                  <a:lnTo>
                    <a:pt x="267" y="383"/>
                  </a:lnTo>
                  <a:lnTo>
                    <a:pt x="270" y="386"/>
                  </a:lnTo>
                  <a:lnTo>
                    <a:pt x="272" y="386"/>
                  </a:lnTo>
                  <a:lnTo>
                    <a:pt x="272" y="386"/>
                  </a:lnTo>
                  <a:lnTo>
                    <a:pt x="272" y="388"/>
                  </a:lnTo>
                  <a:lnTo>
                    <a:pt x="272" y="388"/>
                  </a:lnTo>
                  <a:lnTo>
                    <a:pt x="275" y="393"/>
                  </a:lnTo>
                  <a:lnTo>
                    <a:pt x="272" y="397"/>
                  </a:lnTo>
                  <a:lnTo>
                    <a:pt x="270" y="400"/>
                  </a:lnTo>
                  <a:lnTo>
                    <a:pt x="270" y="404"/>
                  </a:lnTo>
                  <a:lnTo>
                    <a:pt x="270" y="409"/>
                  </a:lnTo>
                  <a:lnTo>
                    <a:pt x="260" y="414"/>
                  </a:lnTo>
                  <a:lnTo>
                    <a:pt x="251" y="416"/>
                  </a:lnTo>
                  <a:lnTo>
                    <a:pt x="244" y="416"/>
                  </a:lnTo>
                  <a:lnTo>
                    <a:pt x="237" y="419"/>
                  </a:lnTo>
                  <a:lnTo>
                    <a:pt x="232" y="421"/>
                  </a:lnTo>
                  <a:lnTo>
                    <a:pt x="225" y="428"/>
                  </a:lnTo>
                  <a:lnTo>
                    <a:pt x="218" y="435"/>
                  </a:lnTo>
                  <a:lnTo>
                    <a:pt x="211" y="438"/>
                  </a:lnTo>
                  <a:lnTo>
                    <a:pt x="204" y="442"/>
                  </a:lnTo>
                  <a:lnTo>
                    <a:pt x="199" y="445"/>
                  </a:lnTo>
                  <a:lnTo>
                    <a:pt x="194" y="449"/>
                  </a:lnTo>
                  <a:lnTo>
                    <a:pt x="187" y="454"/>
                  </a:lnTo>
                  <a:lnTo>
                    <a:pt x="182" y="459"/>
                  </a:lnTo>
                  <a:lnTo>
                    <a:pt x="180" y="466"/>
                  </a:lnTo>
                  <a:lnTo>
                    <a:pt x="175" y="475"/>
                  </a:lnTo>
                  <a:lnTo>
                    <a:pt x="168" y="483"/>
                  </a:lnTo>
                  <a:lnTo>
                    <a:pt x="163" y="483"/>
                  </a:lnTo>
                  <a:lnTo>
                    <a:pt x="159" y="483"/>
                  </a:lnTo>
                  <a:lnTo>
                    <a:pt x="156" y="475"/>
                  </a:lnTo>
                  <a:lnTo>
                    <a:pt x="152" y="478"/>
                  </a:lnTo>
                  <a:lnTo>
                    <a:pt x="144" y="478"/>
                  </a:lnTo>
                  <a:lnTo>
                    <a:pt x="130" y="478"/>
                  </a:lnTo>
                  <a:lnTo>
                    <a:pt x="123" y="480"/>
                  </a:lnTo>
                  <a:lnTo>
                    <a:pt x="114" y="480"/>
                  </a:lnTo>
                  <a:lnTo>
                    <a:pt x="107" y="483"/>
                  </a:lnTo>
                  <a:lnTo>
                    <a:pt x="102" y="487"/>
                  </a:lnTo>
                  <a:lnTo>
                    <a:pt x="92" y="483"/>
                  </a:lnTo>
                  <a:lnTo>
                    <a:pt x="88" y="483"/>
                  </a:lnTo>
                  <a:lnTo>
                    <a:pt x="83" y="483"/>
                  </a:lnTo>
                  <a:lnTo>
                    <a:pt x="76" y="485"/>
                  </a:lnTo>
                  <a:lnTo>
                    <a:pt x="71" y="490"/>
                  </a:lnTo>
                  <a:lnTo>
                    <a:pt x="66" y="490"/>
                  </a:lnTo>
                  <a:lnTo>
                    <a:pt x="64" y="490"/>
                  </a:lnTo>
                  <a:lnTo>
                    <a:pt x="64" y="490"/>
                  </a:lnTo>
                  <a:lnTo>
                    <a:pt x="62" y="490"/>
                  </a:lnTo>
                  <a:lnTo>
                    <a:pt x="59" y="490"/>
                  </a:lnTo>
                  <a:lnTo>
                    <a:pt x="57" y="490"/>
                  </a:lnTo>
                  <a:lnTo>
                    <a:pt x="57" y="490"/>
                  </a:lnTo>
                  <a:lnTo>
                    <a:pt x="52" y="494"/>
                  </a:lnTo>
                  <a:lnTo>
                    <a:pt x="52" y="494"/>
                  </a:lnTo>
                  <a:lnTo>
                    <a:pt x="50" y="497"/>
                  </a:lnTo>
                  <a:lnTo>
                    <a:pt x="45" y="499"/>
                  </a:lnTo>
                  <a:lnTo>
                    <a:pt x="40" y="504"/>
                  </a:lnTo>
                  <a:lnTo>
                    <a:pt x="36" y="509"/>
                  </a:lnTo>
                  <a:lnTo>
                    <a:pt x="33" y="509"/>
                  </a:lnTo>
                  <a:lnTo>
                    <a:pt x="28" y="511"/>
                  </a:lnTo>
                  <a:lnTo>
                    <a:pt x="24" y="513"/>
                  </a:lnTo>
                  <a:lnTo>
                    <a:pt x="21" y="518"/>
                  </a:lnTo>
                  <a:lnTo>
                    <a:pt x="19" y="518"/>
                  </a:lnTo>
                  <a:lnTo>
                    <a:pt x="17" y="518"/>
                  </a:lnTo>
                  <a:lnTo>
                    <a:pt x="17" y="520"/>
                  </a:lnTo>
                  <a:lnTo>
                    <a:pt x="14" y="523"/>
                  </a:lnTo>
                  <a:lnTo>
                    <a:pt x="14" y="523"/>
                  </a:lnTo>
                  <a:lnTo>
                    <a:pt x="12" y="525"/>
                  </a:lnTo>
                  <a:lnTo>
                    <a:pt x="10" y="528"/>
                  </a:lnTo>
                  <a:lnTo>
                    <a:pt x="2" y="530"/>
                  </a:lnTo>
                  <a:lnTo>
                    <a:pt x="2" y="532"/>
                  </a:lnTo>
                  <a:lnTo>
                    <a:pt x="0" y="532"/>
                  </a:lnTo>
                  <a:lnTo>
                    <a:pt x="0" y="535"/>
                  </a:lnTo>
                  <a:lnTo>
                    <a:pt x="0" y="617"/>
                  </a:lnTo>
                  <a:lnTo>
                    <a:pt x="12" y="625"/>
                  </a:lnTo>
                  <a:lnTo>
                    <a:pt x="21" y="632"/>
                  </a:lnTo>
                  <a:lnTo>
                    <a:pt x="33" y="639"/>
                  </a:lnTo>
                  <a:lnTo>
                    <a:pt x="43" y="646"/>
                  </a:lnTo>
                  <a:lnTo>
                    <a:pt x="55" y="653"/>
                  </a:lnTo>
                  <a:lnTo>
                    <a:pt x="64" y="658"/>
                  </a:lnTo>
                  <a:lnTo>
                    <a:pt x="76" y="665"/>
                  </a:lnTo>
                  <a:lnTo>
                    <a:pt x="85" y="672"/>
                  </a:lnTo>
                  <a:lnTo>
                    <a:pt x="97" y="679"/>
                  </a:lnTo>
                  <a:lnTo>
                    <a:pt x="107" y="686"/>
                  </a:lnTo>
                  <a:lnTo>
                    <a:pt x="116" y="693"/>
                  </a:lnTo>
                  <a:lnTo>
                    <a:pt x="128" y="700"/>
                  </a:lnTo>
                  <a:lnTo>
                    <a:pt x="137" y="705"/>
                  </a:lnTo>
                  <a:lnTo>
                    <a:pt x="144" y="712"/>
                  </a:lnTo>
                  <a:lnTo>
                    <a:pt x="154" y="717"/>
                  </a:lnTo>
                  <a:lnTo>
                    <a:pt x="163" y="722"/>
                  </a:lnTo>
                  <a:lnTo>
                    <a:pt x="163" y="724"/>
                  </a:lnTo>
                  <a:lnTo>
                    <a:pt x="170" y="729"/>
                  </a:lnTo>
                  <a:lnTo>
                    <a:pt x="180" y="733"/>
                  </a:lnTo>
                  <a:lnTo>
                    <a:pt x="189" y="741"/>
                  </a:lnTo>
                  <a:lnTo>
                    <a:pt x="199" y="748"/>
                  </a:lnTo>
                  <a:lnTo>
                    <a:pt x="206" y="752"/>
                  </a:lnTo>
                  <a:lnTo>
                    <a:pt x="208" y="752"/>
                  </a:lnTo>
                  <a:lnTo>
                    <a:pt x="208" y="752"/>
                  </a:lnTo>
                  <a:lnTo>
                    <a:pt x="208" y="752"/>
                  </a:lnTo>
                  <a:lnTo>
                    <a:pt x="211" y="755"/>
                  </a:lnTo>
                  <a:lnTo>
                    <a:pt x="215" y="759"/>
                  </a:lnTo>
                  <a:lnTo>
                    <a:pt x="220" y="762"/>
                  </a:lnTo>
                  <a:lnTo>
                    <a:pt x="222" y="764"/>
                  </a:lnTo>
                  <a:lnTo>
                    <a:pt x="230" y="769"/>
                  </a:lnTo>
                  <a:lnTo>
                    <a:pt x="234" y="771"/>
                  </a:lnTo>
                  <a:lnTo>
                    <a:pt x="239" y="774"/>
                  </a:lnTo>
                  <a:lnTo>
                    <a:pt x="241" y="778"/>
                  </a:lnTo>
                  <a:lnTo>
                    <a:pt x="246" y="781"/>
                  </a:lnTo>
                  <a:lnTo>
                    <a:pt x="251" y="783"/>
                  </a:lnTo>
                  <a:lnTo>
                    <a:pt x="256" y="785"/>
                  </a:lnTo>
                  <a:lnTo>
                    <a:pt x="260" y="790"/>
                  </a:lnTo>
                  <a:lnTo>
                    <a:pt x="263" y="793"/>
                  </a:lnTo>
                  <a:lnTo>
                    <a:pt x="267" y="795"/>
                  </a:lnTo>
                  <a:lnTo>
                    <a:pt x="272" y="800"/>
                  </a:lnTo>
                  <a:lnTo>
                    <a:pt x="277" y="802"/>
                  </a:lnTo>
                  <a:lnTo>
                    <a:pt x="282" y="804"/>
                  </a:lnTo>
                  <a:lnTo>
                    <a:pt x="284" y="807"/>
                  </a:lnTo>
                  <a:lnTo>
                    <a:pt x="289" y="812"/>
                  </a:lnTo>
                  <a:lnTo>
                    <a:pt x="293" y="814"/>
                  </a:lnTo>
                  <a:lnTo>
                    <a:pt x="298" y="816"/>
                  </a:lnTo>
                  <a:lnTo>
                    <a:pt x="303" y="821"/>
                  </a:lnTo>
                  <a:lnTo>
                    <a:pt x="308" y="823"/>
                  </a:lnTo>
                  <a:lnTo>
                    <a:pt x="312" y="826"/>
                  </a:lnTo>
                  <a:lnTo>
                    <a:pt x="317" y="830"/>
                  </a:lnTo>
                  <a:lnTo>
                    <a:pt x="322" y="833"/>
                  </a:lnTo>
                  <a:lnTo>
                    <a:pt x="324" y="838"/>
                  </a:lnTo>
                  <a:lnTo>
                    <a:pt x="329" y="840"/>
                  </a:lnTo>
                  <a:lnTo>
                    <a:pt x="334" y="842"/>
                  </a:lnTo>
                  <a:lnTo>
                    <a:pt x="338" y="847"/>
                  </a:lnTo>
                  <a:lnTo>
                    <a:pt x="343" y="849"/>
                  </a:lnTo>
                  <a:lnTo>
                    <a:pt x="348" y="854"/>
                  </a:lnTo>
                  <a:lnTo>
                    <a:pt x="353" y="856"/>
                  </a:lnTo>
                  <a:lnTo>
                    <a:pt x="357" y="859"/>
                  </a:lnTo>
                  <a:lnTo>
                    <a:pt x="362" y="864"/>
                  </a:lnTo>
                  <a:lnTo>
                    <a:pt x="367" y="866"/>
                  </a:lnTo>
                  <a:lnTo>
                    <a:pt x="372" y="868"/>
                  </a:lnTo>
                  <a:lnTo>
                    <a:pt x="376" y="873"/>
                  </a:lnTo>
                  <a:lnTo>
                    <a:pt x="381" y="875"/>
                  </a:lnTo>
                  <a:lnTo>
                    <a:pt x="386" y="880"/>
                  </a:lnTo>
                  <a:lnTo>
                    <a:pt x="390" y="883"/>
                  </a:lnTo>
                  <a:lnTo>
                    <a:pt x="395" y="885"/>
                  </a:lnTo>
                  <a:lnTo>
                    <a:pt x="400" y="890"/>
                  </a:lnTo>
                  <a:lnTo>
                    <a:pt x="405" y="892"/>
                  </a:lnTo>
                  <a:lnTo>
                    <a:pt x="409" y="897"/>
                  </a:lnTo>
                  <a:lnTo>
                    <a:pt x="414" y="899"/>
                  </a:lnTo>
                  <a:lnTo>
                    <a:pt x="419" y="901"/>
                  </a:lnTo>
                  <a:lnTo>
                    <a:pt x="424" y="906"/>
                  </a:lnTo>
                  <a:lnTo>
                    <a:pt x="428" y="909"/>
                  </a:lnTo>
                  <a:lnTo>
                    <a:pt x="433" y="911"/>
                  </a:lnTo>
                  <a:lnTo>
                    <a:pt x="435" y="916"/>
                  </a:lnTo>
                  <a:lnTo>
                    <a:pt x="440" y="918"/>
                  </a:lnTo>
                  <a:lnTo>
                    <a:pt x="445" y="923"/>
                  </a:lnTo>
                  <a:lnTo>
                    <a:pt x="450" y="925"/>
                  </a:lnTo>
                  <a:lnTo>
                    <a:pt x="454" y="927"/>
                  </a:lnTo>
                  <a:lnTo>
                    <a:pt x="459" y="932"/>
                  </a:lnTo>
                  <a:lnTo>
                    <a:pt x="464" y="935"/>
                  </a:lnTo>
                  <a:lnTo>
                    <a:pt x="466" y="935"/>
                  </a:lnTo>
                  <a:lnTo>
                    <a:pt x="469" y="937"/>
                  </a:lnTo>
                  <a:lnTo>
                    <a:pt x="473" y="942"/>
                  </a:lnTo>
                  <a:lnTo>
                    <a:pt x="478" y="944"/>
                  </a:lnTo>
                  <a:lnTo>
                    <a:pt x="483" y="949"/>
                  </a:lnTo>
                  <a:lnTo>
                    <a:pt x="488" y="951"/>
                  </a:lnTo>
                  <a:lnTo>
                    <a:pt x="492" y="954"/>
                  </a:lnTo>
                  <a:lnTo>
                    <a:pt x="497" y="958"/>
                  </a:lnTo>
                  <a:lnTo>
                    <a:pt x="502" y="961"/>
                  </a:lnTo>
                  <a:lnTo>
                    <a:pt x="506" y="963"/>
                  </a:lnTo>
                  <a:lnTo>
                    <a:pt x="511" y="968"/>
                  </a:lnTo>
                  <a:lnTo>
                    <a:pt x="516" y="970"/>
                  </a:lnTo>
                  <a:lnTo>
                    <a:pt x="521" y="972"/>
                  </a:lnTo>
                  <a:lnTo>
                    <a:pt x="525" y="977"/>
                  </a:lnTo>
                  <a:lnTo>
                    <a:pt x="528" y="980"/>
                  </a:lnTo>
                  <a:lnTo>
                    <a:pt x="528" y="982"/>
                  </a:lnTo>
                  <a:lnTo>
                    <a:pt x="528" y="984"/>
                  </a:lnTo>
                  <a:lnTo>
                    <a:pt x="528" y="989"/>
                  </a:lnTo>
                  <a:lnTo>
                    <a:pt x="525" y="996"/>
                  </a:lnTo>
                  <a:lnTo>
                    <a:pt x="525" y="996"/>
                  </a:lnTo>
                  <a:lnTo>
                    <a:pt x="525" y="998"/>
                  </a:lnTo>
                  <a:lnTo>
                    <a:pt x="528" y="998"/>
                  </a:lnTo>
                  <a:lnTo>
                    <a:pt x="528" y="998"/>
                  </a:lnTo>
                  <a:lnTo>
                    <a:pt x="528" y="998"/>
                  </a:lnTo>
                  <a:lnTo>
                    <a:pt x="530" y="998"/>
                  </a:lnTo>
                  <a:lnTo>
                    <a:pt x="532" y="998"/>
                  </a:lnTo>
                  <a:lnTo>
                    <a:pt x="532" y="998"/>
                  </a:lnTo>
                  <a:lnTo>
                    <a:pt x="535" y="998"/>
                  </a:lnTo>
                  <a:lnTo>
                    <a:pt x="535" y="998"/>
                  </a:lnTo>
                  <a:lnTo>
                    <a:pt x="537" y="1001"/>
                  </a:lnTo>
                  <a:lnTo>
                    <a:pt x="537" y="1003"/>
                  </a:lnTo>
                  <a:lnTo>
                    <a:pt x="537" y="1003"/>
                  </a:lnTo>
                  <a:lnTo>
                    <a:pt x="540" y="1003"/>
                  </a:lnTo>
                  <a:lnTo>
                    <a:pt x="542" y="1003"/>
                  </a:lnTo>
                  <a:lnTo>
                    <a:pt x="544" y="1006"/>
                  </a:lnTo>
                  <a:lnTo>
                    <a:pt x="544" y="1006"/>
                  </a:lnTo>
                  <a:lnTo>
                    <a:pt x="547" y="1006"/>
                  </a:lnTo>
                  <a:lnTo>
                    <a:pt x="549" y="1006"/>
                  </a:lnTo>
                  <a:lnTo>
                    <a:pt x="551" y="1010"/>
                  </a:lnTo>
                  <a:lnTo>
                    <a:pt x="554" y="1010"/>
                  </a:lnTo>
                  <a:lnTo>
                    <a:pt x="554" y="1013"/>
                  </a:lnTo>
                  <a:lnTo>
                    <a:pt x="554" y="1017"/>
                  </a:lnTo>
                  <a:lnTo>
                    <a:pt x="554" y="1017"/>
                  </a:lnTo>
                  <a:lnTo>
                    <a:pt x="561" y="1022"/>
                  </a:lnTo>
                  <a:lnTo>
                    <a:pt x="561" y="1025"/>
                  </a:lnTo>
                  <a:lnTo>
                    <a:pt x="563" y="1025"/>
                  </a:lnTo>
                  <a:lnTo>
                    <a:pt x="563" y="1025"/>
                  </a:lnTo>
                  <a:lnTo>
                    <a:pt x="563" y="1025"/>
                  </a:lnTo>
                  <a:lnTo>
                    <a:pt x="566" y="1025"/>
                  </a:lnTo>
                  <a:lnTo>
                    <a:pt x="566" y="1025"/>
                  </a:lnTo>
                  <a:lnTo>
                    <a:pt x="566" y="1027"/>
                  </a:lnTo>
                  <a:lnTo>
                    <a:pt x="566" y="1027"/>
                  </a:lnTo>
                  <a:lnTo>
                    <a:pt x="568" y="1027"/>
                  </a:lnTo>
                  <a:lnTo>
                    <a:pt x="568" y="1027"/>
                  </a:lnTo>
                  <a:lnTo>
                    <a:pt x="568" y="1027"/>
                  </a:lnTo>
                  <a:lnTo>
                    <a:pt x="570" y="1027"/>
                  </a:lnTo>
                  <a:lnTo>
                    <a:pt x="570" y="1027"/>
                  </a:lnTo>
                  <a:lnTo>
                    <a:pt x="570" y="1027"/>
                  </a:lnTo>
                  <a:lnTo>
                    <a:pt x="570" y="1027"/>
                  </a:lnTo>
                  <a:lnTo>
                    <a:pt x="573" y="1027"/>
                  </a:lnTo>
                  <a:lnTo>
                    <a:pt x="575" y="1029"/>
                  </a:lnTo>
                  <a:lnTo>
                    <a:pt x="575" y="1029"/>
                  </a:lnTo>
                  <a:lnTo>
                    <a:pt x="577" y="1027"/>
                  </a:lnTo>
                  <a:lnTo>
                    <a:pt x="580" y="1025"/>
                  </a:lnTo>
                  <a:lnTo>
                    <a:pt x="580" y="1025"/>
                  </a:lnTo>
                  <a:lnTo>
                    <a:pt x="582" y="1025"/>
                  </a:lnTo>
                  <a:lnTo>
                    <a:pt x="582" y="1025"/>
                  </a:lnTo>
                  <a:lnTo>
                    <a:pt x="585" y="1025"/>
                  </a:lnTo>
                  <a:lnTo>
                    <a:pt x="587" y="1029"/>
                  </a:lnTo>
                  <a:lnTo>
                    <a:pt x="589" y="1029"/>
                  </a:lnTo>
                  <a:lnTo>
                    <a:pt x="592" y="1032"/>
                  </a:lnTo>
                  <a:lnTo>
                    <a:pt x="592" y="1036"/>
                  </a:lnTo>
                  <a:lnTo>
                    <a:pt x="594" y="1036"/>
                  </a:lnTo>
                  <a:lnTo>
                    <a:pt x="594" y="1036"/>
                  </a:lnTo>
                  <a:lnTo>
                    <a:pt x="596" y="1039"/>
                  </a:lnTo>
                  <a:lnTo>
                    <a:pt x="596" y="1039"/>
                  </a:lnTo>
                  <a:lnTo>
                    <a:pt x="599" y="1039"/>
                  </a:lnTo>
                  <a:lnTo>
                    <a:pt x="599" y="1039"/>
                  </a:lnTo>
                  <a:lnTo>
                    <a:pt x="601" y="1039"/>
                  </a:lnTo>
                  <a:lnTo>
                    <a:pt x="606" y="1041"/>
                  </a:lnTo>
                  <a:lnTo>
                    <a:pt x="608" y="1041"/>
                  </a:lnTo>
                  <a:lnTo>
                    <a:pt x="622" y="1043"/>
                  </a:lnTo>
                  <a:lnTo>
                    <a:pt x="629" y="1046"/>
                  </a:lnTo>
                  <a:lnTo>
                    <a:pt x="632" y="1048"/>
                  </a:lnTo>
                  <a:lnTo>
                    <a:pt x="634" y="1051"/>
                  </a:lnTo>
                  <a:lnTo>
                    <a:pt x="634" y="1051"/>
                  </a:lnTo>
                  <a:lnTo>
                    <a:pt x="637" y="1051"/>
                  </a:lnTo>
                  <a:lnTo>
                    <a:pt x="637" y="1051"/>
                  </a:lnTo>
                  <a:lnTo>
                    <a:pt x="637" y="1053"/>
                  </a:lnTo>
                  <a:lnTo>
                    <a:pt x="637" y="1062"/>
                  </a:lnTo>
                  <a:lnTo>
                    <a:pt x="637" y="1065"/>
                  </a:lnTo>
                  <a:lnTo>
                    <a:pt x="637" y="1067"/>
                  </a:lnTo>
                  <a:lnTo>
                    <a:pt x="637" y="1067"/>
                  </a:lnTo>
                  <a:lnTo>
                    <a:pt x="637" y="1067"/>
                  </a:lnTo>
                  <a:lnTo>
                    <a:pt x="637" y="1069"/>
                  </a:lnTo>
                  <a:lnTo>
                    <a:pt x="639" y="1069"/>
                  </a:lnTo>
                  <a:lnTo>
                    <a:pt x="637" y="1069"/>
                  </a:lnTo>
                  <a:lnTo>
                    <a:pt x="637" y="1069"/>
                  </a:lnTo>
                  <a:lnTo>
                    <a:pt x="637" y="1072"/>
                  </a:lnTo>
                  <a:lnTo>
                    <a:pt x="639" y="1072"/>
                  </a:lnTo>
                  <a:lnTo>
                    <a:pt x="639" y="1072"/>
                  </a:lnTo>
                  <a:lnTo>
                    <a:pt x="639" y="1074"/>
                  </a:lnTo>
                  <a:lnTo>
                    <a:pt x="639" y="1074"/>
                  </a:lnTo>
                  <a:lnTo>
                    <a:pt x="639" y="1077"/>
                  </a:lnTo>
                  <a:lnTo>
                    <a:pt x="639" y="1077"/>
                  </a:lnTo>
                  <a:lnTo>
                    <a:pt x="637" y="1077"/>
                  </a:lnTo>
                  <a:lnTo>
                    <a:pt x="637" y="1079"/>
                  </a:lnTo>
                  <a:lnTo>
                    <a:pt x="634" y="1079"/>
                  </a:lnTo>
                  <a:lnTo>
                    <a:pt x="634" y="1081"/>
                  </a:lnTo>
                  <a:lnTo>
                    <a:pt x="634" y="1084"/>
                  </a:lnTo>
                  <a:lnTo>
                    <a:pt x="634" y="1084"/>
                  </a:lnTo>
                  <a:lnTo>
                    <a:pt x="632" y="1084"/>
                  </a:lnTo>
                  <a:lnTo>
                    <a:pt x="632" y="1084"/>
                  </a:lnTo>
                  <a:lnTo>
                    <a:pt x="632" y="1086"/>
                  </a:lnTo>
                  <a:lnTo>
                    <a:pt x="632" y="1086"/>
                  </a:lnTo>
                  <a:lnTo>
                    <a:pt x="632" y="1088"/>
                  </a:lnTo>
                  <a:lnTo>
                    <a:pt x="632" y="1088"/>
                  </a:lnTo>
                  <a:lnTo>
                    <a:pt x="632" y="1091"/>
                  </a:lnTo>
                  <a:lnTo>
                    <a:pt x="632" y="1091"/>
                  </a:lnTo>
                  <a:lnTo>
                    <a:pt x="634" y="1093"/>
                  </a:lnTo>
                  <a:lnTo>
                    <a:pt x="634" y="1093"/>
                  </a:lnTo>
                  <a:lnTo>
                    <a:pt x="637" y="1093"/>
                  </a:lnTo>
                  <a:lnTo>
                    <a:pt x="641" y="1098"/>
                  </a:lnTo>
                  <a:lnTo>
                    <a:pt x="641" y="1098"/>
                  </a:lnTo>
                  <a:lnTo>
                    <a:pt x="641" y="1098"/>
                  </a:lnTo>
                  <a:lnTo>
                    <a:pt x="644" y="1098"/>
                  </a:lnTo>
                  <a:lnTo>
                    <a:pt x="644" y="1098"/>
                  </a:lnTo>
                  <a:lnTo>
                    <a:pt x="648" y="1098"/>
                  </a:lnTo>
                  <a:lnTo>
                    <a:pt x="648" y="1098"/>
                  </a:lnTo>
                  <a:lnTo>
                    <a:pt x="655" y="1096"/>
                  </a:lnTo>
                  <a:lnTo>
                    <a:pt x="663" y="1093"/>
                  </a:lnTo>
                  <a:lnTo>
                    <a:pt x="667" y="1093"/>
                  </a:lnTo>
                  <a:lnTo>
                    <a:pt x="672" y="1093"/>
                  </a:lnTo>
                  <a:lnTo>
                    <a:pt x="682" y="1091"/>
                  </a:lnTo>
                  <a:lnTo>
                    <a:pt x="691" y="1088"/>
                  </a:lnTo>
                  <a:lnTo>
                    <a:pt x="700" y="1086"/>
                  </a:lnTo>
                  <a:lnTo>
                    <a:pt x="712" y="1084"/>
                  </a:lnTo>
                  <a:lnTo>
                    <a:pt x="722" y="1084"/>
                  </a:lnTo>
                  <a:lnTo>
                    <a:pt x="731" y="1081"/>
                  </a:lnTo>
                  <a:lnTo>
                    <a:pt x="736" y="1079"/>
                  </a:lnTo>
                  <a:lnTo>
                    <a:pt x="748" y="1077"/>
                  </a:lnTo>
                  <a:lnTo>
                    <a:pt x="760" y="1074"/>
                  </a:lnTo>
                  <a:lnTo>
                    <a:pt x="764" y="1074"/>
                  </a:lnTo>
                  <a:lnTo>
                    <a:pt x="771" y="1072"/>
                  </a:lnTo>
                  <a:lnTo>
                    <a:pt x="774" y="1072"/>
                  </a:lnTo>
                  <a:lnTo>
                    <a:pt x="776" y="1069"/>
                  </a:lnTo>
                  <a:lnTo>
                    <a:pt x="781" y="1067"/>
                  </a:lnTo>
                  <a:lnTo>
                    <a:pt x="786" y="1062"/>
                  </a:lnTo>
                  <a:lnTo>
                    <a:pt x="788" y="1060"/>
                  </a:lnTo>
                  <a:lnTo>
                    <a:pt x="790" y="1058"/>
                  </a:lnTo>
                  <a:lnTo>
                    <a:pt x="795" y="1053"/>
                  </a:lnTo>
                  <a:lnTo>
                    <a:pt x="797" y="1051"/>
                  </a:lnTo>
                  <a:lnTo>
                    <a:pt x="802" y="1048"/>
                  </a:lnTo>
                  <a:lnTo>
                    <a:pt x="805" y="1043"/>
                  </a:lnTo>
                  <a:lnTo>
                    <a:pt x="809" y="1041"/>
                  </a:lnTo>
                  <a:lnTo>
                    <a:pt x="812" y="1039"/>
                  </a:lnTo>
                  <a:lnTo>
                    <a:pt x="814" y="1036"/>
                  </a:lnTo>
                  <a:lnTo>
                    <a:pt x="819" y="1032"/>
                  </a:lnTo>
                  <a:lnTo>
                    <a:pt x="821" y="1029"/>
                  </a:lnTo>
                  <a:lnTo>
                    <a:pt x="826" y="1027"/>
                  </a:lnTo>
                  <a:lnTo>
                    <a:pt x="828" y="1022"/>
                  </a:lnTo>
                  <a:lnTo>
                    <a:pt x="833" y="1020"/>
                  </a:lnTo>
                  <a:lnTo>
                    <a:pt x="835" y="1017"/>
                  </a:lnTo>
                  <a:lnTo>
                    <a:pt x="838" y="1015"/>
                  </a:lnTo>
                  <a:lnTo>
                    <a:pt x="840" y="1013"/>
                  </a:lnTo>
                  <a:lnTo>
                    <a:pt x="845" y="1008"/>
                  </a:lnTo>
                  <a:lnTo>
                    <a:pt x="847" y="1006"/>
                  </a:lnTo>
                  <a:lnTo>
                    <a:pt x="852" y="1003"/>
                  </a:lnTo>
                  <a:lnTo>
                    <a:pt x="857" y="998"/>
                  </a:lnTo>
                  <a:lnTo>
                    <a:pt x="859" y="996"/>
                  </a:lnTo>
                  <a:lnTo>
                    <a:pt x="866" y="991"/>
                  </a:lnTo>
                  <a:lnTo>
                    <a:pt x="873" y="987"/>
                  </a:lnTo>
                  <a:lnTo>
                    <a:pt x="876" y="984"/>
                  </a:lnTo>
                  <a:lnTo>
                    <a:pt x="880" y="982"/>
                  </a:lnTo>
                  <a:lnTo>
                    <a:pt x="883" y="980"/>
                  </a:lnTo>
                  <a:lnTo>
                    <a:pt x="887" y="977"/>
                  </a:lnTo>
                  <a:lnTo>
                    <a:pt x="890" y="975"/>
                  </a:lnTo>
                  <a:lnTo>
                    <a:pt x="894" y="972"/>
                  </a:lnTo>
                  <a:lnTo>
                    <a:pt x="897" y="970"/>
                  </a:lnTo>
                  <a:lnTo>
                    <a:pt x="902" y="968"/>
                  </a:lnTo>
                  <a:lnTo>
                    <a:pt x="904" y="965"/>
                  </a:lnTo>
                  <a:lnTo>
                    <a:pt x="909" y="963"/>
                  </a:lnTo>
                  <a:lnTo>
                    <a:pt x="911" y="961"/>
                  </a:lnTo>
                  <a:lnTo>
                    <a:pt x="916" y="958"/>
                  </a:lnTo>
                  <a:lnTo>
                    <a:pt x="921" y="956"/>
                  </a:lnTo>
                  <a:lnTo>
                    <a:pt x="923" y="954"/>
                  </a:lnTo>
                  <a:lnTo>
                    <a:pt x="928" y="951"/>
                  </a:lnTo>
                  <a:lnTo>
                    <a:pt x="930" y="949"/>
                  </a:lnTo>
                  <a:lnTo>
                    <a:pt x="935" y="946"/>
                  </a:lnTo>
                  <a:lnTo>
                    <a:pt x="937" y="946"/>
                  </a:lnTo>
                  <a:lnTo>
                    <a:pt x="942" y="944"/>
                  </a:lnTo>
                  <a:lnTo>
                    <a:pt x="944" y="942"/>
                  </a:lnTo>
                  <a:lnTo>
                    <a:pt x="949" y="939"/>
                  </a:lnTo>
                  <a:lnTo>
                    <a:pt x="951" y="937"/>
                  </a:lnTo>
                  <a:lnTo>
                    <a:pt x="956" y="935"/>
                  </a:lnTo>
                  <a:lnTo>
                    <a:pt x="958" y="932"/>
                  </a:lnTo>
                  <a:lnTo>
                    <a:pt x="963" y="930"/>
                  </a:lnTo>
                  <a:lnTo>
                    <a:pt x="968" y="927"/>
                  </a:lnTo>
                  <a:lnTo>
                    <a:pt x="970" y="925"/>
                  </a:lnTo>
                  <a:lnTo>
                    <a:pt x="975" y="923"/>
                  </a:lnTo>
                  <a:lnTo>
                    <a:pt x="977" y="920"/>
                  </a:lnTo>
                  <a:lnTo>
                    <a:pt x="982" y="918"/>
                  </a:lnTo>
                  <a:lnTo>
                    <a:pt x="984" y="916"/>
                  </a:lnTo>
                  <a:lnTo>
                    <a:pt x="989" y="913"/>
                  </a:lnTo>
                  <a:lnTo>
                    <a:pt x="991" y="911"/>
                  </a:lnTo>
                  <a:lnTo>
                    <a:pt x="996" y="909"/>
                  </a:lnTo>
                  <a:lnTo>
                    <a:pt x="999" y="906"/>
                  </a:lnTo>
                  <a:lnTo>
                    <a:pt x="1003" y="904"/>
                  </a:lnTo>
                  <a:lnTo>
                    <a:pt x="1006" y="901"/>
                  </a:lnTo>
                  <a:lnTo>
                    <a:pt x="1010" y="899"/>
                  </a:lnTo>
                  <a:lnTo>
                    <a:pt x="1013" y="897"/>
                  </a:lnTo>
                  <a:lnTo>
                    <a:pt x="1018" y="894"/>
                  </a:lnTo>
                  <a:lnTo>
                    <a:pt x="1022" y="892"/>
                  </a:lnTo>
                  <a:lnTo>
                    <a:pt x="1025" y="890"/>
                  </a:lnTo>
                  <a:lnTo>
                    <a:pt x="1029" y="887"/>
                  </a:lnTo>
                  <a:lnTo>
                    <a:pt x="1032" y="885"/>
                  </a:lnTo>
                  <a:lnTo>
                    <a:pt x="1036" y="883"/>
                  </a:lnTo>
                  <a:lnTo>
                    <a:pt x="1039" y="880"/>
                  </a:lnTo>
                  <a:lnTo>
                    <a:pt x="1044" y="878"/>
                  </a:lnTo>
                  <a:lnTo>
                    <a:pt x="1046" y="875"/>
                  </a:lnTo>
                  <a:lnTo>
                    <a:pt x="1051" y="873"/>
                  </a:lnTo>
                  <a:lnTo>
                    <a:pt x="1053" y="871"/>
                  </a:lnTo>
                  <a:lnTo>
                    <a:pt x="1058" y="868"/>
                  </a:lnTo>
                  <a:lnTo>
                    <a:pt x="1060" y="866"/>
                  </a:lnTo>
                  <a:lnTo>
                    <a:pt x="1065" y="864"/>
                  </a:lnTo>
                  <a:lnTo>
                    <a:pt x="1070" y="861"/>
                  </a:lnTo>
                  <a:lnTo>
                    <a:pt x="1072" y="859"/>
                  </a:lnTo>
                  <a:lnTo>
                    <a:pt x="1077" y="856"/>
                  </a:lnTo>
                  <a:lnTo>
                    <a:pt x="1079" y="854"/>
                  </a:lnTo>
                  <a:lnTo>
                    <a:pt x="1084" y="854"/>
                  </a:lnTo>
                  <a:lnTo>
                    <a:pt x="1086" y="852"/>
                  </a:lnTo>
                  <a:lnTo>
                    <a:pt x="1091" y="849"/>
                  </a:lnTo>
                  <a:lnTo>
                    <a:pt x="1093" y="847"/>
                  </a:lnTo>
                  <a:lnTo>
                    <a:pt x="1098" y="845"/>
                  </a:lnTo>
                  <a:lnTo>
                    <a:pt x="1100" y="842"/>
                  </a:lnTo>
                  <a:lnTo>
                    <a:pt x="1105" y="840"/>
                  </a:lnTo>
                  <a:lnTo>
                    <a:pt x="1100" y="830"/>
                  </a:lnTo>
                  <a:close/>
                </a:path>
              </a:pathLst>
            </a:custGeom>
            <a:grpFill/>
            <a:ln w="4763" cap="flat">
              <a:solidFill>
                <a:schemeClr val="bg1">
                  <a:lumMod val="6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grpSp>
      <p:sp>
        <p:nvSpPr>
          <p:cNvPr id="225" name="TextBox 224">
            <a:extLst>
              <a:ext uri="{FF2B5EF4-FFF2-40B4-BE49-F238E27FC236}">
                <a16:creationId xmlns:a16="http://schemas.microsoft.com/office/drawing/2014/main" id="{8BB54913-23BC-92BC-71EE-3AFC5719EDCF}"/>
              </a:ext>
            </a:extLst>
          </p:cNvPr>
          <p:cNvSpPr txBox="1"/>
          <p:nvPr/>
        </p:nvSpPr>
        <p:spPr>
          <a:xfrm>
            <a:off x="4086644" y="5154903"/>
            <a:ext cx="444353" cy="246221"/>
          </a:xfrm>
          <a:prstGeom prst="rect">
            <a:avLst/>
          </a:prstGeom>
          <a:noFill/>
        </p:spPr>
        <p:txBody>
          <a:bodyPr wrap="none" rtlCol="0">
            <a:spAutoFit/>
          </a:bodyPr>
          <a:lstStyle/>
          <a:p>
            <a:pPr algn="ctr"/>
            <a:r>
              <a:rPr lang="en-US" sz="1000" dirty="0">
                <a:solidFill>
                  <a:schemeClr val="bg1"/>
                </a:solidFill>
                <a:latin typeface="Poppins" panose="00000500000000000000" pitchFamily="2" charset="0"/>
                <a:cs typeface="Poppins" panose="00000500000000000000" pitchFamily="2" charset="0"/>
              </a:rPr>
              <a:t>60%</a:t>
            </a:r>
          </a:p>
        </p:txBody>
      </p:sp>
      <p:grpSp>
        <p:nvGrpSpPr>
          <p:cNvPr id="236" name="Group 235">
            <a:extLst>
              <a:ext uri="{FF2B5EF4-FFF2-40B4-BE49-F238E27FC236}">
                <a16:creationId xmlns:a16="http://schemas.microsoft.com/office/drawing/2014/main" id="{3562E84B-48C6-CD84-5F5A-F074C1C1C642}"/>
              </a:ext>
            </a:extLst>
          </p:cNvPr>
          <p:cNvGrpSpPr/>
          <p:nvPr/>
        </p:nvGrpSpPr>
        <p:grpSpPr>
          <a:xfrm>
            <a:off x="1563405" y="5290812"/>
            <a:ext cx="2240542" cy="36000"/>
            <a:chOff x="866010" y="4914875"/>
            <a:chExt cx="3854585" cy="36000"/>
          </a:xfrm>
        </p:grpSpPr>
        <p:sp>
          <p:nvSpPr>
            <p:cNvPr id="237" name="Rounded Rectangle 132">
              <a:extLst>
                <a:ext uri="{FF2B5EF4-FFF2-40B4-BE49-F238E27FC236}">
                  <a16:creationId xmlns:a16="http://schemas.microsoft.com/office/drawing/2014/main" id="{5A8029E0-59A6-D134-DBBF-3B3EC8CD6D4B}"/>
                </a:ext>
              </a:extLst>
            </p:cNvPr>
            <p:cNvSpPr/>
            <p:nvPr/>
          </p:nvSpPr>
          <p:spPr>
            <a:xfrm>
              <a:off x="866010" y="4914875"/>
              <a:ext cx="3854585" cy="360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Nexa Light" panose="02000000000000000000" pitchFamily="50" charset="0"/>
              </a:endParaRPr>
            </a:p>
          </p:txBody>
        </p:sp>
        <p:sp>
          <p:nvSpPr>
            <p:cNvPr id="238" name="Rounded Rectangle 140">
              <a:extLst>
                <a:ext uri="{FF2B5EF4-FFF2-40B4-BE49-F238E27FC236}">
                  <a16:creationId xmlns:a16="http://schemas.microsoft.com/office/drawing/2014/main" id="{D0223AA0-4375-0167-5A9A-E26C083AD979}"/>
                </a:ext>
              </a:extLst>
            </p:cNvPr>
            <p:cNvSpPr/>
            <p:nvPr/>
          </p:nvSpPr>
          <p:spPr>
            <a:xfrm>
              <a:off x="866011" y="4914875"/>
              <a:ext cx="2159205" cy="36000"/>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Nexa Light" panose="02000000000000000000" pitchFamily="50" charset="0"/>
              </a:endParaRPr>
            </a:p>
          </p:txBody>
        </p:sp>
      </p:grpSp>
      <p:grpSp>
        <p:nvGrpSpPr>
          <p:cNvPr id="239" name="Group 238">
            <a:extLst>
              <a:ext uri="{FF2B5EF4-FFF2-40B4-BE49-F238E27FC236}">
                <a16:creationId xmlns:a16="http://schemas.microsoft.com/office/drawing/2014/main" id="{25AF9648-1DD9-807F-2123-73838E321CE4}"/>
              </a:ext>
            </a:extLst>
          </p:cNvPr>
          <p:cNvGrpSpPr/>
          <p:nvPr/>
        </p:nvGrpSpPr>
        <p:grpSpPr>
          <a:xfrm>
            <a:off x="1563405" y="5765805"/>
            <a:ext cx="2240542" cy="36000"/>
            <a:chOff x="866010" y="5320892"/>
            <a:chExt cx="3854585" cy="36000"/>
          </a:xfrm>
        </p:grpSpPr>
        <p:sp>
          <p:nvSpPr>
            <p:cNvPr id="240" name="Rounded Rectangle 132">
              <a:extLst>
                <a:ext uri="{FF2B5EF4-FFF2-40B4-BE49-F238E27FC236}">
                  <a16:creationId xmlns:a16="http://schemas.microsoft.com/office/drawing/2014/main" id="{130A6DD3-C427-73CB-F0A9-889D5659D5B5}"/>
                </a:ext>
              </a:extLst>
            </p:cNvPr>
            <p:cNvSpPr/>
            <p:nvPr/>
          </p:nvSpPr>
          <p:spPr>
            <a:xfrm>
              <a:off x="866010" y="5320892"/>
              <a:ext cx="3854585" cy="360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Nexa Light" panose="02000000000000000000" pitchFamily="50" charset="0"/>
              </a:endParaRPr>
            </a:p>
          </p:txBody>
        </p:sp>
        <p:sp>
          <p:nvSpPr>
            <p:cNvPr id="241" name="Rounded Rectangle 140">
              <a:extLst>
                <a:ext uri="{FF2B5EF4-FFF2-40B4-BE49-F238E27FC236}">
                  <a16:creationId xmlns:a16="http://schemas.microsoft.com/office/drawing/2014/main" id="{CF2E75D2-E83A-2E0D-2807-8EC003280F06}"/>
                </a:ext>
              </a:extLst>
            </p:cNvPr>
            <p:cNvSpPr/>
            <p:nvPr/>
          </p:nvSpPr>
          <p:spPr>
            <a:xfrm>
              <a:off x="866011" y="5320892"/>
              <a:ext cx="3270560" cy="36000"/>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Nexa Light" panose="02000000000000000000" pitchFamily="50" charset="0"/>
              </a:endParaRPr>
            </a:p>
          </p:txBody>
        </p:sp>
      </p:grpSp>
      <p:sp>
        <p:nvSpPr>
          <p:cNvPr id="243" name="TextBox 242">
            <a:extLst>
              <a:ext uri="{FF2B5EF4-FFF2-40B4-BE49-F238E27FC236}">
                <a16:creationId xmlns:a16="http://schemas.microsoft.com/office/drawing/2014/main" id="{33B4496F-6A6B-9EF4-4EAD-E33F3AB6B427}"/>
              </a:ext>
            </a:extLst>
          </p:cNvPr>
          <p:cNvSpPr txBox="1"/>
          <p:nvPr/>
        </p:nvSpPr>
        <p:spPr>
          <a:xfrm>
            <a:off x="1483624" y="5031244"/>
            <a:ext cx="712054" cy="246221"/>
          </a:xfrm>
          <a:prstGeom prst="rect">
            <a:avLst/>
          </a:prstGeom>
          <a:noFill/>
        </p:spPr>
        <p:txBody>
          <a:bodyPr wrap="none" rtlCol="0">
            <a:spAutoFit/>
          </a:bodyPr>
          <a:lstStyle/>
          <a:p>
            <a:r>
              <a:rPr lang="en-US" sz="1000" dirty="0">
                <a:solidFill>
                  <a:schemeClr val="tx1">
                    <a:lumMod val="75000"/>
                    <a:lumOff val="25000"/>
                  </a:schemeClr>
                </a:solidFill>
                <a:latin typeface="Poppins" panose="00000500000000000000" pitchFamily="2" charset="0"/>
                <a:cs typeface="Poppins" panose="00000500000000000000" pitchFamily="2" charset="0"/>
              </a:rPr>
              <a:t>Add text</a:t>
            </a:r>
          </a:p>
        </p:txBody>
      </p:sp>
      <p:sp>
        <p:nvSpPr>
          <p:cNvPr id="244" name="TextBox 243">
            <a:extLst>
              <a:ext uri="{FF2B5EF4-FFF2-40B4-BE49-F238E27FC236}">
                <a16:creationId xmlns:a16="http://schemas.microsoft.com/office/drawing/2014/main" id="{ABE62854-C372-B493-9188-E35BFEC97934}"/>
              </a:ext>
            </a:extLst>
          </p:cNvPr>
          <p:cNvSpPr txBox="1"/>
          <p:nvPr/>
        </p:nvSpPr>
        <p:spPr>
          <a:xfrm>
            <a:off x="1483624" y="5510168"/>
            <a:ext cx="1378904" cy="246221"/>
          </a:xfrm>
          <a:prstGeom prst="rect">
            <a:avLst/>
          </a:prstGeom>
          <a:noFill/>
        </p:spPr>
        <p:txBody>
          <a:bodyPr wrap="none" rtlCol="0">
            <a:spAutoFit/>
          </a:bodyPr>
          <a:lstStyle/>
          <a:p>
            <a:r>
              <a:rPr lang="en-US" sz="1000" dirty="0">
                <a:solidFill>
                  <a:schemeClr val="tx1">
                    <a:lumMod val="75000"/>
                    <a:lumOff val="25000"/>
                  </a:schemeClr>
                </a:solidFill>
                <a:latin typeface="Poppins" panose="00000500000000000000" pitchFamily="2" charset="0"/>
                <a:cs typeface="Poppins" panose="00000500000000000000" pitchFamily="2" charset="0"/>
              </a:rPr>
              <a:t>Add awesome text</a:t>
            </a:r>
          </a:p>
        </p:txBody>
      </p:sp>
      <p:sp>
        <p:nvSpPr>
          <p:cNvPr id="251" name="Rounded Rectangle 135">
            <a:extLst>
              <a:ext uri="{FF2B5EF4-FFF2-40B4-BE49-F238E27FC236}">
                <a16:creationId xmlns:a16="http://schemas.microsoft.com/office/drawing/2014/main" id="{C6C92319-1A9D-10EC-47E0-84138805DE77}"/>
              </a:ext>
            </a:extLst>
          </p:cNvPr>
          <p:cNvSpPr/>
          <p:nvPr/>
        </p:nvSpPr>
        <p:spPr>
          <a:xfrm>
            <a:off x="4073820" y="5610133"/>
            <a:ext cx="450556" cy="265546"/>
          </a:xfrm>
          <a:prstGeom prst="wedgeRoundRectCallout">
            <a:avLst>
              <a:gd name="adj1" fmla="val -78645"/>
              <a:gd name="adj2" fmla="val 14403"/>
              <a:gd name="adj3" fmla="val 16667"/>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Nexa Light" panose="02000000000000000000" pitchFamily="50" charset="0"/>
              <a:cs typeface="Segoe UI Light" panose="020B0502040204020203" pitchFamily="34" charset="0"/>
            </a:endParaRPr>
          </a:p>
        </p:txBody>
      </p:sp>
      <p:sp>
        <p:nvSpPr>
          <p:cNvPr id="252" name="TextBox 251">
            <a:extLst>
              <a:ext uri="{FF2B5EF4-FFF2-40B4-BE49-F238E27FC236}">
                <a16:creationId xmlns:a16="http://schemas.microsoft.com/office/drawing/2014/main" id="{D712C9D4-D700-3B1A-5D20-0732D7F33E64}"/>
              </a:ext>
            </a:extLst>
          </p:cNvPr>
          <p:cNvSpPr txBox="1"/>
          <p:nvPr/>
        </p:nvSpPr>
        <p:spPr>
          <a:xfrm>
            <a:off x="4087445" y="5626391"/>
            <a:ext cx="442750" cy="246221"/>
          </a:xfrm>
          <a:prstGeom prst="rect">
            <a:avLst/>
          </a:prstGeom>
          <a:noFill/>
        </p:spPr>
        <p:txBody>
          <a:bodyPr wrap="none" rtlCol="0">
            <a:spAutoFit/>
          </a:bodyPr>
          <a:lstStyle/>
          <a:p>
            <a:pPr algn="ctr"/>
            <a:r>
              <a:rPr lang="en-US" sz="1000" dirty="0">
                <a:solidFill>
                  <a:schemeClr val="bg1"/>
                </a:solidFill>
                <a:latin typeface="Poppins" panose="00000500000000000000" pitchFamily="2" charset="0"/>
                <a:cs typeface="Poppins" panose="00000500000000000000" pitchFamily="2" charset="0"/>
              </a:rPr>
              <a:t>80%</a:t>
            </a:r>
          </a:p>
        </p:txBody>
      </p:sp>
      <p:sp>
        <p:nvSpPr>
          <p:cNvPr id="253" name="TextBox 252">
            <a:extLst>
              <a:ext uri="{FF2B5EF4-FFF2-40B4-BE49-F238E27FC236}">
                <a16:creationId xmlns:a16="http://schemas.microsoft.com/office/drawing/2014/main" id="{0CB20759-ED8E-E44A-2BF9-E1EBA765D38A}"/>
              </a:ext>
            </a:extLst>
          </p:cNvPr>
          <p:cNvSpPr txBox="1"/>
          <p:nvPr/>
        </p:nvSpPr>
        <p:spPr>
          <a:xfrm>
            <a:off x="1483624" y="4135009"/>
            <a:ext cx="3222813" cy="700576"/>
          </a:xfrm>
          <a:prstGeom prst="rect">
            <a:avLst/>
          </a:prstGeom>
          <a:noFill/>
        </p:spPr>
        <p:txBody>
          <a:bodyPr wrap="square" rtlCol="0">
            <a:spAutoFit/>
          </a:bodyPr>
          <a:lstStyle/>
          <a:p>
            <a:pPr>
              <a:lnSpc>
                <a:spcPts val="1600"/>
              </a:lnSpc>
            </a:pPr>
            <a:r>
              <a:rPr lang="en-US" sz="1200" dirty="0">
                <a:solidFill>
                  <a:schemeClr val="tx1">
                    <a:lumMod val="85000"/>
                    <a:lumOff val="15000"/>
                  </a:schemeClr>
                </a:solidFill>
                <a:latin typeface="DM Sans" pitchFamily="2" charset="0"/>
                <a:ea typeface="Open Sans" panose="020B0606030504020204" pitchFamily="34" charset="0"/>
                <a:cs typeface="KoHo" panose="00000500000000000000" pitchFamily="2" charset="-34"/>
              </a:rPr>
              <a:t>Have them for one grass to for there</a:t>
            </a:r>
          </a:p>
          <a:p>
            <a:pPr>
              <a:lnSpc>
                <a:spcPts val="1600"/>
              </a:lnSpc>
            </a:pPr>
            <a:r>
              <a:rPr lang="en-US" sz="1200" dirty="0">
                <a:solidFill>
                  <a:schemeClr val="tx1">
                    <a:lumMod val="85000"/>
                    <a:lumOff val="15000"/>
                  </a:schemeClr>
                </a:solidFill>
                <a:latin typeface="DM Sans" pitchFamily="2" charset="0"/>
                <a:ea typeface="Open Sans" panose="020B0606030504020204" pitchFamily="34" charset="0"/>
                <a:cs typeface="KoHo" panose="00000500000000000000" pitchFamily="2" charset="-34"/>
              </a:rPr>
              <a:t>gathered waters winged there </a:t>
            </a:r>
            <a:r>
              <a:rPr lang="en-US" sz="1200" i="0" dirty="0">
                <a:solidFill>
                  <a:schemeClr val="tx1">
                    <a:lumMod val="85000"/>
                    <a:lumOff val="15000"/>
                  </a:schemeClr>
                </a:solidFill>
                <a:effectLst/>
                <a:latin typeface="DM Sans" pitchFamily="2" charset="0"/>
                <a:ea typeface="Jost" pitchFamily="2" charset="0"/>
                <a:cs typeface="Open Sans" panose="020B0606030504020204" pitchFamily="34" charset="0"/>
              </a:rPr>
              <a:t>passages </a:t>
            </a:r>
          </a:p>
          <a:p>
            <a:pPr>
              <a:lnSpc>
                <a:spcPts val="1600"/>
              </a:lnSpc>
            </a:pPr>
            <a:r>
              <a:rPr lang="en-US" sz="1200" i="0" dirty="0">
                <a:solidFill>
                  <a:schemeClr val="tx1">
                    <a:lumMod val="85000"/>
                    <a:lumOff val="15000"/>
                  </a:schemeClr>
                </a:solidFill>
                <a:effectLst/>
                <a:latin typeface="DM Sans" pitchFamily="2" charset="0"/>
                <a:ea typeface="Jost" pitchFamily="2" charset="0"/>
                <a:cs typeface="Open Sans" panose="020B0606030504020204" pitchFamily="34" charset="0"/>
              </a:rPr>
              <a:t>Ipsum available.</a:t>
            </a:r>
            <a:endParaRPr lang="en-US" sz="1200" dirty="0">
              <a:solidFill>
                <a:schemeClr val="tx1">
                  <a:lumMod val="85000"/>
                  <a:lumOff val="15000"/>
                </a:schemeClr>
              </a:solidFill>
              <a:latin typeface="DM Sans" pitchFamily="2" charset="0"/>
              <a:ea typeface="Jost" pitchFamily="2" charset="0"/>
              <a:cs typeface="Open Sans" panose="020B0606030504020204" pitchFamily="34" charset="0"/>
            </a:endParaRPr>
          </a:p>
        </p:txBody>
      </p:sp>
    </p:spTree>
    <p:extLst>
      <p:ext uri="{BB962C8B-B14F-4D97-AF65-F5344CB8AC3E}">
        <p14:creationId xmlns:p14="http://schemas.microsoft.com/office/powerpoint/2010/main" val="5863194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3E37CAC-28E8-5669-8557-F0546E729160}"/>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3" name="Straight Connector 2">
            <a:extLst>
              <a:ext uri="{FF2B5EF4-FFF2-40B4-BE49-F238E27FC236}">
                <a16:creationId xmlns:a16="http://schemas.microsoft.com/office/drawing/2014/main" id="{27394569-6BA9-41C0-3896-B4EA746547E0}"/>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D67CABBE-75ED-001B-634F-BFA001B381D6}"/>
              </a:ext>
            </a:extLst>
          </p:cNvPr>
          <p:cNvSpPr txBox="1"/>
          <p:nvPr/>
        </p:nvSpPr>
        <p:spPr>
          <a:xfrm>
            <a:off x="1465942" y="1350785"/>
            <a:ext cx="3918857"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Full With</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Text</a:t>
            </a:r>
          </a:p>
        </p:txBody>
      </p:sp>
      <p:sp>
        <p:nvSpPr>
          <p:cNvPr id="11" name="Rectangle 10">
            <a:extLst>
              <a:ext uri="{FF2B5EF4-FFF2-40B4-BE49-F238E27FC236}">
                <a16:creationId xmlns:a16="http://schemas.microsoft.com/office/drawing/2014/main" id="{BC7254B6-5AE0-29C3-2FF8-82985712D28C}"/>
              </a:ext>
            </a:extLst>
          </p:cNvPr>
          <p:cNvSpPr/>
          <p:nvPr/>
        </p:nvSpPr>
        <p:spPr>
          <a:xfrm>
            <a:off x="1489171" y="2725059"/>
            <a:ext cx="9454599" cy="3310265"/>
          </a:xfrm>
          <a:prstGeom prst="rect">
            <a:avLst/>
          </a:prstGeom>
        </p:spPr>
        <p:txBody>
          <a:bodyPr wrap="square">
            <a:spAutoFit/>
          </a:bodyPr>
          <a:lstStyle/>
          <a:p>
            <a:pPr>
              <a:lnSpc>
                <a:spcPts val="1800"/>
              </a:lnSpc>
            </a:pPr>
            <a:r>
              <a:rPr lang="en-US" sz="1200" b="1" dirty="0">
                <a:latin typeface="DM Sans" pitchFamily="2" charset="0"/>
                <a:cs typeface="Segoe UI" panose="020B0502040204020203" pitchFamily="34" charset="0"/>
              </a:rPr>
              <a:t>A wonderful serenity </a:t>
            </a:r>
            <a:r>
              <a:rPr lang="en-US" sz="1200" dirty="0">
                <a:latin typeface="DM Sans" pitchFamily="2" charset="0"/>
                <a:cs typeface="Segoe UI Light" panose="020B0502040204020203" pitchFamily="34" charset="0"/>
              </a:rPr>
              <a:t>has taken possession of my entire soul, like these sweet mornings a of spring which I enjoy with my whole  heart. I am alone and feel the charm of existence in this spot which was created for the bliss of souls like mine. I am so happy</a:t>
            </a:r>
          </a:p>
          <a:p>
            <a:pPr>
              <a:lnSpc>
                <a:spcPts val="1800"/>
              </a:lnSpc>
            </a:pPr>
            <a:r>
              <a:rPr lang="en-US" sz="1200" dirty="0">
                <a:latin typeface="DM Sans" pitchFamily="2" charset="0"/>
                <a:cs typeface="Segoe UI Light" panose="020B0502040204020203" pitchFamily="34" charset="0"/>
              </a:rPr>
              <a:t>A wonderful serenity has taken possession of my entire soul, like these sweet mornings of spring which I enjoy with my whole is heart. I am alone, and feel the charm of existence </a:t>
            </a:r>
            <a:r>
              <a:rPr lang="en-US" sz="1200" dirty="0">
                <a:effectLst/>
                <a:latin typeface="DM Sans" pitchFamily="2" charset="0"/>
                <a:cs typeface="Poppins" panose="00000500000000000000" pitchFamily="2" charset="0"/>
              </a:rPr>
              <a:t>learn everything there is to know </a:t>
            </a:r>
            <a:r>
              <a:rPr lang="en-US" sz="1200" b="0" i="0" dirty="0">
                <a:solidFill>
                  <a:srgbClr val="000000"/>
                </a:solidFill>
                <a:effectLst/>
                <a:latin typeface="DM Sans" pitchFamily="2" charset="0"/>
              </a:rPr>
              <a:t>is simply dummy text of the printing and typesetting industry. Lorem Ipsum has been the industry's standard dummy text ever since the 1500s, when an unknown printer took a </a:t>
            </a:r>
            <a:r>
              <a:rPr lang="en-US" sz="1200" b="0" i="0" dirty="0" err="1">
                <a:solidFill>
                  <a:srgbClr val="000000"/>
                </a:solidFill>
                <a:effectLst/>
                <a:latin typeface="DM Sans" pitchFamily="2" charset="0"/>
              </a:rPr>
              <a:t>galleyof</a:t>
            </a:r>
            <a:r>
              <a:rPr lang="en-US" sz="1200" b="0" i="0" dirty="0">
                <a:solidFill>
                  <a:srgbClr val="000000"/>
                </a:solidFill>
                <a:effectLst/>
                <a:latin typeface="DM Sans" pitchFamily="2" charset="0"/>
              </a:rPr>
              <a:t> type and scrambled it to make a type specimen book. It has survived not only five centuries, </a:t>
            </a:r>
            <a:r>
              <a:rPr lang="en-US" sz="1200" dirty="0">
                <a:effectLst/>
                <a:latin typeface="DM Sans" pitchFamily="2" charset="0"/>
                <a:cs typeface="Poppins" panose="00000500000000000000" pitchFamily="2" charset="0"/>
              </a:rPr>
              <a:t>learn everything</a:t>
            </a:r>
          </a:p>
          <a:p>
            <a:pPr>
              <a:lnSpc>
                <a:spcPts val="1800"/>
              </a:lnSpc>
            </a:pPr>
            <a:r>
              <a:rPr lang="en-US" sz="1200" dirty="0">
                <a:effectLst/>
                <a:latin typeface="DM Sans" pitchFamily="2" charset="0"/>
                <a:cs typeface="Poppins" panose="00000500000000000000" pitchFamily="2" charset="0"/>
              </a:rPr>
              <a:t>there is to know.</a:t>
            </a:r>
            <a:r>
              <a:rPr lang="en-US" sz="1200" dirty="0">
                <a:latin typeface="DM Sans" pitchFamily="2" charset="0"/>
                <a:cs typeface="Segoe UI Light" panose="020B0502040204020203" pitchFamily="34" charset="0"/>
              </a:rPr>
              <a:t> has taken possession of my entire soul like these sweet mornings of spring which I enjoy with my whole </a:t>
            </a:r>
            <a:r>
              <a:rPr lang="en-US" sz="1200" b="0" i="0" dirty="0">
                <a:solidFill>
                  <a:srgbClr val="000000"/>
                </a:solidFill>
                <a:effectLst/>
                <a:latin typeface="DM Sans" pitchFamily="2" charset="0"/>
              </a:rPr>
              <a:t>Contrary to popular belief, Lorem Ipsum is not simply random text. It has roots in a piece of classical Latin literature from 45 BC, making over 2000 years old. Richard McClintock, a Latin professor at Hampden Sydney College in Virginia looked up one of the more that obscure Latin words, </a:t>
            </a:r>
            <a:r>
              <a:rPr lang="en-US" sz="1200" b="0" i="0" dirty="0" err="1">
                <a:solidFill>
                  <a:srgbClr val="000000"/>
                </a:solidFill>
                <a:effectLst/>
                <a:latin typeface="DM Sans" pitchFamily="2" charset="0"/>
              </a:rPr>
              <a:t>consectetur</a:t>
            </a:r>
            <a:r>
              <a:rPr lang="en-US" sz="1200" b="0" i="0" dirty="0">
                <a:solidFill>
                  <a:srgbClr val="000000"/>
                </a:solidFill>
                <a:effectLst/>
                <a:latin typeface="DM Sans" pitchFamily="2" charset="0"/>
              </a:rPr>
              <a:t>, from a Lorem</a:t>
            </a:r>
          </a:p>
          <a:p>
            <a:pPr>
              <a:lnSpc>
                <a:spcPts val="1800"/>
              </a:lnSpc>
            </a:pPr>
            <a:endParaRPr lang="en-US" sz="1200" dirty="0">
              <a:solidFill>
                <a:srgbClr val="000000"/>
              </a:solidFill>
              <a:latin typeface="DM Sans" pitchFamily="2" charset="0"/>
            </a:endParaRPr>
          </a:p>
          <a:p>
            <a:pPr>
              <a:lnSpc>
                <a:spcPts val="1800"/>
              </a:lnSpc>
            </a:pPr>
            <a:r>
              <a:rPr lang="en-US" sz="1200" b="0" i="0" dirty="0">
                <a:solidFill>
                  <a:srgbClr val="000000"/>
                </a:solidFill>
                <a:effectLst/>
                <a:latin typeface="DM Sans" pitchFamily="2" charset="0"/>
              </a:rPr>
              <a:t>passage, and going through the cites of the word in a classical literature, discovered the undoubtable source. Lorem Ipsum </a:t>
            </a:r>
          </a:p>
          <a:p>
            <a:pPr>
              <a:lnSpc>
                <a:spcPts val="1800"/>
              </a:lnSpc>
            </a:pPr>
            <a:r>
              <a:rPr lang="en-US" sz="1200" b="0" i="0" dirty="0">
                <a:solidFill>
                  <a:srgbClr val="000000"/>
                </a:solidFill>
                <a:effectLst/>
                <a:latin typeface="DM Sans" pitchFamily="2" charset="0"/>
              </a:rPr>
              <a:t>comes from sections 1.10.32 and 1.10.33 of "de </a:t>
            </a:r>
            <a:r>
              <a:rPr lang="en-US" sz="1200" b="0" i="0" dirty="0" err="1">
                <a:solidFill>
                  <a:srgbClr val="000000"/>
                </a:solidFill>
                <a:effectLst/>
                <a:latin typeface="DM Sans" pitchFamily="2" charset="0"/>
              </a:rPr>
              <a:t>Finibus</a:t>
            </a:r>
            <a:r>
              <a:rPr lang="en-US" sz="1200" b="0" i="0" dirty="0">
                <a:solidFill>
                  <a:srgbClr val="000000"/>
                </a:solidFill>
                <a:effectLst/>
                <a:latin typeface="DM Sans" pitchFamily="2" charset="0"/>
              </a:rPr>
              <a:t> </a:t>
            </a:r>
            <a:r>
              <a:rPr lang="en-US" sz="1200" b="0" i="0" dirty="0" err="1">
                <a:solidFill>
                  <a:srgbClr val="000000"/>
                </a:solidFill>
                <a:effectLst/>
                <a:latin typeface="DM Sans" pitchFamily="2" charset="0"/>
              </a:rPr>
              <a:t>Bonorum</a:t>
            </a:r>
            <a:r>
              <a:rPr lang="en-US" sz="1200" b="0" i="0" dirty="0">
                <a:solidFill>
                  <a:srgbClr val="000000"/>
                </a:solidFill>
                <a:effectLst/>
                <a:latin typeface="DM Sans" pitchFamily="2" charset="0"/>
              </a:rPr>
              <a:t> et </a:t>
            </a:r>
            <a:r>
              <a:rPr lang="en-US" sz="1200" b="0" i="0" dirty="0" err="1">
                <a:solidFill>
                  <a:srgbClr val="000000"/>
                </a:solidFill>
                <a:effectLst/>
                <a:latin typeface="DM Sans" pitchFamily="2" charset="0"/>
              </a:rPr>
              <a:t>MalorumExtremes</a:t>
            </a:r>
            <a:r>
              <a:rPr lang="en-US" sz="1200" b="0" i="0" dirty="0">
                <a:solidFill>
                  <a:srgbClr val="000000"/>
                </a:solidFill>
                <a:effectLst/>
                <a:latin typeface="DM Sans" pitchFamily="2" charset="0"/>
              </a:rPr>
              <a:t> of Good and Evil) by Cicero, written in 45 </a:t>
            </a:r>
            <a:r>
              <a:rPr lang="en-US" sz="1200" b="0" i="0" dirty="0" err="1">
                <a:solidFill>
                  <a:srgbClr val="000000"/>
                </a:solidFill>
                <a:effectLst/>
                <a:latin typeface="DM Sans" pitchFamily="2" charset="0"/>
              </a:rPr>
              <a:t>Bc</a:t>
            </a:r>
            <a:r>
              <a:rPr lang="en-US" sz="1200" b="0" i="0" dirty="0">
                <a:solidFill>
                  <a:srgbClr val="000000"/>
                </a:solidFill>
                <a:effectLst/>
                <a:latin typeface="DM Sans" pitchFamily="2" charset="0"/>
              </a:rPr>
              <a:t> This book is a treatise on the theory of ethics, very popular</a:t>
            </a:r>
            <a:endParaRPr lang="en-US" sz="1200" dirty="0">
              <a:latin typeface="DM Sans" pitchFamily="2" charset="0"/>
              <a:cs typeface="Segoe UI Light" panose="020B0502040204020203" pitchFamily="34" charset="0"/>
            </a:endParaRPr>
          </a:p>
        </p:txBody>
      </p:sp>
    </p:spTree>
    <p:extLst>
      <p:ext uri="{BB962C8B-B14F-4D97-AF65-F5344CB8AC3E}">
        <p14:creationId xmlns:p14="http://schemas.microsoft.com/office/powerpoint/2010/main" val="3696971978"/>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2B184B8-98D9-7C44-BC78-87C9434D280F}"/>
              </a:ext>
            </a:extLst>
          </p:cNvPr>
          <p:cNvSpPr>
            <a:spLocks noGrp="1"/>
          </p:cNvSpPr>
          <p:nvPr>
            <p:ph type="pic" sz="quarter" idx="33"/>
          </p:nvPr>
        </p:nvSpPr>
        <p:spPr/>
      </p:sp>
      <p:sp>
        <p:nvSpPr>
          <p:cNvPr id="3" name="TextBox 2">
            <a:extLst>
              <a:ext uri="{FF2B5EF4-FFF2-40B4-BE49-F238E27FC236}">
                <a16:creationId xmlns:a16="http://schemas.microsoft.com/office/drawing/2014/main" id="{08DEE849-1CDB-97DB-8340-7A3A01873D75}"/>
              </a:ext>
            </a:extLst>
          </p:cNvPr>
          <p:cNvSpPr txBox="1"/>
          <p:nvPr/>
        </p:nvSpPr>
        <p:spPr>
          <a:xfrm>
            <a:off x="1945718" y="4651282"/>
            <a:ext cx="1306778" cy="261610"/>
          </a:xfrm>
          <a:prstGeom prst="rect">
            <a:avLst/>
          </a:prstGeom>
          <a:noFill/>
        </p:spPr>
        <p:txBody>
          <a:bodyPr wrap="square" rtlCol="0">
            <a:spAutoFit/>
          </a:bodyPr>
          <a:lstStyle/>
          <a:p>
            <a:r>
              <a:rPr lang="en-US" sz="1100" dirty="0">
                <a:solidFill>
                  <a:schemeClr val="tx1">
                    <a:lumMod val="75000"/>
                    <a:lumOff val="25000"/>
                  </a:schemeClr>
                </a:solidFill>
                <a:latin typeface="Poppins" panose="00000500000000000000" pitchFamily="2" charset="0"/>
                <a:cs typeface="Poppins" panose="00000500000000000000" pitchFamily="2" charset="0"/>
              </a:rPr>
              <a:t>@Facebook</a:t>
            </a:r>
            <a:endParaRPr lang="id-ID" sz="1100" dirty="0">
              <a:solidFill>
                <a:schemeClr val="tx1">
                  <a:lumMod val="75000"/>
                  <a:lumOff val="25000"/>
                </a:schemeClr>
              </a:solidFill>
              <a:latin typeface="Poppins" panose="00000500000000000000" pitchFamily="2" charset="0"/>
              <a:cs typeface="Poppins" panose="00000500000000000000" pitchFamily="2" charset="0"/>
            </a:endParaRPr>
          </a:p>
        </p:txBody>
      </p:sp>
      <p:sp>
        <p:nvSpPr>
          <p:cNvPr id="4" name="TextBox 3">
            <a:extLst>
              <a:ext uri="{FF2B5EF4-FFF2-40B4-BE49-F238E27FC236}">
                <a16:creationId xmlns:a16="http://schemas.microsoft.com/office/drawing/2014/main" id="{622A5ECE-865D-686B-079E-7D8264A46A3B}"/>
              </a:ext>
            </a:extLst>
          </p:cNvPr>
          <p:cNvSpPr txBox="1"/>
          <p:nvPr/>
        </p:nvSpPr>
        <p:spPr>
          <a:xfrm>
            <a:off x="1945718" y="5220712"/>
            <a:ext cx="1301245" cy="261610"/>
          </a:xfrm>
          <a:prstGeom prst="rect">
            <a:avLst/>
          </a:prstGeom>
          <a:noFill/>
        </p:spPr>
        <p:txBody>
          <a:bodyPr wrap="square" rtlCol="0">
            <a:spAutoFit/>
          </a:bodyPr>
          <a:lstStyle/>
          <a:p>
            <a:r>
              <a:rPr lang="id-ID" sz="1100" dirty="0">
                <a:solidFill>
                  <a:schemeClr val="tx1">
                    <a:lumMod val="75000"/>
                    <a:lumOff val="25000"/>
                  </a:schemeClr>
                </a:solidFill>
                <a:latin typeface="Poppins" panose="00000500000000000000" pitchFamily="2" charset="0"/>
                <a:cs typeface="Poppins" panose="00000500000000000000" pitchFamily="2" charset="0"/>
              </a:rPr>
              <a:t>@</a:t>
            </a:r>
            <a:r>
              <a:rPr lang="en-US" sz="1100" dirty="0">
                <a:solidFill>
                  <a:schemeClr val="tx1">
                    <a:lumMod val="75000"/>
                    <a:lumOff val="25000"/>
                  </a:schemeClr>
                </a:solidFill>
                <a:latin typeface="Poppins" panose="00000500000000000000" pitchFamily="2" charset="0"/>
                <a:cs typeface="Poppins" panose="00000500000000000000" pitchFamily="2" charset="0"/>
              </a:rPr>
              <a:t>twitter</a:t>
            </a:r>
            <a:endParaRPr lang="id-ID" sz="1100" dirty="0">
              <a:solidFill>
                <a:schemeClr val="tx1">
                  <a:lumMod val="75000"/>
                  <a:lumOff val="25000"/>
                </a:schemeClr>
              </a:solidFill>
              <a:latin typeface="Poppins" panose="00000500000000000000" pitchFamily="2" charset="0"/>
              <a:cs typeface="Poppins" panose="00000500000000000000" pitchFamily="2" charset="0"/>
            </a:endParaRPr>
          </a:p>
        </p:txBody>
      </p:sp>
      <p:sp>
        <p:nvSpPr>
          <p:cNvPr id="5" name="TextBox 4">
            <a:extLst>
              <a:ext uri="{FF2B5EF4-FFF2-40B4-BE49-F238E27FC236}">
                <a16:creationId xmlns:a16="http://schemas.microsoft.com/office/drawing/2014/main" id="{7A344C13-E47D-DB11-87E3-C2F7DDF35AF5}"/>
              </a:ext>
            </a:extLst>
          </p:cNvPr>
          <p:cNvSpPr txBox="1"/>
          <p:nvPr/>
        </p:nvSpPr>
        <p:spPr>
          <a:xfrm>
            <a:off x="3746643" y="4651282"/>
            <a:ext cx="1686909" cy="261610"/>
          </a:xfrm>
          <a:prstGeom prst="rect">
            <a:avLst/>
          </a:prstGeom>
          <a:noFill/>
        </p:spPr>
        <p:txBody>
          <a:bodyPr wrap="square" rtlCol="0">
            <a:spAutoFit/>
          </a:bodyPr>
          <a:lstStyle/>
          <a:p>
            <a:r>
              <a:rPr lang="en-US" sz="1100" dirty="0">
                <a:solidFill>
                  <a:schemeClr val="tx1">
                    <a:lumMod val="75000"/>
                    <a:lumOff val="25000"/>
                  </a:schemeClr>
                </a:solidFill>
                <a:latin typeface="Poppins" panose="00000500000000000000" pitchFamily="2" charset="0"/>
                <a:cs typeface="Poppins" panose="00000500000000000000" pitchFamily="2" charset="0"/>
              </a:rPr>
              <a:t>@LinkedIn</a:t>
            </a:r>
            <a:endParaRPr lang="id-ID" sz="1100" dirty="0">
              <a:solidFill>
                <a:schemeClr val="tx1">
                  <a:lumMod val="75000"/>
                  <a:lumOff val="25000"/>
                </a:schemeClr>
              </a:solidFill>
              <a:latin typeface="Poppins" panose="00000500000000000000" pitchFamily="2" charset="0"/>
              <a:cs typeface="Poppins" panose="00000500000000000000" pitchFamily="2" charset="0"/>
            </a:endParaRPr>
          </a:p>
        </p:txBody>
      </p:sp>
      <p:sp>
        <p:nvSpPr>
          <p:cNvPr id="6" name="TextBox 5">
            <a:extLst>
              <a:ext uri="{FF2B5EF4-FFF2-40B4-BE49-F238E27FC236}">
                <a16:creationId xmlns:a16="http://schemas.microsoft.com/office/drawing/2014/main" id="{59B04540-D893-44A6-228B-7C034B031E3A}"/>
              </a:ext>
            </a:extLst>
          </p:cNvPr>
          <p:cNvSpPr txBox="1"/>
          <p:nvPr/>
        </p:nvSpPr>
        <p:spPr>
          <a:xfrm>
            <a:off x="3745221" y="5220712"/>
            <a:ext cx="2419359" cy="261610"/>
          </a:xfrm>
          <a:prstGeom prst="rect">
            <a:avLst/>
          </a:prstGeom>
          <a:noFill/>
        </p:spPr>
        <p:txBody>
          <a:bodyPr wrap="square" rtlCol="0">
            <a:spAutoFit/>
          </a:bodyPr>
          <a:lstStyle/>
          <a:p>
            <a:r>
              <a:rPr lang="en-US" sz="1100" dirty="0">
                <a:solidFill>
                  <a:schemeClr val="tx1">
                    <a:lumMod val="75000"/>
                    <a:lumOff val="25000"/>
                  </a:schemeClr>
                </a:solidFill>
                <a:latin typeface="Poppins" panose="00000500000000000000" pitchFamily="2" charset="0"/>
                <a:cs typeface="Poppins" panose="00000500000000000000" pitchFamily="2" charset="0"/>
              </a:rPr>
              <a:t>www.example.com</a:t>
            </a:r>
            <a:endParaRPr lang="id-ID" sz="1100" dirty="0">
              <a:solidFill>
                <a:schemeClr val="tx1">
                  <a:lumMod val="75000"/>
                  <a:lumOff val="25000"/>
                </a:schemeClr>
              </a:solidFill>
              <a:latin typeface="Poppins" panose="00000500000000000000" pitchFamily="2" charset="0"/>
              <a:cs typeface="Poppins" panose="00000500000000000000" pitchFamily="2" charset="0"/>
            </a:endParaRPr>
          </a:p>
        </p:txBody>
      </p:sp>
      <p:grpSp>
        <p:nvGrpSpPr>
          <p:cNvPr id="26" name="Group 25">
            <a:extLst>
              <a:ext uri="{FF2B5EF4-FFF2-40B4-BE49-F238E27FC236}">
                <a16:creationId xmlns:a16="http://schemas.microsoft.com/office/drawing/2014/main" id="{EC4EDC7E-9F32-7BD5-3E5A-5F048A8A32EF}"/>
              </a:ext>
            </a:extLst>
          </p:cNvPr>
          <p:cNvGrpSpPr/>
          <p:nvPr/>
        </p:nvGrpSpPr>
        <p:grpSpPr>
          <a:xfrm>
            <a:off x="1580613" y="4608273"/>
            <a:ext cx="325832" cy="325286"/>
            <a:chOff x="4562132" y="5462534"/>
            <a:chExt cx="281333" cy="280862"/>
          </a:xfrm>
        </p:grpSpPr>
        <p:sp>
          <p:nvSpPr>
            <p:cNvPr id="27" name="Rectangle 90">
              <a:extLst>
                <a:ext uri="{FF2B5EF4-FFF2-40B4-BE49-F238E27FC236}">
                  <a16:creationId xmlns:a16="http://schemas.microsoft.com/office/drawing/2014/main" id="{EED51D1D-609A-68D5-2A69-04C870672C88}"/>
                </a:ext>
              </a:extLst>
            </p:cNvPr>
            <p:cNvSpPr>
              <a:spLocks noChangeArrowheads="1"/>
            </p:cNvSpPr>
            <p:nvPr/>
          </p:nvSpPr>
          <p:spPr bwMode="auto">
            <a:xfrm>
              <a:off x="4562132" y="5462534"/>
              <a:ext cx="281333" cy="280862"/>
            </a:xfrm>
            <a:prstGeom prst="ellipse">
              <a:avLst/>
            </a:pr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8" name="Freeform 14">
              <a:extLst>
                <a:ext uri="{FF2B5EF4-FFF2-40B4-BE49-F238E27FC236}">
                  <a16:creationId xmlns:a16="http://schemas.microsoft.com/office/drawing/2014/main" id="{F84B2D78-0EE2-97BC-79DE-F3DC8D845649}"/>
                </a:ext>
              </a:extLst>
            </p:cNvPr>
            <p:cNvSpPr>
              <a:spLocks noChangeArrowheads="1"/>
            </p:cNvSpPr>
            <p:nvPr/>
          </p:nvSpPr>
          <p:spPr bwMode="auto">
            <a:xfrm>
              <a:off x="4664782" y="5519303"/>
              <a:ext cx="76288" cy="164496"/>
            </a:xfrm>
            <a:custGeom>
              <a:avLst/>
              <a:gdLst>
                <a:gd name="T0" fmla="*/ 101238 w 284"/>
                <a:gd name="T1" fmla="*/ 2522 h 608"/>
                <a:gd name="T2" fmla="*/ 101238 w 284"/>
                <a:gd name="T3" fmla="*/ 2522 h 608"/>
                <a:gd name="T4" fmla="*/ 101238 w 284"/>
                <a:gd name="T5" fmla="*/ 38194 h 608"/>
                <a:gd name="T6" fmla="*/ 70831 w 284"/>
                <a:gd name="T7" fmla="*/ 45761 h 608"/>
                <a:gd name="T8" fmla="*/ 68327 w 284"/>
                <a:gd name="T9" fmla="*/ 76388 h 608"/>
                <a:gd name="T10" fmla="*/ 101238 w 284"/>
                <a:gd name="T11" fmla="*/ 76388 h 608"/>
                <a:gd name="T12" fmla="*/ 96230 w 284"/>
                <a:gd name="T13" fmla="*/ 112060 h 608"/>
                <a:gd name="T14" fmla="*/ 68327 w 284"/>
                <a:gd name="T15" fmla="*/ 112060 h 608"/>
                <a:gd name="T16" fmla="*/ 68327 w 284"/>
                <a:gd name="T17" fmla="*/ 218715 h 608"/>
                <a:gd name="T18" fmla="*/ 20391 w 284"/>
                <a:gd name="T19" fmla="*/ 218715 h 608"/>
                <a:gd name="T20" fmla="*/ 20391 w 284"/>
                <a:gd name="T21" fmla="*/ 112060 h 608"/>
                <a:gd name="T22" fmla="*/ 0 w 284"/>
                <a:gd name="T23" fmla="*/ 112060 h 608"/>
                <a:gd name="T24" fmla="*/ 0 w 284"/>
                <a:gd name="T25" fmla="*/ 76388 h 608"/>
                <a:gd name="T26" fmla="*/ 20391 w 284"/>
                <a:gd name="T27" fmla="*/ 76388 h 608"/>
                <a:gd name="T28" fmla="*/ 35773 w 284"/>
                <a:gd name="T29" fmla="*/ 15133 h 608"/>
                <a:gd name="T30" fmla="*/ 101238 w 284"/>
                <a:gd name="T31" fmla="*/ 2522 h 6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84" h="608">
                  <a:moveTo>
                    <a:pt x="283" y="7"/>
                  </a:moveTo>
                  <a:lnTo>
                    <a:pt x="283" y="7"/>
                  </a:lnTo>
                  <a:cubicBezTo>
                    <a:pt x="283" y="42"/>
                    <a:pt x="283" y="106"/>
                    <a:pt x="283" y="106"/>
                  </a:cubicBezTo>
                  <a:cubicBezTo>
                    <a:pt x="283" y="106"/>
                    <a:pt x="213" y="99"/>
                    <a:pt x="198" y="127"/>
                  </a:cubicBezTo>
                  <a:cubicBezTo>
                    <a:pt x="184" y="141"/>
                    <a:pt x="191" y="183"/>
                    <a:pt x="191" y="212"/>
                  </a:cubicBezTo>
                  <a:cubicBezTo>
                    <a:pt x="220" y="212"/>
                    <a:pt x="255" y="212"/>
                    <a:pt x="283" y="212"/>
                  </a:cubicBezTo>
                  <a:cubicBezTo>
                    <a:pt x="276" y="254"/>
                    <a:pt x="269" y="275"/>
                    <a:pt x="269" y="311"/>
                  </a:cubicBezTo>
                  <a:cubicBezTo>
                    <a:pt x="241" y="311"/>
                    <a:pt x="191" y="311"/>
                    <a:pt x="191" y="311"/>
                  </a:cubicBezTo>
                  <a:cubicBezTo>
                    <a:pt x="191" y="607"/>
                    <a:pt x="191" y="607"/>
                    <a:pt x="191" y="607"/>
                  </a:cubicBezTo>
                  <a:cubicBezTo>
                    <a:pt x="191" y="607"/>
                    <a:pt x="100" y="607"/>
                    <a:pt x="57" y="607"/>
                  </a:cubicBezTo>
                  <a:cubicBezTo>
                    <a:pt x="57" y="516"/>
                    <a:pt x="57" y="410"/>
                    <a:pt x="57" y="311"/>
                  </a:cubicBezTo>
                  <a:cubicBezTo>
                    <a:pt x="36" y="311"/>
                    <a:pt x="22" y="311"/>
                    <a:pt x="0" y="311"/>
                  </a:cubicBezTo>
                  <a:cubicBezTo>
                    <a:pt x="0" y="275"/>
                    <a:pt x="0" y="247"/>
                    <a:pt x="0" y="212"/>
                  </a:cubicBezTo>
                  <a:cubicBezTo>
                    <a:pt x="22" y="212"/>
                    <a:pt x="36" y="212"/>
                    <a:pt x="57" y="212"/>
                  </a:cubicBezTo>
                  <a:cubicBezTo>
                    <a:pt x="64" y="148"/>
                    <a:pt x="64" y="78"/>
                    <a:pt x="100" y="42"/>
                  </a:cubicBezTo>
                  <a:cubicBezTo>
                    <a:pt x="135" y="0"/>
                    <a:pt x="170" y="7"/>
                    <a:pt x="283" y="7"/>
                  </a:cubicBezTo>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anchor="ctr"/>
            <a:lstStyle/>
            <a:p>
              <a:endParaRPr lang="en-US" dirty="0"/>
            </a:p>
          </p:txBody>
        </p:sp>
      </p:grpSp>
      <p:grpSp>
        <p:nvGrpSpPr>
          <p:cNvPr id="29" name="Group 28">
            <a:extLst>
              <a:ext uri="{FF2B5EF4-FFF2-40B4-BE49-F238E27FC236}">
                <a16:creationId xmlns:a16="http://schemas.microsoft.com/office/drawing/2014/main" id="{9083D733-B1ED-89E0-D322-1DA8568E85DC}"/>
              </a:ext>
            </a:extLst>
          </p:cNvPr>
          <p:cNvGrpSpPr/>
          <p:nvPr/>
        </p:nvGrpSpPr>
        <p:grpSpPr>
          <a:xfrm>
            <a:off x="3378547" y="4608273"/>
            <a:ext cx="325832" cy="325286"/>
            <a:chOff x="5849868" y="4686250"/>
            <a:chExt cx="281333" cy="280862"/>
          </a:xfrm>
        </p:grpSpPr>
        <p:sp>
          <p:nvSpPr>
            <p:cNvPr id="30" name="Rectangle 90">
              <a:extLst>
                <a:ext uri="{FF2B5EF4-FFF2-40B4-BE49-F238E27FC236}">
                  <a16:creationId xmlns:a16="http://schemas.microsoft.com/office/drawing/2014/main" id="{EC8C10D1-0939-3B7C-B152-4EE4FF01A1F3}"/>
                </a:ext>
              </a:extLst>
            </p:cNvPr>
            <p:cNvSpPr>
              <a:spLocks noChangeArrowheads="1"/>
            </p:cNvSpPr>
            <p:nvPr/>
          </p:nvSpPr>
          <p:spPr bwMode="auto">
            <a:xfrm>
              <a:off x="5849868" y="4686250"/>
              <a:ext cx="281333" cy="280862"/>
            </a:xfrm>
            <a:prstGeom prst="ellipse">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31" name="Group 30">
              <a:extLst>
                <a:ext uri="{FF2B5EF4-FFF2-40B4-BE49-F238E27FC236}">
                  <a16:creationId xmlns:a16="http://schemas.microsoft.com/office/drawing/2014/main" id="{DD5DD453-DFFD-F8E9-D579-FEB61A80A641}"/>
                </a:ext>
              </a:extLst>
            </p:cNvPr>
            <p:cNvGrpSpPr/>
            <p:nvPr/>
          </p:nvGrpSpPr>
          <p:grpSpPr>
            <a:xfrm>
              <a:off x="5920117" y="4754633"/>
              <a:ext cx="146570" cy="146219"/>
              <a:chOff x="5892280" y="4728662"/>
              <a:chExt cx="196509" cy="196038"/>
            </a:xfrm>
          </p:grpSpPr>
          <p:sp>
            <p:nvSpPr>
              <p:cNvPr id="32" name="Freeform 91">
                <a:extLst>
                  <a:ext uri="{FF2B5EF4-FFF2-40B4-BE49-F238E27FC236}">
                    <a16:creationId xmlns:a16="http://schemas.microsoft.com/office/drawing/2014/main" id="{FB9BD226-B2E6-AB90-C1D7-AABED1C2B6E6}"/>
                  </a:ext>
                </a:extLst>
              </p:cNvPr>
              <p:cNvSpPr>
                <a:spLocks/>
              </p:cNvSpPr>
              <p:nvPr/>
            </p:nvSpPr>
            <p:spPr bwMode="auto">
              <a:xfrm>
                <a:off x="5892280" y="4728662"/>
                <a:ext cx="47596" cy="47124"/>
              </a:xfrm>
              <a:custGeom>
                <a:avLst/>
                <a:gdLst>
                  <a:gd name="T0" fmla="*/ 166 w 301"/>
                  <a:gd name="T1" fmla="*/ 1 h 300"/>
                  <a:gd name="T2" fmla="*/ 196 w 301"/>
                  <a:gd name="T3" fmla="*/ 7 h 300"/>
                  <a:gd name="T4" fmla="*/ 222 w 301"/>
                  <a:gd name="T5" fmla="*/ 18 h 300"/>
                  <a:gd name="T6" fmla="*/ 246 w 301"/>
                  <a:gd name="T7" fmla="*/ 35 h 300"/>
                  <a:gd name="T8" fmla="*/ 266 w 301"/>
                  <a:gd name="T9" fmla="*/ 55 h 300"/>
                  <a:gd name="T10" fmla="*/ 283 w 301"/>
                  <a:gd name="T11" fmla="*/ 79 h 300"/>
                  <a:gd name="T12" fmla="*/ 294 w 301"/>
                  <a:gd name="T13" fmla="*/ 106 h 300"/>
                  <a:gd name="T14" fmla="*/ 300 w 301"/>
                  <a:gd name="T15" fmla="*/ 135 h 300"/>
                  <a:gd name="T16" fmla="*/ 300 w 301"/>
                  <a:gd name="T17" fmla="*/ 166 h 300"/>
                  <a:gd name="T18" fmla="*/ 293 w 301"/>
                  <a:gd name="T19" fmla="*/ 196 h 300"/>
                  <a:gd name="T20" fmla="*/ 282 w 301"/>
                  <a:gd name="T21" fmla="*/ 223 h 300"/>
                  <a:gd name="T22" fmla="*/ 265 w 301"/>
                  <a:gd name="T23" fmla="*/ 248 h 300"/>
                  <a:gd name="T24" fmla="*/ 244 w 301"/>
                  <a:gd name="T25" fmla="*/ 267 h 300"/>
                  <a:gd name="T26" fmla="*/ 220 w 301"/>
                  <a:gd name="T27" fmla="*/ 283 h 300"/>
                  <a:gd name="T28" fmla="*/ 194 w 301"/>
                  <a:gd name="T29" fmla="*/ 294 h 300"/>
                  <a:gd name="T30" fmla="*/ 164 w 301"/>
                  <a:gd name="T31" fmla="*/ 299 h 300"/>
                  <a:gd name="T32" fmla="*/ 135 w 301"/>
                  <a:gd name="T33" fmla="*/ 299 h 300"/>
                  <a:gd name="T34" fmla="*/ 107 w 301"/>
                  <a:gd name="T35" fmla="*/ 294 h 300"/>
                  <a:gd name="T36" fmla="*/ 80 w 301"/>
                  <a:gd name="T37" fmla="*/ 283 h 300"/>
                  <a:gd name="T38" fmla="*/ 56 w 301"/>
                  <a:gd name="T39" fmla="*/ 266 h 300"/>
                  <a:gd name="T40" fmla="*/ 35 w 301"/>
                  <a:gd name="T41" fmla="*/ 246 h 300"/>
                  <a:gd name="T42" fmla="*/ 19 w 301"/>
                  <a:gd name="T43" fmla="*/ 222 h 300"/>
                  <a:gd name="T44" fmla="*/ 7 w 301"/>
                  <a:gd name="T45" fmla="*/ 195 h 300"/>
                  <a:gd name="T46" fmla="*/ 1 w 301"/>
                  <a:gd name="T47" fmla="*/ 166 h 300"/>
                  <a:gd name="T48" fmla="*/ 1 w 301"/>
                  <a:gd name="T49" fmla="*/ 134 h 300"/>
                  <a:gd name="T50" fmla="*/ 7 w 301"/>
                  <a:gd name="T51" fmla="*/ 105 h 300"/>
                  <a:gd name="T52" fmla="*/ 19 w 301"/>
                  <a:gd name="T53" fmla="*/ 79 h 300"/>
                  <a:gd name="T54" fmla="*/ 34 w 301"/>
                  <a:gd name="T55" fmla="*/ 55 h 300"/>
                  <a:gd name="T56" fmla="*/ 55 w 301"/>
                  <a:gd name="T57" fmla="*/ 35 h 300"/>
                  <a:gd name="T58" fmla="*/ 79 w 301"/>
                  <a:gd name="T59" fmla="*/ 18 h 300"/>
                  <a:gd name="T60" fmla="*/ 107 w 301"/>
                  <a:gd name="T61" fmla="*/ 7 h 300"/>
                  <a:gd name="T62" fmla="*/ 136 w 301"/>
                  <a:gd name="T63" fmla="*/ 1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1" h="300">
                    <a:moveTo>
                      <a:pt x="151" y="0"/>
                    </a:moveTo>
                    <a:lnTo>
                      <a:pt x="166" y="1"/>
                    </a:lnTo>
                    <a:lnTo>
                      <a:pt x="181" y="3"/>
                    </a:lnTo>
                    <a:lnTo>
                      <a:pt x="196" y="7"/>
                    </a:lnTo>
                    <a:lnTo>
                      <a:pt x="209" y="12"/>
                    </a:lnTo>
                    <a:lnTo>
                      <a:pt x="222" y="18"/>
                    </a:lnTo>
                    <a:lnTo>
                      <a:pt x="235" y="26"/>
                    </a:lnTo>
                    <a:lnTo>
                      <a:pt x="246" y="35"/>
                    </a:lnTo>
                    <a:lnTo>
                      <a:pt x="257" y="44"/>
                    </a:lnTo>
                    <a:lnTo>
                      <a:pt x="266" y="55"/>
                    </a:lnTo>
                    <a:lnTo>
                      <a:pt x="275" y="66"/>
                    </a:lnTo>
                    <a:lnTo>
                      <a:pt x="283" y="79"/>
                    </a:lnTo>
                    <a:lnTo>
                      <a:pt x="289" y="92"/>
                    </a:lnTo>
                    <a:lnTo>
                      <a:pt x="294" y="106"/>
                    </a:lnTo>
                    <a:lnTo>
                      <a:pt x="298" y="121"/>
                    </a:lnTo>
                    <a:lnTo>
                      <a:pt x="300" y="135"/>
                    </a:lnTo>
                    <a:lnTo>
                      <a:pt x="301" y="150"/>
                    </a:lnTo>
                    <a:lnTo>
                      <a:pt x="300" y="166"/>
                    </a:lnTo>
                    <a:lnTo>
                      <a:pt x="298" y="182"/>
                    </a:lnTo>
                    <a:lnTo>
                      <a:pt x="293" y="196"/>
                    </a:lnTo>
                    <a:lnTo>
                      <a:pt x="288" y="210"/>
                    </a:lnTo>
                    <a:lnTo>
                      <a:pt x="282" y="223"/>
                    </a:lnTo>
                    <a:lnTo>
                      <a:pt x="273" y="236"/>
                    </a:lnTo>
                    <a:lnTo>
                      <a:pt x="265" y="248"/>
                    </a:lnTo>
                    <a:lnTo>
                      <a:pt x="254" y="258"/>
                    </a:lnTo>
                    <a:lnTo>
                      <a:pt x="244" y="267"/>
                    </a:lnTo>
                    <a:lnTo>
                      <a:pt x="232" y="276"/>
                    </a:lnTo>
                    <a:lnTo>
                      <a:pt x="220" y="283"/>
                    </a:lnTo>
                    <a:lnTo>
                      <a:pt x="207" y="289"/>
                    </a:lnTo>
                    <a:lnTo>
                      <a:pt x="194" y="294"/>
                    </a:lnTo>
                    <a:lnTo>
                      <a:pt x="179" y="298"/>
                    </a:lnTo>
                    <a:lnTo>
                      <a:pt x="164" y="299"/>
                    </a:lnTo>
                    <a:lnTo>
                      <a:pt x="150" y="300"/>
                    </a:lnTo>
                    <a:lnTo>
                      <a:pt x="135" y="299"/>
                    </a:lnTo>
                    <a:lnTo>
                      <a:pt x="120" y="297"/>
                    </a:lnTo>
                    <a:lnTo>
                      <a:pt x="107" y="294"/>
                    </a:lnTo>
                    <a:lnTo>
                      <a:pt x="93" y="288"/>
                    </a:lnTo>
                    <a:lnTo>
                      <a:pt x="80" y="283"/>
                    </a:lnTo>
                    <a:lnTo>
                      <a:pt x="68" y="276"/>
                    </a:lnTo>
                    <a:lnTo>
                      <a:pt x="56" y="266"/>
                    </a:lnTo>
                    <a:lnTo>
                      <a:pt x="45" y="257"/>
                    </a:lnTo>
                    <a:lnTo>
                      <a:pt x="35" y="246"/>
                    </a:lnTo>
                    <a:lnTo>
                      <a:pt x="27" y="235"/>
                    </a:lnTo>
                    <a:lnTo>
                      <a:pt x="19" y="222"/>
                    </a:lnTo>
                    <a:lnTo>
                      <a:pt x="12" y="209"/>
                    </a:lnTo>
                    <a:lnTo>
                      <a:pt x="7" y="195"/>
                    </a:lnTo>
                    <a:lnTo>
                      <a:pt x="4" y="180"/>
                    </a:lnTo>
                    <a:lnTo>
                      <a:pt x="1" y="166"/>
                    </a:lnTo>
                    <a:lnTo>
                      <a:pt x="0" y="150"/>
                    </a:lnTo>
                    <a:lnTo>
                      <a:pt x="1" y="134"/>
                    </a:lnTo>
                    <a:lnTo>
                      <a:pt x="3" y="120"/>
                    </a:lnTo>
                    <a:lnTo>
                      <a:pt x="7" y="105"/>
                    </a:lnTo>
                    <a:lnTo>
                      <a:pt x="12" y="91"/>
                    </a:lnTo>
                    <a:lnTo>
                      <a:pt x="19" y="79"/>
                    </a:lnTo>
                    <a:lnTo>
                      <a:pt x="26" y="66"/>
                    </a:lnTo>
                    <a:lnTo>
                      <a:pt x="34" y="55"/>
                    </a:lnTo>
                    <a:lnTo>
                      <a:pt x="45" y="44"/>
                    </a:lnTo>
                    <a:lnTo>
                      <a:pt x="55" y="35"/>
                    </a:lnTo>
                    <a:lnTo>
                      <a:pt x="67" y="25"/>
                    </a:lnTo>
                    <a:lnTo>
                      <a:pt x="79" y="18"/>
                    </a:lnTo>
                    <a:lnTo>
                      <a:pt x="93" y="12"/>
                    </a:lnTo>
                    <a:lnTo>
                      <a:pt x="107" y="7"/>
                    </a:lnTo>
                    <a:lnTo>
                      <a:pt x="121" y="3"/>
                    </a:lnTo>
                    <a:lnTo>
                      <a:pt x="136" y="1"/>
                    </a:lnTo>
                    <a:lnTo>
                      <a:pt x="15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92">
                <a:extLst>
                  <a:ext uri="{FF2B5EF4-FFF2-40B4-BE49-F238E27FC236}">
                    <a16:creationId xmlns:a16="http://schemas.microsoft.com/office/drawing/2014/main" id="{2F8C40D2-FAA7-CE36-60B3-7DFA039EB02F}"/>
                  </a:ext>
                </a:extLst>
              </p:cNvPr>
              <p:cNvSpPr>
                <a:spLocks/>
              </p:cNvSpPr>
              <p:nvPr/>
            </p:nvSpPr>
            <p:spPr bwMode="auto">
              <a:xfrm>
                <a:off x="5896050" y="4793694"/>
                <a:ext cx="40527" cy="131006"/>
              </a:xfrm>
              <a:custGeom>
                <a:avLst/>
                <a:gdLst>
                  <a:gd name="T0" fmla="*/ 217 w 258"/>
                  <a:gd name="T1" fmla="*/ 832 h 832"/>
                  <a:gd name="T2" fmla="*/ 41 w 258"/>
                  <a:gd name="T3" fmla="*/ 832 h 832"/>
                  <a:gd name="T4" fmla="*/ 32 w 258"/>
                  <a:gd name="T5" fmla="*/ 831 h 832"/>
                  <a:gd name="T6" fmla="*/ 25 w 258"/>
                  <a:gd name="T7" fmla="*/ 829 h 832"/>
                  <a:gd name="T8" fmla="*/ 17 w 258"/>
                  <a:gd name="T9" fmla="*/ 825 h 832"/>
                  <a:gd name="T10" fmla="*/ 11 w 258"/>
                  <a:gd name="T11" fmla="*/ 820 h 832"/>
                  <a:gd name="T12" fmla="*/ 6 w 258"/>
                  <a:gd name="T13" fmla="*/ 813 h 832"/>
                  <a:gd name="T14" fmla="*/ 3 w 258"/>
                  <a:gd name="T15" fmla="*/ 807 h 832"/>
                  <a:gd name="T16" fmla="*/ 0 w 258"/>
                  <a:gd name="T17" fmla="*/ 799 h 832"/>
                  <a:gd name="T18" fmla="*/ 0 w 258"/>
                  <a:gd name="T19" fmla="*/ 790 h 832"/>
                  <a:gd name="T20" fmla="*/ 0 w 258"/>
                  <a:gd name="T21" fmla="*/ 42 h 832"/>
                  <a:gd name="T22" fmla="*/ 0 w 258"/>
                  <a:gd name="T23" fmla="*/ 34 h 832"/>
                  <a:gd name="T24" fmla="*/ 3 w 258"/>
                  <a:gd name="T25" fmla="*/ 25 h 832"/>
                  <a:gd name="T26" fmla="*/ 6 w 258"/>
                  <a:gd name="T27" fmla="*/ 18 h 832"/>
                  <a:gd name="T28" fmla="*/ 11 w 258"/>
                  <a:gd name="T29" fmla="*/ 13 h 832"/>
                  <a:gd name="T30" fmla="*/ 17 w 258"/>
                  <a:gd name="T31" fmla="*/ 7 h 832"/>
                  <a:gd name="T32" fmla="*/ 25 w 258"/>
                  <a:gd name="T33" fmla="*/ 3 h 832"/>
                  <a:gd name="T34" fmla="*/ 32 w 258"/>
                  <a:gd name="T35" fmla="*/ 1 h 832"/>
                  <a:gd name="T36" fmla="*/ 41 w 258"/>
                  <a:gd name="T37" fmla="*/ 0 h 832"/>
                  <a:gd name="T38" fmla="*/ 217 w 258"/>
                  <a:gd name="T39" fmla="*/ 0 h 832"/>
                  <a:gd name="T40" fmla="*/ 224 w 258"/>
                  <a:gd name="T41" fmla="*/ 1 h 832"/>
                  <a:gd name="T42" fmla="*/ 232 w 258"/>
                  <a:gd name="T43" fmla="*/ 3 h 832"/>
                  <a:gd name="T44" fmla="*/ 240 w 258"/>
                  <a:gd name="T45" fmla="*/ 7 h 832"/>
                  <a:gd name="T46" fmla="*/ 245 w 258"/>
                  <a:gd name="T47" fmla="*/ 13 h 832"/>
                  <a:gd name="T48" fmla="*/ 250 w 258"/>
                  <a:gd name="T49" fmla="*/ 18 h 832"/>
                  <a:gd name="T50" fmla="*/ 255 w 258"/>
                  <a:gd name="T51" fmla="*/ 25 h 832"/>
                  <a:gd name="T52" fmla="*/ 257 w 258"/>
                  <a:gd name="T53" fmla="*/ 34 h 832"/>
                  <a:gd name="T54" fmla="*/ 258 w 258"/>
                  <a:gd name="T55" fmla="*/ 42 h 832"/>
                  <a:gd name="T56" fmla="*/ 258 w 258"/>
                  <a:gd name="T57" fmla="*/ 790 h 832"/>
                  <a:gd name="T58" fmla="*/ 257 w 258"/>
                  <a:gd name="T59" fmla="*/ 799 h 832"/>
                  <a:gd name="T60" fmla="*/ 255 w 258"/>
                  <a:gd name="T61" fmla="*/ 807 h 832"/>
                  <a:gd name="T62" fmla="*/ 250 w 258"/>
                  <a:gd name="T63" fmla="*/ 813 h 832"/>
                  <a:gd name="T64" fmla="*/ 245 w 258"/>
                  <a:gd name="T65" fmla="*/ 820 h 832"/>
                  <a:gd name="T66" fmla="*/ 240 w 258"/>
                  <a:gd name="T67" fmla="*/ 825 h 832"/>
                  <a:gd name="T68" fmla="*/ 232 w 258"/>
                  <a:gd name="T69" fmla="*/ 829 h 832"/>
                  <a:gd name="T70" fmla="*/ 224 w 258"/>
                  <a:gd name="T71" fmla="*/ 831 h 832"/>
                  <a:gd name="T72" fmla="*/ 217 w 258"/>
                  <a:gd name="T73" fmla="*/ 832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8" h="832">
                    <a:moveTo>
                      <a:pt x="217" y="832"/>
                    </a:moveTo>
                    <a:lnTo>
                      <a:pt x="41" y="832"/>
                    </a:lnTo>
                    <a:lnTo>
                      <a:pt x="32" y="831"/>
                    </a:lnTo>
                    <a:lnTo>
                      <a:pt x="25" y="829"/>
                    </a:lnTo>
                    <a:lnTo>
                      <a:pt x="17" y="825"/>
                    </a:lnTo>
                    <a:lnTo>
                      <a:pt x="11" y="820"/>
                    </a:lnTo>
                    <a:lnTo>
                      <a:pt x="6" y="813"/>
                    </a:lnTo>
                    <a:lnTo>
                      <a:pt x="3" y="807"/>
                    </a:lnTo>
                    <a:lnTo>
                      <a:pt x="0" y="799"/>
                    </a:lnTo>
                    <a:lnTo>
                      <a:pt x="0" y="790"/>
                    </a:lnTo>
                    <a:lnTo>
                      <a:pt x="0" y="42"/>
                    </a:lnTo>
                    <a:lnTo>
                      <a:pt x="0" y="34"/>
                    </a:lnTo>
                    <a:lnTo>
                      <a:pt x="3" y="25"/>
                    </a:lnTo>
                    <a:lnTo>
                      <a:pt x="6" y="18"/>
                    </a:lnTo>
                    <a:lnTo>
                      <a:pt x="11" y="13"/>
                    </a:lnTo>
                    <a:lnTo>
                      <a:pt x="17" y="7"/>
                    </a:lnTo>
                    <a:lnTo>
                      <a:pt x="25" y="3"/>
                    </a:lnTo>
                    <a:lnTo>
                      <a:pt x="32" y="1"/>
                    </a:lnTo>
                    <a:lnTo>
                      <a:pt x="41" y="0"/>
                    </a:lnTo>
                    <a:lnTo>
                      <a:pt x="217" y="0"/>
                    </a:lnTo>
                    <a:lnTo>
                      <a:pt x="224" y="1"/>
                    </a:lnTo>
                    <a:lnTo>
                      <a:pt x="232" y="3"/>
                    </a:lnTo>
                    <a:lnTo>
                      <a:pt x="240" y="7"/>
                    </a:lnTo>
                    <a:lnTo>
                      <a:pt x="245" y="13"/>
                    </a:lnTo>
                    <a:lnTo>
                      <a:pt x="250" y="18"/>
                    </a:lnTo>
                    <a:lnTo>
                      <a:pt x="255" y="25"/>
                    </a:lnTo>
                    <a:lnTo>
                      <a:pt x="257" y="34"/>
                    </a:lnTo>
                    <a:lnTo>
                      <a:pt x="258" y="42"/>
                    </a:lnTo>
                    <a:lnTo>
                      <a:pt x="258" y="790"/>
                    </a:lnTo>
                    <a:lnTo>
                      <a:pt x="257" y="799"/>
                    </a:lnTo>
                    <a:lnTo>
                      <a:pt x="255" y="807"/>
                    </a:lnTo>
                    <a:lnTo>
                      <a:pt x="250" y="813"/>
                    </a:lnTo>
                    <a:lnTo>
                      <a:pt x="245" y="820"/>
                    </a:lnTo>
                    <a:lnTo>
                      <a:pt x="240" y="825"/>
                    </a:lnTo>
                    <a:lnTo>
                      <a:pt x="232" y="829"/>
                    </a:lnTo>
                    <a:lnTo>
                      <a:pt x="224" y="831"/>
                    </a:lnTo>
                    <a:lnTo>
                      <a:pt x="217" y="8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93">
                <a:extLst>
                  <a:ext uri="{FF2B5EF4-FFF2-40B4-BE49-F238E27FC236}">
                    <a16:creationId xmlns:a16="http://schemas.microsoft.com/office/drawing/2014/main" id="{059C9A17-BA61-D2CC-E078-96809D3949F9}"/>
                  </a:ext>
                </a:extLst>
              </p:cNvPr>
              <p:cNvSpPr>
                <a:spLocks/>
              </p:cNvSpPr>
              <p:nvPr/>
            </p:nvSpPr>
            <p:spPr bwMode="auto">
              <a:xfrm>
                <a:off x="5962024" y="4790395"/>
                <a:ext cx="126765" cy="134305"/>
              </a:xfrm>
              <a:custGeom>
                <a:avLst/>
                <a:gdLst>
                  <a:gd name="T0" fmla="*/ 806 w 807"/>
                  <a:gd name="T1" fmla="*/ 255 h 853"/>
                  <a:gd name="T2" fmla="*/ 798 w 807"/>
                  <a:gd name="T3" fmla="*/ 213 h 853"/>
                  <a:gd name="T4" fmla="*/ 785 w 807"/>
                  <a:gd name="T5" fmla="*/ 174 h 853"/>
                  <a:gd name="T6" fmla="*/ 766 w 807"/>
                  <a:gd name="T7" fmla="*/ 137 h 853"/>
                  <a:gd name="T8" fmla="*/ 742 w 807"/>
                  <a:gd name="T9" fmla="*/ 104 h 853"/>
                  <a:gd name="T10" fmla="*/ 714 w 807"/>
                  <a:gd name="T11" fmla="*/ 74 h 853"/>
                  <a:gd name="T12" fmla="*/ 682 w 807"/>
                  <a:gd name="T13" fmla="*/ 48 h 853"/>
                  <a:gd name="T14" fmla="*/ 645 w 807"/>
                  <a:gd name="T15" fmla="*/ 28 h 853"/>
                  <a:gd name="T16" fmla="*/ 608 w 807"/>
                  <a:gd name="T17" fmla="*/ 13 h 853"/>
                  <a:gd name="T18" fmla="*/ 566 w 807"/>
                  <a:gd name="T19" fmla="*/ 3 h 853"/>
                  <a:gd name="T20" fmla="*/ 523 w 807"/>
                  <a:gd name="T21" fmla="*/ 0 h 853"/>
                  <a:gd name="T22" fmla="*/ 446 w 807"/>
                  <a:gd name="T23" fmla="*/ 2 h 853"/>
                  <a:gd name="T24" fmla="*/ 400 w 807"/>
                  <a:gd name="T25" fmla="*/ 12 h 853"/>
                  <a:gd name="T26" fmla="*/ 358 w 807"/>
                  <a:gd name="T27" fmla="*/ 30 h 853"/>
                  <a:gd name="T28" fmla="*/ 321 w 807"/>
                  <a:gd name="T29" fmla="*/ 55 h 853"/>
                  <a:gd name="T30" fmla="*/ 289 w 807"/>
                  <a:gd name="T31" fmla="*/ 85 h 853"/>
                  <a:gd name="T32" fmla="*/ 263 w 807"/>
                  <a:gd name="T33" fmla="*/ 120 h 853"/>
                  <a:gd name="T34" fmla="*/ 253 w 807"/>
                  <a:gd name="T35" fmla="*/ 130 h 853"/>
                  <a:gd name="T36" fmla="*/ 252 w 807"/>
                  <a:gd name="T37" fmla="*/ 32 h 853"/>
                  <a:gd name="T38" fmla="*/ 246 w 807"/>
                  <a:gd name="T39" fmla="*/ 24 h 853"/>
                  <a:gd name="T40" fmla="*/ 236 w 807"/>
                  <a:gd name="T41" fmla="*/ 21 h 853"/>
                  <a:gd name="T42" fmla="*/ 11 w 807"/>
                  <a:gd name="T43" fmla="*/ 22 h 853"/>
                  <a:gd name="T44" fmla="*/ 2 w 807"/>
                  <a:gd name="T45" fmla="*/ 28 h 853"/>
                  <a:gd name="T46" fmla="*/ 0 w 807"/>
                  <a:gd name="T47" fmla="*/ 38 h 853"/>
                  <a:gd name="T48" fmla="*/ 1 w 807"/>
                  <a:gd name="T49" fmla="*/ 843 h 853"/>
                  <a:gd name="T50" fmla="*/ 8 w 807"/>
                  <a:gd name="T51" fmla="*/ 850 h 853"/>
                  <a:gd name="T52" fmla="*/ 17 w 807"/>
                  <a:gd name="T53" fmla="*/ 853 h 853"/>
                  <a:gd name="T54" fmla="*/ 248 w 807"/>
                  <a:gd name="T55" fmla="*/ 852 h 853"/>
                  <a:gd name="T56" fmla="*/ 255 w 807"/>
                  <a:gd name="T57" fmla="*/ 846 h 853"/>
                  <a:gd name="T58" fmla="*/ 258 w 807"/>
                  <a:gd name="T59" fmla="*/ 835 h 853"/>
                  <a:gd name="T60" fmla="*/ 261 w 807"/>
                  <a:gd name="T61" fmla="*/ 346 h 853"/>
                  <a:gd name="T62" fmla="*/ 275 w 807"/>
                  <a:gd name="T63" fmla="*/ 306 h 853"/>
                  <a:gd name="T64" fmla="*/ 300 w 807"/>
                  <a:gd name="T65" fmla="*/ 273 h 853"/>
                  <a:gd name="T66" fmla="*/ 333 w 807"/>
                  <a:gd name="T67" fmla="*/ 246 h 853"/>
                  <a:gd name="T68" fmla="*/ 373 w 807"/>
                  <a:gd name="T69" fmla="*/ 232 h 853"/>
                  <a:gd name="T70" fmla="*/ 417 w 807"/>
                  <a:gd name="T71" fmla="*/ 229 h 853"/>
                  <a:gd name="T72" fmla="*/ 459 w 807"/>
                  <a:gd name="T73" fmla="*/ 239 h 853"/>
                  <a:gd name="T74" fmla="*/ 495 w 807"/>
                  <a:gd name="T75" fmla="*/ 261 h 853"/>
                  <a:gd name="T76" fmla="*/ 524 w 807"/>
                  <a:gd name="T77" fmla="*/ 293 h 853"/>
                  <a:gd name="T78" fmla="*/ 542 w 807"/>
                  <a:gd name="T79" fmla="*/ 330 h 853"/>
                  <a:gd name="T80" fmla="*/ 548 w 807"/>
                  <a:gd name="T81" fmla="*/ 373 h 853"/>
                  <a:gd name="T82" fmla="*/ 550 w 807"/>
                  <a:gd name="T83" fmla="*/ 843 h 853"/>
                  <a:gd name="T84" fmla="*/ 556 w 807"/>
                  <a:gd name="T85" fmla="*/ 850 h 853"/>
                  <a:gd name="T86" fmla="*/ 566 w 807"/>
                  <a:gd name="T87" fmla="*/ 853 h 853"/>
                  <a:gd name="T88" fmla="*/ 796 w 807"/>
                  <a:gd name="T89" fmla="*/ 852 h 853"/>
                  <a:gd name="T90" fmla="*/ 804 w 807"/>
                  <a:gd name="T91" fmla="*/ 846 h 853"/>
                  <a:gd name="T92" fmla="*/ 807 w 807"/>
                  <a:gd name="T93" fmla="*/ 836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7" h="853">
                    <a:moveTo>
                      <a:pt x="807" y="284"/>
                    </a:moveTo>
                    <a:lnTo>
                      <a:pt x="807" y="269"/>
                    </a:lnTo>
                    <a:lnTo>
                      <a:pt x="806" y="255"/>
                    </a:lnTo>
                    <a:lnTo>
                      <a:pt x="804" y="241"/>
                    </a:lnTo>
                    <a:lnTo>
                      <a:pt x="802" y="228"/>
                    </a:lnTo>
                    <a:lnTo>
                      <a:pt x="798" y="213"/>
                    </a:lnTo>
                    <a:lnTo>
                      <a:pt x="794" y="200"/>
                    </a:lnTo>
                    <a:lnTo>
                      <a:pt x="790" y="187"/>
                    </a:lnTo>
                    <a:lnTo>
                      <a:pt x="785" y="174"/>
                    </a:lnTo>
                    <a:lnTo>
                      <a:pt x="779" y="162"/>
                    </a:lnTo>
                    <a:lnTo>
                      <a:pt x="772" y="149"/>
                    </a:lnTo>
                    <a:lnTo>
                      <a:pt x="766" y="137"/>
                    </a:lnTo>
                    <a:lnTo>
                      <a:pt x="759" y="126"/>
                    </a:lnTo>
                    <a:lnTo>
                      <a:pt x="750" y="114"/>
                    </a:lnTo>
                    <a:lnTo>
                      <a:pt x="742" y="104"/>
                    </a:lnTo>
                    <a:lnTo>
                      <a:pt x="733" y="93"/>
                    </a:lnTo>
                    <a:lnTo>
                      <a:pt x="724" y="83"/>
                    </a:lnTo>
                    <a:lnTo>
                      <a:pt x="714" y="74"/>
                    </a:lnTo>
                    <a:lnTo>
                      <a:pt x="703" y="65"/>
                    </a:lnTo>
                    <a:lnTo>
                      <a:pt x="693" y="57"/>
                    </a:lnTo>
                    <a:lnTo>
                      <a:pt x="682" y="48"/>
                    </a:lnTo>
                    <a:lnTo>
                      <a:pt x="671" y="41"/>
                    </a:lnTo>
                    <a:lnTo>
                      <a:pt x="658" y="35"/>
                    </a:lnTo>
                    <a:lnTo>
                      <a:pt x="645" y="28"/>
                    </a:lnTo>
                    <a:lnTo>
                      <a:pt x="633" y="22"/>
                    </a:lnTo>
                    <a:lnTo>
                      <a:pt x="620" y="17"/>
                    </a:lnTo>
                    <a:lnTo>
                      <a:pt x="608" y="13"/>
                    </a:lnTo>
                    <a:lnTo>
                      <a:pt x="594" y="9"/>
                    </a:lnTo>
                    <a:lnTo>
                      <a:pt x="580" y="5"/>
                    </a:lnTo>
                    <a:lnTo>
                      <a:pt x="566" y="3"/>
                    </a:lnTo>
                    <a:lnTo>
                      <a:pt x="552" y="1"/>
                    </a:lnTo>
                    <a:lnTo>
                      <a:pt x="537" y="0"/>
                    </a:lnTo>
                    <a:lnTo>
                      <a:pt x="523" y="0"/>
                    </a:lnTo>
                    <a:lnTo>
                      <a:pt x="478" y="0"/>
                    </a:lnTo>
                    <a:lnTo>
                      <a:pt x="462" y="0"/>
                    </a:lnTo>
                    <a:lnTo>
                      <a:pt x="446" y="2"/>
                    </a:lnTo>
                    <a:lnTo>
                      <a:pt x="430" y="4"/>
                    </a:lnTo>
                    <a:lnTo>
                      <a:pt x="415" y="8"/>
                    </a:lnTo>
                    <a:lnTo>
                      <a:pt x="400" y="12"/>
                    </a:lnTo>
                    <a:lnTo>
                      <a:pt x="386" y="17"/>
                    </a:lnTo>
                    <a:lnTo>
                      <a:pt x="372" y="23"/>
                    </a:lnTo>
                    <a:lnTo>
                      <a:pt x="358" y="30"/>
                    </a:lnTo>
                    <a:lnTo>
                      <a:pt x="345" y="37"/>
                    </a:lnTo>
                    <a:lnTo>
                      <a:pt x="333" y="45"/>
                    </a:lnTo>
                    <a:lnTo>
                      <a:pt x="321" y="55"/>
                    </a:lnTo>
                    <a:lnTo>
                      <a:pt x="310" y="64"/>
                    </a:lnTo>
                    <a:lnTo>
                      <a:pt x="298" y="75"/>
                    </a:lnTo>
                    <a:lnTo>
                      <a:pt x="289" y="85"/>
                    </a:lnTo>
                    <a:lnTo>
                      <a:pt x="278" y="97"/>
                    </a:lnTo>
                    <a:lnTo>
                      <a:pt x="270" y="108"/>
                    </a:lnTo>
                    <a:lnTo>
                      <a:pt x="263" y="120"/>
                    </a:lnTo>
                    <a:lnTo>
                      <a:pt x="256" y="131"/>
                    </a:lnTo>
                    <a:lnTo>
                      <a:pt x="254" y="130"/>
                    </a:lnTo>
                    <a:lnTo>
                      <a:pt x="253" y="130"/>
                    </a:lnTo>
                    <a:lnTo>
                      <a:pt x="253" y="38"/>
                    </a:lnTo>
                    <a:lnTo>
                      <a:pt x="253" y="35"/>
                    </a:lnTo>
                    <a:lnTo>
                      <a:pt x="252" y="32"/>
                    </a:lnTo>
                    <a:lnTo>
                      <a:pt x="251" y="28"/>
                    </a:lnTo>
                    <a:lnTo>
                      <a:pt x="249" y="26"/>
                    </a:lnTo>
                    <a:lnTo>
                      <a:pt x="246" y="24"/>
                    </a:lnTo>
                    <a:lnTo>
                      <a:pt x="243" y="22"/>
                    </a:lnTo>
                    <a:lnTo>
                      <a:pt x="239" y="21"/>
                    </a:lnTo>
                    <a:lnTo>
                      <a:pt x="236" y="21"/>
                    </a:lnTo>
                    <a:lnTo>
                      <a:pt x="17" y="21"/>
                    </a:lnTo>
                    <a:lnTo>
                      <a:pt x="14" y="21"/>
                    </a:lnTo>
                    <a:lnTo>
                      <a:pt x="11" y="22"/>
                    </a:lnTo>
                    <a:lnTo>
                      <a:pt x="8" y="24"/>
                    </a:lnTo>
                    <a:lnTo>
                      <a:pt x="4" y="26"/>
                    </a:lnTo>
                    <a:lnTo>
                      <a:pt x="2" y="28"/>
                    </a:lnTo>
                    <a:lnTo>
                      <a:pt x="1" y="32"/>
                    </a:lnTo>
                    <a:lnTo>
                      <a:pt x="0" y="35"/>
                    </a:lnTo>
                    <a:lnTo>
                      <a:pt x="0" y="38"/>
                    </a:lnTo>
                    <a:lnTo>
                      <a:pt x="0" y="835"/>
                    </a:lnTo>
                    <a:lnTo>
                      <a:pt x="0" y="839"/>
                    </a:lnTo>
                    <a:lnTo>
                      <a:pt x="1" y="843"/>
                    </a:lnTo>
                    <a:lnTo>
                      <a:pt x="2" y="846"/>
                    </a:lnTo>
                    <a:lnTo>
                      <a:pt x="4" y="848"/>
                    </a:lnTo>
                    <a:lnTo>
                      <a:pt x="8" y="850"/>
                    </a:lnTo>
                    <a:lnTo>
                      <a:pt x="11" y="851"/>
                    </a:lnTo>
                    <a:lnTo>
                      <a:pt x="14" y="852"/>
                    </a:lnTo>
                    <a:lnTo>
                      <a:pt x="17" y="853"/>
                    </a:lnTo>
                    <a:lnTo>
                      <a:pt x="242" y="853"/>
                    </a:lnTo>
                    <a:lnTo>
                      <a:pt x="245" y="852"/>
                    </a:lnTo>
                    <a:lnTo>
                      <a:pt x="248" y="852"/>
                    </a:lnTo>
                    <a:lnTo>
                      <a:pt x="251" y="850"/>
                    </a:lnTo>
                    <a:lnTo>
                      <a:pt x="253" y="848"/>
                    </a:lnTo>
                    <a:lnTo>
                      <a:pt x="255" y="846"/>
                    </a:lnTo>
                    <a:lnTo>
                      <a:pt x="257" y="843"/>
                    </a:lnTo>
                    <a:lnTo>
                      <a:pt x="258" y="839"/>
                    </a:lnTo>
                    <a:lnTo>
                      <a:pt x="258" y="835"/>
                    </a:lnTo>
                    <a:lnTo>
                      <a:pt x="258" y="375"/>
                    </a:lnTo>
                    <a:lnTo>
                      <a:pt x="259" y="361"/>
                    </a:lnTo>
                    <a:lnTo>
                      <a:pt x="261" y="346"/>
                    </a:lnTo>
                    <a:lnTo>
                      <a:pt x="265" y="332"/>
                    </a:lnTo>
                    <a:lnTo>
                      <a:pt x="270" y="319"/>
                    </a:lnTo>
                    <a:lnTo>
                      <a:pt x="275" y="306"/>
                    </a:lnTo>
                    <a:lnTo>
                      <a:pt x="282" y="294"/>
                    </a:lnTo>
                    <a:lnTo>
                      <a:pt x="291" y="283"/>
                    </a:lnTo>
                    <a:lnTo>
                      <a:pt x="300" y="273"/>
                    </a:lnTo>
                    <a:lnTo>
                      <a:pt x="310" y="263"/>
                    </a:lnTo>
                    <a:lnTo>
                      <a:pt x="321" y="255"/>
                    </a:lnTo>
                    <a:lnTo>
                      <a:pt x="333" y="246"/>
                    </a:lnTo>
                    <a:lnTo>
                      <a:pt x="345" y="240"/>
                    </a:lnTo>
                    <a:lnTo>
                      <a:pt x="359" y="236"/>
                    </a:lnTo>
                    <a:lnTo>
                      <a:pt x="373" y="232"/>
                    </a:lnTo>
                    <a:lnTo>
                      <a:pt x="387" y="230"/>
                    </a:lnTo>
                    <a:lnTo>
                      <a:pt x="402" y="229"/>
                    </a:lnTo>
                    <a:lnTo>
                      <a:pt x="417" y="229"/>
                    </a:lnTo>
                    <a:lnTo>
                      <a:pt x="431" y="231"/>
                    </a:lnTo>
                    <a:lnTo>
                      <a:pt x="445" y="235"/>
                    </a:lnTo>
                    <a:lnTo>
                      <a:pt x="459" y="239"/>
                    </a:lnTo>
                    <a:lnTo>
                      <a:pt x="472" y="245"/>
                    </a:lnTo>
                    <a:lnTo>
                      <a:pt x="484" y="253"/>
                    </a:lnTo>
                    <a:lnTo>
                      <a:pt x="495" y="261"/>
                    </a:lnTo>
                    <a:lnTo>
                      <a:pt x="506" y="271"/>
                    </a:lnTo>
                    <a:lnTo>
                      <a:pt x="515" y="281"/>
                    </a:lnTo>
                    <a:lnTo>
                      <a:pt x="524" y="293"/>
                    </a:lnTo>
                    <a:lnTo>
                      <a:pt x="531" y="304"/>
                    </a:lnTo>
                    <a:lnTo>
                      <a:pt x="536" y="317"/>
                    </a:lnTo>
                    <a:lnTo>
                      <a:pt x="542" y="330"/>
                    </a:lnTo>
                    <a:lnTo>
                      <a:pt x="546" y="344"/>
                    </a:lnTo>
                    <a:lnTo>
                      <a:pt x="548" y="359"/>
                    </a:lnTo>
                    <a:lnTo>
                      <a:pt x="548" y="373"/>
                    </a:lnTo>
                    <a:lnTo>
                      <a:pt x="548" y="836"/>
                    </a:lnTo>
                    <a:lnTo>
                      <a:pt x="549" y="839"/>
                    </a:lnTo>
                    <a:lnTo>
                      <a:pt x="550" y="843"/>
                    </a:lnTo>
                    <a:lnTo>
                      <a:pt x="551" y="846"/>
                    </a:lnTo>
                    <a:lnTo>
                      <a:pt x="553" y="848"/>
                    </a:lnTo>
                    <a:lnTo>
                      <a:pt x="556" y="850"/>
                    </a:lnTo>
                    <a:lnTo>
                      <a:pt x="558" y="852"/>
                    </a:lnTo>
                    <a:lnTo>
                      <a:pt x="561" y="853"/>
                    </a:lnTo>
                    <a:lnTo>
                      <a:pt x="566" y="853"/>
                    </a:lnTo>
                    <a:lnTo>
                      <a:pt x="790" y="853"/>
                    </a:lnTo>
                    <a:lnTo>
                      <a:pt x="793" y="853"/>
                    </a:lnTo>
                    <a:lnTo>
                      <a:pt x="796" y="852"/>
                    </a:lnTo>
                    <a:lnTo>
                      <a:pt x="800" y="850"/>
                    </a:lnTo>
                    <a:lnTo>
                      <a:pt x="802" y="848"/>
                    </a:lnTo>
                    <a:lnTo>
                      <a:pt x="804" y="846"/>
                    </a:lnTo>
                    <a:lnTo>
                      <a:pt x="806" y="843"/>
                    </a:lnTo>
                    <a:lnTo>
                      <a:pt x="807" y="839"/>
                    </a:lnTo>
                    <a:lnTo>
                      <a:pt x="807" y="836"/>
                    </a:lnTo>
                    <a:lnTo>
                      <a:pt x="807" y="284"/>
                    </a:lnTo>
                    <a:lnTo>
                      <a:pt x="807" y="28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35" name="Group 34">
            <a:extLst>
              <a:ext uri="{FF2B5EF4-FFF2-40B4-BE49-F238E27FC236}">
                <a16:creationId xmlns:a16="http://schemas.microsoft.com/office/drawing/2014/main" id="{3623BCA4-30AB-3D98-0973-F672B4D9D315}"/>
              </a:ext>
            </a:extLst>
          </p:cNvPr>
          <p:cNvGrpSpPr/>
          <p:nvPr/>
        </p:nvGrpSpPr>
        <p:grpSpPr>
          <a:xfrm>
            <a:off x="1582864" y="5181929"/>
            <a:ext cx="325832" cy="325286"/>
            <a:chOff x="3003551" y="1727200"/>
            <a:chExt cx="947738" cy="946150"/>
          </a:xfrm>
        </p:grpSpPr>
        <p:sp>
          <p:nvSpPr>
            <p:cNvPr id="36" name="Rectangle 114">
              <a:extLst>
                <a:ext uri="{FF2B5EF4-FFF2-40B4-BE49-F238E27FC236}">
                  <a16:creationId xmlns:a16="http://schemas.microsoft.com/office/drawing/2014/main" id="{9C8E1F39-EF24-30FF-AC96-D0931A20A3E7}"/>
                </a:ext>
              </a:extLst>
            </p:cNvPr>
            <p:cNvSpPr>
              <a:spLocks noChangeArrowheads="1"/>
            </p:cNvSpPr>
            <p:nvPr/>
          </p:nvSpPr>
          <p:spPr bwMode="auto">
            <a:xfrm>
              <a:off x="3003551" y="1727200"/>
              <a:ext cx="947738" cy="946150"/>
            </a:xfrm>
            <a:prstGeom prst="ellipse">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115">
              <a:extLst>
                <a:ext uri="{FF2B5EF4-FFF2-40B4-BE49-F238E27FC236}">
                  <a16:creationId xmlns:a16="http://schemas.microsoft.com/office/drawing/2014/main" id="{8EBE260A-A7C0-C496-E0E3-A7D7FBF7F5FB}"/>
                </a:ext>
              </a:extLst>
            </p:cNvPr>
            <p:cNvSpPr>
              <a:spLocks/>
            </p:cNvSpPr>
            <p:nvPr/>
          </p:nvSpPr>
          <p:spPr bwMode="auto">
            <a:xfrm>
              <a:off x="3228334" y="2003015"/>
              <a:ext cx="493254" cy="401122"/>
            </a:xfrm>
            <a:custGeom>
              <a:avLst/>
              <a:gdLst>
                <a:gd name="T0" fmla="*/ 93 w 1317"/>
                <a:gd name="T1" fmla="*/ 1000 h 1069"/>
                <a:gd name="T2" fmla="*/ 220 w 1317"/>
                <a:gd name="T3" fmla="*/ 1045 h 1069"/>
                <a:gd name="T4" fmla="*/ 356 w 1317"/>
                <a:gd name="T5" fmla="*/ 1067 h 1069"/>
                <a:gd name="T6" fmla="*/ 529 w 1317"/>
                <a:gd name="T7" fmla="*/ 1060 h 1069"/>
                <a:gd name="T8" fmla="*/ 712 w 1317"/>
                <a:gd name="T9" fmla="*/ 1008 h 1069"/>
                <a:gd name="T10" fmla="*/ 873 w 1317"/>
                <a:gd name="T11" fmla="*/ 916 h 1069"/>
                <a:gd name="T12" fmla="*/ 1008 w 1317"/>
                <a:gd name="T13" fmla="*/ 789 h 1069"/>
                <a:gd name="T14" fmla="*/ 1107 w 1317"/>
                <a:gd name="T15" fmla="*/ 633 h 1069"/>
                <a:gd name="T16" fmla="*/ 1167 w 1317"/>
                <a:gd name="T17" fmla="*/ 454 h 1069"/>
                <a:gd name="T18" fmla="*/ 1183 w 1317"/>
                <a:gd name="T19" fmla="*/ 290 h 1069"/>
                <a:gd name="T20" fmla="*/ 1247 w 1317"/>
                <a:gd name="T21" fmla="*/ 212 h 1069"/>
                <a:gd name="T22" fmla="*/ 1312 w 1317"/>
                <a:gd name="T23" fmla="*/ 139 h 1069"/>
                <a:gd name="T24" fmla="*/ 1220 w 1317"/>
                <a:gd name="T25" fmla="*/ 160 h 1069"/>
                <a:gd name="T26" fmla="*/ 1163 w 1317"/>
                <a:gd name="T27" fmla="*/ 169 h 1069"/>
                <a:gd name="T28" fmla="*/ 1220 w 1317"/>
                <a:gd name="T29" fmla="*/ 121 h 1069"/>
                <a:gd name="T30" fmla="*/ 1266 w 1317"/>
                <a:gd name="T31" fmla="*/ 62 h 1069"/>
                <a:gd name="T32" fmla="*/ 1245 w 1317"/>
                <a:gd name="T33" fmla="*/ 37 h 1069"/>
                <a:gd name="T34" fmla="*/ 1140 w 1317"/>
                <a:gd name="T35" fmla="*/ 76 h 1069"/>
                <a:gd name="T36" fmla="*/ 1091 w 1317"/>
                <a:gd name="T37" fmla="*/ 67 h 1069"/>
                <a:gd name="T38" fmla="*/ 1035 w 1317"/>
                <a:gd name="T39" fmla="*/ 29 h 1069"/>
                <a:gd name="T40" fmla="*/ 970 w 1317"/>
                <a:gd name="T41" fmla="*/ 6 h 1069"/>
                <a:gd name="T42" fmla="*/ 899 w 1317"/>
                <a:gd name="T43" fmla="*/ 1 h 1069"/>
                <a:gd name="T44" fmla="*/ 833 w 1317"/>
                <a:gd name="T45" fmla="*/ 12 h 1069"/>
                <a:gd name="T46" fmla="*/ 773 w 1317"/>
                <a:gd name="T47" fmla="*/ 40 h 1069"/>
                <a:gd name="T48" fmla="*/ 721 w 1317"/>
                <a:gd name="T49" fmla="*/ 80 h 1069"/>
                <a:gd name="T50" fmla="*/ 682 w 1317"/>
                <a:gd name="T51" fmla="*/ 130 h 1069"/>
                <a:gd name="T52" fmla="*/ 654 w 1317"/>
                <a:gd name="T53" fmla="*/ 190 h 1069"/>
                <a:gd name="T54" fmla="*/ 643 w 1317"/>
                <a:gd name="T55" fmla="*/ 257 h 1069"/>
                <a:gd name="T56" fmla="*/ 649 w 1317"/>
                <a:gd name="T57" fmla="*/ 332 h 1069"/>
                <a:gd name="T58" fmla="*/ 484 w 1317"/>
                <a:gd name="T59" fmla="*/ 302 h 1069"/>
                <a:gd name="T60" fmla="*/ 360 w 1317"/>
                <a:gd name="T61" fmla="*/ 255 h 1069"/>
                <a:gd name="T62" fmla="*/ 246 w 1317"/>
                <a:gd name="T63" fmla="*/ 191 h 1069"/>
                <a:gd name="T64" fmla="*/ 136 w 1317"/>
                <a:gd name="T65" fmla="*/ 97 h 1069"/>
                <a:gd name="T66" fmla="*/ 70 w 1317"/>
                <a:gd name="T67" fmla="*/ 97 h 1069"/>
                <a:gd name="T68" fmla="*/ 55 w 1317"/>
                <a:gd name="T69" fmla="*/ 162 h 1069"/>
                <a:gd name="T70" fmla="*/ 59 w 1317"/>
                <a:gd name="T71" fmla="*/ 230 h 1069"/>
                <a:gd name="T72" fmla="*/ 87 w 1317"/>
                <a:gd name="T73" fmla="*/ 309 h 1069"/>
                <a:gd name="T74" fmla="*/ 153 w 1317"/>
                <a:gd name="T75" fmla="*/ 392 h 1069"/>
                <a:gd name="T76" fmla="*/ 95 w 1317"/>
                <a:gd name="T77" fmla="*/ 393 h 1069"/>
                <a:gd name="T78" fmla="*/ 53 w 1317"/>
                <a:gd name="T79" fmla="*/ 383 h 1069"/>
                <a:gd name="T80" fmla="*/ 73 w 1317"/>
                <a:gd name="T81" fmla="*/ 488 h 1069"/>
                <a:gd name="T82" fmla="*/ 106 w 1317"/>
                <a:gd name="T83" fmla="*/ 545 h 1069"/>
                <a:gd name="T84" fmla="*/ 161 w 1317"/>
                <a:gd name="T85" fmla="*/ 597 h 1069"/>
                <a:gd name="T86" fmla="*/ 247 w 1317"/>
                <a:gd name="T87" fmla="*/ 637 h 1069"/>
                <a:gd name="T88" fmla="*/ 198 w 1317"/>
                <a:gd name="T89" fmla="*/ 652 h 1069"/>
                <a:gd name="T90" fmla="*/ 164 w 1317"/>
                <a:gd name="T91" fmla="*/ 688 h 1069"/>
                <a:gd name="T92" fmla="*/ 227 w 1317"/>
                <a:gd name="T93" fmla="*/ 769 h 1069"/>
                <a:gd name="T94" fmla="*/ 284 w 1317"/>
                <a:gd name="T95" fmla="*/ 807 h 1069"/>
                <a:gd name="T96" fmla="*/ 361 w 1317"/>
                <a:gd name="T97" fmla="*/ 831 h 1069"/>
                <a:gd name="T98" fmla="*/ 352 w 1317"/>
                <a:gd name="T99" fmla="*/ 870 h 1069"/>
                <a:gd name="T100" fmla="*/ 228 w 1317"/>
                <a:gd name="T101" fmla="*/ 929 h 1069"/>
                <a:gd name="T102" fmla="*/ 142 w 1317"/>
                <a:gd name="T103" fmla="*/ 949 h 1069"/>
                <a:gd name="T104" fmla="*/ 43 w 1317"/>
                <a:gd name="T105" fmla="*/ 954 h 10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17" h="1069">
                  <a:moveTo>
                    <a:pt x="0" y="949"/>
                  </a:moveTo>
                  <a:lnTo>
                    <a:pt x="23" y="963"/>
                  </a:lnTo>
                  <a:lnTo>
                    <a:pt x="46" y="976"/>
                  </a:lnTo>
                  <a:lnTo>
                    <a:pt x="69" y="989"/>
                  </a:lnTo>
                  <a:lnTo>
                    <a:pt x="93" y="1000"/>
                  </a:lnTo>
                  <a:lnTo>
                    <a:pt x="118" y="1011"/>
                  </a:lnTo>
                  <a:lnTo>
                    <a:pt x="143" y="1020"/>
                  </a:lnTo>
                  <a:lnTo>
                    <a:pt x="169" y="1029"/>
                  </a:lnTo>
                  <a:lnTo>
                    <a:pt x="194" y="1037"/>
                  </a:lnTo>
                  <a:lnTo>
                    <a:pt x="220" y="1045"/>
                  </a:lnTo>
                  <a:lnTo>
                    <a:pt x="246" y="1051"/>
                  </a:lnTo>
                  <a:lnTo>
                    <a:pt x="274" y="1056"/>
                  </a:lnTo>
                  <a:lnTo>
                    <a:pt x="301" y="1060"/>
                  </a:lnTo>
                  <a:lnTo>
                    <a:pt x="328" y="1064"/>
                  </a:lnTo>
                  <a:lnTo>
                    <a:pt x="356" y="1067"/>
                  </a:lnTo>
                  <a:lnTo>
                    <a:pt x="384" y="1069"/>
                  </a:lnTo>
                  <a:lnTo>
                    <a:pt x="412" y="1069"/>
                  </a:lnTo>
                  <a:lnTo>
                    <a:pt x="452" y="1068"/>
                  </a:lnTo>
                  <a:lnTo>
                    <a:pt x="491" y="1064"/>
                  </a:lnTo>
                  <a:lnTo>
                    <a:pt x="529" y="1060"/>
                  </a:lnTo>
                  <a:lnTo>
                    <a:pt x="567" y="1053"/>
                  </a:lnTo>
                  <a:lnTo>
                    <a:pt x="605" y="1045"/>
                  </a:lnTo>
                  <a:lnTo>
                    <a:pt x="642" y="1034"/>
                  </a:lnTo>
                  <a:lnTo>
                    <a:pt x="677" y="1022"/>
                  </a:lnTo>
                  <a:lnTo>
                    <a:pt x="712" y="1008"/>
                  </a:lnTo>
                  <a:lnTo>
                    <a:pt x="747" y="993"/>
                  </a:lnTo>
                  <a:lnTo>
                    <a:pt x="780" y="975"/>
                  </a:lnTo>
                  <a:lnTo>
                    <a:pt x="812" y="958"/>
                  </a:lnTo>
                  <a:lnTo>
                    <a:pt x="843" y="938"/>
                  </a:lnTo>
                  <a:lnTo>
                    <a:pt x="873" y="916"/>
                  </a:lnTo>
                  <a:lnTo>
                    <a:pt x="903" y="893"/>
                  </a:lnTo>
                  <a:lnTo>
                    <a:pt x="931" y="869"/>
                  </a:lnTo>
                  <a:lnTo>
                    <a:pt x="957" y="843"/>
                  </a:lnTo>
                  <a:lnTo>
                    <a:pt x="983" y="816"/>
                  </a:lnTo>
                  <a:lnTo>
                    <a:pt x="1008" y="789"/>
                  </a:lnTo>
                  <a:lnTo>
                    <a:pt x="1030" y="760"/>
                  </a:lnTo>
                  <a:lnTo>
                    <a:pt x="1052" y="729"/>
                  </a:lnTo>
                  <a:lnTo>
                    <a:pt x="1072" y="698"/>
                  </a:lnTo>
                  <a:lnTo>
                    <a:pt x="1091" y="665"/>
                  </a:lnTo>
                  <a:lnTo>
                    <a:pt x="1107" y="633"/>
                  </a:lnTo>
                  <a:lnTo>
                    <a:pt x="1123" y="598"/>
                  </a:lnTo>
                  <a:lnTo>
                    <a:pt x="1137" y="564"/>
                  </a:lnTo>
                  <a:lnTo>
                    <a:pt x="1148" y="528"/>
                  </a:lnTo>
                  <a:lnTo>
                    <a:pt x="1159" y="491"/>
                  </a:lnTo>
                  <a:lnTo>
                    <a:pt x="1167" y="454"/>
                  </a:lnTo>
                  <a:lnTo>
                    <a:pt x="1175" y="416"/>
                  </a:lnTo>
                  <a:lnTo>
                    <a:pt x="1180" y="377"/>
                  </a:lnTo>
                  <a:lnTo>
                    <a:pt x="1182" y="338"/>
                  </a:lnTo>
                  <a:lnTo>
                    <a:pt x="1183" y="299"/>
                  </a:lnTo>
                  <a:lnTo>
                    <a:pt x="1183" y="290"/>
                  </a:lnTo>
                  <a:lnTo>
                    <a:pt x="1183" y="283"/>
                  </a:lnTo>
                  <a:lnTo>
                    <a:pt x="1183" y="274"/>
                  </a:lnTo>
                  <a:lnTo>
                    <a:pt x="1183" y="267"/>
                  </a:lnTo>
                  <a:lnTo>
                    <a:pt x="1207" y="247"/>
                  </a:lnTo>
                  <a:lnTo>
                    <a:pt x="1247" y="212"/>
                  </a:lnTo>
                  <a:lnTo>
                    <a:pt x="1268" y="192"/>
                  </a:lnTo>
                  <a:lnTo>
                    <a:pt x="1288" y="170"/>
                  </a:lnTo>
                  <a:lnTo>
                    <a:pt x="1297" y="159"/>
                  </a:lnTo>
                  <a:lnTo>
                    <a:pt x="1305" y="149"/>
                  </a:lnTo>
                  <a:lnTo>
                    <a:pt x="1312" y="139"/>
                  </a:lnTo>
                  <a:lnTo>
                    <a:pt x="1317" y="130"/>
                  </a:lnTo>
                  <a:lnTo>
                    <a:pt x="1304" y="135"/>
                  </a:lnTo>
                  <a:lnTo>
                    <a:pt x="1269" y="147"/>
                  </a:lnTo>
                  <a:lnTo>
                    <a:pt x="1246" y="153"/>
                  </a:lnTo>
                  <a:lnTo>
                    <a:pt x="1220" y="160"/>
                  </a:lnTo>
                  <a:lnTo>
                    <a:pt x="1192" y="165"/>
                  </a:lnTo>
                  <a:lnTo>
                    <a:pt x="1164" y="169"/>
                  </a:lnTo>
                  <a:lnTo>
                    <a:pt x="1163" y="170"/>
                  </a:lnTo>
                  <a:lnTo>
                    <a:pt x="1163" y="170"/>
                  </a:lnTo>
                  <a:lnTo>
                    <a:pt x="1163" y="169"/>
                  </a:lnTo>
                  <a:lnTo>
                    <a:pt x="1164" y="169"/>
                  </a:lnTo>
                  <a:lnTo>
                    <a:pt x="1170" y="164"/>
                  </a:lnTo>
                  <a:lnTo>
                    <a:pt x="1183" y="155"/>
                  </a:lnTo>
                  <a:lnTo>
                    <a:pt x="1201" y="140"/>
                  </a:lnTo>
                  <a:lnTo>
                    <a:pt x="1220" y="121"/>
                  </a:lnTo>
                  <a:lnTo>
                    <a:pt x="1230" y="111"/>
                  </a:lnTo>
                  <a:lnTo>
                    <a:pt x="1241" y="99"/>
                  </a:lnTo>
                  <a:lnTo>
                    <a:pt x="1250" y="88"/>
                  </a:lnTo>
                  <a:lnTo>
                    <a:pt x="1258" y="75"/>
                  </a:lnTo>
                  <a:lnTo>
                    <a:pt x="1266" y="62"/>
                  </a:lnTo>
                  <a:lnTo>
                    <a:pt x="1273" y="48"/>
                  </a:lnTo>
                  <a:lnTo>
                    <a:pt x="1278" y="33"/>
                  </a:lnTo>
                  <a:lnTo>
                    <a:pt x="1281" y="19"/>
                  </a:lnTo>
                  <a:lnTo>
                    <a:pt x="1272" y="24"/>
                  </a:lnTo>
                  <a:lnTo>
                    <a:pt x="1245" y="37"/>
                  </a:lnTo>
                  <a:lnTo>
                    <a:pt x="1225" y="45"/>
                  </a:lnTo>
                  <a:lnTo>
                    <a:pt x="1203" y="54"/>
                  </a:lnTo>
                  <a:lnTo>
                    <a:pt x="1178" y="64"/>
                  </a:lnTo>
                  <a:lnTo>
                    <a:pt x="1150" y="73"/>
                  </a:lnTo>
                  <a:lnTo>
                    <a:pt x="1140" y="76"/>
                  </a:lnTo>
                  <a:lnTo>
                    <a:pt x="1130" y="80"/>
                  </a:lnTo>
                  <a:lnTo>
                    <a:pt x="1121" y="83"/>
                  </a:lnTo>
                  <a:lnTo>
                    <a:pt x="1111" y="86"/>
                  </a:lnTo>
                  <a:lnTo>
                    <a:pt x="1101" y="76"/>
                  </a:lnTo>
                  <a:lnTo>
                    <a:pt x="1091" y="67"/>
                  </a:lnTo>
                  <a:lnTo>
                    <a:pt x="1080" y="59"/>
                  </a:lnTo>
                  <a:lnTo>
                    <a:pt x="1070" y="50"/>
                  </a:lnTo>
                  <a:lnTo>
                    <a:pt x="1058" y="43"/>
                  </a:lnTo>
                  <a:lnTo>
                    <a:pt x="1047" y="36"/>
                  </a:lnTo>
                  <a:lnTo>
                    <a:pt x="1035" y="29"/>
                  </a:lnTo>
                  <a:lnTo>
                    <a:pt x="1022" y="23"/>
                  </a:lnTo>
                  <a:lnTo>
                    <a:pt x="1010" y="18"/>
                  </a:lnTo>
                  <a:lnTo>
                    <a:pt x="996" y="14"/>
                  </a:lnTo>
                  <a:lnTo>
                    <a:pt x="984" y="9"/>
                  </a:lnTo>
                  <a:lnTo>
                    <a:pt x="970" y="6"/>
                  </a:lnTo>
                  <a:lnTo>
                    <a:pt x="955" y="4"/>
                  </a:lnTo>
                  <a:lnTo>
                    <a:pt x="942" y="2"/>
                  </a:lnTo>
                  <a:lnTo>
                    <a:pt x="927" y="1"/>
                  </a:lnTo>
                  <a:lnTo>
                    <a:pt x="913" y="0"/>
                  </a:lnTo>
                  <a:lnTo>
                    <a:pt x="899" y="1"/>
                  </a:lnTo>
                  <a:lnTo>
                    <a:pt x="885" y="2"/>
                  </a:lnTo>
                  <a:lnTo>
                    <a:pt x="871" y="3"/>
                  </a:lnTo>
                  <a:lnTo>
                    <a:pt x="859" y="6"/>
                  </a:lnTo>
                  <a:lnTo>
                    <a:pt x="845" y="8"/>
                  </a:lnTo>
                  <a:lnTo>
                    <a:pt x="833" y="12"/>
                  </a:lnTo>
                  <a:lnTo>
                    <a:pt x="820" y="17"/>
                  </a:lnTo>
                  <a:lnTo>
                    <a:pt x="807" y="22"/>
                  </a:lnTo>
                  <a:lnTo>
                    <a:pt x="796" y="27"/>
                  </a:lnTo>
                  <a:lnTo>
                    <a:pt x="784" y="32"/>
                  </a:lnTo>
                  <a:lnTo>
                    <a:pt x="773" y="40"/>
                  </a:lnTo>
                  <a:lnTo>
                    <a:pt x="761" y="46"/>
                  </a:lnTo>
                  <a:lnTo>
                    <a:pt x="751" y="54"/>
                  </a:lnTo>
                  <a:lnTo>
                    <a:pt x="740" y="62"/>
                  </a:lnTo>
                  <a:lnTo>
                    <a:pt x="731" y="70"/>
                  </a:lnTo>
                  <a:lnTo>
                    <a:pt x="721" y="80"/>
                  </a:lnTo>
                  <a:lnTo>
                    <a:pt x="713" y="89"/>
                  </a:lnTo>
                  <a:lnTo>
                    <a:pt x="704" y="98"/>
                  </a:lnTo>
                  <a:lnTo>
                    <a:pt x="696" y="109"/>
                  </a:lnTo>
                  <a:lnTo>
                    <a:pt x="689" y="119"/>
                  </a:lnTo>
                  <a:lnTo>
                    <a:pt x="682" y="130"/>
                  </a:lnTo>
                  <a:lnTo>
                    <a:pt x="675" y="141"/>
                  </a:lnTo>
                  <a:lnTo>
                    <a:pt x="669" y="153"/>
                  </a:lnTo>
                  <a:lnTo>
                    <a:pt x="664" y="165"/>
                  </a:lnTo>
                  <a:lnTo>
                    <a:pt x="658" y="177"/>
                  </a:lnTo>
                  <a:lnTo>
                    <a:pt x="654" y="190"/>
                  </a:lnTo>
                  <a:lnTo>
                    <a:pt x="651" y="203"/>
                  </a:lnTo>
                  <a:lnTo>
                    <a:pt x="648" y="216"/>
                  </a:lnTo>
                  <a:lnTo>
                    <a:pt x="646" y="229"/>
                  </a:lnTo>
                  <a:lnTo>
                    <a:pt x="644" y="243"/>
                  </a:lnTo>
                  <a:lnTo>
                    <a:pt x="643" y="257"/>
                  </a:lnTo>
                  <a:lnTo>
                    <a:pt x="643" y="270"/>
                  </a:lnTo>
                  <a:lnTo>
                    <a:pt x="643" y="286"/>
                  </a:lnTo>
                  <a:lnTo>
                    <a:pt x="644" y="302"/>
                  </a:lnTo>
                  <a:lnTo>
                    <a:pt x="646" y="316"/>
                  </a:lnTo>
                  <a:lnTo>
                    <a:pt x="649" y="332"/>
                  </a:lnTo>
                  <a:lnTo>
                    <a:pt x="628" y="330"/>
                  </a:lnTo>
                  <a:lnTo>
                    <a:pt x="584" y="325"/>
                  </a:lnTo>
                  <a:lnTo>
                    <a:pt x="555" y="318"/>
                  </a:lnTo>
                  <a:lnTo>
                    <a:pt x="521" y="311"/>
                  </a:lnTo>
                  <a:lnTo>
                    <a:pt x="484" y="302"/>
                  </a:lnTo>
                  <a:lnTo>
                    <a:pt x="444" y="289"/>
                  </a:lnTo>
                  <a:lnTo>
                    <a:pt x="425" y="282"/>
                  </a:lnTo>
                  <a:lnTo>
                    <a:pt x="403" y="273"/>
                  </a:lnTo>
                  <a:lnTo>
                    <a:pt x="382" y="265"/>
                  </a:lnTo>
                  <a:lnTo>
                    <a:pt x="360" y="255"/>
                  </a:lnTo>
                  <a:lnTo>
                    <a:pt x="336" y="244"/>
                  </a:lnTo>
                  <a:lnTo>
                    <a:pt x="314" y="233"/>
                  </a:lnTo>
                  <a:lnTo>
                    <a:pt x="291" y="219"/>
                  </a:lnTo>
                  <a:lnTo>
                    <a:pt x="269" y="205"/>
                  </a:lnTo>
                  <a:lnTo>
                    <a:pt x="246" y="191"/>
                  </a:lnTo>
                  <a:lnTo>
                    <a:pt x="224" y="174"/>
                  </a:lnTo>
                  <a:lnTo>
                    <a:pt x="201" y="157"/>
                  </a:lnTo>
                  <a:lnTo>
                    <a:pt x="179" y="138"/>
                  </a:lnTo>
                  <a:lnTo>
                    <a:pt x="157" y="118"/>
                  </a:lnTo>
                  <a:lnTo>
                    <a:pt x="136" y="97"/>
                  </a:lnTo>
                  <a:lnTo>
                    <a:pt x="114" y="75"/>
                  </a:lnTo>
                  <a:lnTo>
                    <a:pt x="94" y="51"/>
                  </a:lnTo>
                  <a:lnTo>
                    <a:pt x="89" y="60"/>
                  </a:lnTo>
                  <a:lnTo>
                    <a:pt x="77" y="82"/>
                  </a:lnTo>
                  <a:lnTo>
                    <a:pt x="70" y="97"/>
                  </a:lnTo>
                  <a:lnTo>
                    <a:pt x="64" y="116"/>
                  </a:lnTo>
                  <a:lnTo>
                    <a:pt x="61" y="127"/>
                  </a:lnTo>
                  <a:lnTo>
                    <a:pt x="59" y="138"/>
                  </a:lnTo>
                  <a:lnTo>
                    <a:pt x="56" y="150"/>
                  </a:lnTo>
                  <a:lnTo>
                    <a:pt x="55" y="162"/>
                  </a:lnTo>
                  <a:lnTo>
                    <a:pt x="54" y="175"/>
                  </a:lnTo>
                  <a:lnTo>
                    <a:pt x="54" y="189"/>
                  </a:lnTo>
                  <a:lnTo>
                    <a:pt x="54" y="202"/>
                  </a:lnTo>
                  <a:lnTo>
                    <a:pt x="56" y="216"/>
                  </a:lnTo>
                  <a:lnTo>
                    <a:pt x="59" y="230"/>
                  </a:lnTo>
                  <a:lnTo>
                    <a:pt x="62" y="245"/>
                  </a:lnTo>
                  <a:lnTo>
                    <a:pt x="66" y="261"/>
                  </a:lnTo>
                  <a:lnTo>
                    <a:pt x="72" y="277"/>
                  </a:lnTo>
                  <a:lnTo>
                    <a:pt x="78" y="292"/>
                  </a:lnTo>
                  <a:lnTo>
                    <a:pt x="87" y="309"/>
                  </a:lnTo>
                  <a:lnTo>
                    <a:pt x="97" y="325"/>
                  </a:lnTo>
                  <a:lnTo>
                    <a:pt x="109" y="342"/>
                  </a:lnTo>
                  <a:lnTo>
                    <a:pt x="121" y="358"/>
                  </a:lnTo>
                  <a:lnTo>
                    <a:pt x="136" y="375"/>
                  </a:lnTo>
                  <a:lnTo>
                    <a:pt x="153" y="392"/>
                  </a:lnTo>
                  <a:lnTo>
                    <a:pt x="171" y="409"/>
                  </a:lnTo>
                  <a:lnTo>
                    <a:pt x="160" y="408"/>
                  </a:lnTo>
                  <a:lnTo>
                    <a:pt x="133" y="403"/>
                  </a:lnTo>
                  <a:lnTo>
                    <a:pt x="115" y="399"/>
                  </a:lnTo>
                  <a:lnTo>
                    <a:pt x="95" y="393"/>
                  </a:lnTo>
                  <a:lnTo>
                    <a:pt x="85" y="390"/>
                  </a:lnTo>
                  <a:lnTo>
                    <a:pt x="74" y="384"/>
                  </a:lnTo>
                  <a:lnTo>
                    <a:pt x="65" y="380"/>
                  </a:lnTo>
                  <a:lnTo>
                    <a:pt x="54" y="374"/>
                  </a:lnTo>
                  <a:lnTo>
                    <a:pt x="53" y="383"/>
                  </a:lnTo>
                  <a:lnTo>
                    <a:pt x="54" y="409"/>
                  </a:lnTo>
                  <a:lnTo>
                    <a:pt x="56" y="425"/>
                  </a:lnTo>
                  <a:lnTo>
                    <a:pt x="61" y="444"/>
                  </a:lnTo>
                  <a:lnTo>
                    <a:pt x="66" y="465"/>
                  </a:lnTo>
                  <a:lnTo>
                    <a:pt x="73" y="488"/>
                  </a:lnTo>
                  <a:lnTo>
                    <a:pt x="78" y="499"/>
                  </a:lnTo>
                  <a:lnTo>
                    <a:pt x="84" y="510"/>
                  </a:lnTo>
                  <a:lnTo>
                    <a:pt x="90" y="522"/>
                  </a:lnTo>
                  <a:lnTo>
                    <a:pt x="97" y="533"/>
                  </a:lnTo>
                  <a:lnTo>
                    <a:pt x="106" y="545"/>
                  </a:lnTo>
                  <a:lnTo>
                    <a:pt x="115" y="556"/>
                  </a:lnTo>
                  <a:lnTo>
                    <a:pt x="125" y="567"/>
                  </a:lnTo>
                  <a:lnTo>
                    <a:pt x="136" y="577"/>
                  </a:lnTo>
                  <a:lnTo>
                    <a:pt x="148" y="588"/>
                  </a:lnTo>
                  <a:lnTo>
                    <a:pt x="161" y="597"/>
                  </a:lnTo>
                  <a:lnTo>
                    <a:pt x="176" y="607"/>
                  </a:lnTo>
                  <a:lnTo>
                    <a:pt x="192" y="615"/>
                  </a:lnTo>
                  <a:lnTo>
                    <a:pt x="208" y="623"/>
                  </a:lnTo>
                  <a:lnTo>
                    <a:pt x="227" y="631"/>
                  </a:lnTo>
                  <a:lnTo>
                    <a:pt x="247" y="637"/>
                  </a:lnTo>
                  <a:lnTo>
                    <a:pt x="268" y="642"/>
                  </a:lnTo>
                  <a:lnTo>
                    <a:pt x="260" y="645"/>
                  </a:lnTo>
                  <a:lnTo>
                    <a:pt x="236" y="650"/>
                  </a:lnTo>
                  <a:lnTo>
                    <a:pt x="219" y="652"/>
                  </a:lnTo>
                  <a:lnTo>
                    <a:pt x="198" y="652"/>
                  </a:lnTo>
                  <a:lnTo>
                    <a:pt x="175" y="651"/>
                  </a:lnTo>
                  <a:lnTo>
                    <a:pt x="149" y="647"/>
                  </a:lnTo>
                  <a:lnTo>
                    <a:pt x="151" y="655"/>
                  </a:lnTo>
                  <a:lnTo>
                    <a:pt x="158" y="675"/>
                  </a:lnTo>
                  <a:lnTo>
                    <a:pt x="164" y="688"/>
                  </a:lnTo>
                  <a:lnTo>
                    <a:pt x="173" y="703"/>
                  </a:lnTo>
                  <a:lnTo>
                    <a:pt x="182" y="719"/>
                  </a:lnTo>
                  <a:lnTo>
                    <a:pt x="195" y="735"/>
                  </a:lnTo>
                  <a:lnTo>
                    <a:pt x="210" y="752"/>
                  </a:lnTo>
                  <a:lnTo>
                    <a:pt x="227" y="769"/>
                  </a:lnTo>
                  <a:lnTo>
                    <a:pt x="237" y="777"/>
                  </a:lnTo>
                  <a:lnTo>
                    <a:pt x="247" y="785"/>
                  </a:lnTo>
                  <a:lnTo>
                    <a:pt x="259" y="793"/>
                  </a:lnTo>
                  <a:lnTo>
                    <a:pt x="270" y="799"/>
                  </a:lnTo>
                  <a:lnTo>
                    <a:pt x="284" y="807"/>
                  </a:lnTo>
                  <a:lnTo>
                    <a:pt x="298" y="813"/>
                  </a:lnTo>
                  <a:lnTo>
                    <a:pt x="311" y="818"/>
                  </a:lnTo>
                  <a:lnTo>
                    <a:pt x="327" y="823"/>
                  </a:lnTo>
                  <a:lnTo>
                    <a:pt x="343" y="828"/>
                  </a:lnTo>
                  <a:lnTo>
                    <a:pt x="361" y="831"/>
                  </a:lnTo>
                  <a:lnTo>
                    <a:pt x="378" y="834"/>
                  </a:lnTo>
                  <a:lnTo>
                    <a:pt x="397" y="836"/>
                  </a:lnTo>
                  <a:lnTo>
                    <a:pt x="390" y="842"/>
                  </a:lnTo>
                  <a:lnTo>
                    <a:pt x="368" y="859"/>
                  </a:lnTo>
                  <a:lnTo>
                    <a:pt x="352" y="870"/>
                  </a:lnTo>
                  <a:lnTo>
                    <a:pt x="333" y="881"/>
                  </a:lnTo>
                  <a:lnTo>
                    <a:pt x="311" y="894"/>
                  </a:lnTo>
                  <a:lnTo>
                    <a:pt x="286" y="906"/>
                  </a:lnTo>
                  <a:lnTo>
                    <a:pt x="259" y="918"/>
                  </a:lnTo>
                  <a:lnTo>
                    <a:pt x="228" y="929"/>
                  </a:lnTo>
                  <a:lnTo>
                    <a:pt x="212" y="934"/>
                  </a:lnTo>
                  <a:lnTo>
                    <a:pt x="196" y="939"/>
                  </a:lnTo>
                  <a:lnTo>
                    <a:pt x="178" y="943"/>
                  </a:lnTo>
                  <a:lnTo>
                    <a:pt x="160" y="946"/>
                  </a:lnTo>
                  <a:lnTo>
                    <a:pt x="142" y="949"/>
                  </a:lnTo>
                  <a:lnTo>
                    <a:pt x="124" y="952"/>
                  </a:lnTo>
                  <a:lnTo>
                    <a:pt x="104" y="953"/>
                  </a:lnTo>
                  <a:lnTo>
                    <a:pt x="84" y="954"/>
                  </a:lnTo>
                  <a:lnTo>
                    <a:pt x="64" y="954"/>
                  </a:lnTo>
                  <a:lnTo>
                    <a:pt x="43" y="954"/>
                  </a:lnTo>
                  <a:lnTo>
                    <a:pt x="22" y="952"/>
                  </a:lnTo>
                  <a:lnTo>
                    <a:pt x="0" y="949"/>
                  </a:lnTo>
                  <a:lnTo>
                    <a:pt x="0" y="94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8" name="Group 37">
            <a:extLst>
              <a:ext uri="{FF2B5EF4-FFF2-40B4-BE49-F238E27FC236}">
                <a16:creationId xmlns:a16="http://schemas.microsoft.com/office/drawing/2014/main" id="{D2165AC9-E0BC-611C-AA86-CAC80C089C27}"/>
              </a:ext>
            </a:extLst>
          </p:cNvPr>
          <p:cNvGrpSpPr/>
          <p:nvPr/>
        </p:nvGrpSpPr>
        <p:grpSpPr>
          <a:xfrm>
            <a:off x="3385726" y="5181567"/>
            <a:ext cx="325832" cy="325286"/>
            <a:chOff x="5361063" y="5166037"/>
            <a:chExt cx="281333" cy="280862"/>
          </a:xfrm>
        </p:grpSpPr>
        <p:sp>
          <p:nvSpPr>
            <p:cNvPr id="39" name="Rectangle 90">
              <a:extLst>
                <a:ext uri="{FF2B5EF4-FFF2-40B4-BE49-F238E27FC236}">
                  <a16:creationId xmlns:a16="http://schemas.microsoft.com/office/drawing/2014/main" id="{E14EAA6A-DDD0-6249-837A-673423F52A57}"/>
                </a:ext>
              </a:extLst>
            </p:cNvPr>
            <p:cNvSpPr>
              <a:spLocks noChangeArrowheads="1"/>
            </p:cNvSpPr>
            <p:nvPr/>
          </p:nvSpPr>
          <p:spPr bwMode="auto">
            <a:xfrm>
              <a:off x="5361063" y="5166037"/>
              <a:ext cx="281333" cy="280862"/>
            </a:xfrm>
            <a:prstGeom prst="ellipse">
              <a:avLst/>
            </a:pr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0" name="AutoShape 83">
              <a:extLst>
                <a:ext uri="{FF2B5EF4-FFF2-40B4-BE49-F238E27FC236}">
                  <a16:creationId xmlns:a16="http://schemas.microsoft.com/office/drawing/2014/main" id="{FE6E6B82-5C43-AB5B-9C21-1AD50DD76282}"/>
                </a:ext>
              </a:extLst>
            </p:cNvPr>
            <p:cNvSpPr>
              <a:spLocks/>
            </p:cNvSpPr>
            <p:nvPr/>
          </p:nvSpPr>
          <p:spPr bwMode="auto">
            <a:xfrm>
              <a:off x="5420336" y="5255276"/>
              <a:ext cx="164590" cy="1080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94"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grpSp>
      <p:sp>
        <p:nvSpPr>
          <p:cNvPr id="44" name="Rectangle 43">
            <a:extLst>
              <a:ext uri="{FF2B5EF4-FFF2-40B4-BE49-F238E27FC236}">
                <a16:creationId xmlns:a16="http://schemas.microsoft.com/office/drawing/2014/main" id="{B26482A8-F271-3FE6-1892-5EAC476831A9}"/>
              </a:ext>
            </a:extLst>
          </p:cNvPr>
          <p:cNvSpPr/>
          <p:nvPr/>
        </p:nvSpPr>
        <p:spPr>
          <a:xfrm>
            <a:off x="1481183" y="3426086"/>
            <a:ext cx="3959988" cy="774764"/>
          </a:xfrm>
          <a:prstGeom prst="rect">
            <a:avLst/>
          </a:prstGeom>
        </p:spPr>
        <p:txBody>
          <a:bodyPr wrap="square">
            <a:spAutoFit/>
          </a:bodyPr>
          <a:lstStyle/>
          <a:p>
            <a:pPr>
              <a:lnSpc>
                <a:spcPts val="1800"/>
              </a:lnSpc>
            </a:pPr>
            <a:r>
              <a:rPr lang="en-US" sz="1300" dirty="0">
                <a:latin typeface="DM Sans" pitchFamily="2" charset="0"/>
                <a:cs typeface="Segoe UI Light" panose="020B0502040204020203" pitchFamily="34" charset="0"/>
              </a:rPr>
              <a:t>A wonderful serenity has taken possession </a:t>
            </a:r>
          </a:p>
          <a:p>
            <a:pPr>
              <a:lnSpc>
                <a:spcPts val="1800"/>
              </a:lnSpc>
            </a:pPr>
            <a:r>
              <a:rPr lang="en-US" sz="1300" dirty="0">
                <a:latin typeface="DM Sans" pitchFamily="2" charset="0"/>
                <a:cs typeface="Segoe UI Light" panose="020B0502040204020203" pitchFamily="34" charset="0"/>
              </a:rPr>
              <a:t>entire soul, like these sweet mornings of spring with my whole heart. </a:t>
            </a:r>
          </a:p>
        </p:txBody>
      </p:sp>
      <p:sp>
        <p:nvSpPr>
          <p:cNvPr id="46" name="TextBox 45">
            <a:extLst>
              <a:ext uri="{FF2B5EF4-FFF2-40B4-BE49-F238E27FC236}">
                <a16:creationId xmlns:a16="http://schemas.microsoft.com/office/drawing/2014/main" id="{9A310EBA-9CF2-3BBA-7F75-22C478079395}"/>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47" name="Straight Connector 46">
            <a:extLst>
              <a:ext uri="{FF2B5EF4-FFF2-40B4-BE49-F238E27FC236}">
                <a16:creationId xmlns:a16="http://schemas.microsoft.com/office/drawing/2014/main" id="{47AFFB44-F7FA-4ED4-BB1D-0DABF9ACA55E}"/>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ABA69E00-4A1D-306C-5FD3-B76A3E280E92}"/>
              </a:ext>
            </a:extLst>
          </p:cNvPr>
          <p:cNvSpPr txBox="1"/>
          <p:nvPr/>
        </p:nvSpPr>
        <p:spPr>
          <a:xfrm>
            <a:off x="1465942" y="1350785"/>
            <a:ext cx="2160807"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Contact</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Us</a:t>
            </a:r>
          </a:p>
        </p:txBody>
      </p:sp>
      <p:sp>
        <p:nvSpPr>
          <p:cNvPr id="59" name="Speech Bubble: Rectangle 58">
            <a:extLst>
              <a:ext uri="{FF2B5EF4-FFF2-40B4-BE49-F238E27FC236}">
                <a16:creationId xmlns:a16="http://schemas.microsoft.com/office/drawing/2014/main" id="{97BCDF65-7A48-3894-CABD-F3F67D4B2F9A}"/>
              </a:ext>
            </a:extLst>
          </p:cNvPr>
          <p:cNvSpPr/>
          <p:nvPr/>
        </p:nvSpPr>
        <p:spPr>
          <a:xfrm>
            <a:off x="8105425" y="4522526"/>
            <a:ext cx="2818082" cy="897933"/>
          </a:xfrm>
          <a:prstGeom prst="wedgeRectCallout">
            <a:avLst>
              <a:gd name="adj1" fmla="val 35677"/>
              <a:gd name="adj2" fmla="val -90581"/>
            </a:avLst>
          </a:prstGeom>
          <a:solidFill>
            <a:schemeClr val="bg1"/>
          </a:solidFill>
          <a:ln>
            <a:noFill/>
          </a:ln>
          <a:effectLst>
            <a:outerShdw blurRad="317500" dist="254000" dir="2700000" algn="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dirty="0"/>
          </a:p>
        </p:txBody>
      </p:sp>
      <p:sp>
        <p:nvSpPr>
          <p:cNvPr id="61" name="Freeform 2">
            <a:extLst>
              <a:ext uri="{FF2B5EF4-FFF2-40B4-BE49-F238E27FC236}">
                <a16:creationId xmlns:a16="http://schemas.microsoft.com/office/drawing/2014/main" id="{BC213262-9140-CFF0-51FC-B948BD2D2E86}"/>
              </a:ext>
            </a:extLst>
          </p:cNvPr>
          <p:cNvSpPr>
            <a:spLocks noChangeArrowheads="1"/>
          </p:cNvSpPr>
          <p:nvPr/>
        </p:nvSpPr>
        <p:spPr bwMode="auto">
          <a:xfrm>
            <a:off x="8623010" y="4817632"/>
            <a:ext cx="231411" cy="352768"/>
          </a:xfrm>
          <a:custGeom>
            <a:avLst/>
            <a:gdLst>
              <a:gd name="T0" fmla="*/ 55786 w 249"/>
              <a:gd name="T1" fmla="*/ 0 h 400"/>
              <a:gd name="T2" fmla="*/ 55786 w 249"/>
              <a:gd name="T3" fmla="*/ 0 h 400"/>
              <a:gd name="T4" fmla="*/ 0 w 249"/>
              <a:gd name="T5" fmla="*/ 56059 h 400"/>
              <a:gd name="T6" fmla="*/ 55786 w 249"/>
              <a:gd name="T7" fmla="*/ 178940 h 400"/>
              <a:gd name="T8" fmla="*/ 110679 w 249"/>
              <a:gd name="T9" fmla="*/ 56059 h 400"/>
              <a:gd name="T10" fmla="*/ 55786 w 249"/>
              <a:gd name="T11" fmla="*/ 0 h 400"/>
              <a:gd name="T12" fmla="*/ 55786 w 249"/>
              <a:gd name="T13" fmla="*/ 87900 h 400"/>
              <a:gd name="T14" fmla="*/ 55786 w 249"/>
              <a:gd name="T15" fmla="*/ 87900 h 400"/>
              <a:gd name="T16" fmla="*/ 23653 w 249"/>
              <a:gd name="T17" fmla="*/ 56059 h 400"/>
              <a:gd name="T18" fmla="*/ 55786 w 249"/>
              <a:gd name="T19" fmla="*/ 24217 h 400"/>
              <a:gd name="T20" fmla="*/ 87026 w 249"/>
              <a:gd name="T21" fmla="*/ 56059 h 400"/>
              <a:gd name="T22" fmla="*/ 55786 w 249"/>
              <a:gd name="T23" fmla="*/ 87900 h 4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49" h="400">
                <a:moveTo>
                  <a:pt x="125" y="0"/>
                </a:moveTo>
                <a:lnTo>
                  <a:pt x="125" y="0"/>
                </a:lnTo>
                <a:cubicBezTo>
                  <a:pt x="53" y="0"/>
                  <a:pt x="0" y="54"/>
                  <a:pt x="0" y="125"/>
                </a:cubicBezTo>
                <a:cubicBezTo>
                  <a:pt x="0" y="240"/>
                  <a:pt x="125" y="399"/>
                  <a:pt x="125" y="399"/>
                </a:cubicBezTo>
                <a:cubicBezTo>
                  <a:pt x="125" y="399"/>
                  <a:pt x="248" y="240"/>
                  <a:pt x="248" y="125"/>
                </a:cubicBezTo>
                <a:cubicBezTo>
                  <a:pt x="248" y="54"/>
                  <a:pt x="195" y="0"/>
                  <a:pt x="125" y="0"/>
                </a:cubicBezTo>
                <a:close/>
                <a:moveTo>
                  <a:pt x="125" y="196"/>
                </a:moveTo>
                <a:lnTo>
                  <a:pt x="125" y="196"/>
                </a:lnTo>
                <a:cubicBezTo>
                  <a:pt x="88" y="196"/>
                  <a:pt x="53" y="160"/>
                  <a:pt x="53" y="125"/>
                </a:cubicBezTo>
                <a:cubicBezTo>
                  <a:pt x="53" y="89"/>
                  <a:pt x="88" y="54"/>
                  <a:pt x="125" y="54"/>
                </a:cubicBezTo>
                <a:cubicBezTo>
                  <a:pt x="159" y="54"/>
                  <a:pt x="195" y="89"/>
                  <a:pt x="195" y="125"/>
                </a:cubicBezTo>
                <a:cubicBezTo>
                  <a:pt x="195" y="160"/>
                  <a:pt x="159" y="196"/>
                  <a:pt x="125" y="196"/>
                </a:cubicBezTo>
                <a:close/>
              </a:path>
            </a:pathLst>
          </a:custGeom>
          <a:solidFill>
            <a:schemeClr val="tx1">
              <a:lumMod val="75000"/>
              <a:lumOff val="25000"/>
            </a:schemeClr>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lIns="34290" tIns="17145" rIns="34290" bIns="17145" anchor="ctr"/>
          <a:lstStyle/>
          <a:p>
            <a:endParaRPr lang="en-US" sz="1400" dirty="0">
              <a:solidFill>
                <a:schemeClr val="bg1"/>
              </a:solidFill>
            </a:endParaRPr>
          </a:p>
        </p:txBody>
      </p:sp>
      <p:sp>
        <p:nvSpPr>
          <p:cNvPr id="62" name="Rectangle 61">
            <a:extLst>
              <a:ext uri="{FF2B5EF4-FFF2-40B4-BE49-F238E27FC236}">
                <a16:creationId xmlns:a16="http://schemas.microsoft.com/office/drawing/2014/main" id="{F7039B8F-C3D0-0538-FA9C-82298F3C5C34}"/>
              </a:ext>
            </a:extLst>
          </p:cNvPr>
          <p:cNvSpPr/>
          <p:nvPr/>
        </p:nvSpPr>
        <p:spPr>
          <a:xfrm flipH="1">
            <a:off x="8977423" y="4969827"/>
            <a:ext cx="1642554" cy="261610"/>
          </a:xfrm>
          <a:prstGeom prst="rect">
            <a:avLst/>
          </a:prstGeom>
        </p:spPr>
        <p:txBody>
          <a:bodyPr wrap="square">
            <a:spAutoFit/>
          </a:bodyPr>
          <a:lstStyle/>
          <a:p>
            <a:pPr>
              <a:spcBef>
                <a:spcPts val="1200"/>
              </a:spcBef>
            </a:pPr>
            <a:r>
              <a:rPr lang="en-US" sz="1100" dirty="0" err="1">
                <a:solidFill>
                  <a:schemeClr val="tx1">
                    <a:lumMod val="75000"/>
                    <a:lumOff val="25000"/>
                  </a:schemeClr>
                </a:solidFill>
                <a:latin typeface="DM Sans" pitchFamily="2" charset="0"/>
                <a:cs typeface="Segoe UI" panose="020B0502040204020203" pitchFamily="34" charset="0"/>
              </a:rPr>
              <a:t>brooklyn</a:t>
            </a:r>
            <a:r>
              <a:rPr lang="en-US" sz="1100" dirty="0">
                <a:solidFill>
                  <a:schemeClr val="tx1">
                    <a:lumMod val="75000"/>
                    <a:lumOff val="25000"/>
                  </a:schemeClr>
                </a:solidFill>
                <a:latin typeface="DM Sans" pitchFamily="2" charset="0"/>
                <a:cs typeface="Segoe UI" panose="020B0502040204020203" pitchFamily="34" charset="0"/>
              </a:rPr>
              <a:t> street, 123</a:t>
            </a:r>
          </a:p>
        </p:txBody>
      </p:sp>
      <p:sp>
        <p:nvSpPr>
          <p:cNvPr id="63" name="TextBox 62">
            <a:extLst>
              <a:ext uri="{FF2B5EF4-FFF2-40B4-BE49-F238E27FC236}">
                <a16:creationId xmlns:a16="http://schemas.microsoft.com/office/drawing/2014/main" id="{06153CB4-EAA7-EC78-4ACF-137F4431E0E4}"/>
              </a:ext>
            </a:extLst>
          </p:cNvPr>
          <p:cNvSpPr txBox="1"/>
          <p:nvPr/>
        </p:nvSpPr>
        <p:spPr>
          <a:xfrm>
            <a:off x="8977423" y="4736277"/>
            <a:ext cx="966931" cy="323164"/>
          </a:xfrm>
          <a:prstGeom prst="rect">
            <a:avLst/>
          </a:prstGeom>
          <a:noFill/>
        </p:spPr>
        <p:txBody>
          <a:bodyPr wrap="none" rtlCol="0">
            <a:spAutoFit/>
          </a:bodyPr>
          <a:lstStyle/>
          <a:p>
            <a:r>
              <a:rPr lang="en-US" sz="1500" dirty="0">
                <a:solidFill>
                  <a:schemeClr val="tx1">
                    <a:lumMod val="75000"/>
                    <a:lumOff val="25000"/>
                  </a:schemeClr>
                </a:solidFill>
                <a:latin typeface="Poppins" panose="00000500000000000000" pitchFamily="2" charset="0"/>
                <a:ea typeface="Lato Heavy" panose="020F0502020204030203" pitchFamily="34" charset="0"/>
                <a:cs typeface="Poppins" panose="00000500000000000000" pitchFamily="2" charset="0"/>
              </a:rPr>
              <a:t>Address</a:t>
            </a:r>
            <a:endParaRPr lang="id-ID" sz="1500" dirty="0">
              <a:solidFill>
                <a:schemeClr val="tx1">
                  <a:lumMod val="75000"/>
                  <a:lumOff val="25000"/>
                </a:schemeClr>
              </a:solidFill>
              <a:latin typeface="Poppins" panose="00000500000000000000" pitchFamily="2" charset="0"/>
              <a:ea typeface="Lato Heavy" panose="020F0502020204030203" pitchFamily="34" charset="0"/>
              <a:cs typeface="Poppins" panose="00000500000000000000" pitchFamily="2" charset="0"/>
            </a:endParaRPr>
          </a:p>
        </p:txBody>
      </p:sp>
    </p:spTree>
    <p:extLst>
      <p:ext uri="{BB962C8B-B14F-4D97-AF65-F5344CB8AC3E}">
        <p14:creationId xmlns:p14="http://schemas.microsoft.com/office/powerpoint/2010/main" val="46278793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3053;p173">
            <a:extLst>
              <a:ext uri="{FF2B5EF4-FFF2-40B4-BE49-F238E27FC236}">
                <a16:creationId xmlns:a16="http://schemas.microsoft.com/office/drawing/2014/main" id="{8B84DE02-42B3-6035-1E00-8D19F0A7C5CE}"/>
              </a:ext>
            </a:extLst>
          </p:cNvPr>
          <p:cNvSpPr txBox="1"/>
          <p:nvPr/>
        </p:nvSpPr>
        <p:spPr>
          <a:xfrm>
            <a:off x="4685337" y="3742514"/>
            <a:ext cx="2838260" cy="408189"/>
          </a:xfrm>
          <a:prstGeom prst="rect">
            <a:avLst/>
          </a:prstGeom>
          <a:noFill/>
          <a:ln>
            <a:noFill/>
          </a:ln>
        </p:spPr>
        <p:txBody>
          <a:bodyPr spcFirstLastPara="1" wrap="square" lIns="45700" tIns="45700" rIns="45700" bIns="45700" anchor="ctr" anchorCtr="0">
            <a:noAutofit/>
          </a:bodyPr>
          <a:lstStyle/>
          <a:p>
            <a:pPr marL="0" marR="0" lvl="0" indent="0" algn="ctr" rtl="0">
              <a:lnSpc>
                <a:spcPct val="120000"/>
              </a:lnSpc>
              <a:spcBef>
                <a:spcPts val="0"/>
              </a:spcBef>
              <a:spcAft>
                <a:spcPts val="0"/>
              </a:spcAft>
              <a:buClr>
                <a:srgbClr val="FFFFFF"/>
              </a:buClr>
              <a:buSzPts val="3000"/>
              <a:buFont typeface="Helvetica Neue Light"/>
              <a:buNone/>
            </a:pPr>
            <a:r>
              <a:rPr lang="en-US" sz="1400" b="0" i="0" u="none" strike="noStrike" cap="none" dirty="0">
                <a:solidFill>
                  <a:schemeClr val="tx1">
                    <a:lumMod val="75000"/>
                    <a:lumOff val="25000"/>
                  </a:schemeClr>
                </a:solidFill>
                <a:latin typeface="Poppins" panose="00000500000000000000" pitchFamily="2" charset="0"/>
                <a:ea typeface="Helvetica Neue Light"/>
                <a:cs typeface="Poppins" panose="00000500000000000000" pitchFamily="2" charset="0"/>
                <a:sym typeface="Helvetica Neue Light"/>
              </a:rPr>
              <a:t>www.example.com</a:t>
            </a:r>
            <a:endParaRPr lang="en-US" sz="1400" dirty="0">
              <a:solidFill>
                <a:schemeClr val="tx1">
                  <a:lumMod val="75000"/>
                  <a:lumOff val="25000"/>
                </a:schemeClr>
              </a:solidFill>
              <a:latin typeface="Poppins" panose="00000500000000000000" pitchFamily="2" charset="0"/>
              <a:cs typeface="Poppins" panose="00000500000000000000" pitchFamily="2" charset="0"/>
            </a:endParaRPr>
          </a:p>
        </p:txBody>
      </p:sp>
      <p:grpSp>
        <p:nvGrpSpPr>
          <p:cNvPr id="45" name="Group 44">
            <a:extLst>
              <a:ext uri="{FF2B5EF4-FFF2-40B4-BE49-F238E27FC236}">
                <a16:creationId xmlns:a16="http://schemas.microsoft.com/office/drawing/2014/main" id="{EE0D7581-E4E1-310B-2D7D-A38F1508271E}"/>
              </a:ext>
            </a:extLst>
          </p:cNvPr>
          <p:cNvGrpSpPr/>
          <p:nvPr/>
        </p:nvGrpSpPr>
        <p:grpSpPr>
          <a:xfrm>
            <a:off x="3677673" y="2822570"/>
            <a:ext cx="592314" cy="592314"/>
            <a:chOff x="3065901" y="2975816"/>
            <a:chExt cx="788370" cy="788370"/>
          </a:xfrm>
        </p:grpSpPr>
        <p:sp>
          <p:nvSpPr>
            <p:cNvPr id="18" name="Oval 17">
              <a:extLst>
                <a:ext uri="{FF2B5EF4-FFF2-40B4-BE49-F238E27FC236}">
                  <a16:creationId xmlns:a16="http://schemas.microsoft.com/office/drawing/2014/main" id="{439F5EC5-2639-4024-521E-B4AE984EFF6B}"/>
                </a:ext>
              </a:extLst>
            </p:cNvPr>
            <p:cNvSpPr/>
            <p:nvPr/>
          </p:nvSpPr>
          <p:spPr>
            <a:xfrm>
              <a:off x="3065901" y="2975816"/>
              <a:ext cx="788370" cy="788370"/>
            </a:xfrm>
            <a:prstGeom prst="ellipse">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Google Shape;3055;p173">
              <a:extLst>
                <a:ext uri="{FF2B5EF4-FFF2-40B4-BE49-F238E27FC236}">
                  <a16:creationId xmlns:a16="http://schemas.microsoft.com/office/drawing/2014/main" id="{7D41520A-7AEA-15FD-96EE-92CDF6ECBDE4}"/>
                </a:ext>
              </a:extLst>
            </p:cNvPr>
            <p:cNvSpPr/>
            <p:nvPr/>
          </p:nvSpPr>
          <p:spPr>
            <a:xfrm>
              <a:off x="3234259" y="3185865"/>
              <a:ext cx="451654" cy="368273"/>
            </a:xfrm>
            <a:custGeom>
              <a:avLst/>
              <a:gdLst/>
              <a:ahLst/>
              <a:cxnLst/>
              <a:rect l="0" t="0" r="0" b="0"/>
              <a:pathLst>
                <a:path w="21600" h="21422" extrusionOk="0">
                  <a:moveTo>
                    <a:pt x="21600" y="2714"/>
                  </a:moveTo>
                  <a:cubicBezTo>
                    <a:pt x="20877" y="3044"/>
                    <a:pt x="20109" y="3319"/>
                    <a:pt x="19341" y="3484"/>
                  </a:cubicBezTo>
                  <a:cubicBezTo>
                    <a:pt x="19295" y="3484"/>
                    <a:pt x="19250" y="3484"/>
                    <a:pt x="19205" y="3539"/>
                  </a:cubicBezTo>
                  <a:cubicBezTo>
                    <a:pt x="19205" y="3539"/>
                    <a:pt x="19205" y="3484"/>
                    <a:pt x="19205" y="3484"/>
                  </a:cubicBezTo>
                  <a:cubicBezTo>
                    <a:pt x="19250" y="3429"/>
                    <a:pt x="19295" y="3429"/>
                    <a:pt x="19341" y="3374"/>
                  </a:cubicBezTo>
                  <a:cubicBezTo>
                    <a:pt x="20154" y="2714"/>
                    <a:pt x="20787" y="1670"/>
                    <a:pt x="21058" y="516"/>
                  </a:cubicBezTo>
                  <a:cubicBezTo>
                    <a:pt x="20922" y="626"/>
                    <a:pt x="20787" y="680"/>
                    <a:pt x="20606" y="790"/>
                  </a:cubicBezTo>
                  <a:cubicBezTo>
                    <a:pt x="19883" y="1230"/>
                    <a:pt x="19069" y="1560"/>
                    <a:pt x="18301" y="1780"/>
                  </a:cubicBezTo>
                  <a:cubicBezTo>
                    <a:pt x="17533" y="735"/>
                    <a:pt x="16449" y="131"/>
                    <a:pt x="15319" y="21"/>
                  </a:cubicBezTo>
                  <a:cubicBezTo>
                    <a:pt x="14370" y="-89"/>
                    <a:pt x="13376" y="241"/>
                    <a:pt x="12562" y="845"/>
                  </a:cubicBezTo>
                  <a:cubicBezTo>
                    <a:pt x="12291" y="1010"/>
                    <a:pt x="12065" y="1285"/>
                    <a:pt x="11885" y="1505"/>
                  </a:cubicBezTo>
                  <a:cubicBezTo>
                    <a:pt x="11749" y="1670"/>
                    <a:pt x="11659" y="1780"/>
                    <a:pt x="11523" y="1945"/>
                  </a:cubicBezTo>
                  <a:cubicBezTo>
                    <a:pt x="10619" y="3264"/>
                    <a:pt x="10258" y="5077"/>
                    <a:pt x="10619" y="6726"/>
                  </a:cubicBezTo>
                  <a:cubicBezTo>
                    <a:pt x="10303" y="6726"/>
                    <a:pt x="9987" y="6671"/>
                    <a:pt x="9715" y="6671"/>
                  </a:cubicBezTo>
                  <a:cubicBezTo>
                    <a:pt x="9264" y="6616"/>
                    <a:pt x="8857" y="6506"/>
                    <a:pt x="8450" y="6397"/>
                  </a:cubicBezTo>
                  <a:cubicBezTo>
                    <a:pt x="6326" y="5847"/>
                    <a:pt x="4338" y="4528"/>
                    <a:pt x="2756" y="2714"/>
                  </a:cubicBezTo>
                  <a:cubicBezTo>
                    <a:pt x="2305" y="2164"/>
                    <a:pt x="1853" y="1615"/>
                    <a:pt x="1491" y="955"/>
                  </a:cubicBezTo>
                  <a:cubicBezTo>
                    <a:pt x="271" y="3539"/>
                    <a:pt x="949" y="6891"/>
                    <a:pt x="3073" y="8430"/>
                  </a:cubicBezTo>
                  <a:cubicBezTo>
                    <a:pt x="2305" y="8265"/>
                    <a:pt x="1536" y="7990"/>
                    <a:pt x="813" y="7606"/>
                  </a:cubicBezTo>
                  <a:cubicBezTo>
                    <a:pt x="768" y="10299"/>
                    <a:pt x="2440" y="12717"/>
                    <a:pt x="4609" y="13157"/>
                  </a:cubicBezTo>
                  <a:cubicBezTo>
                    <a:pt x="3886" y="13267"/>
                    <a:pt x="3118" y="13267"/>
                    <a:pt x="2395" y="13157"/>
                  </a:cubicBezTo>
                  <a:cubicBezTo>
                    <a:pt x="2982" y="15300"/>
                    <a:pt x="4564" y="16839"/>
                    <a:pt x="6507" y="16894"/>
                  </a:cubicBezTo>
                  <a:cubicBezTo>
                    <a:pt x="4564" y="18378"/>
                    <a:pt x="2305" y="19203"/>
                    <a:pt x="0" y="19148"/>
                  </a:cubicBezTo>
                  <a:cubicBezTo>
                    <a:pt x="1853" y="20522"/>
                    <a:pt x="3931" y="21291"/>
                    <a:pt x="6100" y="21401"/>
                  </a:cubicBezTo>
                  <a:cubicBezTo>
                    <a:pt x="7863" y="21511"/>
                    <a:pt x="9625" y="21181"/>
                    <a:pt x="11297" y="20412"/>
                  </a:cubicBezTo>
                  <a:cubicBezTo>
                    <a:pt x="12833" y="19697"/>
                    <a:pt x="14279" y="18598"/>
                    <a:pt x="15500" y="17224"/>
                  </a:cubicBezTo>
                  <a:cubicBezTo>
                    <a:pt x="16720" y="15850"/>
                    <a:pt x="17714" y="14201"/>
                    <a:pt x="18392" y="12387"/>
                  </a:cubicBezTo>
                  <a:cubicBezTo>
                    <a:pt x="19115" y="10519"/>
                    <a:pt x="19521" y="8485"/>
                    <a:pt x="19567" y="6396"/>
                  </a:cubicBezTo>
                  <a:cubicBezTo>
                    <a:pt x="19567" y="6122"/>
                    <a:pt x="19567" y="5847"/>
                    <a:pt x="19567" y="5572"/>
                  </a:cubicBezTo>
                  <a:cubicBezTo>
                    <a:pt x="19567" y="5462"/>
                    <a:pt x="19567" y="5352"/>
                    <a:pt x="19567" y="5187"/>
                  </a:cubicBezTo>
                  <a:cubicBezTo>
                    <a:pt x="20425" y="4803"/>
                    <a:pt x="21148" y="3868"/>
                    <a:pt x="21600" y="2714"/>
                  </a:cubicBezTo>
                  <a:close/>
                </a:path>
              </a:pathLst>
            </a:custGeom>
            <a:solidFill>
              <a:srgbClr val="FFFFFF"/>
            </a:solidFill>
            <a:ln>
              <a:noFill/>
            </a:ln>
          </p:spPr>
          <p:txBody>
            <a:bodyPr spcFirstLastPara="1" wrap="square" lIns="38100" tIns="38100" rIns="38100" bIns="38100" anchor="ctr" anchorCtr="0">
              <a:noAutofit/>
            </a:bodyPr>
            <a:lstStyle/>
            <a:p>
              <a:pPr marL="0" marR="0" lvl="0" indent="0" algn="ctr" rtl="0">
                <a:lnSpc>
                  <a:spcPct val="100000"/>
                </a:lnSpc>
                <a:spcBef>
                  <a:spcPts val="0"/>
                </a:spcBef>
                <a:spcAft>
                  <a:spcPts val="0"/>
                </a:spcAft>
                <a:buClr>
                  <a:srgbClr val="FFFFFF"/>
                </a:buClr>
                <a:buSzPts val="3000"/>
                <a:buFont typeface="Gill Sans"/>
                <a:buNone/>
              </a:pPr>
              <a:endParaRPr sz="3000" b="0" i="0" u="none" strike="noStrike" cap="none">
                <a:solidFill>
                  <a:srgbClr val="FFFFFF"/>
                </a:solidFill>
                <a:latin typeface="Gill Sans"/>
                <a:ea typeface="Gill Sans"/>
                <a:cs typeface="Gill Sans"/>
                <a:sym typeface="Gill Sans"/>
              </a:endParaRPr>
            </a:p>
          </p:txBody>
        </p:sp>
      </p:grpSp>
      <p:grpSp>
        <p:nvGrpSpPr>
          <p:cNvPr id="43" name="Group 42">
            <a:extLst>
              <a:ext uri="{FF2B5EF4-FFF2-40B4-BE49-F238E27FC236}">
                <a16:creationId xmlns:a16="http://schemas.microsoft.com/office/drawing/2014/main" id="{605890D7-574E-ECBD-17E5-7D63BE31EAE5}"/>
              </a:ext>
            </a:extLst>
          </p:cNvPr>
          <p:cNvGrpSpPr/>
          <p:nvPr/>
        </p:nvGrpSpPr>
        <p:grpSpPr>
          <a:xfrm>
            <a:off x="4526541" y="2822570"/>
            <a:ext cx="592314" cy="592314"/>
            <a:chOff x="4003161" y="2975816"/>
            <a:chExt cx="788370" cy="788370"/>
          </a:xfrm>
        </p:grpSpPr>
        <p:sp>
          <p:nvSpPr>
            <p:cNvPr id="19" name="Oval 18">
              <a:extLst>
                <a:ext uri="{FF2B5EF4-FFF2-40B4-BE49-F238E27FC236}">
                  <a16:creationId xmlns:a16="http://schemas.microsoft.com/office/drawing/2014/main" id="{71FB9438-2147-3CC3-F27E-2FA0F0116F8C}"/>
                </a:ext>
              </a:extLst>
            </p:cNvPr>
            <p:cNvSpPr/>
            <p:nvPr/>
          </p:nvSpPr>
          <p:spPr>
            <a:xfrm>
              <a:off x="4003161" y="2975816"/>
              <a:ext cx="788370" cy="788370"/>
            </a:xfrm>
            <a:prstGeom prst="ellipse">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Google Shape;3056;p173">
              <a:extLst>
                <a:ext uri="{FF2B5EF4-FFF2-40B4-BE49-F238E27FC236}">
                  <a16:creationId xmlns:a16="http://schemas.microsoft.com/office/drawing/2014/main" id="{B8200922-7967-1340-2561-38EBFC33CEE4}"/>
                </a:ext>
              </a:extLst>
            </p:cNvPr>
            <p:cNvSpPr/>
            <p:nvPr/>
          </p:nvSpPr>
          <p:spPr>
            <a:xfrm>
              <a:off x="4289157" y="3143229"/>
              <a:ext cx="216378" cy="453545"/>
            </a:xfrm>
            <a:custGeom>
              <a:avLst/>
              <a:gdLst/>
              <a:ahLst/>
              <a:cxnLst/>
              <a:rect l="0" t="0" r="0" b="0"/>
              <a:pathLst>
                <a:path w="21600" h="21600" extrusionOk="0">
                  <a:moveTo>
                    <a:pt x="5754" y="21600"/>
                  </a:moveTo>
                  <a:lnTo>
                    <a:pt x="14054" y="21600"/>
                  </a:lnTo>
                  <a:lnTo>
                    <a:pt x="14054" y="11070"/>
                  </a:lnTo>
                  <a:lnTo>
                    <a:pt x="21128" y="11070"/>
                  </a:lnTo>
                  <a:lnTo>
                    <a:pt x="21600" y="7380"/>
                  </a:lnTo>
                  <a:lnTo>
                    <a:pt x="14054" y="7380"/>
                  </a:lnTo>
                  <a:cubicBezTo>
                    <a:pt x="14054" y="7380"/>
                    <a:pt x="14054" y="5535"/>
                    <a:pt x="14054" y="4815"/>
                  </a:cubicBezTo>
                  <a:cubicBezTo>
                    <a:pt x="14054" y="3960"/>
                    <a:pt x="14903" y="3600"/>
                    <a:pt x="16601" y="3600"/>
                  </a:cubicBezTo>
                  <a:cubicBezTo>
                    <a:pt x="18016" y="3600"/>
                    <a:pt x="21600" y="3600"/>
                    <a:pt x="21600" y="3600"/>
                  </a:cubicBezTo>
                  <a:lnTo>
                    <a:pt x="21600" y="0"/>
                  </a:lnTo>
                  <a:cubicBezTo>
                    <a:pt x="21600" y="0"/>
                    <a:pt x="16318" y="0"/>
                    <a:pt x="15186" y="0"/>
                  </a:cubicBezTo>
                  <a:cubicBezTo>
                    <a:pt x="8300" y="0"/>
                    <a:pt x="5659" y="1215"/>
                    <a:pt x="5659" y="3960"/>
                  </a:cubicBezTo>
                  <a:cubicBezTo>
                    <a:pt x="5659" y="6345"/>
                    <a:pt x="5659" y="7380"/>
                    <a:pt x="5659" y="7380"/>
                  </a:cubicBezTo>
                  <a:lnTo>
                    <a:pt x="0" y="7380"/>
                  </a:lnTo>
                  <a:lnTo>
                    <a:pt x="0" y="11115"/>
                  </a:lnTo>
                  <a:lnTo>
                    <a:pt x="5659" y="11115"/>
                  </a:lnTo>
                  <a:lnTo>
                    <a:pt x="5659" y="21600"/>
                  </a:lnTo>
                  <a:close/>
                </a:path>
              </a:pathLst>
            </a:custGeom>
            <a:solidFill>
              <a:srgbClr val="FFFFFF"/>
            </a:solidFill>
            <a:ln>
              <a:noFill/>
            </a:ln>
          </p:spPr>
          <p:txBody>
            <a:bodyPr spcFirstLastPara="1" wrap="square" lIns="38100" tIns="38100" rIns="38100" bIns="38100" anchor="ctr" anchorCtr="0">
              <a:noAutofit/>
            </a:bodyPr>
            <a:lstStyle/>
            <a:p>
              <a:pPr marL="0" marR="0" lvl="0" indent="0" algn="ctr" rtl="0">
                <a:lnSpc>
                  <a:spcPct val="100000"/>
                </a:lnSpc>
                <a:spcBef>
                  <a:spcPts val="0"/>
                </a:spcBef>
                <a:spcAft>
                  <a:spcPts val="0"/>
                </a:spcAft>
                <a:buClr>
                  <a:srgbClr val="FFFFFF"/>
                </a:buClr>
                <a:buSzPts val="3000"/>
                <a:buFont typeface="Gill Sans"/>
                <a:buNone/>
              </a:pPr>
              <a:endParaRPr sz="3000" b="0" i="0" u="none" strike="noStrike" cap="none">
                <a:solidFill>
                  <a:srgbClr val="FFFFFF"/>
                </a:solidFill>
                <a:latin typeface="Gill Sans"/>
                <a:ea typeface="Gill Sans"/>
                <a:cs typeface="Gill Sans"/>
                <a:sym typeface="Gill Sans"/>
              </a:endParaRPr>
            </a:p>
          </p:txBody>
        </p:sp>
      </p:grpSp>
      <p:grpSp>
        <p:nvGrpSpPr>
          <p:cNvPr id="25" name="Group 24">
            <a:extLst>
              <a:ext uri="{FF2B5EF4-FFF2-40B4-BE49-F238E27FC236}">
                <a16:creationId xmlns:a16="http://schemas.microsoft.com/office/drawing/2014/main" id="{0E92AA7F-76BC-E2A0-7CB9-81A558096B56}"/>
              </a:ext>
            </a:extLst>
          </p:cNvPr>
          <p:cNvGrpSpPr/>
          <p:nvPr/>
        </p:nvGrpSpPr>
        <p:grpSpPr>
          <a:xfrm>
            <a:off x="7073145" y="2822570"/>
            <a:ext cx="592314" cy="592314"/>
            <a:chOff x="6860661" y="2975816"/>
            <a:chExt cx="788370" cy="788370"/>
          </a:xfrm>
        </p:grpSpPr>
        <p:sp>
          <p:nvSpPr>
            <p:cNvPr id="22" name="Oval 21">
              <a:extLst>
                <a:ext uri="{FF2B5EF4-FFF2-40B4-BE49-F238E27FC236}">
                  <a16:creationId xmlns:a16="http://schemas.microsoft.com/office/drawing/2014/main" id="{6B8865B2-296A-0977-7AE7-1127FF651F30}"/>
                </a:ext>
              </a:extLst>
            </p:cNvPr>
            <p:cNvSpPr/>
            <p:nvPr/>
          </p:nvSpPr>
          <p:spPr>
            <a:xfrm>
              <a:off x="6860661" y="2975816"/>
              <a:ext cx="788370" cy="788370"/>
            </a:xfrm>
            <a:prstGeom prst="ellipse">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Google Shape;3057;p173">
              <a:extLst>
                <a:ext uri="{FF2B5EF4-FFF2-40B4-BE49-F238E27FC236}">
                  <a16:creationId xmlns:a16="http://schemas.microsoft.com/office/drawing/2014/main" id="{39E1877A-F428-7402-7FD5-C44F7D4BCF48}"/>
                </a:ext>
              </a:extLst>
            </p:cNvPr>
            <p:cNvSpPr/>
            <p:nvPr/>
          </p:nvSpPr>
          <p:spPr>
            <a:xfrm>
              <a:off x="7028044" y="3211136"/>
              <a:ext cx="453604" cy="317730"/>
            </a:xfrm>
            <a:custGeom>
              <a:avLst/>
              <a:gdLst/>
              <a:ahLst/>
              <a:cxnLst/>
              <a:rect l="0" t="0" r="0" b="0"/>
              <a:pathLst>
                <a:path w="21513" h="21489" extrusionOk="0">
                  <a:moveTo>
                    <a:pt x="20123" y="1342"/>
                  </a:moveTo>
                  <a:cubicBezTo>
                    <a:pt x="19675" y="895"/>
                    <a:pt x="19406" y="511"/>
                    <a:pt x="18286" y="320"/>
                  </a:cubicBezTo>
                  <a:cubicBezTo>
                    <a:pt x="16628" y="64"/>
                    <a:pt x="13715" y="0"/>
                    <a:pt x="10757" y="0"/>
                  </a:cubicBezTo>
                  <a:cubicBezTo>
                    <a:pt x="7799" y="0"/>
                    <a:pt x="4886" y="64"/>
                    <a:pt x="3228" y="320"/>
                  </a:cubicBezTo>
                  <a:cubicBezTo>
                    <a:pt x="2108" y="511"/>
                    <a:pt x="1839" y="831"/>
                    <a:pt x="1391" y="1342"/>
                  </a:cubicBezTo>
                  <a:cubicBezTo>
                    <a:pt x="943" y="1789"/>
                    <a:pt x="-43" y="3451"/>
                    <a:pt x="2" y="10736"/>
                  </a:cubicBezTo>
                  <a:cubicBezTo>
                    <a:pt x="91" y="18405"/>
                    <a:pt x="943" y="19747"/>
                    <a:pt x="1391" y="20194"/>
                  </a:cubicBezTo>
                  <a:cubicBezTo>
                    <a:pt x="1839" y="20641"/>
                    <a:pt x="2377" y="21025"/>
                    <a:pt x="3228" y="21153"/>
                  </a:cubicBezTo>
                  <a:cubicBezTo>
                    <a:pt x="5783" y="21536"/>
                    <a:pt x="9054" y="21472"/>
                    <a:pt x="10757" y="21472"/>
                  </a:cubicBezTo>
                  <a:cubicBezTo>
                    <a:pt x="12460" y="21472"/>
                    <a:pt x="15731" y="21600"/>
                    <a:pt x="18286" y="21153"/>
                  </a:cubicBezTo>
                  <a:cubicBezTo>
                    <a:pt x="19137" y="21025"/>
                    <a:pt x="19675" y="20641"/>
                    <a:pt x="20123" y="20194"/>
                  </a:cubicBezTo>
                  <a:cubicBezTo>
                    <a:pt x="20526" y="19747"/>
                    <a:pt x="21423" y="18405"/>
                    <a:pt x="21512" y="10736"/>
                  </a:cubicBezTo>
                  <a:cubicBezTo>
                    <a:pt x="21557" y="3451"/>
                    <a:pt x="20526" y="1853"/>
                    <a:pt x="20123" y="1342"/>
                  </a:cubicBezTo>
                  <a:close/>
                  <a:moveTo>
                    <a:pt x="8561" y="15465"/>
                  </a:moveTo>
                  <a:lnTo>
                    <a:pt x="8561" y="6263"/>
                  </a:lnTo>
                  <a:cubicBezTo>
                    <a:pt x="8561" y="6263"/>
                    <a:pt x="14252" y="10864"/>
                    <a:pt x="14208" y="10864"/>
                  </a:cubicBezTo>
                  <a:cubicBezTo>
                    <a:pt x="14118" y="10800"/>
                    <a:pt x="8561" y="15465"/>
                    <a:pt x="8561" y="15465"/>
                  </a:cubicBezTo>
                  <a:close/>
                </a:path>
              </a:pathLst>
            </a:custGeom>
            <a:solidFill>
              <a:srgbClr val="FFFFFF"/>
            </a:solidFill>
            <a:ln>
              <a:noFill/>
            </a:ln>
          </p:spPr>
          <p:txBody>
            <a:bodyPr spcFirstLastPara="1" wrap="square" lIns="38100" tIns="38100" rIns="38100" bIns="38100" anchor="ctr" anchorCtr="0">
              <a:noAutofit/>
            </a:bodyPr>
            <a:lstStyle/>
            <a:p>
              <a:pPr marL="0" marR="0" lvl="0" indent="0" algn="ctr" rtl="0">
                <a:lnSpc>
                  <a:spcPct val="100000"/>
                </a:lnSpc>
                <a:spcBef>
                  <a:spcPts val="0"/>
                </a:spcBef>
                <a:spcAft>
                  <a:spcPts val="0"/>
                </a:spcAft>
                <a:buClr>
                  <a:srgbClr val="FFFFFF"/>
                </a:buClr>
                <a:buSzPts val="3000"/>
                <a:buFont typeface="Gill Sans"/>
                <a:buNone/>
              </a:pPr>
              <a:endParaRPr sz="3000" b="0" i="0" u="none" strike="noStrike" cap="none">
                <a:solidFill>
                  <a:srgbClr val="FFFFFF"/>
                </a:solidFill>
                <a:latin typeface="Gill Sans"/>
                <a:ea typeface="Gill Sans"/>
                <a:cs typeface="Gill Sans"/>
                <a:sym typeface="Gill Sans"/>
              </a:endParaRPr>
            </a:p>
          </p:txBody>
        </p:sp>
      </p:grpSp>
      <p:grpSp>
        <p:nvGrpSpPr>
          <p:cNvPr id="24" name="Group 23">
            <a:extLst>
              <a:ext uri="{FF2B5EF4-FFF2-40B4-BE49-F238E27FC236}">
                <a16:creationId xmlns:a16="http://schemas.microsoft.com/office/drawing/2014/main" id="{267CF79F-BD2A-AD80-6802-3EB569842EE0}"/>
              </a:ext>
            </a:extLst>
          </p:cNvPr>
          <p:cNvGrpSpPr/>
          <p:nvPr/>
        </p:nvGrpSpPr>
        <p:grpSpPr>
          <a:xfrm>
            <a:off x="7922013" y="2822570"/>
            <a:ext cx="592314" cy="592314"/>
            <a:chOff x="7767441" y="2975816"/>
            <a:chExt cx="788370" cy="788370"/>
          </a:xfrm>
        </p:grpSpPr>
        <p:sp>
          <p:nvSpPr>
            <p:cNvPr id="23" name="Oval 22">
              <a:extLst>
                <a:ext uri="{FF2B5EF4-FFF2-40B4-BE49-F238E27FC236}">
                  <a16:creationId xmlns:a16="http://schemas.microsoft.com/office/drawing/2014/main" id="{B407E896-F766-BB63-16A0-970550CE40B8}"/>
                </a:ext>
              </a:extLst>
            </p:cNvPr>
            <p:cNvSpPr/>
            <p:nvPr/>
          </p:nvSpPr>
          <p:spPr>
            <a:xfrm>
              <a:off x="7767441" y="2975816"/>
              <a:ext cx="788370" cy="788370"/>
            </a:xfrm>
            <a:prstGeom prst="ellipse">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Google Shape;3058;p173">
              <a:extLst>
                <a:ext uri="{FF2B5EF4-FFF2-40B4-BE49-F238E27FC236}">
                  <a16:creationId xmlns:a16="http://schemas.microsoft.com/office/drawing/2014/main" id="{C7CAA52A-7940-282C-AB99-9BA0F00D0374}"/>
                </a:ext>
              </a:extLst>
            </p:cNvPr>
            <p:cNvSpPr/>
            <p:nvPr/>
          </p:nvSpPr>
          <p:spPr>
            <a:xfrm>
              <a:off x="7938822" y="3145001"/>
              <a:ext cx="445609" cy="450000"/>
            </a:xfrm>
            <a:custGeom>
              <a:avLst/>
              <a:gdLst/>
              <a:ahLst/>
              <a:cxnLst/>
              <a:rect l="0" t="0" r="0" b="0"/>
              <a:pathLst>
                <a:path w="21593" h="21600" extrusionOk="0">
                  <a:moveTo>
                    <a:pt x="2561" y="0"/>
                  </a:moveTo>
                  <a:cubicBezTo>
                    <a:pt x="1145" y="0"/>
                    <a:pt x="0" y="1134"/>
                    <a:pt x="0" y="2537"/>
                  </a:cubicBezTo>
                  <a:cubicBezTo>
                    <a:pt x="0" y="3940"/>
                    <a:pt x="1145" y="5074"/>
                    <a:pt x="2561" y="5074"/>
                  </a:cubicBezTo>
                  <a:cubicBezTo>
                    <a:pt x="3977" y="5074"/>
                    <a:pt x="5122" y="3940"/>
                    <a:pt x="5122" y="2537"/>
                  </a:cubicBezTo>
                  <a:cubicBezTo>
                    <a:pt x="5122" y="1134"/>
                    <a:pt x="3977" y="0"/>
                    <a:pt x="2561" y="0"/>
                  </a:cubicBezTo>
                  <a:close/>
                  <a:moveTo>
                    <a:pt x="15939" y="6817"/>
                  </a:moveTo>
                  <a:cubicBezTo>
                    <a:pt x="15069" y="6817"/>
                    <a:pt x="14288" y="7050"/>
                    <a:pt x="13464" y="7413"/>
                  </a:cubicBezTo>
                  <a:cubicBezTo>
                    <a:pt x="13189" y="7549"/>
                    <a:pt x="12774" y="7809"/>
                    <a:pt x="12362" y="8263"/>
                  </a:cubicBezTo>
                  <a:cubicBezTo>
                    <a:pt x="12042" y="8626"/>
                    <a:pt x="11810" y="8997"/>
                    <a:pt x="11718" y="9269"/>
                  </a:cubicBezTo>
                  <a:lnTo>
                    <a:pt x="11718" y="7271"/>
                  </a:lnTo>
                  <a:lnTo>
                    <a:pt x="7326" y="7271"/>
                  </a:lnTo>
                  <a:lnTo>
                    <a:pt x="7326" y="21600"/>
                  </a:lnTo>
                  <a:lnTo>
                    <a:pt x="11904" y="21600"/>
                  </a:lnTo>
                  <a:lnTo>
                    <a:pt x="11904" y="14074"/>
                  </a:lnTo>
                  <a:cubicBezTo>
                    <a:pt x="11904" y="12577"/>
                    <a:pt x="12414" y="11222"/>
                    <a:pt x="13421" y="10814"/>
                  </a:cubicBezTo>
                  <a:cubicBezTo>
                    <a:pt x="14062" y="10587"/>
                    <a:pt x="14792" y="10672"/>
                    <a:pt x="14838" y="10672"/>
                  </a:cubicBezTo>
                  <a:cubicBezTo>
                    <a:pt x="15066" y="10718"/>
                    <a:pt x="15662" y="10811"/>
                    <a:pt x="16211" y="11310"/>
                  </a:cubicBezTo>
                  <a:cubicBezTo>
                    <a:pt x="17127" y="12127"/>
                    <a:pt x="16984" y="13082"/>
                    <a:pt x="16984" y="13535"/>
                  </a:cubicBezTo>
                  <a:lnTo>
                    <a:pt x="16984" y="21600"/>
                  </a:lnTo>
                  <a:lnTo>
                    <a:pt x="21562" y="21600"/>
                  </a:lnTo>
                  <a:lnTo>
                    <a:pt x="21562" y="12798"/>
                  </a:lnTo>
                  <a:cubicBezTo>
                    <a:pt x="21574" y="12742"/>
                    <a:pt x="21600" y="12511"/>
                    <a:pt x="21591" y="12175"/>
                  </a:cubicBezTo>
                  <a:cubicBezTo>
                    <a:pt x="21564" y="11165"/>
                    <a:pt x="21245" y="9170"/>
                    <a:pt x="19459" y="7809"/>
                  </a:cubicBezTo>
                  <a:cubicBezTo>
                    <a:pt x="18040" y="6766"/>
                    <a:pt x="16443" y="6772"/>
                    <a:pt x="15939" y="6817"/>
                  </a:cubicBezTo>
                  <a:close/>
                  <a:moveTo>
                    <a:pt x="272" y="7257"/>
                  </a:moveTo>
                  <a:lnTo>
                    <a:pt x="272" y="21586"/>
                  </a:lnTo>
                  <a:lnTo>
                    <a:pt x="4850" y="21586"/>
                  </a:lnTo>
                  <a:lnTo>
                    <a:pt x="4850" y="7257"/>
                  </a:lnTo>
                  <a:lnTo>
                    <a:pt x="272" y="7257"/>
                  </a:lnTo>
                  <a:close/>
                </a:path>
              </a:pathLst>
            </a:custGeom>
            <a:solidFill>
              <a:srgbClr val="FFFFFF"/>
            </a:solidFill>
            <a:ln>
              <a:noFill/>
            </a:ln>
          </p:spPr>
          <p:txBody>
            <a:bodyPr spcFirstLastPara="1" wrap="square" lIns="38100" tIns="38100" rIns="38100" bIns="38100" anchor="ctr" anchorCtr="0">
              <a:noAutofit/>
            </a:bodyPr>
            <a:lstStyle/>
            <a:p>
              <a:pPr marL="0" marR="0" lvl="0" indent="0" algn="ctr" rtl="0">
                <a:lnSpc>
                  <a:spcPct val="100000"/>
                </a:lnSpc>
                <a:spcBef>
                  <a:spcPts val="0"/>
                </a:spcBef>
                <a:spcAft>
                  <a:spcPts val="0"/>
                </a:spcAft>
                <a:buClr>
                  <a:srgbClr val="FFFFFF"/>
                </a:buClr>
                <a:buSzPts val="3000"/>
                <a:buFont typeface="Gill Sans"/>
                <a:buNone/>
              </a:pPr>
              <a:endParaRPr sz="3000" b="0" i="0" u="none" strike="noStrike" cap="none">
                <a:solidFill>
                  <a:srgbClr val="FFFFFF"/>
                </a:solidFill>
                <a:latin typeface="Gill Sans"/>
                <a:ea typeface="Gill Sans"/>
                <a:cs typeface="Gill Sans"/>
                <a:sym typeface="Gill Sans"/>
              </a:endParaRPr>
            </a:p>
          </p:txBody>
        </p:sp>
      </p:grpSp>
      <p:grpSp>
        <p:nvGrpSpPr>
          <p:cNvPr id="41" name="Group 40">
            <a:extLst>
              <a:ext uri="{FF2B5EF4-FFF2-40B4-BE49-F238E27FC236}">
                <a16:creationId xmlns:a16="http://schemas.microsoft.com/office/drawing/2014/main" id="{99AB12B5-3371-B277-A94B-4673E4865DA4}"/>
              </a:ext>
            </a:extLst>
          </p:cNvPr>
          <p:cNvGrpSpPr/>
          <p:nvPr/>
        </p:nvGrpSpPr>
        <p:grpSpPr>
          <a:xfrm>
            <a:off x="6224277" y="2822570"/>
            <a:ext cx="592314" cy="592314"/>
            <a:chOff x="5915781" y="2975816"/>
            <a:chExt cx="788370" cy="788370"/>
          </a:xfrm>
        </p:grpSpPr>
        <p:sp>
          <p:nvSpPr>
            <p:cNvPr id="21" name="Oval 20">
              <a:extLst>
                <a:ext uri="{FF2B5EF4-FFF2-40B4-BE49-F238E27FC236}">
                  <a16:creationId xmlns:a16="http://schemas.microsoft.com/office/drawing/2014/main" id="{9089292A-64F1-1163-BBBD-123EDAD0D36D}"/>
                </a:ext>
              </a:extLst>
            </p:cNvPr>
            <p:cNvSpPr/>
            <p:nvPr/>
          </p:nvSpPr>
          <p:spPr>
            <a:xfrm>
              <a:off x="5915781" y="2975816"/>
              <a:ext cx="788370" cy="788370"/>
            </a:xfrm>
            <a:prstGeom prst="ellipse">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Google Shape;3059;p173">
              <a:extLst>
                <a:ext uri="{FF2B5EF4-FFF2-40B4-BE49-F238E27FC236}">
                  <a16:creationId xmlns:a16="http://schemas.microsoft.com/office/drawing/2014/main" id="{4A5E1B3C-382C-E8D6-4A7E-10EE835073F5}"/>
                </a:ext>
              </a:extLst>
            </p:cNvPr>
            <p:cNvSpPr/>
            <p:nvPr/>
          </p:nvSpPr>
          <p:spPr>
            <a:xfrm>
              <a:off x="6083194" y="3144174"/>
              <a:ext cx="453544" cy="451655"/>
            </a:xfrm>
            <a:custGeom>
              <a:avLst/>
              <a:gdLst/>
              <a:ahLst/>
              <a:cxnLst/>
              <a:rect l="0" t="0" r="0" b="0"/>
              <a:pathLst>
                <a:path w="21600" h="21600" extrusionOk="0">
                  <a:moveTo>
                    <a:pt x="10800" y="0"/>
                  </a:moveTo>
                  <a:cubicBezTo>
                    <a:pt x="4815" y="0"/>
                    <a:pt x="0" y="4835"/>
                    <a:pt x="0" y="10845"/>
                  </a:cubicBezTo>
                  <a:cubicBezTo>
                    <a:pt x="0" y="15364"/>
                    <a:pt x="2790" y="19250"/>
                    <a:pt x="6705" y="20877"/>
                  </a:cubicBezTo>
                  <a:cubicBezTo>
                    <a:pt x="6660" y="20064"/>
                    <a:pt x="6615" y="18979"/>
                    <a:pt x="6840" y="18030"/>
                  </a:cubicBezTo>
                  <a:cubicBezTo>
                    <a:pt x="6975" y="17397"/>
                    <a:pt x="7650" y="14596"/>
                    <a:pt x="8010" y="13195"/>
                  </a:cubicBezTo>
                  <a:cubicBezTo>
                    <a:pt x="8100" y="12743"/>
                    <a:pt x="8190" y="12698"/>
                    <a:pt x="8190" y="12336"/>
                  </a:cubicBezTo>
                  <a:cubicBezTo>
                    <a:pt x="8010" y="11884"/>
                    <a:pt x="7920" y="11207"/>
                    <a:pt x="7875" y="10755"/>
                  </a:cubicBezTo>
                  <a:cubicBezTo>
                    <a:pt x="7785" y="9083"/>
                    <a:pt x="8775" y="8134"/>
                    <a:pt x="9900" y="8134"/>
                  </a:cubicBezTo>
                  <a:cubicBezTo>
                    <a:pt x="10845" y="8134"/>
                    <a:pt x="11115" y="8721"/>
                    <a:pt x="11205" y="9580"/>
                  </a:cubicBezTo>
                  <a:cubicBezTo>
                    <a:pt x="11340" y="10710"/>
                    <a:pt x="10530" y="12020"/>
                    <a:pt x="10350" y="13240"/>
                  </a:cubicBezTo>
                  <a:cubicBezTo>
                    <a:pt x="10260" y="13647"/>
                    <a:pt x="10305" y="14099"/>
                    <a:pt x="10485" y="14460"/>
                  </a:cubicBezTo>
                  <a:cubicBezTo>
                    <a:pt x="10755" y="15002"/>
                    <a:pt x="11250" y="15228"/>
                    <a:pt x="12060" y="15228"/>
                  </a:cubicBezTo>
                  <a:cubicBezTo>
                    <a:pt x="13320" y="15228"/>
                    <a:pt x="15390" y="12653"/>
                    <a:pt x="15210" y="9941"/>
                  </a:cubicBezTo>
                  <a:cubicBezTo>
                    <a:pt x="15165" y="9490"/>
                    <a:pt x="15075" y="8315"/>
                    <a:pt x="14175" y="7275"/>
                  </a:cubicBezTo>
                  <a:cubicBezTo>
                    <a:pt x="13095" y="6055"/>
                    <a:pt x="11655" y="5920"/>
                    <a:pt x="11205" y="5874"/>
                  </a:cubicBezTo>
                  <a:cubicBezTo>
                    <a:pt x="9990" y="5784"/>
                    <a:pt x="9045" y="6146"/>
                    <a:pt x="8685" y="6326"/>
                  </a:cubicBezTo>
                  <a:cubicBezTo>
                    <a:pt x="6615" y="7320"/>
                    <a:pt x="5805" y="9625"/>
                    <a:pt x="5850" y="10710"/>
                  </a:cubicBezTo>
                  <a:cubicBezTo>
                    <a:pt x="5850" y="10981"/>
                    <a:pt x="5940" y="11568"/>
                    <a:pt x="6120" y="12156"/>
                  </a:cubicBezTo>
                  <a:cubicBezTo>
                    <a:pt x="6165" y="12291"/>
                    <a:pt x="6255" y="12517"/>
                    <a:pt x="6390" y="12788"/>
                  </a:cubicBezTo>
                  <a:cubicBezTo>
                    <a:pt x="6570" y="13105"/>
                    <a:pt x="6615" y="13059"/>
                    <a:pt x="6660" y="13240"/>
                  </a:cubicBezTo>
                  <a:cubicBezTo>
                    <a:pt x="6795" y="13602"/>
                    <a:pt x="6660" y="13918"/>
                    <a:pt x="6480" y="14325"/>
                  </a:cubicBezTo>
                  <a:cubicBezTo>
                    <a:pt x="6345" y="14641"/>
                    <a:pt x="6300" y="14777"/>
                    <a:pt x="6165" y="14822"/>
                  </a:cubicBezTo>
                  <a:cubicBezTo>
                    <a:pt x="5985" y="14867"/>
                    <a:pt x="5760" y="14731"/>
                    <a:pt x="5445" y="14370"/>
                  </a:cubicBezTo>
                  <a:cubicBezTo>
                    <a:pt x="4725" y="13602"/>
                    <a:pt x="4410" y="12833"/>
                    <a:pt x="4365" y="12743"/>
                  </a:cubicBezTo>
                  <a:cubicBezTo>
                    <a:pt x="4230" y="12382"/>
                    <a:pt x="3870" y="11478"/>
                    <a:pt x="3870" y="10348"/>
                  </a:cubicBezTo>
                  <a:cubicBezTo>
                    <a:pt x="3870" y="7818"/>
                    <a:pt x="5580" y="6100"/>
                    <a:pt x="5805" y="5920"/>
                  </a:cubicBezTo>
                  <a:cubicBezTo>
                    <a:pt x="7695" y="4067"/>
                    <a:pt x="10125" y="4067"/>
                    <a:pt x="10845" y="4067"/>
                  </a:cubicBezTo>
                  <a:cubicBezTo>
                    <a:pt x="11430" y="4067"/>
                    <a:pt x="12825" y="4112"/>
                    <a:pt x="14310" y="4926"/>
                  </a:cubicBezTo>
                  <a:cubicBezTo>
                    <a:pt x="14715" y="5152"/>
                    <a:pt x="16380" y="6100"/>
                    <a:pt x="17190" y="7998"/>
                  </a:cubicBezTo>
                  <a:cubicBezTo>
                    <a:pt x="18540" y="11071"/>
                    <a:pt x="16965" y="14912"/>
                    <a:pt x="14580" y="16403"/>
                  </a:cubicBezTo>
                  <a:cubicBezTo>
                    <a:pt x="14175" y="16674"/>
                    <a:pt x="13185" y="17262"/>
                    <a:pt x="11970" y="17081"/>
                  </a:cubicBezTo>
                  <a:cubicBezTo>
                    <a:pt x="10665" y="16900"/>
                    <a:pt x="9855" y="16042"/>
                    <a:pt x="9630" y="15726"/>
                  </a:cubicBezTo>
                  <a:cubicBezTo>
                    <a:pt x="9630" y="15726"/>
                    <a:pt x="9045" y="18121"/>
                    <a:pt x="8910" y="18572"/>
                  </a:cubicBezTo>
                  <a:cubicBezTo>
                    <a:pt x="8640" y="19521"/>
                    <a:pt x="8100" y="20515"/>
                    <a:pt x="7650" y="21148"/>
                  </a:cubicBezTo>
                  <a:cubicBezTo>
                    <a:pt x="7335" y="21058"/>
                    <a:pt x="7020" y="20922"/>
                    <a:pt x="6705" y="20787"/>
                  </a:cubicBezTo>
                  <a:cubicBezTo>
                    <a:pt x="7965" y="21284"/>
                    <a:pt x="9360" y="21600"/>
                    <a:pt x="10800" y="21600"/>
                  </a:cubicBezTo>
                  <a:cubicBezTo>
                    <a:pt x="16785" y="21600"/>
                    <a:pt x="21600" y="16765"/>
                    <a:pt x="21600" y="10755"/>
                  </a:cubicBezTo>
                  <a:cubicBezTo>
                    <a:pt x="21600" y="4835"/>
                    <a:pt x="16740" y="0"/>
                    <a:pt x="10800" y="0"/>
                  </a:cubicBezTo>
                  <a:close/>
                </a:path>
              </a:pathLst>
            </a:custGeom>
            <a:solidFill>
              <a:srgbClr val="FFFFFF"/>
            </a:solidFill>
            <a:ln>
              <a:noFill/>
            </a:ln>
          </p:spPr>
          <p:txBody>
            <a:bodyPr spcFirstLastPara="1" wrap="square" lIns="38100" tIns="38100" rIns="38100" bIns="38100" anchor="ctr" anchorCtr="0">
              <a:noAutofit/>
            </a:bodyPr>
            <a:lstStyle/>
            <a:p>
              <a:pPr marL="0" marR="0" lvl="0" indent="0" algn="ctr" rtl="0">
                <a:lnSpc>
                  <a:spcPct val="100000"/>
                </a:lnSpc>
                <a:spcBef>
                  <a:spcPts val="0"/>
                </a:spcBef>
                <a:spcAft>
                  <a:spcPts val="0"/>
                </a:spcAft>
                <a:buClr>
                  <a:srgbClr val="FFFFFF"/>
                </a:buClr>
                <a:buSzPts val="3000"/>
                <a:buFont typeface="Gill Sans"/>
                <a:buNone/>
              </a:pPr>
              <a:endParaRPr sz="3000" b="0" i="0" u="none" strike="noStrike" cap="none">
                <a:solidFill>
                  <a:srgbClr val="FFFFFF"/>
                </a:solidFill>
                <a:latin typeface="Gill Sans"/>
                <a:ea typeface="Gill Sans"/>
                <a:cs typeface="Gill Sans"/>
                <a:sym typeface="Gill Sans"/>
              </a:endParaRPr>
            </a:p>
          </p:txBody>
        </p:sp>
      </p:grpSp>
      <p:grpSp>
        <p:nvGrpSpPr>
          <p:cNvPr id="42" name="Group 41">
            <a:extLst>
              <a:ext uri="{FF2B5EF4-FFF2-40B4-BE49-F238E27FC236}">
                <a16:creationId xmlns:a16="http://schemas.microsoft.com/office/drawing/2014/main" id="{07529D2A-FE0B-F1F5-491A-77B9E4883D69}"/>
              </a:ext>
            </a:extLst>
          </p:cNvPr>
          <p:cNvGrpSpPr/>
          <p:nvPr/>
        </p:nvGrpSpPr>
        <p:grpSpPr>
          <a:xfrm>
            <a:off x="5375409" y="2822570"/>
            <a:ext cx="592314" cy="592314"/>
            <a:chOff x="4932801" y="2975816"/>
            <a:chExt cx="788370" cy="788370"/>
          </a:xfrm>
        </p:grpSpPr>
        <p:sp>
          <p:nvSpPr>
            <p:cNvPr id="20" name="Oval 19">
              <a:extLst>
                <a:ext uri="{FF2B5EF4-FFF2-40B4-BE49-F238E27FC236}">
                  <a16:creationId xmlns:a16="http://schemas.microsoft.com/office/drawing/2014/main" id="{616EBAAF-342C-B7E1-884B-E14932DD49DB}"/>
                </a:ext>
              </a:extLst>
            </p:cNvPr>
            <p:cNvSpPr/>
            <p:nvPr/>
          </p:nvSpPr>
          <p:spPr>
            <a:xfrm>
              <a:off x="4932801" y="2975816"/>
              <a:ext cx="788370" cy="788370"/>
            </a:xfrm>
            <a:prstGeom prst="ellipse">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Google Shape;3061;p173">
              <a:extLst>
                <a:ext uri="{FF2B5EF4-FFF2-40B4-BE49-F238E27FC236}">
                  <a16:creationId xmlns:a16="http://schemas.microsoft.com/office/drawing/2014/main" id="{15DC3F03-2DF4-2253-E133-3186EE5ACA20}"/>
                </a:ext>
              </a:extLst>
            </p:cNvPr>
            <p:cNvSpPr/>
            <p:nvPr/>
          </p:nvSpPr>
          <p:spPr>
            <a:xfrm>
              <a:off x="5100215" y="3143230"/>
              <a:ext cx="453543" cy="453543"/>
            </a:xfrm>
            <a:custGeom>
              <a:avLst/>
              <a:gdLst/>
              <a:ahLst/>
              <a:cxnLst/>
              <a:rect l="0" t="0" r="0" b="0"/>
              <a:pathLst>
                <a:path w="21600" h="21600" extrusionOk="0">
                  <a:moveTo>
                    <a:pt x="9014" y="0"/>
                  </a:moveTo>
                  <a:cubicBezTo>
                    <a:pt x="6420" y="0"/>
                    <a:pt x="5112" y="4"/>
                    <a:pt x="3727" y="443"/>
                  </a:cubicBezTo>
                  <a:cubicBezTo>
                    <a:pt x="2202" y="998"/>
                    <a:pt x="998" y="2195"/>
                    <a:pt x="443" y="3720"/>
                  </a:cubicBezTo>
                  <a:cubicBezTo>
                    <a:pt x="1" y="5113"/>
                    <a:pt x="0" y="6424"/>
                    <a:pt x="0" y="9007"/>
                  </a:cubicBezTo>
                  <a:lnTo>
                    <a:pt x="0" y="12551"/>
                  </a:lnTo>
                  <a:cubicBezTo>
                    <a:pt x="0" y="15174"/>
                    <a:pt x="1" y="16487"/>
                    <a:pt x="443" y="17880"/>
                  </a:cubicBezTo>
                  <a:cubicBezTo>
                    <a:pt x="998" y="19405"/>
                    <a:pt x="2202" y="20602"/>
                    <a:pt x="3727" y="21157"/>
                  </a:cubicBezTo>
                  <a:cubicBezTo>
                    <a:pt x="5120" y="21599"/>
                    <a:pt x="6431" y="21600"/>
                    <a:pt x="9014" y="21600"/>
                  </a:cubicBezTo>
                  <a:lnTo>
                    <a:pt x="12551" y="21600"/>
                  </a:lnTo>
                  <a:cubicBezTo>
                    <a:pt x="15174" y="21600"/>
                    <a:pt x="16487" y="21599"/>
                    <a:pt x="17880" y="21157"/>
                  </a:cubicBezTo>
                  <a:cubicBezTo>
                    <a:pt x="19405" y="20602"/>
                    <a:pt x="20602" y="19405"/>
                    <a:pt x="21157" y="17880"/>
                  </a:cubicBezTo>
                  <a:cubicBezTo>
                    <a:pt x="21599" y="16487"/>
                    <a:pt x="21600" y="15176"/>
                    <a:pt x="21600" y="12593"/>
                  </a:cubicBezTo>
                  <a:lnTo>
                    <a:pt x="21600" y="9049"/>
                  </a:lnTo>
                  <a:cubicBezTo>
                    <a:pt x="21600" y="6426"/>
                    <a:pt x="21599" y="5113"/>
                    <a:pt x="21157" y="3720"/>
                  </a:cubicBezTo>
                  <a:cubicBezTo>
                    <a:pt x="20602" y="2195"/>
                    <a:pt x="19405" y="998"/>
                    <a:pt x="17880" y="443"/>
                  </a:cubicBezTo>
                  <a:cubicBezTo>
                    <a:pt x="16487" y="1"/>
                    <a:pt x="15176" y="0"/>
                    <a:pt x="12593" y="0"/>
                  </a:cubicBezTo>
                  <a:lnTo>
                    <a:pt x="9049" y="0"/>
                  </a:lnTo>
                  <a:lnTo>
                    <a:pt x="9014" y="0"/>
                  </a:lnTo>
                  <a:close/>
                  <a:moveTo>
                    <a:pt x="8262" y="1702"/>
                  </a:moveTo>
                  <a:lnTo>
                    <a:pt x="8290" y="1702"/>
                  </a:lnTo>
                  <a:lnTo>
                    <a:pt x="13345" y="1702"/>
                  </a:lnTo>
                  <a:cubicBezTo>
                    <a:pt x="15225" y="1702"/>
                    <a:pt x="16177" y="1704"/>
                    <a:pt x="17191" y="2025"/>
                  </a:cubicBezTo>
                  <a:cubicBezTo>
                    <a:pt x="18301" y="2429"/>
                    <a:pt x="19178" y="3299"/>
                    <a:pt x="19582" y="4409"/>
                  </a:cubicBezTo>
                  <a:cubicBezTo>
                    <a:pt x="19903" y="5423"/>
                    <a:pt x="19898" y="6381"/>
                    <a:pt x="19898" y="8290"/>
                  </a:cubicBezTo>
                  <a:lnTo>
                    <a:pt x="19898" y="13338"/>
                  </a:lnTo>
                  <a:cubicBezTo>
                    <a:pt x="19898" y="15218"/>
                    <a:pt x="19903" y="16177"/>
                    <a:pt x="19582" y="17191"/>
                  </a:cubicBezTo>
                  <a:cubicBezTo>
                    <a:pt x="19178" y="18301"/>
                    <a:pt x="18301" y="19171"/>
                    <a:pt x="17191" y="19575"/>
                  </a:cubicBezTo>
                  <a:cubicBezTo>
                    <a:pt x="16177" y="19896"/>
                    <a:pt x="15219" y="19898"/>
                    <a:pt x="13310" y="19898"/>
                  </a:cubicBezTo>
                  <a:lnTo>
                    <a:pt x="8262" y="19898"/>
                  </a:lnTo>
                  <a:cubicBezTo>
                    <a:pt x="6382" y="19898"/>
                    <a:pt x="5430" y="19896"/>
                    <a:pt x="4416" y="19575"/>
                  </a:cubicBezTo>
                  <a:cubicBezTo>
                    <a:pt x="3306" y="19171"/>
                    <a:pt x="2429" y="18301"/>
                    <a:pt x="2025" y="17191"/>
                  </a:cubicBezTo>
                  <a:cubicBezTo>
                    <a:pt x="1704" y="16177"/>
                    <a:pt x="1702" y="15219"/>
                    <a:pt x="1702" y="13310"/>
                  </a:cubicBezTo>
                  <a:lnTo>
                    <a:pt x="1702" y="8262"/>
                  </a:lnTo>
                  <a:cubicBezTo>
                    <a:pt x="1702" y="6382"/>
                    <a:pt x="1704" y="5423"/>
                    <a:pt x="2025" y="4409"/>
                  </a:cubicBezTo>
                  <a:cubicBezTo>
                    <a:pt x="2429" y="3299"/>
                    <a:pt x="3306" y="2429"/>
                    <a:pt x="4416" y="2025"/>
                  </a:cubicBezTo>
                  <a:cubicBezTo>
                    <a:pt x="5423" y="1706"/>
                    <a:pt x="6376" y="1702"/>
                    <a:pt x="8262" y="1702"/>
                  </a:cubicBezTo>
                  <a:close/>
                  <a:moveTo>
                    <a:pt x="16355" y="4177"/>
                  </a:moveTo>
                  <a:cubicBezTo>
                    <a:pt x="16129" y="4177"/>
                    <a:pt x="15915" y="4258"/>
                    <a:pt x="15743" y="4430"/>
                  </a:cubicBezTo>
                  <a:cubicBezTo>
                    <a:pt x="15399" y="4774"/>
                    <a:pt x="15399" y="5344"/>
                    <a:pt x="15743" y="5688"/>
                  </a:cubicBezTo>
                  <a:cubicBezTo>
                    <a:pt x="16087" y="6032"/>
                    <a:pt x="16636" y="6032"/>
                    <a:pt x="16980" y="5688"/>
                  </a:cubicBezTo>
                  <a:cubicBezTo>
                    <a:pt x="17325" y="5344"/>
                    <a:pt x="17325" y="4774"/>
                    <a:pt x="16980" y="4430"/>
                  </a:cubicBezTo>
                  <a:cubicBezTo>
                    <a:pt x="16808" y="4258"/>
                    <a:pt x="16580" y="4177"/>
                    <a:pt x="16355" y="4177"/>
                  </a:cubicBezTo>
                  <a:close/>
                  <a:moveTo>
                    <a:pt x="10800" y="5576"/>
                  </a:moveTo>
                  <a:cubicBezTo>
                    <a:pt x="9447" y="5576"/>
                    <a:pt x="8078" y="6083"/>
                    <a:pt x="7045" y="7116"/>
                  </a:cubicBezTo>
                  <a:cubicBezTo>
                    <a:pt x="4981" y="9180"/>
                    <a:pt x="4981" y="12539"/>
                    <a:pt x="7045" y="14604"/>
                  </a:cubicBezTo>
                  <a:cubicBezTo>
                    <a:pt x="9110" y="16668"/>
                    <a:pt x="12490" y="16669"/>
                    <a:pt x="14555" y="14604"/>
                  </a:cubicBezTo>
                  <a:cubicBezTo>
                    <a:pt x="16619" y="12539"/>
                    <a:pt x="16619" y="9180"/>
                    <a:pt x="14555" y="7116"/>
                  </a:cubicBezTo>
                  <a:cubicBezTo>
                    <a:pt x="13522" y="6083"/>
                    <a:pt x="12153" y="5576"/>
                    <a:pt x="10800" y="5576"/>
                  </a:cubicBezTo>
                  <a:close/>
                  <a:moveTo>
                    <a:pt x="10800" y="7559"/>
                  </a:moveTo>
                  <a:cubicBezTo>
                    <a:pt x="11646" y="7559"/>
                    <a:pt x="12489" y="7891"/>
                    <a:pt x="13134" y="8536"/>
                  </a:cubicBezTo>
                  <a:cubicBezTo>
                    <a:pt x="14425" y="9826"/>
                    <a:pt x="14425" y="11914"/>
                    <a:pt x="13134" y="13205"/>
                  </a:cubicBezTo>
                  <a:cubicBezTo>
                    <a:pt x="11844" y="14495"/>
                    <a:pt x="9756" y="14495"/>
                    <a:pt x="8466" y="13205"/>
                  </a:cubicBezTo>
                  <a:cubicBezTo>
                    <a:pt x="7175" y="11914"/>
                    <a:pt x="7175" y="9826"/>
                    <a:pt x="8466" y="8536"/>
                  </a:cubicBezTo>
                  <a:cubicBezTo>
                    <a:pt x="9111" y="7891"/>
                    <a:pt x="9954" y="7559"/>
                    <a:pt x="10800" y="7559"/>
                  </a:cubicBezTo>
                  <a:close/>
                </a:path>
              </a:pathLst>
            </a:custGeom>
            <a:solidFill>
              <a:srgbClr val="FFFFFF"/>
            </a:solidFill>
            <a:ln>
              <a:noFill/>
            </a:ln>
          </p:spPr>
          <p:txBody>
            <a:bodyPr spcFirstLastPara="1" wrap="square" lIns="38100" tIns="38100" rIns="38100" bIns="38100" anchor="ctr" anchorCtr="0">
              <a:noAutofit/>
            </a:bodyPr>
            <a:lstStyle/>
            <a:p>
              <a:pPr marL="0" marR="0" lvl="0" indent="0" algn="ctr" rtl="0">
                <a:lnSpc>
                  <a:spcPct val="100000"/>
                </a:lnSpc>
                <a:spcBef>
                  <a:spcPts val="0"/>
                </a:spcBef>
                <a:spcAft>
                  <a:spcPts val="0"/>
                </a:spcAft>
                <a:buClr>
                  <a:srgbClr val="FFFFFF"/>
                </a:buClr>
                <a:buSzPts val="3000"/>
                <a:buFont typeface="Gill Sans"/>
                <a:buNone/>
              </a:pPr>
              <a:endParaRPr sz="3000" b="0" i="0" u="none" strike="noStrike" cap="none">
                <a:solidFill>
                  <a:srgbClr val="FFFFFF"/>
                </a:solidFill>
                <a:latin typeface="Gill Sans"/>
                <a:ea typeface="Gill Sans"/>
                <a:cs typeface="Gill Sans"/>
                <a:sym typeface="Gill Sans"/>
              </a:endParaRPr>
            </a:p>
          </p:txBody>
        </p:sp>
      </p:grpSp>
      <p:cxnSp>
        <p:nvCxnSpPr>
          <p:cNvPr id="54" name="Straight Connector 53">
            <a:extLst>
              <a:ext uri="{FF2B5EF4-FFF2-40B4-BE49-F238E27FC236}">
                <a16:creationId xmlns:a16="http://schemas.microsoft.com/office/drawing/2014/main" id="{B6D3BF4F-0EE7-64AC-35AE-9270D719FBEE}"/>
              </a:ext>
            </a:extLst>
          </p:cNvPr>
          <p:cNvCxnSpPr/>
          <p:nvPr/>
        </p:nvCxnSpPr>
        <p:spPr>
          <a:xfrm>
            <a:off x="7207447" y="3956858"/>
            <a:ext cx="2228850" cy="0"/>
          </a:xfrm>
          <a:prstGeom prst="line">
            <a:avLst/>
          </a:prstGeom>
          <a:ln w="889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ED9D6D18-FE8F-D6C5-4DEB-B783FFDFF6C9}"/>
              </a:ext>
            </a:extLst>
          </p:cNvPr>
          <p:cNvCxnSpPr/>
          <p:nvPr/>
        </p:nvCxnSpPr>
        <p:spPr>
          <a:xfrm>
            <a:off x="2753980" y="3956858"/>
            <a:ext cx="2228850" cy="0"/>
          </a:xfrm>
          <a:prstGeom prst="line">
            <a:avLst/>
          </a:prstGeom>
          <a:ln w="889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835986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A940808F-9C14-366C-CAF7-40CDCCA6DBC1}"/>
              </a:ext>
            </a:extLst>
          </p:cNvPr>
          <p:cNvSpPr/>
          <p:nvPr/>
        </p:nvSpPr>
        <p:spPr>
          <a:xfrm>
            <a:off x="2105232" y="0"/>
            <a:ext cx="7981538" cy="6858000"/>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2" name="TextBox 21">
            <a:extLst>
              <a:ext uri="{FF2B5EF4-FFF2-40B4-BE49-F238E27FC236}">
                <a16:creationId xmlns:a16="http://schemas.microsoft.com/office/drawing/2014/main" id="{41DA30DE-C4C7-BB90-0CBE-6AF37B7D37EB}"/>
              </a:ext>
            </a:extLst>
          </p:cNvPr>
          <p:cNvSpPr txBox="1"/>
          <p:nvPr/>
        </p:nvSpPr>
        <p:spPr>
          <a:xfrm>
            <a:off x="4309052" y="5818432"/>
            <a:ext cx="3573894" cy="307777"/>
          </a:xfrm>
          <a:prstGeom prst="rect">
            <a:avLst/>
          </a:prstGeom>
          <a:noFill/>
        </p:spPr>
        <p:txBody>
          <a:bodyPr wrap="square" rtlCol="0">
            <a:spAutoFit/>
          </a:bodyPr>
          <a:lstStyle/>
          <a:p>
            <a:pPr algn="ctr"/>
            <a:r>
              <a:rPr lang="tr-TR" sz="1400" spc="500" dirty="0">
                <a:solidFill>
                  <a:schemeClr val="bg1"/>
                </a:solidFill>
                <a:latin typeface="Poppins" panose="00000500000000000000" pitchFamily="2" charset="0"/>
                <a:cs typeface="Poppins" panose="00000500000000000000" pitchFamily="2" charset="0"/>
              </a:rPr>
              <a:t>FOR</a:t>
            </a:r>
            <a:r>
              <a:rPr lang="en-US" sz="1400" spc="500" dirty="0">
                <a:solidFill>
                  <a:schemeClr val="bg1"/>
                </a:solidFill>
                <a:latin typeface="Poppins" panose="00000500000000000000" pitchFamily="2" charset="0"/>
                <a:cs typeface="Poppins" panose="00000500000000000000" pitchFamily="2" charset="0"/>
              </a:rPr>
              <a:t> </a:t>
            </a:r>
            <a:r>
              <a:rPr lang="tr-TR" sz="1400" spc="500" dirty="0">
                <a:solidFill>
                  <a:schemeClr val="bg1"/>
                </a:solidFill>
                <a:latin typeface="Poppins" panose="00000500000000000000" pitchFamily="2" charset="0"/>
                <a:cs typeface="Poppins" panose="00000500000000000000" pitchFamily="2" charset="0"/>
              </a:rPr>
              <a:t>L</a:t>
            </a:r>
            <a:r>
              <a:rPr lang="en-US" sz="1400" spc="500" dirty="0">
                <a:solidFill>
                  <a:schemeClr val="bg1"/>
                </a:solidFill>
                <a:latin typeface="Poppins" panose="00000500000000000000" pitchFamily="2" charset="0"/>
                <a:cs typeface="Poppins" panose="00000500000000000000" pitchFamily="2" charset="0"/>
              </a:rPr>
              <a:t>I</a:t>
            </a:r>
            <a:r>
              <a:rPr lang="tr-TR" sz="1400" spc="500" dirty="0">
                <a:solidFill>
                  <a:schemeClr val="bg1"/>
                </a:solidFill>
                <a:latin typeface="Poppins" panose="00000500000000000000" pitchFamily="2" charset="0"/>
                <a:cs typeface="Poppins" panose="00000500000000000000" pitchFamily="2" charset="0"/>
              </a:rPr>
              <a:t>STENING!</a:t>
            </a:r>
          </a:p>
        </p:txBody>
      </p:sp>
      <p:sp>
        <p:nvSpPr>
          <p:cNvPr id="23" name="Freeform: Shape 22">
            <a:extLst>
              <a:ext uri="{FF2B5EF4-FFF2-40B4-BE49-F238E27FC236}">
                <a16:creationId xmlns:a16="http://schemas.microsoft.com/office/drawing/2014/main" id="{5CBAFC8E-C306-E3A2-B83B-794F7DBEE787}"/>
              </a:ext>
            </a:extLst>
          </p:cNvPr>
          <p:cNvSpPr/>
          <p:nvPr/>
        </p:nvSpPr>
        <p:spPr>
          <a:xfrm>
            <a:off x="5857875" y="2599803"/>
            <a:ext cx="476250" cy="419770"/>
          </a:xfrm>
          <a:custGeom>
            <a:avLst/>
            <a:gdLst/>
            <a:ahLst/>
            <a:cxnLst/>
            <a:rect l="l" t="t" r="r" b="b"/>
            <a:pathLst>
              <a:path w="228584" h="195927">
                <a:moveTo>
                  <a:pt x="114292" y="16313"/>
                </a:moveTo>
                <a:cubicBezTo>
                  <a:pt x="100928" y="16376"/>
                  <a:pt x="88362" y="18116"/>
                  <a:pt x="76593" y="21532"/>
                </a:cubicBezTo>
                <a:cubicBezTo>
                  <a:pt x="64824" y="24948"/>
                  <a:pt x="54426" y="29662"/>
                  <a:pt x="45400" y="35674"/>
                </a:cubicBezTo>
                <a:cubicBezTo>
                  <a:pt x="36374" y="41685"/>
                  <a:pt x="29294" y="48616"/>
                  <a:pt x="24159" y="56466"/>
                </a:cubicBezTo>
                <a:cubicBezTo>
                  <a:pt x="19024" y="64315"/>
                  <a:pt x="16409" y="72705"/>
                  <a:pt x="16313" y="81635"/>
                </a:cubicBezTo>
                <a:cubicBezTo>
                  <a:pt x="16385" y="91239"/>
                  <a:pt x="19431" y="100324"/>
                  <a:pt x="25451" y="108890"/>
                </a:cubicBezTo>
                <a:cubicBezTo>
                  <a:pt x="31471" y="117457"/>
                  <a:pt x="40034" y="124915"/>
                  <a:pt x="51141" y="131265"/>
                </a:cubicBezTo>
                <a:lnTo>
                  <a:pt x="62240" y="137644"/>
                </a:lnTo>
                <a:lnTo>
                  <a:pt x="58796" y="149889"/>
                </a:lnTo>
                <a:cubicBezTo>
                  <a:pt x="57571" y="154395"/>
                  <a:pt x="56194" y="158447"/>
                  <a:pt x="54666" y="162046"/>
                </a:cubicBezTo>
                <a:cubicBezTo>
                  <a:pt x="53137" y="165645"/>
                  <a:pt x="51537" y="168902"/>
                  <a:pt x="49866" y="171817"/>
                </a:cubicBezTo>
                <a:cubicBezTo>
                  <a:pt x="56311" y="169138"/>
                  <a:pt x="62461" y="165982"/>
                  <a:pt x="68316" y="162349"/>
                </a:cubicBezTo>
                <a:cubicBezTo>
                  <a:pt x="74172" y="158715"/>
                  <a:pt x="79716" y="154604"/>
                  <a:pt x="84949" y="150016"/>
                </a:cubicBezTo>
                <a:lnTo>
                  <a:pt x="90435" y="145171"/>
                </a:lnTo>
                <a:lnTo>
                  <a:pt x="97707" y="145937"/>
                </a:lnTo>
                <a:cubicBezTo>
                  <a:pt x="100455" y="146258"/>
                  <a:pt x="103219" y="146508"/>
                  <a:pt x="105999" y="146687"/>
                </a:cubicBezTo>
                <a:cubicBezTo>
                  <a:pt x="108779" y="146865"/>
                  <a:pt x="111544" y="146955"/>
                  <a:pt x="114292" y="146958"/>
                </a:cubicBezTo>
                <a:cubicBezTo>
                  <a:pt x="127655" y="146895"/>
                  <a:pt x="140222" y="145155"/>
                  <a:pt x="151991" y="141739"/>
                </a:cubicBezTo>
                <a:cubicBezTo>
                  <a:pt x="163760" y="138323"/>
                  <a:pt x="174157" y="133609"/>
                  <a:pt x="183184" y="127597"/>
                </a:cubicBezTo>
                <a:cubicBezTo>
                  <a:pt x="192210" y="121585"/>
                  <a:pt x="199290" y="114655"/>
                  <a:pt x="204426" y="106805"/>
                </a:cubicBezTo>
                <a:cubicBezTo>
                  <a:pt x="209561" y="98955"/>
                  <a:pt x="212176" y="90565"/>
                  <a:pt x="212272" y="81635"/>
                </a:cubicBezTo>
                <a:cubicBezTo>
                  <a:pt x="212176" y="72705"/>
                  <a:pt x="209561" y="64315"/>
                  <a:pt x="204426" y="56466"/>
                </a:cubicBezTo>
                <a:cubicBezTo>
                  <a:pt x="199290" y="48616"/>
                  <a:pt x="192210" y="41685"/>
                  <a:pt x="183184" y="35674"/>
                </a:cubicBezTo>
                <a:cubicBezTo>
                  <a:pt x="174157" y="29662"/>
                  <a:pt x="163760" y="24948"/>
                  <a:pt x="151991" y="21532"/>
                </a:cubicBezTo>
                <a:cubicBezTo>
                  <a:pt x="140222" y="18116"/>
                  <a:pt x="127655" y="16376"/>
                  <a:pt x="114292" y="16313"/>
                </a:cubicBezTo>
                <a:close/>
                <a:moveTo>
                  <a:pt x="114292" y="0"/>
                </a:moveTo>
                <a:cubicBezTo>
                  <a:pt x="130181" y="73"/>
                  <a:pt x="145015" y="2208"/>
                  <a:pt x="158792" y="6405"/>
                </a:cubicBezTo>
                <a:cubicBezTo>
                  <a:pt x="172569" y="10602"/>
                  <a:pt x="184678" y="16427"/>
                  <a:pt x="195119" y="23881"/>
                </a:cubicBezTo>
                <a:cubicBezTo>
                  <a:pt x="205561" y="31335"/>
                  <a:pt x="213723" y="39984"/>
                  <a:pt x="219607" y="49826"/>
                </a:cubicBezTo>
                <a:cubicBezTo>
                  <a:pt x="225490" y="59669"/>
                  <a:pt x="228482" y="70272"/>
                  <a:pt x="228584" y="81635"/>
                </a:cubicBezTo>
                <a:cubicBezTo>
                  <a:pt x="228482" y="92999"/>
                  <a:pt x="225490" y="103602"/>
                  <a:pt x="219607" y="113444"/>
                </a:cubicBezTo>
                <a:cubicBezTo>
                  <a:pt x="213723" y="123287"/>
                  <a:pt x="205561" y="131935"/>
                  <a:pt x="195119" y="139389"/>
                </a:cubicBezTo>
                <a:cubicBezTo>
                  <a:pt x="184678" y="146843"/>
                  <a:pt x="172569" y="152669"/>
                  <a:pt x="158792" y="156866"/>
                </a:cubicBezTo>
                <a:cubicBezTo>
                  <a:pt x="145015" y="161063"/>
                  <a:pt x="130181" y="163198"/>
                  <a:pt x="114292" y="163270"/>
                </a:cubicBezTo>
                <a:cubicBezTo>
                  <a:pt x="111161" y="163268"/>
                  <a:pt x="108046" y="163177"/>
                  <a:pt x="104947" y="163000"/>
                </a:cubicBezTo>
                <a:cubicBezTo>
                  <a:pt x="101848" y="162822"/>
                  <a:pt x="98796" y="162572"/>
                  <a:pt x="95793" y="162251"/>
                </a:cubicBezTo>
                <a:cubicBezTo>
                  <a:pt x="87416" y="169660"/>
                  <a:pt x="78304" y="175953"/>
                  <a:pt x="68460" y="181130"/>
                </a:cubicBezTo>
                <a:cubicBezTo>
                  <a:pt x="58615" y="186307"/>
                  <a:pt x="48164" y="190304"/>
                  <a:pt x="37108" y="193121"/>
                </a:cubicBezTo>
                <a:cubicBezTo>
                  <a:pt x="34803" y="193756"/>
                  <a:pt x="32427" y="194303"/>
                  <a:pt x="29980" y="194763"/>
                </a:cubicBezTo>
                <a:cubicBezTo>
                  <a:pt x="27532" y="195223"/>
                  <a:pt x="25060" y="195611"/>
                  <a:pt x="22564" y="195927"/>
                </a:cubicBezTo>
                <a:cubicBezTo>
                  <a:pt x="22434" y="195927"/>
                  <a:pt x="22312" y="195927"/>
                  <a:pt x="22197" y="195927"/>
                </a:cubicBezTo>
                <a:cubicBezTo>
                  <a:pt x="22083" y="195927"/>
                  <a:pt x="21993" y="195927"/>
                  <a:pt x="21926" y="195927"/>
                </a:cubicBezTo>
                <a:cubicBezTo>
                  <a:pt x="20621" y="195901"/>
                  <a:pt x="19468" y="195444"/>
                  <a:pt x="18466" y="194556"/>
                </a:cubicBezTo>
                <a:cubicBezTo>
                  <a:pt x="17464" y="193668"/>
                  <a:pt x="16789" y="192510"/>
                  <a:pt x="16440" y="191080"/>
                </a:cubicBezTo>
                <a:cubicBezTo>
                  <a:pt x="16440" y="190973"/>
                  <a:pt x="16440" y="190931"/>
                  <a:pt x="16440" y="190952"/>
                </a:cubicBezTo>
                <a:cubicBezTo>
                  <a:pt x="16186" y="189392"/>
                  <a:pt x="16441" y="188047"/>
                  <a:pt x="17206" y="186918"/>
                </a:cubicBezTo>
                <a:cubicBezTo>
                  <a:pt x="17971" y="185788"/>
                  <a:pt x="18864" y="184667"/>
                  <a:pt x="19885" y="183554"/>
                </a:cubicBezTo>
                <a:cubicBezTo>
                  <a:pt x="22591" y="180627"/>
                  <a:pt x="25344" y="177578"/>
                  <a:pt x="28144" y="174407"/>
                </a:cubicBezTo>
                <a:cubicBezTo>
                  <a:pt x="30945" y="171236"/>
                  <a:pt x="33632" y="167385"/>
                  <a:pt x="36205" y="162854"/>
                </a:cubicBezTo>
                <a:cubicBezTo>
                  <a:pt x="38779" y="158324"/>
                  <a:pt x="41078" y="152557"/>
                  <a:pt x="43104" y="145554"/>
                </a:cubicBezTo>
                <a:cubicBezTo>
                  <a:pt x="29810" y="137979"/>
                  <a:pt x="19341" y="128697"/>
                  <a:pt x="11697" y="117709"/>
                </a:cubicBezTo>
                <a:cubicBezTo>
                  <a:pt x="4053" y="106721"/>
                  <a:pt x="154" y="94696"/>
                  <a:pt x="0" y="81635"/>
                </a:cubicBezTo>
                <a:cubicBezTo>
                  <a:pt x="102" y="70272"/>
                  <a:pt x="3095" y="59669"/>
                  <a:pt x="8978" y="49826"/>
                </a:cubicBezTo>
                <a:cubicBezTo>
                  <a:pt x="14861" y="39984"/>
                  <a:pt x="23023" y="31335"/>
                  <a:pt x="33465" y="23881"/>
                </a:cubicBezTo>
                <a:cubicBezTo>
                  <a:pt x="43906" y="16427"/>
                  <a:pt x="56015" y="10602"/>
                  <a:pt x="69792" y="6405"/>
                </a:cubicBezTo>
                <a:cubicBezTo>
                  <a:pt x="83569" y="2208"/>
                  <a:pt x="98402" y="73"/>
                  <a:pt x="1142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800">
              <a:solidFill>
                <a:schemeClr val="bg1"/>
              </a:solidFill>
            </a:endParaRPr>
          </a:p>
        </p:txBody>
      </p:sp>
      <p:sp>
        <p:nvSpPr>
          <p:cNvPr id="24" name="TextBox 23">
            <a:extLst>
              <a:ext uri="{FF2B5EF4-FFF2-40B4-BE49-F238E27FC236}">
                <a16:creationId xmlns:a16="http://schemas.microsoft.com/office/drawing/2014/main" id="{07B45C59-76FB-6EC8-98E0-EE3A09C06A7B}"/>
              </a:ext>
            </a:extLst>
          </p:cNvPr>
          <p:cNvSpPr txBox="1"/>
          <p:nvPr/>
        </p:nvSpPr>
        <p:spPr>
          <a:xfrm>
            <a:off x="3459680" y="3130588"/>
            <a:ext cx="5272639" cy="938719"/>
          </a:xfrm>
          <a:prstGeom prst="rect">
            <a:avLst/>
          </a:prstGeom>
          <a:noFill/>
        </p:spPr>
        <p:txBody>
          <a:bodyPr wrap="square" rtlCol="0">
            <a:spAutoFit/>
          </a:bodyPr>
          <a:lstStyle/>
          <a:p>
            <a:pPr algn="ctr"/>
            <a:r>
              <a:rPr lang="tr-TR" sz="5400" spc="-200" dirty="0">
                <a:solidFill>
                  <a:schemeClr val="bg1"/>
                </a:solidFill>
                <a:latin typeface="Poppins Medium" panose="00000600000000000000" pitchFamily="2" charset="0"/>
                <a:cs typeface="Poppins Medium" panose="00000600000000000000" pitchFamily="2" charset="0"/>
              </a:rPr>
              <a:t>thank you</a:t>
            </a:r>
          </a:p>
        </p:txBody>
      </p:sp>
    </p:spTree>
    <p:extLst>
      <p:ext uri="{BB962C8B-B14F-4D97-AF65-F5344CB8AC3E}">
        <p14:creationId xmlns:p14="http://schemas.microsoft.com/office/powerpoint/2010/main" val="21045487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3E37CAC-28E8-5669-8557-F0546E729160}"/>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3" name="Straight Connector 2">
            <a:extLst>
              <a:ext uri="{FF2B5EF4-FFF2-40B4-BE49-F238E27FC236}">
                <a16:creationId xmlns:a16="http://schemas.microsoft.com/office/drawing/2014/main" id="{27394569-6BA9-41C0-3896-B4EA746547E0}"/>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D67CABBE-75ED-001B-634F-BFA001B381D6}"/>
              </a:ext>
            </a:extLst>
          </p:cNvPr>
          <p:cNvSpPr txBox="1"/>
          <p:nvPr/>
        </p:nvSpPr>
        <p:spPr>
          <a:xfrm>
            <a:off x="1465942" y="1350785"/>
            <a:ext cx="3918857"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Two Text</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Columns</a:t>
            </a:r>
          </a:p>
        </p:txBody>
      </p:sp>
      <p:sp>
        <p:nvSpPr>
          <p:cNvPr id="11" name="Rectangle 10">
            <a:extLst>
              <a:ext uri="{FF2B5EF4-FFF2-40B4-BE49-F238E27FC236}">
                <a16:creationId xmlns:a16="http://schemas.microsoft.com/office/drawing/2014/main" id="{BC7254B6-5AE0-29C3-2FF8-82985712D28C}"/>
              </a:ext>
            </a:extLst>
          </p:cNvPr>
          <p:cNvSpPr/>
          <p:nvPr/>
        </p:nvSpPr>
        <p:spPr>
          <a:xfrm>
            <a:off x="1489171" y="2914363"/>
            <a:ext cx="4708429" cy="3079433"/>
          </a:xfrm>
          <a:prstGeom prst="rect">
            <a:avLst/>
          </a:prstGeom>
        </p:spPr>
        <p:txBody>
          <a:bodyPr wrap="square">
            <a:spAutoFit/>
          </a:bodyPr>
          <a:lstStyle/>
          <a:p>
            <a:pPr>
              <a:lnSpc>
                <a:spcPts val="1800"/>
              </a:lnSpc>
            </a:pPr>
            <a:r>
              <a:rPr lang="en-US" sz="1200" b="1" dirty="0">
                <a:latin typeface="DM Sans" pitchFamily="2" charset="0"/>
                <a:cs typeface="Segoe UI" panose="020B0502040204020203" pitchFamily="34" charset="0"/>
              </a:rPr>
              <a:t>A wonderful serenity </a:t>
            </a:r>
            <a:r>
              <a:rPr lang="en-US" sz="1200" dirty="0">
                <a:latin typeface="DM Sans" pitchFamily="2" charset="0"/>
                <a:cs typeface="Segoe UI Light" panose="020B0502040204020203" pitchFamily="34" charset="0"/>
              </a:rPr>
              <a:t>has taken possession of my entire soul, like these sweet mornings a of spring which I enjoy with my whole  heart. I am alone and feel the charm of existence in this spot which was created for the bliss of A wonderful serenity has taken possession of my entire soul, like these sweet mornings of spring which I enjoy with my whole is heart. I am alone, and feel the charm of existence </a:t>
            </a:r>
            <a:r>
              <a:rPr lang="en-US" sz="1200" dirty="0">
                <a:effectLst/>
                <a:latin typeface="DM Sans" pitchFamily="2" charset="0"/>
                <a:cs typeface="Poppins" panose="00000500000000000000" pitchFamily="2" charset="0"/>
              </a:rPr>
              <a:t>learn everything there is to know </a:t>
            </a:r>
            <a:r>
              <a:rPr lang="en-US" sz="1200" b="0" i="0" dirty="0">
                <a:solidFill>
                  <a:srgbClr val="000000"/>
                </a:solidFill>
                <a:effectLst/>
                <a:latin typeface="DM Sans" pitchFamily="2" charset="0"/>
              </a:rPr>
              <a:t>is simply dummy text of the printing and typesetting industry. Lorem Ipsum has been the industry's standard dummy text ever since the 1500s, when an unknown printer is took a </a:t>
            </a:r>
            <a:r>
              <a:rPr lang="en-US" sz="1200" b="0" i="0" dirty="0" err="1">
                <a:solidFill>
                  <a:srgbClr val="000000"/>
                </a:solidFill>
                <a:effectLst/>
                <a:latin typeface="DM Sans" pitchFamily="2" charset="0"/>
              </a:rPr>
              <a:t>galleyof</a:t>
            </a:r>
            <a:r>
              <a:rPr lang="en-US" sz="1200" b="0" i="0" dirty="0">
                <a:solidFill>
                  <a:srgbClr val="000000"/>
                </a:solidFill>
                <a:effectLst/>
                <a:latin typeface="DM Sans" pitchFamily="2" charset="0"/>
              </a:rPr>
              <a:t> type and scrambled it to make a type specimen book. It has survived not only five</a:t>
            </a:r>
            <a:r>
              <a:rPr lang="en-US" sz="1200" dirty="0">
                <a:effectLst/>
                <a:latin typeface="DM Sans" pitchFamily="2" charset="0"/>
                <a:cs typeface="Poppins" panose="00000500000000000000" pitchFamily="2" charset="0"/>
              </a:rPr>
              <a:t> there is to know.</a:t>
            </a:r>
            <a:r>
              <a:rPr lang="en-US" sz="1200" dirty="0">
                <a:latin typeface="DM Sans" pitchFamily="2" charset="0"/>
                <a:cs typeface="Segoe UI Light" panose="020B0502040204020203" pitchFamily="34" charset="0"/>
              </a:rPr>
              <a:t> has taken possession of my entire.</a:t>
            </a:r>
            <a:endParaRPr lang="en-US" sz="1200" b="0" i="0" dirty="0">
              <a:solidFill>
                <a:srgbClr val="000000"/>
              </a:solidFill>
              <a:effectLst/>
              <a:latin typeface="DM Sans" pitchFamily="2" charset="0"/>
            </a:endParaRPr>
          </a:p>
        </p:txBody>
      </p:sp>
      <p:sp>
        <p:nvSpPr>
          <p:cNvPr id="10" name="Rectangle 9">
            <a:extLst>
              <a:ext uri="{FF2B5EF4-FFF2-40B4-BE49-F238E27FC236}">
                <a16:creationId xmlns:a16="http://schemas.microsoft.com/office/drawing/2014/main" id="{AE9097F0-7A3A-D366-686B-DF6863E94A82}"/>
              </a:ext>
            </a:extLst>
          </p:cNvPr>
          <p:cNvSpPr/>
          <p:nvPr/>
        </p:nvSpPr>
        <p:spPr>
          <a:xfrm>
            <a:off x="6612713" y="2914363"/>
            <a:ext cx="4360087" cy="1925271"/>
          </a:xfrm>
          <a:prstGeom prst="rect">
            <a:avLst/>
          </a:prstGeom>
        </p:spPr>
        <p:txBody>
          <a:bodyPr wrap="square">
            <a:spAutoFit/>
          </a:bodyPr>
          <a:lstStyle/>
          <a:p>
            <a:pPr>
              <a:lnSpc>
                <a:spcPts val="1800"/>
              </a:lnSpc>
            </a:pPr>
            <a:r>
              <a:rPr lang="en-US" sz="1200" b="1" dirty="0">
                <a:latin typeface="DM Sans" pitchFamily="2" charset="0"/>
                <a:cs typeface="Segoe UI" panose="020B0502040204020203" pitchFamily="34" charset="0"/>
              </a:rPr>
              <a:t>A wonderful serenity </a:t>
            </a:r>
            <a:r>
              <a:rPr lang="en-US" sz="1200" dirty="0">
                <a:latin typeface="DM Sans" pitchFamily="2" charset="0"/>
                <a:cs typeface="Segoe UI Light" panose="020B0502040204020203" pitchFamily="34" charset="0"/>
              </a:rPr>
              <a:t>has taken possession of my entire soul, like these sweet mornings a of spring which I enjoy with my whole  heart. I am alone and feel the charm of existence in this spot which was created for the bliss of A wonderful serenity has taken possession of my entire soul, like these sweet mornings of spring which I enjoy with my whole is heart. I am alone, and feel the charm of existence </a:t>
            </a:r>
            <a:r>
              <a:rPr lang="en-US" sz="1200" dirty="0">
                <a:effectLst/>
                <a:latin typeface="DM Sans" pitchFamily="2" charset="0"/>
                <a:cs typeface="Poppins" panose="00000500000000000000" pitchFamily="2" charset="0"/>
              </a:rPr>
              <a:t>learn everything there is.</a:t>
            </a:r>
            <a:endParaRPr lang="en-US" sz="1200" b="0" i="0" dirty="0">
              <a:solidFill>
                <a:srgbClr val="000000"/>
              </a:solidFill>
              <a:effectLst/>
              <a:latin typeface="DM Sans" pitchFamily="2" charset="0"/>
            </a:endParaRPr>
          </a:p>
        </p:txBody>
      </p:sp>
    </p:spTree>
    <p:extLst>
      <p:ext uri="{BB962C8B-B14F-4D97-AF65-F5344CB8AC3E}">
        <p14:creationId xmlns:p14="http://schemas.microsoft.com/office/powerpoint/2010/main" val="30342126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BE4ADF1-C7D2-EC04-13AB-13FB49D80332}"/>
              </a:ext>
            </a:extLst>
          </p:cNvPr>
          <p:cNvSpPr/>
          <p:nvPr/>
        </p:nvSpPr>
        <p:spPr>
          <a:xfrm>
            <a:off x="5863770" y="0"/>
            <a:ext cx="6328229" cy="685800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E9354162-7108-878D-1769-D5AC8374BE74}"/>
              </a:ext>
            </a:extLst>
          </p:cNvPr>
          <p:cNvSpPr txBox="1"/>
          <p:nvPr/>
        </p:nvSpPr>
        <p:spPr>
          <a:xfrm>
            <a:off x="1572992" y="2255891"/>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5" name="Straight Connector 4">
            <a:extLst>
              <a:ext uri="{FF2B5EF4-FFF2-40B4-BE49-F238E27FC236}">
                <a16:creationId xmlns:a16="http://schemas.microsoft.com/office/drawing/2014/main" id="{F8AD2FD8-026D-DE21-B4D6-B2CFCFF725DF}"/>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85445DA7-C6D6-D2F7-ED8A-1A70DA6A9F76}"/>
              </a:ext>
            </a:extLst>
          </p:cNvPr>
          <p:cNvSpPr txBox="1"/>
          <p:nvPr/>
        </p:nvSpPr>
        <p:spPr>
          <a:xfrm>
            <a:off x="1465943" y="2684817"/>
            <a:ext cx="2518306"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Three Text</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Columns</a:t>
            </a:r>
          </a:p>
        </p:txBody>
      </p:sp>
      <p:sp>
        <p:nvSpPr>
          <p:cNvPr id="7" name="Rectangle 6">
            <a:extLst>
              <a:ext uri="{FF2B5EF4-FFF2-40B4-BE49-F238E27FC236}">
                <a16:creationId xmlns:a16="http://schemas.microsoft.com/office/drawing/2014/main" id="{E491A440-8229-4E1B-9EC4-37A0AC13354D}"/>
              </a:ext>
            </a:extLst>
          </p:cNvPr>
          <p:cNvSpPr/>
          <p:nvPr/>
        </p:nvSpPr>
        <p:spPr>
          <a:xfrm>
            <a:off x="1465943" y="3836899"/>
            <a:ext cx="3512457"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my entire soul, like these sweet mornings of spring which I enjoy with my whole heart. I am wonderful serenity has taken of spring which I enjoy with.</a:t>
            </a:r>
          </a:p>
        </p:txBody>
      </p:sp>
      <p:sp>
        <p:nvSpPr>
          <p:cNvPr id="2" name="Rectangle 1">
            <a:extLst>
              <a:ext uri="{FF2B5EF4-FFF2-40B4-BE49-F238E27FC236}">
                <a16:creationId xmlns:a16="http://schemas.microsoft.com/office/drawing/2014/main" id="{2DF8455F-6DDA-B777-540E-BDA70D607204}"/>
              </a:ext>
            </a:extLst>
          </p:cNvPr>
          <p:cNvSpPr/>
          <p:nvPr/>
        </p:nvSpPr>
        <p:spPr>
          <a:xfrm>
            <a:off x="7006771" y="4498869"/>
            <a:ext cx="3956698" cy="1188915"/>
          </a:xfrm>
          <a:prstGeom prst="rect">
            <a:avLst/>
          </a:prstGeom>
        </p:spPr>
        <p:txBody>
          <a:bodyPr wrap="square">
            <a:spAutoFit/>
          </a:bodyPr>
          <a:lstStyle/>
          <a:p>
            <a:pPr>
              <a:lnSpc>
                <a:spcPct val="120000"/>
              </a:lnSpc>
            </a:pPr>
            <a:r>
              <a:rPr lang="en-US" sz="1200" b="0" i="0" dirty="0">
                <a:solidFill>
                  <a:srgbClr val="000000"/>
                </a:solidFill>
                <a:effectLst/>
                <a:latin typeface="DM Sans" pitchFamily="2" charset="0"/>
              </a:rPr>
              <a:t>of type and scrambled it to make a type specimen book. It has survived not only five centuries, but </a:t>
            </a:r>
            <a:r>
              <a:rPr lang="en-US" sz="1200" dirty="0">
                <a:effectLst/>
                <a:latin typeface="DM Sans" pitchFamily="2" charset="0"/>
                <a:cs typeface="Poppins" panose="00000500000000000000" pitchFamily="2" charset="0"/>
              </a:rPr>
              <a:t>learn everything there is to know.</a:t>
            </a:r>
            <a:r>
              <a:rPr lang="en-US" sz="1200" dirty="0">
                <a:latin typeface="DM Sans" pitchFamily="2" charset="0"/>
                <a:cs typeface="Segoe UI Light" panose="020B0502040204020203" pitchFamily="34" charset="0"/>
              </a:rPr>
              <a:t> has taken possession of my entire soul, like these sweet mornings of spring which I enjoy with my whole.</a:t>
            </a:r>
          </a:p>
        </p:txBody>
      </p:sp>
      <p:sp>
        <p:nvSpPr>
          <p:cNvPr id="3" name="Rectangle 2">
            <a:extLst>
              <a:ext uri="{FF2B5EF4-FFF2-40B4-BE49-F238E27FC236}">
                <a16:creationId xmlns:a16="http://schemas.microsoft.com/office/drawing/2014/main" id="{0BAD5B21-0424-9D70-251A-22E890536091}"/>
              </a:ext>
            </a:extLst>
          </p:cNvPr>
          <p:cNvSpPr/>
          <p:nvPr/>
        </p:nvSpPr>
        <p:spPr>
          <a:xfrm>
            <a:off x="7006771" y="2567749"/>
            <a:ext cx="3956698" cy="1726498"/>
          </a:xfrm>
          <a:prstGeom prst="rect">
            <a:avLst/>
          </a:prstGeom>
        </p:spPr>
        <p:txBody>
          <a:bodyPr wrap="square">
            <a:spAutoFit/>
          </a:bodyPr>
          <a:lstStyle/>
          <a:p>
            <a:pPr>
              <a:lnSpc>
                <a:spcPts val="1600"/>
              </a:lnSpc>
            </a:pPr>
            <a:r>
              <a:rPr lang="en-US" sz="1200" dirty="0">
                <a:latin typeface="DM Sans" pitchFamily="2" charset="0"/>
                <a:cs typeface="Segoe UI Light" panose="020B0502040204020203" pitchFamily="34" charset="0"/>
              </a:rPr>
              <a:t>A wonderful serenity has taken possession of my entire soul, like these sweet mornings of spring which I enjoy with my whole heart. I am alone, and feel the charm of existence </a:t>
            </a:r>
            <a:r>
              <a:rPr lang="en-US" sz="1200" dirty="0">
                <a:effectLst/>
                <a:latin typeface="DM Sans" pitchFamily="2" charset="0"/>
                <a:cs typeface="Poppins" panose="00000500000000000000" pitchFamily="2" charset="0"/>
              </a:rPr>
              <a:t>learn everything there is to know </a:t>
            </a:r>
            <a:r>
              <a:rPr lang="en-US" sz="1200" b="0" i="0" dirty="0">
                <a:solidFill>
                  <a:srgbClr val="000000"/>
                </a:solidFill>
                <a:effectLst/>
                <a:latin typeface="DM Sans" pitchFamily="2" charset="0"/>
              </a:rPr>
              <a:t>is simply dummy text of the printing and typesetting industry. Lorem Ipsum has been the industry's standard dummy text ever since the 1500s, when an unknown printer took a galley</a:t>
            </a:r>
            <a:endParaRPr lang="en-US" sz="1200" dirty="0">
              <a:latin typeface="DM Sans" pitchFamily="2" charset="0"/>
              <a:cs typeface="Segoe UI Light" panose="020B0502040204020203" pitchFamily="34" charset="0"/>
            </a:endParaRPr>
          </a:p>
        </p:txBody>
      </p:sp>
      <p:sp>
        <p:nvSpPr>
          <p:cNvPr id="8" name="Rectangle 7">
            <a:extLst>
              <a:ext uri="{FF2B5EF4-FFF2-40B4-BE49-F238E27FC236}">
                <a16:creationId xmlns:a16="http://schemas.microsoft.com/office/drawing/2014/main" id="{2CCE263C-0EB5-834B-C195-509C546ADC6D}"/>
              </a:ext>
            </a:extLst>
          </p:cNvPr>
          <p:cNvSpPr/>
          <p:nvPr/>
        </p:nvSpPr>
        <p:spPr>
          <a:xfrm>
            <a:off x="7006771" y="1174211"/>
            <a:ext cx="3956698" cy="1188915"/>
          </a:xfrm>
          <a:prstGeom prst="rect">
            <a:avLst/>
          </a:prstGeom>
        </p:spPr>
        <p:txBody>
          <a:bodyPr wrap="square">
            <a:spAutoFit/>
          </a:bodyPr>
          <a:lstStyle/>
          <a:p>
            <a:pPr>
              <a:lnSpc>
                <a:spcPct val="120000"/>
              </a:lnSpc>
            </a:pPr>
            <a:r>
              <a:rPr lang="en-US" sz="1200" b="1" dirty="0">
                <a:latin typeface="DM Sans" pitchFamily="2" charset="0"/>
                <a:cs typeface="Segoe UI" panose="020B0502040204020203" pitchFamily="34" charset="0"/>
              </a:rPr>
              <a:t>A wonderful serenity </a:t>
            </a:r>
            <a:r>
              <a:rPr lang="en-US" sz="1200" dirty="0">
                <a:latin typeface="DM Sans" pitchFamily="2" charset="0"/>
                <a:cs typeface="Segoe UI Light" panose="020B0502040204020203" pitchFamily="34" charset="0"/>
              </a:rPr>
              <a:t>has taken possession of my entire soul, like these sweet mornings of spring which I enjoy with my whole heart. I am alone, and feel the charm of existence in this spot, which was created for the bliss of souls like mine. I am so happy.</a:t>
            </a:r>
          </a:p>
        </p:txBody>
      </p:sp>
    </p:spTree>
    <p:extLst>
      <p:ext uri="{BB962C8B-B14F-4D97-AF65-F5344CB8AC3E}">
        <p14:creationId xmlns:p14="http://schemas.microsoft.com/office/powerpoint/2010/main" val="29762114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9883380-C6E3-210D-B95A-CB8B054163AD}"/>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3" name="Straight Connector 2">
            <a:extLst>
              <a:ext uri="{FF2B5EF4-FFF2-40B4-BE49-F238E27FC236}">
                <a16:creationId xmlns:a16="http://schemas.microsoft.com/office/drawing/2014/main" id="{8A2BAA2F-296A-7510-3F56-AEF4598C49E8}"/>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4614785C-679E-65F0-FEDA-EE99741E8C46}"/>
              </a:ext>
            </a:extLst>
          </p:cNvPr>
          <p:cNvSpPr txBox="1"/>
          <p:nvPr/>
        </p:nvSpPr>
        <p:spPr>
          <a:xfrm>
            <a:off x="1465942" y="1350785"/>
            <a:ext cx="3918857"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Project</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Overview</a:t>
            </a:r>
          </a:p>
        </p:txBody>
      </p:sp>
      <p:sp>
        <p:nvSpPr>
          <p:cNvPr id="4" name="Rectangle 3">
            <a:extLst>
              <a:ext uri="{FF2B5EF4-FFF2-40B4-BE49-F238E27FC236}">
                <a16:creationId xmlns:a16="http://schemas.microsoft.com/office/drawing/2014/main" id="{5576E62C-0659-4EA9-D9DA-27BF8F7CC865}"/>
              </a:ext>
            </a:extLst>
          </p:cNvPr>
          <p:cNvSpPr/>
          <p:nvPr/>
        </p:nvSpPr>
        <p:spPr>
          <a:xfrm>
            <a:off x="469900" y="2670628"/>
            <a:ext cx="11252200" cy="3717471"/>
          </a:xfrm>
          <a:prstGeom prst="rect">
            <a:avLst/>
          </a:prstGeom>
          <a:solidFill>
            <a:schemeClr val="bg1">
              <a:lumMod val="95000"/>
            </a:schemeClr>
          </a:solidFill>
          <a:ln>
            <a:noFill/>
          </a:ln>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en-US" dirty="0">
              <a:solidFill>
                <a:schemeClr val="bg1"/>
              </a:solidFill>
            </a:endParaRPr>
          </a:p>
        </p:txBody>
      </p:sp>
      <p:sp>
        <p:nvSpPr>
          <p:cNvPr id="5" name="TextBox 4">
            <a:extLst>
              <a:ext uri="{FF2B5EF4-FFF2-40B4-BE49-F238E27FC236}">
                <a16:creationId xmlns:a16="http://schemas.microsoft.com/office/drawing/2014/main" id="{6C4E0D8D-84F3-97D1-FC43-B7EFB4013161}"/>
              </a:ext>
            </a:extLst>
          </p:cNvPr>
          <p:cNvSpPr txBox="1"/>
          <p:nvPr/>
        </p:nvSpPr>
        <p:spPr>
          <a:xfrm>
            <a:off x="1039375" y="3627793"/>
            <a:ext cx="2858822" cy="861774"/>
          </a:xfrm>
          <a:prstGeom prst="rect">
            <a:avLst/>
          </a:prstGeom>
          <a:noFill/>
        </p:spPr>
        <p:txBody>
          <a:bodyPr wrap="square" rtlCol="0">
            <a:spAutoFit/>
          </a:bodyPr>
          <a:lstStyle/>
          <a:p>
            <a:pPr algn="ctr"/>
            <a:r>
              <a:rPr lang="en-US" sz="5000" dirty="0">
                <a:solidFill>
                  <a:schemeClr val="tx1">
                    <a:lumMod val="85000"/>
                    <a:lumOff val="15000"/>
                  </a:schemeClr>
                </a:solidFill>
                <a:latin typeface="Poppins Light" panose="00000400000000000000" pitchFamily="2" charset="0"/>
                <a:ea typeface="Inter ExtraLight" panose="02000503000000020004" pitchFamily="2" charset="0"/>
                <a:cs typeface="Poppins Light" panose="00000400000000000000" pitchFamily="2" charset="0"/>
              </a:rPr>
              <a:t>3.5K</a:t>
            </a:r>
          </a:p>
        </p:txBody>
      </p:sp>
      <p:sp>
        <p:nvSpPr>
          <p:cNvPr id="6" name="TextBox 5">
            <a:extLst>
              <a:ext uri="{FF2B5EF4-FFF2-40B4-BE49-F238E27FC236}">
                <a16:creationId xmlns:a16="http://schemas.microsoft.com/office/drawing/2014/main" id="{0F33FE4B-519F-030D-D714-93E71647996E}"/>
              </a:ext>
            </a:extLst>
          </p:cNvPr>
          <p:cNvSpPr txBox="1"/>
          <p:nvPr/>
        </p:nvSpPr>
        <p:spPr>
          <a:xfrm>
            <a:off x="1789785" y="3354612"/>
            <a:ext cx="1358002" cy="307777"/>
          </a:xfrm>
          <a:prstGeom prst="rect">
            <a:avLst/>
          </a:prstGeom>
          <a:noFill/>
        </p:spPr>
        <p:txBody>
          <a:bodyPr wrap="square" rtlCol="0">
            <a:spAutoFit/>
          </a:bodyPr>
          <a:lstStyle/>
          <a:p>
            <a:pPr algn="ctr"/>
            <a:r>
              <a:rPr lang="en-US" sz="1400" dirty="0">
                <a:solidFill>
                  <a:schemeClr val="tx1">
                    <a:lumMod val="85000"/>
                    <a:lumOff val="15000"/>
                  </a:schemeClr>
                </a:solidFill>
                <a:latin typeface="DM Sans" pitchFamily="2" charset="0"/>
                <a:ea typeface="Inter Medium" panose="02000503000000020004" pitchFamily="2" charset="0"/>
                <a:cs typeface="Poppins Medium" panose="00000600000000000000" pitchFamily="50" charset="0"/>
              </a:rPr>
              <a:t>Project</a:t>
            </a:r>
          </a:p>
        </p:txBody>
      </p:sp>
      <p:sp>
        <p:nvSpPr>
          <p:cNvPr id="7" name="TextBox 6">
            <a:extLst>
              <a:ext uri="{FF2B5EF4-FFF2-40B4-BE49-F238E27FC236}">
                <a16:creationId xmlns:a16="http://schemas.microsoft.com/office/drawing/2014/main" id="{A82A215E-F8F8-7070-A40E-36C6DEE45300}"/>
              </a:ext>
            </a:extLst>
          </p:cNvPr>
          <p:cNvSpPr txBox="1"/>
          <p:nvPr/>
        </p:nvSpPr>
        <p:spPr>
          <a:xfrm>
            <a:off x="4666587" y="3627793"/>
            <a:ext cx="2858822" cy="861774"/>
          </a:xfrm>
          <a:prstGeom prst="rect">
            <a:avLst/>
          </a:prstGeom>
          <a:noFill/>
        </p:spPr>
        <p:txBody>
          <a:bodyPr wrap="square" rtlCol="0">
            <a:spAutoFit/>
          </a:bodyPr>
          <a:lstStyle/>
          <a:p>
            <a:pPr algn="ctr"/>
            <a:r>
              <a:rPr lang="en-US" sz="5000" dirty="0">
                <a:solidFill>
                  <a:schemeClr val="tx1">
                    <a:lumMod val="85000"/>
                    <a:lumOff val="15000"/>
                  </a:schemeClr>
                </a:solidFill>
                <a:latin typeface="Poppins Light" panose="00000400000000000000" pitchFamily="2" charset="0"/>
                <a:ea typeface="Inter ExtraLight" panose="02000503000000020004" pitchFamily="2" charset="0"/>
                <a:cs typeface="Poppins Light" panose="00000400000000000000" pitchFamily="2" charset="0"/>
              </a:rPr>
              <a:t>5.08K</a:t>
            </a:r>
          </a:p>
        </p:txBody>
      </p:sp>
      <p:sp>
        <p:nvSpPr>
          <p:cNvPr id="8" name="TextBox 7">
            <a:extLst>
              <a:ext uri="{FF2B5EF4-FFF2-40B4-BE49-F238E27FC236}">
                <a16:creationId xmlns:a16="http://schemas.microsoft.com/office/drawing/2014/main" id="{A29DE8CC-4736-7520-10FF-064DAEDD5DE5}"/>
              </a:ext>
            </a:extLst>
          </p:cNvPr>
          <p:cNvSpPr txBox="1"/>
          <p:nvPr/>
        </p:nvSpPr>
        <p:spPr>
          <a:xfrm>
            <a:off x="5416997" y="3354612"/>
            <a:ext cx="1358002" cy="307777"/>
          </a:xfrm>
          <a:prstGeom prst="rect">
            <a:avLst/>
          </a:prstGeom>
          <a:noFill/>
        </p:spPr>
        <p:txBody>
          <a:bodyPr wrap="square" rtlCol="0">
            <a:spAutoFit/>
          </a:bodyPr>
          <a:lstStyle/>
          <a:p>
            <a:pPr algn="ctr"/>
            <a:r>
              <a:rPr lang="en-US" sz="1400" dirty="0">
                <a:solidFill>
                  <a:schemeClr val="tx1">
                    <a:lumMod val="85000"/>
                    <a:lumOff val="15000"/>
                  </a:schemeClr>
                </a:solidFill>
                <a:latin typeface="DM Sans" pitchFamily="2" charset="0"/>
                <a:ea typeface="Inter Medium" panose="02000503000000020004" pitchFamily="2" charset="0"/>
                <a:cs typeface="Poppins Medium" panose="00000600000000000000" pitchFamily="50" charset="0"/>
              </a:rPr>
              <a:t>Overview</a:t>
            </a:r>
          </a:p>
        </p:txBody>
      </p:sp>
      <p:sp>
        <p:nvSpPr>
          <p:cNvPr id="9" name="TextBox 8">
            <a:extLst>
              <a:ext uri="{FF2B5EF4-FFF2-40B4-BE49-F238E27FC236}">
                <a16:creationId xmlns:a16="http://schemas.microsoft.com/office/drawing/2014/main" id="{0687DF09-2A0D-EA19-7BD3-27A547B753D7}"/>
              </a:ext>
            </a:extLst>
          </p:cNvPr>
          <p:cNvSpPr txBox="1"/>
          <p:nvPr/>
        </p:nvSpPr>
        <p:spPr>
          <a:xfrm>
            <a:off x="8293803" y="3627793"/>
            <a:ext cx="2858822" cy="861774"/>
          </a:xfrm>
          <a:prstGeom prst="rect">
            <a:avLst/>
          </a:prstGeom>
          <a:noFill/>
        </p:spPr>
        <p:txBody>
          <a:bodyPr wrap="square" rtlCol="0">
            <a:spAutoFit/>
          </a:bodyPr>
          <a:lstStyle/>
          <a:p>
            <a:pPr algn="ctr"/>
            <a:r>
              <a:rPr lang="en-US" sz="5000" dirty="0">
                <a:solidFill>
                  <a:schemeClr val="tx1">
                    <a:lumMod val="85000"/>
                    <a:lumOff val="15000"/>
                  </a:schemeClr>
                </a:solidFill>
                <a:latin typeface="Poppins Light" panose="00000400000000000000" pitchFamily="2" charset="0"/>
                <a:ea typeface="Inter ExtraLight" panose="02000503000000020004" pitchFamily="2" charset="0"/>
                <a:cs typeface="Poppins Light" panose="00000400000000000000" pitchFamily="2" charset="0"/>
              </a:rPr>
              <a:t>4036K</a:t>
            </a:r>
          </a:p>
        </p:txBody>
      </p:sp>
      <p:sp>
        <p:nvSpPr>
          <p:cNvPr id="10" name="TextBox 9">
            <a:extLst>
              <a:ext uri="{FF2B5EF4-FFF2-40B4-BE49-F238E27FC236}">
                <a16:creationId xmlns:a16="http://schemas.microsoft.com/office/drawing/2014/main" id="{3AF27E48-05C9-7EE7-94A0-74AEE1C9AD3C}"/>
              </a:ext>
            </a:extLst>
          </p:cNvPr>
          <p:cNvSpPr txBox="1"/>
          <p:nvPr/>
        </p:nvSpPr>
        <p:spPr>
          <a:xfrm>
            <a:off x="9044213" y="3354612"/>
            <a:ext cx="1358002" cy="307777"/>
          </a:xfrm>
          <a:prstGeom prst="rect">
            <a:avLst/>
          </a:prstGeom>
          <a:noFill/>
        </p:spPr>
        <p:txBody>
          <a:bodyPr wrap="square" rtlCol="0">
            <a:spAutoFit/>
          </a:bodyPr>
          <a:lstStyle/>
          <a:p>
            <a:pPr algn="ctr"/>
            <a:r>
              <a:rPr lang="en-US" sz="1400" dirty="0">
                <a:solidFill>
                  <a:schemeClr val="tx1">
                    <a:lumMod val="85000"/>
                    <a:lumOff val="15000"/>
                  </a:schemeClr>
                </a:solidFill>
                <a:latin typeface="DM Sans" pitchFamily="2" charset="0"/>
                <a:ea typeface="Inter Medium" panose="02000503000000020004" pitchFamily="2" charset="0"/>
                <a:cs typeface="Poppins Medium" panose="00000600000000000000" pitchFamily="50" charset="0"/>
              </a:rPr>
              <a:t>Project</a:t>
            </a:r>
          </a:p>
        </p:txBody>
      </p:sp>
      <p:sp>
        <p:nvSpPr>
          <p:cNvPr id="11" name="TextBox 10">
            <a:extLst>
              <a:ext uri="{FF2B5EF4-FFF2-40B4-BE49-F238E27FC236}">
                <a16:creationId xmlns:a16="http://schemas.microsoft.com/office/drawing/2014/main" id="{732BEF1E-91B8-7DFB-880E-38D67FC567E7}"/>
              </a:ext>
            </a:extLst>
          </p:cNvPr>
          <p:cNvSpPr txBox="1"/>
          <p:nvPr/>
        </p:nvSpPr>
        <p:spPr>
          <a:xfrm>
            <a:off x="1056469" y="5004907"/>
            <a:ext cx="2824635" cy="657937"/>
          </a:xfrm>
          <a:prstGeom prst="rect">
            <a:avLst/>
          </a:prstGeom>
          <a:noFill/>
        </p:spPr>
        <p:txBody>
          <a:bodyPr wrap="square" rtlCol="0">
            <a:spAutoFit/>
          </a:bodyPr>
          <a:lstStyle/>
          <a:p>
            <a:pPr algn="ctr">
              <a:lnSpc>
                <a:spcPts val="1500"/>
              </a:lnSpc>
            </a:pPr>
            <a:r>
              <a:rPr lang="en-US" sz="1000" i="0" dirty="0">
                <a:solidFill>
                  <a:schemeClr val="tx1">
                    <a:lumMod val="85000"/>
                    <a:lumOff val="15000"/>
                  </a:schemeClr>
                </a:solidFill>
                <a:effectLst/>
                <a:latin typeface="DM Sans" pitchFamily="2" charset="0"/>
              </a:rPr>
              <a:t>It a long established </a:t>
            </a:r>
            <a:r>
              <a:rPr lang="en-US" sz="1000" b="0" i="0" dirty="0">
                <a:solidFill>
                  <a:schemeClr val="tx1">
                    <a:lumMod val="85000"/>
                    <a:lumOff val="15000"/>
                  </a:schemeClr>
                </a:solidFill>
                <a:effectLst/>
                <a:latin typeface="DM Sans" pitchFamily="2" charset="0"/>
              </a:rPr>
              <a:t>fact that a reader </a:t>
            </a:r>
          </a:p>
          <a:p>
            <a:pPr algn="ctr">
              <a:lnSpc>
                <a:spcPts val="1500"/>
              </a:lnSpc>
            </a:pPr>
            <a:r>
              <a:rPr lang="en-US" sz="1000" b="0" i="0" dirty="0">
                <a:solidFill>
                  <a:schemeClr val="tx1">
                    <a:lumMod val="85000"/>
                    <a:lumOff val="15000"/>
                  </a:schemeClr>
                </a:solidFill>
                <a:effectLst/>
                <a:latin typeface="DM Sans" pitchFamily="2" charset="0"/>
              </a:rPr>
              <a:t>will a distracted by the readable content page when looking at </a:t>
            </a:r>
            <a:endParaRPr lang="en-US" sz="1000" dirty="0">
              <a:solidFill>
                <a:schemeClr val="tx1">
                  <a:lumMod val="85000"/>
                  <a:lumOff val="15000"/>
                </a:schemeClr>
              </a:solidFill>
              <a:latin typeface="DM Sans" pitchFamily="2" charset="0"/>
              <a:ea typeface="Open Sans" panose="020B0606030504020204" pitchFamily="34" charset="0"/>
              <a:cs typeface="Poppins" panose="00000500000000000000" pitchFamily="2" charset="0"/>
            </a:endParaRPr>
          </a:p>
        </p:txBody>
      </p:sp>
      <p:sp>
        <p:nvSpPr>
          <p:cNvPr id="12" name="TextBox 11">
            <a:extLst>
              <a:ext uri="{FF2B5EF4-FFF2-40B4-BE49-F238E27FC236}">
                <a16:creationId xmlns:a16="http://schemas.microsoft.com/office/drawing/2014/main" id="{6C3C1744-D8A4-3287-A18A-005DB785465D}"/>
              </a:ext>
            </a:extLst>
          </p:cNvPr>
          <p:cNvSpPr txBox="1"/>
          <p:nvPr/>
        </p:nvSpPr>
        <p:spPr>
          <a:xfrm>
            <a:off x="4683681" y="5004907"/>
            <a:ext cx="2824635" cy="657937"/>
          </a:xfrm>
          <a:prstGeom prst="rect">
            <a:avLst/>
          </a:prstGeom>
          <a:noFill/>
        </p:spPr>
        <p:txBody>
          <a:bodyPr wrap="square" rtlCol="0">
            <a:spAutoFit/>
          </a:bodyPr>
          <a:lstStyle/>
          <a:p>
            <a:pPr algn="ctr">
              <a:lnSpc>
                <a:spcPts val="1500"/>
              </a:lnSpc>
            </a:pPr>
            <a:r>
              <a:rPr lang="en-US" sz="1000" i="0" dirty="0">
                <a:solidFill>
                  <a:schemeClr val="tx1">
                    <a:lumMod val="85000"/>
                    <a:lumOff val="15000"/>
                  </a:schemeClr>
                </a:solidFill>
                <a:effectLst/>
                <a:latin typeface="DM Sans" pitchFamily="2" charset="0"/>
              </a:rPr>
              <a:t>It a long established </a:t>
            </a:r>
            <a:r>
              <a:rPr lang="en-US" sz="1000" b="0" i="0" dirty="0">
                <a:solidFill>
                  <a:schemeClr val="tx1">
                    <a:lumMod val="85000"/>
                    <a:lumOff val="15000"/>
                  </a:schemeClr>
                </a:solidFill>
                <a:effectLst/>
                <a:latin typeface="DM Sans" pitchFamily="2" charset="0"/>
              </a:rPr>
              <a:t>fact that a reader </a:t>
            </a:r>
          </a:p>
          <a:p>
            <a:pPr algn="ctr">
              <a:lnSpc>
                <a:spcPts val="1500"/>
              </a:lnSpc>
            </a:pPr>
            <a:r>
              <a:rPr lang="en-US" sz="1000" b="0" i="0" dirty="0">
                <a:solidFill>
                  <a:schemeClr val="tx1">
                    <a:lumMod val="85000"/>
                    <a:lumOff val="15000"/>
                  </a:schemeClr>
                </a:solidFill>
                <a:effectLst/>
                <a:latin typeface="DM Sans" pitchFamily="2" charset="0"/>
              </a:rPr>
              <a:t>will a distracted by the readable content page when looking at </a:t>
            </a:r>
            <a:endParaRPr lang="en-US" sz="1000" dirty="0">
              <a:solidFill>
                <a:schemeClr val="tx1">
                  <a:lumMod val="85000"/>
                  <a:lumOff val="15000"/>
                </a:schemeClr>
              </a:solidFill>
              <a:latin typeface="DM Sans" pitchFamily="2" charset="0"/>
              <a:ea typeface="Open Sans" panose="020B0606030504020204" pitchFamily="34" charset="0"/>
              <a:cs typeface="Poppins" panose="00000500000000000000" pitchFamily="2" charset="0"/>
            </a:endParaRPr>
          </a:p>
        </p:txBody>
      </p:sp>
      <p:sp>
        <p:nvSpPr>
          <p:cNvPr id="13" name="TextBox 12">
            <a:extLst>
              <a:ext uri="{FF2B5EF4-FFF2-40B4-BE49-F238E27FC236}">
                <a16:creationId xmlns:a16="http://schemas.microsoft.com/office/drawing/2014/main" id="{3A5291CD-E594-3F65-F956-C7CDCAFEABFE}"/>
              </a:ext>
            </a:extLst>
          </p:cNvPr>
          <p:cNvSpPr txBox="1"/>
          <p:nvPr/>
        </p:nvSpPr>
        <p:spPr>
          <a:xfrm>
            <a:off x="8310897" y="5004907"/>
            <a:ext cx="2824635" cy="657937"/>
          </a:xfrm>
          <a:prstGeom prst="rect">
            <a:avLst/>
          </a:prstGeom>
          <a:noFill/>
        </p:spPr>
        <p:txBody>
          <a:bodyPr wrap="square" rtlCol="0">
            <a:spAutoFit/>
          </a:bodyPr>
          <a:lstStyle/>
          <a:p>
            <a:pPr algn="ctr">
              <a:lnSpc>
                <a:spcPts val="1500"/>
              </a:lnSpc>
            </a:pPr>
            <a:r>
              <a:rPr lang="en-US" sz="1000" i="0" dirty="0">
                <a:solidFill>
                  <a:schemeClr val="tx1">
                    <a:lumMod val="85000"/>
                    <a:lumOff val="15000"/>
                  </a:schemeClr>
                </a:solidFill>
                <a:effectLst/>
                <a:latin typeface="DM Sans" pitchFamily="2" charset="0"/>
              </a:rPr>
              <a:t>It a long established </a:t>
            </a:r>
            <a:r>
              <a:rPr lang="en-US" sz="1000" b="0" i="0" dirty="0">
                <a:solidFill>
                  <a:schemeClr val="tx1">
                    <a:lumMod val="85000"/>
                    <a:lumOff val="15000"/>
                  </a:schemeClr>
                </a:solidFill>
                <a:effectLst/>
                <a:latin typeface="DM Sans" pitchFamily="2" charset="0"/>
              </a:rPr>
              <a:t>fact that a reader </a:t>
            </a:r>
          </a:p>
          <a:p>
            <a:pPr algn="ctr">
              <a:lnSpc>
                <a:spcPts val="1500"/>
              </a:lnSpc>
            </a:pPr>
            <a:r>
              <a:rPr lang="en-US" sz="1000" b="0" i="0" dirty="0">
                <a:solidFill>
                  <a:schemeClr val="tx1">
                    <a:lumMod val="85000"/>
                    <a:lumOff val="15000"/>
                  </a:schemeClr>
                </a:solidFill>
                <a:effectLst/>
                <a:latin typeface="DM Sans" pitchFamily="2" charset="0"/>
              </a:rPr>
              <a:t>will a distracted by the readable content page when looking at </a:t>
            </a:r>
            <a:endParaRPr lang="en-US" sz="1000" dirty="0">
              <a:solidFill>
                <a:schemeClr val="tx1">
                  <a:lumMod val="85000"/>
                  <a:lumOff val="15000"/>
                </a:schemeClr>
              </a:solidFill>
              <a:latin typeface="DM Sans" pitchFamily="2" charset="0"/>
              <a:ea typeface="Open Sans" panose="020B0606030504020204" pitchFamily="34" charset="0"/>
              <a:cs typeface="Poppins" panose="00000500000000000000" pitchFamily="2" charset="0"/>
            </a:endParaRPr>
          </a:p>
        </p:txBody>
      </p:sp>
      <p:sp>
        <p:nvSpPr>
          <p:cNvPr id="14" name="TextBox 13">
            <a:extLst>
              <a:ext uri="{FF2B5EF4-FFF2-40B4-BE49-F238E27FC236}">
                <a16:creationId xmlns:a16="http://schemas.microsoft.com/office/drawing/2014/main" id="{A6A438C6-0008-E94B-2F84-1238360C1BFB}"/>
              </a:ext>
            </a:extLst>
          </p:cNvPr>
          <p:cNvSpPr txBox="1"/>
          <p:nvPr/>
        </p:nvSpPr>
        <p:spPr>
          <a:xfrm>
            <a:off x="1734368" y="4714399"/>
            <a:ext cx="1468837" cy="323165"/>
          </a:xfrm>
          <a:prstGeom prst="rect">
            <a:avLst/>
          </a:prstGeom>
          <a:noFill/>
        </p:spPr>
        <p:txBody>
          <a:bodyPr wrap="square" rtlCol="0">
            <a:spAutoFit/>
          </a:bodyPr>
          <a:lstStyle/>
          <a:p>
            <a:pPr algn="ctr"/>
            <a:r>
              <a:rPr lang="en-US" sz="1500" dirty="0">
                <a:solidFill>
                  <a:schemeClr val="tx1">
                    <a:lumMod val="85000"/>
                    <a:lumOff val="15000"/>
                  </a:schemeClr>
                </a:solidFill>
                <a:latin typeface="Poppins SemiBold" panose="00000700000000000000" pitchFamily="2" charset="0"/>
                <a:ea typeface="Inter Black" panose="02000503000000020004" pitchFamily="2" charset="0"/>
                <a:cs typeface="Poppins SemiBold" panose="00000700000000000000" pitchFamily="2" charset="0"/>
              </a:rPr>
              <a:t>Our Benefits</a:t>
            </a:r>
          </a:p>
        </p:txBody>
      </p:sp>
      <p:sp>
        <p:nvSpPr>
          <p:cNvPr id="15" name="TextBox 14">
            <a:extLst>
              <a:ext uri="{FF2B5EF4-FFF2-40B4-BE49-F238E27FC236}">
                <a16:creationId xmlns:a16="http://schemas.microsoft.com/office/drawing/2014/main" id="{09868590-DF83-C725-5C0B-DC4F7B5B0B44}"/>
              </a:ext>
            </a:extLst>
          </p:cNvPr>
          <p:cNvSpPr txBox="1"/>
          <p:nvPr/>
        </p:nvSpPr>
        <p:spPr>
          <a:xfrm>
            <a:off x="5253574" y="4714399"/>
            <a:ext cx="1684848" cy="323165"/>
          </a:xfrm>
          <a:prstGeom prst="rect">
            <a:avLst/>
          </a:prstGeom>
          <a:noFill/>
        </p:spPr>
        <p:txBody>
          <a:bodyPr wrap="square" rtlCol="0">
            <a:spAutoFit/>
          </a:bodyPr>
          <a:lstStyle/>
          <a:p>
            <a:pPr algn="ctr"/>
            <a:r>
              <a:rPr lang="en-US" sz="1500" dirty="0">
                <a:solidFill>
                  <a:schemeClr val="tx1">
                    <a:lumMod val="85000"/>
                    <a:lumOff val="15000"/>
                  </a:schemeClr>
                </a:solidFill>
                <a:latin typeface="Poppins SemiBold" panose="00000700000000000000" pitchFamily="2" charset="0"/>
                <a:ea typeface="Inter Black" panose="02000503000000020004" pitchFamily="2" charset="0"/>
                <a:cs typeface="Poppins SemiBold" panose="00000700000000000000" pitchFamily="2" charset="0"/>
              </a:rPr>
              <a:t>Company Sale</a:t>
            </a:r>
          </a:p>
        </p:txBody>
      </p:sp>
      <p:sp>
        <p:nvSpPr>
          <p:cNvPr id="16" name="TextBox 15">
            <a:extLst>
              <a:ext uri="{FF2B5EF4-FFF2-40B4-BE49-F238E27FC236}">
                <a16:creationId xmlns:a16="http://schemas.microsoft.com/office/drawing/2014/main" id="{F33275E6-0251-55F9-8C4D-00979E649CF8}"/>
              </a:ext>
            </a:extLst>
          </p:cNvPr>
          <p:cNvSpPr txBox="1"/>
          <p:nvPr/>
        </p:nvSpPr>
        <p:spPr>
          <a:xfrm>
            <a:off x="8988796" y="4714399"/>
            <a:ext cx="1468837" cy="323165"/>
          </a:xfrm>
          <a:prstGeom prst="rect">
            <a:avLst/>
          </a:prstGeom>
          <a:noFill/>
        </p:spPr>
        <p:txBody>
          <a:bodyPr wrap="square" rtlCol="0">
            <a:spAutoFit/>
          </a:bodyPr>
          <a:lstStyle/>
          <a:p>
            <a:pPr algn="ctr"/>
            <a:r>
              <a:rPr lang="en-US" sz="1500" dirty="0">
                <a:solidFill>
                  <a:schemeClr val="tx1">
                    <a:lumMod val="85000"/>
                    <a:lumOff val="15000"/>
                  </a:schemeClr>
                </a:solidFill>
                <a:latin typeface="Poppins SemiBold" panose="00000700000000000000" pitchFamily="2" charset="0"/>
                <a:ea typeface="Inter Black" panose="02000503000000020004" pitchFamily="2" charset="0"/>
                <a:cs typeface="Poppins SemiBold" panose="00000700000000000000" pitchFamily="2" charset="0"/>
              </a:rPr>
              <a:t>Product List</a:t>
            </a:r>
          </a:p>
        </p:txBody>
      </p:sp>
      <p:cxnSp>
        <p:nvCxnSpPr>
          <p:cNvPr id="17" name="Straight Connector 16">
            <a:extLst>
              <a:ext uri="{FF2B5EF4-FFF2-40B4-BE49-F238E27FC236}">
                <a16:creationId xmlns:a16="http://schemas.microsoft.com/office/drawing/2014/main" id="{0FCDBA50-93C1-23DA-4623-76EAD1E1E739}"/>
              </a:ext>
            </a:extLst>
          </p:cNvPr>
          <p:cNvCxnSpPr>
            <a:cxnSpLocks/>
          </p:cNvCxnSpPr>
          <p:nvPr/>
        </p:nvCxnSpPr>
        <p:spPr>
          <a:xfrm flipV="1">
            <a:off x="4325256" y="3429000"/>
            <a:ext cx="0" cy="2233844"/>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631F8EA9-9C7E-FADE-30FE-8BC9AC80449C}"/>
              </a:ext>
            </a:extLst>
          </p:cNvPr>
          <p:cNvCxnSpPr>
            <a:cxnSpLocks/>
          </p:cNvCxnSpPr>
          <p:nvPr/>
        </p:nvCxnSpPr>
        <p:spPr>
          <a:xfrm flipV="1">
            <a:off x="7957456" y="3429000"/>
            <a:ext cx="0" cy="2233844"/>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78636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9883380-C6E3-210D-B95A-CB8B054163AD}"/>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3" name="Straight Connector 2">
            <a:extLst>
              <a:ext uri="{FF2B5EF4-FFF2-40B4-BE49-F238E27FC236}">
                <a16:creationId xmlns:a16="http://schemas.microsoft.com/office/drawing/2014/main" id="{8A2BAA2F-296A-7510-3F56-AEF4598C49E8}"/>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4614785C-679E-65F0-FEDA-EE99741E8C46}"/>
              </a:ext>
            </a:extLst>
          </p:cNvPr>
          <p:cNvSpPr txBox="1"/>
          <p:nvPr/>
        </p:nvSpPr>
        <p:spPr>
          <a:xfrm>
            <a:off x="1465942" y="1350785"/>
            <a:ext cx="3918857"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Project</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Overview</a:t>
            </a:r>
          </a:p>
        </p:txBody>
      </p:sp>
      <p:sp>
        <p:nvSpPr>
          <p:cNvPr id="38" name="Oval 37">
            <a:extLst>
              <a:ext uri="{FF2B5EF4-FFF2-40B4-BE49-F238E27FC236}">
                <a16:creationId xmlns:a16="http://schemas.microsoft.com/office/drawing/2014/main" id="{611EBEB1-014F-A06B-B441-4327A31D6861}"/>
              </a:ext>
            </a:extLst>
          </p:cNvPr>
          <p:cNvSpPr/>
          <p:nvPr/>
        </p:nvSpPr>
        <p:spPr>
          <a:xfrm>
            <a:off x="1572992" y="3016127"/>
            <a:ext cx="2650933" cy="2650933"/>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39" name="TextBox 38">
            <a:extLst>
              <a:ext uri="{FF2B5EF4-FFF2-40B4-BE49-F238E27FC236}">
                <a16:creationId xmlns:a16="http://schemas.microsoft.com/office/drawing/2014/main" id="{82D1DABC-4AC5-1E5E-E954-63C48147D14E}"/>
              </a:ext>
            </a:extLst>
          </p:cNvPr>
          <p:cNvSpPr txBox="1"/>
          <p:nvPr/>
        </p:nvSpPr>
        <p:spPr>
          <a:xfrm>
            <a:off x="1777384" y="4590807"/>
            <a:ext cx="2242149" cy="246221"/>
          </a:xfrm>
          <a:prstGeom prst="rect">
            <a:avLst/>
          </a:prstGeom>
          <a:noFill/>
        </p:spPr>
        <p:txBody>
          <a:bodyPr wrap="square" lIns="0" tIns="0" rIns="0" bIns="0" rtlCol="0">
            <a:spAutoFit/>
          </a:bodyPr>
          <a:lstStyle/>
          <a:p>
            <a:pPr algn="ctr"/>
            <a:r>
              <a:rPr lang="en-US" sz="1600" dirty="0">
                <a:solidFill>
                  <a:schemeClr val="tx1">
                    <a:lumMod val="75000"/>
                    <a:lumOff val="25000"/>
                  </a:schemeClr>
                </a:solidFill>
                <a:latin typeface="DM Sans" pitchFamily="2" charset="0"/>
              </a:rPr>
              <a:t>YOUR TITLE</a:t>
            </a:r>
          </a:p>
        </p:txBody>
      </p:sp>
      <p:sp>
        <p:nvSpPr>
          <p:cNvPr id="40" name="TextBox 39">
            <a:extLst>
              <a:ext uri="{FF2B5EF4-FFF2-40B4-BE49-F238E27FC236}">
                <a16:creationId xmlns:a16="http://schemas.microsoft.com/office/drawing/2014/main" id="{4EDD8D05-C5CE-3B5F-D271-4B5682CCFD81}"/>
              </a:ext>
            </a:extLst>
          </p:cNvPr>
          <p:cNvSpPr txBox="1"/>
          <p:nvPr/>
        </p:nvSpPr>
        <p:spPr>
          <a:xfrm>
            <a:off x="1752159" y="3929504"/>
            <a:ext cx="2292598" cy="707886"/>
          </a:xfrm>
          <a:prstGeom prst="rect">
            <a:avLst/>
          </a:prstGeom>
          <a:noFill/>
        </p:spPr>
        <p:txBody>
          <a:bodyPr wrap="square" rtlCol="0">
            <a:spAutoFit/>
          </a:bodyPr>
          <a:lstStyle/>
          <a:p>
            <a:pPr algn="ctr"/>
            <a:r>
              <a:rPr lang="en-US" sz="4000" dirty="0">
                <a:solidFill>
                  <a:schemeClr val="tx1">
                    <a:lumMod val="75000"/>
                    <a:lumOff val="25000"/>
                  </a:schemeClr>
                </a:solidFill>
                <a:latin typeface="Poppins Medium" panose="00000600000000000000" pitchFamily="2" charset="0"/>
                <a:cs typeface="Poppins Medium" panose="00000600000000000000" pitchFamily="2" charset="0"/>
              </a:rPr>
              <a:t>300+</a:t>
            </a:r>
          </a:p>
        </p:txBody>
      </p:sp>
      <p:sp>
        <p:nvSpPr>
          <p:cNvPr id="42" name="Oval 41">
            <a:extLst>
              <a:ext uri="{FF2B5EF4-FFF2-40B4-BE49-F238E27FC236}">
                <a16:creationId xmlns:a16="http://schemas.microsoft.com/office/drawing/2014/main" id="{C2B22408-B89D-318F-27C9-9176D07F2C24}"/>
              </a:ext>
            </a:extLst>
          </p:cNvPr>
          <p:cNvSpPr/>
          <p:nvPr/>
        </p:nvSpPr>
        <p:spPr>
          <a:xfrm>
            <a:off x="4417810" y="2715100"/>
            <a:ext cx="3252990" cy="3252988"/>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43" name="TextBox 42">
            <a:extLst>
              <a:ext uri="{FF2B5EF4-FFF2-40B4-BE49-F238E27FC236}">
                <a16:creationId xmlns:a16="http://schemas.microsoft.com/office/drawing/2014/main" id="{096A853D-9743-D2EC-92A8-D95F1E38F999}"/>
              </a:ext>
            </a:extLst>
          </p:cNvPr>
          <p:cNvSpPr txBox="1"/>
          <p:nvPr/>
        </p:nvSpPr>
        <p:spPr>
          <a:xfrm>
            <a:off x="4923230" y="4679707"/>
            <a:ext cx="2242149" cy="246221"/>
          </a:xfrm>
          <a:prstGeom prst="rect">
            <a:avLst/>
          </a:prstGeom>
          <a:noFill/>
        </p:spPr>
        <p:txBody>
          <a:bodyPr wrap="square" lIns="0" tIns="0" rIns="0" bIns="0" rtlCol="0">
            <a:spAutoFit/>
          </a:bodyPr>
          <a:lstStyle/>
          <a:p>
            <a:pPr algn="ctr"/>
            <a:r>
              <a:rPr lang="en-US" sz="1600" dirty="0">
                <a:solidFill>
                  <a:schemeClr val="bg1"/>
                </a:solidFill>
                <a:latin typeface="DM Sans" pitchFamily="2" charset="0"/>
              </a:rPr>
              <a:t>YOUR TITLE</a:t>
            </a:r>
          </a:p>
        </p:txBody>
      </p:sp>
      <p:sp>
        <p:nvSpPr>
          <p:cNvPr id="44" name="TextBox 43">
            <a:extLst>
              <a:ext uri="{FF2B5EF4-FFF2-40B4-BE49-F238E27FC236}">
                <a16:creationId xmlns:a16="http://schemas.microsoft.com/office/drawing/2014/main" id="{C4977EE8-F702-B047-717D-0CD500730420}"/>
              </a:ext>
            </a:extLst>
          </p:cNvPr>
          <p:cNvSpPr txBox="1"/>
          <p:nvPr/>
        </p:nvSpPr>
        <p:spPr>
          <a:xfrm>
            <a:off x="4898005" y="3753253"/>
            <a:ext cx="2292598" cy="1015663"/>
          </a:xfrm>
          <a:prstGeom prst="rect">
            <a:avLst/>
          </a:prstGeom>
          <a:noFill/>
        </p:spPr>
        <p:txBody>
          <a:bodyPr wrap="square" rtlCol="0">
            <a:spAutoFit/>
          </a:bodyPr>
          <a:lstStyle/>
          <a:p>
            <a:pPr algn="ctr"/>
            <a:r>
              <a:rPr lang="en-US" sz="6000" spc="-150" dirty="0">
                <a:solidFill>
                  <a:schemeClr val="bg1"/>
                </a:solidFill>
                <a:latin typeface="Poppins Medium" panose="00000600000000000000" pitchFamily="2" charset="0"/>
                <a:cs typeface="Poppins Medium" panose="00000600000000000000" pitchFamily="2" charset="0"/>
              </a:rPr>
              <a:t>+20%</a:t>
            </a:r>
          </a:p>
        </p:txBody>
      </p:sp>
      <p:sp>
        <p:nvSpPr>
          <p:cNvPr id="46" name="Oval 45">
            <a:extLst>
              <a:ext uri="{FF2B5EF4-FFF2-40B4-BE49-F238E27FC236}">
                <a16:creationId xmlns:a16="http://schemas.microsoft.com/office/drawing/2014/main" id="{67A9A121-C24C-9EA4-927F-C258E6DF837B}"/>
              </a:ext>
            </a:extLst>
          </p:cNvPr>
          <p:cNvSpPr/>
          <p:nvPr/>
        </p:nvSpPr>
        <p:spPr>
          <a:xfrm>
            <a:off x="7864684" y="3016127"/>
            <a:ext cx="2650933" cy="2650933"/>
          </a:xfrm>
          <a:prstGeom prst="ellipse">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47" name="TextBox 46">
            <a:extLst>
              <a:ext uri="{FF2B5EF4-FFF2-40B4-BE49-F238E27FC236}">
                <a16:creationId xmlns:a16="http://schemas.microsoft.com/office/drawing/2014/main" id="{3547634A-B0FE-9713-5BC9-A0B7DB67698C}"/>
              </a:ext>
            </a:extLst>
          </p:cNvPr>
          <p:cNvSpPr txBox="1"/>
          <p:nvPr/>
        </p:nvSpPr>
        <p:spPr>
          <a:xfrm>
            <a:off x="8069076" y="4590807"/>
            <a:ext cx="2242149" cy="246221"/>
          </a:xfrm>
          <a:prstGeom prst="rect">
            <a:avLst/>
          </a:prstGeom>
          <a:noFill/>
        </p:spPr>
        <p:txBody>
          <a:bodyPr wrap="square" lIns="0" tIns="0" rIns="0" bIns="0" rtlCol="0">
            <a:spAutoFit/>
          </a:bodyPr>
          <a:lstStyle/>
          <a:p>
            <a:pPr algn="ctr"/>
            <a:r>
              <a:rPr lang="en-US" sz="1600">
                <a:solidFill>
                  <a:schemeClr val="tx1">
                    <a:lumMod val="75000"/>
                    <a:lumOff val="25000"/>
                  </a:schemeClr>
                </a:solidFill>
                <a:latin typeface="DM Sans" pitchFamily="2" charset="0"/>
              </a:rPr>
              <a:t>YOUR TITLE</a:t>
            </a:r>
          </a:p>
        </p:txBody>
      </p:sp>
      <p:sp>
        <p:nvSpPr>
          <p:cNvPr id="48" name="TextBox 47">
            <a:extLst>
              <a:ext uri="{FF2B5EF4-FFF2-40B4-BE49-F238E27FC236}">
                <a16:creationId xmlns:a16="http://schemas.microsoft.com/office/drawing/2014/main" id="{A5268E16-CE1C-C822-FD5A-7E3EA924A925}"/>
              </a:ext>
            </a:extLst>
          </p:cNvPr>
          <p:cNvSpPr txBox="1"/>
          <p:nvPr/>
        </p:nvSpPr>
        <p:spPr>
          <a:xfrm>
            <a:off x="8043851" y="3929504"/>
            <a:ext cx="2292598" cy="707886"/>
          </a:xfrm>
          <a:prstGeom prst="rect">
            <a:avLst/>
          </a:prstGeom>
          <a:noFill/>
        </p:spPr>
        <p:txBody>
          <a:bodyPr wrap="square" rtlCol="0">
            <a:spAutoFit/>
          </a:bodyPr>
          <a:lstStyle/>
          <a:p>
            <a:pPr algn="ctr"/>
            <a:r>
              <a:rPr lang="en-US" sz="4000" dirty="0">
                <a:solidFill>
                  <a:schemeClr val="tx1">
                    <a:lumMod val="75000"/>
                    <a:lumOff val="25000"/>
                  </a:schemeClr>
                </a:solidFill>
                <a:latin typeface="Poppins Medium" panose="00000600000000000000" pitchFamily="2" charset="0"/>
                <a:cs typeface="Poppins Medium" panose="00000600000000000000" pitchFamily="2" charset="0"/>
              </a:rPr>
              <a:t>30%</a:t>
            </a:r>
          </a:p>
        </p:txBody>
      </p:sp>
    </p:spTree>
    <p:extLst>
      <p:ext uri="{BB962C8B-B14F-4D97-AF65-F5344CB8AC3E}">
        <p14:creationId xmlns:p14="http://schemas.microsoft.com/office/powerpoint/2010/main" val="16599480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C64262B-663C-5C8A-A8F8-B9825C3577E4}"/>
              </a:ext>
            </a:extLst>
          </p:cNvPr>
          <p:cNvSpPr>
            <a:spLocks noGrp="1"/>
          </p:cNvSpPr>
          <p:nvPr>
            <p:ph type="pic" sz="quarter" idx="12"/>
          </p:nvPr>
        </p:nvSpPr>
        <p:spPr/>
      </p:sp>
      <p:sp>
        <p:nvSpPr>
          <p:cNvPr id="6" name="TextBox 5">
            <a:extLst>
              <a:ext uri="{FF2B5EF4-FFF2-40B4-BE49-F238E27FC236}">
                <a16:creationId xmlns:a16="http://schemas.microsoft.com/office/drawing/2014/main" id="{075BC05C-7EDC-6896-EDBD-9E63082278DF}"/>
              </a:ext>
            </a:extLst>
          </p:cNvPr>
          <p:cNvSpPr txBox="1"/>
          <p:nvPr/>
        </p:nvSpPr>
        <p:spPr>
          <a:xfrm>
            <a:off x="5912764" y="1241174"/>
            <a:ext cx="1790870"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7" name="Straight Connector 6">
            <a:extLst>
              <a:ext uri="{FF2B5EF4-FFF2-40B4-BE49-F238E27FC236}">
                <a16:creationId xmlns:a16="http://schemas.microsoft.com/office/drawing/2014/main" id="{F8C37B37-3670-FE5D-311F-0E5D4CD5FB46}"/>
              </a:ext>
            </a:extLst>
          </p:cNvPr>
          <p:cNvCxnSpPr>
            <a:cxnSpLocks/>
          </p:cNvCxnSpPr>
          <p:nvPr/>
        </p:nvCxnSpPr>
        <p:spPr>
          <a:xfrm>
            <a:off x="3817257" y="1926864"/>
            <a:ext cx="1474107"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ADC2B14E-2579-D39C-FFBB-DE08BDF900CD}"/>
              </a:ext>
            </a:extLst>
          </p:cNvPr>
          <p:cNvSpPr txBox="1"/>
          <p:nvPr/>
        </p:nvSpPr>
        <p:spPr>
          <a:xfrm>
            <a:off x="5805714" y="1670100"/>
            <a:ext cx="2518306"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Project</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Details</a:t>
            </a:r>
          </a:p>
        </p:txBody>
      </p:sp>
      <p:sp>
        <p:nvSpPr>
          <p:cNvPr id="9" name="Rectangle 8">
            <a:extLst>
              <a:ext uri="{FF2B5EF4-FFF2-40B4-BE49-F238E27FC236}">
                <a16:creationId xmlns:a16="http://schemas.microsoft.com/office/drawing/2014/main" id="{FDD98F3F-DB7D-1435-A400-8D7B3BD1AD6F}"/>
              </a:ext>
            </a:extLst>
          </p:cNvPr>
          <p:cNvSpPr/>
          <p:nvPr/>
        </p:nvSpPr>
        <p:spPr>
          <a:xfrm>
            <a:off x="5829528" y="2908914"/>
            <a:ext cx="4383314" cy="700576"/>
          </a:xfrm>
          <a:prstGeom prst="rect">
            <a:avLst/>
          </a:prstGeom>
        </p:spPr>
        <p:txBody>
          <a:bodyPr wrap="square">
            <a:spAutoFit/>
          </a:bodyPr>
          <a:lstStyle/>
          <a:p>
            <a:pPr>
              <a:lnSpc>
                <a:spcPts val="1600"/>
              </a:lnSpc>
            </a:pPr>
            <a:r>
              <a:rPr lang="en-US" sz="1200" dirty="0">
                <a:latin typeface="DM Sans" pitchFamily="2" charset="0"/>
                <a:cs typeface="Segoe UI Light" panose="020B0502040204020203" pitchFamily="34" charset="0"/>
              </a:rPr>
              <a:t>A wonderful serenity has taken possession of my entire soul, like these sweet mornings of spring which I enjoy with my whole heart.</a:t>
            </a:r>
          </a:p>
        </p:txBody>
      </p:sp>
      <p:graphicFrame>
        <p:nvGraphicFramePr>
          <p:cNvPr id="29" name="Chart 28">
            <a:extLst>
              <a:ext uri="{FF2B5EF4-FFF2-40B4-BE49-F238E27FC236}">
                <a16:creationId xmlns:a16="http://schemas.microsoft.com/office/drawing/2014/main" id="{62CA3D6D-D2AB-6B49-0CA8-54058BA5B815}"/>
              </a:ext>
            </a:extLst>
          </p:cNvPr>
          <p:cNvGraphicFramePr/>
          <p:nvPr>
            <p:extLst>
              <p:ext uri="{D42A27DB-BD31-4B8C-83A1-F6EECF244321}">
                <p14:modId xmlns:p14="http://schemas.microsoft.com/office/powerpoint/2010/main" val="3271181544"/>
              </p:ext>
            </p:extLst>
          </p:nvPr>
        </p:nvGraphicFramePr>
        <p:xfrm>
          <a:off x="5759930" y="3859654"/>
          <a:ext cx="1943703" cy="1959900"/>
        </p:xfrm>
        <a:graphic>
          <a:graphicData uri="http://schemas.openxmlformats.org/drawingml/2006/chart">
            <c:chart xmlns:c="http://schemas.openxmlformats.org/drawingml/2006/chart" xmlns:r="http://schemas.openxmlformats.org/officeDocument/2006/relationships" r:id="rId2"/>
          </a:graphicData>
        </a:graphic>
      </p:graphicFrame>
      <p:sp>
        <p:nvSpPr>
          <p:cNvPr id="33" name="TextBox 32">
            <a:extLst>
              <a:ext uri="{FF2B5EF4-FFF2-40B4-BE49-F238E27FC236}">
                <a16:creationId xmlns:a16="http://schemas.microsoft.com/office/drawing/2014/main" id="{F004C604-CBA6-6758-E716-47E2F33D82E1}"/>
              </a:ext>
            </a:extLst>
          </p:cNvPr>
          <p:cNvSpPr txBox="1"/>
          <p:nvPr/>
        </p:nvSpPr>
        <p:spPr>
          <a:xfrm>
            <a:off x="6278699" y="4624160"/>
            <a:ext cx="953764" cy="461665"/>
          </a:xfrm>
          <a:prstGeom prst="rect">
            <a:avLst/>
          </a:prstGeom>
          <a:noFill/>
        </p:spPr>
        <p:txBody>
          <a:bodyPr wrap="square" lIns="0" tIns="0" rIns="0" bIns="0" rtlCol="0">
            <a:spAutoFit/>
          </a:bodyPr>
          <a:lstStyle/>
          <a:p>
            <a:pPr algn="ctr"/>
            <a:r>
              <a:rPr lang="en-US" sz="3000" dirty="0">
                <a:solidFill>
                  <a:schemeClr val="tx1">
                    <a:lumMod val="75000"/>
                    <a:lumOff val="25000"/>
                  </a:schemeClr>
                </a:solidFill>
                <a:latin typeface="Poppins Medium" panose="00000600000000000000" pitchFamily="2" charset="0"/>
                <a:ea typeface="Open Sans Semibold" panose="020B0706030804020204" pitchFamily="34" charset="0"/>
                <a:cs typeface="Poppins Medium" panose="00000600000000000000" pitchFamily="2" charset="0"/>
              </a:rPr>
              <a:t>85%</a:t>
            </a:r>
          </a:p>
        </p:txBody>
      </p:sp>
      <p:graphicFrame>
        <p:nvGraphicFramePr>
          <p:cNvPr id="63" name="Chart 62">
            <a:extLst>
              <a:ext uri="{FF2B5EF4-FFF2-40B4-BE49-F238E27FC236}">
                <a16:creationId xmlns:a16="http://schemas.microsoft.com/office/drawing/2014/main" id="{527D3A09-2623-9A32-509E-EF509E264378}"/>
              </a:ext>
            </a:extLst>
          </p:cNvPr>
          <p:cNvGraphicFramePr/>
          <p:nvPr>
            <p:extLst>
              <p:ext uri="{D42A27DB-BD31-4B8C-83A1-F6EECF244321}">
                <p14:modId xmlns:p14="http://schemas.microsoft.com/office/powerpoint/2010/main" val="365413808"/>
              </p:ext>
            </p:extLst>
          </p:nvPr>
        </p:nvGraphicFramePr>
        <p:xfrm>
          <a:off x="8024158" y="3859654"/>
          <a:ext cx="1943703" cy="1959900"/>
        </p:xfrm>
        <a:graphic>
          <a:graphicData uri="http://schemas.openxmlformats.org/drawingml/2006/chart">
            <c:chart xmlns:c="http://schemas.openxmlformats.org/drawingml/2006/chart" xmlns:r="http://schemas.openxmlformats.org/officeDocument/2006/relationships" r:id="rId3"/>
          </a:graphicData>
        </a:graphic>
      </p:graphicFrame>
      <p:sp>
        <p:nvSpPr>
          <p:cNvPr id="64" name="TextBox 63">
            <a:extLst>
              <a:ext uri="{FF2B5EF4-FFF2-40B4-BE49-F238E27FC236}">
                <a16:creationId xmlns:a16="http://schemas.microsoft.com/office/drawing/2014/main" id="{40BE7D61-8B24-3316-D74E-A47D2864374B}"/>
              </a:ext>
            </a:extLst>
          </p:cNvPr>
          <p:cNvSpPr txBox="1"/>
          <p:nvPr/>
        </p:nvSpPr>
        <p:spPr>
          <a:xfrm>
            <a:off x="8542927" y="4624160"/>
            <a:ext cx="953764" cy="461665"/>
          </a:xfrm>
          <a:prstGeom prst="rect">
            <a:avLst/>
          </a:prstGeom>
          <a:noFill/>
        </p:spPr>
        <p:txBody>
          <a:bodyPr wrap="square" lIns="0" tIns="0" rIns="0" bIns="0" rtlCol="0">
            <a:spAutoFit/>
          </a:bodyPr>
          <a:lstStyle/>
          <a:p>
            <a:pPr algn="ctr"/>
            <a:r>
              <a:rPr lang="en-US" sz="3000" dirty="0">
                <a:solidFill>
                  <a:schemeClr val="tx1">
                    <a:lumMod val="75000"/>
                    <a:lumOff val="25000"/>
                  </a:schemeClr>
                </a:solidFill>
                <a:latin typeface="Poppins Medium" panose="00000600000000000000" pitchFamily="2" charset="0"/>
                <a:ea typeface="Open Sans Semibold" panose="020B0706030804020204" pitchFamily="34" charset="0"/>
                <a:cs typeface="Poppins Medium" panose="00000600000000000000" pitchFamily="2" charset="0"/>
              </a:rPr>
              <a:t>43%</a:t>
            </a:r>
          </a:p>
        </p:txBody>
      </p:sp>
    </p:spTree>
    <p:extLst>
      <p:ext uri="{BB962C8B-B14F-4D97-AF65-F5344CB8AC3E}">
        <p14:creationId xmlns:p14="http://schemas.microsoft.com/office/powerpoint/2010/main" val="6343019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406D450-A26E-DAD2-3241-7D888DBB17D1}"/>
              </a:ext>
            </a:extLst>
          </p:cNvPr>
          <p:cNvSpPr/>
          <p:nvPr/>
        </p:nvSpPr>
        <p:spPr>
          <a:xfrm>
            <a:off x="5704114" y="390524"/>
            <a:ext cx="6097362" cy="6076951"/>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8E07D339-5565-D9D1-8183-9BB3C907FBA5}"/>
              </a:ext>
            </a:extLst>
          </p:cNvPr>
          <p:cNvSpPr txBox="1"/>
          <p:nvPr/>
        </p:nvSpPr>
        <p:spPr>
          <a:xfrm>
            <a:off x="1572992" y="2255891"/>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23" name="Straight Connector 22">
            <a:extLst>
              <a:ext uri="{FF2B5EF4-FFF2-40B4-BE49-F238E27FC236}">
                <a16:creationId xmlns:a16="http://schemas.microsoft.com/office/drawing/2014/main" id="{25F06C03-924C-937F-F7EA-95A5C432F905}"/>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B718A4DC-234C-8035-99D4-090EB6B2379E}"/>
              </a:ext>
            </a:extLst>
          </p:cNvPr>
          <p:cNvSpPr txBox="1"/>
          <p:nvPr/>
        </p:nvSpPr>
        <p:spPr>
          <a:xfrm>
            <a:off x="1465943" y="2684817"/>
            <a:ext cx="2518306"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Terms Of</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Services</a:t>
            </a:r>
          </a:p>
        </p:txBody>
      </p:sp>
      <p:sp>
        <p:nvSpPr>
          <p:cNvPr id="25" name="Rectangle 24">
            <a:extLst>
              <a:ext uri="{FF2B5EF4-FFF2-40B4-BE49-F238E27FC236}">
                <a16:creationId xmlns:a16="http://schemas.microsoft.com/office/drawing/2014/main" id="{E230B9B8-3A21-CB6B-017E-4BB681A0EE12}"/>
              </a:ext>
            </a:extLst>
          </p:cNvPr>
          <p:cNvSpPr/>
          <p:nvPr/>
        </p:nvSpPr>
        <p:spPr>
          <a:xfrm>
            <a:off x="1465943" y="3836899"/>
            <a:ext cx="3512457"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my entire soul, like these sweet mornings of spring which I enjoy with my whole heart. I am wonderful serenity has taken of spring which I enjoy with.</a:t>
            </a:r>
          </a:p>
        </p:txBody>
      </p:sp>
      <p:sp>
        <p:nvSpPr>
          <p:cNvPr id="29" name="TextBox 28">
            <a:extLst>
              <a:ext uri="{FF2B5EF4-FFF2-40B4-BE49-F238E27FC236}">
                <a16:creationId xmlns:a16="http://schemas.microsoft.com/office/drawing/2014/main" id="{404E756B-21D6-E785-85D6-C63521163D5B}"/>
              </a:ext>
            </a:extLst>
          </p:cNvPr>
          <p:cNvSpPr txBox="1"/>
          <p:nvPr/>
        </p:nvSpPr>
        <p:spPr>
          <a:xfrm>
            <a:off x="7186294" y="1981573"/>
            <a:ext cx="4324896" cy="3093154"/>
          </a:xfrm>
          <a:prstGeom prst="rect">
            <a:avLst/>
          </a:prstGeom>
          <a:noFill/>
        </p:spPr>
        <p:txBody>
          <a:bodyPr wrap="square" lIns="0" tIns="0" rIns="0" bIns="0" rtlCol="0">
            <a:spAutoFit/>
          </a:bodyPr>
          <a:lstStyle/>
          <a:p>
            <a:pPr>
              <a:lnSpc>
                <a:spcPts val="4000"/>
              </a:lnSpc>
            </a:pPr>
            <a:r>
              <a:rPr lang="en-US" sz="4000" dirty="0">
                <a:solidFill>
                  <a:schemeClr val="tx1">
                    <a:lumMod val="85000"/>
                    <a:lumOff val="15000"/>
                  </a:schemeClr>
                </a:solidFill>
                <a:latin typeface="Poppins Medium" panose="00000600000000000000" pitchFamily="2" charset="0"/>
                <a:cs typeface="Poppins Medium" panose="00000600000000000000" pitchFamily="2" charset="0"/>
              </a:rPr>
              <a:t>People who know what they’re talking about, don’t need of PowerPoint.</a:t>
            </a:r>
          </a:p>
        </p:txBody>
      </p:sp>
      <p:sp>
        <p:nvSpPr>
          <p:cNvPr id="30" name="Freeform 5">
            <a:extLst>
              <a:ext uri="{FF2B5EF4-FFF2-40B4-BE49-F238E27FC236}">
                <a16:creationId xmlns:a16="http://schemas.microsoft.com/office/drawing/2014/main" id="{5C7CCC2B-4C0C-520E-889D-4EFD05D4488A}"/>
              </a:ext>
            </a:extLst>
          </p:cNvPr>
          <p:cNvSpPr>
            <a:spLocks noEditPoints="1"/>
          </p:cNvSpPr>
          <p:nvPr/>
        </p:nvSpPr>
        <p:spPr bwMode="auto">
          <a:xfrm>
            <a:off x="10414768" y="4556006"/>
            <a:ext cx="472347" cy="417905"/>
          </a:xfrm>
          <a:custGeom>
            <a:avLst/>
            <a:gdLst>
              <a:gd name="T0" fmla="*/ 805 w 2962"/>
              <a:gd name="T1" fmla="*/ 1288 h 2621"/>
              <a:gd name="T2" fmla="*/ 635 w 2962"/>
              <a:gd name="T3" fmla="*/ 1136 h 2621"/>
              <a:gd name="T4" fmla="*/ 456 w 2962"/>
              <a:gd name="T5" fmla="*/ 1136 h 2621"/>
              <a:gd name="T6" fmla="*/ 139 w 2962"/>
              <a:gd name="T7" fmla="*/ 969 h 2621"/>
              <a:gd name="T8" fmla="*/ 0 w 2962"/>
              <a:gd name="T9" fmla="*/ 595 h 2621"/>
              <a:gd name="T10" fmla="*/ 179 w 2962"/>
              <a:gd name="T11" fmla="*/ 171 h 2621"/>
              <a:gd name="T12" fmla="*/ 626 w 2962"/>
              <a:gd name="T13" fmla="*/ 0 h 2621"/>
              <a:gd name="T14" fmla="*/ 1132 w 2962"/>
              <a:gd name="T15" fmla="*/ 246 h 2621"/>
              <a:gd name="T16" fmla="*/ 1333 w 2962"/>
              <a:gd name="T17" fmla="*/ 876 h 2621"/>
              <a:gd name="T18" fmla="*/ 778 w 2962"/>
              <a:gd name="T19" fmla="*/ 2344 h 2621"/>
              <a:gd name="T20" fmla="*/ 420 w 2962"/>
              <a:gd name="T21" fmla="*/ 2621 h 2621"/>
              <a:gd name="T22" fmla="*/ 241 w 2962"/>
              <a:gd name="T23" fmla="*/ 2442 h 2621"/>
              <a:gd name="T24" fmla="*/ 340 w 2962"/>
              <a:gd name="T25" fmla="*/ 2245 h 2621"/>
              <a:gd name="T26" fmla="*/ 662 w 2962"/>
              <a:gd name="T27" fmla="*/ 1726 h 2621"/>
              <a:gd name="T28" fmla="*/ 805 w 2962"/>
              <a:gd name="T29" fmla="*/ 1288 h 2621"/>
              <a:gd name="T30" fmla="*/ 2425 w 2962"/>
              <a:gd name="T31" fmla="*/ 1288 h 2621"/>
              <a:gd name="T32" fmla="*/ 2264 w 2962"/>
              <a:gd name="T33" fmla="*/ 1136 h 2621"/>
              <a:gd name="T34" fmla="*/ 2085 w 2962"/>
              <a:gd name="T35" fmla="*/ 1136 h 2621"/>
              <a:gd name="T36" fmla="*/ 1758 w 2962"/>
              <a:gd name="T37" fmla="*/ 969 h 2621"/>
              <a:gd name="T38" fmla="*/ 1619 w 2962"/>
              <a:gd name="T39" fmla="*/ 595 h 2621"/>
              <a:gd name="T40" fmla="*/ 1798 w 2962"/>
              <a:gd name="T41" fmla="*/ 171 h 2621"/>
              <a:gd name="T42" fmla="*/ 2246 w 2962"/>
              <a:gd name="T43" fmla="*/ 0 h 2621"/>
              <a:gd name="T44" fmla="*/ 2760 w 2962"/>
              <a:gd name="T45" fmla="*/ 246 h 2621"/>
              <a:gd name="T46" fmla="*/ 2962 w 2962"/>
              <a:gd name="T47" fmla="*/ 876 h 2621"/>
              <a:gd name="T48" fmla="*/ 2398 w 2962"/>
              <a:gd name="T49" fmla="*/ 2344 h 2621"/>
              <a:gd name="T50" fmla="*/ 2040 w 2962"/>
              <a:gd name="T51" fmla="*/ 2621 h 2621"/>
              <a:gd name="T52" fmla="*/ 1870 w 2962"/>
              <a:gd name="T53" fmla="*/ 2442 h 2621"/>
              <a:gd name="T54" fmla="*/ 1968 w 2962"/>
              <a:gd name="T55" fmla="*/ 2245 h 2621"/>
              <a:gd name="T56" fmla="*/ 2282 w 2962"/>
              <a:gd name="T57" fmla="*/ 1726 h 2621"/>
              <a:gd name="T58" fmla="*/ 2425 w 2962"/>
              <a:gd name="T59" fmla="*/ 1288 h 2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962" h="2621">
                <a:moveTo>
                  <a:pt x="805" y="1288"/>
                </a:moveTo>
                <a:cubicBezTo>
                  <a:pt x="805" y="1193"/>
                  <a:pt x="748" y="1142"/>
                  <a:pt x="635" y="1136"/>
                </a:cubicBezTo>
                <a:cubicBezTo>
                  <a:pt x="456" y="1136"/>
                  <a:pt x="456" y="1136"/>
                  <a:pt x="456" y="1136"/>
                </a:cubicBezTo>
                <a:cubicBezTo>
                  <a:pt x="337" y="1130"/>
                  <a:pt x="231" y="1074"/>
                  <a:pt x="139" y="969"/>
                </a:cubicBezTo>
                <a:cubicBezTo>
                  <a:pt x="46" y="864"/>
                  <a:pt x="0" y="739"/>
                  <a:pt x="0" y="595"/>
                </a:cubicBezTo>
                <a:cubicBezTo>
                  <a:pt x="0" y="426"/>
                  <a:pt x="59" y="285"/>
                  <a:pt x="179" y="171"/>
                </a:cubicBezTo>
                <a:cubicBezTo>
                  <a:pt x="298" y="57"/>
                  <a:pt x="447" y="0"/>
                  <a:pt x="626" y="0"/>
                </a:cubicBezTo>
                <a:cubicBezTo>
                  <a:pt x="829" y="0"/>
                  <a:pt x="998" y="82"/>
                  <a:pt x="1132" y="246"/>
                </a:cubicBezTo>
                <a:cubicBezTo>
                  <a:pt x="1266" y="410"/>
                  <a:pt x="1333" y="620"/>
                  <a:pt x="1333" y="876"/>
                </a:cubicBezTo>
                <a:cubicBezTo>
                  <a:pt x="1333" y="1366"/>
                  <a:pt x="1148" y="1855"/>
                  <a:pt x="778" y="2344"/>
                </a:cubicBezTo>
                <a:cubicBezTo>
                  <a:pt x="641" y="2529"/>
                  <a:pt x="522" y="2621"/>
                  <a:pt x="420" y="2621"/>
                </a:cubicBezTo>
                <a:cubicBezTo>
                  <a:pt x="301" y="2621"/>
                  <a:pt x="241" y="2562"/>
                  <a:pt x="241" y="2442"/>
                </a:cubicBezTo>
                <a:cubicBezTo>
                  <a:pt x="241" y="2395"/>
                  <a:pt x="274" y="2329"/>
                  <a:pt x="340" y="2245"/>
                </a:cubicBezTo>
                <a:cubicBezTo>
                  <a:pt x="459" y="2096"/>
                  <a:pt x="567" y="1923"/>
                  <a:pt x="662" y="1726"/>
                </a:cubicBezTo>
                <a:cubicBezTo>
                  <a:pt x="757" y="1530"/>
                  <a:pt x="805" y="1383"/>
                  <a:pt x="805" y="1288"/>
                </a:cubicBezTo>
                <a:close/>
                <a:moveTo>
                  <a:pt x="2425" y="1288"/>
                </a:moveTo>
                <a:cubicBezTo>
                  <a:pt x="2425" y="1193"/>
                  <a:pt x="2371" y="1142"/>
                  <a:pt x="2264" y="1136"/>
                </a:cubicBezTo>
                <a:cubicBezTo>
                  <a:pt x="2085" y="1136"/>
                  <a:pt x="2085" y="1136"/>
                  <a:pt x="2085" y="1136"/>
                </a:cubicBezTo>
                <a:cubicBezTo>
                  <a:pt x="1959" y="1130"/>
                  <a:pt x="1851" y="1074"/>
                  <a:pt x="1758" y="969"/>
                </a:cubicBezTo>
                <a:cubicBezTo>
                  <a:pt x="1666" y="864"/>
                  <a:pt x="1619" y="739"/>
                  <a:pt x="1619" y="595"/>
                </a:cubicBezTo>
                <a:cubicBezTo>
                  <a:pt x="1619" y="426"/>
                  <a:pt x="1679" y="285"/>
                  <a:pt x="1798" y="171"/>
                </a:cubicBezTo>
                <a:cubicBezTo>
                  <a:pt x="1918" y="57"/>
                  <a:pt x="2067" y="0"/>
                  <a:pt x="2246" y="0"/>
                </a:cubicBezTo>
                <a:cubicBezTo>
                  <a:pt x="2454" y="0"/>
                  <a:pt x="2626" y="82"/>
                  <a:pt x="2760" y="246"/>
                </a:cubicBezTo>
                <a:cubicBezTo>
                  <a:pt x="2894" y="410"/>
                  <a:pt x="2962" y="620"/>
                  <a:pt x="2962" y="876"/>
                </a:cubicBezTo>
                <a:cubicBezTo>
                  <a:pt x="2962" y="1360"/>
                  <a:pt x="2774" y="1849"/>
                  <a:pt x="2398" y="2344"/>
                </a:cubicBezTo>
                <a:cubicBezTo>
                  <a:pt x="2255" y="2529"/>
                  <a:pt x="2135" y="2621"/>
                  <a:pt x="2040" y="2621"/>
                </a:cubicBezTo>
                <a:cubicBezTo>
                  <a:pt x="1927" y="2621"/>
                  <a:pt x="1870" y="2562"/>
                  <a:pt x="1870" y="2442"/>
                </a:cubicBezTo>
                <a:cubicBezTo>
                  <a:pt x="1870" y="2395"/>
                  <a:pt x="1903" y="2329"/>
                  <a:pt x="1968" y="2245"/>
                </a:cubicBezTo>
                <a:cubicBezTo>
                  <a:pt x="2082" y="2096"/>
                  <a:pt x="2186" y="1923"/>
                  <a:pt x="2282" y="1726"/>
                </a:cubicBezTo>
                <a:cubicBezTo>
                  <a:pt x="2377" y="1530"/>
                  <a:pt x="2425" y="1383"/>
                  <a:pt x="2425" y="1288"/>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solidFill>
                <a:schemeClr val="accent1"/>
              </a:solidFill>
            </a:endParaRPr>
          </a:p>
        </p:txBody>
      </p:sp>
      <p:sp>
        <p:nvSpPr>
          <p:cNvPr id="31" name="Freeform 6">
            <a:extLst>
              <a:ext uri="{FF2B5EF4-FFF2-40B4-BE49-F238E27FC236}">
                <a16:creationId xmlns:a16="http://schemas.microsoft.com/office/drawing/2014/main" id="{C5027C98-FE60-77F0-43BB-F74EABDFCF54}"/>
              </a:ext>
            </a:extLst>
          </p:cNvPr>
          <p:cNvSpPr>
            <a:spLocks noEditPoints="1"/>
          </p:cNvSpPr>
          <p:nvPr/>
        </p:nvSpPr>
        <p:spPr bwMode="auto">
          <a:xfrm>
            <a:off x="6486541" y="1981573"/>
            <a:ext cx="472347" cy="417905"/>
          </a:xfrm>
          <a:custGeom>
            <a:avLst/>
            <a:gdLst>
              <a:gd name="T0" fmla="*/ 2157 w 2962"/>
              <a:gd name="T1" fmla="*/ 1333 h 2621"/>
              <a:gd name="T2" fmla="*/ 2327 w 2962"/>
              <a:gd name="T3" fmla="*/ 1485 h 2621"/>
              <a:gd name="T4" fmla="*/ 2506 w 2962"/>
              <a:gd name="T5" fmla="*/ 1485 h 2621"/>
              <a:gd name="T6" fmla="*/ 2823 w 2962"/>
              <a:gd name="T7" fmla="*/ 1652 h 2621"/>
              <a:gd name="T8" fmla="*/ 2962 w 2962"/>
              <a:gd name="T9" fmla="*/ 2026 h 2621"/>
              <a:gd name="T10" fmla="*/ 2783 w 2962"/>
              <a:gd name="T11" fmla="*/ 2450 h 2621"/>
              <a:gd name="T12" fmla="*/ 2336 w 2962"/>
              <a:gd name="T13" fmla="*/ 2621 h 2621"/>
              <a:gd name="T14" fmla="*/ 1830 w 2962"/>
              <a:gd name="T15" fmla="*/ 2375 h 2621"/>
              <a:gd name="T16" fmla="*/ 1629 w 2962"/>
              <a:gd name="T17" fmla="*/ 1745 h 2621"/>
              <a:gd name="T18" fmla="*/ 2184 w 2962"/>
              <a:gd name="T19" fmla="*/ 277 h 2621"/>
              <a:gd name="T20" fmla="*/ 2542 w 2962"/>
              <a:gd name="T21" fmla="*/ 0 h 2621"/>
              <a:gd name="T22" fmla="*/ 2720 w 2962"/>
              <a:gd name="T23" fmla="*/ 179 h 2621"/>
              <a:gd name="T24" fmla="*/ 2622 w 2962"/>
              <a:gd name="T25" fmla="*/ 376 h 2621"/>
              <a:gd name="T26" fmla="*/ 2300 w 2962"/>
              <a:gd name="T27" fmla="*/ 895 h 2621"/>
              <a:gd name="T28" fmla="*/ 2157 w 2962"/>
              <a:gd name="T29" fmla="*/ 1333 h 2621"/>
              <a:gd name="T30" fmla="*/ 537 w 2962"/>
              <a:gd name="T31" fmla="*/ 1333 h 2621"/>
              <a:gd name="T32" fmla="*/ 698 w 2962"/>
              <a:gd name="T33" fmla="*/ 1485 h 2621"/>
              <a:gd name="T34" fmla="*/ 877 w 2962"/>
              <a:gd name="T35" fmla="*/ 1485 h 2621"/>
              <a:gd name="T36" fmla="*/ 1204 w 2962"/>
              <a:gd name="T37" fmla="*/ 1652 h 2621"/>
              <a:gd name="T38" fmla="*/ 1343 w 2962"/>
              <a:gd name="T39" fmla="*/ 2026 h 2621"/>
              <a:gd name="T40" fmla="*/ 1164 w 2962"/>
              <a:gd name="T41" fmla="*/ 2450 h 2621"/>
              <a:gd name="T42" fmla="*/ 716 w 2962"/>
              <a:gd name="T43" fmla="*/ 2621 h 2621"/>
              <a:gd name="T44" fmla="*/ 202 w 2962"/>
              <a:gd name="T45" fmla="*/ 2375 h 2621"/>
              <a:gd name="T46" fmla="*/ 0 w 2962"/>
              <a:gd name="T47" fmla="*/ 1745 h 2621"/>
              <a:gd name="T48" fmla="*/ 564 w 2962"/>
              <a:gd name="T49" fmla="*/ 277 h 2621"/>
              <a:gd name="T50" fmla="*/ 922 w 2962"/>
              <a:gd name="T51" fmla="*/ 0 h 2621"/>
              <a:gd name="T52" fmla="*/ 1092 w 2962"/>
              <a:gd name="T53" fmla="*/ 179 h 2621"/>
              <a:gd name="T54" fmla="*/ 994 w 2962"/>
              <a:gd name="T55" fmla="*/ 376 h 2621"/>
              <a:gd name="T56" fmla="*/ 680 w 2962"/>
              <a:gd name="T57" fmla="*/ 895 h 2621"/>
              <a:gd name="T58" fmla="*/ 537 w 2962"/>
              <a:gd name="T59" fmla="*/ 1333 h 2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962" h="2621">
                <a:moveTo>
                  <a:pt x="2157" y="1333"/>
                </a:moveTo>
                <a:cubicBezTo>
                  <a:pt x="2157" y="1428"/>
                  <a:pt x="2214" y="1479"/>
                  <a:pt x="2327" y="1485"/>
                </a:cubicBezTo>
                <a:cubicBezTo>
                  <a:pt x="2506" y="1485"/>
                  <a:pt x="2506" y="1485"/>
                  <a:pt x="2506" y="1485"/>
                </a:cubicBezTo>
                <a:cubicBezTo>
                  <a:pt x="2625" y="1491"/>
                  <a:pt x="2731" y="1547"/>
                  <a:pt x="2823" y="1652"/>
                </a:cubicBezTo>
                <a:cubicBezTo>
                  <a:pt x="2916" y="1757"/>
                  <a:pt x="2962" y="1882"/>
                  <a:pt x="2962" y="2026"/>
                </a:cubicBezTo>
                <a:cubicBezTo>
                  <a:pt x="2962" y="2194"/>
                  <a:pt x="2902" y="2336"/>
                  <a:pt x="2783" y="2450"/>
                </a:cubicBezTo>
                <a:cubicBezTo>
                  <a:pt x="2664" y="2564"/>
                  <a:pt x="2515" y="2621"/>
                  <a:pt x="2336" y="2621"/>
                </a:cubicBezTo>
                <a:cubicBezTo>
                  <a:pt x="2133" y="2621"/>
                  <a:pt x="1964" y="2539"/>
                  <a:pt x="1830" y="2375"/>
                </a:cubicBezTo>
                <a:cubicBezTo>
                  <a:pt x="1696" y="2211"/>
                  <a:pt x="1629" y="2001"/>
                  <a:pt x="1629" y="1745"/>
                </a:cubicBezTo>
                <a:cubicBezTo>
                  <a:pt x="1629" y="1255"/>
                  <a:pt x="1814" y="766"/>
                  <a:pt x="2184" y="277"/>
                </a:cubicBezTo>
                <a:cubicBezTo>
                  <a:pt x="2321" y="92"/>
                  <a:pt x="2440" y="0"/>
                  <a:pt x="2542" y="0"/>
                </a:cubicBezTo>
                <a:cubicBezTo>
                  <a:pt x="2661" y="0"/>
                  <a:pt x="2720" y="59"/>
                  <a:pt x="2720" y="179"/>
                </a:cubicBezTo>
                <a:cubicBezTo>
                  <a:pt x="2720" y="226"/>
                  <a:pt x="2688" y="292"/>
                  <a:pt x="2622" y="376"/>
                </a:cubicBezTo>
                <a:cubicBezTo>
                  <a:pt x="2503" y="525"/>
                  <a:pt x="2395" y="698"/>
                  <a:pt x="2300" y="895"/>
                </a:cubicBezTo>
                <a:cubicBezTo>
                  <a:pt x="2205" y="1091"/>
                  <a:pt x="2157" y="1237"/>
                  <a:pt x="2157" y="1333"/>
                </a:cubicBezTo>
                <a:close/>
                <a:moveTo>
                  <a:pt x="537" y="1333"/>
                </a:moveTo>
                <a:cubicBezTo>
                  <a:pt x="537" y="1428"/>
                  <a:pt x="591" y="1479"/>
                  <a:pt x="698" y="1485"/>
                </a:cubicBezTo>
                <a:cubicBezTo>
                  <a:pt x="877" y="1485"/>
                  <a:pt x="877" y="1485"/>
                  <a:pt x="877" y="1485"/>
                </a:cubicBezTo>
                <a:cubicBezTo>
                  <a:pt x="1003" y="1491"/>
                  <a:pt x="1111" y="1547"/>
                  <a:pt x="1204" y="1652"/>
                </a:cubicBezTo>
                <a:cubicBezTo>
                  <a:pt x="1296" y="1757"/>
                  <a:pt x="1343" y="1882"/>
                  <a:pt x="1343" y="2026"/>
                </a:cubicBezTo>
                <a:cubicBezTo>
                  <a:pt x="1343" y="2194"/>
                  <a:pt x="1283" y="2336"/>
                  <a:pt x="1164" y="2450"/>
                </a:cubicBezTo>
                <a:cubicBezTo>
                  <a:pt x="1044" y="2564"/>
                  <a:pt x="895" y="2621"/>
                  <a:pt x="716" y="2621"/>
                </a:cubicBezTo>
                <a:cubicBezTo>
                  <a:pt x="508" y="2621"/>
                  <a:pt x="336" y="2539"/>
                  <a:pt x="202" y="2375"/>
                </a:cubicBezTo>
                <a:cubicBezTo>
                  <a:pt x="68" y="2211"/>
                  <a:pt x="0" y="2001"/>
                  <a:pt x="0" y="1745"/>
                </a:cubicBezTo>
                <a:cubicBezTo>
                  <a:pt x="0" y="1261"/>
                  <a:pt x="188" y="772"/>
                  <a:pt x="564" y="277"/>
                </a:cubicBezTo>
                <a:cubicBezTo>
                  <a:pt x="707" y="92"/>
                  <a:pt x="827" y="0"/>
                  <a:pt x="922" y="0"/>
                </a:cubicBezTo>
                <a:cubicBezTo>
                  <a:pt x="1035" y="0"/>
                  <a:pt x="1092" y="59"/>
                  <a:pt x="1092" y="179"/>
                </a:cubicBezTo>
                <a:cubicBezTo>
                  <a:pt x="1092" y="226"/>
                  <a:pt x="1059" y="292"/>
                  <a:pt x="994" y="376"/>
                </a:cubicBezTo>
                <a:cubicBezTo>
                  <a:pt x="880" y="525"/>
                  <a:pt x="776" y="698"/>
                  <a:pt x="680" y="895"/>
                </a:cubicBezTo>
                <a:cubicBezTo>
                  <a:pt x="585" y="1091"/>
                  <a:pt x="537" y="1237"/>
                  <a:pt x="537" y="1333"/>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solidFill>
                <a:schemeClr val="accent1"/>
              </a:solidFill>
            </a:endParaRPr>
          </a:p>
        </p:txBody>
      </p:sp>
    </p:spTree>
    <p:extLst>
      <p:ext uri="{BB962C8B-B14F-4D97-AF65-F5344CB8AC3E}">
        <p14:creationId xmlns:p14="http://schemas.microsoft.com/office/powerpoint/2010/main" val="8964484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8E07D339-5565-D9D1-8183-9BB3C907FBA5}"/>
              </a:ext>
            </a:extLst>
          </p:cNvPr>
          <p:cNvSpPr txBox="1"/>
          <p:nvPr/>
        </p:nvSpPr>
        <p:spPr>
          <a:xfrm>
            <a:off x="1572992" y="2255891"/>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23" name="Straight Connector 22">
            <a:extLst>
              <a:ext uri="{FF2B5EF4-FFF2-40B4-BE49-F238E27FC236}">
                <a16:creationId xmlns:a16="http://schemas.microsoft.com/office/drawing/2014/main" id="{25F06C03-924C-937F-F7EA-95A5C432F905}"/>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B718A4DC-234C-8035-99D4-090EB6B2379E}"/>
              </a:ext>
            </a:extLst>
          </p:cNvPr>
          <p:cNvSpPr txBox="1"/>
          <p:nvPr/>
        </p:nvSpPr>
        <p:spPr>
          <a:xfrm>
            <a:off x="1465943" y="2684817"/>
            <a:ext cx="2518306"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Terms Of</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Services</a:t>
            </a:r>
          </a:p>
        </p:txBody>
      </p:sp>
      <p:sp>
        <p:nvSpPr>
          <p:cNvPr id="25" name="Rectangle 24">
            <a:extLst>
              <a:ext uri="{FF2B5EF4-FFF2-40B4-BE49-F238E27FC236}">
                <a16:creationId xmlns:a16="http://schemas.microsoft.com/office/drawing/2014/main" id="{E230B9B8-3A21-CB6B-017E-4BB681A0EE12}"/>
              </a:ext>
            </a:extLst>
          </p:cNvPr>
          <p:cNvSpPr/>
          <p:nvPr/>
        </p:nvSpPr>
        <p:spPr>
          <a:xfrm>
            <a:off x="1465943" y="3836899"/>
            <a:ext cx="3512457"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my entire soul, like these sweet mornings of spring which I enjoy with my whole heart. I am wonderful serenity has taken of spring which I enjoy with.</a:t>
            </a:r>
          </a:p>
        </p:txBody>
      </p:sp>
      <p:sp>
        <p:nvSpPr>
          <p:cNvPr id="12" name="Oval 11">
            <a:extLst>
              <a:ext uri="{FF2B5EF4-FFF2-40B4-BE49-F238E27FC236}">
                <a16:creationId xmlns:a16="http://schemas.microsoft.com/office/drawing/2014/main" id="{D758C649-2BAA-B989-C8DD-6FC6F6566101}"/>
              </a:ext>
            </a:extLst>
          </p:cNvPr>
          <p:cNvSpPr/>
          <p:nvPr/>
        </p:nvSpPr>
        <p:spPr>
          <a:xfrm rot="10800000" flipV="1">
            <a:off x="6858906" y="2788420"/>
            <a:ext cx="1121233" cy="112123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D85543C8-1122-3A5A-7CD1-4E525FD95AD5}"/>
              </a:ext>
            </a:extLst>
          </p:cNvPr>
          <p:cNvSpPr/>
          <p:nvPr/>
        </p:nvSpPr>
        <p:spPr>
          <a:xfrm rot="10800000" flipV="1">
            <a:off x="6858906" y="4609337"/>
            <a:ext cx="1121233" cy="112123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9493809B-5CE0-07E8-3E7F-E6AEB6171145}"/>
              </a:ext>
            </a:extLst>
          </p:cNvPr>
          <p:cNvSpPr/>
          <p:nvPr/>
        </p:nvSpPr>
        <p:spPr>
          <a:xfrm rot="10800000" flipV="1">
            <a:off x="6858906" y="967502"/>
            <a:ext cx="1121233" cy="112123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17">
            <a:extLst>
              <a:ext uri="{FF2B5EF4-FFF2-40B4-BE49-F238E27FC236}">
                <a16:creationId xmlns:a16="http://schemas.microsoft.com/office/drawing/2014/main" id="{D8713D40-F31A-D478-0EDC-9402AA99C86E}"/>
              </a:ext>
            </a:extLst>
          </p:cNvPr>
          <p:cNvSpPr>
            <a:spLocks noChangeAspect="1" noEditPoints="1"/>
          </p:cNvSpPr>
          <p:nvPr/>
        </p:nvSpPr>
        <p:spPr bwMode="auto">
          <a:xfrm>
            <a:off x="7197125" y="4941353"/>
            <a:ext cx="444795" cy="457200"/>
          </a:xfrm>
          <a:custGeom>
            <a:avLst/>
            <a:gdLst>
              <a:gd name="T0" fmla="*/ 1347 w 1422"/>
              <a:gd name="T1" fmla="*/ 770 h 1460"/>
              <a:gd name="T2" fmla="*/ 1031 w 1422"/>
              <a:gd name="T3" fmla="*/ 755 h 1460"/>
              <a:gd name="T4" fmla="*/ 1027 w 1422"/>
              <a:gd name="T5" fmla="*/ 851 h 1460"/>
              <a:gd name="T6" fmla="*/ 1236 w 1422"/>
              <a:gd name="T7" fmla="*/ 861 h 1460"/>
              <a:gd name="T8" fmla="*/ 806 w 1422"/>
              <a:gd name="T9" fmla="*/ 1196 h 1460"/>
              <a:gd name="T10" fmla="*/ 619 w 1422"/>
              <a:gd name="T11" fmla="*/ 964 h 1460"/>
              <a:gd name="T12" fmla="*/ 180 w 1422"/>
              <a:gd name="T13" fmla="*/ 1241 h 1460"/>
              <a:gd name="T14" fmla="*/ 11 w 1422"/>
              <a:gd name="T15" fmla="*/ 1422 h 1460"/>
              <a:gd name="T16" fmla="*/ 557 w 1422"/>
              <a:gd name="T17" fmla="*/ 1065 h 1460"/>
              <a:gd name="T18" fmla="*/ 745 w 1422"/>
              <a:gd name="T19" fmla="*/ 1293 h 1460"/>
              <a:gd name="T20" fmla="*/ 1118 w 1422"/>
              <a:gd name="T21" fmla="*/ 1076 h 1460"/>
              <a:gd name="T22" fmla="*/ 1255 w 1422"/>
              <a:gd name="T23" fmla="*/ 1143 h 1460"/>
              <a:gd name="T24" fmla="*/ 1349 w 1422"/>
              <a:gd name="T25" fmla="*/ 1162 h 1460"/>
              <a:gd name="T26" fmla="*/ 1369 w 1422"/>
              <a:gd name="T27" fmla="*/ 772 h 1460"/>
              <a:gd name="T28" fmla="*/ 352 w 1422"/>
              <a:gd name="T29" fmla="*/ 1008 h 1460"/>
              <a:gd name="T30" fmla="*/ 372 w 1422"/>
              <a:gd name="T31" fmla="*/ 922 h 1460"/>
              <a:gd name="T32" fmla="*/ 973 w 1422"/>
              <a:gd name="T33" fmla="*/ 186 h 1460"/>
              <a:gd name="T34" fmla="*/ 1187 w 1422"/>
              <a:gd name="T35" fmla="*/ 626 h 1460"/>
              <a:gd name="T36" fmla="*/ 1227 w 1422"/>
              <a:gd name="T37" fmla="*/ 699 h 1460"/>
              <a:gd name="T38" fmla="*/ 1283 w 1422"/>
              <a:gd name="T39" fmla="*/ 640 h 1460"/>
              <a:gd name="T40" fmla="*/ 760 w 1422"/>
              <a:gd name="T41" fmla="*/ 14 h 1460"/>
              <a:gd name="T42" fmla="*/ 145 w 1422"/>
              <a:gd name="T43" fmla="*/ 683 h 1460"/>
              <a:gd name="T44" fmla="*/ 673 w 1422"/>
              <a:gd name="T45" fmla="*/ 390 h 1460"/>
              <a:gd name="T46" fmla="*/ 896 w 1422"/>
              <a:gd name="T47" fmla="*/ 368 h 1460"/>
              <a:gd name="T48" fmla="*/ 786 w 1422"/>
              <a:gd name="T49" fmla="*/ 294 h 1460"/>
              <a:gd name="T50" fmla="*/ 774 w 1422"/>
              <a:gd name="T51" fmla="*/ 250 h 1460"/>
              <a:gd name="T52" fmla="*/ 680 w 1422"/>
              <a:gd name="T53" fmla="*/ 241 h 1460"/>
              <a:gd name="T54" fmla="*/ 651 w 1422"/>
              <a:gd name="T55" fmla="*/ 296 h 1460"/>
              <a:gd name="T56" fmla="*/ 655 w 1422"/>
              <a:gd name="T57" fmla="*/ 590 h 1460"/>
              <a:gd name="T58" fmla="*/ 807 w 1422"/>
              <a:gd name="T59" fmla="*/ 644 h 1460"/>
              <a:gd name="T60" fmla="*/ 663 w 1422"/>
              <a:gd name="T61" fmla="*/ 696 h 1460"/>
              <a:gd name="T62" fmla="*/ 526 w 1422"/>
              <a:gd name="T63" fmla="*/ 718 h 1460"/>
              <a:gd name="T64" fmla="*/ 667 w 1422"/>
              <a:gd name="T65" fmla="*/ 791 h 1460"/>
              <a:gd name="T66" fmla="*/ 679 w 1422"/>
              <a:gd name="T67" fmla="*/ 839 h 1460"/>
              <a:gd name="T68" fmla="*/ 774 w 1422"/>
              <a:gd name="T69" fmla="*/ 837 h 1460"/>
              <a:gd name="T70" fmla="*/ 787 w 1422"/>
              <a:gd name="T71" fmla="*/ 787 h 1460"/>
              <a:gd name="T72" fmla="*/ 768 w 1422"/>
              <a:gd name="T73" fmla="*/ 497 h 1460"/>
              <a:gd name="T74" fmla="*/ 617 w 1422"/>
              <a:gd name="T75" fmla="*/ 430 h 1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22" h="1460">
                <a:moveTo>
                  <a:pt x="1369" y="772"/>
                </a:moveTo>
                <a:cubicBezTo>
                  <a:pt x="1362" y="771"/>
                  <a:pt x="1354" y="771"/>
                  <a:pt x="1347" y="770"/>
                </a:cubicBezTo>
                <a:cubicBezTo>
                  <a:pt x="1288" y="767"/>
                  <a:pt x="1230" y="765"/>
                  <a:pt x="1171" y="762"/>
                </a:cubicBezTo>
                <a:cubicBezTo>
                  <a:pt x="1124" y="760"/>
                  <a:pt x="1078" y="757"/>
                  <a:pt x="1031" y="755"/>
                </a:cubicBezTo>
                <a:cubicBezTo>
                  <a:pt x="1001" y="754"/>
                  <a:pt x="981" y="773"/>
                  <a:pt x="980" y="802"/>
                </a:cubicBezTo>
                <a:cubicBezTo>
                  <a:pt x="979" y="831"/>
                  <a:pt x="998" y="850"/>
                  <a:pt x="1027" y="851"/>
                </a:cubicBezTo>
                <a:cubicBezTo>
                  <a:pt x="1049" y="852"/>
                  <a:pt x="1070" y="853"/>
                  <a:pt x="1091" y="854"/>
                </a:cubicBezTo>
                <a:cubicBezTo>
                  <a:pt x="1139" y="856"/>
                  <a:pt x="1186" y="859"/>
                  <a:pt x="1236" y="861"/>
                </a:cubicBezTo>
                <a:cubicBezTo>
                  <a:pt x="1231" y="865"/>
                  <a:pt x="1229" y="868"/>
                  <a:pt x="1227" y="870"/>
                </a:cubicBezTo>
                <a:cubicBezTo>
                  <a:pt x="1087" y="978"/>
                  <a:pt x="946" y="1087"/>
                  <a:pt x="806" y="1196"/>
                </a:cubicBezTo>
                <a:cubicBezTo>
                  <a:pt x="799" y="1202"/>
                  <a:pt x="795" y="1201"/>
                  <a:pt x="790" y="1194"/>
                </a:cubicBezTo>
                <a:cubicBezTo>
                  <a:pt x="733" y="1117"/>
                  <a:pt x="676" y="1040"/>
                  <a:pt x="619" y="964"/>
                </a:cubicBezTo>
                <a:cubicBezTo>
                  <a:pt x="598" y="936"/>
                  <a:pt x="570" y="933"/>
                  <a:pt x="542" y="955"/>
                </a:cubicBezTo>
                <a:cubicBezTo>
                  <a:pt x="422" y="1050"/>
                  <a:pt x="301" y="1146"/>
                  <a:pt x="180" y="1241"/>
                </a:cubicBezTo>
                <a:cubicBezTo>
                  <a:pt x="129" y="1282"/>
                  <a:pt x="78" y="1322"/>
                  <a:pt x="27" y="1363"/>
                </a:cubicBezTo>
                <a:cubicBezTo>
                  <a:pt x="5" y="1380"/>
                  <a:pt x="0" y="1400"/>
                  <a:pt x="11" y="1422"/>
                </a:cubicBezTo>
                <a:cubicBezTo>
                  <a:pt x="27" y="1453"/>
                  <a:pt x="59" y="1460"/>
                  <a:pt x="87" y="1437"/>
                </a:cubicBezTo>
                <a:cubicBezTo>
                  <a:pt x="244" y="1313"/>
                  <a:pt x="401" y="1189"/>
                  <a:pt x="557" y="1065"/>
                </a:cubicBezTo>
                <a:cubicBezTo>
                  <a:pt x="566" y="1058"/>
                  <a:pt x="570" y="1058"/>
                  <a:pt x="576" y="1067"/>
                </a:cubicBezTo>
                <a:cubicBezTo>
                  <a:pt x="632" y="1143"/>
                  <a:pt x="688" y="1218"/>
                  <a:pt x="745" y="1293"/>
                </a:cubicBezTo>
                <a:cubicBezTo>
                  <a:pt x="767" y="1324"/>
                  <a:pt x="793" y="1327"/>
                  <a:pt x="823" y="1304"/>
                </a:cubicBezTo>
                <a:cubicBezTo>
                  <a:pt x="921" y="1228"/>
                  <a:pt x="1019" y="1152"/>
                  <a:pt x="1118" y="1076"/>
                </a:cubicBezTo>
                <a:cubicBezTo>
                  <a:pt x="1176" y="1030"/>
                  <a:pt x="1235" y="985"/>
                  <a:pt x="1296" y="937"/>
                </a:cubicBezTo>
                <a:cubicBezTo>
                  <a:pt x="1282" y="1008"/>
                  <a:pt x="1269" y="1075"/>
                  <a:pt x="1255" y="1143"/>
                </a:cubicBezTo>
                <a:cubicBezTo>
                  <a:pt x="1250" y="1172"/>
                  <a:pt x="1264" y="1196"/>
                  <a:pt x="1292" y="1201"/>
                </a:cubicBezTo>
                <a:cubicBezTo>
                  <a:pt x="1320" y="1207"/>
                  <a:pt x="1344" y="1192"/>
                  <a:pt x="1349" y="1162"/>
                </a:cubicBezTo>
                <a:cubicBezTo>
                  <a:pt x="1371" y="1053"/>
                  <a:pt x="1393" y="943"/>
                  <a:pt x="1415" y="834"/>
                </a:cubicBezTo>
                <a:cubicBezTo>
                  <a:pt x="1422" y="800"/>
                  <a:pt x="1403" y="776"/>
                  <a:pt x="1369" y="772"/>
                </a:cubicBezTo>
                <a:close/>
                <a:moveTo>
                  <a:pt x="309" y="995"/>
                </a:moveTo>
                <a:cubicBezTo>
                  <a:pt x="321" y="1007"/>
                  <a:pt x="336" y="1011"/>
                  <a:pt x="352" y="1008"/>
                </a:cubicBezTo>
                <a:cubicBezTo>
                  <a:pt x="371" y="1005"/>
                  <a:pt x="383" y="993"/>
                  <a:pt x="388" y="975"/>
                </a:cubicBezTo>
                <a:cubicBezTo>
                  <a:pt x="395" y="954"/>
                  <a:pt x="387" y="937"/>
                  <a:pt x="372" y="922"/>
                </a:cubicBezTo>
                <a:cubicBezTo>
                  <a:pt x="251" y="799"/>
                  <a:pt x="209" y="652"/>
                  <a:pt x="246" y="483"/>
                </a:cubicBezTo>
                <a:cubicBezTo>
                  <a:pt x="318" y="154"/>
                  <a:pt x="691" y="0"/>
                  <a:pt x="973" y="186"/>
                </a:cubicBezTo>
                <a:cubicBezTo>
                  <a:pt x="1119" y="282"/>
                  <a:pt x="1188" y="422"/>
                  <a:pt x="1189" y="596"/>
                </a:cubicBezTo>
                <a:cubicBezTo>
                  <a:pt x="1188" y="606"/>
                  <a:pt x="1188" y="616"/>
                  <a:pt x="1187" y="626"/>
                </a:cubicBezTo>
                <a:cubicBezTo>
                  <a:pt x="1187" y="636"/>
                  <a:pt x="1187" y="646"/>
                  <a:pt x="1187" y="656"/>
                </a:cubicBezTo>
                <a:cubicBezTo>
                  <a:pt x="1190" y="682"/>
                  <a:pt x="1203" y="696"/>
                  <a:pt x="1227" y="699"/>
                </a:cubicBezTo>
                <a:cubicBezTo>
                  <a:pt x="1250" y="702"/>
                  <a:pt x="1269" y="691"/>
                  <a:pt x="1277" y="668"/>
                </a:cubicBezTo>
                <a:cubicBezTo>
                  <a:pt x="1280" y="659"/>
                  <a:pt x="1283" y="650"/>
                  <a:pt x="1283" y="640"/>
                </a:cubicBezTo>
                <a:cubicBezTo>
                  <a:pt x="1291" y="542"/>
                  <a:pt x="1279" y="445"/>
                  <a:pt x="1237" y="355"/>
                </a:cubicBezTo>
                <a:cubicBezTo>
                  <a:pt x="1142" y="153"/>
                  <a:pt x="983" y="37"/>
                  <a:pt x="760" y="14"/>
                </a:cubicBezTo>
                <a:cubicBezTo>
                  <a:pt x="627" y="0"/>
                  <a:pt x="502" y="29"/>
                  <a:pt x="393" y="107"/>
                </a:cubicBezTo>
                <a:cubicBezTo>
                  <a:pt x="197" y="249"/>
                  <a:pt x="114" y="443"/>
                  <a:pt x="145" y="683"/>
                </a:cubicBezTo>
                <a:cubicBezTo>
                  <a:pt x="161" y="806"/>
                  <a:pt x="220" y="909"/>
                  <a:pt x="309" y="995"/>
                </a:cubicBezTo>
                <a:close/>
                <a:moveTo>
                  <a:pt x="673" y="390"/>
                </a:moveTo>
                <a:cubicBezTo>
                  <a:pt x="733" y="390"/>
                  <a:pt x="793" y="390"/>
                  <a:pt x="853" y="390"/>
                </a:cubicBezTo>
                <a:cubicBezTo>
                  <a:pt x="872" y="390"/>
                  <a:pt x="887" y="385"/>
                  <a:pt x="896" y="368"/>
                </a:cubicBezTo>
                <a:cubicBezTo>
                  <a:pt x="916" y="335"/>
                  <a:pt x="895" y="296"/>
                  <a:pt x="857" y="294"/>
                </a:cubicBezTo>
                <a:cubicBezTo>
                  <a:pt x="833" y="293"/>
                  <a:pt x="810" y="294"/>
                  <a:pt x="786" y="294"/>
                </a:cubicBezTo>
                <a:cubicBezTo>
                  <a:pt x="777" y="294"/>
                  <a:pt x="773" y="292"/>
                  <a:pt x="774" y="283"/>
                </a:cubicBezTo>
                <a:cubicBezTo>
                  <a:pt x="775" y="272"/>
                  <a:pt x="775" y="261"/>
                  <a:pt x="774" y="250"/>
                </a:cubicBezTo>
                <a:cubicBezTo>
                  <a:pt x="773" y="225"/>
                  <a:pt x="755" y="206"/>
                  <a:pt x="732" y="203"/>
                </a:cubicBezTo>
                <a:cubicBezTo>
                  <a:pt x="707" y="201"/>
                  <a:pt x="686" y="216"/>
                  <a:pt x="680" y="241"/>
                </a:cubicBezTo>
                <a:cubicBezTo>
                  <a:pt x="678" y="248"/>
                  <a:pt x="678" y="256"/>
                  <a:pt x="678" y="264"/>
                </a:cubicBezTo>
                <a:cubicBezTo>
                  <a:pt x="678" y="293"/>
                  <a:pt x="678" y="293"/>
                  <a:pt x="651" y="296"/>
                </a:cubicBezTo>
                <a:cubicBezTo>
                  <a:pt x="574" y="303"/>
                  <a:pt x="519" y="366"/>
                  <a:pt x="520" y="446"/>
                </a:cubicBezTo>
                <a:cubicBezTo>
                  <a:pt x="522" y="525"/>
                  <a:pt x="578" y="586"/>
                  <a:pt x="655" y="590"/>
                </a:cubicBezTo>
                <a:cubicBezTo>
                  <a:pt x="688" y="592"/>
                  <a:pt x="720" y="591"/>
                  <a:pt x="753" y="591"/>
                </a:cubicBezTo>
                <a:cubicBezTo>
                  <a:pt x="786" y="592"/>
                  <a:pt x="807" y="613"/>
                  <a:pt x="807" y="644"/>
                </a:cubicBezTo>
                <a:cubicBezTo>
                  <a:pt x="807" y="675"/>
                  <a:pt x="786" y="695"/>
                  <a:pt x="753" y="695"/>
                </a:cubicBezTo>
                <a:cubicBezTo>
                  <a:pt x="723" y="696"/>
                  <a:pt x="693" y="696"/>
                  <a:pt x="663" y="696"/>
                </a:cubicBezTo>
                <a:cubicBezTo>
                  <a:pt x="632" y="696"/>
                  <a:pt x="600" y="696"/>
                  <a:pt x="569" y="696"/>
                </a:cubicBezTo>
                <a:cubicBezTo>
                  <a:pt x="551" y="696"/>
                  <a:pt x="535" y="702"/>
                  <a:pt x="526" y="718"/>
                </a:cubicBezTo>
                <a:cubicBezTo>
                  <a:pt x="507" y="751"/>
                  <a:pt x="528" y="790"/>
                  <a:pt x="566" y="791"/>
                </a:cubicBezTo>
                <a:cubicBezTo>
                  <a:pt x="600" y="792"/>
                  <a:pt x="633" y="792"/>
                  <a:pt x="667" y="791"/>
                </a:cubicBezTo>
                <a:cubicBezTo>
                  <a:pt x="676" y="791"/>
                  <a:pt x="679" y="793"/>
                  <a:pt x="678" y="803"/>
                </a:cubicBezTo>
                <a:cubicBezTo>
                  <a:pt x="678" y="815"/>
                  <a:pt x="678" y="827"/>
                  <a:pt x="679" y="839"/>
                </a:cubicBezTo>
                <a:cubicBezTo>
                  <a:pt x="681" y="866"/>
                  <a:pt x="701" y="883"/>
                  <a:pt x="728" y="882"/>
                </a:cubicBezTo>
                <a:cubicBezTo>
                  <a:pt x="755" y="881"/>
                  <a:pt x="773" y="863"/>
                  <a:pt x="774" y="837"/>
                </a:cubicBezTo>
                <a:cubicBezTo>
                  <a:pt x="775" y="826"/>
                  <a:pt x="775" y="815"/>
                  <a:pt x="774" y="804"/>
                </a:cubicBezTo>
                <a:cubicBezTo>
                  <a:pt x="773" y="794"/>
                  <a:pt x="776" y="789"/>
                  <a:pt x="787" y="787"/>
                </a:cubicBezTo>
                <a:cubicBezTo>
                  <a:pt x="860" y="772"/>
                  <a:pt x="907" y="710"/>
                  <a:pt x="903" y="635"/>
                </a:cubicBezTo>
                <a:cubicBezTo>
                  <a:pt x="898" y="559"/>
                  <a:pt x="843" y="502"/>
                  <a:pt x="768" y="497"/>
                </a:cubicBezTo>
                <a:cubicBezTo>
                  <a:pt x="733" y="495"/>
                  <a:pt x="698" y="496"/>
                  <a:pt x="663" y="495"/>
                </a:cubicBezTo>
                <a:cubicBezTo>
                  <a:pt x="630" y="493"/>
                  <a:pt x="609" y="463"/>
                  <a:pt x="617" y="430"/>
                </a:cubicBezTo>
                <a:cubicBezTo>
                  <a:pt x="623" y="403"/>
                  <a:pt x="641" y="390"/>
                  <a:pt x="673" y="390"/>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5">
            <a:extLst>
              <a:ext uri="{FF2B5EF4-FFF2-40B4-BE49-F238E27FC236}">
                <a16:creationId xmlns:a16="http://schemas.microsoft.com/office/drawing/2014/main" id="{1F0966B2-B4D4-C2E1-E7C6-26E124242D34}"/>
              </a:ext>
            </a:extLst>
          </p:cNvPr>
          <p:cNvSpPr>
            <a:spLocks noChangeAspect="1" noEditPoints="1"/>
          </p:cNvSpPr>
          <p:nvPr/>
        </p:nvSpPr>
        <p:spPr bwMode="auto">
          <a:xfrm>
            <a:off x="7192076" y="3120436"/>
            <a:ext cx="454892" cy="457200"/>
          </a:xfrm>
          <a:custGeom>
            <a:avLst/>
            <a:gdLst>
              <a:gd name="T0" fmla="*/ 161 w 163"/>
              <a:gd name="T1" fmla="*/ 58 h 164"/>
              <a:gd name="T2" fmla="*/ 154 w 163"/>
              <a:gd name="T3" fmla="*/ 58 h 164"/>
              <a:gd name="T4" fmla="*/ 106 w 163"/>
              <a:gd name="T5" fmla="*/ 106 h 164"/>
              <a:gd name="T6" fmla="*/ 40 w 163"/>
              <a:gd name="T7" fmla="*/ 135 h 164"/>
              <a:gd name="T8" fmla="*/ 29 w 163"/>
              <a:gd name="T9" fmla="*/ 123 h 164"/>
              <a:gd name="T10" fmla="*/ 59 w 163"/>
              <a:gd name="T11" fmla="*/ 58 h 164"/>
              <a:gd name="T12" fmla="*/ 106 w 163"/>
              <a:gd name="T13" fmla="*/ 10 h 164"/>
              <a:gd name="T14" fmla="*/ 106 w 163"/>
              <a:gd name="T15" fmla="*/ 2 h 164"/>
              <a:gd name="T16" fmla="*/ 98 w 163"/>
              <a:gd name="T17" fmla="*/ 2 h 164"/>
              <a:gd name="T18" fmla="*/ 50 w 163"/>
              <a:gd name="T19" fmla="*/ 52 h 164"/>
              <a:gd name="T20" fmla="*/ 0 w 163"/>
              <a:gd name="T21" fmla="*/ 164 h 164"/>
              <a:gd name="T22" fmla="*/ 113 w 163"/>
              <a:gd name="T23" fmla="*/ 114 h 164"/>
              <a:gd name="T24" fmla="*/ 161 w 163"/>
              <a:gd name="T25" fmla="*/ 66 h 164"/>
              <a:gd name="T26" fmla="*/ 161 w 163"/>
              <a:gd name="T27" fmla="*/ 58 h 164"/>
              <a:gd name="T28" fmla="*/ 92 w 163"/>
              <a:gd name="T29" fmla="*/ 95 h 164"/>
              <a:gd name="T30" fmla="*/ 96 w 163"/>
              <a:gd name="T31" fmla="*/ 97 h 164"/>
              <a:gd name="T32" fmla="*/ 100 w 163"/>
              <a:gd name="T33" fmla="*/ 95 h 164"/>
              <a:gd name="T34" fmla="*/ 146 w 163"/>
              <a:gd name="T35" fmla="*/ 51 h 164"/>
              <a:gd name="T36" fmla="*/ 146 w 163"/>
              <a:gd name="T37" fmla="*/ 43 h 164"/>
              <a:gd name="T38" fmla="*/ 138 w 163"/>
              <a:gd name="T39" fmla="*/ 43 h 164"/>
              <a:gd name="T40" fmla="*/ 92 w 163"/>
              <a:gd name="T41" fmla="*/ 87 h 164"/>
              <a:gd name="T42" fmla="*/ 92 w 163"/>
              <a:gd name="T43" fmla="*/ 95 h 164"/>
              <a:gd name="T44" fmla="*/ 80 w 163"/>
              <a:gd name="T45" fmla="*/ 83 h 164"/>
              <a:gd name="T46" fmla="*/ 84 w 163"/>
              <a:gd name="T47" fmla="*/ 85 h 164"/>
              <a:gd name="T48" fmla="*/ 88 w 163"/>
              <a:gd name="T49" fmla="*/ 83 h 164"/>
              <a:gd name="T50" fmla="*/ 134 w 163"/>
              <a:gd name="T51" fmla="*/ 39 h 164"/>
              <a:gd name="T52" fmla="*/ 134 w 163"/>
              <a:gd name="T53" fmla="*/ 31 h 164"/>
              <a:gd name="T54" fmla="*/ 126 w 163"/>
              <a:gd name="T55" fmla="*/ 31 h 164"/>
              <a:gd name="T56" fmla="*/ 80 w 163"/>
              <a:gd name="T57" fmla="*/ 75 h 164"/>
              <a:gd name="T58" fmla="*/ 80 w 163"/>
              <a:gd name="T59" fmla="*/ 83 h 164"/>
              <a:gd name="T60" fmla="*/ 68 w 163"/>
              <a:gd name="T61" fmla="*/ 71 h 164"/>
              <a:gd name="T62" fmla="*/ 72 w 163"/>
              <a:gd name="T63" fmla="*/ 73 h 164"/>
              <a:gd name="T64" fmla="*/ 76 w 163"/>
              <a:gd name="T65" fmla="*/ 71 h 164"/>
              <a:gd name="T66" fmla="*/ 121 w 163"/>
              <a:gd name="T67" fmla="*/ 25 h 164"/>
              <a:gd name="T68" fmla="*/ 121 w 163"/>
              <a:gd name="T69" fmla="*/ 17 h 164"/>
              <a:gd name="T70" fmla="*/ 113 w 163"/>
              <a:gd name="T71" fmla="*/ 17 h 164"/>
              <a:gd name="T72" fmla="*/ 68 w 163"/>
              <a:gd name="T73" fmla="*/ 64 h 164"/>
              <a:gd name="T74" fmla="*/ 68 w 163"/>
              <a:gd name="T75" fmla="*/ 7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3" h="164">
                <a:moveTo>
                  <a:pt x="161" y="58"/>
                </a:moveTo>
                <a:cubicBezTo>
                  <a:pt x="160" y="56"/>
                  <a:pt x="156" y="56"/>
                  <a:pt x="154" y="58"/>
                </a:cubicBezTo>
                <a:cubicBezTo>
                  <a:pt x="106" y="106"/>
                  <a:pt x="106" y="106"/>
                  <a:pt x="106" y="106"/>
                </a:cubicBezTo>
                <a:cubicBezTo>
                  <a:pt x="40" y="135"/>
                  <a:pt x="40" y="135"/>
                  <a:pt x="40" y="135"/>
                </a:cubicBezTo>
                <a:cubicBezTo>
                  <a:pt x="29" y="123"/>
                  <a:pt x="29" y="123"/>
                  <a:pt x="29" y="123"/>
                </a:cubicBezTo>
                <a:cubicBezTo>
                  <a:pt x="59" y="58"/>
                  <a:pt x="59" y="58"/>
                  <a:pt x="59" y="58"/>
                </a:cubicBezTo>
                <a:cubicBezTo>
                  <a:pt x="106" y="10"/>
                  <a:pt x="106" y="10"/>
                  <a:pt x="106" y="10"/>
                </a:cubicBezTo>
                <a:cubicBezTo>
                  <a:pt x="108" y="8"/>
                  <a:pt x="108" y="4"/>
                  <a:pt x="106" y="2"/>
                </a:cubicBezTo>
                <a:cubicBezTo>
                  <a:pt x="104" y="0"/>
                  <a:pt x="100" y="0"/>
                  <a:pt x="98" y="2"/>
                </a:cubicBezTo>
                <a:cubicBezTo>
                  <a:pt x="50" y="52"/>
                  <a:pt x="50" y="52"/>
                  <a:pt x="50" y="52"/>
                </a:cubicBezTo>
                <a:cubicBezTo>
                  <a:pt x="0" y="164"/>
                  <a:pt x="0" y="164"/>
                  <a:pt x="0" y="164"/>
                </a:cubicBezTo>
                <a:cubicBezTo>
                  <a:pt x="113" y="114"/>
                  <a:pt x="113" y="114"/>
                  <a:pt x="113" y="114"/>
                </a:cubicBezTo>
                <a:cubicBezTo>
                  <a:pt x="161" y="66"/>
                  <a:pt x="161" y="66"/>
                  <a:pt x="161" y="66"/>
                </a:cubicBezTo>
                <a:cubicBezTo>
                  <a:pt x="163" y="64"/>
                  <a:pt x="163" y="60"/>
                  <a:pt x="161" y="58"/>
                </a:cubicBezTo>
                <a:close/>
                <a:moveTo>
                  <a:pt x="92" y="95"/>
                </a:moveTo>
                <a:cubicBezTo>
                  <a:pt x="94" y="97"/>
                  <a:pt x="94" y="97"/>
                  <a:pt x="96" y="97"/>
                </a:cubicBezTo>
                <a:cubicBezTo>
                  <a:pt x="98" y="97"/>
                  <a:pt x="100" y="97"/>
                  <a:pt x="100" y="95"/>
                </a:cubicBezTo>
                <a:cubicBezTo>
                  <a:pt x="146" y="51"/>
                  <a:pt x="146" y="51"/>
                  <a:pt x="146" y="51"/>
                </a:cubicBezTo>
                <a:cubicBezTo>
                  <a:pt x="148" y="49"/>
                  <a:pt x="148" y="45"/>
                  <a:pt x="146" y="43"/>
                </a:cubicBezTo>
                <a:cubicBezTo>
                  <a:pt x="144" y="41"/>
                  <a:pt x="140" y="41"/>
                  <a:pt x="138" y="43"/>
                </a:cubicBezTo>
                <a:cubicBezTo>
                  <a:pt x="92" y="87"/>
                  <a:pt x="92" y="87"/>
                  <a:pt x="92" y="87"/>
                </a:cubicBezTo>
                <a:cubicBezTo>
                  <a:pt x="90" y="91"/>
                  <a:pt x="90" y="93"/>
                  <a:pt x="92" y="95"/>
                </a:cubicBezTo>
                <a:close/>
                <a:moveTo>
                  <a:pt x="80" y="83"/>
                </a:moveTo>
                <a:cubicBezTo>
                  <a:pt x="80" y="85"/>
                  <a:pt x="82" y="85"/>
                  <a:pt x="84" y="85"/>
                </a:cubicBezTo>
                <a:cubicBezTo>
                  <a:pt x="86" y="85"/>
                  <a:pt x="86" y="85"/>
                  <a:pt x="88" y="83"/>
                </a:cubicBezTo>
                <a:cubicBezTo>
                  <a:pt x="134" y="39"/>
                  <a:pt x="134" y="39"/>
                  <a:pt x="134" y="39"/>
                </a:cubicBezTo>
                <a:cubicBezTo>
                  <a:pt x="136" y="35"/>
                  <a:pt x="136" y="33"/>
                  <a:pt x="134" y="31"/>
                </a:cubicBezTo>
                <a:cubicBezTo>
                  <a:pt x="132" y="27"/>
                  <a:pt x="128" y="27"/>
                  <a:pt x="126" y="31"/>
                </a:cubicBezTo>
                <a:cubicBezTo>
                  <a:pt x="80" y="75"/>
                  <a:pt x="80" y="75"/>
                  <a:pt x="80" y="75"/>
                </a:cubicBezTo>
                <a:cubicBezTo>
                  <a:pt x="78" y="77"/>
                  <a:pt x="78" y="81"/>
                  <a:pt x="80" y="83"/>
                </a:cubicBezTo>
                <a:close/>
                <a:moveTo>
                  <a:pt x="68" y="71"/>
                </a:moveTo>
                <a:cubicBezTo>
                  <a:pt x="68" y="73"/>
                  <a:pt x="70" y="73"/>
                  <a:pt x="72" y="73"/>
                </a:cubicBezTo>
                <a:cubicBezTo>
                  <a:pt x="72" y="73"/>
                  <a:pt x="74" y="73"/>
                  <a:pt x="76" y="71"/>
                </a:cubicBezTo>
                <a:cubicBezTo>
                  <a:pt x="121" y="25"/>
                  <a:pt x="121" y="25"/>
                  <a:pt x="121" y="25"/>
                </a:cubicBezTo>
                <a:cubicBezTo>
                  <a:pt x="125" y="23"/>
                  <a:pt x="125" y="19"/>
                  <a:pt x="121" y="17"/>
                </a:cubicBezTo>
                <a:cubicBezTo>
                  <a:pt x="119" y="16"/>
                  <a:pt x="117" y="16"/>
                  <a:pt x="113" y="17"/>
                </a:cubicBezTo>
                <a:cubicBezTo>
                  <a:pt x="68" y="64"/>
                  <a:pt x="68" y="64"/>
                  <a:pt x="68" y="64"/>
                </a:cubicBezTo>
                <a:cubicBezTo>
                  <a:pt x="66" y="65"/>
                  <a:pt x="66" y="69"/>
                  <a:pt x="68" y="71"/>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7" name="Freeform 109">
            <a:extLst>
              <a:ext uri="{FF2B5EF4-FFF2-40B4-BE49-F238E27FC236}">
                <a16:creationId xmlns:a16="http://schemas.microsoft.com/office/drawing/2014/main" id="{C22CDF24-DA5C-07A7-F381-FA7260127939}"/>
              </a:ext>
            </a:extLst>
          </p:cNvPr>
          <p:cNvSpPr>
            <a:spLocks noChangeAspect="1" noEditPoints="1"/>
          </p:cNvSpPr>
          <p:nvPr/>
        </p:nvSpPr>
        <p:spPr bwMode="auto">
          <a:xfrm>
            <a:off x="7190922" y="1299518"/>
            <a:ext cx="457200" cy="457200"/>
          </a:xfrm>
          <a:custGeom>
            <a:avLst/>
            <a:gdLst>
              <a:gd name="T0" fmla="*/ 140 w 160"/>
              <a:gd name="T1" fmla="*/ 43 h 160"/>
              <a:gd name="T2" fmla="*/ 130 w 160"/>
              <a:gd name="T3" fmla="*/ 17 h 160"/>
              <a:gd name="T4" fmla="*/ 117 w 160"/>
              <a:gd name="T5" fmla="*/ 20 h 160"/>
              <a:gd name="T6" fmla="*/ 89 w 160"/>
              <a:gd name="T7" fmla="*/ 0 h 160"/>
              <a:gd name="T8" fmla="*/ 64 w 160"/>
              <a:gd name="T9" fmla="*/ 12 h 160"/>
              <a:gd name="T10" fmla="*/ 34 w 160"/>
              <a:gd name="T11" fmla="*/ 16 h 160"/>
              <a:gd name="T12" fmla="*/ 16 w 160"/>
              <a:gd name="T13" fmla="*/ 36 h 160"/>
              <a:gd name="T14" fmla="*/ 4 w 160"/>
              <a:gd name="T15" fmla="*/ 66 h 160"/>
              <a:gd name="T16" fmla="*/ 4 w 160"/>
              <a:gd name="T17" fmla="*/ 94 h 160"/>
              <a:gd name="T18" fmla="*/ 16 w 160"/>
              <a:gd name="T19" fmla="*/ 124 h 160"/>
              <a:gd name="T20" fmla="*/ 34 w 160"/>
              <a:gd name="T21" fmla="*/ 144 h 160"/>
              <a:gd name="T22" fmla="*/ 64 w 160"/>
              <a:gd name="T23" fmla="*/ 149 h 160"/>
              <a:gd name="T24" fmla="*/ 89 w 160"/>
              <a:gd name="T25" fmla="*/ 160 h 160"/>
              <a:gd name="T26" fmla="*/ 117 w 160"/>
              <a:gd name="T27" fmla="*/ 140 h 160"/>
              <a:gd name="T28" fmla="*/ 130 w 160"/>
              <a:gd name="T29" fmla="*/ 143 h 160"/>
              <a:gd name="T30" fmla="*/ 140 w 160"/>
              <a:gd name="T31" fmla="*/ 117 h 160"/>
              <a:gd name="T32" fmla="*/ 160 w 160"/>
              <a:gd name="T33" fmla="*/ 89 h 160"/>
              <a:gd name="T34" fmla="*/ 151 w 160"/>
              <a:gd name="T35" fmla="*/ 86 h 160"/>
              <a:gd name="T36" fmla="*/ 130 w 160"/>
              <a:gd name="T37" fmla="*/ 115 h 160"/>
              <a:gd name="T38" fmla="*/ 126 w 160"/>
              <a:gd name="T39" fmla="*/ 134 h 160"/>
              <a:gd name="T40" fmla="*/ 115 w 160"/>
              <a:gd name="T41" fmla="*/ 130 h 160"/>
              <a:gd name="T42" fmla="*/ 86 w 160"/>
              <a:gd name="T43" fmla="*/ 151 h 160"/>
              <a:gd name="T44" fmla="*/ 69 w 160"/>
              <a:gd name="T45" fmla="*/ 140 h 160"/>
              <a:gd name="T46" fmla="*/ 41 w 160"/>
              <a:gd name="T47" fmla="*/ 130 h 160"/>
              <a:gd name="T48" fmla="*/ 30 w 160"/>
              <a:gd name="T49" fmla="*/ 120 h 160"/>
              <a:gd name="T50" fmla="*/ 17 w 160"/>
              <a:gd name="T51" fmla="*/ 88 h 160"/>
              <a:gd name="T52" fmla="*/ 17 w 160"/>
              <a:gd name="T53" fmla="*/ 73 h 160"/>
              <a:gd name="T54" fmla="*/ 30 w 160"/>
              <a:gd name="T55" fmla="*/ 41 h 160"/>
              <a:gd name="T56" fmla="*/ 41 w 160"/>
              <a:gd name="T57" fmla="*/ 30 h 160"/>
              <a:gd name="T58" fmla="*/ 69 w 160"/>
              <a:gd name="T59" fmla="*/ 20 h 160"/>
              <a:gd name="T60" fmla="*/ 86 w 160"/>
              <a:gd name="T61" fmla="*/ 9 h 160"/>
              <a:gd name="T62" fmla="*/ 115 w 160"/>
              <a:gd name="T63" fmla="*/ 30 h 160"/>
              <a:gd name="T64" fmla="*/ 126 w 160"/>
              <a:gd name="T65" fmla="*/ 26 h 160"/>
              <a:gd name="T66" fmla="*/ 130 w 160"/>
              <a:gd name="T67" fmla="*/ 46 h 160"/>
              <a:gd name="T68" fmla="*/ 151 w 160"/>
              <a:gd name="T69" fmla="*/ 74 h 160"/>
              <a:gd name="T70" fmla="*/ 29 w 160"/>
              <a:gd name="T71" fmla="*/ 80 h 160"/>
              <a:gd name="T72" fmla="*/ 80 w 160"/>
              <a:gd name="T73" fmla="*/ 28 h 160"/>
              <a:gd name="T74" fmla="*/ 80 w 160"/>
              <a:gd name="T75" fmla="*/ 38 h 160"/>
              <a:gd name="T76" fmla="*/ 80 w 160"/>
              <a:gd name="T77" fmla="*/ 47 h 160"/>
              <a:gd name="T78" fmla="*/ 80 w 160"/>
              <a:gd name="T79" fmla="*/ 112 h 160"/>
              <a:gd name="T80" fmla="*/ 80 w 160"/>
              <a:gd name="T81" fmla="*/ 47 h 160"/>
              <a:gd name="T82" fmla="*/ 64 w 160"/>
              <a:gd name="T83" fmla="*/ 63 h 160"/>
              <a:gd name="T84" fmla="*/ 104 w 160"/>
              <a:gd name="T85"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 h="160">
                <a:moveTo>
                  <a:pt x="156" y="66"/>
                </a:moveTo>
                <a:cubicBezTo>
                  <a:pt x="149" y="64"/>
                  <a:pt x="149" y="64"/>
                  <a:pt x="149" y="64"/>
                </a:cubicBezTo>
                <a:cubicBezTo>
                  <a:pt x="147" y="57"/>
                  <a:pt x="144" y="49"/>
                  <a:pt x="140" y="43"/>
                </a:cubicBezTo>
                <a:cubicBezTo>
                  <a:pt x="144" y="36"/>
                  <a:pt x="144" y="36"/>
                  <a:pt x="144" y="36"/>
                </a:cubicBezTo>
                <a:cubicBezTo>
                  <a:pt x="145" y="34"/>
                  <a:pt x="145" y="32"/>
                  <a:pt x="143" y="30"/>
                </a:cubicBezTo>
                <a:cubicBezTo>
                  <a:pt x="130" y="17"/>
                  <a:pt x="130" y="17"/>
                  <a:pt x="130" y="17"/>
                </a:cubicBezTo>
                <a:cubicBezTo>
                  <a:pt x="129" y="16"/>
                  <a:pt x="128" y="16"/>
                  <a:pt x="126" y="16"/>
                </a:cubicBezTo>
                <a:cubicBezTo>
                  <a:pt x="126" y="16"/>
                  <a:pt x="125" y="16"/>
                  <a:pt x="124" y="16"/>
                </a:cubicBezTo>
                <a:cubicBezTo>
                  <a:pt x="117" y="20"/>
                  <a:pt x="117" y="20"/>
                  <a:pt x="117" y="20"/>
                </a:cubicBezTo>
                <a:cubicBezTo>
                  <a:pt x="111" y="16"/>
                  <a:pt x="104" y="13"/>
                  <a:pt x="96" y="12"/>
                </a:cubicBezTo>
                <a:cubicBezTo>
                  <a:pt x="94" y="4"/>
                  <a:pt x="94" y="4"/>
                  <a:pt x="94" y="4"/>
                </a:cubicBezTo>
                <a:cubicBezTo>
                  <a:pt x="93" y="2"/>
                  <a:pt x="92" y="0"/>
                  <a:pt x="89" y="0"/>
                </a:cubicBezTo>
                <a:cubicBezTo>
                  <a:pt x="71" y="0"/>
                  <a:pt x="71" y="0"/>
                  <a:pt x="71" y="0"/>
                </a:cubicBezTo>
                <a:cubicBezTo>
                  <a:pt x="69" y="0"/>
                  <a:pt x="67" y="2"/>
                  <a:pt x="66" y="4"/>
                </a:cubicBezTo>
                <a:cubicBezTo>
                  <a:pt x="64" y="12"/>
                  <a:pt x="64" y="12"/>
                  <a:pt x="64" y="12"/>
                </a:cubicBezTo>
                <a:cubicBezTo>
                  <a:pt x="57" y="13"/>
                  <a:pt x="49" y="16"/>
                  <a:pt x="43" y="20"/>
                </a:cubicBezTo>
                <a:cubicBezTo>
                  <a:pt x="36" y="16"/>
                  <a:pt x="36" y="16"/>
                  <a:pt x="36" y="16"/>
                </a:cubicBezTo>
                <a:cubicBezTo>
                  <a:pt x="35" y="16"/>
                  <a:pt x="34" y="16"/>
                  <a:pt x="34" y="16"/>
                </a:cubicBezTo>
                <a:cubicBezTo>
                  <a:pt x="32" y="16"/>
                  <a:pt x="31" y="16"/>
                  <a:pt x="30" y="17"/>
                </a:cubicBezTo>
                <a:cubicBezTo>
                  <a:pt x="17" y="30"/>
                  <a:pt x="17" y="30"/>
                  <a:pt x="17" y="30"/>
                </a:cubicBezTo>
                <a:cubicBezTo>
                  <a:pt x="16" y="32"/>
                  <a:pt x="15" y="34"/>
                  <a:pt x="16" y="36"/>
                </a:cubicBezTo>
                <a:cubicBezTo>
                  <a:pt x="20" y="43"/>
                  <a:pt x="20" y="43"/>
                  <a:pt x="20" y="43"/>
                </a:cubicBezTo>
                <a:cubicBezTo>
                  <a:pt x="16" y="49"/>
                  <a:pt x="13" y="57"/>
                  <a:pt x="12" y="64"/>
                </a:cubicBezTo>
                <a:cubicBezTo>
                  <a:pt x="4" y="66"/>
                  <a:pt x="4" y="66"/>
                  <a:pt x="4" y="66"/>
                </a:cubicBezTo>
                <a:cubicBezTo>
                  <a:pt x="2" y="67"/>
                  <a:pt x="0" y="69"/>
                  <a:pt x="0" y="71"/>
                </a:cubicBezTo>
                <a:cubicBezTo>
                  <a:pt x="0" y="89"/>
                  <a:pt x="0" y="89"/>
                  <a:pt x="0" y="89"/>
                </a:cubicBezTo>
                <a:cubicBezTo>
                  <a:pt x="0" y="92"/>
                  <a:pt x="2" y="93"/>
                  <a:pt x="4" y="94"/>
                </a:cubicBezTo>
                <a:cubicBezTo>
                  <a:pt x="12" y="96"/>
                  <a:pt x="12" y="96"/>
                  <a:pt x="12" y="96"/>
                </a:cubicBezTo>
                <a:cubicBezTo>
                  <a:pt x="13" y="104"/>
                  <a:pt x="16" y="111"/>
                  <a:pt x="20" y="117"/>
                </a:cubicBezTo>
                <a:cubicBezTo>
                  <a:pt x="16" y="124"/>
                  <a:pt x="16" y="124"/>
                  <a:pt x="16" y="124"/>
                </a:cubicBezTo>
                <a:cubicBezTo>
                  <a:pt x="15" y="126"/>
                  <a:pt x="16" y="128"/>
                  <a:pt x="17" y="130"/>
                </a:cubicBezTo>
                <a:cubicBezTo>
                  <a:pt x="30" y="143"/>
                  <a:pt x="30" y="143"/>
                  <a:pt x="30" y="143"/>
                </a:cubicBezTo>
                <a:cubicBezTo>
                  <a:pt x="31" y="144"/>
                  <a:pt x="32" y="144"/>
                  <a:pt x="34" y="144"/>
                </a:cubicBezTo>
                <a:cubicBezTo>
                  <a:pt x="34" y="144"/>
                  <a:pt x="35" y="144"/>
                  <a:pt x="36" y="144"/>
                </a:cubicBezTo>
                <a:cubicBezTo>
                  <a:pt x="43" y="140"/>
                  <a:pt x="43" y="140"/>
                  <a:pt x="43" y="140"/>
                </a:cubicBezTo>
                <a:cubicBezTo>
                  <a:pt x="49" y="144"/>
                  <a:pt x="57" y="147"/>
                  <a:pt x="64" y="149"/>
                </a:cubicBezTo>
                <a:cubicBezTo>
                  <a:pt x="66" y="156"/>
                  <a:pt x="66" y="156"/>
                  <a:pt x="66" y="156"/>
                </a:cubicBezTo>
                <a:cubicBezTo>
                  <a:pt x="67" y="159"/>
                  <a:pt x="69" y="160"/>
                  <a:pt x="71" y="160"/>
                </a:cubicBezTo>
                <a:cubicBezTo>
                  <a:pt x="89" y="160"/>
                  <a:pt x="89" y="160"/>
                  <a:pt x="89" y="160"/>
                </a:cubicBezTo>
                <a:cubicBezTo>
                  <a:pt x="92" y="160"/>
                  <a:pt x="93" y="159"/>
                  <a:pt x="94" y="156"/>
                </a:cubicBezTo>
                <a:cubicBezTo>
                  <a:pt x="96" y="149"/>
                  <a:pt x="96" y="149"/>
                  <a:pt x="96" y="149"/>
                </a:cubicBezTo>
                <a:cubicBezTo>
                  <a:pt x="103" y="147"/>
                  <a:pt x="111" y="144"/>
                  <a:pt x="117" y="140"/>
                </a:cubicBezTo>
                <a:cubicBezTo>
                  <a:pt x="124" y="144"/>
                  <a:pt x="124" y="144"/>
                  <a:pt x="124" y="144"/>
                </a:cubicBezTo>
                <a:cubicBezTo>
                  <a:pt x="125" y="144"/>
                  <a:pt x="126" y="144"/>
                  <a:pt x="126" y="144"/>
                </a:cubicBezTo>
                <a:cubicBezTo>
                  <a:pt x="128" y="144"/>
                  <a:pt x="129" y="144"/>
                  <a:pt x="130" y="143"/>
                </a:cubicBezTo>
                <a:cubicBezTo>
                  <a:pt x="143" y="130"/>
                  <a:pt x="143" y="130"/>
                  <a:pt x="143" y="130"/>
                </a:cubicBezTo>
                <a:cubicBezTo>
                  <a:pt x="145" y="128"/>
                  <a:pt x="145" y="126"/>
                  <a:pt x="144" y="124"/>
                </a:cubicBezTo>
                <a:cubicBezTo>
                  <a:pt x="140" y="117"/>
                  <a:pt x="140" y="117"/>
                  <a:pt x="140" y="117"/>
                </a:cubicBezTo>
                <a:cubicBezTo>
                  <a:pt x="144" y="111"/>
                  <a:pt x="147" y="104"/>
                  <a:pt x="149" y="96"/>
                </a:cubicBezTo>
                <a:cubicBezTo>
                  <a:pt x="156" y="94"/>
                  <a:pt x="156" y="94"/>
                  <a:pt x="156" y="94"/>
                </a:cubicBezTo>
                <a:cubicBezTo>
                  <a:pt x="159" y="93"/>
                  <a:pt x="160" y="92"/>
                  <a:pt x="160" y="89"/>
                </a:cubicBezTo>
                <a:cubicBezTo>
                  <a:pt x="160" y="71"/>
                  <a:pt x="160" y="71"/>
                  <a:pt x="160" y="71"/>
                </a:cubicBezTo>
                <a:cubicBezTo>
                  <a:pt x="160" y="69"/>
                  <a:pt x="159" y="67"/>
                  <a:pt x="156" y="66"/>
                </a:cubicBezTo>
                <a:close/>
                <a:moveTo>
                  <a:pt x="151" y="86"/>
                </a:moveTo>
                <a:cubicBezTo>
                  <a:pt x="143" y="88"/>
                  <a:pt x="143" y="88"/>
                  <a:pt x="143" y="88"/>
                </a:cubicBezTo>
                <a:cubicBezTo>
                  <a:pt x="142" y="88"/>
                  <a:pt x="140" y="89"/>
                  <a:pt x="140" y="91"/>
                </a:cubicBezTo>
                <a:cubicBezTo>
                  <a:pt x="138" y="100"/>
                  <a:pt x="135" y="108"/>
                  <a:pt x="130" y="115"/>
                </a:cubicBezTo>
                <a:cubicBezTo>
                  <a:pt x="129" y="116"/>
                  <a:pt x="129" y="118"/>
                  <a:pt x="130" y="120"/>
                </a:cubicBezTo>
                <a:cubicBezTo>
                  <a:pt x="134" y="126"/>
                  <a:pt x="134" y="126"/>
                  <a:pt x="134" y="126"/>
                </a:cubicBezTo>
                <a:cubicBezTo>
                  <a:pt x="126" y="134"/>
                  <a:pt x="126" y="134"/>
                  <a:pt x="126" y="134"/>
                </a:cubicBezTo>
                <a:cubicBezTo>
                  <a:pt x="120" y="130"/>
                  <a:pt x="120" y="130"/>
                  <a:pt x="120" y="130"/>
                </a:cubicBezTo>
                <a:cubicBezTo>
                  <a:pt x="119" y="130"/>
                  <a:pt x="118" y="129"/>
                  <a:pt x="117" y="129"/>
                </a:cubicBezTo>
                <a:cubicBezTo>
                  <a:pt x="116" y="129"/>
                  <a:pt x="115" y="130"/>
                  <a:pt x="115" y="130"/>
                </a:cubicBezTo>
                <a:cubicBezTo>
                  <a:pt x="108" y="135"/>
                  <a:pt x="100" y="138"/>
                  <a:pt x="91" y="140"/>
                </a:cubicBezTo>
                <a:cubicBezTo>
                  <a:pt x="89" y="140"/>
                  <a:pt x="88" y="142"/>
                  <a:pt x="88" y="143"/>
                </a:cubicBezTo>
                <a:cubicBezTo>
                  <a:pt x="86" y="151"/>
                  <a:pt x="86" y="151"/>
                  <a:pt x="86" y="151"/>
                </a:cubicBezTo>
                <a:cubicBezTo>
                  <a:pt x="74" y="151"/>
                  <a:pt x="74" y="151"/>
                  <a:pt x="74" y="151"/>
                </a:cubicBezTo>
                <a:cubicBezTo>
                  <a:pt x="73" y="143"/>
                  <a:pt x="73" y="143"/>
                  <a:pt x="73" y="143"/>
                </a:cubicBezTo>
                <a:cubicBezTo>
                  <a:pt x="72" y="142"/>
                  <a:pt x="71" y="140"/>
                  <a:pt x="69" y="140"/>
                </a:cubicBezTo>
                <a:cubicBezTo>
                  <a:pt x="61" y="138"/>
                  <a:pt x="53" y="135"/>
                  <a:pt x="46" y="130"/>
                </a:cubicBezTo>
                <a:cubicBezTo>
                  <a:pt x="45" y="130"/>
                  <a:pt x="44" y="129"/>
                  <a:pt x="43" y="129"/>
                </a:cubicBezTo>
                <a:cubicBezTo>
                  <a:pt x="42" y="129"/>
                  <a:pt x="41" y="130"/>
                  <a:pt x="41" y="130"/>
                </a:cubicBezTo>
                <a:cubicBezTo>
                  <a:pt x="34" y="134"/>
                  <a:pt x="34" y="134"/>
                  <a:pt x="34" y="134"/>
                </a:cubicBezTo>
                <a:cubicBezTo>
                  <a:pt x="26" y="126"/>
                  <a:pt x="26" y="126"/>
                  <a:pt x="26" y="126"/>
                </a:cubicBezTo>
                <a:cubicBezTo>
                  <a:pt x="30" y="120"/>
                  <a:pt x="30" y="120"/>
                  <a:pt x="30" y="120"/>
                </a:cubicBezTo>
                <a:cubicBezTo>
                  <a:pt x="31" y="118"/>
                  <a:pt x="31" y="116"/>
                  <a:pt x="30" y="115"/>
                </a:cubicBezTo>
                <a:cubicBezTo>
                  <a:pt x="25" y="108"/>
                  <a:pt x="22" y="100"/>
                  <a:pt x="20" y="91"/>
                </a:cubicBezTo>
                <a:cubicBezTo>
                  <a:pt x="20" y="89"/>
                  <a:pt x="18" y="88"/>
                  <a:pt x="17" y="88"/>
                </a:cubicBezTo>
                <a:cubicBezTo>
                  <a:pt x="9" y="86"/>
                  <a:pt x="9" y="86"/>
                  <a:pt x="9" y="86"/>
                </a:cubicBezTo>
                <a:cubicBezTo>
                  <a:pt x="9" y="74"/>
                  <a:pt x="9" y="74"/>
                  <a:pt x="9" y="74"/>
                </a:cubicBezTo>
                <a:cubicBezTo>
                  <a:pt x="17" y="73"/>
                  <a:pt x="17" y="73"/>
                  <a:pt x="17" y="73"/>
                </a:cubicBezTo>
                <a:cubicBezTo>
                  <a:pt x="18" y="72"/>
                  <a:pt x="20" y="71"/>
                  <a:pt x="20" y="69"/>
                </a:cubicBezTo>
                <a:cubicBezTo>
                  <a:pt x="22" y="61"/>
                  <a:pt x="25" y="53"/>
                  <a:pt x="30" y="46"/>
                </a:cubicBezTo>
                <a:cubicBezTo>
                  <a:pt x="31" y="44"/>
                  <a:pt x="31" y="42"/>
                  <a:pt x="30" y="41"/>
                </a:cubicBezTo>
                <a:cubicBezTo>
                  <a:pt x="26" y="34"/>
                  <a:pt x="26" y="34"/>
                  <a:pt x="26" y="34"/>
                </a:cubicBezTo>
                <a:cubicBezTo>
                  <a:pt x="34" y="26"/>
                  <a:pt x="34" y="26"/>
                  <a:pt x="34" y="26"/>
                </a:cubicBezTo>
                <a:cubicBezTo>
                  <a:pt x="41" y="30"/>
                  <a:pt x="41" y="30"/>
                  <a:pt x="41" y="30"/>
                </a:cubicBezTo>
                <a:cubicBezTo>
                  <a:pt x="41" y="30"/>
                  <a:pt x="42" y="31"/>
                  <a:pt x="43" y="31"/>
                </a:cubicBezTo>
                <a:cubicBezTo>
                  <a:pt x="44" y="31"/>
                  <a:pt x="45" y="30"/>
                  <a:pt x="46" y="30"/>
                </a:cubicBezTo>
                <a:cubicBezTo>
                  <a:pt x="53" y="25"/>
                  <a:pt x="61" y="22"/>
                  <a:pt x="69" y="20"/>
                </a:cubicBezTo>
                <a:cubicBezTo>
                  <a:pt x="71" y="20"/>
                  <a:pt x="72" y="19"/>
                  <a:pt x="73" y="17"/>
                </a:cubicBezTo>
                <a:cubicBezTo>
                  <a:pt x="74" y="9"/>
                  <a:pt x="74" y="9"/>
                  <a:pt x="74" y="9"/>
                </a:cubicBezTo>
                <a:cubicBezTo>
                  <a:pt x="86" y="9"/>
                  <a:pt x="86" y="9"/>
                  <a:pt x="86" y="9"/>
                </a:cubicBezTo>
                <a:cubicBezTo>
                  <a:pt x="88" y="17"/>
                  <a:pt x="88" y="17"/>
                  <a:pt x="88" y="17"/>
                </a:cubicBezTo>
                <a:cubicBezTo>
                  <a:pt x="88" y="19"/>
                  <a:pt x="89" y="20"/>
                  <a:pt x="91" y="20"/>
                </a:cubicBezTo>
                <a:cubicBezTo>
                  <a:pt x="100" y="22"/>
                  <a:pt x="108" y="25"/>
                  <a:pt x="115" y="30"/>
                </a:cubicBezTo>
                <a:cubicBezTo>
                  <a:pt x="115" y="30"/>
                  <a:pt x="116" y="31"/>
                  <a:pt x="117" y="31"/>
                </a:cubicBezTo>
                <a:cubicBezTo>
                  <a:pt x="118" y="31"/>
                  <a:pt x="119" y="30"/>
                  <a:pt x="120" y="30"/>
                </a:cubicBezTo>
                <a:cubicBezTo>
                  <a:pt x="126" y="26"/>
                  <a:pt x="126" y="26"/>
                  <a:pt x="126" y="26"/>
                </a:cubicBezTo>
                <a:cubicBezTo>
                  <a:pt x="134" y="34"/>
                  <a:pt x="134" y="34"/>
                  <a:pt x="134" y="34"/>
                </a:cubicBezTo>
                <a:cubicBezTo>
                  <a:pt x="130" y="41"/>
                  <a:pt x="130" y="41"/>
                  <a:pt x="130" y="41"/>
                </a:cubicBezTo>
                <a:cubicBezTo>
                  <a:pt x="129" y="42"/>
                  <a:pt x="129" y="44"/>
                  <a:pt x="130" y="46"/>
                </a:cubicBezTo>
                <a:cubicBezTo>
                  <a:pt x="135" y="53"/>
                  <a:pt x="138" y="61"/>
                  <a:pt x="140" y="69"/>
                </a:cubicBezTo>
                <a:cubicBezTo>
                  <a:pt x="140" y="71"/>
                  <a:pt x="142" y="72"/>
                  <a:pt x="143" y="73"/>
                </a:cubicBezTo>
                <a:cubicBezTo>
                  <a:pt x="151" y="74"/>
                  <a:pt x="151" y="74"/>
                  <a:pt x="151" y="74"/>
                </a:cubicBezTo>
                <a:lnTo>
                  <a:pt x="151" y="86"/>
                </a:lnTo>
                <a:close/>
                <a:moveTo>
                  <a:pt x="80" y="28"/>
                </a:moveTo>
                <a:cubicBezTo>
                  <a:pt x="52" y="28"/>
                  <a:pt x="29" y="52"/>
                  <a:pt x="29" y="80"/>
                </a:cubicBezTo>
                <a:cubicBezTo>
                  <a:pt x="29" y="109"/>
                  <a:pt x="52" y="132"/>
                  <a:pt x="80" y="132"/>
                </a:cubicBezTo>
                <a:cubicBezTo>
                  <a:pt x="109" y="132"/>
                  <a:pt x="132" y="109"/>
                  <a:pt x="132" y="80"/>
                </a:cubicBezTo>
                <a:cubicBezTo>
                  <a:pt x="132" y="52"/>
                  <a:pt x="109" y="28"/>
                  <a:pt x="80" y="28"/>
                </a:cubicBezTo>
                <a:close/>
                <a:moveTo>
                  <a:pt x="80" y="122"/>
                </a:moveTo>
                <a:cubicBezTo>
                  <a:pt x="57" y="122"/>
                  <a:pt x="38" y="103"/>
                  <a:pt x="38" y="80"/>
                </a:cubicBezTo>
                <a:cubicBezTo>
                  <a:pt x="38" y="57"/>
                  <a:pt x="57" y="38"/>
                  <a:pt x="80" y="38"/>
                </a:cubicBezTo>
                <a:cubicBezTo>
                  <a:pt x="104" y="38"/>
                  <a:pt x="122" y="57"/>
                  <a:pt x="122" y="80"/>
                </a:cubicBezTo>
                <a:cubicBezTo>
                  <a:pt x="122" y="103"/>
                  <a:pt x="104" y="122"/>
                  <a:pt x="80" y="122"/>
                </a:cubicBezTo>
                <a:close/>
                <a:moveTo>
                  <a:pt x="80" y="47"/>
                </a:moveTo>
                <a:cubicBezTo>
                  <a:pt x="67" y="47"/>
                  <a:pt x="55" y="55"/>
                  <a:pt x="50" y="67"/>
                </a:cubicBezTo>
                <a:cubicBezTo>
                  <a:pt x="45" y="79"/>
                  <a:pt x="48" y="94"/>
                  <a:pt x="57" y="103"/>
                </a:cubicBezTo>
                <a:cubicBezTo>
                  <a:pt x="63" y="109"/>
                  <a:pt x="72" y="112"/>
                  <a:pt x="80" y="112"/>
                </a:cubicBezTo>
                <a:cubicBezTo>
                  <a:pt x="85" y="112"/>
                  <a:pt x="89" y="112"/>
                  <a:pt x="93" y="110"/>
                </a:cubicBezTo>
                <a:cubicBezTo>
                  <a:pt x="105" y="105"/>
                  <a:pt x="113" y="93"/>
                  <a:pt x="113" y="80"/>
                </a:cubicBezTo>
                <a:cubicBezTo>
                  <a:pt x="113" y="62"/>
                  <a:pt x="98" y="47"/>
                  <a:pt x="80" y="47"/>
                </a:cubicBezTo>
                <a:close/>
                <a:moveTo>
                  <a:pt x="80" y="103"/>
                </a:moveTo>
                <a:cubicBezTo>
                  <a:pt x="71" y="103"/>
                  <a:pt x="62" y="97"/>
                  <a:pt x="59" y="89"/>
                </a:cubicBezTo>
                <a:cubicBezTo>
                  <a:pt x="55" y="80"/>
                  <a:pt x="57" y="70"/>
                  <a:pt x="64" y="63"/>
                </a:cubicBezTo>
                <a:cubicBezTo>
                  <a:pt x="68" y="59"/>
                  <a:pt x="74" y="56"/>
                  <a:pt x="80" y="56"/>
                </a:cubicBezTo>
                <a:cubicBezTo>
                  <a:pt x="83" y="56"/>
                  <a:pt x="86" y="57"/>
                  <a:pt x="89" y="58"/>
                </a:cubicBezTo>
                <a:cubicBezTo>
                  <a:pt x="98" y="62"/>
                  <a:pt x="104" y="70"/>
                  <a:pt x="104" y="80"/>
                </a:cubicBezTo>
                <a:cubicBezTo>
                  <a:pt x="104" y="93"/>
                  <a:pt x="93" y="103"/>
                  <a:pt x="80" y="103"/>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2" name="TextBox 31">
            <a:extLst>
              <a:ext uri="{FF2B5EF4-FFF2-40B4-BE49-F238E27FC236}">
                <a16:creationId xmlns:a16="http://schemas.microsoft.com/office/drawing/2014/main" id="{7BBC7EB6-749C-BF15-7814-147129330350}"/>
              </a:ext>
            </a:extLst>
          </p:cNvPr>
          <p:cNvSpPr txBox="1"/>
          <p:nvPr/>
        </p:nvSpPr>
        <p:spPr>
          <a:xfrm>
            <a:off x="8312155" y="1020509"/>
            <a:ext cx="1757134" cy="323165"/>
          </a:xfrm>
          <a:prstGeom prst="rect">
            <a:avLst/>
          </a:prstGeom>
          <a:noFill/>
        </p:spPr>
        <p:txBody>
          <a:bodyPr wrap="square" rtlCol="0">
            <a:spAutoFit/>
          </a:bodyPr>
          <a:lstStyle/>
          <a:p>
            <a:pPr algn="l"/>
            <a:r>
              <a:rPr lang="en-US" sz="1500" b="0" i="0" dirty="0">
                <a:effectLst/>
                <a:latin typeface="Poppins SemiBold" panose="00000700000000000000" pitchFamily="2" charset="0"/>
                <a:cs typeface="Poppins SemiBold" panose="00000700000000000000" pitchFamily="2" charset="0"/>
              </a:rPr>
              <a:t>One Services</a:t>
            </a:r>
          </a:p>
        </p:txBody>
      </p:sp>
      <p:sp>
        <p:nvSpPr>
          <p:cNvPr id="33" name="Rectangle 32">
            <a:extLst>
              <a:ext uri="{FF2B5EF4-FFF2-40B4-BE49-F238E27FC236}">
                <a16:creationId xmlns:a16="http://schemas.microsoft.com/office/drawing/2014/main" id="{C76C0A5E-B5D6-3985-8575-B3E79C7C1372}"/>
              </a:ext>
            </a:extLst>
          </p:cNvPr>
          <p:cNvSpPr/>
          <p:nvPr/>
        </p:nvSpPr>
        <p:spPr>
          <a:xfrm>
            <a:off x="8313060" y="1364126"/>
            <a:ext cx="2518307" cy="65793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a sweet mornings of spring which I enjoy with my whole heart.</a:t>
            </a:r>
          </a:p>
        </p:txBody>
      </p:sp>
      <p:sp>
        <p:nvSpPr>
          <p:cNvPr id="34" name="TextBox 33">
            <a:extLst>
              <a:ext uri="{FF2B5EF4-FFF2-40B4-BE49-F238E27FC236}">
                <a16:creationId xmlns:a16="http://schemas.microsoft.com/office/drawing/2014/main" id="{953D289B-9F16-6AAC-9308-19629DC7F445}"/>
              </a:ext>
            </a:extLst>
          </p:cNvPr>
          <p:cNvSpPr txBox="1"/>
          <p:nvPr/>
        </p:nvSpPr>
        <p:spPr>
          <a:xfrm>
            <a:off x="8312155" y="2823909"/>
            <a:ext cx="1757134" cy="323165"/>
          </a:xfrm>
          <a:prstGeom prst="rect">
            <a:avLst/>
          </a:prstGeom>
          <a:noFill/>
        </p:spPr>
        <p:txBody>
          <a:bodyPr wrap="square" rtlCol="0">
            <a:spAutoFit/>
          </a:bodyPr>
          <a:lstStyle/>
          <a:p>
            <a:pPr algn="l"/>
            <a:r>
              <a:rPr lang="en-US" sz="1500" b="0" i="0" dirty="0">
                <a:effectLst/>
                <a:latin typeface="Poppins SemiBold" panose="00000700000000000000" pitchFamily="2" charset="0"/>
                <a:cs typeface="Poppins SemiBold" panose="00000700000000000000" pitchFamily="2" charset="0"/>
              </a:rPr>
              <a:t>Two Services</a:t>
            </a:r>
          </a:p>
        </p:txBody>
      </p:sp>
      <p:sp>
        <p:nvSpPr>
          <p:cNvPr id="35" name="Rectangle 34">
            <a:extLst>
              <a:ext uri="{FF2B5EF4-FFF2-40B4-BE49-F238E27FC236}">
                <a16:creationId xmlns:a16="http://schemas.microsoft.com/office/drawing/2014/main" id="{C799AD09-66E6-AF50-E7E6-F6A11ED23581}"/>
              </a:ext>
            </a:extLst>
          </p:cNvPr>
          <p:cNvSpPr/>
          <p:nvPr/>
        </p:nvSpPr>
        <p:spPr>
          <a:xfrm>
            <a:off x="8313060" y="3167526"/>
            <a:ext cx="2518307" cy="65793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a sweet mornings of spring which I enjoy with my whole heart.</a:t>
            </a:r>
          </a:p>
        </p:txBody>
      </p:sp>
      <p:sp>
        <p:nvSpPr>
          <p:cNvPr id="36" name="TextBox 35">
            <a:extLst>
              <a:ext uri="{FF2B5EF4-FFF2-40B4-BE49-F238E27FC236}">
                <a16:creationId xmlns:a16="http://schemas.microsoft.com/office/drawing/2014/main" id="{39A2FF7B-586F-0452-8DEF-8FB8C9E04715}"/>
              </a:ext>
            </a:extLst>
          </p:cNvPr>
          <p:cNvSpPr txBox="1"/>
          <p:nvPr/>
        </p:nvSpPr>
        <p:spPr>
          <a:xfrm>
            <a:off x="8312155" y="4665409"/>
            <a:ext cx="1757134" cy="323165"/>
          </a:xfrm>
          <a:prstGeom prst="rect">
            <a:avLst/>
          </a:prstGeom>
          <a:noFill/>
        </p:spPr>
        <p:txBody>
          <a:bodyPr wrap="square" rtlCol="0">
            <a:spAutoFit/>
          </a:bodyPr>
          <a:lstStyle/>
          <a:p>
            <a:pPr algn="l"/>
            <a:r>
              <a:rPr lang="en-US" sz="1500" b="0" i="0" dirty="0">
                <a:effectLst/>
                <a:latin typeface="Poppins SemiBold" panose="00000700000000000000" pitchFamily="2" charset="0"/>
                <a:cs typeface="Poppins SemiBold" panose="00000700000000000000" pitchFamily="2" charset="0"/>
              </a:rPr>
              <a:t>Three Services</a:t>
            </a:r>
          </a:p>
        </p:txBody>
      </p:sp>
      <p:sp>
        <p:nvSpPr>
          <p:cNvPr id="37" name="Rectangle 36">
            <a:extLst>
              <a:ext uri="{FF2B5EF4-FFF2-40B4-BE49-F238E27FC236}">
                <a16:creationId xmlns:a16="http://schemas.microsoft.com/office/drawing/2014/main" id="{ED39421B-CBFC-0280-8F33-6451EE98DD4D}"/>
              </a:ext>
            </a:extLst>
          </p:cNvPr>
          <p:cNvSpPr/>
          <p:nvPr/>
        </p:nvSpPr>
        <p:spPr>
          <a:xfrm>
            <a:off x="8313060" y="5009026"/>
            <a:ext cx="2518307" cy="65793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a sweet mornings of spring which I enjoy with my whole heart.</a:t>
            </a:r>
          </a:p>
        </p:txBody>
      </p:sp>
    </p:spTree>
    <p:extLst>
      <p:ext uri="{BB962C8B-B14F-4D97-AF65-F5344CB8AC3E}">
        <p14:creationId xmlns:p14="http://schemas.microsoft.com/office/powerpoint/2010/main" val="14131124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Oval 20">
            <a:extLst>
              <a:ext uri="{FF2B5EF4-FFF2-40B4-BE49-F238E27FC236}">
                <a16:creationId xmlns:a16="http://schemas.microsoft.com/office/drawing/2014/main" id="{B2D4EA44-9580-95AD-5CD7-F970CA800768}"/>
              </a:ext>
            </a:extLst>
          </p:cNvPr>
          <p:cNvSpPr/>
          <p:nvPr/>
        </p:nvSpPr>
        <p:spPr>
          <a:xfrm>
            <a:off x="9006451" y="3129041"/>
            <a:ext cx="1171426" cy="117142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Box 1">
            <a:extLst>
              <a:ext uri="{FF2B5EF4-FFF2-40B4-BE49-F238E27FC236}">
                <a16:creationId xmlns:a16="http://schemas.microsoft.com/office/drawing/2014/main" id="{EB06C408-8004-FC0C-2C06-34E3E43A76D5}"/>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3" name="Straight Connector 2">
            <a:extLst>
              <a:ext uri="{FF2B5EF4-FFF2-40B4-BE49-F238E27FC236}">
                <a16:creationId xmlns:a16="http://schemas.microsoft.com/office/drawing/2014/main" id="{8F4CE62D-77F4-C042-1C50-92CC725ED0A7}"/>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C864989F-454C-0A56-363D-C963DC4333DD}"/>
              </a:ext>
            </a:extLst>
          </p:cNvPr>
          <p:cNvSpPr txBox="1"/>
          <p:nvPr/>
        </p:nvSpPr>
        <p:spPr>
          <a:xfrm>
            <a:off x="1465942" y="1350785"/>
            <a:ext cx="3918857"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Terms Of</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Services</a:t>
            </a:r>
          </a:p>
        </p:txBody>
      </p:sp>
      <p:sp>
        <p:nvSpPr>
          <p:cNvPr id="5" name="Oval 4">
            <a:extLst>
              <a:ext uri="{FF2B5EF4-FFF2-40B4-BE49-F238E27FC236}">
                <a16:creationId xmlns:a16="http://schemas.microsoft.com/office/drawing/2014/main" id="{616DB885-566B-1A3F-4EFA-5B59612D7E42}"/>
              </a:ext>
            </a:extLst>
          </p:cNvPr>
          <p:cNvSpPr/>
          <p:nvPr/>
        </p:nvSpPr>
        <p:spPr>
          <a:xfrm>
            <a:off x="1572992" y="3129041"/>
            <a:ext cx="1171426" cy="117142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Freeform 22">
            <a:extLst>
              <a:ext uri="{FF2B5EF4-FFF2-40B4-BE49-F238E27FC236}">
                <a16:creationId xmlns:a16="http://schemas.microsoft.com/office/drawing/2014/main" id="{66ECFEEB-B5F5-88C4-B783-07700D2B4156}"/>
              </a:ext>
            </a:extLst>
          </p:cNvPr>
          <p:cNvSpPr>
            <a:spLocks noEditPoints="1"/>
          </p:cNvSpPr>
          <p:nvPr/>
        </p:nvSpPr>
        <p:spPr bwMode="auto">
          <a:xfrm>
            <a:off x="9285854" y="3431214"/>
            <a:ext cx="612621" cy="567081"/>
          </a:xfrm>
          <a:custGeom>
            <a:avLst/>
            <a:gdLst>
              <a:gd name="T0" fmla="*/ 325 w 510"/>
              <a:gd name="T1" fmla="*/ 123 h 470"/>
              <a:gd name="T2" fmla="*/ 311 w 510"/>
              <a:gd name="T3" fmla="*/ 109 h 470"/>
              <a:gd name="T4" fmla="*/ 506 w 510"/>
              <a:gd name="T5" fmla="*/ 182 h 470"/>
              <a:gd name="T6" fmla="*/ 427 w 510"/>
              <a:gd name="T7" fmla="*/ 165 h 470"/>
              <a:gd name="T8" fmla="*/ 63 w 510"/>
              <a:gd name="T9" fmla="*/ 64 h 470"/>
              <a:gd name="T10" fmla="*/ 103 w 510"/>
              <a:gd name="T11" fmla="*/ 402 h 470"/>
              <a:gd name="T12" fmla="*/ 82 w 510"/>
              <a:gd name="T13" fmla="*/ 470 h 470"/>
              <a:gd name="T14" fmla="*/ 163 w 510"/>
              <a:gd name="T15" fmla="*/ 427 h 470"/>
              <a:gd name="T16" fmla="*/ 292 w 510"/>
              <a:gd name="T17" fmla="*/ 465 h 470"/>
              <a:gd name="T18" fmla="*/ 360 w 510"/>
              <a:gd name="T19" fmla="*/ 465 h 470"/>
              <a:gd name="T20" fmla="*/ 370 w 510"/>
              <a:gd name="T21" fmla="*/ 370 h 470"/>
              <a:gd name="T22" fmla="*/ 508 w 510"/>
              <a:gd name="T23" fmla="*/ 263 h 470"/>
              <a:gd name="T24" fmla="*/ 475 w 510"/>
              <a:gd name="T25" fmla="*/ 185 h 470"/>
              <a:gd name="T26" fmla="*/ 406 w 510"/>
              <a:gd name="T27" fmla="*/ 185 h 470"/>
              <a:gd name="T28" fmla="*/ 99 w 510"/>
              <a:gd name="T29" fmla="*/ 450 h 470"/>
              <a:gd name="T30" fmla="*/ 127 w 510"/>
              <a:gd name="T31" fmla="*/ 450 h 470"/>
              <a:gd name="T32" fmla="*/ 290 w 510"/>
              <a:gd name="T33" fmla="*/ 421 h 470"/>
              <a:gd name="T34" fmla="*/ 356 w 510"/>
              <a:gd name="T35" fmla="*/ 356 h 470"/>
              <a:gd name="T36" fmla="*/ 311 w 510"/>
              <a:gd name="T37" fmla="*/ 390 h 470"/>
              <a:gd name="T38" fmla="*/ 217 w 510"/>
              <a:gd name="T39" fmla="*/ 414 h 470"/>
              <a:gd name="T40" fmla="*/ 122 w 510"/>
              <a:gd name="T41" fmla="*/ 390 h 470"/>
              <a:gd name="T42" fmla="*/ 78 w 510"/>
              <a:gd name="T43" fmla="*/ 356 h 470"/>
              <a:gd name="T44" fmla="*/ 217 w 510"/>
              <a:gd name="T45" fmla="*/ 20 h 470"/>
              <a:gd name="T46" fmla="*/ 402 w 510"/>
              <a:gd name="T47" fmla="*/ 165 h 470"/>
              <a:gd name="T48" fmla="*/ 351 w 510"/>
              <a:gd name="T49" fmla="*/ 143 h 470"/>
              <a:gd name="T50" fmla="*/ 350 w 510"/>
              <a:gd name="T51" fmla="*/ 207 h 470"/>
              <a:gd name="T52" fmla="*/ 217 w 510"/>
              <a:gd name="T53" fmla="*/ 128 h 470"/>
              <a:gd name="T54" fmla="*/ 153 w 510"/>
              <a:gd name="T55" fmla="*/ 280 h 470"/>
              <a:gd name="T56" fmla="*/ 306 w 510"/>
              <a:gd name="T57" fmla="*/ 227 h 470"/>
              <a:gd name="T58" fmla="*/ 217 w 510"/>
              <a:gd name="T59" fmla="*/ 350 h 470"/>
              <a:gd name="T60" fmla="*/ 123 w 510"/>
              <a:gd name="T61" fmla="*/ 123 h 470"/>
              <a:gd name="T62" fmla="*/ 291 w 510"/>
              <a:gd name="T63" fmla="*/ 83 h 470"/>
              <a:gd name="T64" fmla="*/ 64 w 510"/>
              <a:gd name="T65" fmla="*/ 217 h 470"/>
              <a:gd name="T66" fmla="*/ 325 w 510"/>
              <a:gd name="T67" fmla="*/ 325 h 470"/>
              <a:gd name="T68" fmla="*/ 402 w 510"/>
              <a:gd name="T69" fmla="*/ 269 h 470"/>
              <a:gd name="T70" fmla="*/ 249 w 510"/>
              <a:gd name="T71" fmla="*/ 198 h 470"/>
              <a:gd name="T72" fmla="*/ 207 w 510"/>
              <a:gd name="T73" fmla="*/ 217 h 470"/>
              <a:gd name="T74" fmla="*/ 241 w 510"/>
              <a:gd name="T75" fmla="*/ 241 h 470"/>
              <a:gd name="T76" fmla="*/ 286 w 510"/>
              <a:gd name="T77" fmla="*/ 227 h 470"/>
              <a:gd name="T78" fmla="*/ 168 w 510"/>
              <a:gd name="T79" fmla="*/ 266 h 470"/>
              <a:gd name="T80" fmla="*/ 217 w 510"/>
              <a:gd name="T81" fmla="*/ 147 h 470"/>
              <a:gd name="T82" fmla="*/ 250 w 510"/>
              <a:gd name="T83" fmla="*/ 207 h 470"/>
              <a:gd name="T84" fmla="*/ 384 w 510"/>
              <a:gd name="T85" fmla="*/ 227 h 470"/>
              <a:gd name="T86" fmla="*/ 406 w 510"/>
              <a:gd name="T87" fmla="*/ 24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10" h="470">
                <a:moveTo>
                  <a:pt x="311" y="123"/>
                </a:moveTo>
                <a:cubicBezTo>
                  <a:pt x="313" y="125"/>
                  <a:pt x="316" y="126"/>
                  <a:pt x="318" y="126"/>
                </a:cubicBezTo>
                <a:cubicBezTo>
                  <a:pt x="321" y="126"/>
                  <a:pt x="323" y="125"/>
                  <a:pt x="325" y="123"/>
                </a:cubicBezTo>
                <a:cubicBezTo>
                  <a:pt x="329" y="119"/>
                  <a:pt x="329" y="113"/>
                  <a:pt x="325" y="109"/>
                </a:cubicBezTo>
                <a:cubicBezTo>
                  <a:pt x="325" y="109"/>
                  <a:pt x="325" y="109"/>
                  <a:pt x="325" y="109"/>
                </a:cubicBezTo>
                <a:cubicBezTo>
                  <a:pt x="321" y="105"/>
                  <a:pt x="315" y="105"/>
                  <a:pt x="311" y="109"/>
                </a:cubicBezTo>
                <a:cubicBezTo>
                  <a:pt x="307" y="113"/>
                  <a:pt x="307" y="119"/>
                  <a:pt x="311" y="123"/>
                </a:cubicBezTo>
                <a:close/>
                <a:moveTo>
                  <a:pt x="472" y="217"/>
                </a:moveTo>
                <a:cubicBezTo>
                  <a:pt x="506" y="182"/>
                  <a:pt x="506" y="182"/>
                  <a:pt x="506" y="182"/>
                </a:cubicBezTo>
                <a:cubicBezTo>
                  <a:pt x="509" y="180"/>
                  <a:pt x="510" y="175"/>
                  <a:pt x="508" y="172"/>
                </a:cubicBezTo>
                <a:cubicBezTo>
                  <a:pt x="507" y="168"/>
                  <a:pt x="503" y="165"/>
                  <a:pt x="499" y="165"/>
                </a:cubicBezTo>
                <a:cubicBezTo>
                  <a:pt x="427" y="165"/>
                  <a:pt x="427" y="165"/>
                  <a:pt x="427" y="165"/>
                </a:cubicBezTo>
                <a:cubicBezTo>
                  <a:pt x="418" y="127"/>
                  <a:pt x="398" y="92"/>
                  <a:pt x="370" y="64"/>
                </a:cubicBezTo>
                <a:cubicBezTo>
                  <a:pt x="329" y="23"/>
                  <a:pt x="275" y="0"/>
                  <a:pt x="217" y="0"/>
                </a:cubicBezTo>
                <a:cubicBezTo>
                  <a:pt x="159" y="0"/>
                  <a:pt x="104" y="23"/>
                  <a:pt x="63" y="64"/>
                </a:cubicBezTo>
                <a:cubicBezTo>
                  <a:pt x="23" y="105"/>
                  <a:pt x="0" y="159"/>
                  <a:pt x="0" y="217"/>
                </a:cubicBezTo>
                <a:cubicBezTo>
                  <a:pt x="0" y="275"/>
                  <a:pt x="23" y="329"/>
                  <a:pt x="63" y="370"/>
                </a:cubicBezTo>
                <a:cubicBezTo>
                  <a:pt x="76" y="383"/>
                  <a:pt x="89" y="393"/>
                  <a:pt x="103" y="402"/>
                </a:cubicBezTo>
                <a:cubicBezTo>
                  <a:pt x="73" y="455"/>
                  <a:pt x="73" y="455"/>
                  <a:pt x="73" y="455"/>
                </a:cubicBezTo>
                <a:cubicBezTo>
                  <a:pt x="72" y="458"/>
                  <a:pt x="72" y="462"/>
                  <a:pt x="73" y="465"/>
                </a:cubicBezTo>
                <a:cubicBezTo>
                  <a:pt x="75" y="468"/>
                  <a:pt x="78" y="470"/>
                  <a:pt x="82" y="470"/>
                </a:cubicBezTo>
                <a:cubicBezTo>
                  <a:pt x="133" y="470"/>
                  <a:pt x="133" y="470"/>
                  <a:pt x="133" y="470"/>
                </a:cubicBezTo>
                <a:cubicBezTo>
                  <a:pt x="137" y="470"/>
                  <a:pt x="140" y="468"/>
                  <a:pt x="142" y="465"/>
                </a:cubicBezTo>
                <a:cubicBezTo>
                  <a:pt x="163" y="427"/>
                  <a:pt x="163" y="427"/>
                  <a:pt x="163" y="427"/>
                </a:cubicBezTo>
                <a:cubicBezTo>
                  <a:pt x="180" y="432"/>
                  <a:pt x="198" y="434"/>
                  <a:pt x="217" y="434"/>
                </a:cubicBezTo>
                <a:cubicBezTo>
                  <a:pt x="235" y="434"/>
                  <a:pt x="253" y="432"/>
                  <a:pt x="270" y="427"/>
                </a:cubicBezTo>
                <a:cubicBezTo>
                  <a:pt x="292" y="465"/>
                  <a:pt x="292" y="465"/>
                  <a:pt x="292" y="465"/>
                </a:cubicBezTo>
                <a:cubicBezTo>
                  <a:pt x="293" y="468"/>
                  <a:pt x="297" y="470"/>
                  <a:pt x="300" y="470"/>
                </a:cubicBezTo>
                <a:cubicBezTo>
                  <a:pt x="351" y="470"/>
                  <a:pt x="351" y="470"/>
                  <a:pt x="351" y="470"/>
                </a:cubicBezTo>
                <a:cubicBezTo>
                  <a:pt x="355" y="470"/>
                  <a:pt x="358" y="468"/>
                  <a:pt x="360" y="465"/>
                </a:cubicBezTo>
                <a:cubicBezTo>
                  <a:pt x="362" y="462"/>
                  <a:pt x="362" y="458"/>
                  <a:pt x="360" y="455"/>
                </a:cubicBezTo>
                <a:cubicBezTo>
                  <a:pt x="330" y="402"/>
                  <a:pt x="330" y="402"/>
                  <a:pt x="330" y="402"/>
                </a:cubicBezTo>
                <a:cubicBezTo>
                  <a:pt x="344" y="393"/>
                  <a:pt x="358" y="383"/>
                  <a:pt x="370" y="370"/>
                </a:cubicBezTo>
                <a:cubicBezTo>
                  <a:pt x="398" y="342"/>
                  <a:pt x="418" y="307"/>
                  <a:pt x="427" y="269"/>
                </a:cubicBezTo>
                <a:cubicBezTo>
                  <a:pt x="499" y="269"/>
                  <a:pt x="499" y="269"/>
                  <a:pt x="499" y="269"/>
                </a:cubicBezTo>
                <a:cubicBezTo>
                  <a:pt x="503" y="269"/>
                  <a:pt x="507" y="266"/>
                  <a:pt x="508" y="263"/>
                </a:cubicBezTo>
                <a:cubicBezTo>
                  <a:pt x="510" y="259"/>
                  <a:pt x="509" y="255"/>
                  <a:pt x="506" y="252"/>
                </a:cubicBezTo>
                <a:lnTo>
                  <a:pt x="472" y="217"/>
                </a:lnTo>
                <a:close/>
                <a:moveTo>
                  <a:pt x="475" y="185"/>
                </a:moveTo>
                <a:cubicBezTo>
                  <a:pt x="453" y="207"/>
                  <a:pt x="453" y="207"/>
                  <a:pt x="453" y="207"/>
                </a:cubicBezTo>
                <a:cubicBezTo>
                  <a:pt x="384" y="207"/>
                  <a:pt x="384" y="207"/>
                  <a:pt x="384" y="207"/>
                </a:cubicBezTo>
                <a:cubicBezTo>
                  <a:pt x="406" y="185"/>
                  <a:pt x="406" y="185"/>
                  <a:pt x="406" y="185"/>
                </a:cubicBezTo>
                <a:lnTo>
                  <a:pt x="475" y="185"/>
                </a:lnTo>
                <a:close/>
                <a:moveTo>
                  <a:pt x="127" y="450"/>
                </a:moveTo>
                <a:cubicBezTo>
                  <a:pt x="99" y="450"/>
                  <a:pt x="99" y="450"/>
                  <a:pt x="99" y="450"/>
                </a:cubicBezTo>
                <a:cubicBezTo>
                  <a:pt x="121" y="412"/>
                  <a:pt x="121" y="412"/>
                  <a:pt x="121" y="412"/>
                </a:cubicBezTo>
                <a:cubicBezTo>
                  <a:pt x="128" y="415"/>
                  <a:pt x="136" y="418"/>
                  <a:pt x="144" y="421"/>
                </a:cubicBezTo>
                <a:lnTo>
                  <a:pt x="127" y="450"/>
                </a:lnTo>
                <a:close/>
                <a:moveTo>
                  <a:pt x="334" y="450"/>
                </a:moveTo>
                <a:cubicBezTo>
                  <a:pt x="306" y="450"/>
                  <a:pt x="306" y="450"/>
                  <a:pt x="306" y="450"/>
                </a:cubicBezTo>
                <a:cubicBezTo>
                  <a:pt x="290" y="421"/>
                  <a:pt x="290" y="421"/>
                  <a:pt x="290" y="421"/>
                </a:cubicBezTo>
                <a:cubicBezTo>
                  <a:pt x="298" y="418"/>
                  <a:pt x="305" y="415"/>
                  <a:pt x="313" y="412"/>
                </a:cubicBezTo>
                <a:lnTo>
                  <a:pt x="334" y="450"/>
                </a:lnTo>
                <a:close/>
                <a:moveTo>
                  <a:pt x="356" y="356"/>
                </a:moveTo>
                <a:cubicBezTo>
                  <a:pt x="343" y="369"/>
                  <a:pt x="328" y="380"/>
                  <a:pt x="312" y="389"/>
                </a:cubicBezTo>
                <a:cubicBezTo>
                  <a:pt x="312" y="389"/>
                  <a:pt x="312" y="389"/>
                  <a:pt x="312" y="390"/>
                </a:cubicBezTo>
                <a:cubicBezTo>
                  <a:pt x="312" y="390"/>
                  <a:pt x="312" y="390"/>
                  <a:pt x="311" y="390"/>
                </a:cubicBezTo>
                <a:cubicBezTo>
                  <a:pt x="299" y="396"/>
                  <a:pt x="287" y="402"/>
                  <a:pt x="273" y="406"/>
                </a:cubicBezTo>
                <a:cubicBezTo>
                  <a:pt x="273" y="406"/>
                  <a:pt x="272" y="406"/>
                  <a:pt x="272" y="406"/>
                </a:cubicBezTo>
                <a:cubicBezTo>
                  <a:pt x="254" y="411"/>
                  <a:pt x="236" y="414"/>
                  <a:pt x="217" y="414"/>
                </a:cubicBezTo>
                <a:cubicBezTo>
                  <a:pt x="198" y="414"/>
                  <a:pt x="179" y="411"/>
                  <a:pt x="162" y="406"/>
                </a:cubicBezTo>
                <a:cubicBezTo>
                  <a:pt x="161" y="406"/>
                  <a:pt x="161" y="406"/>
                  <a:pt x="160" y="406"/>
                </a:cubicBezTo>
                <a:cubicBezTo>
                  <a:pt x="147" y="402"/>
                  <a:pt x="134" y="396"/>
                  <a:pt x="122" y="390"/>
                </a:cubicBezTo>
                <a:cubicBezTo>
                  <a:pt x="122" y="390"/>
                  <a:pt x="122" y="390"/>
                  <a:pt x="122" y="390"/>
                </a:cubicBezTo>
                <a:cubicBezTo>
                  <a:pt x="122" y="389"/>
                  <a:pt x="121" y="389"/>
                  <a:pt x="121" y="389"/>
                </a:cubicBezTo>
                <a:cubicBezTo>
                  <a:pt x="105" y="380"/>
                  <a:pt x="91" y="369"/>
                  <a:pt x="78" y="356"/>
                </a:cubicBezTo>
                <a:cubicBezTo>
                  <a:pt x="40" y="319"/>
                  <a:pt x="20" y="270"/>
                  <a:pt x="20" y="217"/>
                </a:cubicBezTo>
                <a:cubicBezTo>
                  <a:pt x="20" y="165"/>
                  <a:pt x="40" y="115"/>
                  <a:pt x="78" y="78"/>
                </a:cubicBezTo>
                <a:cubicBezTo>
                  <a:pt x="115" y="41"/>
                  <a:pt x="164" y="20"/>
                  <a:pt x="217" y="20"/>
                </a:cubicBezTo>
                <a:cubicBezTo>
                  <a:pt x="269" y="20"/>
                  <a:pt x="319" y="41"/>
                  <a:pt x="356" y="78"/>
                </a:cubicBezTo>
                <a:cubicBezTo>
                  <a:pt x="380" y="102"/>
                  <a:pt x="398" y="132"/>
                  <a:pt x="407" y="165"/>
                </a:cubicBezTo>
                <a:cubicBezTo>
                  <a:pt x="402" y="165"/>
                  <a:pt x="402" y="165"/>
                  <a:pt x="402" y="165"/>
                </a:cubicBezTo>
                <a:cubicBezTo>
                  <a:pt x="399" y="165"/>
                  <a:pt x="396" y="167"/>
                  <a:pt x="395" y="168"/>
                </a:cubicBezTo>
                <a:cubicBezTo>
                  <a:pt x="368" y="195"/>
                  <a:pt x="368" y="195"/>
                  <a:pt x="368" y="195"/>
                </a:cubicBezTo>
                <a:cubicBezTo>
                  <a:pt x="366" y="177"/>
                  <a:pt x="360" y="159"/>
                  <a:pt x="351" y="143"/>
                </a:cubicBezTo>
                <a:cubicBezTo>
                  <a:pt x="348" y="138"/>
                  <a:pt x="342" y="137"/>
                  <a:pt x="337" y="139"/>
                </a:cubicBezTo>
                <a:cubicBezTo>
                  <a:pt x="333" y="142"/>
                  <a:pt x="331" y="148"/>
                  <a:pt x="333" y="153"/>
                </a:cubicBezTo>
                <a:cubicBezTo>
                  <a:pt x="343" y="170"/>
                  <a:pt x="348" y="188"/>
                  <a:pt x="350" y="207"/>
                </a:cubicBezTo>
                <a:cubicBezTo>
                  <a:pt x="306" y="207"/>
                  <a:pt x="306" y="207"/>
                  <a:pt x="306" y="207"/>
                </a:cubicBezTo>
                <a:cubicBezTo>
                  <a:pt x="303" y="187"/>
                  <a:pt x="295" y="168"/>
                  <a:pt x="280" y="154"/>
                </a:cubicBezTo>
                <a:cubicBezTo>
                  <a:pt x="263" y="137"/>
                  <a:pt x="241" y="128"/>
                  <a:pt x="217" y="128"/>
                </a:cubicBezTo>
                <a:cubicBezTo>
                  <a:pt x="193" y="128"/>
                  <a:pt x="170" y="137"/>
                  <a:pt x="153" y="154"/>
                </a:cubicBezTo>
                <a:cubicBezTo>
                  <a:pt x="137" y="171"/>
                  <a:pt x="127" y="193"/>
                  <a:pt x="127" y="217"/>
                </a:cubicBezTo>
                <a:cubicBezTo>
                  <a:pt x="127" y="241"/>
                  <a:pt x="137" y="263"/>
                  <a:pt x="153" y="280"/>
                </a:cubicBezTo>
                <a:cubicBezTo>
                  <a:pt x="170" y="297"/>
                  <a:pt x="193" y="307"/>
                  <a:pt x="217" y="307"/>
                </a:cubicBezTo>
                <a:cubicBezTo>
                  <a:pt x="241" y="307"/>
                  <a:pt x="263" y="297"/>
                  <a:pt x="280" y="280"/>
                </a:cubicBezTo>
                <a:cubicBezTo>
                  <a:pt x="295" y="266"/>
                  <a:pt x="303" y="247"/>
                  <a:pt x="306" y="227"/>
                </a:cubicBezTo>
                <a:cubicBezTo>
                  <a:pt x="349" y="227"/>
                  <a:pt x="349" y="227"/>
                  <a:pt x="349" y="227"/>
                </a:cubicBezTo>
                <a:cubicBezTo>
                  <a:pt x="347" y="258"/>
                  <a:pt x="334" y="288"/>
                  <a:pt x="311" y="311"/>
                </a:cubicBezTo>
                <a:cubicBezTo>
                  <a:pt x="286" y="336"/>
                  <a:pt x="252" y="350"/>
                  <a:pt x="217" y="350"/>
                </a:cubicBezTo>
                <a:cubicBezTo>
                  <a:pt x="181" y="350"/>
                  <a:pt x="148" y="336"/>
                  <a:pt x="123" y="311"/>
                </a:cubicBezTo>
                <a:cubicBezTo>
                  <a:pt x="97" y="286"/>
                  <a:pt x="84" y="253"/>
                  <a:pt x="84" y="217"/>
                </a:cubicBezTo>
                <a:cubicBezTo>
                  <a:pt x="84" y="182"/>
                  <a:pt x="97" y="148"/>
                  <a:pt x="123" y="123"/>
                </a:cubicBezTo>
                <a:cubicBezTo>
                  <a:pt x="164" y="81"/>
                  <a:pt x="230" y="72"/>
                  <a:pt x="281" y="100"/>
                </a:cubicBezTo>
                <a:cubicBezTo>
                  <a:pt x="286" y="103"/>
                  <a:pt x="292" y="101"/>
                  <a:pt x="295" y="96"/>
                </a:cubicBezTo>
                <a:cubicBezTo>
                  <a:pt x="297" y="92"/>
                  <a:pt x="296" y="86"/>
                  <a:pt x="291" y="83"/>
                </a:cubicBezTo>
                <a:cubicBezTo>
                  <a:pt x="262" y="67"/>
                  <a:pt x="229" y="61"/>
                  <a:pt x="196" y="65"/>
                </a:cubicBezTo>
                <a:cubicBezTo>
                  <a:pt x="163" y="70"/>
                  <a:pt x="132" y="85"/>
                  <a:pt x="108" y="109"/>
                </a:cubicBezTo>
                <a:cubicBezTo>
                  <a:pt x="80" y="138"/>
                  <a:pt x="64" y="176"/>
                  <a:pt x="64" y="217"/>
                </a:cubicBezTo>
                <a:cubicBezTo>
                  <a:pt x="64" y="258"/>
                  <a:pt x="80" y="296"/>
                  <a:pt x="108" y="325"/>
                </a:cubicBezTo>
                <a:cubicBezTo>
                  <a:pt x="137" y="354"/>
                  <a:pt x="176" y="370"/>
                  <a:pt x="217" y="370"/>
                </a:cubicBezTo>
                <a:cubicBezTo>
                  <a:pt x="258" y="370"/>
                  <a:pt x="296" y="354"/>
                  <a:pt x="325" y="325"/>
                </a:cubicBezTo>
                <a:cubicBezTo>
                  <a:pt x="349" y="302"/>
                  <a:pt x="363" y="272"/>
                  <a:pt x="368" y="239"/>
                </a:cubicBezTo>
                <a:cubicBezTo>
                  <a:pt x="395" y="266"/>
                  <a:pt x="395" y="266"/>
                  <a:pt x="395" y="266"/>
                </a:cubicBezTo>
                <a:cubicBezTo>
                  <a:pt x="396" y="268"/>
                  <a:pt x="399" y="269"/>
                  <a:pt x="402" y="269"/>
                </a:cubicBezTo>
                <a:cubicBezTo>
                  <a:pt x="407" y="269"/>
                  <a:pt x="407" y="269"/>
                  <a:pt x="407" y="269"/>
                </a:cubicBezTo>
                <a:cubicBezTo>
                  <a:pt x="398" y="302"/>
                  <a:pt x="380" y="332"/>
                  <a:pt x="356" y="356"/>
                </a:cubicBezTo>
                <a:close/>
                <a:moveTo>
                  <a:pt x="249" y="198"/>
                </a:moveTo>
                <a:cubicBezTo>
                  <a:pt x="246" y="194"/>
                  <a:pt x="240" y="192"/>
                  <a:pt x="236" y="195"/>
                </a:cubicBezTo>
                <a:cubicBezTo>
                  <a:pt x="212" y="208"/>
                  <a:pt x="212" y="208"/>
                  <a:pt x="212" y="208"/>
                </a:cubicBezTo>
                <a:cubicBezTo>
                  <a:pt x="209" y="210"/>
                  <a:pt x="207" y="214"/>
                  <a:pt x="207" y="217"/>
                </a:cubicBezTo>
                <a:cubicBezTo>
                  <a:pt x="207" y="221"/>
                  <a:pt x="209" y="224"/>
                  <a:pt x="212" y="226"/>
                </a:cubicBezTo>
                <a:cubicBezTo>
                  <a:pt x="236" y="239"/>
                  <a:pt x="236" y="239"/>
                  <a:pt x="236" y="239"/>
                </a:cubicBezTo>
                <a:cubicBezTo>
                  <a:pt x="237" y="240"/>
                  <a:pt x="239" y="241"/>
                  <a:pt x="241" y="241"/>
                </a:cubicBezTo>
                <a:cubicBezTo>
                  <a:pt x="244" y="241"/>
                  <a:pt x="247" y="239"/>
                  <a:pt x="249" y="236"/>
                </a:cubicBezTo>
                <a:cubicBezTo>
                  <a:pt x="251" y="233"/>
                  <a:pt x="251" y="230"/>
                  <a:pt x="250" y="227"/>
                </a:cubicBezTo>
                <a:cubicBezTo>
                  <a:pt x="286" y="227"/>
                  <a:pt x="286" y="227"/>
                  <a:pt x="286" y="227"/>
                </a:cubicBezTo>
                <a:cubicBezTo>
                  <a:pt x="284" y="242"/>
                  <a:pt x="277" y="256"/>
                  <a:pt x="266" y="266"/>
                </a:cubicBezTo>
                <a:cubicBezTo>
                  <a:pt x="253" y="279"/>
                  <a:pt x="235" y="287"/>
                  <a:pt x="217" y="287"/>
                </a:cubicBezTo>
                <a:cubicBezTo>
                  <a:pt x="198" y="287"/>
                  <a:pt x="181" y="279"/>
                  <a:pt x="168" y="266"/>
                </a:cubicBezTo>
                <a:cubicBezTo>
                  <a:pt x="154" y="253"/>
                  <a:pt x="147" y="236"/>
                  <a:pt x="147" y="217"/>
                </a:cubicBezTo>
                <a:cubicBezTo>
                  <a:pt x="147" y="199"/>
                  <a:pt x="154" y="181"/>
                  <a:pt x="168" y="168"/>
                </a:cubicBezTo>
                <a:cubicBezTo>
                  <a:pt x="181" y="155"/>
                  <a:pt x="198" y="147"/>
                  <a:pt x="217" y="147"/>
                </a:cubicBezTo>
                <a:cubicBezTo>
                  <a:pt x="235" y="147"/>
                  <a:pt x="253" y="155"/>
                  <a:pt x="266" y="168"/>
                </a:cubicBezTo>
                <a:cubicBezTo>
                  <a:pt x="277" y="179"/>
                  <a:pt x="284" y="192"/>
                  <a:pt x="286" y="207"/>
                </a:cubicBezTo>
                <a:cubicBezTo>
                  <a:pt x="250" y="207"/>
                  <a:pt x="250" y="207"/>
                  <a:pt x="250" y="207"/>
                </a:cubicBezTo>
                <a:cubicBezTo>
                  <a:pt x="251" y="204"/>
                  <a:pt x="251" y="201"/>
                  <a:pt x="249" y="198"/>
                </a:cubicBezTo>
                <a:close/>
                <a:moveTo>
                  <a:pt x="406" y="249"/>
                </a:moveTo>
                <a:cubicBezTo>
                  <a:pt x="384" y="227"/>
                  <a:pt x="384" y="227"/>
                  <a:pt x="384" y="227"/>
                </a:cubicBezTo>
                <a:cubicBezTo>
                  <a:pt x="453" y="227"/>
                  <a:pt x="453" y="227"/>
                  <a:pt x="453" y="227"/>
                </a:cubicBezTo>
                <a:cubicBezTo>
                  <a:pt x="475" y="249"/>
                  <a:pt x="475" y="249"/>
                  <a:pt x="475" y="249"/>
                </a:cubicBezTo>
                <a:lnTo>
                  <a:pt x="406" y="249"/>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 name="TextBox 6">
            <a:extLst>
              <a:ext uri="{FF2B5EF4-FFF2-40B4-BE49-F238E27FC236}">
                <a16:creationId xmlns:a16="http://schemas.microsoft.com/office/drawing/2014/main" id="{48BFE604-D452-23E1-55A6-D6301622F455}"/>
              </a:ext>
            </a:extLst>
          </p:cNvPr>
          <p:cNvSpPr txBox="1"/>
          <p:nvPr/>
        </p:nvSpPr>
        <p:spPr>
          <a:xfrm>
            <a:off x="1576410" y="4643347"/>
            <a:ext cx="2128250" cy="307777"/>
          </a:xfrm>
          <a:prstGeom prst="rect">
            <a:avLst/>
          </a:prstGeom>
          <a:noFill/>
        </p:spPr>
        <p:txBody>
          <a:bodyPr wrap="square" rtlCol="0">
            <a:spAutoFit/>
          </a:bodyPr>
          <a:lstStyle/>
          <a:p>
            <a:r>
              <a:rPr lang="en-GB" sz="1400" dirty="0">
                <a:solidFill>
                  <a:schemeClr val="tx1">
                    <a:lumMod val="75000"/>
                    <a:lumOff val="25000"/>
                  </a:schemeClr>
                </a:solidFill>
                <a:latin typeface="Poppins SemiBold" panose="00000700000000000000" pitchFamily="2" charset="0"/>
                <a:cs typeface="Poppins SemiBold" panose="00000700000000000000" pitchFamily="2" charset="0"/>
              </a:rPr>
              <a:t>Subtitle here #01</a:t>
            </a:r>
          </a:p>
        </p:txBody>
      </p:sp>
      <p:sp>
        <p:nvSpPr>
          <p:cNvPr id="8" name="TextBox 7">
            <a:extLst>
              <a:ext uri="{FF2B5EF4-FFF2-40B4-BE49-F238E27FC236}">
                <a16:creationId xmlns:a16="http://schemas.microsoft.com/office/drawing/2014/main" id="{6C226484-6E03-CB12-9FC9-D8DFE3E99D1D}"/>
              </a:ext>
            </a:extLst>
          </p:cNvPr>
          <p:cNvSpPr txBox="1"/>
          <p:nvPr/>
        </p:nvSpPr>
        <p:spPr>
          <a:xfrm>
            <a:off x="1576410" y="4971140"/>
            <a:ext cx="1846459" cy="974434"/>
          </a:xfrm>
          <a:prstGeom prst="rect">
            <a:avLst/>
          </a:prstGeom>
          <a:noFill/>
        </p:spPr>
        <p:txBody>
          <a:bodyPr wrap="square" rtlCol="0">
            <a:spAutoFit/>
          </a:bodyPr>
          <a:lstStyle/>
          <a:p>
            <a:pPr algn="l">
              <a:lnSpc>
                <a:spcPts val="1400"/>
              </a:lnSpc>
            </a:pPr>
            <a:r>
              <a:rPr lang="en-GB" sz="800" b="0" i="0" dirty="0">
                <a:solidFill>
                  <a:schemeClr val="tx1">
                    <a:lumMod val="65000"/>
                    <a:lumOff val="35000"/>
                  </a:schemeClr>
                </a:solidFill>
                <a:effectLst/>
                <a:latin typeface="DM Sans" pitchFamily="2" charset="0"/>
                <a:cs typeface="Poppins Light" panose="00000400000000000000" pitchFamily="2" charset="0"/>
              </a:rPr>
              <a:t>Lorem ipsum </a:t>
            </a:r>
            <a:r>
              <a:rPr lang="en-GB" sz="800" b="0" i="0" dirty="0" err="1">
                <a:solidFill>
                  <a:schemeClr val="tx1">
                    <a:lumMod val="65000"/>
                    <a:lumOff val="35000"/>
                  </a:schemeClr>
                </a:solidFill>
                <a:effectLst/>
                <a:latin typeface="DM Sans" pitchFamily="2" charset="0"/>
                <a:cs typeface="Poppins Light" panose="00000400000000000000" pitchFamily="2" charset="0"/>
              </a:rPr>
              <a:t>dolor</a:t>
            </a:r>
            <a:r>
              <a:rPr lang="en-GB" sz="800" b="0" i="0" dirty="0">
                <a:solidFill>
                  <a:schemeClr val="tx1">
                    <a:lumMod val="65000"/>
                    <a:lumOff val="35000"/>
                  </a:schemeClr>
                </a:solidFill>
                <a:effectLst/>
                <a:latin typeface="DM Sans" pitchFamily="2" charset="0"/>
                <a:cs typeface="Poppins Light" panose="00000400000000000000" pitchFamily="2" charset="0"/>
              </a:rPr>
              <a:t> sit </a:t>
            </a:r>
            <a:r>
              <a:rPr lang="en-GB" sz="800" b="0" i="0" dirty="0" err="1">
                <a:solidFill>
                  <a:schemeClr val="tx1">
                    <a:lumMod val="65000"/>
                    <a:lumOff val="35000"/>
                  </a:schemeClr>
                </a:solidFill>
                <a:effectLst/>
                <a:latin typeface="DM Sans" pitchFamily="2" charset="0"/>
                <a:cs typeface="Poppins Light" panose="00000400000000000000" pitchFamily="2" charset="0"/>
              </a:rPr>
              <a:t>amet</a:t>
            </a:r>
            <a:r>
              <a:rPr lang="en-GB" sz="800" b="0" i="0" dirty="0">
                <a:solidFill>
                  <a:schemeClr val="tx1">
                    <a:lumMod val="65000"/>
                    <a:lumOff val="35000"/>
                  </a:schemeClr>
                </a:solidFill>
                <a:effectLst/>
                <a:latin typeface="DM Sans" pitchFamily="2" charset="0"/>
                <a:cs typeface="Poppins Light" panose="00000400000000000000" pitchFamily="2" charset="0"/>
              </a:rPr>
              <a:t>, </a:t>
            </a:r>
            <a:r>
              <a:rPr lang="en-GB" sz="800" b="0" i="0" dirty="0" err="1">
                <a:solidFill>
                  <a:schemeClr val="tx1">
                    <a:lumMod val="65000"/>
                    <a:lumOff val="35000"/>
                  </a:schemeClr>
                </a:solidFill>
                <a:effectLst/>
                <a:latin typeface="DM Sans" pitchFamily="2" charset="0"/>
                <a:cs typeface="Poppins Light" panose="00000400000000000000" pitchFamily="2" charset="0"/>
              </a:rPr>
              <a:t>consectetur</a:t>
            </a:r>
            <a:r>
              <a:rPr lang="en-GB" sz="800" b="0" i="0" dirty="0">
                <a:solidFill>
                  <a:schemeClr val="tx1">
                    <a:lumMod val="65000"/>
                    <a:lumOff val="35000"/>
                  </a:schemeClr>
                </a:solidFill>
                <a:effectLst/>
                <a:latin typeface="DM Sans" pitchFamily="2" charset="0"/>
                <a:cs typeface="Poppins Light" panose="00000400000000000000" pitchFamily="2" charset="0"/>
              </a:rPr>
              <a:t> </a:t>
            </a:r>
            <a:r>
              <a:rPr lang="en-GB" sz="800" b="0" i="0" dirty="0" err="1">
                <a:solidFill>
                  <a:schemeClr val="tx1">
                    <a:lumMod val="65000"/>
                    <a:lumOff val="35000"/>
                  </a:schemeClr>
                </a:solidFill>
                <a:effectLst/>
                <a:latin typeface="DM Sans" pitchFamily="2" charset="0"/>
                <a:cs typeface="Poppins Light" panose="00000400000000000000" pitchFamily="2" charset="0"/>
              </a:rPr>
              <a:t>adipiscing</a:t>
            </a:r>
            <a:r>
              <a:rPr lang="en-GB" sz="800" b="0" i="0" dirty="0">
                <a:solidFill>
                  <a:schemeClr val="tx1">
                    <a:lumMod val="65000"/>
                    <a:lumOff val="35000"/>
                  </a:schemeClr>
                </a:solidFill>
                <a:effectLst/>
                <a:latin typeface="DM Sans" pitchFamily="2" charset="0"/>
                <a:cs typeface="Poppins Light" panose="00000400000000000000" pitchFamily="2" charset="0"/>
              </a:rPr>
              <a:t> </a:t>
            </a:r>
            <a:r>
              <a:rPr lang="en-GB" sz="800" b="0" i="0" dirty="0" err="1">
                <a:solidFill>
                  <a:schemeClr val="tx1">
                    <a:lumMod val="65000"/>
                    <a:lumOff val="35000"/>
                  </a:schemeClr>
                </a:solidFill>
                <a:effectLst/>
                <a:latin typeface="DM Sans" pitchFamily="2" charset="0"/>
                <a:cs typeface="Poppins Light" panose="00000400000000000000" pitchFamily="2" charset="0"/>
              </a:rPr>
              <a:t>elit</a:t>
            </a:r>
            <a:r>
              <a:rPr lang="en-GB" sz="800" b="0" i="0" dirty="0">
                <a:solidFill>
                  <a:schemeClr val="tx1">
                    <a:lumMod val="65000"/>
                    <a:lumOff val="35000"/>
                  </a:schemeClr>
                </a:solidFill>
                <a:effectLst/>
                <a:latin typeface="DM Sans" pitchFamily="2" charset="0"/>
                <a:cs typeface="Poppins Light" panose="00000400000000000000" pitchFamily="2" charset="0"/>
              </a:rPr>
              <a:t>, </a:t>
            </a:r>
            <a:r>
              <a:rPr lang="en-GB" sz="800" b="0" i="0" dirty="0" err="1">
                <a:solidFill>
                  <a:schemeClr val="tx1">
                    <a:lumMod val="65000"/>
                    <a:lumOff val="35000"/>
                  </a:schemeClr>
                </a:solidFill>
                <a:effectLst/>
                <a:latin typeface="DM Sans" pitchFamily="2" charset="0"/>
                <a:cs typeface="Poppins Light" panose="00000400000000000000" pitchFamily="2" charset="0"/>
              </a:rPr>
              <a:t>sed</a:t>
            </a:r>
            <a:r>
              <a:rPr lang="en-GB" sz="800" b="0" i="0" dirty="0">
                <a:solidFill>
                  <a:schemeClr val="tx1">
                    <a:lumMod val="65000"/>
                    <a:lumOff val="35000"/>
                  </a:schemeClr>
                </a:solidFill>
                <a:effectLst/>
                <a:latin typeface="DM Sans" pitchFamily="2" charset="0"/>
                <a:cs typeface="Poppins Light" panose="00000400000000000000" pitchFamily="2" charset="0"/>
              </a:rPr>
              <a:t> do </a:t>
            </a:r>
            <a:r>
              <a:rPr lang="en-GB" sz="800" b="0" i="0" dirty="0" err="1">
                <a:solidFill>
                  <a:schemeClr val="tx1">
                    <a:lumMod val="65000"/>
                    <a:lumOff val="35000"/>
                  </a:schemeClr>
                </a:solidFill>
                <a:effectLst/>
                <a:latin typeface="DM Sans" pitchFamily="2" charset="0"/>
                <a:cs typeface="Poppins Light" panose="00000400000000000000" pitchFamily="2" charset="0"/>
              </a:rPr>
              <a:t>eiusmod</a:t>
            </a:r>
            <a:r>
              <a:rPr lang="en-GB" sz="800" b="0" i="0" dirty="0">
                <a:solidFill>
                  <a:schemeClr val="tx1">
                    <a:lumMod val="65000"/>
                    <a:lumOff val="35000"/>
                  </a:schemeClr>
                </a:solidFill>
                <a:effectLst/>
                <a:latin typeface="DM Sans" pitchFamily="2" charset="0"/>
                <a:cs typeface="Poppins Light" panose="00000400000000000000" pitchFamily="2" charset="0"/>
              </a:rPr>
              <a:t> </a:t>
            </a:r>
            <a:r>
              <a:rPr lang="en-GB" sz="800" b="0" i="0" dirty="0" err="1">
                <a:solidFill>
                  <a:schemeClr val="tx1">
                    <a:lumMod val="65000"/>
                    <a:lumOff val="35000"/>
                  </a:schemeClr>
                </a:solidFill>
                <a:effectLst/>
                <a:latin typeface="DM Sans" pitchFamily="2" charset="0"/>
                <a:cs typeface="Poppins Light" panose="00000400000000000000" pitchFamily="2" charset="0"/>
              </a:rPr>
              <a:t>tempor</a:t>
            </a:r>
            <a:r>
              <a:rPr lang="en-GB" sz="800" b="0" i="0" dirty="0">
                <a:solidFill>
                  <a:schemeClr val="tx1">
                    <a:lumMod val="65000"/>
                    <a:lumOff val="35000"/>
                  </a:schemeClr>
                </a:solidFill>
                <a:effectLst/>
                <a:latin typeface="DM Sans" pitchFamily="2" charset="0"/>
                <a:cs typeface="Poppins Light" panose="00000400000000000000" pitchFamily="2" charset="0"/>
              </a:rPr>
              <a:t> </a:t>
            </a:r>
            <a:r>
              <a:rPr lang="en-GB" sz="800" b="0" i="0" dirty="0" err="1">
                <a:solidFill>
                  <a:schemeClr val="tx1">
                    <a:lumMod val="65000"/>
                    <a:lumOff val="35000"/>
                  </a:schemeClr>
                </a:solidFill>
                <a:effectLst/>
                <a:latin typeface="DM Sans" pitchFamily="2" charset="0"/>
                <a:cs typeface="Poppins Light" panose="00000400000000000000" pitchFamily="2" charset="0"/>
              </a:rPr>
              <a:t>incididunt</a:t>
            </a:r>
            <a:r>
              <a:rPr lang="en-GB" sz="800" b="0" i="0" dirty="0">
                <a:solidFill>
                  <a:schemeClr val="tx1">
                    <a:lumMod val="65000"/>
                    <a:lumOff val="35000"/>
                  </a:schemeClr>
                </a:solidFill>
                <a:effectLst/>
                <a:latin typeface="DM Sans" pitchFamily="2" charset="0"/>
                <a:cs typeface="Poppins Light" panose="00000400000000000000" pitchFamily="2" charset="0"/>
              </a:rPr>
              <a:t> </a:t>
            </a:r>
            <a:r>
              <a:rPr lang="en-GB" sz="800" b="0" i="0" dirty="0" err="1">
                <a:solidFill>
                  <a:schemeClr val="tx1">
                    <a:lumMod val="65000"/>
                    <a:lumOff val="35000"/>
                  </a:schemeClr>
                </a:solidFill>
                <a:effectLst/>
                <a:latin typeface="DM Sans" pitchFamily="2" charset="0"/>
                <a:cs typeface="Poppins Light" panose="00000400000000000000" pitchFamily="2" charset="0"/>
              </a:rPr>
              <a:t>ut</a:t>
            </a:r>
            <a:r>
              <a:rPr lang="en-GB" sz="800" b="0" i="0" dirty="0">
                <a:solidFill>
                  <a:schemeClr val="tx1">
                    <a:lumMod val="65000"/>
                    <a:lumOff val="35000"/>
                  </a:schemeClr>
                </a:solidFill>
                <a:effectLst/>
                <a:latin typeface="DM Sans" pitchFamily="2" charset="0"/>
                <a:cs typeface="Poppins Light" panose="00000400000000000000" pitchFamily="2" charset="0"/>
              </a:rPr>
              <a:t> labore et dolore magna </a:t>
            </a:r>
            <a:r>
              <a:rPr lang="en-GB" sz="800" b="0" i="0" dirty="0" err="1">
                <a:solidFill>
                  <a:schemeClr val="tx1">
                    <a:lumMod val="65000"/>
                    <a:lumOff val="35000"/>
                  </a:schemeClr>
                </a:solidFill>
                <a:effectLst/>
                <a:latin typeface="DM Sans" pitchFamily="2" charset="0"/>
                <a:cs typeface="Poppins Light" panose="00000400000000000000" pitchFamily="2" charset="0"/>
              </a:rPr>
              <a:t>aliqua</a:t>
            </a:r>
            <a:r>
              <a:rPr lang="en-GB" sz="800" b="0" i="0" dirty="0">
                <a:solidFill>
                  <a:schemeClr val="tx1">
                    <a:lumMod val="65000"/>
                    <a:lumOff val="35000"/>
                  </a:schemeClr>
                </a:solidFill>
                <a:effectLst/>
                <a:latin typeface="DM Sans" pitchFamily="2" charset="0"/>
                <a:cs typeface="Poppins Light" panose="00000400000000000000" pitchFamily="2" charset="0"/>
              </a:rPr>
              <a:t>. Ut </a:t>
            </a:r>
            <a:r>
              <a:rPr lang="en-GB" sz="800" b="0" i="0" dirty="0" err="1">
                <a:solidFill>
                  <a:schemeClr val="tx1">
                    <a:lumMod val="65000"/>
                    <a:lumOff val="35000"/>
                  </a:schemeClr>
                </a:solidFill>
                <a:effectLst/>
                <a:latin typeface="DM Sans" pitchFamily="2" charset="0"/>
                <a:cs typeface="Poppins Light" panose="00000400000000000000" pitchFamily="2" charset="0"/>
              </a:rPr>
              <a:t>enim</a:t>
            </a:r>
            <a:r>
              <a:rPr lang="en-GB" sz="800" b="0" i="0" dirty="0">
                <a:solidFill>
                  <a:schemeClr val="tx1">
                    <a:lumMod val="65000"/>
                    <a:lumOff val="35000"/>
                  </a:schemeClr>
                </a:solidFill>
                <a:effectLst/>
                <a:latin typeface="DM Sans" pitchFamily="2" charset="0"/>
                <a:cs typeface="Poppins Light" panose="00000400000000000000" pitchFamily="2" charset="0"/>
              </a:rPr>
              <a:t> ad</a:t>
            </a:r>
            <a:endParaRPr lang="en-GB" sz="800" b="0" i="0" dirty="0">
              <a:solidFill>
                <a:schemeClr val="tx1">
                  <a:lumMod val="65000"/>
                  <a:lumOff val="35000"/>
                </a:schemeClr>
              </a:solidFill>
              <a:effectLst/>
              <a:latin typeface="DM Sans" pitchFamily="2" charset="0"/>
              <a:ea typeface="Source Sans Pro Light" panose="020B0403030403020204" pitchFamily="34" charset="0"/>
              <a:cs typeface="Poppins Light" panose="00000400000000000000" pitchFamily="2" charset="0"/>
            </a:endParaRPr>
          </a:p>
        </p:txBody>
      </p:sp>
      <p:sp>
        <p:nvSpPr>
          <p:cNvPr id="9" name="Oval 8">
            <a:extLst>
              <a:ext uri="{FF2B5EF4-FFF2-40B4-BE49-F238E27FC236}">
                <a16:creationId xmlns:a16="http://schemas.microsoft.com/office/drawing/2014/main" id="{213D706B-DD5D-B4D2-9D09-9392AD32C872}"/>
              </a:ext>
            </a:extLst>
          </p:cNvPr>
          <p:cNvSpPr/>
          <p:nvPr/>
        </p:nvSpPr>
        <p:spPr>
          <a:xfrm>
            <a:off x="4153374" y="3129041"/>
            <a:ext cx="1171426" cy="117142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Freeform 25">
            <a:extLst>
              <a:ext uri="{FF2B5EF4-FFF2-40B4-BE49-F238E27FC236}">
                <a16:creationId xmlns:a16="http://schemas.microsoft.com/office/drawing/2014/main" id="{B21196B4-3419-4BD6-27F4-73A96D392D82}"/>
              </a:ext>
            </a:extLst>
          </p:cNvPr>
          <p:cNvSpPr>
            <a:spLocks noEditPoints="1"/>
          </p:cNvSpPr>
          <p:nvPr/>
        </p:nvSpPr>
        <p:spPr bwMode="auto">
          <a:xfrm>
            <a:off x="4509219" y="3484343"/>
            <a:ext cx="459736" cy="460823"/>
          </a:xfrm>
          <a:custGeom>
            <a:avLst/>
            <a:gdLst>
              <a:gd name="T0" fmla="*/ 23 w 383"/>
              <a:gd name="T1" fmla="*/ 57 h 382"/>
              <a:gd name="T2" fmla="*/ 58 w 383"/>
              <a:gd name="T3" fmla="*/ 23 h 382"/>
              <a:gd name="T4" fmla="*/ 58 w 383"/>
              <a:gd name="T5" fmla="*/ 0 h 382"/>
              <a:gd name="T6" fmla="*/ 1 w 383"/>
              <a:gd name="T7" fmla="*/ 11 h 382"/>
              <a:gd name="T8" fmla="*/ 12 w 383"/>
              <a:gd name="T9" fmla="*/ 68 h 382"/>
              <a:gd name="T10" fmla="*/ 23 w 383"/>
              <a:gd name="T11" fmla="*/ 360 h 382"/>
              <a:gd name="T12" fmla="*/ 12 w 383"/>
              <a:gd name="T13" fmla="*/ 314 h 382"/>
              <a:gd name="T14" fmla="*/ 1 w 383"/>
              <a:gd name="T15" fmla="*/ 371 h 382"/>
              <a:gd name="T16" fmla="*/ 58 w 383"/>
              <a:gd name="T17" fmla="*/ 382 h 382"/>
              <a:gd name="T18" fmla="*/ 58 w 383"/>
              <a:gd name="T19" fmla="*/ 360 h 382"/>
              <a:gd name="T20" fmla="*/ 326 w 383"/>
              <a:gd name="T21" fmla="*/ 0 h 382"/>
              <a:gd name="T22" fmla="*/ 326 w 383"/>
              <a:gd name="T23" fmla="*/ 23 h 382"/>
              <a:gd name="T24" fmla="*/ 360 w 383"/>
              <a:gd name="T25" fmla="*/ 57 h 382"/>
              <a:gd name="T26" fmla="*/ 383 w 383"/>
              <a:gd name="T27" fmla="*/ 57 h 382"/>
              <a:gd name="T28" fmla="*/ 371 w 383"/>
              <a:gd name="T29" fmla="*/ 0 h 382"/>
              <a:gd name="T30" fmla="*/ 360 w 383"/>
              <a:gd name="T31" fmla="*/ 325 h 382"/>
              <a:gd name="T32" fmla="*/ 326 w 383"/>
              <a:gd name="T33" fmla="*/ 360 h 382"/>
              <a:gd name="T34" fmla="*/ 326 w 383"/>
              <a:gd name="T35" fmla="*/ 382 h 382"/>
              <a:gd name="T36" fmla="*/ 383 w 383"/>
              <a:gd name="T37" fmla="*/ 371 h 382"/>
              <a:gd name="T38" fmla="*/ 371 w 383"/>
              <a:gd name="T39" fmla="*/ 314 h 382"/>
              <a:gd name="T40" fmla="*/ 113 w 383"/>
              <a:gd name="T41" fmla="*/ 191 h 382"/>
              <a:gd name="T42" fmla="*/ 270 w 383"/>
              <a:gd name="T43" fmla="*/ 191 h 382"/>
              <a:gd name="T44" fmla="*/ 192 w 383"/>
              <a:gd name="T45" fmla="*/ 247 h 382"/>
              <a:gd name="T46" fmla="*/ 192 w 383"/>
              <a:gd name="T47" fmla="*/ 135 h 382"/>
              <a:gd name="T48" fmla="*/ 192 w 383"/>
              <a:gd name="T49" fmla="*/ 247 h 382"/>
              <a:gd name="T50" fmla="*/ 192 w 383"/>
              <a:gd name="T51" fmla="*/ 68 h 382"/>
              <a:gd name="T52" fmla="*/ 3 w 383"/>
              <a:gd name="T53" fmla="*/ 185 h 382"/>
              <a:gd name="T54" fmla="*/ 58 w 383"/>
              <a:gd name="T55" fmla="*/ 256 h 382"/>
              <a:gd name="T56" fmla="*/ 326 w 383"/>
              <a:gd name="T57" fmla="*/ 256 h 382"/>
              <a:gd name="T58" fmla="*/ 381 w 383"/>
              <a:gd name="T59" fmla="*/ 185 h 382"/>
              <a:gd name="T60" fmla="*/ 312 w 383"/>
              <a:gd name="T61" fmla="*/ 238 h 382"/>
              <a:gd name="T62" fmla="*/ 72 w 383"/>
              <a:gd name="T63" fmla="*/ 239 h 382"/>
              <a:gd name="T64" fmla="*/ 72 w 383"/>
              <a:gd name="T65" fmla="*/ 144 h 382"/>
              <a:gd name="T66" fmla="*/ 311 w 383"/>
              <a:gd name="T67" fmla="*/ 143 h 382"/>
              <a:gd name="T68" fmla="*/ 312 w 383"/>
              <a:gd name="T69" fmla="*/ 238 h 382"/>
              <a:gd name="T70" fmla="*/ 158 w 383"/>
              <a:gd name="T71" fmla="*/ 191 h 382"/>
              <a:gd name="T72" fmla="*/ 225 w 383"/>
              <a:gd name="T73" fmla="*/ 191 h 382"/>
              <a:gd name="T74" fmla="*/ 192 w 383"/>
              <a:gd name="T75" fmla="*/ 202 h 382"/>
              <a:gd name="T76" fmla="*/ 192 w 383"/>
              <a:gd name="T77" fmla="*/ 180 h 382"/>
              <a:gd name="T78" fmla="*/ 192 w 383"/>
              <a:gd name="T79" fmla="*/ 202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83" h="382">
                <a:moveTo>
                  <a:pt x="12" y="68"/>
                </a:moveTo>
                <a:cubicBezTo>
                  <a:pt x="18" y="68"/>
                  <a:pt x="23" y="63"/>
                  <a:pt x="23" y="57"/>
                </a:cubicBezTo>
                <a:cubicBezTo>
                  <a:pt x="23" y="23"/>
                  <a:pt x="23" y="23"/>
                  <a:pt x="23" y="23"/>
                </a:cubicBezTo>
                <a:cubicBezTo>
                  <a:pt x="58" y="23"/>
                  <a:pt x="58" y="23"/>
                  <a:pt x="58" y="23"/>
                </a:cubicBezTo>
                <a:cubicBezTo>
                  <a:pt x="64" y="23"/>
                  <a:pt x="69" y="18"/>
                  <a:pt x="69" y="11"/>
                </a:cubicBezTo>
                <a:cubicBezTo>
                  <a:pt x="69" y="5"/>
                  <a:pt x="64" y="0"/>
                  <a:pt x="58" y="0"/>
                </a:cubicBezTo>
                <a:cubicBezTo>
                  <a:pt x="12" y="0"/>
                  <a:pt x="12" y="0"/>
                  <a:pt x="12" y="0"/>
                </a:cubicBezTo>
                <a:cubicBezTo>
                  <a:pt x="6" y="0"/>
                  <a:pt x="1" y="5"/>
                  <a:pt x="1" y="11"/>
                </a:cubicBezTo>
                <a:cubicBezTo>
                  <a:pt x="1" y="57"/>
                  <a:pt x="1" y="57"/>
                  <a:pt x="1" y="57"/>
                </a:cubicBezTo>
                <a:cubicBezTo>
                  <a:pt x="1" y="63"/>
                  <a:pt x="6" y="68"/>
                  <a:pt x="12" y="68"/>
                </a:cubicBezTo>
                <a:close/>
                <a:moveTo>
                  <a:pt x="58" y="360"/>
                </a:moveTo>
                <a:cubicBezTo>
                  <a:pt x="23" y="360"/>
                  <a:pt x="23" y="360"/>
                  <a:pt x="23" y="360"/>
                </a:cubicBezTo>
                <a:cubicBezTo>
                  <a:pt x="23" y="325"/>
                  <a:pt x="23" y="325"/>
                  <a:pt x="23" y="325"/>
                </a:cubicBezTo>
                <a:cubicBezTo>
                  <a:pt x="23" y="319"/>
                  <a:pt x="18" y="314"/>
                  <a:pt x="12" y="314"/>
                </a:cubicBezTo>
                <a:cubicBezTo>
                  <a:pt x="6" y="314"/>
                  <a:pt x="1" y="319"/>
                  <a:pt x="1" y="325"/>
                </a:cubicBezTo>
                <a:cubicBezTo>
                  <a:pt x="1" y="371"/>
                  <a:pt x="1" y="371"/>
                  <a:pt x="1" y="371"/>
                </a:cubicBezTo>
                <a:cubicBezTo>
                  <a:pt x="1" y="377"/>
                  <a:pt x="6" y="382"/>
                  <a:pt x="12" y="382"/>
                </a:cubicBezTo>
                <a:cubicBezTo>
                  <a:pt x="58" y="382"/>
                  <a:pt x="58" y="382"/>
                  <a:pt x="58" y="382"/>
                </a:cubicBezTo>
                <a:cubicBezTo>
                  <a:pt x="64" y="382"/>
                  <a:pt x="69" y="377"/>
                  <a:pt x="69" y="371"/>
                </a:cubicBezTo>
                <a:cubicBezTo>
                  <a:pt x="69" y="365"/>
                  <a:pt x="64" y="360"/>
                  <a:pt x="58" y="360"/>
                </a:cubicBezTo>
                <a:close/>
                <a:moveTo>
                  <a:pt x="371" y="0"/>
                </a:moveTo>
                <a:cubicBezTo>
                  <a:pt x="326" y="0"/>
                  <a:pt x="326" y="0"/>
                  <a:pt x="326" y="0"/>
                </a:cubicBezTo>
                <a:cubicBezTo>
                  <a:pt x="320" y="0"/>
                  <a:pt x="315" y="5"/>
                  <a:pt x="315" y="11"/>
                </a:cubicBezTo>
                <a:cubicBezTo>
                  <a:pt x="315" y="18"/>
                  <a:pt x="320" y="23"/>
                  <a:pt x="326" y="23"/>
                </a:cubicBezTo>
                <a:cubicBezTo>
                  <a:pt x="360" y="23"/>
                  <a:pt x="360" y="23"/>
                  <a:pt x="360" y="23"/>
                </a:cubicBezTo>
                <a:cubicBezTo>
                  <a:pt x="360" y="57"/>
                  <a:pt x="360" y="57"/>
                  <a:pt x="360" y="57"/>
                </a:cubicBezTo>
                <a:cubicBezTo>
                  <a:pt x="360" y="63"/>
                  <a:pt x="365" y="68"/>
                  <a:pt x="371" y="68"/>
                </a:cubicBezTo>
                <a:cubicBezTo>
                  <a:pt x="378" y="68"/>
                  <a:pt x="383" y="63"/>
                  <a:pt x="383" y="57"/>
                </a:cubicBezTo>
                <a:cubicBezTo>
                  <a:pt x="383" y="11"/>
                  <a:pt x="383" y="11"/>
                  <a:pt x="383" y="11"/>
                </a:cubicBezTo>
                <a:cubicBezTo>
                  <a:pt x="383" y="5"/>
                  <a:pt x="378" y="0"/>
                  <a:pt x="371" y="0"/>
                </a:cubicBezTo>
                <a:close/>
                <a:moveTo>
                  <a:pt x="371" y="314"/>
                </a:moveTo>
                <a:cubicBezTo>
                  <a:pt x="365" y="314"/>
                  <a:pt x="360" y="319"/>
                  <a:pt x="360" y="325"/>
                </a:cubicBezTo>
                <a:cubicBezTo>
                  <a:pt x="360" y="360"/>
                  <a:pt x="360" y="360"/>
                  <a:pt x="360" y="360"/>
                </a:cubicBezTo>
                <a:cubicBezTo>
                  <a:pt x="326" y="360"/>
                  <a:pt x="326" y="360"/>
                  <a:pt x="326" y="360"/>
                </a:cubicBezTo>
                <a:cubicBezTo>
                  <a:pt x="320" y="360"/>
                  <a:pt x="315" y="365"/>
                  <a:pt x="315" y="371"/>
                </a:cubicBezTo>
                <a:cubicBezTo>
                  <a:pt x="315" y="377"/>
                  <a:pt x="320" y="382"/>
                  <a:pt x="326" y="382"/>
                </a:cubicBezTo>
                <a:cubicBezTo>
                  <a:pt x="371" y="382"/>
                  <a:pt x="371" y="382"/>
                  <a:pt x="371" y="382"/>
                </a:cubicBezTo>
                <a:cubicBezTo>
                  <a:pt x="378" y="382"/>
                  <a:pt x="383" y="377"/>
                  <a:pt x="383" y="371"/>
                </a:cubicBezTo>
                <a:cubicBezTo>
                  <a:pt x="383" y="325"/>
                  <a:pt x="383" y="325"/>
                  <a:pt x="383" y="325"/>
                </a:cubicBezTo>
                <a:cubicBezTo>
                  <a:pt x="383" y="319"/>
                  <a:pt x="378" y="314"/>
                  <a:pt x="371" y="314"/>
                </a:cubicBezTo>
                <a:close/>
                <a:moveTo>
                  <a:pt x="192" y="113"/>
                </a:moveTo>
                <a:cubicBezTo>
                  <a:pt x="149" y="113"/>
                  <a:pt x="113" y="148"/>
                  <a:pt x="113" y="191"/>
                </a:cubicBezTo>
                <a:cubicBezTo>
                  <a:pt x="113" y="234"/>
                  <a:pt x="149" y="269"/>
                  <a:pt x="192" y="269"/>
                </a:cubicBezTo>
                <a:cubicBezTo>
                  <a:pt x="235" y="269"/>
                  <a:pt x="270" y="234"/>
                  <a:pt x="270" y="191"/>
                </a:cubicBezTo>
                <a:cubicBezTo>
                  <a:pt x="270" y="148"/>
                  <a:pt x="235" y="113"/>
                  <a:pt x="192" y="113"/>
                </a:cubicBezTo>
                <a:close/>
                <a:moveTo>
                  <a:pt x="192" y="247"/>
                </a:moveTo>
                <a:cubicBezTo>
                  <a:pt x="161" y="247"/>
                  <a:pt x="136" y="222"/>
                  <a:pt x="136" y="191"/>
                </a:cubicBezTo>
                <a:cubicBezTo>
                  <a:pt x="136" y="160"/>
                  <a:pt x="161" y="135"/>
                  <a:pt x="192" y="135"/>
                </a:cubicBezTo>
                <a:cubicBezTo>
                  <a:pt x="223" y="135"/>
                  <a:pt x="248" y="160"/>
                  <a:pt x="248" y="191"/>
                </a:cubicBezTo>
                <a:cubicBezTo>
                  <a:pt x="248" y="222"/>
                  <a:pt x="223" y="247"/>
                  <a:pt x="192" y="247"/>
                </a:cubicBezTo>
                <a:close/>
                <a:moveTo>
                  <a:pt x="326" y="127"/>
                </a:moveTo>
                <a:cubicBezTo>
                  <a:pt x="288" y="94"/>
                  <a:pt x="242" y="68"/>
                  <a:pt x="192" y="68"/>
                </a:cubicBezTo>
                <a:cubicBezTo>
                  <a:pt x="142" y="68"/>
                  <a:pt x="95" y="94"/>
                  <a:pt x="58" y="127"/>
                </a:cubicBezTo>
                <a:cubicBezTo>
                  <a:pt x="24" y="155"/>
                  <a:pt x="4" y="183"/>
                  <a:pt x="3" y="185"/>
                </a:cubicBezTo>
                <a:cubicBezTo>
                  <a:pt x="0" y="188"/>
                  <a:pt x="0" y="194"/>
                  <a:pt x="3" y="198"/>
                </a:cubicBezTo>
                <a:cubicBezTo>
                  <a:pt x="4" y="199"/>
                  <a:pt x="24" y="227"/>
                  <a:pt x="58" y="256"/>
                </a:cubicBezTo>
                <a:cubicBezTo>
                  <a:pt x="95" y="288"/>
                  <a:pt x="142" y="314"/>
                  <a:pt x="192" y="314"/>
                </a:cubicBezTo>
                <a:cubicBezTo>
                  <a:pt x="242" y="314"/>
                  <a:pt x="288" y="288"/>
                  <a:pt x="326" y="256"/>
                </a:cubicBezTo>
                <a:cubicBezTo>
                  <a:pt x="359" y="227"/>
                  <a:pt x="380" y="199"/>
                  <a:pt x="381" y="198"/>
                </a:cubicBezTo>
                <a:cubicBezTo>
                  <a:pt x="383" y="194"/>
                  <a:pt x="383" y="188"/>
                  <a:pt x="381" y="185"/>
                </a:cubicBezTo>
                <a:cubicBezTo>
                  <a:pt x="380" y="183"/>
                  <a:pt x="359" y="155"/>
                  <a:pt x="326" y="127"/>
                </a:cubicBezTo>
                <a:close/>
                <a:moveTo>
                  <a:pt x="312" y="238"/>
                </a:moveTo>
                <a:cubicBezTo>
                  <a:pt x="281" y="265"/>
                  <a:pt x="238" y="292"/>
                  <a:pt x="192" y="292"/>
                </a:cubicBezTo>
                <a:cubicBezTo>
                  <a:pt x="144" y="292"/>
                  <a:pt x="101" y="263"/>
                  <a:pt x="72" y="239"/>
                </a:cubicBezTo>
                <a:cubicBezTo>
                  <a:pt x="50" y="220"/>
                  <a:pt x="34" y="201"/>
                  <a:pt x="26" y="191"/>
                </a:cubicBezTo>
                <a:cubicBezTo>
                  <a:pt x="34" y="182"/>
                  <a:pt x="50" y="163"/>
                  <a:pt x="72" y="144"/>
                </a:cubicBezTo>
                <a:cubicBezTo>
                  <a:pt x="103" y="117"/>
                  <a:pt x="145" y="90"/>
                  <a:pt x="192" y="90"/>
                </a:cubicBezTo>
                <a:cubicBezTo>
                  <a:pt x="239" y="90"/>
                  <a:pt x="283" y="119"/>
                  <a:pt x="311" y="143"/>
                </a:cubicBezTo>
                <a:cubicBezTo>
                  <a:pt x="333" y="162"/>
                  <a:pt x="349" y="181"/>
                  <a:pt x="357" y="191"/>
                </a:cubicBezTo>
                <a:cubicBezTo>
                  <a:pt x="350" y="201"/>
                  <a:pt x="334" y="219"/>
                  <a:pt x="312" y="238"/>
                </a:cubicBezTo>
                <a:close/>
                <a:moveTo>
                  <a:pt x="192" y="158"/>
                </a:moveTo>
                <a:cubicBezTo>
                  <a:pt x="173" y="158"/>
                  <a:pt x="158" y="173"/>
                  <a:pt x="158" y="191"/>
                </a:cubicBezTo>
                <a:cubicBezTo>
                  <a:pt x="158" y="210"/>
                  <a:pt x="173" y="225"/>
                  <a:pt x="192" y="225"/>
                </a:cubicBezTo>
                <a:cubicBezTo>
                  <a:pt x="210" y="225"/>
                  <a:pt x="225" y="210"/>
                  <a:pt x="225" y="191"/>
                </a:cubicBezTo>
                <a:cubicBezTo>
                  <a:pt x="225" y="173"/>
                  <a:pt x="210" y="158"/>
                  <a:pt x="192" y="158"/>
                </a:cubicBezTo>
                <a:close/>
                <a:moveTo>
                  <a:pt x="192" y="202"/>
                </a:moveTo>
                <a:cubicBezTo>
                  <a:pt x="186" y="202"/>
                  <a:pt x="181" y="197"/>
                  <a:pt x="181" y="191"/>
                </a:cubicBezTo>
                <a:cubicBezTo>
                  <a:pt x="181" y="185"/>
                  <a:pt x="186" y="180"/>
                  <a:pt x="192" y="180"/>
                </a:cubicBezTo>
                <a:cubicBezTo>
                  <a:pt x="198" y="180"/>
                  <a:pt x="203" y="185"/>
                  <a:pt x="203" y="191"/>
                </a:cubicBezTo>
                <a:cubicBezTo>
                  <a:pt x="203" y="197"/>
                  <a:pt x="198" y="202"/>
                  <a:pt x="192" y="202"/>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TextBox 10">
            <a:extLst>
              <a:ext uri="{FF2B5EF4-FFF2-40B4-BE49-F238E27FC236}">
                <a16:creationId xmlns:a16="http://schemas.microsoft.com/office/drawing/2014/main" id="{291053FF-B8E6-15FD-15FB-C2A54DC6FC8F}"/>
              </a:ext>
            </a:extLst>
          </p:cNvPr>
          <p:cNvSpPr txBox="1"/>
          <p:nvPr/>
        </p:nvSpPr>
        <p:spPr>
          <a:xfrm>
            <a:off x="4054230" y="4643347"/>
            <a:ext cx="2128250" cy="307777"/>
          </a:xfrm>
          <a:prstGeom prst="rect">
            <a:avLst/>
          </a:prstGeom>
          <a:noFill/>
        </p:spPr>
        <p:txBody>
          <a:bodyPr wrap="square" rtlCol="0">
            <a:spAutoFit/>
          </a:bodyPr>
          <a:lstStyle/>
          <a:p>
            <a:r>
              <a:rPr lang="en-GB" sz="1400" dirty="0">
                <a:solidFill>
                  <a:schemeClr val="tx1">
                    <a:lumMod val="75000"/>
                    <a:lumOff val="25000"/>
                  </a:schemeClr>
                </a:solidFill>
                <a:latin typeface="Poppins SemiBold" panose="00000700000000000000" pitchFamily="2" charset="0"/>
                <a:cs typeface="Poppins SemiBold" panose="00000700000000000000" pitchFamily="2" charset="0"/>
              </a:rPr>
              <a:t>Subtitle here #02</a:t>
            </a:r>
          </a:p>
        </p:txBody>
      </p:sp>
      <p:sp>
        <p:nvSpPr>
          <p:cNvPr id="13" name="TextBox 12">
            <a:extLst>
              <a:ext uri="{FF2B5EF4-FFF2-40B4-BE49-F238E27FC236}">
                <a16:creationId xmlns:a16="http://schemas.microsoft.com/office/drawing/2014/main" id="{FC92D783-CBC7-671F-B2B6-059CDDE87E36}"/>
              </a:ext>
            </a:extLst>
          </p:cNvPr>
          <p:cNvSpPr txBox="1"/>
          <p:nvPr/>
        </p:nvSpPr>
        <p:spPr>
          <a:xfrm>
            <a:off x="4054230" y="4971140"/>
            <a:ext cx="2017909" cy="615361"/>
          </a:xfrm>
          <a:prstGeom prst="rect">
            <a:avLst/>
          </a:prstGeom>
          <a:noFill/>
        </p:spPr>
        <p:txBody>
          <a:bodyPr wrap="square" rtlCol="0">
            <a:spAutoFit/>
          </a:bodyPr>
          <a:lstStyle/>
          <a:p>
            <a:pPr algn="l">
              <a:lnSpc>
                <a:spcPts val="1400"/>
              </a:lnSpc>
            </a:pPr>
            <a:r>
              <a:rPr lang="en-GB" sz="800" b="0" i="0" dirty="0">
                <a:solidFill>
                  <a:schemeClr val="tx1">
                    <a:lumMod val="65000"/>
                    <a:lumOff val="35000"/>
                  </a:schemeClr>
                </a:solidFill>
                <a:effectLst/>
                <a:latin typeface="DM Sans" pitchFamily="2" charset="0"/>
                <a:cs typeface="Poppins Light" panose="00000400000000000000" pitchFamily="2" charset="0"/>
              </a:rPr>
              <a:t>Lorem ipsum </a:t>
            </a:r>
            <a:r>
              <a:rPr lang="en-GB" sz="800" b="0" i="0" dirty="0" err="1">
                <a:solidFill>
                  <a:schemeClr val="tx1">
                    <a:lumMod val="65000"/>
                    <a:lumOff val="35000"/>
                  </a:schemeClr>
                </a:solidFill>
                <a:effectLst/>
                <a:latin typeface="DM Sans" pitchFamily="2" charset="0"/>
                <a:cs typeface="Poppins Light" panose="00000400000000000000" pitchFamily="2" charset="0"/>
              </a:rPr>
              <a:t>dolor</a:t>
            </a:r>
            <a:r>
              <a:rPr lang="en-GB" sz="800" b="0" i="0" dirty="0">
                <a:solidFill>
                  <a:schemeClr val="tx1">
                    <a:lumMod val="65000"/>
                    <a:lumOff val="35000"/>
                  </a:schemeClr>
                </a:solidFill>
                <a:effectLst/>
                <a:latin typeface="DM Sans" pitchFamily="2" charset="0"/>
                <a:cs typeface="Poppins Light" panose="00000400000000000000" pitchFamily="2" charset="0"/>
              </a:rPr>
              <a:t> sit </a:t>
            </a:r>
            <a:r>
              <a:rPr lang="en-GB" sz="800" b="0" i="0" dirty="0" err="1">
                <a:solidFill>
                  <a:schemeClr val="tx1">
                    <a:lumMod val="65000"/>
                    <a:lumOff val="35000"/>
                  </a:schemeClr>
                </a:solidFill>
                <a:effectLst/>
                <a:latin typeface="DM Sans" pitchFamily="2" charset="0"/>
                <a:cs typeface="Poppins Light" panose="00000400000000000000" pitchFamily="2" charset="0"/>
              </a:rPr>
              <a:t>amet</a:t>
            </a:r>
            <a:r>
              <a:rPr lang="en-GB" sz="800" b="0" i="0" dirty="0">
                <a:solidFill>
                  <a:schemeClr val="tx1">
                    <a:lumMod val="65000"/>
                    <a:lumOff val="35000"/>
                  </a:schemeClr>
                </a:solidFill>
                <a:effectLst/>
                <a:latin typeface="DM Sans" pitchFamily="2" charset="0"/>
                <a:cs typeface="Poppins Light" panose="00000400000000000000" pitchFamily="2" charset="0"/>
              </a:rPr>
              <a:t>, </a:t>
            </a:r>
            <a:r>
              <a:rPr lang="en-GB" sz="800" b="0" i="0" dirty="0" err="1">
                <a:solidFill>
                  <a:schemeClr val="tx1">
                    <a:lumMod val="65000"/>
                    <a:lumOff val="35000"/>
                  </a:schemeClr>
                </a:solidFill>
                <a:effectLst/>
                <a:latin typeface="DM Sans" pitchFamily="2" charset="0"/>
                <a:cs typeface="Poppins Light" panose="00000400000000000000" pitchFamily="2" charset="0"/>
              </a:rPr>
              <a:t>consectetur</a:t>
            </a:r>
            <a:r>
              <a:rPr lang="en-GB" sz="800" b="0" i="0" dirty="0">
                <a:solidFill>
                  <a:schemeClr val="tx1">
                    <a:lumMod val="65000"/>
                    <a:lumOff val="35000"/>
                  </a:schemeClr>
                </a:solidFill>
                <a:effectLst/>
                <a:latin typeface="DM Sans" pitchFamily="2" charset="0"/>
                <a:cs typeface="Poppins Light" panose="00000400000000000000" pitchFamily="2" charset="0"/>
              </a:rPr>
              <a:t> </a:t>
            </a:r>
            <a:r>
              <a:rPr lang="en-GB" sz="800" b="0" i="0" dirty="0" err="1">
                <a:solidFill>
                  <a:schemeClr val="tx1">
                    <a:lumMod val="65000"/>
                    <a:lumOff val="35000"/>
                  </a:schemeClr>
                </a:solidFill>
                <a:effectLst/>
                <a:latin typeface="DM Sans" pitchFamily="2" charset="0"/>
                <a:cs typeface="Poppins Light" panose="00000400000000000000" pitchFamily="2" charset="0"/>
              </a:rPr>
              <a:t>adipiscing</a:t>
            </a:r>
            <a:r>
              <a:rPr lang="en-GB" sz="800" b="0" i="0" dirty="0">
                <a:solidFill>
                  <a:schemeClr val="tx1">
                    <a:lumMod val="65000"/>
                    <a:lumOff val="35000"/>
                  </a:schemeClr>
                </a:solidFill>
                <a:effectLst/>
                <a:latin typeface="DM Sans" pitchFamily="2" charset="0"/>
                <a:cs typeface="Poppins Light" panose="00000400000000000000" pitchFamily="2" charset="0"/>
              </a:rPr>
              <a:t> </a:t>
            </a:r>
            <a:r>
              <a:rPr lang="en-GB" sz="800" b="0" i="0" dirty="0" err="1">
                <a:solidFill>
                  <a:schemeClr val="tx1">
                    <a:lumMod val="65000"/>
                    <a:lumOff val="35000"/>
                  </a:schemeClr>
                </a:solidFill>
                <a:effectLst/>
                <a:latin typeface="DM Sans" pitchFamily="2" charset="0"/>
                <a:cs typeface="Poppins Light" panose="00000400000000000000" pitchFamily="2" charset="0"/>
              </a:rPr>
              <a:t>elit</a:t>
            </a:r>
            <a:r>
              <a:rPr lang="en-GB" sz="800" b="0" i="0" dirty="0">
                <a:solidFill>
                  <a:schemeClr val="tx1">
                    <a:lumMod val="65000"/>
                    <a:lumOff val="35000"/>
                  </a:schemeClr>
                </a:solidFill>
                <a:effectLst/>
                <a:latin typeface="DM Sans" pitchFamily="2" charset="0"/>
                <a:cs typeface="Poppins Light" panose="00000400000000000000" pitchFamily="2" charset="0"/>
              </a:rPr>
              <a:t>, </a:t>
            </a:r>
            <a:r>
              <a:rPr lang="en-GB" sz="800" b="0" i="0" dirty="0" err="1">
                <a:solidFill>
                  <a:schemeClr val="tx1">
                    <a:lumMod val="65000"/>
                    <a:lumOff val="35000"/>
                  </a:schemeClr>
                </a:solidFill>
                <a:effectLst/>
                <a:latin typeface="DM Sans" pitchFamily="2" charset="0"/>
                <a:cs typeface="Poppins Light" panose="00000400000000000000" pitchFamily="2" charset="0"/>
              </a:rPr>
              <a:t>sed</a:t>
            </a:r>
            <a:r>
              <a:rPr lang="en-GB" sz="800" b="0" i="0" dirty="0">
                <a:solidFill>
                  <a:schemeClr val="tx1">
                    <a:lumMod val="65000"/>
                    <a:lumOff val="35000"/>
                  </a:schemeClr>
                </a:solidFill>
                <a:effectLst/>
                <a:latin typeface="DM Sans" pitchFamily="2" charset="0"/>
                <a:cs typeface="Poppins Light" panose="00000400000000000000" pitchFamily="2" charset="0"/>
              </a:rPr>
              <a:t> do </a:t>
            </a:r>
            <a:r>
              <a:rPr lang="en-GB" sz="800" b="0" i="0" dirty="0" err="1">
                <a:solidFill>
                  <a:schemeClr val="tx1">
                    <a:lumMod val="65000"/>
                    <a:lumOff val="35000"/>
                  </a:schemeClr>
                </a:solidFill>
                <a:effectLst/>
                <a:latin typeface="DM Sans" pitchFamily="2" charset="0"/>
                <a:cs typeface="Poppins Light" panose="00000400000000000000" pitchFamily="2" charset="0"/>
              </a:rPr>
              <a:t>eiusmod</a:t>
            </a:r>
            <a:r>
              <a:rPr lang="en-GB" sz="800" b="0" i="0" dirty="0">
                <a:solidFill>
                  <a:schemeClr val="tx1">
                    <a:lumMod val="65000"/>
                    <a:lumOff val="35000"/>
                  </a:schemeClr>
                </a:solidFill>
                <a:effectLst/>
                <a:latin typeface="DM Sans" pitchFamily="2" charset="0"/>
                <a:cs typeface="Poppins Light" panose="00000400000000000000" pitchFamily="2" charset="0"/>
              </a:rPr>
              <a:t> </a:t>
            </a:r>
            <a:r>
              <a:rPr lang="en-GB" sz="800" b="0" i="0" dirty="0" err="1">
                <a:solidFill>
                  <a:schemeClr val="tx1">
                    <a:lumMod val="65000"/>
                    <a:lumOff val="35000"/>
                  </a:schemeClr>
                </a:solidFill>
                <a:effectLst/>
                <a:latin typeface="DM Sans" pitchFamily="2" charset="0"/>
                <a:cs typeface="Poppins Light" panose="00000400000000000000" pitchFamily="2" charset="0"/>
              </a:rPr>
              <a:t>tempor</a:t>
            </a:r>
            <a:endParaRPr lang="en-GB" sz="800" b="0" i="0" dirty="0">
              <a:solidFill>
                <a:schemeClr val="tx1">
                  <a:lumMod val="65000"/>
                  <a:lumOff val="35000"/>
                </a:schemeClr>
              </a:solidFill>
              <a:effectLst/>
              <a:latin typeface="DM Sans" pitchFamily="2" charset="0"/>
              <a:ea typeface="Source Sans Pro Light" panose="020B0403030403020204" pitchFamily="34" charset="0"/>
              <a:cs typeface="Poppins Light" panose="00000400000000000000" pitchFamily="2" charset="0"/>
            </a:endParaRPr>
          </a:p>
        </p:txBody>
      </p:sp>
      <p:sp>
        <p:nvSpPr>
          <p:cNvPr id="14" name="Oval 13">
            <a:extLst>
              <a:ext uri="{FF2B5EF4-FFF2-40B4-BE49-F238E27FC236}">
                <a16:creationId xmlns:a16="http://schemas.microsoft.com/office/drawing/2014/main" id="{1EBD6626-5BB2-56E3-E47E-0D595A077ADD}"/>
              </a:ext>
            </a:extLst>
          </p:cNvPr>
          <p:cNvSpPr/>
          <p:nvPr/>
        </p:nvSpPr>
        <p:spPr>
          <a:xfrm>
            <a:off x="6544921" y="3129041"/>
            <a:ext cx="1171426" cy="117142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Freeform 24">
            <a:extLst>
              <a:ext uri="{FF2B5EF4-FFF2-40B4-BE49-F238E27FC236}">
                <a16:creationId xmlns:a16="http://schemas.microsoft.com/office/drawing/2014/main" id="{9D3992BF-44EE-B200-1110-1DEFB1DABD7E}"/>
              </a:ext>
            </a:extLst>
          </p:cNvPr>
          <p:cNvSpPr>
            <a:spLocks noEditPoints="1"/>
          </p:cNvSpPr>
          <p:nvPr/>
        </p:nvSpPr>
        <p:spPr bwMode="auto">
          <a:xfrm>
            <a:off x="6877779" y="3461302"/>
            <a:ext cx="505710" cy="506905"/>
          </a:xfrm>
          <a:custGeom>
            <a:avLst/>
            <a:gdLst>
              <a:gd name="T0" fmla="*/ 306 w 383"/>
              <a:gd name="T1" fmla="*/ 94 h 381"/>
              <a:gd name="T2" fmla="*/ 50 w 383"/>
              <a:gd name="T3" fmla="*/ 94 h 381"/>
              <a:gd name="T4" fmla="*/ 46 w 383"/>
              <a:gd name="T5" fmla="*/ 96 h 381"/>
              <a:gd name="T6" fmla="*/ 33 w 383"/>
              <a:gd name="T7" fmla="*/ 129 h 381"/>
              <a:gd name="T8" fmla="*/ 51 w 383"/>
              <a:gd name="T9" fmla="*/ 109 h 381"/>
              <a:gd name="T10" fmla="*/ 17 w 383"/>
              <a:gd name="T11" fmla="*/ 168 h 381"/>
              <a:gd name="T12" fmla="*/ 25 w 383"/>
              <a:gd name="T13" fmla="*/ 142 h 381"/>
              <a:gd name="T14" fmla="*/ 7 w 383"/>
              <a:gd name="T15" fmla="*/ 162 h 381"/>
              <a:gd name="T16" fmla="*/ 2 w 383"/>
              <a:gd name="T17" fmla="*/ 177 h 381"/>
              <a:gd name="T18" fmla="*/ 174 w 383"/>
              <a:gd name="T19" fmla="*/ 379 h 381"/>
              <a:gd name="T20" fmla="*/ 257 w 383"/>
              <a:gd name="T21" fmla="*/ 292 h 381"/>
              <a:gd name="T22" fmla="*/ 259 w 383"/>
              <a:gd name="T23" fmla="*/ 281 h 381"/>
              <a:gd name="T24" fmla="*/ 248 w 383"/>
              <a:gd name="T25" fmla="*/ 284 h 381"/>
              <a:gd name="T26" fmla="*/ 192 w 383"/>
              <a:gd name="T27" fmla="*/ 351 h 381"/>
              <a:gd name="T28" fmla="*/ 338 w 383"/>
              <a:gd name="T29" fmla="*/ 180 h 381"/>
              <a:gd name="T30" fmla="*/ 268 w 383"/>
              <a:gd name="T31" fmla="*/ 270 h 381"/>
              <a:gd name="T32" fmla="*/ 354 w 383"/>
              <a:gd name="T33" fmla="*/ 178 h 381"/>
              <a:gd name="T34" fmla="*/ 355 w 383"/>
              <a:gd name="T35" fmla="*/ 175 h 381"/>
              <a:gd name="T36" fmla="*/ 311 w 383"/>
              <a:gd name="T37" fmla="*/ 96 h 381"/>
              <a:gd name="T38" fmla="*/ 166 w 383"/>
              <a:gd name="T39" fmla="*/ 105 h 381"/>
              <a:gd name="T40" fmla="*/ 63 w 383"/>
              <a:gd name="T41" fmla="*/ 105 h 381"/>
              <a:gd name="T42" fmla="*/ 230 w 383"/>
              <a:gd name="T43" fmla="*/ 168 h 381"/>
              <a:gd name="T44" fmla="*/ 178 w 383"/>
              <a:gd name="T45" fmla="*/ 108 h 381"/>
              <a:gd name="T46" fmla="*/ 111 w 383"/>
              <a:gd name="T47" fmla="*/ 180 h 381"/>
              <a:gd name="T48" fmla="*/ 19 w 383"/>
              <a:gd name="T49" fmla="*/ 180 h 381"/>
              <a:gd name="T50" fmla="*/ 123 w 383"/>
              <a:gd name="T51" fmla="*/ 180 h 381"/>
              <a:gd name="T52" fmla="*/ 178 w 383"/>
              <a:gd name="T53" fmla="*/ 357 h 381"/>
              <a:gd name="T54" fmla="*/ 190 w 383"/>
              <a:gd name="T55" fmla="*/ 105 h 381"/>
              <a:gd name="T56" fmla="*/ 242 w 383"/>
              <a:gd name="T57" fmla="*/ 165 h 381"/>
              <a:gd name="T58" fmla="*/ 305 w 383"/>
              <a:gd name="T59" fmla="*/ 109 h 381"/>
              <a:gd name="T60" fmla="*/ 254 w 383"/>
              <a:gd name="T61" fmla="*/ 168 h 381"/>
              <a:gd name="T62" fmla="*/ 279 w 383"/>
              <a:gd name="T63" fmla="*/ 72 h 381"/>
              <a:gd name="T64" fmla="*/ 298 w 383"/>
              <a:gd name="T65" fmla="*/ 72 h 381"/>
              <a:gd name="T66" fmla="*/ 321 w 383"/>
              <a:gd name="T67" fmla="*/ 39 h 381"/>
              <a:gd name="T68" fmla="*/ 298 w 383"/>
              <a:gd name="T69" fmla="*/ 6 h 381"/>
              <a:gd name="T70" fmla="*/ 279 w 383"/>
              <a:gd name="T71" fmla="*/ 6 h 381"/>
              <a:gd name="T72" fmla="*/ 256 w 383"/>
              <a:gd name="T73" fmla="*/ 39 h 381"/>
              <a:gd name="T74" fmla="*/ 289 w 383"/>
              <a:gd name="T75" fmla="*/ 12 h 381"/>
              <a:gd name="T76" fmla="*/ 289 w 383"/>
              <a:gd name="T77" fmla="*/ 65 h 381"/>
              <a:gd name="T78" fmla="*/ 289 w 383"/>
              <a:gd name="T79" fmla="*/ 12 h 381"/>
              <a:gd name="T80" fmla="*/ 364 w 383"/>
              <a:gd name="T81" fmla="*/ 57 h 381"/>
              <a:gd name="T82" fmla="*/ 355 w 383"/>
              <a:gd name="T83" fmla="*/ 51 h 381"/>
              <a:gd name="T84" fmla="*/ 331 w 383"/>
              <a:gd name="T85" fmla="*/ 77 h 381"/>
              <a:gd name="T86" fmla="*/ 331 w 383"/>
              <a:gd name="T87" fmla="*/ 92 h 381"/>
              <a:gd name="T88" fmla="*/ 355 w 383"/>
              <a:gd name="T89" fmla="*/ 118 h 381"/>
              <a:gd name="T90" fmla="*/ 379 w 383"/>
              <a:gd name="T91" fmla="*/ 92 h 381"/>
              <a:gd name="T92" fmla="*/ 379 w 383"/>
              <a:gd name="T93" fmla="*/ 77 h 381"/>
              <a:gd name="T94" fmla="*/ 339 w 383"/>
              <a:gd name="T95" fmla="*/ 85 h 381"/>
              <a:gd name="T96" fmla="*/ 371 w 383"/>
              <a:gd name="T97" fmla="*/ 85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83" h="381">
                <a:moveTo>
                  <a:pt x="311" y="96"/>
                </a:moveTo>
                <a:cubicBezTo>
                  <a:pt x="310" y="95"/>
                  <a:pt x="308" y="94"/>
                  <a:pt x="306" y="94"/>
                </a:cubicBezTo>
                <a:cubicBezTo>
                  <a:pt x="306" y="94"/>
                  <a:pt x="50" y="94"/>
                  <a:pt x="50" y="94"/>
                </a:cubicBezTo>
                <a:cubicBezTo>
                  <a:pt x="50" y="94"/>
                  <a:pt x="50" y="94"/>
                  <a:pt x="50" y="94"/>
                </a:cubicBezTo>
                <a:cubicBezTo>
                  <a:pt x="48" y="94"/>
                  <a:pt x="47" y="95"/>
                  <a:pt x="46" y="96"/>
                </a:cubicBezTo>
                <a:cubicBezTo>
                  <a:pt x="46" y="96"/>
                  <a:pt x="46" y="96"/>
                  <a:pt x="46" y="96"/>
                </a:cubicBezTo>
                <a:cubicBezTo>
                  <a:pt x="31" y="122"/>
                  <a:pt x="31" y="122"/>
                  <a:pt x="31" y="122"/>
                </a:cubicBezTo>
                <a:cubicBezTo>
                  <a:pt x="29" y="124"/>
                  <a:pt x="30" y="128"/>
                  <a:pt x="33" y="129"/>
                </a:cubicBezTo>
                <a:cubicBezTo>
                  <a:pt x="35" y="131"/>
                  <a:pt x="39" y="130"/>
                  <a:pt x="40" y="127"/>
                </a:cubicBezTo>
                <a:cubicBezTo>
                  <a:pt x="51" y="109"/>
                  <a:pt x="51" y="109"/>
                  <a:pt x="51" y="109"/>
                </a:cubicBezTo>
                <a:cubicBezTo>
                  <a:pt x="103" y="168"/>
                  <a:pt x="103" y="168"/>
                  <a:pt x="103" y="168"/>
                </a:cubicBezTo>
                <a:cubicBezTo>
                  <a:pt x="17" y="168"/>
                  <a:pt x="17" y="168"/>
                  <a:pt x="17" y="168"/>
                </a:cubicBezTo>
                <a:cubicBezTo>
                  <a:pt x="27" y="150"/>
                  <a:pt x="27" y="150"/>
                  <a:pt x="27" y="150"/>
                </a:cubicBezTo>
                <a:cubicBezTo>
                  <a:pt x="29" y="147"/>
                  <a:pt x="28" y="144"/>
                  <a:pt x="25" y="142"/>
                </a:cubicBezTo>
                <a:cubicBezTo>
                  <a:pt x="23" y="140"/>
                  <a:pt x="19" y="141"/>
                  <a:pt x="18" y="144"/>
                </a:cubicBezTo>
                <a:cubicBezTo>
                  <a:pt x="18" y="144"/>
                  <a:pt x="11" y="156"/>
                  <a:pt x="7" y="162"/>
                </a:cubicBezTo>
                <a:cubicBezTo>
                  <a:pt x="6" y="165"/>
                  <a:pt x="4" y="167"/>
                  <a:pt x="3" y="170"/>
                </a:cubicBezTo>
                <a:cubicBezTo>
                  <a:pt x="1" y="172"/>
                  <a:pt x="0" y="175"/>
                  <a:pt x="2" y="177"/>
                </a:cubicBezTo>
                <a:cubicBezTo>
                  <a:pt x="2" y="178"/>
                  <a:pt x="3" y="178"/>
                  <a:pt x="3" y="178"/>
                </a:cubicBezTo>
                <a:cubicBezTo>
                  <a:pt x="3" y="178"/>
                  <a:pt x="174" y="379"/>
                  <a:pt x="174" y="379"/>
                </a:cubicBezTo>
                <a:cubicBezTo>
                  <a:pt x="176" y="381"/>
                  <a:pt x="180" y="381"/>
                  <a:pt x="183" y="379"/>
                </a:cubicBezTo>
                <a:cubicBezTo>
                  <a:pt x="257" y="292"/>
                  <a:pt x="257" y="292"/>
                  <a:pt x="257" y="292"/>
                </a:cubicBezTo>
                <a:cubicBezTo>
                  <a:pt x="259" y="289"/>
                  <a:pt x="259" y="289"/>
                  <a:pt x="259" y="289"/>
                </a:cubicBezTo>
                <a:cubicBezTo>
                  <a:pt x="261" y="287"/>
                  <a:pt x="261" y="283"/>
                  <a:pt x="259" y="281"/>
                </a:cubicBezTo>
                <a:cubicBezTo>
                  <a:pt x="256" y="279"/>
                  <a:pt x="253" y="279"/>
                  <a:pt x="251" y="282"/>
                </a:cubicBezTo>
                <a:cubicBezTo>
                  <a:pt x="248" y="284"/>
                  <a:pt x="248" y="284"/>
                  <a:pt x="248" y="284"/>
                </a:cubicBezTo>
                <a:cubicBezTo>
                  <a:pt x="248" y="284"/>
                  <a:pt x="248" y="284"/>
                  <a:pt x="248" y="284"/>
                </a:cubicBezTo>
                <a:cubicBezTo>
                  <a:pt x="192" y="351"/>
                  <a:pt x="192" y="351"/>
                  <a:pt x="192" y="351"/>
                </a:cubicBezTo>
                <a:cubicBezTo>
                  <a:pt x="246" y="180"/>
                  <a:pt x="246" y="180"/>
                  <a:pt x="246" y="180"/>
                </a:cubicBezTo>
                <a:cubicBezTo>
                  <a:pt x="338" y="180"/>
                  <a:pt x="338" y="180"/>
                  <a:pt x="338" y="180"/>
                </a:cubicBezTo>
                <a:cubicBezTo>
                  <a:pt x="267" y="262"/>
                  <a:pt x="267" y="262"/>
                  <a:pt x="267" y="262"/>
                </a:cubicBezTo>
                <a:cubicBezTo>
                  <a:pt x="265" y="264"/>
                  <a:pt x="266" y="268"/>
                  <a:pt x="268" y="270"/>
                </a:cubicBezTo>
                <a:cubicBezTo>
                  <a:pt x="270" y="272"/>
                  <a:pt x="274" y="272"/>
                  <a:pt x="276" y="269"/>
                </a:cubicBezTo>
                <a:cubicBezTo>
                  <a:pt x="354" y="178"/>
                  <a:pt x="354" y="178"/>
                  <a:pt x="354" y="178"/>
                </a:cubicBezTo>
                <a:cubicBezTo>
                  <a:pt x="354" y="178"/>
                  <a:pt x="354" y="178"/>
                  <a:pt x="354" y="178"/>
                </a:cubicBezTo>
                <a:cubicBezTo>
                  <a:pt x="355" y="177"/>
                  <a:pt x="355" y="176"/>
                  <a:pt x="355" y="175"/>
                </a:cubicBezTo>
                <a:cubicBezTo>
                  <a:pt x="356" y="174"/>
                  <a:pt x="355" y="172"/>
                  <a:pt x="355" y="171"/>
                </a:cubicBezTo>
                <a:cubicBezTo>
                  <a:pt x="355" y="171"/>
                  <a:pt x="311" y="96"/>
                  <a:pt x="311" y="96"/>
                </a:cubicBezTo>
                <a:close/>
                <a:moveTo>
                  <a:pt x="63" y="105"/>
                </a:moveTo>
                <a:cubicBezTo>
                  <a:pt x="166" y="105"/>
                  <a:pt x="166" y="105"/>
                  <a:pt x="166" y="105"/>
                </a:cubicBezTo>
                <a:cubicBezTo>
                  <a:pt x="115" y="165"/>
                  <a:pt x="115" y="165"/>
                  <a:pt x="115" y="165"/>
                </a:cubicBezTo>
                <a:lnTo>
                  <a:pt x="63" y="105"/>
                </a:lnTo>
                <a:close/>
                <a:moveTo>
                  <a:pt x="178" y="108"/>
                </a:moveTo>
                <a:cubicBezTo>
                  <a:pt x="230" y="168"/>
                  <a:pt x="230" y="168"/>
                  <a:pt x="230" y="168"/>
                </a:cubicBezTo>
                <a:cubicBezTo>
                  <a:pt x="127" y="168"/>
                  <a:pt x="127" y="168"/>
                  <a:pt x="127" y="168"/>
                </a:cubicBezTo>
                <a:lnTo>
                  <a:pt x="178" y="108"/>
                </a:lnTo>
                <a:close/>
                <a:moveTo>
                  <a:pt x="19" y="180"/>
                </a:moveTo>
                <a:cubicBezTo>
                  <a:pt x="111" y="180"/>
                  <a:pt x="111" y="180"/>
                  <a:pt x="111" y="180"/>
                </a:cubicBezTo>
                <a:cubicBezTo>
                  <a:pt x="165" y="351"/>
                  <a:pt x="165" y="351"/>
                  <a:pt x="165" y="351"/>
                </a:cubicBezTo>
                <a:lnTo>
                  <a:pt x="19" y="180"/>
                </a:lnTo>
                <a:close/>
                <a:moveTo>
                  <a:pt x="178" y="357"/>
                </a:moveTo>
                <a:cubicBezTo>
                  <a:pt x="123" y="180"/>
                  <a:pt x="123" y="180"/>
                  <a:pt x="123" y="180"/>
                </a:cubicBezTo>
                <a:cubicBezTo>
                  <a:pt x="234" y="180"/>
                  <a:pt x="234" y="180"/>
                  <a:pt x="234" y="180"/>
                </a:cubicBezTo>
                <a:lnTo>
                  <a:pt x="178" y="357"/>
                </a:lnTo>
                <a:close/>
                <a:moveTo>
                  <a:pt x="242" y="165"/>
                </a:moveTo>
                <a:cubicBezTo>
                  <a:pt x="190" y="105"/>
                  <a:pt x="190" y="105"/>
                  <a:pt x="190" y="105"/>
                </a:cubicBezTo>
                <a:cubicBezTo>
                  <a:pt x="294" y="105"/>
                  <a:pt x="294" y="105"/>
                  <a:pt x="294" y="105"/>
                </a:cubicBezTo>
                <a:lnTo>
                  <a:pt x="242" y="165"/>
                </a:lnTo>
                <a:close/>
                <a:moveTo>
                  <a:pt x="254" y="168"/>
                </a:moveTo>
                <a:cubicBezTo>
                  <a:pt x="305" y="109"/>
                  <a:pt x="305" y="109"/>
                  <a:pt x="305" y="109"/>
                </a:cubicBezTo>
                <a:cubicBezTo>
                  <a:pt x="340" y="168"/>
                  <a:pt x="340" y="168"/>
                  <a:pt x="340" y="168"/>
                </a:cubicBezTo>
                <a:lnTo>
                  <a:pt x="254" y="168"/>
                </a:lnTo>
                <a:close/>
                <a:moveTo>
                  <a:pt x="260" y="47"/>
                </a:moveTo>
                <a:cubicBezTo>
                  <a:pt x="270" y="54"/>
                  <a:pt x="276" y="64"/>
                  <a:pt x="279" y="72"/>
                </a:cubicBezTo>
                <a:cubicBezTo>
                  <a:pt x="281" y="75"/>
                  <a:pt x="285" y="78"/>
                  <a:pt x="289" y="78"/>
                </a:cubicBezTo>
                <a:cubicBezTo>
                  <a:pt x="293" y="78"/>
                  <a:pt x="296" y="75"/>
                  <a:pt x="298" y="72"/>
                </a:cubicBezTo>
                <a:cubicBezTo>
                  <a:pt x="301" y="64"/>
                  <a:pt x="307" y="54"/>
                  <a:pt x="317" y="47"/>
                </a:cubicBezTo>
                <a:cubicBezTo>
                  <a:pt x="320" y="45"/>
                  <a:pt x="321" y="42"/>
                  <a:pt x="321" y="39"/>
                </a:cubicBezTo>
                <a:cubicBezTo>
                  <a:pt x="321" y="35"/>
                  <a:pt x="320" y="32"/>
                  <a:pt x="317" y="30"/>
                </a:cubicBezTo>
                <a:cubicBezTo>
                  <a:pt x="307" y="23"/>
                  <a:pt x="301" y="13"/>
                  <a:pt x="298" y="6"/>
                </a:cubicBezTo>
                <a:cubicBezTo>
                  <a:pt x="296" y="2"/>
                  <a:pt x="293" y="0"/>
                  <a:pt x="289" y="0"/>
                </a:cubicBezTo>
                <a:cubicBezTo>
                  <a:pt x="285" y="0"/>
                  <a:pt x="281" y="2"/>
                  <a:pt x="279" y="6"/>
                </a:cubicBezTo>
                <a:cubicBezTo>
                  <a:pt x="276" y="13"/>
                  <a:pt x="270" y="23"/>
                  <a:pt x="260" y="30"/>
                </a:cubicBezTo>
                <a:cubicBezTo>
                  <a:pt x="258" y="32"/>
                  <a:pt x="256" y="35"/>
                  <a:pt x="256" y="39"/>
                </a:cubicBezTo>
                <a:cubicBezTo>
                  <a:pt x="256" y="42"/>
                  <a:pt x="258" y="45"/>
                  <a:pt x="260" y="47"/>
                </a:cubicBezTo>
                <a:close/>
                <a:moveTo>
                  <a:pt x="289" y="12"/>
                </a:moveTo>
                <a:cubicBezTo>
                  <a:pt x="292" y="20"/>
                  <a:pt x="299" y="31"/>
                  <a:pt x="309" y="39"/>
                </a:cubicBezTo>
                <a:cubicBezTo>
                  <a:pt x="299" y="47"/>
                  <a:pt x="292" y="57"/>
                  <a:pt x="289" y="65"/>
                </a:cubicBezTo>
                <a:cubicBezTo>
                  <a:pt x="285" y="57"/>
                  <a:pt x="278" y="47"/>
                  <a:pt x="268" y="39"/>
                </a:cubicBezTo>
                <a:cubicBezTo>
                  <a:pt x="278" y="31"/>
                  <a:pt x="285" y="20"/>
                  <a:pt x="289" y="12"/>
                </a:cubicBezTo>
                <a:close/>
                <a:moveTo>
                  <a:pt x="379" y="77"/>
                </a:moveTo>
                <a:cubicBezTo>
                  <a:pt x="371" y="71"/>
                  <a:pt x="366" y="63"/>
                  <a:pt x="364" y="57"/>
                </a:cubicBezTo>
                <a:cubicBezTo>
                  <a:pt x="362" y="53"/>
                  <a:pt x="359" y="51"/>
                  <a:pt x="355" y="51"/>
                </a:cubicBezTo>
                <a:cubicBezTo>
                  <a:pt x="355" y="51"/>
                  <a:pt x="355" y="51"/>
                  <a:pt x="355" y="51"/>
                </a:cubicBezTo>
                <a:cubicBezTo>
                  <a:pt x="351" y="51"/>
                  <a:pt x="348" y="53"/>
                  <a:pt x="346" y="57"/>
                </a:cubicBezTo>
                <a:cubicBezTo>
                  <a:pt x="344" y="63"/>
                  <a:pt x="339" y="71"/>
                  <a:pt x="331" y="77"/>
                </a:cubicBezTo>
                <a:cubicBezTo>
                  <a:pt x="328" y="79"/>
                  <a:pt x="327" y="82"/>
                  <a:pt x="327" y="85"/>
                </a:cubicBezTo>
                <a:cubicBezTo>
                  <a:pt x="327" y="88"/>
                  <a:pt x="328" y="91"/>
                  <a:pt x="331" y="92"/>
                </a:cubicBezTo>
                <a:cubicBezTo>
                  <a:pt x="339" y="98"/>
                  <a:pt x="344" y="107"/>
                  <a:pt x="346" y="113"/>
                </a:cubicBezTo>
                <a:cubicBezTo>
                  <a:pt x="348" y="116"/>
                  <a:pt x="351" y="118"/>
                  <a:pt x="355" y="118"/>
                </a:cubicBezTo>
                <a:cubicBezTo>
                  <a:pt x="359" y="118"/>
                  <a:pt x="362" y="116"/>
                  <a:pt x="364" y="113"/>
                </a:cubicBezTo>
                <a:cubicBezTo>
                  <a:pt x="366" y="107"/>
                  <a:pt x="371" y="98"/>
                  <a:pt x="379" y="92"/>
                </a:cubicBezTo>
                <a:cubicBezTo>
                  <a:pt x="382" y="91"/>
                  <a:pt x="383" y="88"/>
                  <a:pt x="383" y="85"/>
                </a:cubicBezTo>
                <a:cubicBezTo>
                  <a:pt x="383" y="82"/>
                  <a:pt x="382" y="79"/>
                  <a:pt x="379" y="77"/>
                </a:cubicBezTo>
                <a:close/>
                <a:moveTo>
                  <a:pt x="355" y="105"/>
                </a:moveTo>
                <a:cubicBezTo>
                  <a:pt x="352" y="99"/>
                  <a:pt x="347" y="91"/>
                  <a:pt x="339" y="85"/>
                </a:cubicBezTo>
                <a:cubicBezTo>
                  <a:pt x="347" y="79"/>
                  <a:pt x="352" y="71"/>
                  <a:pt x="355" y="64"/>
                </a:cubicBezTo>
                <a:cubicBezTo>
                  <a:pt x="358" y="71"/>
                  <a:pt x="363" y="79"/>
                  <a:pt x="371" y="85"/>
                </a:cubicBezTo>
                <a:cubicBezTo>
                  <a:pt x="363" y="91"/>
                  <a:pt x="358" y="99"/>
                  <a:pt x="355" y="105"/>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TextBox 16">
            <a:extLst>
              <a:ext uri="{FF2B5EF4-FFF2-40B4-BE49-F238E27FC236}">
                <a16:creationId xmlns:a16="http://schemas.microsoft.com/office/drawing/2014/main" id="{5B66E395-7913-4B0F-E6B6-A6D0C6901EB4}"/>
              </a:ext>
            </a:extLst>
          </p:cNvPr>
          <p:cNvSpPr txBox="1"/>
          <p:nvPr/>
        </p:nvSpPr>
        <p:spPr>
          <a:xfrm>
            <a:off x="6532050" y="4643347"/>
            <a:ext cx="2128250" cy="307777"/>
          </a:xfrm>
          <a:prstGeom prst="rect">
            <a:avLst/>
          </a:prstGeom>
          <a:noFill/>
        </p:spPr>
        <p:txBody>
          <a:bodyPr wrap="square" rtlCol="0">
            <a:spAutoFit/>
          </a:bodyPr>
          <a:lstStyle/>
          <a:p>
            <a:r>
              <a:rPr lang="en-GB" sz="1400" dirty="0">
                <a:solidFill>
                  <a:schemeClr val="tx1">
                    <a:lumMod val="75000"/>
                    <a:lumOff val="25000"/>
                  </a:schemeClr>
                </a:solidFill>
                <a:latin typeface="Poppins SemiBold" panose="00000700000000000000" pitchFamily="2" charset="0"/>
                <a:cs typeface="Poppins SemiBold" panose="00000700000000000000" pitchFamily="2" charset="0"/>
              </a:rPr>
              <a:t>Subtitle here #03</a:t>
            </a:r>
          </a:p>
        </p:txBody>
      </p:sp>
      <p:sp>
        <p:nvSpPr>
          <p:cNvPr id="19" name="TextBox 18">
            <a:extLst>
              <a:ext uri="{FF2B5EF4-FFF2-40B4-BE49-F238E27FC236}">
                <a16:creationId xmlns:a16="http://schemas.microsoft.com/office/drawing/2014/main" id="{CBEF9D38-64FF-C958-E3E2-02472C5652D9}"/>
              </a:ext>
            </a:extLst>
          </p:cNvPr>
          <p:cNvSpPr txBox="1"/>
          <p:nvPr/>
        </p:nvSpPr>
        <p:spPr>
          <a:xfrm>
            <a:off x="6532050" y="4971140"/>
            <a:ext cx="2017909" cy="794898"/>
          </a:xfrm>
          <a:prstGeom prst="rect">
            <a:avLst/>
          </a:prstGeom>
          <a:noFill/>
        </p:spPr>
        <p:txBody>
          <a:bodyPr wrap="square" rtlCol="0">
            <a:spAutoFit/>
          </a:bodyPr>
          <a:lstStyle/>
          <a:p>
            <a:pPr algn="l">
              <a:lnSpc>
                <a:spcPts val="1400"/>
              </a:lnSpc>
            </a:pPr>
            <a:r>
              <a:rPr lang="en-GB" sz="800" b="0" i="0" dirty="0">
                <a:solidFill>
                  <a:schemeClr val="tx1">
                    <a:lumMod val="65000"/>
                    <a:lumOff val="35000"/>
                  </a:schemeClr>
                </a:solidFill>
                <a:effectLst/>
                <a:latin typeface="DM Sans" pitchFamily="2" charset="0"/>
                <a:cs typeface="Poppins Light" panose="00000400000000000000" pitchFamily="2" charset="0"/>
              </a:rPr>
              <a:t>Lorem ipsum </a:t>
            </a:r>
            <a:r>
              <a:rPr lang="en-GB" sz="800" b="0" i="0" dirty="0" err="1">
                <a:solidFill>
                  <a:schemeClr val="tx1">
                    <a:lumMod val="65000"/>
                    <a:lumOff val="35000"/>
                  </a:schemeClr>
                </a:solidFill>
                <a:effectLst/>
                <a:latin typeface="DM Sans" pitchFamily="2" charset="0"/>
                <a:cs typeface="Poppins Light" panose="00000400000000000000" pitchFamily="2" charset="0"/>
              </a:rPr>
              <a:t>dolor</a:t>
            </a:r>
            <a:r>
              <a:rPr lang="en-GB" sz="800" b="0" i="0" dirty="0">
                <a:solidFill>
                  <a:schemeClr val="tx1">
                    <a:lumMod val="65000"/>
                    <a:lumOff val="35000"/>
                  </a:schemeClr>
                </a:solidFill>
                <a:effectLst/>
                <a:latin typeface="DM Sans" pitchFamily="2" charset="0"/>
                <a:cs typeface="Poppins Light" panose="00000400000000000000" pitchFamily="2" charset="0"/>
              </a:rPr>
              <a:t> sit </a:t>
            </a:r>
            <a:r>
              <a:rPr lang="en-GB" sz="800" b="0" i="0" dirty="0" err="1">
                <a:solidFill>
                  <a:schemeClr val="tx1">
                    <a:lumMod val="65000"/>
                    <a:lumOff val="35000"/>
                  </a:schemeClr>
                </a:solidFill>
                <a:effectLst/>
                <a:latin typeface="DM Sans" pitchFamily="2" charset="0"/>
                <a:cs typeface="Poppins Light" panose="00000400000000000000" pitchFamily="2" charset="0"/>
              </a:rPr>
              <a:t>amet</a:t>
            </a:r>
            <a:r>
              <a:rPr lang="en-GB" sz="800" b="0" i="0" dirty="0">
                <a:solidFill>
                  <a:schemeClr val="tx1">
                    <a:lumMod val="65000"/>
                    <a:lumOff val="35000"/>
                  </a:schemeClr>
                </a:solidFill>
                <a:effectLst/>
                <a:latin typeface="DM Sans" pitchFamily="2" charset="0"/>
                <a:cs typeface="Poppins Light" panose="00000400000000000000" pitchFamily="2" charset="0"/>
              </a:rPr>
              <a:t>, </a:t>
            </a:r>
            <a:r>
              <a:rPr lang="en-GB" sz="800" b="0" i="0" dirty="0" err="1">
                <a:solidFill>
                  <a:schemeClr val="tx1">
                    <a:lumMod val="65000"/>
                    <a:lumOff val="35000"/>
                  </a:schemeClr>
                </a:solidFill>
                <a:effectLst/>
                <a:latin typeface="DM Sans" pitchFamily="2" charset="0"/>
                <a:cs typeface="Poppins Light" panose="00000400000000000000" pitchFamily="2" charset="0"/>
              </a:rPr>
              <a:t>consectetur</a:t>
            </a:r>
            <a:r>
              <a:rPr lang="en-GB" sz="800" b="0" i="0" dirty="0">
                <a:solidFill>
                  <a:schemeClr val="tx1">
                    <a:lumMod val="65000"/>
                    <a:lumOff val="35000"/>
                  </a:schemeClr>
                </a:solidFill>
                <a:effectLst/>
                <a:latin typeface="DM Sans" pitchFamily="2" charset="0"/>
                <a:cs typeface="Poppins Light" panose="00000400000000000000" pitchFamily="2" charset="0"/>
              </a:rPr>
              <a:t> </a:t>
            </a:r>
            <a:r>
              <a:rPr lang="en-GB" sz="800" b="0" i="0" dirty="0" err="1">
                <a:solidFill>
                  <a:schemeClr val="tx1">
                    <a:lumMod val="65000"/>
                    <a:lumOff val="35000"/>
                  </a:schemeClr>
                </a:solidFill>
                <a:effectLst/>
                <a:latin typeface="DM Sans" pitchFamily="2" charset="0"/>
                <a:cs typeface="Poppins Light" panose="00000400000000000000" pitchFamily="2" charset="0"/>
              </a:rPr>
              <a:t>adipiscing</a:t>
            </a:r>
            <a:r>
              <a:rPr lang="en-GB" sz="800" b="0" i="0" dirty="0">
                <a:solidFill>
                  <a:schemeClr val="tx1">
                    <a:lumMod val="65000"/>
                    <a:lumOff val="35000"/>
                  </a:schemeClr>
                </a:solidFill>
                <a:effectLst/>
                <a:latin typeface="DM Sans" pitchFamily="2" charset="0"/>
                <a:cs typeface="Poppins Light" panose="00000400000000000000" pitchFamily="2" charset="0"/>
              </a:rPr>
              <a:t> </a:t>
            </a:r>
            <a:r>
              <a:rPr lang="en-GB" sz="800" b="0" i="0" dirty="0" err="1">
                <a:solidFill>
                  <a:schemeClr val="tx1">
                    <a:lumMod val="65000"/>
                    <a:lumOff val="35000"/>
                  </a:schemeClr>
                </a:solidFill>
                <a:effectLst/>
                <a:latin typeface="DM Sans" pitchFamily="2" charset="0"/>
                <a:cs typeface="Poppins Light" panose="00000400000000000000" pitchFamily="2" charset="0"/>
              </a:rPr>
              <a:t>elit</a:t>
            </a:r>
            <a:r>
              <a:rPr lang="en-GB" sz="800" b="0" i="0" dirty="0">
                <a:solidFill>
                  <a:schemeClr val="tx1">
                    <a:lumMod val="65000"/>
                    <a:lumOff val="35000"/>
                  </a:schemeClr>
                </a:solidFill>
                <a:effectLst/>
                <a:latin typeface="DM Sans" pitchFamily="2" charset="0"/>
                <a:cs typeface="Poppins Light" panose="00000400000000000000" pitchFamily="2" charset="0"/>
              </a:rPr>
              <a:t>, </a:t>
            </a:r>
            <a:r>
              <a:rPr lang="en-GB" sz="800" b="0" i="0" dirty="0" err="1">
                <a:solidFill>
                  <a:schemeClr val="tx1">
                    <a:lumMod val="65000"/>
                    <a:lumOff val="35000"/>
                  </a:schemeClr>
                </a:solidFill>
                <a:effectLst/>
                <a:latin typeface="DM Sans" pitchFamily="2" charset="0"/>
                <a:cs typeface="Poppins Light" panose="00000400000000000000" pitchFamily="2" charset="0"/>
              </a:rPr>
              <a:t>sed</a:t>
            </a:r>
            <a:r>
              <a:rPr lang="en-GB" sz="800" b="0" i="0" dirty="0">
                <a:solidFill>
                  <a:schemeClr val="tx1">
                    <a:lumMod val="65000"/>
                    <a:lumOff val="35000"/>
                  </a:schemeClr>
                </a:solidFill>
                <a:effectLst/>
                <a:latin typeface="DM Sans" pitchFamily="2" charset="0"/>
                <a:cs typeface="Poppins Light" panose="00000400000000000000" pitchFamily="2" charset="0"/>
              </a:rPr>
              <a:t> do </a:t>
            </a:r>
            <a:r>
              <a:rPr lang="en-GB" sz="800" b="0" i="0" dirty="0" err="1">
                <a:solidFill>
                  <a:schemeClr val="tx1">
                    <a:lumMod val="65000"/>
                    <a:lumOff val="35000"/>
                  </a:schemeClr>
                </a:solidFill>
                <a:effectLst/>
                <a:latin typeface="DM Sans" pitchFamily="2" charset="0"/>
                <a:cs typeface="Poppins Light" panose="00000400000000000000" pitchFamily="2" charset="0"/>
              </a:rPr>
              <a:t>eiusmod</a:t>
            </a:r>
            <a:r>
              <a:rPr lang="en-GB" sz="800" b="0" i="0" dirty="0">
                <a:solidFill>
                  <a:schemeClr val="tx1">
                    <a:lumMod val="65000"/>
                    <a:lumOff val="35000"/>
                  </a:schemeClr>
                </a:solidFill>
                <a:effectLst/>
                <a:latin typeface="DM Sans" pitchFamily="2" charset="0"/>
                <a:cs typeface="Poppins Light" panose="00000400000000000000" pitchFamily="2" charset="0"/>
              </a:rPr>
              <a:t> </a:t>
            </a:r>
            <a:r>
              <a:rPr lang="en-GB" sz="800" b="0" i="0" dirty="0" err="1">
                <a:solidFill>
                  <a:schemeClr val="tx1">
                    <a:lumMod val="65000"/>
                    <a:lumOff val="35000"/>
                  </a:schemeClr>
                </a:solidFill>
                <a:effectLst/>
                <a:latin typeface="DM Sans" pitchFamily="2" charset="0"/>
                <a:cs typeface="Poppins Light" panose="00000400000000000000" pitchFamily="2" charset="0"/>
              </a:rPr>
              <a:t>tempor</a:t>
            </a:r>
            <a:r>
              <a:rPr lang="en-GB" sz="800" b="0" i="0" dirty="0">
                <a:solidFill>
                  <a:schemeClr val="tx1">
                    <a:lumMod val="65000"/>
                    <a:lumOff val="35000"/>
                  </a:schemeClr>
                </a:solidFill>
                <a:effectLst/>
                <a:latin typeface="DM Sans" pitchFamily="2" charset="0"/>
                <a:cs typeface="Poppins Light" panose="00000400000000000000" pitchFamily="2" charset="0"/>
              </a:rPr>
              <a:t> </a:t>
            </a:r>
            <a:r>
              <a:rPr lang="en-GB" sz="800" b="0" i="0" dirty="0" err="1">
                <a:solidFill>
                  <a:schemeClr val="tx1">
                    <a:lumMod val="65000"/>
                    <a:lumOff val="35000"/>
                  </a:schemeClr>
                </a:solidFill>
                <a:effectLst/>
                <a:latin typeface="DM Sans" pitchFamily="2" charset="0"/>
                <a:cs typeface="Poppins Light" panose="00000400000000000000" pitchFamily="2" charset="0"/>
              </a:rPr>
              <a:t>incididunt</a:t>
            </a:r>
            <a:r>
              <a:rPr lang="en-GB" sz="800" b="0" i="0" dirty="0">
                <a:solidFill>
                  <a:schemeClr val="tx1">
                    <a:lumMod val="65000"/>
                    <a:lumOff val="35000"/>
                  </a:schemeClr>
                </a:solidFill>
                <a:effectLst/>
                <a:latin typeface="DM Sans" pitchFamily="2" charset="0"/>
                <a:cs typeface="Poppins Light" panose="00000400000000000000" pitchFamily="2" charset="0"/>
              </a:rPr>
              <a:t> </a:t>
            </a:r>
            <a:r>
              <a:rPr lang="en-GB" sz="800" b="0" i="0" dirty="0" err="1">
                <a:solidFill>
                  <a:schemeClr val="tx1">
                    <a:lumMod val="65000"/>
                    <a:lumOff val="35000"/>
                  </a:schemeClr>
                </a:solidFill>
                <a:effectLst/>
                <a:latin typeface="DM Sans" pitchFamily="2" charset="0"/>
                <a:cs typeface="Poppins Light" panose="00000400000000000000" pitchFamily="2" charset="0"/>
              </a:rPr>
              <a:t>ut</a:t>
            </a:r>
            <a:r>
              <a:rPr lang="en-GB" sz="800" b="0" i="0" dirty="0">
                <a:solidFill>
                  <a:schemeClr val="tx1">
                    <a:lumMod val="65000"/>
                    <a:lumOff val="35000"/>
                  </a:schemeClr>
                </a:solidFill>
                <a:effectLst/>
                <a:latin typeface="DM Sans" pitchFamily="2" charset="0"/>
                <a:cs typeface="Poppins Light" panose="00000400000000000000" pitchFamily="2" charset="0"/>
              </a:rPr>
              <a:t> labore et dolore magna </a:t>
            </a:r>
            <a:r>
              <a:rPr lang="en-GB" sz="800" b="0" i="0" dirty="0" err="1">
                <a:solidFill>
                  <a:schemeClr val="tx1">
                    <a:lumMod val="65000"/>
                    <a:lumOff val="35000"/>
                  </a:schemeClr>
                </a:solidFill>
                <a:effectLst/>
                <a:latin typeface="DM Sans" pitchFamily="2" charset="0"/>
                <a:cs typeface="Poppins Light" panose="00000400000000000000" pitchFamily="2" charset="0"/>
              </a:rPr>
              <a:t>aliqua</a:t>
            </a:r>
            <a:r>
              <a:rPr lang="en-GB" sz="800" b="0" i="0" dirty="0">
                <a:solidFill>
                  <a:schemeClr val="tx1">
                    <a:lumMod val="65000"/>
                    <a:lumOff val="35000"/>
                  </a:schemeClr>
                </a:solidFill>
                <a:effectLst/>
                <a:latin typeface="DM Sans" pitchFamily="2" charset="0"/>
                <a:cs typeface="Poppins Light" panose="00000400000000000000" pitchFamily="2" charset="0"/>
              </a:rPr>
              <a:t>. </a:t>
            </a:r>
            <a:endParaRPr lang="en-GB" sz="800" b="0" i="0" dirty="0">
              <a:solidFill>
                <a:schemeClr val="tx1">
                  <a:lumMod val="65000"/>
                  <a:lumOff val="35000"/>
                </a:schemeClr>
              </a:solidFill>
              <a:effectLst/>
              <a:latin typeface="DM Sans" pitchFamily="2" charset="0"/>
              <a:ea typeface="Source Sans Pro Light" panose="020B0403030403020204" pitchFamily="34" charset="0"/>
              <a:cs typeface="Poppins Light" panose="00000400000000000000" pitchFamily="2" charset="0"/>
            </a:endParaRPr>
          </a:p>
        </p:txBody>
      </p:sp>
      <p:sp>
        <p:nvSpPr>
          <p:cNvPr id="28" name="Freeform 32">
            <a:extLst>
              <a:ext uri="{FF2B5EF4-FFF2-40B4-BE49-F238E27FC236}">
                <a16:creationId xmlns:a16="http://schemas.microsoft.com/office/drawing/2014/main" id="{AF73BFE6-68F2-FFDC-0752-5460610B4470}"/>
              </a:ext>
            </a:extLst>
          </p:cNvPr>
          <p:cNvSpPr>
            <a:spLocks noEditPoints="1"/>
          </p:cNvSpPr>
          <p:nvPr/>
        </p:nvSpPr>
        <p:spPr bwMode="auto">
          <a:xfrm>
            <a:off x="1925601" y="3442519"/>
            <a:ext cx="466208" cy="544471"/>
          </a:xfrm>
          <a:custGeom>
            <a:avLst/>
            <a:gdLst>
              <a:gd name="T0" fmla="*/ 65 w 137"/>
              <a:gd name="T1" fmla="*/ 100 h 160"/>
              <a:gd name="T2" fmla="*/ 65 w 137"/>
              <a:gd name="T3" fmla="*/ 88 h 160"/>
              <a:gd name="T4" fmla="*/ 85 w 137"/>
              <a:gd name="T5" fmla="*/ 84 h 160"/>
              <a:gd name="T6" fmla="*/ 73 w 137"/>
              <a:gd name="T7" fmla="*/ 81 h 160"/>
              <a:gd name="T8" fmla="*/ 69 w 137"/>
              <a:gd name="T9" fmla="*/ 71 h 160"/>
              <a:gd name="T10" fmla="*/ 66 w 137"/>
              <a:gd name="T11" fmla="*/ 81 h 160"/>
              <a:gd name="T12" fmla="*/ 51 w 137"/>
              <a:gd name="T13" fmla="*/ 94 h 160"/>
              <a:gd name="T14" fmla="*/ 74 w 137"/>
              <a:gd name="T15" fmla="*/ 108 h 160"/>
              <a:gd name="T16" fmla="*/ 74 w 137"/>
              <a:gd name="T17" fmla="*/ 120 h 160"/>
              <a:gd name="T18" fmla="*/ 54 w 137"/>
              <a:gd name="T19" fmla="*/ 124 h 160"/>
              <a:gd name="T20" fmla="*/ 66 w 137"/>
              <a:gd name="T21" fmla="*/ 128 h 160"/>
              <a:gd name="T22" fmla="*/ 69 w 137"/>
              <a:gd name="T23" fmla="*/ 137 h 160"/>
              <a:gd name="T24" fmla="*/ 73 w 137"/>
              <a:gd name="T25" fmla="*/ 128 h 160"/>
              <a:gd name="T26" fmla="*/ 87 w 137"/>
              <a:gd name="T27" fmla="*/ 114 h 160"/>
              <a:gd name="T28" fmla="*/ 129 w 137"/>
              <a:gd name="T29" fmla="*/ 92 h 160"/>
              <a:gd name="T30" fmla="*/ 90 w 137"/>
              <a:gd name="T31" fmla="*/ 43 h 160"/>
              <a:gd name="T32" fmla="*/ 106 w 137"/>
              <a:gd name="T33" fmla="*/ 7 h 160"/>
              <a:gd name="T34" fmla="*/ 79 w 137"/>
              <a:gd name="T35" fmla="*/ 3 h 160"/>
              <a:gd name="T36" fmla="*/ 69 w 137"/>
              <a:gd name="T37" fmla="*/ 5 h 160"/>
              <a:gd name="T38" fmla="*/ 28 w 137"/>
              <a:gd name="T39" fmla="*/ 10 h 160"/>
              <a:gd name="T40" fmla="*/ 47 w 137"/>
              <a:gd name="T41" fmla="*/ 43 h 160"/>
              <a:gd name="T42" fmla="*/ 7 w 137"/>
              <a:gd name="T43" fmla="*/ 92 h 160"/>
              <a:gd name="T44" fmla="*/ 30 w 137"/>
              <a:gd name="T45" fmla="*/ 160 h 160"/>
              <a:gd name="T46" fmla="*/ 137 w 137"/>
              <a:gd name="T47" fmla="*/ 129 h 160"/>
              <a:gd name="T48" fmla="*/ 37 w 137"/>
              <a:gd name="T49" fmla="*/ 13 h 160"/>
              <a:gd name="T50" fmla="*/ 66 w 137"/>
              <a:gd name="T51" fmla="*/ 12 h 160"/>
              <a:gd name="T52" fmla="*/ 81 w 137"/>
              <a:gd name="T53" fmla="*/ 11 h 160"/>
              <a:gd name="T54" fmla="*/ 98 w 137"/>
              <a:gd name="T55" fmla="*/ 10 h 160"/>
              <a:gd name="T56" fmla="*/ 54 w 137"/>
              <a:gd name="T57" fmla="*/ 39 h 160"/>
              <a:gd name="T58" fmla="*/ 106 w 137"/>
              <a:gd name="T59" fmla="*/ 152 h 160"/>
              <a:gd name="T60" fmla="*/ 7 w 137"/>
              <a:gd name="T61" fmla="*/ 129 h 160"/>
              <a:gd name="T62" fmla="*/ 54 w 137"/>
              <a:gd name="T63" fmla="*/ 48 h 160"/>
              <a:gd name="T64" fmla="*/ 106 w 137"/>
              <a:gd name="T65" fmla="*/ 69 h 160"/>
              <a:gd name="T66" fmla="*/ 106 w 137"/>
              <a:gd name="T67" fmla="*/ 15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7" h="160">
                <a:moveTo>
                  <a:pt x="74" y="100"/>
                </a:moveTo>
                <a:cubicBezTo>
                  <a:pt x="65" y="100"/>
                  <a:pt x="65" y="100"/>
                  <a:pt x="65" y="100"/>
                </a:cubicBezTo>
                <a:cubicBezTo>
                  <a:pt x="61" y="100"/>
                  <a:pt x="59" y="97"/>
                  <a:pt x="59" y="94"/>
                </a:cubicBezTo>
                <a:cubicBezTo>
                  <a:pt x="59" y="91"/>
                  <a:pt x="61" y="88"/>
                  <a:pt x="65" y="88"/>
                </a:cubicBezTo>
                <a:cubicBezTo>
                  <a:pt x="81" y="88"/>
                  <a:pt x="81" y="88"/>
                  <a:pt x="81" y="88"/>
                </a:cubicBezTo>
                <a:cubicBezTo>
                  <a:pt x="83" y="88"/>
                  <a:pt x="85" y="86"/>
                  <a:pt x="85" y="84"/>
                </a:cubicBezTo>
                <a:cubicBezTo>
                  <a:pt x="85" y="82"/>
                  <a:pt x="83" y="81"/>
                  <a:pt x="81" y="81"/>
                </a:cubicBezTo>
                <a:cubicBezTo>
                  <a:pt x="73" y="81"/>
                  <a:pt x="73" y="81"/>
                  <a:pt x="73" y="81"/>
                </a:cubicBezTo>
                <a:cubicBezTo>
                  <a:pt x="73" y="75"/>
                  <a:pt x="73" y="75"/>
                  <a:pt x="73" y="75"/>
                </a:cubicBezTo>
                <a:cubicBezTo>
                  <a:pt x="73" y="72"/>
                  <a:pt x="71" y="71"/>
                  <a:pt x="69" y="71"/>
                </a:cubicBezTo>
                <a:cubicBezTo>
                  <a:pt x="67" y="71"/>
                  <a:pt x="66" y="72"/>
                  <a:pt x="66" y="75"/>
                </a:cubicBezTo>
                <a:cubicBezTo>
                  <a:pt x="66" y="81"/>
                  <a:pt x="66" y="81"/>
                  <a:pt x="66" y="81"/>
                </a:cubicBezTo>
                <a:cubicBezTo>
                  <a:pt x="65" y="81"/>
                  <a:pt x="65" y="81"/>
                  <a:pt x="65" y="81"/>
                </a:cubicBezTo>
                <a:cubicBezTo>
                  <a:pt x="57" y="81"/>
                  <a:pt x="51" y="86"/>
                  <a:pt x="51" y="94"/>
                </a:cubicBezTo>
                <a:cubicBezTo>
                  <a:pt x="51" y="101"/>
                  <a:pt x="57" y="108"/>
                  <a:pt x="65" y="108"/>
                </a:cubicBezTo>
                <a:cubicBezTo>
                  <a:pt x="74" y="108"/>
                  <a:pt x="74" y="108"/>
                  <a:pt x="74" y="108"/>
                </a:cubicBezTo>
                <a:cubicBezTo>
                  <a:pt x="77" y="108"/>
                  <a:pt x="80" y="111"/>
                  <a:pt x="80" y="114"/>
                </a:cubicBezTo>
                <a:cubicBezTo>
                  <a:pt x="80" y="117"/>
                  <a:pt x="77" y="120"/>
                  <a:pt x="74" y="120"/>
                </a:cubicBezTo>
                <a:cubicBezTo>
                  <a:pt x="57" y="120"/>
                  <a:pt x="57" y="120"/>
                  <a:pt x="57" y="120"/>
                </a:cubicBezTo>
                <a:cubicBezTo>
                  <a:pt x="56" y="120"/>
                  <a:pt x="54" y="121"/>
                  <a:pt x="54" y="124"/>
                </a:cubicBezTo>
                <a:cubicBezTo>
                  <a:pt x="54" y="127"/>
                  <a:pt x="56" y="128"/>
                  <a:pt x="57" y="128"/>
                </a:cubicBezTo>
                <a:cubicBezTo>
                  <a:pt x="66" y="128"/>
                  <a:pt x="66" y="128"/>
                  <a:pt x="66" y="128"/>
                </a:cubicBezTo>
                <a:cubicBezTo>
                  <a:pt x="66" y="134"/>
                  <a:pt x="66" y="134"/>
                  <a:pt x="66" y="134"/>
                </a:cubicBezTo>
                <a:cubicBezTo>
                  <a:pt x="66" y="136"/>
                  <a:pt x="67" y="137"/>
                  <a:pt x="69" y="137"/>
                </a:cubicBezTo>
                <a:cubicBezTo>
                  <a:pt x="71" y="137"/>
                  <a:pt x="73" y="136"/>
                  <a:pt x="73" y="134"/>
                </a:cubicBezTo>
                <a:cubicBezTo>
                  <a:pt x="73" y="128"/>
                  <a:pt x="73" y="128"/>
                  <a:pt x="73" y="128"/>
                </a:cubicBezTo>
                <a:cubicBezTo>
                  <a:pt x="74" y="128"/>
                  <a:pt x="74" y="128"/>
                  <a:pt x="74" y="128"/>
                </a:cubicBezTo>
                <a:cubicBezTo>
                  <a:pt x="81" y="128"/>
                  <a:pt x="87" y="121"/>
                  <a:pt x="87" y="114"/>
                </a:cubicBezTo>
                <a:cubicBezTo>
                  <a:pt x="87" y="106"/>
                  <a:pt x="81" y="100"/>
                  <a:pt x="74" y="100"/>
                </a:cubicBezTo>
                <a:close/>
                <a:moveTo>
                  <a:pt x="129" y="92"/>
                </a:moveTo>
                <a:cubicBezTo>
                  <a:pt x="125" y="82"/>
                  <a:pt x="119" y="72"/>
                  <a:pt x="112" y="64"/>
                </a:cubicBezTo>
                <a:cubicBezTo>
                  <a:pt x="103" y="53"/>
                  <a:pt x="94" y="46"/>
                  <a:pt x="90" y="43"/>
                </a:cubicBezTo>
                <a:cubicBezTo>
                  <a:pt x="107" y="11"/>
                  <a:pt x="107" y="11"/>
                  <a:pt x="107" y="11"/>
                </a:cubicBezTo>
                <a:cubicBezTo>
                  <a:pt x="107" y="9"/>
                  <a:pt x="107" y="7"/>
                  <a:pt x="106" y="7"/>
                </a:cubicBezTo>
                <a:cubicBezTo>
                  <a:pt x="101" y="2"/>
                  <a:pt x="96" y="0"/>
                  <a:pt x="91" y="0"/>
                </a:cubicBezTo>
                <a:cubicBezTo>
                  <a:pt x="87" y="0"/>
                  <a:pt x="82" y="2"/>
                  <a:pt x="79" y="3"/>
                </a:cubicBezTo>
                <a:cubicBezTo>
                  <a:pt x="75" y="4"/>
                  <a:pt x="73" y="6"/>
                  <a:pt x="70" y="6"/>
                </a:cubicBezTo>
                <a:cubicBezTo>
                  <a:pt x="70" y="6"/>
                  <a:pt x="70" y="6"/>
                  <a:pt x="69" y="5"/>
                </a:cubicBezTo>
                <a:cubicBezTo>
                  <a:pt x="60" y="2"/>
                  <a:pt x="54" y="1"/>
                  <a:pt x="49" y="1"/>
                </a:cubicBezTo>
                <a:cubicBezTo>
                  <a:pt x="41" y="1"/>
                  <a:pt x="35" y="3"/>
                  <a:pt x="28" y="10"/>
                </a:cubicBezTo>
                <a:cubicBezTo>
                  <a:pt x="28" y="12"/>
                  <a:pt x="28" y="13"/>
                  <a:pt x="28" y="15"/>
                </a:cubicBezTo>
                <a:cubicBezTo>
                  <a:pt x="47" y="43"/>
                  <a:pt x="47" y="43"/>
                  <a:pt x="47" y="43"/>
                </a:cubicBezTo>
                <a:cubicBezTo>
                  <a:pt x="42" y="46"/>
                  <a:pt x="33" y="53"/>
                  <a:pt x="25" y="64"/>
                </a:cubicBezTo>
                <a:cubicBezTo>
                  <a:pt x="18" y="72"/>
                  <a:pt x="12" y="82"/>
                  <a:pt x="7" y="92"/>
                </a:cubicBezTo>
                <a:cubicBezTo>
                  <a:pt x="2" y="103"/>
                  <a:pt x="0" y="116"/>
                  <a:pt x="0" y="129"/>
                </a:cubicBezTo>
                <a:cubicBezTo>
                  <a:pt x="0" y="146"/>
                  <a:pt x="13" y="160"/>
                  <a:pt x="30" y="160"/>
                </a:cubicBezTo>
                <a:cubicBezTo>
                  <a:pt x="106" y="160"/>
                  <a:pt x="106" y="160"/>
                  <a:pt x="106" y="160"/>
                </a:cubicBezTo>
                <a:cubicBezTo>
                  <a:pt x="123" y="160"/>
                  <a:pt x="137" y="146"/>
                  <a:pt x="137" y="129"/>
                </a:cubicBezTo>
                <a:cubicBezTo>
                  <a:pt x="137" y="116"/>
                  <a:pt x="134" y="103"/>
                  <a:pt x="129" y="92"/>
                </a:cubicBezTo>
                <a:close/>
                <a:moveTo>
                  <a:pt x="37" y="13"/>
                </a:moveTo>
                <a:cubicBezTo>
                  <a:pt x="41" y="10"/>
                  <a:pt x="44" y="8"/>
                  <a:pt x="49" y="8"/>
                </a:cubicBezTo>
                <a:cubicBezTo>
                  <a:pt x="54" y="8"/>
                  <a:pt x="59" y="10"/>
                  <a:pt x="66" y="12"/>
                </a:cubicBezTo>
                <a:cubicBezTo>
                  <a:pt x="67" y="13"/>
                  <a:pt x="69" y="13"/>
                  <a:pt x="70" y="13"/>
                </a:cubicBezTo>
                <a:cubicBezTo>
                  <a:pt x="75" y="13"/>
                  <a:pt x="78" y="12"/>
                  <a:pt x="81" y="11"/>
                </a:cubicBezTo>
                <a:cubicBezTo>
                  <a:pt x="86" y="9"/>
                  <a:pt x="88" y="7"/>
                  <a:pt x="91" y="7"/>
                </a:cubicBezTo>
                <a:cubicBezTo>
                  <a:pt x="93" y="7"/>
                  <a:pt x="96" y="8"/>
                  <a:pt x="98" y="10"/>
                </a:cubicBezTo>
                <a:cubicBezTo>
                  <a:pt x="82" y="39"/>
                  <a:pt x="82" y="39"/>
                  <a:pt x="82" y="39"/>
                </a:cubicBezTo>
                <a:cubicBezTo>
                  <a:pt x="54" y="39"/>
                  <a:pt x="54" y="39"/>
                  <a:pt x="54" y="39"/>
                </a:cubicBezTo>
                <a:lnTo>
                  <a:pt x="37" y="13"/>
                </a:lnTo>
                <a:close/>
                <a:moveTo>
                  <a:pt x="106" y="152"/>
                </a:moveTo>
                <a:cubicBezTo>
                  <a:pt x="30" y="152"/>
                  <a:pt x="30" y="152"/>
                  <a:pt x="30" y="152"/>
                </a:cubicBezTo>
                <a:cubicBezTo>
                  <a:pt x="18" y="152"/>
                  <a:pt x="7" y="142"/>
                  <a:pt x="7" y="129"/>
                </a:cubicBezTo>
                <a:cubicBezTo>
                  <a:pt x="7" y="108"/>
                  <a:pt x="15" y="87"/>
                  <a:pt x="31" y="69"/>
                </a:cubicBezTo>
                <a:cubicBezTo>
                  <a:pt x="40" y="57"/>
                  <a:pt x="50" y="50"/>
                  <a:pt x="54" y="48"/>
                </a:cubicBezTo>
                <a:cubicBezTo>
                  <a:pt x="83" y="48"/>
                  <a:pt x="83" y="48"/>
                  <a:pt x="83" y="48"/>
                </a:cubicBezTo>
                <a:cubicBezTo>
                  <a:pt x="86" y="50"/>
                  <a:pt x="96" y="57"/>
                  <a:pt x="106" y="69"/>
                </a:cubicBezTo>
                <a:cubicBezTo>
                  <a:pt x="121" y="87"/>
                  <a:pt x="129" y="108"/>
                  <a:pt x="129" y="129"/>
                </a:cubicBezTo>
                <a:cubicBezTo>
                  <a:pt x="129" y="142"/>
                  <a:pt x="118" y="152"/>
                  <a:pt x="106" y="152"/>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TextBox 28">
            <a:extLst>
              <a:ext uri="{FF2B5EF4-FFF2-40B4-BE49-F238E27FC236}">
                <a16:creationId xmlns:a16="http://schemas.microsoft.com/office/drawing/2014/main" id="{FFD8E6E9-9B6B-81A1-E92C-0880058530B4}"/>
              </a:ext>
            </a:extLst>
          </p:cNvPr>
          <p:cNvSpPr txBox="1"/>
          <p:nvPr/>
        </p:nvSpPr>
        <p:spPr>
          <a:xfrm>
            <a:off x="9009869" y="4643347"/>
            <a:ext cx="2128250" cy="307777"/>
          </a:xfrm>
          <a:prstGeom prst="rect">
            <a:avLst/>
          </a:prstGeom>
          <a:noFill/>
        </p:spPr>
        <p:txBody>
          <a:bodyPr wrap="square" rtlCol="0">
            <a:spAutoFit/>
          </a:bodyPr>
          <a:lstStyle/>
          <a:p>
            <a:r>
              <a:rPr lang="en-GB" sz="1400" dirty="0">
                <a:solidFill>
                  <a:schemeClr val="tx1">
                    <a:lumMod val="75000"/>
                    <a:lumOff val="25000"/>
                  </a:schemeClr>
                </a:solidFill>
                <a:latin typeface="Poppins SemiBold" panose="00000700000000000000" pitchFamily="2" charset="0"/>
                <a:cs typeface="Poppins SemiBold" panose="00000700000000000000" pitchFamily="2" charset="0"/>
              </a:rPr>
              <a:t>Subtitle here #04</a:t>
            </a:r>
          </a:p>
        </p:txBody>
      </p:sp>
      <p:sp>
        <p:nvSpPr>
          <p:cNvPr id="30" name="TextBox 29">
            <a:extLst>
              <a:ext uri="{FF2B5EF4-FFF2-40B4-BE49-F238E27FC236}">
                <a16:creationId xmlns:a16="http://schemas.microsoft.com/office/drawing/2014/main" id="{7478B8A8-D119-576D-BE33-F418AC90F941}"/>
              </a:ext>
            </a:extLst>
          </p:cNvPr>
          <p:cNvSpPr txBox="1"/>
          <p:nvPr/>
        </p:nvSpPr>
        <p:spPr>
          <a:xfrm>
            <a:off x="9009869" y="4971140"/>
            <a:ext cx="1846459" cy="974434"/>
          </a:xfrm>
          <a:prstGeom prst="rect">
            <a:avLst/>
          </a:prstGeom>
          <a:noFill/>
        </p:spPr>
        <p:txBody>
          <a:bodyPr wrap="square" rtlCol="0">
            <a:spAutoFit/>
          </a:bodyPr>
          <a:lstStyle/>
          <a:p>
            <a:pPr algn="l">
              <a:lnSpc>
                <a:spcPts val="1400"/>
              </a:lnSpc>
            </a:pPr>
            <a:r>
              <a:rPr lang="en-GB" sz="800" b="0" i="0" dirty="0">
                <a:solidFill>
                  <a:schemeClr val="tx1">
                    <a:lumMod val="65000"/>
                    <a:lumOff val="35000"/>
                  </a:schemeClr>
                </a:solidFill>
                <a:effectLst/>
                <a:latin typeface="DM Sans" pitchFamily="2" charset="0"/>
                <a:cs typeface="Poppins Light" panose="00000400000000000000" pitchFamily="2" charset="0"/>
              </a:rPr>
              <a:t>Lorem ipsum </a:t>
            </a:r>
            <a:r>
              <a:rPr lang="en-GB" sz="800" b="0" i="0" dirty="0" err="1">
                <a:solidFill>
                  <a:schemeClr val="tx1">
                    <a:lumMod val="65000"/>
                    <a:lumOff val="35000"/>
                  </a:schemeClr>
                </a:solidFill>
                <a:effectLst/>
                <a:latin typeface="DM Sans" pitchFamily="2" charset="0"/>
                <a:cs typeface="Poppins Light" panose="00000400000000000000" pitchFamily="2" charset="0"/>
              </a:rPr>
              <a:t>dolor</a:t>
            </a:r>
            <a:r>
              <a:rPr lang="en-GB" sz="800" b="0" i="0" dirty="0">
                <a:solidFill>
                  <a:schemeClr val="tx1">
                    <a:lumMod val="65000"/>
                    <a:lumOff val="35000"/>
                  </a:schemeClr>
                </a:solidFill>
                <a:effectLst/>
                <a:latin typeface="DM Sans" pitchFamily="2" charset="0"/>
                <a:cs typeface="Poppins Light" panose="00000400000000000000" pitchFamily="2" charset="0"/>
              </a:rPr>
              <a:t> sit </a:t>
            </a:r>
            <a:r>
              <a:rPr lang="en-GB" sz="800" b="0" i="0" dirty="0" err="1">
                <a:solidFill>
                  <a:schemeClr val="tx1">
                    <a:lumMod val="65000"/>
                    <a:lumOff val="35000"/>
                  </a:schemeClr>
                </a:solidFill>
                <a:effectLst/>
                <a:latin typeface="DM Sans" pitchFamily="2" charset="0"/>
                <a:cs typeface="Poppins Light" panose="00000400000000000000" pitchFamily="2" charset="0"/>
              </a:rPr>
              <a:t>amet</a:t>
            </a:r>
            <a:r>
              <a:rPr lang="en-GB" sz="800" b="0" i="0" dirty="0">
                <a:solidFill>
                  <a:schemeClr val="tx1">
                    <a:lumMod val="65000"/>
                    <a:lumOff val="35000"/>
                  </a:schemeClr>
                </a:solidFill>
                <a:effectLst/>
                <a:latin typeface="DM Sans" pitchFamily="2" charset="0"/>
                <a:cs typeface="Poppins Light" panose="00000400000000000000" pitchFamily="2" charset="0"/>
              </a:rPr>
              <a:t>, </a:t>
            </a:r>
            <a:r>
              <a:rPr lang="en-GB" sz="800" b="0" i="0" dirty="0" err="1">
                <a:solidFill>
                  <a:schemeClr val="tx1">
                    <a:lumMod val="65000"/>
                    <a:lumOff val="35000"/>
                  </a:schemeClr>
                </a:solidFill>
                <a:effectLst/>
                <a:latin typeface="DM Sans" pitchFamily="2" charset="0"/>
                <a:cs typeface="Poppins Light" panose="00000400000000000000" pitchFamily="2" charset="0"/>
              </a:rPr>
              <a:t>consectetur</a:t>
            </a:r>
            <a:r>
              <a:rPr lang="en-GB" sz="800" b="0" i="0" dirty="0">
                <a:solidFill>
                  <a:schemeClr val="tx1">
                    <a:lumMod val="65000"/>
                    <a:lumOff val="35000"/>
                  </a:schemeClr>
                </a:solidFill>
                <a:effectLst/>
                <a:latin typeface="DM Sans" pitchFamily="2" charset="0"/>
                <a:cs typeface="Poppins Light" panose="00000400000000000000" pitchFamily="2" charset="0"/>
              </a:rPr>
              <a:t> </a:t>
            </a:r>
            <a:r>
              <a:rPr lang="en-GB" sz="800" b="0" i="0" dirty="0" err="1">
                <a:solidFill>
                  <a:schemeClr val="tx1">
                    <a:lumMod val="65000"/>
                    <a:lumOff val="35000"/>
                  </a:schemeClr>
                </a:solidFill>
                <a:effectLst/>
                <a:latin typeface="DM Sans" pitchFamily="2" charset="0"/>
                <a:cs typeface="Poppins Light" panose="00000400000000000000" pitchFamily="2" charset="0"/>
              </a:rPr>
              <a:t>adipiscing</a:t>
            </a:r>
            <a:r>
              <a:rPr lang="en-GB" sz="800" b="0" i="0" dirty="0">
                <a:solidFill>
                  <a:schemeClr val="tx1">
                    <a:lumMod val="65000"/>
                    <a:lumOff val="35000"/>
                  </a:schemeClr>
                </a:solidFill>
                <a:effectLst/>
                <a:latin typeface="DM Sans" pitchFamily="2" charset="0"/>
                <a:cs typeface="Poppins Light" panose="00000400000000000000" pitchFamily="2" charset="0"/>
              </a:rPr>
              <a:t> </a:t>
            </a:r>
            <a:r>
              <a:rPr lang="en-GB" sz="800" b="0" i="0" dirty="0" err="1">
                <a:solidFill>
                  <a:schemeClr val="tx1">
                    <a:lumMod val="65000"/>
                    <a:lumOff val="35000"/>
                  </a:schemeClr>
                </a:solidFill>
                <a:effectLst/>
                <a:latin typeface="DM Sans" pitchFamily="2" charset="0"/>
                <a:cs typeface="Poppins Light" panose="00000400000000000000" pitchFamily="2" charset="0"/>
              </a:rPr>
              <a:t>elit</a:t>
            </a:r>
            <a:r>
              <a:rPr lang="en-GB" sz="800" b="0" i="0" dirty="0">
                <a:solidFill>
                  <a:schemeClr val="tx1">
                    <a:lumMod val="65000"/>
                    <a:lumOff val="35000"/>
                  </a:schemeClr>
                </a:solidFill>
                <a:effectLst/>
                <a:latin typeface="DM Sans" pitchFamily="2" charset="0"/>
                <a:cs typeface="Poppins Light" panose="00000400000000000000" pitchFamily="2" charset="0"/>
              </a:rPr>
              <a:t>, </a:t>
            </a:r>
            <a:r>
              <a:rPr lang="en-GB" sz="800" b="0" i="0" dirty="0" err="1">
                <a:solidFill>
                  <a:schemeClr val="tx1">
                    <a:lumMod val="65000"/>
                    <a:lumOff val="35000"/>
                  </a:schemeClr>
                </a:solidFill>
                <a:effectLst/>
                <a:latin typeface="DM Sans" pitchFamily="2" charset="0"/>
                <a:cs typeface="Poppins Light" panose="00000400000000000000" pitchFamily="2" charset="0"/>
              </a:rPr>
              <a:t>sed</a:t>
            </a:r>
            <a:r>
              <a:rPr lang="en-GB" sz="800" b="0" i="0" dirty="0">
                <a:solidFill>
                  <a:schemeClr val="tx1">
                    <a:lumMod val="65000"/>
                    <a:lumOff val="35000"/>
                  </a:schemeClr>
                </a:solidFill>
                <a:effectLst/>
                <a:latin typeface="DM Sans" pitchFamily="2" charset="0"/>
                <a:cs typeface="Poppins Light" panose="00000400000000000000" pitchFamily="2" charset="0"/>
              </a:rPr>
              <a:t> do </a:t>
            </a:r>
            <a:r>
              <a:rPr lang="en-GB" sz="800" b="0" i="0" dirty="0" err="1">
                <a:solidFill>
                  <a:schemeClr val="tx1">
                    <a:lumMod val="65000"/>
                    <a:lumOff val="35000"/>
                  </a:schemeClr>
                </a:solidFill>
                <a:effectLst/>
                <a:latin typeface="DM Sans" pitchFamily="2" charset="0"/>
                <a:cs typeface="Poppins Light" panose="00000400000000000000" pitchFamily="2" charset="0"/>
              </a:rPr>
              <a:t>eiusmod</a:t>
            </a:r>
            <a:r>
              <a:rPr lang="en-GB" sz="800" b="0" i="0" dirty="0">
                <a:solidFill>
                  <a:schemeClr val="tx1">
                    <a:lumMod val="65000"/>
                    <a:lumOff val="35000"/>
                  </a:schemeClr>
                </a:solidFill>
                <a:effectLst/>
                <a:latin typeface="DM Sans" pitchFamily="2" charset="0"/>
                <a:cs typeface="Poppins Light" panose="00000400000000000000" pitchFamily="2" charset="0"/>
              </a:rPr>
              <a:t> </a:t>
            </a:r>
            <a:r>
              <a:rPr lang="en-GB" sz="800" b="0" i="0" dirty="0" err="1">
                <a:solidFill>
                  <a:schemeClr val="tx1">
                    <a:lumMod val="65000"/>
                    <a:lumOff val="35000"/>
                  </a:schemeClr>
                </a:solidFill>
                <a:effectLst/>
                <a:latin typeface="DM Sans" pitchFamily="2" charset="0"/>
                <a:cs typeface="Poppins Light" panose="00000400000000000000" pitchFamily="2" charset="0"/>
              </a:rPr>
              <a:t>tempor</a:t>
            </a:r>
            <a:r>
              <a:rPr lang="en-GB" sz="800" b="0" i="0" dirty="0">
                <a:solidFill>
                  <a:schemeClr val="tx1">
                    <a:lumMod val="65000"/>
                    <a:lumOff val="35000"/>
                  </a:schemeClr>
                </a:solidFill>
                <a:effectLst/>
                <a:latin typeface="DM Sans" pitchFamily="2" charset="0"/>
                <a:cs typeface="Poppins Light" panose="00000400000000000000" pitchFamily="2" charset="0"/>
              </a:rPr>
              <a:t> </a:t>
            </a:r>
            <a:r>
              <a:rPr lang="en-GB" sz="800" b="0" i="0" dirty="0" err="1">
                <a:solidFill>
                  <a:schemeClr val="tx1">
                    <a:lumMod val="65000"/>
                    <a:lumOff val="35000"/>
                  </a:schemeClr>
                </a:solidFill>
                <a:effectLst/>
                <a:latin typeface="DM Sans" pitchFamily="2" charset="0"/>
                <a:cs typeface="Poppins Light" panose="00000400000000000000" pitchFamily="2" charset="0"/>
              </a:rPr>
              <a:t>incididunt</a:t>
            </a:r>
            <a:r>
              <a:rPr lang="en-GB" sz="800" b="0" i="0" dirty="0">
                <a:solidFill>
                  <a:schemeClr val="tx1">
                    <a:lumMod val="65000"/>
                    <a:lumOff val="35000"/>
                  </a:schemeClr>
                </a:solidFill>
                <a:effectLst/>
                <a:latin typeface="DM Sans" pitchFamily="2" charset="0"/>
                <a:cs typeface="Poppins Light" panose="00000400000000000000" pitchFamily="2" charset="0"/>
              </a:rPr>
              <a:t> </a:t>
            </a:r>
            <a:r>
              <a:rPr lang="en-GB" sz="800" b="0" i="0" dirty="0" err="1">
                <a:solidFill>
                  <a:schemeClr val="tx1">
                    <a:lumMod val="65000"/>
                    <a:lumOff val="35000"/>
                  </a:schemeClr>
                </a:solidFill>
                <a:effectLst/>
                <a:latin typeface="DM Sans" pitchFamily="2" charset="0"/>
                <a:cs typeface="Poppins Light" panose="00000400000000000000" pitchFamily="2" charset="0"/>
              </a:rPr>
              <a:t>ut</a:t>
            </a:r>
            <a:r>
              <a:rPr lang="en-GB" sz="800" b="0" i="0" dirty="0">
                <a:solidFill>
                  <a:schemeClr val="tx1">
                    <a:lumMod val="65000"/>
                    <a:lumOff val="35000"/>
                  </a:schemeClr>
                </a:solidFill>
                <a:effectLst/>
                <a:latin typeface="DM Sans" pitchFamily="2" charset="0"/>
                <a:cs typeface="Poppins Light" panose="00000400000000000000" pitchFamily="2" charset="0"/>
              </a:rPr>
              <a:t> labore et dolore magna </a:t>
            </a:r>
            <a:r>
              <a:rPr lang="en-GB" sz="800" b="0" i="0" dirty="0" err="1">
                <a:solidFill>
                  <a:schemeClr val="tx1">
                    <a:lumMod val="65000"/>
                    <a:lumOff val="35000"/>
                  </a:schemeClr>
                </a:solidFill>
                <a:effectLst/>
                <a:latin typeface="DM Sans" pitchFamily="2" charset="0"/>
                <a:cs typeface="Poppins Light" panose="00000400000000000000" pitchFamily="2" charset="0"/>
              </a:rPr>
              <a:t>aliqua</a:t>
            </a:r>
            <a:r>
              <a:rPr lang="en-GB" sz="800" b="0" i="0" dirty="0">
                <a:solidFill>
                  <a:schemeClr val="tx1">
                    <a:lumMod val="65000"/>
                    <a:lumOff val="35000"/>
                  </a:schemeClr>
                </a:solidFill>
                <a:effectLst/>
                <a:latin typeface="DM Sans" pitchFamily="2" charset="0"/>
                <a:cs typeface="Poppins Light" panose="00000400000000000000" pitchFamily="2" charset="0"/>
              </a:rPr>
              <a:t>. Ut </a:t>
            </a:r>
            <a:r>
              <a:rPr lang="en-GB" sz="800" b="0" i="0" dirty="0" err="1">
                <a:solidFill>
                  <a:schemeClr val="tx1">
                    <a:lumMod val="65000"/>
                    <a:lumOff val="35000"/>
                  </a:schemeClr>
                </a:solidFill>
                <a:effectLst/>
                <a:latin typeface="DM Sans" pitchFamily="2" charset="0"/>
                <a:cs typeface="Poppins Light" panose="00000400000000000000" pitchFamily="2" charset="0"/>
              </a:rPr>
              <a:t>enim</a:t>
            </a:r>
            <a:r>
              <a:rPr lang="en-GB" sz="800" b="0" i="0" dirty="0">
                <a:solidFill>
                  <a:schemeClr val="tx1">
                    <a:lumMod val="65000"/>
                    <a:lumOff val="35000"/>
                  </a:schemeClr>
                </a:solidFill>
                <a:effectLst/>
                <a:latin typeface="DM Sans" pitchFamily="2" charset="0"/>
                <a:cs typeface="Poppins Light" panose="00000400000000000000" pitchFamily="2" charset="0"/>
              </a:rPr>
              <a:t> add be ad</a:t>
            </a:r>
            <a:endParaRPr lang="en-GB" sz="800" b="0" i="0" dirty="0">
              <a:solidFill>
                <a:schemeClr val="tx1">
                  <a:lumMod val="65000"/>
                  <a:lumOff val="35000"/>
                </a:schemeClr>
              </a:solidFill>
              <a:effectLst/>
              <a:latin typeface="DM Sans" pitchFamily="2" charset="0"/>
              <a:ea typeface="Source Sans Pro Light" panose="020B0403030403020204" pitchFamily="34" charset="0"/>
              <a:cs typeface="Poppins Light" panose="00000400000000000000" pitchFamily="2" charset="0"/>
            </a:endParaRPr>
          </a:p>
        </p:txBody>
      </p:sp>
    </p:spTree>
    <p:extLst>
      <p:ext uri="{BB962C8B-B14F-4D97-AF65-F5344CB8AC3E}">
        <p14:creationId xmlns:p14="http://schemas.microsoft.com/office/powerpoint/2010/main" val="26186623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4F3CD8D0-10F8-85A1-F233-2CEEC5363AAE}"/>
              </a:ext>
            </a:extLst>
          </p:cNvPr>
          <p:cNvSpPr/>
          <p:nvPr/>
        </p:nvSpPr>
        <p:spPr>
          <a:xfrm>
            <a:off x="855407" y="855409"/>
            <a:ext cx="10481186" cy="5147184"/>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A0C91420-BC49-33F4-1FAB-08A2EA15A0C4}"/>
              </a:ext>
            </a:extLst>
          </p:cNvPr>
          <p:cNvSpPr txBox="1"/>
          <p:nvPr/>
        </p:nvSpPr>
        <p:spPr>
          <a:xfrm>
            <a:off x="6359977" y="1647744"/>
            <a:ext cx="4324896" cy="3093154"/>
          </a:xfrm>
          <a:prstGeom prst="rect">
            <a:avLst/>
          </a:prstGeom>
          <a:noFill/>
        </p:spPr>
        <p:txBody>
          <a:bodyPr wrap="square" lIns="0" tIns="0" rIns="0" bIns="0" rtlCol="0">
            <a:spAutoFit/>
          </a:bodyPr>
          <a:lstStyle/>
          <a:p>
            <a:pPr>
              <a:lnSpc>
                <a:spcPts val="4000"/>
              </a:lnSpc>
            </a:pPr>
            <a:r>
              <a:rPr lang="en-US" sz="4000" dirty="0">
                <a:solidFill>
                  <a:schemeClr val="tx1">
                    <a:lumMod val="85000"/>
                    <a:lumOff val="15000"/>
                  </a:schemeClr>
                </a:solidFill>
                <a:latin typeface="Poppins Medium" panose="00000600000000000000" pitchFamily="2" charset="0"/>
                <a:cs typeface="Poppins Medium" panose="00000600000000000000" pitchFamily="2" charset="0"/>
              </a:rPr>
              <a:t>People who know what they’re talking about, don’t need PowerPoint.</a:t>
            </a:r>
          </a:p>
        </p:txBody>
      </p:sp>
      <p:cxnSp>
        <p:nvCxnSpPr>
          <p:cNvPr id="3" name="Straight Connector 2">
            <a:extLst>
              <a:ext uri="{FF2B5EF4-FFF2-40B4-BE49-F238E27FC236}">
                <a16:creationId xmlns:a16="http://schemas.microsoft.com/office/drawing/2014/main" id="{E2FA4E7B-6126-089B-2CCB-44DBB91F2931}"/>
              </a:ext>
            </a:extLst>
          </p:cNvPr>
          <p:cNvCxnSpPr>
            <a:cxnSpLocks/>
          </p:cNvCxnSpPr>
          <p:nvPr/>
        </p:nvCxnSpPr>
        <p:spPr>
          <a:xfrm flipV="1">
            <a:off x="4152168" y="0"/>
            <a:ext cx="0" cy="1349829"/>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6" name="Freeform 5">
            <a:extLst>
              <a:ext uri="{FF2B5EF4-FFF2-40B4-BE49-F238E27FC236}">
                <a16:creationId xmlns:a16="http://schemas.microsoft.com/office/drawing/2014/main" id="{4B62D60B-124A-5F5D-B0C9-97C2CF45F250}"/>
              </a:ext>
            </a:extLst>
          </p:cNvPr>
          <p:cNvSpPr>
            <a:spLocks noEditPoints="1"/>
          </p:cNvSpPr>
          <p:nvPr/>
        </p:nvSpPr>
        <p:spPr bwMode="auto">
          <a:xfrm>
            <a:off x="9588451" y="4222177"/>
            <a:ext cx="472347" cy="417905"/>
          </a:xfrm>
          <a:custGeom>
            <a:avLst/>
            <a:gdLst>
              <a:gd name="T0" fmla="*/ 805 w 2962"/>
              <a:gd name="T1" fmla="*/ 1288 h 2621"/>
              <a:gd name="T2" fmla="*/ 635 w 2962"/>
              <a:gd name="T3" fmla="*/ 1136 h 2621"/>
              <a:gd name="T4" fmla="*/ 456 w 2962"/>
              <a:gd name="T5" fmla="*/ 1136 h 2621"/>
              <a:gd name="T6" fmla="*/ 139 w 2962"/>
              <a:gd name="T7" fmla="*/ 969 h 2621"/>
              <a:gd name="T8" fmla="*/ 0 w 2962"/>
              <a:gd name="T9" fmla="*/ 595 h 2621"/>
              <a:gd name="T10" fmla="*/ 179 w 2962"/>
              <a:gd name="T11" fmla="*/ 171 h 2621"/>
              <a:gd name="T12" fmla="*/ 626 w 2962"/>
              <a:gd name="T13" fmla="*/ 0 h 2621"/>
              <a:gd name="T14" fmla="*/ 1132 w 2962"/>
              <a:gd name="T15" fmla="*/ 246 h 2621"/>
              <a:gd name="T16" fmla="*/ 1333 w 2962"/>
              <a:gd name="T17" fmla="*/ 876 h 2621"/>
              <a:gd name="T18" fmla="*/ 778 w 2962"/>
              <a:gd name="T19" fmla="*/ 2344 h 2621"/>
              <a:gd name="T20" fmla="*/ 420 w 2962"/>
              <a:gd name="T21" fmla="*/ 2621 h 2621"/>
              <a:gd name="T22" fmla="*/ 241 w 2962"/>
              <a:gd name="T23" fmla="*/ 2442 h 2621"/>
              <a:gd name="T24" fmla="*/ 340 w 2962"/>
              <a:gd name="T25" fmla="*/ 2245 h 2621"/>
              <a:gd name="T26" fmla="*/ 662 w 2962"/>
              <a:gd name="T27" fmla="*/ 1726 h 2621"/>
              <a:gd name="T28" fmla="*/ 805 w 2962"/>
              <a:gd name="T29" fmla="*/ 1288 h 2621"/>
              <a:gd name="T30" fmla="*/ 2425 w 2962"/>
              <a:gd name="T31" fmla="*/ 1288 h 2621"/>
              <a:gd name="T32" fmla="*/ 2264 w 2962"/>
              <a:gd name="T33" fmla="*/ 1136 h 2621"/>
              <a:gd name="T34" fmla="*/ 2085 w 2962"/>
              <a:gd name="T35" fmla="*/ 1136 h 2621"/>
              <a:gd name="T36" fmla="*/ 1758 w 2962"/>
              <a:gd name="T37" fmla="*/ 969 h 2621"/>
              <a:gd name="T38" fmla="*/ 1619 w 2962"/>
              <a:gd name="T39" fmla="*/ 595 h 2621"/>
              <a:gd name="T40" fmla="*/ 1798 w 2962"/>
              <a:gd name="T41" fmla="*/ 171 h 2621"/>
              <a:gd name="T42" fmla="*/ 2246 w 2962"/>
              <a:gd name="T43" fmla="*/ 0 h 2621"/>
              <a:gd name="T44" fmla="*/ 2760 w 2962"/>
              <a:gd name="T45" fmla="*/ 246 h 2621"/>
              <a:gd name="T46" fmla="*/ 2962 w 2962"/>
              <a:gd name="T47" fmla="*/ 876 h 2621"/>
              <a:gd name="T48" fmla="*/ 2398 w 2962"/>
              <a:gd name="T49" fmla="*/ 2344 h 2621"/>
              <a:gd name="T50" fmla="*/ 2040 w 2962"/>
              <a:gd name="T51" fmla="*/ 2621 h 2621"/>
              <a:gd name="T52" fmla="*/ 1870 w 2962"/>
              <a:gd name="T53" fmla="*/ 2442 h 2621"/>
              <a:gd name="T54" fmla="*/ 1968 w 2962"/>
              <a:gd name="T55" fmla="*/ 2245 h 2621"/>
              <a:gd name="T56" fmla="*/ 2282 w 2962"/>
              <a:gd name="T57" fmla="*/ 1726 h 2621"/>
              <a:gd name="T58" fmla="*/ 2425 w 2962"/>
              <a:gd name="T59" fmla="*/ 1288 h 2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962" h="2621">
                <a:moveTo>
                  <a:pt x="805" y="1288"/>
                </a:moveTo>
                <a:cubicBezTo>
                  <a:pt x="805" y="1193"/>
                  <a:pt x="748" y="1142"/>
                  <a:pt x="635" y="1136"/>
                </a:cubicBezTo>
                <a:cubicBezTo>
                  <a:pt x="456" y="1136"/>
                  <a:pt x="456" y="1136"/>
                  <a:pt x="456" y="1136"/>
                </a:cubicBezTo>
                <a:cubicBezTo>
                  <a:pt x="337" y="1130"/>
                  <a:pt x="231" y="1074"/>
                  <a:pt x="139" y="969"/>
                </a:cubicBezTo>
                <a:cubicBezTo>
                  <a:pt x="46" y="864"/>
                  <a:pt x="0" y="739"/>
                  <a:pt x="0" y="595"/>
                </a:cubicBezTo>
                <a:cubicBezTo>
                  <a:pt x="0" y="426"/>
                  <a:pt x="59" y="285"/>
                  <a:pt x="179" y="171"/>
                </a:cubicBezTo>
                <a:cubicBezTo>
                  <a:pt x="298" y="57"/>
                  <a:pt x="447" y="0"/>
                  <a:pt x="626" y="0"/>
                </a:cubicBezTo>
                <a:cubicBezTo>
                  <a:pt x="829" y="0"/>
                  <a:pt x="998" y="82"/>
                  <a:pt x="1132" y="246"/>
                </a:cubicBezTo>
                <a:cubicBezTo>
                  <a:pt x="1266" y="410"/>
                  <a:pt x="1333" y="620"/>
                  <a:pt x="1333" y="876"/>
                </a:cubicBezTo>
                <a:cubicBezTo>
                  <a:pt x="1333" y="1366"/>
                  <a:pt x="1148" y="1855"/>
                  <a:pt x="778" y="2344"/>
                </a:cubicBezTo>
                <a:cubicBezTo>
                  <a:pt x="641" y="2529"/>
                  <a:pt x="522" y="2621"/>
                  <a:pt x="420" y="2621"/>
                </a:cubicBezTo>
                <a:cubicBezTo>
                  <a:pt x="301" y="2621"/>
                  <a:pt x="241" y="2562"/>
                  <a:pt x="241" y="2442"/>
                </a:cubicBezTo>
                <a:cubicBezTo>
                  <a:pt x="241" y="2395"/>
                  <a:pt x="274" y="2329"/>
                  <a:pt x="340" y="2245"/>
                </a:cubicBezTo>
                <a:cubicBezTo>
                  <a:pt x="459" y="2096"/>
                  <a:pt x="567" y="1923"/>
                  <a:pt x="662" y="1726"/>
                </a:cubicBezTo>
                <a:cubicBezTo>
                  <a:pt x="757" y="1530"/>
                  <a:pt x="805" y="1383"/>
                  <a:pt x="805" y="1288"/>
                </a:cubicBezTo>
                <a:close/>
                <a:moveTo>
                  <a:pt x="2425" y="1288"/>
                </a:moveTo>
                <a:cubicBezTo>
                  <a:pt x="2425" y="1193"/>
                  <a:pt x="2371" y="1142"/>
                  <a:pt x="2264" y="1136"/>
                </a:cubicBezTo>
                <a:cubicBezTo>
                  <a:pt x="2085" y="1136"/>
                  <a:pt x="2085" y="1136"/>
                  <a:pt x="2085" y="1136"/>
                </a:cubicBezTo>
                <a:cubicBezTo>
                  <a:pt x="1959" y="1130"/>
                  <a:pt x="1851" y="1074"/>
                  <a:pt x="1758" y="969"/>
                </a:cubicBezTo>
                <a:cubicBezTo>
                  <a:pt x="1666" y="864"/>
                  <a:pt x="1619" y="739"/>
                  <a:pt x="1619" y="595"/>
                </a:cubicBezTo>
                <a:cubicBezTo>
                  <a:pt x="1619" y="426"/>
                  <a:pt x="1679" y="285"/>
                  <a:pt x="1798" y="171"/>
                </a:cubicBezTo>
                <a:cubicBezTo>
                  <a:pt x="1918" y="57"/>
                  <a:pt x="2067" y="0"/>
                  <a:pt x="2246" y="0"/>
                </a:cubicBezTo>
                <a:cubicBezTo>
                  <a:pt x="2454" y="0"/>
                  <a:pt x="2626" y="82"/>
                  <a:pt x="2760" y="246"/>
                </a:cubicBezTo>
                <a:cubicBezTo>
                  <a:pt x="2894" y="410"/>
                  <a:pt x="2962" y="620"/>
                  <a:pt x="2962" y="876"/>
                </a:cubicBezTo>
                <a:cubicBezTo>
                  <a:pt x="2962" y="1360"/>
                  <a:pt x="2774" y="1849"/>
                  <a:pt x="2398" y="2344"/>
                </a:cubicBezTo>
                <a:cubicBezTo>
                  <a:pt x="2255" y="2529"/>
                  <a:pt x="2135" y="2621"/>
                  <a:pt x="2040" y="2621"/>
                </a:cubicBezTo>
                <a:cubicBezTo>
                  <a:pt x="1927" y="2621"/>
                  <a:pt x="1870" y="2562"/>
                  <a:pt x="1870" y="2442"/>
                </a:cubicBezTo>
                <a:cubicBezTo>
                  <a:pt x="1870" y="2395"/>
                  <a:pt x="1903" y="2329"/>
                  <a:pt x="1968" y="2245"/>
                </a:cubicBezTo>
                <a:cubicBezTo>
                  <a:pt x="2082" y="2096"/>
                  <a:pt x="2186" y="1923"/>
                  <a:pt x="2282" y="1726"/>
                </a:cubicBezTo>
                <a:cubicBezTo>
                  <a:pt x="2377" y="1530"/>
                  <a:pt x="2425" y="1383"/>
                  <a:pt x="2425" y="1288"/>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solidFill>
                <a:schemeClr val="accent1"/>
              </a:solidFill>
            </a:endParaRPr>
          </a:p>
        </p:txBody>
      </p:sp>
      <p:sp>
        <p:nvSpPr>
          <p:cNvPr id="17" name="Freeform 6">
            <a:extLst>
              <a:ext uri="{FF2B5EF4-FFF2-40B4-BE49-F238E27FC236}">
                <a16:creationId xmlns:a16="http://schemas.microsoft.com/office/drawing/2014/main" id="{74CEA41A-451B-7159-81C0-6031938096BD}"/>
              </a:ext>
            </a:extLst>
          </p:cNvPr>
          <p:cNvSpPr>
            <a:spLocks noEditPoints="1"/>
          </p:cNvSpPr>
          <p:nvPr/>
        </p:nvSpPr>
        <p:spPr bwMode="auto">
          <a:xfrm>
            <a:off x="5660224" y="1647744"/>
            <a:ext cx="472347" cy="417905"/>
          </a:xfrm>
          <a:custGeom>
            <a:avLst/>
            <a:gdLst>
              <a:gd name="T0" fmla="*/ 2157 w 2962"/>
              <a:gd name="T1" fmla="*/ 1333 h 2621"/>
              <a:gd name="T2" fmla="*/ 2327 w 2962"/>
              <a:gd name="T3" fmla="*/ 1485 h 2621"/>
              <a:gd name="T4" fmla="*/ 2506 w 2962"/>
              <a:gd name="T5" fmla="*/ 1485 h 2621"/>
              <a:gd name="T6" fmla="*/ 2823 w 2962"/>
              <a:gd name="T7" fmla="*/ 1652 h 2621"/>
              <a:gd name="T8" fmla="*/ 2962 w 2962"/>
              <a:gd name="T9" fmla="*/ 2026 h 2621"/>
              <a:gd name="T10" fmla="*/ 2783 w 2962"/>
              <a:gd name="T11" fmla="*/ 2450 h 2621"/>
              <a:gd name="T12" fmla="*/ 2336 w 2962"/>
              <a:gd name="T13" fmla="*/ 2621 h 2621"/>
              <a:gd name="T14" fmla="*/ 1830 w 2962"/>
              <a:gd name="T15" fmla="*/ 2375 h 2621"/>
              <a:gd name="T16" fmla="*/ 1629 w 2962"/>
              <a:gd name="T17" fmla="*/ 1745 h 2621"/>
              <a:gd name="T18" fmla="*/ 2184 w 2962"/>
              <a:gd name="T19" fmla="*/ 277 h 2621"/>
              <a:gd name="T20" fmla="*/ 2542 w 2962"/>
              <a:gd name="T21" fmla="*/ 0 h 2621"/>
              <a:gd name="T22" fmla="*/ 2720 w 2962"/>
              <a:gd name="T23" fmla="*/ 179 h 2621"/>
              <a:gd name="T24" fmla="*/ 2622 w 2962"/>
              <a:gd name="T25" fmla="*/ 376 h 2621"/>
              <a:gd name="T26" fmla="*/ 2300 w 2962"/>
              <a:gd name="T27" fmla="*/ 895 h 2621"/>
              <a:gd name="T28" fmla="*/ 2157 w 2962"/>
              <a:gd name="T29" fmla="*/ 1333 h 2621"/>
              <a:gd name="T30" fmla="*/ 537 w 2962"/>
              <a:gd name="T31" fmla="*/ 1333 h 2621"/>
              <a:gd name="T32" fmla="*/ 698 w 2962"/>
              <a:gd name="T33" fmla="*/ 1485 h 2621"/>
              <a:gd name="T34" fmla="*/ 877 w 2962"/>
              <a:gd name="T35" fmla="*/ 1485 h 2621"/>
              <a:gd name="T36" fmla="*/ 1204 w 2962"/>
              <a:gd name="T37" fmla="*/ 1652 h 2621"/>
              <a:gd name="T38" fmla="*/ 1343 w 2962"/>
              <a:gd name="T39" fmla="*/ 2026 h 2621"/>
              <a:gd name="T40" fmla="*/ 1164 w 2962"/>
              <a:gd name="T41" fmla="*/ 2450 h 2621"/>
              <a:gd name="T42" fmla="*/ 716 w 2962"/>
              <a:gd name="T43" fmla="*/ 2621 h 2621"/>
              <a:gd name="T44" fmla="*/ 202 w 2962"/>
              <a:gd name="T45" fmla="*/ 2375 h 2621"/>
              <a:gd name="T46" fmla="*/ 0 w 2962"/>
              <a:gd name="T47" fmla="*/ 1745 h 2621"/>
              <a:gd name="T48" fmla="*/ 564 w 2962"/>
              <a:gd name="T49" fmla="*/ 277 h 2621"/>
              <a:gd name="T50" fmla="*/ 922 w 2962"/>
              <a:gd name="T51" fmla="*/ 0 h 2621"/>
              <a:gd name="T52" fmla="*/ 1092 w 2962"/>
              <a:gd name="T53" fmla="*/ 179 h 2621"/>
              <a:gd name="T54" fmla="*/ 994 w 2962"/>
              <a:gd name="T55" fmla="*/ 376 h 2621"/>
              <a:gd name="T56" fmla="*/ 680 w 2962"/>
              <a:gd name="T57" fmla="*/ 895 h 2621"/>
              <a:gd name="T58" fmla="*/ 537 w 2962"/>
              <a:gd name="T59" fmla="*/ 1333 h 2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962" h="2621">
                <a:moveTo>
                  <a:pt x="2157" y="1333"/>
                </a:moveTo>
                <a:cubicBezTo>
                  <a:pt x="2157" y="1428"/>
                  <a:pt x="2214" y="1479"/>
                  <a:pt x="2327" y="1485"/>
                </a:cubicBezTo>
                <a:cubicBezTo>
                  <a:pt x="2506" y="1485"/>
                  <a:pt x="2506" y="1485"/>
                  <a:pt x="2506" y="1485"/>
                </a:cubicBezTo>
                <a:cubicBezTo>
                  <a:pt x="2625" y="1491"/>
                  <a:pt x="2731" y="1547"/>
                  <a:pt x="2823" y="1652"/>
                </a:cubicBezTo>
                <a:cubicBezTo>
                  <a:pt x="2916" y="1757"/>
                  <a:pt x="2962" y="1882"/>
                  <a:pt x="2962" y="2026"/>
                </a:cubicBezTo>
                <a:cubicBezTo>
                  <a:pt x="2962" y="2194"/>
                  <a:pt x="2902" y="2336"/>
                  <a:pt x="2783" y="2450"/>
                </a:cubicBezTo>
                <a:cubicBezTo>
                  <a:pt x="2664" y="2564"/>
                  <a:pt x="2515" y="2621"/>
                  <a:pt x="2336" y="2621"/>
                </a:cubicBezTo>
                <a:cubicBezTo>
                  <a:pt x="2133" y="2621"/>
                  <a:pt x="1964" y="2539"/>
                  <a:pt x="1830" y="2375"/>
                </a:cubicBezTo>
                <a:cubicBezTo>
                  <a:pt x="1696" y="2211"/>
                  <a:pt x="1629" y="2001"/>
                  <a:pt x="1629" y="1745"/>
                </a:cubicBezTo>
                <a:cubicBezTo>
                  <a:pt x="1629" y="1255"/>
                  <a:pt x="1814" y="766"/>
                  <a:pt x="2184" y="277"/>
                </a:cubicBezTo>
                <a:cubicBezTo>
                  <a:pt x="2321" y="92"/>
                  <a:pt x="2440" y="0"/>
                  <a:pt x="2542" y="0"/>
                </a:cubicBezTo>
                <a:cubicBezTo>
                  <a:pt x="2661" y="0"/>
                  <a:pt x="2720" y="59"/>
                  <a:pt x="2720" y="179"/>
                </a:cubicBezTo>
                <a:cubicBezTo>
                  <a:pt x="2720" y="226"/>
                  <a:pt x="2688" y="292"/>
                  <a:pt x="2622" y="376"/>
                </a:cubicBezTo>
                <a:cubicBezTo>
                  <a:pt x="2503" y="525"/>
                  <a:pt x="2395" y="698"/>
                  <a:pt x="2300" y="895"/>
                </a:cubicBezTo>
                <a:cubicBezTo>
                  <a:pt x="2205" y="1091"/>
                  <a:pt x="2157" y="1237"/>
                  <a:pt x="2157" y="1333"/>
                </a:cubicBezTo>
                <a:close/>
                <a:moveTo>
                  <a:pt x="537" y="1333"/>
                </a:moveTo>
                <a:cubicBezTo>
                  <a:pt x="537" y="1428"/>
                  <a:pt x="591" y="1479"/>
                  <a:pt x="698" y="1485"/>
                </a:cubicBezTo>
                <a:cubicBezTo>
                  <a:pt x="877" y="1485"/>
                  <a:pt x="877" y="1485"/>
                  <a:pt x="877" y="1485"/>
                </a:cubicBezTo>
                <a:cubicBezTo>
                  <a:pt x="1003" y="1491"/>
                  <a:pt x="1111" y="1547"/>
                  <a:pt x="1204" y="1652"/>
                </a:cubicBezTo>
                <a:cubicBezTo>
                  <a:pt x="1296" y="1757"/>
                  <a:pt x="1343" y="1882"/>
                  <a:pt x="1343" y="2026"/>
                </a:cubicBezTo>
                <a:cubicBezTo>
                  <a:pt x="1343" y="2194"/>
                  <a:pt x="1283" y="2336"/>
                  <a:pt x="1164" y="2450"/>
                </a:cubicBezTo>
                <a:cubicBezTo>
                  <a:pt x="1044" y="2564"/>
                  <a:pt x="895" y="2621"/>
                  <a:pt x="716" y="2621"/>
                </a:cubicBezTo>
                <a:cubicBezTo>
                  <a:pt x="508" y="2621"/>
                  <a:pt x="336" y="2539"/>
                  <a:pt x="202" y="2375"/>
                </a:cubicBezTo>
                <a:cubicBezTo>
                  <a:pt x="68" y="2211"/>
                  <a:pt x="0" y="2001"/>
                  <a:pt x="0" y="1745"/>
                </a:cubicBezTo>
                <a:cubicBezTo>
                  <a:pt x="0" y="1261"/>
                  <a:pt x="188" y="772"/>
                  <a:pt x="564" y="277"/>
                </a:cubicBezTo>
                <a:cubicBezTo>
                  <a:pt x="707" y="92"/>
                  <a:pt x="827" y="0"/>
                  <a:pt x="922" y="0"/>
                </a:cubicBezTo>
                <a:cubicBezTo>
                  <a:pt x="1035" y="0"/>
                  <a:pt x="1092" y="59"/>
                  <a:pt x="1092" y="179"/>
                </a:cubicBezTo>
                <a:cubicBezTo>
                  <a:pt x="1092" y="226"/>
                  <a:pt x="1059" y="292"/>
                  <a:pt x="994" y="376"/>
                </a:cubicBezTo>
                <a:cubicBezTo>
                  <a:pt x="880" y="525"/>
                  <a:pt x="776" y="698"/>
                  <a:pt x="680" y="895"/>
                </a:cubicBezTo>
                <a:cubicBezTo>
                  <a:pt x="585" y="1091"/>
                  <a:pt x="537" y="1237"/>
                  <a:pt x="537" y="1333"/>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solidFill>
                <a:schemeClr val="accent1"/>
              </a:solidFill>
            </a:endParaRPr>
          </a:p>
        </p:txBody>
      </p:sp>
      <p:cxnSp>
        <p:nvCxnSpPr>
          <p:cNvPr id="36" name="Straight Connector 35">
            <a:extLst>
              <a:ext uri="{FF2B5EF4-FFF2-40B4-BE49-F238E27FC236}">
                <a16:creationId xmlns:a16="http://schemas.microsoft.com/office/drawing/2014/main" id="{B2646B96-F121-3422-17D6-9B8DBDB8C0B6}"/>
              </a:ext>
            </a:extLst>
          </p:cNvPr>
          <p:cNvCxnSpPr>
            <a:cxnSpLocks/>
          </p:cNvCxnSpPr>
          <p:nvPr/>
        </p:nvCxnSpPr>
        <p:spPr>
          <a:xfrm flipV="1">
            <a:off x="4152168" y="3730171"/>
            <a:ext cx="0" cy="3127829"/>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FEA2623B-E91A-EF69-5733-16DB322055AE}"/>
              </a:ext>
            </a:extLst>
          </p:cNvPr>
          <p:cNvSpPr>
            <a:spLocks noGrp="1"/>
          </p:cNvSpPr>
          <p:nvPr>
            <p:ph type="pic" sz="quarter" idx="10"/>
          </p:nvPr>
        </p:nvSpPr>
        <p:spPr/>
      </p:sp>
    </p:spTree>
    <p:extLst>
      <p:ext uri="{BB962C8B-B14F-4D97-AF65-F5344CB8AC3E}">
        <p14:creationId xmlns:p14="http://schemas.microsoft.com/office/powerpoint/2010/main" val="24148977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334FC87-6874-9B23-A2B0-29FCCEF15E5D}"/>
              </a:ext>
            </a:extLst>
          </p:cNvPr>
          <p:cNvSpPr/>
          <p:nvPr/>
        </p:nvSpPr>
        <p:spPr>
          <a:xfrm>
            <a:off x="0" y="2728687"/>
            <a:ext cx="12192000" cy="412931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8AA0D5CD-3F44-AAAA-E34A-A356AEEC9246}"/>
              </a:ext>
            </a:extLst>
          </p:cNvPr>
          <p:cNvSpPr txBox="1"/>
          <p:nvPr/>
        </p:nvSpPr>
        <p:spPr>
          <a:xfrm>
            <a:off x="1217379" y="4396645"/>
            <a:ext cx="1723571" cy="605294"/>
          </a:xfrm>
          <a:prstGeom prst="rect">
            <a:avLst/>
          </a:prstGeom>
          <a:noFill/>
        </p:spPr>
        <p:txBody>
          <a:bodyPr wrap="square" rtlCol="0">
            <a:spAutoFit/>
          </a:bodyPr>
          <a:lstStyle/>
          <a:p>
            <a:pPr algn="ctr">
              <a:lnSpc>
                <a:spcPts val="2000"/>
              </a:lnSpc>
            </a:pPr>
            <a:r>
              <a:rPr lang="en-US" sz="1700" dirty="0">
                <a:solidFill>
                  <a:schemeClr val="bg1"/>
                </a:solidFill>
                <a:latin typeface="Poppins SemiBold" panose="00000700000000000000" pitchFamily="2" charset="0"/>
                <a:cs typeface="Poppins SemiBold" panose="00000700000000000000" pitchFamily="2" charset="0"/>
              </a:rPr>
              <a:t>Plan &amp;</a:t>
            </a:r>
          </a:p>
          <a:p>
            <a:pPr algn="ctr">
              <a:lnSpc>
                <a:spcPts val="2000"/>
              </a:lnSpc>
            </a:pPr>
            <a:r>
              <a:rPr lang="en-US" sz="1700" dirty="0">
                <a:solidFill>
                  <a:schemeClr val="bg1"/>
                </a:solidFill>
                <a:latin typeface="Poppins SemiBold" panose="00000700000000000000" pitchFamily="2" charset="0"/>
                <a:cs typeface="Poppins SemiBold" panose="00000700000000000000" pitchFamily="2" charset="0"/>
              </a:rPr>
              <a:t>Creative!</a:t>
            </a:r>
          </a:p>
        </p:txBody>
      </p:sp>
      <p:sp>
        <p:nvSpPr>
          <p:cNvPr id="5" name="TextBox 4">
            <a:extLst>
              <a:ext uri="{FF2B5EF4-FFF2-40B4-BE49-F238E27FC236}">
                <a16:creationId xmlns:a16="http://schemas.microsoft.com/office/drawing/2014/main" id="{7B130F23-A78C-1F2C-5258-EBAC7DAD3333}"/>
              </a:ext>
            </a:extLst>
          </p:cNvPr>
          <p:cNvSpPr txBox="1"/>
          <p:nvPr/>
        </p:nvSpPr>
        <p:spPr>
          <a:xfrm>
            <a:off x="3704920" y="4410139"/>
            <a:ext cx="2094444" cy="605294"/>
          </a:xfrm>
          <a:prstGeom prst="rect">
            <a:avLst/>
          </a:prstGeom>
          <a:noFill/>
        </p:spPr>
        <p:txBody>
          <a:bodyPr wrap="square" rtlCol="0">
            <a:spAutoFit/>
          </a:bodyPr>
          <a:lstStyle/>
          <a:p>
            <a:pPr algn="ctr">
              <a:lnSpc>
                <a:spcPts val="2000"/>
              </a:lnSpc>
            </a:pPr>
            <a:r>
              <a:rPr lang="en-US" sz="1700" dirty="0">
                <a:solidFill>
                  <a:schemeClr val="bg1"/>
                </a:solidFill>
                <a:latin typeface="Poppins SemiBold" panose="00000700000000000000" pitchFamily="2" charset="0"/>
                <a:cs typeface="Poppins SemiBold" panose="00000700000000000000" pitchFamily="2" charset="0"/>
              </a:rPr>
              <a:t>Build a</a:t>
            </a:r>
          </a:p>
          <a:p>
            <a:pPr algn="ctr">
              <a:lnSpc>
                <a:spcPts val="2000"/>
              </a:lnSpc>
            </a:pPr>
            <a:r>
              <a:rPr lang="en-US" sz="1700" dirty="0">
                <a:solidFill>
                  <a:schemeClr val="bg1"/>
                </a:solidFill>
                <a:latin typeface="Poppins SemiBold" panose="00000700000000000000" pitchFamily="2" charset="0"/>
                <a:cs typeface="Poppins SemiBold" panose="00000700000000000000" pitchFamily="2" charset="0"/>
              </a:rPr>
              <a:t>Skilled team</a:t>
            </a:r>
          </a:p>
        </p:txBody>
      </p:sp>
      <p:sp>
        <p:nvSpPr>
          <p:cNvPr id="6" name="TextBox 5">
            <a:extLst>
              <a:ext uri="{FF2B5EF4-FFF2-40B4-BE49-F238E27FC236}">
                <a16:creationId xmlns:a16="http://schemas.microsoft.com/office/drawing/2014/main" id="{5FCBC139-0FE1-AD03-6AC6-8E5BB7089CF3}"/>
              </a:ext>
            </a:extLst>
          </p:cNvPr>
          <p:cNvSpPr txBox="1"/>
          <p:nvPr/>
        </p:nvSpPr>
        <p:spPr>
          <a:xfrm>
            <a:off x="6377898" y="4410139"/>
            <a:ext cx="2094444" cy="605294"/>
          </a:xfrm>
          <a:prstGeom prst="rect">
            <a:avLst/>
          </a:prstGeom>
          <a:noFill/>
        </p:spPr>
        <p:txBody>
          <a:bodyPr wrap="square" rtlCol="0">
            <a:spAutoFit/>
          </a:bodyPr>
          <a:lstStyle/>
          <a:p>
            <a:pPr algn="ctr">
              <a:lnSpc>
                <a:spcPts val="2000"/>
              </a:lnSpc>
            </a:pPr>
            <a:r>
              <a:rPr lang="en-US" sz="1700" dirty="0">
                <a:solidFill>
                  <a:schemeClr val="bg1"/>
                </a:solidFill>
                <a:latin typeface="Poppins SemiBold" panose="00000700000000000000" pitchFamily="2" charset="0"/>
                <a:cs typeface="Poppins SemiBold" panose="00000700000000000000" pitchFamily="2" charset="0"/>
              </a:rPr>
              <a:t>Make quality</a:t>
            </a:r>
          </a:p>
          <a:p>
            <a:pPr algn="ctr">
              <a:lnSpc>
                <a:spcPts val="2000"/>
              </a:lnSpc>
            </a:pPr>
            <a:r>
              <a:rPr lang="en-US" sz="1700" dirty="0">
                <a:solidFill>
                  <a:schemeClr val="bg1"/>
                </a:solidFill>
                <a:latin typeface="Poppins SemiBold" panose="00000700000000000000" pitchFamily="2" charset="0"/>
                <a:cs typeface="Poppins SemiBold" panose="00000700000000000000" pitchFamily="2" charset="0"/>
              </a:rPr>
              <a:t>Products</a:t>
            </a:r>
          </a:p>
        </p:txBody>
      </p:sp>
      <p:sp>
        <p:nvSpPr>
          <p:cNvPr id="7" name="TextBox 6">
            <a:extLst>
              <a:ext uri="{FF2B5EF4-FFF2-40B4-BE49-F238E27FC236}">
                <a16:creationId xmlns:a16="http://schemas.microsoft.com/office/drawing/2014/main" id="{F9B826E0-F0CD-EEC0-050A-87C7F0E1B838}"/>
              </a:ext>
            </a:extLst>
          </p:cNvPr>
          <p:cNvSpPr txBox="1"/>
          <p:nvPr/>
        </p:nvSpPr>
        <p:spPr>
          <a:xfrm>
            <a:off x="9043204" y="4410139"/>
            <a:ext cx="2094444" cy="605294"/>
          </a:xfrm>
          <a:prstGeom prst="rect">
            <a:avLst/>
          </a:prstGeom>
          <a:noFill/>
        </p:spPr>
        <p:txBody>
          <a:bodyPr wrap="square" rtlCol="0">
            <a:spAutoFit/>
          </a:bodyPr>
          <a:lstStyle/>
          <a:p>
            <a:pPr algn="ctr">
              <a:lnSpc>
                <a:spcPts val="2000"/>
              </a:lnSpc>
            </a:pPr>
            <a:r>
              <a:rPr lang="en-US" sz="1700" dirty="0">
                <a:solidFill>
                  <a:schemeClr val="bg1"/>
                </a:solidFill>
                <a:latin typeface="Poppins SemiBold" panose="00000700000000000000" pitchFamily="2" charset="0"/>
                <a:cs typeface="Poppins SemiBold" panose="00000700000000000000" pitchFamily="2" charset="0"/>
              </a:rPr>
              <a:t>Publish</a:t>
            </a:r>
          </a:p>
          <a:p>
            <a:pPr algn="ctr">
              <a:lnSpc>
                <a:spcPts val="2000"/>
              </a:lnSpc>
            </a:pPr>
            <a:r>
              <a:rPr lang="en-US" sz="1700" dirty="0">
                <a:solidFill>
                  <a:schemeClr val="bg1"/>
                </a:solidFill>
                <a:latin typeface="Poppins SemiBold" panose="00000700000000000000" pitchFamily="2" charset="0"/>
                <a:cs typeface="Poppins SemiBold" panose="00000700000000000000" pitchFamily="2" charset="0"/>
              </a:rPr>
              <a:t>Worldwide!</a:t>
            </a:r>
          </a:p>
        </p:txBody>
      </p:sp>
      <p:sp>
        <p:nvSpPr>
          <p:cNvPr id="8" name="Oval 7">
            <a:extLst>
              <a:ext uri="{FF2B5EF4-FFF2-40B4-BE49-F238E27FC236}">
                <a16:creationId xmlns:a16="http://schemas.microsoft.com/office/drawing/2014/main" id="{38E99FF9-398D-521E-23E0-30C0DA2D51F2}"/>
              </a:ext>
            </a:extLst>
          </p:cNvPr>
          <p:cNvSpPr/>
          <p:nvPr/>
        </p:nvSpPr>
        <p:spPr>
          <a:xfrm>
            <a:off x="1898336" y="5096575"/>
            <a:ext cx="361656" cy="3616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19B89AEC-3109-8D9C-B150-8F81A1D267DD}"/>
              </a:ext>
            </a:extLst>
          </p:cNvPr>
          <p:cNvSpPr txBox="1"/>
          <p:nvPr/>
        </p:nvSpPr>
        <p:spPr>
          <a:xfrm>
            <a:off x="1972626" y="5148657"/>
            <a:ext cx="213076" cy="292388"/>
          </a:xfrm>
          <a:prstGeom prst="rect">
            <a:avLst/>
          </a:prstGeom>
          <a:noFill/>
        </p:spPr>
        <p:txBody>
          <a:bodyPr wrap="square" rtlCol="0">
            <a:spAutoFit/>
          </a:bodyPr>
          <a:lstStyle/>
          <a:p>
            <a:pPr algn="ctr"/>
            <a:r>
              <a:rPr lang="en-US" sz="1300" dirty="0">
                <a:latin typeface="Poppins "/>
                <a:cs typeface="Poppins Light" panose="00000400000000000000" pitchFamily="2" charset="0"/>
              </a:rPr>
              <a:t>1</a:t>
            </a:r>
          </a:p>
        </p:txBody>
      </p:sp>
      <p:sp>
        <p:nvSpPr>
          <p:cNvPr id="10" name="Oval 9">
            <a:extLst>
              <a:ext uri="{FF2B5EF4-FFF2-40B4-BE49-F238E27FC236}">
                <a16:creationId xmlns:a16="http://schemas.microsoft.com/office/drawing/2014/main" id="{CE9827F2-30CC-8339-72D2-8E0200CA34FB}"/>
              </a:ext>
            </a:extLst>
          </p:cNvPr>
          <p:cNvSpPr/>
          <p:nvPr/>
        </p:nvSpPr>
        <p:spPr>
          <a:xfrm>
            <a:off x="4571314" y="5096575"/>
            <a:ext cx="361656" cy="3616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BBAA13B9-F951-6306-E672-C703632D374C}"/>
              </a:ext>
            </a:extLst>
          </p:cNvPr>
          <p:cNvSpPr txBox="1"/>
          <p:nvPr/>
        </p:nvSpPr>
        <p:spPr>
          <a:xfrm>
            <a:off x="4645604" y="5144480"/>
            <a:ext cx="213076" cy="292388"/>
          </a:xfrm>
          <a:prstGeom prst="rect">
            <a:avLst/>
          </a:prstGeom>
          <a:noFill/>
        </p:spPr>
        <p:txBody>
          <a:bodyPr wrap="square" rtlCol="0">
            <a:spAutoFit/>
          </a:bodyPr>
          <a:lstStyle/>
          <a:p>
            <a:pPr algn="ctr"/>
            <a:r>
              <a:rPr lang="en-US" sz="1300" dirty="0">
                <a:latin typeface="Poppins "/>
                <a:cs typeface="Poppins Light" panose="00000400000000000000" pitchFamily="2" charset="0"/>
              </a:rPr>
              <a:t>2</a:t>
            </a:r>
          </a:p>
        </p:txBody>
      </p:sp>
      <p:sp>
        <p:nvSpPr>
          <p:cNvPr id="12" name="Oval 11">
            <a:extLst>
              <a:ext uri="{FF2B5EF4-FFF2-40B4-BE49-F238E27FC236}">
                <a16:creationId xmlns:a16="http://schemas.microsoft.com/office/drawing/2014/main" id="{001959D4-D00B-2364-CB3B-34B249F8C2A8}"/>
              </a:ext>
            </a:extLst>
          </p:cNvPr>
          <p:cNvSpPr/>
          <p:nvPr/>
        </p:nvSpPr>
        <p:spPr>
          <a:xfrm>
            <a:off x="7244292" y="5096575"/>
            <a:ext cx="361656" cy="3616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040F70E1-BC20-73D0-D576-64BA0D0B69A3}"/>
              </a:ext>
            </a:extLst>
          </p:cNvPr>
          <p:cNvSpPr txBox="1"/>
          <p:nvPr/>
        </p:nvSpPr>
        <p:spPr>
          <a:xfrm>
            <a:off x="7318582" y="5144480"/>
            <a:ext cx="213076" cy="292388"/>
          </a:xfrm>
          <a:prstGeom prst="rect">
            <a:avLst/>
          </a:prstGeom>
          <a:noFill/>
        </p:spPr>
        <p:txBody>
          <a:bodyPr wrap="square" rtlCol="0">
            <a:spAutoFit/>
          </a:bodyPr>
          <a:lstStyle/>
          <a:p>
            <a:pPr algn="ctr"/>
            <a:r>
              <a:rPr lang="en-US" sz="1300" dirty="0">
                <a:latin typeface="Poppins "/>
                <a:cs typeface="Poppins Light" panose="00000400000000000000" pitchFamily="2" charset="0"/>
              </a:rPr>
              <a:t>3</a:t>
            </a:r>
          </a:p>
        </p:txBody>
      </p:sp>
      <p:sp>
        <p:nvSpPr>
          <p:cNvPr id="14" name="Oval 13">
            <a:extLst>
              <a:ext uri="{FF2B5EF4-FFF2-40B4-BE49-F238E27FC236}">
                <a16:creationId xmlns:a16="http://schemas.microsoft.com/office/drawing/2014/main" id="{6D56CFC8-C8FD-3422-6095-1106E2A71284}"/>
              </a:ext>
            </a:extLst>
          </p:cNvPr>
          <p:cNvSpPr/>
          <p:nvPr/>
        </p:nvSpPr>
        <p:spPr>
          <a:xfrm>
            <a:off x="9909598" y="5096575"/>
            <a:ext cx="361656" cy="3616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F6F6AE42-01C5-CCBE-D753-61623EAC67C3}"/>
              </a:ext>
            </a:extLst>
          </p:cNvPr>
          <p:cNvSpPr txBox="1"/>
          <p:nvPr/>
        </p:nvSpPr>
        <p:spPr>
          <a:xfrm>
            <a:off x="9983888" y="5144479"/>
            <a:ext cx="213076" cy="292388"/>
          </a:xfrm>
          <a:prstGeom prst="rect">
            <a:avLst/>
          </a:prstGeom>
          <a:noFill/>
        </p:spPr>
        <p:txBody>
          <a:bodyPr wrap="square" rtlCol="0">
            <a:spAutoFit/>
          </a:bodyPr>
          <a:lstStyle/>
          <a:p>
            <a:pPr algn="ctr"/>
            <a:r>
              <a:rPr lang="en-US" sz="1300" dirty="0">
                <a:latin typeface="Poppins "/>
                <a:cs typeface="Poppins Light" panose="00000400000000000000" pitchFamily="2" charset="0"/>
              </a:rPr>
              <a:t>4</a:t>
            </a:r>
          </a:p>
        </p:txBody>
      </p:sp>
      <p:cxnSp>
        <p:nvCxnSpPr>
          <p:cNvPr id="16" name="Straight Connector 15">
            <a:extLst>
              <a:ext uri="{FF2B5EF4-FFF2-40B4-BE49-F238E27FC236}">
                <a16:creationId xmlns:a16="http://schemas.microsoft.com/office/drawing/2014/main" id="{97831BE2-88FB-C481-F551-3CE7647C6ABE}"/>
              </a:ext>
            </a:extLst>
          </p:cNvPr>
          <p:cNvCxnSpPr>
            <a:cxnSpLocks/>
          </p:cNvCxnSpPr>
          <p:nvPr/>
        </p:nvCxnSpPr>
        <p:spPr>
          <a:xfrm>
            <a:off x="2448905" y="5277404"/>
            <a:ext cx="1937335" cy="0"/>
          </a:xfrm>
          <a:prstGeom prst="line">
            <a:avLst/>
          </a:prstGeom>
          <a:ln w="8890">
            <a:solidFill>
              <a:schemeClr val="bg2">
                <a:lumMod val="40000"/>
                <a:lumOff val="60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97E3B15D-90C3-F202-B4B6-39EE1AC5B881}"/>
              </a:ext>
            </a:extLst>
          </p:cNvPr>
          <p:cNvCxnSpPr>
            <a:cxnSpLocks/>
          </p:cNvCxnSpPr>
          <p:nvPr/>
        </p:nvCxnSpPr>
        <p:spPr>
          <a:xfrm>
            <a:off x="5118048" y="5277404"/>
            <a:ext cx="1937335" cy="0"/>
          </a:xfrm>
          <a:prstGeom prst="line">
            <a:avLst/>
          </a:prstGeom>
          <a:ln w="8890">
            <a:solidFill>
              <a:schemeClr val="bg2">
                <a:lumMod val="40000"/>
                <a:lumOff val="60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0ECD5EF-7910-FD27-E2E1-AABDC5C49345}"/>
              </a:ext>
            </a:extLst>
          </p:cNvPr>
          <p:cNvCxnSpPr>
            <a:cxnSpLocks/>
          </p:cNvCxnSpPr>
          <p:nvPr/>
        </p:nvCxnSpPr>
        <p:spPr>
          <a:xfrm>
            <a:off x="7787191" y="5277404"/>
            <a:ext cx="1937335" cy="0"/>
          </a:xfrm>
          <a:prstGeom prst="line">
            <a:avLst/>
          </a:prstGeom>
          <a:ln w="8890">
            <a:solidFill>
              <a:schemeClr val="bg2">
                <a:lumMod val="40000"/>
                <a:lumOff val="60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A1AD7AD1-6DCB-8B6C-BB80-27A79F0CCCF5}"/>
              </a:ext>
            </a:extLst>
          </p:cNvPr>
          <p:cNvSpPr txBox="1"/>
          <p:nvPr/>
        </p:nvSpPr>
        <p:spPr>
          <a:xfrm>
            <a:off x="903010" y="5652357"/>
            <a:ext cx="2352309" cy="464871"/>
          </a:xfrm>
          <a:prstGeom prst="rect">
            <a:avLst/>
          </a:prstGeom>
          <a:noFill/>
        </p:spPr>
        <p:txBody>
          <a:bodyPr wrap="square" rtlCol="0">
            <a:spAutoFit/>
          </a:bodyPr>
          <a:lstStyle/>
          <a:p>
            <a:pPr algn="ctr">
              <a:lnSpc>
                <a:spcPts val="1500"/>
              </a:lnSpc>
            </a:pPr>
            <a:r>
              <a:rPr lang="en-US" sz="1000" dirty="0">
                <a:solidFill>
                  <a:schemeClr val="bg1"/>
                </a:solidFill>
                <a:latin typeface="Poppins" panose="00000500000000000000" pitchFamily="2" charset="0"/>
                <a:cs typeface="Poppins" panose="00000500000000000000" pitchFamily="2" charset="0"/>
              </a:rPr>
              <a:t>Lorem ipsum dolor sit</a:t>
            </a:r>
          </a:p>
          <a:p>
            <a:pPr algn="ctr">
              <a:lnSpc>
                <a:spcPts val="1500"/>
              </a:lnSpc>
            </a:pPr>
            <a:r>
              <a:rPr lang="en-US" sz="1000" dirty="0" err="1">
                <a:solidFill>
                  <a:schemeClr val="bg1"/>
                </a:solidFill>
                <a:latin typeface="Poppins" panose="00000500000000000000" pitchFamily="2" charset="0"/>
                <a:cs typeface="Poppins" panose="00000500000000000000" pitchFamily="2" charset="0"/>
              </a:rPr>
              <a:t>eiusm</a:t>
            </a:r>
            <a:r>
              <a:rPr lang="en-US" sz="1000" dirty="0">
                <a:solidFill>
                  <a:schemeClr val="bg1"/>
                </a:solidFill>
                <a:latin typeface="Poppins" panose="00000500000000000000" pitchFamily="2" charset="0"/>
                <a:cs typeface="Poppins" panose="00000500000000000000" pitchFamily="2" charset="0"/>
              </a:rPr>
              <a:t> </a:t>
            </a:r>
            <a:r>
              <a:rPr lang="en-US" sz="1000" dirty="0" err="1">
                <a:solidFill>
                  <a:schemeClr val="bg1"/>
                </a:solidFill>
                <a:latin typeface="Poppins" panose="00000500000000000000" pitchFamily="2" charset="0"/>
                <a:cs typeface="Poppins" panose="00000500000000000000" pitchFamily="2" charset="0"/>
              </a:rPr>
              <a:t>tempor</a:t>
            </a:r>
            <a:r>
              <a:rPr lang="en-US" sz="1000" dirty="0">
                <a:solidFill>
                  <a:schemeClr val="bg1"/>
                </a:solidFill>
                <a:latin typeface="Poppins" panose="00000500000000000000" pitchFamily="2" charset="0"/>
                <a:cs typeface="Poppins" panose="00000500000000000000" pitchFamily="2" charset="0"/>
              </a:rPr>
              <a:t>.</a:t>
            </a:r>
            <a:endParaRPr lang="en-US" sz="1000" dirty="0">
              <a:solidFill>
                <a:schemeClr val="bg1"/>
              </a:solidFill>
              <a:latin typeface="Poppins" panose="00000500000000000000" pitchFamily="2" charset="0"/>
              <a:ea typeface="Open Sans" panose="020B0606030504020204" pitchFamily="34" charset="0"/>
              <a:cs typeface="Poppins" panose="00000500000000000000" pitchFamily="2" charset="0"/>
            </a:endParaRPr>
          </a:p>
        </p:txBody>
      </p:sp>
      <p:sp>
        <p:nvSpPr>
          <p:cNvPr id="36" name="TextBox 35">
            <a:extLst>
              <a:ext uri="{FF2B5EF4-FFF2-40B4-BE49-F238E27FC236}">
                <a16:creationId xmlns:a16="http://schemas.microsoft.com/office/drawing/2014/main" id="{755C9887-4487-2E56-EDD9-9C9AC9917065}"/>
              </a:ext>
            </a:extLst>
          </p:cNvPr>
          <p:cNvSpPr txBox="1"/>
          <p:nvPr/>
        </p:nvSpPr>
        <p:spPr>
          <a:xfrm>
            <a:off x="3575988" y="5652357"/>
            <a:ext cx="2352309" cy="464871"/>
          </a:xfrm>
          <a:prstGeom prst="rect">
            <a:avLst/>
          </a:prstGeom>
          <a:noFill/>
        </p:spPr>
        <p:txBody>
          <a:bodyPr wrap="square" rtlCol="0">
            <a:spAutoFit/>
          </a:bodyPr>
          <a:lstStyle/>
          <a:p>
            <a:pPr algn="ctr">
              <a:lnSpc>
                <a:spcPts val="1500"/>
              </a:lnSpc>
            </a:pPr>
            <a:r>
              <a:rPr lang="en-US" sz="1000" dirty="0">
                <a:solidFill>
                  <a:schemeClr val="bg1"/>
                </a:solidFill>
                <a:latin typeface="Poppins" panose="00000500000000000000" pitchFamily="2" charset="0"/>
                <a:cs typeface="Poppins" panose="00000500000000000000" pitchFamily="2" charset="0"/>
              </a:rPr>
              <a:t>Lorem ipsum dolor sit</a:t>
            </a:r>
          </a:p>
          <a:p>
            <a:pPr algn="ctr">
              <a:lnSpc>
                <a:spcPts val="1500"/>
              </a:lnSpc>
            </a:pPr>
            <a:r>
              <a:rPr lang="en-US" sz="1000" dirty="0" err="1">
                <a:solidFill>
                  <a:schemeClr val="bg1"/>
                </a:solidFill>
                <a:latin typeface="Poppins" panose="00000500000000000000" pitchFamily="2" charset="0"/>
                <a:cs typeface="Poppins" panose="00000500000000000000" pitchFamily="2" charset="0"/>
              </a:rPr>
              <a:t>eiusm</a:t>
            </a:r>
            <a:r>
              <a:rPr lang="en-US" sz="1000" dirty="0">
                <a:solidFill>
                  <a:schemeClr val="bg1"/>
                </a:solidFill>
                <a:latin typeface="Poppins" panose="00000500000000000000" pitchFamily="2" charset="0"/>
                <a:cs typeface="Poppins" panose="00000500000000000000" pitchFamily="2" charset="0"/>
              </a:rPr>
              <a:t> </a:t>
            </a:r>
            <a:r>
              <a:rPr lang="en-US" sz="1000" dirty="0" err="1">
                <a:solidFill>
                  <a:schemeClr val="bg1"/>
                </a:solidFill>
                <a:latin typeface="Poppins" panose="00000500000000000000" pitchFamily="2" charset="0"/>
                <a:cs typeface="Poppins" panose="00000500000000000000" pitchFamily="2" charset="0"/>
              </a:rPr>
              <a:t>tempor</a:t>
            </a:r>
            <a:r>
              <a:rPr lang="en-US" sz="1000" dirty="0">
                <a:solidFill>
                  <a:schemeClr val="bg1"/>
                </a:solidFill>
                <a:latin typeface="Poppins" panose="00000500000000000000" pitchFamily="2" charset="0"/>
                <a:cs typeface="Poppins" panose="00000500000000000000" pitchFamily="2" charset="0"/>
              </a:rPr>
              <a:t>.</a:t>
            </a:r>
            <a:endParaRPr lang="en-US" sz="1000" dirty="0">
              <a:solidFill>
                <a:schemeClr val="bg1"/>
              </a:solidFill>
              <a:latin typeface="Poppins" panose="00000500000000000000" pitchFamily="2" charset="0"/>
              <a:ea typeface="Open Sans" panose="020B0606030504020204" pitchFamily="34" charset="0"/>
              <a:cs typeface="Poppins" panose="00000500000000000000" pitchFamily="2" charset="0"/>
            </a:endParaRPr>
          </a:p>
        </p:txBody>
      </p:sp>
      <p:sp>
        <p:nvSpPr>
          <p:cNvPr id="37" name="TextBox 36">
            <a:extLst>
              <a:ext uri="{FF2B5EF4-FFF2-40B4-BE49-F238E27FC236}">
                <a16:creationId xmlns:a16="http://schemas.microsoft.com/office/drawing/2014/main" id="{FF2D4C7F-7DC4-0754-BE82-174930A4046B}"/>
              </a:ext>
            </a:extLst>
          </p:cNvPr>
          <p:cNvSpPr txBox="1"/>
          <p:nvPr/>
        </p:nvSpPr>
        <p:spPr>
          <a:xfrm>
            <a:off x="6248966" y="5652357"/>
            <a:ext cx="2352309" cy="464871"/>
          </a:xfrm>
          <a:prstGeom prst="rect">
            <a:avLst/>
          </a:prstGeom>
          <a:noFill/>
        </p:spPr>
        <p:txBody>
          <a:bodyPr wrap="square" rtlCol="0">
            <a:spAutoFit/>
          </a:bodyPr>
          <a:lstStyle/>
          <a:p>
            <a:pPr algn="ctr">
              <a:lnSpc>
                <a:spcPts val="1500"/>
              </a:lnSpc>
            </a:pPr>
            <a:r>
              <a:rPr lang="en-US" sz="1000" dirty="0">
                <a:solidFill>
                  <a:schemeClr val="bg1"/>
                </a:solidFill>
                <a:latin typeface="Poppins" panose="00000500000000000000" pitchFamily="2" charset="0"/>
                <a:cs typeface="Poppins" panose="00000500000000000000" pitchFamily="2" charset="0"/>
              </a:rPr>
              <a:t>Lorem ipsum dolor sit</a:t>
            </a:r>
          </a:p>
          <a:p>
            <a:pPr algn="ctr">
              <a:lnSpc>
                <a:spcPts val="1500"/>
              </a:lnSpc>
            </a:pPr>
            <a:r>
              <a:rPr lang="en-US" sz="1000" dirty="0" err="1">
                <a:solidFill>
                  <a:schemeClr val="bg1"/>
                </a:solidFill>
                <a:latin typeface="Poppins" panose="00000500000000000000" pitchFamily="2" charset="0"/>
                <a:cs typeface="Poppins" panose="00000500000000000000" pitchFamily="2" charset="0"/>
              </a:rPr>
              <a:t>eiusm</a:t>
            </a:r>
            <a:r>
              <a:rPr lang="en-US" sz="1000" dirty="0">
                <a:solidFill>
                  <a:schemeClr val="bg1"/>
                </a:solidFill>
                <a:latin typeface="Poppins" panose="00000500000000000000" pitchFamily="2" charset="0"/>
                <a:cs typeface="Poppins" panose="00000500000000000000" pitchFamily="2" charset="0"/>
              </a:rPr>
              <a:t> </a:t>
            </a:r>
            <a:r>
              <a:rPr lang="en-US" sz="1000" dirty="0" err="1">
                <a:solidFill>
                  <a:schemeClr val="bg1"/>
                </a:solidFill>
                <a:latin typeface="Poppins" panose="00000500000000000000" pitchFamily="2" charset="0"/>
                <a:cs typeface="Poppins" panose="00000500000000000000" pitchFamily="2" charset="0"/>
              </a:rPr>
              <a:t>tempor</a:t>
            </a:r>
            <a:r>
              <a:rPr lang="en-US" sz="1000" dirty="0">
                <a:solidFill>
                  <a:schemeClr val="bg1"/>
                </a:solidFill>
                <a:latin typeface="Poppins" panose="00000500000000000000" pitchFamily="2" charset="0"/>
                <a:cs typeface="Poppins" panose="00000500000000000000" pitchFamily="2" charset="0"/>
              </a:rPr>
              <a:t>.</a:t>
            </a:r>
            <a:endParaRPr lang="en-US" sz="1000" dirty="0">
              <a:solidFill>
                <a:schemeClr val="bg1"/>
              </a:solidFill>
              <a:latin typeface="Poppins" panose="00000500000000000000" pitchFamily="2" charset="0"/>
              <a:ea typeface="Open Sans" panose="020B0606030504020204" pitchFamily="34" charset="0"/>
              <a:cs typeface="Poppins" panose="00000500000000000000" pitchFamily="2" charset="0"/>
            </a:endParaRPr>
          </a:p>
        </p:txBody>
      </p:sp>
      <p:sp>
        <p:nvSpPr>
          <p:cNvPr id="38" name="TextBox 37">
            <a:extLst>
              <a:ext uri="{FF2B5EF4-FFF2-40B4-BE49-F238E27FC236}">
                <a16:creationId xmlns:a16="http://schemas.microsoft.com/office/drawing/2014/main" id="{2D07161F-2D92-FED0-071B-ED69B61DFDD1}"/>
              </a:ext>
            </a:extLst>
          </p:cNvPr>
          <p:cNvSpPr txBox="1"/>
          <p:nvPr/>
        </p:nvSpPr>
        <p:spPr>
          <a:xfrm>
            <a:off x="8914272" y="5652357"/>
            <a:ext cx="2352309" cy="464871"/>
          </a:xfrm>
          <a:prstGeom prst="rect">
            <a:avLst/>
          </a:prstGeom>
          <a:noFill/>
        </p:spPr>
        <p:txBody>
          <a:bodyPr wrap="square" rtlCol="0">
            <a:spAutoFit/>
          </a:bodyPr>
          <a:lstStyle/>
          <a:p>
            <a:pPr algn="ctr">
              <a:lnSpc>
                <a:spcPts val="1500"/>
              </a:lnSpc>
            </a:pPr>
            <a:r>
              <a:rPr lang="en-US" sz="1000" dirty="0">
                <a:solidFill>
                  <a:schemeClr val="bg1"/>
                </a:solidFill>
                <a:latin typeface="Poppins" panose="00000500000000000000" pitchFamily="2" charset="0"/>
                <a:cs typeface="Poppins" panose="00000500000000000000" pitchFamily="2" charset="0"/>
              </a:rPr>
              <a:t>Lorem ipsum dolor sit</a:t>
            </a:r>
          </a:p>
          <a:p>
            <a:pPr algn="ctr">
              <a:lnSpc>
                <a:spcPts val="1500"/>
              </a:lnSpc>
            </a:pPr>
            <a:r>
              <a:rPr lang="en-US" sz="1000" dirty="0" err="1">
                <a:solidFill>
                  <a:schemeClr val="bg1"/>
                </a:solidFill>
                <a:latin typeface="Poppins" panose="00000500000000000000" pitchFamily="2" charset="0"/>
                <a:cs typeface="Poppins" panose="00000500000000000000" pitchFamily="2" charset="0"/>
              </a:rPr>
              <a:t>eiusm</a:t>
            </a:r>
            <a:r>
              <a:rPr lang="en-US" sz="1000" dirty="0">
                <a:solidFill>
                  <a:schemeClr val="bg1"/>
                </a:solidFill>
                <a:latin typeface="Poppins" panose="00000500000000000000" pitchFamily="2" charset="0"/>
                <a:cs typeface="Poppins" panose="00000500000000000000" pitchFamily="2" charset="0"/>
              </a:rPr>
              <a:t> </a:t>
            </a:r>
            <a:r>
              <a:rPr lang="en-US" sz="1000" dirty="0" err="1">
                <a:solidFill>
                  <a:schemeClr val="bg1"/>
                </a:solidFill>
                <a:latin typeface="Poppins" panose="00000500000000000000" pitchFamily="2" charset="0"/>
                <a:cs typeface="Poppins" panose="00000500000000000000" pitchFamily="2" charset="0"/>
              </a:rPr>
              <a:t>tempor</a:t>
            </a:r>
            <a:r>
              <a:rPr lang="en-US" sz="1000" dirty="0">
                <a:solidFill>
                  <a:schemeClr val="bg1"/>
                </a:solidFill>
                <a:latin typeface="Poppins" panose="00000500000000000000" pitchFamily="2" charset="0"/>
                <a:cs typeface="Poppins" panose="00000500000000000000" pitchFamily="2" charset="0"/>
              </a:rPr>
              <a:t>.</a:t>
            </a:r>
            <a:endParaRPr lang="en-US" sz="1000" dirty="0">
              <a:solidFill>
                <a:schemeClr val="bg1"/>
              </a:solidFill>
              <a:latin typeface="Poppins" panose="00000500000000000000" pitchFamily="2" charset="0"/>
              <a:ea typeface="Open Sans" panose="020B0606030504020204" pitchFamily="34" charset="0"/>
              <a:cs typeface="Poppins" panose="00000500000000000000" pitchFamily="2" charset="0"/>
            </a:endParaRPr>
          </a:p>
        </p:txBody>
      </p:sp>
      <p:sp>
        <p:nvSpPr>
          <p:cNvPr id="2" name="TextBox 1">
            <a:extLst>
              <a:ext uri="{FF2B5EF4-FFF2-40B4-BE49-F238E27FC236}">
                <a16:creationId xmlns:a16="http://schemas.microsoft.com/office/drawing/2014/main" id="{50366909-BD48-6789-C17A-981CDE3EEE87}"/>
              </a:ext>
            </a:extLst>
          </p:cNvPr>
          <p:cNvSpPr txBox="1"/>
          <p:nvPr/>
        </p:nvSpPr>
        <p:spPr>
          <a:xfrm>
            <a:off x="1572993" y="921859"/>
            <a:ext cx="1254028"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18" name="Straight Connector 17">
            <a:extLst>
              <a:ext uri="{FF2B5EF4-FFF2-40B4-BE49-F238E27FC236}">
                <a16:creationId xmlns:a16="http://schemas.microsoft.com/office/drawing/2014/main" id="{60A46F2C-06D8-D5C3-8B1E-40F19BE28CB4}"/>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65CA7808-3F0D-59CA-14A9-0F87D3887776}"/>
              </a:ext>
            </a:extLst>
          </p:cNvPr>
          <p:cNvSpPr txBox="1"/>
          <p:nvPr/>
        </p:nvSpPr>
        <p:spPr>
          <a:xfrm>
            <a:off x="1465942" y="1350785"/>
            <a:ext cx="3918857"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Terms Of</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Services</a:t>
            </a:r>
          </a:p>
        </p:txBody>
      </p:sp>
      <p:sp>
        <p:nvSpPr>
          <p:cNvPr id="26" name="Shape 2447">
            <a:extLst>
              <a:ext uri="{FF2B5EF4-FFF2-40B4-BE49-F238E27FC236}">
                <a16:creationId xmlns:a16="http://schemas.microsoft.com/office/drawing/2014/main" id="{BA92EB9D-21A6-2B89-71A5-5818D0A26DD2}"/>
              </a:ext>
            </a:extLst>
          </p:cNvPr>
          <p:cNvSpPr>
            <a:spLocks noChangeAspect="1"/>
          </p:cNvSpPr>
          <p:nvPr/>
        </p:nvSpPr>
        <p:spPr>
          <a:xfrm>
            <a:off x="9843945" y="3604796"/>
            <a:ext cx="502920" cy="411450"/>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bg1"/>
          </a:solidFill>
          <a:ln w="12700">
            <a:miter lim="400000"/>
          </a:ln>
        </p:spPr>
        <p:txBody>
          <a:bodyPr lIns="19049" tIns="19049" rIns="19049" bIns="19049" anchor="ctr"/>
          <a:lstStyle/>
          <a:p>
            <a:pPr marL="0" marR="0" lvl="0" indent="0" algn="ctr" defTabSz="228580" rtl="0" eaLnBrk="1" fontAlgn="auto" latinLnBrk="0" hangingPunct="0">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62"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Arial"/>
              <a:ea typeface="Arial"/>
              <a:cs typeface="Arial"/>
              <a:sym typeface="Gill Sans"/>
            </a:endParaRPr>
          </a:p>
        </p:txBody>
      </p:sp>
      <p:sp>
        <p:nvSpPr>
          <p:cNvPr id="27" name="Shape 2460">
            <a:extLst>
              <a:ext uri="{FF2B5EF4-FFF2-40B4-BE49-F238E27FC236}">
                <a16:creationId xmlns:a16="http://schemas.microsoft.com/office/drawing/2014/main" id="{F874CDC9-E133-45D1-A681-5573E653EB87}"/>
              </a:ext>
            </a:extLst>
          </p:cNvPr>
          <p:cNvSpPr>
            <a:spLocks noChangeAspect="1"/>
          </p:cNvSpPr>
          <p:nvPr/>
        </p:nvSpPr>
        <p:spPr>
          <a:xfrm>
            <a:off x="4494899" y="3604775"/>
            <a:ext cx="502920" cy="411492"/>
          </a:xfrm>
          <a:custGeom>
            <a:avLst/>
            <a:gdLst/>
            <a:ahLst/>
            <a:cxnLst>
              <a:cxn ang="0">
                <a:pos x="wd2" y="hd2"/>
              </a:cxn>
              <a:cxn ang="5400000">
                <a:pos x="wd2" y="hd2"/>
              </a:cxn>
              <a:cxn ang="10800000">
                <a:pos x="wd2" y="hd2"/>
              </a:cxn>
              <a:cxn ang="16200000">
                <a:pos x="wd2" y="hd2"/>
              </a:cxn>
            </a:cxnLst>
            <a:rect l="0" t="0" r="r" b="b"/>
            <a:pathLst>
              <a:path w="21600" h="21600" extrusionOk="0">
                <a:moveTo>
                  <a:pt x="4457" y="20400"/>
                </a:moveTo>
                <a:cubicBezTo>
                  <a:pt x="4686" y="18711"/>
                  <a:pt x="5897" y="18036"/>
                  <a:pt x="7134" y="17493"/>
                </a:cubicBezTo>
                <a:lnTo>
                  <a:pt x="7173" y="17477"/>
                </a:lnTo>
                <a:cubicBezTo>
                  <a:pt x="8055" y="17190"/>
                  <a:pt x="9626" y="16039"/>
                  <a:pt x="9626" y="13569"/>
                </a:cubicBezTo>
                <a:cubicBezTo>
                  <a:pt x="9626" y="11474"/>
                  <a:pt x="8932" y="10452"/>
                  <a:pt x="8558" y="9902"/>
                </a:cubicBezTo>
                <a:cubicBezTo>
                  <a:pt x="8484" y="9791"/>
                  <a:pt x="8394" y="9649"/>
                  <a:pt x="8414" y="9680"/>
                </a:cubicBezTo>
                <a:cubicBezTo>
                  <a:pt x="8384" y="9599"/>
                  <a:pt x="8237" y="9129"/>
                  <a:pt x="8449" y="8035"/>
                </a:cubicBezTo>
                <a:cubicBezTo>
                  <a:pt x="8549" y="7522"/>
                  <a:pt x="8380" y="7241"/>
                  <a:pt x="8380" y="7241"/>
                </a:cubicBezTo>
                <a:cubicBezTo>
                  <a:pt x="8112" y="6505"/>
                  <a:pt x="7614" y="5133"/>
                  <a:pt x="7988" y="4025"/>
                </a:cubicBezTo>
                <a:cubicBezTo>
                  <a:pt x="8490" y="2492"/>
                  <a:pt x="8935" y="2190"/>
                  <a:pt x="9741" y="1747"/>
                </a:cubicBezTo>
                <a:cubicBezTo>
                  <a:pt x="9788" y="1721"/>
                  <a:pt x="9834" y="1691"/>
                  <a:pt x="9877" y="1657"/>
                </a:cubicBezTo>
                <a:cubicBezTo>
                  <a:pt x="10029" y="1535"/>
                  <a:pt x="10674" y="1200"/>
                  <a:pt x="11403" y="1200"/>
                </a:cubicBezTo>
                <a:cubicBezTo>
                  <a:pt x="11768" y="1200"/>
                  <a:pt x="12075" y="1285"/>
                  <a:pt x="12318" y="1454"/>
                </a:cubicBezTo>
                <a:cubicBezTo>
                  <a:pt x="12610" y="1655"/>
                  <a:pt x="12890" y="2039"/>
                  <a:pt x="13313" y="3271"/>
                </a:cubicBezTo>
                <a:cubicBezTo>
                  <a:pt x="14101" y="5469"/>
                  <a:pt x="13602" y="6698"/>
                  <a:pt x="13350" y="7124"/>
                </a:cubicBezTo>
                <a:cubicBezTo>
                  <a:pt x="13183" y="7407"/>
                  <a:pt x="13126" y="7764"/>
                  <a:pt x="13191" y="8102"/>
                </a:cubicBezTo>
                <a:cubicBezTo>
                  <a:pt x="13386" y="9109"/>
                  <a:pt x="13260" y="9534"/>
                  <a:pt x="13227" y="9619"/>
                </a:cubicBezTo>
                <a:cubicBezTo>
                  <a:pt x="13219" y="9631"/>
                  <a:pt x="13101" y="9814"/>
                  <a:pt x="13041" y="9902"/>
                </a:cubicBezTo>
                <a:cubicBezTo>
                  <a:pt x="12668" y="10452"/>
                  <a:pt x="11973" y="11474"/>
                  <a:pt x="11973" y="13569"/>
                </a:cubicBezTo>
                <a:cubicBezTo>
                  <a:pt x="11973" y="16039"/>
                  <a:pt x="13545" y="17190"/>
                  <a:pt x="14427" y="17477"/>
                </a:cubicBezTo>
                <a:lnTo>
                  <a:pt x="14466" y="17493"/>
                </a:lnTo>
                <a:cubicBezTo>
                  <a:pt x="15703" y="18036"/>
                  <a:pt x="16914" y="18711"/>
                  <a:pt x="17143" y="20400"/>
                </a:cubicBezTo>
                <a:cubicBezTo>
                  <a:pt x="17143" y="20400"/>
                  <a:pt x="4457" y="20400"/>
                  <a:pt x="4457" y="20400"/>
                </a:cubicBezTo>
                <a:close/>
                <a:moveTo>
                  <a:pt x="14715" y="16328"/>
                </a:moveTo>
                <a:cubicBezTo>
                  <a:pt x="14715" y="16328"/>
                  <a:pt x="12955" y="15815"/>
                  <a:pt x="12955" y="13569"/>
                </a:cubicBezTo>
                <a:cubicBezTo>
                  <a:pt x="12955" y="11596"/>
                  <a:pt x="13678" y="10901"/>
                  <a:pt x="13957" y="10421"/>
                </a:cubicBezTo>
                <a:cubicBezTo>
                  <a:pt x="13957" y="10421"/>
                  <a:pt x="14531" y="9807"/>
                  <a:pt x="14146" y="7826"/>
                </a:cubicBezTo>
                <a:cubicBezTo>
                  <a:pt x="14787" y="6740"/>
                  <a:pt x="14995" y="4972"/>
                  <a:pt x="14211" y="2789"/>
                </a:cubicBezTo>
                <a:cubicBezTo>
                  <a:pt x="13774" y="1514"/>
                  <a:pt x="13389" y="815"/>
                  <a:pt x="12801" y="409"/>
                </a:cubicBezTo>
                <a:cubicBezTo>
                  <a:pt x="12370" y="110"/>
                  <a:pt x="11880" y="0"/>
                  <a:pt x="11403" y="0"/>
                </a:cubicBezTo>
                <a:cubicBezTo>
                  <a:pt x="10516" y="0"/>
                  <a:pt x="9675" y="384"/>
                  <a:pt x="9339" y="653"/>
                </a:cubicBezTo>
                <a:cubicBezTo>
                  <a:pt x="8357" y="1192"/>
                  <a:pt x="7697" y="1688"/>
                  <a:pt x="7077" y="3579"/>
                </a:cubicBezTo>
                <a:cubicBezTo>
                  <a:pt x="6540" y="5168"/>
                  <a:pt x="7179" y="6892"/>
                  <a:pt x="7494" y="7758"/>
                </a:cubicBezTo>
                <a:cubicBezTo>
                  <a:pt x="7110" y="9740"/>
                  <a:pt x="7642" y="10421"/>
                  <a:pt x="7642" y="10421"/>
                </a:cubicBezTo>
                <a:cubicBezTo>
                  <a:pt x="7922" y="10901"/>
                  <a:pt x="8644" y="11596"/>
                  <a:pt x="8644" y="13569"/>
                </a:cubicBezTo>
                <a:cubicBezTo>
                  <a:pt x="8644" y="15815"/>
                  <a:pt x="6885" y="16328"/>
                  <a:pt x="6885" y="16328"/>
                </a:cubicBezTo>
                <a:cubicBezTo>
                  <a:pt x="5768" y="16819"/>
                  <a:pt x="3436" y="17760"/>
                  <a:pt x="3436" y="21000"/>
                </a:cubicBezTo>
                <a:cubicBezTo>
                  <a:pt x="3436" y="21000"/>
                  <a:pt x="3436" y="21600"/>
                  <a:pt x="3927" y="21600"/>
                </a:cubicBezTo>
                <a:lnTo>
                  <a:pt x="17673" y="21600"/>
                </a:lnTo>
                <a:cubicBezTo>
                  <a:pt x="18164" y="21600"/>
                  <a:pt x="18164" y="21000"/>
                  <a:pt x="18164" y="21000"/>
                </a:cubicBezTo>
                <a:cubicBezTo>
                  <a:pt x="18164" y="17760"/>
                  <a:pt x="15832" y="16819"/>
                  <a:pt x="14715" y="16328"/>
                </a:cubicBezTo>
                <a:moveTo>
                  <a:pt x="19516" y="15006"/>
                </a:moveTo>
                <a:cubicBezTo>
                  <a:pt x="19516" y="15006"/>
                  <a:pt x="18416" y="14701"/>
                  <a:pt x="18416" y="12954"/>
                </a:cubicBezTo>
                <a:cubicBezTo>
                  <a:pt x="18416" y="11419"/>
                  <a:pt x="18794" y="10879"/>
                  <a:pt x="19017" y="10506"/>
                </a:cubicBezTo>
                <a:cubicBezTo>
                  <a:pt x="19017" y="10506"/>
                  <a:pt x="19443" y="9975"/>
                  <a:pt x="19136" y="8435"/>
                </a:cubicBezTo>
                <a:cubicBezTo>
                  <a:pt x="19388" y="7760"/>
                  <a:pt x="19900" y="6419"/>
                  <a:pt x="19470" y="5184"/>
                </a:cubicBezTo>
                <a:cubicBezTo>
                  <a:pt x="18974" y="3714"/>
                  <a:pt x="18645" y="3327"/>
                  <a:pt x="17860" y="2908"/>
                </a:cubicBezTo>
                <a:cubicBezTo>
                  <a:pt x="17591" y="2699"/>
                  <a:pt x="16918" y="2400"/>
                  <a:pt x="16208" y="2400"/>
                </a:cubicBezTo>
                <a:cubicBezTo>
                  <a:pt x="15873" y="2400"/>
                  <a:pt x="15531" y="2473"/>
                  <a:pt x="15218" y="2647"/>
                </a:cubicBezTo>
                <a:cubicBezTo>
                  <a:pt x="15343" y="3035"/>
                  <a:pt x="15449" y="3420"/>
                  <a:pt x="15525" y="3799"/>
                </a:cubicBezTo>
                <a:cubicBezTo>
                  <a:pt x="15537" y="3790"/>
                  <a:pt x="15550" y="3779"/>
                  <a:pt x="15563" y="3770"/>
                </a:cubicBezTo>
                <a:cubicBezTo>
                  <a:pt x="15730" y="3657"/>
                  <a:pt x="15948" y="3600"/>
                  <a:pt x="16208" y="3600"/>
                </a:cubicBezTo>
                <a:cubicBezTo>
                  <a:pt x="16716" y="3600"/>
                  <a:pt x="17211" y="3825"/>
                  <a:pt x="17332" y="3919"/>
                </a:cubicBezTo>
                <a:cubicBezTo>
                  <a:pt x="17375" y="3953"/>
                  <a:pt x="17421" y="3983"/>
                  <a:pt x="17467" y="4008"/>
                </a:cubicBezTo>
                <a:cubicBezTo>
                  <a:pt x="17950" y="4265"/>
                  <a:pt x="18131" y="4362"/>
                  <a:pt x="18562" y="5641"/>
                </a:cubicBezTo>
                <a:cubicBezTo>
                  <a:pt x="18822" y="6387"/>
                  <a:pt x="18452" y="7378"/>
                  <a:pt x="18253" y="7911"/>
                </a:cubicBezTo>
                <a:cubicBezTo>
                  <a:pt x="18161" y="8156"/>
                  <a:pt x="18130" y="8457"/>
                  <a:pt x="18182" y="8718"/>
                </a:cubicBezTo>
                <a:cubicBezTo>
                  <a:pt x="18316" y="9392"/>
                  <a:pt x="18254" y="9706"/>
                  <a:pt x="18232" y="9784"/>
                </a:cubicBezTo>
                <a:cubicBezTo>
                  <a:pt x="18230" y="9788"/>
                  <a:pt x="18227" y="9793"/>
                  <a:pt x="18224" y="9798"/>
                </a:cubicBezTo>
                <a:lnTo>
                  <a:pt x="18191" y="9853"/>
                </a:lnTo>
                <a:cubicBezTo>
                  <a:pt x="17926" y="10290"/>
                  <a:pt x="17434" y="11106"/>
                  <a:pt x="17434" y="12954"/>
                </a:cubicBezTo>
                <a:cubicBezTo>
                  <a:pt x="17434" y="15019"/>
                  <a:pt x="18570" y="15933"/>
                  <a:pt x="19229" y="16155"/>
                </a:cubicBezTo>
                <a:cubicBezTo>
                  <a:pt x="19856" y="16429"/>
                  <a:pt x="20435" y="16859"/>
                  <a:pt x="20582" y="17999"/>
                </a:cubicBezTo>
                <a:lnTo>
                  <a:pt x="18459" y="18000"/>
                </a:lnTo>
                <a:cubicBezTo>
                  <a:pt x="18647" y="18353"/>
                  <a:pt x="18802" y="18755"/>
                  <a:pt x="18920" y="19200"/>
                </a:cubicBezTo>
                <a:lnTo>
                  <a:pt x="21109" y="19199"/>
                </a:lnTo>
                <a:cubicBezTo>
                  <a:pt x="21600" y="19199"/>
                  <a:pt x="21600" y="18599"/>
                  <a:pt x="21600" y="18599"/>
                </a:cubicBezTo>
                <a:cubicBezTo>
                  <a:pt x="21600" y="16199"/>
                  <a:pt x="20410" y="15388"/>
                  <a:pt x="19516" y="15006"/>
                </a:cubicBezTo>
                <a:moveTo>
                  <a:pt x="2371" y="16155"/>
                </a:moveTo>
                <a:cubicBezTo>
                  <a:pt x="3030" y="15933"/>
                  <a:pt x="4166" y="15019"/>
                  <a:pt x="4166" y="12954"/>
                </a:cubicBezTo>
                <a:cubicBezTo>
                  <a:pt x="4166" y="11106"/>
                  <a:pt x="3673" y="10290"/>
                  <a:pt x="3409" y="9853"/>
                </a:cubicBezTo>
                <a:lnTo>
                  <a:pt x="3376" y="9798"/>
                </a:lnTo>
                <a:cubicBezTo>
                  <a:pt x="3373" y="9793"/>
                  <a:pt x="3370" y="9788"/>
                  <a:pt x="3367" y="9784"/>
                </a:cubicBezTo>
                <a:cubicBezTo>
                  <a:pt x="3346" y="9706"/>
                  <a:pt x="3283" y="9392"/>
                  <a:pt x="3418" y="8718"/>
                </a:cubicBezTo>
                <a:cubicBezTo>
                  <a:pt x="3470" y="8457"/>
                  <a:pt x="3439" y="8156"/>
                  <a:pt x="3347" y="7911"/>
                </a:cubicBezTo>
                <a:cubicBezTo>
                  <a:pt x="3148" y="7378"/>
                  <a:pt x="2778" y="6387"/>
                  <a:pt x="3038" y="5641"/>
                </a:cubicBezTo>
                <a:cubicBezTo>
                  <a:pt x="3469" y="4362"/>
                  <a:pt x="3649" y="4265"/>
                  <a:pt x="4133" y="4008"/>
                </a:cubicBezTo>
                <a:cubicBezTo>
                  <a:pt x="4180" y="3983"/>
                  <a:pt x="4225" y="3953"/>
                  <a:pt x="4268" y="3919"/>
                </a:cubicBezTo>
                <a:cubicBezTo>
                  <a:pt x="4389" y="3825"/>
                  <a:pt x="4884" y="3600"/>
                  <a:pt x="5392" y="3600"/>
                </a:cubicBezTo>
                <a:cubicBezTo>
                  <a:pt x="5636" y="3600"/>
                  <a:pt x="5839" y="3655"/>
                  <a:pt x="6002" y="3755"/>
                </a:cubicBezTo>
                <a:cubicBezTo>
                  <a:pt x="6045" y="3548"/>
                  <a:pt x="6096" y="3341"/>
                  <a:pt x="6165" y="3134"/>
                </a:cubicBezTo>
                <a:cubicBezTo>
                  <a:pt x="6225" y="2950"/>
                  <a:pt x="6289" y="2793"/>
                  <a:pt x="6351" y="2630"/>
                </a:cubicBezTo>
                <a:cubicBezTo>
                  <a:pt x="6046" y="2468"/>
                  <a:pt x="5716" y="2400"/>
                  <a:pt x="5392" y="2400"/>
                </a:cubicBezTo>
                <a:cubicBezTo>
                  <a:pt x="4682" y="2400"/>
                  <a:pt x="4009" y="2699"/>
                  <a:pt x="3740" y="2908"/>
                </a:cubicBezTo>
                <a:cubicBezTo>
                  <a:pt x="2955" y="3327"/>
                  <a:pt x="2625" y="3714"/>
                  <a:pt x="2130" y="5184"/>
                </a:cubicBezTo>
                <a:cubicBezTo>
                  <a:pt x="1700" y="6419"/>
                  <a:pt x="2212" y="7760"/>
                  <a:pt x="2464" y="8435"/>
                </a:cubicBezTo>
                <a:cubicBezTo>
                  <a:pt x="2156" y="9975"/>
                  <a:pt x="2583" y="10506"/>
                  <a:pt x="2583" y="10506"/>
                </a:cubicBezTo>
                <a:cubicBezTo>
                  <a:pt x="2806" y="10879"/>
                  <a:pt x="3185" y="11419"/>
                  <a:pt x="3185" y="12954"/>
                </a:cubicBezTo>
                <a:cubicBezTo>
                  <a:pt x="3185" y="14701"/>
                  <a:pt x="2084" y="15006"/>
                  <a:pt x="2084" y="15006"/>
                </a:cubicBezTo>
                <a:cubicBezTo>
                  <a:pt x="1191" y="15388"/>
                  <a:pt x="0" y="16199"/>
                  <a:pt x="0" y="18599"/>
                </a:cubicBezTo>
                <a:cubicBezTo>
                  <a:pt x="0" y="18599"/>
                  <a:pt x="0" y="19199"/>
                  <a:pt x="491" y="19199"/>
                </a:cubicBezTo>
                <a:lnTo>
                  <a:pt x="2680" y="19200"/>
                </a:lnTo>
                <a:cubicBezTo>
                  <a:pt x="2798" y="18755"/>
                  <a:pt x="2952" y="18353"/>
                  <a:pt x="3141" y="18000"/>
                </a:cubicBezTo>
                <a:lnTo>
                  <a:pt x="1018" y="17999"/>
                </a:lnTo>
                <a:cubicBezTo>
                  <a:pt x="1165" y="16859"/>
                  <a:pt x="1744" y="16429"/>
                  <a:pt x="2371" y="16155"/>
                </a:cubicBezTo>
              </a:path>
            </a:pathLst>
          </a:custGeom>
          <a:solidFill>
            <a:schemeClr val="bg1"/>
          </a:solidFill>
          <a:ln w="12700">
            <a:miter lim="400000"/>
          </a:ln>
        </p:spPr>
        <p:txBody>
          <a:bodyPr lIns="19049" tIns="19049" rIns="19049" bIns="19049" anchor="ctr"/>
          <a:lstStyle/>
          <a:p>
            <a:pPr marL="0" marR="0" lvl="0" indent="0" algn="ctr" defTabSz="228580" rtl="0" eaLnBrk="1" fontAlgn="auto" latinLnBrk="0" hangingPunct="0">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62"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Arial"/>
              <a:ea typeface="Arial"/>
              <a:cs typeface="Arial"/>
              <a:sym typeface="Gill Sans"/>
            </a:endParaRPr>
          </a:p>
        </p:txBody>
      </p:sp>
      <p:sp>
        <p:nvSpPr>
          <p:cNvPr id="28" name="Shape 2368">
            <a:extLst>
              <a:ext uri="{FF2B5EF4-FFF2-40B4-BE49-F238E27FC236}">
                <a16:creationId xmlns:a16="http://schemas.microsoft.com/office/drawing/2014/main" id="{DDE6F96B-2602-EDBC-8F1A-C23F93EDFFC7}"/>
              </a:ext>
            </a:extLst>
          </p:cNvPr>
          <p:cNvSpPr>
            <a:spLocks noChangeAspect="1"/>
          </p:cNvSpPr>
          <p:nvPr/>
        </p:nvSpPr>
        <p:spPr>
          <a:xfrm>
            <a:off x="7178750" y="3559061"/>
            <a:ext cx="502957" cy="502920"/>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bg1"/>
          </a:solidFill>
          <a:ln w="12700">
            <a:miter lim="400000"/>
          </a:ln>
        </p:spPr>
        <p:txBody>
          <a:bodyPr lIns="19049" tIns="19049" rIns="19049" bIns="19049" anchor="ctr"/>
          <a:lstStyle/>
          <a:p>
            <a:pPr marL="0" marR="0" lvl="0" indent="0" algn="ctr" defTabSz="228580" rtl="0" eaLnBrk="1" fontAlgn="auto" latinLnBrk="0" hangingPunct="0">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62"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Arial"/>
              <a:ea typeface="Arial"/>
              <a:cs typeface="Arial"/>
              <a:sym typeface="Gill Sans"/>
            </a:endParaRPr>
          </a:p>
        </p:txBody>
      </p:sp>
      <p:sp>
        <p:nvSpPr>
          <p:cNvPr id="30" name="Shape 2435">
            <a:extLst>
              <a:ext uri="{FF2B5EF4-FFF2-40B4-BE49-F238E27FC236}">
                <a16:creationId xmlns:a16="http://schemas.microsoft.com/office/drawing/2014/main" id="{92F99493-8C90-F005-3C8B-71EAC0778912}"/>
              </a:ext>
            </a:extLst>
          </p:cNvPr>
          <p:cNvSpPr>
            <a:spLocks noChangeAspect="1"/>
          </p:cNvSpPr>
          <p:nvPr/>
        </p:nvSpPr>
        <p:spPr>
          <a:xfrm>
            <a:off x="1845135" y="3559080"/>
            <a:ext cx="502920" cy="502883"/>
          </a:xfrm>
          <a:custGeom>
            <a:avLst/>
            <a:gdLst/>
            <a:ahLst/>
            <a:cxnLst>
              <a:cxn ang="0">
                <a:pos x="wd2" y="hd2"/>
              </a:cxn>
              <a:cxn ang="5400000">
                <a:pos x="wd2" y="hd2"/>
              </a:cxn>
              <a:cxn ang="10800000">
                <a:pos x="wd2" y="hd2"/>
              </a:cxn>
              <a:cxn ang="16200000">
                <a:pos x="wd2" y="hd2"/>
              </a:cxn>
            </a:cxnLst>
            <a:rect l="0" t="0" r="r" b="b"/>
            <a:pathLst>
              <a:path w="21600" h="21600" extrusionOk="0">
                <a:moveTo>
                  <a:pt x="20618" y="12012"/>
                </a:moveTo>
                <a:cubicBezTo>
                  <a:pt x="20614" y="12014"/>
                  <a:pt x="20611" y="12016"/>
                  <a:pt x="20607" y="12016"/>
                </a:cubicBezTo>
                <a:lnTo>
                  <a:pt x="19602" y="12268"/>
                </a:lnTo>
                <a:cubicBezTo>
                  <a:pt x="19256" y="12354"/>
                  <a:pt x="18984" y="12622"/>
                  <a:pt x="18892" y="12966"/>
                </a:cubicBezTo>
                <a:cubicBezTo>
                  <a:pt x="18703" y="13672"/>
                  <a:pt x="18421" y="14352"/>
                  <a:pt x="18053" y="14986"/>
                </a:cubicBezTo>
                <a:cubicBezTo>
                  <a:pt x="17873" y="15295"/>
                  <a:pt x="17876" y="15677"/>
                  <a:pt x="18060" y="15984"/>
                </a:cubicBezTo>
                <a:lnTo>
                  <a:pt x="18601" y="16885"/>
                </a:lnTo>
                <a:lnTo>
                  <a:pt x="16886" y="18600"/>
                </a:lnTo>
                <a:cubicBezTo>
                  <a:pt x="16882" y="18598"/>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2" y="18415"/>
                  <a:pt x="6617" y="18049"/>
                </a:cubicBezTo>
                <a:cubicBezTo>
                  <a:pt x="6465" y="17961"/>
                  <a:pt x="6296" y="17917"/>
                  <a:pt x="6127" y="17917"/>
                </a:cubicBezTo>
                <a:cubicBezTo>
                  <a:pt x="5951" y="17917"/>
                  <a:pt x="5777" y="17964"/>
                  <a:pt x="5621" y="18057"/>
                </a:cubicBezTo>
                <a:lnTo>
                  <a:pt x="4725" y="18595"/>
                </a:lnTo>
                <a:cubicBezTo>
                  <a:pt x="4722" y="18597"/>
                  <a:pt x="4718" y="18598"/>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2"/>
                </a:cubicBezTo>
                <a:lnTo>
                  <a:pt x="982" y="9587"/>
                </a:lnTo>
                <a:lnTo>
                  <a:pt x="1998" y="9333"/>
                </a:lnTo>
                <a:cubicBezTo>
                  <a:pt x="2343" y="9246"/>
                  <a:pt x="2616" y="8979"/>
                  <a:pt x="2708" y="8634"/>
                </a:cubicBezTo>
                <a:cubicBezTo>
                  <a:pt x="2897" y="7929"/>
                  <a:pt x="3179" y="7249"/>
                  <a:pt x="3548" y="6615"/>
                </a:cubicBezTo>
                <a:cubicBezTo>
                  <a:pt x="3727" y="6305"/>
                  <a:pt x="3724" y="5923"/>
                  <a:pt x="3540" y="5617"/>
                </a:cubicBezTo>
                <a:lnTo>
                  <a:pt x="3005" y="4725"/>
                </a:lnTo>
                <a:cubicBezTo>
                  <a:pt x="3004" y="4722"/>
                  <a:pt x="3002" y="4719"/>
                  <a:pt x="3000" y="4715"/>
                </a:cubicBezTo>
                <a:lnTo>
                  <a:pt x="4715" y="3000"/>
                </a:lnTo>
                <a:lnTo>
                  <a:pt x="5621" y="3543"/>
                </a:lnTo>
                <a:cubicBezTo>
                  <a:pt x="5777" y="3637"/>
                  <a:pt x="5951" y="3683"/>
                  <a:pt x="6127" y="3683"/>
                </a:cubicBezTo>
                <a:cubicBezTo>
                  <a:pt x="6296" y="3683"/>
                  <a:pt x="6465" y="3639"/>
                  <a:pt x="6618" y="3552"/>
                </a:cubicBezTo>
                <a:cubicBezTo>
                  <a:pt x="7251" y="3185"/>
                  <a:pt x="7929" y="2904"/>
                  <a:pt x="8632" y="2717"/>
                </a:cubicBezTo>
                <a:cubicBezTo>
                  <a:pt x="8976" y="2624"/>
                  <a:pt x="9244" y="2352"/>
                  <a:pt x="9331" y="2006"/>
                </a:cubicBezTo>
                <a:lnTo>
                  <a:pt x="9587" y="982"/>
                </a:lnTo>
                <a:lnTo>
                  <a:pt x="12012" y="982"/>
                </a:lnTo>
                <a:cubicBezTo>
                  <a:pt x="12014" y="986"/>
                  <a:pt x="12015" y="989"/>
                  <a:pt x="12016" y="993"/>
                </a:cubicBezTo>
                <a:lnTo>
                  <a:pt x="12269" y="2006"/>
                </a:lnTo>
                <a:cubicBezTo>
                  <a:pt x="12356" y="2352"/>
                  <a:pt x="12624" y="2624"/>
                  <a:pt x="12968" y="2717"/>
                </a:cubicBezTo>
                <a:cubicBezTo>
                  <a:pt x="13671" y="2904"/>
                  <a:pt x="14348" y="3185"/>
                  <a:pt x="14982" y="3552"/>
                </a:cubicBezTo>
                <a:cubicBezTo>
                  <a:pt x="15134" y="3639"/>
                  <a:pt x="15304" y="3683"/>
                  <a:pt x="15473" y="3683"/>
                </a:cubicBezTo>
                <a:cubicBezTo>
                  <a:pt x="15648" y="3683"/>
                  <a:pt x="15822" y="3637"/>
                  <a:pt x="15978" y="3543"/>
                </a:cubicBezTo>
                <a:lnTo>
                  <a:pt x="16884" y="3000"/>
                </a:lnTo>
                <a:lnTo>
                  <a:pt x="18600" y="4715"/>
                </a:lnTo>
                <a:cubicBezTo>
                  <a:pt x="18598" y="4719"/>
                  <a:pt x="18597" y="4722"/>
                  <a:pt x="18595" y="4725"/>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2"/>
                  <a:pt x="20618" y="12012"/>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9"/>
                  <a:pt x="17136" y="1968"/>
                  <a:pt x="16975" y="1968"/>
                </a:cubicBezTo>
                <a:cubicBezTo>
                  <a:pt x="16778" y="1968"/>
                  <a:pt x="16572" y="2043"/>
                  <a:pt x="16400" y="2145"/>
                </a:cubicBezTo>
                <a:lnTo>
                  <a:pt x="15473" y="2701"/>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1"/>
                </a:cubicBezTo>
                <a:lnTo>
                  <a:pt x="5200" y="2145"/>
                </a:lnTo>
                <a:cubicBezTo>
                  <a:pt x="5028" y="2043"/>
                  <a:pt x="4822" y="1968"/>
                  <a:pt x="4625" y="1968"/>
                </a:cubicBezTo>
                <a:cubicBezTo>
                  <a:pt x="4464" y="1968"/>
                  <a:pt x="4308" y="2019"/>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2"/>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3"/>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3"/>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2"/>
                  <a:pt x="21233" y="8730"/>
                  <a:pt x="20880" y="8641"/>
                </a:cubicBezTo>
                <a:moveTo>
                  <a:pt x="15709" y="10800"/>
                </a:moveTo>
                <a:cubicBezTo>
                  <a:pt x="15709" y="13346"/>
                  <a:pt x="13771" y="15438"/>
                  <a:pt x="11291" y="15685"/>
                </a:cubicBezTo>
                <a:lnTo>
                  <a:pt x="11291" y="12694"/>
                </a:lnTo>
                <a:cubicBezTo>
                  <a:pt x="12137" y="12476"/>
                  <a:pt x="12764" y="11714"/>
                  <a:pt x="12764" y="10800"/>
                </a:cubicBezTo>
                <a:cubicBezTo>
                  <a:pt x="12764" y="10630"/>
                  <a:pt x="12735" y="10468"/>
                  <a:pt x="12694" y="10310"/>
                </a:cubicBezTo>
                <a:lnTo>
                  <a:pt x="15308" y="8857"/>
                </a:lnTo>
                <a:cubicBezTo>
                  <a:pt x="15565" y="9453"/>
                  <a:pt x="15709" y="10110"/>
                  <a:pt x="15709" y="10800"/>
                </a:cubicBezTo>
                <a:moveTo>
                  <a:pt x="9818" y="10800"/>
                </a:moveTo>
                <a:cubicBezTo>
                  <a:pt x="9818" y="10258"/>
                  <a:pt x="10258" y="9818"/>
                  <a:pt x="10800" y="9818"/>
                </a:cubicBezTo>
                <a:cubicBezTo>
                  <a:pt x="11342" y="9818"/>
                  <a:pt x="11782" y="10258"/>
                  <a:pt x="11782" y="10800"/>
                </a:cubicBezTo>
                <a:cubicBezTo>
                  <a:pt x="11782" y="11342"/>
                  <a:pt x="11342" y="11782"/>
                  <a:pt x="10800" y="11782"/>
                </a:cubicBezTo>
                <a:cubicBezTo>
                  <a:pt x="10258" y="11782"/>
                  <a:pt x="9818" y="11342"/>
                  <a:pt x="9818" y="10800"/>
                </a:cubicBezTo>
                <a:moveTo>
                  <a:pt x="10309" y="15685"/>
                </a:moveTo>
                <a:cubicBezTo>
                  <a:pt x="7829" y="15438"/>
                  <a:pt x="5891" y="13346"/>
                  <a:pt x="5891" y="10800"/>
                </a:cubicBezTo>
                <a:cubicBezTo>
                  <a:pt x="5891" y="10110"/>
                  <a:pt x="6035" y="9453"/>
                  <a:pt x="6292" y="8857"/>
                </a:cubicBezTo>
                <a:lnTo>
                  <a:pt x="8906" y="10310"/>
                </a:lnTo>
                <a:cubicBezTo>
                  <a:pt x="8865" y="10468"/>
                  <a:pt x="8836" y="10630"/>
                  <a:pt x="8836" y="10800"/>
                </a:cubicBezTo>
                <a:cubicBezTo>
                  <a:pt x="8836" y="11714"/>
                  <a:pt x="9463" y="12476"/>
                  <a:pt x="10309" y="12694"/>
                </a:cubicBezTo>
                <a:cubicBezTo>
                  <a:pt x="10309" y="12694"/>
                  <a:pt x="10309" y="15685"/>
                  <a:pt x="10309" y="15685"/>
                </a:cubicBezTo>
                <a:close/>
                <a:moveTo>
                  <a:pt x="10800" y="5891"/>
                </a:moveTo>
                <a:cubicBezTo>
                  <a:pt x="12470" y="5891"/>
                  <a:pt x="13942" y="6727"/>
                  <a:pt x="14829" y="8000"/>
                </a:cubicBezTo>
                <a:lnTo>
                  <a:pt x="12220" y="9450"/>
                </a:lnTo>
                <a:cubicBezTo>
                  <a:pt x="11862" y="9074"/>
                  <a:pt x="11360" y="8836"/>
                  <a:pt x="10800" y="8836"/>
                </a:cubicBezTo>
                <a:cubicBezTo>
                  <a:pt x="10240" y="8836"/>
                  <a:pt x="9738" y="9074"/>
                  <a:pt x="9380" y="9450"/>
                </a:cubicBezTo>
                <a:lnTo>
                  <a:pt x="6771" y="8000"/>
                </a:lnTo>
                <a:cubicBezTo>
                  <a:pt x="7658" y="6727"/>
                  <a:pt x="9130" y="5891"/>
                  <a:pt x="10800" y="5891"/>
                </a:cubicBezTo>
                <a:moveTo>
                  <a:pt x="10800" y="4909"/>
                </a:moveTo>
                <a:cubicBezTo>
                  <a:pt x="7547" y="4909"/>
                  <a:pt x="4909" y="7547"/>
                  <a:pt x="4909" y="10800"/>
                </a:cubicBezTo>
                <a:cubicBezTo>
                  <a:pt x="4909" y="14054"/>
                  <a:pt x="7547" y="16691"/>
                  <a:pt x="10800" y="16691"/>
                </a:cubicBezTo>
                <a:cubicBezTo>
                  <a:pt x="14053" y="16691"/>
                  <a:pt x="16691" y="14054"/>
                  <a:pt x="16691" y="10800"/>
                </a:cubicBezTo>
                <a:cubicBezTo>
                  <a:pt x="16691" y="7547"/>
                  <a:pt x="14053" y="4909"/>
                  <a:pt x="10800" y="4909"/>
                </a:cubicBezTo>
              </a:path>
            </a:pathLst>
          </a:custGeom>
          <a:solidFill>
            <a:schemeClr val="bg1"/>
          </a:solidFill>
          <a:ln w="12700">
            <a:miter lim="400000"/>
          </a:ln>
        </p:spPr>
        <p:txBody>
          <a:bodyPr lIns="19049" tIns="19049" rIns="19049" bIns="19049" anchor="ctr"/>
          <a:lstStyle/>
          <a:p>
            <a:pPr marL="0" marR="0" lvl="0" indent="0" algn="ctr" defTabSz="228580" rtl="0" eaLnBrk="1" fontAlgn="auto" latinLnBrk="0" hangingPunct="0">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62"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Arial"/>
              <a:ea typeface="Arial"/>
              <a:cs typeface="Arial"/>
              <a:sym typeface="Gill Sans"/>
            </a:endParaRPr>
          </a:p>
        </p:txBody>
      </p:sp>
    </p:spTree>
    <p:extLst>
      <p:ext uri="{BB962C8B-B14F-4D97-AF65-F5344CB8AC3E}">
        <p14:creationId xmlns:p14="http://schemas.microsoft.com/office/powerpoint/2010/main" val="26881955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FD48AFE0-A8E1-1A90-544E-96CD9852196A}"/>
              </a:ext>
            </a:extLst>
          </p:cNvPr>
          <p:cNvSpPr txBox="1"/>
          <p:nvPr/>
        </p:nvSpPr>
        <p:spPr>
          <a:xfrm>
            <a:off x="1572992" y="2255891"/>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15" name="Straight Connector 14">
            <a:extLst>
              <a:ext uri="{FF2B5EF4-FFF2-40B4-BE49-F238E27FC236}">
                <a16:creationId xmlns:a16="http://schemas.microsoft.com/office/drawing/2014/main" id="{11E1815D-37D4-3B20-F379-5927558655FF}"/>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3D5BD357-3D8A-7442-EADF-DE60E0D60507}"/>
              </a:ext>
            </a:extLst>
          </p:cNvPr>
          <p:cNvSpPr txBox="1"/>
          <p:nvPr/>
        </p:nvSpPr>
        <p:spPr>
          <a:xfrm>
            <a:off x="1465942" y="2684817"/>
            <a:ext cx="3372757"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Presentation</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Targets</a:t>
            </a:r>
          </a:p>
        </p:txBody>
      </p:sp>
      <p:sp>
        <p:nvSpPr>
          <p:cNvPr id="20" name="Rectangle 19">
            <a:extLst>
              <a:ext uri="{FF2B5EF4-FFF2-40B4-BE49-F238E27FC236}">
                <a16:creationId xmlns:a16="http://schemas.microsoft.com/office/drawing/2014/main" id="{39B047EB-F367-AD96-7F53-59224D022492}"/>
              </a:ext>
            </a:extLst>
          </p:cNvPr>
          <p:cNvSpPr/>
          <p:nvPr/>
        </p:nvSpPr>
        <p:spPr>
          <a:xfrm>
            <a:off x="1465943" y="3836899"/>
            <a:ext cx="3512457"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my entire soul, like these sweet mornings of spring which I enjoy with my whole heart. I am wonderful serenity has taken of spring which I enjoy with.</a:t>
            </a:r>
          </a:p>
        </p:txBody>
      </p:sp>
      <p:sp>
        <p:nvSpPr>
          <p:cNvPr id="22" name="Rectangle 21">
            <a:extLst>
              <a:ext uri="{FF2B5EF4-FFF2-40B4-BE49-F238E27FC236}">
                <a16:creationId xmlns:a16="http://schemas.microsoft.com/office/drawing/2014/main" id="{917A3CA2-9DB7-E786-951A-70AD510AB554}"/>
              </a:ext>
            </a:extLst>
          </p:cNvPr>
          <p:cNvSpPr/>
          <p:nvPr/>
        </p:nvSpPr>
        <p:spPr>
          <a:xfrm>
            <a:off x="5704114" y="390524"/>
            <a:ext cx="6097362" cy="6076951"/>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551A7431-4615-276F-B67D-981231A734DE}"/>
              </a:ext>
            </a:extLst>
          </p:cNvPr>
          <p:cNvSpPr txBox="1"/>
          <p:nvPr/>
        </p:nvSpPr>
        <p:spPr>
          <a:xfrm>
            <a:off x="7763361" y="2090221"/>
            <a:ext cx="2419201" cy="307777"/>
          </a:xfrm>
          <a:prstGeom prst="rect">
            <a:avLst/>
          </a:prstGeom>
          <a:noFill/>
        </p:spPr>
        <p:txBody>
          <a:bodyPr wrap="square" rtlCol="0">
            <a:spAutoFit/>
          </a:bodyPr>
          <a:lstStyle/>
          <a:p>
            <a:r>
              <a:rPr lang="en-US" sz="1400" spc="300" dirty="0">
                <a:solidFill>
                  <a:schemeClr val="tx1">
                    <a:lumMod val="85000"/>
                    <a:lumOff val="15000"/>
                  </a:schemeClr>
                </a:solidFill>
                <a:latin typeface="Poppins "/>
              </a:rPr>
              <a:t>Subtitle Here</a:t>
            </a:r>
          </a:p>
        </p:txBody>
      </p:sp>
      <p:sp>
        <p:nvSpPr>
          <p:cNvPr id="24" name="TextBox 23">
            <a:extLst>
              <a:ext uri="{FF2B5EF4-FFF2-40B4-BE49-F238E27FC236}">
                <a16:creationId xmlns:a16="http://schemas.microsoft.com/office/drawing/2014/main" id="{78A9FB38-4C06-864F-23CB-3CBDA5D1D33D}"/>
              </a:ext>
            </a:extLst>
          </p:cNvPr>
          <p:cNvSpPr txBox="1"/>
          <p:nvPr/>
        </p:nvSpPr>
        <p:spPr>
          <a:xfrm>
            <a:off x="7763362" y="2383484"/>
            <a:ext cx="3180555" cy="728469"/>
          </a:xfrm>
          <a:prstGeom prst="rect">
            <a:avLst/>
          </a:prstGeom>
          <a:noFill/>
        </p:spPr>
        <p:txBody>
          <a:bodyPr wrap="square" rtlCol="0">
            <a:spAutoFit/>
          </a:bodyPr>
          <a:lstStyle/>
          <a:p>
            <a:pPr>
              <a:lnSpc>
                <a:spcPts val="1700"/>
              </a:lnSpc>
            </a:pPr>
            <a:r>
              <a:rPr lang="en-US" sz="1000" dirty="0">
                <a:solidFill>
                  <a:schemeClr val="tx1">
                    <a:lumMod val="85000"/>
                    <a:lumOff val="15000"/>
                  </a:schemeClr>
                </a:solidFill>
                <a:latin typeface="DM Sans" pitchFamily="2" charset="0"/>
              </a:rPr>
              <a:t>But I must explain to you how this mistaken</a:t>
            </a:r>
          </a:p>
          <a:p>
            <a:pPr>
              <a:lnSpc>
                <a:spcPts val="1700"/>
              </a:lnSpc>
            </a:pPr>
            <a:r>
              <a:rPr lang="en-US" sz="1000" dirty="0">
                <a:solidFill>
                  <a:schemeClr val="tx1">
                    <a:lumMod val="85000"/>
                    <a:lumOff val="15000"/>
                  </a:schemeClr>
                </a:solidFill>
                <a:latin typeface="DM Sans" pitchFamily="2" charset="0"/>
              </a:rPr>
              <a:t>idea denouncing to pleasure and praising pain born and I will give you.</a:t>
            </a:r>
          </a:p>
        </p:txBody>
      </p:sp>
      <p:cxnSp>
        <p:nvCxnSpPr>
          <p:cNvPr id="25" name="Straight Connector 24">
            <a:extLst>
              <a:ext uri="{FF2B5EF4-FFF2-40B4-BE49-F238E27FC236}">
                <a16:creationId xmlns:a16="http://schemas.microsoft.com/office/drawing/2014/main" id="{3D4FF78F-E7E1-A0DD-530E-52020F9727E1}"/>
              </a:ext>
            </a:extLst>
          </p:cNvPr>
          <p:cNvCxnSpPr>
            <a:cxnSpLocks/>
          </p:cNvCxnSpPr>
          <p:nvPr/>
        </p:nvCxnSpPr>
        <p:spPr>
          <a:xfrm>
            <a:off x="7853002" y="3543957"/>
            <a:ext cx="1004730"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E6E80923-0DEE-6654-6E26-292D30EA5A6A}"/>
              </a:ext>
            </a:extLst>
          </p:cNvPr>
          <p:cNvSpPr/>
          <p:nvPr/>
        </p:nvSpPr>
        <p:spPr>
          <a:xfrm>
            <a:off x="7735308" y="1464805"/>
            <a:ext cx="1127233" cy="553998"/>
          </a:xfrm>
          <a:prstGeom prst="rect">
            <a:avLst/>
          </a:prstGeom>
        </p:spPr>
        <p:txBody>
          <a:bodyPr wrap="none">
            <a:spAutoFit/>
          </a:bodyPr>
          <a:lstStyle/>
          <a:p>
            <a:pPr algn="ctr"/>
            <a:r>
              <a:rPr lang="en-US" sz="3000" dirty="0">
                <a:solidFill>
                  <a:schemeClr val="tx1">
                    <a:lumMod val="85000"/>
                    <a:lumOff val="15000"/>
                  </a:schemeClr>
                </a:solidFill>
                <a:latin typeface="Poppins SemiBold" panose="00000700000000000000" pitchFamily="2" charset="0"/>
                <a:ea typeface="Lato Bold" panose="020F0502020204030203" pitchFamily="34" charset="0"/>
                <a:cs typeface="Poppins SemiBold" panose="00000700000000000000" pitchFamily="2" charset="0"/>
              </a:rPr>
              <a:t>10.3k</a:t>
            </a:r>
          </a:p>
        </p:txBody>
      </p:sp>
      <p:sp>
        <p:nvSpPr>
          <p:cNvPr id="27" name="TextBox 26">
            <a:extLst>
              <a:ext uri="{FF2B5EF4-FFF2-40B4-BE49-F238E27FC236}">
                <a16:creationId xmlns:a16="http://schemas.microsoft.com/office/drawing/2014/main" id="{BA7AFD92-292E-19C2-03DD-E601AD62A50A}"/>
              </a:ext>
            </a:extLst>
          </p:cNvPr>
          <p:cNvSpPr txBox="1"/>
          <p:nvPr/>
        </p:nvSpPr>
        <p:spPr>
          <a:xfrm>
            <a:off x="7763361" y="4511294"/>
            <a:ext cx="2419201" cy="307777"/>
          </a:xfrm>
          <a:prstGeom prst="rect">
            <a:avLst/>
          </a:prstGeom>
          <a:noFill/>
        </p:spPr>
        <p:txBody>
          <a:bodyPr wrap="square" rtlCol="0">
            <a:spAutoFit/>
          </a:bodyPr>
          <a:lstStyle/>
          <a:p>
            <a:r>
              <a:rPr lang="en-US" sz="1400" spc="300" dirty="0">
                <a:solidFill>
                  <a:schemeClr val="tx1">
                    <a:lumMod val="85000"/>
                    <a:lumOff val="15000"/>
                  </a:schemeClr>
                </a:solidFill>
                <a:latin typeface="Poppins "/>
              </a:rPr>
              <a:t>Subtitle Here</a:t>
            </a:r>
          </a:p>
        </p:txBody>
      </p:sp>
      <p:sp>
        <p:nvSpPr>
          <p:cNvPr id="31" name="TextBox 30">
            <a:extLst>
              <a:ext uri="{FF2B5EF4-FFF2-40B4-BE49-F238E27FC236}">
                <a16:creationId xmlns:a16="http://schemas.microsoft.com/office/drawing/2014/main" id="{BA86A28E-5B87-A739-D9C9-055FEA68CB82}"/>
              </a:ext>
            </a:extLst>
          </p:cNvPr>
          <p:cNvSpPr txBox="1"/>
          <p:nvPr/>
        </p:nvSpPr>
        <p:spPr>
          <a:xfrm>
            <a:off x="7763362" y="4804557"/>
            <a:ext cx="3180555" cy="728469"/>
          </a:xfrm>
          <a:prstGeom prst="rect">
            <a:avLst/>
          </a:prstGeom>
          <a:noFill/>
        </p:spPr>
        <p:txBody>
          <a:bodyPr wrap="square" rtlCol="0">
            <a:spAutoFit/>
          </a:bodyPr>
          <a:lstStyle/>
          <a:p>
            <a:pPr>
              <a:lnSpc>
                <a:spcPts val="1700"/>
              </a:lnSpc>
            </a:pPr>
            <a:r>
              <a:rPr lang="en-US" sz="1000" dirty="0">
                <a:solidFill>
                  <a:schemeClr val="tx1">
                    <a:lumMod val="85000"/>
                    <a:lumOff val="15000"/>
                  </a:schemeClr>
                </a:solidFill>
                <a:latin typeface="DM Sans" pitchFamily="2" charset="0"/>
              </a:rPr>
              <a:t>But I must explain to you how this mistaken</a:t>
            </a:r>
          </a:p>
          <a:p>
            <a:pPr>
              <a:lnSpc>
                <a:spcPts val="1700"/>
              </a:lnSpc>
            </a:pPr>
            <a:r>
              <a:rPr lang="en-US" sz="1000" dirty="0">
                <a:solidFill>
                  <a:schemeClr val="tx1">
                    <a:lumMod val="85000"/>
                    <a:lumOff val="15000"/>
                  </a:schemeClr>
                </a:solidFill>
                <a:latin typeface="DM Sans" pitchFamily="2" charset="0"/>
              </a:rPr>
              <a:t>idea denouncing to pleasure and praising pain born and I will give you.</a:t>
            </a:r>
          </a:p>
        </p:txBody>
      </p:sp>
      <p:sp>
        <p:nvSpPr>
          <p:cNvPr id="32" name="Rectangle 31">
            <a:extLst>
              <a:ext uri="{FF2B5EF4-FFF2-40B4-BE49-F238E27FC236}">
                <a16:creationId xmlns:a16="http://schemas.microsoft.com/office/drawing/2014/main" id="{D1957961-2B74-5DB8-3CD4-CB16B26C34DA}"/>
              </a:ext>
            </a:extLst>
          </p:cNvPr>
          <p:cNvSpPr/>
          <p:nvPr/>
        </p:nvSpPr>
        <p:spPr>
          <a:xfrm>
            <a:off x="7735309" y="3885878"/>
            <a:ext cx="1003801" cy="553998"/>
          </a:xfrm>
          <a:prstGeom prst="rect">
            <a:avLst/>
          </a:prstGeom>
        </p:spPr>
        <p:txBody>
          <a:bodyPr wrap="none">
            <a:spAutoFit/>
          </a:bodyPr>
          <a:lstStyle/>
          <a:p>
            <a:pPr algn="ctr"/>
            <a:r>
              <a:rPr lang="en-US" sz="3000" dirty="0">
                <a:solidFill>
                  <a:schemeClr val="tx1">
                    <a:lumMod val="85000"/>
                    <a:lumOff val="15000"/>
                  </a:schemeClr>
                </a:solidFill>
                <a:latin typeface="Poppins SemiBold" panose="00000700000000000000" pitchFamily="2" charset="0"/>
                <a:ea typeface="Lato Bold" panose="020F0502020204030203" pitchFamily="34" charset="0"/>
                <a:cs typeface="Poppins SemiBold" panose="00000700000000000000" pitchFamily="2" charset="0"/>
              </a:rPr>
              <a:t>8.0k</a:t>
            </a:r>
          </a:p>
        </p:txBody>
      </p:sp>
      <p:sp>
        <p:nvSpPr>
          <p:cNvPr id="33" name="Freeform 48">
            <a:extLst>
              <a:ext uri="{FF2B5EF4-FFF2-40B4-BE49-F238E27FC236}">
                <a16:creationId xmlns:a16="http://schemas.microsoft.com/office/drawing/2014/main" id="{5B2EF453-5353-753B-9247-331ECA93341B}"/>
              </a:ext>
            </a:extLst>
          </p:cNvPr>
          <p:cNvSpPr>
            <a:spLocks noEditPoints="1"/>
          </p:cNvSpPr>
          <p:nvPr/>
        </p:nvSpPr>
        <p:spPr bwMode="auto">
          <a:xfrm>
            <a:off x="7016256" y="3960143"/>
            <a:ext cx="498070" cy="491880"/>
          </a:xfrm>
          <a:custGeom>
            <a:avLst/>
            <a:gdLst>
              <a:gd name="T0" fmla="*/ 142 w 161"/>
              <a:gd name="T1" fmla="*/ 56 h 159"/>
              <a:gd name="T2" fmla="*/ 140 w 161"/>
              <a:gd name="T3" fmla="*/ 29 h 159"/>
              <a:gd name="T4" fmla="*/ 109 w 161"/>
              <a:gd name="T5" fmla="*/ 0 h 159"/>
              <a:gd name="T6" fmla="*/ 19 w 161"/>
              <a:gd name="T7" fmla="*/ 4 h 159"/>
              <a:gd name="T8" fmla="*/ 15 w 161"/>
              <a:gd name="T9" fmla="*/ 37 h 159"/>
              <a:gd name="T10" fmla="*/ 0 w 161"/>
              <a:gd name="T11" fmla="*/ 145 h 159"/>
              <a:gd name="T12" fmla="*/ 146 w 161"/>
              <a:gd name="T13" fmla="*/ 159 h 159"/>
              <a:gd name="T14" fmla="*/ 160 w 161"/>
              <a:gd name="T15" fmla="*/ 70 h 159"/>
              <a:gd name="T16" fmla="*/ 114 w 161"/>
              <a:gd name="T17" fmla="*/ 15 h 159"/>
              <a:gd name="T18" fmla="*/ 114 w 161"/>
              <a:gd name="T19" fmla="*/ 27 h 159"/>
              <a:gd name="T20" fmla="*/ 30 w 161"/>
              <a:gd name="T21" fmla="*/ 9 h 159"/>
              <a:gd name="T22" fmla="*/ 105 w 161"/>
              <a:gd name="T23" fmla="*/ 33 h 159"/>
              <a:gd name="T24" fmla="*/ 133 w 161"/>
              <a:gd name="T25" fmla="*/ 37 h 159"/>
              <a:gd name="T26" fmla="*/ 66 w 161"/>
              <a:gd name="T27" fmla="*/ 56 h 159"/>
              <a:gd name="T28" fmla="*/ 48 w 161"/>
              <a:gd name="T29" fmla="*/ 37 h 159"/>
              <a:gd name="T30" fmla="*/ 30 w 161"/>
              <a:gd name="T31" fmla="*/ 9 h 159"/>
              <a:gd name="T32" fmla="*/ 151 w 161"/>
              <a:gd name="T33" fmla="*/ 145 h 159"/>
              <a:gd name="T34" fmla="*/ 15 w 161"/>
              <a:gd name="T35" fmla="*/ 150 h 159"/>
              <a:gd name="T36" fmla="*/ 10 w 161"/>
              <a:gd name="T37" fmla="*/ 51 h 159"/>
              <a:gd name="T38" fmla="*/ 48 w 161"/>
              <a:gd name="T39" fmla="*/ 47 h 159"/>
              <a:gd name="T40" fmla="*/ 58 w 161"/>
              <a:gd name="T41" fmla="*/ 63 h 159"/>
              <a:gd name="T42" fmla="*/ 147 w 161"/>
              <a:gd name="T43" fmla="*/ 65 h 159"/>
              <a:gd name="T44" fmla="*/ 152 w 161"/>
              <a:gd name="T45" fmla="*/ 145 h 159"/>
              <a:gd name="T46" fmla="*/ 95 w 161"/>
              <a:gd name="T47" fmla="*/ 93 h 159"/>
              <a:gd name="T48" fmla="*/ 48 w 161"/>
              <a:gd name="T49" fmla="*/ 98 h 159"/>
              <a:gd name="T50" fmla="*/ 67 w 161"/>
              <a:gd name="T51" fmla="*/ 136 h 159"/>
              <a:gd name="T52" fmla="*/ 109 w 161"/>
              <a:gd name="T53" fmla="*/ 140 h 159"/>
              <a:gd name="T54" fmla="*/ 113 w 161"/>
              <a:gd name="T55" fmla="*/ 98 h 159"/>
              <a:gd name="T56" fmla="*/ 67 w 161"/>
              <a:gd name="T57" fmla="*/ 98 h 159"/>
              <a:gd name="T58" fmla="*/ 58 w 161"/>
              <a:gd name="T59" fmla="*/ 98 h 159"/>
              <a:gd name="T60" fmla="*/ 85 w 161"/>
              <a:gd name="T61" fmla="*/ 93 h 159"/>
              <a:gd name="T62" fmla="*/ 67 w 161"/>
              <a:gd name="T63" fmla="*/ 98 h 159"/>
              <a:gd name="T64" fmla="*/ 77 w 161"/>
              <a:gd name="T65" fmla="*/ 111 h 159"/>
              <a:gd name="T66" fmla="*/ 85 w 161"/>
              <a:gd name="T67" fmla="*/ 103 h 159"/>
              <a:gd name="T68" fmla="*/ 77 w 161"/>
              <a:gd name="T69" fmla="*/ 130 h 159"/>
              <a:gd name="T70" fmla="*/ 95 w 161"/>
              <a:gd name="T71" fmla="*/ 102 h 159"/>
              <a:gd name="T72" fmla="*/ 105 w 161"/>
              <a:gd name="T73" fmla="*/ 13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 h="159">
                <a:moveTo>
                  <a:pt x="146" y="56"/>
                </a:moveTo>
                <a:cubicBezTo>
                  <a:pt x="142" y="56"/>
                  <a:pt x="142" y="56"/>
                  <a:pt x="142" y="56"/>
                </a:cubicBezTo>
                <a:cubicBezTo>
                  <a:pt x="142" y="33"/>
                  <a:pt x="142" y="33"/>
                  <a:pt x="142" y="33"/>
                </a:cubicBezTo>
                <a:cubicBezTo>
                  <a:pt x="142" y="31"/>
                  <a:pt x="141" y="30"/>
                  <a:pt x="140" y="29"/>
                </a:cubicBezTo>
                <a:cubicBezTo>
                  <a:pt x="112" y="1"/>
                  <a:pt x="112" y="1"/>
                  <a:pt x="112" y="1"/>
                </a:cubicBezTo>
                <a:cubicBezTo>
                  <a:pt x="111" y="0"/>
                  <a:pt x="110" y="0"/>
                  <a:pt x="109" y="0"/>
                </a:cubicBezTo>
                <a:cubicBezTo>
                  <a:pt x="24" y="0"/>
                  <a:pt x="24" y="0"/>
                  <a:pt x="24" y="0"/>
                </a:cubicBezTo>
                <a:cubicBezTo>
                  <a:pt x="21" y="0"/>
                  <a:pt x="19" y="2"/>
                  <a:pt x="19" y="4"/>
                </a:cubicBezTo>
                <a:cubicBezTo>
                  <a:pt x="19" y="37"/>
                  <a:pt x="19" y="37"/>
                  <a:pt x="19" y="37"/>
                </a:cubicBezTo>
                <a:cubicBezTo>
                  <a:pt x="15" y="37"/>
                  <a:pt x="15" y="37"/>
                  <a:pt x="15" y="37"/>
                </a:cubicBezTo>
                <a:cubicBezTo>
                  <a:pt x="7" y="37"/>
                  <a:pt x="0" y="44"/>
                  <a:pt x="0" y="52"/>
                </a:cubicBezTo>
                <a:cubicBezTo>
                  <a:pt x="0" y="145"/>
                  <a:pt x="0" y="145"/>
                  <a:pt x="0" y="145"/>
                </a:cubicBezTo>
                <a:cubicBezTo>
                  <a:pt x="0" y="153"/>
                  <a:pt x="7" y="159"/>
                  <a:pt x="15" y="159"/>
                </a:cubicBezTo>
                <a:cubicBezTo>
                  <a:pt x="146" y="159"/>
                  <a:pt x="146" y="159"/>
                  <a:pt x="146" y="159"/>
                </a:cubicBezTo>
                <a:cubicBezTo>
                  <a:pt x="154" y="159"/>
                  <a:pt x="160" y="153"/>
                  <a:pt x="160" y="145"/>
                </a:cubicBezTo>
                <a:cubicBezTo>
                  <a:pt x="160" y="70"/>
                  <a:pt x="160" y="70"/>
                  <a:pt x="160" y="70"/>
                </a:cubicBezTo>
                <a:cubicBezTo>
                  <a:pt x="161" y="62"/>
                  <a:pt x="154" y="56"/>
                  <a:pt x="146" y="56"/>
                </a:cubicBezTo>
                <a:close/>
                <a:moveTo>
                  <a:pt x="114" y="15"/>
                </a:moveTo>
                <a:cubicBezTo>
                  <a:pt x="126" y="27"/>
                  <a:pt x="126" y="27"/>
                  <a:pt x="126" y="27"/>
                </a:cubicBezTo>
                <a:cubicBezTo>
                  <a:pt x="114" y="27"/>
                  <a:pt x="114" y="27"/>
                  <a:pt x="114" y="27"/>
                </a:cubicBezTo>
                <a:lnTo>
                  <a:pt x="114" y="15"/>
                </a:lnTo>
                <a:close/>
                <a:moveTo>
                  <a:pt x="30" y="9"/>
                </a:moveTo>
                <a:cubicBezTo>
                  <a:pt x="105" y="9"/>
                  <a:pt x="105" y="9"/>
                  <a:pt x="105" y="9"/>
                </a:cubicBezTo>
                <a:cubicBezTo>
                  <a:pt x="105" y="33"/>
                  <a:pt x="105" y="33"/>
                  <a:pt x="105" y="33"/>
                </a:cubicBezTo>
                <a:cubicBezTo>
                  <a:pt x="105" y="35"/>
                  <a:pt x="107" y="37"/>
                  <a:pt x="109" y="37"/>
                </a:cubicBezTo>
                <a:cubicBezTo>
                  <a:pt x="133" y="37"/>
                  <a:pt x="133" y="37"/>
                  <a:pt x="133" y="37"/>
                </a:cubicBezTo>
                <a:cubicBezTo>
                  <a:pt x="133" y="56"/>
                  <a:pt x="133" y="56"/>
                  <a:pt x="133" y="56"/>
                </a:cubicBezTo>
                <a:cubicBezTo>
                  <a:pt x="66" y="56"/>
                  <a:pt x="66" y="56"/>
                  <a:pt x="66" y="56"/>
                </a:cubicBezTo>
                <a:cubicBezTo>
                  <a:pt x="61" y="45"/>
                  <a:pt x="61" y="45"/>
                  <a:pt x="61" y="45"/>
                </a:cubicBezTo>
                <a:cubicBezTo>
                  <a:pt x="58" y="40"/>
                  <a:pt x="53" y="37"/>
                  <a:pt x="48" y="37"/>
                </a:cubicBezTo>
                <a:cubicBezTo>
                  <a:pt x="30" y="37"/>
                  <a:pt x="30" y="37"/>
                  <a:pt x="30" y="37"/>
                </a:cubicBezTo>
                <a:lnTo>
                  <a:pt x="30" y="9"/>
                </a:lnTo>
                <a:close/>
                <a:moveTo>
                  <a:pt x="152" y="145"/>
                </a:moveTo>
                <a:cubicBezTo>
                  <a:pt x="151" y="145"/>
                  <a:pt x="151" y="145"/>
                  <a:pt x="151" y="145"/>
                </a:cubicBezTo>
                <a:cubicBezTo>
                  <a:pt x="151" y="148"/>
                  <a:pt x="149" y="150"/>
                  <a:pt x="146" y="150"/>
                </a:cubicBezTo>
                <a:cubicBezTo>
                  <a:pt x="15" y="150"/>
                  <a:pt x="15" y="150"/>
                  <a:pt x="15" y="150"/>
                </a:cubicBezTo>
                <a:cubicBezTo>
                  <a:pt x="12" y="150"/>
                  <a:pt x="10" y="148"/>
                  <a:pt x="10" y="145"/>
                </a:cubicBezTo>
                <a:cubicBezTo>
                  <a:pt x="10" y="51"/>
                  <a:pt x="10" y="51"/>
                  <a:pt x="10" y="51"/>
                </a:cubicBezTo>
                <a:cubicBezTo>
                  <a:pt x="10" y="49"/>
                  <a:pt x="12" y="47"/>
                  <a:pt x="15" y="47"/>
                </a:cubicBezTo>
                <a:cubicBezTo>
                  <a:pt x="48" y="47"/>
                  <a:pt x="48" y="47"/>
                  <a:pt x="48" y="47"/>
                </a:cubicBezTo>
                <a:cubicBezTo>
                  <a:pt x="49" y="47"/>
                  <a:pt x="51" y="48"/>
                  <a:pt x="52" y="49"/>
                </a:cubicBezTo>
                <a:cubicBezTo>
                  <a:pt x="58" y="63"/>
                  <a:pt x="58" y="63"/>
                  <a:pt x="58" y="63"/>
                </a:cubicBezTo>
                <a:cubicBezTo>
                  <a:pt x="59" y="65"/>
                  <a:pt x="61" y="65"/>
                  <a:pt x="63" y="65"/>
                </a:cubicBezTo>
                <a:cubicBezTo>
                  <a:pt x="147" y="65"/>
                  <a:pt x="147" y="65"/>
                  <a:pt x="147" y="65"/>
                </a:cubicBezTo>
                <a:cubicBezTo>
                  <a:pt x="150" y="65"/>
                  <a:pt x="152" y="67"/>
                  <a:pt x="152" y="70"/>
                </a:cubicBezTo>
                <a:lnTo>
                  <a:pt x="152" y="145"/>
                </a:lnTo>
                <a:close/>
                <a:moveTo>
                  <a:pt x="109" y="93"/>
                </a:moveTo>
                <a:cubicBezTo>
                  <a:pt x="95" y="93"/>
                  <a:pt x="95" y="93"/>
                  <a:pt x="95" y="93"/>
                </a:cubicBezTo>
                <a:cubicBezTo>
                  <a:pt x="93" y="83"/>
                  <a:pt x="83" y="75"/>
                  <a:pt x="72" y="75"/>
                </a:cubicBezTo>
                <a:cubicBezTo>
                  <a:pt x="59" y="75"/>
                  <a:pt x="48" y="85"/>
                  <a:pt x="48" y="98"/>
                </a:cubicBezTo>
                <a:cubicBezTo>
                  <a:pt x="48" y="109"/>
                  <a:pt x="56" y="119"/>
                  <a:pt x="67" y="121"/>
                </a:cubicBezTo>
                <a:cubicBezTo>
                  <a:pt x="67" y="136"/>
                  <a:pt x="67" y="136"/>
                  <a:pt x="67" y="136"/>
                </a:cubicBezTo>
                <a:cubicBezTo>
                  <a:pt x="67" y="138"/>
                  <a:pt x="69" y="140"/>
                  <a:pt x="72" y="140"/>
                </a:cubicBezTo>
                <a:cubicBezTo>
                  <a:pt x="109" y="140"/>
                  <a:pt x="109" y="140"/>
                  <a:pt x="109" y="140"/>
                </a:cubicBezTo>
                <a:cubicBezTo>
                  <a:pt x="111" y="140"/>
                  <a:pt x="113" y="138"/>
                  <a:pt x="113" y="136"/>
                </a:cubicBezTo>
                <a:cubicBezTo>
                  <a:pt x="113" y="98"/>
                  <a:pt x="113" y="98"/>
                  <a:pt x="113" y="98"/>
                </a:cubicBezTo>
                <a:cubicBezTo>
                  <a:pt x="114" y="96"/>
                  <a:pt x="112" y="93"/>
                  <a:pt x="109" y="93"/>
                </a:cubicBezTo>
                <a:close/>
                <a:moveTo>
                  <a:pt x="67" y="98"/>
                </a:moveTo>
                <a:cubicBezTo>
                  <a:pt x="67" y="111"/>
                  <a:pt x="67" y="111"/>
                  <a:pt x="67" y="111"/>
                </a:cubicBezTo>
                <a:cubicBezTo>
                  <a:pt x="62" y="109"/>
                  <a:pt x="58" y="104"/>
                  <a:pt x="58" y="98"/>
                </a:cubicBezTo>
                <a:cubicBezTo>
                  <a:pt x="58" y="90"/>
                  <a:pt x="64" y="84"/>
                  <a:pt x="72" y="84"/>
                </a:cubicBezTo>
                <a:cubicBezTo>
                  <a:pt x="78" y="84"/>
                  <a:pt x="84" y="88"/>
                  <a:pt x="85" y="93"/>
                </a:cubicBezTo>
                <a:cubicBezTo>
                  <a:pt x="72" y="93"/>
                  <a:pt x="72" y="93"/>
                  <a:pt x="72" y="93"/>
                </a:cubicBezTo>
                <a:cubicBezTo>
                  <a:pt x="69" y="93"/>
                  <a:pt x="67" y="96"/>
                  <a:pt x="67" y="98"/>
                </a:cubicBezTo>
                <a:close/>
                <a:moveTo>
                  <a:pt x="85" y="103"/>
                </a:moveTo>
                <a:cubicBezTo>
                  <a:pt x="84" y="107"/>
                  <a:pt x="80" y="110"/>
                  <a:pt x="77" y="111"/>
                </a:cubicBezTo>
                <a:cubicBezTo>
                  <a:pt x="77" y="103"/>
                  <a:pt x="77" y="103"/>
                  <a:pt x="77" y="103"/>
                </a:cubicBezTo>
                <a:lnTo>
                  <a:pt x="85" y="103"/>
                </a:lnTo>
                <a:close/>
                <a:moveTo>
                  <a:pt x="105" y="130"/>
                </a:moveTo>
                <a:cubicBezTo>
                  <a:pt x="77" y="130"/>
                  <a:pt x="77" y="130"/>
                  <a:pt x="77" y="130"/>
                </a:cubicBezTo>
                <a:cubicBezTo>
                  <a:pt x="77" y="121"/>
                  <a:pt x="77" y="121"/>
                  <a:pt x="77" y="121"/>
                </a:cubicBezTo>
                <a:cubicBezTo>
                  <a:pt x="85" y="119"/>
                  <a:pt x="93" y="111"/>
                  <a:pt x="95" y="102"/>
                </a:cubicBezTo>
                <a:cubicBezTo>
                  <a:pt x="105" y="102"/>
                  <a:pt x="105" y="102"/>
                  <a:pt x="105" y="102"/>
                </a:cubicBezTo>
                <a:lnTo>
                  <a:pt x="105" y="130"/>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endParaRPr>
          </a:p>
        </p:txBody>
      </p:sp>
      <p:sp>
        <p:nvSpPr>
          <p:cNvPr id="34" name="Freeform 49">
            <a:extLst>
              <a:ext uri="{FF2B5EF4-FFF2-40B4-BE49-F238E27FC236}">
                <a16:creationId xmlns:a16="http://schemas.microsoft.com/office/drawing/2014/main" id="{D5A51710-8B58-4F24-6B36-A588A3FE6F14}"/>
              </a:ext>
            </a:extLst>
          </p:cNvPr>
          <p:cNvSpPr>
            <a:spLocks noEditPoints="1"/>
          </p:cNvSpPr>
          <p:nvPr/>
        </p:nvSpPr>
        <p:spPr bwMode="auto">
          <a:xfrm>
            <a:off x="7019352" y="1523829"/>
            <a:ext cx="494974" cy="494974"/>
          </a:xfrm>
          <a:custGeom>
            <a:avLst/>
            <a:gdLst>
              <a:gd name="T0" fmla="*/ 39 w 160"/>
              <a:gd name="T1" fmla="*/ 81 h 160"/>
              <a:gd name="T2" fmla="*/ 81 w 160"/>
              <a:gd name="T3" fmla="*/ 85 h 160"/>
              <a:gd name="T4" fmla="*/ 85 w 160"/>
              <a:gd name="T5" fmla="*/ 42 h 160"/>
              <a:gd name="T6" fmla="*/ 66 w 160"/>
              <a:gd name="T7" fmla="*/ 38 h 160"/>
              <a:gd name="T8" fmla="*/ 20 w 160"/>
              <a:gd name="T9" fmla="*/ 42 h 160"/>
              <a:gd name="T10" fmla="*/ 66 w 160"/>
              <a:gd name="T11" fmla="*/ 47 h 160"/>
              <a:gd name="T12" fmla="*/ 76 w 160"/>
              <a:gd name="T13" fmla="*/ 76 h 160"/>
              <a:gd name="T14" fmla="*/ 48 w 160"/>
              <a:gd name="T15" fmla="*/ 65 h 160"/>
              <a:gd name="T16" fmla="*/ 48 w 160"/>
              <a:gd name="T17" fmla="*/ 56 h 160"/>
              <a:gd name="T18" fmla="*/ 56 w 160"/>
              <a:gd name="T19" fmla="*/ 48 h 160"/>
              <a:gd name="T20" fmla="*/ 43 w 160"/>
              <a:gd name="T21" fmla="*/ 29 h 160"/>
              <a:gd name="T22" fmla="*/ 43 w 160"/>
              <a:gd name="T23" fmla="*/ 38 h 160"/>
              <a:gd name="T24" fmla="*/ 39 w 160"/>
              <a:gd name="T25" fmla="*/ 56 h 160"/>
              <a:gd name="T26" fmla="*/ 43 w 160"/>
              <a:gd name="T27" fmla="*/ 29 h 160"/>
              <a:gd name="T28" fmla="*/ 123 w 160"/>
              <a:gd name="T29" fmla="*/ 33 h 160"/>
              <a:gd name="T30" fmla="*/ 93 w 160"/>
              <a:gd name="T31" fmla="*/ 2 h 160"/>
              <a:gd name="T32" fmla="*/ 5 w 160"/>
              <a:gd name="T33" fmla="*/ 0 h 160"/>
              <a:gd name="T34" fmla="*/ 0 w 160"/>
              <a:gd name="T35" fmla="*/ 155 h 160"/>
              <a:gd name="T36" fmla="*/ 117 w 160"/>
              <a:gd name="T37" fmla="*/ 160 h 160"/>
              <a:gd name="T38" fmla="*/ 123 w 160"/>
              <a:gd name="T39" fmla="*/ 77 h 160"/>
              <a:gd name="T40" fmla="*/ 106 w 160"/>
              <a:gd name="T41" fmla="*/ 29 h 160"/>
              <a:gd name="T42" fmla="*/ 94 w 160"/>
              <a:gd name="T43" fmla="*/ 17 h 160"/>
              <a:gd name="T44" fmla="*/ 10 w 160"/>
              <a:gd name="T45" fmla="*/ 10 h 160"/>
              <a:gd name="T46" fmla="*/ 86 w 160"/>
              <a:gd name="T47" fmla="*/ 33 h 160"/>
              <a:gd name="T48" fmla="*/ 114 w 160"/>
              <a:gd name="T49" fmla="*/ 38 h 160"/>
              <a:gd name="T50" fmla="*/ 77 w 160"/>
              <a:gd name="T51" fmla="*/ 118 h 160"/>
              <a:gd name="T52" fmla="*/ 10 w 160"/>
              <a:gd name="T53" fmla="*/ 151 h 160"/>
              <a:gd name="T54" fmla="*/ 123 w 160"/>
              <a:gd name="T55" fmla="*/ 146 h 160"/>
              <a:gd name="T56" fmla="*/ 114 w 160"/>
              <a:gd name="T57" fmla="*/ 146 h 160"/>
              <a:gd name="T58" fmla="*/ 86 w 160"/>
              <a:gd name="T59" fmla="*/ 123 h 160"/>
              <a:gd name="T60" fmla="*/ 94 w 160"/>
              <a:gd name="T61" fmla="*/ 118 h 160"/>
              <a:gd name="T62" fmla="*/ 86 w 160"/>
              <a:gd name="T63" fmla="*/ 113 h 160"/>
              <a:gd name="T64" fmla="*/ 114 w 160"/>
              <a:gd name="T65" fmla="*/ 90 h 160"/>
              <a:gd name="T66" fmla="*/ 123 w 160"/>
              <a:gd name="T67" fmla="*/ 90 h 160"/>
              <a:gd name="T68" fmla="*/ 150 w 160"/>
              <a:gd name="T69" fmla="*/ 113 h 160"/>
              <a:gd name="T70" fmla="*/ 142 w 160"/>
              <a:gd name="T71" fmla="*/ 118 h 160"/>
              <a:gd name="T72" fmla="*/ 150 w 160"/>
              <a:gd name="T73" fmla="*/ 123 h 160"/>
              <a:gd name="T74" fmla="*/ 127 w 160"/>
              <a:gd name="T75" fmla="*/ 114 h 160"/>
              <a:gd name="T76" fmla="*/ 123 w 160"/>
              <a:gd name="T77" fmla="*/ 109 h 160"/>
              <a:gd name="T78" fmla="*/ 114 w 160"/>
              <a:gd name="T79" fmla="*/ 109 h 160"/>
              <a:gd name="T80" fmla="*/ 118 w 160"/>
              <a:gd name="T81" fmla="*/ 123 h 160"/>
              <a:gd name="T82" fmla="*/ 132 w 160"/>
              <a:gd name="T83" fmla="*/ 119 h 160"/>
              <a:gd name="T84" fmla="*/ 62 w 160"/>
              <a:gd name="T85" fmla="*/ 104 h 160"/>
              <a:gd name="T86" fmla="*/ 20 w 160"/>
              <a:gd name="T87" fmla="*/ 109 h 160"/>
              <a:gd name="T88" fmla="*/ 62 w 160"/>
              <a:gd name="T89" fmla="*/ 114 h 160"/>
              <a:gd name="T90" fmla="*/ 62 w 160"/>
              <a:gd name="T91" fmla="*/ 104 h 160"/>
              <a:gd name="T92" fmla="*/ 24 w 160"/>
              <a:gd name="T93" fmla="*/ 123 h 160"/>
              <a:gd name="T94" fmla="*/ 24 w 160"/>
              <a:gd name="T95" fmla="*/ 133 h 160"/>
              <a:gd name="T96" fmla="*/ 66 w 160"/>
              <a:gd name="T97" fmla="*/ 12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0" h="160">
                <a:moveTo>
                  <a:pt x="39" y="65"/>
                </a:moveTo>
                <a:cubicBezTo>
                  <a:pt x="39" y="81"/>
                  <a:pt x="39" y="81"/>
                  <a:pt x="39" y="81"/>
                </a:cubicBezTo>
                <a:cubicBezTo>
                  <a:pt x="39" y="83"/>
                  <a:pt x="41" y="85"/>
                  <a:pt x="43" y="85"/>
                </a:cubicBezTo>
                <a:cubicBezTo>
                  <a:pt x="81" y="85"/>
                  <a:pt x="81" y="85"/>
                  <a:pt x="81" y="85"/>
                </a:cubicBezTo>
                <a:cubicBezTo>
                  <a:pt x="83" y="85"/>
                  <a:pt x="85" y="83"/>
                  <a:pt x="85" y="81"/>
                </a:cubicBezTo>
                <a:cubicBezTo>
                  <a:pt x="85" y="42"/>
                  <a:pt x="85" y="42"/>
                  <a:pt x="85" y="42"/>
                </a:cubicBezTo>
                <a:cubicBezTo>
                  <a:pt x="85" y="40"/>
                  <a:pt x="83" y="38"/>
                  <a:pt x="81" y="38"/>
                </a:cubicBezTo>
                <a:cubicBezTo>
                  <a:pt x="66" y="38"/>
                  <a:pt x="66" y="38"/>
                  <a:pt x="66" y="38"/>
                </a:cubicBezTo>
                <a:cubicBezTo>
                  <a:pt x="64" y="27"/>
                  <a:pt x="54" y="19"/>
                  <a:pt x="43" y="19"/>
                </a:cubicBezTo>
                <a:cubicBezTo>
                  <a:pt x="30" y="19"/>
                  <a:pt x="20" y="29"/>
                  <a:pt x="20" y="42"/>
                </a:cubicBezTo>
                <a:cubicBezTo>
                  <a:pt x="20" y="54"/>
                  <a:pt x="27" y="63"/>
                  <a:pt x="39" y="65"/>
                </a:cubicBezTo>
                <a:close/>
                <a:moveTo>
                  <a:pt x="66" y="47"/>
                </a:moveTo>
                <a:cubicBezTo>
                  <a:pt x="76" y="47"/>
                  <a:pt x="76" y="47"/>
                  <a:pt x="76" y="47"/>
                </a:cubicBezTo>
                <a:cubicBezTo>
                  <a:pt x="76" y="76"/>
                  <a:pt x="76" y="76"/>
                  <a:pt x="76" y="76"/>
                </a:cubicBezTo>
                <a:cubicBezTo>
                  <a:pt x="48" y="76"/>
                  <a:pt x="48" y="76"/>
                  <a:pt x="48" y="76"/>
                </a:cubicBezTo>
                <a:cubicBezTo>
                  <a:pt x="48" y="65"/>
                  <a:pt x="48" y="65"/>
                  <a:pt x="48" y="65"/>
                </a:cubicBezTo>
                <a:cubicBezTo>
                  <a:pt x="57" y="63"/>
                  <a:pt x="64" y="56"/>
                  <a:pt x="66" y="47"/>
                </a:cubicBezTo>
                <a:close/>
                <a:moveTo>
                  <a:pt x="48" y="56"/>
                </a:moveTo>
                <a:cubicBezTo>
                  <a:pt x="48" y="48"/>
                  <a:pt x="48" y="48"/>
                  <a:pt x="48" y="48"/>
                </a:cubicBezTo>
                <a:cubicBezTo>
                  <a:pt x="56" y="48"/>
                  <a:pt x="56" y="48"/>
                  <a:pt x="56" y="48"/>
                </a:cubicBezTo>
                <a:cubicBezTo>
                  <a:pt x="54" y="51"/>
                  <a:pt x="52" y="54"/>
                  <a:pt x="48" y="56"/>
                </a:cubicBezTo>
                <a:close/>
                <a:moveTo>
                  <a:pt x="43" y="29"/>
                </a:moveTo>
                <a:cubicBezTo>
                  <a:pt x="49" y="29"/>
                  <a:pt x="54" y="32"/>
                  <a:pt x="56" y="38"/>
                </a:cubicBezTo>
                <a:cubicBezTo>
                  <a:pt x="43" y="38"/>
                  <a:pt x="43" y="38"/>
                  <a:pt x="43" y="38"/>
                </a:cubicBezTo>
                <a:cubicBezTo>
                  <a:pt x="41" y="38"/>
                  <a:pt x="39" y="40"/>
                  <a:pt x="39" y="43"/>
                </a:cubicBezTo>
                <a:cubicBezTo>
                  <a:pt x="39" y="56"/>
                  <a:pt x="39" y="56"/>
                  <a:pt x="39" y="56"/>
                </a:cubicBezTo>
                <a:cubicBezTo>
                  <a:pt x="33" y="54"/>
                  <a:pt x="29" y="48"/>
                  <a:pt x="29" y="43"/>
                </a:cubicBezTo>
                <a:cubicBezTo>
                  <a:pt x="29" y="35"/>
                  <a:pt x="35" y="29"/>
                  <a:pt x="43" y="29"/>
                </a:cubicBezTo>
                <a:close/>
                <a:moveTo>
                  <a:pt x="123" y="77"/>
                </a:moveTo>
                <a:cubicBezTo>
                  <a:pt x="123" y="33"/>
                  <a:pt x="123" y="33"/>
                  <a:pt x="123" y="33"/>
                </a:cubicBezTo>
                <a:cubicBezTo>
                  <a:pt x="123" y="33"/>
                  <a:pt x="122" y="31"/>
                  <a:pt x="121" y="30"/>
                </a:cubicBezTo>
                <a:cubicBezTo>
                  <a:pt x="93" y="2"/>
                  <a:pt x="93" y="2"/>
                  <a:pt x="93" y="2"/>
                </a:cubicBezTo>
                <a:cubicBezTo>
                  <a:pt x="92" y="1"/>
                  <a:pt x="91" y="0"/>
                  <a:pt x="90" y="0"/>
                </a:cubicBezTo>
                <a:cubicBezTo>
                  <a:pt x="5" y="0"/>
                  <a:pt x="5" y="0"/>
                  <a:pt x="5" y="0"/>
                </a:cubicBezTo>
                <a:cubicBezTo>
                  <a:pt x="2" y="0"/>
                  <a:pt x="0" y="2"/>
                  <a:pt x="0" y="5"/>
                </a:cubicBezTo>
                <a:cubicBezTo>
                  <a:pt x="0" y="155"/>
                  <a:pt x="0" y="155"/>
                  <a:pt x="0" y="155"/>
                </a:cubicBezTo>
                <a:cubicBezTo>
                  <a:pt x="0" y="158"/>
                  <a:pt x="2" y="160"/>
                  <a:pt x="5" y="160"/>
                </a:cubicBezTo>
                <a:cubicBezTo>
                  <a:pt x="117" y="160"/>
                  <a:pt x="117" y="160"/>
                  <a:pt x="117" y="160"/>
                </a:cubicBezTo>
                <a:cubicBezTo>
                  <a:pt x="140" y="160"/>
                  <a:pt x="159" y="141"/>
                  <a:pt x="159" y="118"/>
                </a:cubicBezTo>
                <a:cubicBezTo>
                  <a:pt x="160" y="96"/>
                  <a:pt x="144" y="79"/>
                  <a:pt x="123" y="77"/>
                </a:cubicBezTo>
                <a:close/>
                <a:moveTo>
                  <a:pt x="94" y="17"/>
                </a:moveTo>
                <a:cubicBezTo>
                  <a:pt x="106" y="29"/>
                  <a:pt x="106" y="29"/>
                  <a:pt x="106" y="29"/>
                </a:cubicBezTo>
                <a:cubicBezTo>
                  <a:pt x="94" y="29"/>
                  <a:pt x="94" y="29"/>
                  <a:pt x="94" y="29"/>
                </a:cubicBezTo>
                <a:lnTo>
                  <a:pt x="94" y="17"/>
                </a:lnTo>
                <a:close/>
                <a:moveTo>
                  <a:pt x="10" y="151"/>
                </a:moveTo>
                <a:cubicBezTo>
                  <a:pt x="10" y="10"/>
                  <a:pt x="10" y="10"/>
                  <a:pt x="10" y="10"/>
                </a:cubicBezTo>
                <a:cubicBezTo>
                  <a:pt x="86" y="10"/>
                  <a:pt x="86" y="10"/>
                  <a:pt x="86" y="10"/>
                </a:cubicBezTo>
                <a:cubicBezTo>
                  <a:pt x="86" y="33"/>
                  <a:pt x="86" y="33"/>
                  <a:pt x="86" y="33"/>
                </a:cubicBezTo>
                <a:cubicBezTo>
                  <a:pt x="86" y="36"/>
                  <a:pt x="88" y="38"/>
                  <a:pt x="90" y="38"/>
                </a:cubicBezTo>
                <a:cubicBezTo>
                  <a:pt x="114" y="38"/>
                  <a:pt x="114" y="38"/>
                  <a:pt x="114" y="38"/>
                </a:cubicBezTo>
                <a:cubicBezTo>
                  <a:pt x="114" y="77"/>
                  <a:pt x="114" y="77"/>
                  <a:pt x="114" y="77"/>
                </a:cubicBezTo>
                <a:cubicBezTo>
                  <a:pt x="93" y="79"/>
                  <a:pt x="77" y="97"/>
                  <a:pt x="77" y="118"/>
                </a:cubicBezTo>
                <a:cubicBezTo>
                  <a:pt x="77" y="131"/>
                  <a:pt x="83" y="144"/>
                  <a:pt x="92" y="151"/>
                </a:cubicBezTo>
                <a:lnTo>
                  <a:pt x="10" y="151"/>
                </a:lnTo>
                <a:close/>
                <a:moveTo>
                  <a:pt x="123" y="150"/>
                </a:moveTo>
                <a:cubicBezTo>
                  <a:pt x="123" y="146"/>
                  <a:pt x="123" y="146"/>
                  <a:pt x="123" y="146"/>
                </a:cubicBezTo>
                <a:cubicBezTo>
                  <a:pt x="123" y="144"/>
                  <a:pt x="121" y="141"/>
                  <a:pt x="118" y="141"/>
                </a:cubicBezTo>
                <a:cubicBezTo>
                  <a:pt x="115" y="141"/>
                  <a:pt x="114" y="144"/>
                  <a:pt x="114" y="146"/>
                </a:cubicBezTo>
                <a:cubicBezTo>
                  <a:pt x="114" y="150"/>
                  <a:pt x="114" y="150"/>
                  <a:pt x="114" y="150"/>
                </a:cubicBezTo>
                <a:cubicBezTo>
                  <a:pt x="99" y="148"/>
                  <a:pt x="88" y="136"/>
                  <a:pt x="86" y="123"/>
                </a:cubicBezTo>
                <a:cubicBezTo>
                  <a:pt x="90" y="123"/>
                  <a:pt x="90" y="123"/>
                  <a:pt x="90" y="123"/>
                </a:cubicBezTo>
                <a:cubicBezTo>
                  <a:pt x="93" y="123"/>
                  <a:pt x="94" y="121"/>
                  <a:pt x="94" y="118"/>
                </a:cubicBezTo>
                <a:cubicBezTo>
                  <a:pt x="94" y="115"/>
                  <a:pt x="93" y="113"/>
                  <a:pt x="90" y="113"/>
                </a:cubicBezTo>
                <a:cubicBezTo>
                  <a:pt x="86" y="113"/>
                  <a:pt x="86" y="113"/>
                  <a:pt x="86" y="113"/>
                </a:cubicBezTo>
                <a:cubicBezTo>
                  <a:pt x="88" y="99"/>
                  <a:pt x="99" y="87"/>
                  <a:pt x="114" y="85"/>
                </a:cubicBezTo>
                <a:cubicBezTo>
                  <a:pt x="114" y="90"/>
                  <a:pt x="114" y="90"/>
                  <a:pt x="114" y="90"/>
                </a:cubicBezTo>
                <a:cubicBezTo>
                  <a:pt x="114" y="92"/>
                  <a:pt x="115" y="94"/>
                  <a:pt x="118" y="94"/>
                </a:cubicBezTo>
                <a:cubicBezTo>
                  <a:pt x="121" y="94"/>
                  <a:pt x="123" y="92"/>
                  <a:pt x="123" y="90"/>
                </a:cubicBezTo>
                <a:cubicBezTo>
                  <a:pt x="123" y="86"/>
                  <a:pt x="123" y="86"/>
                  <a:pt x="123" y="86"/>
                </a:cubicBezTo>
                <a:cubicBezTo>
                  <a:pt x="137" y="88"/>
                  <a:pt x="148" y="100"/>
                  <a:pt x="150" y="113"/>
                </a:cubicBezTo>
                <a:cubicBezTo>
                  <a:pt x="146" y="113"/>
                  <a:pt x="146" y="113"/>
                  <a:pt x="146" y="113"/>
                </a:cubicBezTo>
                <a:cubicBezTo>
                  <a:pt x="144" y="113"/>
                  <a:pt x="142" y="116"/>
                  <a:pt x="142" y="118"/>
                </a:cubicBezTo>
                <a:cubicBezTo>
                  <a:pt x="142" y="121"/>
                  <a:pt x="144" y="123"/>
                  <a:pt x="146" y="123"/>
                </a:cubicBezTo>
                <a:cubicBezTo>
                  <a:pt x="150" y="123"/>
                  <a:pt x="150" y="123"/>
                  <a:pt x="150" y="123"/>
                </a:cubicBezTo>
                <a:cubicBezTo>
                  <a:pt x="148" y="137"/>
                  <a:pt x="137" y="148"/>
                  <a:pt x="123" y="150"/>
                </a:cubicBezTo>
                <a:close/>
                <a:moveTo>
                  <a:pt x="127" y="114"/>
                </a:moveTo>
                <a:cubicBezTo>
                  <a:pt x="123" y="114"/>
                  <a:pt x="123" y="114"/>
                  <a:pt x="123" y="114"/>
                </a:cubicBezTo>
                <a:cubicBezTo>
                  <a:pt x="123" y="109"/>
                  <a:pt x="123" y="109"/>
                  <a:pt x="123" y="109"/>
                </a:cubicBezTo>
                <a:cubicBezTo>
                  <a:pt x="123" y="106"/>
                  <a:pt x="121" y="104"/>
                  <a:pt x="118" y="104"/>
                </a:cubicBezTo>
                <a:cubicBezTo>
                  <a:pt x="116" y="104"/>
                  <a:pt x="114" y="106"/>
                  <a:pt x="114" y="109"/>
                </a:cubicBezTo>
                <a:cubicBezTo>
                  <a:pt x="114" y="119"/>
                  <a:pt x="114" y="119"/>
                  <a:pt x="114" y="119"/>
                </a:cubicBezTo>
                <a:cubicBezTo>
                  <a:pt x="114" y="121"/>
                  <a:pt x="116" y="123"/>
                  <a:pt x="118" y="123"/>
                </a:cubicBezTo>
                <a:cubicBezTo>
                  <a:pt x="127" y="123"/>
                  <a:pt x="127" y="123"/>
                  <a:pt x="127" y="123"/>
                </a:cubicBezTo>
                <a:cubicBezTo>
                  <a:pt x="130" y="123"/>
                  <a:pt x="132" y="121"/>
                  <a:pt x="132" y="119"/>
                </a:cubicBezTo>
                <a:cubicBezTo>
                  <a:pt x="132" y="116"/>
                  <a:pt x="130" y="114"/>
                  <a:pt x="127" y="114"/>
                </a:cubicBezTo>
                <a:close/>
                <a:moveTo>
                  <a:pt x="62" y="104"/>
                </a:moveTo>
                <a:cubicBezTo>
                  <a:pt x="24" y="104"/>
                  <a:pt x="24" y="104"/>
                  <a:pt x="24" y="104"/>
                </a:cubicBezTo>
                <a:cubicBezTo>
                  <a:pt x="22" y="104"/>
                  <a:pt x="20" y="106"/>
                  <a:pt x="20" y="109"/>
                </a:cubicBezTo>
                <a:cubicBezTo>
                  <a:pt x="20" y="111"/>
                  <a:pt x="22" y="114"/>
                  <a:pt x="24" y="114"/>
                </a:cubicBezTo>
                <a:cubicBezTo>
                  <a:pt x="62" y="114"/>
                  <a:pt x="62" y="114"/>
                  <a:pt x="62" y="114"/>
                </a:cubicBezTo>
                <a:cubicBezTo>
                  <a:pt x="64" y="114"/>
                  <a:pt x="66" y="111"/>
                  <a:pt x="66" y="109"/>
                </a:cubicBezTo>
                <a:cubicBezTo>
                  <a:pt x="66" y="106"/>
                  <a:pt x="64" y="104"/>
                  <a:pt x="62" y="104"/>
                </a:cubicBezTo>
                <a:close/>
                <a:moveTo>
                  <a:pt x="62" y="123"/>
                </a:moveTo>
                <a:cubicBezTo>
                  <a:pt x="24" y="123"/>
                  <a:pt x="24" y="123"/>
                  <a:pt x="24" y="123"/>
                </a:cubicBezTo>
                <a:cubicBezTo>
                  <a:pt x="22" y="123"/>
                  <a:pt x="20" y="125"/>
                  <a:pt x="20" y="128"/>
                </a:cubicBezTo>
                <a:cubicBezTo>
                  <a:pt x="20" y="130"/>
                  <a:pt x="22" y="133"/>
                  <a:pt x="24" y="133"/>
                </a:cubicBezTo>
                <a:cubicBezTo>
                  <a:pt x="62" y="133"/>
                  <a:pt x="62" y="133"/>
                  <a:pt x="62" y="133"/>
                </a:cubicBezTo>
                <a:cubicBezTo>
                  <a:pt x="64" y="133"/>
                  <a:pt x="66" y="130"/>
                  <a:pt x="66" y="128"/>
                </a:cubicBezTo>
                <a:cubicBezTo>
                  <a:pt x="66" y="125"/>
                  <a:pt x="64" y="123"/>
                  <a:pt x="62" y="123"/>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endParaRPr>
          </a:p>
        </p:txBody>
      </p:sp>
    </p:spTree>
    <p:extLst>
      <p:ext uri="{BB962C8B-B14F-4D97-AF65-F5344CB8AC3E}">
        <p14:creationId xmlns:p14="http://schemas.microsoft.com/office/powerpoint/2010/main" val="21764087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FD48AFE0-A8E1-1A90-544E-96CD9852196A}"/>
              </a:ext>
            </a:extLst>
          </p:cNvPr>
          <p:cNvSpPr txBox="1"/>
          <p:nvPr/>
        </p:nvSpPr>
        <p:spPr>
          <a:xfrm>
            <a:off x="1572992" y="2255891"/>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15" name="Straight Connector 14">
            <a:extLst>
              <a:ext uri="{FF2B5EF4-FFF2-40B4-BE49-F238E27FC236}">
                <a16:creationId xmlns:a16="http://schemas.microsoft.com/office/drawing/2014/main" id="{11E1815D-37D4-3B20-F379-5927558655FF}"/>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3D5BD357-3D8A-7442-EADF-DE60E0D60507}"/>
              </a:ext>
            </a:extLst>
          </p:cNvPr>
          <p:cNvSpPr txBox="1"/>
          <p:nvPr/>
        </p:nvSpPr>
        <p:spPr>
          <a:xfrm>
            <a:off x="1465942" y="2684817"/>
            <a:ext cx="3372757"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Presentation</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Targets</a:t>
            </a:r>
          </a:p>
        </p:txBody>
      </p:sp>
      <p:sp>
        <p:nvSpPr>
          <p:cNvPr id="20" name="Rectangle 19">
            <a:extLst>
              <a:ext uri="{FF2B5EF4-FFF2-40B4-BE49-F238E27FC236}">
                <a16:creationId xmlns:a16="http://schemas.microsoft.com/office/drawing/2014/main" id="{39B047EB-F367-AD96-7F53-59224D022492}"/>
              </a:ext>
            </a:extLst>
          </p:cNvPr>
          <p:cNvSpPr/>
          <p:nvPr/>
        </p:nvSpPr>
        <p:spPr>
          <a:xfrm>
            <a:off x="1465943" y="3836899"/>
            <a:ext cx="3512457"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my entire soul, like these sweet mornings of spring which I enjoy with my whole heart. I am wonderful serenity has taken of spring which I enjoy with.</a:t>
            </a:r>
          </a:p>
        </p:txBody>
      </p:sp>
      <p:graphicFrame>
        <p:nvGraphicFramePr>
          <p:cNvPr id="3" name="Chart 2">
            <a:extLst>
              <a:ext uri="{FF2B5EF4-FFF2-40B4-BE49-F238E27FC236}">
                <a16:creationId xmlns:a16="http://schemas.microsoft.com/office/drawing/2014/main" id="{23C55D77-5CED-5F28-A761-AB6D38C025F8}"/>
              </a:ext>
            </a:extLst>
          </p:cNvPr>
          <p:cNvGraphicFramePr/>
          <p:nvPr>
            <p:extLst>
              <p:ext uri="{D42A27DB-BD31-4B8C-83A1-F6EECF244321}">
                <p14:modId xmlns:p14="http://schemas.microsoft.com/office/powerpoint/2010/main" val="3394117690"/>
              </p:ext>
            </p:extLst>
          </p:nvPr>
        </p:nvGraphicFramePr>
        <p:xfrm>
          <a:off x="9654370" y="907081"/>
          <a:ext cx="1602266" cy="1615616"/>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a:extLst>
              <a:ext uri="{FF2B5EF4-FFF2-40B4-BE49-F238E27FC236}">
                <a16:creationId xmlns:a16="http://schemas.microsoft.com/office/drawing/2014/main" id="{E49DF548-B7C4-3A59-BD8C-6DB1285D4EEF}"/>
              </a:ext>
            </a:extLst>
          </p:cNvPr>
          <p:cNvSpPr txBox="1"/>
          <p:nvPr/>
        </p:nvSpPr>
        <p:spPr>
          <a:xfrm>
            <a:off x="9978621" y="1552085"/>
            <a:ext cx="953764" cy="353943"/>
          </a:xfrm>
          <a:prstGeom prst="rect">
            <a:avLst/>
          </a:prstGeom>
          <a:noFill/>
        </p:spPr>
        <p:txBody>
          <a:bodyPr wrap="square" lIns="0" tIns="0" rIns="0" bIns="0" rtlCol="0">
            <a:spAutoFit/>
          </a:bodyPr>
          <a:lstStyle/>
          <a:p>
            <a:pPr algn="ctr"/>
            <a:r>
              <a:rPr lang="en-US" sz="2300" dirty="0">
                <a:solidFill>
                  <a:schemeClr val="tx1">
                    <a:lumMod val="75000"/>
                    <a:lumOff val="25000"/>
                  </a:schemeClr>
                </a:solidFill>
                <a:latin typeface="Poppins Medium" panose="00000600000000000000" pitchFamily="2" charset="0"/>
                <a:ea typeface="Open Sans Semibold" panose="020B0706030804020204" pitchFamily="34" charset="0"/>
                <a:cs typeface="Poppins Medium" panose="00000600000000000000" pitchFamily="2" charset="0"/>
              </a:rPr>
              <a:t>85%</a:t>
            </a:r>
          </a:p>
        </p:txBody>
      </p:sp>
      <p:sp>
        <p:nvSpPr>
          <p:cNvPr id="7" name="TextBox 6">
            <a:extLst>
              <a:ext uri="{FF2B5EF4-FFF2-40B4-BE49-F238E27FC236}">
                <a16:creationId xmlns:a16="http://schemas.microsoft.com/office/drawing/2014/main" id="{50EBD5E6-692A-EE99-F6A2-26EC87370937}"/>
              </a:ext>
            </a:extLst>
          </p:cNvPr>
          <p:cNvSpPr txBox="1"/>
          <p:nvPr/>
        </p:nvSpPr>
        <p:spPr>
          <a:xfrm>
            <a:off x="9576936" y="2584344"/>
            <a:ext cx="1757134" cy="323165"/>
          </a:xfrm>
          <a:prstGeom prst="rect">
            <a:avLst/>
          </a:prstGeom>
          <a:noFill/>
        </p:spPr>
        <p:txBody>
          <a:bodyPr wrap="square" rtlCol="0">
            <a:spAutoFit/>
          </a:bodyPr>
          <a:lstStyle/>
          <a:p>
            <a:pPr algn="ctr"/>
            <a:r>
              <a:rPr lang="en-US" sz="1500" b="0" i="0" dirty="0">
                <a:effectLst/>
                <a:latin typeface="Poppins SemiBold" panose="00000700000000000000" pitchFamily="2" charset="0"/>
                <a:cs typeface="Poppins SemiBold" panose="00000700000000000000" pitchFamily="2" charset="0"/>
              </a:rPr>
              <a:t>Text Title</a:t>
            </a:r>
          </a:p>
        </p:txBody>
      </p:sp>
      <p:sp>
        <p:nvSpPr>
          <p:cNvPr id="8" name="Rectangle 7">
            <a:extLst>
              <a:ext uri="{FF2B5EF4-FFF2-40B4-BE49-F238E27FC236}">
                <a16:creationId xmlns:a16="http://schemas.microsoft.com/office/drawing/2014/main" id="{0E921A32-EC3E-A630-D37A-577F06740E4D}"/>
              </a:ext>
            </a:extLst>
          </p:cNvPr>
          <p:cNvSpPr/>
          <p:nvPr/>
        </p:nvSpPr>
        <p:spPr>
          <a:xfrm>
            <a:off x="9319409" y="2850689"/>
            <a:ext cx="2272188" cy="465577"/>
          </a:xfrm>
          <a:prstGeom prst="rect">
            <a:avLst/>
          </a:prstGeom>
        </p:spPr>
        <p:txBody>
          <a:bodyPr wrap="square">
            <a:spAutoFit/>
          </a:bodyPr>
          <a:lstStyle/>
          <a:p>
            <a:pPr algn="ctr">
              <a:lnSpc>
                <a:spcPts val="1500"/>
              </a:lnSpc>
            </a:pPr>
            <a:r>
              <a:rPr lang="en-US" sz="1000" dirty="0">
                <a:latin typeface="DM Sans" pitchFamily="2" charset="0"/>
                <a:cs typeface="Segoe UI Light" panose="020B0502040204020203" pitchFamily="34" charset="0"/>
              </a:rPr>
              <a:t>sweet mornings of spring which </a:t>
            </a:r>
          </a:p>
          <a:p>
            <a:pPr algn="ctr">
              <a:lnSpc>
                <a:spcPts val="1500"/>
              </a:lnSpc>
            </a:pPr>
            <a:r>
              <a:rPr lang="en-US" sz="1000" dirty="0">
                <a:latin typeface="DM Sans" pitchFamily="2" charset="0"/>
                <a:cs typeface="Segoe UI Light" panose="020B0502040204020203" pitchFamily="34" charset="0"/>
              </a:rPr>
              <a:t>my whole heart.</a:t>
            </a:r>
          </a:p>
        </p:txBody>
      </p:sp>
      <p:graphicFrame>
        <p:nvGraphicFramePr>
          <p:cNvPr id="14" name="Chart 13">
            <a:extLst>
              <a:ext uri="{FF2B5EF4-FFF2-40B4-BE49-F238E27FC236}">
                <a16:creationId xmlns:a16="http://schemas.microsoft.com/office/drawing/2014/main" id="{42532028-7E69-3A92-1497-F8CDAE57FDE9}"/>
              </a:ext>
            </a:extLst>
          </p:cNvPr>
          <p:cNvGraphicFramePr/>
          <p:nvPr>
            <p:extLst>
              <p:ext uri="{D42A27DB-BD31-4B8C-83A1-F6EECF244321}">
                <p14:modId xmlns:p14="http://schemas.microsoft.com/office/powerpoint/2010/main" val="945166931"/>
              </p:ext>
            </p:extLst>
          </p:nvPr>
        </p:nvGraphicFramePr>
        <p:xfrm>
          <a:off x="9654370" y="3645822"/>
          <a:ext cx="1602266" cy="1615616"/>
        </p:xfrm>
        <a:graphic>
          <a:graphicData uri="http://schemas.openxmlformats.org/drawingml/2006/chart">
            <c:chart xmlns:c="http://schemas.openxmlformats.org/drawingml/2006/chart" xmlns:r="http://schemas.openxmlformats.org/officeDocument/2006/relationships" r:id="rId3"/>
          </a:graphicData>
        </a:graphic>
      </p:graphicFrame>
      <p:sp>
        <p:nvSpPr>
          <p:cNvPr id="16" name="TextBox 15">
            <a:extLst>
              <a:ext uri="{FF2B5EF4-FFF2-40B4-BE49-F238E27FC236}">
                <a16:creationId xmlns:a16="http://schemas.microsoft.com/office/drawing/2014/main" id="{9E085311-3D62-8BAC-9B5E-D8E1EA75585D}"/>
              </a:ext>
            </a:extLst>
          </p:cNvPr>
          <p:cNvSpPr txBox="1"/>
          <p:nvPr/>
        </p:nvSpPr>
        <p:spPr>
          <a:xfrm>
            <a:off x="9978621" y="4290826"/>
            <a:ext cx="953764" cy="353943"/>
          </a:xfrm>
          <a:prstGeom prst="rect">
            <a:avLst/>
          </a:prstGeom>
          <a:noFill/>
        </p:spPr>
        <p:txBody>
          <a:bodyPr wrap="square" lIns="0" tIns="0" rIns="0" bIns="0" rtlCol="0">
            <a:spAutoFit/>
          </a:bodyPr>
          <a:lstStyle/>
          <a:p>
            <a:pPr algn="ctr"/>
            <a:r>
              <a:rPr lang="en-US" sz="2300" dirty="0">
                <a:solidFill>
                  <a:schemeClr val="tx1">
                    <a:lumMod val="75000"/>
                    <a:lumOff val="25000"/>
                  </a:schemeClr>
                </a:solidFill>
                <a:latin typeface="Poppins Medium" panose="00000600000000000000" pitchFamily="2" charset="0"/>
                <a:ea typeface="Open Sans Semibold" panose="020B0706030804020204" pitchFamily="34" charset="0"/>
                <a:cs typeface="Poppins Medium" panose="00000600000000000000" pitchFamily="2" charset="0"/>
              </a:rPr>
              <a:t>43%</a:t>
            </a:r>
          </a:p>
        </p:txBody>
      </p:sp>
      <p:sp>
        <p:nvSpPr>
          <p:cNvPr id="17" name="TextBox 16">
            <a:extLst>
              <a:ext uri="{FF2B5EF4-FFF2-40B4-BE49-F238E27FC236}">
                <a16:creationId xmlns:a16="http://schemas.microsoft.com/office/drawing/2014/main" id="{29E1C959-068A-813D-E59E-D14624CB1DDC}"/>
              </a:ext>
            </a:extLst>
          </p:cNvPr>
          <p:cNvSpPr txBox="1"/>
          <p:nvPr/>
        </p:nvSpPr>
        <p:spPr>
          <a:xfrm>
            <a:off x="9576936" y="5323085"/>
            <a:ext cx="1757134" cy="323165"/>
          </a:xfrm>
          <a:prstGeom prst="rect">
            <a:avLst/>
          </a:prstGeom>
          <a:noFill/>
        </p:spPr>
        <p:txBody>
          <a:bodyPr wrap="square" rtlCol="0">
            <a:spAutoFit/>
          </a:bodyPr>
          <a:lstStyle/>
          <a:p>
            <a:pPr algn="ctr"/>
            <a:r>
              <a:rPr lang="en-US" sz="1500" b="0" i="0" dirty="0">
                <a:effectLst/>
                <a:latin typeface="Poppins SemiBold" panose="00000700000000000000" pitchFamily="2" charset="0"/>
                <a:cs typeface="Poppins SemiBold" panose="00000700000000000000" pitchFamily="2" charset="0"/>
              </a:rPr>
              <a:t>Text Title</a:t>
            </a:r>
          </a:p>
        </p:txBody>
      </p:sp>
      <p:sp>
        <p:nvSpPr>
          <p:cNvPr id="19" name="Rectangle 18">
            <a:extLst>
              <a:ext uri="{FF2B5EF4-FFF2-40B4-BE49-F238E27FC236}">
                <a16:creationId xmlns:a16="http://schemas.microsoft.com/office/drawing/2014/main" id="{FD470E6A-96C7-D22F-FD1E-2F80378BF2CC}"/>
              </a:ext>
            </a:extLst>
          </p:cNvPr>
          <p:cNvSpPr/>
          <p:nvPr/>
        </p:nvSpPr>
        <p:spPr>
          <a:xfrm>
            <a:off x="9319409" y="5589430"/>
            <a:ext cx="2272188" cy="273216"/>
          </a:xfrm>
          <a:prstGeom prst="rect">
            <a:avLst/>
          </a:prstGeom>
        </p:spPr>
        <p:txBody>
          <a:bodyPr wrap="square">
            <a:spAutoFit/>
          </a:bodyPr>
          <a:lstStyle/>
          <a:p>
            <a:pPr algn="ctr">
              <a:lnSpc>
                <a:spcPts val="1500"/>
              </a:lnSpc>
            </a:pPr>
            <a:r>
              <a:rPr lang="en-US" sz="1000" dirty="0">
                <a:latin typeface="DM Sans" pitchFamily="2" charset="0"/>
                <a:cs typeface="Segoe UI Light" panose="020B0502040204020203" pitchFamily="34" charset="0"/>
              </a:rPr>
              <a:t>sweet mornings of spring which </a:t>
            </a:r>
          </a:p>
        </p:txBody>
      </p:sp>
      <p:sp>
        <p:nvSpPr>
          <p:cNvPr id="5" name="Picture Placeholder 4">
            <a:extLst>
              <a:ext uri="{FF2B5EF4-FFF2-40B4-BE49-F238E27FC236}">
                <a16:creationId xmlns:a16="http://schemas.microsoft.com/office/drawing/2014/main" id="{034336AD-EF08-5739-CD7E-B8E965E60AA0}"/>
              </a:ext>
            </a:extLst>
          </p:cNvPr>
          <p:cNvSpPr>
            <a:spLocks noGrp="1"/>
          </p:cNvSpPr>
          <p:nvPr>
            <p:ph type="pic" sz="quarter" idx="12"/>
          </p:nvPr>
        </p:nvSpPr>
        <p:spPr/>
      </p:sp>
    </p:spTree>
    <p:extLst>
      <p:ext uri="{BB962C8B-B14F-4D97-AF65-F5344CB8AC3E}">
        <p14:creationId xmlns:p14="http://schemas.microsoft.com/office/powerpoint/2010/main" val="4352445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a:extLst>
              <a:ext uri="{FF2B5EF4-FFF2-40B4-BE49-F238E27FC236}">
                <a16:creationId xmlns:a16="http://schemas.microsoft.com/office/drawing/2014/main" id="{75C16BED-3404-8E35-B803-944C56A5D37D}"/>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36" name="Straight Connector 35">
            <a:extLst>
              <a:ext uri="{FF2B5EF4-FFF2-40B4-BE49-F238E27FC236}">
                <a16:creationId xmlns:a16="http://schemas.microsoft.com/office/drawing/2014/main" id="{7B5CC7C4-CF28-FBB7-FAF4-8F66B4786F22}"/>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ED268DA0-8DD0-3A3B-E27F-820F44CCC13D}"/>
              </a:ext>
            </a:extLst>
          </p:cNvPr>
          <p:cNvSpPr txBox="1"/>
          <p:nvPr/>
        </p:nvSpPr>
        <p:spPr>
          <a:xfrm>
            <a:off x="1465942" y="1350785"/>
            <a:ext cx="3918857"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Who We</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Are</a:t>
            </a:r>
          </a:p>
        </p:txBody>
      </p:sp>
      <p:sp>
        <p:nvSpPr>
          <p:cNvPr id="38" name="Rectangle 37">
            <a:extLst>
              <a:ext uri="{FF2B5EF4-FFF2-40B4-BE49-F238E27FC236}">
                <a16:creationId xmlns:a16="http://schemas.microsoft.com/office/drawing/2014/main" id="{D0B3E7EE-6E20-E716-B2C6-69CF19029A2F}"/>
              </a:ext>
            </a:extLst>
          </p:cNvPr>
          <p:cNvSpPr/>
          <p:nvPr/>
        </p:nvSpPr>
        <p:spPr>
          <a:xfrm>
            <a:off x="6676571" y="921858"/>
            <a:ext cx="5515429" cy="5936139"/>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1D8EAD10-4E17-42B8-18FB-FD661B9D095F}"/>
              </a:ext>
            </a:extLst>
          </p:cNvPr>
          <p:cNvSpPr txBox="1"/>
          <p:nvPr/>
        </p:nvSpPr>
        <p:spPr>
          <a:xfrm>
            <a:off x="2713481" y="3119906"/>
            <a:ext cx="2351665" cy="1635576"/>
          </a:xfrm>
          <a:prstGeom prst="rect">
            <a:avLst/>
          </a:prstGeom>
          <a:noFill/>
        </p:spPr>
        <p:txBody>
          <a:bodyPr wrap="square" rtlCol="0">
            <a:spAutoFit/>
          </a:bodyPr>
          <a:lstStyle/>
          <a:p>
            <a:pPr fontAlgn="base">
              <a:lnSpc>
                <a:spcPts val="3000"/>
              </a:lnSpc>
            </a:pPr>
            <a:r>
              <a:rPr lang="en-US" sz="2800" dirty="0">
                <a:solidFill>
                  <a:schemeClr val="tx1">
                    <a:lumMod val="85000"/>
                    <a:lumOff val="15000"/>
                  </a:schemeClr>
                </a:solidFill>
                <a:latin typeface="Poppins Light" panose="00000400000000000000" pitchFamily="2" charset="0"/>
                <a:cs typeface="Poppins Light" panose="00000400000000000000" pitchFamily="2" charset="0"/>
              </a:rPr>
              <a:t>Behind art projects is the creative power.</a:t>
            </a:r>
          </a:p>
        </p:txBody>
      </p:sp>
      <p:sp>
        <p:nvSpPr>
          <p:cNvPr id="41" name="TextBox 40">
            <a:extLst>
              <a:ext uri="{FF2B5EF4-FFF2-40B4-BE49-F238E27FC236}">
                <a16:creationId xmlns:a16="http://schemas.microsoft.com/office/drawing/2014/main" id="{6139897C-89BC-E21B-0E3B-4708DAF63380}"/>
              </a:ext>
            </a:extLst>
          </p:cNvPr>
          <p:cNvSpPr txBox="1"/>
          <p:nvPr/>
        </p:nvSpPr>
        <p:spPr>
          <a:xfrm>
            <a:off x="2734385" y="5305087"/>
            <a:ext cx="2351665" cy="724814"/>
          </a:xfrm>
          <a:prstGeom prst="rect">
            <a:avLst/>
          </a:prstGeom>
          <a:noFill/>
        </p:spPr>
        <p:txBody>
          <a:bodyPr wrap="square" rtlCol="0">
            <a:spAutoFit/>
          </a:bodyPr>
          <a:lstStyle/>
          <a:p>
            <a:pPr>
              <a:lnSpc>
                <a:spcPts val="1700"/>
              </a:lnSpc>
            </a:pPr>
            <a:r>
              <a:rPr lang="en-US" sz="900" dirty="0">
                <a:solidFill>
                  <a:schemeClr val="bg1">
                    <a:lumMod val="50000"/>
                  </a:schemeClr>
                </a:solidFill>
                <a:latin typeface="DM Sans" pitchFamily="2" charset="0"/>
                <a:ea typeface="Roboto" panose="02000000000000000000" pitchFamily="2" charset="0"/>
                <a:cs typeface="Arial" panose="020B0604020202020204" pitchFamily="34" charset="0"/>
              </a:rPr>
              <a:t>Have them for one. Living grass to </a:t>
            </a:r>
          </a:p>
          <a:p>
            <a:pPr>
              <a:lnSpc>
                <a:spcPts val="1700"/>
              </a:lnSpc>
            </a:pPr>
            <a:r>
              <a:rPr lang="en-US" sz="900" dirty="0">
                <a:solidFill>
                  <a:schemeClr val="bg1">
                    <a:lumMod val="50000"/>
                  </a:schemeClr>
                </a:solidFill>
                <a:latin typeface="DM Sans" pitchFamily="2" charset="0"/>
                <a:ea typeface="Roboto" panose="02000000000000000000" pitchFamily="2" charset="0"/>
                <a:cs typeface="Arial" panose="020B0604020202020204" pitchFamily="34" charset="0"/>
              </a:rPr>
              <a:t>for can't gathered waters had winged. Creepiest to be don’t </a:t>
            </a:r>
          </a:p>
        </p:txBody>
      </p:sp>
      <p:cxnSp>
        <p:nvCxnSpPr>
          <p:cNvPr id="42" name="Straight Connector 41">
            <a:extLst>
              <a:ext uri="{FF2B5EF4-FFF2-40B4-BE49-F238E27FC236}">
                <a16:creationId xmlns:a16="http://schemas.microsoft.com/office/drawing/2014/main" id="{A078A517-15D5-BEF8-24EB-D312E521A537}"/>
              </a:ext>
            </a:extLst>
          </p:cNvPr>
          <p:cNvCxnSpPr/>
          <p:nvPr/>
        </p:nvCxnSpPr>
        <p:spPr>
          <a:xfrm>
            <a:off x="2844090" y="4981444"/>
            <a:ext cx="33813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AE86BC74-57C2-CA1E-2969-DED6B507992C}"/>
              </a:ext>
            </a:extLst>
          </p:cNvPr>
          <p:cNvSpPr>
            <a:spLocks noGrp="1"/>
          </p:cNvSpPr>
          <p:nvPr>
            <p:ph type="pic" sz="quarter" idx="10"/>
          </p:nvPr>
        </p:nvSpPr>
        <p:spPr/>
      </p:sp>
    </p:spTree>
    <p:extLst>
      <p:ext uri="{BB962C8B-B14F-4D97-AF65-F5344CB8AC3E}">
        <p14:creationId xmlns:p14="http://schemas.microsoft.com/office/powerpoint/2010/main" val="4835439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83485BA2-8134-2557-3D03-0B68CAC7ED86}"/>
              </a:ext>
            </a:extLst>
          </p:cNvPr>
          <p:cNvSpPr/>
          <p:nvPr/>
        </p:nvSpPr>
        <p:spPr>
          <a:xfrm>
            <a:off x="5704114" y="390524"/>
            <a:ext cx="6097362" cy="6076951"/>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2" name="Group 21">
            <a:extLst>
              <a:ext uri="{FF2B5EF4-FFF2-40B4-BE49-F238E27FC236}">
                <a16:creationId xmlns:a16="http://schemas.microsoft.com/office/drawing/2014/main" id="{E940C605-91AC-68AB-3D9E-0A171B4080B7}"/>
              </a:ext>
            </a:extLst>
          </p:cNvPr>
          <p:cNvGrpSpPr/>
          <p:nvPr/>
        </p:nvGrpSpPr>
        <p:grpSpPr>
          <a:xfrm>
            <a:off x="6904743" y="1448452"/>
            <a:ext cx="3714265" cy="3961095"/>
            <a:chOff x="6902075" y="1393371"/>
            <a:chExt cx="4085692" cy="4357205"/>
          </a:xfrm>
        </p:grpSpPr>
        <p:grpSp>
          <p:nvGrpSpPr>
            <p:cNvPr id="4" name="Group 3">
              <a:extLst>
                <a:ext uri="{FF2B5EF4-FFF2-40B4-BE49-F238E27FC236}">
                  <a16:creationId xmlns:a16="http://schemas.microsoft.com/office/drawing/2014/main" id="{EB294AF0-A9FC-6C5C-ABCD-B12C4B39E53D}"/>
                </a:ext>
              </a:extLst>
            </p:cNvPr>
            <p:cNvGrpSpPr/>
            <p:nvPr/>
          </p:nvGrpSpPr>
          <p:grpSpPr>
            <a:xfrm>
              <a:off x="6963892" y="1464018"/>
              <a:ext cx="4023875" cy="4286558"/>
              <a:chOff x="4586824" y="2306142"/>
              <a:chExt cx="3255115" cy="3467612"/>
            </a:xfrm>
          </p:grpSpPr>
          <p:sp>
            <p:nvSpPr>
              <p:cNvPr id="5" name="Google Shape;57;p5">
                <a:extLst>
                  <a:ext uri="{FF2B5EF4-FFF2-40B4-BE49-F238E27FC236}">
                    <a16:creationId xmlns:a16="http://schemas.microsoft.com/office/drawing/2014/main" id="{0B1E5E4D-789A-1CFF-0461-5FC636C05777}"/>
                  </a:ext>
                </a:extLst>
              </p:cNvPr>
              <p:cNvSpPr/>
              <p:nvPr/>
            </p:nvSpPr>
            <p:spPr>
              <a:xfrm>
                <a:off x="4586824" y="2306142"/>
                <a:ext cx="2034749" cy="2724354"/>
              </a:xfrm>
              <a:custGeom>
                <a:avLst/>
                <a:gdLst>
                  <a:gd name="connsiteX0" fmla="*/ 7368 w 9445"/>
                  <a:gd name="connsiteY0" fmla="*/ 0 h 9992"/>
                  <a:gd name="connsiteX1" fmla="*/ 7368 w 9445"/>
                  <a:gd name="connsiteY1" fmla="*/ 702 h 9992"/>
                  <a:gd name="connsiteX2" fmla="*/ 510 w 9445"/>
                  <a:gd name="connsiteY2" fmla="*/ 8069 h 9992"/>
                  <a:gd name="connsiteX3" fmla="*/ 510 w 9445"/>
                  <a:gd name="connsiteY3" fmla="*/ 8295 h 9992"/>
                  <a:gd name="connsiteX4" fmla="*/ 548 w 9445"/>
                  <a:gd name="connsiteY4" fmla="*/ 8424 h 9992"/>
                  <a:gd name="connsiteX5" fmla="*/ 586 w 9445"/>
                  <a:gd name="connsiteY5" fmla="*/ 8517 h 9992"/>
                  <a:gd name="connsiteX6" fmla="*/ 667 w 9445"/>
                  <a:gd name="connsiteY6" fmla="*/ 8677 h 9992"/>
                  <a:gd name="connsiteX7" fmla="*/ 705 w 9445"/>
                  <a:gd name="connsiteY7" fmla="*/ 8775 h 9992"/>
                  <a:gd name="connsiteX8" fmla="*/ 939 w 9445"/>
                  <a:gd name="connsiteY8" fmla="*/ 9286 h 9992"/>
                  <a:gd name="connsiteX9" fmla="*/ 977 w 9445"/>
                  <a:gd name="connsiteY9" fmla="*/ 9321 h 9992"/>
                  <a:gd name="connsiteX10" fmla="*/ 1097 w 9445"/>
                  <a:gd name="connsiteY10" fmla="*/ 9512 h 9992"/>
                  <a:gd name="connsiteX11" fmla="*/ 1173 w 9445"/>
                  <a:gd name="connsiteY11" fmla="*/ 9574 h 9992"/>
                  <a:gd name="connsiteX12" fmla="*/ 1254 w 9445"/>
                  <a:gd name="connsiteY12" fmla="*/ 9770 h 9992"/>
                  <a:gd name="connsiteX13" fmla="*/ 1330 w 9445"/>
                  <a:gd name="connsiteY13" fmla="*/ 9832 h 9992"/>
                  <a:gd name="connsiteX14" fmla="*/ 1450 w 9445"/>
                  <a:gd name="connsiteY14" fmla="*/ 9992 h 9992"/>
                  <a:gd name="connsiteX15" fmla="*/ 3488 w 9445"/>
                  <a:gd name="connsiteY15" fmla="*/ 8744 h 9992"/>
                  <a:gd name="connsiteX16" fmla="*/ 3368 w 9445"/>
                  <a:gd name="connsiteY16" fmla="*/ 8584 h 9992"/>
                  <a:gd name="connsiteX17" fmla="*/ 3254 w 9445"/>
                  <a:gd name="connsiteY17" fmla="*/ 8424 h 9992"/>
                  <a:gd name="connsiteX18" fmla="*/ 3211 w 9445"/>
                  <a:gd name="connsiteY18" fmla="*/ 8357 h 9992"/>
                  <a:gd name="connsiteX19" fmla="*/ 3097 w 9445"/>
                  <a:gd name="connsiteY19" fmla="*/ 8100 h 9992"/>
                  <a:gd name="connsiteX20" fmla="*/ 3059 w 9445"/>
                  <a:gd name="connsiteY20" fmla="*/ 8007 h 9992"/>
                  <a:gd name="connsiteX21" fmla="*/ 2977 w 9445"/>
                  <a:gd name="connsiteY21" fmla="*/ 7878 h 9992"/>
                  <a:gd name="connsiteX22" fmla="*/ 2939 w 9445"/>
                  <a:gd name="connsiteY22" fmla="*/ 7687 h 9992"/>
                  <a:gd name="connsiteX23" fmla="*/ 2901 w 9445"/>
                  <a:gd name="connsiteY23" fmla="*/ 7558 h 9992"/>
                  <a:gd name="connsiteX24" fmla="*/ 2863 w 9445"/>
                  <a:gd name="connsiteY24" fmla="*/ 7398 h 9992"/>
                  <a:gd name="connsiteX25" fmla="*/ 2863 w 9445"/>
                  <a:gd name="connsiteY25" fmla="*/ 7301 h 9992"/>
                  <a:gd name="connsiteX26" fmla="*/ 2820 w 9445"/>
                  <a:gd name="connsiteY26" fmla="*/ 7043 h 9992"/>
                  <a:gd name="connsiteX27" fmla="*/ 2820 w 9445"/>
                  <a:gd name="connsiteY27" fmla="*/ 6981 h 9992"/>
                  <a:gd name="connsiteX28" fmla="*/ 2820 w 9445"/>
                  <a:gd name="connsiteY28" fmla="*/ 6692 h 9992"/>
                  <a:gd name="connsiteX29" fmla="*/ 7368 w 9445"/>
                  <a:gd name="connsiteY29" fmla="*/ 2785 h 9992"/>
                  <a:gd name="connsiteX30" fmla="*/ 7368 w 9445"/>
                  <a:gd name="connsiteY30" fmla="*/ 3588 h 9992"/>
                  <a:gd name="connsiteX31" fmla="*/ 9445 w 9445"/>
                  <a:gd name="connsiteY31" fmla="*/ 1857 h 9992"/>
                  <a:gd name="connsiteX32" fmla="*/ 7368 w 9445"/>
                  <a:gd name="connsiteY32" fmla="*/ 0 h 9992"/>
                  <a:gd name="connsiteX0" fmla="*/ 7789 w 9988"/>
                  <a:gd name="connsiteY0" fmla="*/ 0 h 10000"/>
                  <a:gd name="connsiteX1" fmla="*/ 7789 w 9988"/>
                  <a:gd name="connsiteY1" fmla="*/ 703 h 10000"/>
                  <a:gd name="connsiteX2" fmla="*/ 528 w 9988"/>
                  <a:gd name="connsiteY2" fmla="*/ 8075 h 10000"/>
                  <a:gd name="connsiteX3" fmla="*/ 568 w 9988"/>
                  <a:gd name="connsiteY3" fmla="*/ 8431 h 10000"/>
                  <a:gd name="connsiteX4" fmla="*/ 608 w 9988"/>
                  <a:gd name="connsiteY4" fmla="*/ 8524 h 10000"/>
                  <a:gd name="connsiteX5" fmla="*/ 694 w 9988"/>
                  <a:gd name="connsiteY5" fmla="*/ 8684 h 10000"/>
                  <a:gd name="connsiteX6" fmla="*/ 734 w 9988"/>
                  <a:gd name="connsiteY6" fmla="*/ 8782 h 10000"/>
                  <a:gd name="connsiteX7" fmla="*/ 982 w 9988"/>
                  <a:gd name="connsiteY7" fmla="*/ 9293 h 10000"/>
                  <a:gd name="connsiteX8" fmla="*/ 1022 w 9988"/>
                  <a:gd name="connsiteY8" fmla="*/ 9328 h 10000"/>
                  <a:gd name="connsiteX9" fmla="*/ 1149 w 9988"/>
                  <a:gd name="connsiteY9" fmla="*/ 9520 h 10000"/>
                  <a:gd name="connsiteX10" fmla="*/ 1230 w 9988"/>
                  <a:gd name="connsiteY10" fmla="*/ 9582 h 10000"/>
                  <a:gd name="connsiteX11" fmla="*/ 1316 w 9988"/>
                  <a:gd name="connsiteY11" fmla="*/ 9778 h 10000"/>
                  <a:gd name="connsiteX12" fmla="*/ 1396 w 9988"/>
                  <a:gd name="connsiteY12" fmla="*/ 9840 h 10000"/>
                  <a:gd name="connsiteX13" fmla="*/ 1523 w 9988"/>
                  <a:gd name="connsiteY13" fmla="*/ 10000 h 10000"/>
                  <a:gd name="connsiteX14" fmla="*/ 3681 w 9988"/>
                  <a:gd name="connsiteY14" fmla="*/ 8751 h 10000"/>
                  <a:gd name="connsiteX15" fmla="*/ 3554 w 9988"/>
                  <a:gd name="connsiteY15" fmla="*/ 8591 h 10000"/>
                  <a:gd name="connsiteX16" fmla="*/ 3433 w 9988"/>
                  <a:gd name="connsiteY16" fmla="*/ 8431 h 10000"/>
                  <a:gd name="connsiteX17" fmla="*/ 3388 w 9988"/>
                  <a:gd name="connsiteY17" fmla="*/ 8364 h 10000"/>
                  <a:gd name="connsiteX18" fmla="*/ 3267 w 9988"/>
                  <a:gd name="connsiteY18" fmla="*/ 8106 h 10000"/>
                  <a:gd name="connsiteX19" fmla="*/ 3227 w 9988"/>
                  <a:gd name="connsiteY19" fmla="*/ 8013 h 10000"/>
                  <a:gd name="connsiteX20" fmla="*/ 3140 w 9988"/>
                  <a:gd name="connsiteY20" fmla="*/ 7884 h 10000"/>
                  <a:gd name="connsiteX21" fmla="*/ 3100 w 9988"/>
                  <a:gd name="connsiteY21" fmla="*/ 7693 h 10000"/>
                  <a:gd name="connsiteX22" fmla="*/ 3059 w 9988"/>
                  <a:gd name="connsiteY22" fmla="*/ 7564 h 10000"/>
                  <a:gd name="connsiteX23" fmla="*/ 3019 w 9988"/>
                  <a:gd name="connsiteY23" fmla="*/ 7404 h 10000"/>
                  <a:gd name="connsiteX24" fmla="*/ 3019 w 9988"/>
                  <a:gd name="connsiteY24" fmla="*/ 7307 h 10000"/>
                  <a:gd name="connsiteX25" fmla="*/ 2974 w 9988"/>
                  <a:gd name="connsiteY25" fmla="*/ 7049 h 10000"/>
                  <a:gd name="connsiteX26" fmla="*/ 2974 w 9988"/>
                  <a:gd name="connsiteY26" fmla="*/ 6987 h 10000"/>
                  <a:gd name="connsiteX27" fmla="*/ 2974 w 9988"/>
                  <a:gd name="connsiteY27" fmla="*/ 6697 h 10000"/>
                  <a:gd name="connsiteX28" fmla="*/ 7789 w 9988"/>
                  <a:gd name="connsiteY28" fmla="*/ 2787 h 10000"/>
                  <a:gd name="connsiteX29" fmla="*/ 7789 w 9988"/>
                  <a:gd name="connsiteY29" fmla="*/ 3591 h 10000"/>
                  <a:gd name="connsiteX30" fmla="*/ 9988 w 9988"/>
                  <a:gd name="connsiteY30" fmla="*/ 1858 h 10000"/>
                  <a:gd name="connsiteX31" fmla="*/ 7789 w 9988"/>
                  <a:gd name="connsiteY31" fmla="*/ 0 h 10000"/>
                  <a:gd name="connsiteX0" fmla="*/ 7788 w 9990"/>
                  <a:gd name="connsiteY0" fmla="*/ 0 h 10000"/>
                  <a:gd name="connsiteX1" fmla="*/ 7788 w 9990"/>
                  <a:gd name="connsiteY1" fmla="*/ 703 h 10000"/>
                  <a:gd name="connsiteX2" fmla="*/ 519 w 9990"/>
                  <a:gd name="connsiteY2" fmla="*/ 8075 h 10000"/>
                  <a:gd name="connsiteX3" fmla="*/ 599 w 9990"/>
                  <a:gd name="connsiteY3" fmla="*/ 8524 h 10000"/>
                  <a:gd name="connsiteX4" fmla="*/ 685 w 9990"/>
                  <a:gd name="connsiteY4" fmla="*/ 8684 h 10000"/>
                  <a:gd name="connsiteX5" fmla="*/ 725 w 9990"/>
                  <a:gd name="connsiteY5" fmla="*/ 8782 h 10000"/>
                  <a:gd name="connsiteX6" fmla="*/ 973 w 9990"/>
                  <a:gd name="connsiteY6" fmla="*/ 9293 h 10000"/>
                  <a:gd name="connsiteX7" fmla="*/ 1013 w 9990"/>
                  <a:gd name="connsiteY7" fmla="*/ 9328 h 10000"/>
                  <a:gd name="connsiteX8" fmla="*/ 1140 w 9990"/>
                  <a:gd name="connsiteY8" fmla="*/ 9520 h 10000"/>
                  <a:gd name="connsiteX9" fmla="*/ 1221 w 9990"/>
                  <a:gd name="connsiteY9" fmla="*/ 9582 h 10000"/>
                  <a:gd name="connsiteX10" fmla="*/ 1308 w 9990"/>
                  <a:gd name="connsiteY10" fmla="*/ 9778 h 10000"/>
                  <a:gd name="connsiteX11" fmla="*/ 1388 w 9990"/>
                  <a:gd name="connsiteY11" fmla="*/ 9840 h 10000"/>
                  <a:gd name="connsiteX12" fmla="*/ 1515 w 9990"/>
                  <a:gd name="connsiteY12" fmla="*/ 10000 h 10000"/>
                  <a:gd name="connsiteX13" fmla="*/ 3675 w 9990"/>
                  <a:gd name="connsiteY13" fmla="*/ 8751 h 10000"/>
                  <a:gd name="connsiteX14" fmla="*/ 3548 w 9990"/>
                  <a:gd name="connsiteY14" fmla="*/ 8591 h 10000"/>
                  <a:gd name="connsiteX15" fmla="*/ 3427 w 9990"/>
                  <a:gd name="connsiteY15" fmla="*/ 8431 h 10000"/>
                  <a:gd name="connsiteX16" fmla="*/ 3382 w 9990"/>
                  <a:gd name="connsiteY16" fmla="*/ 8364 h 10000"/>
                  <a:gd name="connsiteX17" fmla="*/ 3261 w 9990"/>
                  <a:gd name="connsiteY17" fmla="*/ 8106 h 10000"/>
                  <a:gd name="connsiteX18" fmla="*/ 3221 w 9990"/>
                  <a:gd name="connsiteY18" fmla="*/ 8013 h 10000"/>
                  <a:gd name="connsiteX19" fmla="*/ 3134 w 9990"/>
                  <a:gd name="connsiteY19" fmla="*/ 7884 h 10000"/>
                  <a:gd name="connsiteX20" fmla="*/ 3094 w 9990"/>
                  <a:gd name="connsiteY20" fmla="*/ 7693 h 10000"/>
                  <a:gd name="connsiteX21" fmla="*/ 3053 w 9990"/>
                  <a:gd name="connsiteY21" fmla="*/ 7564 h 10000"/>
                  <a:gd name="connsiteX22" fmla="*/ 3013 w 9990"/>
                  <a:gd name="connsiteY22" fmla="*/ 7404 h 10000"/>
                  <a:gd name="connsiteX23" fmla="*/ 3013 w 9990"/>
                  <a:gd name="connsiteY23" fmla="*/ 7307 h 10000"/>
                  <a:gd name="connsiteX24" fmla="*/ 2968 w 9990"/>
                  <a:gd name="connsiteY24" fmla="*/ 7049 h 10000"/>
                  <a:gd name="connsiteX25" fmla="*/ 2968 w 9990"/>
                  <a:gd name="connsiteY25" fmla="*/ 6987 h 10000"/>
                  <a:gd name="connsiteX26" fmla="*/ 2968 w 9990"/>
                  <a:gd name="connsiteY26" fmla="*/ 6697 h 10000"/>
                  <a:gd name="connsiteX27" fmla="*/ 7788 w 9990"/>
                  <a:gd name="connsiteY27" fmla="*/ 2787 h 10000"/>
                  <a:gd name="connsiteX28" fmla="*/ 7788 w 9990"/>
                  <a:gd name="connsiteY28" fmla="*/ 3591 h 10000"/>
                  <a:gd name="connsiteX29" fmla="*/ 9990 w 9990"/>
                  <a:gd name="connsiteY29" fmla="*/ 1858 h 10000"/>
                  <a:gd name="connsiteX30" fmla="*/ 7788 w 9990"/>
                  <a:gd name="connsiteY30" fmla="*/ 0 h 10000"/>
                  <a:gd name="connsiteX0" fmla="*/ 7770 w 9974"/>
                  <a:gd name="connsiteY0" fmla="*/ 0 h 10000"/>
                  <a:gd name="connsiteX1" fmla="*/ 7770 w 9974"/>
                  <a:gd name="connsiteY1" fmla="*/ 703 h 10000"/>
                  <a:gd name="connsiteX2" fmla="*/ 494 w 9974"/>
                  <a:gd name="connsiteY2" fmla="*/ 8075 h 10000"/>
                  <a:gd name="connsiteX3" fmla="*/ 660 w 9974"/>
                  <a:gd name="connsiteY3" fmla="*/ 8684 h 10000"/>
                  <a:gd name="connsiteX4" fmla="*/ 700 w 9974"/>
                  <a:gd name="connsiteY4" fmla="*/ 8782 h 10000"/>
                  <a:gd name="connsiteX5" fmla="*/ 948 w 9974"/>
                  <a:gd name="connsiteY5" fmla="*/ 9293 h 10000"/>
                  <a:gd name="connsiteX6" fmla="*/ 988 w 9974"/>
                  <a:gd name="connsiteY6" fmla="*/ 9328 h 10000"/>
                  <a:gd name="connsiteX7" fmla="*/ 1115 w 9974"/>
                  <a:gd name="connsiteY7" fmla="*/ 9520 h 10000"/>
                  <a:gd name="connsiteX8" fmla="*/ 1196 w 9974"/>
                  <a:gd name="connsiteY8" fmla="*/ 9582 h 10000"/>
                  <a:gd name="connsiteX9" fmla="*/ 1283 w 9974"/>
                  <a:gd name="connsiteY9" fmla="*/ 9778 h 10000"/>
                  <a:gd name="connsiteX10" fmla="*/ 1363 w 9974"/>
                  <a:gd name="connsiteY10" fmla="*/ 9840 h 10000"/>
                  <a:gd name="connsiteX11" fmla="*/ 1491 w 9974"/>
                  <a:gd name="connsiteY11" fmla="*/ 10000 h 10000"/>
                  <a:gd name="connsiteX12" fmla="*/ 3653 w 9974"/>
                  <a:gd name="connsiteY12" fmla="*/ 8751 h 10000"/>
                  <a:gd name="connsiteX13" fmla="*/ 3526 w 9974"/>
                  <a:gd name="connsiteY13" fmla="*/ 8591 h 10000"/>
                  <a:gd name="connsiteX14" fmla="*/ 3404 w 9974"/>
                  <a:gd name="connsiteY14" fmla="*/ 8431 h 10000"/>
                  <a:gd name="connsiteX15" fmla="*/ 3359 w 9974"/>
                  <a:gd name="connsiteY15" fmla="*/ 8364 h 10000"/>
                  <a:gd name="connsiteX16" fmla="*/ 3238 w 9974"/>
                  <a:gd name="connsiteY16" fmla="*/ 8106 h 10000"/>
                  <a:gd name="connsiteX17" fmla="*/ 3198 w 9974"/>
                  <a:gd name="connsiteY17" fmla="*/ 8013 h 10000"/>
                  <a:gd name="connsiteX18" fmla="*/ 3111 w 9974"/>
                  <a:gd name="connsiteY18" fmla="*/ 7884 h 10000"/>
                  <a:gd name="connsiteX19" fmla="*/ 3071 w 9974"/>
                  <a:gd name="connsiteY19" fmla="*/ 7693 h 10000"/>
                  <a:gd name="connsiteX20" fmla="*/ 3030 w 9974"/>
                  <a:gd name="connsiteY20" fmla="*/ 7564 h 10000"/>
                  <a:gd name="connsiteX21" fmla="*/ 2990 w 9974"/>
                  <a:gd name="connsiteY21" fmla="*/ 7404 h 10000"/>
                  <a:gd name="connsiteX22" fmla="*/ 2990 w 9974"/>
                  <a:gd name="connsiteY22" fmla="*/ 7307 h 10000"/>
                  <a:gd name="connsiteX23" fmla="*/ 2945 w 9974"/>
                  <a:gd name="connsiteY23" fmla="*/ 7049 h 10000"/>
                  <a:gd name="connsiteX24" fmla="*/ 2945 w 9974"/>
                  <a:gd name="connsiteY24" fmla="*/ 6987 h 10000"/>
                  <a:gd name="connsiteX25" fmla="*/ 2945 w 9974"/>
                  <a:gd name="connsiteY25" fmla="*/ 6697 h 10000"/>
                  <a:gd name="connsiteX26" fmla="*/ 7770 w 9974"/>
                  <a:gd name="connsiteY26" fmla="*/ 2787 h 10000"/>
                  <a:gd name="connsiteX27" fmla="*/ 7770 w 9974"/>
                  <a:gd name="connsiteY27" fmla="*/ 3591 h 10000"/>
                  <a:gd name="connsiteX28" fmla="*/ 9974 w 9974"/>
                  <a:gd name="connsiteY28" fmla="*/ 1858 h 10000"/>
                  <a:gd name="connsiteX29" fmla="*/ 7770 w 9974"/>
                  <a:gd name="connsiteY29" fmla="*/ 0 h 10000"/>
                  <a:gd name="connsiteX0" fmla="*/ 7786 w 9996"/>
                  <a:gd name="connsiteY0" fmla="*/ 0 h 10000"/>
                  <a:gd name="connsiteX1" fmla="*/ 7786 w 9996"/>
                  <a:gd name="connsiteY1" fmla="*/ 703 h 10000"/>
                  <a:gd name="connsiteX2" fmla="*/ 491 w 9996"/>
                  <a:gd name="connsiteY2" fmla="*/ 8075 h 10000"/>
                  <a:gd name="connsiteX3" fmla="*/ 698 w 9996"/>
                  <a:gd name="connsiteY3" fmla="*/ 8782 h 10000"/>
                  <a:gd name="connsiteX4" fmla="*/ 946 w 9996"/>
                  <a:gd name="connsiteY4" fmla="*/ 9293 h 10000"/>
                  <a:gd name="connsiteX5" fmla="*/ 987 w 9996"/>
                  <a:gd name="connsiteY5" fmla="*/ 9328 h 10000"/>
                  <a:gd name="connsiteX6" fmla="*/ 1114 w 9996"/>
                  <a:gd name="connsiteY6" fmla="*/ 9520 h 10000"/>
                  <a:gd name="connsiteX7" fmla="*/ 1195 w 9996"/>
                  <a:gd name="connsiteY7" fmla="*/ 9582 h 10000"/>
                  <a:gd name="connsiteX8" fmla="*/ 1282 w 9996"/>
                  <a:gd name="connsiteY8" fmla="*/ 9778 h 10000"/>
                  <a:gd name="connsiteX9" fmla="*/ 1363 w 9996"/>
                  <a:gd name="connsiteY9" fmla="*/ 9840 h 10000"/>
                  <a:gd name="connsiteX10" fmla="*/ 1491 w 9996"/>
                  <a:gd name="connsiteY10" fmla="*/ 10000 h 10000"/>
                  <a:gd name="connsiteX11" fmla="*/ 3659 w 9996"/>
                  <a:gd name="connsiteY11" fmla="*/ 8751 h 10000"/>
                  <a:gd name="connsiteX12" fmla="*/ 3531 w 9996"/>
                  <a:gd name="connsiteY12" fmla="*/ 8591 h 10000"/>
                  <a:gd name="connsiteX13" fmla="*/ 3409 w 9996"/>
                  <a:gd name="connsiteY13" fmla="*/ 8431 h 10000"/>
                  <a:gd name="connsiteX14" fmla="*/ 3364 w 9996"/>
                  <a:gd name="connsiteY14" fmla="*/ 8364 h 10000"/>
                  <a:gd name="connsiteX15" fmla="*/ 3242 w 9996"/>
                  <a:gd name="connsiteY15" fmla="*/ 8106 h 10000"/>
                  <a:gd name="connsiteX16" fmla="*/ 3202 w 9996"/>
                  <a:gd name="connsiteY16" fmla="*/ 8013 h 10000"/>
                  <a:gd name="connsiteX17" fmla="*/ 3115 w 9996"/>
                  <a:gd name="connsiteY17" fmla="*/ 7884 h 10000"/>
                  <a:gd name="connsiteX18" fmla="*/ 3075 w 9996"/>
                  <a:gd name="connsiteY18" fmla="*/ 7693 h 10000"/>
                  <a:gd name="connsiteX19" fmla="*/ 3034 w 9996"/>
                  <a:gd name="connsiteY19" fmla="*/ 7564 h 10000"/>
                  <a:gd name="connsiteX20" fmla="*/ 2994 w 9996"/>
                  <a:gd name="connsiteY20" fmla="*/ 7404 h 10000"/>
                  <a:gd name="connsiteX21" fmla="*/ 2994 w 9996"/>
                  <a:gd name="connsiteY21" fmla="*/ 7307 h 10000"/>
                  <a:gd name="connsiteX22" fmla="*/ 2949 w 9996"/>
                  <a:gd name="connsiteY22" fmla="*/ 7049 h 10000"/>
                  <a:gd name="connsiteX23" fmla="*/ 2949 w 9996"/>
                  <a:gd name="connsiteY23" fmla="*/ 6987 h 10000"/>
                  <a:gd name="connsiteX24" fmla="*/ 2949 w 9996"/>
                  <a:gd name="connsiteY24" fmla="*/ 6697 h 10000"/>
                  <a:gd name="connsiteX25" fmla="*/ 7786 w 9996"/>
                  <a:gd name="connsiteY25" fmla="*/ 2787 h 10000"/>
                  <a:gd name="connsiteX26" fmla="*/ 7786 w 9996"/>
                  <a:gd name="connsiteY26" fmla="*/ 3591 h 10000"/>
                  <a:gd name="connsiteX27" fmla="*/ 9996 w 9996"/>
                  <a:gd name="connsiteY27" fmla="*/ 1858 h 10000"/>
                  <a:gd name="connsiteX28" fmla="*/ 7786 w 9996"/>
                  <a:gd name="connsiteY28" fmla="*/ 0 h 10000"/>
                  <a:gd name="connsiteX0" fmla="*/ 7722 w 9933"/>
                  <a:gd name="connsiteY0" fmla="*/ 0 h 10000"/>
                  <a:gd name="connsiteX1" fmla="*/ 7722 w 9933"/>
                  <a:gd name="connsiteY1" fmla="*/ 703 h 10000"/>
                  <a:gd name="connsiteX2" fmla="*/ 424 w 9933"/>
                  <a:gd name="connsiteY2" fmla="*/ 8075 h 10000"/>
                  <a:gd name="connsiteX3" fmla="*/ 879 w 9933"/>
                  <a:gd name="connsiteY3" fmla="*/ 9293 h 10000"/>
                  <a:gd name="connsiteX4" fmla="*/ 920 w 9933"/>
                  <a:gd name="connsiteY4" fmla="*/ 9328 h 10000"/>
                  <a:gd name="connsiteX5" fmla="*/ 1047 w 9933"/>
                  <a:gd name="connsiteY5" fmla="*/ 9520 h 10000"/>
                  <a:gd name="connsiteX6" fmla="*/ 1128 w 9933"/>
                  <a:gd name="connsiteY6" fmla="*/ 9582 h 10000"/>
                  <a:gd name="connsiteX7" fmla="*/ 1216 w 9933"/>
                  <a:gd name="connsiteY7" fmla="*/ 9778 h 10000"/>
                  <a:gd name="connsiteX8" fmla="*/ 1297 w 9933"/>
                  <a:gd name="connsiteY8" fmla="*/ 9840 h 10000"/>
                  <a:gd name="connsiteX9" fmla="*/ 1425 w 9933"/>
                  <a:gd name="connsiteY9" fmla="*/ 10000 h 10000"/>
                  <a:gd name="connsiteX10" fmla="*/ 3593 w 9933"/>
                  <a:gd name="connsiteY10" fmla="*/ 8751 h 10000"/>
                  <a:gd name="connsiteX11" fmla="*/ 3465 w 9933"/>
                  <a:gd name="connsiteY11" fmla="*/ 8591 h 10000"/>
                  <a:gd name="connsiteX12" fmla="*/ 3343 w 9933"/>
                  <a:gd name="connsiteY12" fmla="*/ 8431 h 10000"/>
                  <a:gd name="connsiteX13" fmla="*/ 3298 w 9933"/>
                  <a:gd name="connsiteY13" fmla="*/ 8364 h 10000"/>
                  <a:gd name="connsiteX14" fmla="*/ 3176 w 9933"/>
                  <a:gd name="connsiteY14" fmla="*/ 8106 h 10000"/>
                  <a:gd name="connsiteX15" fmla="*/ 3136 w 9933"/>
                  <a:gd name="connsiteY15" fmla="*/ 8013 h 10000"/>
                  <a:gd name="connsiteX16" fmla="*/ 3049 w 9933"/>
                  <a:gd name="connsiteY16" fmla="*/ 7884 h 10000"/>
                  <a:gd name="connsiteX17" fmla="*/ 3009 w 9933"/>
                  <a:gd name="connsiteY17" fmla="*/ 7693 h 10000"/>
                  <a:gd name="connsiteX18" fmla="*/ 2968 w 9933"/>
                  <a:gd name="connsiteY18" fmla="*/ 7564 h 10000"/>
                  <a:gd name="connsiteX19" fmla="*/ 2928 w 9933"/>
                  <a:gd name="connsiteY19" fmla="*/ 7404 h 10000"/>
                  <a:gd name="connsiteX20" fmla="*/ 2928 w 9933"/>
                  <a:gd name="connsiteY20" fmla="*/ 7307 h 10000"/>
                  <a:gd name="connsiteX21" fmla="*/ 2883 w 9933"/>
                  <a:gd name="connsiteY21" fmla="*/ 7049 h 10000"/>
                  <a:gd name="connsiteX22" fmla="*/ 2883 w 9933"/>
                  <a:gd name="connsiteY22" fmla="*/ 6987 h 10000"/>
                  <a:gd name="connsiteX23" fmla="*/ 2883 w 9933"/>
                  <a:gd name="connsiteY23" fmla="*/ 6697 h 10000"/>
                  <a:gd name="connsiteX24" fmla="*/ 7722 w 9933"/>
                  <a:gd name="connsiteY24" fmla="*/ 2787 h 10000"/>
                  <a:gd name="connsiteX25" fmla="*/ 7722 w 9933"/>
                  <a:gd name="connsiteY25" fmla="*/ 3591 h 10000"/>
                  <a:gd name="connsiteX26" fmla="*/ 9933 w 9933"/>
                  <a:gd name="connsiteY26" fmla="*/ 1858 h 10000"/>
                  <a:gd name="connsiteX27" fmla="*/ 7722 w 9933"/>
                  <a:gd name="connsiteY27" fmla="*/ 0 h 10000"/>
                  <a:gd name="connsiteX0" fmla="*/ 7774 w 10000"/>
                  <a:gd name="connsiteY0" fmla="*/ 0 h 10000"/>
                  <a:gd name="connsiteX1" fmla="*/ 7774 w 10000"/>
                  <a:gd name="connsiteY1" fmla="*/ 703 h 10000"/>
                  <a:gd name="connsiteX2" fmla="*/ 427 w 10000"/>
                  <a:gd name="connsiteY2" fmla="*/ 8075 h 10000"/>
                  <a:gd name="connsiteX3" fmla="*/ 885 w 10000"/>
                  <a:gd name="connsiteY3" fmla="*/ 9293 h 10000"/>
                  <a:gd name="connsiteX4" fmla="*/ 1054 w 10000"/>
                  <a:gd name="connsiteY4" fmla="*/ 9520 h 10000"/>
                  <a:gd name="connsiteX5" fmla="*/ 1136 w 10000"/>
                  <a:gd name="connsiteY5" fmla="*/ 9582 h 10000"/>
                  <a:gd name="connsiteX6" fmla="*/ 1224 w 10000"/>
                  <a:gd name="connsiteY6" fmla="*/ 9778 h 10000"/>
                  <a:gd name="connsiteX7" fmla="*/ 1306 w 10000"/>
                  <a:gd name="connsiteY7" fmla="*/ 9840 h 10000"/>
                  <a:gd name="connsiteX8" fmla="*/ 1435 w 10000"/>
                  <a:gd name="connsiteY8" fmla="*/ 10000 h 10000"/>
                  <a:gd name="connsiteX9" fmla="*/ 3617 w 10000"/>
                  <a:gd name="connsiteY9" fmla="*/ 8751 h 10000"/>
                  <a:gd name="connsiteX10" fmla="*/ 3488 w 10000"/>
                  <a:gd name="connsiteY10" fmla="*/ 8591 h 10000"/>
                  <a:gd name="connsiteX11" fmla="*/ 3366 w 10000"/>
                  <a:gd name="connsiteY11" fmla="*/ 8431 h 10000"/>
                  <a:gd name="connsiteX12" fmla="*/ 3320 w 10000"/>
                  <a:gd name="connsiteY12" fmla="*/ 8364 h 10000"/>
                  <a:gd name="connsiteX13" fmla="*/ 3197 w 10000"/>
                  <a:gd name="connsiteY13" fmla="*/ 8106 h 10000"/>
                  <a:gd name="connsiteX14" fmla="*/ 3157 w 10000"/>
                  <a:gd name="connsiteY14" fmla="*/ 8013 h 10000"/>
                  <a:gd name="connsiteX15" fmla="*/ 3070 w 10000"/>
                  <a:gd name="connsiteY15" fmla="*/ 7884 h 10000"/>
                  <a:gd name="connsiteX16" fmla="*/ 3029 w 10000"/>
                  <a:gd name="connsiteY16" fmla="*/ 7693 h 10000"/>
                  <a:gd name="connsiteX17" fmla="*/ 2988 w 10000"/>
                  <a:gd name="connsiteY17" fmla="*/ 7564 h 10000"/>
                  <a:gd name="connsiteX18" fmla="*/ 2948 w 10000"/>
                  <a:gd name="connsiteY18" fmla="*/ 7404 h 10000"/>
                  <a:gd name="connsiteX19" fmla="*/ 2948 w 10000"/>
                  <a:gd name="connsiteY19" fmla="*/ 7307 h 10000"/>
                  <a:gd name="connsiteX20" fmla="*/ 2902 w 10000"/>
                  <a:gd name="connsiteY20" fmla="*/ 7049 h 10000"/>
                  <a:gd name="connsiteX21" fmla="*/ 2902 w 10000"/>
                  <a:gd name="connsiteY21" fmla="*/ 6987 h 10000"/>
                  <a:gd name="connsiteX22" fmla="*/ 2902 w 10000"/>
                  <a:gd name="connsiteY22" fmla="*/ 6697 h 10000"/>
                  <a:gd name="connsiteX23" fmla="*/ 7774 w 10000"/>
                  <a:gd name="connsiteY23" fmla="*/ 2787 h 10000"/>
                  <a:gd name="connsiteX24" fmla="*/ 7774 w 10000"/>
                  <a:gd name="connsiteY24" fmla="*/ 3591 h 10000"/>
                  <a:gd name="connsiteX25" fmla="*/ 10000 w 10000"/>
                  <a:gd name="connsiteY25" fmla="*/ 1858 h 10000"/>
                  <a:gd name="connsiteX26" fmla="*/ 7774 w 10000"/>
                  <a:gd name="connsiteY26" fmla="*/ 0 h 10000"/>
                  <a:gd name="connsiteX0" fmla="*/ 7739 w 9965"/>
                  <a:gd name="connsiteY0" fmla="*/ 0 h 10000"/>
                  <a:gd name="connsiteX1" fmla="*/ 7739 w 9965"/>
                  <a:gd name="connsiteY1" fmla="*/ 703 h 10000"/>
                  <a:gd name="connsiteX2" fmla="*/ 392 w 9965"/>
                  <a:gd name="connsiteY2" fmla="*/ 8075 h 10000"/>
                  <a:gd name="connsiteX3" fmla="*/ 1019 w 9965"/>
                  <a:gd name="connsiteY3" fmla="*/ 9520 h 10000"/>
                  <a:gd name="connsiteX4" fmla="*/ 1101 w 9965"/>
                  <a:gd name="connsiteY4" fmla="*/ 9582 h 10000"/>
                  <a:gd name="connsiteX5" fmla="*/ 1189 w 9965"/>
                  <a:gd name="connsiteY5" fmla="*/ 9778 h 10000"/>
                  <a:gd name="connsiteX6" fmla="*/ 1271 w 9965"/>
                  <a:gd name="connsiteY6" fmla="*/ 9840 h 10000"/>
                  <a:gd name="connsiteX7" fmla="*/ 1400 w 9965"/>
                  <a:gd name="connsiteY7" fmla="*/ 10000 h 10000"/>
                  <a:gd name="connsiteX8" fmla="*/ 3582 w 9965"/>
                  <a:gd name="connsiteY8" fmla="*/ 8751 h 10000"/>
                  <a:gd name="connsiteX9" fmla="*/ 3453 w 9965"/>
                  <a:gd name="connsiteY9" fmla="*/ 8591 h 10000"/>
                  <a:gd name="connsiteX10" fmla="*/ 3331 w 9965"/>
                  <a:gd name="connsiteY10" fmla="*/ 8431 h 10000"/>
                  <a:gd name="connsiteX11" fmla="*/ 3285 w 9965"/>
                  <a:gd name="connsiteY11" fmla="*/ 8364 h 10000"/>
                  <a:gd name="connsiteX12" fmla="*/ 3162 w 9965"/>
                  <a:gd name="connsiteY12" fmla="*/ 8106 h 10000"/>
                  <a:gd name="connsiteX13" fmla="*/ 3122 w 9965"/>
                  <a:gd name="connsiteY13" fmla="*/ 8013 h 10000"/>
                  <a:gd name="connsiteX14" fmla="*/ 3035 w 9965"/>
                  <a:gd name="connsiteY14" fmla="*/ 7884 h 10000"/>
                  <a:gd name="connsiteX15" fmla="*/ 2994 w 9965"/>
                  <a:gd name="connsiteY15" fmla="*/ 7693 h 10000"/>
                  <a:gd name="connsiteX16" fmla="*/ 2953 w 9965"/>
                  <a:gd name="connsiteY16" fmla="*/ 7564 h 10000"/>
                  <a:gd name="connsiteX17" fmla="*/ 2913 w 9965"/>
                  <a:gd name="connsiteY17" fmla="*/ 7404 h 10000"/>
                  <a:gd name="connsiteX18" fmla="*/ 2913 w 9965"/>
                  <a:gd name="connsiteY18" fmla="*/ 7307 h 10000"/>
                  <a:gd name="connsiteX19" fmla="*/ 2867 w 9965"/>
                  <a:gd name="connsiteY19" fmla="*/ 7049 h 10000"/>
                  <a:gd name="connsiteX20" fmla="*/ 2867 w 9965"/>
                  <a:gd name="connsiteY20" fmla="*/ 6987 h 10000"/>
                  <a:gd name="connsiteX21" fmla="*/ 2867 w 9965"/>
                  <a:gd name="connsiteY21" fmla="*/ 6697 h 10000"/>
                  <a:gd name="connsiteX22" fmla="*/ 7739 w 9965"/>
                  <a:gd name="connsiteY22" fmla="*/ 2787 h 10000"/>
                  <a:gd name="connsiteX23" fmla="*/ 7739 w 9965"/>
                  <a:gd name="connsiteY23" fmla="*/ 3591 h 10000"/>
                  <a:gd name="connsiteX24" fmla="*/ 9965 w 9965"/>
                  <a:gd name="connsiteY24" fmla="*/ 1858 h 10000"/>
                  <a:gd name="connsiteX25" fmla="*/ 7739 w 9965"/>
                  <a:gd name="connsiteY25" fmla="*/ 0 h 10000"/>
                  <a:gd name="connsiteX0" fmla="*/ 7749 w 9983"/>
                  <a:gd name="connsiteY0" fmla="*/ 0 h 10000"/>
                  <a:gd name="connsiteX1" fmla="*/ 7749 w 9983"/>
                  <a:gd name="connsiteY1" fmla="*/ 703 h 10000"/>
                  <a:gd name="connsiteX2" fmla="*/ 376 w 9983"/>
                  <a:gd name="connsiteY2" fmla="*/ 8075 h 10000"/>
                  <a:gd name="connsiteX3" fmla="*/ 1088 w 9983"/>
                  <a:gd name="connsiteY3" fmla="*/ 9582 h 10000"/>
                  <a:gd name="connsiteX4" fmla="*/ 1176 w 9983"/>
                  <a:gd name="connsiteY4" fmla="*/ 9778 h 10000"/>
                  <a:gd name="connsiteX5" fmla="*/ 1258 w 9983"/>
                  <a:gd name="connsiteY5" fmla="*/ 9840 h 10000"/>
                  <a:gd name="connsiteX6" fmla="*/ 1388 w 9983"/>
                  <a:gd name="connsiteY6" fmla="*/ 10000 h 10000"/>
                  <a:gd name="connsiteX7" fmla="*/ 3578 w 9983"/>
                  <a:gd name="connsiteY7" fmla="*/ 8751 h 10000"/>
                  <a:gd name="connsiteX8" fmla="*/ 3448 w 9983"/>
                  <a:gd name="connsiteY8" fmla="*/ 8591 h 10000"/>
                  <a:gd name="connsiteX9" fmla="*/ 3326 w 9983"/>
                  <a:gd name="connsiteY9" fmla="*/ 8431 h 10000"/>
                  <a:gd name="connsiteX10" fmla="*/ 3280 w 9983"/>
                  <a:gd name="connsiteY10" fmla="*/ 8364 h 10000"/>
                  <a:gd name="connsiteX11" fmla="*/ 3156 w 9983"/>
                  <a:gd name="connsiteY11" fmla="*/ 8106 h 10000"/>
                  <a:gd name="connsiteX12" fmla="*/ 3116 w 9983"/>
                  <a:gd name="connsiteY12" fmla="*/ 8013 h 10000"/>
                  <a:gd name="connsiteX13" fmla="*/ 3029 w 9983"/>
                  <a:gd name="connsiteY13" fmla="*/ 7884 h 10000"/>
                  <a:gd name="connsiteX14" fmla="*/ 2988 w 9983"/>
                  <a:gd name="connsiteY14" fmla="*/ 7693 h 10000"/>
                  <a:gd name="connsiteX15" fmla="*/ 2946 w 9983"/>
                  <a:gd name="connsiteY15" fmla="*/ 7564 h 10000"/>
                  <a:gd name="connsiteX16" fmla="*/ 2906 w 9983"/>
                  <a:gd name="connsiteY16" fmla="*/ 7404 h 10000"/>
                  <a:gd name="connsiteX17" fmla="*/ 2906 w 9983"/>
                  <a:gd name="connsiteY17" fmla="*/ 7307 h 10000"/>
                  <a:gd name="connsiteX18" fmla="*/ 2860 w 9983"/>
                  <a:gd name="connsiteY18" fmla="*/ 7049 h 10000"/>
                  <a:gd name="connsiteX19" fmla="*/ 2860 w 9983"/>
                  <a:gd name="connsiteY19" fmla="*/ 6987 h 10000"/>
                  <a:gd name="connsiteX20" fmla="*/ 2860 w 9983"/>
                  <a:gd name="connsiteY20" fmla="*/ 6697 h 10000"/>
                  <a:gd name="connsiteX21" fmla="*/ 7749 w 9983"/>
                  <a:gd name="connsiteY21" fmla="*/ 2787 h 10000"/>
                  <a:gd name="connsiteX22" fmla="*/ 7749 w 9983"/>
                  <a:gd name="connsiteY22" fmla="*/ 3591 h 10000"/>
                  <a:gd name="connsiteX23" fmla="*/ 9983 w 9983"/>
                  <a:gd name="connsiteY23" fmla="*/ 1858 h 10000"/>
                  <a:gd name="connsiteX24" fmla="*/ 7749 w 9983"/>
                  <a:gd name="connsiteY24" fmla="*/ 0 h 10000"/>
                  <a:gd name="connsiteX0" fmla="*/ 7745 w 9983"/>
                  <a:gd name="connsiteY0" fmla="*/ 0 h 10000"/>
                  <a:gd name="connsiteX1" fmla="*/ 7745 w 9983"/>
                  <a:gd name="connsiteY1" fmla="*/ 703 h 10000"/>
                  <a:gd name="connsiteX2" fmla="*/ 360 w 9983"/>
                  <a:gd name="connsiteY2" fmla="*/ 8075 h 10000"/>
                  <a:gd name="connsiteX3" fmla="*/ 1161 w 9983"/>
                  <a:gd name="connsiteY3" fmla="*/ 9778 h 10000"/>
                  <a:gd name="connsiteX4" fmla="*/ 1243 w 9983"/>
                  <a:gd name="connsiteY4" fmla="*/ 9840 h 10000"/>
                  <a:gd name="connsiteX5" fmla="*/ 1373 w 9983"/>
                  <a:gd name="connsiteY5" fmla="*/ 10000 h 10000"/>
                  <a:gd name="connsiteX6" fmla="*/ 3567 w 9983"/>
                  <a:gd name="connsiteY6" fmla="*/ 8751 h 10000"/>
                  <a:gd name="connsiteX7" fmla="*/ 3437 w 9983"/>
                  <a:gd name="connsiteY7" fmla="*/ 8591 h 10000"/>
                  <a:gd name="connsiteX8" fmla="*/ 3315 w 9983"/>
                  <a:gd name="connsiteY8" fmla="*/ 8431 h 10000"/>
                  <a:gd name="connsiteX9" fmla="*/ 3269 w 9983"/>
                  <a:gd name="connsiteY9" fmla="*/ 8364 h 10000"/>
                  <a:gd name="connsiteX10" fmla="*/ 3144 w 9983"/>
                  <a:gd name="connsiteY10" fmla="*/ 8106 h 10000"/>
                  <a:gd name="connsiteX11" fmla="*/ 3104 w 9983"/>
                  <a:gd name="connsiteY11" fmla="*/ 8013 h 10000"/>
                  <a:gd name="connsiteX12" fmla="*/ 3017 w 9983"/>
                  <a:gd name="connsiteY12" fmla="*/ 7884 h 10000"/>
                  <a:gd name="connsiteX13" fmla="*/ 2976 w 9983"/>
                  <a:gd name="connsiteY13" fmla="*/ 7693 h 10000"/>
                  <a:gd name="connsiteX14" fmla="*/ 2934 w 9983"/>
                  <a:gd name="connsiteY14" fmla="*/ 7564 h 10000"/>
                  <a:gd name="connsiteX15" fmla="*/ 2894 w 9983"/>
                  <a:gd name="connsiteY15" fmla="*/ 7404 h 10000"/>
                  <a:gd name="connsiteX16" fmla="*/ 2894 w 9983"/>
                  <a:gd name="connsiteY16" fmla="*/ 7307 h 10000"/>
                  <a:gd name="connsiteX17" fmla="*/ 2848 w 9983"/>
                  <a:gd name="connsiteY17" fmla="*/ 7049 h 10000"/>
                  <a:gd name="connsiteX18" fmla="*/ 2848 w 9983"/>
                  <a:gd name="connsiteY18" fmla="*/ 6987 h 10000"/>
                  <a:gd name="connsiteX19" fmla="*/ 2848 w 9983"/>
                  <a:gd name="connsiteY19" fmla="*/ 6697 h 10000"/>
                  <a:gd name="connsiteX20" fmla="*/ 7745 w 9983"/>
                  <a:gd name="connsiteY20" fmla="*/ 2787 h 10000"/>
                  <a:gd name="connsiteX21" fmla="*/ 7745 w 9983"/>
                  <a:gd name="connsiteY21" fmla="*/ 3591 h 10000"/>
                  <a:gd name="connsiteX22" fmla="*/ 9983 w 9983"/>
                  <a:gd name="connsiteY22" fmla="*/ 1858 h 10000"/>
                  <a:gd name="connsiteX23" fmla="*/ 7745 w 9983"/>
                  <a:gd name="connsiteY23" fmla="*/ 0 h 10000"/>
                  <a:gd name="connsiteX0" fmla="*/ 7743 w 9985"/>
                  <a:gd name="connsiteY0" fmla="*/ 0 h 10000"/>
                  <a:gd name="connsiteX1" fmla="*/ 7743 w 9985"/>
                  <a:gd name="connsiteY1" fmla="*/ 703 h 10000"/>
                  <a:gd name="connsiteX2" fmla="*/ 346 w 9985"/>
                  <a:gd name="connsiteY2" fmla="*/ 8075 h 10000"/>
                  <a:gd name="connsiteX3" fmla="*/ 1230 w 9985"/>
                  <a:gd name="connsiteY3" fmla="*/ 9840 h 10000"/>
                  <a:gd name="connsiteX4" fmla="*/ 1360 w 9985"/>
                  <a:gd name="connsiteY4" fmla="*/ 10000 h 10000"/>
                  <a:gd name="connsiteX5" fmla="*/ 3558 w 9985"/>
                  <a:gd name="connsiteY5" fmla="*/ 8751 h 10000"/>
                  <a:gd name="connsiteX6" fmla="*/ 3428 w 9985"/>
                  <a:gd name="connsiteY6" fmla="*/ 8591 h 10000"/>
                  <a:gd name="connsiteX7" fmla="*/ 3306 w 9985"/>
                  <a:gd name="connsiteY7" fmla="*/ 8431 h 10000"/>
                  <a:gd name="connsiteX8" fmla="*/ 3260 w 9985"/>
                  <a:gd name="connsiteY8" fmla="*/ 8364 h 10000"/>
                  <a:gd name="connsiteX9" fmla="*/ 3134 w 9985"/>
                  <a:gd name="connsiteY9" fmla="*/ 8106 h 10000"/>
                  <a:gd name="connsiteX10" fmla="*/ 3094 w 9985"/>
                  <a:gd name="connsiteY10" fmla="*/ 8013 h 10000"/>
                  <a:gd name="connsiteX11" fmla="*/ 3007 w 9985"/>
                  <a:gd name="connsiteY11" fmla="*/ 7884 h 10000"/>
                  <a:gd name="connsiteX12" fmla="*/ 2966 w 9985"/>
                  <a:gd name="connsiteY12" fmla="*/ 7693 h 10000"/>
                  <a:gd name="connsiteX13" fmla="*/ 2924 w 9985"/>
                  <a:gd name="connsiteY13" fmla="*/ 7564 h 10000"/>
                  <a:gd name="connsiteX14" fmla="*/ 2884 w 9985"/>
                  <a:gd name="connsiteY14" fmla="*/ 7404 h 10000"/>
                  <a:gd name="connsiteX15" fmla="*/ 2884 w 9985"/>
                  <a:gd name="connsiteY15" fmla="*/ 7307 h 10000"/>
                  <a:gd name="connsiteX16" fmla="*/ 2838 w 9985"/>
                  <a:gd name="connsiteY16" fmla="*/ 7049 h 10000"/>
                  <a:gd name="connsiteX17" fmla="*/ 2838 w 9985"/>
                  <a:gd name="connsiteY17" fmla="*/ 6987 h 10000"/>
                  <a:gd name="connsiteX18" fmla="*/ 2838 w 9985"/>
                  <a:gd name="connsiteY18" fmla="*/ 6697 h 10000"/>
                  <a:gd name="connsiteX19" fmla="*/ 7743 w 9985"/>
                  <a:gd name="connsiteY19" fmla="*/ 2787 h 10000"/>
                  <a:gd name="connsiteX20" fmla="*/ 7743 w 9985"/>
                  <a:gd name="connsiteY20" fmla="*/ 3591 h 10000"/>
                  <a:gd name="connsiteX21" fmla="*/ 9985 w 9985"/>
                  <a:gd name="connsiteY21" fmla="*/ 1858 h 10000"/>
                  <a:gd name="connsiteX22" fmla="*/ 7743 w 9985"/>
                  <a:gd name="connsiteY22" fmla="*/ 0 h 10000"/>
                  <a:gd name="connsiteX0" fmla="*/ 7774 w 10019"/>
                  <a:gd name="connsiteY0" fmla="*/ 0 h 10000"/>
                  <a:gd name="connsiteX1" fmla="*/ 7774 w 10019"/>
                  <a:gd name="connsiteY1" fmla="*/ 703 h 10000"/>
                  <a:gd name="connsiteX2" fmla="*/ 366 w 10019"/>
                  <a:gd name="connsiteY2" fmla="*/ 8075 h 10000"/>
                  <a:gd name="connsiteX3" fmla="*/ 1381 w 10019"/>
                  <a:gd name="connsiteY3" fmla="*/ 10000 h 10000"/>
                  <a:gd name="connsiteX4" fmla="*/ 3582 w 10019"/>
                  <a:gd name="connsiteY4" fmla="*/ 8751 h 10000"/>
                  <a:gd name="connsiteX5" fmla="*/ 3452 w 10019"/>
                  <a:gd name="connsiteY5" fmla="*/ 8591 h 10000"/>
                  <a:gd name="connsiteX6" fmla="*/ 3330 w 10019"/>
                  <a:gd name="connsiteY6" fmla="*/ 8431 h 10000"/>
                  <a:gd name="connsiteX7" fmla="*/ 3284 w 10019"/>
                  <a:gd name="connsiteY7" fmla="*/ 8364 h 10000"/>
                  <a:gd name="connsiteX8" fmla="*/ 3158 w 10019"/>
                  <a:gd name="connsiteY8" fmla="*/ 8106 h 10000"/>
                  <a:gd name="connsiteX9" fmla="*/ 3118 w 10019"/>
                  <a:gd name="connsiteY9" fmla="*/ 8013 h 10000"/>
                  <a:gd name="connsiteX10" fmla="*/ 3031 w 10019"/>
                  <a:gd name="connsiteY10" fmla="*/ 7884 h 10000"/>
                  <a:gd name="connsiteX11" fmla="*/ 2989 w 10019"/>
                  <a:gd name="connsiteY11" fmla="*/ 7693 h 10000"/>
                  <a:gd name="connsiteX12" fmla="*/ 2947 w 10019"/>
                  <a:gd name="connsiteY12" fmla="*/ 7564 h 10000"/>
                  <a:gd name="connsiteX13" fmla="*/ 2907 w 10019"/>
                  <a:gd name="connsiteY13" fmla="*/ 7404 h 10000"/>
                  <a:gd name="connsiteX14" fmla="*/ 2907 w 10019"/>
                  <a:gd name="connsiteY14" fmla="*/ 7307 h 10000"/>
                  <a:gd name="connsiteX15" fmla="*/ 2861 w 10019"/>
                  <a:gd name="connsiteY15" fmla="*/ 7049 h 10000"/>
                  <a:gd name="connsiteX16" fmla="*/ 2861 w 10019"/>
                  <a:gd name="connsiteY16" fmla="*/ 6987 h 10000"/>
                  <a:gd name="connsiteX17" fmla="*/ 2861 w 10019"/>
                  <a:gd name="connsiteY17" fmla="*/ 6697 h 10000"/>
                  <a:gd name="connsiteX18" fmla="*/ 7774 w 10019"/>
                  <a:gd name="connsiteY18" fmla="*/ 2787 h 10000"/>
                  <a:gd name="connsiteX19" fmla="*/ 7774 w 10019"/>
                  <a:gd name="connsiteY19" fmla="*/ 3591 h 10000"/>
                  <a:gd name="connsiteX20" fmla="*/ 10019 w 10019"/>
                  <a:gd name="connsiteY20" fmla="*/ 1858 h 10000"/>
                  <a:gd name="connsiteX21" fmla="*/ 7774 w 10019"/>
                  <a:gd name="connsiteY21" fmla="*/ 0 h 10000"/>
                  <a:gd name="connsiteX0" fmla="*/ 7625 w 9870"/>
                  <a:gd name="connsiteY0" fmla="*/ 0 h 10000"/>
                  <a:gd name="connsiteX1" fmla="*/ 7625 w 9870"/>
                  <a:gd name="connsiteY1" fmla="*/ 703 h 10000"/>
                  <a:gd name="connsiteX2" fmla="*/ 217 w 9870"/>
                  <a:gd name="connsiteY2" fmla="*/ 8075 h 10000"/>
                  <a:gd name="connsiteX3" fmla="*/ 1232 w 9870"/>
                  <a:gd name="connsiteY3" fmla="*/ 10000 h 10000"/>
                  <a:gd name="connsiteX4" fmla="*/ 3433 w 9870"/>
                  <a:gd name="connsiteY4" fmla="*/ 8751 h 10000"/>
                  <a:gd name="connsiteX5" fmla="*/ 3303 w 9870"/>
                  <a:gd name="connsiteY5" fmla="*/ 8591 h 10000"/>
                  <a:gd name="connsiteX6" fmla="*/ 3181 w 9870"/>
                  <a:gd name="connsiteY6" fmla="*/ 8431 h 10000"/>
                  <a:gd name="connsiteX7" fmla="*/ 3135 w 9870"/>
                  <a:gd name="connsiteY7" fmla="*/ 8364 h 10000"/>
                  <a:gd name="connsiteX8" fmla="*/ 3009 w 9870"/>
                  <a:gd name="connsiteY8" fmla="*/ 8106 h 10000"/>
                  <a:gd name="connsiteX9" fmla="*/ 2969 w 9870"/>
                  <a:gd name="connsiteY9" fmla="*/ 8013 h 10000"/>
                  <a:gd name="connsiteX10" fmla="*/ 2882 w 9870"/>
                  <a:gd name="connsiteY10" fmla="*/ 7884 h 10000"/>
                  <a:gd name="connsiteX11" fmla="*/ 2840 w 9870"/>
                  <a:gd name="connsiteY11" fmla="*/ 7693 h 10000"/>
                  <a:gd name="connsiteX12" fmla="*/ 2798 w 9870"/>
                  <a:gd name="connsiteY12" fmla="*/ 7564 h 10000"/>
                  <a:gd name="connsiteX13" fmla="*/ 2758 w 9870"/>
                  <a:gd name="connsiteY13" fmla="*/ 7404 h 10000"/>
                  <a:gd name="connsiteX14" fmla="*/ 2758 w 9870"/>
                  <a:gd name="connsiteY14" fmla="*/ 7307 h 10000"/>
                  <a:gd name="connsiteX15" fmla="*/ 2712 w 9870"/>
                  <a:gd name="connsiteY15" fmla="*/ 7049 h 10000"/>
                  <a:gd name="connsiteX16" fmla="*/ 2712 w 9870"/>
                  <a:gd name="connsiteY16" fmla="*/ 6987 h 10000"/>
                  <a:gd name="connsiteX17" fmla="*/ 2712 w 9870"/>
                  <a:gd name="connsiteY17" fmla="*/ 6697 h 10000"/>
                  <a:gd name="connsiteX18" fmla="*/ 7625 w 9870"/>
                  <a:gd name="connsiteY18" fmla="*/ 2787 h 10000"/>
                  <a:gd name="connsiteX19" fmla="*/ 7625 w 9870"/>
                  <a:gd name="connsiteY19" fmla="*/ 3591 h 10000"/>
                  <a:gd name="connsiteX20" fmla="*/ 9870 w 9870"/>
                  <a:gd name="connsiteY20" fmla="*/ 1858 h 10000"/>
                  <a:gd name="connsiteX21" fmla="*/ 7625 w 9870"/>
                  <a:gd name="connsiteY21" fmla="*/ 0 h 10000"/>
                  <a:gd name="connsiteX0" fmla="*/ 7724 w 9999"/>
                  <a:gd name="connsiteY0" fmla="*/ 0 h 10000"/>
                  <a:gd name="connsiteX1" fmla="*/ 7724 w 9999"/>
                  <a:gd name="connsiteY1" fmla="*/ 703 h 10000"/>
                  <a:gd name="connsiteX2" fmla="*/ 219 w 9999"/>
                  <a:gd name="connsiteY2" fmla="*/ 8075 h 10000"/>
                  <a:gd name="connsiteX3" fmla="*/ 1247 w 9999"/>
                  <a:gd name="connsiteY3" fmla="*/ 10000 h 10000"/>
                  <a:gd name="connsiteX4" fmla="*/ 3477 w 9999"/>
                  <a:gd name="connsiteY4" fmla="*/ 8751 h 10000"/>
                  <a:gd name="connsiteX5" fmla="*/ 3346 w 9999"/>
                  <a:gd name="connsiteY5" fmla="*/ 8591 h 10000"/>
                  <a:gd name="connsiteX6" fmla="*/ 3222 w 9999"/>
                  <a:gd name="connsiteY6" fmla="*/ 8431 h 10000"/>
                  <a:gd name="connsiteX7" fmla="*/ 3175 w 9999"/>
                  <a:gd name="connsiteY7" fmla="*/ 8364 h 10000"/>
                  <a:gd name="connsiteX8" fmla="*/ 3048 w 9999"/>
                  <a:gd name="connsiteY8" fmla="*/ 8106 h 10000"/>
                  <a:gd name="connsiteX9" fmla="*/ 3007 w 9999"/>
                  <a:gd name="connsiteY9" fmla="*/ 8013 h 10000"/>
                  <a:gd name="connsiteX10" fmla="*/ 2919 w 9999"/>
                  <a:gd name="connsiteY10" fmla="*/ 7884 h 10000"/>
                  <a:gd name="connsiteX11" fmla="*/ 2876 w 9999"/>
                  <a:gd name="connsiteY11" fmla="*/ 7693 h 10000"/>
                  <a:gd name="connsiteX12" fmla="*/ 2834 w 9999"/>
                  <a:gd name="connsiteY12" fmla="*/ 7564 h 10000"/>
                  <a:gd name="connsiteX13" fmla="*/ 2793 w 9999"/>
                  <a:gd name="connsiteY13" fmla="*/ 7404 h 10000"/>
                  <a:gd name="connsiteX14" fmla="*/ 2793 w 9999"/>
                  <a:gd name="connsiteY14" fmla="*/ 7307 h 10000"/>
                  <a:gd name="connsiteX15" fmla="*/ 2747 w 9999"/>
                  <a:gd name="connsiteY15" fmla="*/ 7049 h 10000"/>
                  <a:gd name="connsiteX16" fmla="*/ 2747 w 9999"/>
                  <a:gd name="connsiteY16" fmla="*/ 6987 h 10000"/>
                  <a:gd name="connsiteX17" fmla="*/ 2747 w 9999"/>
                  <a:gd name="connsiteY17" fmla="*/ 6697 h 10000"/>
                  <a:gd name="connsiteX18" fmla="*/ 7724 w 9999"/>
                  <a:gd name="connsiteY18" fmla="*/ 2787 h 10000"/>
                  <a:gd name="connsiteX19" fmla="*/ 7724 w 9999"/>
                  <a:gd name="connsiteY19" fmla="*/ 3591 h 10000"/>
                  <a:gd name="connsiteX20" fmla="*/ 9999 w 9999"/>
                  <a:gd name="connsiteY20" fmla="*/ 1858 h 10000"/>
                  <a:gd name="connsiteX21" fmla="*/ 7724 w 9999"/>
                  <a:gd name="connsiteY21" fmla="*/ 0 h 10000"/>
                  <a:gd name="connsiteX0" fmla="*/ 7725 w 10000"/>
                  <a:gd name="connsiteY0" fmla="*/ 0 h 10000"/>
                  <a:gd name="connsiteX1" fmla="*/ 7725 w 10000"/>
                  <a:gd name="connsiteY1" fmla="*/ 703 h 10000"/>
                  <a:gd name="connsiteX2" fmla="*/ 219 w 10000"/>
                  <a:gd name="connsiteY2" fmla="*/ 8075 h 10000"/>
                  <a:gd name="connsiteX3" fmla="*/ 1247 w 10000"/>
                  <a:gd name="connsiteY3" fmla="*/ 10000 h 10000"/>
                  <a:gd name="connsiteX4" fmla="*/ 3477 w 10000"/>
                  <a:gd name="connsiteY4" fmla="*/ 8751 h 10000"/>
                  <a:gd name="connsiteX5" fmla="*/ 3346 w 10000"/>
                  <a:gd name="connsiteY5" fmla="*/ 8591 h 10000"/>
                  <a:gd name="connsiteX6" fmla="*/ 3222 w 10000"/>
                  <a:gd name="connsiteY6" fmla="*/ 8431 h 10000"/>
                  <a:gd name="connsiteX7" fmla="*/ 3175 w 10000"/>
                  <a:gd name="connsiteY7" fmla="*/ 8364 h 10000"/>
                  <a:gd name="connsiteX8" fmla="*/ 3048 w 10000"/>
                  <a:gd name="connsiteY8" fmla="*/ 8106 h 10000"/>
                  <a:gd name="connsiteX9" fmla="*/ 3007 w 10000"/>
                  <a:gd name="connsiteY9" fmla="*/ 8013 h 10000"/>
                  <a:gd name="connsiteX10" fmla="*/ 2919 w 10000"/>
                  <a:gd name="connsiteY10" fmla="*/ 7884 h 10000"/>
                  <a:gd name="connsiteX11" fmla="*/ 2876 w 10000"/>
                  <a:gd name="connsiteY11" fmla="*/ 7693 h 10000"/>
                  <a:gd name="connsiteX12" fmla="*/ 2834 w 10000"/>
                  <a:gd name="connsiteY12" fmla="*/ 7564 h 10000"/>
                  <a:gd name="connsiteX13" fmla="*/ 2793 w 10000"/>
                  <a:gd name="connsiteY13" fmla="*/ 7404 h 10000"/>
                  <a:gd name="connsiteX14" fmla="*/ 2793 w 10000"/>
                  <a:gd name="connsiteY14" fmla="*/ 7307 h 10000"/>
                  <a:gd name="connsiteX15" fmla="*/ 2747 w 10000"/>
                  <a:gd name="connsiteY15" fmla="*/ 7049 h 10000"/>
                  <a:gd name="connsiteX16" fmla="*/ 2747 w 10000"/>
                  <a:gd name="connsiteY16" fmla="*/ 6697 h 10000"/>
                  <a:gd name="connsiteX17" fmla="*/ 7725 w 10000"/>
                  <a:gd name="connsiteY17" fmla="*/ 2787 h 10000"/>
                  <a:gd name="connsiteX18" fmla="*/ 7725 w 10000"/>
                  <a:gd name="connsiteY18" fmla="*/ 3591 h 10000"/>
                  <a:gd name="connsiteX19" fmla="*/ 10000 w 10000"/>
                  <a:gd name="connsiteY19" fmla="*/ 1858 h 10000"/>
                  <a:gd name="connsiteX20" fmla="*/ 7725 w 10000"/>
                  <a:gd name="connsiteY20" fmla="*/ 0 h 10000"/>
                  <a:gd name="connsiteX0" fmla="*/ 7725 w 10000"/>
                  <a:gd name="connsiteY0" fmla="*/ 0 h 10000"/>
                  <a:gd name="connsiteX1" fmla="*/ 7725 w 10000"/>
                  <a:gd name="connsiteY1" fmla="*/ 703 h 10000"/>
                  <a:gd name="connsiteX2" fmla="*/ 219 w 10000"/>
                  <a:gd name="connsiteY2" fmla="*/ 8075 h 10000"/>
                  <a:gd name="connsiteX3" fmla="*/ 1247 w 10000"/>
                  <a:gd name="connsiteY3" fmla="*/ 10000 h 10000"/>
                  <a:gd name="connsiteX4" fmla="*/ 3477 w 10000"/>
                  <a:gd name="connsiteY4" fmla="*/ 8751 h 10000"/>
                  <a:gd name="connsiteX5" fmla="*/ 3346 w 10000"/>
                  <a:gd name="connsiteY5" fmla="*/ 8591 h 10000"/>
                  <a:gd name="connsiteX6" fmla="*/ 3222 w 10000"/>
                  <a:gd name="connsiteY6" fmla="*/ 8431 h 10000"/>
                  <a:gd name="connsiteX7" fmla="*/ 3175 w 10000"/>
                  <a:gd name="connsiteY7" fmla="*/ 8364 h 10000"/>
                  <a:gd name="connsiteX8" fmla="*/ 3048 w 10000"/>
                  <a:gd name="connsiteY8" fmla="*/ 8106 h 10000"/>
                  <a:gd name="connsiteX9" fmla="*/ 3007 w 10000"/>
                  <a:gd name="connsiteY9" fmla="*/ 8013 h 10000"/>
                  <a:gd name="connsiteX10" fmla="*/ 2919 w 10000"/>
                  <a:gd name="connsiteY10" fmla="*/ 7884 h 10000"/>
                  <a:gd name="connsiteX11" fmla="*/ 2876 w 10000"/>
                  <a:gd name="connsiteY11" fmla="*/ 7693 h 10000"/>
                  <a:gd name="connsiteX12" fmla="*/ 2834 w 10000"/>
                  <a:gd name="connsiteY12" fmla="*/ 7564 h 10000"/>
                  <a:gd name="connsiteX13" fmla="*/ 2793 w 10000"/>
                  <a:gd name="connsiteY13" fmla="*/ 7404 h 10000"/>
                  <a:gd name="connsiteX14" fmla="*/ 2793 w 10000"/>
                  <a:gd name="connsiteY14" fmla="*/ 7307 h 10000"/>
                  <a:gd name="connsiteX15" fmla="*/ 2747 w 10000"/>
                  <a:gd name="connsiteY15" fmla="*/ 6697 h 10000"/>
                  <a:gd name="connsiteX16" fmla="*/ 7725 w 10000"/>
                  <a:gd name="connsiteY16" fmla="*/ 2787 h 10000"/>
                  <a:gd name="connsiteX17" fmla="*/ 7725 w 10000"/>
                  <a:gd name="connsiteY17" fmla="*/ 3591 h 10000"/>
                  <a:gd name="connsiteX18" fmla="*/ 10000 w 10000"/>
                  <a:gd name="connsiteY18" fmla="*/ 1858 h 10000"/>
                  <a:gd name="connsiteX19" fmla="*/ 7725 w 10000"/>
                  <a:gd name="connsiteY19" fmla="*/ 0 h 10000"/>
                  <a:gd name="connsiteX0" fmla="*/ 7725 w 10000"/>
                  <a:gd name="connsiteY0" fmla="*/ 0 h 10000"/>
                  <a:gd name="connsiteX1" fmla="*/ 7725 w 10000"/>
                  <a:gd name="connsiteY1" fmla="*/ 703 h 10000"/>
                  <a:gd name="connsiteX2" fmla="*/ 219 w 10000"/>
                  <a:gd name="connsiteY2" fmla="*/ 8075 h 10000"/>
                  <a:gd name="connsiteX3" fmla="*/ 1247 w 10000"/>
                  <a:gd name="connsiteY3" fmla="*/ 10000 h 10000"/>
                  <a:gd name="connsiteX4" fmla="*/ 3477 w 10000"/>
                  <a:gd name="connsiteY4" fmla="*/ 8751 h 10000"/>
                  <a:gd name="connsiteX5" fmla="*/ 3346 w 10000"/>
                  <a:gd name="connsiteY5" fmla="*/ 8591 h 10000"/>
                  <a:gd name="connsiteX6" fmla="*/ 3222 w 10000"/>
                  <a:gd name="connsiteY6" fmla="*/ 8431 h 10000"/>
                  <a:gd name="connsiteX7" fmla="*/ 3175 w 10000"/>
                  <a:gd name="connsiteY7" fmla="*/ 8364 h 10000"/>
                  <a:gd name="connsiteX8" fmla="*/ 3048 w 10000"/>
                  <a:gd name="connsiteY8" fmla="*/ 8106 h 10000"/>
                  <a:gd name="connsiteX9" fmla="*/ 3007 w 10000"/>
                  <a:gd name="connsiteY9" fmla="*/ 8013 h 10000"/>
                  <a:gd name="connsiteX10" fmla="*/ 2919 w 10000"/>
                  <a:gd name="connsiteY10" fmla="*/ 7884 h 10000"/>
                  <a:gd name="connsiteX11" fmla="*/ 2876 w 10000"/>
                  <a:gd name="connsiteY11" fmla="*/ 7693 h 10000"/>
                  <a:gd name="connsiteX12" fmla="*/ 2834 w 10000"/>
                  <a:gd name="connsiteY12" fmla="*/ 7564 h 10000"/>
                  <a:gd name="connsiteX13" fmla="*/ 2793 w 10000"/>
                  <a:gd name="connsiteY13" fmla="*/ 7404 h 10000"/>
                  <a:gd name="connsiteX14" fmla="*/ 2747 w 10000"/>
                  <a:gd name="connsiteY14" fmla="*/ 6697 h 10000"/>
                  <a:gd name="connsiteX15" fmla="*/ 7725 w 10000"/>
                  <a:gd name="connsiteY15" fmla="*/ 2787 h 10000"/>
                  <a:gd name="connsiteX16" fmla="*/ 7725 w 10000"/>
                  <a:gd name="connsiteY16" fmla="*/ 3591 h 10000"/>
                  <a:gd name="connsiteX17" fmla="*/ 10000 w 10000"/>
                  <a:gd name="connsiteY17" fmla="*/ 1858 h 10000"/>
                  <a:gd name="connsiteX18" fmla="*/ 7725 w 10000"/>
                  <a:gd name="connsiteY18" fmla="*/ 0 h 10000"/>
                  <a:gd name="connsiteX0" fmla="*/ 7725 w 10000"/>
                  <a:gd name="connsiteY0" fmla="*/ 0 h 10000"/>
                  <a:gd name="connsiteX1" fmla="*/ 7725 w 10000"/>
                  <a:gd name="connsiteY1" fmla="*/ 703 h 10000"/>
                  <a:gd name="connsiteX2" fmla="*/ 219 w 10000"/>
                  <a:gd name="connsiteY2" fmla="*/ 8075 h 10000"/>
                  <a:gd name="connsiteX3" fmla="*/ 1247 w 10000"/>
                  <a:gd name="connsiteY3" fmla="*/ 10000 h 10000"/>
                  <a:gd name="connsiteX4" fmla="*/ 3477 w 10000"/>
                  <a:gd name="connsiteY4" fmla="*/ 8751 h 10000"/>
                  <a:gd name="connsiteX5" fmla="*/ 3346 w 10000"/>
                  <a:gd name="connsiteY5" fmla="*/ 8591 h 10000"/>
                  <a:gd name="connsiteX6" fmla="*/ 3222 w 10000"/>
                  <a:gd name="connsiteY6" fmla="*/ 8431 h 10000"/>
                  <a:gd name="connsiteX7" fmla="*/ 3175 w 10000"/>
                  <a:gd name="connsiteY7" fmla="*/ 8364 h 10000"/>
                  <a:gd name="connsiteX8" fmla="*/ 3048 w 10000"/>
                  <a:gd name="connsiteY8" fmla="*/ 8106 h 10000"/>
                  <a:gd name="connsiteX9" fmla="*/ 3007 w 10000"/>
                  <a:gd name="connsiteY9" fmla="*/ 8013 h 10000"/>
                  <a:gd name="connsiteX10" fmla="*/ 2919 w 10000"/>
                  <a:gd name="connsiteY10" fmla="*/ 7884 h 10000"/>
                  <a:gd name="connsiteX11" fmla="*/ 2876 w 10000"/>
                  <a:gd name="connsiteY11" fmla="*/ 7693 h 10000"/>
                  <a:gd name="connsiteX12" fmla="*/ 2834 w 10000"/>
                  <a:gd name="connsiteY12" fmla="*/ 7564 h 10000"/>
                  <a:gd name="connsiteX13" fmla="*/ 2747 w 10000"/>
                  <a:gd name="connsiteY13" fmla="*/ 6697 h 10000"/>
                  <a:gd name="connsiteX14" fmla="*/ 7725 w 10000"/>
                  <a:gd name="connsiteY14" fmla="*/ 2787 h 10000"/>
                  <a:gd name="connsiteX15" fmla="*/ 7725 w 10000"/>
                  <a:gd name="connsiteY15" fmla="*/ 3591 h 10000"/>
                  <a:gd name="connsiteX16" fmla="*/ 10000 w 10000"/>
                  <a:gd name="connsiteY16" fmla="*/ 1858 h 10000"/>
                  <a:gd name="connsiteX17" fmla="*/ 7725 w 10000"/>
                  <a:gd name="connsiteY17" fmla="*/ 0 h 10000"/>
                  <a:gd name="connsiteX0" fmla="*/ 7725 w 10000"/>
                  <a:gd name="connsiteY0" fmla="*/ 0 h 10000"/>
                  <a:gd name="connsiteX1" fmla="*/ 7725 w 10000"/>
                  <a:gd name="connsiteY1" fmla="*/ 703 h 10000"/>
                  <a:gd name="connsiteX2" fmla="*/ 219 w 10000"/>
                  <a:gd name="connsiteY2" fmla="*/ 8075 h 10000"/>
                  <a:gd name="connsiteX3" fmla="*/ 1247 w 10000"/>
                  <a:gd name="connsiteY3" fmla="*/ 10000 h 10000"/>
                  <a:gd name="connsiteX4" fmla="*/ 3477 w 10000"/>
                  <a:gd name="connsiteY4" fmla="*/ 8751 h 10000"/>
                  <a:gd name="connsiteX5" fmla="*/ 3346 w 10000"/>
                  <a:gd name="connsiteY5" fmla="*/ 8591 h 10000"/>
                  <a:gd name="connsiteX6" fmla="*/ 3222 w 10000"/>
                  <a:gd name="connsiteY6" fmla="*/ 8431 h 10000"/>
                  <a:gd name="connsiteX7" fmla="*/ 3175 w 10000"/>
                  <a:gd name="connsiteY7" fmla="*/ 8364 h 10000"/>
                  <a:gd name="connsiteX8" fmla="*/ 3048 w 10000"/>
                  <a:gd name="connsiteY8" fmla="*/ 8106 h 10000"/>
                  <a:gd name="connsiteX9" fmla="*/ 3007 w 10000"/>
                  <a:gd name="connsiteY9" fmla="*/ 8013 h 10000"/>
                  <a:gd name="connsiteX10" fmla="*/ 2919 w 10000"/>
                  <a:gd name="connsiteY10" fmla="*/ 7884 h 10000"/>
                  <a:gd name="connsiteX11" fmla="*/ 2876 w 10000"/>
                  <a:gd name="connsiteY11" fmla="*/ 7693 h 10000"/>
                  <a:gd name="connsiteX12" fmla="*/ 2747 w 10000"/>
                  <a:gd name="connsiteY12" fmla="*/ 6697 h 10000"/>
                  <a:gd name="connsiteX13" fmla="*/ 7725 w 10000"/>
                  <a:gd name="connsiteY13" fmla="*/ 2787 h 10000"/>
                  <a:gd name="connsiteX14" fmla="*/ 7725 w 10000"/>
                  <a:gd name="connsiteY14" fmla="*/ 3591 h 10000"/>
                  <a:gd name="connsiteX15" fmla="*/ 10000 w 10000"/>
                  <a:gd name="connsiteY15" fmla="*/ 1858 h 10000"/>
                  <a:gd name="connsiteX16" fmla="*/ 7725 w 10000"/>
                  <a:gd name="connsiteY16" fmla="*/ 0 h 10000"/>
                  <a:gd name="connsiteX0" fmla="*/ 7725 w 10000"/>
                  <a:gd name="connsiteY0" fmla="*/ 0 h 10000"/>
                  <a:gd name="connsiteX1" fmla="*/ 7725 w 10000"/>
                  <a:gd name="connsiteY1" fmla="*/ 703 h 10000"/>
                  <a:gd name="connsiteX2" fmla="*/ 219 w 10000"/>
                  <a:gd name="connsiteY2" fmla="*/ 8075 h 10000"/>
                  <a:gd name="connsiteX3" fmla="*/ 1247 w 10000"/>
                  <a:gd name="connsiteY3" fmla="*/ 10000 h 10000"/>
                  <a:gd name="connsiteX4" fmla="*/ 3477 w 10000"/>
                  <a:gd name="connsiteY4" fmla="*/ 8751 h 10000"/>
                  <a:gd name="connsiteX5" fmla="*/ 3346 w 10000"/>
                  <a:gd name="connsiteY5" fmla="*/ 8591 h 10000"/>
                  <a:gd name="connsiteX6" fmla="*/ 3222 w 10000"/>
                  <a:gd name="connsiteY6" fmla="*/ 8431 h 10000"/>
                  <a:gd name="connsiteX7" fmla="*/ 3175 w 10000"/>
                  <a:gd name="connsiteY7" fmla="*/ 8364 h 10000"/>
                  <a:gd name="connsiteX8" fmla="*/ 3048 w 10000"/>
                  <a:gd name="connsiteY8" fmla="*/ 8106 h 10000"/>
                  <a:gd name="connsiteX9" fmla="*/ 3007 w 10000"/>
                  <a:gd name="connsiteY9" fmla="*/ 8013 h 10000"/>
                  <a:gd name="connsiteX10" fmla="*/ 2919 w 10000"/>
                  <a:gd name="connsiteY10" fmla="*/ 7884 h 10000"/>
                  <a:gd name="connsiteX11" fmla="*/ 2747 w 10000"/>
                  <a:gd name="connsiteY11" fmla="*/ 6697 h 10000"/>
                  <a:gd name="connsiteX12" fmla="*/ 7725 w 10000"/>
                  <a:gd name="connsiteY12" fmla="*/ 2787 h 10000"/>
                  <a:gd name="connsiteX13" fmla="*/ 7725 w 10000"/>
                  <a:gd name="connsiteY13" fmla="*/ 3591 h 10000"/>
                  <a:gd name="connsiteX14" fmla="*/ 10000 w 10000"/>
                  <a:gd name="connsiteY14" fmla="*/ 1858 h 10000"/>
                  <a:gd name="connsiteX15" fmla="*/ 7725 w 10000"/>
                  <a:gd name="connsiteY15" fmla="*/ 0 h 10000"/>
                  <a:gd name="connsiteX0" fmla="*/ 7725 w 10000"/>
                  <a:gd name="connsiteY0" fmla="*/ 0 h 10000"/>
                  <a:gd name="connsiteX1" fmla="*/ 7725 w 10000"/>
                  <a:gd name="connsiteY1" fmla="*/ 703 h 10000"/>
                  <a:gd name="connsiteX2" fmla="*/ 219 w 10000"/>
                  <a:gd name="connsiteY2" fmla="*/ 8075 h 10000"/>
                  <a:gd name="connsiteX3" fmla="*/ 1247 w 10000"/>
                  <a:gd name="connsiteY3" fmla="*/ 10000 h 10000"/>
                  <a:gd name="connsiteX4" fmla="*/ 3477 w 10000"/>
                  <a:gd name="connsiteY4" fmla="*/ 8751 h 10000"/>
                  <a:gd name="connsiteX5" fmla="*/ 3346 w 10000"/>
                  <a:gd name="connsiteY5" fmla="*/ 8591 h 10000"/>
                  <a:gd name="connsiteX6" fmla="*/ 3222 w 10000"/>
                  <a:gd name="connsiteY6" fmla="*/ 8431 h 10000"/>
                  <a:gd name="connsiteX7" fmla="*/ 3175 w 10000"/>
                  <a:gd name="connsiteY7" fmla="*/ 8364 h 10000"/>
                  <a:gd name="connsiteX8" fmla="*/ 3048 w 10000"/>
                  <a:gd name="connsiteY8" fmla="*/ 8106 h 10000"/>
                  <a:gd name="connsiteX9" fmla="*/ 3007 w 10000"/>
                  <a:gd name="connsiteY9" fmla="*/ 8013 h 10000"/>
                  <a:gd name="connsiteX10" fmla="*/ 2747 w 10000"/>
                  <a:gd name="connsiteY10" fmla="*/ 6697 h 10000"/>
                  <a:gd name="connsiteX11" fmla="*/ 7725 w 10000"/>
                  <a:gd name="connsiteY11" fmla="*/ 2787 h 10000"/>
                  <a:gd name="connsiteX12" fmla="*/ 7725 w 10000"/>
                  <a:gd name="connsiteY12" fmla="*/ 3591 h 10000"/>
                  <a:gd name="connsiteX13" fmla="*/ 10000 w 10000"/>
                  <a:gd name="connsiteY13" fmla="*/ 1858 h 10000"/>
                  <a:gd name="connsiteX14" fmla="*/ 7725 w 10000"/>
                  <a:gd name="connsiteY14" fmla="*/ 0 h 10000"/>
                  <a:gd name="connsiteX0" fmla="*/ 7725 w 10000"/>
                  <a:gd name="connsiteY0" fmla="*/ 0 h 10000"/>
                  <a:gd name="connsiteX1" fmla="*/ 7725 w 10000"/>
                  <a:gd name="connsiteY1" fmla="*/ 703 h 10000"/>
                  <a:gd name="connsiteX2" fmla="*/ 219 w 10000"/>
                  <a:gd name="connsiteY2" fmla="*/ 8075 h 10000"/>
                  <a:gd name="connsiteX3" fmla="*/ 1247 w 10000"/>
                  <a:gd name="connsiteY3" fmla="*/ 10000 h 10000"/>
                  <a:gd name="connsiteX4" fmla="*/ 3477 w 10000"/>
                  <a:gd name="connsiteY4" fmla="*/ 8751 h 10000"/>
                  <a:gd name="connsiteX5" fmla="*/ 3346 w 10000"/>
                  <a:gd name="connsiteY5" fmla="*/ 8591 h 10000"/>
                  <a:gd name="connsiteX6" fmla="*/ 3222 w 10000"/>
                  <a:gd name="connsiteY6" fmla="*/ 8431 h 10000"/>
                  <a:gd name="connsiteX7" fmla="*/ 3175 w 10000"/>
                  <a:gd name="connsiteY7" fmla="*/ 8364 h 10000"/>
                  <a:gd name="connsiteX8" fmla="*/ 3048 w 10000"/>
                  <a:gd name="connsiteY8" fmla="*/ 8106 h 10000"/>
                  <a:gd name="connsiteX9" fmla="*/ 2747 w 10000"/>
                  <a:gd name="connsiteY9" fmla="*/ 6697 h 10000"/>
                  <a:gd name="connsiteX10" fmla="*/ 7725 w 10000"/>
                  <a:gd name="connsiteY10" fmla="*/ 2787 h 10000"/>
                  <a:gd name="connsiteX11" fmla="*/ 7725 w 10000"/>
                  <a:gd name="connsiteY11" fmla="*/ 3591 h 10000"/>
                  <a:gd name="connsiteX12" fmla="*/ 10000 w 10000"/>
                  <a:gd name="connsiteY12" fmla="*/ 1858 h 10000"/>
                  <a:gd name="connsiteX13" fmla="*/ 7725 w 10000"/>
                  <a:gd name="connsiteY13" fmla="*/ 0 h 10000"/>
                  <a:gd name="connsiteX0" fmla="*/ 7725 w 10000"/>
                  <a:gd name="connsiteY0" fmla="*/ 0 h 10000"/>
                  <a:gd name="connsiteX1" fmla="*/ 7725 w 10000"/>
                  <a:gd name="connsiteY1" fmla="*/ 703 h 10000"/>
                  <a:gd name="connsiteX2" fmla="*/ 219 w 10000"/>
                  <a:gd name="connsiteY2" fmla="*/ 8075 h 10000"/>
                  <a:gd name="connsiteX3" fmla="*/ 1247 w 10000"/>
                  <a:gd name="connsiteY3" fmla="*/ 10000 h 10000"/>
                  <a:gd name="connsiteX4" fmla="*/ 3477 w 10000"/>
                  <a:gd name="connsiteY4" fmla="*/ 8751 h 10000"/>
                  <a:gd name="connsiteX5" fmla="*/ 3346 w 10000"/>
                  <a:gd name="connsiteY5" fmla="*/ 8591 h 10000"/>
                  <a:gd name="connsiteX6" fmla="*/ 3222 w 10000"/>
                  <a:gd name="connsiteY6" fmla="*/ 8431 h 10000"/>
                  <a:gd name="connsiteX7" fmla="*/ 3175 w 10000"/>
                  <a:gd name="connsiteY7" fmla="*/ 8364 h 10000"/>
                  <a:gd name="connsiteX8" fmla="*/ 2747 w 10000"/>
                  <a:gd name="connsiteY8" fmla="*/ 6697 h 10000"/>
                  <a:gd name="connsiteX9" fmla="*/ 7725 w 10000"/>
                  <a:gd name="connsiteY9" fmla="*/ 2787 h 10000"/>
                  <a:gd name="connsiteX10" fmla="*/ 7725 w 10000"/>
                  <a:gd name="connsiteY10" fmla="*/ 3591 h 10000"/>
                  <a:gd name="connsiteX11" fmla="*/ 10000 w 10000"/>
                  <a:gd name="connsiteY11" fmla="*/ 1858 h 10000"/>
                  <a:gd name="connsiteX12" fmla="*/ 7725 w 10000"/>
                  <a:gd name="connsiteY12" fmla="*/ 0 h 10000"/>
                  <a:gd name="connsiteX0" fmla="*/ 7725 w 10000"/>
                  <a:gd name="connsiteY0" fmla="*/ 0 h 10000"/>
                  <a:gd name="connsiteX1" fmla="*/ 7725 w 10000"/>
                  <a:gd name="connsiteY1" fmla="*/ 703 h 10000"/>
                  <a:gd name="connsiteX2" fmla="*/ 219 w 10000"/>
                  <a:gd name="connsiteY2" fmla="*/ 8075 h 10000"/>
                  <a:gd name="connsiteX3" fmla="*/ 1247 w 10000"/>
                  <a:gd name="connsiteY3" fmla="*/ 10000 h 10000"/>
                  <a:gd name="connsiteX4" fmla="*/ 3477 w 10000"/>
                  <a:gd name="connsiteY4" fmla="*/ 8751 h 10000"/>
                  <a:gd name="connsiteX5" fmla="*/ 3346 w 10000"/>
                  <a:gd name="connsiteY5" fmla="*/ 8591 h 10000"/>
                  <a:gd name="connsiteX6" fmla="*/ 3222 w 10000"/>
                  <a:gd name="connsiteY6" fmla="*/ 8431 h 10000"/>
                  <a:gd name="connsiteX7" fmla="*/ 2747 w 10000"/>
                  <a:gd name="connsiteY7" fmla="*/ 6697 h 10000"/>
                  <a:gd name="connsiteX8" fmla="*/ 7725 w 10000"/>
                  <a:gd name="connsiteY8" fmla="*/ 2787 h 10000"/>
                  <a:gd name="connsiteX9" fmla="*/ 7725 w 10000"/>
                  <a:gd name="connsiteY9" fmla="*/ 3591 h 10000"/>
                  <a:gd name="connsiteX10" fmla="*/ 10000 w 10000"/>
                  <a:gd name="connsiteY10" fmla="*/ 1858 h 10000"/>
                  <a:gd name="connsiteX11" fmla="*/ 7725 w 10000"/>
                  <a:gd name="connsiteY11" fmla="*/ 0 h 10000"/>
                  <a:gd name="connsiteX0" fmla="*/ 7725 w 10000"/>
                  <a:gd name="connsiteY0" fmla="*/ 0 h 10000"/>
                  <a:gd name="connsiteX1" fmla="*/ 7725 w 10000"/>
                  <a:gd name="connsiteY1" fmla="*/ 703 h 10000"/>
                  <a:gd name="connsiteX2" fmla="*/ 219 w 10000"/>
                  <a:gd name="connsiteY2" fmla="*/ 8075 h 10000"/>
                  <a:gd name="connsiteX3" fmla="*/ 1247 w 10000"/>
                  <a:gd name="connsiteY3" fmla="*/ 10000 h 10000"/>
                  <a:gd name="connsiteX4" fmla="*/ 3477 w 10000"/>
                  <a:gd name="connsiteY4" fmla="*/ 8751 h 10000"/>
                  <a:gd name="connsiteX5" fmla="*/ 3346 w 10000"/>
                  <a:gd name="connsiteY5" fmla="*/ 8591 h 10000"/>
                  <a:gd name="connsiteX6" fmla="*/ 2747 w 10000"/>
                  <a:gd name="connsiteY6" fmla="*/ 6697 h 10000"/>
                  <a:gd name="connsiteX7" fmla="*/ 7725 w 10000"/>
                  <a:gd name="connsiteY7" fmla="*/ 2787 h 10000"/>
                  <a:gd name="connsiteX8" fmla="*/ 7725 w 10000"/>
                  <a:gd name="connsiteY8" fmla="*/ 3591 h 10000"/>
                  <a:gd name="connsiteX9" fmla="*/ 10000 w 10000"/>
                  <a:gd name="connsiteY9" fmla="*/ 1858 h 10000"/>
                  <a:gd name="connsiteX10" fmla="*/ 7725 w 10000"/>
                  <a:gd name="connsiteY10" fmla="*/ 0 h 10000"/>
                  <a:gd name="connsiteX0" fmla="*/ 7725 w 10000"/>
                  <a:gd name="connsiteY0" fmla="*/ 0 h 10000"/>
                  <a:gd name="connsiteX1" fmla="*/ 7725 w 10000"/>
                  <a:gd name="connsiteY1" fmla="*/ 703 h 10000"/>
                  <a:gd name="connsiteX2" fmla="*/ 219 w 10000"/>
                  <a:gd name="connsiteY2" fmla="*/ 8075 h 10000"/>
                  <a:gd name="connsiteX3" fmla="*/ 1247 w 10000"/>
                  <a:gd name="connsiteY3" fmla="*/ 10000 h 10000"/>
                  <a:gd name="connsiteX4" fmla="*/ 3477 w 10000"/>
                  <a:gd name="connsiteY4" fmla="*/ 8751 h 10000"/>
                  <a:gd name="connsiteX5" fmla="*/ 2747 w 10000"/>
                  <a:gd name="connsiteY5" fmla="*/ 6697 h 10000"/>
                  <a:gd name="connsiteX6" fmla="*/ 7725 w 10000"/>
                  <a:gd name="connsiteY6" fmla="*/ 2787 h 10000"/>
                  <a:gd name="connsiteX7" fmla="*/ 7725 w 10000"/>
                  <a:gd name="connsiteY7" fmla="*/ 3591 h 10000"/>
                  <a:gd name="connsiteX8" fmla="*/ 10000 w 10000"/>
                  <a:gd name="connsiteY8" fmla="*/ 1858 h 10000"/>
                  <a:gd name="connsiteX9" fmla="*/ 7725 w 10000"/>
                  <a:gd name="connsiteY9" fmla="*/ 0 h 10000"/>
                  <a:gd name="connsiteX0" fmla="*/ 7725 w 10000"/>
                  <a:gd name="connsiteY0" fmla="*/ 0 h 10000"/>
                  <a:gd name="connsiteX1" fmla="*/ 7725 w 10000"/>
                  <a:gd name="connsiteY1" fmla="*/ 703 h 10000"/>
                  <a:gd name="connsiteX2" fmla="*/ 219 w 10000"/>
                  <a:gd name="connsiteY2" fmla="*/ 8075 h 10000"/>
                  <a:gd name="connsiteX3" fmla="*/ 1247 w 10000"/>
                  <a:gd name="connsiteY3" fmla="*/ 10000 h 10000"/>
                  <a:gd name="connsiteX4" fmla="*/ 3477 w 10000"/>
                  <a:gd name="connsiteY4" fmla="*/ 8751 h 10000"/>
                  <a:gd name="connsiteX5" fmla="*/ 2747 w 10000"/>
                  <a:gd name="connsiteY5" fmla="*/ 6697 h 10000"/>
                  <a:gd name="connsiteX6" fmla="*/ 7725 w 10000"/>
                  <a:gd name="connsiteY6" fmla="*/ 2787 h 10000"/>
                  <a:gd name="connsiteX7" fmla="*/ 7725 w 10000"/>
                  <a:gd name="connsiteY7" fmla="*/ 3591 h 10000"/>
                  <a:gd name="connsiteX8" fmla="*/ 10000 w 10000"/>
                  <a:gd name="connsiteY8" fmla="*/ 1858 h 10000"/>
                  <a:gd name="connsiteX9" fmla="*/ 7725 w 10000"/>
                  <a:gd name="connsiteY9" fmla="*/ 0 h 10000"/>
                  <a:gd name="connsiteX0" fmla="*/ 7725 w 10000"/>
                  <a:gd name="connsiteY0" fmla="*/ 0 h 10000"/>
                  <a:gd name="connsiteX1" fmla="*/ 7725 w 10000"/>
                  <a:gd name="connsiteY1" fmla="*/ 703 h 10000"/>
                  <a:gd name="connsiteX2" fmla="*/ 219 w 10000"/>
                  <a:gd name="connsiteY2" fmla="*/ 8075 h 10000"/>
                  <a:gd name="connsiteX3" fmla="*/ 1247 w 10000"/>
                  <a:gd name="connsiteY3" fmla="*/ 10000 h 10000"/>
                  <a:gd name="connsiteX4" fmla="*/ 3477 w 10000"/>
                  <a:gd name="connsiteY4" fmla="*/ 8751 h 10000"/>
                  <a:gd name="connsiteX5" fmla="*/ 2747 w 10000"/>
                  <a:gd name="connsiteY5" fmla="*/ 6697 h 10000"/>
                  <a:gd name="connsiteX6" fmla="*/ 7725 w 10000"/>
                  <a:gd name="connsiteY6" fmla="*/ 2787 h 10000"/>
                  <a:gd name="connsiteX7" fmla="*/ 7725 w 10000"/>
                  <a:gd name="connsiteY7" fmla="*/ 3591 h 10000"/>
                  <a:gd name="connsiteX8" fmla="*/ 10000 w 10000"/>
                  <a:gd name="connsiteY8" fmla="*/ 1858 h 10000"/>
                  <a:gd name="connsiteX9" fmla="*/ 7725 w 10000"/>
                  <a:gd name="connsiteY9" fmla="*/ 0 h 10000"/>
                  <a:gd name="connsiteX0" fmla="*/ 7725 w 10000"/>
                  <a:gd name="connsiteY0" fmla="*/ 0 h 10000"/>
                  <a:gd name="connsiteX1" fmla="*/ 7725 w 10000"/>
                  <a:gd name="connsiteY1" fmla="*/ 703 h 10000"/>
                  <a:gd name="connsiteX2" fmla="*/ 219 w 10000"/>
                  <a:gd name="connsiteY2" fmla="*/ 8075 h 10000"/>
                  <a:gd name="connsiteX3" fmla="*/ 1247 w 10000"/>
                  <a:gd name="connsiteY3" fmla="*/ 10000 h 10000"/>
                  <a:gd name="connsiteX4" fmla="*/ 3477 w 10000"/>
                  <a:gd name="connsiteY4" fmla="*/ 8751 h 10000"/>
                  <a:gd name="connsiteX5" fmla="*/ 2747 w 10000"/>
                  <a:gd name="connsiteY5" fmla="*/ 6697 h 10000"/>
                  <a:gd name="connsiteX6" fmla="*/ 7725 w 10000"/>
                  <a:gd name="connsiteY6" fmla="*/ 2787 h 10000"/>
                  <a:gd name="connsiteX7" fmla="*/ 7725 w 10000"/>
                  <a:gd name="connsiteY7" fmla="*/ 3591 h 10000"/>
                  <a:gd name="connsiteX8" fmla="*/ 10000 w 10000"/>
                  <a:gd name="connsiteY8" fmla="*/ 1858 h 10000"/>
                  <a:gd name="connsiteX9" fmla="*/ 7725 w 10000"/>
                  <a:gd name="connsiteY9" fmla="*/ 0 h 10000"/>
                  <a:gd name="connsiteX0" fmla="*/ 7725 w 10000"/>
                  <a:gd name="connsiteY0" fmla="*/ 0 h 10000"/>
                  <a:gd name="connsiteX1" fmla="*/ 7725 w 10000"/>
                  <a:gd name="connsiteY1" fmla="*/ 703 h 10000"/>
                  <a:gd name="connsiteX2" fmla="*/ 219 w 10000"/>
                  <a:gd name="connsiteY2" fmla="*/ 8075 h 10000"/>
                  <a:gd name="connsiteX3" fmla="*/ 1247 w 10000"/>
                  <a:gd name="connsiteY3" fmla="*/ 10000 h 10000"/>
                  <a:gd name="connsiteX4" fmla="*/ 3477 w 10000"/>
                  <a:gd name="connsiteY4" fmla="*/ 8751 h 10000"/>
                  <a:gd name="connsiteX5" fmla="*/ 2747 w 10000"/>
                  <a:gd name="connsiteY5" fmla="*/ 6697 h 10000"/>
                  <a:gd name="connsiteX6" fmla="*/ 7725 w 10000"/>
                  <a:gd name="connsiteY6" fmla="*/ 2787 h 10000"/>
                  <a:gd name="connsiteX7" fmla="*/ 7725 w 10000"/>
                  <a:gd name="connsiteY7" fmla="*/ 3591 h 10000"/>
                  <a:gd name="connsiteX8" fmla="*/ 10000 w 10000"/>
                  <a:gd name="connsiteY8" fmla="*/ 1858 h 10000"/>
                  <a:gd name="connsiteX9" fmla="*/ 7725 w 10000"/>
                  <a:gd name="connsiteY9" fmla="*/ 0 h 10000"/>
                  <a:gd name="connsiteX0" fmla="*/ 7725 w 10000"/>
                  <a:gd name="connsiteY0" fmla="*/ 0 h 10000"/>
                  <a:gd name="connsiteX1" fmla="*/ 7725 w 10000"/>
                  <a:gd name="connsiteY1" fmla="*/ 703 h 10000"/>
                  <a:gd name="connsiteX2" fmla="*/ 219 w 10000"/>
                  <a:gd name="connsiteY2" fmla="*/ 8075 h 10000"/>
                  <a:gd name="connsiteX3" fmla="*/ 1247 w 10000"/>
                  <a:gd name="connsiteY3" fmla="*/ 10000 h 10000"/>
                  <a:gd name="connsiteX4" fmla="*/ 3477 w 10000"/>
                  <a:gd name="connsiteY4" fmla="*/ 8751 h 10000"/>
                  <a:gd name="connsiteX5" fmla="*/ 2747 w 10000"/>
                  <a:gd name="connsiteY5" fmla="*/ 6697 h 10000"/>
                  <a:gd name="connsiteX6" fmla="*/ 7725 w 10000"/>
                  <a:gd name="connsiteY6" fmla="*/ 2787 h 10000"/>
                  <a:gd name="connsiteX7" fmla="*/ 7725 w 10000"/>
                  <a:gd name="connsiteY7" fmla="*/ 3591 h 10000"/>
                  <a:gd name="connsiteX8" fmla="*/ 10000 w 10000"/>
                  <a:gd name="connsiteY8" fmla="*/ 1858 h 10000"/>
                  <a:gd name="connsiteX9" fmla="*/ 7725 w 10000"/>
                  <a:gd name="connsiteY9" fmla="*/ 0 h 10000"/>
                  <a:gd name="connsiteX0" fmla="*/ 7725 w 10000"/>
                  <a:gd name="connsiteY0" fmla="*/ 0 h 10000"/>
                  <a:gd name="connsiteX1" fmla="*/ 7725 w 10000"/>
                  <a:gd name="connsiteY1" fmla="*/ 703 h 10000"/>
                  <a:gd name="connsiteX2" fmla="*/ 219 w 10000"/>
                  <a:gd name="connsiteY2" fmla="*/ 8075 h 10000"/>
                  <a:gd name="connsiteX3" fmla="*/ 1247 w 10000"/>
                  <a:gd name="connsiteY3" fmla="*/ 10000 h 10000"/>
                  <a:gd name="connsiteX4" fmla="*/ 3477 w 10000"/>
                  <a:gd name="connsiteY4" fmla="*/ 8751 h 10000"/>
                  <a:gd name="connsiteX5" fmla="*/ 2747 w 10000"/>
                  <a:gd name="connsiteY5" fmla="*/ 6697 h 10000"/>
                  <a:gd name="connsiteX6" fmla="*/ 7725 w 10000"/>
                  <a:gd name="connsiteY6" fmla="*/ 2787 h 10000"/>
                  <a:gd name="connsiteX7" fmla="*/ 7725 w 10000"/>
                  <a:gd name="connsiteY7" fmla="*/ 3591 h 10000"/>
                  <a:gd name="connsiteX8" fmla="*/ 10000 w 10000"/>
                  <a:gd name="connsiteY8" fmla="*/ 1858 h 10000"/>
                  <a:gd name="connsiteX9" fmla="*/ 7725 w 10000"/>
                  <a:gd name="connsiteY9" fmla="*/ 0 h 10000"/>
                  <a:gd name="connsiteX0" fmla="*/ 7725 w 10000"/>
                  <a:gd name="connsiteY0" fmla="*/ 0 h 10000"/>
                  <a:gd name="connsiteX1" fmla="*/ 7725 w 10000"/>
                  <a:gd name="connsiteY1" fmla="*/ 703 h 10000"/>
                  <a:gd name="connsiteX2" fmla="*/ 219 w 10000"/>
                  <a:gd name="connsiteY2" fmla="*/ 8075 h 10000"/>
                  <a:gd name="connsiteX3" fmla="*/ 1247 w 10000"/>
                  <a:gd name="connsiteY3" fmla="*/ 10000 h 10000"/>
                  <a:gd name="connsiteX4" fmla="*/ 3477 w 10000"/>
                  <a:gd name="connsiteY4" fmla="*/ 8751 h 10000"/>
                  <a:gd name="connsiteX5" fmla="*/ 2747 w 10000"/>
                  <a:gd name="connsiteY5" fmla="*/ 6697 h 10000"/>
                  <a:gd name="connsiteX6" fmla="*/ 7725 w 10000"/>
                  <a:gd name="connsiteY6" fmla="*/ 2787 h 10000"/>
                  <a:gd name="connsiteX7" fmla="*/ 7725 w 10000"/>
                  <a:gd name="connsiteY7" fmla="*/ 3591 h 10000"/>
                  <a:gd name="connsiteX8" fmla="*/ 10000 w 10000"/>
                  <a:gd name="connsiteY8" fmla="*/ 1858 h 10000"/>
                  <a:gd name="connsiteX9" fmla="*/ 7725 w 10000"/>
                  <a:gd name="connsiteY9"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extrusionOk="0">
                    <a:moveTo>
                      <a:pt x="7725" y="0"/>
                    </a:moveTo>
                    <a:lnTo>
                      <a:pt x="7725" y="703"/>
                    </a:lnTo>
                    <a:cubicBezTo>
                      <a:pt x="2662" y="832"/>
                      <a:pt x="-943" y="4392"/>
                      <a:pt x="219" y="8075"/>
                    </a:cubicBezTo>
                    <a:cubicBezTo>
                      <a:pt x="508" y="8865"/>
                      <a:pt x="751" y="9345"/>
                      <a:pt x="1247" y="10000"/>
                    </a:cubicBezTo>
                    <a:lnTo>
                      <a:pt x="3477" y="8751"/>
                    </a:lnTo>
                    <a:cubicBezTo>
                      <a:pt x="2861" y="7780"/>
                      <a:pt x="2764" y="6914"/>
                      <a:pt x="2747" y="6697"/>
                    </a:cubicBezTo>
                    <a:cubicBezTo>
                      <a:pt x="2747" y="4614"/>
                      <a:pt x="4937" y="2884"/>
                      <a:pt x="7725" y="2787"/>
                    </a:cubicBezTo>
                    <a:lnTo>
                      <a:pt x="7725" y="3591"/>
                    </a:lnTo>
                    <a:lnTo>
                      <a:pt x="10000" y="1858"/>
                    </a:lnTo>
                    <a:lnTo>
                      <a:pt x="7725" y="0"/>
                    </a:lnTo>
                    <a:close/>
                  </a:path>
                </a:pathLst>
              </a:custGeom>
              <a:noFill/>
              <a:ln w="9525" cap="flat" cmpd="sng">
                <a:solidFill>
                  <a:schemeClr val="bg1">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DM Sans 14pt" pitchFamily="2" charset="0"/>
                </a:endParaRPr>
              </a:p>
            </p:txBody>
          </p:sp>
          <p:sp>
            <p:nvSpPr>
              <p:cNvPr id="6" name="Google Shape;58;p5">
                <a:extLst>
                  <a:ext uri="{FF2B5EF4-FFF2-40B4-BE49-F238E27FC236}">
                    <a16:creationId xmlns:a16="http://schemas.microsoft.com/office/drawing/2014/main" id="{B41A220C-38A3-F00C-4BD3-A983C1D982FE}"/>
                  </a:ext>
                </a:extLst>
              </p:cNvPr>
              <p:cNvSpPr/>
              <p:nvPr/>
            </p:nvSpPr>
            <p:spPr>
              <a:xfrm>
                <a:off x="6897564" y="2881352"/>
                <a:ext cx="944375" cy="1153814"/>
              </a:xfrm>
              <a:custGeom>
                <a:avLst/>
                <a:gdLst/>
                <a:ahLst/>
                <a:cxnLst/>
                <a:rect l="l" t="t" r="r" b="b"/>
                <a:pathLst>
                  <a:path w="780" h="953" extrusionOk="0">
                    <a:moveTo>
                      <a:pt x="304" y="1"/>
                    </a:moveTo>
                    <a:lnTo>
                      <a:pt x="1" y="354"/>
                    </a:lnTo>
                    <a:cubicBezTo>
                      <a:pt x="181" y="506"/>
                      <a:pt x="289" y="722"/>
                      <a:pt x="311" y="953"/>
                    </a:cubicBezTo>
                    <a:lnTo>
                      <a:pt x="780" y="953"/>
                    </a:lnTo>
                    <a:cubicBezTo>
                      <a:pt x="751" y="585"/>
                      <a:pt x="585" y="239"/>
                      <a:pt x="304" y="1"/>
                    </a:cubicBezTo>
                    <a:close/>
                  </a:path>
                </a:pathLst>
              </a:custGeom>
              <a:noFill/>
              <a:ln w="9525" cap="flat" cmpd="sng">
                <a:solidFill>
                  <a:schemeClr val="bg1">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DM Sans 14pt" pitchFamily="2" charset="0"/>
                </a:endParaRPr>
              </a:p>
            </p:txBody>
          </p:sp>
          <p:sp>
            <p:nvSpPr>
              <p:cNvPr id="7" name="Google Shape;59;p5">
                <a:extLst>
                  <a:ext uri="{FF2B5EF4-FFF2-40B4-BE49-F238E27FC236}">
                    <a16:creationId xmlns:a16="http://schemas.microsoft.com/office/drawing/2014/main" id="{74ED0CCD-BACE-4AE0-7224-644758319FE9}"/>
                  </a:ext>
                </a:extLst>
              </p:cNvPr>
              <p:cNvSpPr/>
              <p:nvPr/>
            </p:nvSpPr>
            <p:spPr>
              <a:xfrm>
                <a:off x="6304300" y="4243408"/>
                <a:ext cx="1529161" cy="1530346"/>
              </a:xfrm>
              <a:custGeom>
                <a:avLst/>
                <a:gdLst/>
                <a:ahLst/>
                <a:cxnLst/>
                <a:rect l="l" t="t" r="r" b="b"/>
                <a:pathLst>
                  <a:path w="1263" h="1264" extrusionOk="0">
                    <a:moveTo>
                      <a:pt x="801" y="1"/>
                    </a:moveTo>
                    <a:cubicBezTo>
                      <a:pt x="758" y="419"/>
                      <a:pt x="426" y="751"/>
                      <a:pt x="1" y="794"/>
                    </a:cubicBezTo>
                    <a:lnTo>
                      <a:pt x="1" y="1263"/>
                    </a:lnTo>
                    <a:cubicBezTo>
                      <a:pt x="679" y="1213"/>
                      <a:pt x="1219" y="679"/>
                      <a:pt x="1263" y="1"/>
                    </a:cubicBezTo>
                    <a:close/>
                  </a:path>
                </a:pathLst>
              </a:custGeom>
              <a:noFill/>
              <a:ln w="9525" cap="flat" cmpd="sng">
                <a:solidFill>
                  <a:schemeClr val="bg1">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DM Sans 14pt" pitchFamily="2" charset="0"/>
                </a:endParaRPr>
              </a:p>
            </p:txBody>
          </p:sp>
          <p:sp>
            <p:nvSpPr>
              <p:cNvPr id="8" name="Google Shape;60;p5">
                <a:extLst>
                  <a:ext uri="{FF2B5EF4-FFF2-40B4-BE49-F238E27FC236}">
                    <a16:creationId xmlns:a16="http://schemas.microsoft.com/office/drawing/2014/main" id="{D8C84CAC-CC38-5B3B-1D0D-F1E5F3941785}"/>
                  </a:ext>
                </a:extLst>
              </p:cNvPr>
              <p:cNvSpPr/>
              <p:nvPr/>
            </p:nvSpPr>
            <p:spPr>
              <a:xfrm>
                <a:off x="4959170" y="4846345"/>
                <a:ext cx="1145357" cy="917723"/>
              </a:xfrm>
              <a:custGeom>
                <a:avLst/>
                <a:gdLst/>
                <a:ahLst/>
                <a:cxnLst/>
                <a:rect l="l" t="t" r="r" b="b"/>
                <a:pathLst>
                  <a:path w="946" h="758" extrusionOk="0">
                    <a:moveTo>
                      <a:pt x="376" y="1"/>
                    </a:moveTo>
                    <a:lnTo>
                      <a:pt x="1" y="282"/>
                    </a:lnTo>
                    <a:cubicBezTo>
                      <a:pt x="239" y="563"/>
                      <a:pt x="578" y="736"/>
                      <a:pt x="946" y="758"/>
                    </a:cubicBezTo>
                    <a:lnTo>
                      <a:pt x="946" y="289"/>
                    </a:lnTo>
                    <a:cubicBezTo>
                      <a:pt x="722" y="267"/>
                      <a:pt x="520" y="166"/>
                      <a:pt x="376" y="1"/>
                    </a:cubicBezTo>
                    <a:close/>
                  </a:path>
                </a:pathLst>
              </a:custGeom>
              <a:noFill/>
              <a:ln w="9525" cap="flat" cmpd="sng">
                <a:solidFill>
                  <a:schemeClr val="bg1">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DM Sans 14pt" pitchFamily="2" charset="0"/>
                </a:endParaRPr>
              </a:p>
            </p:txBody>
          </p:sp>
        </p:grpSp>
        <p:sp>
          <p:nvSpPr>
            <p:cNvPr id="9" name="Google Shape;57;p5">
              <a:extLst>
                <a:ext uri="{FF2B5EF4-FFF2-40B4-BE49-F238E27FC236}">
                  <a16:creationId xmlns:a16="http://schemas.microsoft.com/office/drawing/2014/main" id="{74EF5473-5DC4-2E99-8249-6DEA6B319A1A}"/>
                </a:ext>
              </a:extLst>
            </p:cNvPr>
            <p:cNvSpPr/>
            <p:nvPr/>
          </p:nvSpPr>
          <p:spPr>
            <a:xfrm>
              <a:off x="6902075" y="1393371"/>
              <a:ext cx="2515297" cy="3367765"/>
            </a:xfrm>
            <a:custGeom>
              <a:avLst/>
              <a:gdLst>
                <a:gd name="connsiteX0" fmla="*/ 7368 w 9445"/>
                <a:gd name="connsiteY0" fmla="*/ 0 h 9992"/>
                <a:gd name="connsiteX1" fmla="*/ 7368 w 9445"/>
                <a:gd name="connsiteY1" fmla="*/ 702 h 9992"/>
                <a:gd name="connsiteX2" fmla="*/ 510 w 9445"/>
                <a:gd name="connsiteY2" fmla="*/ 8069 h 9992"/>
                <a:gd name="connsiteX3" fmla="*/ 510 w 9445"/>
                <a:gd name="connsiteY3" fmla="*/ 8295 h 9992"/>
                <a:gd name="connsiteX4" fmla="*/ 548 w 9445"/>
                <a:gd name="connsiteY4" fmla="*/ 8424 h 9992"/>
                <a:gd name="connsiteX5" fmla="*/ 586 w 9445"/>
                <a:gd name="connsiteY5" fmla="*/ 8517 h 9992"/>
                <a:gd name="connsiteX6" fmla="*/ 667 w 9445"/>
                <a:gd name="connsiteY6" fmla="*/ 8677 h 9992"/>
                <a:gd name="connsiteX7" fmla="*/ 705 w 9445"/>
                <a:gd name="connsiteY7" fmla="*/ 8775 h 9992"/>
                <a:gd name="connsiteX8" fmla="*/ 939 w 9445"/>
                <a:gd name="connsiteY8" fmla="*/ 9286 h 9992"/>
                <a:gd name="connsiteX9" fmla="*/ 977 w 9445"/>
                <a:gd name="connsiteY9" fmla="*/ 9321 h 9992"/>
                <a:gd name="connsiteX10" fmla="*/ 1097 w 9445"/>
                <a:gd name="connsiteY10" fmla="*/ 9512 h 9992"/>
                <a:gd name="connsiteX11" fmla="*/ 1173 w 9445"/>
                <a:gd name="connsiteY11" fmla="*/ 9574 h 9992"/>
                <a:gd name="connsiteX12" fmla="*/ 1254 w 9445"/>
                <a:gd name="connsiteY12" fmla="*/ 9770 h 9992"/>
                <a:gd name="connsiteX13" fmla="*/ 1330 w 9445"/>
                <a:gd name="connsiteY13" fmla="*/ 9832 h 9992"/>
                <a:gd name="connsiteX14" fmla="*/ 1450 w 9445"/>
                <a:gd name="connsiteY14" fmla="*/ 9992 h 9992"/>
                <a:gd name="connsiteX15" fmla="*/ 3488 w 9445"/>
                <a:gd name="connsiteY15" fmla="*/ 8744 h 9992"/>
                <a:gd name="connsiteX16" fmla="*/ 3368 w 9445"/>
                <a:gd name="connsiteY16" fmla="*/ 8584 h 9992"/>
                <a:gd name="connsiteX17" fmla="*/ 3254 w 9445"/>
                <a:gd name="connsiteY17" fmla="*/ 8424 h 9992"/>
                <a:gd name="connsiteX18" fmla="*/ 3211 w 9445"/>
                <a:gd name="connsiteY18" fmla="*/ 8357 h 9992"/>
                <a:gd name="connsiteX19" fmla="*/ 3097 w 9445"/>
                <a:gd name="connsiteY19" fmla="*/ 8100 h 9992"/>
                <a:gd name="connsiteX20" fmla="*/ 3059 w 9445"/>
                <a:gd name="connsiteY20" fmla="*/ 8007 h 9992"/>
                <a:gd name="connsiteX21" fmla="*/ 2977 w 9445"/>
                <a:gd name="connsiteY21" fmla="*/ 7878 h 9992"/>
                <a:gd name="connsiteX22" fmla="*/ 2939 w 9445"/>
                <a:gd name="connsiteY22" fmla="*/ 7687 h 9992"/>
                <a:gd name="connsiteX23" fmla="*/ 2901 w 9445"/>
                <a:gd name="connsiteY23" fmla="*/ 7558 h 9992"/>
                <a:gd name="connsiteX24" fmla="*/ 2863 w 9445"/>
                <a:gd name="connsiteY24" fmla="*/ 7398 h 9992"/>
                <a:gd name="connsiteX25" fmla="*/ 2863 w 9445"/>
                <a:gd name="connsiteY25" fmla="*/ 7301 h 9992"/>
                <a:gd name="connsiteX26" fmla="*/ 2820 w 9445"/>
                <a:gd name="connsiteY26" fmla="*/ 7043 h 9992"/>
                <a:gd name="connsiteX27" fmla="*/ 2820 w 9445"/>
                <a:gd name="connsiteY27" fmla="*/ 6981 h 9992"/>
                <a:gd name="connsiteX28" fmla="*/ 2820 w 9445"/>
                <a:gd name="connsiteY28" fmla="*/ 6692 h 9992"/>
                <a:gd name="connsiteX29" fmla="*/ 7368 w 9445"/>
                <a:gd name="connsiteY29" fmla="*/ 2785 h 9992"/>
                <a:gd name="connsiteX30" fmla="*/ 7368 w 9445"/>
                <a:gd name="connsiteY30" fmla="*/ 3588 h 9992"/>
                <a:gd name="connsiteX31" fmla="*/ 9445 w 9445"/>
                <a:gd name="connsiteY31" fmla="*/ 1857 h 9992"/>
                <a:gd name="connsiteX32" fmla="*/ 7368 w 9445"/>
                <a:gd name="connsiteY32" fmla="*/ 0 h 9992"/>
                <a:gd name="connsiteX0" fmla="*/ 7789 w 9988"/>
                <a:gd name="connsiteY0" fmla="*/ 0 h 10000"/>
                <a:gd name="connsiteX1" fmla="*/ 7789 w 9988"/>
                <a:gd name="connsiteY1" fmla="*/ 703 h 10000"/>
                <a:gd name="connsiteX2" fmla="*/ 528 w 9988"/>
                <a:gd name="connsiteY2" fmla="*/ 8075 h 10000"/>
                <a:gd name="connsiteX3" fmla="*/ 568 w 9988"/>
                <a:gd name="connsiteY3" fmla="*/ 8431 h 10000"/>
                <a:gd name="connsiteX4" fmla="*/ 608 w 9988"/>
                <a:gd name="connsiteY4" fmla="*/ 8524 h 10000"/>
                <a:gd name="connsiteX5" fmla="*/ 694 w 9988"/>
                <a:gd name="connsiteY5" fmla="*/ 8684 h 10000"/>
                <a:gd name="connsiteX6" fmla="*/ 734 w 9988"/>
                <a:gd name="connsiteY6" fmla="*/ 8782 h 10000"/>
                <a:gd name="connsiteX7" fmla="*/ 982 w 9988"/>
                <a:gd name="connsiteY7" fmla="*/ 9293 h 10000"/>
                <a:gd name="connsiteX8" fmla="*/ 1022 w 9988"/>
                <a:gd name="connsiteY8" fmla="*/ 9328 h 10000"/>
                <a:gd name="connsiteX9" fmla="*/ 1149 w 9988"/>
                <a:gd name="connsiteY9" fmla="*/ 9520 h 10000"/>
                <a:gd name="connsiteX10" fmla="*/ 1230 w 9988"/>
                <a:gd name="connsiteY10" fmla="*/ 9582 h 10000"/>
                <a:gd name="connsiteX11" fmla="*/ 1316 w 9988"/>
                <a:gd name="connsiteY11" fmla="*/ 9778 h 10000"/>
                <a:gd name="connsiteX12" fmla="*/ 1396 w 9988"/>
                <a:gd name="connsiteY12" fmla="*/ 9840 h 10000"/>
                <a:gd name="connsiteX13" fmla="*/ 1523 w 9988"/>
                <a:gd name="connsiteY13" fmla="*/ 10000 h 10000"/>
                <a:gd name="connsiteX14" fmla="*/ 3681 w 9988"/>
                <a:gd name="connsiteY14" fmla="*/ 8751 h 10000"/>
                <a:gd name="connsiteX15" fmla="*/ 3554 w 9988"/>
                <a:gd name="connsiteY15" fmla="*/ 8591 h 10000"/>
                <a:gd name="connsiteX16" fmla="*/ 3433 w 9988"/>
                <a:gd name="connsiteY16" fmla="*/ 8431 h 10000"/>
                <a:gd name="connsiteX17" fmla="*/ 3388 w 9988"/>
                <a:gd name="connsiteY17" fmla="*/ 8364 h 10000"/>
                <a:gd name="connsiteX18" fmla="*/ 3267 w 9988"/>
                <a:gd name="connsiteY18" fmla="*/ 8106 h 10000"/>
                <a:gd name="connsiteX19" fmla="*/ 3227 w 9988"/>
                <a:gd name="connsiteY19" fmla="*/ 8013 h 10000"/>
                <a:gd name="connsiteX20" fmla="*/ 3140 w 9988"/>
                <a:gd name="connsiteY20" fmla="*/ 7884 h 10000"/>
                <a:gd name="connsiteX21" fmla="*/ 3100 w 9988"/>
                <a:gd name="connsiteY21" fmla="*/ 7693 h 10000"/>
                <a:gd name="connsiteX22" fmla="*/ 3059 w 9988"/>
                <a:gd name="connsiteY22" fmla="*/ 7564 h 10000"/>
                <a:gd name="connsiteX23" fmla="*/ 3019 w 9988"/>
                <a:gd name="connsiteY23" fmla="*/ 7404 h 10000"/>
                <a:gd name="connsiteX24" fmla="*/ 3019 w 9988"/>
                <a:gd name="connsiteY24" fmla="*/ 7307 h 10000"/>
                <a:gd name="connsiteX25" fmla="*/ 2974 w 9988"/>
                <a:gd name="connsiteY25" fmla="*/ 7049 h 10000"/>
                <a:gd name="connsiteX26" fmla="*/ 2974 w 9988"/>
                <a:gd name="connsiteY26" fmla="*/ 6987 h 10000"/>
                <a:gd name="connsiteX27" fmla="*/ 2974 w 9988"/>
                <a:gd name="connsiteY27" fmla="*/ 6697 h 10000"/>
                <a:gd name="connsiteX28" fmla="*/ 7789 w 9988"/>
                <a:gd name="connsiteY28" fmla="*/ 2787 h 10000"/>
                <a:gd name="connsiteX29" fmla="*/ 7789 w 9988"/>
                <a:gd name="connsiteY29" fmla="*/ 3591 h 10000"/>
                <a:gd name="connsiteX30" fmla="*/ 9988 w 9988"/>
                <a:gd name="connsiteY30" fmla="*/ 1858 h 10000"/>
                <a:gd name="connsiteX31" fmla="*/ 7789 w 9988"/>
                <a:gd name="connsiteY31" fmla="*/ 0 h 10000"/>
                <a:gd name="connsiteX0" fmla="*/ 7788 w 9990"/>
                <a:gd name="connsiteY0" fmla="*/ 0 h 10000"/>
                <a:gd name="connsiteX1" fmla="*/ 7788 w 9990"/>
                <a:gd name="connsiteY1" fmla="*/ 703 h 10000"/>
                <a:gd name="connsiteX2" fmla="*/ 519 w 9990"/>
                <a:gd name="connsiteY2" fmla="*/ 8075 h 10000"/>
                <a:gd name="connsiteX3" fmla="*/ 599 w 9990"/>
                <a:gd name="connsiteY3" fmla="*/ 8524 h 10000"/>
                <a:gd name="connsiteX4" fmla="*/ 685 w 9990"/>
                <a:gd name="connsiteY4" fmla="*/ 8684 h 10000"/>
                <a:gd name="connsiteX5" fmla="*/ 725 w 9990"/>
                <a:gd name="connsiteY5" fmla="*/ 8782 h 10000"/>
                <a:gd name="connsiteX6" fmla="*/ 973 w 9990"/>
                <a:gd name="connsiteY6" fmla="*/ 9293 h 10000"/>
                <a:gd name="connsiteX7" fmla="*/ 1013 w 9990"/>
                <a:gd name="connsiteY7" fmla="*/ 9328 h 10000"/>
                <a:gd name="connsiteX8" fmla="*/ 1140 w 9990"/>
                <a:gd name="connsiteY8" fmla="*/ 9520 h 10000"/>
                <a:gd name="connsiteX9" fmla="*/ 1221 w 9990"/>
                <a:gd name="connsiteY9" fmla="*/ 9582 h 10000"/>
                <a:gd name="connsiteX10" fmla="*/ 1308 w 9990"/>
                <a:gd name="connsiteY10" fmla="*/ 9778 h 10000"/>
                <a:gd name="connsiteX11" fmla="*/ 1388 w 9990"/>
                <a:gd name="connsiteY11" fmla="*/ 9840 h 10000"/>
                <a:gd name="connsiteX12" fmla="*/ 1515 w 9990"/>
                <a:gd name="connsiteY12" fmla="*/ 10000 h 10000"/>
                <a:gd name="connsiteX13" fmla="*/ 3675 w 9990"/>
                <a:gd name="connsiteY13" fmla="*/ 8751 h 10000"/>
                <a:gd name="connsiteX14" fmla="*/ 3548 w 9990"/>
                <a:gd name="connsiteY14" fmla="*/ 8591 h 10000"/>
                <a:gd name="connsiteX15" fmla="*/ 3427 w 9990"/>
                <a:gd name="connsiteY15" fmla="*/ 8431 h 10000"/>
                <a:gd name="connsiteX16" fmla="*/ 3382 w 9990"/>
                <a:gd name="connsiteY16" fmla="*/ 8364 h 10000"/>
                <a:gd name="connsiteX17" fmla="*/ 3261 w 9990"/>
                <a:gd name="connsiteY17" fmla="*/ 8106 h 10000"/>
                <a:gd name="connsiteX18" fmla="*/ 3221 w 9990"/>
                <a:gd name="connsiteY18" fmla="*/ 8013 h 10000"/>
                <a:gd name="connsiteX19" fmla="*/ 3134 w 9990"/>
                <a:gd name="connsiteY19" fmla="*/ 7884 h 10000"/>
                <a:gd name="connsiteX20" fmla="*/ 3094 w 9990"/>
                <a:gd name="connsiteY20" fmla="*/ 7693 h 10000"/>
                <a:gd name="connsiteX21" fmla="*/ 3053 w 9990"/>
                <a:gd name="connsiteY21" fmla="*/ 7564 h 10000"/>
                <a:gd name="connsiteX22" fmla="*/ 3013 w 9990"/>
                <a:gd name="connsiteY22" fmla="*/ 7404 h 10000"/>
                <a:gd name="connsiteX23" fmla="*/ 3013 w 9990"/>
                <a:gd name="connsiteY23" fmla="*/ 7307 h 10000"/>
                <a:gd name="connsiteX24" fmla="*/ 2968 w 9990"/>
                <a:gd name="connsiteY24" fmla="*/ 7049 h 10000"/>
                <a:gd name="connsiteX25" fmla="*/ 2968 w 9990"/>
                <a:gd name="connsiteY25" fmla="*/ 6987 h 10000"/>
                <a:gd name="connsiteX26" fmla="*/ 2968 w 9990"/>
                <a:gd name="connsiteY26" fmla="*/ 6697 h 10000"/>
                <a:gd name="connsiteX27" fmla="*/ 7788 w 9990"/>
                <a:gd name="connsiteY27" fmla="*/ 2787 h 10000"/>
                <a:gd name="connsiteX28" fmla="*/ 7788 w 9990"/>
                <a:gd name="connsiteY28" fmla="*/ 3591 h 10000"/>
                <a:gd name="connsiteX29" fmla="*/ 9990 w 9990"/>
                <a:gd name="connsiteY29" fmla="*/ 1858 h 10000"/>
                <a:gd name="connsiteX30" fmla="*/ 7788 w 9990"/>
                <a:gd name="connsiteY30" fmla="*/ 0 h 10000"/>
                <a:gd name="connsiteX0" fmla="*/ 7770 w 9974"/>
                <a:gd name="connsiteY0" fmla="*/ 0 h 10000"/>
                <a:gd name="connsiteX1" fmla="*/ 7770 w 9974"/>
                <a:gd name="connsiteY1" fmla="*/ 703 h 10000"/>
                <a:gd name="connsiteX2" fmla="*/ 494 w 9974"/>
                <a:gd name="connsiteY2" fmla="*/ 8075 h 10000"/>
                <a:gd name="connsiteX3" fmla="*/ 660 w 9974"/>
                <a:gd name="connsiteY3" fmla="*/ 8684 h 10000"/>
                <a:gd name="connsiteX4" fmla="*/ 700 w 9974"/>
                <a:gd name="connsiteY4" fmla="*/ 8782 h 10000"/>
                <a:gd name="connsiteX5" fmla="*/ 948 w 9974"/>
                <a:gd name="connsiteY5" fmla="*/ 9293 h 10000"/>
                <a:gd name="connsiteX6" fmla="*/ 988 w 9974"/>
                <a:gd name="connsiteY6" fmla="*/ 9328 h 10000"/>
                <a:gd name="connsiteX7" fmla="*/ 1115 w 9974"/>
                <a:gd name="connsiteY7" fmla="*/ 9520 h 10000"/>
                <a:gd name="connsiteX8" fmla="*/ 1196 w 9974"/>
                <a:gd name="connsiteY8" fmla="*/ 9582 h 10000"/>
                <a:gd name="connsiteX9" fmla="*/ 1283 w 9974"/>
                <a:gd name="connsiteY9" fmla="*/ 9778 h 10000"/>
                <a:gd name="connsiteX10" fmla="*/ 1363 w 9974"/>
                <a:gd name="connsiteY10" fmla="*/ 9840 h 10000"/>
                <a:gd name="connsiteX11" fmla="*/ 1491 w 9974"/>
                <a:gd name="connsiteY11" fmla="*/ 10000 h 10000"/>
                <a:gd name="connsiteX12" fmla="*/ 3653 w 9974"/>
                <a:gd name="connsiteY12" fmla="*/ 8751 h 10000"/>
                <a:gd name="connsiteX13" fmla="*/ 3526 w 9974"/>
                <a:gd name="connsiteY13" fmla="*/ 8591 h 10000"/>
                <a:gd name="connsiteX14" fmla="*/ 3404 w 9974"/>
                <a:gd name="connsiteY14" fmla="*/ 8431 h 10000"/>
                <a:gd name="connsiteX15" fmla="*/ 3359 w 9974"/>
                <a:gd name="connsiteY15" fmla="*/ 8364 h 10000"/>
                <a:gd name="connsiteX16" fmla="*/ 3238 w 9974"/>
                <a:gd name="connsiteY16" fmla="*/ 8106 h 10000"/>
                <a:gd name="connsiteX17" fmla="*/ 3198 w 9974"/>
                <a:gd name="connsiteY17" fmla="*/ 8013 h 10000"/>
                <a:gd name="connsiteX18" fmla="*/ 3111 w 9974"/>
                <a:gd name="connsiteY18" fmla="*/ 7884 h 10000"/>
                <a:gd name="connsiteX19" fmla="*/ 3071 w 9974"/>
                <a:gd name="connsiteY19" fmla="*/ 7693 h 10000"/>
                <a:gd name="connsiteX20" fmla="*/ 3030 w 9974"/>
                <a:gd name="connsiteY20" fmla="*/ 7564 h 10000"/>
                <a:gd name="connsiteX21" fmla="*/ 2990 w 9974"/>
                <a:gd name="connsiteY21" fmla="*/ 7404 h 10000"/>
                <a:gd name="connsiteX22" fmla="*/ 2990 w 9974"/>
                <a:gd name="connsiteY22" fmla="*/ 7307 h 10000"/>
                <a:gd name="connsiteX23" fmla="*/ 2945 w 9974"/>
                <a:gd name="connsiteY23" fmla="*/ 7049 h 10000"/>
                <a:gd name="connsiteX24" fmla="*/ 2945 w 9974"/>
                <a:gd name="connsiteY24" fmla="*/ 6987 h 10000"/>
                <a:gd name="connsiteX25" fmla="*/ 2945 w 9974"/>
                <a:gd name="connsiteY25" fmla="*/ 6697 h 10000"/>
                <a:gd name="connsiteX26" fmla="*/ 7770 w 9974"/>
                <a:gd name="connsiteY26" fmla="*/ 2787 h 10000"/>
                <a:gd name="connsiteX27" fmla="*/ 7770 w 9974"/>
                <a:gd name="connsiteY27" fmla="*/ 3591 h 10000"/>
                <a:gd name="connsiteX28" fmla="*/ 9974 w 9974"/>
                <a:gd name="connsiteY28" fmla="*/ 1858 h 10000"/>
                <a:gd name="connsiteX29" fmla="*/ 7770 w 9974"/>
                <a:gd name="connsiteY29" fmla="*/ 0 h 10000"/>
                <a:gd name="connsiteX0" fmla="*/ 7786 w 9996"/>
                <a:gd name="connsiteY0" fmla="*/ 0 h 10000"/>
                <a:gd name="connsiteX1" fmla="*/ 7786 w 9996"/>
                <a:gd name="connsiteY1" fmla="*/ 703 h 10000"/>
                <a:gd name="connsiteX2" fmla="*/ 491 w 9996"/>
                <a:gd name="connsiteY2" fmla="*/ 8075 h 10000"/>
                <a:gd name="connsiteX3" fmla="*/ 698 w 9996"/>
                <a:gd name="connsiteY3" fmla="*/ 8782 h 10000"/>
                <a:gd name="connsiteX4" fmla="*/ 946 w 9996"/>
                <a:gd name="connsiteY4" fmla="*/ 9293 h 10000"/>
                <a:gd name="connsiteX5" fmla="*/ 987 w 9996"/>
                <a:gd name="connsiteY5" fmla="*/ 9328 h 10000"/>
                <a:gd name="connsiteX6" fmla="*/ 1114 w 9996"/>
                <a:gd name="connsiteY6" fmla="*/ 9520 h 10000"/>
                <a:gd name="connsiteX7" fmla="*/ 1195 w 9996"/>
                <a:gd name="connsiteY7" fmla="*/ 9582 h 10000"/>
                <a:gd name="connsiteX8" fmla="*/ 1282 w 9996"/>
                <a:gd name="connsiteY8" fmla="*/ 9778 h 10000"/>
                <a:gd name="connsiteX9" fmla="*/ 1363 w 9996"/>
                <a:gd name="connsiteY9" fmla="*/ 9840 h 10000"/>
                <a:gd name="connsiteX10" fmla="*/ 1491 w 9996"/>
                <a:gd name="connsiteY10" fmla="*/ 10000 h 10000"/>
                <a:gd name="connsiteX11" fmla="*/ 3659 w 9996"/>
                <a:gd name="connsiteY11" fmla="*/ 8751 h 10000"/>
                <a:gd name="connsiteX12" fmla="*/ 3531 w 9996"/>
                <a:gd name="connsiteY12" fmla="*/ 8591 h 10000"/>
                <a:gd name="connsiteX13" fmla="*/ 3409 w 9996"/>
                <a:gd name="connsiteY13" fmla="*/ 8431 h 10000"/>
                <a:gd name="connsiteX14" fmla="*/ 3364 w 9996"/>
                <a:gd name="connsiteY14" fmla="*/ 8364 h 10000"/>
                <a:gd name="connsiteX15" fmla="*/ 3242 w 9996"/>
                <a:gd name="connsiteY15" fmla="*/ 8106 h 10000"/>
                <a:gd name="connsiteX16" fmla="*/ 3202 w 9996"/>
                <a:gd name="connsiteY16" fmla="*/ 8013 h 10000"/>
                <a:gd name="connsiteX17" fmla="*/ 3115 w 9996"/>
                <a:gd name="connsiteY17" fmla="*/ 7884 h 10000"/>
                <a:gd name="connsiteX18" fmla="*/ 3075 w 9996"/>
                <a:gd name="connsiteY18" fmla="*/ 7693 h 10000"/>
                <a:gd name="connsiteX19" fmla="*/ 3034 w 9996"/>
                <a:gd name="connsiteY19" fmla="*/ 7564 h 10000"/>
                <a:gd name="connsiteX20" fmla="*/ 2994 w 9996"/>
                <a:gd name="connsiteY20" fmla="*/ 7404 h 10000"/>
                <a:gd name="connsiteX21" fmla="*/ 2994 w 9996"/>
                <a:gd name="connsiteY21" fmla="*/ 7307 h 10000"/>
                <a:gd name="connsiteX22" fmla="*/ 2949 w 9996"/>
                <a:gd name="connsiteY22" fmla="*/ 7049 h 10000"/>
                <a:gd name="connsiteX23" fmla="*/ 2949 w 9996"/>
                <a:gd name="connsiteY23" fmla="*/ 6987 h 10000"/>
                <a:gd name="connsiteX24" fmla="*/ 2949 w 9996"/>
                <a:gd name="connsiteY24" fmla="*/ 6697 h 10000"/>
                <a:gd name="connsiteX25" fmla="*/ 7786 w 9996"/>
                <a:gd name="connsiteY25" fmla="*/ 2787 h 10000"/>
                <a:gd name="connsiteX26" fmla="*/ 7786 w 9996"/>
                <a:gd name="connsiteY26" fmla="*/ 3591 h 10000"/>
                <a:gd name="connsiteX27" fmla="*/ 9996 w 9996"/>
                <a:gd name="connsiteY27" fmla="*/ 1858 h 10000"/>
                <a:gd name="connsiteX28" fmla="*/ 7786 w 9996"/>
                <a:gd name="connsiteY28" fmla="*/ 0 h 10000"/>
                <a:gd name="connsiteX0" fmla="*/ 7722 w 9933"/>
                <a:gd name="connsiteY0" fmla="*/ 0 h 10000"/>
                <a:gd name="connsiteX1" fmla="*/ 7722 w 9933"/>
                <a:gd name="connsiteY1" fmla="*/ 703 h 10000"/>
                <a:gd name="connsiteX2" fmla="*/ 424 w 9933"/>
                <a:gd name="connsiteY2" fmla="*/ 8075 h 10000"/>
                <a:gd name="connsiteX3" fmla="*/ 879 w 9933"/>
                <a:gd name="connsiteY3" fmla="*/ 9293 h 10000"/>
                <a:gd name="connsiteX4" fmla="*/ 920 w 9933"/>
                <a:gd name="connsiteY4" fmla="*/ 9328 h 10000"/>
                <a:gd name="connsiteX5" fmla="*/ 1047 w 9933"/>
                <a:gd name="connsiteY5" fmla="*/ 9520 h 10000"/>
                <a:gd name="connsiteX6" fmla="*/ 1128 w 9933"/>
                <a:gd name="connsiteY6" fmla="*/ 9582 h 10000"/>
                <a:gd name="connsiteX7" fmla="*/ 1216 w 9933"/>
                <a:gd name="connsiteY7" fmla="*/ 9778 h 10000"/>
                <a:gd name="connsiteX8" fmla="*/ 1297 w 9933"/>
                <a:gd name="connsiteY8" fmla="*/ 9840 h 10000"/>
                <a:gd name="connsiteX9" fmla="*/ 1425 w 9933"/>
                <a:gd name="connsiteY9" fmla="*/ 10000 h 10000"/>
                <a:gd name="connsiteX10" fmla="*/ 3593 w 9933"/>
                <a:gd name="connsiteY10" fmla="*/ 8751 h 10000"/>
                <a:gd name="connsiteX11" fmla="*/ 3465 w 9933"/>
                <a:gd name="connsiteY11" fmla="*/ 8591 h 10000"/>
                <a:gd name="connsiteX12" fmla="*/ 3343 w 9933"/>
                <a:gd name="connsiteY12" fmla="*/ 8431 h 10000"/>
                <a:gd name="connsiteX13" fmla="*/ 3298 w 9933"/>
                <a:gd name="connsiteY13" fmla="*/ 8364 h 10000"/>
                <a:gd name="connsiteX14" fmla="*/ 3176 w 9933"/>
                <a:gd name="connsiteY14" fmla="*/ 8106 h 10000"/>
                <a:gd name="connsiteX15" fmla="*/ 3136 w 9933"/>
                <a:gd name="connsiteY15" fmla="*/ 8013 h 10000"/>
                <a:gd name="connsiteX16" fmla="*/ 3049 w 9933"/>
                <a:gd name="connsiteY16" fmla="*/ 7884 h 10000"/>
                <a:gd name="connsiteX17" fmla="*/ 3009 w 9933"/>
                <a:gd name="connsiteY17" fmla="*/ 7693 h 10000"/>
                <a:gd name="connsiteX18" fmla="*/ 2968 w 9933"/>
                <a:gd name="connsiteY18" fmla="*/ 7564 h 10000"/>
                <a:gd name="connsiteX19" fmla="*/ 2928 w 9933"/>
                <a:gd name="connsiteY19" fmla="*/ 7404 h 10000"/>
                <a:gd name="connsiteX20" fmla="*/ 2928 w 9933"/>
                <a:gd name="connsiteY20" fmla="*/ 7307 h 10000"/>
                <a:gd name="connsiteX21" fmla="*/ 2883 w 9933"/>
                <a:gd name="connsiteY21" fmla="*/ 7049 h 10000"/>
                <a:gd name="connsiteX22" fmla="*/ 2883 w 9933"/>
                <a:gd name="connsiteY22" fmla="*/ 6987 h 10000"/>
                <a:gd name="connsiteX23" fmla="*/ 2883 w 9933"/>
                <a:gd name="connsiteY23" fmla="*/ 6697 h 10000"/>
                <a:gd name="connsiteX24" fmla="*/ 7722 w 9933"/>
                <a:gd name="connsiteY24" fmla="*/ 2787 h 10000"/>
                <a:gd name="connsiteX25" fmla="*/ 7722 w 9933"/>
                <a:gd name="connsiteY25" fmla="*/ 3591 h 10000"/>
                <a:gd name="connsiteX26" fmla="*/ 9933 w 9933"/>
                <a:gd name="connsiteY26" fmla="*/ 1858 h 10000"/>
                <a:gd name="connsiteX27" fmla="*/ 7722 w 9933"/>
                <a:gd name="connsiteY27" fmla="*/ 0 h 10000"/>
                <a:gd name="connsiteX0" fmla="*/ 7774 w 10000"/>
                <a:gd name="connsiteY0" fmla="*/ 0 h 10000"/>
                <a:gd name="connsiteX1" fmla="*/ 7774 w 10000"/>
                <a:gd name="connsiteY1" fmla="*/ 703 h 10000"/>
                <a:gd name="connsiteX2" fmla="*/ 427 w 10000"/>
                <a:gd name="connsiteY2" fmla="*/ 8075 h 10000"/>
                <a:gd name="connsiteX3" fmla="*/ 885 w 10000"/>
                <a:gd name="connsiteY3" fmla="*/ 9293 h 10000"/>
                <a:gd name="connsiteX4" fmla="*/ 1054 w 10000"/>
                <a:gd name="connsiteY4" fmla="*/ 9520 h 10000"/>
                <a:gd name="connsiteX5" fmla="*/ 1136 w 10000"/>
                <a:gd name="connsiteY5" fmla="*/ 9582 h 10000"/>
                <a:gd name="connsiteX6" fmla="*/ 1224 w 10000"/>
                <a:gd name="connsiteY6" fmla="*/ 9778 h 10000"/>
                <a:gd name="connsiteX7" fmla="*/ 1306 w 10000"/>
                <a:gd name="connsiteY7" fmla="*/ 9840 h 10000"/>
                <a:gd name="connsiteX8" fmla="*/ 1435 w 10000"/>
                <a:gd name="connsiteY8" fmla="*/ 10000 h 10000"/>
                <a:gd name="connsiteX9" fmla="*/ 3617 w 10000"/>
                <a:gd name="connsiteY9" fmla="*/ 8751 h 10000"/>
                <a:gd name="connsiteX10" fmla="*/ 3488 w 10000"/>
                <a:gd name="connsiteY10" fmla="*/ 8591 h 10000"/>
                <a:gd name="connsiteX11" fmla="*/ 3366 w 10000"/>
                <a:gd name="connsiteY11" fmla="*/ 8431 h 10000"/>
                <a:gd name="connsiteX12" fmla="*/ 3320 w 10000"/>
                <a:gd name="connsiteY12" fmla="*/ 8364 h 10000"/>
                <a:gd name="connsiteX13" fmla="*/ 3197 w 10000"/>
                <a:gd name="connsiteY13" fmla="*/ 8106 h 10000"/>
                <a:gd name="connsiteX14" fmla="*/ 3157 w 10000"/>
                <a:gd name="connsiteY14" fmla="*/ 8013 h 10000"/>
                <a:gd name="connsiteX15" fmla="*/ 3070 w 10000"/>
                <a:gd name="connsiteY15" fmla="*/ 7884 h 10000"/>
                <a:gd name="connsiteX16" fmla="*/ 3029 w 10000"/>
                <a:gd name="connsiteY16" fmla="*/ 7693 h 10000"/>
                <a:gd name="connsiteX17" fmla="*/ 2988 w 10000"/>
                <a:gd name="connsiteY17" fmla="*/ 7564 h 10000"/>
                <a:gd name="connsiteX18" fmla="*/ 2948 w 10000"/>
                <a:gd name="connsiteY18" fmla="*/ 7404 h 10000"/>
                <a:gd name="connsiteX19" fmla="*/ 2948 w 10000"/>
                <a:gd name="connsiteY19" fmla="*/ 7307 h 10000"/>
                <a:gd name="connsiteX20" fmla="*/ 2902 w 10000"/>
                <a:gd name="connsiteY20" fmla="*/ 7049 h 10000"/>
                <a:gd name="connsiteX21" fmla="*/ 2902 w 10000"/>
                <a:gd name="connsiteY21" fmla="*/ 6987 h 10000"/>
                <a:gd name="connsiteX22" fmla="*/ 2902 w 10000"/>
                <a:gd name="connsiteY22" fmla="*/ 6697 h 10000"/>
                <a:gd name="connsiteX23" fmla="*/ 7774 w 10000"/>
                <a:gd name="connsiteY23" fmla="*/ 2787 h 10000"/>
                <a:gd name="connsiteX24" fmla="*/ 7774 w 10000"/>
                <a:gd name="connsiteY24" fmla="*/ 3591 h 10000"/>
                <a:gd name="connsiteX25" fmla="*/ 10000 w 10000"/>
                <a:gd name="connsiteY25" fmla="*/ 1858 h 10000"/>
                <a:gd name="connsiteX26" fmla="*/ 7774 w 10000"/>
                <a:gd name="connsiteY26" fmla="*/ 0 h 10000"/>
                <a:gd name="connsiteX0" fmla="*/ 7739 w 9965"/>
                <a:gd name="connsiteY0" fmla="*/ 0 h 10000"/>
                <a:gd name="connsiteX1" fmla="*/ 7739 w 9965"/>
                <a:gd name="connsiteY1" fmla="*/ 703 h 10000"/>
                <a:gd name="connsiteX2" fmla="*/ 392 w 9965"/>
                <a:gd name="connsiteY2" fmla="*/ 8075 h 10000"/>
                <a:gd name="connsiteX3" fmla="*/ 1019 w 9965"/>
                <a:gd name="connsiteY3" fmla="*/ 9520 h 10000"/>
                <a:gd name="connsiteX4" fmla="*/ 1101 w 9965"/>
                <a:gd name="connsiteY4" fmla="*/ 9582 h 10000"/>
                <a:gd name="connsiteX5" fmla="*/ 1189 w 9965"/>
                <a:gd name="connsiteY5" fmla="*/ 9778 h 10000"/>
                <a:gd name="connsiteX6" fmla="*/ 1271 w 9965"/>
                <a:gd name="connsiteY6" fmla="*/ 9840 h 10000"/>
                <a:gd name="connsiteX7" fmla="*/ 1400 w 9965"/>
                <a:gd name="connsiteY7" fmla="*/ 10000 h 10000"/>
                <a:gd name="connsiteX8" fmla="*/ 3582 w 9965"/>
                <a:gd name="connsiteY8" fmla="*/ 8751 h 10000"/>
                <a:gd name="connsiteX9" fmla="*/ 3453 w 9965"/>
                <a:gd name="connsiteY9" fmla="*/ 8591 h 10000"/>
                <a:gd name="connsiteX10" fmla="*/ 3331 w 9965"/>
                <a:gd name="connsiteY10" fmla="*/ 8431 h 10000"/>
                <a:gd name="connsiteX11" fmla="*/ 3285 w 9965"/>
                <a:gd name="connsiteY11" fmla="*/ 8364 h 10000"/>
                <a:gd name="connsiteX12" fmla="*/ 3162 w 9965"/>
                <a:gd name="connsiteY12" fmla="*/ 8106 h 10000"/>
                <a:gd name="connsiteX13" fmla="*/ 3122 w 9965"/>
                <a:gd name="connsiteY13" fmla="*/ 8013 h 10000"/>
                <a:gd name="connsiteX14" fmla="*/ 3035 w 9965"/>
                <a:gd name="connsiteY14" fmla="*/ 7884 h 10000"/>
                <a:gd name="connsiteX15" fmla="*/ 2994 w 9965"/>
                <a:gd name="connsiteY15" fmla="*/ 7693 h 10000"/>
                <a:gd name="connsiteX16" fmla="*/ 2953 w 9965"/>
                <a:gd name="connsiteY16" fmla="*/ 7564 h 10000"/>
                <a:gd name="connsiteX17" fmla="*/ 2913 w 9965"/>
                <a:gd name="connsiteY17" fmla="*/ 7404 h 10000"/>
                <a:gd name="connsiteX18" fmla="*/ 2913 w 9965"/>
                <a:gd name="connsiteY18" fmla="*/ 7307 h 10000"/>
                <a:gd name="connsiteX19" fmla="*/ 2867 w 9965"/>
                <a:gd name="connsiteY19" fmla="*/ 7049 h 10000"/>
                <a:gd name="connsiteX20" fmla="*/ 2867 w 9965"/>
                <a:gd name="connsiteY20" fmla="*/ 6987 h 10000"/>
                <a:gd name="connsiteX21" fmla="*/ 2867 w 9965"/>
                <a:gd name="connsiteY21" fmla="*/ 6697 h 10000"/>
                <a:gd name="connsiteX22" fmla="*/ 7739 w 9965"/>
                <a:gd name="connsiteY22" fmla="*/ 2787 h 10000"/>
                <a:gd name="connsiteX23" fmla="*/ 7739 w 9965"/>
                <a:gd name="connsiteY23" fmla="*/ 3591 h 10000"/>
                <a:gd name="connsiteX24" fmla="*/ 9965 w 9965"/>
                <a:gd name="connsiteY24" fmla="*/ 1858 h 10000"/>
                <a:gd name="connsiteX25" fmla="*/ 7739 w 9965"/>
                <a:gd name="connsiteY25" fmla="*/ 0 h 10000"/>
                <a:gd name="connsiteX0" fmla="*/ 7749 w 9983"/>
                <a:gd name="connsiteY0" fmla="*/ 0 h 10000"/>
                <a:gd name="connsiteX1" fmla="*/ 7749 w 9983"/>
                <a:gd name="connsiteY1" fmla="*/ 703 h 10000"/>
                <a:gd name="connsiteX2" fmla="*/ 376 w 9983"/>
                <a:gd name="connsiteY2" fmla="*/ 8075 h 10000"/>
                <a:gd name="connsiteX3" fmla="*/ 1088 w 9983"/>
                <a:gd name="connsiteY3" fmla="*/ 9582 h 10000"/>
                <a:gd name="connsiteX4" fmla="*/ 1176 w 9983"/>
                <a:gd name="connsiteY4" fmla="*/ 9778 h 10000"/>
                <a:gd name="connsiteX5" fmla="*/ 1258 w 9983"/>
                <a:gd name="connsiteY5" fmla="*/ 9840 h 10000"/>
                <a:gd name="connsiteX6" fmla="*/ 1388 w 9983"/>
                <a:gd name="connsiteY6" fmla="*/ 10000 h 10000"/>
                <a:gd name="connsiteX7" fmla="*/ 3578 w 9983"/>
                <a:gd name="connsiteY7" fmla="*/ 8751 h 10000"/>
                <a:gd name="connsiteX8" fmla="*/ 3448 w 9983"/>
                <a:gd name="connsiteY8" fmla="*/ 8591 h 10000"/>
                <a:gd name="connsiteX9" fmla="*/ 3326 w 9983"/>
                <a:gd name="connsiteY9" fmla="*/ 8431 h 10000"/>
                <a:gd name="connsiteX10" fmla="*/ 3280 w 9983"/>
                <a:gd name="connsiteY10" fmla="*/ 8364 h 10000"/>
                <a:gd name="connsiteX11" fmla="*/ 3156 w 9983"/>
                <a:gd name="connsiteY11" fmla="*/ 8106 h 10000"/>
                <a:gd name="connsiteX12" fmla="*/ 3116 w 9983"/>
                <a:gd name="connsiteY12" fmla="*/ 8013 h 10000"/>
                <a:gd name="connsiteX13" fmla="*/ 3029 w 9983"/>
                <a:gd name="connsiteY13" fmla="*/ 7884 h 10000"/>
                <a:gd name="connsiteX14" fmla="*/ 2988 w 9983"/>
                <a:gd name="connsiteY14" fmla="*/ 7693 h 10000"/>
                <a:gd name="connsiteX15" fmla="*/ 2946 w 9983"/>
                <a:gd name="connsiteY15" fmla="*/ 7564 h 10000"/>
                <a:gd name="connsiteX16" fmla="*/ 2906 w 9983"/>
                <a:gd name="connsiteY16" fmla="*/ 7404 h 10000"/>
                <a:gd name="connsiteX17" fmla="*/ 2906 w 9983"/>
                <a:gd name="connsiteY17" fmla="*/ 7307 h 10000"/>
                <a:gd name="connsiteX18" fmla="*/ 2860 w 9983"/>
                <a:gd name="connsiteY18" fmla="*/ 7049 h 10000"/>
                <a:gd name="connsiteX19" fmla="*/ 2860 w 9983"/>
                <a:gd name="connsiteY19" fmla="*/ 6987 h 10000"/>
                <a:gd name="connsiteX20" fmla="*/ 2860 w 9983"/>
                <a:gd name="connsiteY20" fmla="*/ 6697 h 10000"/>
                <a:gd name="connsiteX21" fmla="*/ 7749 w 9983"/>
                <a:gd name="connsiteY21" fmla="*/ 2787 h 10000"/>
                <a:gd name="connsiteX22" fmla="*/ 7749 w 9983"/>
                <a:gd name="connsiteY22" fmla="*/ 3591 h 10000"/>
                <a:gd name="connsiteX23" fmla="*/ 9983 w 9983"/>
                <a:gd name="connsiteY23" fmla="*/ 1858 h 10000"/>
                <a:gd name="connsiteX24" fmla="*/ 7749 w 9983"/>
                <a:gd name="connsiteY24" fmla="*/ 0 h 10000"/>
                <a:gd name="connsiteX0" fmla="*/ 7745 w 9983"/>
                <a:gd name="connsiteY0" fmla="*/ 0 h 10000"/>
                <a:gd name="connsiteX1" fmla="*/ 7745 w 9983"/>
                <a:gd name="connsiteY1" fmla="*/ 703 h 10000"/>
                <a:gd name="connsiteX2" fmla="*/ 360 w 9983"/>
                <a:gd name="connsiteY2" fmla="*/ 8075 h 10000"/>
                <a:gd name="connsiteX3" fmla="*/ 1161 w 9983"/>
                <a:gd name="connsiteY3" fmla="*/ 9778 h 10000"/>
                <a:gd name="connsiteX4" fmla="*/ 1243 w 9983"/>
                <a:gd name="connsiteY4" fmla="*/ 9840 h 10000"/>
                <a:gd name="connsiteX5" fmla="*/ 1373 w 9983"/>
                <a:gd name="connsiteY5" fmla="*/ 10000 h 10000"/>
                <a:gd name="connsiteX6" fmla="*/ 3567 w 9983"/>
                <a:gd name="connsiteY6" fmla="*/ 8751 h 10000"/>
                <a:gd name="connsiteX7" fmla="*/ 3437 w 9983"/>
                <a:gd name="connsiteY7" fmla="*/ 8591 h 10000"/>
                <a:gd name="connsiteX8" fmla="*/ 3315 w 9983"/>
                <a:gd name="connsiteY8" fmla="*/ 8431 h 10000"/>
                <a:gd name="connsiteX9" fmla="*/ 3269 w 9983"/>
                <a:gd name="connsiteY9" fmla="*/ 8364 h 10000"/>
                <a:gd name="connsiteX10" fmla="*/ 3144 w 9983"/>
                <a:gd name="connsiteY10" fmla="*/ 8106 h 10000"/>
                <a:gd name="connsiteX11" fmla="*/ 3104 w 9983"/>
                <a:gd name="connsiteY11" fmla="*/ 8013 h 10000"/>
                <a:gd name="connsiteX12" fmla="*/ 3017 w 9983"/>
                <a:gd name="connsiteY12" fmla="*/ 7884 h 10000"/>
                <a:gd name="connsiteX13" fmla="*/ 2976 w 9983"/>
                <a:gd name="connsiteY13" fmla="*/ 7693 h 10000"/>
                <a:gd name="connsiteX14" fmla="*/ 2934 w 9983"/>
                <a:gd name="connsiteY14" fmla="*/ 7564 h 10000"/>
                <a:gd name="connsiteX15" fmla="*/ 2894 w 9983"/>
                <a:gd name="connsiteY15" fmla="*/ 7404 h 10000"/>
                <a:gd name="connsiteX16" fmla="*/ 2894 w 9983"/>
                <a:gd name="connsiteY16" fmla="*/ 7307 h 10000"/>
                <a:gd name="connsiteX17" fmla="*/ 2848 w 9983"/>
                <a:gd name="connsiteY17" fmla="*/ 7049 h 10000"/>
                <a:gd name="connsiteX18" fmla="*/ 2848 w 9983"/>
                <a:gd name="connsiteY18" fmla="*/ 6987 h 10000"/>
                <a:gd name="connsiteX19" fmla="*/ 2848 w 9983"/>
                <a:gd name="connsiteY19" fmla="*/ 6697 h 10000"/>
                <a:gd name="connsiteX20" fmla="*/ 7745 w 9983"/>
                <a:gd name="connsiteY20" fmla="*/ 2787 h 10000"/>
                <a:gd name="connsiteX21" fmla="*/ 7745 w 9983"/>
                <a:gd name="connsiteY21" fmla="*/ 3591 h 10000"/>
                <a:gd name="connsiteX22" fmla="*/ 9983 w 9983"/>
                <a:gd name="connsiteY22" fmla="*/ 1858 h 10000"/>
                <a:gd name="connsiteX23" fmla="*/ 7745 w 9983"/>
                <a:gd name="connsiteY23" fmla="*/ 0 h 10000"/>
                <a:gd name="connsiteX0" fmla="*/ 7743 w 9985"/>
                <a:gd name="connsiteY0" fmla="*/ 0 h 10000"/>
                <a:gd name="connsiteX1" fmla="*/ 7743 w 9985"/>
                <a:gd name="connsiteY1" fmla="*/ 703 h 10000"/>
                <a:gd name="connsiteX2" fmla="*/ 346 w 9985"/>
                <a:gd name="connsiteY2" fmla="*/ 8075 h 10000"/>
                <a:gd name="connsiteX3" fmla="*/ 1230 w 9985"/>
                <a:gd name="connsiteY3" fmla="*/ 9840 h 10000"/>
                <a:gd name="connsiteX4" fmla="*/ 1360 w 9985"/>
                <a:gd name="connsiteY4" fmla="*/ 10000 h 10000"/>
                <a:gd name="connsiteX5" fmla="*/ 3558 w 9985"/>
                <a:gd name="connsiteY5" fmla="*/ 8751 h 10000"/>
                <a:gd name="connsiteX6" fmla="*/ 3428 w 9985"/>
                <a:gd name="connsiteY6" fmla="*/ 8591 h 10000"/>
                <a:gd name="connsiteX7" fmla="*/ 3306 w 9985"/>
                <a:gd name="connsiteY7" fmla="*/ 8431 h 10000"/>
                <a:gd name="connsiteX8" fmla="*/ 3260 w 9985"/>
                <a:gd name="connsiteY8" fmla="*/ 8364 h 10000"/>
                <a:gd name="connsiteX9" fmla="*/ 3134 w 9985"/>
                <a:gd name="connsiteY9" fmla="*/ 8106 h 10000"/>
                <a:gd name="connsiteX10" fmla="*/ 3094 w 9985"/>
                <a:gd name="connsiteY10" fmla="*/ 8013 h 10000"/>
                <a:gd name="connsiteX11" fmla="*/ 3007 w 9985"/>
                <a:gd name="connsiteY11" fmla="*/ 7884 h 10000"/>
                <a:gd name="connsiteX12" fmla="*/ 2966 w 9985"/>
                <a:gd name="connsiteY12" fmla="*/ 7693 h 10000"/>
                <a:gd name="connsiteX13" fmla="*/ 2924 w 9985"/>
                <a:gd name="connsiteY13" fmla="*/ 7564 h 10000"/>
                <a:gd name="connsiteX14" fmla="*/ 2884 w 9985"/>
                <a:gd name="connsiteY14" fmla="*/ 7404 h 10000"/>
                <a:gd name="connsiteX15" fmla="*/ 2884 w 9985"/>
                <a:gd name="connsiteY15" fmla="*/ 7307 h 10000"/>
                <a:gd name="connsiteX16" fmla="*/ 2838 w 9985"/>
                <a:gd name="connsiteY16" fmla="*/ 7049 h 10000"/>
                <a:gd name="connsiteX17" fmla="*/ 2838 w 9985"/>
                <a:gd name="connsiteY17" fmla="*/ 6987 h 10000"/>
                <a:gd name="connsiteX18" fmla="*/ 2838 w 9985"/>
                <a:gd name="connsiteY18" fmla="*/ 6697 h 10000"/>
                <a:gd name="connsiteX19" fmla="*/ 7743 w 9985"/>
                <a:gd name="connsiteY19" fmla="*/ 2787 h 10000"/>
                <a:gd name="connsiteX20" fmla="*/ 7743 w 9985"/>
                <a:gd name="connsiteY20" fmla="*/ 3591 h 10000"/>
                <a:gd name="connsiteX21" fmla="*/ 9985 w 9985"/>
                <a:gd name="connsiteY21" fmla="*/ 1858 h 10000"/>
                <a:gd name="connsiteX22" fmla="*/ 7743 w 9985"/>
                <a:gd name="connsiteY22" fmla="*/ 0 h 10000"/>
                <a:gd name="connsiteX0" fmla="*/ 7774 w 10019"/>
                <a:gd name="connsiteY0" fmla="*/ 0 h 10000"/>
                <a:gd name="connsiteX1" fmla="*/ 7774 w 10019"/>
                <a:gd name="connsiteY1" fmla="*/ 703 h 10000"/>
                <a:gd name="connsiteX2" fmla="*/ 366 w 10019"/>
                <a:gd name="connsiteY2" fmla="*/ 8075 h 10000"/>
                <a:gd name="connsiteX3" fmla="*/ 1381 w 10019"/>
                <a:gd name="connsiteY3" fmla="*/ 10000 h 10000"/>
                <a:gd name="connsiteX4" fmla="*/ 3582 w 10019"/>
                <a:gd name="connsiteY4" fmla="*/ 8751 h 10000"/>
                <a:gd name="connsiteX5" fmla="*/ 3452 w 10019"/>
                <a:gd name="connsiteY5" fmla="*/ 8591 h 10000"/>
                <a:gd name="connsiteX6" fmla="*/ 3330 w 10019"/>
                <a:gd name="connsiteY6" fmla="*/ 8431 h 10000"/>
                <a:gd name="connsiteX7" fmla="*/ 3284 w 10019"/>
                <a:gd name="connsiteY7" fmla="*/ 8364 h 10000"/>
                <a:gd name="connsiteX8" fmla="*/ 3158 w 10019"/>
                <a:gd name="connsiteY8" fmla="*/ 8106 h 10000"/>
                <a:gd name="connsiteX9" fmla="*/ 3118 w 10019"/>
                <a:gd name="connsiteY9" fmla="*/ 8013 h 10000"/>
                <a:gd name="connsiteX10" fmla="*/ 3031 w 10019"/>
                <a:gd name="connsiteY10" fmla="*/ 7884 h 10000"/>
                <a:gd name="connsiteX11" fmla="*/ 2989 w 10019"/>
                <a:gd name="connsiteY11" fmla="*/ 7693 h 10000"/>
                <a:gd name="connsiteX12" fmla="*/ 2947 w 10019"/>
                <a:gd name="connsiteY12" fmla="*/ 7564 h 10000"/>
                <a:gd name="connsiteX13" fmla="*/ 2907 w 10019"/>
                <a:gd name="connsiteY13" fmla="*/ 7404 h 10000"/>
                <a:gd name="connsiteX14" fmla="*/ 2907 w 10019"/>
                <a:gd name="connsiteY14" fmla="*/ 7307 h 10000"/>
                <a:gd name="connsiteX15" fmla="*/ 2861 w 10019"/>
                <a:gd name="connsiteY15" fmla="*/ 7049 h 10000"/>
                <a:gd name="connsiteX16" fmla="*/ 2861 w 10019"/>
                <a:gd name="connsiteY16" fmla="*/ 6987 h 10000"/>
                <a:gd name="connsiteX17" fmla="*/ 2861 w 10019"/>
                <a:gd name="connsiteY17" fmla="*/ 6697 h 10000"/>
                <a:gd name="connsiteX18" fmla="*/ 7774 w 10019"/>
                <a:gd name="connsiteY18" fmla="*/ 2787 h 10000"/>
                <a:gd name="connsiteX19" fmla="*/ 7774 w 10019"/>
                <a:gd name="connsiteY19" fmla="*/ 3591 h 10000"/>
                <a:gd name="connsiteX20" fmla="*/ 10019 w 10019"/>
                <a:gd name="connsiteY20" fmla="*/ 1858 h 10000"/>
                <a:gd name="connsiteX21" fmla="*/ 7774 w 10019"/>
                <a:gd name="connsiteY21" fmla="*/ 0 h 10000"/>
                <a:gd name="connsiteX0" fmla="*/ 7625 w 9870"/>
                <a:gd name="connsiteY0" fmla="*/ 0 h 10000"/>
                <a:gd name="connsiteX1" fmla="*/ 7625 w 9870"/>
                <a:gd name="connsiteY1" fmla="*/ 703 h 10000"/>
                <a:gd name="connsiteX2" fmla="*/ 217 w 9870"/>
                <a:gd name="connsiteY2" fmla="*/ 8075 h 10000"/>
                <a:gd name="connsiteX3" fmla="*/ 1232 w 9870"/>
                <a:gd name="connsiteY3" fmla="*/ 10000 h 10000"/>
                <a:gd name="connsiteX4" fmla="*/ 3433 w 9870"/>
                <a:gd name="connsiteY4" fmla="*/ 8751 h 10000"/>
                <a:gd name="connsiteX5" fmla="*/ 3303 w 9870"/>
                <a:gd name="connsiteY5" fmla="*/ 8591 h 10000"/>
                <a:gd name="connsiteX6" fmla="*/ 3181 w 9870"/>
                <a:gd name="connsiteY6" fmla="*/ 8431 h 10000"/>
                <a:gd name="connsiteX7" fmla="*/ 3135 w 9870"/>
                <a:gd name="connsiteY7" fmla="*/ 8364 h 10000"/>
                <a:gd name="connsiteX8" fmla="*/ 3009 w 9870"/>
                <a:gd name="connsiteY8" fmla="*/ 8106 h 10000"/>
                <a:gd name="connsiteX9" fmla="*/ 2969 w 9870"/>
                <a:gd name="connsiteY9" fmla="*/ 8013 h 10000"/>
                <a:gd name="connsiteX10" fmla="*/ 2882 w 9870"/>
                <a:gd name="connsiteY10" fmla="*/ 7884 h 10000"/>
                <a:gd name="connsiteX11" fmla="*/ 2840 w 9870"/>
                <a:gd name="connsiteY11" fmla="*/ 7693 h 10000"/>
                <a:gd name="connsiteX12" fmla="*/ 2798 w 9870"/>
                <a:gd name="connsiteY12" fmla="*/ 7564 h 10000"/>
                <a:gd name="connsiteX13" fmla="*/ 2758 w 9870"/>
                <a:gd name="connsiteY13" fmla="*/ 7404 h 10000"/>
                <a:gd name="connsiteX14" fmla="*/ 2758 w 9870"/>
                <a:gd name="connsiteY14" fmla="*/ 7307 h 10000"/>
                <a:gd name="connsiteX15" fmla="*/ 2712 w 9870"/>
                <a:gd name="connsiteY15" fmla="*/ 7049 h 10000"/>
                <a:gd name="connsiteX16" fmla="*/ 2712 w 9870"/>
                <a:gd name="connsiteY16" fmla="*/ 6987 h 10000"/>
                <a:gd name="connsiteX17" fmla="*/ 2712 w 9870"/>
                <a:gd name="connsiteY17" fmla="*/ 6697 h 10000"/>
                <a:gd name="connsiteX18" fmla="*/ 7625 w 9870"/>
                <a:gd name="connsiteY18" fmla="*/ 2787 h 10000"/>
                <a:gd name="connsiteX19" fmla="*/ 7625 w 9870"/>
                <a:gd name="connsiteY19" fmla="*/ 3591 h 10000"/>
                <a:gd name="connsiteX20" fmla="*/ 9870 w 9870"/>
                <a:gd name="connsiteY20" fmla="*/ 1858 h 10000"/>
                <a:gd name="connsiteX21" fmla="*/ 7625 w 9870"/>
                <a:gd name="connsiteY21" fmla="*/ 0 h 10000"/>
                <a:gd name="connsiteX0" fmla="*/ 7724 w 9999"/>
                <a:gd name="connsiteY0" fmla="*/ 0 h 10000"/>
                <a:gd name="connsiteX1" fmla="*/ 7724 w 9999"/>
                <a:gd name="connsiteY1" fmla="*/ 703 h 10000"/>
                <a:gd name="connsiteX2" fmla="*/ 219 w 9999"/>
                <a:gd name="connsiteY2" fmla="*/ 8075 h 10000"/>
                <a:gd name="connsiteX3" fmla="*/ 1247 w 9999"/>
                <a:gd name="connsiteY3" fmla="*/ 10000 h 10000"/>
                <a:gd name="connsiteX4" fmla="*/ 3477 w 9999"/>
                <a:gd name="connsiteY4" fmla="*/ 8751 h 10000"/>
                <a:gd name="connsiteX5" fmla="*/ 3346 w 9999"/>
                <a:gd name="connsiteY5" fmla="*/ 8591 h 10000"/>
                <a:gd name="connsiteX6" fmla="*/ 3222 w 9999"/>
                <a:gd name="connsiteY6" fmla="*/ 8431 h 10000"/>
                <a:gd name="connsiteX7" fmla="*/ 3175 w 9999"/>
                <a:gd name="connsiteY7" fmla="*/ 8364 h 10000"/>
                <a:gd name="connsiteX8" fmla="*/ 3048 w 9999"/>
                <a:gd name="connsiteY8" fmla="*/ 8106 h 10000"/>
                <a:gd name="connsiteX9" fmla="*/ 3007 w 9999"/>
                <a:gd name="connsiteY9" fmla="*/ 8013 h 10000"/>
                <a:gd name="connsiteX10" fmla="*/ 2919 w 9999"/>
                <a:gd name="connsiteY10" fmla="*/ 7884 h 10000"/>
                <a:gd name="connsiteX11" fmla="*/ 2876 w 9999"/>
                <a:gd name="connsiteY11" fmla="*/ 7693 h 10000"/>
                <a:gd name="connsiteX12" fmla="*/ 2834 w 9999"/>
                <a:gd name="connsiteY12" fmla="*/ 7564 h 10000"/>
                <a:gd name="connsiteX13" fmla="*/ 2793 w 9999"/>
                <a:gd name="connsiteY13" fmla="*/ 7404 h 10000"/>
                <a:gd name="connsiteX14" fmla="*/ 2793 w 9999"/>
                <a:gd name="connsiteY14" fmla="*/ 7307 h 10000"/>
                <a:gd name="connsiteX15" fmla="*/ 2747 w 9999"/>
                <a:gd name="connsiteY15" fmla="*/ 7049 h 10000"/>
                <a:gd name="connsiteX16" fmla="*/ 2747 w 9999"/>
                <a:gd name="connsiteY16" fmla="*/ 6987 h 10000"/>
                <a:gd name="connsiteX17" fmla="*/ 2747 w 9999"/>
                <a:gd name="connsiteY17" fmla="*/ 6697 h 10000"/>
                <a:gd name="connsiteX18" fmla="*/ 7724 w 9999"/>
                <a:gd name="connsiteY18" fmla="*/ 2787 h 10000"/>
                <a:gd name="connsiteX19" fmla="*/ 7724 w 9999"/>
                <a:gd name="connsiteY19" fmla="*/ 3591 h 10000"/>
                <a:gd name="connsiteX20" fmla="*/ 9999 w 9999"/>
                <a:gd name="connsiteY20" fmla="*/ 1858 h 10000"/>
                <a:gd name="connsiteX21" fmla="*/ 7724 w 9999"/>
                <a:gd name="connsiteY21" fmla="*/ 0 h 10000"/>
                <a:gd name="connsiteX0" fmla="*/ 7725 w 10000"/>
                <a:gd name="connsiteY0" fmla="*/ 0 h 10000"/>
                <a:gd name="connsiteX1" fmla="*/ 7725 w 10000"/>
                <a:gd name="connsiteY1" fmla="*/ 703 h 10000"/>
                <a:gd name="connsiteX2" fmla="*/ 219 w 10000"/>
                <a:gd name="connsiteY2" fmla="*/ 8075 h 10000"/>
                <a:gd name="connsiteX3" fmla="*/ 1247 w 10000"/>
                <a:gd name="connsiteY3" fmla="*/ 10000 h 10000"/>
                <a:gd name="connsiteX4" fmla="*/ 3477 w 10000"/>
                <a:gd name="connsiteY4" fmla="*/ 8751 h 10000"/>
                <a:gd name="connsiteX5" fmla="*/ 3346 w 10000"/>
                <a:gd name="connsiteY5" fmla="*/ 8591 h 10000"/>
                <a:gd name="connsiteX6" fmla="*/ 3222 w 10000"/>
                <a:gd name="connsiteY6" fmla="*/ 8431 h 10000"/>
                <a:gd name="connsiteX7" fmla="*/ 3175 w 10000"/>
                <a:gd name="connsiteY7" fmla="*/ 8364 h 10000"/>
                <a:gd name="connsiteX8" fmla="*/ 3048 w 10000"/>
                <a:gd name="connsiteY8" fmla="*/ 8106 h 10000"/>
                <a:gd name="connsiteX9" fmla="*/ 3007 w 10000"/>
                <a:gd name="connsiteY9" fmla="*/ 8013 h 10000"/>
                <a:gd name="connsiteX10" fmla="*/ 2919 w 10000"/>
                <a:gd name="connsiteY10" fmla="*/ 7884 h 10000"/>
                <a:gd name="connsiteX11" fmla="*/ 2876 w 10000"/>
                <a:gd name="connsiteY11" fmla="*/ 7693 h 10000"/>
                <a:gd name="connsiteX12" fmla="*/ 2834 w 10000"/>
                <a:gd name="connsiteY12" fmla="*/ 7564 h 10000"/>
                <a:gd name="connsiteX13" fmla="*/ 2793 w 10000"/>
                <a:gd name="connsiteY13" fmla="*/ 7404 h 10000"/>
                <a:gd name="connsiteX14" fmla="*/ 2793 w 10000"/>
                <a:gd name="connsiteY14" fmla="*/ 7307 h 10000"/>
                <a:gd name="connsiteX15" fmla="*/ 2747 w 10000"/>
                <a:gd name="connsiteY15" fmla="*/ 7049 h 10000"/>
                <a:gd name="connsiteX16" fmla="*/ 2747 w 10000"/>
                <a:gd name="connsiteY16" fmla="*/ 6697 h 10000"/>
                <a:gd name="connsiteX17" fmla="*/ 7725 w 10000"/>
                <a:gd name="connsiteY17" fmla="*/ 2787 h 10000"/>
                <a:gd name="connsiteX18" fmla="*/ 7725 w 10000"/>
                <a:gd name="connsiteY18" fmla="*/ 3591 h 10000"/>
                <a:gd name="connsiteX19" fmla="*/ 10000 w 10000"/>
                <a:gd name="connsiteY19" fmla="*/ 1858 h 10000"/>
                <a:gd name="connsiteX20" fmla="*/ 7725 w 10000"/>
                <a:gd name="connsiteY20" fmla="*/ 0 h 10000"/>
                <a:gd name="connsiteX0" fmla="*/ 7725 w 10000"/>
                <a:gd name="connsiteY0" fmla="*/ 0 h 10000"/>
                <a:gd name="connsiteX1" fmla="*/ 7725 w 10000"/>
                <a:gd name="connsiteY1" fmla="*/ 703 h 10000"/>
                <a:gd name="connsiteX2" fmla="*/ 219 w 10000"/>
                <a:gd name="connsiteY2" fmla="*/ 8075 h 10000"/>
                <a:gd name="connsiteX3" fmla="*/ 1247 w 10000"/>
                <a:gd name="connsiteY3" fmla="*/ 10000 h 10000"/>
                <a:gd name="connsiteX4" fmla="*/ 3477 w 10000"/>
                <a:gd name="connsiteY4" fmla="*/ 8751 h 10000"/>
                <a:gd name="connsiteX5" fmla="*/ 3346 w 10000"/>
                <a:gd name="connsiteY5" fmla="*/ 8591 h 10000"/>
                <a:gd name="connsiteX6" fmla="*/ 3222 w 10000"/>
                <a:gd name="connsiteY6" fmla="*/ 8431 h 10000"/>
                <a:gd name="connsiteX7" fmla="*/ 3175 w 10000"/>
                <a:gd name="connsiteY7" fmla="*/ 8364 h 10000"/>
                <a:gd name="connsiteX8" fmla="*/ 3048 w 10000"/>
                <a:gd name="connsiteY8" fmla="*/ 8106 h 10000"/>
                <a:gd name="connsiteX9" fmla="*/ 3007 w 10000"/>
                <a:gd name="connsiteY9" fmla="*/ 8013 h 10000"/>
                <a:gd name="connsiteX10" fmla="*/ 2919 w 10000"/>
                <a:gd name="connsiteY10" fmla="*/ 7884 h 10000"/>
                <a:gd name="connsiteX11" fmla="*/ 2876 w 10000"/>
                <a:gd name="connsiteY11" fmla="*/ 7693 h 10000"/>
                <a:gd name="connsiteX12" fmla="*/ 2834 w 10000"/>
                <a:gd name="connsiteY12" fmla="*/ 7564 h 10000"/>
                <a:gd name="connsiteX13" fmla="*/ 2793 w 10000"/>
                <a:gd name="connsiteY13" fmla="*/ 7404 h 10000"/>
                <a:gd name="connsiteX14" fmla="*/ 2793 w 10000"/>
                <a:gd name="connsiteY14" fmla="*/ 7307 h 10000"/>
                <a:gd name="connsiteX15" fmla="*/ 2747 w 10000"/>
                <a:gd name="connsiteY15" fmla="*/ 6697 h 10000"/>
                <a:gd name="connsiteX16" fmla="*/ 7725 w 10000"/>
                <a:gd name="connsiteY16" fmla="*/ 2787 h 10000"/>
                <a:gd name="connsiteX17" fmla="*/ 7725 w 10000"/>
                <a:gd name="connsiteY17" fmla="*/ 3591 h 10000"/>
                <a:gd name="connsiteX18" fmla="*/ 10000 w 10000"/>
                <a:gd name="connsiteY18" fmla="*/ 1858 h 10000"/>
                <a:gd name="connsiteX19" fmla="*/ 7725 w 10000"/>
                <a:gd name="connsiteY19" fmla="*/ 0 h 10000"/>
                <a:gd name="connsiteX0" fmla="*/ 7725 w 10000"/>
                <a:gd name="connsiteY0" fmla="*/ 0 h 10000"/>
                <a:gd name="connsiteX1" fmla="*/ 7725 w 10000"/>
                <a:gd name="connsiteY1" fmla="*/ 703 h 10000"/>
                <a:gd name="connsiteX2" fmla="*/ 219 w 10000"/>
                <a:gd name="connsiteY2" fmla="*/ 8075 h 10000"/>
                <a:gd name="connsiteX3" fmla="*/ 1247 w 10000"/>
                <a:gd name="connsiteY3" fmla="*/ 10000 h 10000"/>
                <a:gd name="connsiteX4" fmla="*/ 3477 w 10000"/>
                <a:gd name="connsiteY4" fmla="*/ 8751 h 10000"/>
                <a:gd name="connsiteX5" fmla="*/ 3346 w 10000"/>
                <a:gd name="connsiteY5" fmla="*/ 8591 h 10000"/>
                <a:gd name="connsiteX6" fmla="*/ 3222 w 10000"/>
                <a:gd name="connsiteY6" fmla="*/ 8431 h 10000"/>
                <a:gd name="connsiteX7" fmla="*/ 3175 w 10000"/>
                <a:gd name="connsiteY7" fmla="*/ 8364 h 10000"/>
                <a:gd name="connsiteX8" fmla="*/ 3048 w 10000"/>
                <a:gd name="connsiteY8" fmla="*/ 8106 h 10000"/>
                <a:gd name="connsiteX9" fmla="*/ 3007 w 10000"/>
                <a:gd name="connsiteY9" fmla="*/ 8013 h 10000"/>
                <a:gd name="connsiteX10" fmla="*/ 2919 w 10000"/>
                <a:gd name="connsiteY10" fmla="*/ 7884 h 10000"/>
                <a:gd name="connsiteX11" fmla="*/ 2876 w 10000"/>
                <a:gd name="connsiteY11" fmla="*/ 7693 h 10000"/>
                <a:gd name="connsiteX12" fmla="*/ 2834 w 10000"/>
                <a:gd name="connsiteY12" fmla="*/ 7564 h 10000"/>
                <a:gd name="connsiteX13" fmla="*/ 2793 w 10000"/>
                <a:gd name="connsiteY13" fmla="*/ 7404 h 10000"/>
                <a:gd name="connsiteX14" fmla="*/ 2747 w 10000"/>
                <a:gd name="connsiteY14" fmla="*/ 6697 h 10000"/>
                <a:gd name="connsiteX15" fmla="*/ 7725 w 10000"/>
                <a:gd name="connsiteY15" fmla="*/ 2787 h 10000"/>
                <a:gd name="connsiteX16" fmla="*/ 7725 w 10000"/>
                <a:gd name="connsiteY16" fmla="*/ 3591 h 10000"/>
                <a:gd name="connsiteX17" fmla="*/ 10000 w 10000"/>
                <a:gd name="connsiteY17" fmla="*/ 1858 h 10000"/>
                <a:gd name="connsiteX18" fmla="*/ 7725 w 10000"/>
                <a:gd name="connsiteY18" fmla="*/ 0 h 10000"/>
                <a:gd name="connsiteX0" fmla="*/ 7725 w 10000"/>
                <a:gd name="connsiteY0" fmla="*/ 0 h 10000"/>
                <a:gd name="connsiteX1" fmla="*/ 7725 w 10000"/>
                <a:gd name="connsiteY1" fmla="*/ 703 h 10000"/>
                <a:gd name="connsiteX2" fmla="*/ 219 w 10000"/>
                <a:gd name="connsiteY2" fmla="*/ 8075 h 10000"/>
                <a:gd name="connsiteX3" fmla="*/ 1247 w 10000"/>
                <a:gd name="connsiteY3" fmla="*/ 10000 h 10000"/>
                <a:gd name="connsiteX4" fmla="*/ 3477 w 10000"/>
                <a:gd name="connsiteY4" fmla="*/ 8751 h 10000"/>
                <a:gd name="connsiteX5" fmla="*/ 3346 w 10000"/>
                <a:gd name="connsiteY5" fmla="*/ 8591 h 10000"/>
                <a:gd name="connsiteX6" fmla="*/ 3222 w 10000"/>
                <a:gd name="connsiteY6" fmla="*/ 8431 h 10000"/>
                <a:gd name="connsiteX7" fmla="*/ 3175 w 10000"/>
                <a:gd name="connsiteY7" fmla="*/ 8364 h 10000"/>
                <a:gd name="connsiteX8" fmla="*/ 3048 w 10000"/>
                <a:gd name="connsiteY8" fmla="*/ 8106 h 10000"/>
                <a:gd name="connsiteX9" fmla="*/ 3007 w 10000"/>
                <a:gd name="connsiteY9" fmla="*/ 8013 h 10000"/>
                <a:gd name="connsiteX10" fmla="*/ 2919 w 10000"/>
                <a:gd name="connsiteY10" fmla="*/ 7884 h 10000"/>
                <a:gd name="connsiteX11" fmla="*/ 2876 w 10000"/>
                <a:gd name="connsiteY11" fmla="*/ 7693 h 10000"/>
                <a:gd name="connsiteX12" fmla="*/ 2834 w 10000"/>
                <a:gd name="connsiteY12" fmla="*/ 7564 h 10000"/>
                <a:gd name="connsiteX13" fmla="*/ 2747 w 10000"/>
                <a:gd name="connsiteY13" fmla="*/ 6697 h 10000"/>
                <a:gd name="connsiteX14" fmla="*/ 7725 w 10000"/>
                <a:gd name="connsiteY14" fmla="*/ 2787 h 10000"/>
                <a:gd name="connsiteX15" fmla="*/ 7725 w 10000"/>
                <a:gd name="connsiteY15" fmla="*/ 3591 h 10000"/>
                <a:gd name="connsiteX16" fmla="*/ 10000 w 10000"/>
                <a:gd name="connsiteY16" fmla="*/ 1858 h 10000"/>
                <a:gd name="connsiteX17" fmla="*/ 7725 w 10000"/>
                <a:gd name="connsiteY17" fmla="*/ 0 h 10000"/>
                <a:gd name="connsiteX0" fmla="*/ 7725 w 10000"/>
                <a:gd name="connsiteY0" fmla="*/ 0 h 10000"/>
                <a:gd name="connsiteX1" fmla="*/ 7725 w 10000"/>
                <a:gd name="connsiteY1" fmla="*/ 703 h 10000"/>
                <a:gd name="connsiteX2" fmla="*/ 219 w 10000"/>
                <a:gd name="connsiteY2" fmla="*/ 8075 h 10000"/>
                <a:gd name="connsiteX3" fmla="*/ 1247 w 10000"/>
                <a:gd name="connsiteY3" fmla="*/ 10000 h 10000"/>
                <a:gd name="connsiteX4" fmla="*/ 3477 w 10000"/>
                <a:gd name="connsiteY4" fmla="*/ 8751 h 10000"/>
                <a:gd name="connsiteX5" fmla="*/ 3346 w 10000"/>
                <a:gd name="connsiteY5" fmla="*/ 8591 h 10000"/>
                <a:gd name="connsiteX6" fmla="*/ 3222 w 10000"/>
                <a:gd name="connsiteY6" fmla="*/ 8431 h 10000"/>
                <a:gd name="connsiteX7" fmla="*/ 3175 w 10000"/>
                <a:gd name="connsiteY7" fmla="*/ 8364 h 10000"/>
                <a:gd name="connsiteX8" fmla="*/ 3048 w 10000"/>
                <a:gd name="connsiteY8" fmla="*/ 8106 h 10000"/>
                <a:gd name="connsiteX9" fmla="*/ 3007 w 10000"/>
                <a:gd name="connsiteY9" fmla="*/ 8013 h 10000"/>
                <a:gd name="connsiteX10" fmla="*/ 2919 w 10000"/>
                <a:gd name="connsiteY10" fmla="*/ 7884 h 10000"/>
                <a:gd name="connsiteX11" fmla="*/ 2876 w 10000"/>
                <a:gd name="connsiteY11" fmla="*/ 7693 h 10000"/>
                <a:gd name="connsiteX12" fmla="*/ 2747 w 10000"/>
                <a:gd name="connsiteY12" fmla="*/ 6697 h 10000"/>
                <a:gd name="connsiteX13" fmla="*/ 7725 w 10000"/>
                <a:gd name="connsiteY13" fmla="*/ 2787 h 10000"/>
                <a:gd name="connsiteX14" fmla="*/ 7725 w 10000"/>
                <a:gd name="connsiteY14" fmla="*/ 3591 h 10000"/>
                <a:gd name="connsiteX15" fmla="*/ 10000 w 10000"/>
                <a:gd name="connsiteY15" fmla="*/ 1858 h 10000"/>
                <a:gd name="connsiteX16" fmla="*/ 7725 w 10000"/>
                <a:gd name="connsiteY16" fmla="*/ 0 h 10000"/>
                <a:gd name="connsiteX0" fmla="*/ 7725 w 10000"/>
                <a:gd name="connsiteY0" fmla="*/ 0 h 10000"/>
                <a:gd name="connsiteX1" fmla="*/ 7725 w 10000"/>
                <a:gd name="connsiteY1" fmla="*/ 703 h 10000"/>
                <a:gd name="connsiteX2" fmla="*/ 219 w 10000"/>
                <a:gd name="connsiteY2" fmla="*/ 8075 h 10000"/>
                <a:gd name="connsiteX3" fmla="*/ 1247 w 10000"/>
                <a:gd name="connsiteY3" fmla="*/ 10000 h 10000"/>
                <a:gd name="connsiteX4" fmla="*/ 3477 w 10000"/>
                <a:gd name="connsiteY4" fmla="*/ 8751 h 10000"/>
                <a:gd name="connsiteX5" fmla="*/ 3346 w 10000"/>
                <a:gd name="connsiteY5" fmla="*/ 8591 h 10000"/>
                <a:gd name="connsiteX6" fmla="*/ 3222 w 10000"/>
                <a:gd name="connsiteY6" fmla="*/ 8431 h 10000"/>
                <a:gd name="connsiteX7" fmla="*/ 3175 w 10000"/>
                <a:gd name="connsiteY7" fmla="*/ 8364 h 10000"/>
                <a:gd name="connsiteX8" fmla="*/ 3048 w 10000"/>
                <a:gd name="connsiteY8" fmla="*/ 8106 h 10000"/>
                <a:gd name="connsiteX9" fmla="*/ 3007 w 10000"/>
                <a:gd name="connsiteY9" fmla="*/ 8013 h 10000"/>
                <a:gd name="connsiteX10" fmla="*/ 2919 w 10000"/>
                <a:gd name="connsiteY10" fmla="*/ 7884 h 10000"/>
                <a:gd name="connsiteX11" fmla="*/ 2747 w 10000"/>
                <a:gd name="connsiteY11" fmla="*/ 6697 h 10000"/>
                <a:gd name="connsiteX12" fmla="*/ 7725 w 10000"/>
                <a:gd name="connsiteY12" fmla="*/ 2787 h 10000"/>
                <a:gd name="connsiteX13" fmla="*/ 7725 w 10000"/>
                <a:gd name="connsiteY13" fmla="*/ 3591 h 10000"/>
                <a:gd name="connsiteX14" fmla="*/ 10000 w 10000"/>
                <a:gd name="connsiteY14" fmla="*/ 1858 h 10000"/>
                <a:gd name="connsiteX15" fmla="*/ 7725 w 10000"/>
                <a:gd name="connsiteY15" fmla="*/ 0 h 10000"/>
                <a:gd name="connsiteX0" fmla="*/ 7725 w 10000"/>
                <a:gd name="connsiteY0" fmla="*/ 0 h 10000"/>
                <a:gd name="connsiteX1" fmla="*/ 7725 w 10000"/>
                <a:gd name="connsiteY1" fmla="*/ 703 h 10000"/>
                <a:gd name="connsiteX2" fmla="*/ 219 w 10000"/>
                <a:gd name="connsiteY2" fmla="*/ 8075 h 10000"/>
                <a:gd name="connsiteX3" fmla="*/ 1247 w 10000"/>
                <a:gd name="connsiteY3" fmla="*/ 10000 h 10000"/>
                <a:gd name="connsiteX4" fmla="*/ 3477 w 10000"/>
                <a:gd name="connsiteY4" fmla="*/ 8751 h 10000"/>
                <a:gd name="connsiteX5" fmla="*/ 3346 w 10000"/>
                <a:gd name="connsiteY5" fmla="*/ 8591 h 10000"/>
                <a:gd name="connsiteX6" fmla="*/ 3222 w 10000"/>
                <a:gd name="connsiteY6" fmla="*/ 8431 h 10000"/>
                <a:gd name="connsiteX7" fmla="*/ 3175 w 10000"/>
                <a:gd name="connsiteY7" fmla="*/ 8364 h 10000"/>
                <a:gd name="connsiteX8" fmla="*/ 3048 w 10000"/>
                <a:gd name="connsiteY8" fmla="*/ 8106 h 10000"/>
                <a:gd name="connsiteX9" fmla="*/ 3007 w 10000"/>
                <a:gd name="connsiteY9" fmla="*/ 8013 h 10000"/>
                <a:gd name="connsiteX10" fmla="*/ 2747 w 10000"/>
                <a:gd name="connsiteY10" fmla="*/ 6697 h 10000"/>
                <a:gd name="connsiteX11" fmla="*/ 7725 w 10000"/>
                <a:gd name="connsiteY11" fmla="*/ 2787 h 10000"/>
                <a:gd name="connsiteX12" fmla="*/ 7725 w 10000"/>
                <a:gd name="connsiteY12" fmla="*/ 3591 h 10000"/>
                <a:gd name="connsiteX13" fmla="*/ 10000 w 10000"/>
                <a:gd name="connsiteY13" fmla="*/ 1858 h 10000"/>
                <a:gd name="connsiteX14" fmla="*/ 7725 w 10000"/>
                <a:gd name="connsiteY14" fmla="*/ 0 h 10000"/>
                <a:gd name="connsiteX0" fmla="*/ 7725 w 10000"/>
                <a:gd name="connsiteY0" fmla="*/ 0 h 10000"/>
                <a:gd name="connsiteX1" fmla="*/ 7725 w 10000"/>
                <a:gd name="connsiteY1" fmla="*/ 703 h 10000"/>
                <a:gd name="connsiteX2" fmla="*/ 219 w 10000"/>
                <a:gd name="connsiteY2" fmla="*/ 8075 h 10000"/>
                <a:gd name="connsiteX3" fmla="*/ 1247 w 10000"/>
                <a:gd name="connsiteY3" fmla="*/ 10000 h 10000"/>
                <a:gd name="connsiteX4" fmla="*/ 3477 w 10000"/>
                <a:gd name="connsiteY4" fmla="*/ 8751 h 10000"/>
                <a:gd name="connsiteX5" fmla="*/ 3346 w 10000"/>
                <a:gd name="connsiteY5" fmla="*/ 8591 h 10000"/>
                <a:gd name="connsiteX6" fmla="*/ 3222 w 10000"/>
                <a:gd name="connsiteY6" fmla="*/ 8431 h 10000"/>
                <a:gd name="connsiteX7" fmla="*/ 3175 w 10000"/>
                <a:gd name="connsiteY7" fmla="*/ 8364 h 10000"/>
                <a:gd name="connsiteX8" fmla="*/ 3048 w 10000"/>
                <a:gd name="connsiteY8" fmla="*/ 8106 h 10000"/>
                <a:gd name="connsiteX9" fmla="*/ 2747 w 10000"/>
                <a:gd name="connsiteY9" fmla="*/ 6697 h 10000"/>
                <a:gd name="connsiteX10" fmla="*/ 7725 w 10000"/>
                <a:gd name="connsiteY10" fmla="*/ 2787 h 10000"/>
                <a:gd name="connsiteX11" fmla="*/ 7725 w 10000"/>
                <a:gd name="connsiteY11" fmla="*/ 3591 h 10000"/>
                <a:gd name="connsiteX12" fmla="*/ 10000 w 10000"/>
                <a:gd name="connsiteY12" fmla="*/ 1858 h 10000"/>
                <a:gd name="connsiteX13" fmla="*/ 7725 w 10000"/>
                <a:gd name="connsiteY13" fmla="*/ 0 h 10000"/>
                <a:gd name="connsiteX0" fmla="*/ 7725 w 10000"/>
                <a:gd name="connsiteY0" fmla="*/ 0 h 10000"/>
                <a:gd name="connsiteX1" fmla="*/ 7725 w 10000"/>
                <a:gd name="connsiteY1" fmla="*/ 703 h 10000"/>
                <a:gd name="connsiteX2" fmla="*/ 219 w 10000"/>
                <a:gd name="connsiteY2" fmla="*/ 8075 h 10000"/>
                <a:gd name="connsiteX3" fmla="*/ 1247 w 10000"/>
                <a:gd name="connsiteY3" fmla="*/ 10000 h 10000"/>
                <a:gd name="connsiteX4" fmla="*/ 3477 w 10000"/>
                <a:gd name="connsiteY4" fmla="*/ 8751 h 10000"/>
                <a:gd name="connsiteX5" fmla="*/ 3346 w 10000"/>
                <a:gd name="connsiteY5" fmla="*/ 8591 h 10000"/>
                <a:gd name="connsiteX6" fmla="*/ 3222 w 10000"/>
                <a:gd name="connsiteY6" fmla="*/ 8431 h 10000"/>
                <a:gd name="connsiteX7" fmla="*/ 3175 w 10000"/>
                <a:gd name="connsiteY7" fmla="*/ 8364 h 10000"/>
                <a:gd name="connsiteX8" fmla="*/ 2747 w 10000"/>
                <a:gd name="connsiteY8" fmla="*/ 6697 h 10000"/>
                <a:gd name="connsiteX9" fmla="*/ 7725 w 10000"/>
                <a:gd name="connsiteY9" fmla="*/ 2787 h 10000"/>
                <a:gd name="connsiteX10" fmla="*/ 7725 w 10000"/>
                <a:gd name="connsiteY10" fmla="*/ 3591 h 10000"/>
                <a:gd name="connsiteX11" fmla="*/ 10000 w 10000"/>
                <a:gd name="connsiteY11" fmla="*/ 1858 h 10000"/>
                <a:gd name="connsiteX12" fmla="*/ 7725 w 10000"/>
                <a:gd name="connsiteY12" fmla="*/ 0 h 10000"/>
                <a:gd name="connsiteX0" fmla="*/ 7725 w 10000"/>
                <a:gd name="connsiteY0" fmla="*/ 0 h 10000"/>
                <a:gd name="connsiteX1" fmla="*/ 7725 w 10000"/>
                <a:gd name="connsiteY1" fmla="*/ 703 h 10000"/>
                <a:gd name="connsiteX2" fmla="*/ 219 w 10000"/>
                <a:gd name="connsiteY2" fmla="*/ 8075 h 10000"/>
                <a:gd name="connsiteX3" fmla="*/ 1247 w 10000"/>
                <a:gd name="connsiteY3" fmla="*/ 10000 h 10000"/>
                <a:gd name="connsiteX4" fmla="*/ 3477 w 10000"/>
                <a:gd name="connsiteY4" fmla="*/ 8751 h 10000"/>
                <a:gd name="connsiteX5" fmla="*/ 3346 w 10000"/>
                <a:gd name="connsiteY5" fmla="*/ 8591 h 10000"/>
                <a:gd name="connsiteX6" fmla="*/ 3222 w 10000"/>
                <a:gd name="connsiteY6" fmla="*/ 8431 h 10000"/>
                <a:gd name="connsiteX7" fmla="*/ 2747 w 10000"/>
                <a:gd name="connsiteY7" fmla="*/ 6697 h 10000"/>
                <a:gd name="connsiteX8" fmla="*/ 7725 w 10000"/>
                <a:gd name="connsiteY8" fmla="*/ 2787 h 10000"/>
                <a:gd name="connsiteX9" fmla="*/ 7725 w 10000"/>
                <a:gd name="connsiteY9" fmla="*/ 3591 h 10000"/>
                <a:gd name="connsiteX10" fmla="*/ 10000 w 10000"/>
                <a:gd name="connsiteY10" fmla="*/ 1858 h 10000"/>
                <a:gd name="connsiteX11" fmla="*/ 7725 w 10000"/>
                <a:gd name="connsiteY11" fmla="*/ 0 h 10000"/>
                <a:gd name="connsiteX0" fmla="*/ 7725 w 10000"/>
                <a:gd name="connsiteY0" fmla="*/ 0 h 10000"/>
                <a:gd name="connsiteX1" fmla="*/ 7725 w 10000"/>
                <a:gd name="connsiteY1" fmla="*/ 703 h 10000"/>
                <a:gd name="connsiteX2" fmla="*/ 219 w 10000"/>
                <a:gd name="connsiteY2" fmla="*/ 8075 h 10000"/>
                <a:gd name="connsiteX3" fmla="*/ 1247 w 10000"/>
                <a:gd name="connsiteY3" fmla="*/ 10000 h 10000"/>
                <a:gd name="connsiteX4" fmla="*/ 3477 w 10000"/>
                <a:gd name="connsiteY4" fmla="*/ 8751 h 10000"/>
                <a:gd name="connsiteX5" fmla="*/ 3346 w 10000"/>
                <a:gd name="connsiteY5" fmla="*/ 8591 h 10000"/>
                <a:gd name="connsiteX6" fmla="*/ 2747 w 10000"/>
                <a:gd name="connsiteY6" fmla="*/ 6697 h 10000"/>
                <a:gd name="connsiteX7" fmla="*/ 7725 w 10000"/>
                <a:gd name="connsiteY7" fmla="*/ 2787 h 10000"/>
                <a:gd name="connsiteX8" fmla="*/ 7725 w 10000"/>
                <a:gd name="connsiteY8" fmla="*/ 3591 h 10000"/>
                <a:gd name="connsiteX9" fmla="*/ 10000 w 10000"/>
                <a:gd name="connsiteY9" fmla="*/ 1858 h 10000"/>
                <a:gd name="connsiteX10" fmla="*/ 7725 w 10000"/>
                <a:gd name="connsiteY10" fmla="*/ 0 h 10000"/>
                <a:gd name="connsiteX0" fmla="*/ 7725 w 10000"/>
                <a:gd name="connsiteY0" fmla="*/ 0 h 10000"/>
                <a:gd name="connsiteX1" fmla="*/ 7725 w 10000"/>
                <a:gd name="connsiteY1" fmla="*/ 703 h 10000"/>
                <a:gd name="connsiteX2" fmla="*/ 219 w 10000"/>
                <a:gd name="connsiteY2" fmla="*/ 8075 h 10000"/>
                <a:gd name="connsiteX3" fmla="*/ 1247 w 10000"/>
                <a:gd name="connsiteY3" fmla="*/ 10000 h 10000"/>
                <a:gd name="connsiteX4" fmla="*/ 3477 w 10000"/>
                <a:gd name="connsiteY4" fmla="*/ 8751 h 10000"/>
                <a:gd name="connsiteX5" fmla="*/ 2747 w 10000"/>
                <a:gd name="connsiteY5" fmla="*/ 6697 h 10000"/>
                <a:gd name="connsiteX6" fmla="*/ 7725 w 10000"/>
                <a:gd name="connsiteY6" fmla="*/ 2787 h 10000"/>
                <a:gd name="connsiteX7" fmla="*/ 7725 w 10000"/>
                <a:gd name="connsiteY7" fmla="*/ 3591 h 10000"/>
                <a:gd name="connsiteX8" fmla="*/ 10000 w 10000"/>
                <a:gd name="connsiteY8" fmla="*/ 1858 h 10000"/>
                <a:gd name="connsiteX9" fmla="*/ 7725 w 10000"/>
                <a:gd name="connsiteY9" fmla="*/ 0 h 10000"/>
                <a:gd name="connsiteX0" fmla="*/ 7725 w 10000"/>
                <a:gd name="connsiteY0" fmla="*/ 0 h 10000"/>
                <a:gd name="connsiteX1" fmla="*/ 7725 w 10000"/>
                <a:gd name="connsiteY1" fmla="*/ 703 h 10000"/>
                <a:gd name="connsiteX2" fmla="*/ 219 w 10000"/>
                <a:gd name="connsiteY2" fmla="*/ 8075 h 10000"/>
                <a:gd name="connsiteX3" fmla="*/ 1247 w 10000"/>
                <a:gd name="connsiteY3" fmla="*/ 10000 h 10000"/>
                <a:gd name="connsiteX4" fmla="*/ 3477 w 10000"/>
                <a:gd name="connsiteY4" fmla="*/ 8751 h 10000"/>
                <a:gd name="connsiteX5" fmla="*/ 2747 w 10000"/>
                <a:gd name="connsiteY5" fmla="*/ 6697 h 10000"/>
                <a:gd name="connsiteX6" fmla="*/ 7725 w 10000"/>
                <a:gd name="connsiteY6" fmla="*/ 2787 h 10000"/>
                <a:gd name="connsiteX7" fmla="*/ 7725 w 10000"/>
                <a:gd name="connsiteY7" fmla="*/ 3591 h 10000"/>
                <a:gd name="connsiteX8" fmla="*/ 10000 w 10000"/>
                <a:gd name="connsiteY8" fmla="*/ 1858 h 10000"/>
                <a:gd name="connsiteX9" fmla="*/ 7725 w 10000"/>
                <a:gd name="connsiteY9" fmla="*/ 0 h 10000"/>
                <a:gd name="connsiteX0" fmla="*/ 7725 w 10000"/>
                <a:gd name="connsiteY0" fmla="*/ 0 h 10000"/>
                <a:gd name="connsiteX1" fmla="*/ 7725 w 10000"/>
                <a:gd name="connsiteY1" fmla="*/ 703 h 10000"/>
                <a:gd name="connsiteX2" fmla="*/ 219 w 10000"/>
                <a:gd name="connsiteY2" fmla="*/ 8075 h 10000"/>
                <a:gd name="connsiteX3" fmla="*/ 1247 w 10000"/>
                <a:gd name="connsiteY3" fmla="*/ 10000 h 10000"/>
                <a:gd name="connsiteX4" fmla="*/ 3477 w 10000"/>
                <a:gd name="connsiteY4" fmla="*/ 8751 h 10000"/>
                <a:gd name="connsiteX5" fmla="*/ 2747 w 10000"/>
                <a:gd name="connsiteY5" fmla="*/ 6697 h 10000"/>
                <a:gd name="connsiteX6" fmla="*/ 7725 w 10000"/>
                <a:gd name="connsiteY6" fmla="*/ 2787 h 10000"/>
                <a:gd name="connsiteX7" fmla="*/ 7725 w 10000"/>
                <a:gd name="connsiteY7" fmla="*/ 3591 h 10000"/>
                <a:gd name="connsiteX8" fmla="*/ 10000 w 10000"/>
                <a:gd name="connsiteY8" fmla="*/ 1858 h 10000"/>
                <a:gd name="connsiteX9" fmla="*/ 7725 w 10000"/>
                <a:gd name="connsiteY9" fmla="*/ 0 h 10000"/>
                <a:gd name="connsiteX0" fmla="*/ 7725 w 10000"/>
                <a:gd name="connsiteY0" fmla="*/ 0 h 10000"/>
                <a:gd name="connsiteX1" fmla="*/ 7725 w 10000"/>
                <a:gd name="connsiteY1" fmla="*/ 703 h 10000"/>
                <a:gd name="connsiteX2" fmla="*/ 219 w 10000"/>
                <a:gd name="connsiteY2" fmla="*/ 8075 h 10000"/>
                <a:gd name="connsiteX3" fmla="*/ 1247 w 10000"/>
                <a:gd name="connsiteY3" fmla="*/ 10000 h 10000"/>
                <a:gd name="connsiteX4" fmla="*/ 3477 w 10000"/>
                <a:gd name="connsiteY4" fmla="*/ 8751 h 10000"/>
                <a:gd name="connsiteX5" fmla="*/ 2747 w 10000"/>
                <a:gd name="connsiteY5" fmla="*/ 6697 h 10000"/>
                <a:gd name="connsiteX6" fmla="*/ 7725 w 10000"/>
                <a:gd name="connsiteY6" fmla="*/ 2787 h 10000"/>
                <a:gd name="connsiteX7" fmla="*/ 7725 w 10000"/>
                <a:gd name="connsiteY7" fmla="*/ 3591 h 10000"/>
                <a:gd name="connsiteX8" fmla="*/ 10000 w 10000"/>
                <a:gd name="connsiteY8" fmla="*/ 1858 h 10000"/>
                <a:gd name="connsiteX9" fmla="*/ 7725 w 10000"/>
                <a:gd name="connsiteY9" fmla="*/ 0 h 10000"/>
                <a:gd name="connsiteX0" fmla="*/ 7725 w 10000"/>
                <a:gd name="connsiteY0" fmla="*/ 0 h 10000"/>
                <a:gd name="connsiteX1" fmla="*/ 7725 w 10000"/>
                <a:gd name="connsiteY1" fmla="*/ 703 h 10000"/>
                <a:gd name="connsiteX2" fmla="*/ 219 w 10000"/>
                <a:gd name="connsiteY2" fmla="*/ 8075 h 10000"/>
                <a:gd name="connsiteX3" fmla="*/ 1247 w 10000"/>
                <a:gd name="connsiteY3" fmla="*/ 10000 h 10000"/>
                <a:gd name="connsiteX4" fmla="*/ 3477 w 10000"/>
                <a:gd name="connsiteY4" fmla="*/ 8751 h 10000"/>
                <a:gd name="connsiteX5" fmla="*/ 2747 w 10000"/>
                <a:gd name="connsiteY5" fmla="*/ 6697 h 10000"/>
                <a:gd name="connsiteX6" fmla="*/ 7725 w 10000"/>
                <a:gd name="connsiteY6" fmla="*/ 2787 h 10000"/>
                <a:gd name="connsiteX7" fmla="*/ 7725 w 10000"/>
                <a:gd name="connsiteY7" fmla="*/ 3591 h 10000"/>
                <a:gd name="connsiteX8" fmla="*/ 10000 w 10000"/>
                <a:gd name="connsiteY8" fmla="*/ 1858 h 10000"/>
                <a:gd name="connsiteX9" fmla="*/ 7725 w 10000"/>
                <a:gd name="connsiteY9" fmla="*/ 0 h 10000"/>
                <a:gd name="connsiteX0" fmla="*/ 7725 w 10000"/>
                <a:gd name="connsiteY0" fmla="*/ 0 h 10000"/>
                <a:gd name="connsiteX1" fmla="*/ 7725 w 10000"/>
                <a:gd name="connsiteY1" fmla="*/ 703 h 10000"/>
                <a:gd name="connsiteX2" fmla="*/ 219 w 10000"/>
                <a:gd name="connsiteY2" fmla="*/ 8075 h 10000"/>
                <a:gd name="connsiteX3" fmla="*/ 1247 w 10000"/>
                <a:gd name="connsiteY3" fmla="*/ 10000 h 10000"/>
                <a:gd name="connsiteX4" fmla="*/ 3477 w 10000"/>
                <a:gd name="connsiteY4" fmla="*/ 8751 h 10000"/>
                <a:gd name="connsiteX5" fmla="*/ 2747 w 10000"/>
                <a:gd name="connsiteY5" fmla="*/ 6697 h 10000"/>
                <a:gd name="connsiteX6" fmla="*/ 7725 w 10000"/>
                <a:gd name="connsiteY6" fmla="*/ 2787 h 10000"/>
                <a:gd name="connsiteX7" fmla="*/ 7725 w 10000"/>
                <a:gd name="connsiteY7" fmla="*/ 3591 h 10000"/>
                <a:gd name="connsiteX8" fmla="*/ 10000 w 10000"/>
                <a:gd name="connsiteY8" fmla="*/ 1858 h 10000"/>
                <a:gd name="connsiteX9" fmla="*/ 7725 w 10000"/>
                <a:gd name="connsiteY9" fmla="*/ 0 h 10000"/>
                <a:gd name="connsiteX0" fmla="*/ 7725 w 10000"/>
                <a:gd name="connsiteY0" fmla="*/ 0 h 10000"/>
                <a:gd name="connsiteX1" fmla="*/ 7725 w 10000"/>
                <a:gd name="connsiteY1" fmla="*/ 703 h 10000"/>
                <a:gd name="connsiteX2" fmla="*/ 219 w 10000"/>
                <a:gd name="connsiteY2" fmla="*/ 8075 h 10000"/>
                <a:gd name="connsiteX3" fmla="*/ 1247 w 10000"/>
                <a:gd name="connsiteY3" fmla="*/ 10000 h 10000"/>
                <a:gd name="connsiteX4" fmla="*/ 3477 w 10000"/>
                <a:gd name="connsiteY4" fmla="*/ 8751 h 10000"/>
                <a:gd name="connsiteX5" fmla="*/ 2747 w 10000"/>
                <a:gd name="connsiteY5" fmla="*/ 6697 h 10000"/>
                <a:gd name="connsiteX6" fmla="*/ 7725 w 10000"/>
                <a:gd name="connsiteY6" fmla="*/ 2787 h 10000"/>
                <a:gd name="connsiteX7" fmla="*/ 7725 w 10000"/>
                <a:gd name="connsiteY7" fmla="*/ 3591 h 10000"/>
                <a:gd name="connsiteX8" fmla="*/ 10000 w 10000"/>
                <a:gd name="connsiteY8" fmla="*/ 1858 h 10000"/>
                <a:gd name="connsiteX9" fmla="*/ 7725 w 10000"/>
                <a:gd name="connsiteY9" fmla="*/ 0 h 10000"/>
                <a:gd name="connsiteX0" fmla="*/ 7725 w 10000"/>
                <a:gd name="connsiteY0" fmla="*/ 0 h 10000"/>
                <a:gd name="connsiteX1" fmla="*/ 7725 w 10000"/>
                <a:gd name="connsiteY1" fmla="*/ 703 h 10000"/>
                <a:gd name="connsiteX2" fmla="*/ 219 w 10000"/>
                <a:gd name="connsiteY2" fmla="*/ 8075 h 10000"/>
                <a:gd name="connsiteX3" fmla="*/ 1247 w 10000"/>
                <a:gd name="connsiteY3" fmla="*/ 10000 h 10000"/>
                <a:gd name="connsiteX4" fmla="*/ 3477 w 10000"/>
                <a:gd name="connsiteY4" fmla="*/ 8751 h 10000"/>
                <a:gd name="connsiteX5" fmla="*/ 2747 w 10000"/>
                <a:gd name="connsiteY5" fmla="*/ 6697 h 10000"/>
                <a:gd name="connsiteX6" fmla="*/ 7725 w 10000"/>
                <a:gd name="connsiteY6" fmla="*/ 2787 h 10000"/>
                <a:gd name="connsiteX7" fmla="*/ 7725 w 10000"/>
                <a:gd name="connsiteY7" fmla="*/ 3591 h 10000"/>
                <a:gd name="connsiteX8" fmla="*/ 10000 w 10000"/>
                <a:gd name="connsiteY8" fmla="*/ 1858 h 10000"/>
                <a:gd name="connsiteX9" fmla="*/ 7725 w 10000"/>
                <a:gd name="connsiteY9"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extrusionOk="0">
                  <a:moveTo>
                    <a:pt x="7725" y="0"/>
                  </a:moveTo>
                  <a:lnTo>
                    <a:pt x="7725" y="703"/>
                  </a:lnTo>
                  <a:cubicBezTo>
                    <a:pt x="2662" y="832"/>
                    <a:pt x="-943" y="4392"/>
                    <a:pt x="219" y="8075"/>
                  </a:cubicBezTo>
                  <a:cubicBezTo>
                    <a:pt x="508" y="8865"/>
                    <a:pt x="751" y="9345"/>
                    <a:pt x="1247" y="10000"/>
                  </a:cubicBezTo>
                  <a:lnTo>
                    <a:pt x="3477" y="8751"/>
                  </a:lnTo>
                  <a:cubicBezTo>
                    <a:pt x="2861" y="7780"/>
                    <a:pt x="2764" y="6914"/>
                    <a:pt x="2747" y="6697"/>
                  </a:cubicBezTo>
                  <a:cubicBezTo>
                    <a:pt x="2747" y="4614"/>
                    <a:pt x="4937" y="2884"/>
                    <a:pt x="7725" y="2787"/>
                  </a:cubicBezTo>
                  <a:lnTo>
                    <a:pt x="7725" y="3591"/>
                  </a:lnTo>
                  <a:lnTo>
                    <a:pt x="10000" y="1858"/>
                  </a:lnTo>
                  <a:lnTo>
                    <a:pt x="7725" y="0"/>
                  </a:lnTo>
                  <a:close/>
                </a:path>
              </a:pathLst>
            </a:custGeom>
            <a:solidFill>
              <a:schemeClr val="tx1">
                <a:lumMod val="75000"/>
                <a:lumOff val="25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DM Sans 14pt" pitchFamily="2" charset="0"/>
              </a:endParaRPr>
            </a:p>
          </p:txBody>
        </p:sp>
        <p:sp>
          <p:nvSpPr>
            <p:cNvPr id="10" name="Google Shape;58;p5">
              <a:extLst>
                <a:ext uri="{FF2B5EF4-FFF2-40B4-BE49-F238E27FC236}">
                  <a16:creationId xmlns:a16="http://schemas.microsoft.com/office/drawing/2014/main" id="{E40B4607-16BD-46D3-515C-7DBFD7FF630F}"/>
                </a:ext>
              </a:extLst>
            </p:cNvPr>
            <p:cNvSpPr/>
            <p:nvPr/>
          </p:nvSpPr>
          <p:spPr>
            <a:xfrm>
              <a:off x="9761486" y="2104430"/>
              <a:ext cx="1167409" cy="1426309"/>
            </a:xfrm>
            <a:custGeom>
              <a:avLst/>
              <a:gdLst/>
              <a:ahLst/>
              <a:cxnLst/>
              <a:rect l="l" t="t" r="r" b="b"/>
              <a:pathLst>
                <a:path w="780" h="953" extrusionOk="0">
                  <a:moveTo>
                    <a:pt x="304" y="1"/>
                  </a:moveTo>
                  <a:lnTo>
                    <a:pt x="1" y="354"/>
                  </a:lnTo>
                  <a:cubicBezTo>
                    <a:pt x="181" y="506"/>
                    <a:pt x="289" y="722"/>
                    <a:pt x="311" y="953"/>
                  </a:cubicBezTo>
                  <a:lnTo>
                    <a:pt x="780" y="953"/>
                  </a:lnTo>
                  <a:cubicBezTo>
                    <a:pt x="751" y="585"/>
                    <a:pt x="585" y="239"/>
                    <a:pt x="304" y="1"/>
                  </a:cubicBezTo>
                  <a:close/>
                </a:path>
              </a:pathLst>
            </a:custGeom>
            <a:solidFill>
              <a:schemeClr val="bg1">
                <a:lumMod val="85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DM Sans 14pt" pitchFamily="2" charset="0"/>
              </a:endParaRPr>
            </a:p>
          </p:txBody>
        </p:sp>
        <p:sp>
          <p:nvSpPr>
            <p:cNvPr id="11" name="Google Shape;59;p5">
              <a:extLst>
                <a:ext uri="{FF2B5EF4-FFF2-40B4-BE49-F238E27FC236}">
                  <a16:creationId xmlns:a16="http://schemas.microsoft.com/office/drawing/2014/main" id="{F8D73881-6F99-92A5-3ED3-3F8BDCE42778}"/>
                </a:ext>
              </a:extLst>
            </p:cNvPr>
            <p:cNvSpPr/>
            <p:nvPr/>
          </p:nvSpPr>
          <p:spPr>
            <a:xfrm>
              <a:off x="9028114" y="3788165"/>
              <a:ext cx="1890304" cy="1891768"/>
            </a:xfrm>
            <a:custGeom>
              <a:avLst/>
              <a:gdLst/>
              <a:ahLst/>
              <a:cxnLst/>
              <a:rect l="l" t="t" r="r" b="b"/>
              <a:pathLst>
                <a:path w="1263" h="1264" extrusionOk="0">
                  <a:moveTo>
                    <a:pt x="801" y="1"/>
                  </a:moveTo>
                  <a:cubicBezTo>
                    <a:pt x="758" y="419"/>
                    <a:pt x="426" y="751"/>
                    <a:pt x="1" y="794"/>
                  </a:cubicBezTo>
                  <a:lnTo>
                    <a:pt x="1" y="1263"/>
                  </a:lnTo>
                  <a:cubicBezTo>
                    <a:pt x="679" y="1213"/>
                    <a:pt x="1219" y="679"/>
                    <a:pt x="1263" y="1"/>
                  </a:cubicBezTo>
                  <a:close/>
                </a:path>
              </a:pathLst>
            </a:custGeom>
            <a:solidFill>
              <a:schemeClr val="bg1">
                <a:lumMod val="85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DM Sans 14pt" pitchFamily="2" charset="0"/>
              </a:endParaRPr>
            </a:p>
          </p:txBody>
        </p:sp>
        <p:sp>
          <p:nvSpPr>
            <p:cNvPr id="12" name="Google Shape;60;p5">
              <a:extLst>
                <a:ext uri="{FF2B5EF4-FFF2-40B4-BE49-F238E27FC236}">
                  <a16:creationId xmlns:a16="http://schemas.microsoft.com/office/drawing/2014/main" id="{60C7E818-8E10-7626-F3CE-1A136A687C4C}"/>
                </a:ext>
              </a:extLst>
            </p:cNvPr>
            <p:cNvSpPr/>
            <p:nvPr/>
          </p:nvSpPr>
          <p:spPr>
            <a:xfrm>
              <a:off x="7365305" y="4533497"/>
              <a:ext cx="1415857" cy="1134462"/>
            </a:xfrm>
            <a:custGeom>
              <a:avLst/>
              <a:gdLst/>
              <a:ahLst/>
              <a:cxnLst/>
              <a:rect l="l" t="t" r="r" b="b"/>
              <a:pathLst>
                <a:path w="946" h="758" extrusionOk="0">
                  <a:moveTo>
                    <a:pt x="376" y="1"/>
                  </a:moveTo>
                  <a:lnTo>
                    <a:pt x="1" y="282"/>
                  </a:lnTo>
                  <a:cubicBezTo>
                    <a:pt x="239" y="563"/>
                    <a:pt x="578" y="736"/>
                    <a:pt x="946" y="758"/>
                  </a:cubicBezTo>
                  <a:lnTo>
                    <a:pt x="946" y="289"/>
                  </a:lnTo>
                  <a:cubicBezTo>
                    <a:pt x="722" y="267"/>
                    <a:pt x="520" y="166"/>
                    <a:pt x="376" y="1"/>
                  </a:cubicBezTo>
                  <a:close/>
                </a:path>
              </a:pathLst>
            </a:custGeom>
            <a:solidFill>
              <a:schemeClr val="bg1">
                <a:lumMod val="85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DM Sans 14pt" pitchFamily="2" charset="0"/>
              </a:endParaRPr>
            </a:p>
          </p:txBody>
        </p:sp>
        <p:sp>
          <p:nvSpPr>
            <p:cNvPr id="13" name="TextBox 12">
              <a:extLst>
                <a:ext uri="{FF2B5EF4-FFF2-40B4-BE49-F238E27FC236}">
                  <a16:creationId xmlns:a16="http://schemas.microsoft.com/office/drawing/2014/main" id="{B2875A7B-E756-7377-7680-17827309CEE1}"/>
                </a:ext>
              </a:extLst>
            </p:cNvPr>
            <p:cNvSpPr txBox="1"/>
            <p:nvPr/>
          </p:nvSpPr>
          <p:spPr>
            <a:xfrm>
              <a:off x="8163758" y="3478976"/>
              <a:ext cx="1538608" cy="541687"/>
            </a:xfrm>
            <a:prstGeom prst="rect">
              <a:avLst/>
            </a:prstGeom>
            <a:noFill/>
          </p:spPr>
          <p:txBody>
            <a:bodyPr wrap="square" rtlCol="0">
              <a:spAutoFit/>
            </a:bodyPr>
            <a:lstStyle/>
            <a:p>
              <a:pPr algn="ctr"/>
              <a:r>
                <a:rPr lang="en-US" sz="1300" dirty="0">
                  <a:latin typeface="DM Sans" pitchFamily="2" charset="0"/>
                </a:rPr>
                <a:t>Some Facts</a:t>
              </a:r>
            </a:p>
            <a:p>
              <a:pPr algn="ctr"/>
              <a:r>
                <a:rPr lang="en-US" sz="1300" dirty="0">
                  <a:latin typeface="DM Sans" pitchFamily="2" charset="0"/>
                </a:rPr>
                <a:t>Design</a:t>
              </a:r>
            </a:p>
          </p:txBody>
        </p:sp>
        <p:sp>
          <p:nvSpPr>
            <p:cNvPr id="14" name="TextBox 13">
              <a:extLst>
                <a:ext uri="{FF2B5EF4-FFF2-40B4-BE49-F238E27FC236}">
                  <a16:creationId xmlns:a16="http://schemas.microsoft.com/office/drawing/2014/main" id="{14DDC80D-342B-9ED5-500E-590031214450}"/>
                </a:ext>
              </a:extLst>
            </p:cNvPr>
            <p:cNvSpPr txBox="1"/>
            <p:nvPr/>
          </p:nvSpPr>
          <p:spPr>
            <a:xfrm rot="6300000" flipH="1">
              <a:off x="6928830" y="2915949"/>
              <a:ext cx="830398" cy="307777"/>
            </a:xfrm>
            <a:prstGeom prst="rect">
              <a:avLst/>
            </a:prstGeom>
            <a:noFill/>
          </p:spPr>
          <p:txBody>
            <a:bodyPr wrap="square" rtlCol="0">
              <a:spAutoFit/>
            </a:bodyPr>
            <a:lstStyle/>
            <a:p>
              <a:pPr algn="ctr"/>
              <a:r>
                <a:rPr lang="en-US" sz="1200" dirty="0">
                  <a:solidFill>
                    <a:schemeClr val="bg1"/>
                  </a:solidFill>
                  <a:latin typeface="DM Sans" pitchFamily="2" charset="0"/>
                </a:rPr>
                <a:t>50%</a:t>
              </a:r>
            </a:p>
          </p:txBody>
        </p:sp>
        <p:sp>
          <p:nvSpPr>
            <p:cNvPr id="15" name="TextBox 14">
              <a:extLst>
                <a:ext uri="{FF2B5EF4-FFF2-40B4-BE49-F238E27FC236}">
                  <a16:creationId xmlns:a16="http://schemas.microsoft.com/office/drawing/2014/main" id="{C526BF1A-C27C-2288-0F40-6FDC22589253}"/>
                </a:ext>
              </a:extLst>
            </p:cNvPr>
            <p:cNvSpPr txBox="1"/>
            <p:nvPr/>
          </p:nvSpPr>
          <p:spPr>
            <a:xfrm rot="1595234" flipH="1">
              <a:off x="7759245" y="4992072"/>
              <a:ext cx="830398" cy="307777"/>
            </a:xfrm>
            <a:prstGeom prst="rect">
              <a:avLst/>
            </a:prstGeom>
            <a:noFill/>
          </p:spPr>
          <p:txBody>
            <a:bodyPr wrap="square" rtlCol="0">
              <a:spAutoFit/>
            </a:bodyPr>
            <a:lstStyle/>
            <a:p>
              <a:pPr algn="ctr"/>
              <a:r>
                <a:rPr lang="en-US" sz="1200" dirty="0">
                  <a:latin typeface="DM Sans" pitchFamily="2" charset="0"/>
                </a:rPr>
                <a:t>20%</a:t>
              </a:r>
            </a:p>
          </p:txBody>
        </p:sp>
        <p:sp>
          <p:nvSpPr>
            <p:cNvPr id="16" name="TextBox 15">
              <a:extLst>
                <a:ext uri="{FF2B5EF4-FFF2-40B4-BE49-F238E27FC236}">
                  <a16:creationId xmlns:a16="http://schemas.microsoft.com/office/drawing/2014/main" id="{8C9E7CF1-5B0A-49F6-173B-497F1B192B99}"/>
                </a:ext>
              </a:extLst>
            </p:cNvPr>
            <p:cNvSpPr txBox="1"/>
            <p:nvPr/>
          </p:nvSpPr>
          <p:spPr>
            <a:xfrm rot="19198339" flipH="1">
              <a:off x="9635319" y="4709484"/>
              <a:ext cx="830398" cy="307777"/>
            </a:xfrm>
            <a:prstGeom prst="rect">
              <a:avLst/>
            </a:prstGeom>
            <a:noFill/>
          </p:spPr>
          <p:txBody>
            <a:bodyPr wrap="square" rtlCol="0">
              <a:spAutoFit/>
            </a:bodyPr>
            <a:lstStyle/>
            <a:p>
              <a:pPr algn="ctr"/>
              <a:r>
                <a:rPr lang="en-US" sz="1200" dirty="0">
                  <a:latin typeface="DM Sans" pitchFamily="2" charset="0"/>
                </a:rPr>
                <a:t>40%</a:t>
              </a:r>
            </a:p>
          </p:txBody>
        </p:sp>
        <p:sp>
          <p:nvSpPr>
            <p:cNvPr id="17" name="TextBox 16">
              <a:extLst>
                <a:ext uri="{FF2B5EF4-FFF2-40B4-BE49-F238E27FC236}">
                  <a16:creationId xmlns:a16="http://schemas.microsoft.com/office/drawing/2014/main" id="{3238782F-6926-7E9F-6AFB-EEE4D66CB97E}"/>
                </a:ext>
              </a:extLst>
            </p:cNvPr>
            <p:cNvSpPr txBox="1"/>
            <p:nvPr/>
          </p:nvSpPr>
          <p:spPr>
            <a:xfrm rot="14604947" flipH="1">
              <a:off x="10006761" y="2753507"/>
              <a:ext cx="830398" cy="307777"/>
            </a:xfrm>
            <a:prstGeom prst="rect">
              <a:avLst/>
            </a:prstGeom>
            <a:noFill/>
          </p:spPr>
          <p:txBody>
            <a:bodyPr wrap="square" rtlCol="0">
              <a:spAutoFit/>
            </a:bodyPr>
            <a:lstStyle/>
            <a:p>
              <a:pPr algn="ctr"/>
              <a:r>
                <a:rPr lang="en-US" sz="1200" dirty="0">
                  <a:latin typeface="DM Sans" pitchFamily="2" charset="0"/>
                </a:rPr>
                <a:t>25%</a:t>
              </a:r>
            </a:p>
          </p:txBody>
        </p:sp>
      </p:grpSp>
      <p:sp>
        <p:nvSpPr>
          <p:cNvPr id="18" name="TextBox 17">
            <a:extLst>
              <a:ext uri="{FF2B5EF4-FFF2-40B4-BE49-F238E27FC236}">
                <a16:creationId xmlns:a16="http://schemas.microsoft.com/office/drawing/2014/main" id="{12735E8A-52AD-A695-F4E1-7782995C9E89}"/>
              </a:ext>
            </a:extLst>
          </p:cNvPr>
          <p:cNvSpPr txBox="1"/>
          <p:nvPr/>
        </p:nvSpPr>
        <p:spPr>
          <a:xfrm>
            <a:off x="1572992" y="2255891"/>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19" name="Straight Connector 18">
            <a:extLst>
              <a:ext uri="{FF2B5EF4-FFF2-40B4-BE49-F238E27FC236}">
                <a16:creationId xmlns:a16="http://schemas.microsoft.com/office/drawing/2014/main" id="{DE1F7211-D752-AD93-47E4-8B7E948CB53C}"/>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F7B6A3BA-FCD3-2EE9-FFC3-BEB425762708}"/>
              </a:ext>
            </a:extLst>
          </p:cNvPr>
          <p:cNvSpPr txBox="1"/>
          <p:nvPr/>
        </p:nvSpPr>
        <p:spPr>
          <a:xfrm>
            <a:off x="1465942" y="2684817"/>
            <a:ext cx="3372757"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Some Facts</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Design</a:t>
            </a:r>
          </a:p>
        </p:txBody>
      </p:sp>
      <p:sp>
        <p:nvSpPr>
          <p:cNvPr id="21" name="Rectangle 20">
            <a:extLst>
              <a:ext uri="{FF2B5EF4-FFF2-40B4-BE49-F238E27FC236}">
                <a16:creationId xmlns:a16="http://schemas.microsoft.com/office/drawing/2014/main" id="{A5B72018-89BF-9576-E362-AE90D82389C4}"/>
              </a:ext>
            </a:extLst>
          </p:cNvPr>
          <p:cNvSpPr/>
          <p:nvPr/>
        </p:nvSpPr>
        <p:spPr>
          <a:xfrm>
            <a:off x="1465943" y="3836899"/>
            <a:ext cx="3512457"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my entire soul, like these sweet mornings of spring which I enjoy with my whole heart. I am wonderful serenity has taken of spring which I enjoy with.</a:t>
            </a:r>
          </a:p>
        </p:txBody>
      </p:sp>
    </p:spTree>
    <p:extLst>
      <p:ext uri="{BB962C8B-B14F-4D97-AF65-F5344CB8AC3E}">
        <p14:creationId xmlns:p14="http://schemas.microsoft.com/office/powerpoint/2010/main" val="38558437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48D7FB6-A421-9E19-28A1-22F632F26368}"/>
              </a:ext>
            </a:extLst>
          </p:cNvPr>
          <p:cNvSpPr>
            <a:spLocks noGrp="1"/>
          </p:cNvSpPr>
          <p:nvPr>
            <p:ph type="pic" sz="quarter" idx="12"/>
          </p:nvPr>
        </p:nvSpPr>
        <p:spPr/>
      </p:sp>
      <p:sp>
        <p:nvSpPr>
          <p:cNvPr id="51" name="Rectangle 2">
            <a:extLst>
              <a:ext uri="{FF2B5EF4-FFF2-40B4-BE49-F238E27FC236}">
                <a16:creationId xmlns:a16="http://schemas.microsoft.com/office/drawing/2014/main" id="{8E6C8E94-C16F-4D33-5233-18AEAE3D8BB5}"/>
              </a:ext>
            </a:extLst>
          </p:cNvPr>
          <p:cNvSpPr/>
          <p:nvPr/>
        </p:nvSpPr>
        <p:spPr>
          <a:xfrm>
            <a:off x="4838699" y="0"/>
            <a:ext cx="7353302" cy="6861162"/>
          </a:xfrm>
          <a:custGeom>
            <a:avLst/>
            <a:gdLst>
              <a:gd name="connsiteX0" fmla="*/ 0 w 4700320"/>
              <a:gd name="connsiteY0" fmla="*/ 0 h 6857999"/>
              <a:gd name="connsiteX1" fmla="*/ 4700320 w 4700320"/>
              <a:gd name="connsiteY1" fmla="*/ 0 h 6857999"/>
              <a:gd name="connsiteX2" fmla="*/ 4700320 w 4700320"/>
              <a:gd name="connsiteY2" fmla="*/ 6857999 h 6857999"/>
              <a:gd name="connsiteX3" fmla="*/ 0 w 4700320"/>
              <a:gd name="connsiteY3" fmla="*/ 6857999 h 6857999"/>
              <a:gd name="connsiteX4" fmla="*/ 0 w 4700320"/>
              <a:gd name="connsiteY4" fmla="*/ 0 h 6857999"/>
              <a:gd name="connsiteX0" fmla="*/ 2486526 w 7186846"/>
              <a:gd name="connsiteY0" fmla="*/ 0 h 6874041"/>
              <a:gd name="connsiteX1" fmla="*/ 7186846 w 7186846"/>
              <a:gd name="connsiteY1" fmla="*/ 0 h 6874041"/>
              <a:gd name="connsiteX2" fmla="*/ 7186846 w 7186846"/>
              <a:gd name="connsiteY2" fmla="*/ 6857999 h 6874041"/>
              <a:gd name="connsiteX3" fmla="*/ 0 w 7186846"/>
              <a:gd name="connsiteY3" fmla="*/ 6874041 h 6874041"/>
              <a:gd name="connsiteX4" fmla="*/ 2486526 w 7186846"/>
              <a:gd name="connsiteY4" fmla="*/ 0 h 6874041"/>
              <a:gd name="connsiteX0" fmla="*/ 2467207 w 7167527"/>
              <a:gd name="connsiteY0" fmla="*/ 0 h 6861162"/>
              <a:gd name="connsiteX1" fmla="*/ 7167527 w 7167527"/>
              <a:gd name="connsiteY1" fmla="*/ 0 h 6861162"/>
              <a:gd name="connsiteX2" fmla="*/ 7167527 w 7167527"/>
              <a:gd name="connsiteY2" fmla="*/ 6857999 h 6861162"/>
              <a:gd name="connsiteX3" fmla="*/ 0 w 7167527"/>
              <a:gd name="connsiteY3" fmla="*/ 6861162 h 6861162"/>
              <a:gd name="connsiteX4" fmla="*/ 2467207 w 7167527"/>
              <a:gd name="connsiteY4" fmla="*/ 0 h 6861162"/>
              <a:gd name="connsiteX0" fmla="*/ 2473647 w 7173967"/>
              <a:gd name="connsiteY0" fmla="*/ 0 h 6861162"/>
              <a:gd name="connsiteX1" fmla="*/ 7173967 w 7173967"/>
              <a:gd name="connsiteY1" fmla="*/ 0 h 6861162"/>
              <a:gd name="connsiteX2" fmla="*/ 7173967 w 7173967"/>
              <a:gd name="connsiteY2" fmla="*/ 6857999 h 6861162"/>
              <a:gd name="connsiteX3" fmla="*/ 0 w 7173967"/>
              <a:gd name="connsiteY3" fmla="*/ 6861162 h 6861162"/>
              <a:gd name="connsiteX4" fmla="*/ 2473647 w 7173967"/>
              <a:gd name="connsiteY4" fmla="*/ 0 h 68611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3967" h="6861162">
                <a:moveTo>
                  <a:pt x="2473647" y="0"/>
                </a:moveTo>
                <a:lnTo>
                  <a:pt x="7173967" y="0"/>
                </a:lnTo>
                <a:lnTo>
                  <a:pt x="7173967" y="6857999"/>
                </a:lnTo>
                <a:lnTo>
                  <a:pt x="0" y="6861162"/>
                </a:lnTo>
                <a:lnTo>
                  <a:pt x="2473647" y="0"/>
                </a:lnTo>
                <a:close/>
              </a:path>
            </a:pathLst>
          </a:custGeom>
          <a:solidFill>
            <a:schemeClr val="tx1">
              <a:lumMod val="85000"/>
              <a:lumOff val="1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4" name="Chart 63">
            <a:extLst>
              <a:ext uri="{FF2B5EF4-FFF2-40B4-BE49-F238E27FC236}">
                <a16:creationId xmlns:a16="http://schemas.microsoft.com/office/drawing/2014/main" id="{059154D6-AE4B-6A6C-1002-F566E79D62EA}"/>
              </a:ext>
            </a:extLst>
          </p:cNvPr>
          <p:cNvGraphicFramePr/>
          <p:nvPr>
            <p:extLst>
              <p:ext uri="{D42A27DB-BD31-4B8C-83A1-F6EECF244321}">
                <p14:modId xmlns:p14="http://schemas.microsoft.com/office/powerpoint/2010/main" val="3663170104"/>
              </p:ext>
            </p:extLst>
          </p:nvPr>
        </p:nvGraphicFramePr>
        <p:xfrm>
          <a:off x="7842115" y="2433092"/>
          <a:ext cx="2619834" cy="2257952"/>
        </p:xfrm>
        <a:graphic>
          <a:graphicData uri="http://schemas.openxmlformats.org/drawingml/2006/chart">
            <c:chart xmlns:c="http://schemas.openxmlformats.org/drawingml/2006/chart" xmlns:r="http://schemas.openxmlformats.org/officeDocument/2006/relationships" r:id="rId2"/>
          </a:graphicData>
        </a:graphic>
      </p:graphicFrame>
      <p:sp>
        <p:nvSpPr>
          <p:cNvPr id="65" name="TextBox 64">
            <a:extLst>
              <a:ext uri="{FF2B5EF4-FFF2-40B4-BE49-F238E27FC236}">
                <a16:creationId xmlns:a16="http://schemas.microsoft.com/office/drawing/2014/main" id="{AA37E954-E621-B808-D8A2-22B90CD47589}"/>
              </a:ext>
            </a:extLst>
          </p:cNvPr>
          <p:cNvSpPr txBox="1"/>
          <p:nvPr/>
        </p:nvSpPr>
        <p:spPr>
          <a:xfrm>
            <a:off x="8292787" y="3256488"/>
            <a:ext cx="1718490" cy="605294"/>
          </a:xfrm>
          <a:prstGeom prst="rect">
            <a:avLst/>
          </a:prstGeom>
          <a:noFill/>
        </p:spPr>
        <p:txBody>
          <a:bodyPr wrap="square" rtlCol="0">
            <a:spAutoFit/>
          </a:bodyPr>
          <a:lstStyle/>
          <a:p>
            <a:pPr algn="ctr">
              <a:lnSpc>
                <a:spcPts val="4000"/>
              </a:lnSpc>
            </a:pPr>
            <a:r>
              <a:rPr lang="en-US" sz="3300" i="0" dirty="0">
                <a:solidFill>
                  <a:schemeClr val="bg1"/>
                </a:solidFill>
                <a:effectLst/>
                <a:latin typeface="Poppins" panose="00000500000000000000" pitchFamily="2" charset="0"/>
                <a:ea typeface="Roboto medium" panose="02000000000000000000" pitchFamily="2" charset="0"/>
                <a:cs typeface="Poppins" panose="00000500000000000000" pitchFamily="2" charset="0"/>
              </a:rPr>
              <a:t>60%</a:t>
            </a:r>
          </a:p>
        </p:txBody>
      </p:sp>
      <p:sp>
        <p:nvSpPr>
          <p:cNvPr id="66" name="TextBox 65">
            <a:extLst>
              <a:ext uri="{FF2B5EF4-FFF2-40B4-BE49-F238E27FC236}">
                <a16:creationId xmlns:a16="http://schemas.microsoft.com/office/drawing/2014/main" id="{EE16BA12-80BA-5599-2C2D-B9CF84724EB8}"/>
              </a:ext>
            </a:extLst>
          </p:cNvPr>
          <p:cNvSpPr txBox="1"/>
          <p:nvPr/>
        </p:nvSpPr>
        <p:spPr>
          <a:xfrm>
            <a:off x="7997852" y="1926103"/>
            <a:ext cx="2308360" cy="338554"/>
          </a:xfrm>
          <a:prstGeom prst="rect">
            <a:avLst/>
          </a:prstGeom>
          <a:noFill/>
        </p:spPr>
        <p:txBody>
          <a:bodyPr wrap="square" rtlCol="0">
            <a:spAutoFit/>
          </a:bodyPr>
          <a:lstStyle/>
          <a:p>
            <a:pPr algn="ctr"/>
            <a:r>
              <a:rPr lang="en-US" sz="1600" i="0" spc="600" dirty="0">
                <a:solidFill>
                  <a:schemeClr val="bg1"/>
                </a:solidFill>
                <a:effectLst/>
                <a:latin typeface="DM Sans" pitchFamily="2" charset="0"/>
                <a:ea typeface="Roboto medium" panose="02000000000000000000" pitchFamily="2" charset="0"/>
                <a:cs typeface="Roboto medium" panose="02000000000000000000" pitchFamily="2" charset="0"/>
              </a:rPr>
              <a:t>MARKETING</a:t>
            </a:r>
          </a:p>
        </p:txBody>
      </p:sp>
      <p:sp>
        <p:nvSpPr>
          <p:cNvPr id="74" name="TextBox 73">
            <a:extLst>
              <a:ext uri="{FF2B5EF4-FFF2-40B4-BE49-F238E27FC236}">
                <a16:creationId xmlns:a16="http://schemas.microsoft.com/office/drawing/2014/main" id="{72CC3E9A-8A54-9C16-E6E9-3348BA80D0B6}"/>
              </a:ext>
            </a:extLst>
          </p:cNvPr>
          <p:cNvSpPr txBox="1"/>
          <p:nvPr/>
        </p:nvSpPr>
        <p:spPr>
          <a:xfrm>
            <a:off x="1572992" y="2255891"/>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75" name="Straight Connector 74">
            <a:extLst>
              <a:ext uri="{FF2B5EF4-FFF2-40B4-BE49-F238E27FC236}">
                <a16:creationId xmlns:a16="http://schemas.microsoft.com/office/drawing/2014/main" id="{D42DE848-2B8E-6BAF-A5CB-20ECF328B352}"/>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76" name="TextBox 75">
            <a:extLst>
              <a:ext uri="{FF2B5EF4-FFF2-40B4-BE49-F238E27FC236}">
                <a16:creationId xmlns:a16="http://schemas.microsoft.com/office/drawing/2014/main" id="{C958B228-B8DB-A1A9-9E42-CB312CE362A2}"/>
              </a:ext>
            </a:extLst>
          </p:cNvPr>
          <p:cNvSpPr txBox="1"/>
          <p:nvPr/>
        </p:nvSpPr>
        <p:spPr>
          <a:xfrm>
            <a:off x="1465942" y="2684817"/>
            <a:ext cx="3372757"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Some Facts</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Design</a:t>
            </a:r>
          </a:p>
        </p:txBody>
      </p:sp>
      <p:sp>
        <p:nvSpPr>
          <p:cNvPr id="77" name="Rectangle 76">
            <a:extLst>
              <a:ext uri="{FF2B5EF4-FFF2-40B4-BE49-F238E27FC236}">
                <a16:creationId xmlns:a16="http://schemas.microsoft.com/office/drawing/2014/main" id="{D81790BE-8D53-5AAE-AB1A-CE6A075BC5DA}"/>
              </a:ext>
            </a:extLst>
          </p:cNvPr>
          <p:cNvSpPr/>
          <p:nvPr/>
        </p:nvSpPr>
        <p:spPr>
          <a:xfrm>
            <a:off x="1465943" y="3836899"/>
            <a:ext cx="3512457"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my entire soul, like these sweet mornings of spring which I enjoy with my whole heart. I am wonderful serenity has taken of spring which I enjoy with.</a:t>
            </a:r>
          </a:p>
        </p:txBody>
      </p:sp>
      <p:sp>
        <p:nvSpPr>
          <p:cNvPr id="82" name="TextBox 81">
            <a:extLst>
              <a:ext uri="{FF2B5EF4-FFF2-40B4-BE49-F238E27FC236}">
                <a16:creationId xmlns:a16="http://schemas.microsoft.com/office/drawing/2014/main" id="{36153D6B-6460-0C34-A6E0-4EDC7D85FEBB}"/>
              </a:ext>
            </a:extLst>
          </p:cNvPr>
          <p:cNvSpPr txBox="1"/>
          <p:nvPr/>
        </p:nvSpPr>
        <p:spPr>
          <a:xfrm>
            <a:off x="7429142" y="4846247"/>
            <a:ext cx="3445780" cy="528799"/>
          </a:xfrm>
          <a:prstGeom prst="rect">
            <a:avLst/>
          </a:prstGeom>
          <a:noFill/>
        </p:spPr>
        <p:txBody>
          <a:bodyPr wrap="square" rtlCol="0">
            <a:spAutoFit/>
          </a:bodyPr>
          <a:lstStyle/>
          <a:p>
            <a:pPr algn="ctr">
              <a:lnSpc>
                <a:spcPts val="1700"/>
              </a:lnSpc>
            </a:pPr>
            <a:r>
              <a:rPr lang="en-US" sz="1500" dirty="0">
                <a:solidFill>
                  <a:schemeClr val="bg1"/>
                </a:solidFill>
                <a:latin typeface="DM Sans Light" pitchFamily="2" charset="0"/>
                <a:ea typeface="Roboto" panose="02000000000000000000" pitchFamily="2" charset="0"/>
                <a:cs typeface="Arial" panose="020B0604020202020204" pitchFamily="34" charset="0"/>
              </a:rPr>
              <a:t>Have them for one. Living grass</a:t>
            </a:r>
          </a:p>
          <a:p>
            <a:pPr algn="ctr">
              <a:lnSpc>
                <a:spcPts val="1700"/>
              </a:lnSpc>
            </a:pPr>
            <a:r>
              <a:rPr lang="en-US" sz="1500" dirty="0">
                <a:solidFill>
                  <a:schemeClr val="bg1"/>
                </a:solidFill>
                <a:latin typeface="DM Sans Light" pitchFamily="2" charset="0"/>
                <a:ea typeface="Roboto" panose="02000000000000000000" pitchFamily="2" charset="0"/>
                <a:cs typeface="Arial" panose="020B0604020202020204" pitchFamily="34" charset="0"/>
              </a:rPr>
              <a:t>Creepiest to be don’t </a:t>
            </a:r>
          </a:p>
        </p:txBody>
      </p:sp>
    </p:spTree>
    <p:extLst>
      <p:ext uri="{BB962C8B-B14F-4D97-AF65-F5344CB8AC3E}">
        <p14:creationId xmlns:p14="http://schemas.microsoft.com/office/powerpoint/2010/main" val="24458428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03E94D6-1962-3499-63B1-530F992761B9}"/>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24" name="Straight Connector 23">
            <a:extLst>
              <a:ext uri="{FF2B5EF4-FFF2-40B4-BE49-F238E27FC236}">
                <a16:creationId xmlns:a16="http://schemas.microsoft.com/office/drawing/2014/main" id="{1472D2E9-DB2F-2914-DFDF-22651F485409}"/>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44F01374-A9C4-C060-0BBF-489D74C07ACB}"/>
              </a:ext>
            </a:extLst>
          </p:cNvPr>
          <p:cNvSpPr txBox="1"/>
          <p:nvPr/>
        </p:nvSpPr>
        <p:spPr>
          <a:xfrm>
            <a:off x="1465942" y="1350785"/>
            <a:ext cx="3918857"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Our</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Philosophy</a:t>
            </a:r>
          </a:p>
        </p:txBody>
      </p:sp>
      <p:sp>
        <p:nvSpPr>
          <p:cNvPr id="27" name="Rectangle: Rounded Corners 26">
            <a:extLst>
              <a:ext uri="{FF2B5EF4-FFF2-40B4-BE49-F238E27FC236}">
                <a16:creationId xmlns:a16="http://schemas.microsoft.com/office/drawing/2014/main" id="{6A3C085B-44EB-F500-8796-7CDA35C3327E}"/>
              </a:ext>
            </a:extLst>
          </p:cNvPr>
          <p:cNvSpPr/>
          <p:nvPr/>
        </p:nvSpPr>
        <p:spPr>
          <a:xfrm>
            <a:off x="6110823" y="3040613"/>
            <a:ext cx="2675445" cy="1122266"/>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8" name="TextBox 27">
            <a:extLst>
              <a:ext uri="{FF2B5EF4-FFF2-40B4-BE49-F238E27FC236}">
                <a16:creationId xmlns:a16="http://schemas.microsoft.com/office/drawing/2014/main" id="{32C440AF-F76B-9BFD-259C-878FF8EA330E}"/>
              </a:ext>
            </a:extLst>
          </p:cNvPr>
          <p:cNvSpPr txBox="1"/>
          <p:nvPr/>
        </p:nvSpPr>
        <p:spPr>
          <a:xfrm>
            <a:off x="1194156" y="3297479"/>
            <a:ext cx="1571448" cy="646331"/>
          </a:xfrm>
          <a:prstGeom prst="rect">
            <a:avLst/>
          </a:prstGeom>
          <a:noFill/>
        </p:spPr>
        <p:txBody>
          <a:bodyPr wrap="square" lIns="0" tIns="0" rIns="0" bIns="0" rtlCol="0">
            <a:spAutoFit/>
          </a:bodyPr>
          <a:lstStyle/>
          <a:p>
            <a:pPr algn="ctr"/>
            <a:r>
              <a:rPr lang="en-US" sz="4200" dirty="0">
                <a:solidFill>
                  <a:schemeClr val="tx1">
                    <a:lumMod val="85000"/>
                    <a:lumOff val="15000"/>
                  </a:schemeClr>
                </a:solidFill>
                <a:latin typeface="Poppins Light" panose="00000400000000000000" pitchFamily="2" charset="0"/>
                <a:cs typeface="Poppins Light" panose="00000400000000000000" pitchFamily="2" charset="0"/>
              </a:rPr>
              <a:t>150</a:t>
            </a:r>
          </a:p>
        </p:txBody>
      </p:sp>
      <p:sp>
        <p:nvSpPr>
          <p:cNvPr id="29" name="TextBox 28">
            <a:extLst>
              <a:ext uri="{FF2B5EF4-FFF2-40B4-BE49-F238E27FC236}">
                <a16:creationId xmlns:a16="http://schemas.microsoft.com/office/drawing/2014/main" id="{FE5D7754-18B3-D586-E6F6-CE32A5333626}"/>
              </a:ext>
            </a:extLst>
          </p:cNvPr>
          <p:cNvSpPr txBox="1"/>
          <p:nvPr/>
        </p:nvSpPr>
        <p:spPr>
          <a:xfrm>
            <a:off x="1197331" y="5337008"/>
            <a:ext cx="1571448" cy="461665"/>
          </a:xfrm>
          <a:prstGeom prst="rect">
            <a:avLst/>
          </a:prstGeom>
          <a:noFill/>
        </p:spPr>
        <p:txBody>
          <a:bodyPr wrap="square" lIns="0" tIns="0" rIns="0" bIns="0" rtlCol="0">
            <a:spAutoFit/>
          </a:bodyPr>
          <a:lstStyle/>
          <a:p>
            <a:pPr algn="ctr"/>
            <a:r>
              <a:rPr lang="en-US" sz="1500" dirty="0">
                <a:solidFill>
                  <a:schemeClr val="tx1">
                    <a:lumMod val="85000"/>
                    <a:lumOff val="15000"/>
                  </a:schemeClr>
                </a:solidFill>
                <a:latin typeface="Poppins Light" panose="00000400000000000000" pitchFamily="2" charset="0"/>
                <a:cs typeface="Poppins Light" panose="00000400000000000000" pitchFamily="2" charset="0"/>
              </a:rPr>
              <a:t>Projects</a:t>
            </a:r>
          </a:p>
          <a:p>
            <a:pPr algn="ctr"/>
            <a:r>
              <a:rPr lang="en-US" sz="1500" dirty="0">
                <a:solidFill>
                  <a:schemeClr val="tx1">
                    <a:lumMod val="85000"/>
                    <a:lumOff val="15000"/>
                  </a:schemeClr>
                </a:solidFill>
                <a:latin typeface="Poppins Light" panose="00000400000000000000" pitchFamily="2" charset="0"/>
                <a:cs typeface="Poppins Light" panose="00000400000000000000" pitchFamily="2" charset="0"/>
              </a:rPr>
              <a:t>Completed</a:t>
            </a:r>
          </a:p>
        </p:txBody>
      </p:sp>
      <p:cxnSp>
        <p:nvCxnSpPr>
          <p:cNvPr id="30" name="Straight Connector 29">
            <a:extLst>
              <a:ext uri="{FF2B5EF4-FFF2-40B4-BE49-F238E27FC236}">
                <a16:creationId xmlns:a16="http://schemas.microsoft.com/office/drawing/2014/main" id="{4B1B628E-A2FD-F4C3-E32A-B5DF3E78B992}"/>
              </a:ext>
            </a:extLst>
          </p:cNvPr>
          <p:cNvCxnSpPr/>
          <p:nvPr/>
        </p:nvCxnSpPr>
        <p:spPr>
          <a:xfrm>
            <a:off x="1979880" y="4439997"/>
            <a:ext cx="0" cy="650398"/>
          </a:xfrm>
          <a:prstGeom prst="line">
            <a:avLst/>
          </a:prstGeom>
          <a:ln w="12700">
            <a:solidFill>
              <a:schemeClr val="bg1">
                <a:lumMod val="75000"/>
              </a:schemeClr>
            </a:solidFill>
            <a:headEnd type="oval"/>
            <a:tailEnd type="arrow"/>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BAB2767C-2D7B-EF92-7D9D-91245516A4DE}"/>
              </a:ext>
            </a:extLst>
          </p:cNvPr>
          <p:cNvSpPr txBox="1"/>
          <p:nvPr/>
        </p:nvSpPr>
        <p:spPr>
          <a:xfrm>
            <a:off x="3730624" y="3297479"/>
            <a:ext cx="1571448" cy="646331"/>
          </a:xfrm>
          <a:prstGeom prst="rect">
            <a:avLst/>
          </a:prstGeom>
          <a:noFill/>
        </p:spPr>
        <p:txBody>
          <a:bodyPr wrap="square" lIns="0" tIns="0" rIns="0" bIns="0" rtlCol="0">
            <a:spAutoFit/>
          </a:bodyPr>
          <a:lstStyle/>
          <a:p>
            <a:pPr algn="ctr"/>
            <a:r>
              <a:rPr lang="en-US" sz="4200" dirty="0">
                <a:solidFill>
                  <a:schemeClr val="tx1">
                    <a:lumMod val="85000"/>
                    <a:lumOff val="15000"/>
                  </a:schemeClr>
                </a:solidFill>
                <a:latin typeface="Poppins Light" panose="00000400000000000000" pitchFamily="2" charset="0"/>
                <a:cs typeface="Poppins Light" panose="00000400000000000000" pitchFamily="2" charset="0"/>
              </a:rPr>
              <a:t>0.5K</a:t>
            </a:r>
          </a:p>
        </p:txBody>
      </p:sp>
      <p:sp>
        <p:nvSpPr>
          <p:cNvPr id="33" name="TextBox 32">
            <a:extLst>
              <a:ext uri="{FF2B5EF4-FFF2-40B4-BE49-F238E27FC236}">
                <a16:creationId xmlns:a16="http://schemas.microsoft.com/office/drawing/2014/main" id="{04540D8B-9376-44D5-F92C-2C496C84D4FC}"/>
              </a:ext>
            </a:extLst>
          </p:cNvPr>
          <p:cNvSpPr txBox="1"/>
          <p:nvPr/>
        </p:nvSpPr>
        <p:spPr>
          <a:xfrm>
            <a:off x="3733799" y="5337008"/>
            <a:ext cx="1571448" cy="461665"/>
          </a:xfrm>
          <a:prstGeom prst="rect">
            <a:avLst/>
          </a:prstGeom>
          <a:noFill/>
        </p:spPr>
        <p:txBody>
          <a:bodyPr wrap="square" lIns="0" tIns="0" rIns="0" bIns="0" rtlCol="0">
            <a:spAutoFit/>
          </a:bodyPr>
          <a:lstStyle/>
          <a:p>
            <a:pPr algn="ctr"/>
            <a:r>
              <a:rPr lang="en-US" sz="1500" dirty="0">
                <a:solidFill>
                  <a:schemeClr val="tx1">
                    <a:lumMod val="85000"/>
                    <a:lumOff val="15000"/>
                  </a:schemeClr>
                </a:solidFill>
                <a:latin typeface="Poppins Light" panose="00000400000000000000" pitchFamily="2" charset="0"/>
                <a:cs typeface="Poppins Light" panose="00000400000000000000" pitchFamily="2" charset="0"/>
              </a:rPr>
              <a:t>Happy </a:t>
            </a:r>
          </a:p>
          <a:p>
            <a:pPr algn="ctr"/>
            <a:r>
              <a:rPr lang="en-US" sz="1500" dirty="0">
                <a:solidFill>
                  <a:schemeClr val="tx1">
                    <a:lumMod val="85000"/>
                    <a:lumOff val="15000"/>
                  </a:schemeClr>
                </a:solidFill>
                <a:latin typeface="Poppins Light" panose="00000400000000000000" pitchFamily="2" charset="0"/>
                <a:cs typeface="Poppins Light" panose="00000400000000000000" pitchFamily="2" charset="0"/>
              </a:rPr>
              <a:t>Customers</a:t>
            </a:r>
          </a:p>
        </p:txBody>
      </p:sp>
      <p:cxnSp>
        <p:nvCxnSpPr>
          <p:cNvPr id="34" name="Straight Connector 33">
            <a:extLst>
              <a:ext uri="{FF2B5EF4-FFF2-40B4-BE49-F238E27FC236}">
                <a16:creationId xmlns:a16="http://schemas.microsoft.com/office/drawing/2014/main" id="{4BE7BA23-D34D-8E62-7DCC-368B4B437C7D}"/>
              </a:ext>
            </a:extLst>
          </p:cNvPr>
          <p:cNvCxnSpPr/>
          <p:nvPr/>
        </p:nvCxnSpPr>
        <p:spPr>
          <a:xfrm>
            <a:off x="4516348" y="4439997"/>
            <a:ext cx="0" cy="650398"/>
          </a:xfrm>
          <a:prstGeom prst="line">
            <a:avLst/>
          </a:prstGeom>
          <a:ln w="12700">
            <a:solidFill>
              <a:schemeClr val="bg1">
                <a:lumMod val="75000"/>
              </a:schemeClr>
            </a:solidFill>
            <a:headEnd type="oval"/>
            <a:tailEnd type="arrow"/>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70D53E76-0054-4F91-AB6A-30098028A7D1}"/>
              </a:ext>
            </a:extLst>
          </p:cNvPr>
          <p:cNvSpPr txBox="1"/>
          <p:nvPr/>
        </p:nvSpPr>
        <p:spPr>
          <a:xfrm>
            <a:off x="9277389" y="3297479"/>
            <a:ext cx="1571448" cy="646331"/>
          </a:xfrm>
          <a:prstGeom prst="rect">
            <a:avLst/>
          </a:prstGeom>
          <a:noFill/>
        </p:spPr>
        <p:txBody>
          <a:bodyPr wrap="square" lIns="0" tIns="0" rIns="0" bIns="0" rtlCol="0">
            <a:spAutoFit/>
          </a:bodyPr>
          <a:lstStyle/>
          <a:p>
            <a:pPr algn="ctr"/>
            <a:r>
              <a:rPr lang="en-US" sz="4200" dirty="0">
                <a:solidFill>
                  <a:schemeClr val="tx1">
                    <a:lumMod val="85000"/>
                    <a:lumOff val="15000"/>
                  </a:schemeClr>
                </a:solidFill>
                <a:latin typeface="Poppins Light" panose="00000400000000000000" pitchFamily="2" charset="0"/>
                <a:cs typeface="Poppins Light" panose="00000400000000000000" pitchFamily="2" charset="0"/>
              </a:rPr>
              <a:t>20+</a:t>
            </a:r>
          </a:p>
        </p:txBody>
      </p:sp>
      <p:sp>
        <p:nvSpPr>
          <p:cNvPr id="37" name="TextBox 36">
            <a:extLst>
              <a:ext uri="{FF2B5EF4-FFF2-40B4-BE49-F238E27FC236}">
                <a16:creationId xmlns:a16="http://schemas.microsoft.com/office/drawing/2014/main" id="{5A1FEA7F-4310-5B86-322D-464446FDB6BB}"/>
              </a:ext>
            </a:extLst>
          </p:cNvPr>
          <p:cNvSpPr txBox="1"/>
          <p:nvPr/>
        </p:nvSpPr>
        <p:spPr>
          <a:xfrm>
            <a:off x="9280564" y="5337008"/>
            <a:ext cx="1571448" cy="461665"/>
          </a:xfrm>
          <a:prstGeom prst="rect">
            <a:avLst/>
          </a:prstGeom>
          <a:noFill/>
        </p:spPr>
        <p:txBody>
          <a:bodyPr wrap="square" lIns="0" tIns="0" rIns="0" bIns="0" rtlCol="0">
            <a:spAutoFit/>
          </a:bodyPr>
          <a:lstStyle/>
          <a:p>
            <a:pPr algn="ctr"/>
            <a:r>
              <a:rPr lang="en-US" sz="1500" dirty="0">
                <a:solidFill>
                  <a:schemeClr val="tx1">
                    <a:lumMod val="85000"/>
                    <a:lumOff val="15000"/>
                  </a:schemeClr>
                </a:solidFill>
                <a:latin typeface="Poppins Light" panose="00000400000000000000" pitchFamily="2" charset="0"/>
                <a:cs typeface="Poppins Light" panose="00000400000000000000" pitchFamily="2" charset="0"/>
              </a:rPr>
              <a:t>Awards</a:t>
            </a:r>
          </a:p>
          <a:p>
            <a:pPr algn="ctr"/>
            <a:r>
              <a:rPr lang="en-US" sz="1500" dirty="0">
                <a:solidFill>
                  <a:schemeClr val="tx1">
                    <a:lumMod val="85000"/>
                    <a:lumOff val="15000"/>
                  </a:schemeClr>
                </a:solidFill>
                <a:latin typeface="Poppins Light" panose="00000400000000000000" pitchFamily="2" charset="0"/>
                <a:cs typeface="Poppins Light" panose="00000400000000000000" pitchFamily="2" charset="0"/>
              </a:rPr>
              <a:t>Received</a:t>
            </a:r>
          </a:p>
        </p:txBody>
      </p:sp>
      <p:cxnSp>
        <p:nvCxnSpPr>
          <p:cNvPr id="38" name="Straight Connector 37">
            <a:extLst>
              <a:ext uri="{FF2B5EF4-FFF2-40B4-BE49-F238E27FC236}">
                <a16:creationId xmlns:a16="http://schemas.microsoft.com/office/drawing/2014/main" id="{D8D505DB-0A19-97D6-90DA-4B796DB3EFAA}"/>
              </a:ext>
            </a:extLst>
          </p:cNvPr>
          <p:cNvCxnSpPr/>
          <p:nvPr/>
        </p:nvCxnSpPr>
        <p:spPr>
          <a:xfrm>
            <a:off x="10063113" y="4439997"/>
            <a:ext cx="0" cy="650398"/>
          </a:xfrm>
          <a:prstGeom prst="line">
            <a:avLst/>
          </a:prstGeom>
          <a:ln w="12700">
            <a:solidFill>
              <a:schemeClr val="bg1">
                <a:lumMod val="75000"/>
              </a:schemeClr>
            </a:solidFill>
            <a:headEnd type="oval"/>
            <a:tailEnd type="arrow"/>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E88769F2-A6D5-B7D6-E508-9639A5D5F96A}"/>
              </a:ext>
            </a:extLst>
          </p:cNvPr>
          <p:cNvSpPr txBox="1"/>
          <p:nvPr/>
        </p:nvSpPr>
        <p:spPr>
          <a:xfrm>
            <a:off x="6659764" y="3297479"/>
            <a:ext cx="1571448" cy="646331"/>
          </a:xfrm>
          <a:prstGeom prst="rect">
            <a:avLst/>
          </a:prstGeom>
          <a:noFill/>
        </p:spPr>
        <p:txBody>
          <a:bodyPr wrap="square" lIns="0" tIns="0" rIns="0" bIns="0" rtlCol="0">
            <a:spAutoFit/>
          </a:bodyPr>
          <a:lstStyle/>
          <a:p>
            <a:pPr algn="ctr"/>
            <a:r>
              <a:rPr lang="en-US" sz="4200" dirty="0">
                <a:solidFill>
                  <a:schemeClr val="bg1"/>
                </a:solidFill>
                <a:latin typeface="Poppins Light" panose="00000400000000000000" pitchFamily="2" charset="0"/>
                <a:cs typeface="Poppins Light" panose="00000400000000000000" pitchFamily="2" charset="0"/>
              </a:rPr>
              <a:t>3.2M</a:t>
            </a:r>
          </a:p>
        </p:txBody>
      </p:sp>
      <p:sp>
        <p:nvSpPr>
          <p:cNvPr id="41" name="TextBox 40">
            <a:extLst>
              <a:ext uri="{FF2B5EF4-FFF2-40B4-BE49-F238E27FC236}">
                <a16:creationId xmlns:a16="http://schemas.microsoft.com/office/drawing/2014/main" id="{7AC73B89-1C4C-001F-FE33-585430639138}"/>
              </a:ext>
            </a:extLst>
          </p:cNvPr>
          <p:cNvSpPr txBox="1"/>
          <p:nvPr/>
        </p:nvSpPr>
        <p:spPr>
          <a:xfrm>
            <a:off x="6662939" y="5337008"/>
            <a:ext cx="1571448" cy="461665"/>
          </a:xfrm>
          <a:prstGeom prst="rect">
            <a:avLst/>
          </a:prstGeom>
          <a:noFill/>
        </p:spPr>
        <p:txBody>
          <a:bodyPr wrap="square" lIns="0" tIns="0" rIns="0" bIns="0" rtlCol="0">
            <a:spAutoFit/>
          </a:bodyPr>
          <a:lstStyle/>
          <a:p>
            <a:pPr algn="ctr"/>
            <a:r>
              <a:rPr lang="en-US" sz="1500" dirty="0">
                <a:solidFill>
                  <a:schemeClr val="tx1">
                    <a:lumMod val="85000"/>
                    <a:lumOff val="15000"/>
                  </a:schemeClr>
                </a:solidFill>
                <a:latin typeface="Poppins Light" panose="00000400000000000000" pitchFamily="2" charset="0"/>
                <a:cs typeface="Poppins Light" panose="00000400000000000000" pitchFamily="2" charset="0"/>
              </a:rPr>
              <a:t>Earned</a:t>
            </a:r>
          </a:p>
          <a:p>
            <a:pPr algn="ctr"/>
            <a:r>
              <a:rPr lang="en-US" sz="1500" dirty="0">
                <a:solidFill>
                  <a:schemeClr val="tx1">
                    <a:lumMod val="85000"/>
                    <a:lumOff val="15000"/>
                  </a:schemeClr>
                </a:solidFill>
                <a:latin typeface="Poppins Light" panose="00000400000000000000" pitchFamily="2" charset="0"/>
                <a:cs typeface="Poppins Light" panose="00000400000000000000" pitchFamily="2" charset="0"/>
              </a:rPr>
              <a:t>In 20##</a:t>
            </a:r>
          </a:p>
        </p:txBody>
      </p:sp>
      <p:cxnSp>
        <p:nvCxnSpPr>
          <p:cNvPr id="42" name="Straight Connector 41">
            <a:extLst>
              <a:ext uri="{FF2B5EF4-FFF2-40B4-BE49-F238E27FC236}">
                <a16:creationId xmlns:a16="http://schemas.microsoft.com/office/drawing/2014/main" id="{449CD540-C339-C163-9BA0-15AC67D6A805}"/>
              </a:ext>
            </a:extLst>
          </p:cNvPr>
          <p:cNvCxnSpPr/>
          <p:nvPr/>
        </p:nvCxnSpPr>
        <p:spPr>
          <a:xfrm>
            <a:off x="7445487" y="4439997"/>
            <a:ext cx="0" cy="650398"/>
          </a:xfrm>
          <a:prstGeom prst="line">
            <a:avLst/>
          </a:prstGeom>
          <a:ln w="12700">
            <a:solidFill>
              <a:schemeClr val="bg1">
                <a:lumMod val="75000"/>
              </a:schemeClr>
            </a:solidFill>
            <a:headEnd type="ova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74261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9">
            <a:extLst>
              <a:ext uri="{FF2B5EF4-FFF2-40B4-BE49-F238E27FC236}">
                <a16:creationId xmlns:a16="http://schemas.microsoft.com/office/drawing/2014/main" id="{83E1F47A-A998-BDC2-4CC2-F9B4128057C4}"/>
              </a:ext>
            </a:extLst>
          </p:cNvPr>
          <p:cNvSpPr>
            <a:spLocks/>
          </p:cNvSpPr>
          <p:nvPr/>
        </p:nvSpPr>
        <p:spPr bwMode="auto">
          <a:xfrm>
            <a:off x="8811565" y="4604948"/>
            <a:ext cx="315431" cy="328694"/>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tx1">
              <a:lumMod val="75000"/>
              <a:lumOff val="25000"/>
            </a:schemeClr>
          </a:solidFill>
          <a:ln>
            <a:noFill/>
          </a:ln>
        </p:spPr>
        <p:txBody>
          <a:bodyPr lIns="0" tIns="0" rIns="0" bIns="0"/>
          <a:lstStyle/>
          <a:p>
            <a:endParaRPr lang="en-US" dirty="0"/>
          </a:p>
        </p:txBody>
      </p:sp>
      <p:sp>
        <p:nvSpPr>
          <p:cNvPr id="5" name="Oval 4">
            <a:extLst>
              <a:ext uri="{FF2B5EF4-FFF2-40B4-BE49-F238E27FC236}">
                <a16:creationId xmlns:a16="http://schemas.microsoft.com/office/drawing/2014/main" id="{5DF58585-2280-5CC7-A099-7CE39D243C04}"/>
              </a:ext>
            </a:extLst>
          </p:cNvPr>
          <p:cNvSpPr/>
          <p:nvPr/>
        </p:nvSpPr>
        <p:spPr>
          <a:xfrm>
            <a:off x="8604335" y="4404350"/>
            <a:ext cx="729890" cy="729890"/>
          </a:xfrm>
          <a:prstGeom prst="ellipse">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reeform 5">
            <a:extLst>
              <a:ext uri="{FF2B5EF4-FFF2-40B4-BE49-F238E27FC236}">
                <a16:creationId xmlns:a16="http://schemas.microsoft.com/office/drawing/2014/main" id="{4871EEA8-38F1-EA5C-E112-F895352B0FA4}"/>
              </a:ext>
            </a:extLst>
          </p:cNvPr>
          <p:cNvSpPr>
            <a:spLocks noEditPoints="1"/>
          </p:cNvSpPr>
          <p:nvPr/>
        </p:nvSpPr>
        <p:spPr bwMode="auto">
          <a:xfrm>
            <a:off x="8771269" y="1990817"/>
            <a:ext cx="396023" cy="329413"/>
          </a:xfrm>
          <a:custGeom>
            <a:avLst/>
            <a:gdLst>
              <a:gd name="T0" fmla="*/ 141 w 143"/>
              <a:gd name="T1" fmla="*/ 55 h 117"/>
              <a:gd name="T2" fmla="*/ 77 w 143"/>
              <a:gd name="T3" fmla="*/ 4 h 117"/>
              <a:gd name="T4" fmla="*/ 74 w 143"/>
              <a:gd name="T5" fmla="*/ 1 h 117"/>
              <a:gd name="T6" fmla="*/ 69 w 143"/>
              <a:gd name="T7" fmla="*/ 1 h 117"/>
              <a:gd name="T8" fmla="*/ 51 w 143"/>
              <a:gd name="T9" fmla="*/ 16 h 117"/>
              <a:gd name="T10" fmla="*/ 51 w 143"/>
              <a:gd name="T11" fmla="*/ 10 h 117"/>
              <a:gd name="T12" fmla="*/ 47 w 143"/>
              <a:gd name="T13" fmla="*/ 6 h 117"/>
              <a:gd name="T14" fmla="*/ 33 w 143"/>
              <a:gd name="T15" fmla="*/ 6 h 117"/>
              <a:gd name="T16" fmla="*/ 30 w 143"/>
              <a:gd name="T17" fmla="*/ 10 h 117"/>
              <a:gd name="T18" fmla="*/ 30 w 143"/>
              <a:gd name="T19" fmla="*/ 33 h 117"/>
              <a:gd name="T20" fmla="*/ 2 w 143"/>
              <a:gd name="T21" fmla="*/ 56 h 117"/>
              <a:gd name="T22" fmla="*/ 1 w 143"/>
              <a:gd name="T23" fmla="*/ 61 h 117"/>
              <a:gd name="T24" fmla="*/ 4 w 143"/>
              <a:gd name="T25" fmla="*/ 63 h 117"/>
              <a:gd name="T26" fmla="*/ 6 w 143"/>
              <a:gd name="T27" fmla="*/ 62 h 117"/>
              <a:gd name="T28" fmla="*/ 17 w 143"/>
              <a:gd name="T29" fmla="*/ 53 h 117"/>
              <a:gd name="T30" fmla="*/ 17 w 143"/>
              <a:gd name="T31" fmla="*/ 113 h 117"/>
              <a:gd name="T32" fmla="*/ 21 w 143"/>
              <a:gd name="T33" fmla="*/ 117 h 117"/>
              <a:gd name="T34" fmla="*/ 59 w 143"/>
              <a:gd name="T35" fmla="*/ 117 h 117"/>
              <a:gd name="T36" fmla="*/ 63 w 143"/>
              <a:gd name="T37" fmla="*/ 113 h 117"/>
              <a:gd name="T38" fmla="*/ 63 w 143"/>
              <a:gd name="T39" fmla="*/ 85 h 117"/>
              <a:gd name="T40" fmla="*/ 80 w 143"/>
              <a:gd name="T41" fmla="*/ 85 h 117"/>
              <a:gd name="T42" fmla="*/ 80 w 143"/>
              <a:gd name="T43" fmla="*/ 113 h 117"/>
              <a:gd name="T44" fmla="*/ 84 w 143"/>
              <a:gd name="T45" fmla="*/ 117 h 117"/>
              <a:gd name="T46" fmla="*/ 122 w 143"/>
              <a:gd name="T47" fmla="*/ 117 h 117"/>
              <a:gd name="T48" fmla="*/ 126 w 143"/>
              <a:gd name="T49" fmla="*/ 113 h 117"/>
              <a:gd name="T50" fmla="*/ 126 w 143"/>
              <a:gd name="T51" fmla="*/ 52 h 117"/>
              <a:gd name="T52" fmla="*/ 137 w 143"/>
              <a:gd name="T53" fmla="*/ 61 h 117"/>
              <a:gd name="T54" fmla="*/ 139 w 143"/>
              <a:gd name="T55" fmla="*/ 62 h 117"/>
              <a:gd name="T56" fmla="*/ 142 w 143"/>
              <a:gd name="T57" fmla="*/ 60 h 117"/>
              <a:gd name="T58" fmla="*/ 141 w 143"/>
              <a:gd name="T59" fmla="*/ 55 h 117"/>
              <a:gd name="T60" fmla="*/ 37 w 143"/>
              <a:gd name="T61" fmla="*/ 13 h 117"/>
              <a:gd name="T62" fmla="*/ 43 w 143"/>
              <a:gd name="T63" fmla="*/ 13 h 117"/>
              <a:gd name="T64" fmla="*/ 43 w 143"/>
              <a:gd name="T65" fmla="*/ 22 h 117"/>
              <a:gd name="T66" fmla="*/ 37 w 143"/>
              <a:gd name="T67" fmla="*/ 27 h 117"/>
              <a:gd name="T68" fmla="*/ 37 w 143"/>
              <a:gd name="T69" fmla="*/ 13 h 117"/>
              <a:gd name="T70" fmla="*/ 119 w 143"/>
              <a:gd name="T71" fmla="*/ 47 h 117"/>
              <a:gd name="T72" fmla="*/ 119 w 143"/>
              <a:gd name="T73" fmla="*/ 109 h 117"/>
              <a:gd name="T74" fmla="*/ 87 w 143"/>
              <a:gd name="T75" fmla="*/ 109 h 117"/>
              <a:gd name="T76" fmla="*/ 87 w 143"/>
              <a:gd name="T77" fmla="*/ 81 h 117"/>
              <a:gd name="T78" fmla="*/ 84 w 143"/>
              <a:gd name="T79" fmla="*/ 78 h 117"/>
              <a:gd name="T80" fmla="*/ 59 w 143"/>
              <a:gd name="T81" fmla="*/ 78 h 117"/>
              <a:gd name="T82" fmla="*/ 56 w 143"/>
              <a:gd name="T83" fmla="*/ 81 h 117"/>
              <a:gd name="T84" fmla="*/ 56 w 143"/>
              <a:gd name="T85" fmla="*/ 109 h 117"/>
              <a:gd name="T86" fmla="*/ 24 w 143"/>
              <a:gd name="T87" fmla="*/ 109 h 117"/>
              <a:gd name="T88" fmla="*/ 24 w 143"/>
              <a:gd name="T89" fmla="*/ 47 h 117"/>
              <a:gd name="T90" fmla="*/ 38 w 143"/>
              <a:gd name="T91" fmla="*/ 36 h 117"/>
              <a:gd name="T92" fmla="*/ 72 w 143"/>
              <a:gd name="T93" fmla="*/ 8 h 117"/>
              <a:gd name="T94" fmla="*/ 119 w 143"/>
              <a:gd name="T95" fmla="*/ 47 h 117"/>
              <a:gd name="T96" fmla="*/ 119 w 143"/>
              <a:gd name="T97" fmla="*/ 47 h 117"/>
              <a:gd name="T98" fmla="*/ 119 w 143"/>
              <a:gd name="T99" fmla="*/ 4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3" h="117">
                <a:moveTo>
                  <a:pt x="141" y="55"/>
                </a:moveTo>
                <a:cubicBezTo>
                  <a:pt x="77" y="4"/>
                  <a:pt x="77" y="4"/>
                  <a:pt x="77" y="4"/>
                </a:cubicBezTo>
                <a:cubicBezTo>
                  <a:pt x="74" y="1"/>
                  <a:pt x="74" y="1"/>
                  <a:pt x="74" y="1"/>
                </a:cubicBezTo>
                <a:cubicBezTo>
                  <a:pt x="72" y="0"/>
                  <a:pt x="71" y="0"/>
                  <a:pt x="69" y="1"/>
                </a:cubicBezTo>
                <a:cubicBezTo>
                  <a:pt x="51" y="16"/>
                  <a:pt x="51" y="16"/>
                  <a:pt x="51" y="16"/>
                </a:cubicBezTo>
                <a:cubicBezTo>
                  <a:pt x="51" y="10"/>
                  <a:pt x="51" y="10"/>
                  <a:pt x="51" y="10"/>
                </a:cubicBezTo>
                <a:cubicBezTo>
                  <a:pt x="51" y="8"/>
                  <a:pt x="49" y="6"/>
                  <a:pt x="47" y="6"/>
                </a:cubicBezTo>
                <a:cubicBezTo>
                  <a:pt x="33" y="6"/>
                  <a:pt x="33" y="6"/>
                  <a:pt x="33" y="6"/>
                </a:cubicBezTo>
                <a:cubicBezTo>
                  <a:pt x="31" y="6"/>
                  <a:pt x="30" y="8"/>
                  <a:pt x="30" y="10"/>
                </a:cubicBezTo>
                <a:cubicBezTo>
                  <a:pt x="30" y="33"/>
                  <a:pt x="30" y="33"/>
                  <a:pt x="30" y="33"/>
                </a:cubicBezTo>
                <a:cubicBezTo>
                  <a:pt x="2" y="56"/>
                  <a:pt x="2" y="56"/>
                  <a:pt x="2" y="56"/>
                </a:cubicBezTo>
                <a:cubicBezTo>
                  <a:pt x="0" y="58"/>
                  <a:pt x="0" y="60"/>
                  <a:pt x="1" y="61"/>
                </a:cubicBezTo>
                <a:cubicBezTo>
                  <a:pt x="2" y="62"/>
                  <a:pt x="3" y="63"/>
                  <a:pt x="4" y="63"/>
                </a:cubicBezTo>
                <a:cubicBezTo>
                  <a:pt x="5" y="63"/>
                  <a:pt x="5" y="63"/>
                  <a:pt x="6" y="62"/>
                </a:cubicBezTo>
                <a:cubicBezTo>
                  <a:pt x="17" y="53"/>
                  <a:pt x="17" y="53"/>
                  <a:pt x="17" y="53"/>
                </a:cubicBezTo>
                <a:cubicBezTo>
                  <a:pt x="17" y="113"/>
                  <a:pt x="17" y="113"/>
                  <a:pt x="17" y="113"/>
                </a:cubicBezTo>
                <a:cubicBezTo>
                  <a:pt x="17" y="115"/>
                  <a:pt x="19" y="117"/>
                  <a:pt x="21" y="117"/>
                </a:cubicBezTo>
                <a:cubicBezTo>
                  <a:pt x="59" y="117"/>
                  <a:pt x="59" y="117"/>
                  <a:pt x="59" y="117"/>
                </a:cubicBezTo>
                <a:cubicBezTo>
                  <a:pt x="61" y="117"/>
                  <a:pt x="63" y="115"/>
                  <a:pt x="63" y="113"/>
                </a:cubicBezTo>
                <a:cubicBezTo>
                  <a:pt x="63" y="85"/>
                  <a:pt x="63" y="85"/>
                  <a:pt x="63" y="85"/>
                </a:cubicBezTo>
                <a:cubicBezTo>
                  <a:pt x="80" y="85"/>
                  <a:pt x="80" y="85"/>
                  <a:pt x="80" y="85"/>
                </a:cubicBezTo>
                <a:cubicBezTo>
                  <a:pt x="80" y="113"/>
                  <a:pt x="80" y="113"/>
                  <a:pt x="80" y="113"/>
                </a:cubicBezTo>
                <a:cubicBezTo>
                  <a:pt x="80" y="115"/>
                  <a:pt x="82" y="117"/>
                  <a:pt x="84" y="117"/>
                </a:cubicBezTo>
                <a:cubicBezTo>
                  <a:pt x="122" y="117"/>
                  <a:pt x="122" y="117"/>
                  <a:pt x="122" y="117"/>
                </a:cubicBezTo>
                <a:cubicBezTo>
                  <a:pt x="124" y="117"/>
                  <a:pt x="126" y="115"/>
                  <a:pt x="126" y="113"/>
                </a:cubicBezTo>
                <a:cubicBezTo>
                  <a:pt x="126" y="52"/>
                  <a:pt x="126" y="52"/>
                  <a:pt x="126" y="52"/>
                </a:cubicBezTo>
                <a:cubicBezTo>
                  <a:pt x="137" y="61"/>
                  <a:pt x="137" y="61"/>
                  <a:pt x="137" y="61"/>
                </a:cubicBezTo>
                <a:cubicBezTo>
                  <a:pt x="137" y="62"/>
                  <a:pt x="138" y="62"/>
                  <a:pt x="139" y="62"/>
                </a:cubicBezTo>
                <a:cubicBezTo>
                  <a:pt x="140" y="62"/>
                  <a:pt x="141" y="61"/>
                  <a:pt x="142" y="60"/>
                </a:cubicBezTo>
                <a:cubicBezTo>
                  <a:pt x="143" y="59"/>
                  <a:pt x="143" y="57"/>
                  <a:pt x="141" y="55"/>
                </a:cubicBezTo>
                <a:close/>
                <a:moveTo>
                  <a:pt x="37" y="13"/>
                </a:moveTo>
                <a:cubicBezTo>
                  <a:pt x="43" y="13"/>
                  <a:pt x="43" y="13"/>
                  <a:pt x="43" y="13"/>
                </a:cubicBezTo>
                <a:cubicBezTo>
                  <a:pt x="43" y="22"/>
                  <a:pt x="43" y="22"/>
                  <a:pt x="43" y="22"/>
                </a:cubicBezTo>
                <a:cubicBezTo>
                  <a:pt x="37" y="27"/>
                  <a:pt x="37" y="27"/>
                  <a:pt x="37" y="27"/>
                </a:cubicBezTo>
                <a:lnTo>
                  <a:pt x="37" y="13"/>
                </a:lnTo>
                <a:close/>
                <a:moveTo>
                  <a:pt x="119" y="47"/>
                </a:moveTo>
                <a:cubicBezTo>
                  <a:pt x="119" y="109"/>
                  <a:pt x="119" y="109"/>
                  <a:pt x="119" y="109"/>
                </a:cubicBezTo>
                <a:cubicBezTo>
                  <a:pt x="87" y="109"/>
                  <a:pt x="87" y="109"/>
                  <a:pt x="87" y="109"/>
                </a:cubicBezTo>
                <a:cubicBezTo>
                  <a:pt x="87" y="81"/>
                  <a:pt x="87" y="81"/>
                  <a:pt x="87" y="81"/>
                </a:cubicBezTo>
                <a:cubicBezTo>
                  <a:pt x="87" y="79"/>
                  <a:pt x="86" y="78"/>
                  <a:pt x="84" y="78"/>
                </a:cubicBezTo>
                <a:cubicBezTo>
                  <a:pt x="59" y="78"/>
                  <a:pt x="59" y="78"/>
                  <a:pt x="59" y="78"/>
                </a:cubicBezTo>
                <a:cubicBezTo>
                  <a:pt x="57" y="78"/>
                  <a:pt x="56" y="79"/>
                  <a:pt x="56" y="81"/>
                </a:cubicBezTo>
                <a:cubicBezTo>
                  <a:pt x="56" y="109"/>
                  <a:pt x="56" y="109"/>
                  <a:pt x="56" y="109"/>
                </a:cubicBezTo>
                <a:cubicBezTo>
                  <a:pt x="24" y="109"/>
                  <a:pt x="24" y="109"/>
                  <a:pt x="24" y="109"/>
                </a:cubicBezTo>
                <a:cubicBezTo>
                  <a:pt x="24" y="47"/>
                  <a:pt x="24" y="47"/>
                  <a:pt x="24" y="47"/>
                </a:cubicBezTo>
                <a:cubicBezTo>
                  <a:pt x="38" y="36"/>
                  <a:pt x="38" y="36"/>
                  <a:pt x="38" y="36"/>
                </a:cubicBezTo>
                <a:cubicBezTo>
                  <a:pt x="38" y="36"/>
                  <a:pt x="71" y="9"/>
                  <a:pt x="72" y="8"/>
                </a:cubicBezTo>
                <a:lnTo>
                  <a:pt x="119" y="47"/>
                </a:lnTo>
                <a:close/>
                <a:moveTo>
                  <a:pt x="119" y="47"/>
                </a:moveTo>
                <a:cubicBezTo>
                  <a:pt x="119" y="47"/>
                  <a:pt x="119" y="47"/>
                  <a:pt x="119" y="47"/>
                </a:cubicBezTo>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 name="Oval 6">
            <a:extLst>
              <a:ext uri="{FF2B5EF4-FFF2-40B4-BE49-F238E27FC236}">
                <a16:creationId xmlns:a16="http://schemas.microsoft.com/office/drawing/2014/main" id="{DEB03E0B-9BE7-6AB9-0985-F46F8A051E93}"/>
              </a:ext>
            </a:extLst>
          </p:cNvPr>
          <p:cNvSpPr/>
          <p:nvPr/>
        </p:nvSpPr>
        <p:spPr>
          <a:xfrm>
            <a:off x="8604335" y="1790578"/>
            <a:ext cx="729890" cy="729890"/>
          </a:xfrm>
          <a:prstGeom prst="ellipse">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a:extLst>
              <a:ext uri="{FF2B5EF4-FFF2-40B4-BE49-F238E27FC236}">
                <a16:creationId xmlns:a16="http://schemas.microsoft.com/office/drawing/2014/main" id="{67F5F3E4-98EC-B05A-0CC5-5446C344152C}"/>
              </a:ext>
            </a:extLst>
          </p:cNvPr>
          <p:cNvSpPr/>
          <p:nvPr/>
        </p:nvSpPr>
        <p:spPr>
          <a:xfrm>
            <a:off x="8604335" y="3093587"/>
            <a:ext cx="729890" cy="729890"/>
          </a:xfrm>
          <a:prstGeom prst="ellipse">
            <a:avLst/>
          </a:prstGeom>
          <a:solidFill>
            <a:schemeClr val="tx1">
              <a:lumMod val="75000"/>
              <a:lumOff val="2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a:extLst>
              <a:ext uri="{FF2B5EF4-FFF2-40B4-BE49-F238E27FC236}">
                <a16:creationId xmlns:a16="http://schemas.microsoft.com/office/drawing/2014/main" id="{3873C941-ED81-F5E0-91E5-2EACCA6C6C28}"/>
              </a:ext>
            </a:extLst>
          </p:cNvPr>
          <p:cNvGrpSpPr/>
          <p:nvPr/>
        </p:nvGrpSpPr>
        <p:grpSpPr>
          <a:xfrm>
            <a:off x="8791488" y="3319848"/>
            <a:ext cx="355584" cy="280986"/>
            <a:chOff x="10412413" y="1978025"/>
            <a:chExt cx="681037" cy="538163"/>
          </a:xfrm>
          <a:solidFill>
            <a:schemeClr val="bg1"/>
          </a:solidFill>
        </p:grpSpPr>
        <p:sp>
          <p:nvSpPr>
            <p:cNvPr id="13" name="Freeform 5">
              <a:extLst>
                <a:ext uri="{FF2B5EF4-FFF2-40B4-BE49-F238E27FC236}">
                  <a16:creationId xmlns:a16="http://schemas.microsoft.com/office/drawing/2014/main" id="{E9377897-CD3D-F011-907C-6B6BA94FFB3E}"/>
                </a:ext>
              </a:extLst>
            </p:cNvPr>
            <p:cNvSpPr>
              <a:spLocks noEditPoints="1"/>
            </p:cNvSpPr>
            <p:nvPr/>
          </p:nvSpPr>
          <p:spPr bwMode="auto">
            <a:xfrm>
              <a:off x="10412413" y="1978025"/>
              <a:ext cx="681037" cy="538163"/>
            </a:xfrm>
            <a:custGeom>
              <a:avLst/>
              <a:gdLst>
                <a:gd name="T0" fmla="*/ 182 w 186"/>
                <a:gd name="T1" fmla="*/ 0 h 147"/>
                <a:gd name="T2" fmla="*/ 3 w 186"/>
                <a:gd name="T3" fmla="*/ 0 h 147"/>
                <a:gd name="T4" fmla="*/ 0 w 186"/>
                <a:gd name="T5" fmla="*/ 3 h 147"/>
                <a:gd name="T6" fmla="*/ 0 w 186"/>
                <a:gd name="T7" fmla="*/ 144 h 147"/>
                <a:gd name="T8" fmla="*/ 3 w 186"/>
                <a:gd name="T9" fmla="*/ 147 h 147"/>
                <a:gd name="T10" fmla="*/ 182 w 186"/>
                <a:gd name="T11" fmla="*/ 147 h 147"/>
                <a:gd name="T12" fmla="*/ 186 w 186"/>
                <a:gd name="T13" fmla="*/ 144 h 147"/>
                <a:gd name="T14" fmla="*/ 186 w 186"/>
                <a:gd name="T15" fmla="*/ 3 h 147"/>
                <a:gd name="T16" fmla="*/ 182 w 186"/>
                <a:gd name="T17" fmla="*/ 0 h 147"/>
                <a:gd name="T18" fmla="*/ 179 w 186"/>
                <a:gd name="T19" fmla="*/ 141 h 147"/>
                <a:gd name="T20" fmla="*/ 6 w 186"/>
                <a:gd name="T21" fmla="*/ 141 h 147"/>
                <a:gd name="T22" fmla="*/ 6 w 186"/>
                <a:gd name="T23" fmla="*/ 6 h 147"/>
                <a:gd name="T24" fmla="*/ 179 w 186"/>
                <a:gd name="T25" fmla="*/ 6 h 147"/>
                <a:gd name="T26" fmla="*/ 179 w 186"/>
                <a:gd name="T27" fmla="*/ 141 h 147"/>
                <a:gd name="T28" fmla="*/ 179 w 186"/>
                <a:gd name="T29" fmla="*/ 141 h 147"/>
                <a:gd name="T30" fmla="*/ 179 w 186"/>
                <a:gd name="T31" fmla="*/ 14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6" h="147">
                  <a:moveTo>
                    <a:pt x="182" y="0"/>
                  </a:moveTo>
                  <a:cubicBezTo>
                    <a:pt x="3" y="0"/>
                    <a:pt x="3" y="0"/>
                    <a:pt x="3" y="0"/>
                  </a:cubicBezTo>
                  <a:cubicBezTo>
                    <a:pt x="1" y="0"/>
                    <a:pt x="0" y="1"/>
                    <a:pt x="0" y="3"/>
                  </a:cubicBezTo>
                  <a:cubicBezTo>
                    <a:pt x="0" y="144"/>
                    <a:pt x="0" y="144"/>
                    <a:pt x="0" y="144"/>
                  </a:cubicBezTo>
                  <a:cubicBezTo>
                    <a:pt x="0" y="146"/>
                    <a:pt x="1" y="147"/>
                    <a:pt x="3" y="147"/>
                  </a:cubicBezTo>
                  <a:cubicBezTo>
                    <a:pt x="182" y="147"/>
                    <a:pt x="182" y="147"/>
                    <a:pt x="182" y="147"/>
                  </a:cubicBezTo>
                  <a:cubicBezTo>
                    <a:pt x="184" y="147"/>
                    <a:pt x="186" y="146"/>
                    <a:pt x="186" y="144"/>
                  </a:cubicBezTo>
                  <a:cubicBezTo>
                    <a:pt x="186" y="3"/>
                    <a:pt x="186" y="3"/>
                    <a:pt x="186" y="3"/>
                  </a:cubicBezTo>
                  <a:cubicBezTo>
                    <a:pt x="186" y="1"/>
                    <a:pt x="184" y="0"/>
                    <a:pt x="182" y="0"/>
                  </a:cubicBezTo>
                  <a:close/>
                  <a:moveTo>
                    <a:pt x="179" y="141"/>
                  </a:moveTo>
                  <a:cubicBezTo>
                    <a:pt x="6" y="141"/>
                    <a:pt x="6" y="141"/>
                    <a:pt x="6" y="141"/>
                  </a:cubicBezTo>
                  <a:cubicBezTo>
                    <a:pt x="6" y="6"/>
                    <a:pt x="6" y="6"/>
                    <a:pt x="6" y="6"/>
                  </a:cubicBezTo>
                  <a:cubicBezTo>
                    <a:pt x="179" y="6"/>
                    <a:pt x="179" y="6"/>
                    <a:pt x="179" y="6"/>
                  </a:cubicBezTo>
                  <a:lnTo>
                    <a:pt x="179" y="141"/>
                  </a:lnTo>
                  <a:close/>
                  <a:moveTo>
                    <a:pt x="179" y="141"/>
                  </a:moveTo>
                  <a:cubicBezTo>
                    <a:pt x="179" y="141"/>
                    <a:pt x="179" y="141"/>
                    <a:pt x="179" y="1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6">
              <a:extLst>
                <a:ext uri="{FF2B5EF4-FFF2-40B4-BE49-F238E27FC236}">
                  <a16:creationId xmlns:a16="http://schemas.microsoft.com/office/drawing/2014/main" id="{DB144634-91C3-38A7-0945-F5671C9F8F3D}"/>
                </a:ext>
              </a:extLst>
            </p:cNvPr>
            <p:cNvSpPr>
              <a:spLocks noEditPoints="1"/>
            </p:cNvSpPr>
            <p:nvPr/>
          </p:nvSpPr>
          <p:spPr bwMode="auto">
            <a:xfrm>
              <a:off x="10533063" y="2106613"/>
              <a:ext cx="131762" cy="131763"/>
            </a:xfrm>
            <a:custGeom>
              <a:avLst/>
              <a:gdLst>
                <a:gd name="T0" fmla="*/ 18 w 36"/>
                <a:gd name="T1" fmla="*/ 36 h 36"/>
                <a:gd name="T2" fmla="*/ 36 w 36"/>
                <a:gd name="T3" fmla="*/ 18 h 36"/>
                <a:gd name="T4" fmla="*/ 18 w 36"/>
                <a:gd name="T5" fmla="*/ 0 h 36"/>
                <a:gd name="T6" fmla="*/ 0 w 36"/>
                <a:gd name="T7" fmla="*/ 18 h 36"/>
                <a:gd name="T8" fmla="*/ 18 w 36"/>
                <a:gd name="T9" fmla="*/ 36 h 36"/>
                <a:gd name="T10" fmla="*/ 18 w 36"/>
                <a:gd name="T11" fmla="*/ 7 h 36"/>
                <a:gd name="T12" fmla="*/ 30 w 36"/>
                <a:gd name="T13" fmla="*/ 18 h 36"/>
                <a:gd name="T14" fmla="*/ 18 w 36"/>
                <a:gd name="T15" fmla="*/ 29 h 36"/>
                <a:gd name="T16" fmla="*/ 7 w 36"/>
                <a:gd name="T17" fmla="*/ 18 h 36"/>
                <a:gd name="T18" fmla="*/ 18 w 36"/>
                <a:gd name="T19" fmla="*/ 7 h 36"/>
                <a:gd name="T20" fmla="*/ 18 w 36"/>
                <a:gd name="T21" fmla="*/ 7 h 36"/>
                <a:gd name="T22" fmla="*/ 18 w 36"/>
                <a:gd name="T23" fmla="*/ 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36">
                  <a:moveTo>
                    <a:pt x="18" y="36"/>
                  </a:moveTo>
                  <a:cubicBezTo>
                    <a:pt x="28" y="36"/>
                    <a:pt x="36" y="28"/>
                    <a:pt x="36" y="18"/>
                  </a:cubicBezTo>
                  <a:cubicBezTo>
                    <a:pt x="36" y="8"/>
                    <a:pt x="28" y="0"/>
                    <a:pt x="18" y="0"/>
                  </a:cubicBezTo>
                  <a:cubicBezTo>
                    <a:pt x="8" y="0"/>
                    <a:pt x="0" y="8"/>
                    <a:pt x="0" y="18"/>
                  </a:cubicBezTo>
                  <a:cubicBezTo>
                    <a:pt x="0" y="28"/>
                    <a:pt x="8" y="36"/>
                    <a:pt x="18" y="36"/>
                  </a:cubicBezTo>
                  <a:close/>
                  <a:moveTo>
                    <a:pt x="18" y="7"/>
                  </a:moveTo>
                  <a:cubicBezTo>
                    <a:pt x="25" y="7"/>
                    <a:pt x="30" y="12"/>
                    <a:pt x="30" y="18"/>
                  </a:cubicBezTo>
                  <a:cubicBezTo>
                    <a:pt x="30" y="24"/>
                    <a:pt x="25" y="29"/>
                    <a:pt x="18" y="29"/>
                  </a:cubicBezTo>
                  <a:cubicBezTo>
                    <a:pt x="12" y="29"/>
                    <a:pt x="7" y="24"/>
                    <a:pt x="7" y="18"/>
                  </a:cubicBezTo>
                  <a:cubicBezTo>
                    <a:pt x="7" y="12"/>
                    <a:pt x="12" y="7"/>
                    <a:pt x="18" y="7"/>
                  </a:cubicBezTo>
                  <a:close/>
                  <a:moveTo>
                    <a:pt x="18" y="7"/>
                  </a:moveTo>
                  <a:cubicBezTo>
                    <a:pt x="18" y="7"/>
                    <a:pt x="18" y="7"/>
                    <a:pt x="18"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7">
              <a:extLst>
                <a:ext uri="{FF2B5EF4-FFF2-40B4-BE49-F238E27FC236}">
                  <a16:creationId xmlns:a16="http://schemas.microsoft.com/office/drawing/2014/main" id="{43FFFD66-C56C-C6AC-DACD-C0ED1E309D69}"/>
                </a:ext>
              </a:extLst>
            </p:cNvPr>
            <p:cNvSpPr>
              <a:spLocks noEditPoints="1"/>
            </p:cNvSpPr>
            <p:nvPr/>
          </p:nvSpPr>
          <p:spPr bwMode="auto">
            <a:xfrm>
              <a:off x="10480675" y="2176463"/>
              <a:ext cx="554037" cy="271463"/>
            </a:xfrm>
            <a:custGeom>
              <a:avLst/>
              <a:gdLst>
                <a:gd name="T0" fmla="*/ 3 w 151"/>
                <a:gd name="T1" fmla="*/ 74 h 74"/>
                <a:gd name="T2" fmla="*/ 6 w 151"/>
                <a:gd name="T3" fmla="*/ 73 h 74"/>
                <a:gd name="T4" fmla="*/ 58 w 151"/>
                <a:gd name="T5" fmla="*/ 27 h 74"/>
                <a:gd name="T6" fmla="*/ 91 w 151"/>
                <a:gd name="T7" fmla="*/ 60 h 74"/>
                <a:gd name="T8" fmla="*/ 95 w 151"/>
                <a:gd name="T9" fmla="*/ 60 h 74"/>
                <a:gd name="T10" fmla="*/ 95 w 151"/>
                <a:gd name="T11" fmla="*/ 56 h 74"/>
                <a:gd name="T12" fmla="*/ 80 w 151"/>
                <a:gd name="T13" fmla="*/ 40 h 74"/>
                <a:gd name="T14" fmla="*/ 109 w 151"/>
                <a:gd name="T15" fmla="*/ 8 h 74"/>
                <a:gd name="T16" fmla="*/ 145 w 151"/>
                <a:gd name="T17" fmla="*/ 41 h 74"/>
                <a:gd name="T18" fmla="*/ 150 w 151"/>
                <a:gd name="T19" fmla="*/ 41 h 74"/>
                <a:gd name="T20" fmla="*/ 150 w 151"/>
                <a:gd name="T21" fmla="*/ 36 h 74"/>
                <a:gd name="T22" fmla="*/ 111 w 151"/>
                <a:gd name="T23" fmla="*/ 1 h 74"/>
                <a:gd name="T24" fmla="*/ 109 w 151"/>
                <a:gd name="T25" fmla="*/ 0 h 74"/>
                <a:gd name="T26" fmla="*/ 107 w 151"/>
                <a:gd name="T27" fmla="*/ 1 h 74"/>
                <a:gd name="T28" fmla="*/ 75 w 151"/>
                <a:gd name="T29" fmla="*/ 36 h 74"/>
                <a:gd name="T30" fmla="*/ 60 w 151"/>
                <a:gd name="T31" fmla="*/ 21 h 74"/>
                <a:gd name="T32" fmla="*/ 56 w 151"/>
                <a:gd name="T33" fmla="*/ 20 h 74"/>
                <a:gd name="T34" fmla="*/ 1 w 151"/>
                <a:gd name="T35" fmla="*/ 68 h 74"/>
                <a:gd name="T36" fmla="*/ 1 w 151"/>
                <a:gd name="T37" fmla="*/ 73 h 74"/>
                <a:gd name="T38" fmla="*/ 3 w 151"/>
                <a:gd name="T39" fmla="*/ 74 h 74"/>
                <a:gd name="T40" fmla="*/ 3 w 151"/>
                <a:gd name="T41" fmla="*/ 74 h 74"/>
                <a:gd name="T42" fmla="*/ 3 w 151"/>
                <a:gd name="T43"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1" h="74">
                  <a:moveTo>
                    <a:pt x="3" y="74"/>
                  </a:moveTo>
                  <a:cubicBezTo>
                    <a:pt x="4" y="74"/>
                    <a:pt x="5" y="74"/>
                    <a:pt x="6" y="73"/>
                  </a:cubicBezTo>
                  <a:cubicBezTo>
                    <a:pt x="58" y="27"/>
                    <a:pt x="58" y="27"/>
                    <a:pt x="58" y="27"/>
                  </a:cubicBezTo>
                  <a:cubicBezTo>
                    <a:pt x="91" y="60"/>
                    <a:pt x="91" y="60"/>
                    <a:pt x="91" y="60"/>
                  </a:cubicBezTo>
                  <a:cubicBezTo>
                    <a:pt x="92" y="61"/>
                    <a:pt x="94" y="61"/>
                    <a:pt x="95" y="60"/>
                  </a:cubicBezTo>
                  <a:cubicBezTo>
                    <a:pt x="96" y="59"/>
                    <a:pt x="96" y="57"/>
                    <a:pt x="95" y="56"/>
                  </a:cubicBezTo>
                  <a:cubicBezTo>
                    <a:pt x="80" y="40"/>
                    <a:pt x="80" y="40"/>
                    <a:pt x="80" y="40"/>
                  </a:cubicBezTo>
                  <a:cubicBezTo>
                    <a:pt x="109" y="8"/>
                    <a:pt x="109" y="8"/>
                    <a:pt x="109" y="8"/>
                  </a:cubicBezTo>
                  <a:cubicBezTo>
                    <a:pt x="145" y="41"/>
                    <a:pt x="145" y="41"/>
                    <a:pt x="145" y="41"/>
                  </a:cubicBezTo>
                  <a:cubicBezTo>
                    <a:pt x="147" y="42"/>
                    <a:pt x="149" y="42"/>
                    <a:pt x="150" y="41"/>
                  </a:cubicBezTo>
                  <a:cubicBezTo>
                    <a:pt x="151" y="40"/>
                    <a:pt x="151" y="38"/>
                    <a:pt x="150" y="36"/>
                  </a:cubicBezTo>
                  <a:cubicBezTo>
                    <a:pt x="111" y="1"/>
                    <a:pt x="111" y="1"/>
                    <a:pt x="111" y="1"/>
                  </a:cubicBezTo>
                  <a:cubicBezTo>
                    <a:pt x="111" y="1"/>
                    <a:pt x="110" y="0"/>
                    <a:pt x="109" y="0"/>
                  </a:cubicBezTo>
                  <a:cubicBezTo>
                    <a:pt x="108" y="0"/>
                    <a:pt x="107" y="1"/>
                    <a:pt x="107" y="1"/>
                  </a:cubicBezTo>
                  <a:cubicBezTo>
                    <a:pt x="75" y="36"/>
                    <a:pt x="75" y="36"/>
                    <a:pt x="75" y="36"/>
                  </a:cubicBezTo>
                  <a:cubicBezTo>
                    <a:pt x="60" y="21"/>
                    <a:pt x="60" y="21"/>
                    <a:pt x="60" y="21"/>
                  </a:cubicBezTo>
                  <a:cubicBezTo>
                    <a:pt x="59" y="19"/>
                    <a:pt x="57" y="19"/>
                    <a:pt x="56" y="20"/>
                  </a:cubicBezTo>
                  <a:cubicBezTo>
                    <a:pt x="1" y="68"/>
                    <a:pt x="1" y="68"/>
                    <a:pt x="1" y="68"/>
                  </a:cubicBezTo>
                  <a:cubicBezTo>
                    <a:pt x="0" y="70"/>
                    <a:pt x="0" y="72"/>
                    <a:pt x="1" y="73"/>
                  </a:cubicBezTo>
                  <a:cubicBezTo>
                    <a:pt x="2" y="74"/>
                    <a:pt x="3" y="74"/>
                    <a:pt x="3" y="74"/>
                  </a:cubicBezTo>
                  <a:close/>
                  <a:moveTo>
                    <a:pt x="3" y="74"/>
                  </a:moveTo>
                  <a:cubicBezTo>
                    <a:pt x="3" y="74"/>
                    <a:pt x="3" y="74"/>
                    <a:pt x="3" y="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0" name="TextBox 9">
            <a:extLst>
              <a:ext uri="{FF2B5EF4-FFF2-40B4-BE49-F238E27FC236}">
                <a16:creationId xmlns:a16="http://schemas.microsoft.com/office/drawing/2014/main" id="{70BF5986-B41B-C52C-4B47-B76487283908}"/>
              </a:ext>
            </a:extLst>
          </p:cNvPr>
          <p:cNvSpPr txBox="1"/>
          <p:nvPr/>
        </p:nvSpPr>
        <p:spPr>
          <a:xfrm>
            <a:off x="9592281" y="1703637"/>
            <a:ext cx="1663592" cy="850297"/>
          </a:xfrm>
          <a:prstGeom prst="rect">
            <a:avLst/>
          </a:prstGeom>
          <a:noFill/>
        </p:spPr>
        <p:txBody>
          <a:bodyPr wrap="square" rtlCol="0">
            <a:spAutoFit/>
          </a:bodyPr>
          <a:lstStyle/>
          <a:p>
            <a:pPr>
              <a:lnSpc>
                <a:spcPts val="1500"/>
              </a:lnSpc>
            </a:pPr>
            <a:r>
              <a:rPr lang="en-US" sz="1000" dirty="0">
                <a:solidFill>
                  <a:schemeClr val="tx1">
                    <a:lumMod val="50000"/>
                    <a:lumOff val="50000"/>
                  </a:schemeClr>
                </a:solidFill>
                <a:latin typeface="DM Sans" pitchFamily="2" charset="0"/>
                <a:ea typeface="Montserrat Light" charset="0"/>
                <a:cs typeface="Montserrat Light" charset="0"/>
              </a:rPr>
              <a:t>Have them for one. Living for can’t gathered waters which </a:t>
            </a:r>
            <a:r>
              <a:rPr lang="en-US" sz="1000" dirty="0" err="1">
                <a:solidFill>
                  <a:schemeClr val="tx1">
                    <a:lumMod val="50000"/>
                    <a:lumOff val="50000"/>
                  </a:schemeClr>
                </a:solidFill>
                <a:latin typeface="DM Sans" pitchFamily="2" charset="0"/>
                <a:ea typeface="Montserrat Light" charset="0"/>
                <a:cs typeface="Montserrat Light" charset="0"/>
              </a:rPr>
              <a:t>i</a:t>
            </a:r>
            <a:r>
              <a:rPr lang="en-US" sz="1000" dirty="0">
                <a:solidFill>
                  <a:schemeClr val="tx1">
                    <a:lumMod val="50000"/>
                    <a:lumOff val="50000"/>
                  </a:schemeClr>
                </a:solidFill>
                <a:latin typeface="DM Sans" pitchFamily="2" charset="0"/>
                <a:ea typeface="Montserrat Light" charset="0"/>
                <a:cs typeface="Montserrat Light" charset="0"/>
              </a:rPr>
              <a:t> two set had</a:t>
            </a:r>
          </a:p>
        </p:txBody>
      </p:sp>
      <p:sp>
        <p:nvSpPr>
          <p:cNvPr id="11" name="TextBox 10">
            <a:extLst>
              <a:ext uri="{FF2B5EF4-FFF2-40B4-BE49-F238E27FC236}">
                <a16:creationId xmlns:a16="http://schemas.microsoft.com/office/drawing/2014/main" id="{8919BA51-5394-DEDC-B515-5245B16DF4BD}"/>
              </a:ext>
            </a:extLst>
          </p:cNvPr>
          <p:cNvSpPr txBox="1"/>
          <p:nvPr/>
        </p:nvSpPr>
        <p:spPr>
          <a:xfrm>
            <a:off x="9592281" y="2996235"/>
            <a:ext cx="1663592" cy="850297"/>
          </a:xfrm>
          <a:prstGeom prst="rect">
            <a:avLst/>
          </a:prstGeom>
          <a:noFill/>
        </p:spPr>
        <p:txBody>
          <a:bodyPr wrap="square" rtlCol="0">
            <a:spAutoFit/>
          </a:bodyPr>
          <a:lstStyle/>
          <a:p>
            <a:pPr>
              <a:lnSpc>
                <a:spcPts val="1500"/>
              </a:lnSpc>
            </a:pPr>
            <a:r>
              <a:rPr lang="en-US" sz="1000" dirty="0">
                <a:solidFill>
                  <a:schemeClr val="tx1">
                    <a:lumMod val="50000"/>
                    <a:lumOff val="50000"/>
                  </a:schemeClr>
                </a:solidFill>
                <a:latin typeface="DM Sans" pitchFamily="2" charset="0"/>
                <a:ea typeface="Montserrat Light" charset="0"/>
                <a:cs typeface="Montserrat Light" charset="0"/>
              </a:rPr>
              <a:t>Have them for one. Living for can’t gathered waters which </a:t>
            </a:r>
            <a:r>
              <a:rPr lang="en-US" sz="1000" dirty="0" err="1">
                <a:solidFill>
                  <a:schemeClr val="tx1">
                    <a:lumMod val="50000"/>
                    <a:lumOff val="50000"/>
                  </a:schemeClr>
                </a:solidFill>
                <a:latin typeface="DM Sans" pitchFamily="2" charset="0"/>
                <a:ea typeface="Montserrat Light" charset="0"/>
                <a:cs typeface="Montserrat Light" charset="0"/>
              </a:rPr>
              <a:t>i</a:t>
            </a:r>
            <a:r>
              <a:rPr lang="en-US" sz="1000" dirty="0">
                <a:solidFill>
                  <a:schemeClr val="tx1">
                    <a:lumMod val="50000"/>
                    <a:lumOff val="50000"/>
                  </a:schemeClr>
                </a:solidFill>
                <a:latin typeface="DM Sans" pitchFamily="2" charset="0"/>
                <a:ea typeface="Montserrat Light" charset="0"/>
                <a:cs typeface="Montserrat Light" charset="0"/>
              </a:rPr>
              <a:t> two set had</a:t>
            </a:r>
          </a:p>
        </p:txBody>
      </p:sp>
      <p:sp>
        <p:nvSpPr>
          <p:cNvPr id="12" name="TextBox 11">
            <a:extLst>
              <a:ext uri="{FF2B5EF4-FFF2-40B4-BE49-F238E27FC236}">
                <a16:creationId xmlns:a16="http://schemas.microsoft.com/office/drawing/2014/main" id="{C33394B9-7DD7-A705-427E-AE14C4962DE6}"/>
              </a:ext>
            </a:extLst>
          </p:cNvPr>
          <p:cNvSpPr txBox="1"/>
          <p:nvPr/>
        </p:nvSpPr>
        <p:spPr>
          <a:xfrm>
            <a:off x="9592281" y="4344146"/>
            <a:ext cx="1663592" cy="850297"/>
          </a:xfrm>
          <a:prstGeom prst="rect">
            <a:avLst/>
          </a:prstGeom>
          <a:noFill/>
        </p:spPr>
        <p:txBody>
          <a:bodyPr wrap="square" rtlCol="0">
            <a:spAutoFit/>
          </a:bodyPr>
          <a:lstStyle/>
          <a:p>
            <a:pPr>
              <a:lnSpc>
                <a:spcPts val="1500"/>
              </a:lnSpc>
            </a:pPr>
            <a:r>
              <a:rPr lang="en-US" sz="1000" dirty="0">
                <a:solidFill>
                  <a:schemeClr val="tx1">
                    <a:lumMod val="50000"/>
                    <a:lumOff val="50000"/>
                  </a:schemeClr>
                </a:solidFill>
                <a:latin typeface="DM Sans" pitchFamily="2" charset="0"/>
                <a:ea typeface="Montserrat Light" charset="0"/>
                <a:cs typeface="Montserrat Light" charset="0"/>
              </a:rPr>
              <a:t>Have them for one. Living for can’t gathered waters which </a:t>
            </a:r>
            <a:r>
              <a:rPr lang="en-US" sz="1000" dirty="0" err="1">
                <a:solidFill>
                  <a:schemeClr val="tx1">
                    <a:lumMod val="50000"/>
                    <a:lumOff val="50000"/>
                  </a:schemeClr>
                </a:solidFill>
                <a:latin typeface="DM Sans" pitchFamily="2" charset="0"/>
                <a:ea typeface="Montserrat Light" charset="0"/>
                <a:cs typeface="Montserrat Light" charset="0"/>
              </a:rPr>
              <a:t>i</a:t>
            </a:r>
            <a:r>
              <a:rPr lang="en-US" sz="1000" dirty="0">
                <a:solidFill>
                  <a:schemeClr val="tx1">
                    <a:lumMod val="50000"/>
                    <a:lumOff val="50000"/>
                  </a:schemeClr>
                </a:solidFill>
                <a:latin typeface="DM Sans" pitchFamily="2" charset="0"/>
                <a:ea typeface="Montserrat Light" charset="0"/>
                <a:cs typeface="Montserrat Light" charset="0"/>
              </a:rPr>
              <a:t> two set had</a:t>
            </a:r>
          </a:p>
        </p:txBody>
      </p:sp>
      <p:sp>
        <p:nvSpPr>
          <p:cNvPr id="21" name="TextBox 20">
            <a:extLst>
              <a:ext uri="{FF2B5EF4-FFF2-40B4-BE49-F238E27FC236}">
                <a16:creationId xmlns:a16="http://schemas.microsoft.com/office/drawing/2014/main" id="{AF37D8AA-A25C-160A-2313-B54C6D048629}"/>
              </a:ext>
            </a:extLst>
          </p:cNvPr>
          <p:cNvSpPr txBox="1"/>
          <p:nvPr/>
        </p:nvSpPr>
        <p:spPr>
          <a:xfrm>
            <a:off x="1572993" y="2255891"/>
            <a:ext cx="1055908"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22" name="Straight Connector 21">
            <a:extLst>
              <a:ext uri="{FF2B5EF4-FFF2-40B4-BE49-F238E27FC236}">
                <a16:creationId xmlns:a16="http://schemas.microsoft.com/office/drawing/2014/main" id="{CEC6CD62-C92B-DE4B-037E-C9032643A4DD}"/>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B28254AD-90C3-D5DA-8D39-BE2A21A3578A}"/>
              </a:ext>
            </a:extLst>
          </p:cNvPr>
          <p:cNvSpPr txBox="1"/>
          <p:nvPr/>
        </p:nvSpPr>
        <p:spPr>
          <a:xfrm>
            <a:off x="1465942" y="2684817"/>
            <a:ext cx="3791858"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Our</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Studio</a:t>
            </a:r>
          </a:p>
        </p:txBody>
      </p:sp>
      <p:sp>
        <p:nvSpPr>
          <p:cNvPr id="26" name="Rectangle 25">
            <a:extLst>
              <a:ext uri="{FF2B5EF4-FFF2-40B4-BE49-F238E27FC236}">
                <a16:creationId xmlns:a16="http://schemas.microsoft.com/office/drawing/2014/main" id="{D85CAF0F-CB65-B89D-A151-3C2C801F1197}"/>
              </a:ext>
            </a:extLst>
          </p:cNvPr>
          <p:cNvSpPr/>
          <p:nvPr/>
        </p:nvSpPr>
        <p:spPr>
          <a:xfrm>
            <a:off x="1465943" y="3836899"/>
            <a:ext cx="3011931"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entire soul, like these sweet mornings of spring which I enjoy with my whole heart. I am enjoy with template.</a:t>
            </a:r>
          </a:p>
        </p:txBody>
      </p:sp>
      <p:sp>
        <p:nvSpPr>
          <p:cNvPr id="3" name="Picture Placeholder 2">
            <a:extLst>
              <a:ext uri="{FF2B5EF4-FFF2-40B4-BE49-F238E27FC236}">
                <a16:creationId xmlns:a16="http://schemas.microsoft.com/office/drawing/2014/main" id="{0B8BE2B2-63AD-507F-5D44-3F57CE72C512}"/>
              </a:ext>
            </a:extLst>
          </p:cNvPr>
          <p:cNvSpPr>
            <a:spLocks noGrp="1"/>
          </p:cNvSpPr>
          <p:nvPr>
            <p:ph type="pic" sz="quarter" idx="11"/>
          </p:nvPr>
        </p:nvSpPr>
        <p:spPr/>
      </p:sp>
      <p:sp>
        <p:nvSpPr>
          <p:cNvPr id="17" name="Picture Placeholder 16">
            <a:extLst>
              <a:ext uri="{FF2B5EF4-FFF2-40B4-BE49-F238E27FC236}">
                <a16:creationId xmlns:a16="http://schemas.microsoft.com/office/drawing/2014/main" id="{CB4E0F9F-BCAB-41D9-327F-1806596AA948}"/>
              </a:ext>
            </a:extLst>
          </p:cNvPr>
          <p:cNvSpPr>
            <a:spLocks noGrp="1"/>
          </p:cNvSpPr>
          <p:nvPr>
            <p:ph type="pic" sz="quarter" idx="12"/>
          </p:nvPr>
        </p:nvSpPr>
        <p:spPr/>
      </p:sp>
    </p:spTree>
    <p:extLst>
      <p:ext uri="{BB962C8B-B14F-4D97-AF65-F5344CB8AC3E}">
        <p14:creationId xmlns:p14="http://schemas.microsoft.com/office/powerpoint/2010/main" val="42070154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7A794C4-9991-A7C0-79FA-317CAE9A6B86}"/>
              </a:ext>
            </a:extLst>
          </p:cNvPr>
          <p:cNvSpPr>
            <a:spLocks noGrp="1"/>
          </p:cNvSpPr>
          <p:nvPr>
            <p:ph type="pic" sz="quarter" idx="11"/>
          </p:nvPr>
        </p:nvSpPr>
        <p:spPr/>
      </p:sp>
      <p:sp>
        <p:nvSpPr>
          <p:cNvPr id="20" name="Shape 22">
            <a:extLst>
              <a:ext uri="{FF2B5EF4-FFF2-40B4-BE49-F238E27FC236}">
                <a16:creationId xmlns:a16="http://schemas.microsoft.com/office/drawing/2014/main" id="{EE655FAA-999C-5D92-543F-A88768EF39D9}"/>
              </a:ext>
            </a:extLst>
          </p:cNvPr>
          <p:cNvSpPr/>
          <p:nvPr/>
        </p:nvSpPr>
        <p:spPr>
          <a:xfrm>
            <a:off x="6599253" y="3307472"/>
            <a:ext cx="692903" cy="694944"/>
          </a:xfrm>
          <a:prstGeom prst="ellipse">
            <a:avLst/>
          </a:prstGeom>
          <a:solidFill>
            <a:schemeClr val="tx1">
              <a:lumMod val="75000"/>
              <a:lumOff val="25000"/>
            </a:schemeClr>
          </a:solidFill>
          <a:ln w="9525">
            <a:noFill/>
            <a:miter lim="400000"/>
          </a:ln>
        </p:spPr>
        <p:txBody>
          <a:bodyPr lIns="45719" rIns="45719" anchor="ctr"/>
          <a:lstStyle/>
          <a:p>
            <a:endParaRPr/>
          </a:p>
        </p:txBody>
      </p:sp>
      <p:sp>
        <p:nvSpPr>
          <p:cNvPr id="24" name="TextBox 23">
            <a:extLst>
              <a:ext uri="{FF2B5EF4-FFF2-40B4-BE49-F238E27FC236}">
                <a16:creationId xmlns:a16="http://schemas.microsoft.com/office/drawing/2014/main" id="{A59DBC99-62D3-0E7C-AFAF-12BFCF105914}"/>
              </a:ext>
            </a:extLst>
          </p:cNvPr>
          <p:cNvSpPr txBox="1"/>
          <p:nvPr/>
        </p:nvSpPr>
        <p:spPr>
          <a:xfrm>
            <a:off x="7498317" y="3263855"/>
            <a:ext cx="1332096" cy="276999"/>
          </a:xfrm>
          <a:prstGeom prst="rect">
            <a:avLst/>
          </a:prstGeom>
          <a:noFill/>
        </p:spPr>
        <p:txBody>
          <a:bodyPr wrap="none" lIns="0" rIns="0" rtlCol="0">
            <a:spAutoFit/>
          </a:bodyPr>
          <a:lstStyle/>
          <a:p>
            <a:r>
              <a:rPr lang="en-US" sz="1200" dirty="0">
                <a:latin typeface="Poppins SemiBold" panose="00000700000000000000" pitchFamily="2" charset="0"/>
                <a:cs typeface="Poppins SemiBold" panose="00000700000000000000" pitchFamily="2" charset="0"/>
              </a:rPr>
              <a:t>Project Template</a:t>
            </a:r>
          </a:p>
        </p:txBody>
      </p:sp>
      <p:sp>
        <p:nvSpPr>
          <p:cNvPr id="27" name="Shape 3664">
            <a:extLst>
              <a:ext uri="{FF2B5EF4-FFF2-40B4-BE49-F238E27FC236}">
                <a16:creationId xmlns:a16="http://schemas.microsoft.com/office/drawing/2014/main" id="{9EF0C619-CB7A-97E0-C5C9-57B3CF5658D0}"/>
              </a:ext>
            </a:extLst>
          </p:cNvPr>
          <p:cNvSpPr/>
          <p:nvPr/>
        </p:nvSpPr>
        <p:spPr>
          <a:xfrm>
            <a:off x="6805414" y="3514654"/>
            <a:ext cx="280580" cy="280580"/>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7"/>
                </a:cubicBezTo>
                <a:lnTo>
                  <a:pt x="19602" y="12268"/>
                </a:lnTo>
                <a:cubicBezTo>
                  <a:pt x="19256" y="12354"/>
                  <a:pt x="18984" y="12622"/>
                  <a:pt x="18892" y="12966"/>
                </a:cubicBezTo>
                <a:cubicBezTo>
                  <a:pt x="18703" y="13673"/>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8"/>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3"/>
                </a:lnTo>
                <a:cubicBezTo>
                  <a:pt x="3724" y="15677"/>
                  <a:pt x="3727" y="15295"/>
                  <a:pt x="3548" y="14986"/>
                </a:cubicBezTo>
                <a:cubicBezTo>
                  <a:pt x="3179" y="14351"/>
                  <a:pt x="2897" y="13672"/>
                  <a:pt x="2708" y="12966"/>
                </a:cubicBezTo>
                <a:cubicBezTo>
                  <a:pt x="2616" y="12622"/>
                  <a:pt x="2343" y="12354"/>
                  <a:pt x="1998" y="12268"/>
                </a:cubicBezTo>
                <a:lnTo>
                  <a:pt x="993" y="12017"/>
                </a:lnTo>
                <a:cubicBezTo>
                  <a:pt x="989" y="12016"/>
                  <a:pt x="986" y="12014"/>
                  <a:pt x="982" y="12013"/>
                </a:cubicBezTo>
                <a:lnTo>
                  <a:pt x="982" y="9587"/>
                </a:lnTo>
                <a:lnTo>
                  <a:pt x="1998" y="9333"/>
                </a:lnTo>
                <a:cubicBezTo>
                  <a:pt x="2343" y="9247"/>
                  <a:pt x="2616" y="8979"/>
                  <a:pt x="2708" y="8634"/>
                </a:cubicBezTo>
                <a:cubicBezTo>
                  <a:pt x="2897" y="7928"/>
                  <a:pt x="3179" y="7250"/>
                  <a:pt x="3548" y="6615"/>
                </a:cubicBezTo>
                <a:cubicBezTo>
                  <a:pt x="3727" y="6305"/>
                  <a:pt x="3724" y="5924"/>
                  <a:pt x="3540" y="5617"/>
                </a:cubicBezTo>
                <a:lnTo>
                  <a:pt x="3005" y="4725"/>
                </a:lnTo>
                <a:cubicBezTo>
                  <a:pt x="3004" y="4722"/>
                  <a:pt x="3002" y="4718"/>
                  <a:pt x="3000" y="4714"/>
                </a:cubicBezTo>
                <a:lnTo>
                  <a:pt x="4715" y="3000"/>
                </a:lnTo>
                <a:lnTo>
                  <a:pt x="5621" y="3544"/>
                </a:lnTo>
                <a:cubicBezTo>
                  <a:pt x="5777" y="3637"/>
                  <a:pt x="5951" y="3683"/>
                  <a:pt x="6127" y="3683"/>
                </a:cubicBezTo>
                <a:cubicBezTo>
                  <a:pt x="6296" y="3683"/>
                  <a:pt x="6465" y="3640"/>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40"/>
                  <a:pt x="15304" y="3683"/>
                  <a:pt x="15473" y="3683"/>
                </a:cubicBezTo>
                <a:cubicBezTo>
                  <a:pt x="15648" y="3683"/>
                  <a:pt x="15822" y="3637"/>
                  <a:pt x="15978" y="3544"/>
                </a:cubicBezTo>
                <a:lnTo>
                  <a:pt x="16884" y="3000"/>
                </a:lnTo>
                <a:lnTo>
                  <a:pt x="18600" y="4714"/>
                </a:lnTo>
                <a:cubicBezTo>
                  <a:pt x="18598" y="4718"/>
                  <a:pt x="18597" y="4722"/>
                  <a:pt x="18595" y="4726"/>
                </a:cubicBezTo>
                <a:lnTo>
                  <a:pt x="18060" y="5617"/>
                </a:lnTo>
                <a:cubicBezTo>
                  <a:pt x="17876" y="5924"/>
                  <a:pt x="17873" y="6305"/>
                  <a:pt x="18053" y="6615"/>
                </a:cubicBezTo>
                <a:cubicBezTo>
                  <a:pt x="18421" y="7249"/>
                  <a:pt x="18703" y="7928"/>
                  <a:pt x="18892" y="8634"/>
                </a:cubicBezTo>
                <a:cubicBezTo>
                  <a:pt x="18984" y="8979"/>
                  <a:pt x="19256" y="9247"/>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1"/>
                </a:lnTo>
                <a:cubicBezTo>
                  <a:pt x="19625" y="4871"/>
                  <a:pt x="19736" y="4463"/>
                  <a:pt x="19455" y="4182"/>
                </a:cubicBezTo>
                <a:lnTo>
                  <a:pt x="17419" y="2146"/>
                </a:lnTo>
                <a:cubicBezTo>
                  <a:pt x="17292" y="2018"/>
                  <a:pt x="17136" y="1968"/>
                  <a:pt x="16975" y="1968"/>
                </a:cubicBezTo>
                <a:cubicBezTo>
                  <a:pt x="16778" y="1968"/>
                  <a:pt x="16572" y="2043"/>
                  <a:pt x="16400" y="2146"/>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6"/>
                </a:lnTo>
                <a:cubicBezTo>
                  <a:pt x="5028" y="2043"/>
                  <a:pt x="4822" y="1968"/>
                  <a:pt x="4625" y="1968"/>
                </a:cubicBezTo>
                <a:cubicBezTo>
                  <a:pt x="4464" y="1968"/>
                  <a:pt x="4308" y="2018"/>
                  <a:pt x="4181" y="2146"/>
                </a:cubicBezTo>
                <a:lnTo>
                  <a:pt x="2145" y="4182"/>
                </a:lnTo>
                <a:cubicBezTo>
                  <a:pt x="1864" y="4463"/>
                  <a:pt x="1975" y="4871"/>
                  <a:pt x="2145" y="5201"/>
                </a:cubicBezTo>
                <a:lnTo>
                  <a:pt x="2698" y="6122"/>
                </a:lnTo>
                <a:cubicBezTo>
                  <a:pt x="2292" y="6822"/>
                  <a:pt x="1973" y="7580"/>
                  <a:pt x="1759" y="8380"/>
                </a:cubicBezTo>
                <a:lnTo>
                  <a:pt x="720" y="8641"/>
                </a:lnTo>
                <a:cubicBezTo>
                  <a:pt x="367" y="8730"/>
                  <a:pt x="0" y="8963"/>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4"/>
                  <a:pt x="1864" y="17138"/>
                  <a:pt x="2145" y="17419"/>
                </a:cubicBezTo>
                <a:lnTo>
                  <a:pt x="4181" y="19455"/>
                </a:lnTo>
                <a:cubicBezTo>
                  <a:pt x="4305" y="19579"/>
                  <a:pt x="4454" y="19627"/>
                  <a:pt x="4610" y="19627"/>
                </a:cubicBezTo>
                <a:cubicBezTo>
                  <a:pt x="4807" y="19627"/>
                  <a:pt x="5016" y="19550"/>
                  <a:pt x="5200" y="19455"/>
                </a:cubicBezTo>
                <a:lnTo>
                  <a:pt x="6127" y="18899"/>
                </a:lnTo>
                <a:cubicBezTo>
                  <a:pt x="6825" y="19303"/>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3"/>
                  <a:pt x="15473" y="18899"/>
                </a:cubicBezTo>
                <a:lnTo>
                  <a:pt x="16400" y="19455"/>
                </a:lnTo>
                <a:cubicBezTo>
                  <a:pt x="16584" y="19550"/>
                  <a:pt x="16793" y="19627"/>
                  <a:pt x="16990" y="19627"/>
                </a:cubicBezTo>
                <a:cubicBezTo>
                  <a:pt x="17146" y="19627"/>
                  <a:pt x="17294" y="19579"/>
                  <a:pt x="17419" y="19455"/>
                </a:cubicBezTo>
                <a:lnTo>
                  <a:pt x="19455" y="17419"/>
                </a:lnTo>
                <a:cubicBezTo>
                  <a:pt x="19736" y="17138"/>
                  <a:pt x="19641" y="16714"/>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3"/>
                  <a:pt x="21233" y="8730"/>
                  <a:pt x="20880" y="8641"/>
                </a:cubicBezTo>
              </a:path>
            </a:pathLst>
          </a:custGeom>
          <a:solidFill>
            <a:schemeClr val="bg1"/>
          </a:solidFill>
          <a:ln w="12700">
            <a:miter lim="400000"/>
          </a:ln>
        </p:spPr>
        <p:txBody>
          <a:bodyPr lIns="38100" tIns="38100" rIns="38100" bIns="38100" anchor="ctr"/>
          <a:lstStyle/>
          <a:p>
            <a:endParaRPr>
              <a:solidFill>
                <a:prstClr val="black"/>
              </a:solidFill>
            </a:endParaRPr>
          </a:p>
        </p:txBody>
      </p:sp>
      <p:sp>
        <p:nvSpPr>
          <p:cNvPr id="28" name="Shape 22">
            <a:extLst>
              <a:ext uri="{FF2B5EF4-FFF2-40B4-BE49-F238E27FC236}">
                <a16:creationId xmlns:a16="http://schemas.microsoft.com/office/drawing/2014/main" id="{89FC1A24-F913-4451-490F-0BEC3775FC11}"/>
              </a:ext>
            </a:extLst>
          </p:cNvPr>
          <p:cNvSpPr/>
          <p:nvPr/>
        </p:nvSpPr>
        <p:spPr>
          <a:xfrm>
            <a:off x="6599253" y="4736541"/>
            <a:ext cx="692903" cy="694944"/>
          </a:xfrm>
          <a:prstGeom prst="ellipse">
            <a:avLst/>
          </a:prstGeom>
          <a:solidFill>
            <a:schemeClr val="bg1">
              <a:lumMod val="95000"/>
            </a:schemeClr>
          </a:solidFill>
          <a:ln w="9525">
            <a:noFill/>
            <a:miter lim="400000"/>
          </a:ln>
        </p:spPr>
        <p:txBody>
          <a:bodyPr lIns="45719" rIns="45719" anchor="ctr"/>
          <a:lstStyle/>
          <a:p>
            <a:endParaRPr/>
          </a:p>
        </p:txBody>
      </p:sp>
      <p:sp>
        <p:nvSpPr>
          <p:cNvPr id="29" name="Shape 3656">
            <a:extLst>
              <a:ext uri="{FF2B5EF4-FFF2-40B4-BE49-F238E27FC236}">
                <a16:creationId xmlns:a16="http://schemas.microsoft.com/office/drawing/2014/main" id="{EC2CF178-CF87-6598-B01C-C5147FD6A008}"/>
              </a:ext>
            </a:extLst>
          </p:cNvPr>
          <p:cNvSpPr/>
          <p:nvPr/>
        </p:nvSpPr>
        <p:spPr>
          <a:xfrm>
            <a:off x="6805414" y="4943723"/>
            <a:ext cx="280580" cy="280580"/>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427" y="17673"/>
                  <a:pt x="11549" y="17618"/>
                  <a:pt x="11638" y="17529"/>
                </a:cubicBezTo>
                <a:lnTo>
                  <a:pt x="14583" y="14583"/>
                </a:lnTo>
                <a:cubicBezTo>
                  <a:pt x="14673" y="14495"/>
                  <a:pt x="14727" y="14372"/>
                  <a:pt x="14727" y="14236"/>
                </a:cubicBezTo>
                <a:cubicBezTo>
                  <a:pt x="14727" y="13966"/>
                  <a:pt x="14508" y="13745"/>
                  <a:pt x="14236" y="13745"/>
                </a:cubicBezTo>
                <a:cubicBezTo>
                  <a:pt x="14101" y="13745"/>
                  <a:pt x="13978" y="13801"/>
                  <a:pt x="13889" y="13889"/>
                </a:cubicBezTo>
                <a:lnTo>
                  <a:pt x="10944" y="16835"/>
                </a:lnTo>
                <a:cubicBezTo>
                  <a:pt x="10855" y="16924"/>
                  <a:pt x="10800" y="17047"/>
                  <a:pt x="10800" y="17183"/>
                </a:cubicBezTo>
                <a:cubicBezTo>
                  <a:pt x="10800" y="17453"/>
                  <a:pt x="11020" y="17673"/>
                  <a:pt x="11291" y="17673"/>
                </a:cubicBezTo>
                <a:moveTo>
                  <a:pt x="8980" y="14871"/>
                </a:moveTo>
                <a:cubicBezTo>
                  <a:pt x="8891" y="14960"/>
                  <a:pt x="8836" y="15083"/>
                  <a:pt x="8836" y="15218"/>
                </a:cubicBezTo>
                <a:cubicBezTo>
                  <a:pt x="8836" y="15490"/>
                  <a:pt x="9056" y="15709"/>
                  <a:pt x="9327" y="15709"/>
                </a:cubicBezTo>
                <a:cubicBezTo>
                  <a:pt x="9463" y="15709"/>
                  <a:pt x="9586" y="15654"/>
                  <a:pt x="9674" y="15565"/>
                </a:cubicBezTo>
                <a:lnTo>
                  <a:pt x="10656" y="14583"/>
                </a:lnTo>
                <a:cubicBezTo>
                  <a:pt x="10745" y="14495"/>
                  <a:pt x="10800" y="14372"/>
                  <a:pt x="10800" y="14236"/>
                </a:cubicBezTo>
                <a:cubicBezTo>
                  <a:pt x="10800" y="13966"/>
                  <a:pt x="10580" y="13745"/>
                  <a:pt x="10309" y="13745"/>
                </a:cubicBezTo>
                <a:cubicBezTo>
                  <a:pt x="10174" y="13745"/>
                  <a:pt x="10051" y="13801"/>
                  <a:pt x="9962" y="13889"/>
                </a:cubicBezTo>
                <a:cubicBezTo>
                  <a:pt x="9962" y="13889"/>
                  <a:pt x="8980" y="14871"/>
                  <a:pt x="8980" y="14871"/>
                </a:cubicBezTo>
                <a:close/>
                <a:moveTo>
                  <a:pt x="11291" y="20415"/>
                </a:moveTo>
                <a:lnTo>
                  <a:pt x="982" y="10106"/>
                </a:lnTo>
                <a:lnTo>
                  <a:pt x="982" y="1473"/>
                </a:lnTo>
                <a:cubicBezTo>
                  <a:pt x="982" y="1202"/>
                  <a:pt x="1201" y="982"/>
                  <a:pt x="1473" y="982"/>
                </a:cubicBezTo>
                <a:lnTo>
                  <a:pt x="10106" y="982"/>
                </a:lnTo>
                <a:lnTo>
                  <a:pt x="20415" y="11291"/>
                </a:lnTo>
                <a:cubicBezTo>
                  <a:pt x="20415" y="11291"/>
                  <a:pt x="11291" y="20415"/>
                  <a:pt x="11291" y="20415"/>
                </a:cubicBezTo>
                <a:close/>
                <a:moveTo>
                  <a:pt x="21456" y="10944"/>
                </a:moveTo>
                <a:lnTo>
                  <a:pt x="10656" y="144"/>
                </a:lnTo>
                <a:cubicBezTo>
                  <a:pt x="10567" y="55"/>
                  <a:pt x="10445" y="0"/>
                  <a:pt x="10309" y="0"/>
                </a:cubicBezTo>
                <a:lnTo>
                  <a:pt x="1473" y="0"/>
                </a:lnTo>
                <a:cubicBezTo>
                  <a:pt x="660" y="0"/>
                  <a:pt x="0" y="660"/>
                  <a:pt x="0" y="1473"/>
                </a:cubicBezTo>
                <a:lnTo>
                  <a:pt x="0" y="10310"/>
                </a:lnTo>
                <a:cubicBezTo>
                  <a:pt x="0" y="10445"/>
                  <a:pt x="55" y="10567"/>
                  <a:pt x="144" y="10656"/>
                </a:cubicBezTo>
                <a:lnTo>
                  <a:pt x="10944" y="21456"/>
                </a:lnTo>
                <a:cubicBezTo>
                  <a:pt x="11033" y="21545"/>
                  <a:pt x="11155" y="21600"/>
                  <a:pt x="11291" y="21600"/>
                </a:cubicBezTo>
                <a:cubicBezTo>
                  <a:pt x="11427" y="21600"/>
                  <a:pt x="11549" y="21545"/>
                  <a:pt x="11638" y="21456"/>
                </a:cubicBezTo>
                <a:lnTo>
                  <a:pt x="21456" y="11638"/>
                </a:lnTo>
                <a:cubicBezTo>
                  <a:pt x="21545" y="11549"/>
                  <a:pt x="21600" y="11427"/>
                  <a:pt x="21600" y="11291"/>
                </a:cubicBezTo>
                <a:cubicBezTo>
                  <a:pt x="21600" y="11156"/>
                  <a:pt x="21545" y="11033"/>
                  <a:pt x="21456" y="10944"/>
                </a:cubicBezTo>
                <a:moveTo>
                  <a:pt x="11782" y="13255"/>
                </a:moveTo>
                <a:cubicBezTo>
                  <a:pt x="11917" y="13255"/>
                  <a:pt x="12040" y="13200"/>
                  <a:pt x="12129" y="13111"/>
                </a:cubicBezTo>
                <a:lnTo>
                  <a:pt x="14093" y="11147"/>
                </a:lnTo>
                <a:cubicBezTo>
                  <a:pt x="14182" y="11058"/>
                  <a:pt x="14236" y="10936"/>
                  <a:pt x="14236" y="10800"/>
                </a:cubicBezTo>
                <a:cubicBezTo>
                  <a:pt x="14236" y="10529"/>
                  <a:pt x="14017" y="10310"/>
                  <a:pt x="13745" y="10310"/>
                </a:cubicBezTo>
                <a:cubicBezTo>
                  <a:pt x="13610" y="10310"/>
                  <a:pt x="13487" y="10364"/>
                  <a:pt x="13398" y="10453"/>
                </a:cubicBezTo>
                <a:lnTo>
                  <a:pt x="11435" y="12417"/>
                </a:lnTo>
                <a:cubicBezTo>
                  <a:pt x="11346" y="12506"/>
                  <a:pt x="11291" y="12628"/>
                  <a:pt x="11291" y="12765"/>
                </a:cubicBezTo>
                <a:cubicBezTo>
                  <a:pt x="11291" y="13035"/>
                  <a:pt x="11510" y="13255"/>
                  <a:pt x="11782" y="13255"/>
                </a:cubicBezTo>
                <a:moveTo>
                  <a:pt x="4418" y="4909"/>
                </a:moveTo>
                <a:cubicBezTo>
                  <a:pt x="4147" y="4909"/>
                  <a:pt x="3927" y="4690"/>
                  <a:pt x="3927" y="4418"/>
                </a:cubicBezTo>
                <a:cubicBezTo>
                  <a:pt x="3927" y="4147"/>
                  <a:pt x="4147" y="3927"/>
                  <a:pt x="4418" y="3927"/>
                </a:cubicBezTo>
                <a:cubicBezTo>
                  <a:pt x="4690" y="3927"/>
                  <a:pt x="4909" y="4147"/>
                  <a:pt x="4909" y="4418"/>
                </a:cubicBezTo>
                <a:cubicBezTo>
                  <a:pt x="4909" y="4690"/>
                  <a:pt x="4690" y="4909"/>
                  <a:pt x="4418" y="4909"/>
                </a:cubicBezTo>
                <a:moveTo>
                  <a:pt x="4418" y="2945"/>
                </a:moveTo>
                <a:cubicBezTo>
                  <a:pt x="3605" y="2945"/>
                  <a:pt x="2945" y="3605"/>
                  <a:pt x="2945" y="4418"/>
                </a:cubicBezTo>
                <a:cubicBezTo>
                  <a:pt x="2945" y="5232"/>
                  <a:pt x="3605" y="5891"/>
                  <a:pt x="4418" y="5891"/>
                </a:cubicBezTo>
                <a:cubicBezTo>
                  <a:pt x="5231" y="5891"/>
                  <a:pt x="5891" y="5232"/>
                  <a:pt x="5891" y="4418"/>
                </a:cubicBezTo>
                <a:cubicBezTo>
                  <a:pt x="5891" y="3605"/>
                  <a:pt x="5231" y="2945"/>
                  <a:pt x="4418" y="2945"/>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0" name="TextBox 29">
            <a:extLst>
              <a:ext uri="{FF2B5EF4-FFF2-40B4-BE49-F238E27FC236}">
                <a16:creationId xmlns:a16="http://schemas.microsoft.com/office/drawing/2014/main" id="{DD1428AF-B99E-97F8-C61F-E17B9963068A}"/>
              </a:ext>
            </a:extLst>
          </p:cNvPr>
          <p:cNvSpPr txBox="1"/>
          <p:nvPr/>
        </p:nvSpPr>
        <p:spPr>
          <a:xfrm>
            <a:off x="7498317" y="4692924"/>
            <a:ext cx="953787" cy="276999"/>
          </a:xfrm>
          <a:prstGeom prst="rect">
            <a:avLst/>
          </a:prstGeom>
          <a:noFill/>
        </p:spPr>
        <p:txBody>
          <a:bodyPr wrap="none" lIns="0" rIns="0" rtlCol="0">
            <a:spAutoFit/>
          </a:bodyPr>
          <a:lstStyle/>
          <a:p>
            <a:r>
              <a:rPr lang="en-US" sz="1200" dirty="0">
                <a:latin typeface="Poppins SemiBold" panose="00000700000000000000" pitchFamily="2" charset="0"/>
                <a:cs typeface="Poppins SemiBold" panose="00000700000000000000" pitchFamily="2" charset="0"/>
              </a:rPr>
              <a:t>Web Design</a:t>
            </a:r>
          </a:p>
        </p:txBody>
      </p:sp>
      <p:sp>
        <p:nvSpPr>
          <p:cNvPr id="31" name="Text Placeholder 3">
            <a:extLst>
              <a:ext uri="{FF2B5EF4-FFF2-40B4-BE49-F238E27FC236}">
                <a16:creationId xmlns:a16="http://schemas.microsoft.com/office/drawing/2014/main" id="{9B05AEF3-C7C8-B210-FDA6-26441F47C594}"/>
              </a:ext>
            </a:extLst>
          </p:cNvPr>
          <p:cNvSpPr txBox="1">
            <a:spLocks/>
          </p:cNvSpPr>
          <p:nvPr/>
        </p:nvSpPr>
        <p:spPr>
          <a:xfrm>
            <a:off x="7498317" y="4981128"/>
            <a:ext cx="2787853" cy="529134"/>
          </a:xfrm>
          <a:prstGeom prst="rect">
            <a:avLst/>
          </a:prstGeom>
        </p:spPr>
        <p:txBody>
          <a:bodyPr lIns="0" rIns="0"/>
          <a:lstStyle>
            <a:lvl1pPr marL="0" indent="0" algn="l" defTabSz="914318" rtl="0" eaLnBrk="1" latinLnBrk="0" hangingPunct="1">
              <a:lnSpc>
                <a:spcPct val="120000"/>
              </a:lnSpc>
              <a:spcBef>
                <a:spcPts val="1000"/>
              </a:spcBef>
              <a:buFont typeface="Arial" panose="020B0604020202020204" pitchFamily="34" charset="0"/>
              <a:buNone/>
              <a:defRPr sz="2800" kern="1200">
                <a:solidFill>
                  <a:schemeClr val="tx1"/>
                </a:solidFill>
                <a:latin typeface="+mn-lt"/>
                <a:ea typeface="+mn-ea"/>
                <a:cs typeface="+mn-cs"/>
              </a:defRPr>
            </a:lvl1pPr>
            <a:lvl2pPr marL="0" indent="0" algn="l" defTabSz="914318" rtl="0" eaLnBrk="1" latinLnBrk="0" hangingPunct="1">
              <a:lnSpc>
                <a:spcPct val="120000"/>
              </a:lnSpc>
              <a:spcBef>
                <a:spcPts val="499"/>
              </a:spcBef>
              <a:buFont typeface="Arial" panose="020B0604020202020204" pitchFamily="34" charset="0"/>
              <a:buNone/>
              <a:defRPr sz="1800" kern="1200">
                <a:solidFill>
                  <a:schemeClr val="tx1"/>
                </a:solidFill>
                <a:latin typeface="+mn-lt"/>
                <a:ea typeface="+mn-ea"/>
                <a:cs typeface="+mn-cs"/>
              </a:defRPr>
            </a:lvl2pPr>
            <a:lvl3pPr marL="0" indent="0" algn="l" defTabSz="914318" rtl="0" eaLnBrk="1" latinLnBrk="0" hangingPunct="1">
              <a:lnSpc>
                <a:spcPct val="120000"/>
              </a:lnSpc>
              <a:spcBef>
                <a:spcPts val="499"/>
              </a:spcBef>
              <a:buFont typeface="Arial" panose="020B0604020202020204" pitchFamily="34" charset="0"/>
              <a:buNone/>
              <a:defRPr sz="1200" kern="1200">
                <a:solidFill>
                  <a:schemeClr val="tx1"/>
                </a:solidFill>
                <a:latin typeface="+mn-lt"/>
                <a:ea typeface="+mn-ea"/>
                <a:cs typeface="+mn-cs"/>
              </a:defRPr>
            </a:lvl3pPr>
            <a:lvl4pPr marL="0" indent="0" algn="l" defTabSz="914318" rtl="0" eaLnBrk="1" latinLnBrk="0" hangingPunct="1">
              <a:lnSpc>
                <a:spcPct val="120000"/>
              </a:lnSpc>
              <a:spcBef>
                <a:spcPts val="499"/>
              </a:spcBef>
              <a:buFont typeface="Arial" panose="020B0604020202020204" pitchFamily="34" charset="0"/>
              <a:buNone/>
              <a:defRPr sz="1000" kern="1200">
                <a:solidFill>
                  <a:schemeClr val="tx1">
                    <a:alpha val="70000"/>
                  </a:schemeClr>
                </a:solidFill>
                <a:latin typeface="+mn-lt"/>
                <a:ea typeface="+mn-ea"/>
                <a:cs typeface="+mn-cs"/>
              </a:defRPr>
            </a:lvl4pPr>
            <a:lvl5pPr marL="0" indent="0" algn="l" defTabSz="914318" rtl="0" eaLnBrk="1" latinLnBrk="0" hangingPunct="1">
              <a:lnSpc>
                <a:spcPct val="120000"/>
              </a:lnSpc>
              <a:spcBef>
                <a:spcPts val="499"/>
              </a:spcBef>
              <a:buFont typeface="Arial" panose="020B0604020202020204" pitchFamily="34" charset="0"/>
              <a:buNone/>
              <a:defRPr sz="1000" kern="1200" baseline="0">
                <a:solidFill>
                  <a:schemeClr val="tx1">
                    <a:alpha val="50000"/>
                  </a:schemeClr>
                </a:solidFill>
                <a:latin typeface="+mn-lt"/>
                <a:ea typeface="+mn-ea"/>
                <a:cs typeface="+mn-cs"/>
              </a:defRPr>
            </a:lvl5pPr>
            <a:lvl6pPr marL="251437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6pPr>
            <a:lvl7pPr marL="297153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7pPr>
            <a:lvl8pPr marL="3428692"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8pPr>
            <a:lvl9pPr marL="3885850"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9pPr>
          </a:lstStyle>
          <a:p>
            <a:pPr>
              <a:lnSpc>
                <a:spcPts val="1500"/>
              </a:lnSpc>
            </a:pPr>
            <a:r>
              <a:rPr lang="en-US" sz="1000" dirty="0">
                <a:solidFill>
                  <a:schemeClr val="tx1">
                    <a:alpha val="80000"/>
                  </a:schemeClr>
                </a:solidFill>
                <a:latin typeface="DM Sans" pitchFamily="2" charset="0"/>
              </a:rPr>
              <a:t>There are many variations of passages of this Ipsum available but the.</a:t>
            </a:r>
          </a:p>
        </p:txBody>
      </p:sp>
      <p:sp>
        <p:nvSpPr>
          <p:cNvPr id="33" name="TextBox 32">
            <a:extLst>
              <a:ext uri="{FF2B5EF4-FFF2-40B4-BE49-F238E27FC236}">
                <a16:creationId xmlns:a16="http://schemas.microsoft.com/office/drawing/2014/main" id="{F385811F-0A25-AE3B-B734-5E2438B6D42A}"/>
              </a:ext>
            </a:extLst>
          </p:cNvPr>
          <p:cNvSpPr txBox="1"/>
          <p:nvPr/>
        </p:nvSpPr>
        <p:spPr>
          <a:xfrm>
            <a:off x="6636664" y="1241174"/>
            <a:ext cx="1790870"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34" name="Straight Connector 33">
            <a:extLst>
              <a:ext uri="{FF2B5EF4-FFF2-40B4-BE49-F238E27FC236}">
                <a16:creationId xmlns:a16="http://schemas.microsoft.com/office/drawing/2014/main" id="{38D7F676-A99B-EF89-3611-9892C92C7924}"/>
              </a:ext>
            </a:extLst>
          </p:cNvPr>
          <p:cNvCxnSpPr>
            <a:cxnSpLocks/>
          </p:cNvCxnSpPr>
          <p:nvPr/>
        </p:nvCxnSpPr>
        <p:spPr>
          <a:xfrm>
            <a:off x="4541157" y="1926864"/>
            <a:ext cx="1474107"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E0FA8CA3-2AC8-B4CC-3A29-A40D19FDEE4A}"/>
              </a:ext>
            </a:extLst>
          </p:cNvPr>
          <p:cNvSpPr txBox="1"/>
          <p:nvPr/>
        </p:nvSpPr>
        <p:spPr>
          <a:xfrm>
            <a:off x="6529614" y="1670100"/>
            <a:ext cx="2518306"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Our</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Studio</a:t>
            </a:r>
          </a:p>
        </p:txBody>
      </p:sp>
      <p:sp>
        <p:nvSpPr>
          <p:cNvPr id="38" name="Rectangle 37">
            <a:extLst>
              <a:ext uri="{FF2B5EF4-FFF2-40B4-BE49-F238E27FC236}">
                <a16:creationId xmlns:a16="http://schemas.microsoft.com/office/drawing/2014/main" id="{589AC6E8-2FBF-A8D2-8940-63113029015C}"/>
              </a:ext>
            </a:extLst>
          </p:cNvPr>
          <p:cNvSpPr/>
          <p:nvPr/>
        </p:nvSpPr>
        <p:spPr>
          <a:xfrm>
            <a:off x="7401923" y="3552060"/>
            <a:ext cx="3132727" cy="850297"/>
          </a:xfrm>
          <a:prstGeom prst="rect">
            <a:avLst/>
          </a:prstGeom>
        </p:spPr>
        <p:txBody>
          <a:bodyPr wrap="square">
            <a:spAutoFit/>
          </a:bodyPr>
          <a:lstStyle/>
          <a:p>
            <a:pPr>
              <a:lnSpc>
                <a:spcPts val="1500"/>
              </a:lnSpc>
            </a:pPr>
            <a:r>
              <a:rPr lang="en-US" sz="1000"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my entire soul like these sweet mornings spring </a:t>
            </a:r>
          </a:p>
          <a:p>
            <a:pPr>
              <a:lnSpc>
                <a:spcPts val="1500"/>
              </a:lnSpc>
            </a:pPr>
            <a:r>
              <a:rPr lang="en-US" sz="1000" dirty="0">
                <a:latin typeface="DM Sans" pitchFamily="2" charset="0"/>
                <a:cs typeface="Segoe UI Light" panose="020B0502040204020203" pitchFamily="34" charset="0"/>
              </a:rPr>
              <a:t>which enjoy with my whole heart art wonderful serenity has taken.</a:t>
            </a:r>
          </a:p>
        </p:txBody>
      </p:sp>
    </p:spTree>
    <p:extLst>
      <p:ext uri="{BB962C8B-B14F-4D97-AF65-F5344CB8AC3E}">
        <p14:creationId xmlns:p14="http://schemas.microsoft.com/office/powerpoint/2010/main" val="11613005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3B511816-5B0E-314C-97A1-6B22BC1A684C}"/>
              </a:ext>
            </a:extLst>
          </p:cNvPr>
          <p:cNvSpPr/>
          <p:nvPr/>
        </p:nvSpPr>
        <p:spPr>
          <a:xfrm>
            <a:off x="8329718" y="0"/>
            <a:ext cx="3862281" cy="6858000"/>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val 15">
            <a:extLst>
              <a:ext uri="{FF2B5EF4-FFF2-40B4-BE49-F238E27FC236}">
                <a16:creationId xmlns:a16="http://schemas.microsoft.com/office/drawing/2014/main" id="{A24EAA3B-6C6D-EF03-C69F-85606D4DFCD0}"/>
              </a:ext>
            </a:extLst>
          </p:cNvPr>
          <p:cNvSpPr/>
          <p:nvPr/>
        </p:nvSpPr>
        <p:spPr>
          <a:xfrm>
            <a:off x="7365214" y="1511393"/>
            <a:ext cx="1956939" cy="1956938"/>
          </a:xfrm>
          <a:prstGeom prst="ellipse">
            <a:avLst/>
          </a:prstGeom>
          <a:solidFill>
            <a:schemeClr val="tx1">
              <a:lumMod val="75000"/>
              <a:lumOff val="25000"/>
            </a:schemeClr>
          </a:solidFill>
          <a:ln w="25400" cap="flat" cmpd="sng" algn="ctr">
            <a:solidFill>
              <a:sysClr val="window" lastClr="FFFFFF">
                <a:hueOff val="0"/>
                <a:satOff val="0"/>
                <a:lumOff val="0"/>
                <a:alphaOff val="0"/>
              </a:sysClr>
            </a:solidFill>
            <a:prstDash val="solid"/>
            <a:miter lim="800000"/>
          </a:ln>
          <a:effectLst/>
        </p:spPr>
        <p:txBody>
          <a:bodyPr lIns="0" tIns="0" rIns="0" bIns="0"/>
          <a:lstStyle/>
          <a:p>
            <a:pPr algn="ctr" defTabSz="685303"/>
            <a:endParaRPr lang="en-US" sz="1400" dirty="0">
              <a:solidFill>
                <a:srgbClr val="445469"/>
              </a:solidFill>
            </a:endParaRPr>
          </a:p>
        </p:txBody>
      </p:sp>
      <p:sp>
        <p:nvSpPr>
          <p:cNvPr id="4" name="Oval 18">
            <a:extLst>
              <a:ext uri="{FF2B5EF4-FFF2-40B4-BE49-F238E27FC236}">
                <a16:creationId xmlns:a16="http://schemas.microsoft.com/office/drawing/2014/main" id="{165C9ED3-FE1C-6A70-2058-D6D04FECD3D1}"/>
              </a:ext>
            </a:extLst>
          </p:cNvPr>
          <p:cNvSpPr/>
          <p:nvPr/>
        </p:nvSpPr>
        <p:spPr>
          <a:xfrm>
            <a:off x="7665855" y="3963273"/>
            <a:ext cx="1355659" cy="135565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sp>
        <p:nvSpPr>
          <p:cNvPr id="5" name="Oval 19">
            <a:extLst>
              <a:ext uri="{FF2B5EF4-FFF2-40B4-BE49-F238E27FC236}">
                <a16:creationId xmlns:a16="http://schemas.microsoft.com/office/drawing/2014/main" id="{81E36B04-3C1F-1C6F-1DFF-CB1A37ECCA45}"/>
              </a:ext>
            </a:extLst>
          </p:cNvPr>
          <p:cNvSpPr/>
          <p:nvPr/>
        </p:nvSpPr>
        <p:spPr>
          <a:xfrm>
            <a:off x="9625759" y="3497359"/>
            <a:ext cx="1355659" cy="1355659"/>
          </a:xfrm>
          <a:prstGeom prst="ellipse">
            <a:avLst/>
          </a:prstGeom>
          <a:solidFill>
            <a:schemeClr val="bg1">
              <a:lumMod val="95000"/>
            </a:schemeClr>
          </a:solidFill>
          <a:ln w="12700" cap="flat" cmpd="sng" algn="ctr">
            <a:solidFill>
              <a:sysClr val="window" lastClr="FFFFFF">
                <a:hueOff val="0"/>
                <a:satOff val="0"/>
                <a:lumOff val="0"/>
                <a:alphaOff val="0"/>
              </a:sysClr>
            </a:solidFill>
            <a:prstDash val="solid"/>
            <a:miter lim="800000"/>
          </a:ln>
          <a:effectLst/>
        </p:spPr>
        <p:txBody>
          <a:bodyPr lIns="0" tIns="0" rIns="0" bIns="0"/>
          <a:lstStyle/>
          <a:p>
            <a:pPr algn="ctr" defTabSz="685303"/>
            <a:endParaRPr lang="en-US" sz="1400" dirty="0">
              <a:solidFill>
                <a:srgbClr val="445469"/>
              </a:solidFill>
            </a:endParaRPr>
          </a:p>
        </p:txBody>
      </p:sp>
      <p:sp>
        <p:nvSpPr>
          <p:cNvPr id="6" name="Oval 20">
            <a:extLst>
              <a:ext uri="{FF2B5EF4-FFF2-40B4-BE49-F238E27FC236}">
                <a16:creationId xmlns:a16="http://schemas.microsoft.com/office/drawing/2014/main" id="{5208CAFB-D9F1-F478-2B19-7C813B643708}"/>
              </a:ext>
            </a:extLst>
          </p:cNvPr>
          <p:cNvSpPr/>
          <p:nvPr/>
        </p:nvSpPr>
        <p:spPr>
          <a:xfrm>
            <a:off x="5705949" y="3497359"/>
            <a:ext cx="1355659" cy="135565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sp>
        <p:nvSpPr>
          <p:cNvPr id="7" name="Inhaltsplatzhalter 4">
            <a:extLst>
              <a:ext uri="{FF2B5EF4-FFF2-40B4-BE49-F238E27FC236}">
                <a16:creationId xmlns:a16="http://schemas.microsoft.com/office/drawing/2014/main" id="{772ED378-2DA2-8B9C-7199-40424E57A895}"/>
              </a:ext>
            </a:extLst>
          </p:cNvPr>
          <p:cNvSpPr txBox="1">
            <a:spLocks/>
          </p:cNvSpPr>
          <p:nvPr/>
        </p:nvSpPr>
        <p:spPr>
          <a:xfrm flipH="1">
            <a:off x="7599612" y="2192374"/>
            <a:ext cx="1519107" cy="492443"/>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900"/>
              </a:spcAft>
              <a:buNone/>
            </a:pPr>
            <a:r>
              <a:rPr lang="en-US" sz="1600" dirty="0">
                <a:latin typeface="Poppins" panose="00000500000000000000" pitchFamily="2" charset="0"/>
                <a:ea typeface="Open Sans" panose="020B0606030504020204" pitchFamily="34" charset="0"/>
                <a:cs typeface="Poppins" panose="00000500000000000000" pitchFamily="2" charset="0"/>
              </a:rPr>
              <a:t>Business Philosophy</a:t>
            </a:r>
          </a:p>
        </p:txBody>
      </p:sp>
      <p:sp>
        <p:nvSpPr>
          <p:cNvPr id="8" name="Inhaltsplatzhalter 4">
            <a:extLst>
              <a:ext uri="{FF2B5EF4-FFF2-40B4-BE49-F238E27FC236}">
                <a16:creationId xmlns:a16="http://schemas.microsoft.com/office/drawing/2014/main" id="{01E7005E-1EBD-7900-6821-37D3F3C88D2A}"/>
              </a:ext>
            </a:extLst>
          </p:cNvPr>
          <p:cNvSpPr txBox="1">
            <a:spLocks/>
          </p:cNvSpPr>
          <p:nvPr/>
        </p:nvSpPr>
        <p:spPr>
          <a:xfrm flipH="1">
            <a:off x="7849758" y="4705414"/>
            <a:ext cx="987853" cy="256737"/>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ts val="1000"/>
              </a:lnSpc>
              <a:spcAft>
                <a:spcPts val="900"/>
              </a:spcAft>
              <a:buNone/>
            </a:pPr>
            <a:r>
              <a:rPr lang="en-US" sz="900" dirty="0">
                <a:solidFill>
                  <a:schemeClr val="tx1">
                    <a:lumMod val="75000"/>
                    <a:lumOff val="25000"/>
                  </a:schemeClr>
                </a:solidFill>
                <a:latin typeface="Poppins" panose="00000500000000000000" pitchFamily="2" charset="0"/>
                <a:ea typeface="Open Sans" panose="020B0606030504020204" pitchFamily="34" charset="0"/>
                <a:cs typeface="Poppins" panose="00000500000000000000" pitchFamily="2" charset="0"/>
              </a:rPr>
              <a:t>Differential Strategy</a:t>
            </a:r>
          </a:p>
        </p:txBody>
      </p:sp>
      <p:sp>
        <p:nvSpPr>
          <p:cNvPr id="9" name="Inhaltsplatzhalter 4">
            <a:extLst>
              <a:ext uri="{FF2B5EF4-FFF2-40B4-BE49-F238E27FC236}">
                <a16:creationId xmlns:a16="http://schemas.microsoft.com/office/drawing/2014/main" id="{F6A81C17-DC28-5FF1-53DD-9B2EED7F75AB}"/>
              </a:ext>
            </a:extLst>
          </p:cNvPr>
          <p:cNvSpPr txBox="1">
            <a:spLocks/>
          </p:cNvSpPr>
          <p:nvPr/>
        </p:nvSpPr>
        <p:spPr>
          <a:xfrm flipH="1">
            <a:off x="6013967" y="4241635"/>
            <a:ext cx="739623" cy="256737"/>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ts val="1000"/>
              </a:lnSpc>
              <a:spcAft>
                <a:spcPts val="900"/>
              </a:spcAft>
              <a:buNone/>
            </a:pPr>
            <a:r>
              <a:rPr lang="en-US" sz="900" dirty="0">
                <a:solidFill>
                  <a:schemeClr val="tx1">
                    <a:lumMod val="75000"/>
                    <a:lumOff val="25000"/>
                  </a:schemeClr>
                </a:solidFill>
                <a:latin typeface="Poppins" panose="00000500000000000000" pitchFamily="2" charset="0"/>
                <a:ea typeface="Open Sans" panose="020B0606030504020204" pitchFamily="34" charset="0"/>
                <a:cs typeface="Poppins" panose="00000500000000000000" pitchFamily="2" charset="0"/>
              </a:rPr>
              <a:t>Cost leadership</a:t>
            </a:r>
          </a:p>
        </p:txBody>
      </p:sp>
      <p:sp>
        <p:nvSpPr>
          <p:cNvPr id="10" name="Inhaltsplatzhalter 4">
            <a:extLst>
              <a:ext uri="{FF2B5EF4-FFF2-40B4-BE49-F238E27FC236}">
                <a16:creationId xmlns:a16="http://schemas.microsoft.com/office/drawing/2014/main" id="{E0679BCB-C934-AD92-A9B6-BEEB5D7A3601}"/>
              </a:ext>
            </a:extLst>
          </p:cNvPr>
          <p:cNvSpPr txBox="1">
            <a:spLocks/>
          </p:cNvSpPr>
          <p:nvPr/>
        </p:nvSpPr>
        <p:spPr>
          <a:xfrm flipH="1">
            <a:off x="9932705" y="4241635"/>
            <a:ext cx="741766" cy="256737"/>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ts val="1000"/>
              </a:lnSpc>
              <a:spcAft>
                <a:spcPts val="900"/>
              </a:spcAft>
              <a:buNone/>
            </a:pPr>
            <a:r>
              <a:rPr lang="en-US" sz="900" dirty="0">
                <a:solidFill>
                  <a:schemeClr val="tx1">
                    <a:lumMod val="75000"/>
                    <a:lumOff val="25000"/>
                  </a:schemeClr>
                </a:solidFill>
                <a:latin typeface="Poppins" panose="00000500000000000000" pitchFamily="2" charset="0"/>
                <a:ea typeface="Open Sans" panose="020B0606030504020204" pitchFamily="34" charset="0"/>
                <a:cs typeface="Poppins" panose="00000500000000000000" pitchFamily="2" charset="0"/>
              </a:rPr>
              <a:t>Focus Strategy</a:t>
            </a:r>
          </a:p>
        </p:txBody>
      </p:sp>
      <p:sp>
        <p:nvSpPr>
          <p:cNvPr id="11" name="弧形 29">
            <a:extLst>
              <a:ext uri="{FF2B5EF4-FFF2-40B4-BE49-F238E27FC236}">
                <a16:creationId xmlns:a16="http://schemas.microsoft.com/office/drawing/2014/main" id="{C659B6AF-5B16-331A-F050-981BF6E2EAE7}"/>
              </a:ext>
            </a:extLst>
          </p:cNvPr>
          <p:cNvSpPr/>
          <p:nvPr/>
        </p:nvSpPr>
        <p:spPr>
          <a:xfrm rot="20865382" flipH="1">
            <a:off x="7019890" y="3183111"/>
            <a:ext cx="832307" cy="832307"/>
          </a:xfrm>
          <a:prstGeom prst="arc">
            <a:avLst>
              <a:gd name="adj1" fmla="val 16200000"/>
              <a:gd name="adj2" fmla="val 20663452"/>
            </a:avLst>
          </a:prstGeom>
          <a:ln w="12700" cap="rnd">
            <a:solidFill>
              <a:schemeClr val="tx1">
                <a:lumMod val="50000"/>
                <a:lumOff val="50000"/>
              </a:schemeClr>
            </a:solidFill>
            <a:prstDash val="sysDot"/>
            <a:miter lim="800000"/>
            <a:headEnd type="none"/>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弧形 30">
            <a:extLst>
              <a:ext uri="{FF2B5EF4-FFF2-40B4-BE49-F238E27FC236}">
                <a16:creationId xmlns:a16="http://schemas.microsoft.com/office/drawing/2014/main" id="{151A2F96-31D3-AE9D-0267-8514691CFBAF}"/>
              </a:ext>
            </a:extLst>
          </p:cNvPr>
          <p:cNvSpPr/>
          <p:nvPr/>
        </p:nvSpPr>
        <p:spPr>
          <a:xfrm rot="734618">
            <a:off x="8818514" y="3183111"/>
            <a:ext cx="832307" cy="832307"/>
          </a:xfrm>
          <a:prstGeom prst="arc">
            <a:avLst>
              <a:gd name="adj1" fmla="val 16200000"/>
              <a:gd name="adj2" fmla="val 20663452"/>
            </a:avLst>
          </a:prstGeom>
          <a:ln w="12700" cap="rnd">
            <a:solidFill>
              <a:schemeClr val="bg1"/>
            </a:solidFill>
            <a:prstDash val="sysDot"/>
            <a:miter lim="800000"/>
            <a:headEnd type="none"/>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18" name="TextBox 17">
            <a:extLst>
              <a:ext uri="{FF2B5EF4-FFF2-40B4-BE49-F238E27FC236}">
                <a16:creationId xmlns:a16="http://schemas.microsoft.com/office/drawing/2014/main" id="{9F52D3E5-BD8F-6605-AC4A-2F2AD6E32D78}"/>
              </a:ext>
            </a:extLst>
          </p:cNvPr>
          <p:cNvSpPr txBox="1"/>
          <p:nvPr/>
        </p:nvSpPr>
        <p:spPr>
          <a:xfrm>
            <a:off x="1572992" y="2255891"/>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19" name="Straight Connector 18">
            <a:extLst>
              <a:ext uri="{FF2B5EF4-FFF2-40B4-BE49-F238E27FC236}">
                <a16:creationId xmlns:a16="http://schemas.microsoft.com/office/drawing/2014/main" id="{B180B172-B4B9-CCBA-2F88-846E8AD4661B}"/>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29067F50-260D-2044-C5A0-DBA3110C9467}"/>
              </a:ext>
            </a:extLst>
          </p:cNvPr>
          <p:cNvSpPr txBox="1"/>
          <p:nvPr/>
        </p:nvSpPr>
        <p:spPr>
          <a:xfrm>
            <a:off x="1465942" y="2684817"/>
            <a:ext cx="3372757"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Business</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Philosophy</a:t>
            </a:r>
          </a:p>
        </p:txBody>
      </p:sp>
      <p:sp>
        <p:nvSpPr>
          <p:cNvPr id="21" name="Rectangle 20">
            <a:extLst>
              <a:ext uri="{FF2B5EF4-FFF2-40B4-BE49-F238E27FC236}">
                <a16:creationId xmlns:a16="http://schemas.microsoft.com/office/drawing/2014/main" id="{C9DCDEBA-E0E2-2B49-AF24-A2CEAC005EF1}"/>
              </a:ext>
            </a:extLst>
          </p:cNvPr>
          <p:cNvSpPr/>
          <p:nvPr/>
        </p:nvSpPr>
        <p:spPr>
          <a:xfrm>
            <a:off x="1465943" y="3836899"/>
            <a:ext cx="3512457"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my entire soul, like these sweet mornings of spring which I enjoy with my whole heart. I am wonderful serenity has taken of spring which I enjoy with.</a:t>
            </a:r>
          </a:p>
        </p:txBody>
      </p:sp>
      <p:sp>
        <p:nvSpPr>
          <p:cNvPr id="35" name="Freeform 5">
            <a:extLst>
              <a:ext uri="{FF2B5EF4-FFF2-40B4-BE49-F238E27FC236}">
                <a16:creationId xmlns:a16="http://schemas.microsoft.com/office/drawing/2014/main" id="{CA5B3ACB-9303-027F-2CDA-D6AD5D02BE84}"/>
              </a:ext>
            </a:extLst>
          </p:cNvPr>
          <p:cNvSpPr>
            <a:spLocks noEditPoints="1"/>
          </p:cNvSpPr>
          <p:nvPr/>
        </p:nvSpPr>
        <p:spPr bwMode="auto">
          <a:xfrm>
            <a:off x="8203605" y="4329232"/>
            <a:ext cx="280159" cy="293010"/>
          </a:xfrm>
          <a:custGeom>
            <a:avLst/>
            <a:gdLst>
              <a:gd name="T0" fmla="*/ 501 w 953"/>
              <a:gd name="T1" fmla="*/ 376 h 997"/>
              <a:gd name="T2" fmla="*/ 111 w 953"/>
              <a:gd name="T3" fmla="*/ 376 h 997"/>
              <a:gd name="T4" fmla="*/ 111 w 953"/>
              <a:gd name="T5" fmla="*/ 344 h 997"/>
              <a:gd name="T6" fmla="*/ 501 w 953"/>
              <a:gd name="T7" fmla="*/ 344 h 997"/>
              <a:gd name="T8" fmla="*/ 501 w 953"/>
              <a:gd name="T9" fmla="*/ 376 h 997"/>
              <a:gd name="T10" fmla="*/ 111 w 953"/>
              <a:gd name="T11" fmla="*/ 517 h 997"/>
              <a:gd name="T12" fmla="*/ 411 w 953"/>
              <a:gd name="T13" fmla="*/ 517 h 997"/>
              <a:gd name="T14" fmla="*/ 411 w 953"/>
              <a:gd name="T15" fmla="*/ 485 h 997"/>
              <a:gd name="T16" fmla="*/ 111 w 953"/>
              <a:gd name="T17" fmla="*/ 485 h 997"/>
              <a:gd name="T18" fmla="*/ 111 w 953"/>
              <a:gd name="T19" fmla="*/ 517 h 997"/>
              <a:gd name="T20" fmla="*/ 111 w 953"/>
              <a:gd name="T21" fmla="*/ 627 h 997"/>
              <a:gd name="T22" fmla="*/ 111 w 953"/>
              <a:gd name="T23" fmla="*/ 658 h 997"/>
              <a:gd name="T24" fmla="*/ 411 w 953"/>
              <a:gd name="T25" fmla="*/ 658 h 997"/>
              <a:gd name="T26" fmla="*/ 411 w 953"/>
              <a:gd name="T27" fmla="*/ 627 h 997"/>
              <a:gd name="T28" fmla="*/ 111 w 953"/>
              <a:gd name="T29" fmla="*/ 627 h 997"/>
              <a:gd name="T30" fmla="*/ 111 w 953"/>
              <a:gd name="T31" fmla="*/ 800 h 997"/>
              <a:gd name="T32" fmla="*/ 501 w 953"/>
              <a:gd name="T33" fmla="*/ 800 h 997"/>
              <a:gd name="T34" fmla="*/ 501 w 953"/>
              <a:gd name="T35" fmla="*/ 768 h 997"/>
              <a:gd name="T36" fmla="*/ 111 w 953"/>
              <a:gd name="T37" fmla="*/ 768 h 997"/>
              <a:gd name="T38" fmla="*/ 111 w 953"/>
              <a:gd name="T39" fmla="*/ 800 h 997"/>
              <a:gd name="T40" fmla="*/ 636 w 953"/>
              <a:gd name="T41" fmla="*/ 889 h 997"/>
              <a:gd name="T42" fmla="*/ 682 w 953"/>
              <a:gd name="T43" fmla="*/ 843 h 997"/>
              <a:gd name="T44" fmla="*/ 636 w 953"/>
              <a:gd name="T45" fmla="*/ 837 h 997"/>
              <a:gd name="T46" fmla="*/ 636 w 953"/>
              <a:gd name="T47" fmla="*/ 889 h 997"/>
              <a:gd name="T48" fmla="*/ 37 w 953"/>
              <a:gd name="T49" fmla="*/ 771 h 997"/>
              <a:gd name="T50" fmla="*/ 37 w 953"/>
              <a:gd name="T51" fmla="*/ 140 h 997"/>
              <a:gd name="T52" fmla="*/ 140 w 953"/>
              <a:gd name="T53" fmla="*/ 37 h 997"/>
              <a:gd name="T54" fmla="*/ 631 w 953"/>
              <a:gd name="T55" fmla="*/ 37 h 997"/>
              <a:gd name="T56" fmla="*/ 734 w 953"/>
              <a:gd name="T57" fmla="*/ 140 h 997"/>
              <a:gd name="T58" fmla="*/ 734 w 953"/>
              <a:gd name="T59" fmla="*/ 346 h 997"/>
              <a:gd name="T60" fmla="*/ 771 w 953"/>
              <a:gd name="T61" fmla="*/ 355 h 997"/>
              <a:gd name="T62" fmla="*/ 771 w 953"/>
              <a:gd name="T63" fmla="*/ 140 h 997"/>
              <a:gd name="T64" fmla="*/ 631 w 953"/>
              <a:gd name="T65" fmla="*/ 0 h 997"/>
              <a:gd name="T66" fmla="*/ 140 w 953"/>
              <a:gd name="T67" fmla="*/ 0 h 997"/>
              <a:gd name="T68" fmla="*/ 0 w 953"/>
              <a:gd name="T69" fmla="*/ 140 h 997"/>
              <a:gd name="T70" fmla="*/ 0 w 953"/>
              <a:gd name="T71" fmla="*/ 771 h 997"/>
              <a:gd name="T72" fmla="*/ 140 w 953"/>
              <a:gd name="T73" fmla="*/ 912 h 997"/>
              <a:gd name="T74" fmla="*/ 613 w 953"/>
              <a:gd name="T75" fmla="*/ 912 h 997"/>
              <a:gd name="T76" fmla="*/ 613 w 953"/>
              <a:gd name="T77" fmla="*/ 874 h 997"/>
              <a:gd name="T78" fmla="*/ 140 w 953"/>
              <a:gd name="T79" fmla="*/ 874 h 997"/>
              <a:gd name="T80" fmla="*/ 37 w 953"/>
              <a:gd name="T81" fmla="*/ 771 h 997"/>
              <a:gd name="T82" fmla="*/ 802 w 953"/>
              <a:gd name="T83" fmla="*/ 781 h 997"/>
              <a:gd name="T84" fmla="*/ 506 w 953"/>
              <a:gd name="T85" fmla="*/ 701 h 997"/>
              <a:gd name="T86" fmla="*/ 585 w 953"/>
              <a:gd name="T87" fmla="*/ 406 h 997"/>
              <a:gd name="T88" fmla="*/ 881 w 953"/>
              <a:gd name="T89" fmla="*/ 485 h 997"/>
              <a:gd name="T90" fmla="*/ 802 w 953"/>
              <a:gd name="T91" fmla="*/ 781 h 997"/>
              <a:gd name="T92" fmla="*/ 784 w 953"/>
              <a:gd name="T93" fmla="*/ 750 h 997"/>
              <a:gd name="T94" fmla="*/ 850 w 953"/>
              <a:gd name="T95" fmla="*/ 503 h 997"/>
              <a:gd name="T96" fmla="*/ 603 w 953"/>
              <a:gd name="T97" fmla="*/ 437 h 997"/>
              <a:gd name="T98" fmla="*/ 537 w 953"/>
              <a:gd name="T99" fmla="*/ 683 h 997"/>
              <a:gd name="T100" fmla="*/ 784 w 953"/>
              <a:gd name="T101" fmla="*/ 750 h 997"/>
              <a:gd name="T102" fmla="*/ 857 w 953"/>
              <a:gd name="T103" fmla="*/ 767 h 997"/>
              <a:gd name="T104" fmla="*/ 763 w 953"/>
              <a:gd name="T105" fmla="*/ 821 h 997"/>
              <a:gd name="T106" fmla="*/ 835 w 953"/>
              <a:gd name="T107" fmla="*/ 945 h 997"/>
              <a:gd name="T108" fmla="*/ 928 w 953"/>
              <a:gd name="T109" fmla="*/ 891 h 997"/>
              <a:gd name="T110" fmla="*/ 857 w 953"/>
              <a:gd name="T111" fmla="*/ 767 h 997"/>
              <a:gd name="T112" fmla="*/ 938 w 953"/>
              <a:gd name="T113" fmla="*/ 908 h 997"/>
              <a:gd name="T114" fmla="*/ 845 w 953"/>
              <a:gd name="T115" fmla="*/ 962 h 997"/>
              <a:gd name="T116" fmla="*/ 918 w 953"/>
              <a:gd name="T117" fmla="*/ 982 h 997"/>
              <a:gd name="T118" fmla="*/ 938 w 953"/>
              <a:gd name="T119" fmla="*/ 908 h 997"/>
              <a:gd name="T120" fmla="*/ 938 w 953"/>
              <a:gd name="T121" fmla="*/ 908 h 997"/>
              <a:gd name="T122" fmla="*/ 938 w 953"/>
              <a:gd name="T123" fmla="*/ 908 h 9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53" h="997">
                <a:moveTo>
                  <a:pt x="501" y="376"/>
                </a:moveTo>
                <a:cubicBezTo>
                  <a:pt x="111" y="376"/>
                  <a:pt x="111" y="376"/>
                  <a:pt x="111" y="376"/>
                </a:cubicBezTo>
                <a:cubicBezTo>
                  <a:pt x="111" y="344"/>
                  <a:pt x="111" y="344"/>
                  <a:pt x="111" y="344"/>
                </a:cubicBezTo>
                <a:cubicBezTo>
                  <a:pt x="501" y="344"/>
                  <a:pt x="501" y="344"/>
                  <a:pt x="501" y="344"/>
                </a:cubicBezTo>
                <a:lnTo>
                  <a:pt x="501" y="376"/>
                </a:lnTo>
                <a:close/>
                <a:moveTo>
                  <a:pt x="111" y="517"/>
                </a:moveTo>
                <a:cubicBezTo>
                  <a:pt x="411" y="517"/>
                  <a:pt x="411" y="517"/>
                  <a:pt x="411" y="517"/>
                </a:cubicBezTo>
                <a:cubicBezTo>
                  <a:pt x="411" y="485"/>
                  <a:pt x="411" y="485"/>
                  <a:pt x="411" y="485"/>
                </a:cubicBezTo>
                <a:cubicBezTo>
                  <a:pt x="111" y="485"/>
                  <a:pt x="111" y="485"/>
                  <a:pt x="111" y="485"/>
                </a:cubicBezTo>
                <a:lnTo>
                  <a:pt x="111" y="517"/>
                </a:lnTo>
                <a:close/>
                <a:moveTo>
                  <a:pt x="111" y="627"/>
                </a:moveTo>
                <a:cubicBezTo>
                  <a:pt x="111" y="658"/>
                  <a:pt x="111" y="658"/>
                  <a:pt x="111" y="658"/>
                </a:cubicBezTo>
                <a:cubicBezTo>
                  <a:pt x="411" y="658"/>
                  <a:pt x="411" y="658"/>
                  <a:pt x="411" y="658"/>
                </a:cubicBezTo>
                <a:cubicBezTo>
                  <a:pt x="411" y="627"/>
                  <a:pt x="411" y="627"/>
                  <a:pt x="411" y="627"/>
                </a:cubicBezTo>
                <a:lnTo>
                  <a:pt x="111" y="627"/>
                </a:lnTo>
                <a:close/>
                <a:moveTo>
                  <a:pt x="111" y="800"/>
                </a:moveTo>
                <a:cubicBezTo>
                  <a:pt x="501" y="800"/>
                  <a:pt x="501" y="800"/>
                  <a:pt x="501" y="800"/>
                </a:cubicBezTo>
                <a:cubicBezTo>
                  <a:pt x="501" y="768"/>
                  <a:pt x="501" y="768"/>
                  <a:pt x="501" y="768"/>
                </a:cubicBezTo>
                <a:cubicBezTo>
                  <a:pt x="111" y="768"/>
                  <a:pt x="111" y="768"/>
                  <a:pt x="111" y="768"/>
                </a:cubicBezTo>
                <a:lnTo>
                  <a:pt x="111" y="800"/>
                </a:lnTo>
                <a:close/>
                <a:moveTo>
                  <a:pt x="636" y="889"/>
                </a:moveTo>
                <a:cubicBezTo>
                  <a:pt x="682" y="843"/>
                  <a:pt x="682" y="843"/>
                  <a:pt x="682" y="843"/>
                </a:cubicBezTo>
                <a:cubicBezTo>
                  <a:pt x="666" y="843"/>
                  <a:pt x="651" y="840"/>
                  <a:pt x="636" y="837"/>
                </a:cubicBezTo>
                <a:lnTo>
                  <a:pt x="636" y="889"/>
                </a:lnTo>
                <a:close/>
                <a:moveTo>
                  <a:pt x="37" y="771"/>
                </a:moveTo>
                <a:cubicBezTo>
                  <a:pt x="37" y="140"/>
                  <a:pt x="37" y="140"/>
                  <a:pt x="37" y="140"/>
                </a:cubicBezTo>
                <a:cubicBezTo>
                  <a:pt x="37" y="45"/>
                  <a:pt x="45" y="37"/>
                  <a:pt x="140" y="37"/>
                </a:cubicBezTo>
                <a:cubicBezTo>
                  <a:pt x="631" y="37"/>
                  <a:pt x="631" y="37"/>
                  <a:pt x="631" y="37"/>
                </a:cubicBezTo>
                <a:cubicBezTo>
                  <a:pt x="726" y="37"/>
                  <a:pt x="734" y="45"/>
                  <a:pt x="734" y="140"/>
                </a:cubicBezTo>
                <a:cubicBezTo>
                  <a:pt x="734" y="346"/>
                  <a:pt x="734" y="346"/>
                  <a:pt x="734" y="346"/>
                </a:cubicBezTo>
                <a:cubicBezTo>
                  <a:pt x="747" y="348"/>
                  <a:pt x="759" y="351"/>
                  <a:pt x="771" y="355"/>
                </a:cubicBezTo>
                <a:cubicBezTo>
                  <a:pt x="771" y="140"/>
                  <a:pt x="771" y="140"/>
                  <a:pt x="771" y="140"/>
                </a:cubicBezTo>
                <a:cubicBezTo>
                  <a:pt x="771" y="24"/>
                  <a:pt x="746" y="0"/>
                  <a:pt x="631" y="0"/>
                </a:cubicBezTo>
                <a:cubicBezTo>
                  <a:pt x="140" y="0"/>
                  <a:pt x="140" y="0"/>
                  <a:pt x="140" y="0"/>
                </a:cubicBezTo>
                <a:cubicBezTo>
                  <a:pt x="24" y="0"/>
                  <a:pt x="0" y="24"/>
                  <a:pt x="0" y="140"/>
                </a:cubicBezTo>
                <a:cubicBezTo>
                  <a:pt x="0" y="771"/>
                  <a:pt x="0" y="771"/>
                  <a:pt x="0" y="771"/>
                </a:cubicBezTo>
                <a:cubicBezTo>
                  <a:pt x="0" y="887"/>
                  <a:pt x="24" y="912"/>
                  <a:pt x="140" y="912"/>
                </a:cubicBezTo>
                <a:cubicBezTo>
                  <a:pt x="613" y="912"/>
                  <a:pt x="613" y="912"/>
                  <a:pt x="613" y="912"/>
                </a:cubicBezTo>
                <a:cubicBezTo>
                  <a:pt x="613" y="874"/>
                  <a:pt x="613" y="874"/>
                  <a:pt x="613" y="874"/>
                </a:cubicBezTo>
                <a:cubicBezTo>
                  <a:pt x="140" y="874"/>
                  <a:pt x="140" y="874"/>
                  <a:pt x="140" y="874"/>
                </a:cubicBezTo>
                <a:cubicBezTo>
                  <a:pt x="45" y="874"/>
                  <a:pt x="37" y="867"/>
                  <a:pt x="37" y="771"/>
                </a:cubicBezTo>
                <a:close/>
                <a:moveTo>
                  <a:pt x="802" y="781"/>
                </a:moveTo>
                <a:cubicBezTo>
                  <a:pt x="699" y="840"/>
                  <a:pt x="566" y="805"/>
                  <a:pt x="506" y="701"/>
                </a:cubicBezTo>
                <a:cubicBezTo>
                  <a:pt x="447" y="598"/>
                  <a:pt x="482" y="465"/>
                  <a:pt x="585" y="406"/>
                </a:cubicBezTo>
                <a:cubicBezTo>
                  <a:pt x="689" y="346"/>
                  <a:pt x="822" y="381"/>
                  <a:pt x="881" y="485"/>
                </a:cubicBezTo>
                <a:cubicBezTo>
                  <a:pt x="941" y="588"/>
                  <a:pt x="906" y="721"/>
                  <a:pt x="802" y="781"/>
                </a:cubicBezTo>
                <a:close/>
                <a:moveTo>
                  <a:pt x="784" y="750"/>
                </a:moveTo>
                <a:cubicBezTo>
                  <a:pt x="871" y="700"/>
                  <a:pt x="900" y="589"/>
                  <a:pt x="850" y="503"/>
                </a:cubicBezTo>
                <a:cubicBezTo>
                  <a:pt x="801" y="416"/>
                  <a:pt x="690" y="387"/>
                  <a:pt x="603" y="437"/>
                </a:cubicBezTo>
                <a:cubicBezTo>
                  <a:pt x="517" y="486"/>
                  <a:pt x="487" y="597"/>
                  <a:pt x="537" y="683"/>
                </a:cubicBezTo>
                <a:cubicBezTo>
                  <a:pt x="587" y="770"/>
                  <a:pt x="698" y="800"/>
                  <a:pt x="784" y="750"/>
                </a:cubicBezTo>
                <a:close/>
                <a:moveTo>
                  <a:pt x="857" y="767"/>
                </a:moveTo>
                <a:cubicBezTo>
                  <a:pt x="763" y="821"/>
                  <a:pt x="763" y="821"/>
                  <a:pt x="763" y="821"/>
                </a:cubicBezTo>
                <a:cubicBezTo>
                  <a:pt x="835" y="945"/>
                  <a:pt x="835" y="945"/>
                  <a:pt x="835" y="945"/>
                </a:cubicBezTo>
                <a:cubicBezTo>
                  <a:pt x="928" y="891"/>
                  <a:pt x="928" y="891"/>
                  <a:pt x="928" y="891"/>
                </a:cubicBezTo>
                <a:lnTo>
                  <a:pt x="857" y="767"/>
                </a:lnTo>
                <a:close/>
                <a:moveTo>
                  <a:pt x="938" y="908"/>
                </a:moveTo>
                <a:cubicBezTo>
                  <a:pt x="845" y="962"/>
                  <a:pt x="845" y="962"/>
                  <a:pt x="845" y="962"/>
                </a:cubicBezTo>
                <a:cubicBezTo>
                  <a:pt x="860" y="988"/>
                  <a:pt x="893" y="997"/>
                  <a:pt x="918" y="982"/>
                </a:cubicBezTo>
                <a:cubicBezTo>
                  <a:pt x="944" y="967"/>
                  <a:pt x="953" y="934"/>
                  <a:pt x="938" y="908"/>
                </a:cubicBezTo>
                <a:close/>
                <a:moveTo>
                  <a:pt x="938" y="908"/>
                </a:moveTo>
                <a:cubicBezTo>
                  <a:pt x="938" y="908"/>
                  <a:pt x="938" y="908"/>
                  <a:pt x="938" y="908"/>
                </a:cubicBezTo>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9">
            <a:extLst>
              <a:ext uri="{FF2B5EF4-FFF2-40B4-BE49-F238E27FC236}">
                <a16:creationId xmlns:a16="http://schemas.microsoft.com/office/drawing/2014/main" id="{DA703B56-C702-3E2D-F8FC-0F8848C64757}"/>
              </a:ext>
            </a:extLst>
          </p:cNvPr>
          <p:cNvSpPr>
            <a:spLocks noEditPoints="1"/>
          </p:cNvSpPr>
          <p:nvPr/>
        </p:nvSpPr>
        <p:spPr bwMode="auto">
          <a:xfrm>
            <a:off x="6236351" y="3877969"/>
            <a:ext cx="294855" cy="245265"/>
          </a:xfrm>
          <a:custGeom>
            <a:avLst/>
            <a:gdLst>
              <a:gd name="T0" fmla="*/ 977 w 992"/>
              <a:gd name="T1" fmla="*/ 190 h 824"/>
              <a:gd name="T2" fmla="*/ 927 w 992"/>
              <a:gd name="T3" fmla="*/ 165 h 824"/>
              <a:gd name="T4" fmla="*/ 248 w 992"/>
              <a:gd name="T5" fmla="*/ 165 h 824"/>
              <a:gd name="T6" fmla="*/ 222 w 992"/>
              <a:gd name="T7" fmla="*/ 75 h 824"/>
              <a:gd name="T8" fmla="*/ 123 w 992"/>
              <a:gd name="T9" fmla="*/ 0 h 824"/>
              <a:gd name="T10" fmla="*/ 20 w 992"/>
              <a:gd name="T11" fmla="*/ 0 h 824"/>
              <a:gd name="T12" fmla="*/ 0 w 992"/>
              <a:gd name="T13" fmla="*/ 21 h 824"/>
              <a:gd name="T14" fmla="*/ 20 w 992"/>
              <a:gd name="T15" fmla="*/ 41 h 824"/>
              <a:gd name="T16" fmla="*/ 123 w 992"/>
              <a:gd name="T17" fmla="*/ 41 h 824"/>
              <a:gd name="T18" fmla="*/ 182 w 992"/>
              <a:gd name="T19" fmla="*/ 86 h 824"/>
              <a:gd name="T20" fmla="*/ 313 w 992"/>
              <a:gd name="T21" fmla="*/ 543 h 824"/>
              <a:gd name="T22" fmla="*/ 412 w 992"/>
              <a:gd name="T23" fmla="*/ 618 h 824"/>
              <a:gd name="T24" fmla="*/ 800 w 992"/>
              <a:gd name="T25" fmla="*/ 618 h 824"/>
              <a:gd name="T26" fmla="*/ 898 w 992"/>
              <a:gd name="T27" fmla="*/ 547 h 824"/>
              <a:gd name="T28" fmla="*/ 986 w 992"/>
              <a:gd name="T29" fmla="*/ 244 h 824"/>
              <a:gd name="T30" fmla="*/ 977 w 992"/>
              <a:gd name="T31" fmla="*/ 190 h 824"/>
              <a:gd name="T32" fmla="*/ 947 w 992"/>
              <a:gd name="T33" fmla="*/ 233 h 824"/>
              <a:gd name="T34" fmla="*/ 858 w 992"/>
              <a:gd name="T35" fmla="*/ 535 h 824"/>
              <a:gd name="T36" fmla="*/ 800 w 992"/>
              <a:gd name="T37" fmla="*/ 577 h 824"/>
              <a:gd name="T38" fmla="*/ 412 w 992"/>
              <a:gd name="T39" fmla="*/ 577 h 824"/>
              <a:gd name="T40" fmla="*/ 353 w 992"/>
              <a:gd name="T41" fmla="*/ 532 h 824"/>
              <a:gd name="T42" fmla="*/ 259 w 992"/>
              <a:gd name="T43" fmla="*/ 206 h 824"/>
              <a:gd name="T44" fmla="*/ 927 w 992"/>
              <a:gd name="T45" fmla="*/ 206 h 824"/>
              <a:gd name="T46" fmla="*/ 944 w 992"/>
              <a:gd name="T47" fmla="*/ 214 h 824"/>
              <a:gd name="T48" fmla="*/ 947 w 992"/>
              <a:gd name="T49" fmla="*/ 233 h 824"/>
              <a:gd name="T50" fmla="*/ 453 w 992"/>
              <a:gd name="T51" fmla="*/ 660 h 824"/>
              <a:gd name="T52" fmla="*/ 371 w 992"/>
              <a:gd name="T53" fmla="*/ 742 h 824"/>
              <a:gd name="T54" fmla="*/ 453 w 992"/>
              <a:gd name="T55" fmla="*/ 824 h 824"/>
              <a:gd name="T56" fmla="*/ 535 w 992"/>
              <a:gd name="T57" fmla="*/ 742 h 824"/>
              <a:gd name="T58" fmla="*/ 453 w 992"/>
              <a:gd name="T59" fmla="*/ 660 h 824"/>
              <a:gd name="T60" fmla="*/ 453 w 992"/>
              <a:gd name="T61" fmla="*/ 783 h 824"/>
              <a:gd name="T62" fmla="*/ 412 w 992"/>
              <a:gd name="T63" fmla="*/ 742 h 824"/>
              <a:gd name="T64" fmla="*/ 453 w 992"/>
              <a:gd name="T65" fmla="*/ 701 h 824"/>
              <a:gd name="T66" fmla="*/ 494 w 992"/>
              <a:gd name="T67" fmla="*/ 742 h 824"/>
              <a:gd name="T68" fmla="*/ 453 w 992"/>
              <a:gd name="T69" fmla="*/ 783 h 824"/>
              <a:gd name="T70" fmla="*/ 742 w 992"/>
              <a:gd name="T71" fmla="*/ 660 h 824"/>
              <a:gd name="T72" fmla="*/ 659 w 992"/>
              <a:gd name="T73" fmla="*/ 742 h 824"/>
              <a:gd name="T74" fmla="*/ 742 w 992"/>
              <a:gd name="T75" fmla="*/ 824 h 824"/>
              <a:gd name="T76" fmla="*/ 824 w 992"/>
              <a:gd name="T77" fmla="*/ 742 h 824"/>
              <a:gd name="T78" fmla="*/ 742 w 992"/>
              <a:gd name="T79" fmla="*/ 660 h 824"/>
              <a:gd name="T80" fmla="*/ 742 w 992"/>
              <a:gd name="T81" fmla="*/ 783 h 824"/>
              <a:gd name="T82" fmla="*/ 700 w 992"/>
              <a:gd name="T83" fmla="*/ 742 h 824"/>
              <a:gd name="T84" fmla="*/ 742 w 992"/>
              <a:gd name="T85" fmla="*/ 701 h 824"/>
              <a:gd name="T86" fmla="*/ 783 w 992"/>
              <a:gd name="T87" fmla="*/ 742 h 824"/>
              <a:gd name="T88" fmla="*/ 742 w 992"/>
              <a:gd name="T89" fmla="*/ 783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92" h="824">
                <a:moveTo>
                  <a:pt x="977" y="190"/>
                </a:moveTo>
                <a:cubicBezTo>
                  <a:pt x="965" y="174"/>
                  <a:pt x="947" y="165"/>
                  <a:pt x="927" y="165"/>
                </a:cubicBezTo>
                <a:cubicBezTo>
                  <a:pt x="248" y="165"/>
                  <a:pt x="248" y="165"/>
                  <a:pt x="248" y="165"/>
                </a:cubicBezTo>
                <a:cubicBezTo>
                  <a:pt x="222" y="75"/>
                  <a:pt x="222" y="75"/>
                  <a:pt x="222" y="75"/>
                </a:cubicBezTo>
                <a:cubicBezTo>
                  <a:pt x="210" y="31"/>
                  <a:pt x="169" y="0"/>
                  <a:pt x="123" y="0"/>
                </a:cubicBezTo>
                <a:cubicBezTo>
                  <a:pt x="20" y="0"/>
                  <a:pt x="20" y="0"/>
                  <a:pt x="20" y="0"/>
                </a:cubicBezTo>
                <a:cubicBezTo>
                  <a:pt x="9" y="0"/>
                  <a:pt x="0" y="9"/>
                  <a:pt x="0" y="21"/>
                </a:cubicBezTo>
                <a:cubicBezTo>
                  <a:pt x="0" y="32"/>
                  <a:pt x="9" y="41"/>
                  <a:pt x="20" y="41"/>
                </a:cubicBezTo>
                <a:cubicBezTo>
                  <a:pt x="123" y="41"/>
                  <a:pt x="123" y="41"/>
                  <a:pt x="123" y="41"/>
                </a:cubicBezTo>
                <a:cubicBezTo>
                  <a:pt x="150" y="41"/>
                  <a:pt x="175" y="60"/>
                  <a:pt x="182" y="86"/>
                </a:cubicBezTo>
                <a:cubicBezTo>
                  <a:pt x="313" y="543"/>
                  <a:pt x="313" y="543"/>
                  <a:pt x="313" y="543"/>
                </a:cubicBezTo>
                <a:cubicBezTo>
                  <a:pt x="326" y="588"/>
                  <a:pt x="366" y="618"/>
                  <a:pt x="412" y="618"/>
                </a:cubicBezTo>
                <a:cubicBezTo>
                  <a:pt x="800" y="618"/>
                  <a:pt x="800" y="618"/>
                  <a:pt x="800" y="618"/>
                </a:cubicBezTo>
                <a:cubicBezTo>
                  <a:pt x="844" y="618"/>
                  <a:pt x="883" y="590"/>
                  <a:pt x="898" y="547"/>
                </a:cubicBezTo>
                <a:cubicBezTo>
                  <a:pt x="986" y="244"/>
                  <a:pt x="986" y="244"/>
                  <a:pt x="986" y="244"/>
                </a:cubicBezTo>
                <a:cubicBezTo>
                  <a:pt x="992" y="226"/>
                  <a:pt x="988" y="206"/>
                  <a:pt x="977" y="190"/>
                </a:cubicBezTo>
                <a:close/>
                <a:moveTo>
                  <a:pt x="947" y="233"/>
                </a:moveTo>
                <a:cubicBezTo>
                  <a:pt x="858" y="535"/>
                  <a:pt x="858" y="535"/>
                  <a:pt x="858" y="535"/>
                </a:cubicBezTo>
                <a:cubicBezTo>
                  <a:pt x="850" y="560"/>
                  <a:pt x="826" y="577"/>
                  <a:pt x="800" y="577"/>
                </a:cubicBezTo>
                <a:cubicBezTo>
                  <a:pt x="412" y="577"/>
                  <a:pt x="412" y="577"/>
                  <a:pt x="412" y="577"/>
                </a:cubicBezTo>
                <a:cubicBezTo>
                  <a:pt x="385" y="577"/>
                  <a:pt x="360" y="559"/>
                  <a:pt x="353" y="532"/>
                </a:cubicBezTo>
                <a:cubicBezTo>
                  <a:pt x="259" y="206"/>
                  <a:pt x="259" y="206"/>
                  <a:pt x="259" y="206"/>
                </a:cubicBezTo>
                <a:cubicBezTo>
                  <a:pt x="927" y="206"/>
                  <a:pt x="927" y="206"/>
                  <a:pt x="927" y="206"/>
                </a:cubicBezTo>
                <a:cubicBezTo>
                  <a:pt x="934" y="206"/>
                  <a:pt x="940" y="209"/>
                  <a:pt x="944" y="214"/>
                </a:cubicBezTo>
                <a:cubicBezTo>
                  <a:pt x="947" y="220"/>
                  <a:pt x="949" y="226"/>
                  <a:pt x="947" y="233"/>
                </a:cubicBezTo>
                <a:close/>
                <a:moveTo>
                  <a:pt x="453" y="660"/>
                </a:moveTo>
                <a:cubicBezTo>
                  <a:pt x="408" y="660"/>
                  <a:pt x="371" y="697"/>
                  <a:pt x="371" y="742"/>
                </a:cubicBezTo>
                <a:cubicBezTo>
                  <a:pt x="371" y="787"/>
                  <a:pt x="408" y="824"/>
                  <a:pt x="453" y="824"/>
                </a:cubicBezTo>
                <a:cubicBezTo>
                  <a:pt x="499" y="824"/>
                  <a:pt x="535" y="787"/>
                  <a:pt x="535" y="742"/>
                </a:cubicBezTo>
                <a:cubicBezTo>
                  <a:pt x="535" y="697"/>
                  <a:pt x="499" y="660"/>
                  <a:pt x="453" y="660"/>
                </a:cubicBezTo>
                <a:close/>
                <a:moveTo>
                  <a:pt x="453" y="783"/>
                </a:moveTo>
                <a:cubicBezTo>
                  <a:pt x="430" y="783"/>
                  <a:pt x="412" y="765"/>
                  <a:pt x="412" y="742"/>
                </a:cubicBezTo>
                <a:cubicBezTo>
                  <a:pt x="412" y="719"/>
                  <a:pt x="430" y="701"/>
                  <a:pt x="453" y="701"/>
                </a:cubicBezTo>
                <a:cubicBezTo>
                  <a:pt x="476" y="701"/>
                  <a:pt x="494" y="719"/>
                  <a:pt x="494" y="742"/>
                </a:cubicBezTo>
                <a:cubicBezTo>
                  <a:pt x="494" y="765"/>
                  <a:pt x="476" y="783"/>
                  <a:pt x="453" y="783"/>
                </a:cubicBezTo>
                <a:close/>
                <a:moveTo>
                  <a:pt x="742" y="660"/>
                </a:moveTo>
                <a:cubicBezTo>
                  <a:pt x="696" y="660"/>
                  <a:pt x="659" y="697"/>
                  <a:pt x="659" y="742"/>
                </a:cubicBezTo>
                <a:cubicBezTo>
                  <a:pt x="659" y="787"/>
                  <a:pt x="696" y="824"/>
                  <a:pt x="742" y="824"/>
                </a:cubicBezTo>
                <a:cubicBezTo>
                  <a:pt x="787" y="824"/>
                  <a:pt x="824" y="787"/>
                  <a:pt x="824" y="742"/>
                </a:cubicBezTo>
                <a:cubicBezTo>
                  <a:pt x="824" y="697"/>
                  <a:pt x="787" y="660"/>
                  <a:pt x="742" y="660"/>
                </a:cubicBezTo>
                <a:close/>
                <a:moveTo>
                  <a:pt x="742" y="783"/>
                </a:moveTo>
                <a:cubicBezTo>
                  <a:pt x="719" y="783"/>
                  <a:pt x="700" y="765"/>
                  <a:pt x="700" y="742"/>
                </a:cubicBezTo>
                <a:cubicBezTo>
                  <a:pt x="700" y="719"/>
                  <a:pt x="719" y="701"/>
                  <a:pt x="742" y="701"/>
                </a:cubicBezTo>
                <a:cubicBezTo>
                  <a:pt x="764" y="701"/>
                  <a:pt x="783" y="719"/>
                  <a:pt x="783" y="742"/>
                </a:cubicBezTo>
                <a:cubicBezTo>
                  <a:pt x="783" y="765"/>
                  <a:pt x="764" y="783"/>
                  <a:pt x="742" y="783"/>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3" name="Freeform 13">
            <a:extLst>
              <a:ext uri="{FF2B5EF4-FFF2-40B4-BE49-F238E27FC236}">
                <a16:creationId xmlns:a16="http://schemas.microsoft.com/office/drawing/2014/main" id="{51FBDB25-E2B7-2A7E-1494-BCAC32065552}"/>
              </a:ext>
            </a:extLst>
          </p:cNvPr>
          <p:cNvSpPr>
            <a:spLocks noEditPoints="1"/>
          </p:cNvSpPr>
          <p:nvPr/>
        </p:nvSpPr>
        <p:spPr bwMode="auto">
          <a:xfrm>
            <a:off x="10163509" y="3843075"/>
            <a:ext cx="280159" cy="280159"/>
          </a:xfrm>
          <a:custGeom>
            <a:avLst/>
            <a:gdLst>
              <a:gd name="T0" fmla="*/ 597 w 989"/>
              <a:gd name="T1" fmla="*/ 103 h 989"/>
              <a:gd name="T2" fmla="*/ 391 w 989"/>
              <a:gd name="T3" fmla="*/ 103 h 989"/>
              <a:gd name="T4" fmla="*/ 494 w 989"/>
              <a:gd name="T5" fmla="*/ 41 h 989"/>
              <a:gd name="T6" fmla="*/ 494 w 989"/>
              <a:gd name="T7" fmla="*/ 164 h 989"/>
              <a:gd name="T8" fmla="*/ 494 w 989"/>
              <a:gd name="T9" fmla="*/ 41 h 989"/>
              <a:gd name="T10" fmla="*/ 288 w 989"/>
              <a:gd name="T11" fmla="*/ 391 h 989"/>
              <a:gd name="T12" fmla="*/ 329 w 989"/>
              <a:gd name="T13" fmla="*/ 391 h 989"/>
              <a:gd name="T14" fmla="*/ 391 w 989"/>
              <a:gd name="T15" fmla="*/ 288 h 989"/>
              <a:gd name="T16" fmla="*/ 659 w 989"/>
              <a:gd name="T17" fmla="*/ 350 h 989"/>
              <a:gd name="T18" fmla="*/ 680 w 989"/>
              <a:gd name="T19" fmla="*/ 412 h 989"/>
              <a:gd name="T20" fmla="*/ 700 w 989"/>
              <a:gd name="T21" fmla="*/ 350 h 989"/>
              <a:gd name="T22" fmla="*/ 391 w 989"/>
              <a:gd name="T23" fmla="*/ 247 h 989"/>
              <a:gd name="T24" fmla="*/ 206 w 989"/>
              <a:gd name="T25" fmla="*/ 577 h 989"/>
              <a:gd name="T26" fmla="*/ 206 w 989"/>
              <a:gd name="T27" fmla="*/ 783 h 989"/>
              <a:gd name="T28" fmla="*/ 206 w 989"/>
              <a:gd name="T29" fmla="*/ 577 h 989"/>
              <a:gd name="T30" fmla="*/ 144 w 989"/>
              <a:gd name="T31" fmla="*/ 680 h 989"/>
              <a:gd name="T32" fmla="*/ 267 w 989"/>
              <a:gd name="T33" fmla="*/ 680 h 989"/>
              <a:gd name="T34" fmla="*/ 309 w 989"/>
              <a:gd name="T35" fmla="*/ 824 h 989"/>
              <a:gd name="T36" fmla="*/ 0 w 989"/>
              <a:gd name="T37" fmla="*/ 927 h 989"/>
              <a:gd name="T38" fmla="*/ 20 w 989"/>
              <a:gd name="T39" fmla="*/ 989 h 989"/>
              <a:gd name="T40" fmla="*/ 41 w 989"/>
              <a:gd name="T41" fmla="*/ 927 h 989"/>
              <a:gd name="T42" fmla="*/ 309 w 989"/>
              <a:gd name="T43" fmla="*/ 865 h 989"/>
              <a:gd name="T44" fmla="*/ 371 w 989"/>
              <a:gd name="T45" fmla="*/ 968 h 989"/>
              <a:gd name="T46" fmla="*/ 412 w 989"/>
              <a:gd name="T47" fmla="*/ 968 h 989"/>
              <a:gd name="T48" fmla="*/ 309 w 989"/>
              <a:gd name="T49" fmla="*/ 824 h 989"/>
              <a:gd name="T50" fmla="*/ 680 w 989"/>
              <a:gd name="T51" fmla="*/ 680 h 989"/>
              <a:gd name="T52" fmla="*/ 886 w 989"/>
              <a:gd name="T53" fmla="*/ 680 h 989"/>
              <a:gd name="T54" fmla="*/ 783 w 989"/>
              <a:gd name="T55" fmla="*/ 742 h 989"/>
              <a:gd name="T56" fmla="*/ 783 w 989"/>
              <a:gd name="T57" fmla="*/ 618 h 989"/>
              <a:gd name="T58" fmla="*/ 783 w 989"/>
              <a:gd name="T59" fmla="*/ 742 h 989"/>
              <a:gd name="T60" fmla="*/ 680 w 989"/>
              <a:gd name="T61" fmla="*/ 824 h 989"/>
              <a:gd name="T62" fmla="*/ 577 w 989"/>
              <a:gd name="T63" fmla="*/ 968 h 989"/>
              <a:gd name="T64" fmla="*/ 618 w 989"/>
              <a:gd name="T65" fmla="*/ 968 h 989"/>
              <a:gd name="T66" fmla="*/ 680 w 989"/>
              <a:gd name="T67" fmla="*/ 865 h 989"/>
              <a:gd name="T68" fmla="*/ 948 w 989"/>
              <a:gd name="T69" fmla="*/ 927 h 989"/>
              <a:gd name="T70" fmla="*/ 968 w 989"/>
              <a:gd name="T71" fmla="*/ 989 h 989"/>
              <a:gd name="T72" fmla="*/ 989 w 989"/>
              <a:gd name="T73" fmla="*/ 927 h 989"/>
              <a:gd name="T74" fmla="*/ 103 w 989"/>
              <a:gd name="T75" fmla="*/ 515 h 989"/>
              <a:gd name="T76" fmla="*/ 342 w 989"/>
              <a:gd name="T77" fmla="*/ 156 h 989"/>
              <a:gd name="T78" fmla="*/ 321 w 989"/>
              <a:gd name="T79" fmla="*/ 119 h 989"/>
              <a:gd name="T80" fmla="*/ 103 w 989"/>
              <a:gd name="T81" fmla="*/ 515 h 989"/>
              <a:gd name="T82" fmla="*/ 865 w 989"/>
              <a:gd name="T83" fmla="*/ 494 h 989"/>
              <a:gd name="T84" fmla="*/ 906 w 989"/>
              <a:gd name="T85" fmla="*/ 494 h 989"/>
              <a:gd name="T86" fmla="*/ 643 w 989"/>
              <a:gd name="T87" fmla="*/ 127 h 989"/>
              <a:gd name="T88" fmla="*/ 535 w 989"/>
              <a:gd name="T89" fmla="*/ 865 h 989"/>
              <a:gd name="T90" fmla="*/ 436 w 989"/>
              <a:gd name="T91" fmla="*/ 882 h 989"/>
              <a:gd name="T92" fmla="*/ 494 w 989"/>
              <a:gd name="T93" fmla="*/ 906 h 989"/>
              <a:gd name="T94" fmla="*/ 560 w 989"/>
              <a:gd name="T95" fmla="*/ 882 h 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89" h="989">
                <a:moveTo>
                  <a:pt x="494" y="206"/>
                </a:moveTo>
                <a:cubicBezTo>
                  <a:pt x="552" y="206"/>
                  <a:pt x="597" y="160"/>
                  <a:pt x="597" y="103"/>
                </a:cubicBezTo>
                <a:cubicBezTo>
                  <a:pt x="597" y="45"/>
                  <a:pt x="552" y="0"/>
                  <a:pt x="494" y="0"/>
                </a:cubicBezTo>
                <a:cubicBezTo>
                  <a:pt x="436" y="0"/>
                  <a:pt x="391" y="45"/>
                  <a:pt x="391" y="103"/>
                </a:cubicBezTo>
                <a:cubicBezTo>
                  <a:pt x="391" y="160"/>
                  <a:pt x="436" y="206"/>
                  <a:pt x="494" y="206"/>
                </a:cubicBezTo>
                <a:close/>
                <a:moveTo>
                  <a:pt x="494" y="41"/>
                </a:moveTo>
                <a:cubicBezTo>
                  <a:pt x="527" y="41"/>
                  <a:pt x="556" y="70"/>
                  <a:pt x="556" y="103"/>
                </a:cubicBezTo>
                <a:cubicBezTo>
                  <a:pt x="556" y="136"/>
                  <a:pt x="527" y="164"/>
                  <a:pt x="494" y="164"/>
                </a:cubicBezTo>
                <a:cubicBezTo>
                  <a:pt x="461" y="164"/>
                  <a:pt x="432" y="136"/>
                  <a:pt x="432" y="103"/>
                </a:cubicBezTo>
                <a:cubicBezTo>
                  <a:pt x="432" y="70"/>
                  <a:pt x="461" y="41"/>
                  <a:pt x="494" y="41"/>
                </a:cubicBezTo>
                <a:close/>
                <a:moveTo>
                  <a:pt x="288" y="350"/>
                </a:moveTo>
                <a:cubicBezTo>
                  <a:pt x="288" y="391"/>
                  <a:pt x="288" y="391"/>
                  <a:pt x="288" y="391"/>
                </a:cubicBezTo>
                <a:cubicBezTo>
                  <a:pt x="288" y="404"/>
                  <a:pt x="296" y="412"/>
                  <a:pt x="309" y="412"/>
                </a:cubicBezTo>
                <a:cubicBezTo>
                  <a:pt x="321" y="412"/>
                  <a:pt x="329" y="404"/>
                  <a:pt x="329" y="391"/>
                </a:cubicBezTo>
                <a:cubicBezTo>
                  <a:pt x="329" y="350"/>
                  <a:pt x="329" y="350"/>
                  <a:pt x="329" y="350"/>
                </a:cubicBezTo>
                <a:cubicBezTo>
                  <a:pt x="329" y="317"/>
                  <a:pt x="358" y="288"/>
                  <a:pt x="391" y="288"/>
                </a:cubicBezTo>
                <a:cubicBezTo>
                  <a:pt x="597" y="288"/>
                  <a:pt x="597" y="288"/>
                  <a:pt x="597" y="288"/>
                </a:cubicBezTo>
                <a:cubicBezTo>
                  <a:pt x="630" y="288"/>
                  <a:pt x="659" y="317"/>
                  <a:pt x="659" y="350"/>
                </a:cubicBezTo>
                <a:cubicBezTo>
                  <a:pt x="659" y="391"/>
                  <a:pt x="659" y="391"/>
                  <a:pt x="659" y="391"/>
                </a:cubicBezTo>
                <a:cubicBezTo>
                  <a:pt x="659" y="404"/>
                  <a:pt x="667" y="412"/>
                  <a:pt x="680" y="412"/>
                </a:cubicBezTo>
                <a:cubicBezTo>
                  <a:pt x="692" y="412"/>
                  <a:pt x="700" y="404"/>
                  <a:pt x="700" y="391"/>
                </a:cubicBezTo>
                <a:cubicBezTo>
                  <a:pt x="700" y="350"/>
                  <a:pt x="700" y="350"/>
                  <a:pt x="700" y="350"/>
                </a:cubicBezTo>
                <a:cubicBezTo>
                  <a:pt x="700" y="292"/>
                  <a:pt x="655" y="247"/>
                  <a:pt x="597" y="247"/>
                </a:cubicBezTo>
                <a:cubicBezTo>
                  <a:pt x="391" y="247"/>
                  <a:pt x="391" y="247"/>
                  <a:pt x="391" y="247"/>
                </a:cubicBezTo>
                <a:cubicBezTo>
                  <a:pt x="333" y="247"/>
                  <a:pt x="288" y="292"/>
                  <a:pt x="288" y="350"/>
                </a:cubicBezTo>
                <a:close/>
                <a:moveTo>
                  <a:pt x="206" y="577"/>
                </a:moveTo>
                <a:cubicBezTo>
                  <a:pt x="148" y="577"/>
                  <a:pt x="103" y="622"/>
                  <a:pt x="103" y="680"/>
                </a:cubicBezTo>
                <a:cubicBezTo>
                  <a:pt x="103" y="737"/>
                  <a:pt x="148" y="783"/>
                  <a:pt x="206" y="783"/>
                </a:cubicBezTo>
                <a:cubicBezTo>
                  <a:pt x="263" y="783"/>
                  <a:pt x="309" y="737"/>
                  <a:pt x="309" y="680"/>
                </a:cubicBezTo>
                <a:cubicBezTo>
                  <a:pt x="309" y="622"/>
                  <a:pt x="263" y="577"/>
                  <a:pt x="206" y="577"/>
                </a:cubicBezTo>
                <a:close/>
                <a:moveTo>
                  <a:pt x="206" y="742"/>
                </a:moveTo>
                <a:cubicBezTo>
                  <a:pt x="173" y="742"/>
                  <a:pt x="144" y="713"/>
                  <a:pt x="144" y="680"/>
                </a:cubicBezTo>
                <a:cubicBezTo>
                  <a:pt x="144" y="647"/>
                  <a:pt x="173" y="618"/>
                  <a:pt x="206" y="618"/>
                </a:cubicBezTo>
                <a:cubicBezTo>
                  <a:pt x="239" y="618"/>
                  <a:pt x="267" y="647"/>
                  <a:pt x="267" y="680"/>
                </a:cubicBezTo>
                <a:cubicBezTo>
                  <a:pt x="267" y="713"/>
                  <a:pt x="239" y="742"/>
                  <a:pt x="206" y="742"/>
                </a:cubicBezTo>
                <a:close/>
                <a:moveTo>
                  <a:pt x="309" y="824"/>
                </a:moveTo>
                <a:cubicBezTo>
                  <a:pt x="103" y="824"/>
                  <a:pt x="103" y="824"/>
                  <a:pt x="103" y="824"/>
                </a:cubicBezTo>
                <a:cubicBezTo>
                  <a:pt x="45" y="824"/>
                  <a:pt x="0" y="869"/>
                  <a:pt x="0" y="927"/>
                </a:cubicBezTo>
                <a:cubicBezTo>
                  <a:pt x="0" y="968"/>
                  <a:pt x="0" y="968"/>
                  <a:pt x="0" y="968"/>
                </a:cubicBezTo>
                <a:cubicBezTo>
                  <a:pt x="0" y="981"/>
                  <a:pt x="8" y="989"/>
                  <a:pt x="20" y="989"/>
                </a:cubicBezTo>
                <a:cubicBezTo>
                  <a:pt x="33" y="989"/>
                  <a:pt x="41" y="981"/>
                  <a:pt x="41" y="968"/>
                </a:cubicBezTo>
                <a:cubicBezTo>
                  <a:pt x="41" y="927"/>
                  <a:pt x="41" y="927"/>
                  <a:pt x="41" y="927"/>
                </a:cubicBezTo>
                <a:cubicBezTo>
                  <a:pt x="41" y="894"/>
                  <a:pt x="70" y="865"/>
                  <a:pt x="103" y="865"/>
                </a:cubicBezTo>
                <a:cubicBezTo>
                  <a:pt x="309" y="865"/>
                  <a:pt x="309" y="865"/>
                  <a:pt x="309" y="865"/>
                </a:cubicBezTo>
                <a:cubicBezTo>
                  <a:pt x="342" y="865"/>
                  <a:pt x="371" y="894"/>
                  <a:pt x="371" y="927"/>
                </a:cubicBezTo>
                <a:cubicBezTo>
                  <a:pt x="371" y="968"/>
                  <a:pt x="371" y="968"/>
                  <a:pt x="371" y="968"/>
                </a:cubicBezTo>
                <a:cubicBezTo>
                  <a:pt x="371" y="981"/>
                  <a:pt x="379" y="989"/>
                  <a:pt x="391" y="989"/>
                </a:cubicBezTo>
                <a:cubicBezTo>
                  <a:pt x="403" y="989"/>
                  <a:pt x="412" y="981"/>
                  <a:pt x="412" y="968"/>
                </a:cubicBezTo>
                <a:cubicBezTo>
                  <a:pt x="412" y="927"/>
                  <a:pt x="412" y="927"/>
                  <a:pt x="412" y="927"/>
                </a:cubicBezTo>
                <a:cubicBezTo>
                  <a:pt x="412" y="869"/>
                  <a:pt x="366" y="824"/>
                  <a:pt x="309" y="824"/>
                </a:cubicBezTo>
                <a:close/>
                <a:moveTo>
                  <a:pt x="783" y="577"/>
                </a:moveTo>
                <a:cubicBezTo>
                  <a:pt x="725" y="577"/>
                  <a:pt x="680" y="622"/>
                  <a:pt x="680" y="680"/>
                </a:cubicBezTo>
                <a:cubicBezTo>
                  <a:pt x="680" y="737"/>
                  <a:pt x="725" y="783"/>
                  <a:pt x="783" y="783"/>
                </a:cubicBezTo>
                <a:cubicBezTo>
                  <a:pt x="840" y="783"/>
                  <a:pt x="886" y="737"/>
                  <a:pt x="886" y="680"/>
                </a:cubicBezTo>
                <a:cubicBezTo>
                  <a:pt x="886" y="622"/>
                  <a:pt x="840" y="577"/>
                  <a:pt x="783" y="577"/>
                </a:cubicBezTo>
                <a:close/>
                <a:moveTo>
                  <a:pt x="783" y="742"/>
                </a:moveTo>
                <a:cubicBezTo>
                  <a:pt x="750" y="742"/>
                  <a:pt x="721" y="713"/>
                  <a:pt x="721" y="680"/>
                </a:cubicBezTo>
                <a:cubicBezTo>
                  <a:pt x="721" y="647"/>
                  <a:pt x="750" y="618"/>
                  <a:pt x="783" y="618"/>
                </a:cubicBezTo>
                <a:cubicBezTo>
                  <a:pt x="816" y="618"/>
                  <a:pt x="845" y="647"/>
                  <a:pt x="845" y="680"/>
                </a:cubicBezTo>
                <a:cubicBezTo>
                  <a:pt x="845" y="713"/>
                  <a:pt x="816" y="742"/>
                  <a:pt x="783" y="742"/>
                </a:cubicBezTo>
                <a:close/>
                <a:moveTo>
                  <a:pt x="886" y="824"/>
                </a:moveTo>
                <a:cubicBezTo>
                  <a:pt x="680" y="824"/>
                  <a:pt x="680" y="824"/>
                  <a:pt x="680" y="824"/>
                </a:cubicBezTo>
                <a:cubicBezTo>
                  <a:pt x="622" y="824"/>
                  <a:pt x="577" y="869"/>
                  <a:pt x="577" y="927"/>
                </a:cubicBezTo>
                <a:cubicBezTo>
                  <a:pt x="577" y="968"/>
                  <a:pt x="577" y="968"/>
                  <a:pt x="577" y="968"/>
                </a:cubicBezTo>
                <a:cubicBezTo>
                  <a:pt x="577" y="981"/>
                  <a:pt x="585" y="989"/>
                  <a:pt x="597" y="989"/>
                </a:cubicBezTo>
                <a:cubicBezTo>
                  <a:pt x="610" y="989"/>
                  <a:pt x="618" y="981"/>
                  <a:pt x="618" y="968"/>
                </a:cubicBezTo>
                <a:cubicBezTo>
                  <a:pt x="618" y="927"/>
                  <a:pt x="618" y="927"/>
                  <a:pt x="618" y="927"/>
                </a:cubicBezTo>
                <a:cubicBezTo>
                  <a:pt x="618" y="894"/>
                  <a:pt x="647" y="865"/>
                  <a:pt x="680" y="865"/>
                </a:cubicBezTo>
                <a:cubicBezTo>
                  <a:pt x="886" y="865"/>
                  <a:pt x="886" y="865"/>
                  <a:pt x="886" y="865"/>
                </a:cubicBezTo>
                <a:cubicBezTo>
                  <a:pt x="919" y="865"/>
                  <a:pt x="948" y="894"/>
                  <a:pt x="948" y="927"/>
                </a:cubicBezTo>
                <a:cubicBezTo>
                  <a:pt x="948" y="968"/>
                  <a:pt x="948" y="968"/>
                  <a:pt x="948" y="968"/>
                </a:cubicBezTo>
                <a:cubicBezTo>
                  <a:pt x="948" y="981"/>
                  <a:pt x="956" y="989"/>
                  <a:pt x="968" y="989"/>
                </a:cubicBezTo>
                <a:cubicBezTo>
                  <a:pt x="981" y="989"/>
                  <a:pt x="989" y="981"/>
                  <a:pt x="989" y="968"/>
                </a:cubicBezTo>
                <a:cubicBezTo>
                  <a:pt x="989" y="927"/>
                  <a:pt x="989" y="927"/>
                  <a:pt x="989" y="927"/>
                </a:cubicBezTo>
                <a:cubicBezTo>
                  <a:pt x="989" y="869"/>
                  <a:pt x="943" y="824"/>
                  <a:pt x="886" y="824"/>
                </a:cubicBezTo>
                <a:close/>
                <a:moveTo>
                  <a:pt x="103" y="515"/>
                </a:moveTo>
                <a:cubicBezTo>
                  <a:pt x="115" y="515"/>
                  <a:pt x="123" y="507"/>
                  <a:pt x="123" y="494"/>
                </a:cubicBezTo>
                <a:cubicBezTo>
                  <a:pt x="123" y="350"/>
                  <a:pt x="206" y="218"/>
                  <a:pt x="342" y="156"/>
                </a:cubicBezTo>
                <a:cubicBezTo>
                  <a:pt x="350" y="148"/>
                  <a:pt x="354" y="140"/>
                  <a:pt x="350" y="127"/>
                </a:cubicBezTo>
                <a:cubicBezTo>
                  <a:pt x="342" y="119"/>
                  <a:pt x="333" y="115"/>
                  <a:pt x="321" y="119"/>
                </a:cubicBezTo>
                <a:cubicBezTo>
                  <a:pt x="177" y="189"/>
                  <a:pt x="82" y="333"/>
                  <a:pt x="82" y="494"/>
                </a:cubicBezTo>
                <a:cubicBezTo>
                  <a:pt x="82" y="507"/>
                  <a:pt x="90" y="515"/>
                  <a:pt x="103" y="515"/>
                </a:cubicBezTo>
                <a:close/>
                <a:moveTo>
                  <a:pt x="651" y="156"/>
                </a:moveTo>
                <a:cubicBezTo>
                  <a:pt x="783" y="218"/>
                  <a:pt x="865" y="350"/>
                  <a:pt x="865" y="494"/>
                </a:cubicBezTo>
                <a:cubicBezTo>
                  <a:pt x="865" y="507"/>
                  <a:pt x="873" y="515"/>
                  <a:pt x="886" y="515"/>
                </a:cubicBezTo>
                <a:cubicBezTo>
                  <a:pt x="898" y="515"/>
                  <a:pt x="906" y="507"/>
                  <a:pt x="906" y="494"/>
                </a:cubicBezTo>
                <a:cubicBezTo>
                  <a:pt x="906" y="333"/>
                  <a:pt x="812" y="189"/>
                  <a:pt x="671" y="119"/>
                </a:cubicBezTo>
                <a:cubicBezTo>
                  <a:pt x="659" y="111"/>
                  <a:pt x="647" y="119"/>
                  <a:pt x="643" y="127"/>
                </a:cubicBezTo>
                <a:cubicBezTo>
                  <a:pt x="634" y="140"/>
                  <a:pt x="638" y="152"/>
                  <a:pt x="651" y="156"/>
                </a:cubicBezTo>
                <a:close/>
                <a:moveTo>
                  <a:pt x="535" y="865"/>
                </a:moveTo>
                <a:cubicBezTo>
                  <a:pt x="511" y="869"/>
                  <a:pt x="482" y="869"/>
                  <a:pt x="457" y="865"/>
                </a:cubicBezTo>
                <a:cubicBezTo>
                  <a:pt x="449" y="861"/>
                  <a:pt x="436" y="869"/>
                  <a:pt x="436" y="882"/>
                </a:cubicBezTo>
                <a:cubicBezTo>
                  <a:pt x="432" y="890"/>
                  <a:pt x="441" y="902"/>
                  <a:pt x="453" y="902"/>
                </a:cubicBezTo>
                <a:cubicBezTo>
                  <a:pt x="465" y="906"/>
                  <a:pt x="478" y="906"/>
                  <a:pt x="494" y="906"/>
                </a:cubicBezTo>
                <a:cubicBezTo>
                  <a:pt x="544" y="906"/>
                  <a:pt x="544" y="906"/>
                  <a:pt x="544" y="906"/>
                </a:cubicBezTo>
                <a:cubicBezTo>
                  <a:pt x="552" y="902"/>
                  <a:pt x="564" y="890"/>
                  <a:pt x="560" y="882"/>
                </a:cubicBezTo>
                <a:cubicBezTo>
                  <a:pt x="556" y="873"/>
                  <a:pt x="548" y="865"/>
                  <a:pt x="535" y="865"/>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5539678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3926234-1B90-34F1-68EB-6AE562A6180D}"/>
              </a:ext>
            </a:extLst>
          </p:cNvPr>
          <p:cNvSpPr>
            <a:spLocks noGrp="1"/>
          </p:cNvSpPr>
          <p:nvPr>
            <p:ph type="pic" sz="quarter" idx="10"/>
          </p:nvPr>
        </p:nvSpPr>
        <p:spPr/>
      </p:sp>
      <p:sp>
        <p:nvSpPr>
          <p:cNvPr id="9" name="TextBox 8">
            <a:extLst>
              <a:ext uri="{FF2B5EF4-FFF2-40B4-BE49-F238E27FC236}">
                <a16:creationId xmlns:a16="http://schemas.microsoft.com/office/drawing/2014/main" id="{8B0B7DCA-8DD3-54CA-AC05-406146E9EBAD}"/>
              </a:ext>
            </a:extLst>
          </p:cNvPr>
          <p:cNvSpPr txBox="1"/>
          <p:nvPr/>
        </p:nvSpPr>
        <p:spPr>
          <a:xfrm>
            <a:off x="6203050" y="1241174"/>
            <a:ext cx="1790870" cy="246221"/>
          </a:xfrm>
          <a:prstGeom prst="rect">
            <a:avLst/>
          </a:prstGeom>
          <a:noFill/>
        </p:spPr>
        <p:txBody>
          <a:bodyPr wrap="square" lIns="0" tIns="0" rIns="0" bIns="0" rtlCol="0">
            <a:spAutoFit/>
          </a:bodyPr>
          <a:lstStyle/>
          <a:p>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From CEO</a:t>
            </a:r>
          </a:p>
        </p:txBody>
      </p:sp>
      <p:cxnSp>
        <p:nvCxnSpPr>
          <p:cNvPr id="11" name="Straight Connector 10">
            <a:extLst>
              <a:ext uri="{FF2B5EF4-FFF2-40B4-BE49-F238E27FC236}">
                <a16:creationId xmlns:a16="http://schemas.microsoft.com/office/drawing/2014/main" id="{4D31C7BA-4DC4-9DB9-C9EF-B7A5BC37C4AF}"/>
              </a:ext>
            </a:extLst>
          </p:cNvPr>
          <p:cNvCxnSpPr>
            <a:cxnSpLocks/>
          </p:cNvCxnSpPr>
          <p:nvPr/>
        </p:nvCxnSpPr>
        <p:spPr>
          <a:xfrm>
            <a:off x="3754840" y="1926864"/>
            <a:ext cx="1826810"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1E081CA-860B-6E3A-6F07-0FED40A80B90}"/>
              </a:ext>
            </a:extLst>
          </p:cNvPr>
          <p:cNvSpPr txBox="1"/>
          <p:nvPr/>
        </p:nvSpPr>
        <p:spPr>
          <a:xfrm>
            <a:off x="6096000" y="1670100"/>
            <a:ext cx="2518306"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Welcome</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Message</a:t>
            </a:r>
          </a:p>
        </p:txBody>
      </p:sp>
      <p:sp>
        <p:nvSpPr>
          <p:cNvPr id="22" name="Rectangle 21">
            <a:extLst>
              <a:ext uri="{FF2B5EF4-FFF2-40B4-BE49-F238E27FC236}">
                <a16:creationId xmlns:a16="http://schemas.microsoft.com/office/drawing/2014/main" id="{D78E1F11-997A-F3B2-4B13-88BAA008AD1C}"/>
              </a:ext>
            </a:extLst>
          </p:cNvPr>
          <p:cNvSpPr/>
          <p:nvPr/>
        </p:nvSpPr>
        <p:spPr>
          <a:xfrm>
            <a:off x="6119814" y="2937942"/>
            <a:ext cx="3956698" cy="2030171"/>
          </a:xfrm>
          <a:prstGeom prst="rect">
            <a:avLst/>
          </a:prstGeom>
        </p:spPr>
        <p:txBody>
          <a:bodyPr wrap="square">
            <a:spAutoFit/>
          </a:bodyPr>
          <a:lstStyle/>
          <a:p>
            <a:pPr>
              <a:lnSpc>
                <a:spcPct val="120000"/>
              </a:lnSpc>
            </a:pPr>
            <a:r>
              <a:rPr lang="en-US" sz="1200" b="1" dirty="0">
                <a:latin typeface="DM Sans" pitchFamily="2" charset="0"/>
                <a:cs typeface="Segoe UI" panose="020B0502040204020203" pitchFamily="34" charset="0"/>
              </a:rPr>
              <a:t>A wonderful serenity </a:t>
            </a:r>
            <a:r>
              <a:rPr lang="en-US" sz="1200" dirty="0">
                <a:latin typeface="DM Sans" pitchFamily="2" charset="0"/>
                <a:cs typeface="Segoe UI Light" panose="020B0502040204020203" pitchFamily="34" charset="0"/>
              </a:rPr>
              <a:t>has taken possession of my entire soul, like these sweet mornings of spring which I enjoy with my whole heart. I am alone, and feel the charm of existence in this spot, which was created for the bliss of souls like mine. I am so happy.</a:t>
            </a:r>
          </a:p>
          <a:p>
            <a:pPr>
              <a:lnSpc>
                <a:spcPct val="120000"/>
              </a:lnSpc>
            </a:pPr>
            <a:endParaRPr lang="en-US" sz="1200" dirty="0">
              <a:latin typeface="DM Sans" pitchFamily="2" charset="0"/>
              <a:cs typeface="Segoe UI Light" panose="020B0502040204020203" pitchFamily="34" charset="0"/>
            </a:endParaRPr>
          </a:p>
          <a:p>
            <a:pPr>
              <a:lnSpc>
                <a:spcPts val="1600"/>
              </a:lnSpc>
            </a:pPr>
            <a:r>
              <a:rPr lang="en-US" sz="1200" dirty="0">
                <a:latin typeface="DM Sans" pitchFamily="2" charset="0"/>
                <a:cs typeface="Segoe UI Light" panose="020B0502040204020203" pitchFamily="34" charset="0"/>
              </a:rPr>
              <a:t>A wonderful serenity has taken possession of my entire soul, like these sweet mornings of spring which I enjoy with my whole heart.</a:t>
            </a:r>
          </a:p>
        </p:txBody>
      </p:sp>
    </p:spTree>
    <p:extLst>
      <p:ext uri="{BB962C8B-B14F-4D97-AF65-F5344CB8AC3E}">
        <p14:creationId xmlns:p14="http://schemas.microsoft.com/office/powerpoint/2010/main" val="95117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lowchart: Alternate Process 17">
            <a:extLst>
              <a:ext uri="{FF2B5EF4-FFF2-40B4-BE49-F238E27FC236}">
                <a16:creationId xmlns:a16="http://schemas.microsoft.com/office/drawing/2014/main" id="{3F1C279D-DA92-AF72-CB11-DC885CB3EA4F}"/>
              </a:ext>
            </a:extLst>
          </p:cNvPr>
          <p:cNvSpPr/>
          <p:nvPr/>
        </p:nvSpPr>
        <p:spPr>
          <a:xfrm>
            <a:off x="6868843" y="4021553"/>
            <a:ext cx="1733369" cy="1548378"/>
          </a:xfrm>
          <a:prstGeom prst="flowChartAlternateProcess">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lowchart: Alternate Process 16">
            <a:extLst>
              <a:ext uri="{FF2B5EF4-FFF2-40B4-BE49-F238E27FC236}">
                <a16:creationId xmlns:a16="http://schemas.microsoft.com/office/drawing/2014/main" id="{20C511D5-601B-2BB0-F187-3D422F9FF33A}"/>
              </a:ext>
            </a:extLst>
          </p:cNvPr>
          <p:cNvSpPr/>
          <p:nvPr/>
        </p:nvSpPr>
        <p:spPr>
          <a:xfrm>
            <a:off x="9280779" y="4021553"/>
            <a:ext cx="1733369" cy="1548378"/>
          </a:xfrm>
          <a:prstGeom prst="flowChartAlternateProcess">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lowchart: Alternate Process 15">
            <a:extLst>
              <a:ext uri="{FF2B5EF4-FFF2-40B4-BE49-F238E27FC236}">
                <a16:creationId xmlns:a16="http://schemas.microsoft.com/office/drawing/2014/main" id="{D6702BD0-AE84-345F-F721-2D9A55F1BB97}"/>
              </a:ext>
            </a:extLst>
          </p:cNvPr>
          <p:cNvSpPr/>
          <p:nvPr/>
        </p:nvSpPr>
        <p:spPr>
          <a:xfrm>
            <a:off x="8061959" y="2048021"/>
            <a:ext cx="1733369" cy="1548378"/>
          </a:xfrm>
          <a:prstGeom prst="flowChartAlternateProcess">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52">
            <a:extLst>
              <a:ext uri="{FF2B5EF4-FFF2-40B4-BE49-F238E27FC236}">
                <a16:creationId xmlns:a16="http://schemas.microsoft.com/office/drawing/2014/main" id="{8AC66B68-3009-7030-8789-88E7159A229D}"/>
              </a:ext>
            </a:extLst>
          </p:cNvPr>
          <p:cNvSpPr>
            <a:spLocks noEditPoints="1"/>
          </p:cNvSpPr>
          <p:nvPr/>
        </p:nvSpPr>
        <p:spPr bwMode="auto">
          <a:xfrm>
            <a:off x="7380525" y="4595410"/>
            <a:ext cx="700326" cy="572994"/>
          </a:xfrm>
          <a:custGeom>
            <a:avLst/>
            <a:gdLst>
              <a:gd name="T0" fmla="*/ 32 w 353"/>
              <a:gd name="T1" fmla="*/ 209 h 289"/>
              <a:gd name="T2" fmla="*/ 48 w 353"/>
              <a:gd name="T3" fmla="*/ 209 h 289"/>
              <a:gd name="T4" fmla="*/ 89 w 353"/>
              <a:gd name="T5" fmla="*/ 169 h 289"/>
              <a:gd name="T6" fmla="*/ 273 w 353"/>
              <a:gd name="T7" fmla="*/ 161 h 289"/>
              <a:gd name="T8" fmla="*/ 233 w 353"/>
              <a:gd name="T9" fmla="*/ 217 h 289"/>
              <a:gd name="T10" fmla="*/ 273 w 353"/>
              <a:gd name="T11" fmla="*/ 177 h 289"/>
              <a:gd name="T12" fmla="*/ 273 w 353"/>
              <a:gd name="T13" fmla="*/ 161 h 289"/>
              <a:gd name="T14" fmla="*/ 286 w 353"/>
              <a:gd name="T15" fmla="*/ 32 h 289"/>
              <a:gd name="T16" fmla="*/ 241 w 353"/>
              <a:gd name="T17" fmla="*/ 0 h 289"/>
              <a:gd name="T18" fmla="*/ 161 w 353"/>
              <a:gd name="T19" fmla="*/ 48 h 289"/>
              <a:gd name="T20" fmla="*/ 67 w 353"/>
              <a:gd name="T21" fmla="*/ 32 h 289"/>
              <a:gd name="T22" fmla="*/ 8 w 353"/>
              <a:gd name="T23" fmla="*/ 174 h 289"/>
              <a:gd name="T24" fmla="*/ 80 w 353"/>
              <a:gd name="T25" fmla="*/ 289 h 289"/>
              <a:gd name="T26" fmla="*/ 195 w 353"/>
              <a:gd name="T27" fmla="*/ 225 h 289"/>
              <a:gd name="T28" fmla="*/ 353 w 353"/>
              <a:gd name="T29" fmla="*/ 209 h 289"/>
              <a:gd name="T30" fmla="*/ 80 w 353"/>
              <a:gd name="T31" fmla="*/ 273 h 289"/>
              <a:gd name="T32" fmla="*/ 80 w 353"/>
              <a:gd name="T33" fmla="*/ 145 h 289"/>
              <a:gd name="T34" fmla="*/ 80 w 353"/>
              <a:gd name="T35" fmla="*/ 273 h 289"/>
              <a:gd name="T36" fmla="*/ 80 w 353"/>
              <a:gd name="T37" fmla="*/ 129 h 289"/>
              <a:gd name="T38" fmla="*/ 83 w 353"/>
              <a:gd name="T39" fmla="*/ 35 h 289"/>
              <a:gd name="T40" fmla="*/ 113 w 353"/>
              <a:gd name="T41" fmla="*/ 16 h 289"/>
              <a:gd name="T42" fmla="*/ 145 w 353"/>
              <a:gd name="T43" fmla="*/ 46 h 289"/>
              <a:gd name="T44" fmla="*/ 193 w 353"/>
              <a:gd name="T45" fmla="*/ 209 h 289"/>
              <a:gd name="T46" fmla="*/ 161 w 353"/>
              <a:gd name="T47" fmla="*/ 193 h 289"/>
              <a:gd name="T48" fmla="*/ 193 w 353"/>
              <a:gd name="T49" fmla="*/ 209 h 289"/>
              <a:gd name="T50" fmla="*/ 161 w 353"/>
              <a:gd name="T51" fmla="*/ 177 h 289"/>
              <a:gd name="T52" fmla="*/ 193 w 353"/>
              <a:gd name="T53" fmla="*/ 64 h 289"/>
              <a:gd name="T54" fmla="*/ 209 w 353"/>
              <a:gd name="T55" fmla="*/ 46 h 289"/>
              <a:gd name="T56" fmla="*/ 241 w 353"/>
              <a:gd name="T57" fmla="*/ 16 h 289"/>
              <a:gd name="T58" fmla="*/ 270 w 353"/>
              <a:gd name="T59" fmla="*/ 35 h 289"/>
              <a:gd name="T60" fmla="*/ 273 w 353"/>
              <a:gd name="T61" fmla="*/ 129 h 289"/>
              <a:gd name="T62" fmla="*/ 209 w 353"/>
              <a:gd name="T63" fmla="*/ 46 h 289"/>
              <a:gd name="T64" fmla="*/ 209 w 353"/>
              <a:gd name="T65" fmla="*/ 209 h 289"/>
              <a:gd name="T66" fmla="*/ 337 w 353"/>
              <a:gd name="T67" fmla="*/ 209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3" h="289">
                <a:moveTo>
                  <a:pt x="80" y="161"/>
                </a:moveTo>
                <a:cubicBezTo>
                  <a:pt x="54" y="161"/>
                  <a:pt x="32" y="182"/>
                  <a:pt x="32" y="209"/>
                </a:cubicBezTo>
                <a:cubicBezTo>
                  <a:pt x="32" y="213"/>
                  <a:pt x="36" y="217"/>
                  <a:pt x="40" y="217"/>
                </a:cubicBezTo>
                <a:cubicBezTo>
                  <a:pt x="45" y="217"/>
                  <a:pt x="48" y="213"/>
                  <a:pt x="48" y="209"/>
                </a:cubicBezTo>
                <a:cubicBezTo>
                  <a:pt x="48" y="191"/>
                  <a:pt x="63" y="177"/>
                  <a:pt x="80" y="177"/>
                </a:cubicBezTo>
                <a:cubicBezTo>
                  <a:pt x="85" y="177"/>
                  <a:pt x="89" y="173"/>
                  <a:pt x="89" y="169"/>
                </a:cubicBezTo>
                <a:cubicBezTo>
                  <a:pt x="89" y="164"/>
                  <a:pt x="85" y="161"/>
                  <a:pt x="80" y="161"/>
                </a:cubicBezTo>
                <a:moveTo>
                  <a:pt x="273" y="161"/>
                </a:moveTo>
                <a:cubicBezTo>
                  <a:pt x="247" y="161"/>
                  <a:pt x="225" y="182"/>
                  <a:pt x="225" y="209"/>
                </a:cubicBezTo>
                <a:cubicBezTo>
                  <a:pt x="225" y="213"/>
                  <a:pt x="229" y="217"/>
                  <a:pt x="233" y="217"/>
                </a:cubicBezTo>
                <a:cubicBezTo>
                  <a:pt x="237" y="217"/>
                  <a:pt x="241" y="213"/>
                  <a:pt x="241" y="209"/>
                </a:cubicBezTo>
                <a:cubicBezTo>
                  <a:pt x="241" y="191"/>
                  <a:pt x="255" y="177"/>
                  <a:pt x="273" y="177"/>
                </a:cubicBezTo>
                <a:cubicBezTo>
                  <a:pt x="278" y="177"/>
                  <a:pt x="281" y="173"/>
                  <a:pt x="281" y="169"/>
                </a:cubicBezTo>
                <a:cubicBezTo>
                  <a:pt x="281" y="164"/>
                  <a:pt x="278" y="161"/>
                  <a:pt x="273" y="161"/>
                </a:cubicBezTo>
                <a:moveTo>
                  <a:pt x="345" y="174"/>
                </a:moveTo>
                <a:cubicBezTo>
                  <a:pt x="286" y="32"/>
                  <a:pt x="286" y="32"/>
                  <a:pt x="286" y="32"/>
                </a:cubicBezTo>
                <a:cubicBezTo>
                  <a:pt x="286" y="32"/>
                  <a:pt x="286" y="32"/>
                  <a:pt x="286" y="32"/>
                </a:cubicBezTo>
                <a:cubicBezTo>
                  <a:pt x="280" y="14"/>
                  <a:pt x="262" y="0"/>
                  <a:pt x="241" y="0"/>
                </a:cubicBezTo>
                <a:cubicBezTo>
                  <a:pt x="214" y="0"/>
                  <a:pt x="193" y="22"/>
                  <a:pt x="193" y="48"/>
                </a:cubicBezTo>
                <a:cubicBezTo>
                  <a:pt x="161" y="48"/>
                  <a:pt x="161" y="48"/>
                  <a:pt x="161" y="48"/>
                </a:cubicBezTo>
                <a:cubicBezTo>
                  <a:pt x="161" y="22"/>
                  <a:pt x="139" y="0"/>
                  <a:pt x="113" y="0"/>
                </a:cubicBezTo>
                <a:cubicBezTo>
                  <a:pt x="92" y="0"/>
                  <a:pt x="74" y="14"/>
                  <a:pt x="67" y="32"/>
                </a:cubicBezTo>
                <a:cubicBezTo>
                  <a:pt x="67" y="32"/>
                  <a:pt x="67" y="32"/>
                  <a:pt x="67" y="32"/>
                </a:cubicBezTo>
                <a:cubicBezTo>
                  <a:pt x="8" y="174"/>
                  <a:pt x="8" y="174"/>
                  <a:pt x="8" y="174"/>
                </a:cubicBezTo>
                <a:cubicBezTo>
                  <a:pt x="3" y="184"/>
                  <a:pt x="0" y="196"/>
                  <a:pt x="0" y="209"/>
                </a:cubicBezTo>
                <a:cubicBezTo>
                  <a:pt x="0" y="253"/>
                  <a:pt x="36" y="289"/>
                  <a:pt x="80" y="289"/>
                </a:cubicBezTo>
                <a:cubicBezTo>
                  <a:pt x="119" y="289"/>
                  <a:pt x="152" y="262"/>
                  <a:pt x="159" y="225"/>
                </a:cubicBezTo>
                <a:cubicBezTo>
                  <a:pt x="195" y="225"/>
                  <a:pt x="195" y="225"/>
                  <a:pt x="195" y="225"/>
                </a:cubicBezTo>
                <a:cubicBezTo>
                  <a:pt x="202" y="262"/>
                  <a:pt x="234" y="289"/>
                  <a:pt x="273" y="289"/>
                </a:cubicBezTo>
                <a:cubicBezTo>
                  <a:pt x="318" y="289"/>
                  <a:pt x="353" y="253"/>
                  <a:pt x="353" y="209"/>
                </a:cubicBezTo>
                <a:cubicBezTo>
                  <a:pt x="353" y="196"/>
                  <a:pt x="350" y="184"/>
                  <a:pt x="345" y="174"/>
                </a:cubicBezTo>
                <a:moveTo>
                  <a:pt x="80" y="273"/>
                </a:moveTo>
                <a:cubicBezTo>
                  <a:pt x="45" y="273"/>
                  <a:pt x="16" y="244"/>
                  <a:pt x="16" y="209"/>
                </a:cubicBezTo>
                <a:cubicBezTo>
                  <a:pt x="16" y="173"/>
                  <a:pt x="45" y="145"/>
                  <a:pt x="80" y="145"/>
                </a:cubicBezTo>
                <a:cubicBezTo>
                  <a:pt x="116" y="145"/>
                  <a:pt x="145" y="173"/>
                  <a:pt x="145" y="209"/>
                </a:cubicBezTo>
                <a:cubicBezTo>
                  <a:pt x="145" y="244"/>
                  <a:pt x="116" y="273"/>
                  <a:pt x="80" y="273"/>
                </a:cubicBezTo>
                <a:moveTo>
                  <a:pt x="145" y="161"/>
                </a:moveTo>
                <a:cubicBezTo>
                  <a:pt x="130" y="141"/>
                  <a:pt x="107" y="129"/>
                  <a:pt x="80" y="129"/>
                </a:cubicBezTo>
                <a:cubicBezTo>
                  <a:pt x="66" y="129"/>
                  <a:pt x="52" y="133"/>
                  <a:pt x="40" y="140"/>
                </a:cubicBezTo>
                <a:cubicBezTo>
                  <a:pt x="83" y="35"/>
                  <a:pt x="83" y="35"/>
                  <a:pt x="83" y="35"/>
                </a:cubicBezTo>
                <a:cubicBezTo>
                  <a:pt x="83" y="35"/>
                  <a:pt x="83" y="35"/>
                  <a:pt x="83" y="35"/>
                </a:cubicBezTo>
                <a:cubicBezTo>
                  <a:pt x="88" y="24"/>
                  <a:pt x="100" y="16"/>
                  <a:pt x="113" y="16"/>
                </a:cubicBezTo>
                <a:cubicBezTo>
                  <a:pt x="129" y="16"/>
                  <a:pt x="143" y="29"/>
                  <a:pt x="144" y="45"/>
                </a:cubicBezTo>
                <a:cubicBezTo>
                  <a:pt x="145" y="46"/>
                  <a:pt x="145" y="46"/>
                  <a:pt x="145" y="46"/>
                </a:cubicBezTo>
                <a:lnTo>
                  <a:pt x="145" y="161"/>
                </a:lnTo>
                <a:close/>
                <a:moveTo>
                  <a:pt x="193" y="209"/>
                </a:moveTo>
                <a:cubicBezTo>
                  <a:pt x="161" y="209"/>
                  <a:pt x="161" y="209"/>
                  <a:pt x="161" y="209"/>
                </a:cubicBezTo>
                <a:cubicBezTo>
                  <a:pt x="161" y="193"/>
                  <a:pt x="161" y="193"/>
                  <a:pt x="161" y="193"/>
                </a:cubicBezTo>
                <a:cubicBezTo>
                  <a:pt x="193" y="193"/>
                  <a:pt x="193" y="193"/>
                  <a:pt x="193" y="193"/>
                </a:cubicBezTo>
                <a:lnTo>
                  <a:pt x="193" y="209"/>
                </a:lnTo>
                <a:close/>
                <a:moveTo>
                  <a:pt x="193" y="177"/>
                </a:moveTo>
                <a:cubicBezTo>
                  <a:pt x="161" y="177"/>
                  <a:pt x="161" y="177"/>
                  <a:pt x="161" y="177"/>
                </a:cubicBezTo>
                <a:cubicBezTo>
                  <a:pt x="161" y="64"/>
                  <a:pt x="161" y="64"/>
                  <a:pt x="161" y="64"/>
                </a:cubicBezTo>
                <a:cubicBezTo>
                  <a:pt x="193" y="64"/>
                  <a:pt x="193" y="64"/>
                  <a:pt x="193" y="64"/>
                </a:cubicBezTo>
                <a:lnTo>
                  <a:pt x="193" y="177"/>
                </a:lnTo>
                <a:close/>
                <a:moveTo>
                  <a:pt x="209" y="46"/>
                </a:moveTo>
                <a:cubicBezTo>
                  <a:pt x="209" y="45"/>
                  <a:pt x="209" y="45"/>
                  <a:pt x="209" y="45"/>
                </a:cubicBezTo>
                <a:cubicBezTo>
                  <a:pt x="211" y="29"/>
                  <a:pt x="224" y="16"/>
                  <a:pt x="241" y="16"/>
                </a:cubicBezTo>
                <a:cubicBezTo>
                  <a:pt x="254" y="16"/>
                  <a:pt x="265" y="24"/>
                  <a:pt x="270" y="35"/>
                </a:cubicBezTo>
                <a:cubicBezTo>
                  <a:pt x="270" y="35"/>
                  <a:pt x="270" y="35"/>
                  <a:pt x="270" y="35"/>
                </a:cubicBezTo>
                <a:cubicBezTo>
                  <a:pt x="314" y="140"/>
                  <a:pt x="314" y="140"/>
                  <a:pt x="314" y="140"/>
                </a:cubicBezTo>
                <a:cubicBezTo>
                  <a:pt x="302" y="133"/>
                  <a:pt x="288" y="129"/>
                  <a:pt x="273" y="129"/>
                </a:cubicBezTo>
                <a:cubicBezTo>
                  <a:pt x="247" y="129"/>
                  <a:pt x="224" y="141"/>
                  <a:pt x="209" y="161"/>
                </a:cubicBezTo>
                <a:lnTo>
                  <a:pt x="209" y="46"/>
                </a:lnTo>
                <a:close/>
                <a:moveTo>
                  <a:pt x="273" y="273"/>
                </a:moveTo>
                <a:cubicBezTo>
                  <a:pt x="238" y="273"/>
                  <a:pt x="209" y="244"/>
                  <a:pt x="209" y="209"/>
                </a:cubicBezTo>
                <a:cubicBezTo>
                  <a:pt x="209" y="173"/>
                  <a:pt x="238" y="145"/>
                  <a:pt x="273" y="145"/>
                </a:cubicBezTo>
                <a:cubicBezTo>
                  <a:pt x="309" y="145"/>
                  <a:pt x="337" y="173"/>
                  <a:pt x="337" y="209"/>
                </a:cubicBezTo>
                <a:cubicBezTo>
                  <a:pt x="337" y="244"/>
                  <a:pt x="309" y="273"/>
                  <a:pt x="273" y="273"/>
                </a:cubicBezTo>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 name="Freeform 54">
            <a:extLst>
              <a:ext uri="{FF2B5EF4-FFF2-40B4-BE49-F238E27FC236}">
                <a16:creationId xmlns:a16="http://schemas.microsoft.com/office/drawing/2014/main" id="{7F92C102-6215-9A75-2FFC-4E2FAB640D96}"/>
              </a:ext>
            </a:extLst>
          </p:cNvPr>
          <p:cNvSpPr>
            <a:spLocks noEditPoints="1"/>
          </p:cNvSpPr>
          <p:nvPr/>
        </p:nvSpPr>
        <p:spPr bwMode="auto">
          <a:xfrm>
            <a:off x="8569568" y="2459849"/>
            <a:ext cx="718150" cy="700324"/>
          </a:xfrm>
          <a:custGeom>
            <a:avLst/>
            <a:gdLst>
              <a:gd name="T0" fmla="*/ 337 w 362"/>
              <a:gd name="T1" fmla="*/ 0 h 353"/>
              <a:gd name="T2" fmla="*/ 111 w 362"/>
              <a:gd name="T3" fmla="*/ 129 h 353"/>
              <a:gd name="T4" fmla="*/ 81 w 362"/>
              <a:gd name="T5" fmla="*/ 196 h 353"/>
              <a:gd name="T6" fmla="*/ 144 w 362"/>
              <a:gd name="T7" fmla="*/ 274 h 353"/>
              <a:gd name="T8" fmla="*/ 179 w 362"/>
              <a:gd name="T9" fmla="*/ 333 h 353"/>
              <a:gd name="T10" fmla="*/ 281 w 362"/>
              <a:gd name="T11" fmla="*/ 186 h 353"/>
              <a:gd name="T12" fmla="*/ 209 w 362"/>
              <a:gd name="T13" fmla="*/ 238 h 353"/>
              <a:gd name="T14" fmla="*/ 171 w 362"/>
              <a:gd name="T15" fmla="*/ 263 h 353"/>
              <a:gd name="T16" fmla="*/ 154 w 362"/>
              <a:gd name="T17" fmla="*/ 256 h 353"/>
              <a:gd name="T18" fmla="*/ 111 w 362"/>
              <a:gd name="T19" fmla="*/ 242 h 353"/>
              <a:gd name="T20" fmla="*/ 90 w 362"/>
              <a:gd name="T21" fmla="*/ 182 h 353"/>
              <a:gd name="T22" fmla="*/ 115 w 362"/>
              <a:gd name="T23" fmla="*/ 144 h 353"/>
              <a:gd name="T24" fmla="*/ 209 w 362"/>
              <a:gd name="T25" fmla="*/ 237 h 353"/>
              <a:gd name="T26" fmla="*/ 270 w 362"/>
              <a:gd name="T27" fmla="*/ 174 h 353"/>
              <a:gd name="T28" fmla="*/ 220 w 362"/>
              <a:gd name="T29" fmla="*/ 225 h 353"/>
              <a:gd name="T30" fmla="*/ 164 w 362"/>
              <a:gd name="T31" fmla="*/ 97 h 353"/>
              <a:gd name="T32" fmla="*/ 337 w 362"/>
              <a:gd name="T33" fmla="*/ 16 h 353"/>
              <a:gd name="T34" fmla="*/ 62 w 362"/>
              <a:gd name="T35" fmla="*/ 197 h 353"/>
              <a:gd name="T36" fmla="*/ 156 w 362"/>
              <a:gd name="T37" fmla="*/ 291 h 353"/>
              <a:gd name="T38" fmla="*/ 62 w 362"/>
              <a:gd name="T39" fmla="*/ 197 h 353"/>
              <a:gd name="T40" fmla="*/ 58 w 362"/>
              <a:gd name="T41" fmla="*/ 252 h 353"/>
              <a:gd name="T42" fmla="*/ 101 w 362"/>
              <a:gd name="T43" fmla="*/ 295 h 353"/>
              <a:gd name="T44" fmla="*/ 168 w 362"/>
              <a:gd name="T45" fmla="*/ 128 h 353"/>
              <a:gd name="T46" fmla="*/ 168 w 362"/>
              <a:gd name="T47" fmla="*/ 145 h 353"/>
              <a:gd name="T48" fmla="*/ 168 w 362"/>
              <a:gd name="T49" fmla="*/ 128 h 353"/>
              <a:gd name="T50" fmla="*/ 225 w 362"/>
              <a:gd name="T51" fmla="*/ 185 h 353"/>
              <a:gd name="T52" fmla="*/ 209 w 362"/>
              <a:gd name="T53" fmla="*/ 185 h 353"/>
              <a:gd name="T54" fmla="*/ 265 w 362"/>
              <a:gd name="T55" fmla="*/ 112 h 353"/>
              <a:gd name="T56" fmla="*/ 265 w 362"/>
              <a:gd name="T57" fmla="*/ 64 h 353"/>
              <a:gd name="T58" fmla="*/ 265 w 362"/>
              <a:gd name="T59" fmla="*/ 112 h 353"/>
              <a:gd name="T60" fmla="*/ 273 w 362"/>
              <a:gd name="T61" fmla="*/ 88 h 353"/>
              <a:gd name="T62" fmla="*/ 257 w 362"/>
              <a:gd name="T63" fmla="*/ 88 h 353"/>
              <a:gd name="T64" fmla="*/ 193 w 362"/>
              <a:gd name="T65" fmla="*/ 169 h 353"/>
              <a:gd name="T66" fmla="*/ 193 w 362"/>
              <a:gd name="T67" fmla="*/ 153 h 353"/>
              <a:gd name="T68" fmla="*/ 193 w 362"/>
              <a:gd name="T69" fmla="*/ 169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2" h="353">
                <a:moveTo>
                  <a:pt x="350" y="3"/>
                </a:moveTo>
                <a:cubicBezTo>
                  <a:pt x="348" y="1"/>
                  <a:pt x="344" y="0"/>
                  <a:pt x="337" y="0"/>
                </a:cubicBezTo>
                <a:cubicBezTo>
                  <a:pt x="304" y="0"/>
                  <a:pt x="215" y="25"/>
                  <a:pt x="168" y="72"/>
                </a:cubicBezTo>
                <a:cubicBezTo>
                  <a:pt x="156" y="83"/>
                  <a:pt x="119" y="117"/>
                  <a:pt x="111" y="129"/>
                </a:cubicBezTo>
                <a:cubicBezTo>
                  <a:pt x="83" y="136"/>
                  <a:pt x="43" y="152"/>
                  <a:pt x="20" y="174"/>
                </a:cubicBezTo>
                <a:cubicBezTo>
                  <a:pt x="20" y="174"/>
                  <a:pt x="48" y="174"/>
                  <a:pt x="81" y="196"/>
                </a:cubicBezTo>
                <a:cubicBezTo>
                  <a:pt x="76" y="216"/>
                  <a:pt x="82" y="237"/>
                  <a:pt x="99" y="254"/>
                </a:cubicBezTo>
                <a:cubicBezTo>
                  <a:pt x="113" y="267"/>
                  <a:pt x="128" y="274"/>
                  <a:pt x="144" y="274"/>
                </a:cubicBezTo>
                <a:cubicBezTo>
                  <a:pt x="149" y="274"/>
                  <a:pt x="153" y="273"/>
                  <a:pt x="157" y="272"/>
                </a:cubicBezTo>
                <a:cubicBezTo>
                  <a:pt x="179" y="306"/>
                  <a:pt x="179" y="333"/>
                  <a:pt x="179" y="333"/>
                </a:cubicBezTo>
                <a:cubicBezTo>
                  <a:pt x="202" y="311"/>
                  <a:pt x="217" y="270"/>
                  <a:pt x="224" y="242"/>
                </a:cubicBezTo>
                <a:cubicBezTo>
                  <a:pt x="236" y="234"/>
                  <a:pt x="270" y="197"/>
                  <a:pt x="281" y="186"/>
                </a:cubicBezTo>
                <a:cubicBezTo>
                  <a:pt x="338" y="129"/>
                  <a:pt x="362" y="14"/>
                  <a:pt x="350" y="3"/>
                </a:cubicBezTo>
                <a:moveTo>
                  <a:pt x="209" y="238"/>
                </a:moveTo>
                <a:cubicBezTo>
                  <a:pt x="203" y="260"/>
                  <a:pt x="195" y="279"/>
                  <a:pt x="187" y="295"/>
                </a:cubicBezTo>
                <a:cubicBezTo>
                  <a:pt x="183" y="285"/>
                  <a:pt x="178" y="275"/>
                  <a:pt x="171" y="263"/>
                </a:cubicBezTo>
                <a:cubicBezTo>
                  <a:pt x="168" y="259"/>
                  <a:pt x="163" y="256"/>
                  <a:pt x="157" y="256"/>
                </a:cubicBezTo>
                <a:cubicBezTo>
                  <a:pt x="156" y="256"/>
                  <a:pt x="155" y="256"/>
                  <a:pt x="154" y="256"/>
                </a:cubicBezTo>
                <a:cubicBezTo>
                  <a:pt x="150" y="257"/>
                  <a:pt x="147" y="258"/>
                  <a:pt x="144" y="258"/>
                </a:cubicBezTo>
                <a:cubicBezTo>
                  <a:pt x="132" y="258"/>
                  <a:pt x="121" y="252"/>
                  <a:pt x="111" y="242"/>
                </a:cubicBezTo>
                <a:cubicBezTo>
                  <a:pt x="98" y="230"/>
                  <a:pt x="93" y="214"/>
                  <a:pt x="97" y="200"/>
                </a:cubicBezTo>
                <a:cubicBezTo>
                  <a:pt x="98" y="193"/>
                  <a:pt x="96" y="186"/>
                  <a:pt x="90" y="182"/>
                </a:cubicBezTo>
                <a:cubicBezTo>
                  <a:pt x="79" y="175"/>
                  <a:pt x="68" y="170"/>
                  <a:pt x="58" y="167"/>
                </a:cubicBezTo>
                <a:cubicBezTo>
                  <a:pt x="74" y="158"/>
                  <a:pt x="94" y="150"/>
                  <a:pt x="115" y="144"/>
                </a:cubicBezTo>
                <a:cubicBezTo>
                  <a:pt x="116" y="144"/>
                  <a:pt x="116" y="144"/>
                  <a:pt x="116" y="144"/>
                </a:cubicBezTo>
                <a:cubicBezTo>
                  <a:pt x="209" y="237"/>
                  <a:pt x="209" y="237"/>
                  <a:pt x="209" y="237"/>
                </a:cubicBezTo>
                <a:cubicBezTo>
                  <a:pt x="209" y="237"/>
                  <a:pt x="209" y="238"/>
                  <a:pt x="209" y="238"/>
                </a:cubicBezTo>
                <a:moveTo>
                  <a:pt x="270" y="174"/>
                </a:moveTo>
                <a:cubicBezTo>
                  <a:pt x="267" y="177"/>
                  <a:pt x="262" y="183"/>
                  <a:pt x="256" y="189"/>
                </a:cubicBezTo>
                <a:cubicBezTo>
                  <a:pt x="245" y="200"/>
                  <a:pt x="230" y="216"/>
                  <a:pt x="220" y="225"/>
                </a:cubicBezTo>
                <a:cubicBezTo>
                  <a:pt x="128" y="133"/>
                  <a:pt x="128" y="133"/>
                  <a:pt x="128" y="133"/>
                </a:cubicBezTo>
                <a:cubicBezTo>
                  <a:pt x="137" y="124"/>
                  <a:pt x="154" y="108"/>
                  <a:pt x="164" y="97"/>
                </a:cubicBezTo>
                <a:cubicBezTo>
                  <a:pt x="171" y="92"/>
                  <a:pt x="176" y="87"/>
                  <a:pt x="179" y="83"/>
                </a:cubicBezTo>
                <a:cubicBezTo>
                  <a:pt x="222" y="40"/>
                  <a:pt x="306" y="16"/>
                  <a:pt x="337" y="16"/>
                </a:cubicBezTo>
                <a:cubicBezTo>
                  <a:pt x="337" y="42"/>
                  <a:pt x="315" y="129"/>
                  <a:pt x="270" y="174"/>
                </a:cubicBezTo>
                <a:moveTo>
                  <a:pt x="62" y="197"/>
                </a:moveTo>
                <a:cubicBezTo>
                  <a:pt x="0" y="353"/>
                  <a:pt x="0" y="353"/>
                  <a:pt x="0" y="353"/>
                </a:cubicBezTo>
                <a:cubicBezTo>
                  <a:pt x="156" y="291"/>
                  <a:pt x="156" y="291"/>
                  <a:pt x="156" y="291"/>
                </a:cubicBezTo>
                <a:cubicBezTo>
                  <a:pt x="153" y="291"/>
                  <a:pt x="150" y="291"/>
                  <a:pt x="148" y="291"/>
                </a:cubicBezTo>
                <a:cubicBezTo>
                  <a:pt x="100" y="291"/>
                  <a:pt x="57" y="245"/>
                  <a:pt x="62" y="197"/>
                </a:cubicBezTo>
                <a:moveTo>
                  <a:pt x="29" y="324"/>
                </a:moveTo>
                <a:cubicBezTo>
                  <a:pt x="58" y="252"/>
                  <a:pt x="58" y="252"/>
                  <a:pt x="58" y="252"/>
                </a:cubicBezTo>
                <a:cubicBezTo>
                  <a:pt x="62" y="259"/>
                  <a:pt x="67" y="266"/>
                  <a:pt x="72" y="272"/>
                </a:cubicBezTo>
                <a:cubicBezTo>
                  <a:pt x="81" y="282"/>
                  <a:pt x="91" y="290"/>
                  <a:pt x="101" y="295"/>
                </a:cubicBezTo>
                <a:lnTo>
                  <a:pt x="29" y="324"/>
                </a:lnTo>
                <a:close/>
                <a:moveTo>
                  <a:pt x="168" y="128"/>
                </a:moveTo>
                <a:cubicBezTo>
                  <a:pt x="164" y="128"/>
                  <a:pt x="160" y="132"/>
                  <a:pt x="160" y="136"/>
                </a:cubicBezTo>
                <a:cubicBezTo>
                  <a:pt x="160" y="141"/>
                  <a:pt x="164" y="145"/>
                  <a:pt x="168" y="145"/>
                </a:cubicBezTo>
                <a:cubicBezTo>
                  <a:pt x="173" y="145"/>
                  <a:pt x="176" y="141"/>
                  <a:pt x="176" y="136"/>
                </a:cubicBezTo>
                <a:cubicBezTo>
                  <a:pt x="176" y="132"/>
                  <a:pt x="173" y="128"/>
                  <a:pt x="168" y="128"/>
                </a:cubicBezTo>
                <a:moveTo>
                  <a:pt x="217" y="193"/>
                </a:moveTo>
                <a:cubicBezTo>
                  <a:pt x="221" y="193"/>
                  <a:pt x="225" y="189"/>
                  <a:pt x="225" y="185"/>
                </a:cubicBezTo>
                <a:cubicBezTo>
                  <a:pt x="225" y="180"/>
                  <a:pt x="221" y="177"/>
                  <a:pt x="217" y="177"/>
                </a:cubicBezTo>
                <a:cubicBezTo>
                  <a:pt x="212" y="177"/>
                  <a:pt x="209" y="180"/>
                  <a:pt x="209" y="185"/>
                </a:cubicBezTo>
                <a:cubicBezTo>
                  <a:pt x="209" y="189"/>
                  <a:pt x="212" y="193"/>
                  <a:pt x="217" y="193"/>
                </a:cubicBezTo>
                <a:moveTo>
                  <a:pt x="265" y="112"/>
                </a:moveTo>
                <a:cubicBezTo>
                  <a:pt x="278" y="112"/>
                  <a:pt x="289" y="102"/>
                  <a:pt x="289" y="88"/>
                </a:cubicBezTo>
                <a:cubicBezTo>
                  <a:pt x="289" y="75"/>
                  <a:pt x="278" y="64"/>
                  <a:pt x="265" y="64"/>
                </a:cubicBezTo>
                <a:cubicBezTo>
                  <a:pt x="251" y="64"/>
                  <a:pt x="241" y="75"/>
                  <a:pt x="241" y="88"/>
                </a:cubicBezTo>
                <a:cubicBezTo>
                  <a:pt x="241" y="102"/>
                  <a:pt x="251" y="112"/>
                  <a:pt x="265" y="112"/>
                </a:cubicBezTo>
                <a:moveTo>
                  <a:pt x="265" y="80"/>
                </a:moveTo>
                <a:cubicBezTo>
                  <a:pt x="269" y="80"/>
                  <a:pt x="273" y="84"/>
                  <a:pt x="273" y="88"/>
                </a:cubicBezTo>
                <a:cubicBezTo>
                  <a:pt x="273" y="93"/>
                  <a:pt x="269" y="96"/>
                  <a:pt x="265" y="96"/>
                </a:cubicBezTo>
                <a:cubicBezTo>
                  <a:pt x="260" y="96"/>
                  <a:pt x="257" y="93"/>
                  <a:pt x="257" y="88"/>
                </a:cubicBezTo>
                <a:cubicBezTo>
                  <a:pt x="257" y="84"/>
                  <a:pt x="260" y="80"/>
                  <a:pt x="265" y="80"/>
                </a:cubicBezTo>
                <a:moveTo>
                  <a:pt x="193" y="169"/>
                </a:moveTo>
                <a:cubicBezTo>
                  <a:pt x="197" y="169"/>
                  <a:pt x="201" y="165"/>
                  <a:pt x="201" y="161"/>
                </a:cubicBezTo>
                <a:cubicBezTo>
                  <a:pt x="201" y="156"/>
                  <a:pt x="197" y="153"/>
                  <a:pt x="193" y="153"/>
                </a:cubicBezTo>
                <a:cubicBezTo>
                  <a:pt x="188" y="153"/>
                  <a:pt x="185" y="156"/>
                  <a:pt x="185" y="161"/>
                </a:cubicBezTo>
                <a:cubicBezTo>
                  <a:pt x="185" y="165"/>
                  <a:pt x="188" y="169"/>
                  <a:pt x="193" y="169"/>
                </a:cubicBezTo>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Freeform 13">
            <a:extLst>
              <a:ext uri="{FF2B5EF4-FFF2-40B4-BE49-F238E27FC236}">
                <a16:creationId xmlns:a16="http://schemas.microsoft.com/office/drawing/2014/main" id="{C8FBFED8-98E2-7D47-9D2A-4D302E548522}"/>
              </a:ext>
            </a:extLst>
          </p:cNvPr>
          <p:cNvSpPr>
            <a:spLocks noEditPoints="1"/>
          </p:cNvSpPr>
          <p:nvPr/>
        </p:nvSpPr>
        <p:spPr bwMode="auto">
          <a:xfrm>
            <a:off x="9799848" y="4537157"/>
            <a:ext cx="695231" cy="695231"/>
          </a:xfrm>
          <a:custGeom>
            <a:avLst/>
            <a:gdLst>
              <a:gd name="T0" fmla="*/ 353 w 353"/>
              <a:gd name="T1" fmla="*/ 104 h 353"/>
              <a:gd name="T2" fmla="*/ 351 w 353"/>
              <a:gd name="T3" fmla="*/ 99 h 353"/>
              <a:gd name="T4" fmla="*/ 351 w 353"/>
              <a:gd name="T5" fmla="*/ 99 h 353"/>
              <a:gd name="T6" fmla="*/ 351 w 353"/>
              <a:gd name="T7" fmla="*/ 99 h 353"/>
              <a:gd name="T8" fmla="*/ 350 w 353"/>
              <a:gd name="T9" fmla="*/ 98 h 353"/>
              <a:gd name="T10" fmla="*/ 255 w 353"/>
              <a:gd name="T11" fmla="*/ 3 h 353"/>
              <a:gd name="T12" fmla="*/ 255 w 353"/>
              <a:gd name="T13" fmla="*/ 3 h 353"/>
              <a:gd name="T14" fmla="*/ 248 w 353"/>
              <a:gd name="T15" fmla="*/ 0 h 353"/>
              <a:gd name="T16" fmla="*/ 104 w 353"/>
              <a:gd name="T17" fmla="*/ 0 h 353"/>
              <a:gd name="T18" fmla="*/ 98 w 353"/>
              <a:gd name="T19" fmla="*/ 3 h 353"/>
              <a:gd name="T20" fmla="*/ 97 w 353"/>
              <a:gd name="T21" fmla="*/ 3 h 353"/>
              <a:gd name="T22" fmla="*/ 2 w 353"/>
              <a:gd name="T23" fmla="*/ 98 h 353"/>
              <a:gd name="T24" fmla="*/ 2 w 353"/>
              <a:gd name="T25" fmla="*/ 99 h 353"/>
              <a:gd name="T26" fmla="*/ 1 w 353"/>
              <a:gd name="T27" fmla="*/ 99 h 353"/>
              <a:gd name="T28" fmla="*/ 1 w 353"/>
              <a:gd name="T29" fmla="*/ 99 h 353"/>
              <a:gd name="T30" fmla="*/ 0 w 353"/>
              <a:gd name="T31" fmla="*/ 104 h 353"/>
              <a:gd name="T32" fmla="*/ 1 w 353"/>
              <a:gd name="T33" fmla="*/ 109 h 353"/>
              <a:gd name="T34" fmla="*/ 1 w 353"/>
              <a:gd name="T35" fmla="*/ 109 h 353"/>
              <a:gd name="T36" fmla="*/ 170 w 353"/>
              <a:gd name="T37" fmla="*/ 350 h 353"/>
              <a:gd name="T38" fmla="*/ 170 w 353"/>
              <a:gd name="T39" fmla="*/ 350 h 353"/>
              <a:gd name="T40" fmla="*/ 176 w 353"/>
              <a:gd name="T41" fmla="*/ 353 h 353"/>
              <a:gd name="T42" fmla="*/ 182 w 353"/>
              <a:gd name="T43" fmla="*/ 350 h 353"/>
              <a:gd name="T44" fmla="*/ 182 w 353"/>
              <a:gd name="T45" fmla="*/ 350 h 353"/>
              <a:gd name="T46" fmla="*/ 351 w 353"/>
              <a:gd name="T47" fmla="*/ 109 h 353"/>
              <a:gd name="T48" fmla="*/ 351 w 353"/>
              <a:gd name="T49" fmla="*/ 109 h 353"/>
              <a:gd name="T50" fmla="*/ 353 w 353"/>
              <a:gd name="T51" fmla="*/ 104 h 353"/>
              <a:gd name="T52" fmla="*/ 245 w 353"/>
              <a:gd name="T53" fmla="*/ 16 h 353"/>
              <a:gd name="T54" fmla="*/ 325 w 353"/>
              <a:gd name="T55" fmla="*/ 96 h 353"/>
              <a:gd name="T56" fmla="*/ 253 w 353"/>
              <a:gd name="T57" fmla="*/ 96 h 353"/>
              <a:gd name="T58" fmla="*/ 213 w 353"/>
              <a:gd name="T59" fmla="*/ 16 h 353"/>
              <a:gd name="T60" fmla="*/ 245 w 353"/>
              <a:gd name="T61" fmla="*/ 16 h 353"/>
              <a:gd name="T62" fmla="*/ 195 w 353"/>
              <a:gd name="T63" fmla="*/ 16 h 353"/>
              <a:gd name="T64" fmla="*/ 235 w 353"/>
              <a:gd name="T65" fmla="*/ 96 h 353"/>
              <a:gd name="T66" fmla="*/ 117 w 353"/>
              <a:gd name="T67" fmla="*/ 96 h 353"/>
              <a:gd name="T68" fmla="*/ 157 w 353"/>
              <a:gd name="T69" fmla="*/ 16 h 353"/>
              <a:gd name="T70" fmla="*/ 195 w 353"/>
              <a:gd name="T71" fmla="*/ 16 h 353"/>
              <a:gd name="T72" fmla="*/ 107 w 353"/>
              <a:gd name="T73" fmla="*/ 16 h 353"/>
              <a:gd name="T74" fmla="*/ 139 w 353"/>
              <a:gd name="T75" fmla="*/ 16 h 353"/>
              <a:gd name="T76" fmla="*/ 99 w 353"/>
              <a:gd name="T77" fmla="*/ 96 h 353"/>
              <a:gd name="T78" fmla="*/ 27 w 353"/>
              <a:gd name="T79" fmla="*/ 96 h 353"/>
              <a:gd name="T80" fmla="*/ 107 w 353"/>
              <a:gd name="T81" fmla="*/ 16 h 353"/>
              <a:gd name="T82" fmla="*/ 23 w 353"/>
              <a:gd name="T83" fmla="*/ 112 h 353"/>
              <a:gd name="T84" fmla="*/ 98 w 353"/>
              <a:gd name="T85" fmla="*/ 112 h 353"/>
              <a:gd name="T86" fmla="*/ 154 w 353"/>
              <a:gd name="T87" fmla="*/ 299 h 353"/>
              <a:gd name="T88" fmla="*/ 23 w 353"/>
              <a:gd name="T89" fmla="*/ 112 h 353"/>
              <a:gd name="T90" fmla="*/ 176 w 353"/>
              <a:gd name="T91" fmla="*/ 317 h 353"/>
              <a:gd name="T92" fmla="*/ 115 w 353"/>
              <a:gd name="T93" fmla="*/ 112 h 353"/>
              <a:gd name="T94" fmla="*/ 238 w 353"/>
              <a:gd name="T95" fmla="*/ 112 h 353"/>
              <a:gd name="T96" fmla="*/ 176 w 353"/>
              <a:gd name="T97" fmla="*/ 317 h 353"/>
              <a:gd name="T98" fmla="*/ 198 w 353"/>
              <a:gd name="T99" fmla="*/ 299 h 353"/>
              <a:gd name="T100" fmla="*/ 254 w 353"/>
              <a:gd name="T101" fmla="*/ 112 h 353"/>
              <a:gd name="T102" fmla="*/ 329 w 353"/>
              <a:gd name="T103" fmla="*/ 112 h 353"/>
              <a:gd name="T104" fmla="*/ 198 w 353"/>
              <a:gd name="T105" fmla="*/ 299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53" h="353">
                <a:moveTo>
                  <a:pt x="353" y="104"/>
                </a:moveTo>
                <a:cubicBezTo>
                  <a:pt x="353" y="102"/>
                  <a:pt x="352" y="101"/>
                  <a:pt x="351" y="99"/>
                </a:cubicBezTo>
                <a:cubicBezTo>
                  <a:pt x="351" y="99"/>
                  <a:pt x="351" y="99"/>
                  <a:pt x="351" y="99"/>
                </a:cubicBezTo>
                <a:cubicBezTo>
                  <a:pt x="351" y="99"/>
                  <a:pt x="351" y="99"/>
                  <a:pt x="351" y="99"/>
                </a:cubicBezTo>
                <a:cubicBezTo>
                  <a:pt x="350" y="98"/>
                  <a:pt x="350" y="98"/>
                  <a:pt x="350" y="98"/>
                </a:cubicBezTo>
                <a:cubicBezTo>
                  <a:pt x="255" y="3"/>
                  <a:pt x="255" y="3"/>
                  <a:pt x="255" y="3"/>
                </a:cubicBezTo>
                <a:cubicBezTo>
                  <a:pt x="255" y="3"/>
                  <a:pt x="255" y="3"/>
                  <a:pt x="255" y="3"/>
                </a:cubicBezTo>
                <a:cubicBezTo>
                  <a:pt x="253" y="1"/>
                  <a:pt x="251" y="0"/>
                  <a:pt x="248" y="0"/>
                </a:cubicBezTo>
                <a:cubicBezTo>
                  <a:pt x="104" y="0"/>
                  <a:pt x="104" y="0"/>
                  <a:pt x="104" y="0"/>
                </a:cubicBezTo>
                <a:cubicBezTo>
                  <a:pt x="101" y="0"/>
                  <a:pt x="99" y="1"/>
                  <a:pt x="98" y="3"/>
                </a:cubicBezTo>
                <a:cubicBezTo>
                  <a:pt x="97" y="3"/>
                  <a:pt x="97" y="3"/>
                  <a:pt x="97" y="3"/>
                </a:cubicBezTo>
                <a:cubicBezTo>
                  <a:pt x="2" y="98"/>
                  <a:pt x="2" y="98"/>
                  <a:pt x="2" y="98"/>
                </a:cubicBezTo>
                <a:cubicBezTo>
                  <a:pt x="2" y="98"/>
                  <a:pt x="2" y="98"/>
                  <a:pt x="2" y="99"/>
                </a:cubicBezTo>
                <a:cubicBezTo>
                  <a:pt x="1" y="99"/>
                  <a:pt x="1" y="99"/>
                  <a:pt x="1" y="99"/>
                </a:cubicBezTo>
                <a:cubicBezTo>
                  <a:pt x="1" y="99"/>
                  <a:pt x="1" y="99"/>
                  <a:pt x="1" y="99"/>
                </a:cubicBezTo>
                <a:cubicBezTo>
                  <a:pt x="0" y="101"/>
                  <a:pt x="0" y="102"/>
                  <a:pt x="0" y="104"/>
                </a:cubicBezTo>
                <a:cubicBezTo>
                  <a:pt x="0" y="106"/>
                  <a:pt x="0" y="108"/>
                  <a:pt x="1" y="109"/>
                </a:cubicBezTo>
                <a:cubicBezTo>
                  <a:pt x="1" y="109"/>
                  <a:pt x="1" y="109"/>
                  <a:pt x="1" y="109"/>
                </a:cubicBezTo>
                <a:cubicBezTo>
                  <a:pt x="170" y="350"/>
                  <a:pt x="170" y="350"/>
                  <a:pt x="170" y="350"/>
                </a:cubicBezTo>
                <a:cubicBezTo>
                  <a:pt x="170" y="350"/>
                  <a:pt x="170" y="350"/>
                  <a:pt x="170" y="350"/>
                </a:cubicBezTo>
                <a:cubicBezTo>
                  <a:pt x="171" y="352"/>
                  <a:pt x="174" y="353"/>
                  <a:pt x="176" y="353"/>
                </a:cubicBezTo>
                <a:cubicBezTo>
                  <a:pt x="179" y="353"/>
                  <a:pt x="181" y="352"/>
                  <a:pt x="182" y="350"/>
                </a:cubicBezTo>
                <a:cubicBezTo>
                  <a:pt x="182" y="350"/>
                  <a:pt x="182" y="350"/>
                  <a:pt x="182" y="350"/>
                </a:cubicBezTo>
                <a:cubicBezTo>
                  <a:pt x="351" y="109"/>
                  <a:pt x="351" y="109"/>
                  <a:pt x="351" y="109"/>
                </a:cubicBezTo>
                <a:cubicBezTo>
                  <a:pt x="351" y="109"/>
                  <a:pt x="351" y="109"/>
                  <a:pt x="351" y="109"/>
                </a:cubicBezTo>
                <a:cubicBezTo>
                  <a:pt x="352" y="108"/>
                  <a:pt x="353" y="106"/>
                  <a:pt x="353" y="104"/>
                </a:cubicBezTo>
                <a:moveTo>
                  <a:pt x="245" y="16"/>
                </a:moveTo>
                <a:cubicBezTo>
                  <a:pt x="325" y="96"/>
                  <a:pt x="325" y="96"/>
                  <a:pt x="325" y="96"/>
                </a:cubicBezTo>
                <a:cubicBezTo>
                  <a:pt x="253" y="96"/>
                  <a:pt x="253" y="96"/>
                  <a:pt x="253" y="96"/>
                </a:cubicBezTo>
                <a:cubicBezTo>
                  <a:pt x="213" y="16"/>
                  <a:pt x="213" y="16"/>
                  <a:pt x="213" y="16"/>
                </a:cubicBezTo>
                <a:lnTo>
                  <a:pt x="245" y="16"/>
                </a:lnTo>
                <a:close/>
                <a:moveTo>
                  <a:pt x="195" y="16"/>
                </a:moveTo>
                <a:cubicBezTo>
                  <a:pt x="235" y="96"/>
                  <a:pt x="235" y="96"/>
                  <a:pt x="235" y="96"/>
                </a:cubicBezTo>
                <a:cubicBezTo>
                  <a:pt x="117" y="96"/>
                  <a:pt x="117" y="96"/>
                  <a:pt x="117" y="96"/>
                </a:cubicBezTo>
                <a:cubicBezTo>
                  <a:pt x="157" y="16"/>
                  <a:pt x="157" y="16"/>
                  <a:pt x="157" y="16"/>
                </a:cubicBezTo>
                <a:lnTo>
                  <a:pt x="195" y="16"/>
                </a:lnTo>
                <a:close/>
                <a:moveTo>
                  <a:pt x="107" y="16"/>
                </a:moveTo>
                <a:cubicBezTo>
                  <a:pt x="139" y="16"/>
                  <a:pt x="139" y="16"/>
                  <a:pt x="139" y="16"/>
                </a:cubicBezTo>
                <a:cubicBezTo>
                  <a:pt x="99" y="96"/>
                  <a:pt x="99" y="96"/>
                  <a:pt x="99" y="96"/>
                </a:cubicBezTo>
                <a:cubicBezTo>
                  <a:pt x="27" y="96"/>
                  <a:pt x="27" y="96"/>
                  <a:pt x="27" y="96"/>
                </a:cubicBezTo>
                <a:lnTo>
                  <a:pt x="107" y="16"/>
                </a:lnTo>
                <a:close/>
                <a:moveTo>
                  <a:pt x="23" y="112"/>
                </a:moveTo>
                <a:cubicBezTo>
                  <a:pt x="98" y="112"/>
                  <a:pt x="98" y="112"/>
                  <a:pt x="98" y="112"/>
                </a:cubicBezTo>
                <a:cubicBezTo>
                  <a:pt x="154" y="299"/>
                  <a:pt x="154" y="299"/>
                  <a:pt x="154" y="299"/>
                </a:cubicBezTo>
                <a:lnTo>
                  <a:pt x="23" y="112"/>
                </a:lnTo>
                <a:close/>
                <a:moveTo>
                  <a:pt x="176" y="317"/>
                </a:moveTo>
                <a:cubicBezTo>
                  <a:pt x="115" y="112"/>
                  <a:pt x="115" y="112"/>
                  <a:pt x="115" y="112"/>
                </a:cubicBezTo>
                <a:cubicBezTo>
                  <a:pt x="238" y="112"/>
                  <a:pt x="238" y="112"/>
                  <a:pt x="238" y="112"/>
                </a:cubicBezTo>
                <a:lnTo>
                  <a:pt x="176" y="317"/>
                </a:lnTo>
                <a:close/>
                <a:moveTo>
                  <a:pt x="198" y="299"/>
                </a:moveTo>
                <a:cubicBezTo>
                  <a:pt x="254" y="112"/>
                  <a:pt x="254" y="112"/>
                  <a:pt x="254" y="112"/>
                </a:cubicBezTo>
                <a:cubicBezTo>
                  <a:pt x="329" y="112"/>
                  <a:pt x="329" y="112"/>
                  <a:pt x="329" y="112"/>
                </a:cubicBezTo>
                <a:lnTo>
                  <a:pt x="198" y="299"/>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TextBox 18">
            <a:extLst>
              <a:ext uri="{FF2B5EF4-FFF2-40B4-BE49-F238E27FC236}">
                <a16:creationId xmlns:a16="http://schemas.microsoft.com/office/drawing/2014/main" id="{7FC36EE6-E84F-870C-415D-76AE3A6681A7}"/>
              </a:ext>
            </a:extLst>
          </p:cNvPr>
          <p:cNvSpPr txBox="1"/>
          <p:nvPr/>
        </p:nvSpPr>
        <p:spPr>
          <a:xfrm>
            <a:off x="1572992" y="2255891"/>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20" name="Straight Connector 19">
            <a:extLst>
              <a:ext uri="{FF2B5EF4-FFF2-40B4-BE49-F238E27FC236}">
                <a16:creationId xmlns:a16="http://schemas.microsoft.com/office/drawing/2014/main" id="{3F22B994-B743-285B-3E11-E9A148CC7E87}"/>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2923EB8E-57D6-B0C8-47F9-725C36DF266C}"/>
              </a:ext>
            </a:extLst>
          </p:cNvPr>
          <p:cNvSpPr txBox="1"/>
          <p:nvPr/>
        </p:nvSpPr>
        <p:spPr>
          <a:xfrm>
            <a:off x="1465942" y="2684817"/>
            <a:ext cx="3791858"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Mission, Vision</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&amp; Values</a:t>
            </a:r>
          </a:p>
        </p:txBody>
      </p:sp>
      <p:sp>
        <p:nvSpPr>
          <p:cNvPr id="22" name="Rectangle 21">
            <a:extLst>
              <a:ext uri="{FF2B5EF4-FFF2-40B4-BE49-F238E27FC236}">
                <a16:creationId xmlns:a16="http://schemas.microsoft.com/office/drawing/2014/main" id="{AF03FC34-76D5-7F73-C95B-F8BA92535144}"/>
              </a:ext>
            </a:extLst>
          </p:cNvPr>
          <p:cNvSpPr/>
          <p:nvPr/>
        </p:nvSpPr>
        <p:spPr>
          <a:xfrm>
            <a:off x="1465943" y="3836899"/>
            <a:ext cx="3512457"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my entire soul, like these sweet mornings of spring which I enjoy with my whole heart. I am wonderful serenity has taken of spring which I enjoy with.</a:t>
            </a:r>
          </a:p>
        </p:txBody>
      </p:sp>
      <p:cxnSp>
        <p:nvCxnSpPr>
          <p:cNvPr id="53" name="Connector: Elbow 52">
            <a:extLst>
              <a:ext uri="{FF2B5EF4-FFF2-40B4-BE49-F238E27FC236}">
                <a16:creationId xmlns:a16="http://schemas.microsoft.com/office/drawing/2014/main" id="{C9F5246F-F419-0CB2-94FA-B51DB10A98BC}"/>
              </a:ext>
            </a:extLst>
          </p:cNvPr>
          <p:cNvCxnSpPr>
            <a:cxnSpLocks/>
          </p:cNvCxnSpPr>
          <p:nvPr/>
        </p:nvCxnSpPr>
        <p:spPr>
          <a:xfrm rot="5400000">
            <a:off x="7154343" y="2091421"/>
            <a:ext cx="1922460" cy="1448341"/>
          </a:xfrm>
          <a:prstGeom prst="bentConnector3">
            <a:avLst>
              <a:gd name="adj1" fmla="val -31651"/>
            </a:avLst>
          </a:prstGeom>
          <a:ln>
            <a:solidFill>
              <a:schemeClr val="bg1">
                <a:lumMod val="8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73" name="Connector: Elbow 72">
            <a:extLst>
              <a:ext uri="{FF2B5EF4-FFF2-40B4-BE49-F238E27FC236}">
                <a16:creationId xmlns:a16="http://schemas.microsoft.com/office/drawing/2014/main" id="{3275E269-9E5F-7522-A8F3-C2CE2ACAB5E6}"/>
              </a:ext>
            </a:extLst>
          </p:cNvPr>
          <p:cNvCxnSpPr>
            <a:cxnSpLocks/>
          </p:cNvCxnSpPr>
          <p:nvPr/>
        </p:nvCxnSpPr>
        <p:spPr>
          <a:xfrm rot="16200000" flipH="1">
            <a:off x="8794068" y="2059037"/>
            <a:ext cx="1915315" cy="1505963"/>
          </a:xfrm>
          <a:prstGeom prst="bentConnector3">
            <a:avLst>
              <a:gd name="adj1" fmla="val -31931"/>
            </a:avLst>
          </a:prstGeom>
          <a:ln>
            <a:solidFill>
              <a:schemeClr val="bg1">
                <a:lumMod val="85000"/>
              </a:schemeClr>
            </a:solidFill>
            <a:headEnd type="ova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0590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7FC36EE6-E84F-870C-415D-76AE3A6681A7}"/>
              </a:ext>
            </a:extLst>
          </p:cNvPr>
          <p:cNvSpPr txBox="1"/>
          <p:nvPr/>
        </p:nvSpPr>
        <p:spPr>
          <a:xfrm>
            <a:off x="1572993" y="2255891"/>
            <a:ext cx="1055908"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20" name="Straight Connector 19">
            <a:extLst>
              <a:ext uri="{FF2B5EF4-FFF2-40B4-BE49-F238E27FC236}">
                <a16:creationId xmlns:a16="http://schemas.microsoft.com/office/drawing/2014/main" id="{3F22B994-B743-285B-3E11-E9A148CC7E87}"/>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2923EB8E-57D6-B0C8-47F9-725C36DF266C}"/>
              </a:ext>
            </a:extLst>
          </p:cNvPr>
          <p:cNvSpPr txBox="1"/>
          <p:nvPr/>
        </p:nvSpPr>
        <p:spPr>
          <a:xfrm>
            <a:off x="1465942" y="2684817"/>
            <a:ext cx="3791858"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Our</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Values</a:t>
            </a:r>
          </a:p>
        </p:txBody>
      </p:sp>
      <p:sp>
        <p:nvSpPr>
          <p:cNvPr id="22" name="Rectangle 21">
            <a:extLst>
              <a:ext uri="{FF2B5EF4-FFF2-40B4-BE49-F238E27FC236}">
                <a16:creationId xmlns:a16="http://schemas.microsoft.com/office/drawing/2014/main" id="{AF03FC34-76D5-7F73-C95B-F8BA92535144}"/>
              </a:ext>
            </a:extLst>
          </p:cNvPr>
          <p:cNvSpPr/>
          <p:nvPr/>
        </p:nvSpPr>
        <p:spPr>
          <a:xfrm>
            <a:off x="1465943" y="3836899"/>
            <a:ext cx="3512457"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my entire soul, like these sweet mornings of spring which I enjoy with my whole heart. I am wonderful serenity has taken of spring which I enjoy with.</a:t>
            </a:r>
          </a:p>
        </p:txBody>
      </p:sp>
      <p:sp>
        <p:nvSpPr>
          <p:cNvPr id="2" name="TextBox 1">
            <a:extLst>
              <a:ext uri="{FF2B5EF4-FFF2-40B4-BE49-F238E27FC236}">
                <a16:creationId xmlns:a16="http://schemas.microsoft.com/office/drawing/2014/main" id="{628B6AF8-F7AB-F4B2-13C5-53584FB62557}"/>
              </a:ext>
            </a:extLst>
          </p:cNvPr>
          <p:cNvSpPr txBox="1"/>
          <p:nvPr/>
        </p:nvSpPr>
        <p:spPr>
          <a:xfrm>
            <a:off x="6228934" y="2324084"/>
            <a:ext cx="2424999" cy="85029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r>
              <a:rPr lang="en-US" sz="1000" dirty="0">
                <a:latin typeface="DM Sans" pitchFamily="2" charset="0"/>
                <a:ea typeface="Arimo" panose="020B0604020202020204" pitchFamily="34" charset="0"/>
                <a:cs typeface="Arimo" panose="020B0604020202020204" pitchFamily="34" charset="0"/>
              </a:rPr>
              <a:t>Listening depending up believing. enough around remove </a:t>
            </a:r>
            <a:r>
              <a:rPr lang="en-US" sz="1000" dirty="0" err="1">
                <a:latin typeface="DM Sans" pitchFamily="2" charset="0"/>
                <a:ea typeface="Arimo" panose="020B0604020202020204" pitchFamily="34" charset="0"/>
                <a:cs typeface="Arimo" panose="020B0604020202020204" pitchFamily="34" charset="0"/>
              </a:rPr>
              <a:t>barton</a:t>
            </a:r>
            <a:endParaRPr lang="en-US" sz="1000" dirty="0">
              <a:latin typeface="DM Sans" pitchFamily="2" charset="0"/>
              <a:ea typeface="Arimo" panose="020B0604020202020204" pitchFamily="34" charset="0"/>
              <a:cs typeface="Arimo" panose="020B0604020202020204" pitchFamily="34" charset="0"/>
            </a:endParaRPr>
          </a:p>
          <a:p>
            <a:pPr>
              <a:lnSpc>
                <a:spcPts val="1500"/>
              </a:lnSpc>
            </a:pPr>
            <a:r>
              <a:rPr lang="en-US" sz="1000" dirty="0">
                <a:latin typeface="DM Sans" pitchFamily="2" charset="0"/>
                <a:ea typeface="Arimo" panose="020B0604020202020204" pitchFamily="34" charset="0"/>
                <a:cs typeface="Arimo" panose="020B0604020202020204" pitchFamily="34" charset="0"/>
              </a:rPr>
              <a:t>agreed regret in or it. advantages commanded siter.</a:t>
            </a:r>
          </a:p>
        </p:txBody>
      </p:sp>
      <p:sp>
        <p:nvSpPr>
          <p:cNvPr id="3" name="TextBox 2">
            <a:extLst>
              <a:ext uri="{FF2B5EF4-FFF2-40B4-BE49-F238E27FC236}">
                <a16:creationId xmlns:a16="http://schemas.microsoft.com/office/drawing/2014/main" id="{CB3B83DC-1607-8B79-3AE5-236435C420F5}"/>
              </a:ext>
            </a:extLst>
          </p:cNvPr>
          <p:cNvSpPr txBox="1"/>
          <p:nvPr/>
        </p:nvSpPr>
        <p:spPr>
          <a:xfrm>
            <a:off x="6228935" y="1865105"/>
            <a:ext cx="1800969" cy="32316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latin typeface="Poppins SemiBold" panose="00000700000000000000" pitchFamily="2" charset="0"/>
                <a:ea typeface="NanumMyeongjo" panose="02020603020101020101" pitchFamily="18" charset="-127"/>
                <a:cs typeface="Poppins SemiBold" panose="00000700000000000000" pitchFamily="2" charset="0"/>
              </a:rPr>
              <a:t>Values one</a:t>
            </a:r>
          </a:p>
        </p:txBody>
      </p:sp>
      <p:grpSp>
        <p:nvGrpSpPr>
          <p:cNvPr id="4" name="Google Shape;8478;p11">
            <a:extLst>
              <a:ext uri="{FF2B5EF4-FFF2-40B4-BE49-F238E27FC236}">
                <a16:creationId xmlns:a16="http://schemas.microsoft.com/office/drawing/2014/main" id="{DBEEA7BB-BDEE-C45A-083D-D56ECE50B6BE}"/>
              </a:ext>
            </a:extLst>
          </p:cNvPr>
          <p:cNvGrpSpPr/>
          <p:nvPr/>
        </p:nvGrpSpPr>
        <p:grpSpPr>
          <a:xfrm>
            <a:off x="6369199" y="1386884"/>
            <a:ext cx="342615" cy="340186"/>
            <a:chOff x="890400" y="4399350"/>
            <a:chExt cx="486600" cy="483150"/>
          </a:xfrm>
          <a:solidFill>
            <a:schemeClr val="tx1"/>
          </a:solidFill>
        </p:grpSpPr>
        <p:sp>
          <p:nvSpPr>
            <p:cNvPr id="5" name="Google Shape;8479;p11">
              <a:extLst>
                <a:ext uri="{FF2B5EF4-FFF2-40B4-BE49-F238E27FC236}">
                  <a16:creationId xmlns:a16="http://schemas.microsoft.com/office/drawing/2014/main" id="{998AE27C-03FB-6A02-A8B5-867AE22B20FE}"/>
                </a:ext>
              </a:extLst>
            </p:cNvPr>
            <p:cNvSpPr/>
            <p:nvPr/>
          </p:nvSpPr>
          <p:spPr>
            <a:xfrm>
              <a:off x="1125300" y="4503075"/>
              <a:ext cx="153800" cy="141650"/>
            </a:xfrm>
            <a:custGeom>
              <a:avLst/>
              <a:gdLst/>
              <a:ahLst/>
              <a:cxnLst/>
              <a:rect l="l" t="t" r="r" b="b"/>
              <a:pathLst>
                <a:path w="6152" h="5666" extrusionOk="0">
                  <a:moveTo>
                    <a:pt x="3044" y="1140"/>
                  </a:moveTo>
                  <a:cubicBezTo>
                    <a:pt x="3263" y="1140"/>
                    <a:pt x="3484" y="1182"/>
                    <a:pt x="3694" y="1269"/>
                  </a:cubicBezTo>
                  <a:cubicBezTo>
                    <a:pt x="4328" y="1532"/>
                    <a:pt x="4741" y="2151"/>
                    <a:pt x="4741" y="2836"/>
                  </a:cubicBezTo>
                  <a:cubicBezTo>
                    <a:pt x="4741" y="3525"/>
                    <a:pt x="4328" y="4144"/>
                    <a:pt x="3694" y="4406"/>
                  </a:cubicBezTo>
                  <a:cubicBezTo>
                    <a:pt x="3484" y="4493"/>
                    <a:pt x="3263" y="4536"/>
                    <a:pt x="3044" y="4536"/>
                  </a:cubicBezTo>
                  <a:cubicBezTo>
                    <a:pt x="2602" y="4536"/>
                    <a:pt x="2168" y="4363"/>
                    <a:pt x="1843" y="4038"/>
                  </a:cubicBezTo>
                  <a:cubicBezTo>
                    <a:pt x="1178" y="3377"/>
                    <a:pt x="1178" y="2299"/>
                    <a:pt x="1843" y="1638"/>
                  </a:cubicBezTo>
                  <a:cubicBezTo>
                    <a:pt x="2168" y="1312"/>
                    <a:pt x="2602" y="1140"/>
                    <a:pt x="3044" y="1140"/>
                  </a:cubicBezTo>
                  <a:close/>
                  <a:moveTo>
                    <a:pt x="3043" y="0"/>
                  </a:moveTo>
                  <a:cubicBezTo>
                    <a:pt x="2680" y="0"/>
                    <a:pt x="2313" y="70"/>
                    <a:pt x="1961" y="215"/>
                  </a:cubicBezTo>
                  <a:cubicBezTo>
                    <a:pt x="710" y="732"/>
                    <a:pt x="1" y="2060"/>
                    <a:pt x="264" y="3386"/>
                  </a:cubicBezTo>
                  <a:cubicBezTo>
                    <a:pt x="529" y="4709"/>
                    <a:pt x="1688" y="5666"/>
                    <a:pt x="3038" y="5666"/>
                  </a:cubicBezTo>
                  <a:cubicBezTo>
                    <a:pt x="3040" y="5666"/>
                    <a:pt x="3042" y="5666"/>
                    <a:pt x="3045" y="5666"/>
                  </a:cubicBezTo>
                  <a:cubicBezTo>
                    <a:pt x="3048" y="5666"/>
                    <a:pt x="3052" y="5666"/>
                    <a:pt x="3056" y="5666"/>
                  </a:cubicBezTo>
                  <a:cubicBezTo>
                    <a:pt x="3801" y="5666"/>
                    <a:pt x="4518" y="5367"/>
                    <a:pt x="5046" y="4838"/>
                  </a:cubicBezTo>
                  <a:cubicBezTo>
                    <a:pt x="6004" y="3884"/>
                    <a:pt x="6152" y="2386"/>
                    <a:pt x="5400" y="1260"/>
                  </a:cubicBezTo>
                  <a:cubicBezTo>
                    <a:pt x="4862" y="453"/>
                    <a:pt x="3967" y="0"/>
                    <a:pt x="304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rgbClr val="435D74"/>
                </a:solidFill>
                <a:latin typeface="Arimo" panose="020B0604020202020204" pitchFamily="34" charset="0"/>
              </a:endParaRPr>
            </a:p>
          </p:txBody>
        </p:sp>
        <p:sp>
          <p:nvSpPr>
            <p:cNvPr id="6" name="Google Shape;8480;p11">
              <a:extLst>
                <a:ext uri="{FF2B5EF4-FFF2-40B4-BE49-F238E27FC236}">
                  <a16:creationId xmlns:a16="http://schemas.microsoft.com/office/drawing/2014/main" id="{D7821350-9162-E92F-634E-DCFD15ED5CAD}"/>
                </a:ext>
              </a:extLst>
            </p:cNvPr>
            <p:cNvSpPr/>
            <p:nvPr/>
          </p:nvSpPr>
          <p:spPr>
            <a:xfrm>
              <a:off x="890400" y="4399350"/>
              <a:ext cx="486600" cy="483150"/>
            </a:xfrm>
            <a:custGeom>
              <a:avLst/>
              <a:gdLst/>
              <a:ahLst/>
              <a:cxnLst/>
              <a:rect l="l" t="t" r="r" b="b"/>
              <a:pathLst>
                <a:path w="19464" h="19326" extrusionOk="0">
                  <a:moveTo>
                    <a:pt x="17908" y="1131"/>
                  </a:moveTo>
                  <a:cubicBezTo>
                    <a:pt x="18031" y="1131"/>
                    <a:pt x="18157" y="1132"/>
                    <a:pt x="18283" y="1134"/>
                  </a:cubicBezTo>
                  <a:cubicBezTo>
                    <a:pt x="18301" y="2369"/>
                    <a:pt x="18232" y="3465"/>
                    <a:pt x="18057" y="4449"/>
                  </a:cubicBezTo>
                  <a:cubicBezTo>
                    <a:pt x="16453" y="4223"/>
                    <a:pt x="15191" y="2960"/>
                    <a:pt x="14968" y="1357"/>
                  </a:cubicBezTo>
                  <a:cubicBezTo>
                    <a:pt x="15851" y="1203"/>
                    <a:pt x="16825" y="1131"/>
                    <a:pt x="17908" y="1131"/>
                  </a:cubicBezTo>
                  <a:close/>
                  <a:moveTo>
                    <a:pt x="6462" y="6683"/>
                  </a:moveTo>
                  <a:lnTo>
                    <a:pt x="6462" y="6686"/>
                  </a:lnTo>
                  <a:cubicBezTo>
                    <a:pt x="6003" y="7471"/>
                    <a:pt x="5574" y="8281"/>
                    <a:pt x="5173" y="9066"/>
                  </a:cubicBezTo>
                  <a:lnTo>
                    <a:pt x="2712" y="8839"/>
                  </a:lnTo>
                  <a:cubicBezTo>
                    <a:pt x="3545" y="7571"/>
                    <a:pt x="4952" y="6756"/>
                    <a:pt x="6462" y="6683"/>
                  </a:cubicBezTo>
                  <a:close/>
                  <a:moveTo>
                    <a:pt x="13863" y="1608"/>
                  </a:moveTo>
                  <a:cubicBezTo>
                    <a:pt x="14195" y="3637"/>
                    <a:pt x="15783" y="5225"/>
                    <a:pt x="17809" y="5557"/>
                  </a:cubicBezTo>
                  <a:cubicBezTo>
                    <a:pt x="17347" y="7209"/>
                    <a:pt x="16532" y="8534"/>
                    <a:pt x="15303" y="9718"/>
                  </a:cubicBezTo>
                  <a:cubicBezTo>
                    <a:pt x="13932" y="11043"/>
                    <a:pt x="11825" y="12218"/>
                    <a:pt x="9868" y="13221"/>
                  </a:cubicBezTo>
                  <a:lnTo>
                    <a:pt x="6196" y="9552"/>
                  </a:lnTo>
                  <a:cubicBezTo>
                    <a:pt x="7199" y="7592"/>
                    <a:pt x="8376" y="5485"/>
                    <a:pt x="9699" y="4114"/>
                  </a:cubicBezTo>
                  <a:cubicBezTo>
                    <a:pt x="10886" y="2885"/>
                    <a:pt x="12208" y="2073"/>
                    <a:pt x="13863" y="1608"/>
                  </a:cubicBezTo>
                  <a:close/>
                  <a:moveTo>
                    <a:pt x="5659" y="10612"/>
                  </a:moveTo>
                  <a:lnTo>
                    <a:pt x="8805" y="13758"/>
                  </a:lnTo>
                  <a:lnTo>
                    <a:pt x="8503" y="13909"/>
                  </a:lnTo>
                  <a:cubicBezTo>
                    <a:pt x="8237" y="14039"/>
                    <a:pt x="7984" y="14169"/>
                    <a:pt x="7736" y="14292"/>
                  </a:cubicBezTo>
                  <a:lnTo>
                    <a:pt x="5124" y="11681"/>
                  </a:lnTo>
                  <a:cubicBezTo>
                    <a:pt x="5248" y="11433"/>
                    <a:pt x="5378" y="11179"/>
                    <a:pt x="5508" y="10914"/>
                  </a:cubicBezTo>
                  <a:lnTo>
                    <a:pt x="5659" y="10612"/>
                  </a:lnTo>
                  <a:close/>
                  <a:moveTo>
                    <a:pt x="12658" y="13000"/>
                  </a:moveTo>
                  <a:lnTo>
                    <a:pt x="12658" y="13000"/>
                  </a:lnTo>
                  <a:cubicBezTo>
                    <a:pt x="12567" y="14483"/>
                    <a:pt x="11782" y="15835"/>
                    <a:pt x="10538" y="16651"/>
                  </a:cubicBezTo>
                  <a:lnTo>
                    <a:pt x="10348" y="14247"/>
                  </a:lnTo>
                  <a:cubicBezTo>
                    <a:pt x="11109" y="13858"/>
                    <a:pt x="11894" y="13441"/>
                    <a:pt x="12658" y="13000"/>
                  </a:cubicBezTo>
                  <a:close/>
                  <a:moveTo>
                    <a:pt x="4596" y="12756"/>
                  </a:moveTo>
                  <a:lnTo>
                    <a:pt x="5233" y="13393"/>
                  </a:lnTo>
                  <a:lnTo>
                    <a:pt x="4034" y="14594"/>
                  </a:lnTo>
                  <a:cubicBezTo>
                    <a:pt x="3814" y="14815"/>
                    <a:pt x="3811" y="15174"/>
                    <a:pt x="4034" y="15395"/>
                  </a:cubicBezTo>
                  <a:cubicBezTo>
                    <a:pt x="4145" y="15505"/>
                    <a:pt x="4290" y="15560"/>
                    <a:pt x="4434" y="15560"/>
                  </a:cubicBezTo>
                  <a:cubicBezTo>
                    <a:pt x="4579" y="15560"/>
                    <a:pt x="4724" y="15505"/>
                    <a:pt x="4835" y="15395"/>
                  </a:cubicBezTo>
                  <a:lnTo>
                    <a:pt x="6036" y="14193"/>
                  </a:lnTo>
                  <a:lnTo>
                    <a:pt x="6673" y="14833"/>
                  </a:lnTo>
                  <a:cubicBezTo>
                    <a:pt x="6528" y="15192"/>
                    <a:pt x="6311" y="15521"/>
                    <a:pt x="6036" y="15796"/>
                  </a:cubicBezTo>
                  <a:cubicBezTo>
                    <a:pt x="5387" y="16445"/>
                    <a:pt x="3110" y="17327"/>
                    <a:pt x="1555" y="17864"/>
                  </a:cubicBezTo>
                  <a:cubicBezTo>
                    <a:pt x="2096" y="16312"/>
                    <a:pt x="2984" y="14042"/>
                    <a:pt x="3633" y="13393"/>
                  </a:cubicBezTo>
                  <a:cubicBezTo>
                    <a:pt x="3908" y="13115"/>
                    <a:pt x="4234" y="12900"/>
                    <a:pt x="4596" y="12756"/>
                  </a:cubicBezTo>
                  <a:close/>
                  <a:moveTo>
                    <a:pt x="17939" y="0"/>
                  </a:moveTo>
                  <a:cubicBezTo>
                    <a:pt x="16582" y="0"/>
                    <a:pt x="15371" y="113"/>
                    <a:pt x="14282" y="349"/>
                  </a:cubicBezTo>
                  <a:cubicBezTo>
                    <a:pt x="14258" y="352"/>
                    <a:pt x="14234" y="358"/>
                    <a:pt x="14213" y="364"/>
                  </a:cubicBezTo>
                  <a:cubicBezTo>
                    <a:pt x="12057" y="841"/>
                    <a:pt x="10360" y="1801"/>
                    <a:pt x="8887" y="3329"/>
                  </a:cubicBezTo>
                  <a:cubicBezTo>
                    <a:pt x="8277" y="3960"/>
                    <a:pt x="7703" y="4724"/>
                    <a:pt x="7166" y="5548"/>
                  </a:cubicBezTo>
                  <a:lnTo>
                    <a:pt x="6676" y="5548"/>
                  </a:lnTo>
                  <a:cubicBezTo>
                    <a:pt x="5583" y="5548"/>
                    <a:pt x="4511" y="5856"/>
                    <a:pt x="3584" y="6436"/>
                  </a:cubicBezTo>
                  <a:cubicBezTo>
                    <a:pt x="2658" y="7016"/>
                    <a:pt x="1909" y="7837"/>
                    <a:pt x="1420" y="8815"/>
                  </a:cubicBezTo>
                  <a:lnTo>
                    <a:pt x="1284" y="9084"/>
                  </a:lnTo>
                  <a:cubicBezTo>
                    <a:pt x="1096" y="9458"/>
                    <a:pt x="1368" y="9902"/>
                    <a:pt x="1791" y="9905"/>
                  </a:cubicBezTo>
                  <a:lnTo>
                    <a:pt x="1948" y="9905"/>
                  </a:lnTo>
                  <a:lnTo>
                    <a:pt x="4623" y="10153"/>
                  </a:lnTo>
                  <a:cubicBezTo>
                    <a:pt x="4581" y="10237"/>
                    <a:pt x="4539" y="10322"/>
                    <a:pt x="4496" y="10409"/>
                  </a:cubicBezTo>
                  <a:cubicBezTo>
                    <a:pt x="4297" y="10802"/>
                    <a:pt x="4113" y="11176"/>
                    <a:pt x="3929" y="11533"/>
                  </a:cubicBezTo>
                  <a:cubicBezTo>
                    <a:pt x="3880" y="11626"/>
                    <a:pt x="3859" y="11732"/>
                    <a:pt x="3868" y="11838"/>
                  </a:cubicBezTo>
                  <a:cubicBezTo>
                    <a:pt x="3485" y="12031"/>
                    <a:pt x="3135" y="12287"/>
                    <a:pt x="2833" y="12592"/>
                  </a:cubicBezTo>
                  <a:cubicBezTo>
                    <a:pt x="1664" y="13761"/>
                    <a:pt x="275" y="18097"/>
                    <a:pt x="121" y="18586"/>
                  </a:cubicBezTo>
                  <a:cubicBezTo>
                    <a:pt x="1" y="18966"/>
                    <a:pt x="294" y="19325"/>
                    <a:pt x="657" y="19325"/>
                  </a:cubicBezTo>
                  <a:cubicBezTo>
                    <a:pt x="713" y="19325"/>
                    <a:pt x="770" y="19317"/>
                    <a:pt x="828" y="19299"/>
                  </a:cubicBezTo>
                  <a:cubicBezTo>
                    <a:pt x="1320" y="19145"/>
                    <a:pt x="5665" y="17765"/>
                    <a:pt x="6836" y="16593"/>
                  </a:cubicBezTo>
                  <a:cubicBezTo>
                    <a:pt x="7144" y="16288"/>
                    <a:pt x="7398" y="15935"/>
                    <a:pt x="7594" y="15549"/>
                  </a:cubicBezTo>
                  <a:lnTo>
                    <a:pt x="7628" y="15549"/>
                  </a:lnTo>
                  <a:cubicBezTo>
                    <a:pt x="7715" y="15549"/>
                    <a:pt x="7806" y="15527"/>
                    <a:pt x="7884" y="15485"/>
                  </a:cubicBezTo>
                  <a:cubicBezTo>
                    <a:pt x="8240" y="15304"/>
                    <a:pt x="8615" y="15117"/>
                    <a:pt x="9010" y="14920"/>
                  </a:cubicBezTo>
                  <a:lnTo>
                    <a:pt x="9255" y="14797"/>
                  </a:lnTo>
                  <a:lnTo>
                    <a:pt x="9463" y="17418"/>
                  </a:lnTo>
                  <a:lnTo>
                    <a:pt x="9463" y="17578"/>
                  </a:lnTo>
                  <a:cubicBezTo>
                    <a:pt x="9463" y="17906"/>
                    <a:pt x="9732" y="18144"/>
                    <a:pt x="10028" y="18144"/>
                  </a:cubicBezTo>
                  <a:cubicBezTo>
                    <a:pt x="10113" y="18144"/>
                    <a:pt x="10201" y="18124"/>
                    <a:pt x="10285" y="18082"/>
                  </a:cubicBezTo>
                  <a:lnTo>
                    <a:pt x="10553" y="17946"/>
                  </a:lnTo>
                  <a:cubicBezTo>
                    <a:pt x="12543" y="16950"/>
                    <a:pt x="13802" y="14914"/>
                    <a:pt x="13799" y="12689"/>
                  </a:cubicBezTo>
                  <a:lnTo>
                    <a:pt x="13799" y="12303"/>
                  </a:lnTo>
                  <a:cubicBezTo>
                    <a:pt x="14654" y="11750"/>
                    <a:pt x="15442" y="11161"/>
                    <a:pt x="16091" y="10536"/>
                  </a:cubicBezTo>
                  <a:cubicBezTo>
                    <a:pt x="17619" y="9060"/>
                    <a:pt x="18582" y="7366"/>
                    <a:pt x="19059" y="5207"/>
                  </a:cubicBezTo>
                  <a:cubicBezTo>
                    <a:pt x="19065" y="5186"/>
                    <a:pt x="19068" y="5165"/>
                    <a:pt x="19071" y="5140"/>
                  </a:cubicBezTo>
                  <a:cubicBezTo>
                    <a:pt x="19361" y="3809"/>
                    <a:pt x="19464" y="2302"/>
                    <a:pt x="19403" y="563"/>
                  </a:cubicBezTo>
                  <a:cubicBezTo>
                    <a:pt x="19394" y="264"/>
                    <a:pt x="19156" y="25"/>
                    <a:pt x="18857" y="16"/>
                  </a:cubicBezTo>
                  <a:cubicBezTo>
                    <a:pt x="18544" y="6"/>
                    <a:pt x="18238" y="0"/>
                    <a:pt x="1793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rgbClr val="435D74"/>
                </a:solidFill>
                <a:latin typeface="Arimo" panose="020B0604020202020204" pitchFamily="34" charset="0"/>
              </a:endParaRPr>
            </a:p>
          </p:txBody>
        </p:sp>
        <p:sp>
          <p:nvSpPr>
            <p:cNvPr id="7" name="Google Shape;8481;p11">
              <a:extLst>
                <a:ext uri="{FF2B5EF4-FFF2-40B4-BE49-F238E27FC236}">
                  <a16:creationId xmlns:a16="http://schemas.microsoft.com/office/drawing/2014/main" id="{703305D4-2143-7C64-18DF-23703F6CDC42}"/>
                </a:ext>
              </a:extLst>
            </p:cNvPr>
            <p:cNvSpPr/>
            <p:nvPr/>
          </p:nvSpPr>
          <p:spPr>
            <a:xfrm>
              <a:off x="1106975" y="4639875"/>
              <a:ext cx="28325" cy="28325"/>
            </a:xfrm>
            <a:custGeom>
              <a:avLst/>
              <a:gdLst/>
              <a:ahLst/>
              <a:cxnLst/>
              <a:rect l="l" t="t" r="r" b="b"/>
              <a:pathLst>
                <a:path w="1133" h="1133" extrusionOk="0">
                  <a:moveTo>
                    <a:pt x="565" y="0"/>
                  </a:moveTo>
                  <a:cubicBezTo>
                    <a:pt x="254" y="0"/>
                    <a:pt x="0" y="254"/>
                    <a:pt x="0" y="568"/>
                  </a:cubicBezTo>
                  <a:cubicBezTo>
                    <a:pt x="0" y="879"/>
                    <a:pt x="254" y="1133"/>
                    <a:pt x="565" y="1133"/>
                  </a:cubicBezTo>
                  <a:cubicBezTo>
                    <a:pt x="879" y="1133"/>
                    <a:pt x="1132" y="879"/>
                    <a:pt x="1132" y="568"/>
                  </a:cubicBezTo>
                  <a:cubicBezTo>
                    <a:pt x="1132" y="254"/>
                    <a:pt x="879" y="0"/>
                    <a:pt x="56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rgbClr val="435D74"/>
                </a:solidFill>
                <a:latin typeface="Arimo" panose="020B0604020202020204" pitchFamily="34" charset="0"/>
              </a:endParaRPr>
            </a:p>
          </p:txBody>
        </p:sp>
      </p:grpSp>
      <p:sp>
        <p:nvSpPr>
          <p:cNvPr id="8" name="TextBox 7">
            <a:extLst>
              <a:ext uri="{FF2B5EF4-FFF2-40B4-BE49-F238E27FC236}">
                <a16:creationId xmlns:a16="http://schemas.microsoft.com/office/drawing/2014/main" id="{398B9ACF-CDA7-96CF-329F-0DD3B8272A14}"/>
              </a:ext>
            </a:extLst>
          </p:cNvPr>
          <p:cNvSpPr txBox="1"/>
          <p:nvPr/>
        </p:nvSpPr>
        <p:spPr>
          <a:xfrm>
            <a:off x="6228935" y="4687196"/>
            <a:ext cx="2424998" cy="85029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r>
              <a:rPr lang="en-US" sz="1000" dirty="0">
                <a:latin typeface="DM Sans" pitchFamily="2" charset="0"/>
                <a:ea typeface="Arimo" panose="020B0604020202020204" pitchFamily="34" charset="0"/>
                <a:cs typeface="Arimo" panose="020B0604020202020204" pitchFamily="34" charset="0"/>
              </a:rPr>
              <a:t>Listening depending up believing. enough around remove </a:t>
            </a:r>
            <a:r>
              <a:rPr lang="en-US" sz="1000" dirty="0" err="1">
                <a:latin typeface="DM Sans" pitchFamily="2" charset="0"/>
                <a:ea typeface="Arimo" panose="020B0604020202020204" pitchFamily="34" charset="0"/>
                <a:cs typeface="Arimo" panose="020B0604020202020204" pitchFamily="34" charset="0"/>
              </a:rPr>
              <a:t>barton</a:t>
            </a:r>
            <a:endParaRPr lang="en-US" sz="1000" dirty="0">
              <a:latin typeface="DM Sans" pitchFamily="2" charset="0"/>
              <a:ea typeface="Arimo" panose="020B0604020202020204" pitchFamily="34" charset="0"/>
              <a:cs typeface="Arimo" panose="020B0604020202020204" pitchFamily="34" charset="0"/>
            </a:endParaRPr>
          </a:p>
          <a:p>
            <a:pPr>
              <a:lnSpc>
                <a:spcPts val="1500"/>
              </a:lnSpc>
            </a:pPr>
            <a:r>
              <a:rPr lang="en-US" sz="1000" dirty="0">
                <a:latin typeface="DM Sans" pitchFamily="2" charset="0"/>
                <a:ea typeface="Arimo" panose="020B0604020202020204" pitchFamily="34" charset="0"/>
                <a:cs typeface="Arimo" panose="020B0604020202020204" pitchFamily="34" charset="0"/>
              </a:rPr>
              <a:t>agreed regret in or it. advantages commanded siter.</a:t>
            </a:r>
          </a:p>
        </p:txBody>
      </p:sp>
      <p:sp>
        <p:nvSpPr>
          <p:cNvPr id="10" name="TextBox 9">
            <a:extLst>
              <a:ext uri="{FF2B5EF4-FFF2-40B4-BE49-F238E27FC236}">
                <a16:creationId xmlns:a16="http://schemas.microsoft.com/office/drawing/2014/main" id="{4402D094-7CF6-05C6-E336-A377F112E48E}"/>
              </a:ext>
            </a:extLst>
          </p:cNvPr>
          <p:cNvSpPr txBox="1"/>
          <p:nvPr/>
        </p:nvSpPr>
        <p:spPr>
          <a:xfrm>
            <a:off x="6228935" y="4228217"/>
            <a:ext cx="1800969" cy="32316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latin typeface="Poppins SemiBold" panose="00000700000000000000" pitchFamily="2" charset="0"/>
                <a:ea typeface="NanumMyeongjo" panose="02020603020101020101" pitchFamily="18" charset="-127"/>
                <a:cs typeface="Poppins SemiBold" panose="00000700000000000000" pitchFamily="2" charset="0"/>
              </a:rPr>
              <a:t>Values three</a:t>
            </a:r>
          </a:p>
        </p:txBody>
      </p:sp>
      <p:sp>
        <p:nvSpPr>
          <p:cNvPr id="12" name="Google Shape;8315;p11">
            <a:extLst>
              <a:ext uri="{FF2B5EF4-FFF2-40B4-BE49-F238E27FC236}">
                <a16:creationId xmlns:a16="http://schemas.microsoft.com/office/drawing/2014/main" id="{CA4BACBD-316C-FC35-1892-567F4233ED34}"/>
              </a:ext>
            </a:extLst>
          </p:cNvPr>
          <p:cNvSpPr/>
          <p:nvPr/>
        </p:nvSpPr>
        <p:spPr>
          <a:xfrm>
            <a:off x="6297624" y="3757894"/>
            <a:ext cx="403297" cy="343338"/>
          </a:xfrm>
          <a:custGeom>
            <a:avLst/>
            <a:gdLst/>
            <a:ahLst/>
            <a:cxnLst/>
            <a:rect l="l" t="t" r="r" b="b"/>
            <a:pathLst>
              <a:path w="19412" h="16526" extrusionOk="0">
                <a:moveTo>
                  <a:pt x="8421" y="4128"/>
                </a:moveTo>
                <a:lnTo>
                  <a:pt x="8421" y="6791"/>
                </a:lnTo>
                <a:lnTo>
                  <a:pt x="5302" y="6791"/>
                </a:lnTo>
                <a:lnTo>
                  <a:pt x="4511" y="4128"/>
                </a:lnTo>
                <a:close/>
                <a:moveTo>
                  <a:pt x="12661" y="4131"/>
                </a:moveTo>
                <a:lnTo>
                  <a:pt x="12661" y="6791"/>
                </a:lnTo>
                <a:lnTo>
                  <a:pt x="9554" y="6791"/>
                </a:lnTo>
                <a:lnTo>
                  <a:pt x="9554" y="4131"/>
                </a:lnTo>
                <a:close/>
                <a:moveTo>
                  <a:pt x="17999" y="4131"/>
                </a:moveTo>
                <a:lnTo>
                  <a:pt x="17208" y="6791"/>
                </a:lnTo>
                <a:lnTo>
                  <a:pt x="13793" y="6791"/>
                </a:lnTo>
                <a:lnTo>
                  <a:pt x="13793" y="4131"/>
                </a:lnTo>
                <a:close/>
                <a:moveTo>
                  <a:pt x="8421" y="7923"/>
                </a:moveTo>
                <a:lnTo>
                  <a:pt x="8421" y="10583"/>
                </a:lnTo>
                <a:lnTo>
                  <a:pt x="6432" y="10583"/>
                </a:lnTo>
                <a:lnTo>
                  <a:pt x="5640" y="7923"/>
                </a:lnTo>
                <a:close/>
                <a:moveTo>
                  <a:pt x="12661" y="7923"/>
                </a:moveTo>
                <a:lnTo>
                  <a:pt x="12661" y="10583"/>
                </a:lnTo>
                <a:lnTo>
                  <a:pt x="9554" y="10583"/>
                </a:lnTo>
                <a:lnTo>
                  <a:pt x="9554" y="7923"/>
                </a:lnTo>
                <a:close/>
                <a:moveTo>
                  <a:pt x="16873" y="7923"/>
                </a:moveTo>
                <a:lnTo>
                  <a:pt x="16076" y="10583"/>
                </a:lnTo>
                <a:lnTo>
                  <a:pt x="13793" y="10583"/>
                </a:lnTo>
                <a:lnTo>
                  <a:pt x="13793" y="7923"/>
                </a:lnTo>
                <a:close/>
                <a:moveTo>
                  <a:pt x="7935" y="13570"/>
                </a:moveTo>
                <a:cubicBezTo>
                  <a:pt x="8744" y="13570"/>
                  <a:pt x="9152" y="14551"/>
                  <a:pt x="8578" y="15125"/>
                </a:cubicBezTo>
                <a:cubicBezTo>
                  <a:pt x="8393" y="15310"/>
                  <a:pt x="8165" y="15393"/>
                  <a:pt x="7941" y="15393"/>
                </a:cubicBezTo>
                <a:cubicBezTo>
                  <a:pt x="7473" y="15393"/>
                  <a:pt x="7023" y="15029"/>
                  <a:pt x="7023" y="14482"/>
                </a:cubicBezTo>
                <a:cubicBezTo>
                  <a:pt x="7023" y="13977"/>
                  <a:pt x="7431" y="13573"/>
                  <a:pt x="7932" y="13570"/>
                </a:cubicBezTo>
                <a:close/>
                <a:moveTo>
                  <a:pt x="14910" y="13570"/>
                </a:moveTo>
                <a:cubicBezTo>
                  <a:pt x="15719" y="13570"/>
                  <a:pt x="16127" y="14551"/>
                  <a:pt x="15553" y="15125"/>
                </a:cubicBezTo>
                <a:cubicBezTo>
                  <a:pt x="15368" y="15310"/>
                  <a:pt x="15140" y="15393"/>
                  <a:pt x="14916" y="15393"/>
                </a:cubicBezTo>
                <a:cubicBezTo>
                  <a:pt x="14448" y="15393"/>
                  <a:pt x="13998" y="15029"/>
                  <a:pt x="13998" y="14482"/>
                </a:cubicBezTo>
                <a:cubicBezTo>
                  <a:pt x="13998" y="13977"/>
                  <a:pt x="14406" y="13570"/>
                  <a:pt x="14910" y="13570"/>
                </a:cubicBezTo>
                <a:close/>
                <a:moveTo>
                  <a:pt x="568" y="0"/>
                </a:moveTo>
                <a:cubicBezTo>
                  <a:pt x="254" y="0"/>
                  <a:pt x="0" y="254"/>
                  <a:pt x="0" y="565"/>
                </a:cubicBezTo>
                <a:cubicBezTo>
                  <a:pt x="0" y="879"/>
                  <a:pt x="254" y="1133"/>
                  <a:pt x="568" y="1133"/>
                </a:cubicBezTo>
                <a:lnTo>
                  <a:pt x="2437" y="1133"/>
                </a:lnTo>
                <a:lnTo>
                  <a:pt x="3204" y="3714"/>
                </a:lnTo>
                <a:cubicBezTo>
                  <a:pt x="3207" y="3720"/>
                  <a:pt x="3210" y="3729"/>
                  <a:pt x="3213" y="3738"/>
                </a:cubicBezTo>
                <a:lnTo>
                  <a:pt x="5251" y="10589"/>
                </a:lnTo>
                <a:cubicBezTo>
                  <a:pt x="4052" y="10671"/>
                  <a:pt x="3131" y="11685"/>
                  <a:pt x="3171" y="12887"/>
                </a:cubicBezTo>
                <a:cubicBezTo>
                  <a:pt x="3210" y="14089"/>
                  <a:pt x="4194" y="15043"/>
                  <a:pt x="5396" y="15046"/>
                </a:cubicBezTo>
                <a:lnTo>
                  <a:pt x="5970" y="15046"/>
                </a:lnTo>
                <a:cubicBezTo>
                  <a:pt x="6220" y="15922"/>
                  <a:pt x="7020" y="16526"/>
                  <a:pt x="7932" y="16526"/>
                </a:cubicBezTo>
                <a:cubicBezTo>
                  <a:pt x="8841" y="16526"/>
                  <a:pt x="9641" y="15922"/>
                  <a:pt x="9895" y="15046"/>
                </a:cubicBezTo>
                <a:lnTo>
                  <a:pt x="12947" y="15046"/>
                </a:lnTo>
                <a:cubicBezTo>
                  <a:pt x="13198" y="15922"/>
                  <a:pt x="13998" y="16523"/>
                  <a:pt x="14910" y="16523"/>
                </a:cubicBezTo>
                <a:cubicBezTo>
                  <a:pt x="15819" y="16523"/>
                  <a:pt x="16619" y="15922"/>
                  <a:pt x="16873" y="15046"/>
                </a:cubicBezTo>
                <a:lnTo>
                  <a:pt x="17616" y="15046"/>
                </a:lnTo>
                <a:cubicBezTo>
                  <a:pt x="17927" y="15046"/>
                  <a:pt x="18180" y="14793"/>
                  <a:pt x="18180" y="14482"/>
                </a:cubicBezTo>
                <a:cubicBezTo>
                  <a:pt x="18180" y="14167"/>
                  <a:pt x="17927" y="13914"/>
                  <a:pt x="17616" y="13914"/>
                </a:cubicBezTo>
                <a:lnTo>
                  <a:pt x="16873" y="13914"/>
                </a:lnTo>
                <a:cubicBezTo>
                  <a:pt x="16619" y="13041"/>
                  <a:pt x="15819" y="12437"/>
                  <a:pt x="14910" y="12437"/>
                </a:cubicBezTo>
                <a:cubicBezTo>
                  <a:pt x="13998" y="12437"/>
                  <a:pt x="13198" y="13041"/>
                  <a:pt x="12947" y="13914"/>
                </a:cubicBezTo>
                <a:lnTo>
                  <a:pt x="9895" y="13914"/>
                </a:lnTo>
                <a:cubicBezTo>
                  <a:pt x="9644" y="13038"/>
                  <a:pt x="8844" y="12437"/>
                  <a:pt x="7932" y="12437"/>
                </a:cubicBezTo>
                <a:cubicBezTo>
                  <a:pt x="7023" y="12437"/>
                  <a:pt x="6223" y="13038"/>
                  <a:pt x="5970" y="13914"/>
                </a:cubicBezTo>
                <a:lnTo>
                  <a:pt x="5399" y="13914"/>
                </a:lnTo>
                <a:cubicBezTo>
                  <a:pt x="4798" y="13905"/>
                  <a:pt x="4318" y="13416"/>
                  <a:pt x="4318" y="12815"/>
                </a:cubicBezTo>
                <a:cubicBezTo>
                  <a:pt x="4318" y="12217"/>
                  <a:pt x="4798" y="11728"/>
                  <a:pt x="5399" y="11716"/>
                </a:cubicBezTo>
                <a:lnTo>
                  <a:pt x="16501" y="11716"/>
                </a:lnTo>
                <a:cubicBezTo>
                  <a:pt x="16752" y="11716"/>
                  <a:pt x="16972" y="11553"/>
                  <a:pt x="17045" y="11311"/>
                </a:cubicBezTo>
                <a:lnTo>
                  <a:pt x="19303" y="3726"/>
                </a:lnTo>
                <a:cubicBezTo>
                  <a:pt x="19412" y="3362"/>
                  <a:pt x="19140" y="2999"/>
                  <a:pt x="18765" y="2999"/>
                </a:cubicBezTo>
                <a:cubicBezTo>
                  <a:pt x="18763" y="2999"/>
                  <a:pt x="18761" y="2999"/>
                  <a:pt x="18760" y="2999"/>
                </a:cubicBezTo>
                <a:lnTo>
                  <a:pt x="4173" y="2999"/>
                </a:lnTo>
                <a:lnTo>
                  <a:pt x="3400" y="405"/>
                </a:lnTo>
                <a:cubicBezTo>
                  <a:pt x="3328" y="163"/>
                  <a:pt x="3107" y="0"/>
                  <a:pt x="2856" y="0"/>
                </a:cubicBezTo>
                <a:close/>
              </a:path>
            </a:pathLst>
          </a:custGeom>
          <a:solidFill>
            <a:schemeClr val="tx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rgbClr val="435D74"/>
              </a:solidFill>
              <a:latin typeface="Arimo" panose="020B0604020202020204" pitchFamily="34" charset="0"/>
            </a:endParaRPr>
          </a:p>
        </p:txBody>
      </p:sp>
      <p:sp>
        <p:nvSpPr>
          <p:cNvPr id="14" name="TextBox 13">
            <a:extLst>
              <a:ext uri="{FF2B5EF4-FFF2-40B4-BE49-F238E27FC236}">
                <a16:creationId xmlns:a16="http://schemas.microsoft.com/office/drawing/2014/main" id="{DDDB8C53-6314-5DD0-34E5-E3C4A0D5509B}"/>
              </a:ext>
            </a:extLst>
          </p:cNvPr>
          <p:cNvSpPr txBox="1"/>
          <p:nvPr/>
        </p:nvSpPr>
        <p:spPr>
          <a:xfrm>
            <a:off x="8990594" y="2324084"/>
            <a:ext cx="2485696" cy="85029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r>
              <a:rPr lang="en-US" sz="1000" dirty="0">
                <a:latin typeface="DM Sans" pitchFamily="2" charset="0"/>
                <a:ea typeface="Arimo" panose="020B0604020202020204" pitchFamily="34" charset="0"/>
                <a:cs typeface="Arimo" panose="020B0604020202020204" pitchFamily="34" charset="0"/>
              </a:rPr>
              <a:t>Listening depending up believing. enough around remove </a:t>
            </a:r>
            <a:r>
              <a:rPr lang="en-US" sz="1000" dirty="0" err="1">
                <a:latin typeface="DM Sans" pitchFamily="2" charset="0"/>
                <a:ea typeface="Arimo" panose="020B0604020202020204" pitchFamily="34" charset="0"/>
                <a:cs typeface="Arimo" panose="020B0604020202020204" pitchFamily="34" charset="0"/>
              </a:rPr>
              <a:t>barton</a:t>
            </a:r>
            <a:endParaRPr lang="en-US" sz="1000" dirty="0">
              <a:latin typeface="DM Sans" pitchFamily="2" charset="0"/>
              <a:ea typeface="Arimo" panose="020B0604020202020204" pitchFamily="34" charset="0"/>
              <a:cs typeface="Arimo" panose="020B0604020202020204" pitchFamily="34" charset="0"/>
            </a:endParaRPr>
          </a:p>
          <a:p>
            <a:pPr>
              <a:lnSpc>
                <a:spcPts val="1500"/>
              </a:lnSpc>
            </a:pPr>
            <a:r>
              <a:rPr lang="en-US" sz="1000" dirty="0">
                <a:latin typeface="DM Sans" pitchFamily="2" charset="0"/>
                <a:ea typeface="Arimo" panose="020B0604020202020204" pitchFamily="34" charset="0"/>
                <a:cs typeface="Arimo" panose="020B0604020202020204" pitchFamily="34" charset="0"/>
              </a:rPr>
              <a:t>agreed regret in or it. advantages commanded siter.</a:t>
            </a:r>
          </a:p>
        </p:txBody>
      </p:sp>
      <p:sp>
        <p:nvSpPr>
          <p:cNvPr id="15" name="TextBox 14">
            <a:extLst>
              <a:ext uri="{FF2B5EF4-FFF2-40B4-BE49-F238E27FC236}">
                <a16:creationId xmlns:a16="http://schemas.microsoft.com/office/drawing/2014/main" id="{F954074F-2AD7-02F0-3C16-1D256E0EF50C}"/>
              </a:ext>
            </a:extLst>
          </p:cNvPr>
          <p:cNvSpPr txBox="1"/>
          <p:nvPr/>
        </p:nvSpPr>
        <p:spPr>
          <a:xfrm>
            <a:off x="8990594" y="1865105"/>
            <a:ext cx="1800969" cy="32316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latin typeface="Poppins SemiBold" panose="00000700000000000000" pitchFamily="2" charset="0"/>
                <a:ea typeface="NanumMyeongjo" panose="02020603020101020101" pitchFamily="18" charset="-127"/>
                <a:cs typeface="Poppins SemiBold" panose="00000700000000000000" pitchFamily="2" charset="0"/>
              </a:rPr>
              <a:t>Values two</a:t>
            </a:r>
          </a:p>
        </p:txBody>
      </p:sp>
      <p:sp>
        <p:nvSpPr>
          <p:cNvPr id="23" name="TextBox 22">
            <a:extLst>
              <a:ext uri="{FF2B5EF4-FFF2-40B4-BE49-F238E27FC236}">
                <a16:creationId xmlns:a16="http://schemas.microsoft.com/office/drawing/2014/main" id="{6D5A8F34-D387-8E9F-CABC-166391C22F09}"/>
              </a:ext>
            </a:extLst>
          </p:cNvPr>
          <p:cNvSpPr txBox="1"/>
          <p:nvPr/>
        </p:nvSpPr>
        <p:spPr>
          <a:xfrm>
            <a:off x="8990594" y="4687196"/>
            <a:ext cx="2571154" cy="85029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r>
              <a:rPr lang="en-US" sz="1000" dirty="0">
                <a:latin typeface="DM Sans" pitchFamily="2" charset="0"/>
                <a:ea typeface="Arimo" panose="020B0604020202020204" pitchFamily="34" charset="0"/>
                <a:cs typeface="Arimo" panose="020B0604020202020204" pitchFamily="34" charset="0"/>
              </a:rPr>
              <a:t>Listening depending up believing. enough around remove </a:t>
            </a:r>
            <a:r>
              <a:rPr lang="en-US" sz="1000" dirty="0" err="1">
                <a:latin typeface="DM Sans" pitchFamily="2" charset="0"/>
                <a:ea typeface="Arimo" panose="020B0604020202020204" pitchFamily="34" charset="0"/>
                <a:cs typeface="Arimo" panose="020B0604020202020204" pitchFamily="34" charset="0"/>
              </a:rPr>
              <a:t>barton</a:t>
            </a:r>
            <a:endParaRPr lang="en-US" sz="1000" dirty="0">
              <a:latin typeface="DM Sans" pitchFamily="2" charset="0"/>
              <a:ea typeface="Arimo" panose="020B0604020202020204" pitchFamily="34" charset="0"/>
              <a:cs typeface="Arimo" panose="020B0604020202020204" pitchFamily="34" charset="0"/>
            </a:endParaRPr>
          </a:p>
          <a:p>
            <a:pPr>
              <a:lnSpc>
                <a:spcPts val="1500"/>
              </a:lnSpc>
            </a:pPr>
            <a:r>
              <a:rPr lang="en-US" sz="1000" dirty="0">
                <a:latin typeface="DM Sans" pitchFamily="2" charset="0"/>
                <a:ea typeface="Arimo" panose="020B0604020202020204" pitchFamily="34" charset="0"/>
                <a:cs typeface="Arimo" panose="020B0604020202020204" pitchFamily="34" charset="0"/>
              </a:rPr>
              <a:t>agreed regret in or it. advantages commanded siter.</a:t>
            </a:r>
          </a:p>
        </p:txBody>
      </p:sp>
      <p:sp>
        <p:nvSpPr>
          <p:cNvPr id="24" name="TextBox 23">
            <a:extLst>
              <a:ext uri="{FF2B5EF4-FFF2-40B4-BE49-F238E27FC236}">
                <a16:creationId xmlns:a16="http://schemas.microsoft.com/office/drawing/2014/main" id="{DD623C67-314A-55A7-1E27-A64833298CE8}"/>
              </a:ext>
            </a:extLst>
          </p:cNvPr>
          <p:cNvSpPr txBox="1"/>
          <p:nvPr/>
        </p:nvSpPr>
        <p:spPr>
          <a:xfrm>
            <a:off x="8990594" y="4228217"/>
            <a:ext cx="1800969" cy="32316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latin typeface="Poppins SemiBold" panose="00000700000000000000" pitchFamily="2" charset="0"/>
                <a:ea typeface="NanumMyeongjo" panose="02020603020101020101" pitchFamily="18" charset="-127"/>
                <a:cs typeface="Poppins SemiBold" panose="00000700000000000000" pitchFamily="2" charset="0"/>
              </a:rPr>
              <a:t>Values four</a:t>
            </a:r>
          </a:p>
        </p:txBody>
      </p:sp>
      <p:grpSp>
        <p:nvGrpSpPr>
          <p:cNvPr id="25" name="Google Shape;8319;p11">
            <a:extLst>
              <a:ext uri="{FF2B5EF4-FFF2-40B4-BE49-F238E27FC236}">
                <a16:creationId xmlns:a16="http://schemas.microsoft.com/office/drawing/2014/main" id="{4B135D05-8EB2-8FDD-7793-E170B2CA6B7F}"/>
              </a:ext>
            </a:extLst>
          </p:cNvPr>
          <p:cNvGrpSpPr/>
          <p:nvPr/>
        </p:nvGrpSpPr>
        <p:grpSpPr>
          <a:xfrm>
            <a:off x="9092710" y="1386884"/>
            <a:ext cx="326129" cy="326095"/>
            <a:chOff x="893650" y="1428000"/>
            <a:chExt cx="483200" cy="483150"/>
          </a:xfrm>
          <a:solidFill>
            <a:schemeClr val="tx1"/>
          </a:solidFill>
        </p:grpSpPr>
        <p:sp>
          <p:nvSpPr>
            <p:cNvPr id="26" name="Google Shape;8320;p11">
              <a:extLst>
                <a:ext uri="{FF2B5EF4-FFF2-40B4-BE49-F238E27FC236}">
                  <a16:creationId xmlns:a16="http://schemas.microsoft.com/office/drawing/2014/main" id="{8928DA8A-0571-C988-0C66-2B30954F0054}"/>
                </a:ext>
              </a:extLst>
            </p:cNvPr>
            <p:cNvSpPr/>
            <p:nvPr/>
          </p:nvSpPr>
          <p:spPr>
            <a:xfrm>
              <a:off x="893650" y="1428000"/>
              <a:ext cx="483200" cy="483150"/>
            </a:xfrm>
            <a:custGeom>
              <a:avLst/>
              <a:gdLst/>
              <a:ahLst/>
              <a:cxnLst/>
              <a:rect l="l" t="t" r="r" b="b"/>
              <a:pathLst>
                <a:path w="19328" h="19326" extrusionOk="0">
                  <a:moveTo>
                    <a:pt x="3436" y="6012"/>
                  </a:moveTo>
                  <a:lnTo>
                    <a:pt x="3436" y="8869"/>
                  </a:lnTo>
                  <a:lnTo>
                    <a:pt x="1516" y="7435"/>
                  </a:lnTo>
                  <a:lnTo>
                    <a:pt x="3436" y="6012"/>
                  </a:lnTo>
                  <a:close/>
                  <a:moveTo>
                    <a:pt x="15892" y="6012"/>
                  </a:moveTo>
                  <a:lnTo>
                    <a:pt x="17812" y="7438"/>
                  </a:lnTo>
                  <a:lnTo>
                    <a:pt x="15892" y="8869"/>
                  </a:lnTo>
                  <a:lnTo>
                    <a:pt x="15892" y="6012"/>
                  </a:lnTo>
                  <a:close/>
                  <a:moveTo>
                    <a:pt x="14759" y="1133"/>
                  </a:moveTo>
                  <a:lnTo>
                    <a:pt x="14759" y="9717"/>
                  </a:lnTo>
                  <a:lnTo>
                    <a:pt x="9665" y="13522"/>
                  </a:lnTo>
                  <a:lnTo>
                    <a:pt x="4569" y="9717"/>
                  </a:lnTo>
                  <a:lnTo>
                    <a:pt x="4569" y="1133"/>
                  </a:lnTo>
                  <a:close/>
                  <a:moveTo>
                    <a:pt x="18195" y="8564"/>
                  </a:moveTo>
                  <a:lnTo>
                    <a:pt x="18195" y="17625"/>
                  </a:lnTo>
                  <a:cubicBezTo>
                    <a:pt x="18195" y="17939"/>
                    <a:pt x="17942" y="18193"/>
                    <a:pt x="17628" y="18193"/>
                  </a:cubicBezTo>
                  <a:lnTo>
                    <a:pt x="1700" y="18193"/>
                  </a:lnTo>
                  <a:cubicBezTo>
                    <a:pt x="1386" y="18193"/>
                    <a:pt x="1136" y="17939"/>
                    <a:pt x="1136" y="17625"/>
                  </a:cubicBezTo>
                  <a:lnTo>
                    <a:pt x="1136" y="8564"/>
                  </a:lnTo>
                  <a:lnTo>
                    <a:pt x="9324" y="14681"/>
                  </a:lnTo>
                  <a:cubicBezTo>
                    <a:pt x="9425" y="14757"/>
                    <a:pt x="9545" y="14794"/>
                    <a:pt x="9664" y="14794"/>
                  </a:cubicBezTo>
                  <a:cubicBezTo>
                    <a:pt x="9783" y="14794"/>
                    <a:pt x="9903" y="14757"/>
                    <a:pt x="10004" y="14681"/>
                  </a:cubicBezTo>
                  <a:lnTo>
                    <a:pt x="18195" y="8564"/>
                  </a:lnTo>
                  <a:close/>
                  <a:moveTo>
                    <a:pt x="4004" y="1"/>
                  </a:moveTo>
                  <a:cubicBezTo>
                    <a:pt x="3690" y="1"/>
                    <a:pt x="3436" y="251"/>
                    <a:pt x="3436" y="565"/>
                  </a:cubicBezTo>
                  <a:lnTo>
                    <a:pt x="3436" y="4605"/>
                  </a:lnTo>
                  <a:lnTo>
                    <a:pt x="230" y="6982"/>
                  </a:lnTo>
                  <a:lnTo>
                    <a:pt x="221" y="6991"/>
                  </a:lnTo>
                  <a:cubicBezTo>
                    <a:pt x="212" y="6997"/>
                    <a:pt x="200" y="7006"/>
                    <a:pt x="190" y="7015"/>
                  </a:cubicBezTo>
                  <a:lnTo>
                    <a:pt x="175" y="7030"/>
                  </a:lnTo>
                  <a:cubicBezTo>
                    <a:pt x="163" y="7042"/>
                    <a:pt x="151" y="7051"/>
                    <a:pt x="142" y="7063"/>
                  </a:cubicBezTo>
                  <a:cubicBezTo>
                    <a:pt x="139" y="7069"/>
                    <a:pt x="136" y="7072"/>
                    <a:pt x="133" y="7075"/>
                  </a:cubicBezTo>
                  <a:cubicBezTo>
                    <a:pt x="121" y="7090"/>
                    <a:pt x="106" y="7105"/>
                    <a:pt x="94" y="7124"/>
                  </a:cubicBezTo>
                  <a:cubicBezTo>
                    <a:pt x="94" y="7127"/>
                    <a:pt x="91" y="7130"/>
                    <a:pt x="88" y="7133"/>
                  </a:cubicBezTo>
                  <a:cubicBezTo>
                    <a:pt x="82" y="7148"/>
                    <a:pt x="73" y="7163"/>
                    <a:pt x="64" y="7178"/>
                  </a:cubicBezTo>
                  <a:cubicBezTo>
                    <a:pt x="61" y="7181"/>
                    <a:pt x="58" y="7187"/>
                    <a:pt x="58" y="7193"/>
                  </a:cubicBezTo>
                  <a:cubicBezTo>
                    <a:pt x="52" y="7205"/>
                    <a:pt x="46" y="7220"/>
                    <a:pt x="39" y="7232"/>
                  </a:cubicBezTo>
                  <a:lnTo>
                    <a:pt x="33" y="7250"/>
                  </a:lnTo>
                  <a:cubicBezTo>
                    <a:pt x="27" y="7265"/>
                    <a:pt x="24" y="7278"/>
                    <a:pt x="18" y="7293"/>
                  </a:cubicBezTo>
                  <a:cubicBezTo>
                    <a:pt x="18" y="7299"/>
                    <a:pt x="15" y="7305"/>
                    <a:pt x="15" y="7311"/>
                  </a:cubicBezTo>
                  <a:cubicBezTo>
                    <a:pt x="12" y="7326"/>
                    <a:pt x="9" y="7341"/>
                    <a:pt x="6" y="7356"/>
                  </a:cubicBezTo>
                  <a:cubicBezTo>
                    <a:pt x="6" y="7362"/>
                    <a:pt x="6" y="7368"/>
                    <a:pt x="3" y="7374"/>
                  </a:cubicBezTo>
                  <a:cubicBezTo>
                    <a:pt x="3" y="7392"/>
                    <a:pt x="0" y="7410"/>
                    <a:pt x="0" y="7432"/>
                  </a:cubicBezTo>
                  <a:lnTo>
                    <a:pt x="0" y="7435"/>
                  </a:lnTo>
                  <a:lnTo>
                    <a:pt x="3" y="7435"/>
                  </a:lnTo>
                  <a:lnTo>
                    <a:pt x="3" y="17625"/>
                  </a:lnTo>
                  <a:cubicBezTo>
                    <a:pt x="3" y="18564"/>
                    <a:pt x="761" y="19325"/>
                    <a:pt x="1700" y="19325"/>
                  </a:cubicBezTo>
                  <a:lnTo>
                    <a:pt x="17628" y="19325"/>
                  </a:lnTo>
                  <a:cubicBezTo>
                    <a:pt x="18567" y="19325"/>
                    <a:pt x="19325" y="18564"/>
                    <a:pt x="19328" y="17625"/>
                  </a:cubicBezTo>
                  <a:lnTo>
                    <a:pt x="19328" y="7435"/>
                  </a:lnTo>
                  <a:lnTo>
                    <a:pt x="19328" y="7428"/>
                  </a:lnTo>
                  <a:cubicBezTo>
                    <a:pt x="19328" y="7410"/>
                    <a:pt x="19325" y="7389"/>
                    <a:pt x="19322" y="7371"/>
                  </a:cubicBezTo>
                  <a:cubicBezTo>
                    <a:pt x="19322" y="7365"/>
                    <a:pt x="19322" y="7359"/>
                    <a:pt x="19319" y="7353"/>
                  </a:cubicBezTo>
                  <a:cubicBezTo>
                    <a:pt x="19319" y="7338"/>
                    <a:pt x="19316" y="7323"/>
                    <a:pt x="19313" y="7308"/>
                  </a:cubicBezTo>
                  <a:cubicBezTo>
                    <a:pt x="19313" y="7302"/>
                    <a:pt x="19310" y="7296"/>
                    <a:pt x="19307" y="7290"/>
                  </a:cubicBezTo>
                  <a:cubicBezTo>
                    <a:pt x="19304" y="7278"/>
                    <a:pt x="19301" y="7262"/>
                    <a:pt x="19294" y="7247"/>
                  </a:cubicBezTo>
                  <a:lnTo>
                    <a:pt x="19288" y="7232"/>
                  </a:lnTo>
                  <a:cubicBezTo>
                    <a:pt x="19282" y="7217"/>
                    <a:pt x="19276" y="7205"/>
                    <a:pt x="19270" y="7190"/>
                  </a:cubicBezTo>
                  <a:cubicBezTo>
                    <a:pt x="19267" y="7184"/>
                    <a:pt x="19264" y="7181"/>
                    <a:pt x="19264" y="7175"/>
                  </a:cubicBezTo>
                  <a:cubicBezTo>
                    <a:pt x="19255" y="7160"/>
                    <a:pt x="19246" y="7145"/>
                    <a:pt x="19237" y="7133"/>
                  </a:cubicBezTo>
                  <a:cubicBezTo>
                    <a:pt x="19237" y="7130"/>
                    <a:pt x="19234" y="7124"/>
                    <a:pt x="19231" y="7120"/>
                  </a:cubicBezTo>
                  <a:cubicBezTo>
                    <a:pt x="19219" y="7105"/>
                    <a:pt x="19207" y="7087"/>
                    <a:pt x="19195" y="7072"/>
                  </a:cubicBezTo>
                  <a:cubicBezTo>
                    <a:pt x="19192" y="7069"/>
                    <a:pt x="19189" y="7066"/>
                    <a:pt x="19186" y="7063"/>
                  </a:cubicBezTo>
                  <a:cubicBezTo>
                    <a:pt x="19174" y="7051"/>
                    <a:pt x="19165" y="7039"/>
                    <a:pt x="19153" y="7027"/>
                  </a:cubicBezTo>
                  <a:lnTo>
                    <a:pt x="19137" y="7015"/>
                  </a:lnTo>
                  <a:cubicBezTo>
                    <a:pt x="19125" y="7006"/>
                    <a:pt x="19116" y="6997"/>
                    <a:pt x="19104" y="6988"/>
                  </a:cubicBezTo>
                  <a:lnTo>
                    <a:pt x="19095" y="6979"/>
                  </a:lnTo>
                  <a:lnTo>
                    <a:pt x="15892" y="4605"/>
                  </a:lnTo>
                  <a:lnTo>
                    <a:pt x="15892" y="565"/>
                  </a:lnTo>
                  <a:cubicBezTo>
                    <a:pt x="15892" y="251"/>
                    <a:pt x="15638" y="1"/>
                    <a:pt x="1532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rgbClr val="435D74"/>
                </a:solidFill>
                <a:latin typeface="Arimo" panose="020B0604020202020204" pitchFamily="34" charset="0"/>
              </a:endParaRPr>
            </a:p>
          </p:txBody>
        </p:sp>
        <p:sp>
          <p:nvSpPr>
            <p:cNvPr id="27" name="Google Shape;8321;p11">
              <a:extLst>
                <a:ext uri="{FF2B5EF4-FFF2-40B4-BE49-F238E27FC236}">
                  <a16:creationId xmlns:a16="http://schemas.microsoft.com/office/drawing/2014/main" id="{9B349890-06BD-AEC8-4D19-6C1BBFF66456}"/>
                </a:ext>
              </a:extLst>
            </p:cNvPr>
            <p:cNvSpPr/>
            <p:nvPr/>
          </p:nvSpPr>
          <p:spPr>
            <a:xfrm>
              <a:off x="1036150" y="1514825"/>
              <a:ext cx="198175" cy="28325"/>
            </a:xfrm>
            <a:custGeom>
              <a:avLst/>
              <a:gdLst/>
              <a:ahLst/>
              <a:cxnLst/>
              <a:rect l="l" t="t" r="r" b="b"/>
              <a:pathLst>
                <a:path w="7927" h="1133" extrusionOk="0">
                  <a:moveTo>
                    <a:pt x="569" y="0"/>
                  </a:moveTo>
                  <a:cubicBezTo>
                    <a:pt x="255" y="0"/>
                    <a:pt x="1" y="251"/>
                    <a:pt x="1" y="565"/>
                  </a:cubicBezTo>
                  <a:cubicBezTo>
                    <a:pt x="1" y="879"/>
                    <a:pt x="255" y="1132"/>
                    <a:pt x="569" y="1132"/>
                  </a:cubicBezTo>
                  <a:lnTo>
                    <a:pt x="7362" y="1132"/>
                  </a:lnTo>
                  <a:cubicBezTo>
                    <a:pt x="7673" y="1132"/>
                    <a:pt x="7927" y="879"/>
                    <a:pt x="7927" y="565"/>
                  </a:cubicBezTo>
                  <a:cubicBezTo>
                    <a:pt x="7927" y="251"/>
                    <a:pt x="7673" y="0"/>
                    <a:pt x="736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rgbClr val="435D74"/>
                </a:solidFill>
                <a:latin typeface="Arimo" panose="020B0604020202020204" pitchFamily="34" charset="0"/>
              </a:endParaRPr>
            </a:p>
          </p:txBody>
        </p:sp>
        <p:sp>
          <p:nvSpPr>
            <p:cNvPr id="28" name="Google Shape;8322;p11">
              <a:extLst>
                <a:ext uri="{FF2B5EF4-FFF2-40B4-BE49-F238E27FC236}">
                  <a16:creationId xmlns:a16="http://schemas.microsoft.com/office/drawing/2014/main" id="{BB422C6C-CC57-11EA-40ED-F7985944F9C7}"/>
                </a:ext>
              </a:extLst>
            </p:cNvPr>
            <p:cNvSpPr/>
            <p:nvPr/>
          </p:nvSpPr>
          <p:spPr>
            <a:xfrm>
              <a:off x="1036150" y="1571425"/>
              <a:ext cx="198175" cy="28325"/>
            </a:xfrm>
            <a:custGeom>
              <a:avLst/>
              <a:gdLst/>
              <a:ahLst/>
              <a:cxnLst/>
              <a:rect l="l" t="t" r="r" b="b"/>
              <a:pathLst>
                <a:path w="7927" h="1133" extrusionOk="0">
                  <a:moveTo>
                    <a:pt x="569" y="1"/>
                  </a:moveTo>
                  <a:cubicBezTo>
                    <a:pt x="255" y="1"/>
                    <a:pt x="1" y="251"/>
                    <a:pt x="1" y="565"/>
                  </a:cubicBezTo>
                  <a:cubicBezTo>
                    <a:pt x="1" y="879"/>
                    <a:pt x="255" y="1133"/>
                    <a:pt x="569" y="1133"/>
                  </a:cubicBezTo>
                  <a:lnTo>
                    <a:pt x="7362" y="1133"/>
                  </a:lnTo>
                  <a:cubicBezTo>
                    <a:pt x="7673" y="1133"/>
                    <a:pt x="7927" y="879"/>
                    <a:pt x="7927" y="565"/>
                  </a:cubicBezTo>
                  <a:cubicBezTo>
                    <a:pt x="7927" y="251"/>
                    <a:pt x="7673" y="1"/>
                    <a:pt x="736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rgbClr val="435D74"/>
                </a:solidFill>
                <a:latin typeface="Arimo" panose="020B0604020202020204" pitchFamily="34" charset="0"/>
              </a:endParaRPr>
            </a:p>
          </p:txBody>
        </p:sp>
        <p:sp>
          <p:nvSpPr>
            <p:cNvPr id="29" name="Google Shape;8323;p11">
              <a:extLst>
                <a:ext uri="{FF2B5EF4-FFF2-40B4-BE49-F238E27FC236}">
                  <a16:creationId xmlns:a16="http://schemas.microsoft.com/office/drawing/2014/main" id="{E1344B36-32D1-2DEE-3ABC-B53136AE8AE6}"/>
                </a:ext>
              </a:extLst>
            </p:cNvPr>
            <p:cNvSpPr/>
            <p:nvPr/>
          </p:nvSpPr>
          <p:spPr>
            <a:xfrm>
              <a:off x="1036150" y="1628050"/>
              <a:ext cx="113275" cy="28325"/>
            </a:xfrm>
            <a:custGeom>
              <a:avLst/>
              <a:gdLst/>
              <a:ahLst/>
              <a:cxnLst/>
              <a:rect l="l" t="t" r="r" b="b"/>
              <a:pathLst>
                <a:path w="4531" h="1133" extrusionOk="0">
                  <a:moveTo>
                    <a:pt x="569" y="0"/>
                  </a:moveTo>
                  <a:cubicBezTo>
                    <a:pt x="255" y="0"/>
                    <a:pt x="1" y="251"/>
                    <a:pt x="1" y="565"/>
                  </a:cubicBezTo>
                  <a:cubicBezTo>
                    <a:pt x="1" y="879"/>
                    <a:pt x="255" y="1132"/>
                    <a:pt x="569" y="1132"/>
                  </a:cubicBezTo>
                  <a:lnTo>
                    <a:pt x="3965" y="1132"/>
                  </a:lnTo>
                  <a:cubicBezTo>
                    <a:pt x="4276" y="1132"/>
                    <a:pt x="4530" y="879"/>
                    <a:pt x="4530" y="565"/>
                  </a:cubicBezTo>
                  <a:cubicBezTo>
                    <a:pt x="4530" y="251"/>
                    <a:pt x="4276" y="0"/>
                    <a:pt x="396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rgbClr val="435D74"/>
                </a:solidFill>
                <a:latin typeface="Arimo" panose="020B0604020202020204" pitchFamily="34" charset="0"/>
              </a:endParaRPr>
            </a:p>
          </p:txBody>
        </p:sp>
      </p:grpSp>
      <p:grpSp>
        <p:nvGrpSpPr>
          <p:cNvPr id="30" name="Google Shape;8411;p11">
            <a:extLst>
              <a:ext uri="{FF2B5EF4-FFF2-40B4-BE49-F238E27FC236}">
                <a16:creationId xmlns:a16="http://schemas.microsoft.com/office/drawing/2014/main" id="{C7F4DE7F-8EA9-6A33-7F1E-BD4739CC116C}"/>
              </a:ext>
            </a:extLst>
          </p:cNvPr>
          <p:cNvGrpSpPr/>
          <p:nvPr/>
        </p:nvGrpSpPr>
        <p:grpSpPr>
          <a:xfrm>
            <a:off x="9064506" y="3753202"/>
            <a:ext cx="361917" cy="361993"/>
            <a:chOff x="6242825" y="2615925"/>
            <a:chExt cx="483125" cy="483225"/>
          </a:xfrm>
          <a:solidFill>
            <a:schemeClr val="tx1"/>
          </a:solidFill>
        </p:grpSpPr>
        <p:sp>
          <p:nvSpPr>
            <p:cNvPr id="31" name="Google Shape;8412;p11">
              <a:extLst>
                <a:ext uri="{FF2B5EF4-FFF2-40B4-BE49-F238E27FC236}">
                  <a16:creationId xmlns:a16="http://schemas.microsoft.com/office/drawing/2014/main" id="{70CF547A-3175-9E3C-009C-F345AA1EBE11}"/>
                </a:ext>
              </a:extLst>
            </p:cNvPr>
            <p:cNvSpPr/>
            <p:nvPr/>
          </p:nvSpPr>
          <p:spPr>
            <a:xfrm>
              <a:off x="6242825" y="2672550"/>
              <a:ext cx="483125" cy="426600"/>
            </a:xfrm>
            <a:custGeom>
              <a:avLst/>
              <a:gdLst/>
              <a:ahLst/>
              <a:cxnLst/>
              <a:rect l="l" t="t" r="r" b="b"/>
              <a:pathLst>
                <a:path w="19325" h="17064" extrusionOk="0">
                  <a:moveTo>
                    <a:pt x="10230" y="2331"/>
                  </a:moveTo>
                  <a:cubicBezTo>
                    <a:pt x="11387" y="2603"/>
                    <a:pt x="12437" y="3687"/>
                    <a:pt x="13056" y="5299"/>
                  </a:cubicBezTo>
                  <a:cubicBezTo>
                    <a:pt x="13144" y="5524"/>
                    <a:pt x="13357" y="5662"/>
                    <a:pt x="13583" y="5662"/>
                  </a:cubicBezTo>
                  <a:cubicBezTo>
                    <a:pt x="13652" y="5662"/>
                    <a:pt x="13722" y="5649"/>
                    <a:pt x="13790" y="5623"/>
                  </a:cubicBezTo>
                  <a:cubicBezTo>
                    <a:pt x="14083" y="5511"/>
                    <a:pt x="14228" y="5185"/>
                    <a:pt x="14113" y="4892"/>
                  </a:cubicBezTo>
                  <a:cubicBezTo>
                    <a:pt x="13790" y="4049"/>
                    <a:pt x="13349" y="3307"/>
                    <a:pt x="12830" y="2712"/>
                  </a:cubicBezTo>
                  <a:lnTo>
                    <a:pt x="12830" y="2712"/>
                  </a:lnTo>
                  <a:cubicBezTo>
                    <a:pt x="13911" y="3029"/>
                    <a:pt x="14901" y="3512"/>
                    <a:pt x="15750" y="4143"/>
                  </a:cubicBezTo>
                  <a:cubicBezTo>
                    <a:pt x="16882" y="4988"/>
                    <a:pt x="17649" y="6024"/>
                    <a:pt x="17990" y="7147"/>
                  </a:cubicBezTo>
                  <a:cubicBezTo>
                    <a:pt x="17519" y="6915"/>
                    <a:pt x="17000" y="6794"/>
                    <a:pt x="16476" y="6794"/>
                  </a:cubicBezTo>
                  <a:cubicBezTo>
                    <a:pt x="16469" y="6794"/>
                    <a:pt x="16463" y="6794"/>
                    <a:pt x="16456" y="6794"/>
                  </a:cubicBezTo>
                  <a:cubicBezTo>
                    <a:pt x="15729" y="6794"/>
                    <a:pt x="15040" y="7012"/>
                    <a:pt x="14515" y="7404"/>
                  </a:cubicBezTo>
                  <a:cubicBezTo>
                    <a:pt x="14400" y="7492"/>
                    <a:pt x="14291" y="7588"/>
                    <a:pt x="14192" y="7694"/>
                  </a:cubicBezTo>
                  <a:cubicBezTo>
                    <a:pt x="14092" y="7588"/>
                    <a:pt x="13983" y="7492"/>
                    <a:pt x="13869" y="7404"/>
                  </a:cubicBezTo>
                  <a:cubicBezTo>
                    <a:pt x="13343" y="7012"/>
                    <a:pt x="12655" y="6794"/>
                    <a:pt x="11927" y="6794"/>
                  </a:cubicBezTo>
                  <a:cubicBezTo>
                    <a:pt x="11199" y="6794"/>
                    <a:pt x="10511" y="7012"/>
                    <a:pt x="9986" y="7404"/>
                  </a:cubicBezTo>
                  <a:cubicBezTo>
                    <a:pt x="9871" y="7492"/>
                    <a:pt x="9762" y="7588"/>
                    <a:pt x="9662" y="7694"/>
                  </a:cubicBezTo>
                  <a:cubicBezTo>
                    <a:pt x="9563" y="7588"/>
                    <a:pt x="9454" y="7492"/>
                    <a:pt x="9339" y="7404"/>
                  </a:cubicBezTo>
                  <a:cubicBezTo>
                    <a:pt x="8814" y="7012"/>
                    <a:pt x="8126" y="6794"/>
                    <a:pt x="7398" y="6794"/>
                  </a:cubicBezTo>
                  <a:cubicBezTo>
                    <a:pt x="6670" y="6794"/>
                    <a:pt x="5982" y="7012"/>
                    <a:pt x="5456" y="7404"/>
                  </a:cubicBezTo>
                  <a:cubicBezTo>
                    <a:pt x="5342" y="7492"/>
                    <a:pt x="5233" y="7588"/>
                    <a:pt x="5133" y="7694"/>
                  </a:cubicBezTo>
                  <a:cubicBezTo>
                    <a:pt x="5034" y="7588"/>
                    <a:pt x="4925" y="7492"/>
                    <a:pt x="4810" y="7404"/>
                  </a:cubicBezTo>
                  <a:cubicBezTo>
                    <a:pt x="4285" y="7012"/>
                    <a:pt x="3596" y="6794"/>
                    <a:pt x="2869" y="6794"/>
                  </a:cubicBezTo>
                  <a:cubicBezTo>
                    <a:pt x="2862" y="6794"/>
                    <a:pt x="2856" y="6794"/>
                    <a:pt x="2849" y="6794"/>
                  </a:cubicBezTo>
                  <a:cubicBezTo>
                    <a:pt x="2324" y="6794"/>
                    <a:pt x="1806" y="6915"/>
                    <a:pt x="1335" y="7147"/>
                  </a:cubicBezTo>
                  <a:cubicBezTo>
                    <a:pt x="1676" y="6024"/>
                    <a:pt x="2443" y="4988"/>
                    <a:pt x="3578" y="4143"/>
                  </a:cubicBezTo>
                  <a:cubicBezTo>
                    <a:pt x="4424" y="3512"/>
                    <a:pt x="5414" y="3029"/>
                    <a:pt x="6498" y="2712"/>
                  </a:cubicBezTo>
                  <a:lnTo>
                    <a:pt x="6498" y="2712"/>
                  </a:lnTo>
                  <a:cubicBezTo>
                    <a:pt x="5976" y="3307"/>
                    <a:pt x="5538" y="4049"/>
                    <a:pt x="5212" y="4892"/>
                  </a:cubicBezTo>
                  <a:cubicBezTo>
                    <a:pt x="5097" y="5185"/>
                    <a:pt x="5245" y="5511"/>
                    <a:pt x="5535" y="5623"/>
                  </a:cubicBezTo>
                  <a:cubicBezTo>
                    <a:pt x="5603" y="5649"/>
                    <a:pt x="5673" y="5662"/>
                    <a:pt x="5742" y="5662"/>
                  </a:cubicBezTo>
                  <a:cubicBezTo>
                    <a:pt x="5968" y="5662"/>
                    <a:pt x="6181" y="5524"/>
                    <a:pt x="6269" y="5299"/>
                  </a:cubicBezTo>
                  <a:cubicBezTo>
                    <a:pt x="6891" y="3687"/>
                    <a:pt x="7941" y="2603"/>
                    <a:pt x="9098" y="2331"/>
                  </a:cubicBezTo>
                  <a:lnTo>
                    <a:pt x="9098" y="5097"/>
                  </a:lnTo>
                  <a:cubicBezTo>
                    <a:pt x="9098" y="5408"/>
                    <a:pt x="9351" y="5662"/>
                    <a:pt x="9662" y="5662"/>
                  </a:cubicBezTo>
                  <a:cubicBezTo>
                    <a:pt x="9976" y="5662"/>
                    <a:pt x="10230" y="5408"/>
                    <a:pt x="10230" y="5097"/>
                  </a:cubicBezTo>
                  <a:lnTo>
                    <a:pt x="10230" y="2331"/>
                  </a:lnTo>
                  <a:close/>
                  <a:moveTo>
                    <a:pt x="9662" y="0"/>
                  </a:moveTo>
                  <a:cubicBezTo>
                    <a:pt x="9348" y="0"/>
                    <a:pt x="9098" y="254"/>
                    <a:pt x="9098" y="568"/>
                  </a:cubicBezTo>
                  <a:lnTo>
                    <a:pt x="9098" y="1145"/>
                  </a:lnTo>
                  <a:cubicBezTo>
                    <a:pt x="6764" y="1247"/>
                    <a:pt x="4584" y="1981"/>
                    <a:pt x="2899" y="3234"/>
                  </a:cubicBezTo>
                  <a:cubicBezTo>
                    <a:pt x="1030" y="4629"/>
                    <a:pt x="0" y="6495"/>
                    <a:pt x="0" y="8494"/>
                  </a:cubicBezTo>
                  <a:lnTo>
                    <a:pt x="0" y="9059"/>
                  </a:lnTo>
                  <a:cubicBezTo>
                    <a:pt x="0" y="9373"/>
                    <a:pt x="254" y="9626"/>
                    <a:pt x="568" y="9626"/>
                  </a:cubicBezTo>
                  <a:cubicBezTo>
                    <a:pt x="879" y="9626"/>
                    <a:pt x="1133" y="9373"/>
                    <a:pt x="1133" y="9059"/>
                  </a:cubicBezTo>
                  <a:cubicBezTo>
                    <a:pt x="1133" y="8455"/>
                    <a:pt x="1945" y="7926"/>
                    <a:pt x="2869" y="7926"/>
                  </a:cubicBezTo>
                  <a:cubicBezTo>
                    <a:pt x="3793" y="7926"/>
                    <a:pt x="4569" y="8446"/>
                    <a:pt x="4569" y="9059"/>
                  </a:cubicBezTo>
                  <a:cubicBezTo>
                    <a:pt x="4569" y="9373"/>
                    <a:pt x="4819" y="9623"/>
                    <a:pt x="5133" y="9623"/>
                  </a:cubicBezTo>
                  <a:cubicBezTo>
                    <a:pt x="5447" y="9623"/>
                    <a:pt x="5701" y="9373"/>
                    <a:pt x="5701" y="9059"/>
                  </a:cubicBezTo>
                  <a:cubicBezTo>
                    <a:pt x="5701" y="8446"/>
                    <a:pt x="6477" y="7926"/>
                    <a:pt x="7398" y="7926"/>
                  </a:cubicBezTo>
                  <a:cubicBezTo>
                    <a:pt x="8319" y="7926"/>
                    <a:pt x="9098" y="8446"/>
                    <a:pt x="9098" y="9059"/>
                  </a:cubicBezTo>
                  <a:lnTo>
                    <a:pt x="9098" y="9475"/>
                  </a:lnTo>
                  <a:cubicBezTo>
                    <a:pt x="9098" y="9500"/>
                    <a:pt x="9098" y="9527"/>
                    <a:pt x="9101" y="9551"/>
                  </a:cubicBezTo>
                  <a:cubicBezTo>
                    <a:pt x="9098" y="9575"/>
                    <a:pt x="9098" y="9602"/>
                    <a:pt x="9098" y="9626"/>
                  </a:cubicBezTo>
                  <a:lnTo>
                    <a:pt x="9098" y="14799"/>
                  </a:lnTo>
                  <a:cubicBezTo>
                    <a:pt x="9098" y="15424"/>
                    <a:pt x="8591" y="15931"/>
                    <a:pt x="7966" y="15931"/>
                  </a:cubicBezTo>
                  <a:cubicBezTo>
                    <a:pt x="7337" y="15931"/>
                    <a:pt x="6833" y="15424"/>
                    <a:pt x="6833" y="14799"/>
                  </a:cubicBezTo>
                  <a:lnTo>
                    <a:pt x="6833" y="14231"/>
                  </a:lnTo>
                  <a:cubicBezTo>
                    <a:pt x="6833" y="13920"/>
                    <a:pt x="6580" y="13666"/>
                    <a:pt x="6266" y="13666"/>
                  </a:cubicBezTo>
                  <a:cubicBezTo>
                    <a:pt x="5952" y="13666"/>
                    <a:pt x="5701" y="13920"/>
                    <a:pt x="5701" y="14231"/>
                  </a:cubicBezTo>
                  <a:lnTo>
                    <a:pt x="5701" y="14799"/>
                  </a:lnTo>
                  <a:cubicBezTo>
                    <a:pt x="5701" y="16049"/>
                    <a:pt x="6712" y="17063"/>
                    <a:pt x="7966" y="17063"/>
                  </a:cubicBezTo>
                  <a:cubicBezTo>
                    <a:pt x="9216" y="17063"/>
                    <a:pt x="10230" y="16049"/>
                    <a:pt x="10230" y="14799"/>
                  </a:cubicBezTo>
                  <a:lnTo>
                    <a:pt x="10230" y="9626"/>
                  </a:lnTo>
                  <a:cubicBezTo>
                    <a:pt x="10227" y="9599"/>
                    <a:pt x="10227" y="9575"/>
                    <a:pt x="10224" y="9551"/>
                  </a:cubicBezTo>
                  <a:cubicBezTo>
                    <a:pt x="10227" y="9524"/>
                    <a:pt x="10227" y="9500"/>
                    <a:pt x="10230" y="9475"/>
                  </a:cubicBezTo>
                  <a:lnTo>
                    <a:pt x="10230" y="9059"/>
                  </a:lnTo>
                  <a:cubicBezTo>
                    <a:pt x="10230" y="8446"/>
                    <a:pt x="11006" y="7926"/>
                    <a:pt x="11927" y="7926"/>
                  </a:cubicBezTo>
                  <a:cubicBezTo>
                    <a:pt x="12848" y="7926"/>
                    <a:pt x="13627" y="8446"/>
                    <a:pt x="13627" y="9059"/>
                  </a:cubicBezTo>
                  <a:cubicBezTo>
                    <a:pt x="13627" y="9373"/>
                    <a:pt x="13878" y="9623"/>
                    <a:pt x="14192" y="9623"/>
                  </a:cubicBezTo>
                  <a:cubicBezTo>
                    <a:pt x="14506" y="9623"/>
                    <a:pt x="14759" y="9373"/>
                    <a:pt x="14759" y="9059"/>
                  </a:cubicBezTo>
                  <a:cubicBezTo>
                    <a:pt x="14759" y="8446"/>
                    <a:pt x="15535" y="7926"/>
                    <a:pt x="16456" y="7926"/>
                  </a:cubicBezTo>
                  <a:cubicBezTo>
                    <a:pt x="17377" y="7926"/>
                    <a:pt x="18192" y="8455"/>
                    <a:pt x="18192" y="9059"/>
                  </a:cubicBezTo>
                  <a:cubicBezTo>
                    <a:pt x="18192" y="9373"/>
                    <a:pt x="18446" y="9623"/>
                    <a:pt x="18760" y="9623"/>
                  </a:cubicBezTo>
                  <a:cubicBezTo>
                    <a:pt x="19071" y="9623"/>
                    <a:pt x="19325" y="9373"/>
                    <a:pt x="19325" y="9059"/>
                  </a:cubicBezTo>
                  <a:lnTo>
                    <a:pt x="19325" y="8494"/>
                  </a:lnTo>
                  <a:cubicBezTo>
                    <a:pt x="19325" y="6495"/>
                    <a:pt x="18295" y="4629"/>
                    <a:pt x="16426" y="3234"/>
                  </a:cubicBezTo>
                  <a:cubicBezTo>
                    <a:pt x="14744" y="1981"/>
                    <a:pt x="12561" y="1247"/>
                    <a:pt x="10230" y="1145"/>
                  </a:cubicBezTo>
                  <a:lnTo>
                    <a:pt x="10230" y="568"/>
                  </a:lnTo>
                  <a:cubicBezTo>
                    <a:pt x="10230" y="254"/>
                    <a:pt x="9976" y="0"/>
                    <a:pt x="966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rgbClr val="435D74"/>
                </a:solidFill>
                <a:latin typeface="Arimo" panose="020B0604020202020204" pitchFamily="34" charset="0"/>
              </a:endParaRPr>
            </a:p>
          </p:txBody>
        </p:sp>
        <p:sp>
          <p:nvSpPr>
            <p:cNvPr id="32" name="Google Shape;8413;p11">
              <a:extLst>
                <a:ext uri="{FF2B5EF4-FFF2-40B4-BE49-F238E27FC236}">
                  <a16:creationId xmlns:a16="http://schemas.microsoft.com/office/drawing/2014/main" id="{BBC6B1AA-9CF1-AAC4-5434-CAE8914397BA}"/>
                </a:ext>
              </a:extLst>
            </p:cNvPr>
            <p:cNvSpPr/>
            <p:nvPr/>
          </p:nvSpPr>
          <p:spPr>
            <a:xfrm>
              <a:off x="6413650" y="2615925"/>
              <a:ext cx="28325" cy="56650"/>
            </a:xfrm>
            <a:custGeom>
              <a:avLst/>
              <a:gdLst/>
              <a:ahLst/>
              <a:cxnLst/>
              <a:rect l="l" t="t" r="r" b="b"/>
              <a:pathLst>
                <a:path w="1133" h="2266" extrusionOk="0">
                  <a:moveTo>
                    <a:pt x="565" y="1"/>
                  </a:moveTo>
                  <a:cubicBezTo>
                    <a:pt x="251" y="1"/>
                    <a:pt x="0" y="254"/>
                    <a:pt x="0" y="568"/>
                  </a:cubicBezTo>
                  <a:lnTo>
                    <a:pt x="0" y="1701"/>
                  </a:lnTo>
                  <a:cubicBezTo>
                    <a:pt x="0" y="2012"/>
                    <a:pt x="251" y="2265"/>
                    <a:pt x="565" y="2265"/>
                  </a:cubicBezTo>
                  <a:cubicBezTo>
                    <a:pt x="879" y="2265"/>
                    <a:pt x="1133" y="2012"/>
                    <a:pt x="1133" y="1701"/>
                  </a:cubicBezTo>
                  <a:lnTo>
                    <a:pt x="1133" y="568"/>
                  </a:lnTo>
                  <a:cubicBezTo>
                    <a:pt x="1133" y="254"/>
                    <a:pt x="879" y="1"/>
                    <a:pt x="56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rgbClr val="435D74"/>
                </a:solidFill>
                <a:latin typeface="Arimo" panose="020B0604020202020204" pitchFamily="34" charset="0"/>
              </a:endParaRPr>
            </a:p>
          </p:txBody>
        </p:sp>
        <p:sp>
          <p:nvSpPr>
            <p:cNvPr id="33" name="Google Shape;8414;p11">
              <a:extLst>
                <a:ext uri="{FF2B5EF4-FFF2-40B4-BE49-F238E27FC236}">
                  <a16:creationId xmlns:a16="http://schemas.microsoft.com/office/drawing/2014/main" id="{621AEE7F-3A76-EED2-2044-E921AA46E243}"/>
                </a:ext>
              </a:extLst>
            </p:cNvPr>
            <p:cNvSpPr/>
            <p:nvPr/>
          </p:nvSpPr>
          <p:spPr>
            <a:xfrm>
              <a:off x="6526875" y="2615925"/>
              <a:ext cx="28325" cy="56650"/>
            </a:xfrm>
            <a:custGeom>
              <a:avLst/>
              <a:gdLst/>
              <a:ahLst/>
              <a:cxnLst/>
              <a:rect l="l" t="t" r="r" b="b"/>
              <a:pathLst>
                <a:path w="1133" h="2266" extrusionOk="0">
                  <a:moveTo>
                    <a:pt x="565" y="1"/>
                  </a:moveTo>
                  <a:cubicBezTo>
                    <a:pt x="251" y="1"/>
                    <a:pt x="0" y="254"/>
                    <a:pt x="0" y="568"/>
                  </a:cubicBezTo>
                  <a:lnTo>
                    <a:pt x="0" y="1701"/>
                  </a:lnTo>
                  <a:cubicBezTo>
                    <a:pt x="0" y="2012"/>
                    <a:pt x="251" y="2265"/>
                    <a:pt x="565" y="2265"/>
                  </a:cubicBezTo>
                  <a:cubicBezTo>
                    <a:pt x="879" y="2265"/>
                    <a:pt x="1133" y="2012"/>
                    <a:pt x="1133" y="1701"/>
                  </a:cubicBezTo>
                  <a:lnTo>
                    <a:pt x="1133" y="568"/>
                  </a:lnTo>
                  <a:cubicBezTo>
                    <a:pt x="1133" y="254"/>
                    <a:pt x="879" y="1"/>
                    <a:pt x="56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rgbClr val="435D74"/>
                </a:solidFill>
                <a:latin typeface="Arimo" panose="020B0604020202020204" pitchFamily="34" charset="0"/>
              </a:endParaRPr>
            </a:p>
          </p:txBody>
        </p:sp>
        <p:sp>
          <p:nvSpPr>
            <p:cNvPr id="34" name="Google Shape;8415;p11">
              <a:extLst>
                <a:ext uri="{FF2B5EF4-FFF2-40B4-BE49-F238E27FC236}">
                  <a16:creationId xmlns:a16="http://schemas.microsoft.com/office/drawing/2014/main" id="{DEA9B576-940E-DB41-5B67-9671CE5B4700}"/>
                </a:ext>
              </a:extLst>
            </p:cNvPr>
            <p:cNvSpPr/>
            <p:nvPr/>
          </p:nvSpPr>
          <p:spPr>
            <a:xfrm>
              <a:off x="6611800" y="2644250"/>
              <a:ext cx="28325" cy="56625"/>
            </a:xfrm>
            <a:custGeom>
              <a:avLst/>
              <a:gdLst/>
              <a:ahLst/>
              <a:cxnLst/>
              <a:rect l="l" t="t" r="r" b="b"/>
              <a:pathLst>
                <a:path w="1133" h="2265" extrusionOk="0">
                  <a:moveTo>
                    <a:pt x="565" y="0"/>
                  </a:moveTo>
                  <a:cubicBezTo>
                    <a:pt x="251" y="0"/>
                    <a:pt x="0" y="254"/>
                    <a:pt x="0" y="568"/>
                  </a:cubicBezTo>
                  <a:lnTo>
                    <a:pt x="0" y="1700"/>
                  </a:lnTo>
                  <a:cubicBezTo>
                    <a:pt x="0" y="2011"/>
                    <a:pt x="251" y="2265"/>
                    <a:pt x="565" y="2265"/>
                  </a:cubicBezTo>
                  <a:cubicBezTo>
                    <a:pt x="879" y="2265"/>
                    <a:pt x="1133" y="2011"/>
                    <a:pt x="1133" y="1700"/>
                  </a:cubicBezTo>
                  <a:lnTo>
                    <a:pt x="1133" y="568"/>
                  </a:lnTo>
                  <a:cubicBezTo>
                    <a:pt x="1133" y="254"/>
                    <a:pt x="879" y="0"/>
                    <a:pt x="56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rgbClr val="435D74"/>
                </a:solidFill>
                <a:latin typeface="Arimo" panose="020B0604020202020204" pitchFamily="34" charset="0"/>
              </a:endParaRPr>
            </a:p>
          </p:txBody>
        </p:sp>
        <p:sp>
          <p:nvSpPr>
            <p:cNvPr id="35" name="Google Shape;8416;p11">
              <a:extLst>
                <a:ext uri="{FF2B5EF4-FFF2-40B4-BE49-F238E27FC236}">
                  <a16:creationId xmlns:a16="http://schemas.microsoft.com/office/drawing/2014/main" id="{42764079-EF23-88B9-6509-6B7866825698}"/>
                </a:ext>
              </a:extLst>
            </p:cNvPr>
            <p:cNvSpPr/>
            <p:nvPr/>
          </p:nvSpPr>
          <p:spPr>
            <a:xfrm>
              <a:off x="6328725" y="2644250"/>
              <a:ext cx="28325" cy="56625"/>
            </a:xfrm>
            <a:custGeom>
              <a:avLst/>
              <a:gdLst/>
              <a:ahLst/>
              <a:cxnLst/>
              <a:rect l="l" t="t" r="r" b="b"/>
              <a:pathLst>
                <a:path w="1133" h="2265" extrusionOk="0">
                  <a:moveTo>
                    <a:pt x="565" y="0"/>
                  </a:moveTo>
                  <a:cubicBezTo>
                    <a:pt x="251" y="0"/>
                    <a:pt x="0" y="254"/>
                    <a:pt x="0" y="568"/>
                  </a:cubicBezTo>
                  <a:lnTo>
                    <a:pt x="0" y="1700"/>
                  </a:lnTo>
                  <a:cubicBezTo>
                    <a:pt x="0" y="2011"/>
                    <a:pt x="251" y="2265"/>
                    <a:pt x="565" y="2265"/>
                  </a:cubicBezTo>
                  <a:cubicBezTo>
                    <a:pt x="879" y="2265"/>
                    <a:pt x="1133" y="2011"/>
                    <a:pt x="1133" y="1700"/>
                  </a:cubicBezTo>
                  <a:lnTo>
                    <a:pt x="1133" y="568"/>
                  </a:lnTo>
                  <a:cubicBezTo>
                    <a:pt x="1133" y="254"/>
                    <a:pt x="879" y="0"/>
                    <a:pt x="56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rgbClr val="435D74"/>
                </a:solidFill>
                <a:latin typeface="Arimo" panose="020B0604020202020204" pitchFamily="34" charset="0"/>
              </a:endParaRPr>
            </a:p>
          </p:txBody>
        </p:sp>
      </p:grpSp>
    </p:spTree>
    <p:extLst>
      <p:ext uri="{BB962C8B-B14F-4D97-AF65-F5344CB8AC3E}">
        <p14:creationId xmlns:p14="http://schemas.microsoft.com/office/powerpoint/2010/main" val="18019035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A11B8FCD-E7E4-D716-05E3-B78292E75EE6}"/>
              </a:ext>
            </a:extLst>
          </p:cNvPr>
          <p:cNvSpPr>
            <a:spLocks noGrp="1"/>
          </p:cNvSpPr>
          <p:nvPr>
            <p:ph type="pic" sz="quarter" idx="13"/>
          </p:nvPr>
        </p:nvSpPr>
        <p:spPr/>
      </p:sp>
      <p:sp>
        <p:nvSpPr>
          <p:cNvPr id="44" name="Rectangle 43">
            <a:extLst>
              <a:ext uri="{FF2B5EF4-FFF2-40B4-BE49-F238E27FC236}">
                <a16:creationId xmlns:a16="http://schemas.microsoft.com/office/drawing/2014/main" id="{780675A8-5E23-BEFA-C746-A14F87215918}"/>
              </a:ext>
            </a:extLst>
          </p:cNvPr>
          <p:cNvSpPr/>
          <p:nvPr/>
        </p:nvSpPr>
        <p:spPr>
          <a:xfrm>
            <a:off x="0" y="0"/>
            <a:ext cx="12192000" cy="6858000"/>
          </a:xfrm>
          <a:prstGeom prst="rect">
            <a:avLst/>
          </a:prstGeom>
          <a:solidFill>
            <a:schemeClr val="tx1">
              <a:lumMod val="85000"/>
              <a:lumOff val="15000"/>
              <a:alpha val="8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 name="Oval 10">
            <a:extLst>
              <a:ext uri="{FF2B5EF4-FFF2-40B4-BE49-F238E27FC236}">
                <a16:creationId xmlns:a16="http://schemas.microsoft.com/office/drawing/2014/main" id="{4755B5E5-0A1C-BF42-6464-4D67C9F57F73}"/>
              </a:ext>
            </a:extLst>
          </p:cNvPr>
          <p:cNvSpPr/>
          <p:nvPr/>
        </p:nvSpPr>
        <p:spPr>
          <a:xfrm>
            <a:off x="6578600" y="1823139"/>
            <a:ext cx="818319" cy="818319"/>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82880" tIns="91440" rtlCol="0" anchor="ctr"/>
          <a:lstStyle/>
          <a:p>
            <a:pPr algn="ctr"/>
            <a:endParaRPr lang="en-US" sz="4400" dirty="0">
              <a:solidFill>
                <a:schemeClr val="bg1"/>
              </a:solidFill>
            </a:endParaRPr>
          </a:p>
        </p:txBody>
      </p:sp>
      <p:sp>
        <p:nvSpPr>
          <p:cNvPr id="12" name="Oval 11">
            <a:extLst>
              <a:ext uri="{FF2B5EF4-FFF2-40B4-BE49-F238E27FC236}">
                <a16:creationId xmlns:a16="http://schemas.microsoft.com/office/drawing/2014/main" id="{C6D97998-AE72-C6C5-7BA9-8F727ADFA4EC}"/>
              </a:ext>
            </a:extLst>
          </p:cNvPr>
          <p:cNvSpPr/>
          <p:nvPr/>
        </p:nvSpPr>
        <p:spPr>
          <a:xfrm>
            <a:off x="6578600" y="3110859"/>
            <a:ext cx="818319" cy="818319"/>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82880" tIns="91440" rtlCol="0" anchor="ctr"/>
          <a:lstStyle/>
          <a:p>
            <a:pPr algn="ctr"/>
            <a:endParaRPr lang="en-US" sz="4400" dirty="0">
              <a:solidFill>
                <a:schemeClr val="bg1"/>
              </a:solidFill>
            </a:endParaRPr>
          </a:p>
        </p:txBody>
      </p:sp>
      <p:sp>
        <p:nvSpPr>
          <p:cNvPr id="13" name="Oval 12">
            <a:extLst>
              <a:ext uri="{FF2B5EF4-FFF2-40B4-BE49-F238E27FC236}">
                <a16:creationId xmlns:a16="http://schemas.microsoft.com/office/drawing/2014/main" id="{B00646CD-3C89-24AF-7740-972C7E457D76}"/>
              </a:ext>
            </a:extLst>
          </p:cNvPr>
          <p:cNvSpPr/>
          <p:nvPr/>
        </p:nvSpPr>
        <p:spPr>
          <a:xfrm>
            <a:off x="6578600" y="4449379"/>
            <a:ext cx="818319" cy="818319"/>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82880" tIns="91440" rtlCol="0" anchor="ctr"/>
          <a:lstStyle/>
          <a:p>
            <a:pPr algn="ctr"/>
            <a:endParaRPr lang="en-US" sz="4400" dirty="0">
              <a:solidFill>
                <a:schemeClr val="bg1"/>
              </a:solidFill>
            </a:endParaRPr>
          </a:p>
        </p:txBody>
      </p:sp>
      <p:sp>
        <p:nvSpPr>
          <p:cNvPr id="15" name="TextBox 14">
            <a:extLst>
              <a:ext uri="{FF2B5EF4-FFF2-40B4-BE49-F238E27FC236}">
                <a16:creationId xmlns:a16="http://schemas.microsoft.com/office/drawing/2014/main" id="{251478D5-18BA-3994-76EB-9E4A8017220B}"/>
              </a:ext>
            </a:extLst>
          </p:cNvPr>
          <p:cNvSpPr txBox="1"/>
          <p:nvPr/>
        </p:nvSpPr>
        <p:spPr>
          <a:xfrm>
            <a:off x="7638012" y="1894249"/>
            <a:ext cx="3588617" cy="283154"/>
          </a:xfrm>
          <a:prstGeom prst="rect">
            <a:avLst/>
          </a:prstGeom>
          <a:noFill/>
        </p:spPr>
        <p:txBody>
          <a:bodyPr wrap="square" lIns="0" rIns="0" rtlCol="0">
            <a:spAutoFit/>
          </a:bodyPr>
          <a:lstStyle/>
          <a:p>
            <a:pPr>
              <a:lnSpc>
                <a:spcPct val="70000"/>
              </a:lnSpc>
            </a:pPr>
            <a:r>
              <a:rPr lang="en-US" sz="1600" dirty="0">
                <a:solidFill>
                  <a:schemeClr val="bg1"/>
                </a:solidFill>
                <a:latin typeface="Poppins" panose="00000500000000000000" pitchFamily="2" charset="0"/>
                <a:cs typeface="Poppins" panose="00000500000000000000" pitchFamily="2" charset="0"/>
              </a:rPr>
              <a:t>Refund Policy</a:t>
            </a:r>
          </a:p>
        </p:txBody>
      </p:sp>
      <p:sp>
        <p:nvSpPr>
          <p:cNvPr id="16" name="TextBox 15">
            <a:extLst>
              <a:ext uri="{FF2B5EF4-FFF2-40B4-BE49-F238E27FC236}">
                <a16:creationId xmlns:a16="http://schemas.microsoft.com/office/drawing/2014/main" id="{9F56FAF2-D393-3253-B9B9-06D38EB25622}"/>
              </a:ext>
            </a:extLst>
          </p:cNvPr>
          <p:cNvSpPr txBox="1"/>
          <p:nvPr/>
        </p:nvSpPr>
        <p:spPr>
          <a:xfrm>
            <a:off x="7638012" y="2137392"/>
            <a:ext cx="3588617" cy="461665"/>
          </a:xfrm>
          <a:prstGeom prst="rect">
            <a:avLst/>
          </a:prstGeom>
          <a:noFill/>
        </p:spPr>
        <p:txBody>
          <a:bodyPr wrap="square" lIns="0" rIns="0" rtlCol="0">
            <a:spAutoFit/>
          </a:bodyPr>
          <a:lstStyle/>
          <a:p>
            <a:pPr>
              <a:lnSpc>
                <a:spcPts val="1500"/>
              </a:lnSpc>
            </a:pPr>
            <a:r>
              <a:rPr lang="en-US" sz="1000" dirty="0">
                <a:solidFill>
                  <a:schemeClr val="bg1"/>
                </a:solidFill>
                <a:latin typeface="DM Sans" pitchFamily="2" charset="0"/>
              </a:rPr>
              <a:t>There are many variations of passages </a:t>
            </a:r>
          </a:p>
          <a:p>
            <a:pPr>
              <a:lnSpc>
                <a:spcPts val="1500"/>
              </a:lnSpc>
            </a:pPr>
            <a:r>
              <a:rPr lang="en-US" sz="1000" dirty="0">
                <a:solidFill>
                  <a:schemeClr val="bg1"/>
                </a:solidFill>
                <a:latin typeface="DM Sans" pitchFamily="2" charset="0"/>
              </a:rPr>
              <a:t>but the majority have.</a:t>
            </a:r>
          </a:p>
        </p:txBody>
      </p:sp>
      <p:sp>
        <p:nvSpPr>
          <p:cNvPr id="17" name="TextBox 16">
            <a:extLst>
              <a:ext uri="{FF2B5EF4-FFF2-40B4-BE49-F238E27FC236}">
                <a16:creationId xmlns:a16="http://schemas.microsoft.com/office/drawing/2014/main" id="{BC72BA21-641A-A670-DE27-BF49B85D8D15}"/>
              </a:ext>
            </a:extLst>
          </p:cNvPr>
          <p:cNvSpPr txBox="1"/>
          <p:nvPr/>
        </p:nvSpPr>
        <p:spPr>
          <a:xfrm>
            <a:off x="7638012" y="3099301"/>
            <a:ext cx="3588617" cy="283154"/>
          </a:xfrm>
          <a:prstGeom prst="rect">
            <a:avLst/>
          </a:prstGeom>
          <a:noFill/>
        </p:spPr>
        <p:txBody>
          <a:bodyPr wrap="square" lIns="0" rIns="0" rtlCol="0">
            <a:spAutoFit/>
          </a:bodyPr>
          <a:lstStyle/>
          <a:p>
            <a:pPr>
              <a:lnSpc>
                <a:spcPct val="70000"/>
              </a:lnSpc>
            </a:pPr>
            <a:r>
              <a:rPr lang="en-US" sz="1600" dirty="0">
                <a:solidFill>
                  <a:schemeClr val="bg1"/>
                </a:solidFill>
                <a:latin typeface="Poppins" panose="00000500000000000000" pitchFamily="2" charset="0"/>
                <a:cs typeface="Poppins" panose="00000500000000000000" pitchFamily="2" charset="0"/>
              </a:rPr>
              <a:t>Fast And Secure</a:t>
            </a:r>
          </a:p>
        </p:txBody>
      </p:sp>
      <p:sp>
        <p:nvSpPr>
          <p:cNvPr id="18" name="TextBox 17">
            <a:extLst>
              <a:ext uri="{FF2B5EF4-FFF2-40B4-BE49-F238E27FC236}">
                <a16:creationId xmlns:a16="http://schemas.microsoft.com/office/drawing/2014/main" id="{46A86935-69B0-3EA7-6618-1652AB9BA71C}"/>
              </a:ext>
            </a:extLst>
          </p:cNvPr>
          <p:cNvSpPr txBox="1"/>
          <p:nvPr/>
        </p:nvSpPr>
        <p:spPr>
          <a:xfrm>
            <a:off x="7638012" y="3342444"/>
            <a:ext cx="3082964" cy="657937"/>
          </a:xfrm>
          <a:prstGeom prst="rect">
            <a:avLst/>
          </a:prstGeom>
          <a:noFill/>
        </p:spPr>
        <p:txBody>
          <a:bodyPr wrap="square" lIns="0" rIns="0" rtlCol="0">
            <a:spAutoFit/>
          </a:bodyPr>
          <a:lstStyle/>
          <a:p>
            <a:pPr>
              <a:lnSpc>
                <a:spcPts val="1500"/>
              </a:lnSpc>
            </a:pPr>
            <a:r>
              <a:rPr lang="en-US" sz="1000" dirty="0">
                <a:solidFill>
                  <a:schemeClr val="bg1"/>
                </a:solidFill>
                <a:latin typeface="DM Sans" pitchFamily="2" charset="0"/>
                <a:cs typeface="Segoe UI Light" panose="020B0502040204020203" pitchFamily="34" charset="0"/>
              </a:rPr>
              <a:t>sweet mornings of spring which I enjoy with my whole heart. I am wonderful serenity has taken of spring which I enjoy with.</a:t>
            </a:r>
          </a:p>
        </p:txBody>
      </p:sp>
      <p:sp>
        <p:nvSpPr>
          <p:cNvPr id="19" name="TextBox 18">
            <a:extLst>
              <a:ext uri="{FF2B5EF4-FFF2-40B4-BE49-F238E27FC236}">
                <a16:creationId xmlns:a16="http://schemas.microsoft.com/office/drawing/2014/main" id="{5D19E4A3-6CC8-39A9-2DFA-89DE407466BE}"/>
              </a:ext>
            </a:extLst>
          </p:cNvPr>
          <p:cNvSpPr txBox="1"/>
          <p:nvPr/>
        </p:nvSpPr>
        <p:spPr>
          <a:xfrm>
            <a:off x="7638012" y="4507553"/>
            <a:ext cx="3588617" cy="283154"/>
          </a:xfrm>
          <a:prstGeom prst="rect">
            <a:avLst/>
          </a:prstGeom>
          <a:noFill/>
        </p:spPr>
        <p:txBody>
          <a:bodyPr wrap="square" lIns="0" rIns="0" rtlCol="0">
            <a:spAutoFit/>
          </a:bodyPr>
          <a:lstStyle/>
          <a:p>
            <a:pPr>
              <a:lnSpc>
                <a:spcPct val="70000"/>
              </a:lnSpc>
            </a:pPr>
            <a:r>
              <a:rPr lang="en-US" sz="1600" dirty="0">
                <a:solidFill>
                  <a:schemeClr val="bg1"/>
                </a:solidFill>
                <a:latin typeface="Poppins" panose="00000500000000000000" pitchFamily="2" charset="0"/>
                <a:cs typeface="Poppins" panose="00000500000000000000" pitchFamily="2" charset="0"/>
              </a:rPr>
              <a:t>Top Quality</a:t>
            </a:r>
          </a:p>
        </p:txBody>
      </p:sp>
      <p:sp>
        <p:nvSpPr>
          <p:cNvPr id="20" name="TextBox 19">
            <a:extLst>
              <a:ext uri="{FF2B5EF4-FFF2-40B4-BE49-F238E27FC236}">
                <a16:creationId xmlns:a16="http://schemas.microsoft.com/office/drawing/2014/main" id="{C6ACF6DD-480E-5876-94FF-10C0C55CBCBE}"/>
              </a:ext>
            </a:extLst>
          </p:cNvPr>
          <p:cNvSpPr txBox="1"/>
          <p:nvPr/>
        </p:nvSpPr>
        <p:spPr>
          <a:xfrm>
            <a:off x="7638012" y="4750696"/>
            <a:ext cx="3588617" cy="461665"/>
          </a:xfrm>
          <a:prstGeom prst="rect">
            <a:avLst/>
          </a:prstGeom>
          <a:noFill/>
        </p:spPr>
        <p:txBody>
          <a:bodyPr wrap="square" lIns="0" rIns="0" rtlCol="0">
            <a:spAutoFit/>
          </a:bodyPr>
          <a:lstStyle/>
          <a:p>
            <a:pPr>
              <a:lnSpc>
                <a:spcPts val="1500"/>
              </a:lnSpc>
            </a:pPr>
            <a:r>
              <a:rPr lang="en-US" sz="1000" dirty="0">
                <a:solidFill>
                  <a:schemeClr val="bg1"/>
                </a:solidFill>
                <a:latin typeface="DM Sans" pitchFamily="2" charset="0"/>
              </a:rPr>
              <a:t>There are many variations of passages available</a:t>
            </a:r>
          </a:p>
          <a:p>
            <a:pPr>
              <a:lnSpc>
                <a:spcPts val="1500"/>
              </a:lnSpc>
            </a:pPr>
            <a:r>
              <a:rPr lang="en-US" sz="1000" dirty="0">
                <a:solidFill>
                  <a:schemeClr val="bg1"/>
                </a:solidFill>
                <a:latin typeface="DM Sans" pitchFamily="2" charset="0"/>
              </a:rPr>
              <a:t> but the majority have.</a:t>
            </a:r>
          </a:p>
        </p:txBody>
      </p:sp>
      <p:sp>
        <p:nvSpPr>
          <p:cNvPr id="30" name="Shape 2627">
            <a:extLst>
              <a:ext uri="{FF2B5EF4-FFF2-40B4-BE49-F238E27FC236}">
                <a16:creationId xmlns:a16="http://schemas.microsoft.com/office/drawing/2014/main" id="{49A4F908-CD4D-4775-B9D4-E9D3EB89FAEC}"/>
              </a:ext>
            </a:extLst>
          </p:cNvPr>
          <p:cNvSpPr/>
          <p:nvPr/>
        </p:nvSpPr>
        <p:spPr>
          <a:xfrm>
            <a:off x="6811300" y="2055853"/>
            <a:ext cx="352918" cy="352891"/>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chemeClr val="tx1">
              <a:lumMod val="75000"/>
              <a:lumOff val="25000"/>
            </a:schemeClr>
          </a:solidFill>
          <a:ln w="12700">
            <a:miter lim="400000"/>
          </a:ln>
        </p:spPr>
        <p:txBody>
          <a:bodyPr lIns="19049" tIns="19049" rIns="19049" bIns="19049" anchor="ctr"/>
          <a:lstStyle/>
          <a:p>
            <a:pPr marL="0" marR="0" lvl="0" indent="0" algn="ctr" defTabSz="228580" rtl="0" eaLnBrk="1" fontAlgn="auto" latinLnBrk="0" hangingPunct="0">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62"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a:ea typeface="Arial"/>
              <a:cs typeface="Arial"/>
              <a:sym typeface="Gill Sans"/>
            </a:endParaRPr>
          </a:p>
        </p:txBody>
      </p:sp>
      <p:sp>
        <p:nvSpPr>
          <p:cNvPr id="31" name="Shape 2390">
            <a:extLst>
              <a:ext uri="{FF2B5EF4-FFF2-40B4-BE49-F238E27FC236}">
                <a16:creationId xmlns:a16="http://schemas.microsoft.com/office/drawing/2014/main" id="{2A2E7954-6D72-40CC-F6F1-F3FD598EDD4A}"/>
              </a:ext>
            </a:extLst>
          </p:cNvPr>
          <p:cNvSpPr/>
          <p:nvPr/>
        </p:nvSpPr>
        <p:spPr>
          <a:xfrm>
            <a:off x="6811300" y="4682093"/>
            <a:ext cx="352918" cy="352891"/>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lumMod val="75000"/>
              <a:lumOff val="25000"/>
            </a:schemeClr>
          </a:solidFill>
          <a:ln w="12700">
            <a:miter lim="400000"/>
          </a:ln>
        </p:spPr>
        <p:txBody>
          <a:bodyPr lIns="19049" tIns="19049" rIns="19049" bIns="19049" anchor="ctr"/>
          <a:lstStyle/>
          <a:p>
            <a:pPr marL="0" marR="0" lvl="0" indent="0" algn="ctr" defTabSz="228580" rtl="0" eaLnBrk="1" fontAlgn="auto" latinLnBrk="0" hangingPunct="0">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62"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a:ea typeface="Arial"/>
              <a:cs typeface="Arial"/>
              <a:sym typeface="Gill Sans"/>
            </a:endParaRPr>
          </a:p>
        </p:txBody>
      </p:sp>
      <p:sp>
        <p:nvSpPr>
          <p:cNvPr id="32" name="Shape 2630">
            <a:extLst>
              <a:ext uri="{FF2B5EF4-FFF2-40B4-BE49-F238E27FC236}">
                <a16:creationId xmlns:a16="http://schemas.microsoft.com/office/drawing/2014/main" id="{6487704B-6946-246E-39F1-3399D43B2DB1}"/>
              </a:ext>
            </a:extLst>
          </p:cNvPr>
          <p:cNvSpPr/>
          <p:nvPr/>
        </p:nvSpPr>
        <p:spPr>
          <a:xfrm>
            <a:off x="6811410" y="3343565"/>
            <a:ext cx="352698" cy="352907"/>
          </a:xfrm>
          <a:custGeom>
            <a:avLst/>
            <a:gdLst/>
            <a:ahLst/>
            <a:cxnLst>
              <a:cxn ang="0">
                <a:pos x="wd2" y="hd2"/>
              </a:cxn>
              <a:cxn ang="5400000">
                <a:pos x="wd2" y="hd2"/>
              </a:cxn>
              <a:cxn ang="10800000">
                <a:pos x="wd2" y="hd2"/>
              </a:cxn>
              <a:cxn ang="16200000">
                <a:pos x="wd2" y="hd2"/>
              </a:cxn>
            </a:cxnLst>
            <a:rect l="0" t="0" r="r" b="b"/>
            <a:pathLst>
              <a:path w="21086" h="21600" extrusionOk="0">
                <a:moveTo>
                  <a:pt x="11502" y="10309"/>
                </a:moveTo>
                <a:cubicBezTo>
                  <a:pt x="11767" y="10309"/>
                  <a:pt x="11981" y="10090"/>
                  <a:pt x="11981" y="9818"/>
                </a:cubicBezTo>
                <a:cubicBezTo>
                  <a:pt x="11981" y="9547"/>
                  <a:pt x="11767" y="9327"/>
                  <a:pt x="11502" y="9327"/>
                </a:cubicBezTo>
                <a:cubicBezTo>
                  <a:pt x="11237" y="9327"/>
                  <a:pt x="11022" y="9547"/>
                  <a:pt x="11022" y="9818"/>
                </a:cubicBezTo>
                <a:cubicBezTo>
                  <a:pt x="11022" y="10090"/>
                  <a:pt x="11237" y="10309"/>
                  <a:pt x="11502" y="10309"/>
                </a:cubicBezTo>
                <a:moveTo>
                  <a:pt x="15818" y="4909"/>
                </a:moveTo>
                <a:cubicBezTo>
                  <a:pt x="16083" y="4909"/>
                  <a:pt x="16297" y="5129"/>
                  <a:pt x="16297" y="5400"/>
                </a:cubicBezTo>
                <a:cubicBezTo>
                  <a:pt x="16297" y="5672"/>
                  <a:pt x="16083" y="5891"/>
                  <a:pt x="15818" y="5891"/>
                </a:cubicBezTo>
                <a:cubicBezTo>
                  <a:pt x="15553" y="5891"/>
                  <a:pt x="15338" y="5672"/>
                  <a:pt x="15338" y="5400"/>
                </a:cubicBezTo>
                <a:cubicBezTo>
                  <a:pt x="15338" y="5129"/>
                  <a:pt x="15553" y="4909"/>
                  <a:pt x="15818" y="4909"/>
                </a:cubicBezTo>
                <a:moveTo>
                  <a:pt x="15818" y="6873"/>
                </a:moveTo>
                <a:cubicBezTo>
                  <a:pt x="16612" y="6873"/>
                  <a:pt x="17256" y="6213"/>
                  <a:pt x="17256" y="5400"/>
                </a:cubicBezTo>
                <a:cubicBezTo>
                  <a:pt x="17256" y="4587"/>
                  <a:pt x="16612" y="3928"/>
                  <a:pt x="15818" y="3928"/>
                </a:cubicBezTo>
                <a:cubicBezTo>
                  <a:pt x="15023" y="3928"/>
                  <a:pt x="14379" y="4587"/>
                  <a:pt x="14379" y="5400"/>
                </a:cubicBezTo>
                <a:cubicBezTo>
                  <a:pt x="14379" y="6213"/>
                  <a:pt x="15023" y="6873"/>
                  <a:pt x="15818" y="6873"/>
                </a:cubicBezTo>
                <a:moveTo>
                  <a:pt x="12941" y="11782"/>
                </a:moveTo>
                <a:cubicBezTo>
                  <a:pt x="13206" y="11782"/>
                  <a:pt x="13420" y="11562"/>
                  <a:pt x="13420" y="11291"/>
                </a:cubicBezTo>
                <a:cubicBezTo>
                  <a:pt x="13420" y="11020"/>
                  <a:pt x="13206" y="10800"/>
                  <a:pt x="12941" y="10800"/>
                </a:cubicBezTo>
                <a:cubicBezTo>
                  <a:pt x="12675" y="10800"/>
                  <a:pt x="12461" y="11020"/>
                  <a:pt x="12461" y="11291"/>
                </a:cubicBezTo>
                <a:cubicBezTo>
                  <a:pt x="12461" y="11562"/>
                  <a:pt x="12675" y="11782"/>
                  <a:pt x="12941" y="11782"/>
                </a:cubicBezTo>
                <a:moveTo>
                  <a:pt x="10063" y="7855"/>
                </a:moveTo>
                <a:cubicBezTo>
                  <a:pt x="9798" y="7855"/>
                  <a:pt x="9584" y="8074"/>
                  <a:pt x="9584" y="8346"/>
                </a:cubicBezTo>
                <a:cubicBezTo>
                  <a:pt x="9584" y="8617"/>
                  <a:pt x="9798" y="8836"/>
                  <a:pt x="10063" y="8836"/>
                </a:cubicBezTo>
                <a:cubicBezTo>
                  <a:pt x="10328" y="8836"/>
                  <a:pt x="10543" y="8617"/>
                  <a:pt x="10543" y="8346"/>
                </a:cubicBezTo>
                <a:cubicBezTo>
                  <a:pt x="10543" y="8074"/>
                  <a:pt x="10328" y="7855"/>
                  <a:pt x="10063" y="7855"/>
                </a:cubicBezTo>
                <a:moveTo>
                  <a:pt x="1718" y="19842"/>
                </a:moveTo>
                <a:lnTo>
                  <a:pt x="3451" y="15392"/>
                </a:lnTo>
                <a:cubicBezTo>
                  <a:pt x="3684" y="15834"/>
                  <a:pt x="3973" y="16253"/>
                  <a:pt x="4312" y="16642"/>
                </a:cubicBezTo>
                <a:cubicBezTo>
                  <a:pt x="4824" y="17230"/>
                  <a:pt x="5418" y="17711"/>
                  <a:pt x="6061" y="18068"/>
                </a:cubicBezTo>
                <a:cubicBezTo>
                  <a:pt x="6061" y="18068"/>
                  <a:pt x="1718" y="19842"/>
                  <a:pt x="1718" y="19842"/>
                </a:cubicBezTo>
                <a:close/>
                <a:moveTo>
                  <a:pt x="3717" y="12060"/>
                </a:moveTo>
                <a:lnTo>
                  <a:pt x="0" y="21600"/>
                </a:lnTo>
                <a:lnTo>
                  <a:pt x="9319" y="17795"/>
                </a:lnTo>
                <a:cubicBezTo>
                  <a:pt x="9153" y="17815"/>
                  <a:pt x="8987" y="17824"/>
                  <a:pt x="8822" y="17824"/>
                </a:cubicBezTo>
                <a:cubicBezTo>
                  <a:pt x="5971" y="17824"/>
                  <a:pt x="3389" y="15002"/>
                  <a:pt x="3717" y="12060"/>
                </a:cubicBezTo>
                <a:moveTo>
                  <a:pt x="16115" y="10657"/>
                </a:moveTo>
                <a:cubicBezTo>
                  <a:pt x="15925" y="10851"/>
                  <a:pt x="15627" y="11171"/>
                  <a:pt x="15280" y="11542"/>
                </a:cubicBezTo>
                <a:cubicBezTo>
                  <a:pt x="14662" y="12204"/>
                  <a:pt x="13712" y="13221"/>
                  <a:pt x="13147" y="13753"/>
                </a:cubicBezTo>
                <a:lnTo>
                  <a:pt x="7665" y="8141"/>
                </a:lnTo>
                <a:cubicBezTo>
                  <a:pt x="8185" y="7563"/>
                  <a:pt x="9179" y="6590"/>
                  <a:pt x="9825" y="5958"/>
                </a:cubicBezTo>
                <a:cubicBezTo>
                  <a:pt x="10188" y="5603"/>
                  <a:pt x="10500" y="5298"/>
                  <a:pt x="10690" y="5103"/>
                </a:cubicBezTo>
                <a:cubicBezTo>
                  <a:pt x="13284" y="2447"/>
                  <a:pt x="18271" y="993"/>
                  <a:pt x="20136" y="982"/>
                </a:cubicBezTo>
                <a:cubicBezTo>
                  <a:pt x="20132" y="2572"/>
                  <a:pt x="18824" y="7884"/>
                  <a:pt x="16115" y="10657"/>
                </a:cubicBezTo>
                <a:moveTo>
                  <a:pt x="12477" y="14563"/>
                </a:moveTo>
                <a:cubicBezTo>
                  <a:pt x="12127" y="15873"/>
                  <a:pt x="11665" y="17072"/>
                  <a:pt x="11154" y="18035"/>
                </a:cubicBezTo>
                <a:cubicBezTo>
                  <a:pt x="10943" y="17454"/>
                  <a:pt x="10642" y="16798"/>
                  <a:pt x="10214" y="16110"/>
                </a:cubicBezTo>
                <a:cubicBezTo>
                  <a:pt x="10035" y="15823"/>
                  <a:pt x="9728" y="15656"/>
                  <a:pt x="9405" y="15656"/>
                </a:cubicBezTo>
                <a:cubicBezTo>
                  <a:pt x="9329" y="15656"/>
                  <a:pt x="9252" y="15665"/>
                  <a:pt x="9176" y="15684"/>
                </a:cubicBezTo>
                <a:cubicBezTo>
                  <a:pt x="8990" y="15731"/>
                  <a:pt x="8799" y="15755"/>
                  <a:pt x="8610" y="15755"/>
                </a:cubicBezTo>
                <a:cubicBezTo>
                  <a:pt x="7905" y="15755"/>
                  <a:pt x="7217" y="15432"/>
                  <a:pt x="6621" y="14822"/>
                </a:cubicBezTo>
                <a:cubicBezTo>
                  <a:pt x="5861" y="14044"/>
                  <a:pt x="5561" y="13114"/>
                  <a:pt x="5779" y="12206"/>
                </a:cubicBezTo>
                <a:cubicBezTo>
                  <a:pt x="5877" y="11797"/>
                  <a:pt x="5709" y="11370"/>
                  <a:pt x="5363" y="11144"/>
                </a:cubicBezTo>
                <a:cubicBezTo>
                  <a:pt x="4690" y="10706"/>
                  <a:pt x="4050" y="10398"/>
                  <a:pt x="3482" y="10183"/>
                </a:cubicBezTo>
                <a:cubicBezTo>
                  <a:pt x="4423" y="9658"/>
                  <a:pt x="5594" y="9186"/>
                  <a:pt x="6874" y="8827"/>
                </a:cubicBezTo>
                <a:cubicBezTo>
                  <a:pt x="6900" y="8820"/>
                  <a:pt x="6921" y="8803"/>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9"/>
                </a:cubicBezTo>
                <a:cubicBezTo>
                  <a:pt x="9345" y="5092"/>
                  <a:pt x="7134" y="7175"/>
                  <a:pt x="6621" y="7880"/>
                </a:cubicBezTo>
                <a:cubicBezTo>
                  <a:pt x="4961" y="8346"/>
                  <a:pt x="2544" y="9277"/>
                  <a:pt x="1196" y="10657"/>
                </a:cubicBezTo>
                <a:cubicBezTo>
                  <a:pt x="1196" y="10657"/>
                  <a:pt x="2841" y="10663"/>
                  <a:pt x="4848" y="11972"/>
                </a:cubicBezTo>
                <a:cubicBezTo>
                  <a:pt x="4556" y="13190"/>
                  <a:pt x="4926" y="14475"/>
                  <a:pt x="5943" y="15516"/>
                </a:cubicBezTo>
                <a:cubicBezTo>
                  <a:pt x="6735" y="16327"/>
                  <a:pt x="7672" y="16737"/>
                  <a:pt x="8610" y="16737"/>
                </a:cubicBezTo>
                <a:cubicBezTo>
                  <a:pt x="8876" y="16737"/>
                  <a:pt x="9142" y="16704"/>
                  <a:pt x="9405" y="16637"/>
                </a:cubicBezTo>
                <a:cubicBezTo>
                  <a:pt x="10683" y="18692"/>
                  <a:pt x="10690" y="20376"/>
                  <a:pt x="10690" y="20376"/>
                </a:cubicBezTo>
                <a:cubicBezTo>
                  <a:pt x="12038" y="18996"/>
                  <a:pt x="12948" y="16521"/>
                  <a:pt x="13402" y="14822"/>
                </a:cubicBezTo>
                <a:cubicBezTo>
                  <a:pt x="14091" y="14297"/>
                  <a:pt x="16126" y="12034"/>
                  <a:pt x="16793" y="11351"/>
                </a:cubicBezTo>
                <a:cubicBezTo>
                  <a:pt x="20164" y="7900"/>
                  <a:pt x="21600" y="861"/>
                  <a:pt x="20922" y="167"/>
                </a:cubicBezTo>
              </a:path>
            </a:pathLst>
          </a:custGeom>
          <a:solidFill>
            <a:schemeClr val="tx1">
              <a:lumMod val="75000"/>
              <a:lumOff val="25000"/>
            </a:schemeClr>
          </a:solidFill>
          <a:ln w="12700">
            <a:miter lim="400000"/>
          </a:ln>
        </p:spPr>
        <p:txBody>
          <a:bodyPr lIns="19049" tIns="19049" rIns="19049" bIns="19049" anchor="ctr"/>
          <a:lstStyle/>
          <a:p>
            <a:pPr marL="0" marR="0" lvl="0" indent="0" algn="ctr" defTabSz="228580" rtl="0" eaLnBrk="1" fontAlgn="auto" latinLnBrk="0" hangingPunct="0">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62"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a:ea typeface="Arial"/>
              <a:cs typeface="Arial"/>
              <a:sym typeface="Gill Sans"/>
            </a:endParaRPr>
          </a:p>
        </p:txBody>
      </p:sp>
      <p:sp>
        <p:nvSpPr>
          <p:cNvPr id="33" name="TextBox 32">
            <a:extLst>
              <a:ext uri="{FF2B5EF4-FFF2-40B4-BE49-F238E27FC236}">
                <a16:creationId xmlns:a16="http://schemas.microsoft.com/office/drawing/2014/main" id="{2E076DFE-7079-DB06-F872-DBD84A9E3214}"/>
              </a:ext>
            </a:extLst>
          </p:cNvPr>
          <p:cNvSpPr txBox="1"/>
          <p:nvPr/>
        </p:nvSpPr>
        <p:spPr>
          <a:xfrm>
            <a:off x="1572992" y="2255891"/>
            <a:ext cx="2160807" cy="246221"/>
          </a:xfrm>
          <a:prstGeom prst="rect">
            <a:avLst/>
          </a:prstGeom>
          <a:noFill/>
        </p:spPr>
        <p:txBody>
          <a:bodyPr wrap="square" lIns="0" tIns="0" rIns="0" bIns="0" rtlCol="0">
            <a:spAutoFit/>
          </a:bodyPr>
          <a:lstStyle/>
          <a:p>
            <a:r>
              <a:rPr lang="en-US" sz="1600" cap="all" spc="400" dirty="0" err="1">
                <a:solidFill>
                  <a:schemeClr val="bg1"/>
                </a:solidFill>
                <a:latin typeface="Poppins Medium" panose="00000600000000000000" pitchFamily="2" charset="0"/>
                <a:cs typeface="Poppins Medium" panose="00000600000000000000" pitchFamily="2" charset="0"/>
              </a:rPr>
              <a:t>Mnml</a:t>
            </a:r>
            <a:r>
              <a:rPr lang="en-US" sz="1600" cap="all" spc="400" dirty="0">
                <a:solidFill>
                  <a:schemeClr val="bg1"/>
                </a:solidFill>
                <a:latin typeface="Poppins Medium" panose="00000600000000000000" pitchFamily="2" charset="0"/>
                <a:cs typeface="Poppins Medium" panose="00000600000000000000" pitchFamily="2" charset="0"/>
              </a:rPr>
              <a:t>_</a:t>
            </a:r>
          </a:p>
        </p:txBody>
      </p:sp>
      <p:cxnSp>
        <p:nvCxnSpPr>
          <p:cNvPr id="34" name="Straight Connector 33">
            <a:extLst>
              <a:ext uri="{FF2B5EF4-FFF2-40B4-BE49-F238E27FC236}">
                <a16:creationId xmlns:a16="http://schemas.microsoft.com/office/drawing/2014/main" id="{5D51A955-92C9-A7BE-9EBE-DAC3EE2BD24B}"/>
              </a:ext>
            </a:extLst>
          </p:cNvPr>
          <p:cNvCxnSpPr>
            <a:cxnSpLocks/>
          </p:cNvCxnSpPr>
          <p:nvPr/>
        </p:nvCxnSpPr>
        <p:spPr>
          <a:xfrm>
            <a:off x="0" y="2941581"/>
            <a:ext cx="951593"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9C2C24FE-57AE-59E8-2A53-346931C962DA}"/>
              </a:ext>
            </a:extLst>
          </p:cNvPr>
          <p:cNvSpPr txBox="1"/>
          <p:nvPr/>
        </p:nvSpPr>
        <p:spPr>
          <a:xfrm>
            <a:off x="1465942" y="2684817"/>
            <a:ext cx="3791858" cy="1025922"/>
          </a:xfrm>
          <a:prstGeom prst="rect">
            <a:avLst/>
          </a:prstGeom>
          <a:noFill/>
        </p:spPr>
        <p:txBody>
          <a:bodyPr wrap="square" numCol="1" spcCol="0" rtlCol="0" anchor="ctr">
            <a:spAutoFit/>
          </a:bodyPr>
          <a:lstStyle/>
          <a:p>
            <a:pPr>
              <a:lnSpc>
                <a:spcPts val="3600"/>
              </a:lnSpc>
            </a:pPr>
            <a:r>
              <a:rPr lang="en-US" sz="3500" kern="0" dirty="0">
                <a:solidFill>
                  <a:schemeClr val="bg1"/>
                </a:solidFill>
                <a:latin typeface="Poppins SemiBold" panose="00000700000000000000" pitchFamily="2" charset="0"/>
                <a:ea typeface="Montserrat Hairline" charset="0"/>
                <a:cs typeface="Poppins SemiBold" panose="00000700000000000000" pitchFamily="2" charset="0"/>
              </a:rPr>
              <a:t>Our</a:t>
            </a:r>
          </a:p>
          <a:p>
            <a:pPr>
              <a:lnSpc>
                <a:spcPts val="3600"/>
              </a:lnSpc>
            </a:pPr>
            <a:r>
              <a:rPr lang="en-US" sz="3500" kern="0" dirty="0">
                <a:solidFill>
                  <a:schemeClr val="bg1"/>
                </a:solidFill>
                <a:latin typeface="Poppins SemiBold" panose="00000700000000000000" pitchFamily="2" charset="0"/>
                <a:ea typeface="Montserrat Hairline" charset="0"/>
                <a:cs typeface="Poppins SemiBold" panose="00000700000000000000" pitchFamily="2" charset="0"/>
              </a:rPr>
              <a:t>Company</a:t>
            </a:r>
          </a:p>
        </p:txBody>
      </p:sp>
      <p:sp>
        <p:nvSpPr>
          <p:cNvPr id="36" name="Rectangle 35">
            <a:extLst>
              <a:ext uri="{FF2B5EF4-FFF2-40B4-BE49-F238E27FC236}">
                <a16:creationId xmlns:a16="http://schemas.microsoft.com/office/drawing/2014/main" id="{25C30BF3-2ED5-1AA9-91FF-1465306EFC80}"/>
              </a:ext>
            </a:extLst>
          </p:cNvPr>
          <p:cNvSpPr/>
          <p:nvPr/>
        </p:nvSpPr>
        <p:spPr>
          <a:xfrm>
            <a:off x="1465943" y="3836899"/>
            <a:ext cx="3512457" cy="850297"/>
          </a:xfrm>
          <a:prstGeom prst="rect">
            <a:avLst/>
          </a:prstGeom>
        </p:spPr>
        <p:txBody>
          <a:bodyPr wrap="square">
            <a:spAutoFit/>
          </a:bodyPr>
          <a:lstStyle/>
          <a:p>
            <a:pPr>
              <a:lnSpc>
                <a:spcPts val="1500"/>
              </a:lnSpc>
            </a:pPr>
            <a:r>
              <a:rPr lang="en-US" sz="1000" b="1" dirty="0">
                <a:solidFill>
                  <a:schemeClr val="bg1"/>
                </a:solidFill>
                <a:latin typeface="DM Sans" pitchFamily="2" charset="0"/>
                <a:cs typeface="Segoe UI" panose="020B0502040204020203" pitchFamily="34" charset="0"/>
              </a:rPr>
              <a:t>A wonderful serenity </a:t>
            </a:r>
            <a:r>
              <a:rPr lang="en-US" sz="1000" dirty="0">
                <a:solidFill>
                  <a:schemeClr val="bg1"/>
                </a:solidFill>
                <a:latin typeface="DM Sans" pitchFamily="2" charset="0"/>
                <a:cs typeface="Segoe UI Light" panose="020B0502040204020203" pitchFamily="34" charset="0"/>
              </a:rPr>
              <a:t>has taken possession my entire soul, like these sweet mornings of spring which I enjoy with my whole heart. I am wonderful serenity has taken of spring which I enjoy with.</a:t>
            </a:r>
          </a:p>
        </p:txBody>
      </p:sp>
    </p:spTree>
    <p:extLst>
      <p:ext uri="{BB962C8B-B14F-4D97-AF65-F5344CB8AC3E}">
        <p14:creationId xmlns:p14="http://schemas.microsoft.com/office/powerpoint/2010/main" val="36214751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064FEB91-0871-4DF4-ECBB-FD9E327F71BE}"/>
              </a:ext>
            </a:extLst>
          </p:cNvPr>
          <p:cNvSpPr/>
          <p:nvPr/>
        </p:nvSpPr>
        <p:spPr>
          <a:xfrm>
            <a:off x="5854700" y="0"/>
            <a:ext cx="6337300" cy="6857997"/>
          </a:xfrm>
          <a:prstGeom prst="rect">
            <a:avLst/>
          </a:prstGeom>
          <a:solidFill>
            <a:schemeClr val="bg1">
              <a:lumMod val="95000"/>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CE5E5D3-49C7-2C5C-C820-8B5DC2A3B153}"/>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5" name="Straight Connector 4">
            <a:extLst>
              <a:ext uri="{FF2B5EF4-FFF2-40B4-BE49-F238E27FC236}">
                <a16:creationId xmlns:a16="http://schemas.microsoft.com/office/drawing/2014/main" id="{2C15CA05-7C93-058F-904C-11413F8006D7}"/>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211AA92D-86E4-D4D3-E722-CA86194510A8}"/>
              </a:ext>
            </a:extLst>
          </p:cNvPr>
          <p:cNvSpPr txBox="1"/>
          <p:nvPr/>
        </p:nvSpPr>
        <p:spPr>
          <a:xfrm>
            <a:off x="1465942" y="1350784"/>
            <a:ext cx="3772808"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Our Company Details</a:t>
            </a:r>
          </a:p>
        </p:txBody>
      </p:sp>
      <p:sp>
        <p:nvSpPr>
          <p:cNvPr id="17" name="Oval 16">
            <a:extLst>
              <a:ext uri="{FF2B5EF4-FFF2-40B4-BE49-F238E27FC236}">
                <a16:creationId xmlns:a16="http://schemas.microsoft.com/office/drawing/2014/main" id="{7B9631FB-AE56-0DE2-F9C5-9CAE56396AA9}"/>
              </a:ext>
            </a:extLst>
          </p:cNvPr>
          <p:cNvSpPr/>
          <p:nvPr/>
        </p:nvSpPr>
        <p:spPr>
          <a:xfrm>
            <a:off x="1576905" y="5229104"/>
            <a:ext cx="630537" cy="630537"/>
          </a:xfrm>
          <a:prstGeom prst="ellipse">
            <a:avLst/>
          </a:prstGeom>
          <a:solidFill>
            <a:schemeClr val="bg1">
              <a:lumMod val="85000"/>
              <a:alpha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DROA NURAS">
            <a:extLst>
              <a:ext uri="{FF2B5EF4-FFF2-40B4-BE49-F238E27FC236}">
                <a16:creationId xmlns:a16="http://schemas.microsoft.com/office/drawing/2014/main" id="{592B5028-697A-A73B-4D81-B41514A095D5}"/>
              </a:ext>
            </a:extLst>
          </p:cNvPr>
          <p:cNvSpPr txBox="1"/>
          <p:nvPr/>
        </p:nvSpPr>
        <p:spPr>
          <a:xfrm>
            <a:off x="2380861" y="5381925"/>
            <a:ext cx="1381966" cy="32932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lnSpc>
                <a:spcPct val="120000"/>
              </a:lnSpc>
              <a:defRPr sz="3000">
                <a:solidFill>
                  <a:srgbClr val="FFFFFF"/>
                </a:solidFill>
                <a:latin typeface="+mn-lt"/>
                <a:ea typeface="+mn-ea"/>
                <a:cs typeface="+mn-cs"/>
                <a:sym typeface="Proxima Nova"/>
              </a:defRPr>
            </a:lvl1pPr>
          </a:lstStyle>
          <a:p>
            <a:r>
              <a:rPr lang="en-US" sz="1300" spc="200" dirty="0">
                <a:solidFill>
                  <a:schemeClr val="tx1">
                    <a:lumMod val="85000"/>
                    <a:lumOff val="15000"/>
                  </a:schemeClr>
                </a:solidFill>
                <a:latin typeface="Poppins Medium" panose="00000600000000000000" pitchFamily="2" charset="0"/>
                <a:cs typeface="Poppins Medium" panose="00000600000000000000" pitchFamily="2" charset="0"/>
              </a:rPr>
              <a:t>Minimal_</a:t>
            </a:r>
            <a:endParaRPr sz="1300" spc="200" dirty="0">
              <a:solidFill>
                <a:schemeClr val="tx1">
                  <a:lumMod val="85000"/>
                  <a:lumOff val="15000"/>
                </a:schemeClr>
              </a:solidFill>
              <a:latin typeface="Poppins Medium" panose="00000600000000000000" pitchFamily="2" charset="0"/>
              <a:cs typeface="Poppins Medium" panose="00000600000000000000" pitchFamily="2" charset="0"/>
            </a:endParaRPr>
          </a:p>
        </p:txBody>
      </p:sp>
      <p:sp>
        <p:nvSpPr>
          <p:cNvPr id="20" name="TextBox 19">
            <a:extLst>
              <a:ext uri="{FF2B5EF4-FFF2-40B4-BE49-F238E27FC236}">
                <a16:creationId xmlns:a16="http://schemas.microsoft.com/office/drawing/2014/main" id="{5493C710-CE12-A713-1AA7-8D386D389AE1}"/>
              </a:ext>
            </a:extLst>
          </p:cNvPr>
          <p:cNvSpPr txBox="1"/>
          <p:nvPr/>
        </p:nvSpPr>
        <p:spPr>
          <a:xfrm>
            <a:off x="1481794" y="2981606"/>
            <a:ext cx="2120865" cy="646331"/>
          </a:xfrm>
          <a:prstGeom prst="rect">
            <a:avLst/>
          </a:prstGeom>
          <a:noFill/>
        </p:spPr>
        <p:txBody>
          <a:bodyPr wrap="square" rtlCol="0">
            <a:spAutoFit/>
          </a:bodyPr>
          <a:lstStyle/>
          <a:p>
            <a:r>
              <a:rPr lang="en-US" dirty="0">
                <a:solidFill>
                  <a:schemeClr val="tx1">
                    <a:lumMod val="85000"/>
                    <a:lumOff val="15000"/>
                  </a:schemeClr>
                </a:solidFill>
                <a:latin typeface="Poppins SemiBold" panose="00000700000000000000" pitchFamily="2" charset="0"/>
                <a:cs typeface="Poppins SemiBold" panose="00000700000000000000" pitchFamily="2" charset="0"/>
              </a:rPr>
              <a:t>Write Your </a:t>
            </a:r>
          </a:p>
          <a:p>
            <a:r>
              <a:rPr lang="en-US" dirty="0">
                <a:solidFill>
                  <a:schemeClr val="tx1">
                    <a:lumMod val="85000"/>
                    <a:lumOff val="15000"/>
                  </a:schemeClr>
                </a:solidFill>
                <a:latin typeface="Poppins SemiBold" panose="00000700000000000000" pitchFamily="2" charset="0"/>
                <a:cs typeface="Poppins SemiBold" panose="00000700000000000000" pitchFamily="2" charset="0"/>
              </a:rPr>
              <a:t>Subtitle Here</a:t>
            </a:r>
          </a:p>
        </p:txBody>
      </p:sp>
      <p:sp>
        <p:nvSpPr>
          <p:cNvPr id="22" name="TextBox 21">
            <a:extLst>
              <a:ext uri="{FF2B5EF4-FFF2-40B4-BE49-F238E27FC236}">
                <a16:creationId xmlns:a16="http://schemas.microsoft.com/office/drawing/2014/main" id="{41C0D92E-BD54-7954-BDD2-31DF64274792}"/>
              </a:ext>
            </a:extLst>
          </p:cNvPr>
          <p:cNvSpPr txBox="1"/>
          <p:nvPr/>
        </p:nvSpPr>
        <p:spPr>
          <a:xfrm>
            <a:off x="1481794" y="3791451"/>
            <a:ext cx="3397728" cy="1170898"/>
          </a:xfrm>
          <a:prstGeom prst="rect">
            <a:avLst/>
          </a:prstGeom>
          <a:noFill/>
        </p:spPr>
        <p:txBody>
          <a:bodyPr wrap="square" rtlCol="0">
            <a:spAutoFit/>
          </a:bodyPr>
          <a:lstStyle/>
          <a:p>
            <a:pPr>
              <a:lnSpc>
                <a:spcPts val="1500"/>
              </a:lnSpc>
            </a:pPr>
            <a:r>
              <a:rPr lang="en-US" sz="1000" b="1" i="0" dirty="0">
                <a:solidFill>
                  <a:srgbClr val="000000"/>
                </a:solidFill>
                <a:effectLst/>
                <a:latin typeface="DM Sans" pitchFamily="2" charset="0"/>
              </a:rPr>
              <a:t>the sit printing and typesetting </a:t>
            </a:r>
            <a:r>
              <a:rPr lang="en-US" sz="1000" b="0" i="0" dirty="0">
                <a:solidFill>
                  <a:srgbClr val="000000"/>
                </a:solidFill>
                <a:effectLst/>
                <a:latin typeface="DM Sans" pitchFamily="2" charset="0"/>
              </a:rPr>
              <a:t>industry Lorem </a:t>
            </a:r>
          </a:p>
          <a:p>
            <a:pPr>
              <a:lnSpc>
                <a:spcPts val="1500"/>
              </a:lnSpc>
            </a:pPr>
            <a:r>
              <a:rPr lang="en-US" sz="1000" b="0" i="0" dirty="0">
                <a:solidFill>
                  <a:srgbClr val="000000"/>
                </a:solidFill>
                <a:effectLst/>
                <a:latin typeface="DM Sans" pitchFamily="2" charset="0"/>
              </a:rPr>
              <a:t>Ipsum has been the industry's standard dummy text ever since the 1500s, when</a:t>
            </a:r>
          </a:p>
          <a:p>
            <a:pPr>
              <a:lnSpc>
                <a:spcPts val="1000"/>
              </a:lnSpc>
            </a:pPr>
            <a:endParaRPr lang="en-US" sz="1000" dirty="0">
              <a:solidFill>
                <a:srgbClr val="000000"/>
              </a:solidFill>
              <a:latin typeface="DM Sans" pitchFamily="2" charset="0"/>
            </a:endParaRPr>
          </a:p>
          <a:p>
            <a:pPr>
              <a:lnSpc>
                <a:spcPts val="1500"/>
              </a:lnSpc>
            </a:pPr>
            <a:r>
              <a:rPr lang="en-US" sz="1000" i="0" dirty="0">
                <a:solidFill>
                  <a:srgbClr val="000000"/>
                </a:solidFill>
                <a:effectLst/>
                <a:latin typeface="DM Sans" pitchFamily="2" charset="0"/>
              </a:rPr>
              <a:t>Ipsum passages, and more recently with desktop sit. publishing software.</a:t>
            </a:r>
            <a:endParaRPr lang="en-US" sz="1000" dirty="0">
              <a:latin typeface="DM Sans" pitchFamily="2" charset="0"/>
              <a:cs typeface="Poppins" panose="00000500000000000000" pitchFamily="2" charset="0"/>
            </a:endParaRPr>
          </a:p>
        </p:txBody>
      </p:sp>
      <p:sp>
        <p:nvSpPr>
          <p:cNvPr id="25" name="Form">
            <a:extLst>
              <a:ext uri="{FF2B5EF4-FFF2-40B4-BE49-F238E27FC236}">
                <a16:creationId xmlns:a16="http://schemas.microsoft.com/office/drawing/2014/main" id="{3C5696DD-AF80-AEEE-BC11-E680CB1976E4}"/>
              </a:ext>
            </a:extLst>
          </p:cNvPr>
          <p:cNvSpPr/>
          <p:nvPr/>
        </p:nvSpPr>
        <p:spPr>
          <a:xfrm>
            <a:off x="1724565" y="5376765"/>
            <a:ext cx="335216" cy="335214"/>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4838" y="0"/>
                  <a:pt x="0" y="4838"/>
                  <a:pt x="0" y="10807"/>
                </a:cubicBezTo>
                <a:cubicBezTo>
                  <a:pt x="0" y="16777"/>
                  <a:pt x="4838" y="21600"/>
                  <a:pt x="10807" y="21600"/>
                </a:cubicBezTo>
                <a:cubicBezTo>
                  <a:pt x="16777" y="21600"/>
                  <a:pt x="21600" y="16777"/>
                  <a:pt x="21600" y="10807"/>
                </a:cubicBezTo>
                <a:cubicBezTo>
                  <a:pt x="21600" y="4838"/>
                  <a:pt x="16777" y="0"/>
                  <a:pt x="10807" y="0"/>
                </a:cubicBezTo>
                <a:close/>
                <a:moveTo>
                  <a:pt x="10807" y="1184"/>
                </a:moveTo>
                <a:cubicBezTo>
                  <a:pt x="16066" y="1184"/>
                  <a:pt x="20371" y="5489"/>
                  <a:pt x="20371" y="10748"/>
                </a:cubicBezTo>
                <a:cubicBezTo>
                  <a:pt x="20371" y="16054"/>
                  <a:pt x="16113" y="20327"/>
                  <a:pt x="10807" y="20327"/>
                </a:cubicBezTo>
                <a:cubicBezTo>
                  <a:pt x="5549" y="20327"/>
                  <a:pt x="1229" y="16007"/>
                  <a:pt x="1229" y="10748"/>
                </a:cubicBezTo>
                <a:cubicBezTo>
                  <a:pt x="1229" y="5490"/>
                  <a:pt x="5549" y="1184"/>
                  <a:pt x="10807" y="1184"/>
                </a:cubicBezTo>
                <a:close/>
                <a:moveTo>
                  <a:pt x="14849" y="7491"/>
                </a:moveTo>
                <a:cubicBezTo>
                  <a:pt x="14689" y="7491"/>
                  <a:pt x="14523" y="7550"/>
                  <a:pt x="14405" y="7669"/>
                </a:cubicBezTo>
                <a:lnTo>
                  <a:pt x="9431" y="12643"/>
                </a:lnTo>
                <a:lnTo>
                  <a:pt x="7210" y="10408"/>
                </a:lnTo>
                <a:cubicBezTo>
                  <a:pt x="6973" y="10171"/>
                  <a:pt x="6588" y="10171"/>
                  <a:pt x="6351" y="10408"/>
                </a:cubicBezTo>
                <a:cubicBezTo>
                  <a:pt x="6114" y="10645"/>
                  <a:pt x="6114" y="11029"/>
                  <a:pt x="6351" y="11266"/>
                </a:cubicBezTo>
                <a:lnTo>
                  <a:pt x="9001" y="13916"/>
                </a:lnTo>
                <a:cubicBezTo>
                  <a:pt x="9143" y="14058"/>
                  <a:pt x="9288" y="14109"/>
                  <a:pt x="9431" y="14109"/>
                </a:cubicBezTo>
                <a:cubicBezTo>
                  <a:pt x="9573" y="14109"/>
                  <a:pt x="9765" y="14058"/>
                  <a:pt x="9860" y="13916"/>
                </a:cubicBezTo>
                <a:lnTo>
                  <a:pt x="15264" y="8513"/>
                </a:lnTo>
                <a:cubicBezTo>
                  <a:pt x="15500" y="8276"/>
                  <a:pt x="15500" y="7906"/>
                  <a:pt x="15264" y="7669"/>
                </a:cubicBezTo>
                <a:cubicBezTo>
                  <a:pt x="15169" y="7550"/>
                  <a:pt x="15009" y="7491"/>
                  <a:pt x="14849" y="7491"/>
                </a:cubicBezTo>
                <a:close/>
              </a:path>
            </a:pathLst>
          </a:custGeom>
          <a:solidFill>
            <a:srgbClr val="00000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p>
        </p:txBody>
      </p:sp>
      <p:sp>
        <p:nvSpPr>
          <p:cNvPr id="26" name="Oval 25">
            <a:extLst>
              <a:ext uri="{FF2B5EF4-FFF2-40B4-BE49-F238E27FC236}">
                <a16:creationId xmlns:a16="http://schemas.microsoft.com/office/drawing/2014/main" id="{4C2D7595-D9B6-F4B7-3394-B8FF2BDA9048}"/>
              </a:ext>
            </a:extLst>
          </p:cNvPr>
          <p:cNvSpPr/>
          <p:nvPr/>
        </p:nvSpPr>
        <p:spPr>
          <a:xfrm>
            <a:off x="6803721" y="3980072"/>
            <a:ext cx="1424935" cy="1424935"/>
          </a:xfrm>
          <a:prstGeom prst="ellipse">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450D1BDF-4B23-4737-9F78-9FBA5732942E}"/>
              </a:ext>
            </a:extLst>
          </p:cNvPr>
          <p:cNvSpPr/>
          <p:nvPr/>
        </p:nvSpPr>
        <p:spPr>
          <a:xfrm>
            <a:off x="7965116" y="2207200"/>
            <a:ext cx="1896589" cy="1896589"/>
          </a:xfrm>
          <a:prstGeom prst="ellipse">
            <a:avLst/>
          </a:prstGeom>
          <a:solidFill>
            <a:schemeClr val="tx1">
              <a:lumMod val="75000"/>
              <a:lumOff val="2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0645AC48-F683-97F5-0271-BBFF4F79D276}"/>
              </a:ext>
            </a:extLst>
          </p:cNvPr>
          <p:cNvSpPr/>
          <p:nvPr/>
        </p:nvSpPr>
        <p:spPr>
          <a:xfrm>
            <a:off x="9618790" y="3980073"/>
            <a:ext cx="1424935" cy="1424935"/>
          </a:xfrm>
          <a:prstGeom prst="ellipse">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Arc 30">
            <a:extLst>
              <a:ext uri="{FF2B5EF4-FFF2-40B4-BE49-F238E27FC236}">
                <a16:creationId xmlns:a16="http://schemas.microsoft.com/office/drawing/2014/main" id="{88E0609B-BF30-BD50-955D-722BBEDB3308}"/>
              </a:ext>
            </a:extLst>
          </p:cNvPr>
          <p:cNvSpPr/>
          <p:nvPr/>
        </p:nvSpPr>
        <p:spPr>
          <a:xfrm rot="8100000">
            <a:off x="6732474" y="4090676"/>
            <a:ext cx="1567429" cy="1567429"/>
          </a:xfrm>
          <a:prstGeom prst="arc">
            <a:avLst/>
          </a:prstGeom>
          <a:ln w="1524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 name="Arc 31">
            <a:extLst>
              <a:ext uri="{FF2B5EF4-FFF2-40B4-BE49-F238E27FC236}">
                <a16:creationId xmlns:a16="http://schemas.microsoft.com/office/drawing/2014/main" id="{AC7265EC-E740-2836-97D6-8C34AFE4CAB9}"/>
              </a:ext>
            </a:extLst>
          </p:cNvPr>
          <p:cNvSpPr/>
          <p:nvPr/>
        </p:nvSpPr>
        <p:spPr>
          <a:xfrm rot="18900000">
            <a:off x="7740115" y="1887424"/>
            <a:ext cx="2346588" cy="2346588"/>
          </a:xfrm>
          <a:prstGeom prst="arc">
            <a:avLst/>
          </a:prstGeom>
          <a:ln w="15240">
            <a:solidFill>
              <a:schemeClr val="tx1">
                <a:lumMod val="75000"/>
                <a:lumOff val="25000"/>
              </a:schemeClr>
            </a:solidFill>
            <a:head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 name="TextBox 37">
            <a:extLst>
              <a:ext uri="{FF2B5EF4-FFF2-40B4-BE49-F238E27FC236}">
                <a16:creationId xmlns:a16="http://schemas.microsoft.com/office/drawing/2014/main" id="{3FED347C-4A72-F2AF-DB5B-C84B9AD7B556}"/>
              </a:ext>
            </a:extLst>
          </p:cNvPr>
          <p:cNvSpPr txBox="1"/>
          <p:nvPr/>
        </p:nvSpPr>
        <p:spPr>
          <a:xfrm>
            <a:off x="8285972" y="2918702"/>
            <a:ext cx="1332818" cy="553998"/>
          </a:xfrm>
          <a:prstGeom prst="rect">
            <a:avLst/>
          </a:prstGeom>
          <a:noFill/>
        </p:spPr>
        <p:txBody>
          <a:bodyPr wrap="square" rtlCol="0">
            <a:spAutoFit/>
          </a:bodyPr>
          <a:lstStyle/>
          <a:p>
            <a:pPr algn="ctr"/>
            <a:r>
              <a:rPr lang="en-US" sz="1500" b="0" i="0" dirty="0">
                <a:solidFill>
                  <a:schemeClr val="bg1"/>
                </a:solidFill>
                <a:effectLst/>
                <a:latin typeface="Poppins Medium" panose="00000600000000000000" pitchFamily="2" charset="0"/>
                <a:ea typeface="Inter SemiBold" panose="020B0502030000000004" pitchFamily="34" charset="0"/>
                <a:cs typeface="Poppins Medium" panose="00000600000000000000" pitchFamily="2" charset="0"/>
              </a:rPr>
              <a:t>How will we</a:t>
            </a:r>
          </a:p>
          <a:p>
            <a:pPr algn="ctr"/>
            <a:r>
              <a:rPr lang="en-US" sz="1500" dirty="0">
                <a:solidFill>
                  <a:schemeClr val="bg1"/>
                </a:solidFill>
                <a:latin typeface="Poppins Medium" panose="00000600000000000000" pitchFamily="2" charset="0"/>
                <a:ea typeface="Inter SemiBold" panose="020B0502030000000004" pitchFamily="34" charset="0"/>
                <a:cs typeface="Poppins Medium" panose="00000600000000000000" pitchFamily="2" charset="0"/>
              </a:rPr>
              <a:t>Win?</a:t>
            </a:r>
          </a:p>
        </p:txBody>
      </p:sp>
      <p:sp>
        <p:nvSpPr>
          <p:cNvPr id="41" name="Arc 40">
            <a:extLst>
              <a:ext uri="{FF2B5EF4-FFF2-40B4-BE49-F238E27FC236}">
                <a16:creationId xmlns:a16="http://schemas.microsoft.com/office/drawing/2014/main" id="{71128EF0-2026-78E4-4F79-B885898EDC0A}"/>
              </a:ext>
            </a:extLst>
          </p:cNvPr>
          <p:cNvSpPr/>
          <p:nvPr/>
        </p:nvSpPr>
        <p:spPr>
          <a:xfrm rot="8100000">
            <a:off x="9547542" y="4090679"/>
            <a:ext cx="1567429" cy="1567429"/>
          </a:xfrm>
          <a:prstGeom prst="arc">
            <a:avLst/>
          </a:prstGeom>
          <a:ln w="1524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 name="Inhaltsplatzhalter 4">
            <a:extLst>
              <a:ext uri="{FF2B5EF4-FFF2-40B4-BE49-F238E27FC236}">
                <a16:creationId xmlns:a16="http://schemas.microsoft.com/office/drawing/2014/main" id="{5D5B9925-528D-D7BB-7082-6C5FC4B089DC}"/>
              </a:ext>
            </a:extLst>
          </p:cNvPr>
          <p:cNvSpPr txBox="1">
            <a:spLocks/>
          </p:cNvSpPr>
          <p:nvPr/>
        </p:nvSpPr>
        <p:spPr>
          <a:xfrm flipH="1">
            <a:off x="7146377" y="4720007"/>
            <a:ext cx="739623" cy="256737"/>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ts val="1000"/>
              </a:lnSpc>
              <a:spcAft>
                <a:spcPts val="900"/>
              </a:spcAft>
              <a:buNone/>
            </a:pPr>
            <a:r>
              <a:rPr lang="en-US" sz="900" dirty="0">
                <a:solidFill>
                  <a:schemeClr val="tx1">
                    <a:lumMod val="75000"/>
                    <a:lumOff val="25000"/>
                  </a:schemeClr>
                </a:solidFill>
                <a:latin typeface="Poppins" panose="00000500000000000000" pitchFamily="2" charset="0"/>
                <a:ea typeface="Open Sans" panose="020B0606030504020204" pitchFamily="34" charset="0"/>
                <a:cs typeface="Poppins" panose="00000500000000000000" pitchFamily="2" charset="0"/>
              </a:rPr>
              <a:t>Cost leadership</a:t>
            </a:r>
          </a:p>
        </p:txBody>
      </p:sp>
      <p:sp>
        <p:nvSpPr>
          <p:cNvPr id="43" name="Inhaltsplatzhalter 4">
            <a:extLst>
              <a:ext uri="{FF2B5EF4-FFF2-40B4-BE49-F238E27FC236}">
                <a16:creationId xmlns:a16="http://schemas.microsoft.com/office/drawing/2014/main" id="{DF96FDBE-7595-0E73-63C7-5C95F4AA219C}"/>
              </a:ext>
            </a:extLst>
          </p:cNvPr>
          <p:cNvSpPr txBox="1">
            <a:spLocks/>
          </p:cNvSpPr>
          <p:nvPr/>
        </p:nvSpPr>
        <p:spPr>
          <a:xfrm flipH="1">
            <a:off x="9960374" y="4720007"/>
            <a:ext cx="741766" cy="256737"/>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ts val="1000"/>
              </a:lnSpc>
              <a:spcAft>
                <a:spcPts val="900"/>
              </a:spcAft>
              <a:buNone/>
            </a:pPr>
            <a:r>
              <a:rPr lang="en-US" sz="900" dirty="0">
                <a:solidFill>
                  <a:schemeClr val="tx1">
                    <a:lumMod val="75000"/>
                    <a:lumOff val="25000"/>
                  </a:schemeClr>
                </a:solidFill>
                <a:latin typeface="Poppins" panose="00000500000000000000" pitchFamily="2" charset="0"/>
                <a:ea typeface="Open Sans" panose="020B0606030504020204" pitchFamily="34" charset="0"/>
                <a:cs typeface="Poppins" panose="00000500000000000000" pitchFamily="2" charset="0"/>
              </a:rPr>
              <a:t>Focus Strategy</a:t>
            </a:r>
          </a:p>
        </p:txBody>
      </p:sp>
      <p:sp>
        <p:nvSpPr>
          <p:cNvPr id="44" name="Freeform 9">
            <a:extLst>
              <a:ext uri="{FF2B5EF4-FFF2-40B4-BE49-F238E27FC236}">
                <a16:creationId xmlns:a16="http://schemas.microsoft.com/office/drawing/2014/main" id="{177C35F1-290B-C6A6-1BDB-E3405FF045DC}"/>
              </a:ext>
            </a:extLst>
          </p:cNvPr>
          <p:cNvSpPr>
            <a:spLocks noEditPoints="1"/>
          </p:cNvSpPr>
          <p:nvPr/>
        </p:nvSpPr>
        <p:spPr bwMode="auto">
          <a:xfrm>
            <a:off x="7368761" y="4356341"/>
            <a:ext cx="294855" cy="245265"/>
          </a:xfrm>
          <a:custGeom>
            <a:avLst/>
            <a:gdLst>
              <a:gd name="T0" fmla="*/ 977 w 992"/>
              <a:gd name="T1" fmla="*/ 190 h 824"/>
              <a:gd name="T2" fmla="*/ 927 w 992"/>
              <a:gd name="T3" fmla="*/ 165 h 824"/>
              <a:gd name="T4" fmla="*/ 248 w 992"/>
              <a:gd name="T5" fmla="*/ 165 h 824"/>
              <a:gd name="T6" fmla="*/ 222 w 992"/>
              <a:gd name="T7" fmla="*/ 75 h 824"/>
              <a:gd name="T8" fmla="*/ 123 w 992"/>
              <a:gd name="T9" fmla="*/ 0 h 824"/>
              <a:gd name="T10" fmla="*/ 20 w 992"/>
              <a:gd name="T11" fmla="*/ 0 h 824"/>
              <a:gd name="T12" fmla="*/ 0 w 992"/>
              <a:gd name="T13" fmla="*/ 21 h 824"/>
              <a:gd name="T14" fmla="*/ 20 w 992"/>
              <a:gd name="T15" fmla="*/ 41 h 824"/>
              <a:gd name="T16" fmla="*/ 123 w 992"/>
              <a:gd name="T17" fmla="*/ 41 h 824"/>
              <a:gd name="T18" fmla="*/ 182 w 992"/>
              <a:gd name="T19" fmla="*/ 86 h 824"/>
              <a:gd name="T20" fmla="*/ 313 w 992"/>
              <a:gd name="T21" fmla="*/ 543 h 824"/>
              <a:gd name="T22" fmla="*/ 412 w 992"/>
              <a:gd name="T23" fmla="*/ 618 h 824"/>
              <a:gd name="T24" fmla="*/ 800 w 992"/>
              <a:gd name="T25" fmla="*/ 618 h 824"/>
              <a:gd name="T26" fmla="*/ 898 w 992"/>
              <a:gd name="T27" fmla="*/ 547 h 824"/>
              <a:gd name="T28" fmla="*/ 986 w 992"/>
              <a:gd name="T29" fmla="*/ 244 h 824"/>
              <a:gd name="T30" fmla="*/ 977 w 992"/>
              <a:gd name="T31" fmla="*/ 190 h 824"/>
              <a:gd name="T32" fmla="*/ 947 w 992"/>
              <a:gd name="T33" fmla="*/ 233 h 824"/>
              <a:gd name="T34" fmla="*/ 858 w 992"/>
              <a:gd name="T35" fmla="*/ 535 h 824"/>
              <a:gd name="T36" fmla="*/ 800 w 992"/>
              <a:gd name="T37" fmla="*/ 577 h 824"/>
              <a:gd name="T38" fmla="*/ 412 w 992"/>
              <a:gd name="T39" fmla="*/ 577 h 824"/>
              <a:gd name="T40" fmla="*/ 353 w 992"/>
              <a:gd name="T41" fmla="*/ 532 h 824"/>
              <a:gd name="T42" fmla="*/ 259 w 992"/>
              <a:gd name="T43" fmla="*/ 206 h 824"/>
              <a:gd name="T44" fmla="*/ 927 w 992"/>
              <a:gd name="T45" fmla="*/ 206 h 824"/>
              <a:gd name="T46" fmla="*/ 944 w 992"/>
              <a:gd name="T47" fmla="*/ 214 h 824"/>
              <a:gd name="T48" fmla="*/ 947 w 992"/>
              <a:gd name="T49" fmla="*/ 233 h 824"/>
              <a:gd name="T50" fmla="*/ 453 w 992"/>
              <a:gd name="T51" fmla="*/ 660 h 824"/>
              <a:gd name="T52" fmla="*/ 371 w 992"/>
              <a:gd name="T53" fmla="*/ 742 h 824"/>
              <a:gd name="T54" fmla="*/ 453 w 992"/>
              <a:gd name="T55" fmla="*/ 824 h 824"/>
              <a:gd name="T56" fmla="*/ 535 w 992"/>
              <a:gd name="T57" fmla="*/ 742 h 824"/>
              <a:gd name="T58" fmla="*/ 453 w 992"/>
              <a:gd name="T59" fmla="*/ 660 h 824"/>
              <a:gd name="T60" fmla="*/ 453 w 992"/>
              <a:gd name="T61" fmla="*/ 783 h 824"/>
              <a:gd name="T62" fmla="*/ 412 w 992"/>
              <a:gd name="T63" fmla="*/ 742 h 824"/>
              <a:gd name="T64" fmla="*/ 453 w 992"/>
              <a:gd name="T65" fmla="*/ 701 h 824"/>
              <a:gd name="T66" fmla="*/ 494 w 992"/>
              <a:gd name="T67" fmla="*/ 742 h 824"/>
              <a:gd name="T68" fmla="*/ 453 w 992"/>
              <a:gd name="T69" fmla="*/ 783 h 824"/>
              <a:gd name="T70" fmla="*/ 742 w 992"/>
              <a:gd name="T71" fmla="*/ 660 h 824"/>
              <a:gd name="T72" fmla="*/ 659 w 992"/>
              <a:gd name="T73" fmla="*/ 742 h 824"/>
              <a:gd name="T74" fmla="*/ 742 w 992"/>
              <a:gd name="T75" fmla="*/ 824 h 824"/>
              <a:gd name="T76" fmla="*/ 824 w 992"/>
              <a:gd name="T77" fmla="*/ 742 h 824"/>
              <a:gd name="T78" fmla="*/ 742 w 992"/>
              <a:gd name="T79" fmla="*/ 660 h 824"/>
              <a:gd name="T80" fmla="*/ 742 w 992"/>
              <a:gd name="T81" fmla="*/ 783 h 824"/>
              <a:gd name="T82" fmla="*/ 700 w 992"/>
              <a:gd name="T83" fmla="*/ 742 h 824"/>
              <a:gd name="T84" fmla="*/ 742 w 992"/>
              <a:gd name="T85" fmla="*/ 701 h 824"/>
              <a:gd name="T86" fmla="*/ 783 w 992"/>
              <a:gd name="T87" fmla="*/ 742 h 824"/>
              <a:gd name="T88" fmla="*/ 742 w 992"/>
              <a:gd name="T89" fmla="*/ 783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92" h="824">
                <a:moveTo>
                  <a:pt x="977" y="190"/>
                </a:moveTo>
                <a:cubicBezTo>
                  <a:pt x="965" y="174"/>
                  <a:pt x="947" y="165"/>
                  <a:pt x="927" y="165"/>
                </a:cubicBezTo>
                <a:cubicBezTo>
                  <a:pt x="248" y="165"/>
                  <a:pt x="248" y="165"/>
                  <a:pt x="248" y="165"/>
                </a:cubicBezTo>
                <a:cubicBezTo>
                  <a:pt x="222" y="75"/>
                  <a:pt x="222" y="75"/>
                  <a:pt x="222" y="75"/>
                </a:cubicBezTo>
                <a:cubicBezTo>
                  <a:pt x="210" y="31"/>
                  <a:pt x="169" y="0"/>
                  <a:pt x="123" y="0"/>
                </a:cubicBezTo>
                <a:cubicBezTo>
                  <a:pt x="20" y="0"/>
                  <a:pt x="20" y="0"/>
                  <a:pt x="20" y="0"/>
                </a:cubicBezTo>
                <a:cubicBezTo>
                  <a:pt x="9" y="0"/>
                  <a:pt x="0" y="9"/>
                  <a:pt x="0" y="21"/>
                </a:cubicBezTo>
                <a:cubicBezTo>
                  <a:pt x="0" y="32"/>
                  <a:pt x="9" y="41"/>
                  <a:pt x="20" y="41"/>
                </a:cubicBezTo>
                <a:cubicBezTo>
                  <a:pt x="123" y="41"/>
                  <a:pt x="123" y="41"/>
                  <a:pt x="123" y="41"/>
                </a:cubicBezTo>
                <a:cubicBezTo>
                  <a:pt x="150" y="41"/>
                  <a:pt x="175" y="60"/>
                  <a:pt x="182" y="86"/>
                </a:cubicBezTo>
                <a:cubicBezTo>
                  <a:pt x="313" y="543"/>
                  <a:pt x="313" y="543"/>
                  <a:pt x="313" y="543"/>
                </a:cubicBezTo>
                <a:cubicBezTo>
                  <a:pt x="326" y="588"/>
                  <a:pt x="366" y="618"/>
                  <a:pt x="412" y="618"/>
                </a:cubicBezTo>
                <a:cubicBezTo>
                  <a:pt x="800" y="618"/>
                  <a:pt x="800" y="618"/>
                  <a:pt x="800" y="618"/>
                </a:cubicBezTo>
                <a:cubicBezTo>
                  <a:pt x="844" y="618"/>
                  <a:pt x="883" y="590"/>
                  <a:pt x="898" y="547"/>
                </a:cubicBezTo>
                <a:cubicBezTo>
                  <a:pt x="986" y="244"/>
                  <a:pt x="986" y="244"/>
                  <a:pt x="986" y="244"/>
                </a:cubicBezTo>
                <a:cubicBezTo>
                  <a:pt x="992" y="226"/>
                  <a:pt x="988" y="206"/>
                  <a:pt x="977" y="190"/>
                </a:cubicBezTo>
                <a:close/>
                <a:moveTo>
                  <a:pt x="947" y="233"/>
                </a:moveTo>
                <a:cubicBezTo>
                  <a:pt x="858" y="535"/>
                  <a:pt x="858" y="535"/>
                  <a:pt x="858" y="535"/>
                </a:cubicBezTo>
                <a:cubicBezTo>
                  <a:pt x="850" y="560"/>
                  <a:pt x="826" y="577"/>
                  <a:pt x="800" y="577"/>
                </a:cubicBezTo>
                <a:cubicBezTo>
                  <a:pt x="412" y="577"/>
                  <a:pt x="412" y="577"/>
                  <a:pt x="412" y="577"/>
                </a:cubicBezTo>
                <a:cubicBezTo>
                  <a:pt x="385" y="577"/>
                  <a:pt x="360" y="559"/>
                  <a:pt x="353" y="532"/>
                </a:cubicBezTo>
                <a:cubicBezTo>
                  <a:pt x="259" y="206"/>
                  <a:pt x="259" y="206"/>
                  <a:pt x="259" y="206"/>
                </a:cubicBezTo>
                <a:cubicBezTo>
                  <a:pt x="927" y="206"/>
                  <a:pt x="927" y="206"/>
                  <a:pt x="927" y="206"/>
                </a:cubicBezTo>
                <a:cubicBezTo>
                  <a:pt x="934" y="206"/>
                  <a:pt x="940" y="209"/>
                  <a:pt x="944" y="214"/>
                </a:cubicBezTo>
                <a:cubicBezTo>
                  <a:pt x="947" y="220"/>
                  <a:pt x="949" y="226"/>
                  <a:pt x="947" y="233"/>
                </a:cubicBezTo>
                <a:close/>
                <a:moveTo>
                  <a:pt x="453" y="660"/>
                </a:moveTo>
                <a:cubicBezTo>
                  <a:pt x="408" y="660"/>
                  <a:pt x="371" y="697"/>
                  <a:pt x="371" y="742"/>
                </a:cubicBezTo>
                <a:cubicBezTo>
                  <a:pt x="371" y="787"/>
                  <a:pt x="408" y="824"/>
                  <a:pt x="453" y="824"/>
                </a:cubicBezTo>
                <a:cubicBezTo>
                  <a:pt x="499" y="824"/>
                  <a:pt x="535" y="787"/>
                  <a:pt x="535" y="742"/>
                </a:cubicBezTo>
                <a:cubicBezTo>
                  <a:pt x="535" y="697"/>
                  <a:pt x="499" y="660"/>
                  <a:pt x="453" y="660"/>
                </a:cubicBezTo>
                <a:close/>
                <a:moveTo>
                  <a:pt x="453" y="783"/>
                </a:moveTo>
                <a:cubicBezTo>
                  <a:pt x="430" y="783"/>
                  <a:pt x="412" y="765"/>
                  <a:pt x="412" y="742"/>
                </a:cubicBezTo>
                <a:cubicBezTo>
                  <a:pt x="412" y="719"/>
                  <a:pt x="430" y="701"/>
                  <a:pt x="453" y="701"/>
                </a:cubicBezTo>
                <a:cubicBezTo>
                  <a:pt x="476" y="701"/>
                  <a:pt x="494" y="719"/>
                  <a:pt x="494" y="742"/>
                </a:cubicBezTo>
                <a:cubicBezTo>
                  <a:pt x="494" y="765"/>
                  <a:pt x="476" y="783"/>
                  <a:pt x="453" y="783"/>
                </a:cubicBezTo>
                <a:close/>
                <a:moveTo>
                  <a:pt x="742" y="660"/>
                </a:moveTo>
                <a:cubicBezTo>
                  <a:pt x="696" y="660"/>
                  <a:pt x="659" y="697"/>
                  <a:pt x="659" y="742"/>
                </a:cubicBezTo>
                <a:cubicBezTo>
                  <a:pt x="659" y="787"/>
                  <a:pt x="696" y="824"/>
                  <a:pt x="742" y="824"/>
                </a:cubicBezTo>
                <a:cubicBezTo>
                  <a:pt x="787" y="824"/>
                  <a:pt x="824" y="787"/>
                  <a:pt x="824" y="742"/>
                </a:cubicBezTo>
                <a:cubicBezTo>
                  <a:pt x="824" y="697"/>
                  <a:pt x="787" y="660"/>
                  <a:pt x="742" y="660"/>
                </a:cubicBezTo>
                <a:close/>
                <a:moveTo>
                  <a:pt x="742" y="783"/>
                </a:moveTo>
                <a:cubicBezTo>
                  <a:pt x="719" y="783"/>
                  <a:pt x="700" y="765"/>
                  <a:pt x="700" y="742"/>
                </a:cubicBezTo>
                <a:cubicBezTo>
                  <a:pt x="700" y="719"/>
                  <a:pt x="719" y="701"/>
                  <a:pt x="742" y="701"/>
                </a:cubicBezTo>
                <a:cubicBezTo>
                  <a:pt x="764" y="701"/>
                  <a:pt x="783" y="719"/>
                  <a:pt x="783" y="742"/>
                </a:cubicBezTo>
                <a:cubicBezTo>
                  <a:pt x="783" y="765"/>
                  <a:pt x="764" y="783"/>
                  <a:pt x="742" y="783"/>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13">
            <a:extLst>
              <a:ext uri="{FF2B5EF4-FFF2-40B4-BE49-F238E27FC236}">
                <a16:creationId xmlns:a16="http://schemas.microsoft.com/office/drawing/2014/main" id="{0A361CE1-35E0-9813-B47A-A49A0F47C7B7}"/>
              </a:ext>
            </a:extLst>
          </p:cNvPr>
          <p:cNvSpPr>
            <a:spLocks noEditPoints="1"/>
          </p:cNvSpPr>
          <p:nvPr/>
        </p:nvSpPr>
        <p:spPr bwMode="auto">
          <a:xfrm>
            <a:off x="10191178" y="4321447"/>
            <a:ext cx="280159" cy="280159"/>
          </a:xfrm>
          <a:custGeom>
            <a:avLst/>
            <a:gdLst>
              <a:gd name="T0" fmla="*/ 597 w 989"/>
              <a:gd name="T1" fmla="*/ 103 h 989"/>
              <a:gd name="T2" fmla="*/ 391 w 989"/>
              <a:gd name="T3" fmla="*/ 103 h 989"/>
              <a:gd name="T4" fmla="*/ 494 w 989"/>
              <a:gd name="T5" fmla="*/ 41 h 989"/>
              <a:gd name="T6" fmla="*/ 494 w 989"/>
              <a:gd name="T7" fmla="*/ 164 h 989"/>
              <a:gd name="T8" fmla="*/ 494 w 989"/>
              <a:gd name="T9" fmla="*/ 41 h 989"/>
              <a:gd name="T10" fmla="*/ 288 w 989"/>
              <a:gd name="T11" fmla="*/ 391 h 989"/>
              <a:gd name="T12" fmla="*/ 329 w 989"/>
              <a:gd name="T13" fmla="*/ 391 h 989"/>
              <a:gd name="T14" fmla="*/ 391 w 989"/>
              <a:gd name="T15" fmla="*/ 288 h 989"/>
              <a:gd name="T16" fmla="*/ 659 w 989"/>
              <a:gd name="T17" fmla="*/ 350 h 989"/>
              <a:gd name="T18" fmla="*/ 680 w 989"/>
              <a:gd name="T19" fmla="*/ 412 h 989"/>
              <a:gd name="T20" fmla="*/ 700 w 989"/>
              <a:gd name="T21" fmla="*/ 350 h 989"/>
              <a:gd name="T22" fmla="*/ 391 w 989"/>
              <a:gd name="T23" fmla="*/ 247 h 989"/>
              <a:gd name="T24" fmla="*/ 206 w 989"/>
              <a:gd name="T25" fmla="*/ 577 h 989"/>
              <a:gd name="T26" fmla="*/ 206 w 989"/>
              <a:gd name="T27" fmla="*/ 783 h 989"/>
              <a:gd name="T28" fmla="*/ 206 w 989"/>
              <a:gd name="T29" fmla="*/ 577 h 989"/>
              <a:gd name="T30" fmla="*/ 144 w 989"/>
              <a:gd name="T31" fmla="*/ 680 h 989"/>
              <a:gd name="T32" fmla="*/ 267 w 989"/>
              <a:gd name="T33" fmla="*/ 680 h 989"/>
              <a:gd name="T34" fmla="*/ 309 w 989"/>
              <a:gd name="T35" fmla="*/ 824 h 989"/>
              <a:gd name="T36" fmla="*/ 0 w 989"/>
              <a:gd name="T37" fmla="*/ 927 h 989"/>
              <a:gd name="T38" fmla="*/ 20 w 989"/>
              <a:gd name="T39" fmla="*/ 989 h 989"/>
              <a:gd name="T40" fmla="*/ 41 w 989"/>
              <a:gd name="T41" fmla="*/ 927 h 989"/>
              <a:gd name="T42" fmla="*/ 309 w 989"/>
              <a:gd name="T43" fmla="*/ 865 h 989"/>
              <a:gd name="T44" fmla="*/ 371 w 989"/>
              <a:gd name="T45" fmla="*/ 968 h 989"/>
              <a:gd name="T46" fmla="*/ 412 w 989"/>
              <a:gd name="T47" fmla="*/ 968 h 989"/>
              <a:gd name="T48" fmla="*/ 309 w 989"/>
              <a:gd name="T49" fmla="*/ 824 h 989"/>
              <a:gd name="T50" fmla="*/ 680 w 989"/>
              <a:gd name="T51" fmla="*/ 680 h 989"/>
              <a:gd name="T52" fmla="*/ 886 w 989"/>
              <a:gd name="T53" fmla="*/ 680 h 989"/>
              <a:gd name="T54" fmla="*/ 783 w 989"/>
              <a:gd name="T55" fmla="*/ 742 h 989"/>
              <a:gd name="T56" fmla="*/ 783 w 989"/>
              <a:gd name="T57" fmla="*/ 618 h 989"/>
              <a:gd name="T58" fmla="*/ 783 w 989"/>
              <a:gd name="T59" fmla="*/ 742 h 989"/>
              <a:gd name="T60" fmla="*/ 680 w 989"/>
              <a:gd name="T61" fmla="*/ 824 h 989"/>
              <a:gd name="T62" fmla="*/ 577 w 989"/>
              <a:gd name="T63" fmla="*/ 968 h 989"/>
              <a:gd name="T64" fmla="*/ 618 w 989"/>
              <a:gd name="T65" fmla="*/ 968 h 989"/>
              <a:gd name="T66" fmla="*/ 680 w 989"/>
              <a:gd name="T67" fmla="*/ 865 h 989"/>
              <a:gd name="T68" fmla="*/ 948 w 989"/>
              <a:gd name="T69" fmla="*/ 927 h 989"/>
              <a:gd name="T70" fmla="*/ 968 w 989"/>
              <a:gd name="T71" fmla="*/ 989 h 989"/>
              <a:gd name="T72" fmla="*/ 989 w 989"/>
              <a:gd name="T73" fmla="*/ 927 h 989"/>
              <a:gd name="T74" fmla="*/ 103 w 989"/>
              <a:gd name="T75" fmla="*/ 515 h 989"/>
              <a:gd name="T76" fmla="*/ 342 w 989"/>
              <a:gd name="T77" fmla="*/ 156 h 989"/>
              <a:gd name="T78" fmla="*/ 321 w 989"/>
              <a:gd name="T79" fmla="*/ 119 h 989"/>
              <a:gd name="T80" fmla="*/ 103 w 989"/>
              <a:gd name="T81" fmla="*/ 515 h 989"/>
              <a:gd name="T82" fmla="*/ 865 w 989"/>
              <a:gd name="T83" fmla="*/ 494 h 989"/>
              <a:gd name="T84" fmla="*/ 906 w 989"/>
              <a:gd name="T85" fmla="*/ 494 h 989"/>
              <a:gd name="T86" fmla="*/ 643 w 989"/>
              <a:gd name="T87" fmla="*/ 127 h 989"/>
              <a:gd name="T88" fmla="*/ 535 w 989"/>
              <a:gd name="T89" fmla="*/ 865 h 989"/>
              <a:gd name="T90" fmla="*/ 436 w 989"/>
              <a:gd name="T91" fmla="*/ 882 h 989"/>
              <a:gd name="T92" fmla="*/ 494 w 989"/>
              <a:gd name="T93" fmla="*/ 906 h 989"/>
              <a:gd name="T94" fmla="*/ 560 w 989"/>
              <a:gd name="T95" fmla="*/ 882 h 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89" h="989">
                <a:moveTo>
                  <a:pt x="494" y="206"/>
                </a:moveTo>
                <a:cubicBezTo>
                  <a:pt x="552" y="206"/>
                  <a:pt x="597" y="160"/>
                  <a:pt x="597" y="103"/>
                </a:cubicBezTo>
                <a:cubicBezTo>
                  <a:pt x="597" y="45"/>
                  <a:pt x="552" y="0"/>
                  <a:pt x="494" y="0"/>
                </a:cubicBezTo>
                <a:cubicBezTo>
                  <a:pt x="436" y="0"/>
                  <a:pt x="391" y="45"/>
                  <a:pt x="391" y="103"/>
                </a:cubicBezTo>
                <a:cubicBezTo>
                  <a:pt x="391" y="160"/>
                  <a:pt x="436" y="206"/>
                  <a:pt x="494" y="206"/>
                </a:cubicBezTo>
                <a:close/>
                <a:moveTo>
                  <a:pt x="494" y="41"/>
                </a:moveTo>
                <a:cubicBezTo>
                  <a:pt x="527" y="41"/>
                  <a:pt x="556" y="70"/>
                  <a:pt x="556" y="103"/>
                </a:cubicBezTo>
                <a:cubicBezTo>
                  <a:pt x="556" y="136"/>
                  <a:pt x="527" y="164"/>
                  <a:pt x="494" y="164"/>
                </a:cubicBezTo>
                <a:cubicBezTo>
                  <a:pt x="461" y="164"/>
                  <a:pt x="432" y="136"/>
                  <a:pt x="432" y="103"/>
                </a:cubicBezTo>
                <a:cubicBezTo>
                  <a:pt x="432" y="70"/>
                  <a:pt x="461" y="41"/>
                  <a:pt x="494" y="41"/>
                </a:cubicBezTo>
                <a:close/>
                <a:moveTo>
                  <a:pt x="288" y="350"/>
                </a:moveTo>
                <a:cubicBezTo>
                  <a:pt x="288" y="391"/>
                  <a:pt x="288" y="391"/>
                  <a:pt x="288" y="391"/>
                </a:cubicBezTo>
                <a:cubicBezTo>
                  <a:pt x="288" y="404"/>
                  <a:pt x="296" y="412"/>
                  <a:pt x="309" y="412"/>
                </a:cubicBezTo>
                <a:cubicBezTo>
                  <a:pt x="321" y="412"/>
                  <a:pt x="329" y="404"/>
                  <a:pt x="329" y="391"/>
                </a:cubicBezTo>
                <a:cubicBezTo>
                  <a:pt x="329" y="350"/>
                  <a:pt x="329" y="350"/>
                  <a:pt x="329" y="350"/>
                </a:cubicBezTo>
                <a:cubicBezTo>
                  <a:pt x="329" y="317"/>
                  <a:pt x="358" y="288"/>
                  <a:pt x="391" y="288"/>
                </a:cubicBezTo>
                <a:cubicBezTo>
                  <a:pt x="597" y="288"/>
                  <a:pt x="597" y="288"/>
                  <a:pt x="597" y="288"/>
                </a:cubicBezTo>
                <a:cubicBezTo>
                  <a:pt x="630" y="288"/>
                  <a:pt x="659" y="317"/>
                  <a:pt x="659" y="350"/>
                </a:cubicBezTo>
                <a:cubicBezTo>
                  <a:pt x="659" y="391"/>
                  <a:pt x="659" y="391"/>
                  <a:pt x="659" y="391"/>
                </a:cubicBezTo>
                <a:cubicBezTo>
                  <a:pt x="659" y="404"/>
                  <a:pt x="667" y="412"/>
                  <a:pt x="680" y="412"/>
                </a:cubicBezTo>
                <a:cubicBezTo>
                  <a:pt x="692" y="412"/>
                  <a:pt x="700" y="404"/>
                  <a:pt x="700" y="391"/>
                </a:cubicBezTo>
                <a:cubicBezTo>
                  <a:pt x="700" y="350"/>
                  <a:pt x="700" y="350"/>
                  <a:pt x="700" y="350"/>
                </a:cubicBezTo>
                <a:cubicBezTo>
                  <a:pt x="700" y="292"/>
                  <a:pt x="655" y="247"/>
                  <a:pt x="597" y="247"/>
                </a:cubicBezTo>
                <a:cubicBezTo>
                  <a:pt x="391" y="247"/>
                  <a:pt x="391" y="247"/>
                  <a:pt x="391" y="247"/>
                </a:cubicBezTo>
                <a:cubicBezTo>
                  <a:pt x="333" y="247"/>
                  <a:pt x="288" y="292"/>
                  <a:pt x="288" y="350"/>
                </a:cubicBezTo>
                <a:close/>
                <a:moveTo>
                  <a:pt x="206" y="577"/>
                </a:moveTo>
                <a:cubicBezTo>
                  <a:pt x="148" y="577"/>
                  <a:pt x="103" y="622"/>
                  <a:pt x="103" y="680"/>
                </a:cubicBezTo>
                <a:cubicBezTo>
                  <a:pt x="103" y="737"/>
                  <a:pt x="148" y="783"/>
                  <a:pt x="206" y="783"/>
                </a:cubicBezTo>
                <a:cubicBezTo>
                  <a:pt x="263" y="783"/>
                  <a:pt x="309" y="737"/>
                  <a:pt x="309" y="680"/>
                </a:cubicBezTo>
                <a:cubicBezTo>
                  <a:pt x="309" y="622"/>
                  <a:pt x="263" y="577"/>
                  <a:pt x="206" y="577"/>
                </a:cubicBezTo>
                <a:close/>
                <a:moveTo>
                  <a:pt x="206" y="742"/>
                </a:moveTo>
                <a:cubicBezTo>
                  <a:pt x="173" y="742"/>
                  <a:pt x="144" y="713"/>
                  <a:pt x="144" y="680"/>
                </a:cubicBezTo>
                <a:cubicBezTo>
                  <a:pt x="144" y="647"/>
                  <a:pt x="173" y="618"/>
                  <a:pt x="206" y="618"/>
                </a:cubicBezTo>
                <a:cubicBezTo>
                  <a:pt x="239" y="618"/>
                  <a:pt x="267" y="647"/>
                  <a:pt x="267" y="680"/>
                </a:cubicBezTo>
                <a:cubicBezTo>
                  <a:pt x="267" y="713"/>
                  <a:pt x="239" y="742"/>
                  <a:pt x="206" y="742"/>
                </a:cubicBezTo>
                <a:close/>
                <a:moveTo>
                  <a:pt x="309" y="824"/>
                </a:moveTo>
                <a:cubicBezTo>
                  <a:pt x="103" y="824"/>
                  <a:pt x="103" y="824"/>
                  <a:pt x="103" y="824"/>
                </a:cubicBezTo>
                <a:cubicBezTo>
                  <a:pt x="45" y="824"/>
                  <a:pt x="0" y="869"/>
                  <a:pt x="0" y="927"/>
                </a:cubicBezTo>
                <a:cubicBezTo>
                  <a:pt x="0" y="968"/>
                  <a:pt x="0" y="968"/>
                  <a:pt x="0" y="968"/>
                </a:cubicBezTo>
                <a:cubicBezTo>
                  <a:pt x="0" y="981"/>
                  <a:pt x="8" y="989"/>
                  <a:pt x="20" y="989"/>
                </a:cubicBezTo>
                <a:cubicBezTo>
                  <a:pt x="33" y="989"/>
                  <a:pt x="41" y="981"/>
                  <a:pt x="41" y="968"/>
                </a:cubicBezTo>
                <a:cubicBezTo>
                  <a:pt x="41" y="927"/>
                  <a:pt x="41" y="927"/>
                  <a:pt x="41" y="927"/>
                </a:cubicBezTo>
                <a:cubicBezTo>
                  <a:pt x="41" y="894"/>
                  <a:pt x="70" y="865"/>
                  <a:pt x="103" y="865"/>
                </a:cubicBezTo>
                <a:cubicBezTo>
                  <a:pt x="309" y="865"/>
                  <a:pt x="309" y="865"/>
                  <a:pt x="309" y="865"/>
                </a:cubicBezTo>
                <a:cubicBezTo>
                  <a:pt x="342" y="865"/>
                  <a:pt x="371" y="894"/>
                  <a:pt x="371" y="927"/>
                </a:cubicBezTo>
                <a:cubicBezTo>
                  <a:pt x="371" y="968"/>
                  <a:pt x="371" y="968"/>
                  <a:pt x="371" y="968"/>
                </a:cubicBezTo>
                <a:cubicBezTo>
                  <a:pt x="371" y="981"/>
                  <a:pt x="379" y="989"/>
                  <a:pt x="391" y="989"/>
                </a:cubicBezTo>
                <a:cubicBezTo>
                  <a:pt x="403" y="989"/>
                  <a:pt x="412" y="981"/>
                  <a:pt x="412" y="968"/>
                </a:cubicBezTo>
                <a:cubicBezTo>
                  <a:pt x="412" y="927"/>
                  <a:pt x="412" y="927"/>
                  <a:pt x="412" y="927"/>
                </a:cubicBezTo>
                <a:cubicBezTo>
                  <a:pt x="412" y="869"/>
                  <a:pt x="366" y="824"/>
                  <a:pt x="309" y="824"/>
                </a:cubicBezTo>
                <a:close/>
                <a:moveTo>
                  <a:pt x="783" y="577"/>
                </a:moveTo>
                <a:cubicBezTo>
                  <a:pt x="725" y="577"/>
                  <a:pt x="680" y="622"/>
                  <a:pt x="680" y="680"/>
                </a:cubicBezTo>
                <a:cubicBezTo>
                  <a:pt x="680" y="737"/>
                  <a:pt x="725" y="783"/>
                  <a:pt x="783" y="783"/>
                </a:cubicBezTo>
                <a:cubicBezTo>
                  <a:pt x="840" y="783"/>
                  <a:pt x="886" y="737"/>
                  <a:pt x="886" y="680"/>
                </a:cubicBezTo>
                <a:cubicBezTo>
                  <a:pt x="886" y="622"/>
                  <a:pt x="840" y="577"/>
                  <a:pt x="783" y="577"/>
                </a:cubicBezTo>
                <a:close/>
                <a:moveTo>
                  <a:pt x="783" y="742"/>
                </a:moveTo>
                <a:cubicBezTo>
                  <a:pt x="750" y="742"/>
                  <a:pt x="721" y="713"/>
                  <a:pt x="721" y="680"/>
                </a:cubicBezTo>
                <a:cubicBezTo>
                  <a:pt x="721" y="647"/>
                  <a:pt x="750" y="618"/>
                  <a:pt x="783" y="618"/>
                </a:cubicBezTo>
                <a:cubicBezTo>
                  <a:pt x="816" y="618"/>
                  <a:pt x="845" y="647"/>
                  <a:pt x="845" y="680"/>
                </a:cubicBezTo>
                <a:cubicBezTo>
                  <a:pt x="845" y="713"/>
                  <a:pt x="816" y="742"/>
                  <a:pt x="783" y="742"/>
                </a:cubicBezTo>
                <a:close/>
                <a:moveTo>
                  <a:pt x="886" y="824"/>
                </a:moveTo>
                <a:cubicBezTo>
                  <a:pt x="680" y="824"/>
                  <a:pt x="680" y="824"/>
                  <a:pt x="680" y="824"/>
                </a:cubicBezTo>
                <a:cubicBezTo>
                  <a:pt x="622" y="824"/>
                  <a:pt x="577" y="869"/>
                  <a:pt x="577" y="927"/>
                </a:cubicBezTo>
                <a:cubicBezTo>
                  <a:pt x="577" y="968"/>
                  <a:pt x="577" y="968"/>
                  <a:pt x="577" y="968"/>
                </a:cubicBezTo>
                <a:cubicBezTo>
                  <a:pt x="577" y="981"/>
                  <a:pt x="585" y="989"/>
                  <a:pt x="597" y="989"/>
                </a:cubicBezTo>
                <a:cubicBezTo>
                  <a:pt x="610" y="989"/>
                  <a:pt x="618" y="981"/>
                  <a:pt x="618" y="968"/>
                </a:cubicBezTo>
                <a:cubicBezTo>
                  <a:pt x="618" y="927"/>
                  <a:pt x="618" y="927"/>
                  <a:pt x="618" y="927"/>
                </a:cubicBezTo>
                <a:cubicBezTo>
                  <a:pt x="618" y="894"/>
                  <a:pt x="647" y="865"/>
                  <a:pt x="680" y="865"/>
                </a:cubicBezTo>
                <a:cubicBezTo>
                  <a:pt x="886" y="865"/>
                  <a:pt x="886" y="865"/>
                  <a:pt x="886" y="865"/>
                </a:cubicBezTo>
                <a:cubicBezTo>
                  <a:pt x="919" y="865"/>
                  <a:pt x="948" y="894"/>
                  <a:pt x="948" y="927"/>
                </a:cubicBezTo>
                <a:cubicBezTo>
                  <a:pt x="948" y="968"/>
                  <a:pt x="948" y="968"/>
                  <a:pt x="948" y="968"/>
                </a:cubicBezTo>
                <a:cubicBezTo>
                  <a:pt x="948" y="981"/>
                  <a:pt x="956" y="989"/>
                  <a:pt x="968" y="989"/>
                </a:cubicBezTo>
                <a:cubicBezTo>
                  <a:pt x="981" y="989"/>
                  <a:pt x="989" y="981"/>
                  <a:pt x="989" y="968"/>
                </a:cubicBezTo>
                <a:cubicBezTo>
                  <a:pt x="989" y="927"/>
                  <a:pt x="989" y="927"/>
                  <a:pt x="989" y="927"/>
                </a:cubicBezTo>
                <a:cubicBezTo>
                  <a:pt x="989" y="869"/>
                  <a:pt x="943" y="824"/>
                  <a:pt x="886" y="824"/>
                </a:cubicBezTo>
                <a:close/>
                <a:moveTo>
                  <a:pt x="103" y="515"/>
                </a:moveTo>
                <a:cubicBezTo>
                  <a:pt x="115" y="515"/>
                  <a:pt x="123" y="507"/>
                  <a:pt x="123" y="494"/>
                </a:cubicBezTo>
                <a:cubicBezTo>
                  <a:pt x="123" y="350"/>
                  <a:pt x="206" y="218"/>
                  <a:pt x="342" y="156"/>
                </a:cubicBezTo>
                <a:cubicBezTo>
                  <a:pt x="350" y="148"/>
                  <a:pt x="354" y="140"/>
                  <a:pt x="350" y="127"/>
                </a:cubicBezTo>
                <a:cubicBezTo>
                  <a:pt x="342" y="119"/>
                  <a:pt x="333" y="115"/>
                  <a:pt x="321" y="119"/>
                </a:cubicBezTo>
                <a:cubicBezTo>
                  <a:pt x="177" y="189"/>
                  <a:pt x="82" y="333"/>
                  <a:pt x="82" y="494"/>
                </a:cubicBezTo>
                <a:cubicBezTo>
                  <a:pt x="82" y="507"/>
                  <a:pt x="90" y="515"/>
                  <a:pt x="103" y="515"/>
                </a:cubicBezTo>
                <a:close/>
                <a:moveTo>
                  <a:pt x="651" y="156"/>
                </a:moveTo>
                <a:cubicBezTo>
                  <a:pt x="783" y="218"/>
                  <a:pt x="865" y="350"/>
                  <a:pt x="865" y="494"/>
                </a:cubicBezTo>
                <a:cubicBezTo>
                  <a:pt x="865" y="507"/>
                  <a:pt x="873" y="515"/>
                  <a:pt x="886" y="515"/>
                </a:cubicBezTo>
                <a:cubicBezTo>
                  <a:pt x="898" y="515"/>
                  <a:pt x="906" y="507"/>
                  <a:pt x="906" y="494"/>
                </a:cubicBezTo>
                <a:cubicBezTo>
                  <a:pt x="906" y="333"/>
                  <a:pt x="812" y="189"/>
                  <a:pt x="671" y="119"/>
                </a:cubicBezTo>
                <a:cubicBezTo>
                  <a:pt x="659" y="111"/>
                  <a:pt x="647" y="119"/>
                  <a:pt x="643" y="127"/>
                </a:cubicBezTo>
                <a:cubicBezTo>
                  <a:pt x="634" y="140"/>
                  <a:pt x="638" y="152"/>
                  <a:pt x="651" y="156"/>
                </a:cubicBezTo>
                <a:close/>
                <a:moveTo>
                  <a:pt x="535" y="865"/>
                </a:moveTo>
                <a:cubicBezTo>
                  <a:pt x="511" y="869"/>
                  <a:pt x="482" y="869"/>
                  <a:pt x="457" y="865"/>
                </a:cubicBezTo>
                <a:cubicBezTo>
                  <a:pt x="449" y="861"/>
                  <a:pt x="436" y="869"/>
                  <a:pt x="436" y="882"/>
                </a:cubicBezTo>
                <a:cubicBezTo>
                  <a:pt x="432" y="890"/>
                  <a:pt x="441" y="902"/>
                  <a:pt x="453" y="902"/>
                </a:cubicBezTo>
                <a:cubicBezTo>
                  <a:pt x="465" y="906"/>
                  <a:pt x="478" y="906"/>
                  <a:pt x="494" y="906"/>
                </a:cubicBezTo>
                <a:cubicBezTo>
                  <a:pt x="544" y="906"/>
                  <a:pt x="544" y="906"/>
                  <a:pt x="544" y="906"/>
                </a:cubicBezTo>
                <a:cubicBezTo>
                  <a:pt x="552" y="902"/>
                  <a:pt x="564" y="890"/>
                  <a:pt x="560" y="882"/>
                </a:cubicBezTo>
                <a:cubicBezTo>
                  <a:pt x="556" y="873"/>
                  <a:pt x="548" y="865"/>
                  <a:pt x="535" y="865"/>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7334296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CE5E5D3-49C7-2C5C-C820-8B5DC2A3B153}"/>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5" name="Straight Connector 4">
            <a:extLst>
              <a:ext uri="{FF2B5EF4-FFF2-40B4-BE49-F238E27FC236}">
                <a16:creationId xmlns:a16="http://schemas.microsoft.com/office/drawing/2014/main" id="{2C15CA05-7C93-058F-904C-11413F8006D7}"/>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211AA92D-86E4-D4D3-E722-CA86194510A8}"/>
              </a:ext>
            </a:extLst>
          </p:cNvPr>
          <p:cNvSpPr txBox="1"/>
          <p:nvPr/>
        </p:nvSpPr>
        <p:spPr>
          <a:xfrm>
            <a:off x="1465942" y="1350785"/>
            <a:ext cx="2267857"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Design</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For Print</a:t>
            </a:r>
          </a:p>
        </p:txBody>
      </p:sp>
      <p:cxnSp>
        <p:nvCxnSpPr>
          <p:cNvPr id="7" name="Straight Connector 6">
            <a:extLst>
              <a:ext uri="{FF2B5EF4-FFF2-40B4-BE49-F238E27FC236}">
                <a16:creationId xmlns:a16="http://schemas.microsoft.com/office/drawing/2014/main" id="{B17B2262-6111-8370-48AC-8AE881B66ABA}"/>
              </a:ext>
            </a:extLst>
          </p:cNvPr>
          <p:cNvCxnSpPr>
            <a:cxnSpLocks/>
          </p:cNvCxnSpPr>
          <p:nvPr/>
        </p:nvCxnSpPr>
        <p:spPr>
          <a:xfrm>
            <a:off x="1572992" y="3389312"/>
            <a:ext cx="2057400" cy="0"/>
          </a:xfrm>
          <a:prstGeom prst="line">
            <a:avLst/>
          </a:prstGeom>
          <a:ln w="1016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991C15F6-E10F-D59F-73EB-57AD5821AE05}"/>
              </a:ext>
            </a:extLst>
          </p:cNvPr>
          <p:cNvSpPr txBox="1"/>
          <p:nvPr/>
        </p:nvSpPr>
        <p:spPr>
          <a:xfrm>
            <a:off x="7378346" y="3939096"/>
            <a:ext cx="3469268" cy="399853"/>
          </a:xfrm>
          <a:prstGeom prst="rect">
            <a:avLst/>
          </a:prstGeom>
          <a:noFill/>
        </p:spPr>
        <p:txBody>
          <a:bodyPr wrap="square" lIns="0" rIns="0" rtlCol="0">
            <a:spAutoFit/>
          </a:bodyPr>
          <a:lstStyle/>
          <a:p>
            <a:pPr>
              <a:lnSpc>
                <a:spcPct val="90000"/>
              </a:lnSpc>
            </a:pPr>
            <a:r>
              <a:rPr lang="en-US" sz="2200" dirty="0">
                <a:latin typeface="Poppins SemiBold" panose="00000700000000000000" pitchFamily="2" charset="0"/>
                <a:ea typeface="Montserrat" charset="0"/>
                <a:cs typeface="Poppins SemiBold" panose="00000700000000000000" pitchFamily="2" charset="0"/>
              </a:rPr>
              <a:t>Design For Print</a:t>
            </a:r>
          </a:p>
        </p:txBody>
      </p:sp>
      <p:sp>
        <p:nvSpPr>
          <p:cNvPr id="10" name="TextBox 9">
            <a:extLst>
              <a:ext uri="{FF2B5EF4-FFF2-40B4-BE49-F238E27FC236}">
                <a16:creationId xmlns:a16="http://schemas.microsoft.com/office/drawing/2014/main" id="{086CADAE-0E91-FB79-6FCA-30C51F8362CD}"/>
              </a:ext>
            </a:extLst>
          </p:cNvPr>
          <p:cNvSpPr txBox="1"/>
          <p:nvPr/>
        </p:nvSpPr>
        <p:spPr>
          <a:xfrm>
            <a:off x="7397396" y="4780889"/>
            <a:ext cx="3451568" cy="1481175"/>
          </a:xfrm>
          <a:prstGeom prst="rect">
            <a:avLst/>
          </a:prstGeom>
          <a:noFill/>
        </p:spPr>
        <p:txBody>
          <a:bodyPr wrap="square" lIns="0" rIns="0" rtlCol="0">
            <a:spAutoFit/>
          </a:bodyPr>
          <a:lstStyle/>
          <a:p>
            <a:pPr>
              <a:lnSpc>
                <a:spcPts val="1500"/>
              </a:lnSpc>
            </a:pPr>
            <a:r>
              <a:rPr lang="en-US" sz="1000" dirty="0">
                <a:solidFill>
                  <a:schemeClr val="tx1">
                    <a:alpha val="70000"/>
                  </a:schemeClr>
                </a:solidFill>
                <a:latin typeface="DM Sans" pitchFamily="2" charset="0"/>
              </a:rPr>
              <a:t>There are many variations of passages of Lorem Ipsum available, but the majority have suffered alteration in some form, by injected </a:t>
            </a:r>
            <a:r>
              <a:rPr lang="en-US" sz="1000" dirty="0" err="1">
                <a:solidFill>
                  <a:schemeClr val="tx1">
                    <a:alpha val="70000"/>
                  </a:schemeClr>
                </a:solidFill>
                <a:latin typeface="DM Sans" pitchFamily="2" charset="0"/>
              </a:rPr>
              <a:t>humour</a:t>
            </a:r>
            <a:r>
              <a:rPr lang="en-US" sz="1000" dirty="0">
                <a:solidFill>
                  <a:schemeClr val="tx1">
                    <a:alpha val="70000"/>
                  </a:schemeClr>
                </a:solidFill>
                <a:latin typeface="DM Sans" pitchFamily="2" charset="0"/>
              </a:rPr>
              <a:t>.</a:t>
            </a:r>
          </a:p>
          <a:p>
            <a:pPr>
              <a:lnSpc>
                <a:spcPts val="1500"/>
              </a:lnSpc>
            </a:pPr>
            <a:endParaRPr lang="en-US" sz="1000" dirty="0">
              <a:solidFill>
                <a:schemeClr val="tx1">
                  <a:alpha val="70000"/>
                </a:schemeClr>
              </a:solidFill>
              <a:latin typeface="DM Sans" pitchFamily="2" charset="0"/>
            </a:endParaRPr>
          </a:p>
          <a:p>
            <a:pPr>
              <a:lnSpc>
                <a:spcPts val="1500"/>
              </a:lnSpc>
            </a:pPr>
            <a:r>
              <a:rPr lang="en-US" sz="1000" dirty="0">
                <a:solidFill>
                  <a:schemeClr val="tx1">
                    <a:alpha val="70000"/>
                  </a:schemeClr>
                </a:solidFill>
                <a:latin typeface="DM Sans" pitchFamily="2" charset="0"/>
              </a:rPr>
              <a:t>There are many variations of passages of Lorem Ipsum available, but the majority have suffered alteration in some form.</a:t>
            </a:r>
          </a:p>
        </p:txBody>
      </p:sp>
      <p:sp>
        <p:nvSpPr>
          <p:cNvPr id="14" name="TextBox 13">
            <a:extLst>
              <a:ext uri="{FF2B5EF4-FFF2-40B4-BE49-F238E27FC236}">
                <a16:creationId xmlns:a16="http://schemas.microsoft.com/office/drawing/2014/main" id="{F914E80E-4E3B-283F-C133-022AF858EF79}"/>
              </a:ext>
            </a:extLst>
          </p:cNvPr>
          <p:cNvSpPr txBox="1"/>
          <p:nvPr/>
        </p:nvSpPr>
        <p:spPr>
          <a:xfrm>
            <a:off x="7378346" y="4316122"/>
            <a:ext cx="3469268" cy="260969"/>
          </a:xfrm>
          <a:prstGeom prst="rect">
            <a:avLst/>
          </a:prstGeom>
          <a:noFill/>
        </p:spPr>
        <p:txBody>
          <a:bodyPr wrap="square" lIns="0" rIns="0" rtlCol="0">
            <a:spAutoFit/>
          </a:bodyPr>
          <a:lstStyle/>
          <a:p>
            <a:pPr>
              <a:lnSpc>
                <a:spcPct val="90000"/>
              </a:lnSpc>
            </a:pPr>
            <a:r>
              <a:rPr lang="en-US" sz="1200" dirty="0">
                <a:latin typeface="DM Sans" pitchFamily="2" charset="0"/>
              </a:rPr>
              <a:t>Web don’t design logos.</a:t>
            </a:r>
          </a:p>
        </p:txBody>
      </p:sp>
      <p:sp>
        <p:nvSpPr>
          <p:cNvPr id="21" name="Freeform 9">
            <a:extLst>
              <a:ext uri="{FF2B5EF4-FFF2-40B4-BE49-F238E27FC236}">
                <a16:creationId xmlns:a16="http://schemas.microsoft.com/office/drawing/2014/main" id="{D05BE5CE-E20B-BAF9-33B3-7BAFFA0ECF35}"/>
              </a:ext>
            </a:extLst>
          </p:cNvPr>
          <p:cNvSpPr>
            <a:spLocks noEditPoints="1"/>
          </p:cNvSpPr>
          <p:nvPr/>
        </p:nvSpPr>
        <p:spPr bwMode="auto">
          <a:xfrm>
            <a:off x="7397396" y="3284027"/>
            <a:ext cx="480698" cy="399852"/>
          </a:xfrm>
          <a:custGeom>
            <a:avLst/>
            <a:gdLst>
              <a:gd name="T0" fmla="*/ 977 w 992"/>
              <a:gd name="T1" fmla="*/ 190 h 824"/>
              <a:gd name="T2" fmla="*/ 927 w 992"/>
              <a:gd name="T3" fmla="*/ 165 h 824"/>
              <a:gd name="T4" fmla="*/ 248 w 992"/>
              <a:gd name="T5" fmla="*/ 165 h 824"/>
              <a:gd name="T6" fmla="*/ 222 w 992"/>
              <a:gd name="T7" fmla="*/ 75 h 824"/>
              <a:gd name="T8" fmla="*/ 123 w 992"/>
              <a:gd name="T9" fmla="*/ 0 h 824"/>
              <a:gd name="T10" fmla="*/ 20 w 992"/>
              <a:gd name="T11" fmla="*/ 0 h 824"/>
              <a:gd name="T12" fmla="*/ 0 w 992"/>
              <a:gd name="T13" fmla="*/ 21 h 824"/>
              <a:gd name="T14" fmla="*/ 20 w 992"/>
              <a:gd name="T15" fmla="*/ 41 h 824"/>
              <a:gd name="T16" fmla="*/ 123 w 992"/>
              <a:gd name="T17" fmla="*/ 41 h 824"/>
              <a:gd name="T18" fmla="*/ 182 w 992"/>
              <a:gd name="T19" fmla="*/ 86 h 824"/>
              <a:gd name="T20" fmla="*/ 313 w 992"/>
              <a:gd name="T21" fmla="*/ 543 h 824"/>
              <a:gd name="T22" fmla="*/ 412 w 992"/>
              <a:gd name="T23" fmla="*/ 618 h 824"/>
              <a:gd name="T24" fmla="*/ 800 w 992"/>
              <a:gd name="T25" fmla="*/ 618 h 824"/>
              <a:gd name="T26" fmla="*/ 898 w 992"/>
              <a:gd name="T27" fmla="*/ 547 h 824"/>
              <a:gd name="T28" fmla="*/ 986 w 992"/>
              <a:gd name="T29" fmla="*/ 244 h 824"/>
              <a:gd name="T30" fmla="*/ 977 w 992"/>
              <a:gd name="T31" fmla="*/ 190 h 824"/>
              <a:gd name="T32" fmla="*/ 947 w 992"/>
              <a:gd name="T33" fmla="*/ 233 h 824"/>
              <a:gd name="T34" fmla="*/ 858 w 992"/>
              <a:gd name="T35" fmla="*/ 535 h 824"/>
              <a:gd name="T36" fmla="*/ 800 w 992"/>
              <a:gd name="T37" fmla="*/ 577 h 824"/>
              <a:gd name="T38" fmla="*/ 412 w 992"/>
              <a:gd name="T39" fmla="*/ 577 h 824"/>
              <a:gd name="T40" fmla="*/ 353 w 992"/>
              <a:gd name="T41" fmla="*/ 532 h 824"/>
              <a:gd name="T42" fmla="*/ 259 w 992"/>
              <a:gd name="T43" fmla="*/ 206 h 824"/>
              <a:gd name="T44" fmla="*/ 927 w 992"/>
              <a:gd name="T45" fmla="*/ 206 h 824"/>
              <a:gd name="T46" fmla="*/ 944 w 992"/>
              <a:gd name="T47" fmla="*/ 214 h 824"/>
              <a:gd name="T48" fmla="*/ 947 w 992"/>
              <a:gd name="T49" fmla="*/ 233 h 824"/>
              <a:gd name="T50" fmla="*/ 453 w 992"/>
              <a:gd name="T51" fmla="*/ 660 h 824"/>
              <a:gd name="T52" fmla="*/ 371 w 992"/>
              <a:gd name="T53" fmla="*/ 742 h 824"/>
              <a:gd name="T54" fmla="*/ 453 w 992"/>
              <a:gd name="T55" fmla="*/ 824 h 824"/>
              <a:gd name="T56" fmla="*/ 535 w 992"/>
              <a:gd name="T57" fmla="*/ 742 h 824"/>
              <a:gd name="T58" fmla="*/ 453 w 992"/>
              <a:gd name="T59" fmla="*/ 660 h 824"/>
              <a:gd name="T60" fmla="*/ 453 w 992"/>
              <a:gd name="T61" fmla="*/ 783 h 824"/>
              <a:gd name="T62" fmla="*/ 412 w 992"/>
              <a:gd name="T63" fmla="*/ 742 h 824"/>
              <a:gd name="T64" fmla="*/ 453 w 992"/>
              <a:gd name="T65" fmla="*/ 701 h 824"/>
              <a:gd name="T66" fmla="*/ 494 w 992"/>
              <a:gd name="T67" fmla="*/ 742 h 824"/>
              <a:gd name="T68" fmla="*/ 453 w 992"/>
              <a:gd name="T69" fmla="*/ 783 h 824"/>
              <a:gd name="T70" fmla="*/ 742 w 992"/>
              <a:gd name="T71" fmla="*/ 660 h 824"/>
              <a:gd name="T72" fmla="*/ 659 w 992"/>
              <a:gd name="T73" fmla="*/ 742 h 824"/>
              <a:gd name="T74" fmla="*/ 742 w 992"/>
              <a:gd name="T75" fmla="*/ 824 h 824"/>
              <a:gd name="T76" fmla="*/ 824 w 992"/>
              <a:gd name="T77" fmla="*/ 742 h 824"/>
              <a:gd name="T78" fmla="*/ 742 w 992"/>
              <a:gd name="T79" fmla="*/ 660 h 824"/>
              <a:gd name="T80" fmla="*/ 742 w 992"/>
              <a:gd name="T81" fmla="*/ 783 h 824"/>
              <a:gd name="T82" fmla="*/ 700 w 992"/>
              <a:gd name="T83" fmla="*/ 742 h 824"/>
              <a:gd name="T84" fmla="*/ 742 w 992"/>
              <a:gd name="T85" fmla="*/ 701 h 824"/>
              <a:gd name="T86" fmla="*/ 783 w 992"/>
              <a:gd name="T87" fmla="*/ 742 h 824"/>
              <a:gd name="T88" fmla="*/ 742 w 992"/>
              <a:gd name="T89" fmla="*/ 783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92" h="824">
                <a:moveTo>
                  <a:pt x="977" y="190"/>
                </a:moveTo>
                <a:cubicBezTo>
                  <a:pt x="965" y="174"/>
                  <a:pt x="947" y="165"/>
                  <a:pt x="927" y="165"/>
                </a:cubicBezTo>
                <a:cubicBezTo>
                  <a:pt x="248" y="165"/>
                  <a:pt x="248" y="165"/>
                  <a:pt x="248" y="165"/>
                </a:cubicBezTo>
                <a:cubicBezTo>
                  <a:pt x="222" y="75"/>
                  <a:pt x="222" y="75"/>
                  <a:pt x="222" y="75"/>
                </a:cubicBezTo>
                <a:cubicBezTo>
                  <a:pt x="210" y="31"/>
                  <a:pt x="169" y="0"/>
                  <a:pt x="123" y="0"/>
                </a:cubicBezTo>
                <a:cubicBezTo>
                  <a:pt x="20" y="0"/>
                  <a:pt x="20" y="0"/>
                  <a:pt x="20" y="0"/>
                </a:cubicBezTo>
                <a:cubicBezTo>
                  <a:pt x="9" y="0"/>
                  <a:pt x="0" y="9"/>
                  <a:pt x="0" y="21"/>
                </a:cubicBezTo>
                <a:cubicBezTo>
                  <a:pt x="0" y="32"/>
                  <a:pt x="9" y="41"/>
                  <a:pt x="20" y="41"/>
                </a:cubicBezTo>
                <a:cubicBezTo>
                  <a:pt x="123" y="41"/>
                  <a:pt x="123" y="41"/>
                  <a:pt x="123" y="41"/>
                </a:cubicBezTo>
                <a:cubicBezTo>
                  <a:pt x="150" y="41"/>
                  <a:pt x="175" y="60"/>
                  <a:pt x="182" y="86"/>
                </a:cubicBezTo>
                <a:cubicBezTo>
                  <a:pt x="313" y="543"/>
                  <a:pt x="313" y="543"/>
                  <a:pt x="313" y="543"/>
                </a:cubicBezTo>
                <a:cubicBezTo>
                  <a:pt x="326" y="588"/>
                  <a:pt x="366" y="618"/>
                  <a:pt x="412" y="618"/>
                </a:cubicBezTo>
                <a:cubicBezTo>
                  <a:pt x="800" y="618"/>
                  <a:pt x="800" y="618"/>
                  <a:pt x="800" y="618"/>
                </a:cubicBezTo>
                <a:cubicBezTo>
                  <a:pt x="844" y="618"/>
                  <a:pt x="883" y="590"/>
                  <a:pt x="898" y="547"/>
                </a:cubicBezTo>
                <a:cubicBezTo>
                  <a:pt x="986" y="244"/>
                  <a:pt x="986" y="244"/>
                  <a:pt x="986" y="244"/>
                </a:cubicBezTo>
                <a:cubicBezTo>
                  <a:pt x="992" y="226"/>
                  <a:pt x="988" y="206"/>
                  <a:pt x="977" y="190"/>
                </a:cubicBezTo>
                <a:close/>
                <a:moveTo>
                  <a:pt x="947" y="233"/>
                </a:moveTo>
                <a:cubicBezTo>
                  <a:pt x="858" y="535"/>
                  <a:pt x="858" y="535"/>
                  <a:pt x="858" y="535"/>
                </a:cubicBezTo>
                <a:cubicBezTo>
                  <a:pt x="850" y="560"/>
                  <a:pt x="826" y="577"/>
                  <a:pt x="800" y="577"/>
                </a:cubicBezTo>
                <a:cubicBezTo>
                  <a:pt x="412" y="577"/>
                  <a:pt x="412" y="577"/>
                  <a:pt x="412" y="577"/>
                </a:cubicBezTo>
                <a:cubicBezTo>
                  <a:pt x="385" y="577"/>
                  <a:pt x="360" y="559"/>
                  <a:pt x="353" y="532"/>
                </a:cubicBezTo>
                <a:cubicBezTo>
                  <a:pt x="259" y="206"/>
                  <a:pt x="259" y="206"/>
                  <a:pt x="259" y="206"/>
                </a:cubicBezTo>
                <a:cubicBezTo>
                  <a:pt x="927" y="206"/>
                  <a:pt x="927" y="206"/>
                  <a:pt x="927" y="206"/>
                </a:cubicBezTo>
                <a:cubicBezTo>
                  <a:pt x="934" y="206"/>
                  <a:pt x="940" y="209"/>
                  <a:pt x="944" y="214"/>
                </a:cubicBezTo>
                <a:cubicBezTo>
                  <a:pt x="947" y="220"/>
                  <a:pt x="949" y="226"/>
                  <a:pt x="947" y="233"/>
                </a:cubicBezTo>
                <a:close/>
                <a:moveTo>
                  <a:pt x="453" y="660"/>
                </a:moveTo>
                <a:cubicBezTo>
                  <a:pt x="408" y="660"/>
                  <a:pt x="371" y="697"/>
                  <a:pt x="371" y="742"/>
                </a:cubicBezTo>
                <a:cubicBezTo>
                  <a:pt x="371" y="787"/>
                  <a:pt x="408" y="824"/>
                  <a:pt x="453" y="824"/>
                </a:cubicBezTo>
                <a:cubicBezTo>
                  <a:pt x="499" y="824"/>
                  <a:pt x="535" y="787"/>
                  <a:pt x="535" y="742"/>
                </a:cubicBezTo>
                <a:cubicBezTo>
                  <a:pt x="535" y="697"/>
                  <a:pt x="499" y="660"/>
                  <a:pt x="453" y="660"/>
                </a:cubicBezTo>
                <a:close/>
                <a:moveTo>
                  <a:pt x="453" y="783"/>
                </a:moveTo>
                <a:cubicBezTo>
                  <a:pt x="430" y="783"/>
                  <a:pt x="412" y="765"/>
                  <a:pt x="412" y="742"/>
                </a:cubicBezTo>
                <a:cubicBezTo>
                  <a:pt x="412" y="719"/>
                  <a:pt x="430" y="701"/>
                  <a:pt x="453" y="701"/>
                </a:cubicBezTo>
                <a:cubicBezTo>
                  <a:pt x="476" y="701"/>
                  <a:pt x="494" y="719"/>
                  <a:pt x="494" y="742"/>
                </a:cubicBezTo>
                <a:cubicBezTo>
                  <a:pt x="494" y="765"/>
                  <a:pt x="476" y="783"/>
                  <a:pt x="453" y="783"/>
                </a:cubicBezTo>
                <a:close/>
                <a:moveTo>
                  <a:pt x="742" y="660"/>
                </a:moveTo>
                <a:cubicBezTo>
                  <a:pt x="696" y="660"/>
                  <a:pt x="659" y="697"/>
                  <a:pt x="659" y="742"/>
                </a:cubicBezTo>
                <a:cubicBezTo>
                  <a:pt x="659" y="787"/>
                  <a:pt x="696" y="824"/>
                  <a:pt x="742" y="824"/>
                </a:cubicBezTo>
                <a:cubicBezTo>
                  <a:pt x="787" y="824"/>
                  <a:pt x="824" y="787"/>
                  <a:pt x="824" y="742"/>
                </a:cubicBezTo>
                <a:cubicBezTo>
                  <a:pt x="824" y="697"/>
                  <a:pt x="787" y="660"/>
                  <a:pt x="742" y="660"/>
                </a:cubicBezTo>
                <a:close/>
                <a:moveTo>
                  <a:pt x="742" y="783"/>
                </a:moveTo>
                <a:cubicBezTo>
                  <a:pt x="719" y="783"/>
                  <a:pt x="700" y="765"/>
                  <a:pt x="700" y="742"/>
                </a:cubicBezTo>
                <a:cubicBezTo>
                  <a:pt x="700" y="719"/>
                  <a:pt x="719" y="701"/>
                  <a:pt x="742" y="701"/>
                </a:cubicBezTo>
                <a:cubicBezTo>
                  <a:pt x="764" y="701"/>
                  <a:pt x="783" y="719"/>
                  <a:pt x="783" y="742"/>
                </a:cubicBezTo>
                <a:cubicBezTo>
                  <a:pt x="783" y="765"/>
                  <a:pt x="764" y="783"/>
                  <a:pt x="742" y="783"/>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 name="Picture Placeholder 2">
            <a:extLst>
              <a:ext uri="{FF2B5EF4-FFF2-40B4-BE49-F238E27FC236}">
                <a16:creationId xmlns:a16="http://schemas.microsoft.com/office/drawing/2014/main" id="{3551E964-0CA5-7AE1-F575-67455BBD78AA}"/>
              </a:ext>
            </a:extLst>
          </p:cNvPr>
          <p:cNvSpPr>
            <a:spLocks noGrp="1"/>
          </p:cNvSpPr>
          <p:nvPr>
            <p:ph type="pic" sz="quarter" idx="14"/>
          </p:nvPr>
        </p:nvSpPr>
        <p:spPr/>
      </p:sp>
      <p:sp>
        <p:nvSpPr>
          <p:cNvPr id="11" name="Picture Placeholder 10">
            <a:extLst>
              <a:ext uri="{FF2B5EF4-FFF2-40B4-BE49-F238E27FC236}">
                <a16:creationId xmlns:a16="http://schemas.microsoft.com/office/drawing/2014/main" id="{1715C599-11CD-F312-D874-22E0D6FC4DA3}"/>
              </a:ext>
            </a:extLst>
          </p:cNvPr>
          <p:cNvSpPr>
            <a:spLocks noGrp="1"/>
          </p:cNvSpPr>
          <p:nvPr>
            <p:ph type="pic" sz="quarter" idx="13"/>
          </p:nvPr>
        </p:nvSpPr>
        <p:spPr/>
      </p:sp>
    </p:spTree>
    <p:extLst>
      <p:ext uri="{BB962C8B-B14F-4D97-AF65-F5344CB8AC3E}">
        <p14:creationId xmlns:p14="http://schemas.microsoft.com/office/powerpoint/2010/main" val="18758642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8F7A87FF-016C-2A83-FD77-B17F3CAEE427}"/>
              </a:ext>
            </a:extLst>
          </p:cNvPr>
          <p:cNvSpPr/>
          <p:nvPr/>
        </p:nvSpPr>
        <p:spPr>
          <a:xfrm>
            <a:off x="5854700" y="0"/>
            <a:ext cx="6337300" cy="6857997"/>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D5518A11-5C76-F9BD-6A35-273ACA98A359}"/>
              </a:ext>
            </a:extLst>
          </p:cNvPr>
          <p:cNvSpPr txBox="1"/>
          <p:nvPr/>
        </p:nvSpPr>
        <p:spPr>
          <a:xfrm>
            <a:off x="1572993" y="2255891"/>
            <a:ext cx="1055908"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15" name="Straight Connector 14">
            <a:extLst>
              <a:ext uri="{FF2B5EF4-FFF2-40B4-BE49-F238E27FC236}">
                <a16:creationId xmlns:a16="http://schemas.microsoft.com/office/drawing/2014/main" id="{E7D2BDCE-4A7A-E208-F77C-7E6671006BAD}"/>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82B7573F-7D03-2F59-BB83-C5365A50F31B}"/>
              </a:ext>
            </a:extLst>
          </p:cNvPr>
          <p:cNvSpPr txBox="1"/>
          <p:nvPr/>
        </p:nvSpPr>
        <p:spPr>
          <a:xfrm>
            <a:off x="1465942" y="2684817"/>
            <a:ext cx="3791858"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Our</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Culture</a:t>
            </a:r>
          </a:p>
        </p:txBody>
      </p:sp>
      <p:sp>
        <p:nvSpPr>
          <p:cNvPr id="17" name="Rectangle 16">
            <a:extLst>
              <a:ext uri="{FF2B5EF4-FFF2-40B4-BE49-F238E27FC236}">
                <a16:creationId xmlns:a16="http://schemas.microsoft.com/office/drawing/2014/main" id="{E5C90E50-E8CB-26AE-4E62-84A44586A766}"/>
              </a:ext>
            </a:extLst>
          </p:cNvPr>
          <p:cNvSpPr/>
          <p:nvPr/>
        </p:nvSpPr>
        <p:spPr>
          <a:xfrm>
            <a:off x="1465943" y="3836899"/>
            <a:ext cx="3512457"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my entire soul, like these sweet mornings of spring which I enjoy with my whole heart. I am wonderful serenity has taken of spring which I enjoy with.</a:t>
            </a:r>
          </a:p>
        </p:txBody>
      </p:sp>
      <p:graphicFrame>
        <p:nvGraphicFramePr>
          <p:cNvPr id="29" name="Chart 28">
            <a:extLst>
              <a:ext uri="{FF2B5EF4-FFF2-40B4-BE49-F238E27FC236}">
                <a16:creationId xmlns:a16="http://schemas.microsoft.com/office/drawing/2014/main" id="{E54A3F45-EBA3-D507-6FFE-E765743CC507}"/>
              </a:ext>
            </a:extLst>
          </p:cNvPr>
          <p:cNvGraphicFramePr/>
          <p:nvPr>
            <p:extLst>
              <p:ext uri="{D42A27DB-BD31-4B8C-83A1-F6EECF244321}">
                <p14:modId xmlns:p14="http://schemas.microsoft.com/office/powerpoint/2010/main" val="2377111534"/>
              </p:ext>
            </p:extLst>
          </p:nvPr>
        </p:nvGraphicFramePr>
        <p:xfrm>
          <a:off x="9744465" y="900274"/>
          <a:ext cx="1414442" cy="1426228"/>
        </p:xfrm>
        <a:graphic>
          <a:graphicData uri="http://schemas.openxmlformats.org/drawingml/2006/chart">
            <c:chart xmlns:c="http://schemas.openxmlformats.org/drawingml/2006/chart" xmlns:r="http://schemas.openxmlformats.org/officeDocument/2006/relationships" r:id="rId2"/>
          </a:graphicData>
        </a:graphic>
      </p:graphicFrame>
      <p:sp>
        <p:nvSpPr>
          <p:cNvPr id="30" name="TextBox 29">
            <a:extLst>
              <a:ext uri="{FF2B5EF4-FFF2-40B4-BE49-F238E27FC236}">
                <a16:creationId xmlns:a16="http://schemas.microsoft.com/office/drawing/2014/main" id="{09900045-8033-5490-C14A-6AF202A40870}"/>
              </a:ext>
            </a:extLst>
          </p:cNvPr>
          <p:cNvSpPr txBox="1"/>
          <p:nvPr/>
        </p:nvSpPr>
        <p:spPr>
          <a:xfrm>
            <a:off x="9974804" y="1475984"/>
            <a:ext cx="953764" cy="307777"/>
          </a:xfrm>
          <a:prstGeom prst="rect">
            <a:avLst/>
          </a:prstGeom>
          <a:noFill/>
        </p:spPr>
        <p:txBody>
          <a:bodyPr wrap="square" lIns="0" tIns="0" rIns="0" bIns="0" rtlCol="0">
            <a:spAutoFit/>
          </a:bodyPr>
          <a:lstStyle/>
          <a:p>
            <a:pPr algn="ctr"/>
            <a:r>
              <a:rPr lang="en-US" sz="2000" dirty="0">
                <a:solidFill>
                  <a:schemeClr val="bg1"/>
                </a:solidFill>
                <a:latin typeface="Poppins Medium" panose="00000600000000000000" pitchFamily="2" charset="0"/>
                <a:ea typeface="Open Sans Semibold" panose="020B0706030804020204" pitchFamily="34" charset="0"/>
                <a:cs typeface="Poppins Medium" panose="00000600000000000000" pitchFamily="2" charset="0"/>
              </a:rPr>
              <a:t>43%</a:t>
            </a:r>
          </a:p>
        </p:txBody>
      </p:sp>
      <p:sp>
        <p:nvSpPr>
          <p:cNvPr id="31" name="TextBox 30">
            <a:extLst>
              <a:ext uri="{FF2B5EF4-FFF2-40B4-BE49-F238E27FC236}">
                <a16:creationId xmlns:a16="http://schemas.microsoft.com/office/drawing/2014/main" id="{EE9D5FE4-D150-A8B1-457A-4E45D2957D8F}"/>
              </a:ext>
            </a:extLst>
          </p:cNvPr>
          <p:cNvSpPr txBox="1"/>
          <p:nvPr/>
        </p:nvSpPr>
        <p:spPr>
          <a:xfrm>
            <a:off x="9372748" y="2381243"/>
            <a:ext cx="1757134" cy="323165"/>
          </a:xfrm>
          <a:prstGeom prst="rect">
            <a:avLst/>
          </a:prstGeom>
          <a:noFill/>
        </p:spPr>
        <p:txBody>
          <a:bodyPr wrap="square" rtlCol="0">
            <a:spAutoFit/>
          </a:bodyPr>
          <a:lstStyle/>
          <a:p>
            <a:pPr algn="r"/>
            <a:r>
              <a:rPr lang="en-US" sz="1500" b="0" i="0" dirty="0">
                <a:solidFill>
                  <a:schemeClr val="bg1"/>
                </a:solidFill>
                <a:effectLst/>
                <a:latin typeface="Poppins SemiBold" panose="00000700000000000000" pitchFamily="2" charset="0"/>
                <a:cs typeface="Poppins SemiBold" panose="00000700000000000000" pitchFamily="2" charset="0"/>
              </a:rPr>
              <a:t>Text Title</a:t>
            </a:r>
          </a:p>
        </p:txBody>
      </p:sp>
      <p:sp>
        <p:nvSpPr>
          <p:cNvPr id="32" name="Rectangle 31">
            <a:extLst>
              <a:ext uri="{FF2B5EF4-FFF2-40B4-BE49-F238E27FC236}">
                <a16:creationId xmlns:a16="http://schemas.microsoft.com/office/drawing/2014/main" id="{57455CAF-550B-A04F-72C3-046012602B9D}"/>
              </a:ext>
            </a:extLst>
          </p:cNvPr>
          <p:cNvSpPr/>
          <p:nvPr/>
        </p:nvSpPr>
        <p:spPr>
          <a:xfrm>
            <a:off x="8857694" y="2647588"/>
            <a:ext cx="2272188" cy="465577"/>
          </a:xfrm>
          <a:prstGeom prst="rect">
            <a:avLst/>
          </a:prstGeom>
        </p:spPr>
        <p:txBody>
          <a:bodyPr wrap="square">
            <a:spAutoFit/>
          </a:bodyPr>
          <a:lstStyle/>
          <a:p>
            <a:pPr algn="r">
              <a:lnSpc>
                <a:spcPts val="1500"/>
              </a:lnSpc>
            </a:pPr>
            <a:r>
              <a:rPr lang="en-US" sz="1000" dirty="0">
                <a:solidFill>
                  <a:schemeClr val="bg1"/>
                </a:solidFill>
                <a:latin typeface="DM Sans" pitchFamily="2" charset="0"/>
                <a:cs typeface="Segoe UI Light" panose="020B0502040204020203" pitchFamily="34" charset="0"/>
              </a:rPr>
              <a:t>sweet mornings spring which</a:t>
            </a:r>
          </a:p>
          <a:p>
            <a:pPr algn="r">
              <a:lnSpc>
                <a:spcPts val="1500"/>
              </a:lnSpc>
            </a:pPr>
            <a:r>
              <a:rPr lang="en-US" sz="1000" dirty="0">
                <a:solidFill>
                  <a:schemeClr val="bg1"/>
                </a:solidFill>
                <a:latin typeface="DM Sans" pitchFamily="2" charset="0"/>
                <a:cs typeface="Segoe UI Light" panose="020B0502040204020203" pitchFamily="34" charset="0"/>
              </a:rPr>
              <a:t>sit dolor </a:t>
            </a:r>
            <a:r>
              <a:rPr lang="en-US" sz="1000" dirty="0" err="1">
                <a:solidFill>
                  <a:schemeClr val="bg1"/>
                </a:solidFill>
                <a:latin typeface="DM Sans" pitchFamily="2" charset="0"/>
                <a:cs typeface="Segoe UI Light" panose="020B0502040204020203" pitchFamily="34" charset="0"/>
              </a:rPr>
              <a:t>amet</a:t>
            </a:r>
            <a:r>
              <a:rPr lang="en-US" sz="1000" dirty="0">
                <a:solidFill>
                  <a:schemeClr val="bg1"/>
                </a:solidFill>
                <a:latin typeface="DM Sans" pitchFamily="2" charset="0"/>
                <a:cs typeface="Segoe UI Light" panose="020B0502040204020203" pitchFamily="34" charset="0"/>
              </a:rPr>
              <a:t> </a:t>
            </a:r>
          </a:p>
        </p:txBody>
      </p:sp>
      <p:sp>
        <p:nvSpPr>
          <p:cNvPr id="41" name="TextBox 40">
            <a:extLst>
              <a:ext uri="{FF2B5EF4-FFF2-40B4-BE49-F238E27FC236}">
                <a16:creationId xmlns:a16="http://schemas.microsoft.com/office/drawing/2014/main" id="{CC8508D0-0D1D-CAE7-44B5-C9365A3CE393}"/>
              </a:ext>
            </a:extLst>
          </p:cNvPr>
          <p:cNvSpPr txBox="1"/>
          <p:nvPr/>
        </p:nvSpPr>
        <p:spPr>
          <a:xfrm>
            <a:off x="6751475" y="5209796"/>
            <a:ext cx="1591150" cy="477054"/>
          </a:xfrm>
          <a:prstGeom prst="rect">
            <a:avLst/>
          </a:prstGeom>
          <a:noFill/>
        </p:spPr>
        <p:txBody>
          <a:bodyPr wrap="square" rtlCol="0">
            <a:spAutoFit/>
          </a:bodyPr>
          <a:lstStyle/>
          <a:p>
            <a:r>
              <a:rPr lang="en-US" sz="2500" dirty="0">
                <a:solidFill>
                  <a:schemeClr val="bg1"/>
                </a:solidFill>
                <a:latin typeface="DM Sans" pitchFamily="2" charset="0"/>
                <a:ea typeface="Lato Light" panose="020F0502020204030203" pitchFamily="34" charset="0"/>
                <a:cs typeface="Lato Light" panose="020F0502020204030203" pitchFamily="34" charset="0"/>
              </a:rPr>
              <a:t>500Nits</a:t>
            </a:r>
            <a:endParaRPr lang="en-GB" sz="2500" dirty="0">
              <a:solidFill>
                <a:schemeClr val="bg1"/>
              </a:solidFill>
              <a:latin typeface="DM Sans" pitchFamily="2" charset="0"/>
              <a:ea typeface="Lato Light" panose="020F0502020204030203" pitchFamily="34" charset="0"/>
              <a:cs typeface="Lato Light" panose="020F0502020204030203" pitchFamily="34" charset="0"/>
            </a:endParaRPr>
          </a:p>
        </p:txBody>
      </p:sp>
      <p:sp>
        <p:nvSpPr>
          <p:cNvPr id="42" name="TextBox 41">
            <a:extLst>
              <a:ext uri="{FF2B5EF4-FFF2-40B4-BE49-F238E27FC236}">
                <a16:creationId xmlns:a16="http://schemas.microsoft.com/office/drawing/2014/main" id="{5B209483-350A-CEE0-642B-523213D61D69}"/>
              </a:ext>
            </a:extLst>
          </p:cNvPr>
          <p:cNvSpPr txBox="1"/>
          <p:nvPr/>
        </p:nvSpPr>
        <p:spPr>
          <a:xfrm>
            <a:off x="6751475" y="5581408"/>
            <a:ext cx="1309748" cy="276999"/>
          </a:xfrm>
          <a:prstGeom prst="rect">
            <a:avLst/>
          </a:prstGeom>
          <a:noFill/>
        </p:spPr>
        <p:txBody>
          <a:bodyPr wrap="square" rtlCol="0">
            <a:spAutoFit/>
          </a:bodyPr>
          <a:lstStyle/>
          <a:p>
            <a:r>
              <a:rPr lang="en-US" sz="1200" dirty="0">
                <a:solidFill>
                  <a:schemeClr val="bg1"/>
                </a:solidFill>
                <a:latin typeface="DM Sans" pitchFamily="2" charset="0"/>
              </a:rPr>
              <a:t>Brightness</a:t>
            </a:r>
            <a:endParaRPr lang="en-GB" sz="1200" dirty="0">
              <a:solidFill>
                <a:schemeClr val="bg1"/>
              </a:solidFill>
              <a:latin typeface="DM Sans" pitchFamily="2" charset="0"/>
            </a:endParaRPr>
          </a:p>
        </p:txBody>
      </p:sp>
      <p:cxnSp>
        <p:nvCxnSpPr>
          <p:cNvPr id="43" name="Straight Arrow Connector 42">
            <a:extLst>
              <a:ext uri="{FF2B5EF4-FFF2-40B4-BE49-F238E27FC236}">
                <a16:creationId xmlns:a16="http://schemas.microsoft.com/office/drawing/2014/main" id="{853E3F20-7576-89EF-7A7A-F232EAFB7EC7}"/>
              </a:ext>
            </a:extLst>
          </p:cNvPr>
          <p:cNvCxnSpPr>
            <a:cxnSpLocks/>
          </p:cNvCxnSpPr>
          <p:nvPr/>
        </p:nvCxnSpPr>
        <p:spPr>
          <a:xfrm>
            <a:off x="6898008" y="4193044"/>
            <a:ext cx="0" cy="868654"/>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346057F6-3E85-6D83-89F3-96C0CC8BAE00}"/>
              </a:ext>
            </a:extLst>
          </p:cNvPr>
          <p:cNvSpPr>
            <a:spLocks noGrp="1"/>
          </p:cNvSpPr>
          <p:nvPr>
            <p:ph type="pic" sz="quarter" idx="14"/>
          </p:nvPr>
        </p:nvSpPr>
        <p:spPr/>
      </p:sp>
      <p:sp>
        <p:nvSpPr>
          <p:cNvPr id="5" name="Picture Placeholder 4">
            <a:extLst>
              <a:ext uri="{FF2B5EF4-FFF2-40B4-BE49-F238E27FC236}">
                <a16:creationId xmlns:a16="http://schemas.microsoft.com/office/drawing/2014/main" id="{0988D0F2-55DB-08D7-A67A-311FA2FF961E}"/>
              </a:ext>
            </a:extLst>
          </p:cNvPr>
          <p:cNvSpPr>
            <a:spLocks noGrp="1"/>
          </p:cNvSpPr>
          <p:nvPr>
            <p:ph type="pic" sz="quarter" idx="21"/>
          </p:nvPr>
        </p:nvSpPr>
        <p:spPr/>
      </p:sp>
    </p:spTree>
    <p:extLst>
      <p:ext uri="{BB962C8B-B14F-4D97-AF65-F5344CB8AC3E}">
        <p14:creationId xmlns:p14="http://schemas.microsoft.com/office/powerpoint/2010/main" val="8191634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5" name="Straight Connector 84">
            <a:extLst>
              <a:ext uri="{FF2B5EF4-FFF2-40B4-BE49-F238E27FC236}">
                <a16:creationId xmlns:a16="http://schemas.microsoft.com/office/drawing/2014/main" id="{93345710-3D53-548E-BC68-21307336A707}"/>
              </a:ext>
            </a:extLst>
          </p:cNvPr>
          <p:cNvCxnSpPr>
            <a:cxnSpLocks/>
          </p:cNvCxnSpPr>
          <p:nvPr/>
        </p:nvCxnSpPr>
        <p:spPr>
          <a:xfrm>
            <a:off x="1961834" y="5252339"/>
            <a:ext cx="4643840" cy="0"/>
          </a:xfrm>
          <a:prstGeom prst="line">
            <a:avLst/>
          </a:prstGeom>
          <a:ln w="12700">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sp>
        <p:nvSpPr>
          <p:cNvPr id="59" name="TextBox 58">
            <a:extLst>
              <a:ext uri="{FF2B5EF4-FFF2-40B4-BE49-F238E27FC236}">
                <a16:creationId xmlns:a16="http://schemas.microsoft.com/office/drawing/2014/main" id="{6EBA2991-7C0C-C8FC-2A38-8713AAFDA939}"/>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60" name="Straight Connector 59">
            <a:extLst>
              <a:ext uri="{FF2B5EF4-FFF2-40B4-BE49-F238E27FC236}">
                <a16:creationId xmlns:a16="http://schemas.microsoft.com/office/drawing/2014/main" id="{68E510FA-1EFA-56AF-7BFF-2AB86A956CA2}"/>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a16="http://schemas.microsoft.com/office/drawing/2014/main" id="{A76EE64B-779F-279D-3117-6FDF64E89BB3}"/>
              </a:ext>
            </a:extLst>
          </p:cNvPr>
          <p:cNvSpPr txBox="1"/>
          <p:nvPr/>
        </p:nvSpPr>
        <p:spPr>
          <a:xfrm>
            <a:off x="1465942" y="1350785"/>
            <a:ext cx="2598058"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Company History</a:t>
            </a:r>
          </a:p>
        </p:txBody>
      </p:sp>
      <p:sp>
        <p:nvSpPr>
          <p:cNvPr id="64" name="Rectangle: Rounded Corners 63">
            <a:extLst>
              <a:ext uri="{FF2B5EF4-FFF2-40B4-BE49-F238E27FC236}">
                <a16:creationId xmlns:a16="http://schemas.microsoft.com/office/drawing/2014/main" id="{0289826B-F450-C7B1-82AB-CE0279BB7619}"/>
              </a:ext>
            </a:extLst>
          </p:cNvPr>
          <p:cNvSpPr/>
          <p:nvPr/>
        </p:nvSpPr>
        <p:spPr>
          <a:xfrm rot="10800000">
            <a:off x="1576107" y="3573788"/>
            <a:ext cx="779476" cy="1337158"/>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5" name="Rectangle: Rounded Corners 64">
            <a:extLst>
              <a:ext uri="{FF2B5EF4-FFF2-40B4-BE49-F238E27FC236}">
                <a16:creationId xmlns:a16="http://schemas.microsoft.com/office/drawing/2014/main" id="{52572A7C-53F5-BBE5-013D-412C7404E5AF}"/>
              </a:ext>
            </a:extLst>
          </p:cNvPr>
          <p:cNvSpPr/>
          <p:nvPr/>
        </p:nvSpPr>
        <p:spPr>
          <a:xfrm rot="10800000">
            <a:off x="2739726" y="3358632"/>
            <a:ext cx="779476" cy="1552314"/>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7" name="Rectangle: Rounded Corners 66">
            <a:extLst>
              <a:ext uri="{FF2B5EF4-FFF2-40B4-BE49-F238E27FC236}">
                <a16:creationId xmlns:a16="http://schemas.microsoft.com/office/drawing/2014/main" id="{1984AE0D-8F0E-C96A-25FD-C5F407477A27}"/>
              </a:ext>
            </a:extLst>
          </p:cNvPr>
          <p:cNvSpPr/>
          <p:nvPr/>
        </p:nvSpPr>
        <p:spPr>
          <a:xfrm rot="10800000">
            <a:off x="3903345" y="3276599"/>
            <a:ext cx="779476" cy="1634345"/>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8" name="Rectangle: Rounded Corners 67">
            <a:extLst>
              <a:ext uri="{FF2B5EF4-FFF2-40B4-BE49-F238E27FC236}">
                <a16:creationId xmlns:a16="http://schemas.microsoft.com/office/drawing/2014/main" id="{7A051778-F7DD-EA0E-C642-A03A2228EC78}"/>
              </a:ext>
            </a:extLst>
          </p:cNvPr>
          <p:cNvSpPr/>
          <p:nvPr/>
        </p:nvSpPr>
        <p:spPr>
          <a:xfrm rot="10800000">
            <a:off x="5066964" y="2551810"/>
            <a:ext cx="779476" cy="2359136"/>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9" name="Rectangle: Rounded Corners 68">
            <a:extLst>
              <a:ext uri="{FF2B5EF4-FFF2-40B4-BE49-F238E27FC236}">
                <a16:creationId xmlns:a16="http://schemas.microsoft.com/office/drawing/2014/main" id="{0FD77E08-76F3-E660-FF8A-8700034C1AA5}"/>
              </a:ext>
            </a:extLst>
          </p:cNvPr>
          <p:cNvSpPr/>
          <p:nvPr/>
        </p:nvSpPr>
        <p:spPr>
          <a:xfrm rot="10800000">
            <a:off x="6230583" y="3046661"/>
            <a:ext cx="779476" cy="1864283"/>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72" name="TextBox 71">
            <a:extLst>
              <a:ext uri="{FF2B5EF4-FFF2-40B4-BE49-F238E27FC236}">
                <a16:creationId xmlns:a16="http://schemas.microsoft.com/office/drawing/2014/main" id="{97B511CA-D1BE-F1D4-90CF-705AC66A38AC}"/>
              </a:ext>
            </a:extLst>
          </p:cNvPr>
          <p:cNvSpPr txBox="1"/>
          <p:nvPr/>
        </p:nvSpPr>
        <p:spPr>
          <a:xfrm>
            <a:off x="1576105" y="4253123"/>
            <a:ext cx="779478" cy="338554"/>
          </a:xfrm>
          <a:prstGeom prst="rect">
            <a:avLst/>
          </a:prstGeom>
          <a:noFill/>
        </p:spPr>
        <p:txBody>
          <a:bodyPr wrap="square" rtlCol="0">
            <a:spAutoFit/>
          </a:bodyPr>
          <a:lstStyle/>
          <a:p>
            <a:pPr algn="ctr"/>
            <a:r>
              <a:rPr lang="en-US" sz="1600" dirty="0">
                <a:solidFill>
                  <a:schemeClr val="tx1">
                    <a:lumMod val="75000"/>
                    <a:lumOff val="25000"/>
                  </a:schemeClr>
                </a:solidFill>
                <a:latin typeface="Poppins Light" panose="00000400000000000000" pitchFamily="2" charset="0"/>
                <a:cs typeface="Poppins Light" panose="00000400000000000000" pitchFamily="2" charset="0"/>
              </a:rPr>
              <a:t>20%</a:t>
            </a:r>
          </a:p>
        </p:txBody>
      </p:sp>
      <p:sp>
        <p:nvSpPr>
          <p:cNvPr id="73" name="TextBox 72">
            <a:extLst>
              <a:ext uri="{FF2B5EF4-FFF2-40B4-BE49-F238E27FC236}">
                <a16:creationId xmlns:a16="http://schemas.microsoft.com/office/drawing/2014/main" id="{564D425C-7D66-6F11-FB00-2B6EE520B5FC}"/>
              </a:ext>
            </a:extLst>
          </p:cNvPr>
          <p:cNvSpPr txBox="1"/>
          <p:nvPr/>
        </p:nvSpPr>
        <p:spPr>
          <a:xfrm>
            <a:off x="2739724" y="4253123"/>
            <a:ext cx="779478" cy="338554"/>
          </a:xfrm>
          <a:prstGeom prst="rect">
            <a:avLst/>
          </a:prstGeom>
          <a:noFill/>
        </p:spPr>
        <p:txBody>
          <a:bodyPr wrap="square" rtlCol="0">
            <a:spAutoFit/>
          </a:bodyPr>
          <a:lstStyle/>
          <a:p>
            <a:pPr algn="ctr"/>
            <a:r>
              <a:rPr lang="en-US" sz="1600">
                <a:solidFill>
                  <a:schemeClr val="tx1">
                    <a:lumMod val="75000"/>
                    <a:lumOff val="25000"/>
                  </a:schemeClr>
                </a:solidFill>
                <a:latin typeface="Poppins Light" panose="00000400000000000000" pitchFamily="2" charset="0"/>
                <a:cs typeface="Poppins Light" panose="00000400000000000000" pitchFamily="2" charset="0"/>
              </a:rPr>
              <a:t>30%</a:t>
            </a:r>
          </a:p>
        </p:txBody>
      </p:sp>
      <p:sp>
        <p:nvSpPr>
          <p:cNvPr id="74" name="TextBox 73">
            <a:extLst>
              <a:ext uri="{FF2B5EF4-FFF2-40B4-BE49-F238E27FC236}">
                <a16:creationId xmlns:a16="http://schemas.microsoft.com/office/drawing/2014/main" id="{9AD8D84F-2AF5-CF70-9B0D-6FB3645B474F}"/>
              </a:ext>
            </a:extLst>
          </p:cNvPr>
          <p:cNvSpPr txBox="1"/>
          <p:nvPr/>
        </p:nvSpPr>
        <p:spPr>
          <a:xfrm>
            <a:off x="3903343" y="4253123"/>
            <a:ext cx="779478" cy="338554"/>
          </a:xfrm>
          <a:prstGeom prst="rect">
            <a:avLst/>
          </a:prstGeom>
          <a:noFill/>
        </p:spPr>
        <p:txBody>
          <a:bodyPr wrap="square" rtlCol="0">
            <a:spAutoFit/>
          </a:bodyPr>
          <a:lstStyle/>
          <a:p>
            <a:pPr algn="ctr"/>
            <a:r>
              <a:rPr lang="en-US" sz="1600" dirty="0">
                <a:solidFill>
                  <a:schemeClr val="tx1">
                    <a:lumMod val="75000"/>
                    <a:lumOff val="25000"/>
                  </a:schemeClr>
                </a:solidFill>
                <a:latin typeface="Poppins Light" panose="00000400000000000000" pitchFamily="2" charset="0"/>
                <a:cs typeface="Poppins Light" panose="00000400000000000000" pitchFamily="2" charset="0"/>
              </a:rPr>
              <a:t>32%</a:t>
            </a:r>
          </a:p>
        </p:txBody>
      </p:sp>
      <p:sp>
        <p:nvSpPr>
          <p:cNvPr id="75" name="TextBox 74">
            <a:extLst>
              <a:ext uri="{FF2B5EF4-FFF2-40B4-BE49-F238E27FC236}">
                <a16:creationId xmlns:a16="http://schemas.microsoft.com/office/drawing/2014/main" id="{85BF4696-85D6-1968-0061-EB6BB783A2A5}"/>
              </a:ext>
            </a:extLst>
          </p:cNvPr>
          <p:cNvSpPr txBox="1"/>
          <p:nvPr/>
        </p:nvSpPr>
        <p:spPr>
          <a:xfrm>
            <a:off x="5066962" y="4253123"/>
            <a:ext cx="779478" cy="338554"/>
          </a:xfrm>
          <a:prstGeom prst="rect">
            <a:avLst/>
          </a:prstGeom>
          <a:noFill/>
        </p:spPr>
        <p:txBody>
          <a:bodyPr wrap="square" rtlCol="0">
            <a:spAutoFit/>
          </a:bodyPr>
          <a:lstStyle/>
          <a:p>
            <a:pPr algn="ctr"/>
            <a:r>
              <a:rPr lang="en-US" sz="1600" dirty="0">
                <a:solidFill>
                  <a:schemeClr val="bg1"/>
                </a:solidFill>
                <a:latin typeface="Poppins Light" panose="00000400000000000000" pitchFamily="2" charset="0"/>
                <a:cs typeface="Poppins Light" panose="00000400000000000000" pitchFamily="2" charset="0"/>
              </a:rPr>
              <a:t>75%</a:t>
            </a:r>
          </a:p>
        </p:txBody>
      </p:sp>
      <p:sp>
        <p:nvSpPr>
          <p:cNvPr id="76" name="Oval 75">
            <a:extLst>
              <a:ext uri="{FF2B5EF4-FFF2-40B4-BE49-F238E27FC236}">
                <a16:creationId xmlns:a16="http://schemas.microsoft.com/office/drawing/2014/main" id="{19F9F235-1A78-F581-D588-D73A9E7D009E}"/>
              </a:ext>
            </a:extLst>
          </p:cNvPr>
          <p:cNvSpPr/>
          <p:nvPr/>
        </p:nvSpPr>
        <p:spPr>
          <a:xfrm>
            <a:off x="1900290" y="5186425"/>
            <a:ext cx="131108" cy="131108"/>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7" name="Oval 76">
            <a:extLst>
              <a:ext uri="{FF2B5EF4-FFF2-40B4-BE49-F238E27FC236}">
                <a16:creationId xmlns:a16="http://schemas.microsoft.com/office/drawing/2014/main" id="{B79B1F17-78B4-810F-F52F-2E9091E9A9D4}"/>
              </a:ext>
            </a:extLst>
          </p:cNvPr>
          <p:cNvSpPr/>
          <p:nvPr/>
        </p:nvSpPr>
        <p:spPr>
          <a:xfrm>
            <a:off x="3063909" y="5186425"/>
            <a:ext cx="131108" cy="131108"/>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8" name="Oval 77">
            <a:extLst>
              <a:ext uri="{FF2B5EF4-FFF2-40B4-BE49-F238E27FC236}">
                <a16:creationId xmlns:a16="http://schemas.microsoft.com/office/drawing/2014/main" id="{D7EDA18B-07AF-FCF8-5468-D74A71E35731}"/>
              </a:ext>
            </a:extLst>
          </p:cNvPr>
          <p:cNvSpPr/>
          <p:nvPr/>
        </p:nvSpPr>
        <p:spPr>
          <a:xfrm>
            <a:off x="4227528" y="5186425"/>
            <a:ext cx="131108" cy="131108"/>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0" name="Oval 79">
            <a:extLst>
              <a:ext uri="{FF2B5EF4-FFF2-40B4-BE49-F238E27FC236}">
                <a16:creationId xmlns:a16="http://schemas.microsoft.com/office/drawing/2014/main" id="{62EF80A6-0726-5629-B9AF-8B3AC8071535}"/>
              </a:ext>
            </a:extLst>
          </p:cNvPr>
          <p:cNvSpPr/>
          <p:nvPr/>
        </p:nvSpPr>
        <p:spPr>
          <a:xfrm>
            <a:off x="5391147" y="5186425"/>
            <a:ext cx="131108" cy="131108"/>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1" name="TextBox 80">
            <a:extLst>
              <a:ext uri="{FF2B5EF4-FFF2-40B4-BE49-F238E27FC236}">
                <a16:creationId xmlns:a16="http://schemas.microsoft.com/office/drawing/2014/main" id="{42B00F09-0227-721F-AB06-C484DAA2D6ED}"/>
              </a:ext>
            </a:extLst>
          </p:cNvPr>
          <p:cNvSpPr txBox="1"/>
          <p:nvPr/>
        </p:nvSpPr>
        <p:spPr>
          <a:xfrm>
            <a:off x="1494970" y="5424667"/>
            <a:ext cx="941748" cy="353943"/>
          </a:xfrm>
          <a:prstGeom prst="rect">
            <a:avLst/>
          </a:prstGeom>
          <a:noFill/>
        </p:spPr>
        <p:txBody>
          <a:bodyPr wrap="square" rtlCol="0">
            <a:spAutoFit/>
          </a:bodyPr>
          <a:lstStyle/>
          <a:p>
            <a:pPr algn="ctr"/>
            <a:r>
              <a:rPr lang="en-US" sz="1700">
                <a:solidFill>
                  <a:schemeClr val="tx1">
                    <a:lumMod val="75000"/>
                    <a:lumOff val="25000"/>
                  </a:schemeClr>
                </a:solidFill>
                <a:latin typeface="Poppins Medium" panose="00000600000000000000" pitchFamily="2" charset="0"/>
                <a:cs typeface="Poppins Medium" panose="00000600000000000000" pitchFamily="2" charset="0"/>
              </a:rPr>
              <a:t>2004</a:t>
            </a:r>
          </a:p>
        </p:txBody>
      </p:sp>
      <p:sp>
        <p:nvSpPr>
          <p:cNvPr id="82" name="TextBox 81">
            <a:extLst>
              <a:ext uri="{FF2B5EF4-FFF2-40B4-BE49-F238E27FC236}">
                <a16:creationId xmlns:a16="http://schemas.microsoft.com/office/drawing/2014/main" id="{49BF237F-7920-2780-E583-0423D2D659D2}"/>
              </a:ext>
            </a:extLst>
          </p:cNvPr>
          <p:cNvSpPr txBox="1"/>
          <p:nvPr/>
        </p:nvSpPr>
        <p:spPr>
          <a:xfrm>
            <a:off x="2658589" y="5424667"/>
            <a:ext cx="941748" cy="353943"/>
          </a:xfrm>
          <a:prstGeom prst="rect">
            <a:avLst/>
          </a:prstGeom>
          <a:noFill/>
        </p:spPr>
        <p:txBody>
          <a:bodyPr wrap="square" rtlCol="0">
            <a:spAutoFit/>
          </a:bodyPr>
          <a:lstStyle/>
          <a:p>
            <a:pPr algn="ctr"/>
            <a:r>
              <a:rPr lang="en-US" sz="1700">
                <a:solidFill>
                  <a:schemeClr val="tx1">
                    <a:lumMod val="75000"/>
                    <a:lumOff val="25000"/>
                  </a:schemeClr>
                </a:solidFill>
                <a:latin typeface="Poppins Medium" panose="00000600000000000000" pitchFamily="2" charset="0"/>
                <a:cs typeface="Poppins Medium" panose="00000600000000000000" pitchFamily="2" charset="0"/>
              </a:rPr>
              <a:t>2006</a:t>
            </a:r>
          </a:p>
        </p:txBody>
      </p:sp>
      <p:sp>
        <p:nvSpPr>
          <p:cNvPr id="83" name="TextBox 82">
            <a:extLst>
              <a:ext uri="{FF2B5EF4-FFF2-40B4-BE49-F238E27FC236}">
                <a16:creationId xmlns:a16="http://schemas.microsoft.com/office/drawing/2014/main" id="{807AA96F-AF33-80CD-A3D0-07675E991A14}"/>
              </a:ext>
            </a:extLst>
          </p:cNvPr>
          <p:cNvSpPr txBox="1"/>
          <p:nvPr/>
        </p:nvSpPr>
        <p:spPr>
          <a:xfrm>
            <a:off x="3822208" y="5424667"/>
            <a:ext cx="941748" cy="353943"/>
          </a:xfrm>
          <a:prstGeom prst="rect">
            <a:avLst/>
          </a:prstGeom>
          <a:noFill/>
        </p:spPr>
        <p:txBody>
          <a:bodyPr wrap="square" rtlCol="0">
            <a:spAutoFit/>
          </a:bodyPr>
          <a:lstStyle/>
          <a:p>
            <a:pPr algn="ctr"/>
            <a:r>
              <a:rPr lang="en-US" sz="1700">
                <a:solidFill>
                  <a:schemeClr val="tx1">
                    <a:lumMod val="75000"/>
                    <a:lumOff val="25000"/>
                  </a:schemeClr>
                </a:solidFill>
                <a:latin typeface="Poppins Medium" panose="00000600000000000000" pitchFamily="2" charset="0"/>
                <a:cs typeface="Poppins Medium" panose="00000600000000000000" pitchFamily="2" charset="0"/>
              </a:rPr>
              <a:t>2008</a:t>
            </a:r>
          </a:p>
        </p:txBody>
      </p:sp>
      <p:sp>
        <p:nvSpPr>
          <p:cNvPr id="84" name="TextBox 83">
            <a:extLst>
              <a:ext uri="{FF2B5EF4-FFF2-40B4-BE49-F238E27FC236}">
                <a16:creationId xmlns:a16="http://schemas.microsoft.com/office/drawing/2014/main" id="{963E1D80-ED91-58BE-7B41-89CF08D869BD}"/>
              </a:ext>
            </a:extLst>
          </p:cNvPr>
          <p:cNvSpPr txBox="1"/>
          <p:nvPr/>
        </p:nvSpPr>
        <p:spPr>
          <a:xfrm>
            <a:off x="4985827" y="5424667"/>
            <a:ext cx="941748" cy="353943"/>
          </a:xfrm>
          <a:prstGeom prst="rect">
            <a:avLst/>
          </a:prstGeom>
          <a:noFill/>
        </p:spPr>
        <p:txBody>
          <a:bodyPr wrap="square" rtlCol="0">
            <a:spAutoFit/>
          </a:bodyPr>
          <a:lstStyle/>
          <a:p>
            <a:pPr algn="ctr"/>
            <a:r>
              <a:rPr lang="en-US" sz="1700" dirty="0">
                <a:solidFill>
                  <a:schemeClr val="tx1">
                    <a:lumMod val="75000"/>
                    <a:lumOff val="25000"/>
                  </a:schemeClr>
                </a:solidFill>
                <a:latin typeface="Poppins Medium" panose="00000600000000000000" pitchFamily="2" charset="0"/>
                <a:cs typeface="Poppins Medium" panose="00000600000000000000" pitchFamily="2" charset="0"/>
              </a:rPr>
              <a:t>2010</a:t>
            </a:r>
          </a:p>
        </p:txBody>
      </p:sp>
      <p:sp>
        <p:nvSpPr>
          <p:cNvPr id="87" name="Oval 86">
            <a:extLst>
              <a:ext uri="{FF2B5EF4-FFF2-40B4-BE49-F238E27FC236}">
                <a16:creationId xmlns:a16="http://schemas.microsoft.com/office/drawing/2014/main" id="{478DD4A0-9852-E5ED-2395-5D7016E8CF1E}"/>
              </a:ext>
            </a:extLst>
          </p:cNvPr>
          <p:cNvSpPr/>
          <p:nvPr/>
        </p:nvSpPr>
        <p:spPr>
          <a:xfrm>
            <a:off x="6536110" y="5186425"/>
            <a:ext cx="131108" cy="131108"/>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8" name="TextBox 87">
            <a:extLst>
              <a:ext uri="{FF2B5EF4-FFF2-40B4-BE49-F238E27FC236}">
                <a16:creationId xmlns:a16="http://schemas.microsoft.com/office/drawing/2014/main" id="{258764E1-79B5-D994-F7F8-89B46E1659F7}"/>
              </a:ext>
            </a:extLst>
          </p:cNvPr>
          <p:cNvSpPr txBox="1"/>
          <p:nvPr/>
        </p:nvSpPr>
        <p:spPr>
          <a:xfrm>
            <a:off x="6125028" y="5424667"/>
            <a:ext cx="941748" cy="353943"/>
          </a:xfrm>
          <a:prstGeom prst="rect">
            <a:avLst/>
          </a:prstGeom>
          <a:noFill/>
        </p:spPr>
        <p:txBody>
          <a:bodyPr wrap="square" rtlCol="0">
            <a:spAutoFit/>
          </a:bodyPr>
          <a:lstStyle/>
          <a:p>
            <a:pPr algn="ctr"/>
            <a:r>
              <a:rPr lang="en-US" sz="1700" dirty="0">
                <a:solidFill>
                  <a:schemeClr val="tx1">
                    <a:lumMod val="75000"/>
                    <a:lumOff val="25000"/>
                  </a:schemeClr>
                </a:solidFill>
                <a:latin typeface="Poppins Medium" panose="00000600000000000000" pitchFamily="2" charset="0"/>
                <a:cs typeface="Poppins Medium" panose="00000600000000000000" pitchFamily="2" charset="0"/>
              </a:rPr>
              <a:t>2012</a:t>
            </a:r>
          </a:p>
        </p:txBody>
      </p:sp>
      <p:sp>
        <p:nvSpPr>
          <p:cNvPr id="89" name="TextBox 88">
            <a:extLst>
              <a:ext uri="{FF2B5EF4-FFF2-40B4-BE49-F238E27FC236}">
                <a16:creationId xmlns:a16="http://schemas.microsoft.com/office/drawing/2014/main" id="{587D7633-D363-17B3-691D-3F128DA946B5}"/>
              </a:ext>
            </a:extLst>
          </p:cNvPr>
          <p:cNvSpPr txBox="1"/>
          <p:nvPr/>
        </p:nvSpPr>
        <p:spPr>
          <a:xfrm>
            <a:off x="6256929" y="4253123"/>
            <a:ext cx="779478" cy="338554"/>
          </a:xfrm>
          <a:prstGeom prst="rect">
            <a:avLst/>
          </a:prstGeom>
          <a:noFill/>
        </p:spPr>
        <p:txBody>
          <a:bodyPr wrap="square" rtlCol="0">
            <a:spAutoFit/>
          </a:bodyPr>
          <a:lstStyle/>
          <a:p>
            <a:pPr algn="ctr"/>
            <a:r>
              <a:rPr lang="en-US" sz="1600" dirty="0">
                <a:solidFill>
                  <a:schemeClr val="tx1">
                    <a:lumMod val="75000"/>
                    <a:lumOff val="25000"/>
                  </a:schemeClr>
                </a:solidFill>
                <a:latin typeface="Poppins Light" panose="00000400000000000000" pitchFamily="2" charset="0"/>
                <a:cs typeface="Poppins Light" panose="00000400000000000000" pitchFamily="2" charset="0"/>
              </a:rPr>
              <a:t>42%</a:t>
            </a:r>
          </a:p>
        </p:txBody>
      </p:sp>
      <p:sp>
        <p:nvSpPr>
          <p:cNvPr id="3" name="Picture Placeholder 2">
            <a:extLst>
              <a:ext uri="{FF2B5EF4-FFF2-40B4-BE49-F238E27FC236}">
                <a16:creationId xmlns:a16="http://schemas.microsoft.com/office/drawing/2014/main" id="{64A01BD4-E8E7-8A2E-9481-8A1399641078}"/>
              </a:ext>
            </a:extLst>
          </p:cNvPr>
          <p:cNvSpPr>
            <a:spLocks noGrp="1"/>
          </p:cNvSpPr>
          <p:nvPr>
            <p:ph type="pic" sz="quarter" idx="14"/>
          </p:nvPr>
        </p:nvSpPr>
        <p:spPr/>
      </p:sp>
    </p:spTree>
    <p:extLst>
      <p:ext uri="{BB962C8B-B14F-4D97-AF65-F5344CB8AC3E}">
        <p14:creationId xmlns:p14="http://schemas.microsoft.com/office/powerpoint/2010/main" val="20739862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9B53B606-BD01-8E47-66EE-18A929F9EDA3}"/>
              </a:ext>
            </a:extLst>
          </p:cNvPr>
          <p:cNvSpPr/>
          <p:nvPr/>
        </p:nvSpPr>
        <p:spPr>
          <a:xfrm>
            <a:off x="6096000" y="0"/>
            <a:ext cx="6096000" cy="6857997"/>
          </a:xfrm>
          <a:prstGeom prst="rect">
            <a:avLst/>
          </a:prstGeom>
          <a:solidFill>
            <a:schemeClr val="tx1">
              <a:lumMod val="85000"/>
              <a:lumOff val="15000"/>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EEE3FC02-104B-5A07-1590-AFE6247B97B8}"/>
              </a:ext>
            </a:extLst>
          </p:cNvPr>
          <p:cNvSpPr txBox="1"/>
          <p:nvPr/>
        </p:nvSpPr>
        <p:spPr>
          <a:xfrm>
            <a:off x="1572993" y="2255891"/>
            <a:ext cx="1055908"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6" name="Straight Connector 5">
            <a:extLst>
              <a:ext uri="{FF2B5EF4-FFF2-40B4-BE49-F238E27FC236}">
                <a16:creationId xmlns:a16="http://schemas.microsoft.com/office/drawing/2014/main" id="{9DC2494F-73B7-A6F7-F5DE-3342F097F2F5}"/>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A8DE9B9E-215F-62ED-4CA6-3FE2965C379B}"/>
              </a:ext>
            </a:extLst>
          </p:cNvPr>
          <p:cNvSpPr txBox="1"/>
          <p:nvPr/>
        </p:nvSpPr>
        <p:spPr>
          <a:xfrm>
            <a:off x="1465942" y="2684817"/>
            <a:ext cx="3791858"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Needs/</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Problem</a:t>
            </a:r>
          </a:p>
        </p:txBody>
      </p:sp>
      <p:sp>
        <p:nvSpPr>
          <p:cNvPr id="8" name="Rectangle 7">
            <a:extLst>
              <a:ext uri="{FF2B5EF4-FFF2-40B4-BE49-F238E27FC236}">
                <a16:creationId xmlns:a16="http://schemas.microsoft.com/office/drawing/2014/main" id="{CD54F7FC-81E8-DE96-61EE-764D32E5957F}"/>
              </a:ext>
            </a:extLst>
          </p:cNvPr>
          <p:cNvSpPr/>
          <p:nvPr/>
        </p:nvSpPr>
        <p:spPr>
          <a:xfrm>
            <a:off x="1465943" y="3836899"/>
            <a:ext cx="3512457"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my entire soul, like these sweet mornings of spring which I enjoy with my whole heart. I am wonderful serenity has taken of spring which I enjoy with.</a:t>
            </a:r>
          </a:p>
        </p:txBody>
      </p:sp>
      <p:grpSp>
        <p:nvGrpSpPr>
          <p:cNvPr id="10" name="Group 9">
            <a:extLst>
              <a:ext uri="{FF2B5EF4-FFF2-40B4-BE49-F238E27FC236}">
                <a16:creationId xmlns:a16="http://schemas.microsoft.com/office/drawing/2014/main" id="{49BA50B4-D2C2-ECC3-9AA5-B94E8E53361B}"/>
              </a:ext>
            </a:extLst>
          </p:cNvPr>
          <p:cNvGrpSpPr/>
          <p:nvPr/>
        </p:nvGrpSpPr>
        <p:grpSpPr>
          <a:xfrm>
            <a:off x="7436527" y="1556874"/>
            <a:ext cx="1055908" cy="943917"/>
            <a:chOff x="8328025" y="2746375"/>
            <a:chExt cx="838200" cy="749300"/>
          </a:xfrm>
          <a:solidFill>
            <a:schemeClr val="bg1"/>
          </a:solidFill>
        </p:grpSpPr>
        <p:sp>
          <p:nvSpPr>
            <p:cNvPr id="11" name="Oval 10">
              <a:extLst>
                <a:ext uri="{FF2B5EF4-FFF2-40B4-BE49-F238E27FC236}">
                  <a16:creationId xmlns:a16="http://schemas.microsoft.com/office/drawing/2014/main" id="{D9357A21-88B0-E5DB-0B11-D87F054839D4}"/>
                </a:ext>
              </a:extLst>
            </p:cNvPr>
            <p:cNvSpPr>
              <a:spLocks noChangeArrowheads="1"/>
            </p:cNvSpPr>
            <p:nvPr/>
          </p:nvSpPr>
          <p:spPr bwMode="auto">
            <a:xfrm>
              <a:off x="8716963" y="3270250"/>
              <a:ext cx="60325" cy="603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6">
              <a:extLst>
                <a:ext uri="{FF2B5EF4-FFF2-40B4-BE49-F238E27FC236}">
                  <a16:creationId xmlns:a16="http://schemas.microsoft.com/office/drawing/2014/main" id="{58A44EF3-50C6-DF85-BB84-92D7E27C6DCC}"/>
                </a:ext>
              </a:extLst>
            </p:cNvPr>
            <p:cNvSpPr>
              <a:spLocks/>
            </p:cNvSpPr>
            <p:nvPr/>
          </p:nvSpPr>
          <p:spPr bwMode="auto">
            <a:xfrm>
              <a:off x="8720138" y="3052763"/>
              <a:ext cx="53975" cy="201613"/>
            </a:xfrm>
            <a:custGeom>
              <a:avLst/>
              <a:gdLst>
                <a:gd name="T0" fmla="*/ 0 w 14"/>
                <a:gd name="T1" fmla="*/ 7 h 53"/>
                <a:gd name="T2" fmla="*/ 0 w 14"/>
                <a:gd name="T3" fmla="*/ 46 h 53"/>
                <a:gd name="T4" fmla="*/ 7 w 14"/>
                <a:gd name="T5" fmla="*/ 53 h 53"/>
                <a:gd name="T6" fmla="*/ 14 w 14"/>
                <a:gd name="T7" fmla="*/ 46 h 53"/>
                <a:gd name="T8" fmla="*/ 14 w 14"/>
                <a:gd name="T9" fmla="*/ 7 h 53"/>
                <a:gd name="T10" fmla="*/ 7 w 14"/>
                <a:gd name="T11" fmla="*/ 0 h 53"/>
                <a:gd name="T12" fmla="*/ 0 w 14"/>
                <a:gd name="T13" fmla="*/ 7 h 53"/>
              </a:gdLst>
              <a:ahLst/>
              <a:cxnLst>
                <a:cxn ang="0">
                  <a:pos x="T0" y="T1"/>
                </a:cxn>
                <a:cxn ang="0">
                  <a:pos x="T2" y="T3"/>
                </a:cxn>
                <a:cxn ang="0">
                  <a:pos x="T4" y="T5"/>
                </a:cxn>
                <a:cxn ang="0">
                  <a:pos x="T6" y="T7"/>
                </a:cxn>
                <a:cxn ang="0">
                  <a:pos x="T8" y="T9"/>
                </a:cxn>
                <a:cxn ang="0">
                  <a:pos x="T10" y="T11"/>
                </a:cxn>
                <a:cxn ang="0">
                  <a:pos x="T12" y="T13"/>
                </a:cxn>
              </a:cxnLst>
              <a:rect l="0" t="0" r="r" b="b"/>
              <a:pathLst>
                <a:path w="14" h="53">
                  <a:moveTo>
                    <a:pt x="0" y="7"/>
                  </a:moveTo>
                  <a:cubicBezTo>
                    <a:pt x="0" y="46"/>
                    <a:pt x="0" y="46"/>
                    <a:pt x="0" y="46"/>
                  </a:cubicBezTo>
                  <a:cubicBezTo>
                    <a:pt x="0" y="50"/>
                    <a:pt x="3" y="53"/>
                    <a:pt x="7" y="53"/>
                  </a:cubicBezTo>
                  <a:cubicBezTo>
                    <a:pt x="11" y="53"/>
                    <a:pt x="14" y="50"/>
                    <a:pt x="14" y="46"/>
                  </a:cubicBezTo>
                  <a:cubicBezTo>
                    <a:pt x="14" y="7"/>
                    <a:pt x="14" y="7"/>
                    <a:pt x="14" y="7"/>
                  </a:cubicBezTo>
                  <a:cubicBezTo>
                    <a:pt x="14" y="3"/>
                    <a:pt x="11" y="0"/>
                    <a:pt x="7" y="0"/>
                  </a:cubicBezTo>
                  <a:cubicBezTo>
                    <a:pt x="3" y="0"/>
                    <a:pt x="0" y="3"/>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7">
              <a:extLst>
                <a:ext uri="{FF2B5EF4-FFF2-40B4-BE49-F238E27FC236}">
                  <a16:creationId xmlns:a16="http://schemas.microsoft.com/office/drawing/2014/main" id="{1D9D8A37-F3FC-EBF0-C195-3CDE067783CB}"/>
                </a:ext>
              </a:extLst>
            </p:cNvPr>
            <p:cNvSpPr>
              <a:spLocks noEditPoints="1"/>
            </p:cNvSpPr>
            <p:nvPr/>
          </p:nvSpPr>
          <p:spPr bwMode="auto">
            <a:xfrm>
              <a:off x="8328025" y="2746375"/>
              <a:ext cx="838200" cy="749300"/>
            </a:xfrm>
            <a:custGeom>
              <a:avLst/>
              <a:gdLst>
                <a:gd name="T0" fmla="*/ 204 w 220"/>
                <a:gd name="T1" fmla="*/ 196 h 196"/>
                <a:gd name="T2" fmla="*/ 203 w 220"/>
                <a:gd name="T3" fmla="*/ 196 h 196"/>
                <a:gd name="T4" fmla="*/ 16 w 220"/>
                <a:gd name="T5" fmla="*/ 196 h 196"/>
                <a:gd name="T6" fmla="*/ 2 w 220"/>
                <a:gd name="T7" fmla="*/ 188 h 196"/>
                <a:gd name="T8" fmla="*/ 2 w 220"/>
                <a:gd name="T9" fmla="*/ 172 h 196"/>
                <a:gd name="T10" fmla="*/ 96 w 220"/>
                <a:gd name="T11" fmla="*/ 8 h 196"/>
                <a:gd name="T12" fmla="*/ 110 w 220"/>
                <a:gd name="T13" fmla="*/ 0 h 196"/>
                <a:gd name="T14" fmla="*/ 110 w 220"/>
                <a:gd name="T15" fmla="*/ 0 h 196"/>
                <a:gd name="T16" fmla="*/ 124 w 220"/>
                <a:gd name="T17" fmla="*/ 8 h 196"/>
                <a:gd name="T18" fmla="*/ 217 w 220"/>
                <a:gd name="T19" fmla="*/ 170 h 196"/>
                <a:gd name="T20" fmla="*/ 220 w 220"/>
                <a:gd name="T21" fmla="*/ 180 h 196"/>
                <a:gd name="T22" fmla="*/ 204 w 220"/>
                <a:gd name="T23" fmla="*/ 196 h 196"/>
                <a:gd name="T24" fmla="*/ 44 w 220"/>
                <a:gd name="T25" fmla="*/ 164 h 196"/>
                <a:gd name="T26" fmla="*/ 176 w 220"/>
                <a:gd name="T27" fmla="*/ 164 h 196"/>
                <a:gd name="T28" fmla="*/ 110 w 220"/>
                <a:gd name="T29" fmla="*/ 48 h 196"/>
                <a:gd name="T30" fmla="*/ 44 w 220"/>
                <a:gd name="T31" fmla="*/ 164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0" h="196">
                  <a:moveTo>
                    <a:pt x="204" y="196"/>
                  </a:moveTo>
                  <a:cubicBezTo>
                    <a:pt x="204" y="196"/>
                    <a:pt x="203" y="196"/>
                    <a:pt x="203" y="196"/>
                  </a:cubicBezTo>
                  <a:cubicBezTo>
                    <a:pt x="16" y="196"/>
                    <a:pt x="16" y="196"/>
                    <a:pt x="16" y="196"/>
                  </a:cubicBezTo>
                  <a:cubicBezTo>
                    <a:pt x="11" y="196"/>
                    <a:pt x="5" y="193"/>
                    <a:pt x="2" y="188"/>
                  </a:cubicBezTo>
                  <a:cubicBezTo>
                    <a:pt x="0" y="183"/>
                    <a:pt x="0" y="177"/>
                    <a:pt x="2" y="172"/>
                  </a:cubicBezTo>
                  <a:cubicBezTo>
                    <a:pt x="96" y="8"/>
                    <a:pt x="96" y="8"/>
                    <a:pt x="96" y="8"/>
                  </a:cubicBezTo>
                  <a:cubicBezTo>
                    <a:pt x="99" y="3"/>
                    <a:pt x="104" y="0"/>
                    <a:pt x="110" y="0"/>
                  </a:cubicBezTo>
                  <a:cubicBezTo>
                    <a:pt x="110" y="0"/>
                    <a:pt x="110" y="0"/>
                    <a:pt x="110" y="0"/>
                  </a:cubicBezTo>
                  <a:cubicBezTo>
                    <a:pt x="116" y="0"/>
                    <a:pt x="121" y="3"/>
                    <a:pt x="124" y="8"/>
                  </a:cubicBezTo>
                  <a:cubicBezTo>
                    <a:pt x="217" y="170"/>
                    <a:pt x="217" y="170"/>
                    <a:pt x="217" y="170"/>
                  </a:cubicBezTo>
                  <a:cubicBezTo>
                    <a:pt x="218" y="173"/>
                    <a:pt x="220" y="176"/>
                    <a:pt x="220" y="180"/>
                  </a:cubicBezTo>
                  <a:cubicBezTo>
                    <a:pt x="220" y="188"/>
                    <a:pt x="212" y="196"/>
                    <a:pt x="204" y="196"/>
                  </a:cubicBezTo>
                  <a:close/>
                  <a:moveTo>
                    <a:pt x="44" y="164"/>
                  </a:moveTo>
                  <a:cubicBezTo>
                    <a:pt x="176" y="164"/>
                    <a:pt x="176" y="164"/>
                    <a:pt x="176" y="164"/>
                  </a:cubicBezTo>
                  <a:cubicBezTo>
                    <a:pt x="110" y="48"/>
                    <a:pt x="110" y="48"/>
                    <a:pt x="110" y="48"/>
                  </a:cubicBezTo>
                  <a:lnTo>
                    <a:pt x="44" y="1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4" name="Rectangle 13">
            <a:extLst>
              <a:ext uri="{FF2B5EF4-FFF2-40B4-BE49-F238E27FC236}">
                <a16:creationId xmlns:a16="http://schemas.microsoft.com/office/drawing/2014/main" id="{44EE0255-4EAB-8D9F-6861-C56F70ECFCCC}"/>
              </a:ext>
            </a:extLst>
          </p:cNvPr>
          <p:cNvSpPr/>
          <p:nvPr/>
        </p:nvSpPr>
        <p:spPr>
          <a:xfrm>
            <a:off x="7328810" y="3197331"/>
            <a:ext cx="3001504" cy="657872"/>
          </a:xfrm>
          <a:prstGeom prst="rect">
            <a:avLst/>
          </a:prstGeom>
        </p:spPr>
        <p:txBody>
          <a:bodyPr wrap="square">
            <a:spAutoFit/>
          </a:bodyPr>
          <a:lstStyle/>
          <a:p>
            <a:pPr>
              <a:lnSpc>
                <a:spcPts val="2200"/>
              </a:lnSpc>
            </a:pPr>
            <a:r>
              <a:rPr lang="en-US" sz="2000" dirty="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What is The Main Problems</a:t>
            </a:r>
          </a:p>
        </p:txBody>
      </p:sp>
      <p:sp>
        <p:nvSpPr>
          <p:cNvPr id="15" name="Subtitle 6">
            <a:extLst>
              <a:ext uri="{FF2B5EF4-FFF2-40B4-BE49-F238E27FC236}">
                <a16:creationId xmlns:a16="http://schemas.microsoft.com/office/drawing/2014/main" id="{1C8276FE-3DB9-227C-1A55-D6D3DC92FB67}"/>
              </a:ext>
            </a:extLst>
          </p:cNvPr>
          <p:cNvSpPr txBox="1">
            <a:spLocks/>
          </p:cNvSpPr>
          <p:nvPr/>
        </p:nvSpPr>
        <p:spPr>
          <a:xfrm>
            <a:off x="7328809" y="3915987"/>
            <a:ext cx="3640133" cy="1542418"/>
          </a:xfrm>
          <a:prstGeom prst="rect">
            <a:avLst/>
          </a:prstGeom>
        </p:spPr>
        <p:txBody>
          <a:bodyPr vert="horz" lIns="91440" tIns="45720" rIns="91440" bIns="45720" numCol="1" spcCol="365760" rtlCol="0" anchor="t">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500"/>
              </a:lnSpc>
              <a:spcBef>
                <a:spcPts val="0"/>
              </a:spcBef>
            </a:pPr>
            <a:r>
              <a:rPr lang="en-US" sz="1000" dirty="0">
                <a:solidFill>
                  <a:schemeClr val="bg1"/>
                </a:solidFill>
                <a:latin typeface="DM Sans" pitchFamily="2" charset="0"/>
                <a:cs typeface="Poppins" panose="00000500000000000000" pitchFamily="2" charset="0"/>
              </a:rPr>
              <a:t>This is the sample dummy text insert your desired text here because this is the dummy text This is the sample desired text here because this is the dummy text This is the sample dummy text insert </a:t>
            </a:r>
          </a:p>
          <a:p>
            <a:pPr algn="l">
              <a:lnSpc>
                <a:spcPts val="1500"/>
              </a:lnSpc>
              <a:spcBef>
                <a:spcPts val="0"/>
              </a:spcBef>
            </a:pPr>
            <a:endParaRPr lang="en-US" sz="1000" dirty="0">
              <a:solidFill>
                <a:schemeClr val="bg1"/>
              </a:solidFill>
              <a:latin typeface="DM Sans" pitchFamily="2" charset="0"/>
              <a:cs typeface="Poppins" panose="00000500000000000000" pitchFamily="2" charset="0"/>
            </a:endParaRPr>
          </a:p>
          <a:p>
            <a:pPr algn="l">
              <a:lnSpc>
                <a:spcPts val="1500"/>
              </a:lnSpc>
              <a:spcBef>
                <a:spcPts val="0"/>
              </a:spcBef>
            </a:pPr>
            <a:r>
              <a:rPr lang="en-US" sz="1000" dirty="0">
                <a:solidFill>
                  <a:schemeClr val="bg1"/>
                </a:solidFill>
                <a:latin typeface="DM Sans" pitchFamily="2" charset="0"/>
                <a:cs typeface="Poppins" panose="00000500000000000000" pitchFamily="2" charset="0"/>
              </a:rPr>
              <a:t>your desired text here is the sample dummy text insert text here because this is.</a:t>
            </a:r>
          </a:p>
        </p:txBody>
      </p:sp>
    </p:spTree>
    <p:extLst>
      <p:ext uri="{BB962C8B-B14F-4D97-AF65-F5344CB8AC3E}">
        <p14:creationId xmlns:p14="http://schemas.microsoft.com/office/powerpoint/2010/main" val="23063616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C677602A-967D-700A-63AE-148405458052}"/>
              </a:ext>
            </a:extLst>
          </p:cNvPr>
          <p:cNvSpPr>
            <a:spLocks noGrp="1"/>
          </p:cNvSpPr>
          <p:nvPr>
            <p:ph type="pic" sz="quarter" idx="14"/>
          </p:nvPr>
        </p:nvSpPr>
        <p:spPr/>
      </p:sp>
      <p:grpSp>
        <p:nvGrpSpPr>
          <p:cNvPr id="2" name="Group 1">
            <a:extLst>
              <a:ext uri="{FF2B5EF4-FFF2-40B4-BE49-F238E27FC236}">
                <a16:creationId xmlns:a16="http://schemas.microsoft.com/office/drawing/2014/main" id="{E21D9400-AD23-8675-251D-0E7FBF69FBDE}"/>
              </a:ext>
            </a:extLst>
          </p:cNvPr>
          <p:cNvGrpSpPr/>
          <p:nvPr/>
        </p:nvGrpSpPr>
        <p:grpSpPr>
          <a:xfrm>
            <a:off x="4066721" y="3774783"/>
            <a:ext cx="2177144" cy="2177144"/>
            <a:chOff x="4876800" y="1571650"/>
            <a:chExt cx="2438400" cy="2438400"/>
          </a:xfrm>
        </p:grpSpPr>
        <p:sp>
          <p:nvSpPr>
            <p:cNvPr id="3" name="Oval 2">
              <a:extLst>
                <a:ext uri="{FF2B5EF4-FFF2-40B4-BE49-F238E27FC236}">
                  <a16:creationId xmlns:a16="http://schemas.microsoft.com/office/drawing/2014/main" id="{99F83CED-3D55-5CD7-B00D-B89A0FABD46E}"/>
                </a:ext>
              </a:extLst>
            </p:cNvPr>
            <p:cNvSpPr/>
            <p:nvPr/>
          </p:nvSpPr>
          <p:spPr>
            <a:xfrm>
              <a:off x="4876800" y="1571650"/>
              <a:ext cx="2438400" cy="24384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a:extLst>
                <a:ext uri="{FF2B5EF4-FFF2-40B4-BE49-F238E27FC236}">
                  <a16:creationId xmlns:a16="http://schemas.microsoft.com/office/drawing/2014/main" id="{BB3F1666-C69B-7C1B-5E0D-610F484FAAF0}"/>
                </a:ext>
              </a:extLst>
            </p:cNvPr>
            <p:cNvGrpSpPr/>
            <p:nvPr/>
          </p:nvGrpSpPr>
          <p:grpSpPr>
            <a:xfrm>
              <a:off x="5449285" y="2076450"/>
              <a:ext cx="1293430" cy="1156248"/>
              <a:chOff x="8328025" y="2746375"/>
              <a:chExt cx="838200" cy="749300"/>
            </a:xfrm>
            <a:solidFill>
              <a:schemeClr val="bg1"/>
            </a:solidFill>
          </p:grpSpPr>
          <p:sp>
            <p:nvSpPr>
              <p:cNvPr id="9" name="Oval 5">
                <a:extLst>
                  <a:ext uri="{FF2B5EF4-FFF2-40B4-BE49-F238E27FC236}">
                    <a16:creationId xmlns:a16="http://schemas.microsoft.com/office/drawing/2014/main" id="{5B609A75-5791-C162-107E-DA732F31D63B}"/>
                  </a:ext>
                </a:extLst>
              </p:cNvPr>
              <p:cNvSpPr>
                <a:spLocks noChangeArrowheads="1"/>
              </p:cNvSpPr>
              <p:nvPr/>
            </p:nvSpPr>
            <p:spPr bwMode="auto">
              <a:xfrm>
                <a:off x="8716963" y="3270250"/>
                <a:ext cx="60325" cy="603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6">
                <a:extLst>
                  <a:ext uri="{FF2B5EF4-FFF2-40B4-BE49-F238E27FC236}">
                    <a16:creationId xmlns:a16="http://schemas.microsoft.com/office/drawing/2014/main" id="{854739FA-F14F-95B4-078E-A0C60F2E5187}"/>
                  </a:ext>
                </a:extLst>
              </p:cNvPr>
              <p:cNvSpPr>
                <a:spLocks/>
              </p:cNvSpPr>
              <p:nvPr/>
            </p:nvSpPr>
            <p:spPr bwMode="auto">
              <a:xfrm>
                <a:off x="8720138" y="3052763"/>
                <a:ext cx="53975" cy="201613"/>
              </a:xfrm>
              <a:custGeom>
                <a:avLst/>
                <a:gdLst>
                  <a:gd name="T0" fmla="*/ 0 w 14"/>
                  <a:gd name="T1" fmla="*/ 7 h 53"/>
                  <a:gd name="T2" fmla="*/ 0 w 14"/>
                  <a:gd name="T3" fmla="*/ 46 h 53"/>
                  <a:gd name="T4" fmla="*/ 7 w 14"/>
                  <a:gd name="T5" fmla="*/ 53 h 53"/>
                  <a:gd name="T6" fmla="*/ 14 w 14"/>
                  <a:gd name="T7" fmla="*/ 46 h 53"/>
                  <a:gd name="T8" fmla="*/ 14 w 14"/>
                  <a:gd name="T9" fmla="*/ 7 h 53"/>
                  <a:gd name="T10" fmla="*/ 7 w 14"/>
                  <a:gd name="T11" fmla="*/ 0 h 53"/>
                  <a:gd name="T12" fmla="*/ 0 w 14"/>
                  <a:gd name="T13" fmla="*/ 7 h 53"/>
                </a:gdLst>
                <a:ahLst/>
                <a:cxnLst>
                  <a:cxn ang="0">
                    <a:pos x="T0" y="T1"/>
                  </a:cxn>
                  <a:cxn ang="0">
                    <a:pos x="T2" y="T3"/>
                  </a:cxn>
                  <a:cxn ang="0">
                    <a:pos x="T4" y="T5"/>
                  </a:cxn>
                  <a:cxn ang="0">
                    <a:pos x="T6" y="T7"/>
                  </a:cxn>
                  <a:cxn ang="0">
                    <a:pos x="T8" y="T9"/>
                  </a:cxn>
                  <a:cxn ang="0">
                    <a:pos x="T10" y="T11"/>
                  </a:cxn>
                  <a:cxn ang="0">
                    <a:pos x="T12" y="T13"/>
                  </a:cxn>
                </a:cxnLst>
                <a:rect l="0" t="0" r="r" b="b"/>
                <a:pathLst>
                  <a:path w="14" h="53">
                    <a:moveTo>
                      <a:pt x="0" y="7"/>
                    </a:moveTo>
                    <a:cubicBezTo>
                      <a:pt x="0" y="46"/>
                      <a:pt x="0" y="46"/>
                      <a:pt x="0" y="46"/>
                    </a:cubicBezTo>
                    <a:cubicBezTo>
                      <a:pt x="0" y="50"/>
                      <a:pt x="3" y="53"/>
                      <a:pt x="7" y="53"/>
                    </a:cubicBezTo>
                    <a:cubicBezTo>
                      <a:pt x="11" y="53"/>
                      <a:pt x="14" y="50"/>
                      <a:pt x="14" y="46"/>
                    </a:cubicBezTo>
                    <a:cubicBezTo>
                      <a:pt x="14" y="7"/>
                      <a:pt x="14" y="7"/>
                      <a:pt x="14" y="7"/>
                    </a:cubicBezTo>
                    <a:cubicBezTo>
                      <a:pt x="14" y="3"/>
                      <a:pt x="11" y="0"/>
                      <a:pt x="7" y="0"/>
                    </a:cubicBezTo>
                    <a:cubicBezTo>
                      <a:pt x="3" y="0"/>
                      <a:pt x="0" y="3"/>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7">
                <a:extLst>
                  <a:ext uri="{FF2B5EF4-FFF2-40B4-BE49-F238E27FC236}">
                    <a16:creationId xmlns:a16="http://schemas.microsoft.com/office/drawing/2014/main" id="{E2E19054-7C81-5397-8E50-7549DD1F154D}"/>
                  </a:ext>
                </a:extLst>
              </p:cNvPr>
              <p:cNvSpPr>
                <a:spLocks noEditPoints="1"/>
              </p:cNvSpPr>
              <p:nvPr/>
            </p:nvSpPr>
            <p:spPr bwMode="auto">
              <a:xfrm>
                <a:off x="8328025" y="2746375"/>
                <a:ext cx="838200" cy="749300"/>
              </a:xfrm>
              <a:custGeom>
                <a:avLst/>
                <a:gdLst>
                  <a:gd name="T0" fmla="*/ 204 w 220"/>
                  <a:gd name="T1" fmla="*/ 196 h 196"/>
                  <a:gd name="T2" fmla="*/ 203 w 220"/>
                  <a:gd name="T3" fmla="*/ 196 h 196"/>
                  <a:gd name="T4" fmla="*/ 16 w 220"/>
                  <a:gd name="T5" fmla="*/ 196 h 196"/>
                  <a:gd name="T6" fmla="*/ 2 w 220"/>
                  <a:gd name="T7" fmla="*/ 188 h 196"/>
                  <a:gd name="T8" fmla="*/ 2 w 220"/>
                  <a:gd name="T9" fmla="*/ 172 h 196"/>
                  <a:gd name="T10" fmla="*/ 96 w 220"/>
                  <a:gd name="T11" fmla="*/ 8 h 196"/>
                  <a:gd name="T12" fmla="*/ 110 w 220"/>
                  <a:gd name="T13" fmla="*/ 0 h 196"/>
                  <a:gd name="T14" fmla="*/ 110 w 220"/>
                  <a:gd name="T15" fmla="*/ 0 h 196"/>
                  <a:gd name="T16" fmla="*/ 124 w 220"/>
                  <a:gd name="T17" fmla="*/ 8 h 196"/>
                  <a:gd name="T18" fmla="*/ 217 w 220"/>
                  <a:gd name="T19" fmla="*/ 170 h 196"/>
                  <a:gd name="T20" fmla="*/ 220 w 220"/>
                  <a:gd name="T21" fmla="*/ 180 h 196"/>
                  <a:gd name="T22" fmla="*/ 204 w 220"/>
                  <a:gd name="T23" fmla="*/ 196 h 196"/>
                  <a:gd name="T24" fmla="*/ 44 w 220"/>
                  <a:gd name="T25" fmla="*/ 164 h 196"/>
                  <a:gd name="T26" fmla="*/ 176 w 220"/>
                  <a:gd name="T27" fmla="*/ 164 h 196"/>
                  <a:gd name="T28" fmla="*/ 110 w 220"/>
                  <a:gd name="T29" fmla="*/ 48 h 196"/>
                  <a:gd name="T30" fmla="*/ 44 w 220"/>
                  <a:gd name="T31" fmla="*/ 164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0" h="196">
                    <a:moveTo>
                      <a:pt x="204" y="196"/>
                    </a:moveTo>
                    <a:cubicBezTo>
                      <a:pt x="204" y="196"/>
                      <a:pt x="203" y="196"/>
                      <a:pt x="203" y="196"/>
                    </a:cubicBezTo>
                    <a:cubicBezTo>
                      <a:pt x="16" y="196"/>
                      <a:pt x="16" y="196"/>
                      <a:pt x="16" y="196"/>
                    </a:cubicBezTo>
                    <a:cubicBezTo>
                      <a:pt x="11" y="196"/>
                      <a:pt x="5" y="193"/>
                      <a:pt x="2" y="188"/>
                    </a:cubicBezTo>
                    <a:cubicBezTo>
                      <a:pt x="0" y="183"/>
                      <a:pt x="0" y="177"/>
                      <a:pt x="2" y="172"/>
                    </a:cubicBezTo>
                    <a:cubicBezTo>
                      <a:pt x="96" y="8"/>
                      <a:pt x="96" y="8"/>
                      <a:pt x="96" y="8"/>
                    </a:cubicBezTo>
                    <a:cubicBezTo>
                      <a:pt x="99" y="3"/>
                      <a:pt x="104" y="0"/>
                      <a:pt x="110" y="0"/>
                    </a:cubicBezTo>
                    <a:cubicBezTo>
                      <a:pt x="110" y="0"/>
                      <a:pt x="110" y="0"/>
                      <a:pt x="110" y="0"/>
                    </a:cubicBezTo>
                    <a:cubicBezTo>
                      <a:pt x="116" y="0"/>
                      <a:pt x="121" y="3"/>
                      <a:pt x="124" y="8"/>
                    </a:cubicBezTo>
                    <a:cubicBezTo>
                      <a:pt x="217" y="170"/>
                      <a:pt x="217" y="170"/>
                      <a:pt x="217" y="170"/>
                    </a:cubicBezTo>
                    <a:cubicBezTo>
                      <a:pt x="218" y="173"/>
                      <a:pt x="220" y="176"/>
                      <a:pt x="220" y="180"/>
                    </a:cubicBezTo>
                    <a:cubicBezTo>
                      <a:pt x="220" y="188"/>
                      <a:pt x="212" y="196"/>
                      <a:pt x="204" y="196"/>
                    </a:cubicBezTo>
                    <a:close/>
                    <a:moveTo>
                      <a:pt x="44" y="164"/>
                    </a:moveTo>
                    <a:cubicBezTo>
                      <a:pt x="176" y="164"/>
                      <a:pt x="176" y="164"/>
                      <a:pt x="176" y="164"/>
                    </a:cubicBezTo>
                    <a:cubicBezTo>
                      <a:pt x="110" y="48"/>
                      <a:pt x="110" y="48"/>
                      <a:pt x="110" y="48"/>
                    </a:cubicBezTo>
                    <a:lnTo>
                      <a:pt x="44" y="1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18" name="Rectangle 17">
            <a:extLst>
              <a:ext uri="{FF2B5EF4-FFF2-40B4-BE49-F238E27FC236}">
                <a16:creationId xmlns:a16="http://schemas.microsoft.com/office/drawing/2014/main" id="{2601B767-381A-83DF-CD05-CB7638DD9225}"/>
              </a:ext>
            </a:extLst>
          </p:cNvPr>
          <p:cNvSpPr/>
          <p:nvPr/>
        </p:nvSpPr>
        <p:spPr>
          <a:xfrm>
            <a:off x="6985615" y="3508026"/>
            <a:ext cx="2956671" cy="665054"/>
          </a:xfrm>
          <a:prstGeom prst="rect">
            <a:avLst/>
          </a:prstGeom>
        </p:spPr>
        <p:txBody>
          <a:bodyPr wrap="square">
            <a:spAutoFit/>
          </a:bodyPr>
          <a:lstStyle/>
          <a:p>
            <a:pPr>
              <a:lnSpc>
                <a:spcPts val="2200"/>
              </a:lnSpc>
            </a:pPr>
            <a:r>
              <a:rPr lang="en-US" sz="2200" b="1" dirty="0">
                <a:solidFill>
                  <a:schemeClr val="tx1">
                    <a:lumMod val="75000"/>
                    <a:lumOff val="25000"/>
                  </a:schemeClr>
                </a:solidFill>
                <a:latin typeface="Poppins SemiBold" panose="00000700000000000000" pitchFamily="2" charset="0"/>
                <a:ea typeface="Jost SemiBold" pitchFamily="2" charset="0"/>
                <a:cs typeface="Poppins SemiBold" panose="00000700000000000000" pitchFamily="2" charset="0"/>
              </a:rPr>
              <a:t>What is The Main Problems</a:t>
            </a:r>
          </a:p>
        </p:txBody>
      </p:sp>
      <p:sp>
        <p:nvSpPr>
          <p:cNvPr id="19" name="Rectangle 18">
            <a:extLst>
              <a:ext uri="{FF2B5EF4-FFF2-40B4-BE49-F238E27FC236}">
                <a16:creationId xmlns:a16="http://schemas.microsoft.com/office/drawing/2014/main" id="{0AA74DF6-673E-6B46-5CC9-013326A527FC}"/>
              </a:ext>
            </a:extLst>
          </p:cNvPr>
          <p:cNvSpPr/>
          <p:nvPr/>
        </p:nvSpPr>
        <p:spPr>
          <a:xfrm>
            <a:off x="6985616" y="4333964"/>
            <a:ext cx="4161355" cy="1619739"/>
          </a:xfrm>
          <a:prstGeom prst="rect">
            <a:avLst/>
          </a:prstGeom>
        </p:spPr>
        <p:txBody>
          <a:bodyPr wrap="square">
            <a:spAutoFit/>
          </a:bodyPr>
          <a:lstStyle/>
          <a:p>
            <a:pPr>
              <a:lnSpc>
                <a:spcPts val="1500"/>
              </a:lnSpc>
            </a:pPr>
            <a:r>
              <a:rPr lang="en-GB" sz="1000" dirty="0">
                <a:solidFill>
                  <a:schemeClr val="tx1">
                    <a:lumMod val="65000"/>
                    <a:lumOff val="35000"/>
                  </a:schemeClr>
                </a:solidFill>
                <a:latin typeface="DM Sans" pitchFamily="2" charset="0"/>
                <a:ea typeface="Jost" pitchFamily="2" charset="0"/>
                <a:cs typeface="Open Sans" panose="020B0606030504020204" pitchFamily="34" charset="0"/>
              </a:rPr>
              <a:t>Using a simple syntax, all you have to do is add a tag attribute number of HTML nodes that you want to fill with dummy content. basic example will pull placeholder text into after. Using a simple syntax, all you have to do is add a tag attribute number of HTML pull placeholder text into after</a:t>
            </a:r>
          </a:p>
          <a:p>
            <a:pPr>
              <a:lnSpc>
                <a:spcPts val="1500"/>
              </a:lnSpc>
            </a:pPr>
            <a:endParaRPr lang="en-GB" sz="1000" dirty="0">
              <a:solidFill>
                <a:schemeClr val="tx1">
                  <a:lumMod val="65000"/>
                  <a:lumOff val="35000"/>
                </a:schemeClr>
              </a:solidFill>
              <a:latin typeface="DM Sans" pitchFamily="2" charset="0"/>
              <a:ea typeface="Jost" pitchFamily="2" charset="0"/>
              <a:cs typeface="Open Sans" panose="020B0606030504020204" pitchFamily="34" charset="0"/>
            </a:endParaRPr>
          </a:p>
          <a:p>
            <a:pPr>
              <a:lnSpc>
                <a:spcPts val="1500"/>
              </a:lnSpc>
            </a:pPr>
            <a:r>
              <a:rPr lang="en-GB" sz="1000" dirty="0">
                <a:solidFill>
                  <a:schemeClr val="tx1">
                    <a:lumMod val="65000"/>
                    <a:lumOff val="35000"/>
                  </a:schemeClr>
                </a:solidFill>
                <a:latin typeface="DM Sans" pitchFamily="2" charset="0"/>
                <a:ea typeface="Jost" pitchFamily="2" charset="0"/>
                <a:cs typeface="Open Sans" panose="020B0606030504020204" pitchFamily="34" charset="0"/>
              </a:rPr>
              <a:t>Using A simple syntax, all you have to do is add a tag attribute basic example will pull placeholder.</a:t>
            </a:r>
            <a:endParaRPr lang="en-US" sz="1000" dirty="0">
              <a:solidFill>
                <a:schemeClr val="tx1">
                  <a:lumMod val="65000"/>
                  <a:lumOff val="35000"/>
                </a:schemeClr>
              </a:solidFill>
              <a:latin typeface="DM Sans" pitchFamily="2" charset="0"/>
              <a:ea typeface="Jost" pitchFamily="2" charset="0"/>
              <a:cs typeface="Open Sans" panose="020B0606030504020204" pitchFamily="34" charset="0"/>
            </a:endParaRPr>
          </a:p>
        </p:txBody>
      </p:sp>
      <p:sp>
        <p:nvSpPr>
          <p:cNvPr id="21" name="TextBox 20">
            <a:extLst>
              <a:ext uri="{FF2B5EF4-FFF2-40B4-BE49-F238E27FC236}">
                <a16:creationId xmlns:a16="http://schemas.microsoft.com/office/drawing/2014/main" id="{F52C0E7B-73A9-9894-C48C-AD0E40BD1E7E}"/>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22" name="Straight Connector 21">
            <a:extLst>
              <a:ext uri="{FF2B5EF4-FFF2-40B4-BE49-F238E27FC236}">
                <a16:creationId xmlns:a16="http://schemas.microsoft.com/office/drawing/2014/main" id="{CDAE862E-A837-B0DD-92B0-743BB8A24A6C}"/>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958144F0-3345-C8C2-02B7-F6E92242414B}"/>
              </a:ext>
            </a:extLst>
          </p:cNvPr>
          <p:cNvSpPr txBox="1"/>
          <p:nvPr/>
        </p:nvSpPr>
        <p:spPr>
          <a:xfrm>
            <a:off x="1465942" y="1350785"/>
            <a:ext cx="2569029"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Needs/</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Problem</a:t>
            </a:r>
          </a:p>
        </p:txBody>
      </p:sp>
    </p:spTree>
    <p:extLst>
      <p:ext uri="{BB962C8B-B14F-4D97-AF65-F5344CB8AC3E}">
        <p14:creationId xmlns:p14="http://schemas.microsoft.com/office/powerpoint/2010/main" val="100802296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5C104B2E-02EF-4463-A536-64FEC486A50F}"/>
              </a:ext>
            </a:extLst>
          </p:cNvPr>
          <p:cNvSpPr/>
          <p:nvPr/>
        </p:nvSpPr>
        <p:spPr>
          <a:xfrm>
            <a:off x="3121035" y="3575237"/>
            <a:ext cx="5948174" cy="5924175"/>
          </a:xfrm>
          <a:prstGeom prst="ellipse">
            <a:avLst/>
          </a:prstGeom>
          <a:noFill/>
          <a:ln>
            <a:solidFill>
              <a:schemeClr val="tx1">
                <a:lumMod val="65000"/>
                <a:lumOff val="3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43BCDD98-EA98-2255-5B6B-4E3D5D521C23}"/>
              </a:ext>
            </a:extLst>
          </p:cNvPr>
          <p:cNvSpPr/>
          <p:nvPr/>
        </p:nvSpPr>
        <p:spPr>
          <a:xfrm>
            <a:off x="3200690" y="4379147"/>
            <a:ext cx="899552" cy="899552"/>
          </a:xfrm>
          <a:prstGeom prst="ellipse">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A3CB0D28-7916-8928-C6C9-AA1DB988B96A}"/>
              </a:ext>
            </a:extLst>
          </p:cNvPr>
          <p:cNvSpPr/>
          <p:nvPr/>
        </p:nvSpPr>
        <p:spPr>
          <a:xfrm>
            <a:off x="8151289" y="4379246"/>
            <a:ext cx="899552" cy="899552"/>
          </a:xfrm>
          <a:prstGeom prst="ellipse">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257DBE93-CB28-5919-6520-E339B2F11046}"/>
              </a:ext>
            </a:extLst>
          </p:cNvPr>
          <p:cNvSpPr/>
          <p:nvPr/>
        </p:nvSpPr>
        <p:spPr>
          <a:xfrm>
            <a:off x="5646224" y="3148322"/>
            <a:ext cx="899552" cy="899552"/>
          </a:xfrm>
          <a:prstGeom prst="ellipse">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3E64EF35-43A6-AED4-DF0E-58ECF7058A7C}"/>
              </a:ext>
            </a:extLst>
          </p:cNvPr>
          <p:cNvSpPr txBox="1"/>
          <p:nvPr/>
        </p:nvSpPr>
        <p:spPr>
          <a:xfrm>
            <a:off x="465390" y="4597497"/>
            <a:ext cx="2475370" cy="657937"/>
          </a:xfrm>
          <a:prstGeom prst="rect">
            <a:avLst/>
          </a:prstGeom>
          <a:noFill/>
        </p:spPr>
        <p:txBody>
          <a:bodyPr wrap="square">
            <a:spAutoFit/>
          </a:bodyPr>
          <a:lstStyle/>
          <a:p>
            <a:pPr algn="r">
              <a:lnSpc>
                <a:spcPts val="1500"/>
              </a:lnSpc>
            </a:pPr>
            <a:r>
              <a:rPr lang="en-US" sz="1000" i="0" dirty="0">
                <a:solidFill>
                  <a:schemeClr val="bg1">
                    <a:lumMod val="50000"/>
                  </a:schemeClr>
                </a:solidFill>
                <a:effectLst/>
                <a:latin typeface="DM Sans "/>
              </a:rPr>
              <a:t>Lorem Ipsum </a:t>
            </a:r>
            <a:r>
              <a:rPr lang="en-US" sz="1000" b="0" i="0" dirty="0">
                <a:solidFill>
                  <a:schemeClr val="bg1">
                    <a:lumMod val="50000"/>
                  </a:schemeClr>
                </a:solidFill>
                <a:effectLst/>
                <a:latin typeface="DM Sans "/>
              </a:rPr>
              <a:t>simply dummy</a:t>
            </a:r>
          </a:p>
          <a:p>
            <a:pPr algn="r">
              <a:lnSpc>
                <a:spcPts val="1500"/>
              </a:lnSpc>
            </a:pPr>
            <a:r>
              <a:rPr lang="en-US" sz="1000" b="0" i="0" dirty="0">
                <a:solidFill>
                  <a:schemeClr val="bg1">
                    <a:lumMod val="50000"/>
                  </a:schemeClr>
                </a:solidFill>
                <a:effectLst/>
                <a:latin typeface="DM Sans "/>
              </a:rPr>
              <a:t>printing and a typesetting Ipsum</a:t>
            </a:r>
          </a:p>
          <a:p>
            <a:pPr algn="r">
              <a:lnSpc>
                <a:spcPts val="1500"/>
              </a:lnSpc>
            </a:pPr>
            <a:r>
              <a:rPr lang="en-US" sz="1000" dirty="0">
                <a:solidFill>
                  <a:schemeClr val="bg1">
                    <a:lumMod val="50000"/>
                  </a:schemeClr>
                </a:solidFill>
                <a:latin typeface="DM Sans "/>
              </a:rPr>
              <a:t>Sit </a:t>
            </a:r>
            <a:r>
              <a:rPr lang="en-US" sz="1000" b="0" i="0" dirty="0">
                <a:solidFill>
                  <a:schemeClr val="bg1">
                    <a:lumMod val="50000"/>
                  </a:schemeClr>
                </a:solidFill>
                <a:effectLst/>
                <a:latin typeface="DM Sans "/>
              </a:rPr>
              <a:t>has been good</a:t>
            </a:r>
            <a:endParaRPr lang="en-US" sz="1000" dirty="0">
              <a:solidFill>
                <a:schemeClr val="bg1">
                  <a:lumMod val="50000"/>
                </a:schemeClr>
              </a:solidFill>
              <a:latin typeface="DM Sans "/>
            </a:endParaRPr>
          </a:p>
        </p:txBody>
      </p:sp>
      <p:sp>
        <p:nvSpPr>
          <p:cNvPr id="19" name="TextBox 18">
            <a:extLst>
              <a:ext uri="{FF2B5EF4-FFF2-40B4-BE49-F238E27FC236}">
                <a16:creationId xmlns:a16="http://schemas.microsoft.com/office/drawing/2014/main" id="{BB9B44F0-B3BF-FABC-6219-51CE7B420C67}"/>
              </a:ext>
            </a:extLst>
          </p:cNvPr>
          <p:cNvSpPr txBox="1"/>
          <p:nvPr/>
        </p:nvSpPr>
        <p:spPr>
          <a:xfrm>
            <a:off x="1499360" y="4294699"/>
            <a:ext cx="1470275" cy="323165"/>
          </a:xfrm>
          <a:prstGeom prst="rect">
            <a:avLst/>
          </a:prstGeom>
          <a:noFill/>
        </p:spPr>
        <p:txBody>
          <a:bodyPr wrap="none" rtlCol="0">
            <a:spAutoFit/>
          </a:bodyPr>
          <a:lstStyle/>
          <a:p>
            <a:pPr algn="r"/>
            <a:r>
              <a:rPr lang="en-US" sz="1500" dirty="0">
                <a:latin typeface="Poppins SemiBold" panose="00000700000000000000" pitchFamily="2" charset="0"/>
                <a:cs typeface="Poppins SemiBold" panose="00000700000000000000" pitchFamily="2" charset="0"/>
              </a:rPr>
              <a:t>Solution here</a:t>
            </a:r>
          </a:p>
        </p:txBody>
      </p:sp>
      <p:sp>
        <p:nvSpPr>
          <p:cNvPr id="20" name="TextBox 19">
            <a:extLst>
              <a:ext uri="{FF2B5EF4-FFF2-40B4-BE49-F238E27FC236}">
                <a16:creationId xmlns:a16="http://schemas.microsoft.com/office/drawing/2014/main" id="{685B9FE9-6B0E-C5A4-12F8-E64FDECB317C}"/>
              </a:ext>
            </a:extLst>
          </p:cNvPr>
          <p:cNvSpPr txBox="1"/>
          <p:nvPr/>
        </p:nvSpPr>
        <p:spPr>
          <a:xfrm>
            <a:off x="9349100" y="4621394"/>
            <a:ext cx="2475370" cy="657937"/>
          </a:xfrm>
          <a:prstGeom prst="rect">
            <a:avLst/>
          </a:prstGeom>
          <a:noFill/>
        </p:spPr>
        <p:txBody>
          <a:bodyPr wrap="square">
            <a:spAutoFit/>
          </a:bodyPr>
          <a:lstStyle/>
          <a:p>
            <a:pPr>
              <a:lnSpc>
                <a:spcPts val="1500"/>
              </a:lnSpc>
            </a:pPr>
            <a:r>
              <a:rPr lang="en-US" sz="1000" i="0" dirty="0">
                <a:solidFill>
                  <a:schemeClr val="bg1">
                    <a:lumMod val="50000"/>
                  </a:schemeClr>
                </a:solidFill>
                <a:effectLst/>
                <a:latin typeface="DM Sans "/>
              </a:rPr>
              <a:t>Lorem Ipsum </a:t>
            </a:r>
            <a:r>
              <a:rPr lang="en-US" sz="1000" b="0" i="0" dirty="0">
                <a:solidFill>
                  <a:schemeClr val="bg1">
                    <a:lumMod val="50000"/>
                  </a:schemeClr>
                </a:solidFill>
                <a:effectLst/>
                <a:latin typeface="DM Sans "/>
              </a:rPr>
              <a:t>simply dummy</a:t>
            </a:r>
          </a:p>
          <a:p>
            <a:pPr>
              <a:lnSpc>
                <a:spcPts val="1500"/>
              </a:lnSpc>
            </a:pPr>
            <a:r>
              <a:rPr lang="en-US" sz="1000" b="0" i="0" dirty="0">
                <a:solidFill>
                  <a:schemeClr val="bg1">
                    <a:lumMod val="50000"/>
                  </a:schemeClr>
                </a:solidFill>
                <a:effectLst/>
                <a:latin typeface="DM Sans "/>
              </a:rPr>
              <a:t>printing and a typesetting Ipsum</a:t>
            </a:r>
          </a:p>
          <a:p>
            <a:pPr>
              <a:lnSpc>
                <a:spcPts val="1500"/>
              </a:lnSpc>
            </a:pPr>
            <a:r>
              <a:rPr lang="en-US" sz="1000" dirty="0">
                <a:solidFill>
                  <a:schemeClr val="bg1">
                    <a:lumMod val="50000"/>
                  </a:schemeClr>
                </a:solidFill>
                <a:latin typeface="DM Sans "/>
              </a:rPr>
              <a:t>Sit </a:t>
            </a:r>
            <a:r>
              <a:rPr lang="en-US" sz="1000" b="0" i="0" dirty="0">
                <a:solidFill>
                  <a:schemeClr val="bg1">
                    <a:lumMod val="50000"/>
                  </a:schemeClr>
                </a:solidFill>
                <a:effectLst/>
                <a:latin typeface="DM Sans "/>
              </a:rPr>
              <a:t>has been good</a:t>
            </a:r>
            <a:endParaRPr lang="en-US" sz="1000" dirty="0">
              <a:solidFill>
                <a:schemeClr val="bg1">
                  <a:lumMod val="50000"/>
                </a:schemeClr>
              </a:solidFill>
              <a:latin typeface="DM Sans "/>
            </a:endParaRPr>
          </a:p>
        </p:txBody>
      </p:sp>
      <p:sp>
        <p:nvSpPr>
          <p:cNvPr id="21" name="TextBox 20">
            <a:extLst>
              <a:ext uri="{FF2B5EF4-FFF2-40B4-BE49-F238E27FC236}">
                <a16:creationId xmlns:a16="http://schemas.microsoft.com/office/drawing/2014/main" id="{2419860C-5D66-2E53-5B9B-3766E709E190}"/>
              </a:ext>
            </a:extLst>
          </p:cNvPr>
          <p:cNvSpPr txBox="1"/>
          <p:nvPr/>
        </p:nvSpPr>
        <p:spPr>
          <a:xfrm>
            <a:off x="4858315" y="2484882"/>
            <a:ext cx="2475370" cy="465577"/>
          </a:xfrm>
          <a:prstGeom prst="rect">
            <a:avLst/>
          </a:prstGeom>
          <a:noFill/>
        </p:spPr>
        <p:txBody>
          <a:bodyPr wrap="square">
            <a:spAutoFit/>
          </a:bodyPr>
          <a:lstStyle/>
          <a:p>
            <a:pPr algn="ctr">
              <a:lnSpc>
                <a:spcPts val="1500"/>
              </a:lnSpc>
            </a:pPr>
            <a:r>
              <a:rPr lang="en-US" sz="1000" b="0" i="0" dirty="0">
                <a:solidFill>
                  <a:schemeClr val="bg1">
                    <a:lumMod val="50000"/>
                  </a:schemeClr>
                </a:solidFill>
                <a:effectLst/>
                <a:latin typeface="DM Sans "/>
              </a:rPr>
              <a:t>Text</a:t>
            </a:r>
            <a:r>
              <a:rPr lang="en-US" sz="1000" dirty="0">
                <a:solidFill>
                  <a:schemeClr val="bg1">
                    <a:lumMod val="50000"/>
                  </a:schemeClr>
                </a:solidFill>
                <a:latin typeface="DM Sans "/>
              </a:rPr>
              <a:t> </a:t>
            </a:r>
            <a:r>
              <a:rPr lang="en-US" sz="1000" b="0" i="0" dirty="0">
                <a:solidFill>
                  <a:schemeClr val="bg1">
                    <a:lumMod val="50000"/>
                  </a:schemeClr>
                </a:solidFill>
                <a:effectLst/>
                <a:latin typeface="DM Sans "/>
              </a:rPr>
              <a:t>of the printing and typesetting sit industry Lorem Ipsum</a:t>
            </a:r>
            <a:endParaRPr lang="en-US" sz="1000" dirty="0">
              <a:solidFill>
                <a:schemeClr val="bg1">
                  <a:lumMod val="50000"/>
                </a:schemeClr>
              </a:solidFill>
              <a:latin typeface="DM Sans "/>
            </a:endParaRPr>
          </a:p>
        </p:txBody>
      </p:sp>
      <p:sp>
        <p:nvSpPr>
          <p:cNvPr id="22" name="TextBox 21">
            <a:extLst>
              <a:ext uri="{FF2B5EF4-FFF2-40B4-BE49-F238E27FC236}">
                <a16:creationId xmlns:a16="http://schemas.microsoft.com/office/drawing/2014/main" id="{5660D748-8B00-7A9E-CA0B-301FE4721A5B}"/>
              </a:ext>
            </a:extLst>
          </p:cNvPr>
          <p:cNvSpPr txBox="1"/>
          <p:nvPr/>
        </p:nvSpPr>
        <p:spPr>
          <a:xfrm>
            <a:off x="5336015" y="2182084"/>
            <a:ext cx="1470275" cy="323165"/>
          </a:xfrm>
          <a:prstGeom prst="rect">
            <a:avLst/>
          </a:prstGeom>
          <a:noFill/>
        </p:spPr>
        <p:txBody>
          <a:bodyPr wrap="none" rtlCol="0">
            <a:spAutoFit/>
          </a:bodyPr>
          <a:lstStyle/>
          <a:p>
            <a:pPr algn="ctr"/>
            <a:r>
              <a:rPr lang="en-US" sz="1500" dirty="0">
                <a:latin typeface="Poppins SemiBold" panose="00000700000000000000" pitchFamily="2" charset="0"/>
                <a:cs typeface="Poppins SemiBold" panose="00000700000000000000" pitchFamily="2" charset="0"/>
              </a:rPr>
              <a:t>Solution here</a:t>
            </a:r>
          </a:p>
        </p:txBody>
      </p:sp>
      <p:sp>
        <p:nvSpPr>
          <p:cNvPr id="23" name="Google Shape;5136;p247">
            <a:extLst>
              <a:ext uri="{FF2B5EF4-FFF2-40B4-BE49-F238E27FC236}">
                <a16:creationId xmlns:a16="http://schemas.microsoft.com/office/drawing/2014/main" id="{ECFD0BD6-E715-CE74-F0B2-E87E54DE9C8C}"/>
              </a:ext>
            </a:extLst>
          </p:cNvPr>
          <p:cNvSpPr/>
          <p:nvPr/>
        </p:nvSpPr>
        <p:spPr>
          <a:xfrm>
            <a:off x="5262588" y="4407401"/>
            <a:ext cx="1604204" cy="2021036"/>
          </a:xfrm>
          <a:custGeom>
            <a:avLst/>
            <a:gdLst/>
            <a:ahLst/>
            <a:cxnLst/>
            <a:rect l="l" t="t" r="r" b="b"/>
            <a:pathLst>
              <a:path w="127" h="160" extrusionOk="0">
                <a:moveTo>
                  <a:pt x="12" y="61"/>
                </a:moveTo>
                <a:cubicBezTo>
                  <a:pt x="4" y="61"/>
                  <a:pt x="4" y="61"/>
                  <a:pt x="4" y="61"/>
                </a:cubicBezTo>
                <a:cubicBezTo>
                  <a:pt x="2" y="61"/>
                  <a:pt x="0" y="63"/>
                  <a:pt x="0" y="64"/>
                </a:cubicBezTo>
                <a:cubicBezTo>
                  <a:pt x="0" y="66"/>
                  <a:pt x="2" y="68"/>
                  <a:pt x="4" y="68"/>
                </a:cubicBezTo>
                <a:cubicBezTo>
                  <a:pt x="12" y="68"/>
                  <a:pt x="12" y="68"/>
                  <a:pt x="12" y="68"/>
                </a:cubicBezTo>
                <a:cubicBezTo>
                  <a:pt x="14" y="68"/>
                  <a:pt x="15" y="66"/>
                  <a:pt x="15" y="64"/>
                </a:cubicBezTo>
                <a:cubicBezTo>
                  <a:pt x="15" y="63"/>
                  <a:pt x="14" y="61"/>
                  <a:pt x="12" y="61"/>
                </a:cubicBezTo>
                <a:close/>
                <a:moveTo>
                  <a:pt x="65" y="20"/>
                </a:moveTo>
                <a:cubicBezTo>
                  <a:pt x="46" y="20"/>
                  <a:pt x="30" y="32"/>
                  <a:pt x="24" y="50"/>
                </a:cubicBezTo>
                <a:cubicBezTo>
                  <a:pt x="24" y="51"/>
                  <a:pt x="24" y="53"/>
                  <a:pt x="26" y="54"/>
                </a:cubicBezTo>
                <a:cubicBezTo>
                  <a:pt x="28" y="54"/>
                  <a:pt x="29" y="53"/>
                  <a:pt x="30" y="51"/>
                </a:cubicBezTo>
                <a:cubicBezTo>
                  <a:pt x="35" y="37"/>
                  <a:pt x="49" y="27"/>
                  <a:pt x="65" y="27"/>
                </a:cubicBezTo>
                <a:cubicBezTo>
                  <a:pt x="85" y="27"/>
                  <a:pt x="101" y="43"/>
                  <a:pt x="101" y="63"/>
                </a:cubicBezTo>
                <a:cubicBezTo>
                  <a:pt x="101" y="78"/>
                  <a:pt x="94" y="87"/>
                  <a:pt x="89" y="95"/>
                </a:cubicBezTo>
                <a:cubicBezTo>
                  <a:pt x="84" y="100"/>
                  <a:pt x="81" y="105"/>
                  <a:pt x="81" y="111"/>
                </a:cubicBezTo>
                <a:cubicBezTo>
                  <a:pt x="81" y="112"/>
                  <a:pt x="81" y="112"/>
                  <a:pt x="81" y="112"/>
                </a:cubicBezTo>
                <a:cubicBezTo>
                  <a:pt x="68" y="112"/>
                  <a:pt x="68" y="112"/>
                  <a:pt x="68" y="112"/>
                </a:cubicBezTo>
                <a:cubicBezTo>
                  <a:pt x="68" y="104"/>
                  <a:pt x="68" y="104"/>
                  <a:pt x="68" y="104"/>
                </a:cubicBezTo>
                <a:cubicBezTo>
                  <a:pt x="68" y="103"/>
                  <a:pt x="67" y="102"/>
                  <a:pt x="65" y="102"/>
                </a:cubicBezTo>
                <a:cubicBezTo>
                  <a:pt x="63" y="102"/>
                  <a:pt x="62" y="103"/>
                  <a:pt x="62" y="104"/>
                </a:cubicBezTo>
                <a:cubicBezTo>
                  <a:pt x="62" y="112"/>
                  <a:pt x="62" y="112"/>
                  <a:pt x="62" y="112"/>
                </a:cubicBezTo>
                <a:cubicBezTo>
                  <a:pt x="49" y="112"/>
                  <a:pt x="49" y="112"/>
                  <a:pt x="49" y="112"/>
                </a:cubicBezTo>
                <a:cubicBezTo>
                  <a:pt x="49" y="111"/>
                  <a:pt x="49" y="111"/>
                  <a:pt x="49" y="111"/>
                </a:cubicBezTo>
                <a:cubicBezTo>
                  <a:pt x="49" y="105"/>
                  <a:pt x="45" y="100"/>
                  <a:pt x="41" y="95"/>
                </a:cubicBezTo>
                <a:cubicBezTo>
                  <a:pt x="37" y="90"/>
                  <a:pt x="32" y="83"/>
                  <a:pt x="30" y="75"/>
                </a:cubicBezTo>
                <a:cubicBezTo>
                  <a:pt x="29" y="73"/>
                  <a:pt x="28" y="72"/>
                  <a:pt x="26" y="72"/>
                </a:cubicBezTo>
                <a:cubicBezTo>
                  <a:pt x="24" y="73"/>
                  <a:pt x="24" y="75"/>
                  <a:pt x="24" y="77"/>
                </a:cubicBezTo>
                <a:cubicBezTo>
                  <a:pt x="26" y="86"/>
                  <a:pt x="32" y="93"/>
                  <a:pt x="36" y="98"/>
                </a:cubicBezTo>
                <a:cubicBezTo>
                  <a:pt x="40" y="103"/>
                  <a:pt x="42" y="107"/>
                  <a:pt x="42" y="111"/>
                </a:cubicBezTo>
                <a:cubicBezTo>
                  <a:pt x="42" y="115"/>
                  <a:pt x="42" y="115"/>
                  <a:pt x="42" y="115"/>
                </a:cubicBezTo>
                <a:cubicBezTo>
                  <a:pt x="42" y="141"/>
                  <a:pt x="42" y="141"/>
                  <a:pt x="42" y="141"/>
                </a:cubicBezTo>
                <a:cubicBezTo>
                  <a:pt x="42" y="142"/>
                  <a:pt x="42" y="142"/>
                  <a:pt x="42" y="142"/>
                </a:cubicBezTo>
                <a:cubicBezTo>
                  <a:pt x="42" y="142"/>
                  <a:pt x="42" y="142"/>
                  <a:pt x="43" y="142"/>
                </a:cubicBezTo>
                <a:cubicBezTo>
                  <a:pt x="44" y="147"/>
                  <a:pt x="46" y="152"/>
                  <a:pt x="51" y="155"/>
                </a:cubicBezTo>
                <a:cubicBezTo>
                  <a:pt x="55" y="159"/>
                  <a:pt x="60" y="160"/>
                  <a:pt x="65" y="160"/>
                </a:cubicBezTo>
                <a:cubicBezTo>
                  <a:pt x="70" y="160"/>
                  <a:pt x="75" y="159"/>
                  <a:pt x="79" y="155"/>
                </a:cubicBezTo>
                <a:cubicBezTo>
                  <a:pt x="83" y="152"/>
                  <a:pt x="86" y="147"/>
                  <a:pt x="87" y="142"/>
                </a:cubicBezTo>
                <a:cubicBezTo>
                  <a:pt x="87" y="141"/>
                  <a:pt x="87" y="141"/>
                  <a:pt x="87" y="141"/>
                </a:cubicBezTo>
                <a:cubicBezTo>
                  <a:pt x="87" y="115"/>
                  <a:pt x="87" y="115"/>
                  <a:pt x="87" y="115"/>
                </a:cubicBezTo>
                <a:cubicBezTo>
                  <a:pt x="88" y="113"/>
                  <a:pt x="88" y="112"/>
                  <a:pt x="88" y="111"/>
                </a:cubicBezTo>
                <a:cubicBezTo>
                  <a:pt x="88" y="107"/>
                  <a:pt x="90" y="103"/>
                  <a:pt x="94" y="98"/>
                </a:cubicBezTo>
                <a:cubicBezTo>
                  <a:pt x="99" y="91"/>
                  <a:pt x="107" y="81"/>
                  <a:pt x="107" y="63"/>
                </a:cubicBezTo>
                <a:cubicBezTo>
                  <a:pt x="107" y="40"/>
                  <a:pt x="89" y="20"/>
                  <a:pt x="65" y="20"/>
                </a:cubicBezTo>
                <a:close/>
                <a:moveTo>
                  <a:pt x="65" y="154"/>
                </a:moveTo>
                <a:cubicBezTo>
                  <a:pt x="58" y="154"/>
                  <a:pt x="53" y="150"/>
                  <a:pt x="50" y="145"/>
                </a:cubicBezTo>
                <a:cubicBezTo>
                  <a:pt x="80" y="145"/>
                  <a:pt x="80" y="145"/>
                  <a:pt x="80" y="145"/>
                </a:cubicBezTo>
                <a:cubicBezTo>
                  <a:pt x="77" y="150"/>
                  <a:pt x="71" y="154"/>
                  <a:pt x="65" y="154"/>
                </a:cubicBezTo>
                <a:close/>
                <a:moveTo>
                  <a:pt x="81" y="139"/>
                </a:moveTo>
                <a:cubicBezTo>
                  <a:pt x="49" y="139"/>
                  <a:pt x="49" y="139"/>
                  <a:pt x="49" y="139"/>
                </a:cubicBezTo>
                <a:cubicBezTo>
                  <a:pt x="49" y="131"/>
                  <a:pt x="49" y="131"/>
                  <a:pt x="49" y="131"/>
                </a:cubicBezTo>
                <a:cubicBezTo>
                  <a:pt x="81" y="131"/>
                  <a:pt x="81" y="131"/>
                  <a:pt x="81" y="131"/>
                </a:cubicBezTo>
                <a:lnTo>
                  <a:pt x="81" y="139"/>
                </a:lnTo>
                <a:close/>
                <a:moveTo>
                  <a:pt x="81" y="125"/>
                </a:moveTo>
                <a:cubicBezTo>
                  <a:pt x="49" y="125"/>
                  <a:pt x="49" y="125"/>
                  <a:pt x="49" y="125"/>
                </a:cubicBezTo>
                <a:cubicBezTo>
                  <a:pt x="49" y="118"/>
                  <a:pt x="49" y="118"/>
                  <a:pt x="49" y="118"/>
                </a:cubicBezTo>
                <a:cubicBezTo>
                  <a:pt x="81" y="118"/>
                  <a:pt x="81" y="118"/>
                  <a:pt x="81" y="118"/>
                </a:cubicBezTo>
                <a:lnTo>
                  <a:pt x="81" y="125"/>
                </a:lnTo>
                <a:close/>
                <a:moveTo>
                  <a:pt x="65" y="16"/>
                </a:moveTo>
                <a:cubicBezTo>
                  <a:pt x="66" y="16"/>
                  <a:pt x="68" y="14"/>
                  <a:pt x="68" y="12"/>
                </a:cubicBezTo>
                <a:cubicBezTo>
                  <a:pt x="68" y="4"/>
                  <a:pt x="68" y="4"/>
                  <a:pt x="68" y="4"/>
                </a:cubicBezTo>
                <a:cubicBezTo>
                  <a:pt x="68" y="2"/>
                  <a:pt x="66" y="0"/>
                  <a:pt x="65" y="0"/>
                </a:cubicBezTo>
                <a:cubicBezTo>
                  <a:pt x="63" y="0"/>
                  <a:pt x="61" y="2"/>
                  <a:pt x="61" y="4"/>
                </a:cubicBezTo>
                <a:cubicBezTo>
                  <a:pt x="61" y="12"/>
                  <a:pt x="61" y="12"/>
                  <a:pt x="61" y="12"/>
                </a:cubicBezTo>
                <a:cubicBezTo>
                  <a:pt x="61" y="14"/>
                  <a:pt x="63" y="16"/>
                  <a:pt x="65" y="16"/>
                </a:cubicBezTo>
                <a:close/>
                <a:moveTo>
                  <a:pt x="68" y="73"/>
                </a:moveTo>
                <a:cubicBezTo>
                  <a:pt x="76" y="73"/>
                  <a:pt x="76" y="73"/>
                  <a:pt x="76" y="73"/>
                </a:cubicBezTo>
                <a:cubicBezTo>
                  <a:pt x="78" y="73"/>
                  <a:pt x="79" y="71"/>
                  <a:pt x="79" y="69"/>
                </a:cubicBezTo>
                <a:cubicBezTo>
                  <a:pt x="79" y="67"/>
                  <a:pt x="78" y="67"/>
                  <a:pt x="76" y="67"/>
                </a:cubicBezTo>
                <a:cubicBezTo>
                  <a:pt x="54" y="67"/>
                  <a:pt x="54" y="67"/>
                  <a:pt x="54" y="67"/>
                </a:cubicBezTo>
                <a:cubicBezTo>
                  <a:pt x="52" y="67"/>
                  <a:pt x="51" y="67"/>
                  <a:pt x="51" y="69"/>
                </a:cubicBezTo>
                <a:cubicBezTo>
                  <a:pt x="51" y="71"/>
                  <a:pt x="52" y="73"/>
                  <a:pt x="54" y="73"/>
                </a:cubicBezTo>
                <a:cubicBezTo>
                  <a:pt x="62" y="73"/>
                  <a:pt x="62" y="73"/>
                  <a:pt x="62" y="73"/>
                </a:cubicBezTo>
                <a:cubicBezTo>
                  <a:pt x="62" y="80"/>
                  <a:pt x="62" y="80"/>
                  <a:pt x="62" y="80"/>
                </a:cubicBezTo>
                <a:cubicBezTo>
                  <a:pt x="62" y="82"/>
                  <a:pt x="63" y="83"/>
                  <a:pt x="65" y="83"/>
                </a:cubicBezTo>
                <a:cubicBezTo>
                  <a:pt x="67" y="83"/>
                  <a:pt x="68" y="82"/>
                  <a:pt x="68" y="80"/>
                </a:cubicBezTo>
                <a:cubicBezTo>
                  <a:pt x="68" y="73"/>
                  <a:pt x="68" y="73"/>
                  <a:pt x="68" y="73"/>
                </a:cubicBezTo>
                <a:close/>
                <a:moveTo>
                  <a:pt x="27" y="30"/>
                </a:moveTo>
                <a:cubicBezTo>
                  <a:pt x="27" y="30"/>
                  <a:pt x="28" y="31"/>
                  <a:pt x="29" y="31"/>
                </a:cubicBezTo>
                <a:cubicBezTo>
                  <a:pt x="30" y="31"/>
                  <a:pt x="31" y="30"/>
                  <a:pt x="32" y="30"/>
                </a:cubicBezTo>
                <a:cubicBezTo>
                  <a:pt x="33" y="28"/>
                  <a:pt x="33" y="27"/>
                  <a:pt x="32" y="25"/>
                </a:cubicBezTo>
                <a:cubicBezTo>
                  <a:pt x="25" y="19"/>
                  <a:pt x="25" y="19"/>
                  <a:pt x="25" y="19"/>
                </a:cubicBezTo>
                <a:cubicBezTo>
                  <a:pt x="24" y="18"/>
                  <a:pt x="22" y="18"/>
                  <a:pt x="21" y="19"/>
                </a:cubicBezTo>
                <a:cubicBezTo>
                  <a:pt x="20" y="21"/>
                  <a:pt x="20" y="23"/>
                  <a:pt x="21" y="24"/>
                </a:cubicBezTo>
                <a:lnTo>
                  <a:pt x="27" y="30"/>
                </a:lnTo>
                <a:close/>
                <a:moveTo>
                  <a:pt x="25" y="99"/>
                </a:moveTo>
                <a:cubicBezTo>
                  <a:pt x="19" y="105"/>
                  <a:pt x="19" y="105"/>
                  <a:pt x="19" y="105"/>
                </a:cubicBezTo>
                <a:cubicBezTo>
                  <a:pt x="17" y="106"/>
                  <a:pt x="17" y="109"/>
                  <a:pt x="19" y="109"/>
                </a:cubicBezTo>
                <a:cubicBezTo>
                  <a:pt x="19" y="110"/>
                  <a:pt x="20" y="110"/>
                  <a:pt x="21" y="110"/>
                </a:cubicBezTo>
                <a:cubicBezTo>
                  <a:pt x="21" y="110"/>
                  <a:pt x="22" y="110"/>
                  <a:pt x="23" y="109"/>
                </a:cubicBezTo>
                <a:cubicBezTo>
                  <a:pt x="29" y="103"/>
                  <a:pt x="29" y="103"/>
                  <a:pt x="29" y="103"/>
                </a:cubicBezTo>
                <a:cubicBezTo>
                  <a:pt x="30" y="103"/>
                  <a:pt x="30" y="100"/>
                  <a:pt x="29" y="99"/>
                </a:cubicBezTo>
                <a:cubicBezTo>
                  <a:pt x="27" y="97"/>
                  <a:pt x="26" y="97"/>
                  <a:pt x="25" y="99"/>
                </a:cubicBezTo>
                <a:close/>
                <a:moveTo>
                  <a:pt x="101" y="31"/>
                </a:moveTo>
                <a:cubicBezTo>
                  <a:pt x="102" y="31"/>
                  <a:pt x="103" y="30"/>
                  <a:pt x="103" y="30"/>
                </a:cubicBezTo>
                <a:cubicBezTo>
                  <a:pt x="109" y="24"/>
                  <a:pt x="109" y="24"/>
                  <a:pt x="109" y="24"/>
                </a:cubicBezTo>
                <a:cubicBezTo>
                  <a:pt x="110" y="23"/>
                  <a:pt x="110" y="21"/>
                  <a:pt x="109" y="19"/>
                </a:cubicBezTo>
                <a:cubicBezTo>
                  <a:pt x="108" y="18"/>
                  <a:pt x="106" y="18"/>
                  <a:pt x="104" y="19"/>
                </a:cubicBezTo>
                <a:cubicBezTo>
                  <a:pt x="98" y="25"/>
                  <a:pt x="98" y="25"/>
                  <a:pt x="98" y="25"/>
                </a:cubicBezTo>
                <a:cubicBezTo>
                  <a:pt x="97" y="27"/>
                  <a:pt x="97" y="28"/>
                  <a:pt x="98" y="30"/>
                </a:cubicBezTo>
                <a:cubicBezTo>
                  <a:pt x="99" y="30"/>
                  <a:pt x="100" y="31"/>
                  <a:pt x="101" y="31"/>
                </a:cubicBezTo>
                <a:close/>
                <a:moveTo>
                  <a:pt x="111" y="105"/>
                </a:moveTo>
                <a:cubicBezTo>
                  <a:pt x="105" y="99"/>
                  <a:pt x="105" y="99"/>
                  <a:pt x="105" y="99"/>
                </a:cubicBezTo>
                <a:cubicBezTo>
                  <a:pt x="104" y="97"/>
                  <a:pt x="102" y="97"/>
                  <a:pt x="101" y="99"/>
                </a:cubicBezTo>
                <a:cubicBezTo>
                  <a:pt x="99" y="100"/>
                  <a:pt x="99" y="103"/>
                  <a:pt x="101" y="103"/>
                </a:cubicBezTo>
                <a:cubicBezTo>
                  <a:pt x="107" y="109"/>
                  <a:pt x="107" y="109"/>
                  <a:pt x="107" y="109"/>
                </a:cubicBezTo>
                <a:cubicBezTo>
                  <a:pt x="108" y="110"/>
                  <a:pt x="109" y="110"/>
                  <a:pt x="109" y="110"/>
                </a:cubicBezTo>
                <a:cubicBezTo>
                  <a:pt x="109" y="110"/>
                  <a:pt x="110" y="110"/>
                  <a:pt x="111" y="109"/>
                </a:cubicBezTo>
                <a:cubicBezTo>
                  <a:pt x="113" y="109"/>
                  <a:pt x="113" y="106"/>
                  <a:pt x="111" y="105"/>
                </a:cubicBezTo>
                <a:close/>
                <a:moveTo>
                  <a:pt x="124" y="60"/>
                </a:moveTo>
                <a:cubicBezTo>
                  <a:pt x="116" y="60"/>
                  <a:pt x="116" y="60"/>
                  <a:pt x="116" y="60"/>
                </a:cubicBezTo>
                <a:cubicBezTo>
                  <a:pt x="115" y="60"/>
                  <a:pt x="113" y="62"/>
                  <a:pt x="113" y="63"/>
                </a:cubicBezTo>
                <a:cubicBezTo>
                  <a:pt x="113" y="65"/>
                  <a:pt x="115" y="67"/>
                  <a:pt x="116" y="67"/>
                </a:cubicBezTo>
                <a:cubicBezTo>
                  <a:pt x="124" y="67"/>
                  <a:pt x="124" y="67"/>
                  <a:pt x="124" y="67"/>
                </a:cubicBezTo>
                <a:cubicBezTo>
                  <a:pt x="126" y="67"/>
                  <a:pt x="127" y="65"/>
                  <a:pt x="127" y="63"/>
                </a:cubicBezTo>
                <a:cubicBezTo>
                  <a:pt x="127" y="62"/>
                  <a:pt x="126" y="60"/>
                  <a:pt x="124" y="60"/>
                </a:cubicBezTo>
                <a:close/>
                <a:moveTo>
                  <a:pt x="65" y="90"/>
                </a:moveTo>
                <a:cubicBezTo>
                  <a:pt x="63" y="90"/>
                  <a:pt x="61" y="91"/>
                  <a:pt x="61" y="93"/>
                </a:cubicBezTo>
                <a:cubicBezTo>
                  <a:pt x="61" y="95"/>
                  <a:pt x="63" y="96"/>
                  <a:pt x="65" y="96"/>
                </a:cubicBezTo>
                <a:cubicBezTo>
                  <a:pt x="66" y="96"/>
                  <a:pt x="68" y="95"/>
                  <a:pt x="68" y="93"/>
                </a:cubicBezTo>
                <a:cubicBezTo>
                  <a:pt x="68" y="91"/>
                  <a:pt x="66" y="90"/>
                  <a:pt x="65" y="90"/>
                </a:cubicBezTo>
                <a:close/>
                <a:moveTo>
                  <a:pt x="25" y="67"/>
                </a:moveTo>
                <a:cubicBezTo>
                  <a:pt x="27" y="67"/>
                  <a:pt x="29" y="65"/>
                  <a:pt x="29" y="63"/>
                </a:cubicBezTo>
                <a:cubicBezTo>
                  <a:pt x="29" y="62"/>
                  <a:pt x="27" y="60"/>
                  <a:pt x="25" y="60"/>
                </a:cubicBezTo>
                <a:cubicBezTo>
                  <a:pt x="24" y="60"/>
                  <a:pt x="22" y="62"/>
                  <a:pt x="22" y="63"/>
                </a:cubicBezTo>
                <a:cubicBezTo>
                  <a:pt x="22" y="65"/>
                  <a:pt x="24" y="67"/>
                  <a:pt x="25" y="67"/>
                </a:cubicBezTo>
                <a:close/>
              </a:path>
            </a:pathLst>
          </a:custGeom>
          <a:solidFill>
            <a:schemeClr val="tx1">
              <a:lumMod val="75000"/>
              <a:lumOff val="25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4" name="TextBox 23">
            <a:extLst>
              <a:ext uri="{FF2B5EF4-FFF2-40B4-BE49-F238E27FC236}">
                <a16:creationId xmlns:a16="http://schemas.microsoft.com/office/drawing/2014/main" id="{485C20E7-316D-D953-1DFE-CE051E0FD239}"/>
              </a:ext>
            </a:extLst>
          </p:cNvPr>
          <p:cNvSpPr txBox="1"/>
          <p:nvPr/>
        </p:nvSpPr>
        <p:spPr>
          <a:xfrm>
            <a:off x="9341853" y="4294699"/>
            <a:ext cx="1470275" cy="323165"/>
          </a:xfrm>
          <a:prstGeom prst="rect">
            <a:avLst/>
          </a:prstGeom>
          <a:noFill/>
        </p:spPr>
        <p:txBody>
          <a:bodyPr wrap="none" rtlCol="0">
            <a:spAutoFit/>
          </a:bodyPr>
          <a:lstStyle/>
          <a:p>
            <a:r>
              <a:rPr lang="en-US" sz="1500" dirty="0">
                <a:latin typeface="Poppins SemiBold" panose="00000700000000000000" pitchFamily="2" charset="0"/>
                <a:cs typeface="Poppins SemiBold" panose="00000700000000000000" pitchFamily="2" charset="0"/>
              </a:rPr>
              <a:t>Solution here</a:t>
            </a:r>
          </a:p>
        </p:txBody>
      </p:sp>
      <p:sp>
        <p:nvSpPr>
          <p:cNvPr id="28" name="TextBox 27">
            <a:extLst>
              <a:ext uri="{FF2B5EF4-FFF2-40B4-BE49-F238E27FC236}">
                <a16:creationId xmlns:a16="http://schemas.microsoft.com/office/drawing/2014/main" id="{3E88DE86-297E-7786-E7F2-DBC1A5F9678D}"/>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29" name="Straight Connector 28">
            <a:extLst>
              <a:ext uri="{FF2B5EF4-FFF2-40B4-BE49-F238E27FC236}">
                <a16:creationId xmlns:a16="http://schemas.microsoft.com/office/drawing/2014/main" id="{57747AE7-4C55-59FC-C832-C2FAC99EBC4C}"/>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A62EBB45-A8BF-EDF7-0C19-EBA47EF399BC}"/>
              </a:ext>
            </a:extLst>
          </p:cNvPr>
          <p:cNvSpPr txBox="1"/>
          <p:nvPr/>
        </p:nvSpPr>
        <p:spPr>
          <a:xfrm>
            <a:off x="1465942" y="1350785"/>
            <a:ext cx="2569029"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Needs/</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Solution</a:t>
            </a:r>
          </a:p>
        </p:txBody>
      </p:sp>
      <p:sp>
        <p:nvSpPr>
          <p:cNvPr id="31" name="Freeform 25">
            <a:extLst>
              <a:ext uri="{FF2B5EF4-FFF2-40B4-BE49-F238E27FC236}">
                <a16:creationId xmlns:a16="http://schemas.microsoft.com/office/drawing/2014/main" id="{1061D0F0-84CC-02A1-F2B8-3C0E603A52D3}"/>
              </a:ext>
            </a:extLst>
          </p:cNvPr>
          <p:cNvSpPr>
            <a:spLocks noEditPoints="1"/>
          </p:cNvSpPr>
          <p:nvPr/>
        </p:nvSpPr>
        <p:spPr bwMode="auto">
          <a:xfrm>
            <a:off x="5910060" y="3452832"/>
            <a:ext cx="371881" cy="290533"/>
          </a:xfrm>
          <a:custGeom>
            <a:avLst/>
            <a:gdLst>
              <a:gd name="T0" fmla="*/ 150 w 160"/>
              <a:gd name="T1" fmla="*/ 10 h 125"/>
              <a:gd name="T2" fmla="*/ 10 w 160"/>
              <a:gd name="T3" fmla="*/ 10 h 125"/>
              <a:gd name="T4" fmla="*/ 0 w 160"/>
              <a:gd name="T5" fmla="*/ 19 h 125"/>
              <a:gd name="T6" fmla="*/ 0 w 160"/>
              <a:gd name="T7" fmla="*/ 116 h 125"/>
              <a:gd name="T8" fmla="*/ 10 w 160"/>
              <a:gd name="T9" fmla="*/ 125 h 125"/>
              <a:gd name="T10" fmla="*/ 150 w 160"/>
              <a:gd name="T11" fmla="*/ 125 h 125"/>
              <a:gd name="T12" fmla="*/ 160 w 160"/>
              <a:gd name="T13" fmla="*/ 116 h 125"/>
              <a:gd name="T14" fmla="*/ 160 w 160"/>
              <a:gd name="T15" fmla="*/ 19 h 125"/>
              <a:gd name="T16" fmla="*/ 150 w 160"/>
              <a:gd name="T17" fmla="*/ 10 h 125"/>
              <a:gd name="T18" fmla="*/ 154 w 160"/>
              <a:gd name="T19" fmla="*/ 116 h 125"/>
              <a:gd name="T20" fmla="*/ 150 w 160"/>
              <a:gd name="T21" fmla="*/ 120 h 125"/>
              <a:gd name="T22" fmla="*/ 10 w 160"/>
              <a:gd name="T23" fmla="*/ 120 h 125"/>
              <a:gd name="T24" fmla="*/ 6 w 160"/>
              <a:gd name="T25" fmla="*/ 116 h 125"/>
              <a:gd name="T26" fmla="*/ 6 w 160"/>
              <a:gd name="T27" fmla="*/ 19 h 125"/>
              <a:gd name="T28" fmla="*/ 10 w 160"/>
              <a:gd name="T29" fmla="*/ 16 h 125"/>
              <a:gd name="T30" fmla="*/ 150 w 160"/>
              <a:gd name="T31" fmla="*/ 16 h 125"/>
              <a:gd name="T32" fmla="*/ 154 w 160"/>
              <a:gd name="T33" fmla="*/ 19 h 125"/>
              <a:gd name="T34" fmla="*/ 154 w 160"/>
              <a:gd name="T35" fmla="*/ 116 h 125"/>
              <a:gd name="T36" fmla="*/ 83 w 160"/>
              <a:gd name="T37" fmla="*/ 21 h 125"/>
              <a:gd name="T38" fmla="*/ 36 w 160"/>
              <a:gd name="T39" fmla="*/ 67 h 125"/>
              <a:gd name="T40" fmla="*/ 83 w 160"/>
              <a:gd name="T41" fmla="*/ 114 h 125"/>
              <a:gd name="T42" fmla="*/ 130 w 160"/>
              <a:gd name="T43" fmla="*/ 67 h 125"/>
              <a:gd name="T44" fmla="*/ 83 w 160"/>
              <a:gd name="T45" fmla="*/ 21 h 125"/>
              <a:gd name="T46" fmla="*/ 83 w 160"/>
              <a:gd name="T47" fmla="*/ 108 h 125"/>
              <a:gd name="T48" fmla="*/ 42 w 160"/>
              <a:gd name="T49" fmla="*/ 67 h 125"/>
              <a:gd name="T50" fmla="*/ 83 w 160"/>
              <a:gd name="T51" fmla="*/ 27 h 125"/>
              <a:gd name="T52" fmla="*/ 124 w 160"/>
              <a:gd name="T53" fmla="*/ 67 h 125"/>
              <a:gd name="T54" fmla="*/ 83 w 160"/>
              <a:gd name="T55" fmla="*/ 108 h 125"/>
              <a:gd name="T56" fmla="*/ 55 w 160"/>
              <a:gd name="T57" fmla="*/ 5 h 125"/>
              <a:gd name="T58" fmla="*/ 108 w 160"/>
              <a:gd name="T59" fmla="*/ 5 h 125"/>
              <a:gd name="T60" fmla="*/ 110 w 160"/>
              <a:gd name="T61" fmla="*/ 2 h 125"/>
              <a:gd name="T62" fmla="*/ 108 w 160"/>
              <a:gd name="T63" fmla="*/ 0 h 125"/>
              <a:gd name="T64" fmla="*/ 55 w 160"/>
              <a:gd name="T65" fmla="*/ 0 h 125"/>
              <a:gd name="T66" fmla="*/ 53 w 160"/>
              <a:gd name="T67" fmla="*/ 2 h 125"/>
              <a:gd name="T68" fmla="*/ 55 w 160"/>
              <a:gd name="T69" fmla="*/ 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25">
                <a:moveTo>
                  <a:pt x="150" y="10"/>
                </a:moveTo>
                <a:cubicBezTo>
                  <a:pt x="10" y="10"/>
                  <a:pt x="10" y="10"/>
                  <a:pt x="10" y="10"/>
                </a:cubicBezTo>
                <a:cubicBezTo>
                  <a:pt x="4" y="10"/>
                  <a:pt x="0" y="14"/>
                  <a:pt x="0" y="19"/>
                </a:cubicBezTo>
                <a:cubicBezTo>
                  <a:pt x="0" y="116"/>
                  <a:pt x="0" y="116"/>
                  <a:pt x="0" y="116"/>
                </a:cubicBezTo>
                <a:cubicBezTo>
                  <a:pt x="0" y="121"/>
                  <a:pt x="4" y="125"/>
                  <a:pt x="10" y="125"/>
                </a:cubicBezTo>
                <a:cubicBezTo>
                  <a:pt x="150" y="125"/>
                  <a:pt x="150" y="125"/>
                  <a:pt x="150" y="125"/>
                </a:cubicBezTo>
                <a:cubicBezTo>
                  <a:pt x="155" y="125"/>
                  <a:pt x="160" y="121"/>
                  <a:pt x="160" y="116"/>
                </a:cubicBezTo>
                <a:cubicBezTo>
                  <a:pt x="160" y="19"/>
                  <a:pt x="160" y="19"/>
                  <a:pt x="160" y="19"/>
                </a:cubicBezTo>
                <a:cubicBezTo>
                  <a:pt x="160" y="14"/>
                  <a:pt x="155" y="10"/>
                  <a:pt x="150" y="10"/>
                </a:cubicBezTo>
                <a:close/>
                <a:moveTo>
                  <a:pt x="154" y="116"/>
                </a:moveTo>
                <a:cubicBezTo>
                  <a:pt x="154" y="118"/>
                  <a:pt x="152" y="120"/>
                  <a:pt x="150" y="120"/>
                </a:cubicBezTo>
                <a:cubicBezTo>
                  <a:pt x="10" y="120"/>
                  <a:pt x="10" y="120"/>
                  <a:pt x="10" y="120"/>
                </a:cubicBezTo>
                <a:cubicBezTo>
                  <a:pt x="7" y="120"/>
                  <a:pt x="6" y="118"/>
                  <a:pt x="6" y="116"/>
                </a:cubicBezTo>
                <a:cubicBezTo>
                  <a:pt x="6" y="19"/>
                  <a:pt x="6" y="19"/>
                  <a:pt x="6" y="19"/>
                </a:cubicBezTo>
                <a:cubicBezTo>
                  <a:pt x="6" y="17"/>
                  <a:pt x="7" y="16"/>
                  <a:pt x="10" y="16"/>
                </a:cubicBezTo>
                <a:cubicBezTo>
                  <a:pt x="150" y="16"/>
                  <a:pt x="150" y="16"/>
                  <a:pt x="150" y="16"/>
                </a:cubicBezTo>
                <a:cubicBezTo>
                  <a:pt x="152" y="16"/>
                  <a:pt x="154" y="17"/>
                  <a:pt x="154" y="19"/>
                </a:cubicBezTo>
                <a:lnTo>
                  <a:pt x="154" y="116"/>
                </a:lnTo>
                <a:close/>
                <a:moveTo>
                  <a:pt x="83" y="21"/>
                </a:moveTo>
                <a:cubicBezTo>
                  <a:pt x="57" y="21"/>
                  <a:pt x="36" y="42"/>
                  <a:pt x="36" y="67"/>
                </a:cubicBezTo>
                <a:cubicBezTo>
                  <a:pt x="36" y="93"/>
                  <a:pt x="57" y="114"/>
                  <a:pt x="83" y="114"/>
                </a:cubicBezTo>
                <a:cubicBezTo>
                  <a:pt x="109" y="114"/>
                  <a:pt x="130" y="93"/>
                  <a:pt x="130" y="67"/>
                </a:cubicBezTo>
                <a:cubicBezTo>
                  <a:pt x="130" y="42"/>
                  <a:pt x="109" y="21"/>
                  <a:pt x="83" y="21"/>
                </a:cubicBezTo>
                <a:close/>
                <a:moveTo>
                  <a:pt x="83" y="108"/>
                </a:moveTo>
                <a:cubicBezTo>
                  <a:pt x="60" y="108"/>
                  <a:pt x="42" y="90"/>
                  <a:pt x="42" y="67"/>
                </a:cubicBezTo>
                <a:cubicBezTo>
                  <a:pt x="42" y="45"/>
                  <a:pt x="60" y="27"/>
                  <a:pt x="83" y="27"/>
                </a:cubicBezTo>
                <a:cubicBezTo>
                  <a:pt x="105" y="27"/>
                  <a:pt x="124" y="45"/>
                  <a:pt x="124" y="67"/>
                </a:cubicBezTo>
                <a:cubicBezTo>
                  <a:pt x="124" y="90"/>
                  <a:pt x="105" y="108"/>
                  <a:pt x="83" y="108"/>
                </a:cubicBezTo>
                <a:close/>
                <a:moveTo>
                  <a:pt x="55" y="5"/>
                </a:moveTo>
                <a:cubicBezTo>
                  <a:pt x="108" y="5"/>
                  <a:pt x="108" y="5"/>
                  <a:pt x="108" y="5"/>
                </a:cubicBezTo>
                <a:cubicBezTo>
                  <a:pt x="109" y="5"/>
                  <a:pt x="110" y="3"/>
                  <a:pt x="110" y="2"/>
                </a:cubicBezTo>
                <a:cubicBezTo>
                  <a:pt x="110" y="1"/>
                  <a:pt x="109" y="0"/>
                  <a:pt x="108" y="0"/>
                </a:cubicBezTo>
                <a:cubicBezTo>
                  <a:pt x="55" y="0"/>
                  <a:pt x="55" y="0"/>
                  <a:pt x="55" y="0"/>
                </a:cubicBezTo>
                <a:cubicBezTo>
                  <a:pt x="54" y="0"/>
                  <a:pt x="53" y="1"/>
                  <a:pt x="53" y="2"/>
                </a:cubicBezTo>
                <a:cubicBezTo>
                  <a:pt x="53" y="3"/>
                  <a:pt x="54" y="5"/>
                  <a:pt x="55" y="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27">
            <a:extLst>
              <a:ext uri="{FF2B5EF4-FFF2-40B4-BE49-F238E27FC236}">
                <a16:creationId xmlns:a16="http://schemas.microsoft.com/office/drawing/2014/main" id="{DFF0D75D-FC53-4F35-2087-41472018C079}"/>
              </a:ext>
            </a:extLst>
          </p:cNvPr>
          <p:cNvSpPr>
            <a:spLocks noEditPoints="1"/>
          </p:cNvSpPr>
          <p:nvPr/>
        </p:nvSpPr>
        <p:spPr bwMode="auto">
          <a:xfrm>
            <a:off x="8415125" y="4644243"/>
            <a:ext cx="371881" cy="369558"/>
          </a:xfrm>
          <a:custGeom>
            <a:avLst/>
            <a:gdLst>
              <a:gd name="T0" fmla="*/ 119 w 160"/>
              <a:gd name="T1" fmla="*/ 35 h 159"/>
              <a:gd name="T2" fmla="*/ 23 w 160"/>
              <a:gd name="T3" fmla="*/ 79 h 159"/>
              <a:gd name="T4" fmla="*/ 22 w 160"/>
              <a:gd name="T5" fmla="*/ 81 h 159"/>
              <a:gd name="T6" fmla="*/ 24 w 160"/>
              <a:gd name="T7" fmla="*/ 84 h 159"/>
              <a:gd name="T8" fmla="*/ 66 w 160"/>
              <a:gd name="T9" fmla="*/ 90 h 159"/>
              <a:gd name="T10" fmla="*/ 71 w 160"/>
              <a:gd name="T11" fmla="*/ 131 h 159"/>
              <a:gd name="T12" fmla="*/ 74 w 160"/>
              <a:gd name="T13" fmla="*/ 132 h 159"/>
              <a:gd name="T14" fmla="*/ 76 w 160"/>
              <a:gd name="T15" fmla="*/ 132 h 159"/>
              <a:gd name="T16" fmla="*/ 122 w 160"/>
              <a:gd name="T17" fmla="*/ 38 h 159"/>
              <a:gd name="T18" fmla="*/ 121 w 160"/>
              <a:gd name="T19" fmla="*/ 35 h 159"/>
              <a:gd name="T20" fmla="*/ 119 w 160"/>
              <a:gd name="T21" fmla="*/ 35 h 159"/>
              <a:gd name="T22" fmla="*/ 75 w 160"/>
              <a:gd name="T23" fmla="*/ 121 h 159"/>
              <a:gd name="T24" fmla="*/ 71 w 160"/>
              <a:gd name="T25" fmla="*/ 88 h 159"/>
              <a:gd name="T26" fmla="*/ 69 w 160"/>
              <a:gd name="T27" fmla="*/ 85 h 159"/>
              <a:gd name="T28" fmla="*/ 33 w 160"/>
              <a:gd name="T29" fmla="*/ 79 h 159"/>
              <a:gd name="T30" fmla="*/ 114 w 160"/>
              <a:gd name="T31" fmla="*/ 42 h 159"/>
              <a:gd name="T32" fmla="*/ 75 w 160"/>
              <a:gd name="T33" fmla="*/ 121 h 159"/>
              <a:gd name="T34" fmla="*/ 80 w 160"/>
              <a:gd name="T35" fmla="*/ 0 h 159"/>
              <a:gd name="T36" fmla="*/ 0 w 160"/>
              <a:gd name="T37" fmla="*/ 79 h 159"/>
              <a:gd name="T38" fmla="*/ 80 w 160"/>
              <a:gd name="T39" fmla="*/ 159 h 159"/>
              <a:gd name="T40" fmla="*/ 160 w 160"/>
              <a:gd name="T41" fmla="*/ 79 h 159"/>
              <a:gd name="T42" fmla="*/ 80 w 160"/>
              <a:gd name="T43" fmla="*/ 0 h 159"/>
              <a:gd name="T44" fmla="*/ 80 w 160"/>
              <a:gd name="T45" fmla="*/ 154 h 159"/>
              <a:gd name="T46" fmla="*/ 5 w 160"/>
              <a:gd name="T47" fmla="*/ 79 h 159"/>
              <a:gd name="T48" fmla="*/ 80 w 160"/>
              <a:gd name="T49" fmla="*/ 5 h 159"/>
              <a:gd name="T50" fmla="*/ 155 w 160"/>
              <a:gd name="T51" fmla="*/ 79 h 159"/>
              <a:gd name="T52" fmla="*/ 80 w 160"/>
              <a:gd name="T53" fmla="*/ 15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0" h="159">
                <a:moveTo>
                  <a:pt x="119" y="35"/>
                </a:moveTo>
                <a:cubicBezTo>
                  <a:pt x="23" y="79"/>
                  <a:pt x="23" y="79"/>
                  <a:pt x="23" y="79"/>
                </a:cubicBezTo>
                <a:cubicBezTo>
                  <a:pt x="22" y="79"/>
                  <a:pt x="22" y="80"/>
                  <a:pt x="22" y="81"/>
                </a:cubicBezTo>
                <a:cubicBezTo>
                  <a:pt x="22" y="82"/>
                  <a:pt x="23" y="84"/>
                  <a:pt x="24" y="84"/>
                </a:cubicBezTo>
                <a:cubicBezTo>
                  <a:pt x="66" y="90"/>
                  <a:pt x="66" y="90"/>
                  <a:pt x="66" y="90"/>
                </a:cubicBezTo>
                <a:cubicBezTo>
                  <a:pt x="71" y="131"/>
                  <a:pt x="71" y="131"/>
                  <a:pt x="71" y="131"/>
                </a:cubicBezTo>
                <a:cubicBezTo>
                  <a:pt x="71" y="132"/>
                  <a:pt x="72" y="132"/>
                  <a:pt x="74" y="132"/>
                </a:cubicBezTo>
                <a:cubicBezTo>
                  <a:pt x="75" y="132"/>
                  <a:pt x="76" y="132"/>
                  <a:pt x="76" y="132"/>
                </a:cubicBezTo>
                <a:cubicBezTo>
                  <a:pt x="122" y="38"/>
                  <a:pt x="122" y="38"/>
                  <a:pt x="122" y="38"/>
                </a:cubicBezTo>
                <a:cubicBezTo>
                  <a:pt x="123" y="37"/>
                  <a:pt x="122" y="36"/>
                  <a:pt x="121" y="35"/>
                </a:cubicBezTo>
                <a:cubicBezTo>
                  <a:pt x="121" y="34"/>
                  <a:pt x="120" y="34"/>
                  <a:pt x="119" y="35"/>
                </a:cubicBezTo>
                <a:close/>
                <a:moveTo>
                  <a:pt x="75" y="121"/>
                </a:moveTo>
                <a:cubicBezTo>
                  <a:pt x="71" y="88"/>
                  <a:pt x="71" y="88"/>
                  <a:pt x="71" y="88"/>
                </a:cubicBezTo>
                <a:cubicBezTo>
                  <a:pt x="71" y="87"/>
                  <a:pt x="70" y="86"/>
                  <a:pt x="69" y="85"/>
                </a:cubicBezTo>
                <a:cubicBezTo>
                  <a:pt x="33" y="79"/>
                  <a:pt x="33" y="79"/>
                  <a:pt x="33" y="79"/>
                </a:cubicBezTo>
                <a:cubicBezTo>
                  <a:pt x="114" y="42"/>
                  <a:pt x="114" y="42"/>
                  <a:pt x="114" y="42"/>
                </a:cubicBezTo>
                <a:lnTo>
                  <a:pt x="75" y="121"/>
                </a:lnTo>
                <a:close/>
                <a:moveTo>
                  <a:pt x="80" y="0"/>
                </a:moveTo>
                <a:cubicBezTo>
                  <a:pt x="37" y="0"/>
                  <a:pt x="0" y="36"/>
                  <a:pt x="0" y="79"/>
                </a:cubicBezTo>
                <a:cubicBezTo>
                  <a:pt x="0" y="124"/>
                  <a:pt x="37" y="159"/>
                  <a:pt x="80" y="159"/>
                </a:cubicBezTo>
                <a:cubicBezTo>
                  <a:pt x="125" y="159"/>
                  <a:pt x="160" y="124"/>
                  <a:pt x="160" y="79"/>
                </a:cubicBezTo>
                <a:cubicBezTo>
                  <a:pt x="160" y="36"/>
                  <a:pt x="125" y="0"/>
                  <a:pt x="80" y="0"/>
                </a:cubicBezTo>
                <a:close/>
                <a:moveTo>
                  <a:pt x="80" y="154"/>
                </a:moveTo>
                <a:cubicBezTo>
                  <a:pt x="39" y="154"/>
                  <a:pt x="5" y="120"/>
                  <a:pt x="5" y="79"/>
                </a:cubicBezTo>
                <a:cubicBezTo>
                  <a:pt x="5" y="38"/>
                  <a:pt x="39" y="5"/>
                  <a:pt x="80" y="5"/>
                </a:cubicBezTo>
                <a:cubicBezTo>
                  <a:pt x="122" y="5"/>
                  <a:pt x="155" y="38"/>
                  <a:pt x="155" y="79"/>
                </a:cubicBezTo>
                <a:cubicBezTo>
                  <a:pt x="155" y="120"/>
                  <a:pt x="122" y="154"/>
                  <a:pt x="80" y="154"/>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35">
            <a:extLst>
              <a:ext uri="{FF2B5EF4-FFF2-40B4-BE49-F238E27FC236}">
                <a16:creationId xmlns:a16="http://schemas.microsoft.com/office/drawing/2014/main" id="{148DFE28-C95C-8486-3AF9-568890EED910}"/>
              </a:ext>
            </a:extLst>
          </p:cNvPr>
          <p:cNvSpPr>
            <a:spLocks noEditPoints="1"/>
          </p:cNvSpPr>
          <p:nvPr/>
        </p:nvSpPr>
        <p:spPr bwMode="auto">
          <a:xfrm>
            <a:off x="3464526" y="4670874"/>
            <a:ext cx="371881" cy="316099"/>
          </a:xfrm>
          <a:custGeom>
            <a:avLst/>
            <a:gdLst>
              <a:gd name="T0" fmla="*/ 49 w 160"/>
              <a:gd name="T1" fmla="*/ 136 h 136"/>
              <a:gd name="T2" fmla="*/ 112 w 160"/>
              <a:gd name="T3" fmla="*/ 136 h 136"/>
              <a:gd name="T4" fmla="*/ 80 w 160"/>
              <a:gd name="T5" fmla="*/ 85 h 136"/>
              <a:gd name="T6" fmla="*/ 49 w 160"/>
              <a:gd name="T7" fmla="*/ 136 h 136"/>
              <a:gd name="T8" fmla="*/ 59 w 160"/>
              <a:gd name="T9" fmla="*/ 130 h 136"/>
              <a:gd name="T10" fmla="*/ 80 w 160"/>
              <a:gd name="T11" fmla="*/ 95 h 136"/>
              <a:gd name="T12" fmla="*/ 102 w 160"/>
              <a:gd name="T13" fmla="*/ 130 h 136"/>
              <a:gd name="T14" fmla="*/ 59 w 160"/>
              <a:gd name="T15" fmla="*/ 130 h 136"/>
              <a:gd name="T16" fmla="*/ 0 w 160"/>
              <a:gd name="T17" fmla="*/ 0 h 136"/>
              <a:gd name="T18" fmla="*/ 0 w 160"/>
              <a:gd name="T19" fmla="*/ 106 h 136"/>
              <a:gd name="T20" fmla="*/ 59 w 160"/>
              <a:gd name="T21" fmla="*/ 106 h 136"/>
              <a:gd name="T22" fmla="*/ 62 w 160"/>
              <a:gd name="T23" fmla="*/ 104 h 136"/>
              <a:gd name="T24" fmla="*/ 59 w 160"/>
              <a:gd name="T25" fmla="*/ 101 h 136"/>
              <a:gd name="T26" fmla="*/ 5 w 160"/>
              <a:gd name="T27" fmla="*/ 101 h 136"/>
              <a:gd name="T28" fmla="*/ 5 w 160"/>
              <a:gd name="T29" fmla="*/ 5 h 136"/>
              <a:gd name="T30" fmla="*/ 155 w 160"/>
              <a:gd name="T31" fmla="*/ 5 h 136"/>
              <a:gd name="T32" fmla="*/ 155 w 160"/>
              <a:gd name="T33" fmla="*/ 101 h 136"/>
              <a:gd name="T34" fmla="*/ 102 w 160"/>
              <a:gd name="T35" fmla="*/ 101 h 136"/>
              <a:gd name="T36" fmla="*/ 99 w 160"/>
              <a:gd name="T37" fmla="*/ 104 h 136"/>
              <a:gd name="T38" fmla="*/ 102 w 160"/>
              <a:gd name="T39" fmla="*/ 106 h 136"/>
              <a:gd name="T40" fmla="*/ 160 w 160"/>
              <a:gd name="T41" fmla="*/ 106 h 136"/>
              <a:gd name="T42" fmla="*/ 160 w 160"/>
              <a:gd name="T43" fmla="*/ 0 h 136"/>
              <a:gd name="T44" fmla="*/ 0 w 160"/>
              <a:gd name="T45"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0" h="136">
                <a:moveTo>
                  <a:pt x="49" y="136"/>
                </a:moveTo>
                <a:cubicBezTo>
                  <a:pt x="112" y="136"/>
                  <a:pt x="112" y="136"/>
                  <a:pt x="112" y="136"/>
                </a:cubicBezTo>
                <a:cubicBezTo>
                  <a:pt x="80" y="85"/>
                  <a:pt x="80" y="85"/>
                  <a:pt x="80" y="85"/>
                </a:cubicBezTo>
                <a:lnTo>
                  <a:pt x="49" y="136"/>
                </a:lnTo>
                <a:close/>
                <a:moveTo>
                  <a:pt x="59" y="130"/>
                </a:moveTo>
                <a:cubicBezTo>
                  <a:pt x="80" y="95"/>
                  <a:pt x="80" y="95"/>
                  <a:pt x="80" y="95"/>
                </a:cubicBezTo>
                <a:cubicBezTo>
                  <a:pt x="102" y="130"/>
                  <a:pt x="102" y="130"/>
                  <a:pt x="102" y="130"/>
                </a:cubicBezTo>
                <a:lnTo>
                  <a:pt x="59" y="130"/>
                </a:lnTo>
                <a:close/>
                <a:moveTo>
                  <a:pt x="0" y="0"/>
                </a:moveTo>
                <a:cubicBezTo>
                  <a:pt x="0" y="106"/>
                  <a:pt x="0" y="106"/>
                  <a:pt x="0" y="106"/>
                </a:cubicBezTo>
                <a:cubicBezTo>
                  <a:pt x="59" y="106"/>
                  <a:pt x="59" y="106"/>
                  <a:pt x="59" y="106"/>
                </a:cubicBezTo>
                <a:cubicBezTo>
                  <a:pt x="61" y="106"/>
                  <a:pt x="62" y="105"/>
                  <a:pt x="62" y="104"/>
                </a:cubicBezTo>
                <a:cubicBezTo>
                  <a:pt x="62" y="102"/>
                  <a:pt x="61" y="101"/>
                  <a:pt x="59" y="101"/>
                </a:cubicBezTo>
                <a:cubicBezTo>
                  <a:pt x="5" y="101"/>
                  <a:pt x="5" y="101"/>
                  <a:pt x="5" y="101"/>
                </a:cubicBezTo>
                <a:cubicBezTo>
                  <a:pt x="5" y="5"/>
                  <a:pt x="5" y="5"/>
                  <a:pt x="5" y="5"/>
                </a:cubicBezTo>
                <a:cubicBezTo>
                  <a:pt x="155" y="5"/>
                  <a:pt x="155" y="5"/>
                  <a:pt x="155" y="5"/>
                </a:cubicBezTo>
                <a:cubicBezTo>
                  <a:pt x="155" y="101"/>
                  <a:pt x="155" y="101"/>
                  <a:pt x="155" y="101"/>
                </a:cubicBezTo>
                <a:cubicBezTo>
                  <a:pt x="102" y="101"/>
                  <a:pt x="102" y="101"/>
                  <a:pt x="102" y="101"/>
                </a:cubicBezTo>
                <a:cubicBezTo>
                  <a:pt x="101" y="101"/>
                  <a:pt x="99" y="102"/>
                  <a:pt x="99" y="104"/>
                </a:cubicBezTo>
                <a:cubicBezTo>
                  <a:pt x="99" y="105"/>
                  <a:pt x="101" y="106"/>
                  <a:pt x="102" y="106"/>
                </a:cubicBezTo>
                <a:cubicBezTo>
                  <a:pt x="160" y="106"/>
                  <a:pt x="160" y="106"/>
                  <a:pt x="160" y="106"/>
                </a:cubicBezTo>
                <a:cubicBezTo>
                  <a:pt x="160" y="0"/>
                  <a:pt x="160" y="0"/>
                  <a:pt x="160" y="0"/>
                </a:cubicBezTo>
                <a:lnTo>
                  <a:pt x="0" y="0"/>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4160166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3100110-1CFD-D6AB-DE06-D414A27A2F2A}"/>
              </a:ext>
            </a:extLst>
          </p:cNvPr>
          <p:cNvSpPr txBox="1"/>
          <p:nvPr/>
        </p:nvSpPr>
        <p:spPr>
          <a:xfrm>
            <a:off x="1572993" y="921859"/>
            <a:ext cx="1233708"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5" name="Straight Connector 4">
            <a:extLst>
              <a:ext uri="{FF2B5EF4-FFF2-40B4-BE49-F238E27FC236}">
                <a16:creationId xmlns:a16="http://schemas.microsoft.com/office/drawing/2014/main" id="{F0CF110C-39DF-7BD7-592F-E69726C2FA2B}"/>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5D228574-9A0B-39D1-B33E-382AF778C751}"/>
              </a:ext>
            </a:extLst>
          </p:cNvPr>
          <p:cNvSpPr txBox="1"/>
          <p:nvPr/>
        </p:nvSpPr>
        <p:spPr>
          <a:xfrm>
            <a:off x="1465943" y="1350785"/>
            <a:ext cx="2518306"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Welcome</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Message</a:t>
            </a:r>
          </a:p>
        </p:txBody>
      </p:sp>
      <p:sp>
        <p:nvSpPr>
          <p:cNvPr id="12" name="Google Shape;463;p19">
            <a:extLst>
              <a:ext uri="{FF2B5EF4-FFF2-40B4-BE49-F238E27FC236}">
                <a16:creationId xmlns:a16="http://schemas.microsoft.com/office/drawing/2014/main" id="{21DAB5D4-916D-3D5D-B8FC-024B36282CD1}"/>
              </a:ext>
            </a:extLst>
          </p:cNvPr>
          <p:cNvSpPr/>
          <p:nvPr/>
        </p:nvSpPr>
        <p:spPr>
          <a:xfrm>
            <a:off x="1505008" y="3828413"/>
            <a:ext cx="1848026" cy="577081"/>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700"/>
              <a:buFont typeface="Arial"/>
              <a:buNone/>
            </a:pPr>
            <a:r>
              <a:rPr lang="en" sz="1500" b="0" i="0" u="none" strike="noStrike" cap="none" dirty="0">
                <a:solidFill>
                  <a:schemeClr val="tx1">
                    <a:lumMod val="75000"/>
                    <a:lumOff val="25000"/>
                  </a:schemeClr>
                </a:solidFill>
                <a:latin typeface="DM Sans Medium" pitchFamily="2" charset="0"/>
                <a:ea typeface="Poppins"/>
                <a:cs typeface="Poppins"/>
                <a:sym typeface="Poppins"/>
              </a:rPr>
              <a:t>Professional</a:t>
            </a:r>
            <a:endParaRPr sz="1500" b="0" i="0" u="none" strike="noStrike" cap="none" dirty="0">
              <a:solidFill>
                <a:schemeClr val="tx1">
                  <a:lumMod val="75000"/>
                  <a:lumOff val="25000"/>
                </a:schemeClr>
              </a:solidFill>
              <a:latin typeface="DM Sans Medium" pitchFamily="2" charset="0"/>
              <a:ea typeface="Poppins"/>
              <a:cs typeface="Poppins"/>
              <a:sym typeface="Poppins"/>
            </a:endParaRPr>
          </a:p>
          <a:p>
            <a:pPr marL="0" marR="0" lvl="0" indent="0" algn="l" rtl="0">
              <a:lnSpc>
                <a:spcPct val="100000"/>
              </a:lnSpc>
              <a:spcBef>
                <a:spcPts val="0"/>
              </a:spcBef>
              <a:spcAft>
                <a:spcPts val="0"/>
              </a:spcAft>
              <a:buClr>
                <a:srgbClr val="000000"/>
              </a:buClr>
              <a:buSzPts val="1700"/>
              <a:buFont typeface="Arial"/>
              <a:buNone/>
            </a:pPr>
            <a:r>
              <a:rPr lang="en" sz="1500" b="0" i="0" u="none" strike="noStrike" cap="none" dirty="0">
                <a:solidFill>
                  <a:schemeClr val="tx1">
                    <a:lumMod val="75000"/>
                    <a:lumOff val="25000"/>
                  </a:schemeClr>
                </a:solidFill>
                <a:latin typeface="DM Sans Medium" pitchFamily="2" charset="0"/>
                <a:ea typeface="Poppins"/>
                <a:cs typeface="Poppins"/>
                <a:sym typeface="Poppins"/>
              </a:rPr>
              <a:t>Skills</a:t>
            </a:r>
            <a:endParaRPr sz="1500" b="0" i="0" u="none" strike="noStrike" cap="none" dirty="0">
              <a:solidFill>
                <a:schemeClr val="tx1">
                  <a:lumMod val="75000"/>
                  <a:lumOff val="25000"/>
                </a:schemeClr>
              </a:solidFill>
              <a:latin typeface="DM Sans Medium" pitchFamily="2" charset="0"/>
              <a:ea typeface="Arial"/>
              <a:cs typeface="Arial"/>
              <a:sym typeface="Arial"/>
            </a:endParaRPr>
          </a:p>
        </p:txBody>
      </p:sp>
      <p:grpSp>
        <p:nvGrpSpPr>
          <p:cNvPr id="13" name="Group 12">
            <a:extLst>
              <a:ext uri="{FF2B5EF4-FFF2-40B4-BE49-F238E27FC236}">
                <a16:creationId xmlns:a16="http://schemas.microsoft.com/office/drawing/2014/main" id="{F2C30038-10A0-59ED-29D7-1193C37EE4CB}"/>
              </a:ext>
            </a:extLst>
          </p:cNvPr>
          <p:cNvGrpSpPr/>
          <p:nvPr/>
        </p:nvGrpSpPr>
        <p:grpSpPr>
          <a:xfrm>
            <a:off x="1580079" y="4531322"/>
            <a:ext cx="1404164" cy="316393"/>
            <a:chOff x="2028666" y="4215666"/>
            <a:chExt cx="1699038" cy="316393"/>
          </a:xfrm>
        </p:grpSpPr>
        <p:sp>
          <p:nvSpPr>
            <p:cNvPr id="15" name="Google Shape;464;p19">
              <a:extLst>
                <a:ext uri="{FF2B5EF4-FFF2-40B4-BE49-F238E27FC236}">
                  <a16:creationId xmlns:a16="http://schemas.microsoft.com/office/drawing/2014/main" id="{633B6C59-3D9A-7200-4320-C4E95DCA5362}"/>
                </a:ext>
              </a:extLst>
            </p:cNvPr>
            <p:cNvSpPr/>
            <p:nvPr/>
          </p:nvSpPr>
          <p:spPr>
            <a:xfrm>
              <a:off x="2028668" y="4215666"/>
              <a:ext cx="1699036" cy="80649"/>
            </a:xfrm>
            <a:prstGeom prst="roundRect">
              <a:avLst>
                <a:gd name="adj" fmla="val 50000"/>
              </a:avLst>
            </a:prstGeom>
            <a:solidFill>
              <a:srgbClr val="D1D1DA">
                <a:alpha val="5600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6" name="Google Shape;465;p19">
              <a:extLst>
                <a:ext uri="{FF2B5EF4-FFF2-40B4-BE49-F238E27FC236}">
                  <a16:creationId xmlns:a16="http://schemas.microsoft.com/office/drawing/2014/main" id="{66AFFF0B-B208-BBA4-61EA-C769F4718D66}"/>
                </a:ext>
              </a:extLst>
            </p:cNvPr>
            <p:cNvSpPr/>
            <p:nvPr/>
          </p:nvSpPr>
          <p:spPr>
            <a:xfrm>
              <a:off x="2028668" y="4215666"/>
              <a:ext cx="1502025" cy="80649"/>
            </a:xfrm>
            <a:prstGeom prst="roundRect">
              <a:avLst>
                <a:gd name="adj" fmla="val 50000"/>
              </a:avLst>
            </a:prstGeom>
            <a:solidFill>
              <a:schemeClr val="tx1">
                <a:lumMod val="75000"/>
                <a:lumOff val="25000"/>
                <a:alpha val="80000"/>
              </a:scheme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7" name="Google Shape;466;p19">
              <a:extLst>
                <a:ext uri="{FF2B5EF4-FFF2-40B4-BE49-F238E27FC236}">
                  <a16:creationId xmlns:a16="http://schemas.microsoft.com/office/drawing/2014/main" id="{9E88BF44-90B1-8870-B471-C22388367474}"/>
                </a:ext>
              </a:extLst>
            </p:cNvPr>
            <p:cNvSpPr/>
            <p:nvPr/>
          </p:nvSpPr>
          <p:spPr>
            <a:xfrm>
              <a:off x="2028668" y="4451410"/>
              <a:ext cx="1699036" cy="80649"/>
            </a:xfrm>
            <a:prstGeom prst="roundRect">
              <a:avLst>
                <a:gd name="adj" fmla="val 50000"/>
              </a:avLst>
            </a:prstGeom>
            <a:solidFill>
              <a:srgbClr val="D1D1DA">
                <a:alpha val="5600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8" name="Google Shape;467;p19">
              <a:extLst>
                <a:ext uri="{FF2B5EF4-FFF2-40B4-BE49-F238E27FC236}">
                  <a16:creationId xmlns:a16="http://schemas.microsoft.com/office/drawing/2014/main" id="{969A97C0-0B92-FE2D-4055-BB7946B097F1}"/>
                </a:ext>
              </a:extLst>
            </p:cNvPr>
            <p:cNvSpPr/>
            <p:nvPr/>
          </p:nvSpPr>
          <p:spPr>
            <a:xfrm>
              <a:off x="2028666" y="4451410"/>
              <a:ext cx="1088101" cy="80649"/>
            </a:xfrm>
            <a:prstGeom prst="roundRect">
              <a:avLst>
                <a:gd name="adj" fmla="val 50000"/>
              </a:avLst>
            </a:prstGeom>
            <a:solidFill>
              <a:schemeClr val="tx1">
                <a:lumMod val="75000"/>
                <a:lumOff val="25000"/>
                <a:alpha val="80000"/>
              </a:scheme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grpSp>
      <p:sp>
        <p:nvSpPr>
          <p:cNvPr id="19" name="Google Shape;472;p19">
            <a:extLst>
              <a:ext uri="{FF2B5EF4-FFF2-40B4-BE49-F238E27FC236}">
                <a16:creationId xmlns:a16="http://schemas.microsoft.com/office/drawing/2014/main" id="{02CDDD8C-7F41-7CE2-8CBF-1E894414E175}"/>
              </a:ext>
            </a:extLst>
          </p:cNvPr>
          <p:cNvSpPr/>
          <p:nvPr/>
        </p:nvSpPr>
        <p:spPr>
          <a:xfrm>
            <a:off x="2745566" y="4401715"/>
            <a:ext cx="1088100" cy="1107900"/>
          </a:xfrm>
          <a:prstGeom prst="rect">
            <a:avLst/>
          </a:prstGeom>
          <a:noFill/>
          <a:ln>
            <a:noFill/>
          </a:ln>
        </p:spPr>
        <p:txBody>
          <a:bodyPr spcFirstLastPara="1" wrap="square" lIns="68575" tIns="34275" rIns="68575" bIns="34275" anchor="t" anchorCtr="0">
            <a:noAutofit/>
          </a:bodyPr>
          <a:lstStyle/>
          <a:p>
            <a:pPr marL="0" marR="0" lvl="0" indent="0" algn="r" rtl="0">
              <a:lnSpc>
                <a:spcPts val="1800"/>
              </a:lnSpc>
              <a:spcBef>
                <a:spcPts val="0"/>
              </a:spcBef>
              <a:spcAft>
                <a:spcPts val="0"/>
              </a:spcAft>
              <a:buClr>
                <a:srgbClr val="000000"/>
              </a:buClr>
              <a:buSzPts val="700"/>
              <a:buFont typeface="Arial"/>
              <a:buNone/>
            </a:pPr>
            <a:r>
              <a:rPr lang="en" sz="700" b="0" i="0" u="none" strike="noStrike" cap="none" dirty="0">
                <a:solidFill>
                  <a:srgbClr val="262626"/>
                </a:solidFill>
                <a:latin typeface="DM Sans" pitchFamily="2" charset="0"/>
                <a:ea typeface="Poppins"/>
                <a:cs typeface="Poppins"/>
                <a:sym typeface="Poppins"/>
              </a:rPr>
              <a:t>Soft Skills</a:t>
            </a:r>
            <a:endParaRPr sz="1100" b="0" i="0" u="none" strike="noStrike" cap="none" dirty="0">
              <a:solidFill>
                <a:srgbClr val="000000"/>
              </a:solidFill>
              <a:latin typeface="DM Sans" pitchFamily="2" charset="0"/>
              <a:ea typeface="Arial"/>
              <a:cs typeface="Arial"/>
              <a:sym typeface="Arial"/>
            </a:endParaRPr>
          </a:p>
          <a:p>
            <a:pPr marL="0" marR="0" lvl="0" indent="0" algn="r" rtl="0">
              <a:lnSpc>
                <a:spcPts val="1800"/>
              </a:lnSpc>
              <a:spcBef>
                <a:spcPts val="0"/>
              </a:spcBef>
              <a:spcAft>
                <a:spcPts val="0"/>
              </a:spcAft>
              <a:buClr>
                <a:srgbClr val="000000"/>
              </a:buClr>
              <a:buSzPts val="700"/>
              <a:buFont typeface="Arial"/>
              <a:buNone/>
            </a:pPr>
            <a:r>
              <a:rPr lang="en" sz="700" b="0" i="0" u="none" strike="noStrike" cap="none" dirty="0">
                <a:solidFill>
                  <a:srgbClr val="262626"/>
                </a:solidFill>
                <a:latin typeface="DM Sans" pitchFamily="2" charset="0"/>
                <a:ea typeface="Poppins"/>
                <a:cs typeface="Poppins"/>
                <a:sym typeface="Poppins"/>
              </a:rPr>
              <a:t>Work Flexibility</a:t>
            </a:r>
            <a:endParaRPr sz="1100" b="0" i="0" u="none" strike="noStrike" cap="none" dirty="0">
              <a:solidFill>
                <a:srgbClr val="000000"/>
              </a:solidFill>
              <a:latin typeface="DM Sans" pitchFamily="2" charset="0"/>
              <a:ea typeface="Arial"/>
              <a:cs typeface="Arial"/>
              <a:sym typeface="Arial"/>
            </a:endParaRPr>
          </a:p>
        </p:txBody>
      </p:sp>
      <p:sp>
        <p:nvSpPr>
          <p:cNvPr id="20" name="Google Shape;473;p19">
            <a:extLst>
              <a:ext uri="{FF2B5EF4-FFF2-40B4-BE49-F238E27FC236}">
                <a16:creationId xmlns:a16="http://schemas.microsoft.com/office/drawing/2014/main" id="{78EB1F32-7378-0722-B473-F764F83E07FC}"/>
              </a:ext>
            </a:extLst>
          </p:cNvPr>
          <p:cNvSpPr/>
          <p:nvPr/>
        </p:nvSpPr>
        <p:spPr>
          <a:xfrm>
            <a:off x="3947649" y="4401715"/>
            <a:ext cx="360653" cy="1105500"/>
          </a:xfrm>
          <a:prstGeom prst="rect">
            <a:avLst/>
          </a:prstGeom>
          <a:noFill/>
          <a:ln>
            <a:noFill/>
          </a:ln>
        </p:spPr>
        <p:txBody>
          <a:bodyPr spcFirstLastPara="1" wrap="square" lIns="68575" tIns="34275" rIns="68575" bIns="34275" anchor="t" anchorCtr="0">
            <a:noAutofit/>
          </a:bodyPr>
          <a:lstStyle/>
          <a:p>
            <a:pPr marL="0" marR="0" lvl="0" indent="0" algn="l" rtl="0">
              <a:lnSpc>
                <a:spcPts val="1800"/>
              </a:lnSpc>
              <a:spcBef>
                <a:spcPts val="0"/>
              </a:spcBef>
              <a:spcAft>
                <a:spcPts val="0"/>
              </a:spcAft>
              <a:buClr>
                <a:srgbClr val="000000"/>
              </a:buClr>
              <a:buSzPts val="700"/>
              <a:buFont typeface="Arial"/>
              <a:buNone/>
            </a:pPr>
            <a:r>
              <a:rPr lang="en" sz="700" b="0" i="0" u="none" strike="noStrike" cap="none" dirty="0">
                <a:solidFill>
                  <a:srgbClr val="262626"/>
                </a:solidFill>
                <a:latin typeface="DM Sans" pitchFamily="2" charset="0"/>
                <a:ea typeface="Poppins"/>
                <a:cs typeface="Poppins"/>
                <a:sym typeface="Poppins"/>
              </a:rPr>
              <a:t>90%</a:t>
            </a:r>
            <a:endParaRPr sz="1100" b="0" i="0" u="none" strike="noStrike" cap="none" dirty="0">
              <a:solidFill>
                <a:srgbClr val="000000"/>
              </a:solidFill>
              <a:latin typeface="DM Sans" pitchFamily="2" charset="0"/>
              <a:ea typeface="Arial"/>
              <a:cs typeface="Arial"/>
              <a:sym typeface="Arial"/>
            </a:endParaRPr>
          </a:p>
          <a:p>
            <a:pPr marL="0" marR="0" lvl="0" indent="0" algn="l" rtl="0">
              <a:lnSpc>
                <a:spcPts val="1800"/>
              </a:lnSpc>
              <a:spcBef>
                <a:spcPts val="0"/>
              </a:spcBef>
              <a:spcAft>
                <a:spcPts val="0"/>
              </a:spcAft>
              <a:buClr>
                <a:srgbClr val="000000"/>
              </a:buClr>
              <a:buSzPts val="700"/>
              <a:buFont typeface="Arial"/>
              <a:buNone/>
            </a:pPr>
            <a:r>
              <a:rPr lang="en" sz="700" b="0" i="0" u="none" strike="noStrike" cap="none" dirty="0">
                <a:solidFill>
                  <a:srgbClr val="262626"/>
                </a:solidFill>
                <a:latin typeface="DM Sans" pitchFamily="2" charset="0"/>
                <a:ea typeface="Poppins"/>
                <a:cs typeface="Poppins"/>
                <a:sym typeface="Poppins"/>
              </a:rPr>
              <a:t>85%</a:t>
            </a:r>
            <a:endParaRPr sz="1100" b="0" i="0" u="none" strike="noStrike" cap="none" dirty="0">
              <a:solidFill>
                <a:srgbClr val="000000"/>
              </a:solidFill>
              <a:latin typeface="DM Sans" pitchFamily="2" charset="0"/>
              <a:ea typeface="Arial"/>
              <a:cs typeface="Arial"/>
              <a:sym typeface="Arial"/>
            </a:endParaRPr>
          </a:p>
        </p:txBody>
      </p:sp>
      <p:cxnSp>
        <p:nvCxnSpPr>
          <p:cNvPr id="21" name="Google Shape;474;p19">
            <a:extLst>
              <a:ext uri="{FF2B5EF4-FFF2-40B4-BE49-F238E27FC236}">
                <a16:creationId xmlns:a16="http://schemas.microsoft.com/office/drawing/2014/main" id="{6D3B49EE-6D81-0CAB-7D64-483AF792A50C}"/>
              </a:ext>
            </a:extLst>
          </p:cNvPr>
          <p:cNvCxnSpPr>
            <a:cxnSpLocks/>
          </p:cNvCxnSpPr>
          <p:nvPr/>
        </p:nvCxnSpPr>
        <p:spPr>
          <a:xfrm>
            <a:off x="3882471" y="4531020"/>
            <a:ext cx="0" cy="316695"/>
          </a:xfrm>
          <a:prstGeom prst="straightConnector1">
            <a:avLst/>
          </a:prstGeom>
          <a:noFill/>
          <a:ln w="9525" cap="flat" cmpd="sng">
            <a:solidFill>
              <a:srgbClr val="D1D1DA"/>
            </a:solidFill>
            <a:prstDash val="solid"/>
            <a:miter lim="800000"/>
            <a:headEnd type="none" w="sm" len="sm"/>
            <a:tailEnd type="none" w="sm" len="sm"/>
          </a:ln>
        </p:spPr>
      </p:cxnSp>
      <p:sp>
        <p:nvSpPr>
          <p:cNvPr id="23" name="Oval 22">
            <a:extLst>
              <a:ext uri="{FF2B5EF4-FFF2-40B4-BE49-F238E27FC236}">
                <a16:creationId xmlns:a16="http://schemas.microsoft.com/office/drawing/2014/main" id="{DABAD1BB-51C0-D4F6-EE27-52E894769039}"/>
              </a:ext>
            </a:extLst>
          </p:cNvPr>
          <p:cNvSpPr/>
          <p:nvPr/>
        </p:nvSpPr>
        <p:spPr>
          <a:xfrm>
            <a:off x="8032209" y="4622848"/>
            <a:ext cx="265879" cy="265882"/>
          </a:xfrm>
          <a:prstGeom prst="ellips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AutoShape 1">
            <a:extLst>
              <a:ext uri="{FF2B5EF4-FFF2-40B4-BE49-F238E27FC236}">
                <a16:creationId xmlns:a16="http://schemas.microsoft.com/office/drawing/2014/main" id="{F5EAB88E-FC94-AA9E-8C08-252F29C067B3}"/>
              </a:ext>
            </a:extLst>
          </p:cNvPr>
          <p:cNvSpPr>
            <a:spLocks/>
          </p:cNvSpPr>
          <p:nvPr/>
        </p:nvSpPr>
        <p:spPr bwMode="auto">
          <a:xfrm>
            <a:off x="8096430" y="4699941"/>
            <a:ext cx="137438" cy="111697"/>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lumMod val="65000"/>
            </a:schemeClr>
          </a:solidFill>
          <a:ln>
            <a:noFill/>
          </a:ln>
        </p:spPr>
        <p:txBody>
          <a:bodyPr lIns="0" tIns="0" rIns="0" bIns="0"/>
          <a:lstStyle/>
          <a:p>
            <a:endParaRPr lang="en-US"/>
          </a:p>
        </p:txBody>
      </p:sp>
      <p:sp>
        <p:nvSpPr>
          <p:cNvPr id="25" name="Oval 24">
            <a:extLst>
              <a:ext uri="{FF2B5EF4-FFF2-40B4-BE49-F238E27FC236}">
                <a16:creationId xmlns:a16="http://schemas.microsoft.com/office/drawing/2014/main" id="{4D9F6048-B68F-BE04-60C6-D97067A6CCB1}"/>
              </a:ext>
            </a:extLst>
          </p:cNvPr>
          <p:cNvSpPr/>
          <p:nvPr/>
        </p:nvSpPr>
        <p:spPr>
          <a:xfrm>
            <a:off x="8376183" y="4622848"/>
            <a:ext cx="265879" cy="265882"/>
          </a:xfrm>
          <a:prstGeom prst="ellips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AutoShape 21">
            <a:extLst>
              <a:ext uri="{FF2B5EF4-FFF2-40B4-BE49-F238E27FC236}">
                <a16:creationId xmlns:a16="http://schemas.microsoft.com/office/drawing/2014/main" id="{CA7DCC1F-DDA4-CF78-85C3-C320D4F52352}"/>
              </a:ext>
            </a:extLst>
          </p:cNvPr>
          <p:cNvSpPr>
            <a:spLocks/>
          </p:cNvSpPr>
          <p:nvPr/>
        </p:nvSpPr>
        <p:spPr bwMode="auto">
          <a:xfrm>
            <a:off x="8458592" y="4705258"/>
            <a:ext cx="101061" cy="101062"/>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lumMod val="65000"/>
            </a:schemeClr>
          </a:solidFill>
          <a:ln>
            <a:noFill/>
          </a:ln>
        </p:spPr>
        <p:txBody>
          <a:bodyPr lIns="0" tIns="0" rIns="0" bIns="0"/>
          <a:lstStyle/>
          <a:p>
            <a:endParaRPr lang="en-US" dirty="0"/>
          </a:p>
        </p:txBody>
      </p:sp>
      <p:sp>
        <p:nvSpPr>
          <p:cNvPr id="28" name="Oval 27">
            <a:extLst>
              <a:ext uri="{FF2B5EF4-FFF2-40B4-BE49-F238E27FC236}">
                <a16:creationId xmlns:a16="http://schemas.microsoft.com/office/drawing/2014/main" id="{C2CB2347-1A2E-18E3-7371-172FC7511056}"/>
              </a:ext>
            </a:extLst>
          </p:cNvPr>
          <p:cNvSpPr/>
          <p:nvPr/>
        </p:nvSpPr>
        <p:spPr>
          <a:xfrm>
            <a:off x="8720158" y="4622848"/>
            <a:ext cx="265879" cy="265882"/>
          </a:xfrm>
          <a:prstGeom prst="ellips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AutoShape 18">
            <a:extLst>
              <a:ext uri="{FF2B5EF4-FFF2-40B4-BE49-F238E27FC236}">
                <a16:creationId xmlns:a16="http://schemas.microsoft.com/office/drawing/2014/main" id="{C9FB43CD-34F5-98C3-AF00-8D0B6B6729D8}"/>
              </a:ext>
            </a:extLst>
          </p:cNvPr>
          <p:cNvSpPr>
            <a:spLocks/>
          </p:cNvSpPr>
          <p:nvPr/>
        </p:nvSpPr>
        <p:spPr bwMode="auto">
          <a:xfrm>
            <a:off x="8777858" y="4707725"/>
            <a:ext cx="150479" cy="96129"/>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lumMod val="65000"/>
            </a:schemeClr>
          </a:solidFill>
          <a:ln>
            <a:noFill/>
          </a:ln>
        </p:spPr>
        <p:txBody>
          <a:bodyPr lIns="0" tIns="0" rIns="0" bIns="0"/>
          <a:lstStyle/>
          <a:p>
            <a:endParaRPr lang="en-US"/>
          </a:p>
        </p:txBody>
      </p:sp>
      <p:sp>
        <p:nvSpPr>
          <p:cNvPr id="30" name="TextBox 29">
            <a:extLst>
              <a:ext uri="{FF2B5EF4-FFF2-40B4-BE49-F238E27FC236}">
                <a16:creationId xmlns:a16="http://schemas.microsoft.com/office/drawing/2014/main" id="{9A0A555A-4643-2E9C-0FC6-87B9883A7ACB}"/>
              </a:ext>
            </a:extLst>
          </p:cNvPr>
          <p:cNvSpPr txBox="1"/>
          <p:nvPr/>
        </p:nvSpPr>
        <p:spPr>
          <a:xfrm>
            <a:off x="7934279" y="3572552"/>
            <a:ext cx="2846843" cy="423962"/>
          </a:xfrm>
          <a:prstGeom prst="rect">
            <a:avLst/>
          </a:prstGeom>
          <a:noFill/>
        </p:spPr>
        <p:txBody>
          <a:bodyPr wrap="square" rtlCol="0">
            <a:spAutoFit/>
          </a:bodyPr>
          <a:lstStyle/>
          <a:p>
            <a:pPr>
              <a:lnSpc>
                <a:spcPts val="3000"/>
              </a:lnSpc>
            </a:pPr>
            <a:r>
              <a:rPr lang="en-US" sz="1000" spc="300" dirty="0">
                <a:solidFill>
                  <a:schemeClr val="tx1">
                    <a:lumMod val="85000"/>
                    <a:lumOff val="15000"/>
                  </a:schemeClr>
                </a:solidFill>
                <a:latin typeface="Poppins SemiBold" panose="00000700000000000000" pitchFamily="2" charset="0"/>
                <a:ea typeface="Jost SemiBold" pitchFamily="2" charset="0"/>
                <a:cs typeface="Poppins SemiBold" panose="00000700000000000000" pitchFamily="2" charset="0"/>
              </a:rPr>
              <a:t>CEO &amp; Manager</a:t>
            </a:r>
          </a:p>
        </p:txBody>
      </p:sp>
      <p:cxnSp>
        <p:nvCxnSpPr>
          <p:cNvPr id="31" name="Straight Connector 30">
            <a:extLst>
              <a:ext uri="{FF2B5EF4-FFF2-40B4-BE49-F238E27FC236}">
                <a16:creationId xmlns:a16="http://schemas.microsoft.com/office/drawing/2014/main" id="{5D697846-034D-8116-660C-40F94E8D7669}"/>
              </a:ext>
            </a:extLst>
          </p:cNvPr>
          <p:cNvCxnSpPr>
            <a:cxnSpLocks/>
          </p:cNvCxnSpPr>
          <p:nvPr/>
        </p:nvCxnSpPr>
        <p:spPr>
          <a:xfrm>
            <a:off x="8032209" y="4216924"/>
            <a:ext cx="2494913" cy="0"/>
          </a:xfrm>
          <a:prstGeom prst="line">
            <a:avLst/>
          </a:prstGeom>
          <a:ln w="12700">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5A668E1D-C3B6-5A17-5D80-F82A69CBCE13}"/>
              </a:ext>
            </a:extLst>
          </p:cNvPr>
          <p:cNvSpPr txBox="1"/>
          <p:nvPr/>
        </p:nvSpPr>
        <p:spPr>
          <a:xfrm>
            <a:off x="7881974" y="3062828"/>
            <a:ext cx="2145946" cy="861774"/>
          </a:xfrm>
          <a:prstGeom prst="rect">
            <a:avLst/>
          </a:prstGeom>
          <a:noFill/>
        </p:spPr>
        <p:txBody>
          <a:bodyPr wrap="square" rtlCol="0" anchor="t">
            <a:spAutoFit/>
          </a:bodyPr>
          <a:lstStyle/>
          <a:p>
            <a:r>
              <a:rPr lang="en-US" sz="5000" spc="-200" dirty="0">
                <a:solidFill>
                  <a:schemeClr val="tx1">
                    <a:lumMod val="75000"/>
                    <a:lumOff val="25000"/>
                  </a:schemeClr>
                </a:solidFill>
                <a:latin typeface="Poppins SemiBold" panose="00000700000000000000" pitchFamily="2" charset="0"/>
                <a:cs typeface="Poppins SemiBold" panose="00000700000000000000" pitchFamily="2" charset="0"/>
              </a:rPr>
              <a:t>SMITH</a:t>
            </a:r>
          </a:p>
        </p:txBody>
      </p:sp>
      <p:sp>
        <p:nvSpPr>
          <p:cNvPr id="33" name="Subtitle 6">
            <a:extLst>
              <a:ext uri="{FF2B5EF4-FFF2-40B4-BE49-F238E27FC236}">
                <a16:creationId xmlns:a16="http://schemas.microsoft.com/office/drawing/2014/main" id="{38A95B6C-F787-34D8-1DB7-14084F629ADF}"/>
              </a:ext>
            </a:extLst>
          </p:cNvPr>
          <p:cNvSpPr txBox="1">
            <a:spLocks/>
          </p:cNvSpPr>
          <p:nvPr/>
        </p:nvSpPr>
        <p:spPr>
          <a:xfrm>
            <a:off x="7934279" y="5020472"/>
            <a:ext cx="3219682" cy="740148"/>
          </a:xfrm>
          <a:prstGeom prst="rect">
            <a:avLst/>
          </a:prstGeom>
        </p:spPr>
        <p:txBody>
          <a:bodyPr vert="horz" lIns="91440" tIns="45720" rIns="91440" bIns="45720" numCol="1" spcCol="365760" rtlCol="0" anchor="t">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500"/>
              </a:lnSpc>
              <a:spcBef>
                <a:spcPts val="0"/>
              </a:spcBef>
            </a:pPr>
            <a:r>
              <a:rPr lang="en-US" sz="1000" dirty="0">
                <a:solidFill>
                  <a:schemeClr val="tx1">
                    <a:lumMod val="85000"/>
                    <a:lumOff val="15000"/>
                  </a:schemeClr>
                </a:solidFill>
                <a:latin typeface="DM Sans" pitchFamily="2" charset="0"/>
                <a:ea typeface="Jost Light" pitchFamily="2" charset="0"/>
                <a:cs typeface="Open Sans" panose="020B0606030504020204" pitchFamily="34" charset="0"/>
              </a:rPr>
              <a:t>text. This is the sample dummy text insert is</a:t>
            </a:r>
          </a:p>
          <a:p>
            <a:pPr algn="l">
              <a:lnSpc>
                <a:spcPts val="1500"/>
              </a:lnSpc>
              <a:spcBef>
                <a:spcPts val="0"/>
              </a:spcBef>
            </a:pPr>
            <a:r>
              <a:rPr lang="en-US" sz="1000" dirty="0">
                <a:solidFill>
                  <a:schemeClr val="tx1">
                    <a:lumMod val="85000"/>
                    <a:lumOff val="15000"/>
                  </a:schemeClr>
                </a:solidFill>
                <a:latin typeface="DM Sans" pitchFamily="2" charset="0"/>
                <a:ea typeface="Jost Light" pitchFamily="2" charset="0"/>
                <a:cs typeface="Open Sans" panose="020B0606030504020204" pitchFamily="34" charset="0"/>
              </a:rPr>
              <a:t>your </a:t>
            </a:r>
            <a:r>
              <a:rPr lang="en-US" sz="1000" dirty="0" err="1">
                <a:solidFill>
                  <a:schemeClr val="tx1">
                    <a:lumMod val="85000"/>
                    <a:lumOff val="15000"/>
                  </a:schemeClr>
                </a:solidFill>
                <a:latin typeface="DM Sans" pitchFamily="2" charset="0"/>
                <a:ea typeface="Jost Light" pitchFamily="2" charset="0"/>
                <a:cs typeface="Open Sans" panose="020B0606030504020204" pitchFamily="34" charset="0"/>
              </a:rPr>
              <a:t>desird</a:t>
            </a:r>
            <a:r>
              <a:rPr lang="en-US" sz="1000" dirty="0">
                <a:solidFill>
                  <a:schemeClr val="tx1">
                    <a:lumMod val="85000"/>
                    <a:lumOff val="15000"/>
                  </a:schemeClr>
                </a:solidFill>
                <a:latin typeface="DM Sans" pitchFamily="2" charset="0"/>
                <a:ea typeface="Jost Light" pitchFamily="2" charset="0"/>
                <a:cs typeface="Open Sans" panose="020B0606030504020204" pitchFamily="34" charset="0"/>
              </a:rPr>
              <a:t> text here because This is the sample dummy text</a:t>
            </a:r>
          </a:p>
        </p:txBody>
      </p:sp>
      <p:sp>
        <p:nvSpPr>
          <p:cNvPr id="3" name="Picture Placeholder 2">
            <a:extLst>
              <a:ext uri="{FF2B5EF4-FFF2-40B4-BE49-F238E27FC236}">
                <a16:creationId xmlns:a16="http://schemas.microsoft.com/office/drawing/2014/main" id="{9BFD1F31-45C1-7816-65BB-5CF625DEB91B}"/>
              </a:ext>
            </a:extLst>
          </p:cNvPr>
          <p:cNvSpPr>
            <a:spLocks noGrp="1"/>
          </p:cNvSpPr>
          <p:nvPr>
            <p:ph type="pic" sz="quarter" idx="12"/>
          </p:nvPr>
        </p:nvSpPr>
        <p:spPr/>
      </p:sp>
    </p:spTree>
    <p:extLst>
      <p:ext uri="{BB962C8B-B14F-4D97-AF65-F5344CB8AC3E}">
        <p14:creationId xmlns:p14="http://schemas.microsoft.com/office/powerpoint/2010/main" val="89046122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B99805DF-9AFE-67E1-E55E-EDDBF910B22B}"/>
              </a:ext>
            </a:extLst>
          </p:cNvPr>
          <p:cNvSpPr/>
          <p:nvPr/>
        </p:nvSpPr>
        <p:spPr>
          <a:xfrm>
            <a:off x="4715922" y="3142605"/>
            <a:ext cx="2760156" cy="2760156"/>
          </a:xfrm>
          <a:prstGeom prst="roundRect">
            <a:avLst>
              <a:gd name="adj" fmla="val 5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3E88DE86-297E-7786-E7F2-DBC1A5F9678D}"/>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29" name="Straight Connector 28">
            <a:extLst>
              <a:ext uri="{FF2B5EF4-FFF2-40B4-BE49-F238E27FC236}">
                <a16:creationId xmlns:a16="http://schemas.microsoft.com/office/drawing/2014/main" id="{57747AE7-4C55-59FC-C832-C2FAC99EBC4C}"/>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A62EBB45-A8BF-EDF7-0C19-EBA47EF399BC}"/>
              </a:ext>
            </a:extLst>
          </p:cNvPr>
          <p:cNvSpPr txBox="1"/>
          <p:nvPr/>
        </p:nvSpPr>
        <p:spPr>
          <a:xfrm>
            <a:off x="1465942" y="1350785"/>
            <a:ext cx="2569029"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Needs/</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Solution</a:t>
            </a:r>
          </a:p>
        </p:txBody>
      </p:sp>
      <p:sp>
        <p:nvSpPr>
          <p:cNvPr id="3" name="Rectangle: Rounded Corners 2">
            <a:extLst>
              <a:ext uri="{FF2B5EF4-FFF2-40B4-BE49-F238E27FC236}">
                <a16:creationId xmlns:a16="http://schemas.microsoft.com/office/drawing/2014/main" id="{1B1065CF-81EC-03C1-7517-F0908000F4EB}"/>
              </a:ext>
            </a:extLst>
          </p:cNvPr>
          <p:cNvSpPr/>
          <p:nvPr/>
        </p:nvSpPr>
        <p:spPr>
          <a:xfrm>
            <a:off x="6329163" y="2738838"/>
            <a:ext cx="971020" cy="971020"/>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Rounded Corners 1">
            <a:extLst>
              <a:ext uri="{FF2B5EF4-FFF2-40B4-BE49-F238E27FC236}">
                <a16:creationId xmlns:a16="http://schemas.microsoft.com/office/drawing/2014/main" id="{95E583BB-DA75-DF4E-F93B-D88CC177B67F}"/>
              </a:ext>
            </a:extLst>
          </p:cNvPr>
          <p:cNvSpPr/>
          <p:nvPr/>
        </p:nvSpPr>
        <p:spPr>
          <a:xfrm>
            <a:off x="1572992" y="3142605"/>
            <a:ext cx="2760156" cy="2760156"/>
          </a:xfrm>
          <a:prstGeom prst="roundRect">
            <a:avLst>
              <a:gd name="adj" fmla="val 5000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E0BD77C7-A119-A598-9DEA-215189456057}"/>
              </a:ext>
            </a:extLst>
          </p:cNvPr>
          <p:cNvSpPr/>
          <p:nvPr/>
        </p:nvSpPr>
        <p:spPr>
          <a:xfrm>
            <a:off x="1923498" y="3863414"/>
            <a:ext cx="2059144" cy="579774"/>
          </a:xfrm>
          <a:prstGeom prst="rect">
            <a:avLst/>
          </a:prstGeom>
        </p:spPr>
        <p:txBody>
          <a:bodyPr wrap="square">
            <a:spAutoFit/>
          </a:bodyPr>
          <a:lstStyle/>
          <a:p>
            <a:pPr algn="ctr">
              <a:lnSpc>
                <a:spcPts val="1900"/>
              </a:lnSpc>
            </a:pPr>
            <a:r>
              <a:rPr lang="en-US" sz="1700" dirty="0">
                <a:solidFill>
                  <a:schemeClr val="tx1">
                    <a:lumMod val="75000"/>
                    <a:lumOff val="25000"/>
                  </a:schemeClr>
                </a:solidFill>
                <a:latin typeface="Poppins SemiBold" panose="00000700000000000000" pitchFamily="2" charset="0"/>
                <a:ea typeface="Jost SemiBold" pitchFamily="2" charset="0"/>
                <a:cs typeface="Poppins SemiBold" panose="00000700000000000000" pitchFamily="2" charset="0"/>
              </a:rPr>
              <a:t>Subtitle Text</a:t>
            </a:r>
          </a:p>
          <a:p>
            <a:pPr algn="ctr">
              <a:lnSpc>
                <a:spcPts val="1900"/>
              </a:lnSpc>
            </a:pPr>
            <a:r>
              <a:rPr lang="en-US" sz="1700" dirty="0">
                <a:solidFill>
                  <a:schemeClr val="tx1">
                    <a:lumMod val="75000"/>
                    <a:lumOff val="25000"/>
                  </a:schemeClr>
                </a:solidFill>
                <a:latin typeface="Poppins SemiBold" panose="00000700000000000000" pitchFamily="2" charset="0"/>
                <a:ea typeface="Jost SemiBold" pitchFamily="2" charset="0"/>
                <a:cs typeface="Poppins SemiBold" panose="00000700000000000000" pitchFamily="2" charset="0"/>
              </a:rPr>
              <a:t>Solution</a:t>
            </a:r>
          </a:p>
        </p:txBody>
      </p:sp>
      <p:sp>
        <p:nvSpPr>
          <p:cNvPr id="5" name="Rectangle 4">
            <a:extLst>
              <a:ext uri="{FF2B5EF4-FFF2-40B4-BE49-F238E27FC236}">
                <a16:creationId xmlns:a16="http://schemas.microsoft.com/office/drawing/2014/main" id="{895B2565-7A36-91F8-3686-167C8E265783}"/>
              </a:ext>
            </a:extLst>
          </p:cNvPr>
          <p:cNvSpPr/>
          <p:nvPr/>
        </p:nvSpPr>
        <p:spPr>
          <a:xfrm>
            <a:off x="1964559" y="4455844"/>
            <a:ext cx="1977023" cy="850297"/>
          </a:xfrm>
          <a:prstGeom prst="rect">
            <a:avLst/>
          </a:prstGeom>
        </p:spPr>
        <p:txBody>
          <a:bodyPr wrap="square">
            <a:spAutoFit/>
          </a:bodyPr>
          <a:lstStyle/>
          <a:p>
            <a:pPr algn="ctr">
              <a:lnSpc>
                <a:spcPts val="1500"/>
              </a:lnSpc>
            </a:pPr>
            <a:r>
              <a:rPr lang="en-GB" sz="1000" dirty="0">
                <a:solidFill>
                  <a:schemeClr val="tx1">
                    <a:lumMod val="75000"/>
                    <a:lumOff val="25000"/>
                  </a:schemeClr>
                </a:solidFill>
                <a:latin typeface="DM Sans" pitchFamily="2" charset="0"/>
                <a:ea typeface="Jost" pitchFamily="2" charset="0"/>
                <a:cs typeface="Open Sans" panose="020B0606030504020204" pitchFamily="34" charset="0"/>
              </a:rPr>
              <a:t>have to do is add a tag is attribute number of </a:t>
            </a:r>
          </a:p>
          <a:p>
            <a:pPr algn="ctr">
              <a:lnSpc>
                <a:spcPts val="1500"/>
              </a:lnSpc>
            </a:pPr>
            <a:r>
              <a:rPr lang="en-GB" sz="1000" dirty="0">
                <a:solidFill>
                  <a:schemeClr val="tx1">
                    <a:lumMod val="75000"/>
                    <a:lumOff val="25000"/>
                  </a:schemeClr>
                </a:solidFill>
                <a:latin typeface="DM Sans" pitchFamily="2" charset="0"/>
                <a:ea typeface="Jost" pitchFamily="2" charset="0"/>
                <a:cs typeface="Open Sans" panose="020B0606030504020204" pitchFamily="34" charset="0"/>
              </a:rPr>
              <a:t>nodes that you want to fill with</a:t>
            </a:r>
            <a:endParaRPr lang="en-US" sz="1000" dirty="0">
              <a:solidFill>
                <a:schemeClr val="tx1">
                  <a:lumMod val="75000"/>
                  <a:lumOff val="25000"/>
                </a:schemeClr>
              </a:solidFill>
              <a:latin typeface="DM Sans" pitchFamily="2" charset="0"/>
              <a:ea typeface="Jost" pitchFamily="2" charset="0"/>
              <a:cs typeface="Open Sans" panose="020B0606030504020204" pitchFamily="34" charset="0"/>
            </a:endParaRPr>
          </a:p>
        </p:txBody>
      </p:sp>
      <p:grpSp>
        <p:nvGrpSpPr>
          <p:cNvPr id="15" name="Group 14">
            <a:extLst>
              <a:ext uri="{FF2B5EF4-FFF2-40B4-BE49-F238E27FC236}">
                <a16:creationId xmlns:a16="http://schemas.microsoft.com/office/drawing/2014/main" id="{88D65A3A-100C-F20A-9537-115C4156A56B}"/>
              </a:ext>
            </a:extLst>
          </p:cNvPr>
          <p:cNvGrpSpPr/>
          <p:nvPr/>
        </p:nvGrpSpPr>
        <p:grpSpPr>
          <a:xfrm>
            <a:off x="6582184" y="2988002"/>
            <a:ext cx="430916" cy="442748"/>
            <a:chOff x="5494338" y="1628775"/>
            <a:chExt cx="982663" cy="1009650"/>
          </a:xfrm>
          <a:solidFill>
            <a:schemeClr val="tx1">
              <a:lumMod val="75000"/>
              <a:lumOff val="25000"/>
            </a:schemeClr>
          </a:solidFill>
        </p:grpSpPr>
        <p:sp>
          <p:nvSpPr>
            <p:cNvPr id="16" name="Freeform 19">
              <a:extLst>
                <a:ext uri="{FF2B5EF4-FFF2-40B4-BE49-F238E27FC236}">
                  <a16:creationId xmlns:a16="http://schemas.microsoft.com/office/drawing/2014/main" id="{7BFA0924-B8E6-9F14-51B8-16982F1B9F5C}"/>
                </a:ext>
              </a:extLst>
            </p:cNvPr>
            <p:cNvSpPr>
              <a:spLocks noEditPoints="1"/>
            </p:cNvSpPr>
            <p:nvPr/>
          </p:nvSpPr>
          <p:spPr bwMode="auto">
            <a:xfrm>
              <a:off x="5494338" y="2298700"/>
              <a:ext cx="860425" cy="339725"/>
            </a:xfrm>
            <a:custGeom>
              <a:avLst/>
              <a:gdLst>
                <a:gd name="T0" fmla="*/ 265 w 304"/>
                <a:gd name="T1" fmla="*/ 10 h 120"/>
                <a:gd name="T2" fmla="*/ 214 w 304"/>
                <a:gd name="T3" fmla="*/ 36 h 120"/>
                <a:gd name="T4" fmla="*/ 197 w 304"/>
                <a:gd name="T5" fmla="*/ 29 h 120"/>
                <a:gd name="T6" fmla="*/ 161 w 304"/>
                <a:gd name="T7" fmla="*/ 29 h 120"/>
                <a:gd name="T8" fmla="*/ 159 w 304"/>
                <a:gd name="T9" fmla="*/ 29 h 120"/>
                <a:gd name="T10" fmla="*/ 157 w 304"/>
                <a:gd name="T11" fmla="*/ 27 h 120"/>
                <a:gd name="T12" fmla="*/ 157 w 304"/>
                <a:gd name="T13" fmla="*/ 27 h 120"/>
                <a:gd name="T14" fmla="*/ 76 w 304"/>
                <a:gd name="T15" fmla="*/ 12 h 120"/>
                <a:gd name="T16" fmla="*/ 68 w 304"/>
                <a:gd name="T17" fmla="*/ 14 h 120"/>
                <a:gd name="T18" fmla="*/ 60 w 304"/>
                <a:gd name="T19" fmla="*/ 14 h 120"/>
                <a:gd name="T20" fmla="*/ 43 w 304"/>
                <a:gd name="T21" fmla="*/ 3 h 120"/>
                <a:gd name="T22" fmla="*/ 17 w 304"/>
                <a:gd name="T23" fmla="*/ 3 h 120"/>
                <a:gd name="T24" fmla="*/ 0 w 304"/>
                <a:gd name="T25" fmla="*/ 20 h 120"/>
                <a:gd name="T26" fmla="*/ 0 w 304"/>
                <a:gd name="T27" fmla="*/ 88 h 120"/>
                <a:gd name="T28" fmla="*/ 17 w 304"/>
                <a:gd name="T29" fmla="*/ 106 h 120"/>
                <a:gd name="T30" fmla="*/ 43 w 304"/>
                <a:gd name="T31" fmla="*/ 106 h 120"/>
                <a:gd name="T32" fmla="*/ 60 w 304"/>
                <a:gd name="T33" fmla="*/ 94 h 120"/>
                <a:gd name="T34" fmla="*/ 74 w 304"/>
                <a:gd name="T35" fmla="*/ 94 h 120"/>
                <a:gd name="T36" fmla="*/ 79 w 304"/>
                <a:gd name="T37" fmla="*/ 95 h 120"/>
                <a:gd name="T38" fmla="*/ 146 w 304"/>
                <a:gd name="T39" fmla="*/ 113 h 120"/>
                <a:gd name="T40" fmla="*/ 154 w 304"/>
                <a:gd name="T41" fmla="*/ 116 h 120"/>
                <a:gd name="T42" fmla="*/ 178 w 304"/>
                <a:gd name="T43" fmla="*/ 120 h 120"/>
                <a:gd name="T44" fmla="*/ 207 w 304"/>
                <a:gd name="T45" fmla="*/ 110 h 120"/>
                <a:gd name="T46" fmla="*/ 208 w 304"/>
                <a:gd name="T47" fmla="*/ 109 h 120"/>
                <a:gd name="T48" fmla="*/ 290 w 304"/>
                <a:gd name="T49" fmla="*/ 50 h 120"/>
                <a:gd name="T50" fmla="*/ 298 w 304"/>
                <a:gd name="T51" fmla="*/ 18 h 120"/>
                <a:gd name="T52" fmla="*/ 265 w 304"/>
                <a:gd name="T53" fmla="*/ 10 h 120"/>
                <a:gd name="T54" fmla="*/ 47 w 304"/>
                <a:gd name="T55" fmla="*/ 88 h 120"/>
                <a:gd name="T56" fmla="*/ 43 w 304"/>
                <a:gd name="T57" fmla="*/ 92 h 120"/>
                <a:gd name="T58" fmla="*/ 17 w 304"/>
                <a:gd name="T59" fmla="*/ 92 h 120"/>
                <a:gd name="T60" fmla="*/ 14 w 304"/>
                <a:gd name="T61" fmla="*/ 88 h 120"/>
                <a:gd name="T62" fmla="*/ 14 w 304"/>
                <a:gd name="T63" fmla="*/ 20 h 120"/>
                <a:gd name="T64" fmla="*/ 17 w 304"/>
                <a:gd name="T65" fmla="*/ 16 h 120"/>
                <a:gd name="T66" fmla="*/ 43 w 304"/>
                <a:gd name="T67" fmla="*/ 16 h 120"/>
                <a:gd name="T68" fmla="*/ 47 w 304"/>
                <a:gd name="T69" fmla="*/ 20 h 120"/>
                <a:gd name="T70" fmla="*/ 47 w 304"/>
                <a:gd name="T71" fmla="*/ 88 h 120"/>
                <a:gd name="T72" fmla="*/ 282 w 304"/>
                <a:gd name="T73" fmla="*/ 39 h 120"/>
                <a:gd name="T74" fmla="*/ 200 w 304"/>
                <a:gd name="T75" fmla="*/ 98 h 120"/>
                <a:gd name="T76" fmla="*/ 158 w 304"/>
                <a:gd name="T77" fmla="*/ 102 h 120"/>
                <a:gd name="T78" fmla="*/ 150 w 304"/>
                <a:gd name="T79" fmla="*/ 100 h 120"/>
                <a:gd name="T80" fmla="*/ 83 w 304"/>
                <a:gd name="T81" fmla="*/ 82 h 120"/>
                <a:gd name="T82" fmla="*/ 74 w 304"/>
                <a:gd name="T83" fmla="*/ 80 h 120"/>
                <a:gd name="T84" fmla="*/ 61 w 304"/>
                <a:gd name="T85" fmla="*/ 80 h 120"/>
                <a:gd name="T86" fmla="*/ 61 w 304"/>
                <a:gd name="T87" fmla="*/ 28 h 120"/>
                <a:gd name="T88" fmla="*/ 68 w 304"/>
                <a:gd name="T89" fmla="*/ 28 h 120"/>
                <a:gd name="T90" fmla="*/ 82 w 304"/>
                <a:gd name="T91" fmla="*/ 25 h 120"/>
                <a:gd name="T92" fmla="*/ 148 w 304"/>
                <a:gd name="T93" fmla="*/ 37 h 120"/>
                <a:gd name="T94" fmla="*/ 148 w 304"/>
                <a:gd name="T95" fmla="*/ 37 h 120"/>
                <a:gd name="T96" fmla="*/ 161 w 304"/>
                <a:gd name="T97" fmla="*/ 43 h 120"/>
                <a:gd name="T98" fmla="*/ 197 w 304"/>
                <a:gd name="T99" fmla="*/ 43 h 120"/>
                <a:gd name="T100" fmla="*/ 207 w 304"/>
                <a:gd name="T101" fmla="*/ 53 h 120"/>
                <a:gd name="T102" fmla="*/ 197 w 304"/>
                <a:gd name="T103" fmla="*/ 64 h 120"/>
                <a:gd name="T104" fmla="*/ 140 w 304"/>
                <a:gd name="T105" fmla="*/ 64 h 120"/>
                <a:gd name="T106" fmla="*/ 133 w 304"/>
                <a:gd name="T107" fmla="*/ 71 h 120"/>
                <a:gd name="T108" fmla="*/ 140 w 304"/>
                <a:gd name="T109" fmla="*/ 78 h 120"/>
                <a:gd name="T110" fmla="*/ 197 w 304"/>
                <a:gd name="T111" fmla="*/ 78 h 120"/>
                <a:gd name="T112" fmla="*/ 221 w 304"/>
                <a:gd name="T113" fmla="*/ 53 h 120"/>
                <a:gd name="T114" fmla="*/ 221 w 304"/>
                <a:gd name="T115" fmla="*/ 48 h 120"/>
                <a:gd name="T116" fmla="*/ 272 w 304"/>
                <a:gd name="T117" fmla="*/ 22 h 120"/>
                <a:gd name="T118" fmla="*/ 286 w 304"/>
                <a:gd name="T119" fmla="*/ 25 h 120"/>
                <a:gd name="T120" fmla="*/ 282 w 304"/>
                <a:gd name="T121" fmla="*/ 39 h 120"/>
                <a:gd name="T122" fmla="*/ 282 w 304"/>
                <a:gd name="T123" fmla="*/ 39 h 120"/>
                <a:gd name="T124" fmla="*/ 282 w 304"/>
                <a:gd name="T125" fmla="*/ 3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4" h="120">
                  <a:moveTo>
                    <a:pt x="265" y="10"/>
                  </a:moveTo>
                  <a:cubicBezTo>
                    <a:pt x="214" y="36"/>
                    <a:pt x="214" y="36"/>
                    <a:pt x="214" y="36"/>
                  </a:cubicBezTo>
                  <a:cubicBezTo>
                    <a:pt x="210" y="32"/>
                    <a:pt x="204" y="29"/>
                    <a:pt x="197" y="29"/>
                  </a:cubicBezTo>
                  <a:cubicBezTo>
                    <a:pt x="161" y="29"/>
                    <a:pt x="161" y="29"/>
                    <a:pt x="161" y="29"/>
                  </a:cubicBezTo>
                  <a:cubicBezTo>
                    <a:pt x="160" y="29"/>
                    <a:pt x="159" y="29"/>
                    <a:pt x="159" y="29"/>
                  </a:cubicBezTo>
                  <a:cubicBezTo>
                    <a:pt x="159" y="29"/>
                    <a:pt x="158" y="28"/>
                    <a:pt x="157" y="27"/>
                  </a:cubicBezTo>
                  <a:cubicBezTo>
                    <a:pt x="157" y="27"/>
                    <a:pt x="157" y="27"/>
                    <a:pt x="157" y="27"/>
                  </a:cubicBezTo>
                  <a:cubicBezTo>
                    <a:pt x="128" y="0"/>
                    <a:pt x="104" y="2"/>
                    <a:pt x="76" y="12"/>
                  </a:cubicBezTo>
                  <a:cubicBezTo>
                    <a:pt x="72" y="14"/>
                    <a:pt x="72" y="14"/>
                    <a:pt x="68" y="14"/>
                  </a:cubicBezTo>
                  <a:cubicBezTo>
                    <a:pt x="60" y="14"/>
                    <a:pt x="60" y="14"/>
                    <a:pt x="60" y="14"/>
                  </a:cubicBezTo>
                  <a:cubicBezTo>
                    <a:pt x="58" y="8"/>
                    <a:pt x="51" y="3"/>
                    <a:pt x="43" y="3"/>
                  </a:cubicBezTo>
                  <a:cubicBezTo>
                    <a:pt x="17" y="3"/>
                    <a:pt x="17" y="3"/>
                    <a:pt x="17" y="3"/>
                  </a:cubicBezTo>
                  <a:cubicBezTo>
                    <a:pt x="8" y="3"/>
                    <a:pt x="0" y="11"/>
                    <a:pt x="0" y="20"/>
                  </a:cubicBezTo>
                  <a:cubicBezTo>
                    <a:pt x="0" y="88"/>
                    <a:pt x="0" y="88"/>
                    <a:pt x="0" y="88"/>
                  </a:cubicBezTo>
                  <a:cubicBezTo>
                    <a:pt x="0" y="98"/>
                    <a:pt x="8" y="106"/>
                    <a:pt x="17" y="106"/>
                  </a:cubicBezTo>
                  <a:cubicBezTo>
                    <a:pt x="43" y="106"/>
                    <a:pt x="43" y="106"/>
                    <a:pt x="43" y="106"/>
                  </a:cubicBezTo>
                  <a:cubicBezTo>
                    <a:pt x="51" y="106"/>
                    <a:pt x="58" y="101"/>
                    <a:pt x="60" y="94"/>
                  </a:cubicBezTo>
                  <a:cubicBezTo>
                    <a:pt x="74" y="94"/>
                    <a:pt x="74" y="94"/>
                    <a:pt x="74" y="94"/>
                  </a:cubicBezTo>
                  <a:cubicBezTo>
                    <a:pt x="76" y="94"/>
                    <a:pt x="77" y="95"/>
                    <a:pt x="79" y="95"/>
                  </a:cubicBezTo>
                  <a:cubicBezTo>
                    <a:pt x="146" y="113"/>
                    <a:pt x="146" y="113"/>
                    <a:pt x="146" y="113"/>
                  </a:cubicBezTo>
                  <a:cubicBezTo>
                    <a:pt x="149" y="114"/>
                    <a:pt x="152" y="115"/>
                    <a:pt x="154" y="116"/>
                  </a:cubicBezTo>
                  <a:cubicBezTo>
                    <a:pt x="163" y="118"/>
                    <a:pt x="170" y="120"/>
                    <a:pt x="178" y="120"/>
                  </a:cubicBezTo>
                  <a:cubicBezTo>
                    <a:pt x="187" y="120"/>
                    <a:pt x="196" y="117"/>
                    <a:pt x="207" y="110"/>
                  </a:cubicBezTo>
                  <a:cubicBezTo>
                    <a:pt x="207" y="110"/>
                    <a:pt x="207" y="109"/>
                    <a:pt x="208" y="109"/>
                  </a:cubicBezTo>
                  <a:cubicBezTo>
                    <a:pt x="290" y="50"/>
                    <a:pt x="290" y="50"/>
                    <a:pt x="290" y="50"/>
                  </a:cubicBezTo>
                  <a:cubicBezTo>
                    <a:pt x="301" y="43"/>
                    <a:pt x="304" y="29"/>
                    <a:pt x="298" y="18"/>
                  </a:cubicBezTo>
                  <a:cubicBezTo>
                    <a:pt x="291" y="7"/>
                    <a:pt x="277" y="4"/>
                    <a:pt x="265" y="10"/>
                  </a:cubicBezTo>
                  <a:close/>
                  <a:moveTo>
                    <a:pt x="47" y="88"/>
                  </a:moveTo>
                  <a:cubicBezTo>
                    <a:pt x="47" y="90"/>
                    <a:pt x="45" y="92"/>
                    <a:pt x="43" y="92"/>
                  </a:cubicBezTo>
                  <a:cubicBezTo>
                    <a:pt x="17" y="92"/>
                    <a:pt x="17" y="92"/>
                    <a:pt x="17" y="92"/>
                  </a:cubicBezTo>
                  <a:cubicBezTo>
                    <a:pt x="15" y="92"/>
                    <a:pt x="14" y="90"/>
                    <a:pt x="14" y="88"/>
                  </a:cubicBezTo>
                  <a:cubicBezTo>
                    <a:pt x="14" y="20"/>
                    <a:pt x="14" y="20"/>
                    <a:pt x="14" y="20"/>
                  </a:cubicBezTo>
                  <a:cubicBezTo>
                    <a:pt x="14" y="18"/>
                    <a:pt x="15" y="16"/>
                    <a:pt x="17" y="16"/>
                  </a:cubicBezTo>
                  <a:cubicBezTo>
                    <a:pt x="43" y="16"/>
                    <a:pt x="43" y="16"/>
                    <a:pt x="43" y="16"/>
                  </a:cubicBezTo>
                  <a:cubicBezTo>
                    <a:pt x="45" y="16"/>
                    <a:pt x="47" y="18"/>
                    <a:pt x="47" y="20"/>
                  </a:cubicBezTo>
                  <a:lnTo>
                    <a:pt x="47" y="88"/>
                  </a:lnTo>
                  <a:close/>
                  <a:moveTo>
                    <a:pt x="282" y="39"/>
                  </a:moveTo>
                  <a:cubicBezTo>
                    <a:pt x="200" y="98"/>
                    <a:pt x="200" y="98"/>
                    <a:pt x="200" y="98"/>
                  </a:cubicBezTo>
                  <a:cubicBezTo>
                    <a:pt x="183" y="109"/>
                    <a:pt x="176" y="107"/>
                    <a:pt x="158" y="102"/>
                  </a:cubicBezTo>
                  <a:cubicBezTo>
                    <a:pt x="156" y="101"/>
                    <a:pt x="153" y="101"/>
                    <a:pt x="150" y="100"/>
                  </a:cubicBezTo>
                  <a:cubicBezTo>
                    <a:pt x="83" y="82"/>
                    <a:pt x="83" y="82"/>
                    <a:pt x="83" y="82"/>
                  </a:cubicBezTo>
                  <a:cubicBezTo>
                    <a:pt x="80" y="81"/>
                    <a:pt x="77" y="80"/>
                    <a:pt x="74" y="80"/>
                  </a:cubicBezTo>
                  <a:cubicBezTo>
                    <a:pt x="61" y="80"/>
                    <a:pt x="61" y="80"/>
                    <a:pt x="61" y="80"/>
                  </a:cubicBezTo>
                  <a:cubicBezTo>
                    <a:pt x="61" y="28"/>
                    <a:pt x="61" y="28"/>
                    <a:pt x="61" y="28"/>
                  </a:cubicBezTo>
                  <a:cubicBezTo>
                    <a:pt x="68" y="28"/>
                    <a:pt x="68" y="28"/>
                    <a:pt x="68" y="28"/>
                  </a:cubicBezTo>
                  <a:cubicBezTo>
                    <a:pt x="74" y="28"/>
                    <a:pt x="75" y="28"/>
                    <a:pt x="82" y="25"/>
                  </a:cubicBezTo>
                  <a:cubicBezTo>
                    <a:pt x="106" y="16"/>
                    <a:pt x="124" y="15"/>
                    <a:pt x="148" y="37"/>
                  </a:cubicBezTo>
                  <a:cubicBezTo>
                    <a:pt x="148" y="37"/>
                    <a:pt x="148" y="37"/>
                    <a:pt x="148" y="37"/>
                  </a:cubicBezTo>
                  <a:cubicBezTo>
                    <a:pt x="152" y="41"/>
                    <a:pt x="154" y="43"/>
                    <a:pt x="161" y="43"/>
                  </a:cubicBezTo>
                  <a:cubicBezTo>
                    <a:pt x="197" y="43"/>
                    <a:pt x="197" y="43"/>
                    <a:pt x="197" y="43"/>
                  </a:cubicBezTo>
                  <a:cubicBezTo>
                    <a:pt x="203" y="43"/>
                    <a:pt x="207" y="48"/>
                    <a:pt x="207" y="53"/>
                  </a:cubicBezTo>
                  <a:cubicBezTo>
                    <a:pt x="207" y="59"/>
                    <a:pt x="203" y="64"/>
                    <a:pt x="197" y="64"/>
                  </a:cubicBezTo>
                  <a:cubicBezTo>
                    <a:pt x="140" y="64"/>
                    <a:pt x="140" y="64"/>
                    <a:pt x="140" y="64"/>
                  </a:cubicBezTo>
                  <a:cubicBezTo>
                    <a:pt x="136" y="64"/>
                    <a:pt x="133" y="67"/>
                    <a:pt x="133" y="71"/>
                  </a:cubicBezTo>
                  <a:cubicBezTo>
                    <a:pt x="133" y="75"/>
                    <a:pt x="136" y="78"/>
                    <a:pt x="140" y="78"/>
                  </a:cubicBezTo>
                  <a:cubicBezTo>
                    <a:pt x="197" y="78"/>
                    <a:pt x="197" y="78"/>
                    <a:pt x="197" y="78"/>
                  </a:cubicBezTo>
                  <a:cubicBezTo>
                    <a:pt x="210" y="78"/>
                    <a:pt x="221" y="67"/>
                    <a:pt x="221" y="53"/>
                  </a:cubicBezTo>
                  <a:cubicBezTo>
                    <a:pt x="221" y="52"/>
                    <a:pt x="221" y="50"/>
                    <a:pt x="221" y="48"/>
                  </a:cubicBezTo>
                  <a:cubicBezTo>
                    <a:pt x="272" y="22"/>
                    <a:pt x="272" y="22"/>
                    <a:pt x="272" y="22"/>
                  </a:cubicBezTo>
                  <a:cubicBezTo>
                    <a:pt x="276" y="20"/>
                    <a:pt x="283" y="20"/>
                    <a:pt x="286" y="25"/>
                  </a:cubicBezTo>
                  <a:cubicBezTo>
                    <a:pt x="289" y="30"/>
                    <a:pt x="287" y="36"/>
                    <a:pt x="282" y="39"/>
                  </a:cubicBezTo>
                  <a:close/>
                  <a:moveTo>
                    <a:pt x="282" y="39"/>
                  </a:moveTo>
                  <a:cubicBezTo>
                    <a:pt x="282" y="39"/>
                    <a:pt x="282" y="39"/>
                    <a:pt x="282" y="3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20">
              <a:extLst>
                <a:ext uri="{FF2B5EF4-FFF2-40B4-BE49-F238E27FC236}">
                  <a16:creationId xmlns:a16="http://schemas.microsoft.com/office/drawing/2014/main" id="{AE4F509D-71D5-046E-D49C-15C363DF16FE}"/>
                </a:ext>
              </a:extLst>
            </p:cNvPr>
            <p:cNvSpPr>
              <a:spLocks noEditPoints="1"/>
            </p:cNvSpPr>
            <p:nvPr/>
          </p:nvSpPr>
          <p:spPr bwMode="auto">
            <a:xfrm>
              <a:off x="5842000" y="1628775"/>
              <a:ext cx="439738" cy="681038"/>
            </a:xfrm>
            <a:custGeom>
              <a:avLst/>
              <a:gdLst>
                <a:gd name="T0" fmla="*/ 37 w 155"/>
                <a:gd name="T1" fmla="*/ 165 h 240"/>
                <a:gd name="T2" fmla="*/ 24 w 155"/>
                <a:gd name="T3" fmla="*/ 185 h 240"/>
                <a:gd name="T4" fmla="*/ 39 w 155"/>
                <a:gd name="T5" fmla="*/ 206 h 240"/>
                <a:gd name="T6" fmla="*/ 39 w 155"/>
                <a:gd name="T7" fmla="*/ 217 h 240"/>
                <a:gd name="T8" fmla="*/ 62 w 155"/>
                <a:gd name="T9" fmla="*/ 240 h 240"/>
                <a:gd name="T10" fmla="*/ 93 w 155"/>
                <a:gd name="T11" fmla="*/ 240 h 240"/>
                <a:gd name="T12" fmla="*/ 116 w 155"/>
                <a:gd name="T13" fmla="*/ 217 h 240"/>
                <a:gd name="T14" fmla="*/ 116 w 155"/>
                <a:gd name="T15" fmla="*/ 206 h 240"/>
                <a:gd name="T16" fmla="*/ 131 w 155"/>
                <a:gd name="T17" fmla="*/ 185 h 240"/>
                <a:gd name="T18" fmla="*/ 118 w 155"/>
                <a:gd name="T19" fmla="*/ 165 h 240"/>
                <a:gd name="T20" fmla="*/ 134 w 155"/>
                <a:gd name="T21" fmla="*/ 136 h 240"/>
                <a:gd name="T22" fmla="*/ 155 w 155"/>
                <a:gd name="T23" fmla="*/ 80 h 240"/>
                <a:gd name="T24" fmla="*/ 155 w 155"/>
                <a:gd name="T25" fmla="*/ 72 h 240"/>
                <a:gd name="T26" fmla="*/ 148 w 155"/>
                <a:gd name="T27" fmla="*/ 66 h 240"/>
                <a:gd name="T28" fmla="*/ 141 w 155"/>
                <a:gd name="T29" fmla="*/ 74 h 240"/>
                <a:gd name="T30" fmla="*/ 142 w 155"/>
                <a:gd name="T31" fmla="*/ 80 h 240"/>
                <a:gd name="T32" fmla="*/ 123 w 155"/>
                <a:gd name="T33" fmla="*/ 128 h 240"/>
                <a:gd name="T34" fmla="*/ 105 w 155"/>
                <a:gd name="T35" fmla="*/ 162 h 240"/>
                <a:gd name="T36" fmla="*/ 51 w 155"/>
                <a:gd name="T37" fmla="*/ 162 h 240"/>
                <a:gd name="T38" fmla="*/ 32 w 155"/>
                <a:gd name="T39" fmla="*/ 128 h 240"/>
                <a:gd name="T40" fmla="*/ 14 w 155"/>
                <a:gd name="T41" fmla="*/ 80 h 240"/>
                <a:gd name="T42" fmla="*/ 33 w 155"/>
                <a:gd name="T43" fmla="*/ 32 h 240"/>
                <a:gd name="T44" fmla="*/ 78 w 155"/>
                <a:gd name="T45" fmla="*/ 14 h 240"/>
                <a:gd name="T46" fmla="*/ 78 w 155"/>
                <a:gd name="T47" fmla="*/ 14 h 240"/>
                <a:gd name="T48" fmla="*/ 116 w 155"/>
                <a:gd name="T49" fmla="*/ 26 h 240"/>
                <a:gd name="T50" fmla="*/ 126 w 155"/>
                <a:gd name="T51" fmla="*/ 25 h 240"/>
                <a:gd name="T52" fmla="*/ 124 w 155"/>
                <a:gd name="T53" fmla="*/ 15 h 240"/>
                <a:gd name="T54" fmla="*/ 78 w 155"/>
                <a:gd name="T55" fmla="*/ 0 h 240"/>
                <a:gd name="T56" fmla="*/ 23 w 155"/>
                <a:gd name="T57" fmla="*/ 22 h 240"/>
                <a:gd name="T58" fmla="*/ 0 w 155"/>
                <a:gd name="T59" fmla="*/ 80 h 240"/>
                <a:gd name="T60" fmla="*/ 21 w 155"/>
                <a:gd name="T61" fmla="*/ 136 h 240"/>
                <a:gd name="T62" fmla="*/ 37 w 155"/>
                <a:gd name="T63" fmla="*/ 165 h 240"/>
                <a:gd name="T64" fmla="*/ 102 w 155"/>
                <a:gd name="T65" fmla="*/ 217 h 240"/>
                <a:gd name="T66" fmla="*/ 93 w 155"/>
                <a:gd name="T67" fmla="*/ 226 h 240"/>
                <a:gd name="T68" fmla="*/ 62 w 155"/>
                <a:gd name="T69" fmla="*/ 226 h 240"/>
                <a:gd name="T70" fmla="*/ 53 w 155"/>
                <a:gd name="T71" fmla="*/ 217 h 240"/>
                <a:gd name="T72" fmla="*/ 53 w 155"/>
                <a:gd name="T73" fmla="*/ 207 h 240"/>
                <a:gd name="T74" fmla="*/ 102 w 155"/>
                <a:gd name="T75" fmla="*/ 207 h 240"/>
                <a:gd name="T76" fmla="*/ 102 w 155"/>
                <a:gd name="T77" fmla="*/ 217 h 240"/>
                <a:gd name="T78" fmla="*/ 47 w 155"/>
                <a:gd name="T79" fmla="*/ 176 h 240"/>
                <a:gd name="T80" fmla="*/ 109 w 155"/>
                <a:gd name="T81" fmla="*/ 176 h 240"/>
                <a:gd name="T82" fmla="*/ 117 w 155"/>
                <a:gd name="T83" fmla="*/ 185 h 240"/>
                <a:gd name="T84" fmla="*/ 109 w 155"/>
                <a:gd name="T85" fmla="*/ 194 h 240"/>
                <a:gd name="T86" fmla="*/ 47 w 155"/>
                <a:gd name="T87" fmla="*/ 194 h 240"/>
                <a:gd name="T88" fmla="*/ 38 w 155"/>
                <a:gd name="T89" fmla="*/ 185 h 240"/>
                <a:gd name="T90" fmla="*/ 47 w 155"/>
                <a:gd name="T91" fmla="*/ 176 h 240"/>
                <a:gd name="T92" fmla="*/ 47 w 155"/>
                <a:gd name="T93" fmla="*/ 176 h 240"/>
                <a:gd name="T94" fmla="*/ 47 w 155"/>
                <a:gd name="T95" fmla="*/ 176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5" h="240">
                  <a:moveTo>
                    <a:pt x="37" y="165"/>
                  </a:moveTo>
                  <a:cubicBezTo>
                    <a:pt x="29" y="168"/>
                    <a:pt x="24" y="176"/>
                    <a:pt x="24" y="185"/>
                  </a:cubicBezTo>
                  <a:cubicBezTo>
                    <a:pt x="24" y="195"/>
                    <a:pt x="30" y="203"/>
                    <a:pt x="39" y="206"/>
                  </a:cubicBezTo>
                  <a:cubicBezTo>
                    <a:pt x="39" y="217"/>
                    <a:pt x="39" y="217"/>
                    <a:pt x="39" y="217"/>
                  </a:cubicBezTo>
                  <a:cubicBezTo>
                    <a:pt x="39" y="229"/>
                    <a:pt x="50" y="240"/>
                    <a:pt x="62" y="240"/>
                  </a:cubicBezTo>
                  <a:cubicBezTo>
                    <a:pt x="93" y="240"/>
                    <a:pt x="93" y="240"/>
                    <a:pt x="93" y="240"/>
                  </a:cubicBezTo>
                  <a:cubicBezTo>
                    <a:pt x="106" y="240"/>
                    <a:pt x="116" y="229"/>
                    <a:pt x="116" y="217"/>
                  </a:cubicBezTo>
                  <a:cubicBezTo>
                    <a:pt x="116" y="206"/>
                    <a:pt x="116" y="206"/>
                    <a:pt x="116" y="206"/>
                  </a:cubicBezTo>
                  <a:cubicBezTo>
                    <a:pt x="125" y="203"/>
                    <a:pt x="131" y="195"/>
                    <a:pt x="131" y="185"/>
                  </a:cubicBezTo>
                  <a:cubicBezTo>
                    <a:pt x="131" y="176"/>
                    <a:pt x="126" y="168"/>
                    <a:pt x="118" y="165"/>
                  </a:cubicBezTo>
                  <a:cubicBezTo>
                    <a:pt x="121" y="153"/>
                    <a:pt x="128" y="145"/>
                    <a:pt x="134" y="136"/>
                  </a:cubicBezTo>
                  <a:cubicBezTo>
                    <a:pt x="144" y="122"/>
                    <a:pt x="155" y="107"/>
                    <a:pt x="155" y="80"/>
                  </a:cubicBezTo>
                  <a:cubicBezTo>
                    <a:pt x="155" y="77"/>
                    <a:pt x="155" y="75"/>
                    <a:pt x="155" y="72"/>
                  </a:cubicBezTo>
                  <a:cubicBezTo>
                    <a:pt x="155" y="69"/>
                    <a:pt x="151" y="66"/>
                    <a:pt x="148" y="66"/>
                  </a:cubicBezTo>
                  <a:cubicBezTo>
                    <a:pt x="144" y="66"/>
                    <a:pt x="141" y="70"/>
                    <a:pt x="141" y="74"/>
                  </a:cubicBezTo>
                  <a:cubicBezTo>
                    <a:pt x="141" y="76"/>
                    <a:pt x="142" y="78"/>
                    <a:pt x="142" y="80"/>
                  </a:cubicBezTo>
                  <a:cubicBezTo>
                    <a:pt x="142" y="102"/>
                    <a:pt x="132" y="115"/>
                    <a:pt x="123" y="128"/>
                  </a:cubicBezTo>
                  <a:cubicBezTo>
                    <a:pt x="116" y="138"/>
                    <a:pt x="108" y="148"/>
                    <a:pt x="105" y="162"/>
                  </a:cubicBezTo>
                  <a:cubicBezTo>
                    <a:pt x="51" y="162"/>
                    <a:pt x="51" y="162"/>
                    <a:pt x="51" y="162"/>
                  </a:cubicBezTo>
                  <a:cubicBezTo>
                    <a:pt x="47" y="148"/>
                    <a:pt x="40" y="138"/>
                    <a:pt x="32" y="128"/>
                  </a:cubicBezTo>
                  <a:cubicBezTo>
                    <a:pt x="23" y="115"/>
                    <a:pt x="14" y="102"/>
                    <a:pt x="14" y="80"/>
                  </a:cubicBezTo>
                  <a:cubicBezTo>
                    <a:pt x="14" y="56"/>
                    <a:pt x="24" y="41"/>
                    <a:pt x="33" y="32"/>
                  </a:cubicBezTo>
                  <a:cubicBezTo>
                    <a:pt x="45" y="20"/>
                    <a:pt x="61" y="14"/>
                    <a:pt x="78" y="14"/>
                  </a:cubicBezTo>
                  <a:cubicBezTo>
                    <a:pt x="78" y="14"/>
                    <a:pt x="78" y="14"/>
                    <a:pt x="78" y="14"/>
                  </a:cubicBezTo>
                  <a:cubicBezTo>
                    <a:pt x="91" y="14"/>
                    <a:pt x="105" y="18"/>
                    <a:pt x="116" y="26"/>
                  </a:cubicBezTo>
                  <a:cubicBezTo>
                    <a:pt x="119" y="29"/>
                    <a:pt x="123" y="28"/>
                    <a:pt x="126" y="25"/>
                  </a:cubicBezTo>
                  <a:cubicBezTo>
                    <a:pt x="128" y="22"/>
                    <a:pt x="127" y="17"/>
                    <a:pt x="124" y="15"/>
                  </a:cubicBezTo>
                  <a:cubicBezTo>
                    <a:pt x="111" y="5"/>
                    <a:pt x="94" y="0"/>
                    <a:pt x="78" y="0"/>
                  </a:cubicBezTo>
                  <a:cubicBezTo>
                    <a:pt x="57" y="0"/>
                    <a:pt x="37" y="8"/>
                    <a:pt x="23" y="22"/>
                  </a:cubicBezTo>
                  <a:cubicBezTo>
                    <a:pt x="8" y="37"/>
                    <a:pt x="0" y="57"/>
                    <a:pt x="0" y="80"/>
                  </a:cubicBezTo>
                  <a:cubicBezTo>
                    <a:pt x="0" y="107"/>
                    <a:pt x="11" y="122"/>
                    <a:pt x="21" y="136"/>
                  </a:cubicBezTo>
                  <a:cubicBezTo>
                    <a:pt x="28" y="145"/>
                    <a:pt x="34" y="153"/>
                    <a:pt x="37" y="165"/>
                  </a:cubicBezTo>
                  <a:close/>
                  <a:moveTo>
                    <a:pt x="102" y="217"/>
                  </a:moveTo>
                  <a:cubicBezTo>
                    <a:pt x="102" y="222"/>
                    <a:pt x="98" y="226"/>
                    <a:pt x="93" y="226"/>
                  </a:cubicBezTo>
                  <a:cubicBezTo>
                    <a:pt x="62" y="226"/>
                    <a:pt x="62" y="226"/>
                    <a:pt x="62" y="226"/>
                  </a:cubicBezTo>
                  <a:cubicBezTo>
                    <a:pt x="57" y="226"/>
                    <a:pt x="53" y="222"/>
                    <a:pt x="53" y="217"/>
                  </a:cubicBezTo>
                  <a:cubicBezTo>
                    <a:pt x="53" y="207"/>
                    <a:pt x="53" y="207"/>
                    <a:pt x="53" y="207"/>
                  </a:cubicBezTo>
                  <a:cubicBezTo>
                    <a:pt x="102" y="207"/>
                    <a:pt x="102" y="207"/>
                    <a:pt x="102" y="207"/>
                  </a:cubicBezTo>
                  <a:lnTo>
                    <a:pt x="102" y="217"/>
                  </a:lnTo>
                  <a:close/>
                  <a:moveTo>
                    <a:pt x="47" y="176"/>
                  </a:moveTo>
                  <a:cubicBezTo>
                    <a:pt x="109" y="176"/>
                    <a:pt x="109" y="176"/>
                    <a:pt x="109" y="176"/>
                  </a:cubicBezTo>
                  <a:cubicBezTo>
                    <a:pt x="113" y="176"/>
                    <a:pt x="117" y="180"/>
                    <a:pt x="117" y="185"/>
                  </a:cubicBezTo>
                  <a:cubicBezTo>
                    <a:pt x="117" y="190"/>
                    <a:pt x="113" y="194"/>
                    <a:pt x="109" y="194"/>
                  </a:cubicBezTo>
                  <a:cubicBezTo>
                    <a:pt x="47" y="194"/>
                    <a:pt x="47" y="194"/>
                    <a:pt x="47" y="194"/>
                  </a:cubicBezTo>
                  <a:cubicBezTo>
                    <a:pt x="42" y="194"/>
                    <a:pt x="38" y="190"/>
                    <a:pt x="38" y="185"/>
                  </a:cubicBezTo>
                  <a:cubicBezTo>
                    <a:pt x="38" y="180"/>
                    <a:pt x="42" y="176"/>
                    <a:pt x="47" y="176"/>
                  </a:cubicBezTo>
                  <a:close/>
                  <a:moveTo>
                    <a:pt x="47" y="176"/>
                  </a:moveTo>
                  <a:cubicBezTo>
                    <a:pt x="47" y="176"/>
                    <a:pt x="47" y="176"/>
                    <a:pt x="47" y="1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21">
              <a:extLst>
                <a:ext uri="{FF2B5EF4-FFF2-40B4-BE49-F238E27FC236}">
                  <a16:creationId xmlns:a16="http://schemas.microsoft.com/office/drawing/2014/main" id="{D5BCCDAF-3137-DE2B-B7B1-47F365C619BD}"/>
                </a:ext>
              </a:extLst>
            </p:cNvPr>
            <p:cNvSpPr>
              <a:spLocks noEditPoints="1"/>
            </p:cNvSpPr>
            <p:nvPr/>
          </p:nvSpPr>
          <p:spPr bwMode="auto">
            <a:xfrm>
              <a:off x="6043613" y="1754188"/>
              <a:ext cx="39688" cy="161925"/>
            </a:xfrm>
            <a:custGeom>
              <a:avLst/>
              <a:gdLst>
                <a:gd name="T0" fmla="*/ 14 w 14"/>
                <a:gd name="T1" fmla="*/ 7 h 57"/>
                <a:gd name="T2" fmla="*/ 7 w 14"/>
                <a:gd name="T3" fmla="*/ 0 h 57"/>
                <a:gd name="T4" fmla="*/ 0 w 14"/>
                <a:gd name="T5" fmla="*/ 7 h 57"/>
                <a:gd name="T6" fmla="*/ 0 w 14"/>
                <a:gd name="T7" fmla="*/ 50 h 57"/>
                <a:gd name="T8" fmla="*/ 7 w 14"/>
                <a:gd name="T9" fmla="*/ 57 h 57"/>
                <a:gd name="T10" fmla="*/ 14 w 14"/>
                <a:gd name="T11" fmla="*/ 50 h 57"/>
                <a:gd name="T12" fmla="*/ 14 w 14"/>
                <a:gd name="T13" fmla="*/ 7 h 57"/>
                <a:gd name="T14" fmla="*/ 14 w 14"/>
                <a:gd name="T15" fmla="*/ 7 h 57"/>
                <a:gd name="T16" fmla="*/ 14 w 14"/>
                <a:gd name="T17" fmla="*/ 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57">
                  <a:moveTo>
                    <a:pt x="14" y="7"/>
                  </a:moveTo>
                  <a:cubicBezTo>
                    <a:pt x="14" y="3"/>
                    <a:pt x="10" y="0"/>
                    <a:pt x="7" y="0"/>
                  </a:cubicBezTo>
                  <a:cubicBezTo>
                    <a:pt x="3" y="0"/>
                    <a:pt x="0" y="3"/>
                    <a:pt x="0" y="7"/>
                  </a:cubicBezTo>
                  <a:cubicBezTo>
                    <a:pt x="0" y="50"/>
                    <a:pt x="0" y="50"/>
                    <a:pt x="0" y="50"/>
                  </a:cubicBezTo>
                  <a:cubicBezTo>
                    <a:pt x="0" y="54"/>
                    <a:pt x="3" y="57"/>
                    <a:pt x="7" y="57"/>
                  </a:cubicBezTo>
                  <a:cubicBezTo>
                    <a:pt x="10" y="57"/>
                    <a:pt x="14" y="54"/>
                    <a:pt x="14" y="50"/>
                  </a:cubicBezTo>
                  <a:lnTo>
                    <a:pt x="14" y="7"/>
                  </a:lnTo>
                  <a:close/>
                  <a:moveTo>
                    <a:pt x="14" y="7"/>
                  </a:moveTo>
                  <a:cubicBezTo>
                    <a:pt x="14" y="7"/>
                    <a:pt x="14" y="7"/>
                    <a:pt x="14"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22">
              <a:extLst>
                <a:ext uri="{FF2B5EF4-FFF2-40B4-BE49-F238E27FC236}">
                  <a16:creationId xmlns:a16="http://schemas.microsoft.com/office/drawing/2014/main" id="{F3B35EF1-6E21-2C7F-4DA5-35F587B52432}"/>
                </a:ext>
              </a:extLst>
            </p:cNvPr>
            <p:cNvSpPr>
              <a:spLocks noEditPoints="1"/>
            </p:cNvSpPr>
            <p:nvPr/>
          </p:nvSpPr>
          <p:spPr bwMode="auto">
            <a:xfrm>
              <a:off x="6043613" y="1963738"/>
              <a:ext cx="39688" cy="39688"/>
            </a:xfrm>
            <a:custGeom>
              <a:avLst/>
              <a:gdLst>
                <a:gd name="T0" fmla="*/ 7 w 14"/>
                <a:gd name="T1" fmla="*/ 0 h 14"/>
                <a:gd name="T2" fmla="*/ 0 w 14"/>
                <a:gd name="T3" fmla="*/ 7 h 14"/>
                <a:gd name="T4" fmla="*/ 0 w 14"/>
                <a:gd name="T5" fmla="*/ 7 h 14"/>
                <a:gd name="T6" fmla="*/ 7 w 14"/>
                <a:gd name="T7" fmla="*/ 14 h 14"/>
                <a:gd name="T8" fmla="*/ 14 w 14"/>
                <a:gd name="T9" fmla="*/ 7 h 14"/>
                <a:gd name="T10" fmla="*/ 7 w 14"/>
                <a:gd name="T11" fmla="*/ 0 h 14"/>
                <a:gd name="T12" fmla="*/ 7 w 14"/>
                <a:gd name="T13" fmla="*/ 0 h 14"/>
                <a:gd name="T14" fmla="*/ 7 w 14"/>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4">
                  <a:moveTo>
                    <a:pt x="7" y="0"/>
                  </a:moveTo>
                  <a:cubicBezTo>
                    <a:pt x="3" y="0"/>
                    <a:pt x="0" y="4"/>
                    <a:pt x="0" y="7"/>
                  </a:cubicBezTo>
                  <a:cubicBezTo>
                    <a:pt x="0" y="7"/>
                    <a:pt x="0" y="7"/>
                    <a:pt x="0" y="7"/>
                  </a:cubicBezTo>
                  <a:cubicBezTo>
                    <a:pt x="0" y="11"/>
                    <a:pt x="3" y="14"/>
                    <a:pt x="7" y="14"/>
                  </a:cubicBezTo>
                  <a:cubicBezTo>
                    <a:pt x="10" y="14"/>
                    <a:pt x="14" y="11"/>
                    <a:pt x="14" y="7"/>
                  </a:cubicBezTo>
                  <a:cubicBezTo>
                    <a:pt x="14" y="4"/>
                    <a:pt x="10" y="0"/>
                    <a:pt x="7" y="0"/>
                  </a:cubicBezTo>
                  <a:close/>
                  <a:moveTo>
                    <a:pt x="7" y="0"/>
                  </a:moveTo>
                  <a:cubicBezTo>
                    <a:pt x="7" y="0"/>
                    <a:pt x="7"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23">
              <a:extLst>
                <a:ext uri="{FF2B5EF4-FFF2-40B4-BE49-F238E27FC236}">
                  <a16:creationId xmlns:a16="http://schemas.microsoft.com/office/drawing/2014/main" id="{0E52801A-B1FC-6891-44BD-4F92EE4A443C}"/>
                </a:ext>
              </a:extLst>
            </p:cNvPr>
            <p:cNvSpPr>
              <a:spLocks noEditPoints="1"/>
            </p:cNvSpPr>
            <p:nvPr/>
          </p:nvSpPr>
          <p:spPr bwMode="auto">
            <a:xfrm>
              <a:off x="6357938" y="1855788"/>
              <a:ext cx="119063" cy="39688"/>
            </a:xfrm>
            <a:custGeom>
              <a:avLst/>
              <a:gdLst>
                <a:gd name="T0" fmla="*/ 35 w 42"/>
                <a:gd name="T1" fmla="*/ 0 h 14"/>
                <a:gd name="T2" fmla="*/ 6 w 42"/>
                <a:gd name="T3" fmla="*/ 0 h 14"/>
                <a:gd name="T4" fmla="*/ 0 w 42"/>
                <a:gd name="T5" fmla="*/ 7 h 14"/>
                <a:gd name="T6" fmla="*/ 6 w 42"/>
                <a:gd name="T7" fmla="*/ 14 h 14"/>
                <a:gd name="T8" fmla="*/ 35 w 42"/>
                <a:gd name="T9" fmla="*/ 14 h 14"/>
                <a:gd name="T10" fmla="*/ 42 w 42"/>
                <a:gd name="T11" fmla="*/ 7 h 14"/>
                <a:gd name="T12" fmla="*/ 35 w 42"/>
                <a:gd name="T13" fmla="*/ 0 h 14"/>
                <a:gd name="T14" fmla="*/ 35 w 42"/>
                <a:gd name="T15" fmla="*/ 0 h 14"/>
                <a:gd name="T16" fmla="*/ 35 w 42"/>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14">
                  <a:moveTo>
                    <a:pt x="35" y="0"/>
                  </a:moveTo>
                  <a:cubicBezTo>
                    <a:pt x="6" y="0"/>
                    <a:pt x="6" y="0"/>
                    <a:pt x="6" y="0"/>
                  </a:cubicBezTo>
                  <a:cubicBezTo>
                    <a:pt x="3" y="0"/>
                    <a:pt x="0" y="3"/>
                    <a:pt x="0" y="7"/>
                  </a:cubicBezTo>
                  <a:cubicBezTo>
                    <a:pt x="0" y="11"/>
                    <a:pt x="3" y="14"/>
                    <a:pt x="6" y="14"/>
                  </a:cubicBezTo>
                  <a:cubicBezTo>
                    <a:pt x="35" y="14"/>
                    <a:pt x="35" y="14"/>
                    <a:pt x="35" y="14"/>
                  </a:cubicBezTo>
                  <a:cubicBezTo>
                    <a:pt x="39" y="14"/>
                    <a:pt x="42" y="11"/>
                    <a:pt x="42" y="7"/>
                  </a:cubicBezTo>
                  <a:cubicBezTo>
                    <a:pt x="42" y="3"/>
                    <a:pt x="39" y="0"/>
                    <a:pt x="35" y="0"/>
                  </a:cubicBezTo>
                  <a:close/>
                  <a:moveTo>
                    <a:pt x="35" y="0"/>
                  </a:moveTo>
                  <a:cubicBezTo>
                    <a:pt x="35" y="0"/>
                    <a:pt x="35" y="0"/>
                    <a:pt x="3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24">
              <a:extLst>
                <a:ext uri="{FF2B5EF4-FFF2-40B4-BE49-F238E27FC236}">
                  <a16:creationId xmlns:a16="http://schemas.microsoft.com/office/drawing/2014/main" id="{1ABA2DAE-F7F6-5B6A-F652-B937FF4E7891}"/>
                </a:ext>
              </a:extLst>
            </p:cNvPr>
            <p:cNvSpPr>
              <a:spLocks noEditPoints="1"/>
            </p:cNvSpPr>
            <p:nvPr/>
          </p:nvSpPr>
          <p:spPr bwMode="auto">
            <a:xfrm>
              <a:off x="6321425" y="1639888"/>
              <a:ext cx="109538" cy="88900"/>
            </a:xfrm>
            <a:custGeom>
              <a:avLst/>
              <a:gdLst>
                <a:gd name="T0" fmla="*/ 8 w 39"/>
                <a:gd name="T1" fmla="*/ 31 h 31"/>
                <a:gd name="T2" fmla="*/ 12 w 39"/>
                <a:gd name="T3" fmla="*/ 30 h 31"/>
                <a:gd name="T4" fmla="*/ 35 w 39"/>
                <a:gd name="T5" fmla="*/ 14 h 31"/>
                <a:gd name="T6" fmla="*/ 37 w 39"/>
                <a:gd name="T7" fmla="*/ 4 h 31"/>
                <a:gd name="T8" fmla="*/ 27 w 39"/>
                <a:gd name="T9" fmla="*/ 2 h 31"/>
                <a:gd name="T10" fmla="*/ 4 w 39"/>
                <a:gd name="T11" fmla="*/ 18 h 31"/>
                <a:gd name="T12" fmla="*/ 2 w 39"/>
                <a:gd name="T13" fmla="*/ 28 h 31"/>
                <a:gd name="T14" fmla="*/ 8 w 39"/>
                <a:gd name="T15" fmla="*/ 31 h 31"/>
                <a:gd name="T16" fmla="*/ 8 w 39"/>
                <a:gd name="T17" fmla="*/ 31 h 31"/>
                <a:gd name="T18" fmla="*/ 8 w 39"/>
                <a:gd name="T1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1">
                  <a:moveTo>
                    <a:pt x="8" y="31"/>
                  </a:moveTo>
                  <a:cubicBezTo>
                    <a:pt x="9" y="31"/>
                    <a:pt x="10" y="31"/>
                    <a:pt x="12" y="30"/>
                  </a:cubicBezTo>
                  <a:cubicBezTo>
                    <a:pt x="35" y="14"/>
                    <a:pt x="35" y="14"/>
                    <a:pt x="35" y="14"/>
                  </a:cubicBezTo>
                  <a:cubicBezTo>
                    <a:pt x="38" y="12"/>
                    <a:pt x="39" y="8"/>
                    <a:pt x="37" y="4"/>
                  </a:cubicBezTo>
                  <a:cubicBezTo>
                    <a:pt x="35" y="1"/>
                    <a:pt x="31" y="0"/>
                    <a:pt x="27" y="2"/>
                  </a:cubicBezTo>
                  <a:cubicBezTo>
                    <a:pt x="4" y="18"/>
                    <a:pt x="4" y="18"/>
                    <a:pt x="4" y="18"/>
                  </a:cubicBezTo>
                  <a:cubicBezTo>
                    <a:pt x="1" y="20"/>
                    <a:pt x="0" y="25"/>
                    <a:pt x="2" y="28"/>
                  </a:cubicBezTo>
                  <a:cubicBezTo>
                    <a:pt x="3" y="30"/>
                    <a:pt x="6" y="31"/>
                    <a:pt x="8" y="31"/>
                  </a:cubicBezTo>
                  <a:close/>
                  <a:moveTo>
                    <a:pt x="8" y="31"/>
                  </a:moveTo>
                  <a:cubicBezTo>
                    <a:pt x="8" y="31"/>
                    <a:pt x="8" y="31"/>
                    <a:pt x="8"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5">
              <a:extLst>
                <a:ext uri="{FF2B5EF4-FFF2-40B4-BE49-F238E27FC236}">
                  <a16:creationId xmlns:a16="http://schemas.microsoft.com/office/drawing/2014/main" id="{4C6D196B-E3B7-0A2F-8CD4-FBF66489F838}"/>
                </a:ext>
              </a:extLst>
            </p:cNvPr>
            <p:cNvSpPr>
              <a:spLocks noEditPoints="1"/>
            </p:cNvSpPr>
            <p:nvPr/>
          </p:nvSpPr>
          <p:spPr bwMode="auto">
            <a:xfrm>
              <a:off x="6321425" y="2020888"/>
              <a:ext cx="109538" cy="84138"/>
            </a:xfrm>
            <a:custGeom>
              <a:avLst/>
              <a:gdLst>
                <a:gd name="T0" fmla="*/ 35 w 39"/>
                <a:gd name="T1" fmla="*/ 17 h 30"/>
                <a:gd name="T2" fmla="*/ 12 w 39"/>
                <a:gd name="T3" fmla="*/ 2 h 30"/>
                <a:gd name="T4" fmla="*/ 2 w 39"/>
                <a:gd name="T5" fmla="*/ 4 h 30"/>
                <a:gd name="T6" fmla="*/ 4 w 39"/>
                <a:gd name="T7" fmla="*/ 13 h 30"/>
                <a:gd name="T8" fmla="*/ 27 w 39"/>
                <a:gd name="T9" fmla="*/ 29 h 30"/>
                <a:gd name="T10" fmla="*/ 31 w 39"/>
                <a:gd name="T11" fmla="*/ 30 h 30"/>
                <a:gd name="T12" fmla="*/ 37 w 39"/>
                <a:gd name="T13" fmla="*/ 27 h 30"/>
                <a:gd name="T14" fmla="*/ 35 w 39"/>
                <a:gd name="T15" fmla="*/ 17 h 30"/>
                <a:gd name="T16" fmla="*/ 35 w 39"/>
                <a:gd name="T17" fmla="*/ 17 h 30"/>
                <a:gd name="T18" fmla="*/ 35 w 39"/>
                <a:gd name="T19" fmla="*/ 1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0">
                  <a:moveTo>
                    <a:pt x="35" y="17"/>
                  </a:moveTo>
                  <a:cubicBezTo>
                    <a:pt x="12" y="2"/>
                    <a:pt x="12" y="2"/>
                    <a:pt x="12" y="2"/>
                  </a:cubicBezTo>
                  <a:cubicBezTo>
                    <a:pt x="8" y="0"/>
                    <a:pt x="4" y="0"/>
                    <a:pt x="2" y="4"/>
                  </a:cubicBezTo>
                  <a:cubicBezTo>
                    <a:pt x="0" y="7"/>
                    <a:pt x="1" y="11"/>
                    <a:pt x="4" y="13"/>
                  </a:cubicBezTo>
                  <a:cubicBezTo>
                    <a:pt x="27" y="29"/>
                    <a:pt x="27" y="29"/>
                    <a:pt x="27" y="29"/>
                  </a:cubicBezTo>
                  <a:cubicBezTo>
                    <a:pt x="29" y="30"/>
                    <a:pt x="30" y="30"/>
                    <a:pt x="31" y="30"/>
                  </a:cubicBezTo>
                  <a:cubicBezTo>
                    <a:pt x="33" y="30"/>
                    <a:pt x="36" y="29"/>
                    <a:pt x="37" y="27"/>
                  </a:cubicBezTo>
                  <a:cubicBezTo>
                    <a:pt x="39" y="24"/>
                    <a:pt x="38" y="20"/>
                    <a:pt x="35" y="17"/>
                  </a:cubicBezTo>
                  <a:close/>
                  <a:moveTo>
                    <a:pt x="35" y="17"/>
                  </a:moveTo>
                  <a:cubicBezTo>
                    <a:pt x="35" y="17"/>
                    <a:pt x="35" y="17"/>
                    <a:pt x="35"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6">
              <a:extLst>
                <a:ext uri="{FF2B5EF4-FFF2-40B4-BE49-F238E27FC236}">
                  <a16:creationId xmlns:a16="http://schemas.microsoft.com/office/drawing/2014/main" id="{CDC9C555-8E86-FF87-E1D5-52B1546F3040}"/>
                </a:ext>
              </a:extLst>
            </p:cNvPr>
            <p:cNvSpPr>
              <a:spLocks noEditPoints="1"/>
            </p:cNvSpPr>
            <p:nvPr/>
          </p:nvSpPr>
          <p:spPr bwMode="auto">
            <a:xfrm>
              <a:off x="5649913" y="1855788"/>
              <a:ext cx="119063" cy="39688"/>
            </a:xfrm>
            <a:custGeom>
              <a:avLst/>
              <a:gdLst>
                <a:gd name="T0" fmla="*/ 7 w 42"/>
                <a:gd name="T1" fmla="*/ 14 h 14"/>
                <a:gd name="T2" fmla="*/ 35 w 42"/>
                <a:gd name="T3" fmla="*/ 14 h 14"/>
                <a:gd name="T4" fmla="*/ 42 w 42"/>
                <a:gd name="T5" fmla="*/ 7 h 14"/>
                <a:gd name="T6" fmla="*/ 35 w 42"/>
                <a:gd name="T7" fmla="*/ 0 h 14"/>
                <a:gd name="T8" fmla="*/ 7 w 42"/>
                <a:gd name="T9" fmla="*/ 0 h 14"/>
                <a:gd name="T10" fmla="*/ 0 w 42"/>
                <a:gd name="T11" fmla="*/ 7 h 14"/>
                <a:gd name="T12" fmla="*/ 7 w 42"/>
                <a:gd name="T13" fmla="*/ 14 h 14"/>
                <a:gd name="T14" fmla="*/ 7 w 42"/>
                <a:gd name="T15" fmla="*/ 14 h 14"/>
                <a:gd name="T16" fmla="*/ 7 w 42"/>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14">
                  <a:moveTo>
                    <a:pt x="7" y="14"/>
                  </a:moveTo>
                  <a:cubicBezTo>
                    <a:pt x="35" y="14"/>
                    <a:pt x="35" y="14"/>
                    <a:pt x="35" y="14"/>
                  </a:cubicBezTo>
                  <a:cubicBezTo>
                    <a:pt x="39" y="14"/>
                    <a:pt x="42" y="11"/>
                    <a:pt x="42" y="7"/>
                  </a:cubicBezTo>
                  <a:cubicBezTo>
                    <a:pt x="42" y="3"/>
                    <a:pt x="39" y="0"/>
                    <a:pt x="35" y="0"/>
                  </a:cubicBezTo>
                  <a:cubicBezTo>
                    <a:pt x="7" y="0"/>
                    <a:pt x="7" y="0"/>
                    <a:pt x="7" y="0"/>
                  </a:cubicBezTo>
                  <a:cubicBezTo>
                    <a:pt x="3" y="0"/>
                    <a:pt x="0" y="3"/>
                    <a:pt x="0" y="7"/>
                  </a:cubicBezTo>
                  <a:cubicBezTo>
                    <a:pt x="0" y="11"/>
                    <a:pt x="3" y="14"/>
                    <a:pt x="7" y="14"/>
                  </a:cubicBezTo>
                  <a:close/>
                  <a:moveTo>
                    <a:pt x="7" y="14"/>
                  </a:moveTo>
                  <a:cubicBezTo>
                    <a:pt x="7" y="14"/>
                    <a:pt x="7" y="14"/>
                    <a:pt x="7" y="1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7">
              <a:extLst>
                <a:ext uri="{FF2B5EF4-FFF2-40B4-BE49-F238E27FC236}">
                  <a16:creationId xmlns:a16="http://schemas.microsoft.com/office/drawing/2014/main" id="{4278F1D2-DF1E-3039-581E-9FC2990CECBC}"/>
                </a:ext>
              </a:extLst>
            </p:cNvPr>
            <p:cNvSpPr>
              <a:spLocks noEditPoints="1"/>
            </p:cNvSpPr>
            <p:nvPr/>
          </p:nvSpPr>
          <p:spPr bwMode="auto">
            <a:xfrm>
              <a:off x="5692775" y="1639888"/>
              <a:ext cx="109538" cy="88900"/>
            </a:xfrm>
            <a:custGeom>
              <a:avLst/>
              <a:gdLst>
                <a:gd name="T0" fmla="*/ 4 w 39"/>
                <a:gd name="T1" fmla="*/ 14 h 31"/>
                <a:gd name="T2" fmla="*/ 28 w 39"/>
                <a:gd name="T3" fmla="*/ 30 h 31"/>
                <a:gd name="T4" fmla="*/ 31 w 39"/>
                <a:gd name="T5" fmla="*/ 31 h 31"/>
                <a:gd name="T6" fmla="*/ 37 w 39"/>
                <a:gd name="T7" fmla="*/ 28 h 31"/>
                <a:gd name="T8" fmla="*/ 35 w 39"/>
                <a:gd name="T9" fmla="*/ 18 h 31"/>
                <a:gd name="T10" fmla="*/ 12 w 39"/>
                <a:gd name="T11" fmla="*/ 2 h 31"/>
                <a:gd name="T12" fmla="*/ 2 w 39"/>
                <a:gd name="T13" fmla="*/ 4 h 31"/>
                <a:gd name="T14" fmla="*/ 4 w 39"/>
                <a:gd name="T15" fmla="*/ 14 h 31"/>
                <a:gd name="T16" fmla="*/ 4 w 39"/>
                <a:gd name="T17" fmla="*/ 14 h 31"/>
                <a:gd name="T18" fmla="*/ 4 w 39"/>
                <a:gd name="T19" fmla="*/ 1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1">
                  <a:moveTo>
                    <a:pt x="4" y="14"/>
                  </a:moveTo>
                  <a:cubicBezTo>
                    <a:pt x="28" y="30"/>
                    <a:pt x="28" y="30"/>
                    <a:pt x="28" y="30"/>
                  </a:cubicBezTo>
                  <a:cubicBezTo>
                    <a:pt x="29" y="31"/>
                    <a:pt x="30" y="31"/>
                    <a:pt x="31" y="31"/>
                  </a:cubicBezTo>
                  <a:cubicBezTo>
                    <a:pt x="34" y="31"/>
                    <a:pt x="36" y="30"/>
                    <a:pt x="37" y="28"/>
                  </a:cubicBezTo>
                  <a:cubicBezTo>
                    <a:pt x="39" y="25"/>
                    <a:pt x="39" y="20"/>
                    <a:pt x="35" y="18"/>
                  </a:cubicBezTo>
                  <a:cubicBezTo>
                    <a:pt x="12" y="2"/>
                    <a:pt x="12" y="2"/>
                    <a:pt x="12" y="2"/>
                  </a:cubicBezTo>
                  <a:cubicBezTo>
                    <a:pt x="9" y="0"/>
                    <a:pt x="4" y="1"/>
                    <a:pt x="2" y="4"/>
                  </a:cubicBezTo>
                  <a:cubicBezTo>
                    <a:pt x="0" y="8"/>
                    <a:pt x="1" y="12"/>
                    <a:pt x="4" y="14"/>
                  </a:cubicBezTo>
                  <a:close/>
                  <a:moveTo>
                    <a:pt x="4" y="14"/>
                  </a:moveTo>
                  <a:cubicBezTo>
                    <a:pt x="4" y="14"/>
                    <a:pt x="4" y="14"/>
                    <a:pt x="4" y="1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28">
              <a:extLst>
                <a:ext uri="{FF2B5EF4-FFF2-40B4-BE49-F238E27FC236}">
                  <a16:creationId xmlns:a16="http://schemas.microsoft.com/office/drawing/2014/main" id="{C2DE0F4C-0270-6ABA-B024-F26E88285F33}"/>
                </a:ext>
              </a:extLst>
            </p:cNvPr>
            <p:cNvSpPr>
              <a:spLocks noEditPoints="1"/>
            </p:cNvSpPr>
            <p:nvPr/>
          </p:nvSpPr>
          <p:spPr bwMode="auto">
            <a:xfrm>
              <a:off x="5692775" y="2020888"/>
              <a:ext cx="109538" cy="84138"/>
            </a:xfrm>
            <a:custGeom>
              <a:avLst/>
              <a:gdLst>
                <a:gd name="T0" fmla="*/ 28 w 39"/>
                <a:gd name="T1" fmla="*/ 2 h 30"/>
                <a:gd name="T2" fmla="*/ 4 w 39"/>
                <a:gd name="T3" fmla="*/ 17 h 30"/>
                <a:gd name="T4" fmla="*/ 2 w 39"/>
                <a:gd name="T5" fmla="*/ 27 h 30"/>
                <a:gd name="T6" fmla="*/ 8 w 39"/>
                <a:gd name="T7" fmla="*/ 30 h 30"/>
                <a:gd name="T8" fmla="*/ 12 w 39"/>
                <a:gd name="T9" fmla="*/ 29 h 30"/>
                <a:gd name="T10" fmla="*/ 35 w 39"/>
                <a:gd name="T11" fmla="*/ 13 h 30"/>
                <a:gd name="T12" fmla="*/ 37 w 39"/>
                <a:gd name="T13" fmla="*/ 4 h 30"/>
                <a:gd name="T14" fmla="*/ 28 w 39"/>
                <a:gd name="T15" fmla="*/ 2 h 30"/>
                <a:gd name="T16" fmla="*/ 28 w 39"/>
                <a:gd name="T17" fmla="*/ 2 h 30"/>
                <a:gd name="T18" fmla="*/ 28 w 39"/>
                <a:gd name="T19"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0">
                  <a:moveTo>
                    <a:pt x="28" y="2"/>
                  </a:moveTo>
                  <a:cubicBezTo>
                    <a:pt x="4" y="17"/>
                    <a:pt x="4" y="17"/>
                    <a:pt x="4" y="17"/>
                  </a:cubicBezTo>
                  <a:cubicBezTo>
                    <a:pt x="1" y="20"/>
                    <a:pt x="0" y="24"/>
                    <a:pt x="2" y="27"/>
                  </a:cubicBezTo>
                  <a:cubicBezTo>
                    <a:pt x="4" y="29"/>
                    <a:pt x="6" y="30"/>
                    <a:pt x="8" y="30"/>
                  </a:cubicBezTo>
                  <a:cubicBezTo>
                    <a:pt x="9" y="30"/>
                    <a:pt x="11" y="30"/>
                    <a:pt x="12" y="29"/>
                  </a:cubicBezTo>
                  <a:cubicBezTo>
                    <a:pt x="35" y="13"/>
                    <a:pt x="35" y="13"/>
                    <a:pt x="35" y="13"/>
                  </a:cubicBezTo>
                  <a:cubicBezTo>
                    <a:pt x="39" y="11"/>
                    <a:pt x="39" y="7"/>
                    <a:pt x="37" y="4"/>
                  </a:cubicBezTo>
                  <a:cubicBezTo>
                    <a:pt x="35" y="0"/>
                    <a:pt x="31" y="0"/>
                    <a:pt x="28" y="2"/>
                  </a:cubicBezTo>
                  <a:close/>
                  <a:moveTo>
                    <a:pt x="28" y="2"/>
                  </a:moveTo>
                  <a:cubicBezTo>
                    <a:pt x="28" y="2"/>
                    <a:pt x="28" y="2"/>
                    <a:pt x="28"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29">
              <a:extLst>
                <a:ext uri="{FF2B5EF4-FFF2-40B4-BE49-F238E27FC236}">
                  <a16:creationId xmlns:a16="http://schemas.microsoft.com/office/drawing/2014/main" id="{B094BBA6-8301-D0B2-7421-BE5DE2573741}"/>
                </a:ext>
              </a:extLst>
            </p:cNvPr>
            <p:cNvSpPr>
              <a:spLocks noEditPoints="1"/>
            </p:cNvSpPr>
            <p:nvPr/>
          </p:nvSpPr>
          <p:spPr bwMode="auto">
            <a:xfrm>
              <a:off x="6216650" y="1730375"/>
              <a:ext cx="41275" cy="39688"/>
            </a:xfrm>
            <a:custGeom>
              <a:avLst/>
              <a:gdLst>
                <a:gd name="T0" fmla="*/ 3 w 15"/>
                <a:gd name="T1" fmla="*/ 12 h 14"/>
                <a:gd name="T2" fmla="*/ 8 w 15"/>
                <a:gd name="T3" fmla="*/ 14 h 14"/>
                <a:gd name="T4" fmla="*/ 12 w 15"/>
                <a:gd name="T5" fmla="*/ 12 h 14"/>
                <a:gd name="T6" fmla="*/ 12 w 15"/>
                <a:gd name="T7" fmla="*/ 2 h 14"/>
                <a:gd name="T8" fmla="*/ 3 w 15"/>
                <a:gd name="T9" fmla="*/ 2 h 14"/>
                <a:gd name="T10" fmla="*/ 3 w 15"/>
                <a:gd name="T11" fmla="*/ 12 h 14"/>
                <a:gd name="T12" fmla="*/ 3 w 15"/>
                <a:gd name="T13" fmla="*/ 12 h 14"/>
                <a:gd name="T14" fmla="*/ 3 w 15"/>
                <a:gd name="T15" fmla="*/ 12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4">
                  <a:moveTo>
                    <a:pt x="3" y="12"/>
                  </a:moveTo>
                  <a:cubicBezTo>
                    <a:pt x="4" y="14"/>
                    <a:pt x="6" y="14"/>
                    <a:pt x="8" y="14"/>
                  </a:cubicBezTo>
                  <a:cubicBezTo>
                    <a:pt x="9" y="14"/>
                    <a:pt x="11" y="14"/>
                    <a:pt x="12" y="12"/>
                  </a:cubicBezTo>
                  <a:cubicBezTo>
                    <a:pt x="15" y="9"/>
                    <a:pt x="15" y="5"/>
                    <a:pt x="12" y="2"/>
                  </a:cubicBezTo>
                  <a:cubicBezTo>
                    <a:pt x="10" y="0"/>
                    <a:pt x="5" y="0"/>
                    <a:pt x="3" y="2"/>
                  </a:cubicBezTo>
                  <a:cubicBezTo>
                    <a:pt x="0" y="5"/>
                    <a:pt x="0" y="9"/>
                    <a:pt x="3" y="12"/>
                  </a:cubicBezTo>
                  <a:close/>
                  <a:moveTo>
                    <a:pt x="3" y="12"/>
                  </a:moveTo>
                  <a:cubicBezTo>
                    <a:pt x="3" y="12"/>
                    <a:pt x="3" y="12"/>
                    <a:pt x="3"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3" name="Rectangle 32">
            <a:extLst>
              <a:ext uri="{FF2B5EF4-FFF2-40B4-BE49-F238E27FC236}">
                <a16:creationId xmlns:a16="http://schemas.microsoft.com/office/drawing/2014/main" id="{12A6DD83-A893-AEC0-2ED0-9019A6CAF6D6}"/>
              </a:ext>
            </a:extLst>
          </p:cNvPr>
          <p:cNvSpPr/>
          <p:nvPr/>
        </p:nvSpPr>
        <p:spPr>
          <a:xfrm>
            <a:off x="5066428" y="3863414"/>
            <a:ext cx="2059144" cy="579774"/>
          </a:xfrm>
          <a:prstGeom prst="rect">
            <a:avLst/>
          </a:prstGeom>
        </p:spPr>
        <p:txBody>
          <a:bodyPr wrap="square">
            <a:spAutoFit/>
          </a:bodyPr>
          <a:lstStyle/>
          <a:p>
            <a:pPr algn="ctr">
              <a:lnSpc>
                <a:spcPts val="1900"/>
              </a:lnSpc>
            </a:pPr>
            <a:r>
              <a:rPr lang="en-US" sz="1700" dirty="0">
                <a:solidFill>
                  <a:schemeClr val="bg1"/>
                </a:solidFill>
                <a:latin typeface="Poppins SemiBold" panose="00000700000000000000" pitchFamily="2" charset="0"/>
                <a:ea typeface="Jost SemiBold" pitchFamily="2" charset="0"/>
                <a:cs typeface="Poppins SemiBold" panose="00000700000000000000" pitchFamily="2" charset="0"/>
              </a:rPr>
              <a:t>Subtitle Text</a:t>
            </a:r>
          </a:p>
          <a:p>
            <a:pPr algn="ctr">
              <a:lnSpc>
                <a:spcPts val="1900"/>
              </a:lnSpc>
            </a:pPr>
            <a:r>
              <a:rPr lang="en-US" sz="1700" dirty="0">
                <a:solidFill>
                  <a:schemeClr val="bg1"/>
                </a:solidFill>
                <a:latin typeface="Poppins SemiBold" panose="00000700000000000000" pitchFamily="2" charset="0"/>
                <a:ea typeface="Jost SemiBold" pitchFamily="2" charset="0"/>
                <a:cs typeface="Poppins SemiBold" panose="00000700000000000000" pitchFamily="2" charset="0"/>
              </a:rPr>
              <a:t>Solution</a:t>
            </a:r>
          </a:p>
        </p:txBody>
      </p:sp>
      <p:sp>
        <p:nvSpPr>
          <p:cNvPr id="35" name="Rectangle 34">
            <a:extLst>
              <a:ext uri="{FF2B5EF4-FFF2-40B4-BE49-F238E27FC236}">
                <a16:creationId xmlns:a16="http://schemas.microsoft.com/office/drawing/2014/main" id="{F7DB3048-FE0F-3B27-1C1F-FBB845EB8454}"/>
              </a:ext>
            </a:extLst>
          </p:cNvPr>
          <p:cNvSpPr/>
          <p:nvPr/>
        </p:nvSpPr>
        <p:spPr>
          <a:xfrm>
            <a:off x="5107489" y="4455844"/>
            <a:ext cx="1977023" cy="1042658"/>
          </a:xfrm>
          <a:prstGeom prst="rect">
            <a:avLst/>
          </a:prstGeom>
        </p:spPr>
        <p:txBody>
          <a:bodyPr wrap="square">
            <a:spAutoFit/>
          </a:bodyPr>
          <a:lstStyle/>
          <a:p>
            <a:pPr algn="ctr">
              <a:lnSpc>
                <a:spcPts val="1500"/>
              </a:lnSpc>
            </a:pPr>
            <a:r>
              <a:rPr lang="en-GB" sz="1000" dirty="0">
                <a:solidFill>
                  <a:schemeClr val="bg1"/>
                </a:solidFill>
                <a:latin typeface="DM Sans" pitchFamily="2" charset="0"/>
                <a:ea typeface="Jost" pitchFamily="2" charset="0"/>
                <a:cs typeface="Open Sans" panose="020B0606030504020204" pitchFamily="34" charset="0"/>
              </a:rPr>
              <a:t>Using a simple syntax, all you have to do is add a tag attribute number of HTML nodes that you want to fill with</a:t>
            </a:r>
            <a:endParaRPr lang="en-US" sz="1000" dirty="0">
              <a:solidFill>
                <a:schemeClr val="bg1"/>
              </a:solidFill>
              <a:latin typeface="DM Sans" pitchFamily="2" charset="0"/>
              <a:ea typeface="Jost" pitchFamily="2" charset="0"/>
              <a:cs typeface="Open Sans" panose="020B0606030504020204" pitchFamily="34" charset="0"/>
            </a:endParaRPr>
          </a:p>
        </p:txBody>
      </p:sp>
      <p:sp>
        <p:nvSpPr>
          <p:cNvPr id="8" name="Rectangle: Rounded Corners 7">
            <a:extLst>
              <a:ext uri="{FF2B5EF4-FFF2-40B4-BE49-F238E27FC236}">
                <a16:creationId xmlns:a16="http://schemas.microsoft.com/office/drawing/2014/main" id="{60597711-BF5D-A313-BA90-C4E7D4AAB955}"/>
              </a:ext>
            </a:extLst>
          </p:cNvPr>
          <p:cNvSpPr/>
          <p:nvPr/>
        </p:nvSpPr>
        <p:spPr>
          <a:xfrm>
            <a:off x="7858852" y="3142605"/>
            <a:ext cx="2760156" cy="2760156"/>
          </a:xfrm>
          <a:prstGeom prst="roundRect">
            <a:avLst>
              <a:gd name="adj" fmla="val 5000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CD494970-972D-15BC-7C67-88FF8E60130A}"/>
              </a:ext>
            </a:extLst>
          </p:cNvPr>
          <p:cNvSpPr/>
          <p:nvPr/>
        </p:nvSpPr>
        <p:spPr>
          <a:xfrm>
            <a:off x="8209359" y="3863414"/>
            <a:ext cx="2059144" cy="579774"/>
          </a:xfrm>
          <a:prstGeom prst="rect">
            <a:avLst/>
          </a:prstGeom>
        </p:spPr>
        <p:txBody>
          <a:bodyPr wrap="square">
            <a:spAutoFit/>
          </a:bodyPr>
          <a:lstStyle/>
          <a:p>
            <a:pPr algn="ctr">
              <a:lnSpc>
                <a:spcPts val="1900"/>
              </a:lnSpc>
            </a:pPr>
            <a:r>
              <a:rPr lang="en-US" sz="1700" dirty="0">
                <a:solidFill>
                  <a:schemeClr val="tx1">
                    <a:lumMod val="75000"/>
                    <a:lumOff val="25000"/>
                  </a:schemeClr>
                </a:solidFill>
                <a:latin typeface="Poppins SemiBold" panose="00000700000000000000" pitchFamily="2" charset="0"/>
                <a:ea typeface="Jost SemiBold" pitchFamily="2" charset="0"/>
                <a:cs typeface="Poppins SemiBold" panose="00000700000000000000" pitchFamily="2" charset="0"/>
              </a:rPr>
              <a:t>Subtitle Text</a:t>
            </a:r>
          </a:p>
          <a:p>
            <a:pPr algn="ctr">
              <a:lnSpc>
                <a:spcPts val="1900"/>
              </a:lnSpc>
            </a:pPr>
            <a:r>
              <a:rPr lang="en-US" sz="1700" dirty="0">
                <a:solidFill>
                  <a:schemeClr val="tx1">
                    <a:lumMod val="75000"/>
                    <a:lumOff val="25000"/>
                  </a:schemeClr>
                </a:solidFill>
                <a:latin typeface="Poppins SemiBold" panose="00000700000000000000" pitchFamily="2" charset="0"/>
                <a:ea typeface="Jost SemiBold" pitchFamily="2" charset="0"/>
                <a:cs typeface="Poppins SemiBold" panose="00000700000000000000" pitchFamily="2" charset="0"/>
              </a:rPr>
              <a:t>Solution</a:t>
            </a:r>
          </a:p>
        </p:txBody>
      </p:sp>
      <p:sp>
        <p:nvSpPr>
          <p:cNvPr id="36" name="Rectangle 35">
            <a:extLst>
              <a:ext uri="{FF2B5EF4-FFF2-40B4-BE49-F238E27FC236}">
                <a16:creationId xmlns:a16="http://schemas.microsoft.com/office/drawing/2014/main" id="{FEE8206C-D970-FA97-65F1-DE5B44AB98DE}"/>
              </a:ext>
            </a:extLst>
          </p:cNvPr>
          <p:cNvSpPr/>
          <p:nvPr/>
        </p:nvSpPr>
        <p:spPr>
          <a:xfrm>
            <a:off x="8250420" y="4455844"/>
            <a:ext cx="1977023" cy="850297"/>
          </a:xfrm>
          <a:prstGeom prst="rect">
            <a:avLst/>
          </a:prstGeom>
        </p:spPr>
        <p:txBody>
          <a:bodyPr wrap="square">
            <a:spAutoFit/>
          </a:bodyPr>
          <a:lstStyle/>
          <a:p>
            <a:pPr algn="ctr">
              <a:lnSpc>
                <a:spcPts val="1500"/>
              </a:lnSpc>
            </a:pPr>
            <a:r>
              <a:rPr lang="en-GB" sz="1000" dirty="0">
                <a:solidFill>
                  <a:schemeClr val="tx1">
                    <a:lumMod val="75000"/>
                    <a:lumOff val="25000"/>
                  </a:schemeClr>
                </a:solidFill>
                <a:latin typeface="DM Sans" pitchFamily="2" charset="0"/>
                <a:ea typeface="Jost" pitchFamily="2" charset="0"/>
                <a:cs typeface="Open Sans" panose="020B0606030504020204" pitchFamily="34" charset="0"/>
              </a:rPr>
              <a:t>have to do is add a tag is attribute number of </a:t>
            </a:r>
          </a:p>
          <a:p>
            <a:pPr algn="ctr">
              <a:lnSpc>
                <a:spcPts val="1500"/>
              </a:lnSpc>
            </a:pPr>
            <a:r>
              <a:rPr lang="en-GB" sz="1000" dirty="0">
                <a:solidFill>
                  <a:schemeClr val="tx1">
                    <a:lumMod val="75000"/>
                    <a:lumOff val="25000"/>
                  </a:schemeClr>
                </a:solidFill>
                <a:latin typeface="DM Sans" pitchFamily="2" charset="0"/>
                <a:ea typeface="Jost" pitchFamily="2" charset="0"/>
                <a:cs typeface="Open Sans" panose="020B0606030504020204" pitchFamily="34" charset="0"/>
              </a:rPr>
              <a:t>nodes that you want to fill with</a:t>
            </a:r>
            <a:endParaRPr lang="en-US" sz="1000" dirty="0">
              <a:solidFill>
                <a:schemeClr val="tx1">
                  <a:lumMod val="75000"/>
                  <a:lumOff val="25000"/>
                </a:schemeClr>
              </a:solidFill>
              <a:latin typeface="DM Sans" pitchFamily="2" charset="0"/>
              <a:ea typeface="Jost" pitchFamily="2" charset="0"/>
              <a:cs typeface="Open Sans" panose="020B0606030504020204" pitchFamily="34" charset="0"/>
            </a:endParaRPr>
          </a:p>
        </p:txBody>
      </p:sp>
    </p:spTree>
    <p:extLst>
      <p:ext uri="{BB962C8B-B14F-4D97-AF65-F5344CB8AC3E}">
        <p14:creationId xmlns:p14="http://schemas.microsoft.com/office/powerpoint/2010/main" val="37860903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tangle 48">
            <a:extLst>
              <a:ext uri="{FF2B5EF4-FFF2-40B4-BE49-F238E27FC236}">
                <a16:creationId xmlns:a16="http://schemas.microsoft.com/office/drawing/2014/main" id="{B6E7EFCB-E15B-FA34-65C9-51E9123032E1}"/>
              </a:ext>
            </a:extLst>
          </p:cNvPr>
          <p:cNvSpPr/>
          <p:nvPr/>
        </p:nvSpPr>
        <p:spPr>
          <a:xfrm>
            <a:off x="5515428" y="390524"/>
            <a:ext cx="6286047" cy="6076951"/>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TextBox 35">
            <a:extLst>
              <a:ext uri="{FF2B5EF4-FFF2-40B4-BE49-F238E27FC236}">
                <a16:creationId xmlns:a16="http://schemas.microsoft.com/office/drawing/2014/main" id="{C90062ED-0CEC-526E-627A-BA1ABD5BA778}"/>
              </a:ext>
            </a:extLst>
          </p:cNvPr>
          <p:cNvSpPr txBox="1"/>
          <p:nvPr/>
        </p:nvSpPr>
        <p:spPr>
          <a:xfrm>
            <a:off x="6935129" y="2376707"/>
            <a:ext cx="3698875" cy="1281761"/>
          </a:xfrm>
          <a:prstGeom prst="rect">
            <a:avLst/>
          </a:prstGeom>
          <a:noFill/>
        </p:spPr>
        <p:txBody>
          <a:bodyPr wrap="square" rtlCol="0">
            <a:spAutoFit/>
          </a:bodyPr>
          <a:lstStyle/>
          <a:p>
            <a:pPr>
              <a:lnSpc>
                <a:spcPts val="4500"/>
              </a:lnSpc>
            </a:pPr>
            <a:r>
              <a:rPr lang="en-US" sz="4200" dirty="0">
                <a:solidFill>
                  <a:schemeClr val="tx1">
                    <a:lumMod val="85000"/>
                    <a:lumOff val="15000"/>
                  </a:schemeClr>
                </a:solidFill>
                <a:latin typeface="Poppins SemiBold" panose="00000700000000000000" pitchFamily="2" charset="0"/>
                <a:ea typeface="Roboto bold" panose="02000000000000000000" pitchFamily="2" charset="0"/>
                <a:cs typeface="Poppins SemiBold" panose="00000700000000000000" pitchFamily="2" charset="0"/>
              </a:rPr>
              <a:t>Rimo</a:t>
            </a:r>
          </a:p>
          <a:p>
            <a:pPr>
              <a:lnSpc>
                <a:spcPts val="4500"/>
              </a:lnSpc>
            </a:pPr>
            <a:r>
              <a:rPr lang="en-US" sz="4800" spc="-150" dirty="0">
                <a:solidFill>
                  <a:schemeClr val="tx1">
                    <a:lumMod val="85000"/>
                    <a:lumOff val="15000"/>
                  </a:schemeClr>
                </a:solidFill>
                <a:latin typeface="Poppins SemiBold" panose="00000700000000000000" pitchFamily="2" charset="0"/>
                <a:ea typeface="Roboto bold" panose="02000000000000000000" pitchFamily="2" charset="0"/>
                <a:cs typeface="Poppins SemiBold" panose="00000700000000000000" pitchFamily="2" charset="0"/>
              </a:rPr>
              <a:t>DODGER</a:t>
            </a:r>
          </a:p>
        </p:txBody>
      </p:sp>
      <p:sp>
        <p:nvSpPr>
          <p:cNvPr id="37" name="TextBox 36">
            <a:extLst>
              <a:ext uri="{FF2B5EF4-FFF2-40B4-BE49-F238E27FC236}">
                <a16:creationId xmlns:a16="http://schemas.microsoft.com/office/drawing/2014/main" id="{B087B07E-40E6-EF7D-20E6-9A767D925989}"/>
              </a:ext>
            </a:extLst>
          </p:cNvPr>
          <p:cNvSpPr txBox="1"/>
          <p:nvPr/>
        </p:nvSpPr>
        <p:spPr>
          <a:xfrm>
            <a:off x="6935129" y="4433098"/>
            <a:ext cx="3336019" cy="693203"/>
          </a:xfrm>
          <a:prstGeom prst="rect">
            <a:avLst/>
          </a:prstGeom>
          <a:noFill/>
        </p:spPr>
        <p:txBody>
          <a:bodyPr wrap="square" rtlCol="0">
            <a:spAutoFit/>
          </a:bodyPr>
          <a:lstStyle/>
          <a:p>
            <a:pPr>
              <a:lnSpc>
                <a:spcPts val="1600"/>
              </a:lnSpc>
            </a:pPr>
            <a:r>
              <a:rPr lang="en-GB" sz="1000" dirty="0">
                <a:solidFill>
                  <a:schemeClr val="tx1">
                    <a:lumMod val="85000"/>
                    <a:lumOff val="15000"/>
                  </a:schemeClr>
                </a:solidFill>
                <a:effectLst/>
                <a:latin typeface="DM Sans" pitchFamily="2" charset="0"/>
                <a:ea typeface="Arimo" panose="020B0604020202020204" pitchFamily="34" charset="0"/>
                <a:cs typeface="Arimo" panose="020B0604020202020204" pitchFamily="34" charset="0"/>
              </a:rPr>
              <a:t>This is creativity was purposefully designed Good</a:t>
            </a:r>
          </a:p>
          <a:p>
            <a:pPr>
              <a:lnSpc>
                <a:spcPts val="1600"/>
              </a:lnSpc>
            </a:pPr>
            <a:r>
              <a:rPr lang="en-GB" sz="1000" dirty="0">
                <a:solidFill>
                  <a:schemeClr val="tx1">
                    <a:lumMod val="85000"/>
                    <a:lumOff val="15000"/>
                  </a:schemeClr>
                </a:solidFill>
                <a:effectLst/>
                <a:latin typeface="DM Sans" pitchFamily="2" charset="0"/>
                <a:ea typeface="Arimo" panose="020B0604020202020204" pitchFamily="34" charset="0"/>
                <a:cs typeface="Arimo" panose="020B0604020202020204" pitchFamily="34" charset="0"/>
              </a:rPr>
              <a:t>meaning</a:t>
            </a:r>
            <a:r>
              <a:rPr lang="en-US" sz="1000" dirty="0">
                <a:solidFill>
                  <a:schemeClr val="tx1">
                    <a:lumMod val="85000"/>
                    <a:lumOff val="15000"/>
                  </a:schemeClr>
                </a:solidFill>
                <a:effectLst/>
                <a:latin typeface="DM Sans" pitchFamily="2" charset="0"/>
                <a:ea typeface="Arimo" panose="020B0604020202020204" pitchFamily="34" charset="0"/>
                <a:cs typeface="Arimo" panose="020B0604020202020204" pitchFamily="34" charset="0"/>
              </a:rPr>
              <a:t> </a:t>
            </a:r>
            <a:r>
              <a:rPr lang="en-GB" sz="1000" dirty="0">
                <a:solidFill>
                  <a:schemeClr val="tx1">
                    <a:lumMod val="85000"/>
                    <a:lumOff val="15000"/>
                  </a:schemeClr>
                </a:solidFill>
                <a:latin typeface="DM Sans" pitchFamily="2" charset="0"/>
                <a:ea typeface="Arimo" panose="020B0604020202020204" pitchFamily="34" charset="0"/>
                <a:cs typeface="Arimo" panose="020B0604020202020204" pitchFamily="34" charset="0"/>
              </a:rPr>
              <a:t>he placeholder text, beginning design to the line that ipsum dolor sit looks like.</a:t>
            </a:r>
            <a:endParaRPr lang="en-US" sz="1000" dirty="0">
              <a:solidFill>
                <a:schemeClr val="tx1">
                  <a:lumMod val="85000"/>
                  <a:lumOff val="15000"/>
                </a:schemeClr>
              </a:solidFill>
              <a:latin typeface="DM Sans" pitchFamily="2" charset="0"/>
              <a:ea typeface="Arimo" panose="020B0604020202020204" pitchFamily="34" charset="0"/>
              <a:cs typeface="Arimo" panose="020B0604020202020204" pitchFamily="34" charset="0"/>
            </a:endParaRPr>
          </a:p>
        </p:txBody>
      </p:sp>
      <p:sp>
        <p:nvSpPr>
          <p:cNvPr id="38" name="TextBox 37">
            <a:extLst>
              <a:ext uri="{FF2B5EF4-FFF2-40B4-BE49-F238E27FC236}">
                <a16:creationId xmlns:a16="http://schemas.microsoft.com/office/drawing/2014/main" id="{30D7B22A-6BDD-77AC-FA65-41CAAB883C22}"/>
              </a:ext>
            </a:extLst>
          </p:cNvPr>
          <p:cNvSpPr txBox="1"/>
          <p:nvPr/>
        </p:nvSpPr>
        <p:spPr>
          <a:xfrm>
            <a:off x="6935129" y="4116692"/>
            <a:ext cx="2162493" cy="297517"/>
          </a:xfrm>
          <a:prstGeom prst="rect">
            <a:avLst/>
          </a:prstGeom>
          <a:noFill/>
        </p:spPr>
        <p:txBody>
          <a:bodyPr wrap="square" rtlCol="0">
            <a:spAutoFit/>
          </a:bodyPr>
          <a:lstStyle/>
          <a:p>
            <a:pPr>
              <a:lnSpc>
                <a:spcPts val="1600"/>
              </a:lnSpc>
            </a:pPr>
            <a:r>
              <a:rPr lang="en-GB" sz="1400" dirty="0">
                <a:solidFill>
                  <a:schemeClr val="tx1">
                    <a:lumMod val="85000"/>
                    <a:lumOff val="15000"/>
                  </a:schemeClr>
                </a:solidFill>
                <a:effectLst/>
                <a:latin typeface="Poppins Medium" panose="00000600000000000000" pitchFamily="2" charset="0"/>
                <a:ea typeface="Arimo bold" panose="020B0704020202020204" pitchFamily="34" charset="0"/>
                <a:cs typeface="Poppins Medium" panose="00000600000000000000" pitchFamily="2" charset="0"/>
              </a:rPr>
              <a:t>About Me.</a:t>
            </a:r>
            <a:endParaRPr lang="en-US" sz="1400" dirty="0">
              <a:solidFill>
                <a:schemeClr val="tx1">
                  <a:lumMod val="85000"/>
                  <a:lumOff val="15000"/>
                </a:schemeClr>
              </a:solidFill>
              <a:latin typeface="Poppins Medium" panose="00000600000000000000" pitchFamily="2" charset="0"/>
              <a:ea typeface="Arimo bold" panose="020B0704020202020204" pitchFamily="34" charset="0"/>
              <a:cs typeface="Poppins Medium" panose="00000600000000000000" pitchFamily="2" charset="0"/>
            </a:endParaRPr>
          </a:p>
        </p:txBody>
      </p:sp>
      <p:grpSp>
        <p:nvGrpSpPr>
          <p:cNvPr id="39" name="Group 38">
            <a:extLst>
              <a:ext uri="{FF2B5EF4-FFF2-40B4-BE49-F238E27FC236}">
                <a16:creationId xmlns:a16="http://schemas.microsoft.com/office/drawing/2014/main" id="{AC0C675A-3A09-5DE9-904A-BEA89B8C91DA}"/>
              </a:ext>
            </a:extLst>
          </p:cNvPr>
          <p:cNvGrpSpPr/>
          <p:nvPr/>
        </p:nvGrpSpPr>
        <p:grpSpPr>
          <a:xfrm>
            <a:off x="7020483" y="5493832"/>
            <a:ext cx="931259" cy="207525"/>
            <a:chOff x="2235736" y="5454412"/>
            <a:chExt cx="995892" cy="221928"/>
          </a:xfrm>
        </p:grpSpPr>
        <p:sp>
          <p:nvSpPr>
            <p:cNvPr id="40" name="Freeform 5">
              <a:extLst>
                <a:ext uri="{FF2B5EF4-FFF2-40B4-BE49-F238E27FC236}">
                  <a16:creationId xmlns:a16="http://schemas.microsoft.com/office/drawing/2014/main" id="{A6CF6135-DBEE-45FF-D9BB-C5FFB533F8E7}"/>
                </a:ext>
              </a:extLst>
            </p:cNvPr>
            <p:cNvSpPr>
              <a:spLocks noEditPoints="1"/>
            </p:cNvSpPr>
            <p:nvPr/>
          </p:nvSpPr>
          <p:spPr bwMode="auto">
            <a:xfrm>
              <a:off x="2235736" y="5459084"/>
              <a:ext cx="217256" cy="217256"/>
            </a:xfrm>
            <a:custGeom>
              <a:avLst/>
              <a:gdLst>
                <a:gd name="T0" fmla="*/ 152 w 305"/>
                <a:gd name="T1" fmla="*/ 0 h 304"/>
                <a:gd name="T2" fmla="*/ 0 w 305"/>
                <a:gd name="T3" fmla="*/ 152 h 304"/>
                <a:gd name="T4" fmla="*/ 152 w 305"/>
                <a:gd name="T5" fmla="*/ 304 h 304"/>
                <a:gd name="T6" fmla="*/ 305 w 305"/>
                <a:gd name="T7" fmla="*/ 152 h 304"/>
                <a:gd name="T8" fmla="*/ 152 w 305"/>
                <a:gd name="T9" fmla="*/ 0 h 304"/>
                <a:gd name="T10" fmla="*/ 171 w 305"/>
                <a:gd name="T11" fmla="*/ 124 h 304"/>
                <a:gd name="T12" fmla="*/ 201 w 305"/>
                <a:gd name="T13" fmla="*/ 124 h 304"/>
                <a:gd name="T14" fmla="*/ 204 w 305"/>
                <a:gd name="T15" fmla="*/ 125 h 304"/>
                <a:gd name="T16" fmla="*/ 206 w 305"/>
                <a:gd name="T17" fmla="*/ 128 h 304"/>
                <a:gd name="T18" fmla="*/ 206 w 305"/>
                <a:gd name="T19" fmla="*/ 161 h 304"/>
                <a:gd name="T20" fmla="*/ 202 w 305"/>
                <a:gd name="T21" fmla="*/ 165 h 304"/>
                <a:gd name="T22" fmla="*/ 171 w 305"/>
                <a:gd name="T23" fmla="*/ 165 h 304"/>
                <a:gd name="T24" fmla="*/ 171 w 305"/>
                <a:gd name="T25" fmla="*/ 248 h 304"/>
                <a:gd name="T26" fmla="*/ 167 w 305"/>
                <a:gd name="T27" fmla="*/ 252 h 304"/>
                <a:gd name="T28" fmla="*/ 133 w 305"/>
                <a:gd name="T29" fmla="*/ 252 h 304"/>
                <a:gd name="T30" fmla="*/ 129 w 305"/>
                <a:gd name="T31" fmla="*/ 248 h 304"/>
                <a:gd name="T32" fmla="*/ 129 w 305"/>
                <a:gd name="T33" fmla="*/ 165 h 304"/>
                <a:gd name="T34" fmla="*/ 102 w 305"/>
                <a:gd name="T35" fmla="*/ 165 h 304"/>
                <a:gd name="T36" fmla="*/ 98 w 305"/>
                <a:gd name="T37" fmla="*/ 161 h 304"/>
                <a:gd name="T38" fmla="*/ 98 w 305"/>
                <a:gd name="T39" fmla="*/ 128 h 304"/>
                <a:gd name="T40" fmla="*/ 102 w 305"/>
                <a:gd name="T41" fmla="*/ 124 h 304"/>
                <a:gd name="T42" fmla="*/ 129 w 305"/>
                <a:gd name="T43" fmla="*/ 124 h 304"/>
                <a:gd name="T44" fmla="*/ 128 w 305"/>
                <a:gd name="T45" fmla="*/ 101 h 304"/>
                <a:gd name="T46" fmla="*/ 176 w 305"/>
                <a:gd name="T47" fmla="*/ 52 h 304"/>
                <a:gd name="T48" fmla="*/ 203 w 305"/>
                <a:gd name="T49" fmla="*/ 52 h 304"/>
                <a:gd name="T50" fmla="*/ 207 w 305"/>
                <a:gd name="T51" fmla="*/ 56 h 304"/>
                <a:gd name="T52" fmla="*/ 207 w 305"/>
                <a:gd name="T53" fmla="*/ 86 h 304"/>
                <a:gd name="T54" fmla="*/ 203 w 305"/>
                <a:gd name="T55" fmla="*/ 90 h 304"/>
                <a:gd name="T56" fmla="*/ 185 w 305"/>
                <a:gd name="T57" fmla="*/ 90 h 304"/>
                <a:gd name="T58" fmla="*/ 171 w 305"/>
                <a:gd name="T59" fmla="*/ 104 h 304"/>
                <a:gd name="T60" fmla="*/ 171 w 305"/>
                <a:gd name="T61" fmla="*/ 124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5" h="304">
                  <a:moveTo>
                    <a:pt x="152" y="0"/>
                  </a:moveTo>
                  <a:cubicBezTo>
                    <a:pt x="68" y="0"/>
                    <a:pt x="0" y="68"/>
                    <a:pt x="0" y="152"/>
                  </a:cubicBezTo>
                  <a:cubicBezTo>
                    <a:pt x="0" y="236"/>
                    <a:pt x="68" y="304"/>
                    <a:pt x="152" y="304"/>
                  </a:cubicBezTo>
                  <a:cubicBezTo>
                    <a:pt x="237" y="304"/>
                    <a:pt x="305" y="236"/>
                    <a:pt x="305" y="152"/>
                  </a:cubicBezTo>
                  <a:cubicBezTo>
                    <a:pt x="305" y="68"/>
                    <a:pt x="237" y="0"/>
                    <a:pt x="152" y="0"/>
                  </a:cubicBezTo>
                  <a:close/>
                  <a:moveTo>
                    <a:pt x="171" y="124"/>
                  </a:moveTo>
                  <a:cubicBezTo>
                    <a:pt x="201" y="124"/>
                    <a:pt x="201" y="124"/>
                    <a:pt x="201" y="124"/>
                  </a:cubicBezTo>
                  <a:cubicBezTo>
                    <a:pt x="203" y="124"/>
                    <a:pt x="204" y="124"/>
                    <a:pt x="204" y="125"/>
                  </a:cubicBezTo>
                  <a:cubicBezTo>
                    <a:pt x="205" y="126"/>
                    <a:pt x="206" y="127"/>
                    <a:pt x="206" y="128"/>
                  </a:cubicBezTo>
                  <a:cubicBezTo>
                    <a:pt x="206" y="161"/>
                    <a:pt x="206" y="161"/>
                    <a:pt x="206" y="161"/>
                  </a:cubicBezTo>
                  <a:cubicBezTo>
                    <a:pt x="206" y="163"/>
                    <a:pt x="204" y="165"/>
                    <a:pt x="202" y="165"/>
                  </a:cubicBezTo>
                  <a:cubicBezTo>
                    <a:pt x="171" y="165"/>
                    <a:pt x="171" y="165"/>
                    <a:pt x="171" y="165"/>
                  </a:cubicBezTo>
                  <a:cubicBezTo>
                    <a:pt x="171" y="248"/>
                    <a:pt x="171" y="248"/>
                    <a:pt x="171" y="248"/>
                  </a:cubicBezTo>
                  <a:cubicBezTo>
                    <a:pt x="171" y="250"/>
                    <a:pt x="169" y="252"/>
                    <a:pt x="167" y="252"/>
                  </a:cubicBezTo>
                  <a:cubicBezTo>
                    <a:pt x="133" y="252"/>
                    <a:pt x="133" y="252"/>
                    <a:pt x="133" y="252"/>
                  </a:cubicBezTo>
                  <a:cubicBezTo>
                    <a:pt x="131" y="252"/>
                    <a:pt x="129" y="251"/>
                    <a:pt x="129" y="248"/>
                  </a:cubicBezTo>
                  <a:cubicBezTo>
                    <a:pt x="129" y="165"/>
                    <a:pt x="129" y="165"/>
                    <a:pt x="129" y="165"/>
                  </a:cubicBezTo>
                  <a:cubicBezTo>
                    <a:pt x="102" y="165"/>
                    <a:pt x="102" y="165"/>
                    <a:pt x="102" y="165"/>
                  </a:cubicBezTo>
                  <a:cubicBezTo>
                    <a:pt x="100" y="165"/>
                    <a:pt x="98" y="163"/>
                    <a:pt x="98" y="161"/>
                  </a:cubicBezTo>
                  <a:cubicBezTo>
                    <a:pt x="98" y="128"/>
                    <a:pt x="98" y="128"/>
                    <a:pt x="98" y="128"/>
                  </a:cubicBezTo>
                  <a:cubicBezTo>
                    <a:pt x="98" y="126"/>
                    <a:pt x="100" y="124"/>
                    <a:pt x="102" y="124"/>
                  </a:cubicBezTo>
                  <a:cubicBezTo>
                    <a:pt x="129" y="124"/>
                    <a:pt x="129" y="124"/>
                    <a:pt x="129" y="124"/>
                  </a:cubicBezTo>
                  <a:cubicBezTo>
                    <a:pt x="128" y="101"/>
                    <a:pt x="128" y="101"/>
                    <a:pt x="128" y="101"/>
                  </a:cubicBezTo>
                  <a:cubicBezTo>
                    <a:pt x="128" y="71"/>
                    <a:pt x="147" y="52"/>
                    <a:pt x="176" y="52"/>
                  </a:cubicBezTo>
                  <a:cubicBezTo>
                    <a:pt x="203" y="52"/>
                    <a:pt x="203" y="52"/>
                    <a:pt x="203" y="52"/>
                  </a:cubicBezTo>
                  <a:cubicBezTo>
                    <a:pt x="205" y="52"/>
                    <a:pt x="207" y="53"/>
                    <a:pt x="207" y="56"/>
                  </a:cubicBezTo>
                  <a:cubicBezTo>
                    <a:pt x="207" y="86"/>
                    <a:pt x="207" y="86"/>
                    <a:pt x="207" y="86"/>
                  </a:cubicBezTo>
                  <a:cubicBezTo>
                    <a:pt x="207" y="89"/>
                    <a:pt x="205" y="90"/>
                    <a:pt x="203" y="90"/>
                  </a:cubicBezTo>
                  <a:cubicBezTo>
                    <a:pt x="185" y="90"/>
                    <a:pt x="185" y="90"/>
                    <a:pt x="185" y="90"/>
                  </a:cubicBezTo>
                  <a:cubicBezTo>
                    <a:pt x="173" y="90"/>
                    <a:pt x="171" y="95"/>
                    <a:pt x="171" y="104"/>
                  </a:cubicBezTo>
                  <a:lnTo>
                    <a:pt x="171" y="124"/>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endParaRPr>
            </a:p>
          </p:txBody>
        </p:sp>
        <p:sp>
          <p:nvSpPr>
            <p:cNvPr id="41" name="Freeform 6">
              <a:extLst>
                <a:ext uri="{FF2B5EF4-FFF2-40B4-BE49-F238E27FC236}">
                  <a16:creationId xmlns:a16="http://schemas.microsoft.com/office/drawing/2014/main" id="{F0976217-FC5A-F7DA-06AC-0EC1CC856FA9}"/>
                </a:ext>
              </a:extLst>
            </p:cNvPr>
            <p:cNvSpPr>
              <a:spLocks noEditPoints="1"/>
            </p:cNvSpPr>
            <p:nvPr/>
          </p:nvSpPr>
          <p:spPr bwMode="auto">
            <a:xfrm>
              <a:off x="3015541" y="5454412"/>
              <a:ext cx="216087" cy="217256"/>
            </a:xfrm>
            <a:custGeom>
              <a:avLst/>
              <a:gdLst>
                <a:gd name="T0" fmla="*/ 153 w 305"/>
                <a:gd name="T1" fmla="*/ 0 h 304"/>
                <a:gd name="T2" fmla="*/ 0 w 305"/>
                <a:gd name="T3" fmla="*/ 152 h 304"/>
                <a:gd name="T4" fmla="*/ 153 w 305"/>
                <a:gd name="T5" fmla="*/ 304 h 304"/>
                <a:gd name="T6" fmla="*/ 305 w 305"/>
                <a:gd name="T7" fmla="*/ 152 h 304"/>
                <a:gd name="T8" fmla="*/ 153 w 305"/>
                <a:gd name="T9" fmla="*/ 0 h 304"/>
                <a:gd name="T10" fmla="*/ 111 w 305"/>
                <a:gd name="T11" fmla="*/ 231 h 304"/>
                <a:gd name="T12" fmla="*/ 75 w 305"/>
                <a:gd name="T13" fmla="*/ 231 h 304"/>
                <a:gd name="T14" fmla="*/ 75 w 305"/>
                <a:gd name="T15" fmla="*/ 124 h 304"/>
                <a:gd name="T16" fmla="*/ 111 w 305"/>
                <a:gd name="T17" fmla="*/ 124 h 304"/>
                <a:gd name="T18" fmla="*/ 111 w 305"/>
                <a:gd name="T19" fmla="*/ 231 h 304"/>
                <a:gd name="T20" fmla="*/ 93 w 305"/>
                <a:gd name="T21" fmla="*/ 110 h 304"/>
                <a:gd name="T22" fmla="*/ 93 w 305"/>
                <a:gd name="T23" fmla="*/ 110 h 304"/>
                <a:gd name="T24" fmla="*/ 73 w 305"/>
                <a:gd name="T25" fmla="*/ 91 h 304"/>
                <a:gd name="T26" fmla="*/ 93 w 305"/>
                <a:gd name="T27" fmla="*/ 73 h 304"/>
                <a:gd name="T28" fmla="*/ 113 w 305"/>
                <a:gd name="T29" fmla="*/ 91 h 304"/>
                <a:gd name="T30" fmla="*/ 93 w 305"/>
                <a:gd name="T31" fmla="*/ 110 h 304"/>
                <a:gd name="T32" fmla="*/ 239 w 305"/>
                <a:gd name="T33" fmla="*/ 231 h 304"/>
                <a:gd name="T34" fmla="*/ 203 w 305"/>
                <a:gd name="T35" fmla="*/ 231 h 304"/>
                <a:gd name="T36" fmla="*/ 203 w 305"/>
                <a:gd name="T37" fmla="*/ 174 h 304"/>
                <a:gd name="T38" fmla="*/ 185 w 305"/>
                <a:gd name="T39" fmla="*/ 150 h 304"/>
                <a:gd name="T40" fmla="*/ 167 w 305"/>
                <a:gd name="T41" fmla="*/ 163 h 304"/>
                <a:gd name="T42" fmla="*/ 166 w 305"/>
                <a:gd name="T43" fmla="*/ 172 h 304"/>
                <a:gd name="T44" fmla="*/ 166 w 305"/>
                <a:gd name="T45" fmla="*/ 231 h 304"/>
                <a:gd name="T46" fmla="*/ 130 w 305"/>
                <a:gd name="T47" fmla="*/ 231 h 304"/>
                <a:gd name="T48" fmla="*/ 130 w 305"/>
                <a:gd name="T49" fmla="*/ 124 h 304"/>
                <a:gd name="T50" fmla="*/ 166 w 305"/>
                <a:gd name="T51" fmla="*/ 124 h 304"/>
                <a:gd name="T52" fmla="*/ 166 w 305"/>
                <a:gd name="T53" fmla="*/ 140 h 304"/>
                <a:gd name="T54" fmla="*/ 198 w 305"/>
                <a:gd name="T55" fmla="*/ 122 h 304"/>
                <a:gd name="T56" fmla="*/ 239 w 305"/>
                <a:gd name="T57" fmla="*/ 170 h 304"/>
                <a:gd name="T58" fmla="*/ 239 w 305"/>
                <a:gd name="T59" fmla="*/ 231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5" h="304">
                  <a:moveTo>
                    <a:pt x="153" y="0"/>
                  </a:moveTo>
                  <a:cubicBezTo>
                    <a:pt x="69" y="0"/>
                    <a:pt x="0" y="68"/>
                    <a:pt x="0" y="152"/>
                  </a:cubicBezTo>
                  <a:cubicBezTo>
                    <a:pt x="0" y="236"/>
                    <a:pt x="69" y="304"/>
                    <a:pt x="153" y="304"/>
                  </a:cubicBezTo>
                  <a:cubicBezTo>
                    <a:pt x="237" y="304"/>
                    <a:pt x="305" y="236"/>
                    <a:pt x="305" y="152"/>
                  </a:cubicBezTo>
                  <a:cubicBezTo>
                    <a:pt x="305" y="68"/>
                    <a:pt x="237" y="0"/>
                    <a:pt x="153" y="0"/>
                  </a:cubicBezTo>
                  <a:close/>
                  <a:moveTo>
                    <a:pt x="111" y="231"/>
                  </a:moveTo>
                  <a:cubicBezTo>
                    <a:pt x="75" y="231"/>
                    <a:pt x="75" y="231"/>
                    <a:pt x="75" y="231"/>
                  </a:cubicBezTo>
                  <a:cubicBezTo>
                    <a:pt x="75" y="124"/>
                    <a:pt x="75" y="124"/>
                    <a:pt x="75" y="124"/>
                  </a:cubicBezTo>
                  <a:cubicBezTo>
                    <a:pt x="111" y="124"/>
                    <a:pt x="111" y="124"/>
                    <a:pt x="111" y="124"/>
                  </a:cubicBezTo>
                  <a:lnTo>
                    <a:pt x="111" y="231"/>
                  </a:lnTo>
                  <a:close/>
                  <a:moveTo>
                    <a:pt x="93" y="110"/>
                  </a:moveTo>
                  <a:cubicBezTo>
                    <a:pt x="93" y="110"/>
                    <a:pt x="93" y="110"/>
                    <a:pt x="93" y="110"/>
                  </a:cubicBezTo>
                  <a:cubicBezTo>
                    <a:pt x="81" y="110"/>
                    <a:pt x="73" y="101"/>
                    <a:pt x="73" y="91"/>
                  </a:cubicBezTo>
                  <a:cubicBezTo>
                    <a:pt x="73" y="81"/>
                    <a:pt x="81" y="73"/>
                    <a:pt x="93" y="73"/>
                  </a:cubicBezTo>
                  <a:cubicBezTo>
                    <a:pt x="105" y="73"/>
                    <a:pt x="113" y="81"/>
                    <a:pt x="113" y="91"/>
                  </a:cubicBezTo>
                  <a:cubicBezTo>
                    <a:pt x="113" y="101"/>
                    <a:pt x="105" y="110"/>
                    <a:pt x="93" y="110"/>
                  </a:cubicBezTo>
                  <a:close/>
                  <a:moveTo>
                    <a:pt x="239" y="231"/>
                  </a:moveTo>
                  <a:cubicBezTo>
                    <a:pt x="203" y="231"/>
                    <a:pt x="203" y="231"/>
                    <a:pt x="203" y="231"/>
                  </a:cubicBezTo>
                  <a:cubicBezTo>
                    <a:pt x="203" y="174"/>
                    <a:pt x="203" y="174"/>
                    <a:pt x="203" y="174"/>
                  </a:cubicBezTo>
                  <a:cubicBezTo>
                    <a:pt x="203" y="160"/>
                    <a:pt x="198" y="150"/>
                    <a:pt x="185" y="150"/>
                  </a:cubicBezTo>
                  <a:cubicBezTo>
                    <a:pt x="176" y="150"/>
                    <a:pt x="170" y="157"/>
                    <a:pt x="167" y="163"/>
                  </a:cubicBezTo>
                  <a:cubicBezTo>
                    <a:pt x="166" y="165"/>
                    <a:pt x="166" y="168"/>
                    <a:pt x="166" y="172"/>
                  </a:cubicBezTo>
                  <a:cubicBezTo>
                    <a:pt x="166" y="231"/>
                    <a:pt x="166" y="231"/>
                    <a:pt x="166" y="231"/>
                  </a:cubicBezTo>
                  <a:cubicBezTo>
                    <a:pt x="130" y="231"/>
                    <a:pt x="130" y="231"/>
                    <a:pt x="130" y="231"/>
                  </a:cubicBezTo>
                  <a:cubicBezTo>
                    <a:pt x="130" y="231"/>
                    <a:pt x="131" y="134"/>
                    <a:pt x="130" y="124"/>
                  </a:cubicBezTo>
                  <a:cubicBezTo>
                    <a:pt x="166" y="124"/>
                    <a:pt x="166" y="124"/>
                    <a:pt x="166" y="124"/>
                  </a:cubicBezTo>
                  <a:cubicBezTo>
                    <a:pt x="166" y="140"/>
                    <a:pt x="166" y="140"/>
                    <a:pt x="166" y="140"/>
                  </a:cubicBezTo>
                  <a:cubicBezTo>
                    <a:pt x="171" y="132"/>
                    <a:pt x="179" y="122"/>
                    <a:pt x="198" y="122"/>
                  </a:cubicBezTo>
                  <a:cubicBezTo>
                    <a:pt x="222" y="122"/>
                    <a:pt x="239" y="137"/>
                    <a:pt x="239" y="170"/>
                  </a:cubicBezTo>
                  <a:lnTo>
                    <a:pt x="239" y="231"/>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endParaRPr>
            </a:p>
          </p:txBody>
        </p:sp>
        <p:sp>
          <p:nvSpPr>
            <p:cNvPr id="42" name="Freeform 7">
              <a:extLst>
                <a:ext uri="{FF2B5EF4-FFF2-40B4-BE49-F238E27FC236}">
                  <a16:creationId xmlns:a16="http://schemas.microsoft.com/office/drawing/2014/main" id="{659ECED5-5113-7D7A-073F-AD0B3301B354}"/>
                </a:ext>
              </a:extLst>
            </p:cNvPr>
            <p:cNvSpPr>
              <a:spLocks noEditPoints="1"/>
            </p:cNvSpPr>
            <p:nvPr/>
          </p:nvSpPr>
          <p:spPr bwMode="auto">
            <a:xfrm>
              <a:off x="2496450" y="5459084"/>
              <a:ext cx="216087" cy="217256"/>
            </a:xfrm>
            <a:custGeom>
              <a:avLst/>
              <a:gdLst>
                <a:gd name="T0" fmla="*/ 152 w 305"/>
                <a:gd name="T1" fmla="*/ 0 h 304"/>
                <a:gd name="T2" fmla="*/ 0 w 305"/>
                <a:gd name="T3" fmla="*/ 152 h 304"/>
                <a:gd name="T4" fmla="*/ 152 w 305"/>
                <a:gd name="T5" fmla="*/ 304 h 304"/>
                <a:gd name="T6" fmla="*/ 305 w 305"/>
                <a:gd name="T7" fmla="*/ 152 h 304"/>
                <a:gd name="T8" fmla="*/ 152 w 305"/>
                <a:gd name="T9" fmla="*/ 0 h 304"/>
                <a:gd name="T10" fmla="*/ 221 w 305"/>
                <a:gd name="T11" fmla="*/ 117 h 304"/>
                <a:gd name="T12" fmla="*/ 221 w 305"/>
                <a:gd name="T13" fmla="*/ 122 h 304"/>
                <a:gd name="T14" fmla="*/ 120 w 305"/>
                <a:gd name="T15" fmla="*/ 221 h 304"/>
                <a:gd name="T16" fmla="*/ 66 w 305"/>
                <a:gd name="T17" fmla="*/ 206 h 304"/>
                <a:gd name="T18" fmla="*/ 75 w 305"/>
                <a:gd name="T19" fmla="*/ 206 h 304"/>
                <a:gd name="T20" fmla="*/ 119 w 305"/>
                <a:gd name="T21" fmla="*/ 191 h 304"/>
                <a:gd name="T22" fmla="*/ 85 w 305"/>
                <a:gd name="T23" fmla="*/ 167 h 304"/>
                <a:gd name="T24" fmla="*/ 92 w 305"/>
                <a:gd name="T25" fmla="*/ 167 h 304"/>
                <a:gd name="T26" fmla="*/ 101 w 305"/>
                <a:gd name="T27" fmla="*/ 166 h 304"/>
                <a:gd name="T28" fmla="*/ 73 w 305"/>
                <a:gd name="T29" fmla="*/ 132 h 304"/>
                <a:gd name="T30" fmla="*/ 73 w 305"/>
                <a:gd name="T31" fmla="*/ 131 h 304"/>
                <a:gd name="T32" fmla="*/ 89 w 305"/>
                <a:gd name="T33" fmla="*/ 136 h 304"/>
                <a:gd name="T34" fmla="*/ 73 w 305"/>
                <a:gd name="T35" fmla="*/ 107 h 304"/>
                <a:gd name="T36" fmla="*/ 78 w 305"/>
                <a:gd name="T37" fmla="*/ 89 h 304"/>
                <a:gd name="T38" fmla="*/ 151 w 305"/>
                <a:gd name="T39" fmla="*/ 126 h 304"/>
                <a:gd name="T40" fmla="*/ 150 w 305"/>
                <a:gd name="T41" fmla="*/ 118 h 304"/>
                <a:gd name="T42" fmla="*/ 186 w 305"/>
                <a:gd name="T43" fmla="*/ 83 h 304"/>
                <a:gd name="T44" fmla="*/ 212 w 305"/>
                <a:gd name="T45" fmla="*/ 94 h 304"/>
                <a:gd name="T46" fmla="*/ 234 w 305"/>
                <a:gd name="T47" fmla="*/ 85 h 304"/>
                <a:gd name="T48" fmla="*/ 219 w 305"/>
                <a:gd name="T49" fmla="*/ 105 h 304"/>
                <a:gd name="T50" fmla="*/ 239 w 305"/>
                <a:gd name="T51" fmla="*/ 99 h 304"/>
                <a:gd name="T52" fmla="*/ 221 w 305"/>
                <a:gd name="T53" fmla="*/ 117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05" h="304">
                  <a:moveTo>
                    <a:pt x="152" y="0"/>
                  </a:moveTo>
                  <a:cubicBezTo>
                    <a:pt x="68" y="0"/>
                    <a:pt x="0" y="68"/>
                    <a:pt x="0" y="152"/>
                  </a:cubicBezTo>
                  <a:cubicBezTo>
                    <a:pt x="0" y="236"/>
                    <a:pt x="68" y="304"/>
                    <a:pt x="152" y="304"/>
                  </a:cubicBezTo>
                  <a:cubicBezTo>
                    <a:pt x="237" y="304"/>
                    <a:pt x="305" y="236"/>
                    <a:pt x="305" y="152"/>
                  </a:cubicBezTo>
                  <a:cubicBezTo>
                    <a:pt x="305" y="68"/>
                    <a:pt x="237" y="0"/>
                    <a:pt x="152" y="0"/>
                  </a:cubicBezTo>
                  <a:close/>
                  <a:moveTo>
                    <a:pt x="221" y="117"/>
                  </a:moveTo>
                  <a:cubicBezTo>
                    <a:pt x="221" y="122"/>
                    <a:pt x="221" y="122"/>
                    <a:pt x="221" y="122"/>
                  </a:cubicBezTo>
                  <a:cubicBezTo>
                    <a:pt x="221" y="168"/>
                    <a:pt x="186" y="221"/>
                    <a:pt x="120" y="221"/>
                  </a:cubicBezTo>
                  <a:cubicBezTo>
                    <a:pt x="100" y="221"/>
                    <a:pt x="82" y="216"/>
                    <a:pt x="66" y="206"/>
                  </a:cubicBezTo>
                  <a:cubicBezTo>
                    <a:pt x="69" y="206"/>
                    <a:pt x="72" y="206"/>
                    <a:pt x="75" y="206"/>
                  </a:cubicBezTo>
                  <a:cubicBezTo>
                    <a:pt x="91" y="206"/>
                    <a:pt x="106" y="200"/>
                    <a:pt x="119" y="191"/>
                  </a:cubicBezTo>
                  <a:cubicBezTo>
                    <a:pt x="103" y="191"/>
                    <a:pt x="90" y="181"/>
                    <a:pt x="85" y="167"/>
                  </a:cubicBezTo>
                  <a:cubicBezTo>
                    <a:pt x="88" y="167"/>
                    <a:pt x="90" y="167"/>
                    <a:pt x="92" y="167"/>
                  </a:cubicBezTo>
                  <a:cubicBezTo>
                    <a:pt x="95" y="167"/>
                    <a:pt x="99" y="167"/>
                    <a:pt x="101" y="166"/>
                  </a:cubicBezTo>
                  <a:cubicBezTo>
                    <a:pt x="85" y="163"/>
                    <a:pt x="73" y="149"/>
                    <a:pt x="73" y="132"/>
                  </a:cubicBezTo>
                  <a:cubicBezTo>
                    <a:pt x="73" y="131"/>
                    <a:pt x="73" y="131"/>
                    <a:pt x="73" y="131"/>
                  </a:cubicBezTo>
                  <a:cubicBezTo>
                    <a:pt x="78" y="134"/>
                    <a:pt x="83" y="136"/>
                    <a:pt x="89" y="136"/>
                  </a:cubicBezTo>
                  <a:cubicBezTo>
                    <a:pt x="80" y="130"/>
                    <a:pt x="73" y="119"/>
                    <a:pt x="73" y="107"/>
                  </a:cubicBezTo>
                  <a:cubicBezTo>
                    <a:pt x="73" y="100"/>
                    <a:pt x="75" y="94"/>
                    <a:pt x="78" y="89"/>
                  </a:cubicBezTo>
                  <a:cubicBezTo>
                    <a:pt x="96" y="110"/>
                    <a:pt x="122" y="124"/>
                    <a:pt x="151" y="126"/>
                  </a:cubicBezTo>
                  <a:cubicBezTo>
                    <a:pt x="151" y="123"/>
                    <a:pt x="150" y="120"/>
                    <a:pt x="150" y="118"/>
                  </a:cubicBezTo>
                  <a:cubicBezTo>
                    <a:pt x="150" y="98"/>
                    <a:pt x="166" y="83"/>
                    <a:pt x="186" y="83"/>
                  </a:cubicBezTo>
                  <a:cubicBezTo>
                    <a:pt x="196" y="83"/>
                    <a:pt x="205" y="87"/>
                    <a:pt x="212" y="94"/>
                  </a:cubicBezTo>
                  <a:cubicBezTo>
                    <a:pt x="220" y="92"/>
                    <a:pt x="227" y="89"/>
                    <a:pt x="234" y="85"/>
                  </a:cubicBezTo>
                  <a:cubicBezTo>
                    <a:pt x="231" y="93"/>
                    <a:pt x="226" y="100"/>
                    <a:pt x="219" y="105"/>
                  </a:cubicBezTo>
                  <a:cubicBezTo>
                    <a:pt x="226" y="104"/>
                    <a:pt x="233" y="102"/>
                    <a:pt x="239" y="99"/>
                  </a:cubicBezTo>
                  <a:cubicBezTo>
                    <a:pt x="234" y="106"/>
                    <a:pt x="228" y="112"/>
                    <a:pt x="221" y="117"/>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endParaRPr>
            </a:p>
          </p:txBody>
        </p:sp>
        <p:sp>
          <p:nvSpPr>
            <p:cNvPr id="43" name="Freeform 8">
              <a:extLst>
                <a:ext uri="{FF2B5EF4-FFF2-40B4-BE49-F238E27FC236}">
                  <a16:creationId xmlns:a16="http://schemas.microsoft.com/office/drawing/2014/main" id="{58FD301A-C90A-C2DC-0A1F-2EB510C42939}"/>
                </a:ext>
              </a:extLst>
            </p:cNvPr>
            <p:cNvSpPr>
              <a:spLocks noEditPoints="1"/>
            </p:cNvSpPr>
            <p:nvPr/>
          </p:nvSpPr>
          <p:spPr bwMode="auto">
            <a:xfrm>
              <a:off x="2755995" y="5459084"/>
              <a:ext cx="216087" cy="217256"/>
            </a:xfrm>
            <a:custGeom>
              <a:avLst/>
              <a:gdLst>
                <a:gd name="T0" fmla="*/ 152 w 305"/>
                <a:gd name="T1" fmla="*/ 124 h 304"/>
                <a:gd name="T2" fmla="*/ 125 w 305"/>
                <a:gd name="T3" fmla="*/ 151 h 304"/>
                <a:gd name="T4" fmla="*/ 152 w 305"/>
                <a:gd name="T5" fmla="*/ 178 h 304"/>
                <a:gd name="T6" fmla="*/ 180 w 305"/>
                <a:gd name="T7" fmla="*/ 151 h 304"/>
                <a:gd name="T8" fmla="*/ 152 w 305"/>
                <a:gd name="T9" fmla="*/ 124 h 304"/>
                <a:gd name="T10" fmla="*/ 187 w 305"/>
                <a:gd name="T11" fmla="*/ 82 h 304"/>
                <a:gd name="T12" fmla="*/ 118 w 305"/>
                <a:gd name="T13" fmla="*/ 82 h 304"/>
                <a:gd name="T14" fmla="*/ 83 w 305"/>
                <a:gd name="T15" fmla="*/ 116 h 304"/>
                <a:gd name="T16" fmla="*/ 83 w 305"/>
                <a:gd name="T17" fmla="*/ 186 h 304"/>
                <a:gd name="T18" fmla="*/ 118 w 305"/>
                <a:gd name="T19" fmla="*/ 220 h 304"/>
                <a:gd name="T20" fmla="*/ 187 w 305"/>
                <a:gd name="T21" fmla="*/ 220 h 304"/>
                <a:gd name="T22" fmla="*/ 222 w 305"/>
                <a:gd name="T23" fmla="*/ 186 h 304"/>
                <a:gd name="T24" fmla="*/ 222 w 305"/>
                <a:gd name="T25" fmla="*/ 116 h 304"/>
                <a:gd name="T26" fmla="*/ 187 w 305"/>
                <a:gd name="T27" fmla="*/ 82 h 304"/>
                <a:gd name="T28" fmla="*/ 152 w 305"/>
                <a:gd name="T29" fmla="*/ 196 h 304"/>
                <a:gd name="T30" fmla="*/ 108 w 305"/>
                <a:gd name="T31" fmla="*/ 151 h 304"/>
                <a:gd name="T32" fmla="*/ 152 w 305"/>
                <a:gd name="T33" fmla="*/ 106 h 304"/>
                <a:gd name="T34" fmla="*/ 197 w 305"/>
                <a:gd name="T35" fmla="*/ 151 h 304"/>
                <a:gd name="T36" fmla="*/ 152 w 305"/>
                <a:gd name="T37" fmla="*/ 196 h 304"/>
                <a:gd name="T38" fmla="*/ 197 w 305"/>
                <a:gd name="T39" fmla="*/ 117 h 304"/>
                <a:gd name="T40" fmla="*/ 187 w 305"/>
                <a:gd name="T41" fmla="*/ 107 h 304"/>
                <a:gd name="T42" fmla="*/ 197 w 305"/>
                <a:gd name="T43" fmla="*/ 96 h 304"/>
                <a:gd name="T44" fmla="*/ 208 w 305"/>
                <a:gd name="T45" fmla="*/ 107 h 304"/>
                <a:gd name="T46" fmla="*/ 197 w 305"/>
                <a:gd name="T47" fmla="*/ 117 h 304"/>
                <a:gd name="T48" fmla="*/ 152 w 305"/>
                <a:gd name="T49" fmla="*/ 0 h 304"/>
                <a:gd name="T50" fmla="*/ 0 w 305"/>
                <a:gd name="T51" fmla="*/ 152 h 304"/>
                <a:gd name="T52" fmla="*/ 152 w 305"/>
                <a:gd name="T53" fmla="*/ 304 h 304"/>
                <a:gd name="T54" fmla="*/ 305 w 305"/>
                <a:gd name="T55" fmla="*/ 152 h 304"/>
                <a:gd name="T56" fmla="*/ 152 w 305"/>
                <a:gd name="T57" fmla="*/ 0 h 304"/>
                <a:gd name="T58" fmla="*/ 239 w 305"/>
                <a:gd name="T59" fmla="*/ 186 h 304"/>
                <a:gd name="T60" fmla="*/ 187 w 305"/>
                <a:gd name="T61" fmla="*/ 237 h 304"/>
                <a:gd name="T62" fmla="*/ 118 w 305"/>
                <a:gd name="T63" fmla="*/ 237 h 304"/>
                <a:gd name="T64" fmla="*/ 66 w 305"/>
                <a:gd name="T65" fmla="*/ 186 h 304"/>
                <a:gd name="T66" fmla="*/ 66 w 305"/>
                <a:gd name="T67" fmla="*/ 116 h 304"/>
                <a:gd name="T68" fmla="*/ 118 w 305"/>
                <a:gd name="T69" fmla="*/ 65 h 304"/>
                <a:gd name="T70" fmla="*/ 187 w 305"/>
                <a:gd name="T71" fmla="*/ 65 h 304"/>
                <a:gd name="T72" fmla="*/ 239 w 305"/>
                <a:gd name="T73" fmla="*/ 116 h 304"/>
                <a:gd name="T74" fmla="*/ 239 w 305"/>
                <a:gd name="T75" fmla="*/ 186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5" h="304">
                  <a:moveTo>
                    <a:pt x="152" y="124"/>
                  </a:moveTo>
                  <a:cubicBezTo>
                    <a:pt x="137" y="124"/>
                    <a:pt x="125" y="136"/>
                    <a:pt x="125" y="151"/>
                  </a:cubicBezTo>
                  <a:cubicBezTo>
                    <a:pt x="125" y="166"/>
                    <a:pt x="137" y="178"/>
                    <a:pt x="152" y="178"/>
                  </a:cubicBezTo>
                  <a:cubicBezTo>
                    <a:pt x="168" y="178"/>
                    <a:pt x="180" y="166"/>
                    <a:pt x="180" y="151"/>
                  </a:cubicBezTo>
                  <a:cubicBezTo>
                    <a:pt x="180" y="136"/>
                    <a:pt x="168" y="124"/>
                    <a:pt x="152" y="124"/>
                  </a:cubicBezTo>
                  <a:close/>
                  <a:moveTo>
                    <a:pt x="187" y="82"/>
                  </a:moveTo>
                  <a:cubicBezTo>
                    <a:pt x="118" y="82"/>
                    <a:pt x="118" y="82"/>
                    <a:pt x="118" y="82"/>
                  </a:cubicBezTo>
                  <a:cubicBezTo>
                    <a:pt x="99" y="82"/>
                    <a:pt x="83" y="97"/>
                    <a:pt x="83" y="116"/>
                  </a:cubicBezTo>
                  <a:cubicBezTo>
                    <a:pt x="83" y="186"/>
                    <a:pt x="83" y="186"/>
                    <a:pt x="83" y="186"/>
                  </a:cubicBezTo>
                  <a:cubicBezTo>
                    <a:pt x="83" y="205"/>
                    <a:pt x="99" y="220"/>
                    <a:pt x="118" y="220"/>
                  </a:cubicBezTo>
                  <a:cubicBezTo>
                    <a:pt x="187" y="220"/>
                    <a:pt x="187" y="220"/>
                    <a:pt x="187" y="220"/>
                  </a:cubicBezTo>
                  <a:cubicBezTo>
                    <a:pt x="206" y="220"/>
                    <a:pt x="222" y="205"/>
                    <a:pt x="222" y="186"/>
                  </a:cubicBezTo>
                  <a:cubicBezTo>
                    <a:pt x="222" y="116"/>
                    <a:pt x="222" y="116"/>
                    <a:pt x="222" y="116"/>
                  </a:cubicBezTo>
                  <a:cubicBezTo>
                    <a:pt x="222" y="97"/>
                    <a:pt x="206" y="82"/>
                    <a:pt x="187" y="82"/>
                  </a:cubicBezTo>
                  <a:close/>
                  <a:moveTo>
                    <a:pt x="152" y="196"/>
                  </a:moveTo>
                  <a:cubicBezTo>
                    <a:pt x="128" y="196"/>
                    <a:pt x="108" y="176"/>
                    <a:pt x="108" y="151"/>
                  </a:cubicBezTo>
                  <a:cubicBezTo>
                    <a:pt x="108" y="126"/>
                    <a:pt x="128" y="106"/>
                    <a:pt x="152" y="106"/>
                  </a:cubicBezTo>
                  <a:cubicBezTo>
                    <a:pt x="177" y="106"/>
                    <a:pt x="197" y="126"/>
                    <a:pt x="197" y="151"/>
                  </a:cubicBezTo>
                  <a:cubicBezTo>
                    <a:pt x="197" y="176"/>
                    <a:pt x="177" y="196"/>
                    <a:pt x="152" y="196"/>
                  </a:cubicBezTo>
                  <a:close/>
                  <a:moveTo>
                    <a:pt x="197" y="117"/>
                  </a:moveTo>
                  <a:cubicBezTo>
                    <a:pt x="191" y="117"/>
                    <a:pt x="187" y="113"/>
                    <a:pt x="187" y="107"/>
                  </a:cubicBezTo>
                  <a:cubicBezTo>
                    <a:pt x="187" y="101"/>
                    <a:pt x="191" y="96"/>
                    <a:pt x="197" y="96"/>
                  </a:cubicBezTo>
                  <a:cubicBezTo>
                    <a:pt x="203" y="96"/>
                    <a:pt x="208" y="101"/>
                    <a:pt x="208" y="107"/>
                  </a:cubicBezTo>
                  <a:cubicBezTo>
                    <a:pt x="208" y="113"/>
                    <a:pt x="203" y="117"/>
                    <a:pt x="197" y="117"/>
                  </a:cubicBezTo>
                  <a:close/>
                  <a:moveTo>
                    <a:pt x="152" y="0"/>
                  </a:moveTo>
                  <a:cubicBezTo>
                    <a:pt x="68" y="0"/>
                    <a:pt x="0" y="68"/>
                    <a:pt x="0" y="152"/>
                  </a:cubicBezTo>
                  <a:cubicBezTo>
                    <a:pt x="0" y="236"/>
                    <a:pt x="68" y="304"/>
                    <a:pt x="152" y="304"/>
                  </a:cubicBezTo>
                  <a:cubicBezTo>
                    <a:pt x="237" y="304"/>
                    <a:pt x="305" y="236"/>
                    <a:pt x="305" y="152"/>
                  </a:cubicBezTo>
                  <a:cubicBezTo>
                    <a:pt x="305" y="68"/>
                    <a:pt x="237" y="0"/>
                    <a:pt x="152" y="0"/>
                  </a:cubicBezTo>
                  <a:close/>
                  <a:moveTo>
                    <a:pt x="239" y="186"/>
                  </a:moveTo>
                  <a:cubicBezTo>
                    <a:pt x="239" y="214"/>
                    <a:pt x="216" y="237"/>
                    <a:pt x="187" y="237"/>
                  </a:cubicBezTo>
                  <a:cubicBezTo>
                    <a:pt x="118" y="237"/>
                    <a:pt x="118" y="237"/>
                    <a:pt x="118" y="237"/>
                  </a:cubicBezTo>
                  <a:cubicBezTo>
                    <a:pt x="89" y="237"/>
                    <a:pt x="66" y="214"/>
                    <a:pt x="66" y="186"/>
                  </a:cubicBezTo>
                  <a:cubicBezTo>
                    <a:pt x="66" y="116"/>
                    <a:pt x="66" y="116"/>
                    <a:pt x="66" y="116"/>
                  </a:cubicBezTo>
                  <a:cubicBezTo>
                    <a:pt x="66" y="88"/>
                    <a:pt x="89" y="65"/>
                    <a:pt x="118" y="65"/>
                  </a:cubicBezTo>
                  <a:cubicBezTo>
                    <a:pt x="187" y="65"/>
                    <a:pt x="187" y="65"/>
                    <a:pt x="187" y="65"/>
                  </a:cubicBezTo>
                  <a:cubicBezTo>
                    <a:pt x="216" y="65"/>
                    <a:pt x="239" y="88"/>
                    <a:pt x="239" y="116"/>
                  </a:cubicBezTo>
                  <a:lnTo>
                    <a:pt x="239" y="186"/>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endParaRPr>
            </a:p>
          </p:txBody>
        </p:sp>
      </p:grpSp>
      <p:sp>
        <p:nvSpPr>
          <p:cNvPr id="44" name="TextBox 43">
            <a:extLst>
              <a:ext uri="{FF2B5EF4-FFF2-40B4-BE49-F238E27FC236}">
                <a16:creationId xmlns:a16="http://schemas.microsoft.com/office/drawing/2014/main" id="{E5A7B41B-9912-F74B-DE0B-4801D6A7277C}"/>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45" name="Straight Connector 44">
            <a:extLst>
              <a:ext uri="{FF2B5EF4-FFF2-40B4-BE49-F238E27FC236}">
                <a16:creationId xmlns:a16="http://schemas.microsoft.com/office/drawing/2014/main" id="{D3A0C30E-ECF5-687E-3FA1-2BB330FAE4EB}"/>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8CA2CFB3-BA60-DE61-AB3D-20EC40040FC5}"/>
              </a:ext>
            </a:extLst>
          </p:cNvPr>
          <p:cNvSpPr txBox="1"/>
          <p:nvPr/>
        </p:nvSpPr>
        <p:spPr>
          <a:xfrm>
            <a:off x="1465942" y="1350785"/>
            <a:ext cx="2569029"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Team</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Leader</a:t>
            </a:r>
          </a:p>
        </p:txBody>
      </p:sp>
      <p:sp>
        <p:nvSpPr>
          <p:cNvPr id="3" name="Picture Placeholder 2">
            <a:extLst>
              <a:ext uri="{FF2B5EF4-FFF2-40B4-BE49-F238E27FC236}">
                <a16:creationId xmlns:a16="http://schemas.microsoft.com/office/drawing/2014/main" id="{1035FBE4-9E63-2E7E-EBFF-EEF47F2045D7}"/>
              </a:ext>
            </a:extLst>
          </p:cNvPr>
          <p:cNvSpPr>
            <a:spLocks noGrp="1"/>
          </p:cNvSpPr>
          <p:nvPr>
            <p:ph type="pic" sz="quarter" idx="10"/>
          </p:nvPr>
        </p:nvSpPr>
        <p:spPr/>
      </p:sp>
    </p:spTree>
    <p:extLst>
      <p:ext uri="{BB962C8B-B14F-4D97-AF65-F5344CB8AC3E}">
        <p14:creationId xmlns:p14="http://schemas.microsoft.com/office/powerpoint/2010/main" val="214670394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07081F8E-E3F4-7BF7-BC16-16083A0B467C}"/>
              </a:ext>
            </a:extLst>
          </p:cNvPr>
          <p:cNvSpPr/>
          <p:nvPr/>
        </p:nvSpPr>
        <p:spPr>
          <a:xfrm>
            <a:off x="6096000" y="0"/>
            <a:ext cx="6096000" cy="6857997"/>
          </a:xfrm>
          <a:prstGeom prst="rect">
            <a:avLst/>
          </a:prstGeom>
          <a:solidFill>
            <a:schemeClr val="tx1">
              <a:lumMod val="85000"/>
              <a:lumOff val="15000"/>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17D2DBF5-39ED-45A2-2F83-38F227467BDB}"/>
              </a:ext>
            </a:extLst>
          </p:cNvPr>
          <p:cNvSpPr txBox="1"/>
          <p:nvPr/>
        </p:nvSpPr>
        <p:spPr>
          <a:xfrm>
            <a:off x="1572993" y="2255891"/>
            <a:ext cx="1055908"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4" name="Straight Connector 3">
            <a:extLst>
              <a:ext uri="{FF2B5EF4-FFF2-40B4-BE49-F238E27FC236}">
                <a16:creationId xmlns:a16="http://schemas.microsoft.com/office/drawing/2014/main" id="{F6A7DFCA-B937-BC8F-7B5E-A22F61EF245F}"/>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0CFC6A28-7AD4-3E82-3FC3-6101BCF4282E}"/>
              </a:ext>
            </a:extLst>
          </p:cNvPr>
          <p:cNvSpPr txBox="1"/>
          <p:nvPr/>
        </p:nvSpPr>
        <p:spPr>
          <a:xfrm>
            <a:off x="1465942" y="2684817"/>
            <a:ext cx="3791858"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Team</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Leader</a:t>
            </a:r>
          </a:p>
        </p:txBody>
      </p:sp>
      <p:sp>
        <p:nvSpPr>
          <p:cNvPr id="6" name="Rectangle 5">
            <a:extLst>
              <a:ext uri="{FF2B5EF4-FFF2-40B4-BE49-F238E27FC236}">
                <a16:creationId xmlns:a16="http://schemas.microsoft.com/office/drawing/2014/main" id="{4BEFBABD-A4D9-082A-A967-885C43F976CF}"/>
              </a:ext>
            </a:extLst>
          </p:cNvPr>
          <p:cNvSpPr/>
          <p:nvPr/>
        </p:nvSpPr>
        <p:spPr>
          <a:xfrm>
            <a:off x="1465943" y="3836899"/>
            <a:ext cx="3512457"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my entire soul, like these sweet mornings of spring which I enjoy with my whole heart. I am wonderful serenity has taken of spring which I enjoy with.</a:t>
            </a:r>
          </a:p>
        </p:txBody>
      </p:sp>
      <p:sp>
        <p:nvSpPr>
          <p:cNvPr id="7" name="TextBox 6">
            <a:extLst>
              <a:ext uri="{FF2B5EF4-FFF2-40B4-BE49-F238E27FC236}">
                <a16:creationId xmlns:a16="http://schemas.microsoft.com/office/drawing/2014/main" id="{B3240A1F-AEB0-C436-6F69-6A90F8CCD9E6}"/>
              </a:ext>
            </a:extLst>
          </p:cNvPr>
          <p:cNvSpPr txBox="1"/>
          <p:nvPr/>
        </p:nvSpPr>
        <p:spPr>
          <a:xfrm>
            <a:off x="7193757" y="3677506"/>
            <a:ext cx="3776768" cy="338554"/>
          </a:xfrm>
          <a:prstGeom prst="rect">
            <a:avLst/>
          </a:prstGeom>
          <a:noFill/>
        </p:spPr>
        <p:txBody>
          <a:bodyPr wrap="square" rtlCol="0">
            <a:spAutoFit/>
          </a:bodyPr>
          <a:lstStyle/>
          <a:p>
            <a:r>
              <a:rPr lang="en-US" sz="1600" dirty="0">
                <a:solidFill>
                  <a:schemeClr val="bg1"/>
                </a:solidFill>
                <a:latin typeface="DM Sans" pitchFamily="2" charset="0"/>
                <a:ea typeface="Jost" pitchFamily="2" charset="0"/>
                <a:cs typeface="Poppins" panose="00000500000000000000" pitchFamily="2" charset="0"/>
              </a:rPr>
              <a:t>Graphic Designer</a:t>
            </a:r>
          </a:p>
        </p:txBody>
      </p:sp>
      <p:grpSp>
        <p:nvGrpSpPr>
          <p:cNvPr id="13" name="Group 12">
            <a:extLst>
              <a:ext uri="{FF2B5EF4-FFF2-40B4-BE49-F238E27FC236}">
                <a16:creationId xmlns:a16="http://schemas.microsoft.com/office/drawing/2014/main" id="{8EBD617F-F066-6E60-459F-70DF1A19672C}"/>
              </a:ext>
            </a:extLst>
          </p:cNvPr>
          <p:cNvGrpSpPr/>
          <p:nvPr/>
        </p:nvGrpSpPr>
        <p:grpSpPr>
          <a:xfrm>
            <a:off x="7295935" y="4244372"/>
            <a:ext cx="966273" cy="205619"/>
            <a:chOff x="1604136" y="4884077"/>
            <a:chExt cx="1169190" cy="248799"/>
          </a:xfrm>
          <a:solidFill>
            <a:schemeClr val="bg1"/>
          </a:solidFill>
        </p:grpSpPr>
        <p:sp>
          <p:nvSpPr>
            <p:cNvPr id="14" name="Freeform 5">
              <a:extLst>
                <a:ext uri="{FF2B5EF4-FFF2-40B4-BE49-F238E27FC236}">
                  <a16:creationId xmlns:a16="http://schemas.microsoft.com/office/drawing/2014/main" id="{80D81825-49C3-4750-7C56-853AC9DF44D1}"/>
                </a:ext>
              </a:extLst>
            </p:cNvPr>
            <p:cNvSpPr>
              <a:spLocks noEditPoints="1"/>
            </p:cNvSpPr>
            <p:nvPr/>
          </p:nvSpPr>
          <p:spPr bwMode="auto">
            <a:xfrm>
              <a:off x="1604136" y="4888848"/>
              <a:ext cx="244030" cy="244028"/>
            </a:xfrm>
            <a:custGeom>
              <a:avLst/>
              <a:gdLst>
                <a:gd name="T0" fmla="*/ 152 w 305"/>
                <a:gd name="T1" fmla="*/ 0 h 304"/>
                <a:gd name="T2" fmla="*/ 0 w 305"/>
                <a:gd name="T3" fmla="*/ 152 h 304"/>
                <a:gd name="T4" fmla="*/ 152 w 305"/>
                <a:gd name="T5" fmla="*/ 304 h 304"/>
                <a:gd name="T6" fmla="*/ 305 w 305"/>
                <a:gd name="T7" fmla="*/ 152 h 304"/>
                <a:gd name="T8" fmla="*/ 152 w 305"/>
                <a:gd name="T9" fmla="*/ 0 h 304"/>
                <a:gd name="T10" fmla="*/ 171 w 305"/>
                <a:gd name="T11" fmla="*/ 124 h 304"/>
                <a:gd name="T12" fmla="*/ 201 w 305"/>
                <a:gd name="T13" fmla="*/ 124 h 304"/>
                <a:gd name="T14" fmla="*/ 204 w 305"/>
                <a:gd name="T15" fmla="*/ 125 h 304"/>
                <a:gd name="T16" fmla="*/ 206 w 305"/>
                <a:gd name="T17" fmla="*/ 128 h 304"/>
                <a:gd name="T18" fmla="*/ 206 w 305"/>
                <a:gd name="T19" fmla="*/ 161 h 304"/>
                <a:gd name="T20" fmla="*/ 202 w 305"/>
                <a:gd name="T21" fmla="*/ 165 h 304"/>
                <a:gd name="T22" fmla="*/ 171 w 305"/>
                <a:gd name="T23" fmla="*/ 165 h 304"/>
                <a:gd name="T24" fmla="*/ 171 w 305"/>
                <a:gd name="T25" fmla="*/ 248 h 304"/>
                <a:gd name="T26" fmla="*/ 167 w 305"/>
                <a:gd name="T27" fmla="*/ 252 h 304"/>
                <a:gd name="T28" fmla="*/ 133 w 305"/>
                <a:gd name="T29" fmla="*/ 252 h 304"/>
                <a:gd name="T30" fmla="*/ 129 w 305"/>
                <a:gd name="T31" fmla="*/ 248 h 304"/>
                <a:gd name="T32" fmla="*/ 129 w 305"/>
                <a:gd name="T33" fmla="*/ 165 h 304"/>
                <a:gd name="T34" fmla="*/ 102 w 305"/>
                <a:gd name="T35" fmla="*/ 165 h 304"/>
                <a:gd name="T36" fmla="*/ 98 w 305"/>
                <a:gd name="T37" fmla="*/ 161 h 304"/>
                <a:gd name="T38" fmla="*/ 98 w 305"/>
                <a:gd name="T39" fmla="*/ 128 h 304"/>
                <a:gd name="T40" fmla="*/ 102 w 305"/>
                <a:gd name="T41" fmla="*/ 124 h 304"/>
                <a:gd name="T42" fmla="*/ 129 w 305"/>
                <a:gd name="T43" fmla="*/ 124 h 304"/>
                <a:gd name="T44" fmla="*/ 128 w 305"/>
                <a:gd name="T45" fmla="*/ 101 h 304"/>
                <a:gd name="T46" fmla="*/ 176 w 305"/>
                <a:gd name="T47" fmla="*/ 52 h 304"/>
                <a:gd name="T48" fmla="*/ 203 w 305"/>
                <a:gd name="T49" fmla="*/ 52 h 304"/>
                <a:gd name="T50" fmla="*/ 207 w 305"/>
                <a:gd name="T51" fmla="*/ 56 h 304"/>
                <a:gd name="T52" fmla="*/ 207 w 305"/>
                <a:gd name="T53" fmla="*/ 86 h 304"/>
                <a:gd name="T54" fmla="*/ 203 w 305"/>
                <a:gd name="T55" fmla="*/ 90 h 304"/>
                <a:gd name="T56" fmla="*/ 185 w 305"/>
                <a:gd name="T57" fmla="*/ 90 h 304"/>
                <a:gd name="T58" fmla="*/ 171 w 305"/>
                <a:gd name="T59" fmla="*/ 104 h 304"/>
                <a:gd name="T60" fmla="*/ 171 w 305"/>
                <a:gd name="T61" fmla="*/ 124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5" h="304">
                  <a:moveTo>
                    <a:pt x="152" y="0"/>
                  </a:moveTo>
                  <a:cubicBezTo>
                    <a:pt x="68" y="0"/>
                    <a:pt x="0" y="68"/>
                    <a:pt x="0" y="152"/>
                  </a:cubicBezTo>
                  <a:cubicBezTo>
                    <a:pt x="0" y="236"/>
                    <a:pt x="68" y="304"/>
                    <a:pt x="152" y="304"/>
                  </a:cubicBezTo>
                  <a:cubicBezTo>
                    <a:pt x="237" y="304"/>
                    <a:pt x="305" y="236"/>
                    <a:pt x="305" y="152"/>
                  </a:cubicBezTo>
                  <a:cubicBezTo>
                    <a:pt x="305" y="68"/>
                    <a:pt x="237" y="0"/>
                    <a:pt x="152" y="0"/>
                  </a:cubicBezTo>
                  <a:close/>
                  <a:moveTo>
                    <a:pt x="171" y="124"/>
                  </a:moveTo>
                  <a:cubicBezTo>
                    <a:pt x="201" y="124"/>
                    <a:pt x="201" y="124"/>
                    <a:pt x="201" y="124"/>
                  </a:cubicBezTo>
                  <a:cubicBezTo>
                    <a:pt x="203" y="124"/>
                    <a:pt x="204" y="124"/>
                    <a:pt x="204" y="125"/>
                  </a:cubicBezTo>
                  <a:cubicBezTo>
                    <a:pt x="205" y="126"/>
                    <a:pt x="206" y="127"/>
                    <a:pt x="206" y="128"/>
                  </a:cubicBezTo>
                  <a:cubicBezTo>
                    <a:pt x="206" y="161"/>
                    <a:pt x="206" y="161"/>
                    <a:pt x="206" y="161"/>
                  </a:cubicBezTo>
                  <a:cubicBezTo>
                    <a:pt x="206" y="163"/>
                    <a:pt x="204" y="165"/>
                    <a:pt x="202" y="165"/>
                  </a:cubicBezTo>
                  <a:cubicBezTo>
                    <a:pt x="171" y="165"/>
                    <a:pt x="171" y="165"/>
                    <a:pt x="171" y="165"/>
                  </a:cubicBezTo>
                  <a:cubicBezTo>
                    <a:pt x="171" y="248"/>
                    <a:pt x="171" y="248"/>
                    <a:pt x="171" y="248"/>
                  </a:cubicBezTo>
                  <a:cubicBezTo>
                    <a:pt x="171" y="250"/>
                    <a:pt x="169" y="252"/>
                    <a:pt x="167" y="252"/>
                  </a:cubicBezTo>
                  <a:cubicBezTo>
                    <a:pt x="133" y="252"/>
                    <a:pt x="133" y="252"/>
                    <a:pt x="133" y="252"/>
                  </a:cubicBezTo>
                  <a:cubicBezTo>
                    <a:pt x="131" y="252"/>
                    <a:pt x="129" y="251"/>
                    <a:pt x="129" y="248"/>
                  </a:cubicBezTo>
                  <a:cubicBezTo>
                    <a:pt x="129" y="165"/>
                    <a:pt x="129" y="165"/>
                    <a:pt x="129" y="165"/>
                  </a:cubicBezTo>
                  <a:cubicBezTo>
                    <a:pt x="102" y="165"/>
                    <a:pt x="102" y="165"/>
                    <a:pt x="102" y="165"/>
                  </a:cubicBezTo>
                  <a:cubicBezTo>
                    <a:pt x="100" y="165"/>
                    <a:pt x="98" y="163"/>
                    <a:pt x="98" y="161"/>
                  </a:cubicBezTo>
                  <a:cubicBezTo>
                    <a:pt x="98" y="128"/>
                    <a:pt x="98" y="128"/>
                    <a:pt x="98" y="128"/>
                  </a:cubicBezTo>
                  <a:cubicBezTo>
                    <a:pt x="98" y="126"/>
                    <a:pt x="100" y="124"/>
                    <a:pt x="102" y="124"/>
                  </a:cubicBezTo>
                  <a:cubicBezTo>
                    <a:pt x="129" y="124"/>
                    <a:pt x="129" y="124"/>
                    <a:pt x="129" y="124"/>
                  </a:cubicBezTo>
                  <a:cubicBezTo>
                    <a:pt x="128" y="101"/>
                    <a:pt x="128" y="101"/>
                    <a:pt x="128" y="101"/>
                  </a:cubicBezTo>
                  <a:cubicBezTo>
                    <a:pt x="128" y="71"/>
                    <a:pt x="147" y="52"/>
                    <a:pt x="176" y="52"/>
                  </a:cubicBezTo>
                  <a:cubicBezTo>
                    <a:pt x="203" y="52"/>
                    <a:pt x="203" y="52"/>
                    <a:pt x="203" y="52"/>
                  </a:cubicBezTo>
                  <a:cubicBezTo>
                    <a:pt x="205" y="52"/>
                    <a:pt x="207" y="53"/>
                    <a:pt x="207" y="56"/>
                  </a:cubicBezTo>
                  <a:cubicBezTo>
                    <a:pt x="207" y="86"/>
                    <a:pt x="207" y="86"/>
                    <a:pt x="207" y="86"/>
                  </a:cubicBezTo>
                  <a:cubicBezTo>
                    <a:pt x="207" y="89"/>
                    <a:pt x="205" y="90"/>
                    <a:pt x="203" y="90"/>
                  </a:cubicBezTo>
                  <a:cubicBezTo>
                    <a:pt x="185" y="90"/>
                    <a:pt x="185" y="90"/>
                    <a:pt x="185" y="90"/>
                  </a:cubicBezTo>
                  <a:cubicBezTo>
                    <a:pt x="173" y="90"/>
                    <a:pt x="171" y="95"/>
                    <a:pt x="171" y="104"/>
                  </a:cubicBezTo>
                  <a:lnTo>
                    <a:pt x="171"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6">
              <a:extLst>
                <a:ext uri="{FF2B5EF4-FFF2-40B4-BE49-F238E27FC236}">
                  <a16:creationId xmlns:a16="http://schemas.microsoft.com/office/drawing/2014/main" id="{E23C4A9E-DC19-A4BE-3373-29299FF971E5}"/>
                </a:ext>
              </a:extLst>
            </p:cNvPr>
            <p:cNvSpPr>
              <a:spLocks noEditPoints="1"/>
            </p:cNvSpPr>
            <p:nvPr/>
          </p:nvSpPr>
          <p:spPr bwMode="auto">
            <a:xfrm>
              <a:off x="2530610" y="4884077"/>
              <a:ext cx="242716" cy="244028"/>
            </a:xfrm>
            <a:custGeom>
              <a:avLst/>
              <a:gdLst>
                <a:gd name="T0" fmla="*/ 153 w 305"/>
                <a:gd name="T1" fmla="*/ 0 h 304"/>
                <a:gd name="T2" fmla="*/ 0 w 305"/>
                <a:gd name="T3" fmla="*/ 152 h 304"/>
                <a:gd name="T4" fmla="*/ 153 w 305"/>
                <a:gd name="T5" fmla="*/ 304 h 304"/>
                <a:gd name="T6" fmla="*/ 305 w 305"/>
                <a:gd name="T7" fmla="*/ 152 h 304"/>
                <a:gd name="T8" fmla="*/ 153 w 305"/>
                <a:gd name="T9" fmla="*/ 0 h 304"/>
                <a:gd name="T10" fmla="*/ 111 w 305"/>
                <a:gd name="T11" fmla="*/ 231 h 304"/>
                <a:gd name="T12" fmla="*/ 75 w 305"/>
                <a:gd name="T13" fmla="*/ 231 h 304"/>
                <a:gd name="T14" fmla="*/ 75 w 305"/>
                <a:gd name="T15" fmla="*/ 124 h 304"/>
                <a:gd name="T16" fmla="*/ 111 w 305"/>
                <a:gd name="T17" fmla="*/ 124 h 304"/>
                <a:gd name="T18" fmla="*/ 111 w 305"/>
                <a:gd name="T19" fmla="*/ 231 h 304"/>
                <a:gd name="T20" fmla="*/ 93 w 305"/>
                <a:gd name="T21" fmla="*/ 110 h 304"/>
                <a:gd name="T22" fmla="*/ 93 w 305"/>
                <a:gd name="T23" fmla="*/ 110 h 304"/>
                <a:gd name="T24" fmla="*/ 73 w 305"/>
                <a:gd name="T25" fmla="*/ 91 h 304"/>
                <a:gd name="T26" fmla="*/ 93 w 305"/>
                <a:gd name="T27" fmla="*/ 73 h 304"/>
                <a:gd name="T28" fmla="*/ 113 w 305"/>
                <a:gd name="T29" fmla="*/ 91 h 304"/>
                <a:gd name="T30" fmla="*/ 93 w 305"/>
                <a:gd name="T31" fmla="*/ 110 h 304"/>
                <a:gd name="T32" fmla="*/ 239 w 305"/>
                <a:gd name="T33" fmla="*/ 231 h 304"/>
                <a:gd name="T34" fmla="*/ 203 w 305"/>
                <a:gd name="T35" fmla="*/ 231 h 304"/>
                <a:gd name="T36" fmla="*/ 203 w 305"/>
                <a:gd name="T37" fmla="*/ 174 h 304"/>
                <a:gd name="T38" fmla="*/ 185 w 305"/>
                <a:gd name="T39" fmla="*/ 150 h 304"/>
                <a:gd name="T40" fmla="*/ 167 w 305"/>
                <a:gd name="T41" fmla="*/ 163 h 304"/>
                <a:gd name="T42" fmla="*/ 166 w 305"/>
                <a:gd name="T43" fmla="*/ 172 h 304"/>
                <a:gd name="T44" fmla="*/ 166 w 305"/>
                <a:gd name="T45" fmla="*/ 231 h 304"/>
                <a:gd name="T46" fmla="*/ 130 w 305"/>
                <a:gd name="T47" fmla="*/ 231 h 304"/>
                <a:gd name="T48" fmla="*/ 130 w 305"/>
                <a:gd name="T49" fmla="*/ 124 h 304"/>
                <a:gd name="T50" fmla="*/ 166 w 305"/>
                <a:gd name="T51" fmla="*/ 124 h 304"/>
                <a:gd name="T52" fmla="*/ 166 w 305"/>
                <a:gd name="T53" fmla="*/ 140 h 304"/>
                <a:gd name="T54" fmla="*/ 198 w 305"/>
                <a:gd name="T55" fmla="*/ 122 h 304"/>
                <a:gd name="T56" fmla="*/ 239 w 305"/>
                <a:gd name="T57" fmla="*/ 170 h 304"/>
                <a:gd name="T58" fmla="*/ 239 w 305"/>
                <a:gd name="T59" fmla="*/ 231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5" h="304">
                  <a:moveTo>
                    <a:pt x="153" y="0"/>
                  </a:moveTo>
                  <a:cubicBezTo>
                    <a:pt x="69" y="0"/>
                    <a:pt x="0" y="68"/>
                    <a:pt x="0" y="152"/>
                  </a:cubicBezTo>
                  <a:cubicBezTo>
                    <a:pt x="0" y="236"/>
                    <a:pt x="69" y="304"/>
                    <a:pt x="153" y="304"/>
                  </a:cubicBezTo>
                  <a:cubicBezTo>
                    <a:pt x="237" y="304"/>
                    <a:pt x="305" y="236"/>
                    <a:pt x="305" y="152"/>
                  </a:cubicBezTo>
                  <a:cubicBezTo>
                    <a:pt x="305" y="68"/>
                    <a:pt x="237" y="0"/>
                    <a:pt x="153" y="0"/>
                  </a:cubicBezTo>
                  <a:close/>
                  <a:moveTo>
                    <a:pt x="111" y="231"/>
                  </a:moveTo>
                  <a:cubicBezTo>
                    <a:pt x="75" y="231"/>
                    <a:pt x="75" y="231"/>
                    <a:pt x="75" y="231"/>
                  </a:cubicBezTo>
                  <a:cubicBezTo>
                    <a:pt x="75" y="124"/>
                    <a:pt x="75" y="124"/>
                    <a:pt x="75" y="124"/>
                  </a:cubicBezTo>
                  <a:cubicBezTo>
                    <a:pt x="111" y="124"/>
                    <a:pt x="111" y="124"/>
                    <a:pt x="111" y="124"/>
                  </a:cubicBezTo>
                  <a:lnTo>
                    <a:pt x="111" y="231"/>
                  </a:lnTo>
                  <a:close/>
                  <a:moveTo>
                    <a:pt x="93" y="110"/>
                  </a:moveTo>
                  <a:cubicBezTo>
                    <a:pt x="93" y="110"/>
                    <a:pt x="93" y="110"/>
                    <a:pt x="93" y="110"/>
                  </a:cubicBezTo>
                  <a:cubicBezTo>
                    <a:pt x="81" y="110"/>
                    <a:pt x="73" y="101"/>
                    <a:pt x="73" y="91"/>
                  </a:cubicBezTo>
                  <a:cubicBezTo>
                    <a:pt x="73" y="81"/>
                    <a:pt x="81" y="73"/>
                    <a:pt x="93" y="73"/>
                  </a:cubicBezTo>
                  <a:cubicBezTo>
                    <a:pt x="105" y="73"/>
                    <a:pt x="113" y="81"/>
                    <a:pt x="113" y="91"/>
                  </a:cubicBezTo>
                  <a:cubicBezTo>
                    <a:pt x="113" y="101"/>
                    <a:pt x="105" y="110"/>
                    <a:pt x="93" y="110"/>
                  </a:cubicBezTo>
                  <a:close/>
                  <a:moveTo>
                    <a:pt x="239" y="231"/>
                  </a:moveTo>
                  <a:cubicBezTo>
                    <a:pt x="203" y="231"/>
                    <a:pt x="203" y="231"/>
                    <a:pt x="203" y="231"/>
                  </a:cubicBezTo>
                  <a:cubicBezTo>
                    <a:pt x="203" y="174"/>
                    <a:pt x="203" y="174"/>
                    <a:pt x="203" y="174"/>
                  </a:cubicBezTo>
                  <a:cubicBezTo>
                    <a:pt x="203" y="160"/>
                    <a:pt x="198" y="150"/>
                    <a:pt x="185" y="150"/>
                  </a:cubicBezTo>
                  <a:cubicBezTo>
                    <a:pt x="176" y="150"/>
                    <a:pt x="170" y="157"/>
                    <a:pt x="167" y="163"/>
                  </a:cubicBezTo>
                  <a:cubicBezTo>
                    <a:pt x="166" y="165"/>
                    <a:pt x="166" y="168"/>
                    <a:pt x="166" y="172"/>
                  </a:cubicBezTo>
                  <a:cubicBezTo>
                    <a:pt x="166" y="231"/>
                    <a:pt x="166" y="231"/>
                    <a:pt x="166" y="231"/>
                  </a:cubicBezTo>
                  <a:cubicBezTo>
                    <a:pt x="130" y="231"/>
                    <a:pt x="130" y="231"/>
                    <a:pt x="130" y="231"/>
                  </a:cubicBezTo>
                  <a:cubicBezTo>
                    <a:pt x="130" y="231"/>
                    <a:pt x="131" y="134"/>
                    <a:pt x="130" y="124"/>
                  </a:cubicBezTo>
                  <a:cubicBezTo>
                    <a:pt x="166" y="124"/>
                    <a:pt x="166" y="124"/>
                    <a:pt x="166" y="124"/>
                  </a:cubicBezTo>
                  <a:cubicBezTo>
                    <a:pt x="166" y="140"/>
                    <a:pt x="166" y="140"/>
                    <a:pt x="166" y="140"/>
                  </a:cubicBezTo>
                  <a:cubicBezTo>
                    <a:pt x="171" y="132"/>
                    <a:pt x="179" y="122"/>
                    <a:pt x="198" y="122"/>
                  </a:cubicBezTo>
                  <a:cubicBezTo>
                    <a:pt x="222" y="122"/>
                    <a:pt x="239" y="137"/>
                    <a:pt x="239" y="170"/>
                  </a:cubicBezTo>
                  <a:lnTo>
                    <a:pt x="239" y="231"/>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7">
              <a:extLst>
                <a:ext uri="{FF2B5EF4-FFF2-40B4-BE49-F238E27FC236}">
                  <a16:creationId xmlns:a16="http://schemas.microsoft.com/office/drawing/2014/main" id="{79C56066-0184-BA31-84D9-65930C28F03A}"/>
                </a:ext>
              </a:extLst>
            </p:cNvPr>
            <p:cNvSpPr>
              <a:spLocks noEditPoints="1"/>
            </p:cNvSpPr>
            <p:nvPr/>
          </p:nvSpPr>
          <p:spPr bwMode="auto">
            <a:xfrm>
              <a:off x="1913837" y="4888848"/>
              <a:ext cx="242716" cy="244028"/>
            </a:xfrm>
            <a:custGeom>
              <a:avLst/>
              <a:gdLst>
                <a:gd name="T0" fmla="*/ 152 w 305"/>
                <a:gd name="T1" fmla="*/ 0 h 304"/>
                <a:gd name="T2" fmla="*/ 0 w 305"/>
                <a:gd name="T3" fmla="*/ 152 h 304"/>
                <a:gd name="T4" fmla="*/ 152 w 305"/>
                <a:gd name="T5" fmla="*/ 304 h 304"/>
                <a:gd name="T6" fmla="*/ 305 w 305"/>
                <a:gd name="T7" fmla="*/ 152 h 304"/>
                <a:gd name="T8" fmla="*/ 152 w 305"/>
                <a:gd name="T9" fmla="*/ 0 h 304"/>
                <a:gd name="T10" fmla="*/ 221 w 305"/>
                <a:gd name="T11" fmla="*/ 117 h 304"/>
                <a:gd name="T12" fmla="*/ 221 w 305"/>
                <a:gd name="T13" fmla="*/ 122 h 304"/>
                <a:gd name="T14" fmla="*/ 120 w 305"/>
                <a:gd name="T15" fmla="*/ 221 h 304"/>
                <a:gd name="T16" fmla="*/ 66 w 305"/>
                <a:gd name="T17" fmla="*/ 206 h 304"/>
                <a:gd name="T18" fmla="*/ 75 w 305"/>
                <a:gd name="T19" fmla="*/ 206 h 304"/>
                <a:gd name="T20" fmla="*/ 119 w 305"/>
                <a:gd name="T21" fmla="*/ 191 h 304"/>
                <a:gd name="T22" fmla="*/ 85 w 305"/>
                <a:gd name="T23" fmla="*/ 167 h 304"/>
                <a:gd name="T24" fmla="*/ 92 w 305"/>
                <a:gd name="T25" fmla="*/ 167 h 304"/>
                <a:gd name="T26" fmla="*/ 101 w 305"/>
                <a:gd name="T27" fmla="*/ 166 h 304"/>
                <a:gd name="T28" fmla="*/ 73 w 305"/>
                <a:gd name="T29" fmla="*/ 132 h 304"/>
                <a:gd name="T30" fmla="*/ 73 w 305"/>
                <a:gd name="T31" fmla="*/ 131 h 304"/>
                <a:gd name="T32" fmla="*/ 89 w 305"/>
                <a:gd name="T33" fmla="*/ 136 h 304"/>
                <a:gd name="T34" fmla="*/ 73 w 305"/>
                <a:gd name="T35" fmla="*/ 107 h 304"/>
                <a:gd name="T36" fmla="*/ 78 w 305"/>
                <a:gd name="T37" fmla="*/ 89 h 304"/>
                <a:gd name="T38" fmla="*/ 151 w 305"/>
                <a:gd name="T39" fmla="*/ 126 h 304"/>
                <a:gd name="T40" fmla="*/ 150 w 305"/>
                <a:gd name="T41" fmla="*/ 118 h 304"/>
                <a:gd name="T42" fmla="*/ 186 w 305"/>
                <a:gd name="T43" fmla="*/ 83 h 304"/>
                <a:gd name="T44" fmla="*/ 212 w 305"/>
                <a:gd name="T45" fmla="*/ 94 h 304"/>
                <a:gd name="T46" fmla="*/ 234 w 305"/>
                <a:gd name="T47" fmla="*/ 85 h 304"/>
                <a:gd name="T48" fmla="*/ 219 w 305"/>
                <a:gd name="T49" fmla="*/ 105 h 304"/>
                <a:gd name="T50" fmla="*/ 239 w 305"/>
                <a:gd name="T51" fmla="*/ 99 h 304"/>
                <a:gd name="T52" fmla="*/ 221 w 305"/>
                <a:gd name="T53" fmla="*/ 117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05" h="304">
                  <a:moveTo>
                    <a:pt x="152" y="0"/>
                  </a:moveTo>
                  <a:cubicBezTo>
                    <a:pt x="68" y="0"/>
                    <a:pt x="0" y="68"/>
                    <a:pt x="0" y="152"/>
                  </a:cubicBezTo>
                  <a:cubicBezTo>
                    <a:pt x="0" y="236"/>
                    <a:pt x="68" y="304"/>
                    <a:pt x="152" y="304"/>
                  </a:cubicBezTo>
                  <a:cubicBezTo>
                    <a:pt x="237" y="304"/>
                    <a:pt x="305" y="236"/>
                    <a:pt x="305" y="152"/>
                  </a:cubicBezTo>
                  <a:cubicBezTo>
                    <a:pt x="305" y="68"/>
                    <a:pt x="237" y="0"/>
                    <a:pt x="152" y="0"/>
                  </a:cubicBezTo>
                  <a:close/>
                  <a:moveTo>
                    <a:pt x="221" y="117"/>
                  </a:moveTo>
                  <a:cubicBezTo>
                    <a:pt x="221" y="122"/>
                    <a:pt x="221" y="122"/>
                    <a:pt x="221" y="122"/>
                  </a:cubicBezTo>
                  <a:cubicBezTo>
                    <a:pt x="221" y="168"/>
                    <a:pt x="186" y="221"/>
                    <a:pt x="120" y="221"/>
                  </a:cubicBezTo>
                  <a:cubicBezTo>
                    <a:pt x="100" y="221"/>
                    <a:pt x="82" y="216"/>
                    <a:pt x="66" y="206"/>
                  </a:cubicBezTo>
                  <a:cubicBezTo>
                    <a:pt x="69" y="206"/>
                    <a:pt x="72" y="206"/>
                    <a:pt x="75" y="206"/>
                  </a:cubicBezTo>
                  <a:cubicBezTo>
                    <a:pt x="91" y="206"/>
                    <a:pt x="106" y="200"/>
                    <a:pt x="119" y="191"/>
                  </a:cubicBezTo>
                  <a:cubicBezTo>
                    <a:pt x="103" y="191"/>
                    <a:pt x="90" y="181"/>
                    <a:pt x="85" y="167"/>
                  </a:cubicBezTo>
                  <a:cubicBezTo>
                    <a:pt x="88" y="167"/>
                    <a:pt x="90" y="167"/>
                    <a:pt x="92" y="167"/>
                  </a:cubicBezTo>
                  <a:cubicBezTo>
                    <a:pt x="95" y="167"/>
                    <a:pt x="99" y="167"/>
                    <a:pt x="101" y="166"/>
                  </a:cubicBezTo>
                  <a:cubicBezTo>
                    <a:pt x="85" y="163"/>
                    <a:pt x="73" y="149"/>
                    <a:pt x="73" y="132"/>
                  </a:cubicBezTo>
                  <a:cubicBezTo>
                    <a:pt x="73" y="131"/>
                    <a:pt x="73" y="131"/>
                    <a:pt x="73" y="131"/>
                  </a:cubicBezTo>
                  <a:cubicBezTo>
                    <a:pt x="78" y="134"/>
                    <a:pt x="83" y="136"/>
                    <a:pt x="89" y="136"/>
                  </a:cubicBezTo>
                  <a:cubicBezTo>
                    <a:pt x="80" y="130"/>
                    <a:pt x="73" y="119"/>
                    <a:pt x="73" y="107"/>
                  </a:cubicBezTo>
                  <a:cubicBezTo>
                    <a:pt x="73" y="100"/>
                    <a:pt x="75" y="94"/>
                    <a:pt x="78" y="89"/>
                  </a:cubicBezTo>
                  <a:cubicBezTo>
                    <a:pt x="96" y="110"/>
                    <a:pt x="122" y="124"/>
                    <a:pt x="151" y="126"/>
                  </a:cubicBezTo>
                  <a:cubicBezTo>
                    <a:pt x="151" y="123"/>
                    <a:pt x="150" y="120"/>
                    <a:pt x="150" y="118"/>
                  </a:cubicBezTo>
                  <a:cubicBezTo>
                    <a:pt x="150" y="98"/>
                    <a:pt x="166" y="83"/>
                    <a:pt x="186" y="83"/>
                  </a:cubicBezTo>
                  <a:cubicBezTo>
                    <a:pt x="196" y="83"/>
                    <a:pt x="205" y="87"/>
                    <a:pt x="212" y="94"/>
                  </a:cubicBezTo>
                  <a:cubicBezTo>
                    <a:pt x="220" y="92"/>
                    <a:pt x="227" y="89"/>
                    <a:pt x="234" y="85"/>
                  </a:cubicBezTo>
                  <a:cubicBezTo>
                    <a:pt x="231" y="93"/>
                    <a:pt x="226" y="100"/>
                    <a:pt x="219" y="105"/>
                  </a:cubicBezTo>
                  <a:cubicBezTo>
                    <a:pt x="226" y="104"/>
                    <a:pt x="233" y="102"/>
                    <a:pt x="239" y="99"/>
                  </a:cubicBezTo>
                  <a:cubicBezTo>
                    <a:pt x="234" y="106"/>
                    <a:pt x="228" y="112"/>
                    <a:pt x="221" y="11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8">
              <a:extLst>
                <a:ext uri="{FF2B5EF4-FFF2-40B4-BE49-F238E27FC236}">
                  <a16:creationId xmlns:a16="http://schemas.microsoft.com/office/drawing/2014/main" id="{BE3854F6-7CC4-3017-34D2-4877B39F0BEB}"/>
                </a:ext>
              </a:extLst>
            </p:cNvPr>
            <p:cNvSpPr>
              <a:spLocks noEditPoints="1"/>
            </p:cNvSpPr>
            <p:nvPr/>
          </p:nvSpPr>
          <p:spPr bwMode="auto">
            <a:xfrm>
              <a:off x="2222224" y="4888848"/>
              <a:ext cx="242716" cy="244028"/>
            </a:xfrm>
            <a:custGeom>
              <a:avLst/>
              <a:gdLst>
                <a:gd name="T0" fmla="*/ 152 w 305"/>
                <a:gd name="T1" fmla="*/ 124 h 304"/>
                <a:gd name="T2" fmla="*/ 125 w 305"/>
                <a:gd name="T3" fmla="*/ 151 h 304"/>
                <a:gd name="T4" fmla="*/ 152 w 305"/>
                <a:gd name="T5" fmla="*/ 178 h 304"/>
                <a:gd name="T6" fmla="*/ 180 w 305"/>
                <a:gd name="T7" fmla="*/ 151 h 304"/>
                <a:gd name="T8" fmla="*/ 152 w 305"/>
                <a:gd name="T9" fmla="*/ 124 h 304"/>
                <a:gd name="T10" fmla="*/ 187 w 305"/>
                <a:gd name="T11" fmla="*/ 82 h 304"/>
                <a:gd name="T12" fmla="*/ 118 w 305"/>
                <a:gd name="T13" fmla="*/ 82 h 304"/>
                <a:gd name="T14" fmla="*/ 83 w 305"/>
                <a:gd name="T15" fmla="*/ 116 h 304"/>
                <a:gd name="T16" fmla="*/ 83 w 305"/>
                <a:gd name="T17" fmla="*/ 186 h 304"/>
                <a:gd name="T18" fmla="*/ 118 w 305"/>
                <a:gd name="T19" fmla="*/ 220 h 304"/>
                <a:gd name="T20" fmla="*/ 187 w 305"/>
                <a:gd name="T21" fmla="*/ 220 h 304"/>
                <a:gd name="T22" fmla="*/ 222 w 305"/>
                <a:gd name="T23" fmla="*/ 186 h 304"/>
                <a:gd name="T24" fmla="*/ 222 w 305"/>
                <a:gd name="T25" fmla="*/ 116 h 304"/>
                <a:gd name="T26" fmla="*/ 187 w 305"/>
                <a:gd name="T27" fmla="*/ 82 h 304"/>
                <a:gd name="T28" fmla="*/ 152 w 305"/>
                <a:gd name="T29" fmla="*/ 196 h 304"/>
                <a:gd name="T30" fmla="*/ 108 w 305"/>
                <a:gd name="T31" fmla="*/ 151 h 304"/>
                <a:gd name="T32" fmla="*/ 152 w 305"/>
                <a:gd name="T33" fmla="*/ 106 h 304"/>
                <a:gd name="T34" fmla="*/ 197 w 305"/>
                <a:gd name="T35" fmla="*/ 151 h 304"/>
                <a:gd name="T36" fmla="*/ 152 w 305"/>
                <a:gd name="T37" fmla="*/ 196 h 304"/>
                <a:gd name="T38" fmla="*/ 197 w 305"/>
                <a:gd name="T39" fmla="*/ 117 h 304"/>
                <a:gd name="T40" fmla="*/ 187 w 305"/>
                <a:gd name="T41" fmla="*/ 107 h 304"/>
                <a:gd name="T42" fmla="*/ 197 w 305"/>
                <a:gd name="T43" fmla="*/ 96 h 304"/>
                <a:gd name="T44" fmla="*/ 208 w 305"/>
                <a:gd name="T45" fmla="*/ 107 h 304"/>
                <a:gd name="T46" fmla="*/ 197 w 305"/>
                <a:gd name="T47" fmla="*/ 117 h 304"/>
                <a:gd name="T48" fmla="*/ 152 w 305"/>
                <a:gd name="T49" fmla="*/ 0 h 304"/>
                <a:gd name="T50" fmla="*/ 0 w 305"/>
                <a:gd name="T51" fmla="*/ 152 h 304"/>
                <a:gd name="T52" fmla="*/ 152 w 305"/>
                <a:gd name="T53" fmla="*/ 304 h 304"/>
                <a:gd name="T54" fmla="*/ 305 w 305"/>
                <a:gd name="T55" fmla="*/ 152 h 304"/>
                <a:gd name="T56" fmla="*/ 152 w 305"/>
                <a:gd name="T57" fmla="*/ 0 h 304"/>
                <a:gd name="T58" fmla="*/ 239 w 305"/>
                <a:gd name="T59" fmla="*/ 186 h 304"/>
                <a:gd name="T60" fmla="*/ 187 w 305"/>
                <a:gd name="T61" fmla="*/ 237 h 304"/>
                <a:gd name="T62" fmla="*/ 118 w 305"/>
                <a:gd name="T63" fmla="*/ 237 h 304"/>
                <a:gd name="T64" fmla="*/ 66 w 305"/>
                <a:gd name="T65" fmla="*/ 186 h 304"/>
                <a:gd name="T66" fmla="*/ 66 w 305"/>
                <a:gd name="T67" fmla="*/ 116 h 304"/>
                <a:gd name="T68" fmla="*/ 118 w 305"/>
                <a:gd name="T69" fmla="*/ 65 h 304"/>
                <a:gd name="T70" fmla="*/ 187 w 305"/>
                <a:gd name="T71" fmla="*/ 65 h 304"/>
                <a:gd name="T72" fmla="*/ 239 w 305"/>
                <a:gd name="T73" fmla="*/ 116 h 304"/>
                <a:gd name="T74" fmla="*/ 239 w 305"/>
                <a:gd name="T75" fmla="*/ 186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5" h="304">
                  <a:moveTo>
                    <a:pt x="152" y="124"/>
                  </a:moveTo>
                  <a:cubicBezTo>
                    <a:pt x="137" y="124"/>
                    <a:pt x="125" y="136"/>
                    <a:pt x="125" y="151"/>
                  </a:cubicBezTo>
                  <a:cubicBezTo>
                    <a:pt x="125" y="166"/>
                    <a:pt x="137" y="178"/>
                    <a:pt x="152" y="178"/>
                  </a:cubicBezTo>
                  <a:cubicBezTo>
                    <a:pt x="168" y="178"/>
                    <a:pt x="180" y="166"/>
                    <a:pt x="180" y="151"/>
                  </a:cubicBezTo>
                  <a:cubicBezTo>
                    <a:pt x="180" y="136"/>
                    <a:pt x="168" y="124"/>
                    <a:pt x="152" y="124"/>
                  </a:cubicBezTo>
                  <a:close/>
                  <a:moveTo>
                    <a:pt x="187" y="82"/>
                  </a:moveTo>
                  <a:cubicBezTo>
                    <a:pt x="118" y="82"/>
                    <a:pt x="118" y="82"/>
                    <a:pt x="118" y="82"/>
                  </a:cubicBezTo>
                  <a:cubicBezTo>
                    <a:pt x="99" y="82"/>
                    <a:pt x="83" y="97"/>
                    <a:pt x="83" y="116"/>
                  </a:cubicBezTo>
                  <a:cubicBezTo>
                    <a:pt x="83" y="186"/>
                    <a:pt x="83" y="186"/>
                    <a:pt x="83" y="186"/>
                  </a:cubicBezTo>
                  <a:cubicBezTo>
                    <a:pt x="83" y="205"/>
                    <a:pt x="99" y="220"/>
                    <a:pt x="118" y="220"/>
                  </a:cubicBezTo>
                  <a:cubicBezTo>
                    <a:pt x="187" y="220"/>
                    <a:pt x="187" y="220"/>
                    <a:pt x="187" y="220"/>
                  </a:cubicBezTo>
                  <a:cubicBezTo>
                    <a:pt x="206" y="220"/>
                    <a:pt x="222" y="205"/>
                    <a:pt x="222" y="186"/>
                  </a:cubicBezTo>
                  <a:cubicBezTo>
                    <a:pt x="222" y="116"/>
                    <a:pt x="222" y="116"/>
                    <a:pt x="222" y="116"/>
                  </a:cubicBezTo>
                  <a:cubicBezTo>
                    <a:pt x="222" y="97"/>
                    <a:pt x="206" y="82"/>
                    <a:pt x="187" y="82"/>
                  </a:cubicBezTo>
                  <a:close/>
                  <a:moveTo>
                    <a:pt x="152" y="196"/>
                  </a:moveTo>
                  <a:cubicBezTo>
                    <a:pt x="128" y="196"/>
                    <a:pt x="108" y="176"/>
                    <a:pt x="108" y="151"/>
                  </a:cubicBezTo>
                  <a:cubicBezTo>
                    <a:pt x="108" y="126"/>
                    <a:pt x="128" y="106"/>
                    <a:pt x="152" y="106"/>
                  </a:cubicBezTo>
                  <a:cubicBezTo>
                    <a:pt x="177" y="106"/>
                    <a:pt x="197" y="126"/>
                    <a:pt x="197" y="151"/>
                  </a:cubicBezTo>
                  <a:cubicBezTo>
                    <a:pt x="197" y="176"/>
                    <a:pt x="177" y="196"/>
                    <a:pt x="152" y="196"/>
                  </a:cubicBezTo>
                  <a:close/>
                  <a:moveTo>
                    <a:pt x="197" y="117"/>
                  </a:moveTo>
                  <a:cubicBezTo>
                    <a:pt x="191" y="117"/>
                    <a:pt x="187" y="113"/>
                    <a:pt x="187" y="107"/>
                  </a:cubicBezTo>
                  <a:cubicBezTo>
                    <a:pt x="187" y="101"/>
                    <a:pt x="191" y="96"/>
                    <a:pt x="197" y="96"/>
                  </a:cubicBezTo>
                  <a:cubicBezTo>
                    <a:pt x="203" y="96"/>
                    <a:pt x="208" y="101"/>
                    <a:pt x="208" y="107"/>
                  </a:cubicBezTo>
                  <a:cubicBezTo>
                    <a:pt x="208" y="113"/>
                    <a:pt x="203" y="117"/>
                    <a:pt x="197" y="117"/>
                  </a:cubicBezTo>
                  <a:close/>
                  <a:moveTo>
                    <a:pt x="152" y="0"/>
                  </a:moveTo>
                  <a:cubicBezTo>
                    <a:pt x="68" y="0"/>
                    <a:pt x="0" y="68"/>
                    <a:pt x="0" y="152"/>
                  </a:cubicBezTo>
                  <a:cubicBezTo>
                    <a:pt x="0" y="236"/>
                    <a:pt x="68" y="304"/>
                    <a:pt x="152" y="304"/>
                  </a:cubicBezTo>
                  <a:cubicBezTo>
                    <a:pt x="237" y="304"/>
                    <a:pt x="305" y="236"/>
                    <a:pt x="305" y="152"/>
                  </a:cubicBezTo>
                  <a:cubicBezTo>
                    <a:pt x="305" y="68"/>
                    <a:pt x="237" y="0"/>
                    <a:pt x="152" y="0"/>
                  </a:cubicBezTo>
                  <a:close/>
                  <a:moveTo>
                    <a:pt x="239" y="186"/>
                  </a:moveTo>
                  <a:cubicBezTo>
                    <a:pt x="239" y="214"/>
                    <a:pt x="216" y="237"/>
                    <a:pt x="187" y="237"/>
                  </a:cubicBezTo>
                  <a:cubicBezTo>
                    <a:pt x="118" y="237"/>
                    <a:pt x="118" y="237"/>
                    <a:pt x="118" y="237"/>
                  </a:cubicBezTo>
                  <a:cubicBezTo>
                    <a:pt x="89" y="237"/>
                    <a:pt x="66" y="214"/>
                    <a:pt x="66" y="186"/>
                  </a:cubicBezTo>
                  <a:cubicBezTo>
                    <a:pt x="66" y="116"/>
                    <a:pt x="66" y="116"/>
                    <a:pt x="66" y="116"/>
                  </a:cubicBezTo>
                  <a:cubicBezTo>
                    <a:pt x="66" y="88"/>
                    <a:pt x="89" y="65"/>
                    <a:pt x="118" y="65"/>
                  </a:cubicBezTo>
                  <a:cubicBezTo>
                    <a:pt x="187" y="65"/>
                    <a:pt x="187" y="65"/>
                    <a:pt x="187" y="65"/>
                  </a:cubicBezTo>
                  <a:cubicBezTo>
                    <a:pt x="216" y="65"/>
                    <a:pt x="239" y="88"/>
                    <a:pt x="239" y="116"/>
                  </a:cubicBezTo>
                  <a:lnTo>
                    <a:pt x="239" y="18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18" name="TextBox 17">
            <a:extLst>
              <a:ext uri="{FF2B5EF4-FFF2-40B4-BE49-F238E27FC236}">
                <a16:creationId xmlns:a16="http://schemas.microsoft.com/office/drawing/2014/main" id="{D5C41BA1-ECA6-CDFB-0534-E342D529D627}"/>
              </a:ext>
            </a:extLst>
          </p:cNvPr>
          <p:cNvSpPr txBox="1"/>
          <p:nvPr/>
        </p:nvSpPr>
        <p:spPr>
          <a:xfrm>
            <a:off x="7181095" y="3253063"/>
            <a:ext cx="3786255" cy="523220"/>
          </a:xfrm>
          <a:prstGeom prst="rect">
            <a:avLst/>
          </a:prstGeom>
          <a:noFill/>
        </p:spPr>
        <p:txBody>
          <a:bodyPr wrap="square" rtlCol="0">
            <a:spAutoFit/>
          </a:bodyPr>
          <a:lstStyle/>
          <a:p>
            <a:pPr algn="l"/>
            <a:r>
              <a:rPr lang="en-US" sz="2800" b="0" i="0" dirty="0">
                <a:solidFill>
                  <a:schemeClr val="bg1"/>
                </a:solidFill>
                <a:effectLst/>
                <a:latin typeface="Poppins SemiBold" panose="00000700000000000000" pitchFamily="2" charset="0"/>
                <a:ea typeface="Jost" pitchFamily="2" charset="0"/>
                <a:cs typeface="Poppins SemiBold" panose="00000700000000000000" pitchFamily="2" charset="0"/>
              </a:rPr>
              <a:t>Harley Smith</a:t>
            </a:r>
            <a:endParaRPr lang="en-US" sz="2800" b="1" i="0" dirty="0">
              <a:solidFill>
                <a:schemeClr val="bg1"/>
              </a:solidFill>
              <a:effectLst/>
              <a:latin typeface="Poppins SemiBold" panose="00000700000000000000" pitchFamily="2" charset="0"/>
              <a:ea typeface="Jost" pitchFamily="2" charset="0"/>
              <a:cs typeface="Poppins SemiBold" panose="00000700000000000000" pitchFamily="2" charset="0"/>
            </a:endParaRPr>
          </a:p>
        </p:txBody>
      </p:sp>
      <p:sp>
        <p:nvSpPr>
          <p:cNvPr id="19" name="TextBox 18">
            <a:extLst>
              <a:ext uri="{FF2B5EF4-FFF2-40B4-BE49-F238E27FC236}">
                <a16:creationId xmlns:a16="http://schemas.microsoft.com/office/drawing/2014/main" id="{94E4F05B-CFA0-F55B-85FA-AF50E755B680}"/>
              </a:ext>
            </a:extLst>
          </p:cNvPr>
          <p:cNvSpPr txBox="1"/>
          <p:nvPr/>
        </p:nvSpPr>
        <p:spPr>
          <a:xfrm>
            <a:off x="7195450" y="4688874"/>
            <a:ext cx="3694709" cy="1042658"/>
          </a:xfrm>
          <a:prstGeom prst="rect">
            <a:avLst/>
          </a:prstGeom>
          <a:noFill/>
        </p:spPr>
        <p:txBody>
          <a:bodyPr wrap="square">
            <a:spAutoFit/>
          </a:bodyPr>
          <a:lstStyle/>
          <a:p>
            <a:pPr>
              <a:lnSpc>
                <a:spcPts val="1500"/>
              </a:lnSpc>
            </a:pPr>
            <a:r>
              <a:rPr lang="en-US" sz="1000" b="1" dirty="0">
                <a:solidFill>
                  <a:schemeClr val="bg1"/>
                </a:solidFill>
                <a:effectLst/>
                <a:latin typeface="DM Sans" pitchFamily="2" charset="0"/>
                <a:ea typeface="Jost" pitchFamily="2" charset="0"/>
              </a:rPr>
              <a:t>Lorem Ipsum</a:t>
            </a:r>
            <a:r>
              <a:rPr lang="en-US" sz="1000" b="0" dirty="0">
                <a:solidFill>
                  <a:schemeClr val="bg1"/>
                </a:solidFill>
                <a:effectLst/>
                <a:latin typeface="DM Sans" pitchFamily="2" charset="0"/>
                <a:ea typeface="Jost" pitchFamily="2" charset="0"/>
              </a:rPr>
              <a:t> is simply dummy text of the printing and typesetting industry. Lorem Ipsum has been the industry's standard dummy text ever since the 1500s, when an unknown printer took a galley of type and scrambled it to make a type specimen book.</a:t>
            </a:r>
            <a:endParaRPr lang="en-US" sz="1000" dirty="0">
              <a:solidFill>
                <a:schemeClr val="bg1"/>
              </a:solidFill>
              <a:latin typeface="DM Sans" pitchFamily="2" charset="0"/>
              <a:ea typeface="Jost" pitchFamily="2" charset="0"/>
            </a:endParaRPr>
          </a:p>
        </p:txBody>
      </p:sp>
      <p:sp>
        <p:nvSpPr>
          <p:cNvPr id="8" name="Picture Placeholder 7">
            <a:extLst>
              <a:ext uri="{FF2B5EF4-FFF2-40B4-BE49-F238E27FC236}">
                <a16:creationId xmlns:a16="http://schemas.microsoft.com/office/drawing/2014/main" id="{D2BC1FDF-A0B8-17B5-A973-DB936502A9CF}"/>
              </a:ext>
            </a:extLst>
          </p:cNvPr>
          <p:cNvSpPr>
            <a:spLocks noGrp="1"/>
          </p:cNvSpPr>
          <p:nvPr>
            <p:ph type="pic" sz="quarter" idx="10"/>
          </p:nvPr>
        </p:nvSpPr>
        <p:spPr/>
      </p:sp>
    </p:spTree>
    <p:extLst>
      <p:ext uri="{BB962C8B-B14F-4D97-AF65-F5344CB8AC3E}">
        <p14:creationId xmlns:p14="http://schemas.microsoft.com/office/powerpoint/2010/main" val="341617580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extBox 43">
            <a:extLst>
              <a:ext uri="{FF2B5EF4-FFF2-40B4-BE49-F238E27FC236}">
                <a16:creationId xmlns:a16="http://schemas.microsoft.com/office/drawing/2014/main" id="{E5A7B41B-9912-F74B-DE0B-4801D6A7277C}"/>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45" name="Straight Connector 44">
            <a:extLst>
              <a:ext uri="{FF2B5EF4-FFF2-40B4-BE49-F238E27FC236}">
                <a16:creationId xmlns:a16="http://schemas.microsoft.com/office/drawing/2014/main" id="{D3A0C30E-ECF5-687E-3FA1-2BB330FAE4EB}"/>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8CA2CFB3-BA60-DE61-AB3D-20EC40040FC5}"/>
              </a:ext>
            </a:extLst>
          </p:cNvPr>
          <p:cNvSpPr txBox="1"/>
          <p:nvPr/>
        </p:nvSpPr>
        <p:spPr>
          <a:xfrm>
            <a:off x="1465942" y="1350785"/>
            <a:ext cx="2569029"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Team</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Member</a:t>
            </a:r>
          </a:p>
        </p:txBody>
      </p:sp>
      <p:sp>
        <p:nvSpPr>
          <p:cNvPr id="4" name="TextBox 3">
            <a:extLst>
              <a:ext uri="{FF2B5EF4-FFF2-40B4-BE49-F238E27FC236}">
                <a16:creationId xmlns:a16="http://schemas.microsoft.com/office/drawing/2014/main" id="{3E4CC219-3D76-101A-AAE2-2E5E503A0B2C}"/>
              </a:ext>
            </a:extLst>
          </p:cNvPr>
          <p:cNvSpPr txBox="1"/>
          <p:nvPr/>
        </p:nvSpPr>
        <p:spPr>
          <a:xfrm>
            <a:off x="6313328" y="4894267"/>
            <a:ext cx="1543393" cy="276999"/>
          </a:xfrm>
          <a:prstGeom prst="rect">
            <a:avLst/>
          </a:prstGeom>
          <a:noFill/>
        </p:spPr>
        <p:txBody>
          <a:bodyPr wrap="square" rtlCol="0">
            <a:spAutoFit/>
          </a:bodyPr>
          <a:lstStyle/>
          <a:p>
            <a:pPr algn="ctr"/>
            <a:r>
              <a:rPr lang="en-US" sz="1200" dirty="0">
                <a:solidFill>
                  <a:schemeClr val="tx1">
                    <a:alpha val="88000"/>
                  </a:schemeClr>
                </a:solidFill>
                <a:latin typeface="Poppins" panose="00000500000000000000" pitchFamily="2" charset="0"/>
                <a:ea typeface="Inter Black" panose="02000503000000020004" pitchFamily="2" charset="0"/>
                <a:cs typeface="Poppins" panose="00000500000000000000" pitchFamily="2" charset="0"/>
              </a:rPr>
              <a:t>Design / CEO</a:t>
            </a:r>
          </a:p>
        </p:txBody>
      </p:sp>
      <p:sp>
        <p:nvSpPr>
          <p:cNvPr id="5" name="TextBox 4">
            <a:extLst>
              <a:ext uri="{FF2B5EF4-FFF2-40B4-BE49-F238E27FC236}">
                <a16:creationId xmlns:a16="http://schemas.microsoft.com/office/drawing/2014/main" id="{EEAC79A8-590B-A9E6-F925-778089D3A4C4}"/>
              </a:ext>
            </a:extLst>
          </p:cNvPr>
          <p:cNvSpPr txBox="1"/>
          <p:nvPr/>
        </p:nvSpPr>
        <p:spPr>
          <a:xfrm>
            <a:off x="5950116" y="4646058"/>
            <a:ext cx="2269816" cy="348813"/>
          </a:xfrm>
          <a:prstGeom prst="rect">
            <a:avLst/>
          </a:prstGeom>
          <a:noFill/>
        </p:spPr>
        <p:txBody>
          <a:bodyPr wrap="square" rtlCol="0">
            <a:spAutoFit/>
          </a:bodyPr>
          <a:lstStyle/>
          <a:p>
            <a:pPr algn="ctr">
              <a:lnSpc>
                <a:spcPts val="2000"/>
              </a:lnSpc>
            </a:pPr>
            <a:r>
              <a:rPr lang="en-US" sz="1700" dirty="0">
                <a:latin typeface="Poppins SemiBold" panose="00000700000000000000" pitchFamily="50" charset="0"/>
                <a:ea typeface="Open Sans" panose="020B0606030504020204" pitchFamily="34" charset="0"/>
                <a:cs typeface="Poppins SemiBold" panose="00000700000000000000" pitchFamily="50" charset="0"/>
              </a:rPr>
              <a:t>Riya Smith</a:t>
            </a:r>
          </a:p>
        </p:txBody>
      </p:sp>
      <p:sp>
        <p:nvSpPr>
          <p:cNvPr id="6" name="TextBox 5">
            <a:extLst>
              <a:ext uri="{FF2B5EF4-FFF2-40B4-BE49-F238E27FC236}">
                <a16:creationId xmlns:a16="http://schemas.microsoft.com/office/drawing/2014/main" id="{3E3DB723-2901-C628-CEC4-F938ACB0FA71}"/>
              </a:ext>
            </a:extLst>
          </p:cNvPr>
          <p:cNvSpPr txBox="1"/>
          <p:nvPr/>
        </p:nvSpPr>
        <p:spPr>
          <a:xfrm>
            <a:off x="9382595" y="4894267"/>
            <a:ext cx="1543393" cy="276999"/>
          </a:xfrm>
          <a:prstGeom prst="rect">
            <a:avLst/>
          </a:prstGeom>
          <a:noFill/>
        </p:spPr>
        <p:txBody>
          <a:bodyPr wrap="square" rtlCol="0">
            <a:spAutoFit/>
          </a:bodyPr>
          <a:lstStyle/>
          <a:p>
            <a:pPr algn="ctr"/>
            <a:r>
              <a:rPr lang="en-US" sz="1200" dirty="0">
                <a:solidFill>
                  <a:schemeClr val="tx1">
                    <a:alpha val="88000"/>
                  </a:schemeClr>
                </a:solidFill>
                <a:latin typeface="Poppins" panose="00000500000000000000" pitchFamily="2" charset="0"/>
                <a:ea typeface="Inter Black" panose="02000503000000020004" pitchFamily="2" charset="0"/>
                <a:cs typeface="Poppins" panose="00000500000000000000" pitchFamily="2" charset="0"/>
              </a:rPr>
              <a:t>Designer</a:t>
            </a:r>
          </a:p>
        </p:txBody>
      </p:sp>
      <p:sp>
        <p:nvSpPr>
          <p:cNvPr id="7" name="TextBox 6">
            <a:extLst>
              <a:ext uri="{FF2B5EF4-FFF2-40B4-BE49-F238E27FC236}">
                <a16:creationId xmlns:a16="http://schemas.microsoft.com/office/drawing/2014/main" id="{0992E878-3EC3-78AF-7563-B7AEE9FA0A07}"/>
              </a:ext>
            </a:extLst>
          </p:cNvPr>
          <p:cNvSpPr txBox="1"/>
          <p:nvPr/>
        </p:nvSpPr>
        <p:spPr>
          <a:xfrm>
            <a:off x="9019383" y="4646058"/>
            <a:ext cx="2269816" cy="348813"/>
          </a:xfrm>
          <a:prstGeom prst="rect">
            <a:avLst/>
          </a:prstGeom>
          <a:noFill/>
        </p:spPr>
        <p:txBody>
          <a:bodyPr wrap="square" rtlCol="0">
            <a:spAutoFit/>
          </a:bodyPr>
          <a:lstStyle/>
          <a:p>
            <a:pPr algn="ctr">
              <a:lnSpc>
                <a:spcPts val="2000"/>
              </a:lnSpc>
            </a:pPr>
            <a:r>
              <a:rPr lang="en-US" sz="1700" dirty="0">
                <a:latin typeface="Poppins SemiBold" panose="00000700000000000000" pitchFamily="50" charset="0"/>
                <a:ea typeface="Open Sans" panose="020B0606030504020204" pitchFamily="34" charset="0"/>
                <a:cs typeface="Poppins SemiBold" panose="00000700000000000000" pitchFamily="50" charset="0"/>
              </a:rPr>
              <a:t>Rimo Deo</a:t>
            </a:r>
          </a:p>
        </p:txBody>
      </p:sp>
      <p:grpSp>
        <p:nvGrpSpPr>
          <p:cNvPr id="8" name="Group 7">
            <a:extLst>
              <a:ext uri="{FF2B5EF4-FFF2-40B4-BE49-F238E27FC236}">
                <a16:creationId xmlns:a16="http://schemas.microsoft.com/office/drawing/2014/main" id="{E4E8AF3F-1D3D-0ACF-505C-EB6160DC7EF7}"/>
              </a:ext>
            </a:extLst>
          </p:cNvPr>
          <p:cNvGrpSpPr/>
          <p:nvPr/>
        </p:nvGrpSpPr>
        <p:grpSpPr>
          <a:xfrm>
            <a:off x="6743363" y="5230380"/>
            <a:ext cx="683323" cy="143619"/>
            <a:chOff x="1625313" y="5611446"/>
            <a:chExt cx="980193" cy="206014"/>
          </a:xfrm>
          <a:solidFill>
            <a:schemeClr val="tx1">
              <a:lumMod val="75000"/>
              <a:lumOff val="25000"/>
            </a:schemeClr>
          </a:solidFill>
        </p:grpSpPr>
        <p:sp>
          <p:nvSpPr>
            <p:cNvPr id="9" name="Freeform 5">
              <a:extLst>
                <a:ext uri="{FF2B5EF4-FFF2-40B4-BE49-F238E27FC236}">
                  <a16:creationId xmlns:a16="http://schemas.microsoft.com/office/drawing/2014/main" id="{128897EB-1EAF-252C-E20A-C0AE42F84893}"/>
                </a:ext>
              </a:extLst>
            </p:cNvPr>
            <p:cNvSpPr>
              <a:spLocks noEditPoints="1"/>
            </p:cNvSpPr>
            <p:nvPr/>
          </p:nvSpPr>
          <p:spPr bwMode="auto">
            <a:xfrm>
              <a:off x="1625313" y="5615783"/>
              <a:ext cx="201677" cy="201677"/>
            </a:xfrm>
            <a:custGeom>
              <a:avLst/>
              <a:gdLst>
                <a:gd name="T0" fmla="*/ 152 w 305"/>
                <a:gd name="T1" fmla="*/ 0 h 304"/>
                <a:gd name="T2" fmla="*/ 0 w 305"/>
                <a:gd name="T3" fmla="*/ 152 h 304"/>
                <a:gd name="T4" fmla="*/ 152 w 305"/>
                <a:gd name="T5" fmla="*/ 304 h 304"/>
                <a:gd name="T6" fmla="*/ 305 w 305"/>
                <a:gd name="T7" fmla="*/ 152 h 304"/>
                <a:gd name="T8" fmla="*/ 152 w 305"/>
                <a:gd name="T9" fmla="*/ 0 h 304"/>
                <a:gd name="T10" fmla="*/ 171 w 305"/>
                <a:gd name="T11" fmla="*/ 124 h 304"/>
                <a:gd name="T12" fmla="*/ 201 w 305"/>
                <a:gd name="T13" fmla="*/ 124 h 304"/>
                <a:gd name="T14" fmla="*/ 204 w 305"/>
                <a:gd name="T15" fmla="*/ 125 h 304"/>
                <a:gd name="T16" fmla="*/ 206 w 305"/>
                <a:gd name="T17" fmla="*/ 128 h 304"/>
                <a:gd name="T18" fmla="*/ 206 w 305"/>
                <a:gd name="T19" fmla="*/ 161 h 304"/>
                <a:gd name="T20" fmla="*/ 202 w 305"/>
                <a:gd name="T21" fmla="*/ 165 h 304"/>
                <a:gd name="T22" fmla="*/ 171 w 305"/>
                <a:gd name="T23" fmla="*/ 165 h 304"/>
                <a:gd name="T24" fmla="*/ 171 w 305"/>
                <a:gd name="T25" fmla="*/ 248 h 304"/>
                <a:gd name="T26" fmla="*/ 167 w 305"/>
                <a:gd name="T27" fmla="*/ 252 h 304"/>
                <a:gd name="T28" fmla="*/ 133 w 305"/>
                <a:gd name="T29" fmla="*/ 252 h 304"/>
                <a:gd name="T30" fmla="*/ 129 w 305"/>
                <a:gd name="T31" fmla="*/ 248 h 304"/>
                <a:gd name="T32" fmla="*/ 129 w 305"/>
                <a:gd name="T33" fmla="*/ 165 h 304"/>
                <a:gd name="T34" fmla="*/ 102 w 305"/>
                <a:gd name="T35" fmla="*/ 165 h 304"/>
                <a:gd name="T36" fmla="*/ 98 w 305"/>
                <a:gd name="T37" fmla="*/ 161 h 304"/>
                <a:gd name="T38" fmla="*/ 98 w 305"/>
                <a:gd name="T39" fmla="*/ 128 h 304"/>
                <a:gd name="T40" fmla="*/ 102 w 305"/>
                <a:gd name="T41" fmla="*/ 124 h 304"/>
                <a:gd name="T42" fmla="*/ 129 w 305"/>
                <a:gd name="T43" fmla="*/ 124 h 304"/>
                <a:gd name="T44" fmla="*/ 128 w 305"/>
                <a:gd name="T45" fmla="*/ 101 h 304"/>
                <a:gd name="T46" fmla="*/ 176 w 305"/>
                <a:gd name="T47" fmla="*/ 52 h 304"/>
                <a:gd name="T48" fmla="*/ 203 w 305"/>
                <a:gd name="T49" fmla="*/ 52 h 304"/>
                <a:gd name="T50" fmla="*/ 207 w 305"/>
                <a:gd name="T51" fmla="*/ 56 h 304"/>
                <a:gd name="T52" fmla="*/ 207 w 305"/>
                <a:gd name="T53" fmla="*/ 86 h 304"/>
                <a:gd name="T54" fmla="*/ 203 w 305"/>
                <a:gd name="T55" fmla="*/ 90 h 304"/>
                <a:gd name="T56" fmla="*/ 185 w 305"/>
                <a:gd name="T57" fmla="*/ 90 h 304"/>
                <a:gd name="T58" fmla="*/ 171 w 305"/>
                <a:gd name="T59" fmla="*/ 104 h 304"/>
                <a:gd name="T60" fmla="*/ 171 w 305"/>
                <a:gd name="T61" fmla="*/ 124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5" h="304">
                  <a:moveTo>
                    <a:pt x="152" y="0"/>
                  </a:moveTo>
                  <a:cubicBezTo>
                    <a:pt x="68" y="0"/>
                    <a:pt x="0" y="68"/>
                    <a:pt x="0" y="152"/>
                  </a:cubicBezTo>
                  <a:cubicBezTo>
                    <a:pt x="0" y="236"/>
                    <a:pt x="68" y="304"/>
                    <a:pt x="152" y="304"/>
                  </a:cubicBezTo>
                  <a:cubicBezTo>
                    <a:pt x="237" y="304"/>
                    <a:pt x="305" y="236"/>
                    <a:pt x="305" y="152"/>
                  </a:cubicBezTo>
                  <a:cubicBezTo>
                    <a:pt x="305" y="68"/>
                    <a:pt x="237" y="0"/>
                    <a:pt x="152" y="0"/>
                  </a:cubicBezTo>
                  <a:close/>
                  <a:moveTo>
                    <a:pt x="171" y="124"/>
                  </a:moveTo>
                  <a:cubicBezTo>
                    <a:pt x="201" y="124"/>
                    <a:pt x="201" y="124"/>
                    <a:pt x="201" y="124"/>
                  </a:cubicBezTo>
                  <a:cubicBezTo>
                    <a:pt x="203" y="124"/>
                    <a:pt x="204" y="124"/>
                    <a:pt x="204" y="125"/>
                  </a:cubicBezTo>
                  <a:cubicBezTo>
                    <a:pt x="205" y="126"/>
                    <a:pt x="206" y="127"/>
                    <a:pt x="206" y="128"/>
                  </a:cubicBezTo>
                  <a:cubicBezTo>
                    <a:pt x="206" y="161"/>
                    <a:pt x="206" y="161"/>
                    <a:pt x="206" y="161"/>
                  </a:cubicBezTo>
                  <a:cubicBezTo>
                    <a:pt x="206" y="163"/>
                    <a:pt x="204" y="165"/>
                    <a:pt x="202" y="165"/>
                  </a:cubicBezTo>
                  <a:cubicBezTo>
                    <a:pt x="171" y="165"/>
                    <a:pt x="171" y="165"/>
                    <a:pt x="171" y="165"/>
                  </a:cubicBezTo>
                  <a:cubicBezTo>
                    <a:pt x="171" y="248"/>
                    <a:pt x="171" y="248"/>
                    <a:pt x="171" y="248"/>
                  </a:cubicBezTo>
                  <a:cubicBezTo>
                    <a:pt x="171" y="250"/>
                    <a:pt x="169" y="252"/>
                    <a:pt x="167" y="252"/>
                  </a:cubicBezTo>
                  <a:cubicBezTo>
                    <a:pt x="133" y="252"/>
                    <a:pt x="133" y="252"/>
                    <a:pt x="133" y="252"/>
                  </a:cubicBezTo>
                  <a:cubicBezTo>
                    <a:pt x="131" y="252"/>
                    <a:pt x="129" y="251"/>
                    <a:pt x="129" y="248"/>
                  </a:cubicBezTo>
                  <a:cubicBezTo>
                    <a:pt x="129" y="165"/>
                    <a:pt x="129" y="165"/>
                    <a:pt x="129" y="165"/>
                  </a:cubicBezTo>
                  <a:cubicBezTo>
                    <a:pt x="102" y="165"/>
                    <a:pt x="102" y="165"/>
                    <a:pt x="102" y="165"/>
                  </a:cubicBezTo>
                  <a:cubicBezTo>
                    <a:pt x="100" y="165"/>
                    <a:pt x="98" y="163"/>
                    <a:pt x="98" y="161"/>
                  </a:cubicBezTo>
                  <a:cubicBezTo>
                    <a:pt x="98" y="128"/>
                    <a:pt x="98" y="128"/>
                    <a:pt x="98" y="128"/>
                  </a:cubicBezTo>
                  <a:cubicBezTo>
                    <a:pt x="98" y="126"/>
                    <a:pt x="100" y="124"/>
                    <a:pt x="102" y="124"/>
                  </a:cubicBezTo>
                  <a:cubicBezTo>
                    <a:pt x="129" y="124"/>
                    <a:pt x="129" y="124"/>
                    <a:pt x="129" y="124"/>
                  </a:cubicBezTo>
                  <a:cubicBezTo>
                    <a:pt x="128" y="101"/>
                    <a:pt x="128" y="101"/>
                    <a:pt x="128" y="101"/>
                  </a:cubicBezTo>
                  <a:cubicBezTo>
                    <a:pt x="128" y="71"/>
                    <a:pt x="147" y="52"/>
                    <a:pt x="176" y="52"/>
                  </a:cubicBezTo>
                  <a:cubicBezTo>
                    <a:pt x="203" y="52"/>
                    <a:pt x="203" y="52"/>
                    <a:pt x="203" y="52"/>
                  </a:cubicBezTo>
                  <a:cubicBezTo>
                    <a:pt x="205" y="52"/>
                    <a:pt x="207" y="53"/>
                    <a:pt x="207" y="56"/>
                  </a:cubicBezTo>
                  <a:cubicBezTo>
                    <a:pt x="207" y="86"/>
                    <a:pt x="207" y="86"/>
                    <a:pt x="207" y="86"/>
                  </a:cubicBezTo>
                  <a:cubicBezTo>
                    <a:pt x="207" y="89"/>
                    <a:pt x="205" y="90"/>
                    <a:pt x="203" y="90"/>
                  </a:cubicBezTo>
                  <a:cubicBezTo>
                    <a:pt x="185" y="90"/>
                    <a:pt x="185" y="90"/>
                    <a:pt x="185" y="90"/>
                  </a:cubicBezTo>
                  <a:cubicBezTo>
                    <a:pt x="173" y="90"/>
                    <a:pt x="171" y="95"/>
                    <a:pt x="171" y="104"/>
                  </a:cubicBezTo>
                  <a:lnTo>
                    <a:pt x="171"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6">
              <a:extLst>
                <a:ext uri="{FF2B5EF4-FFF2-40B4-BE49-F238E27FC236}">
                  <a16:creationId xmlns:a16="http://schemas.microsoft.com/office/drawing/2014/main" id="{D9589471-910D-EA4D-5034-88A0D03DAC48}"/>
                </a:ext>
              </a:extLst>
            </p:cNvPr>
            <p:cNvSpPr>
              <a:spLocks noEditPoints="1"/>
            </p:cNvSpPr>
            <p:nvPr/>
          </p:nvSpPr>
          <p:spPr bwMode="auto">
            <a:xfrm>
              <a:off x="2404914" y="5611446"/>
              <a:ext cx="200592" cy="201677"/>
            </a:xfrm>
            <a:custGeom>
              <a:avLst/>
              <a:gdLst>
                <a:gd name="T0" fmla="*/ 153 w 305"/>
                <a:gd name="T1" fmla="*/ 0 h 304"/>
                <a:gd name="T2" fmla="*/ 0 w 305"/>
                <a:gd name="T3" fmla="*/ 152 h 304"/>
                <a:gd name="T4" fmla="*/ 153 w 305"/>
                <a:gd name="T5" fmla="*/ 304 h 304"/>
                <a:gd name="T6" fmla="*/ 305 w 305"/>
                <a:gd name="T7" fmla="*/ 152 h 304"/>
                <a:gd name="T8" fmla="*/ 153 w 305"/>
                <a:gd name="T9" fmla="*/ 0 h 304"/>
                <a:gd name="T10" fmla="*/ 111 w 305"/>
                <a:gd name="T11" fmla="*/ 231 h 304"/>
                <a:gd name="T12" fmla="*/ 75 w 305"/>
                <a:gd name="T13" fmla="*/ 231 h 304"/>
                <a:gd name="T14" fmla="*/ 75 w 305"/>
                <a:gd name="T15" fmla="*/ 124 h 304"/>
                <a:gd name="T16" fmla="*/ 111 w 305"/>
                <a:gd name="T17" fmla="*/ 124 h 304"/>
                <a:gd name="T18" fmla="*/ 111 w 305"/>
                <a:gd name="T19" fmla="*/ 231 h 304"/>
                <a:gd name="T20" fmla="*/ 93 w 305"/>
                <a:gd name="T21" fmla="*/ 110 h 304"/>
                <a:gd name="T22" fmla="*/ 93 w 305"/>
                <a:gd name="T23" fmla="*/ 110 h 304"/>
                <a:gd name="T24" fmla="*/ 73 w 305"/>
                <a:gd name="T25" fmla="*/ 91 h 304"/>
                <a:gd name="T26" fmla="*/ 93 w 305"/>
                <a:gd name="T27" fmla="*/ 73 h 304"/>
                <a:gd name="T28" fmla="*/ 113 w 305"/>
                <a:gd name="T29" fmla="*/ 91 h 304"/>
                <a:gd name="T30" fmla="*/ 93 w 305"/>
                <a:gd name="T31" fmla="*/ 110 h 304"/>
                <a:gd name="T32" fmla="*/ 239 w 305"/>
                <a:gd name="T33" fmla="*/ 231 h 304"/>
                <a:gd name="T34" fmla="*/ 203 w 305"/>
                <a:gd name="T35" fmla="*/ 231 h 304"/>
                <a:gd name="T36" fmla="*/ 203 w 305"/>
                <a:gd name="T37" fmla="*/ 174 h 304"/>
                <a:gd name="T38" fmla="*/ 185 w 305"/>
                <a:gd name="T39" fmla="*/ 150 h 304"/>
                <a:gd name="T40" fmla="*/ 167 w 305"/>
                <a:gd name="T41" fmla="*/ 163 h 304"/>
                <a:gd name="T42" fmla="*/ 166 w 305"/>
                <a:gd name="T43" fmla="*/ 172 h 304"/>
                <a:gd name="T44" fmla="*/ 166 w 305"/>
                <a:gd name="T45" fmla="*/ 231 h 304"/>
                <a:gd name="T46" fmla="*/ 130 w 305"/>
                <a:gd name="T47" fmla="*/ 231 h 304"/>
                <a:gd name="T48" fmla="*/ 130 w 305"/>
                <a:gd name="T49" fmla="*/ 124 h 304"/>
                <a:gd name="T50" fmla="*/ 166 w 305"/>
                <a:gd name="T51" fmla="*/ 124 h 304"/>
                <a:gd name="T52" fmla="*/ 166 w 305"/>
                <a:gd name="T53" fmla="*/ 140 h 304"/>
                <a:gd name="T54" fmla="*/ 198 w 305"/>
                <a:gd name="T55" fmla="*/ 122 h 304"/>
                <a:gd name="T56" fmla="*/ 239 w 305"/>
                <a:gd name="T57" fmla="*/ 170 h 304"/>
                <a:gd name="T58" fmla="*/ 239 w 305"/>
                <a:gd name="T59" fmla="*/ 231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5" h="304">
                  <a:moveTo>
                    <a:pt x="153" y="0"/>
                  </a:moveTo>
                  <a:cubicBezTo>
                    <a:pt x="69" y="0"/>
                    <a:pt x="0" y="68"/>
                    <a:pt x="0" y="152"/>
                  </a:cubicBezTo>
                  <a:cubicBezTo>
                    <a:pt x="0" y="236"/>
                    <a:pt x="69" y="304"/>
                    <a:pt x="153" y="304"/>
                  </a:cubicBezTo>
                  <a:cubicBezTo>
                    <a:pt x="237" y="304"/>
                    <a:pt x="305" y="236"/>
                    <a:pt x="305" y="152"/>
                  </a:cubicBezTo>
                  <a:cubicBezTo>
                    <a:pt x="305" y="68"/>
                    <a:pt x="237" y="0"/>
                    <a:pt x="153" y="0"/>
                  </a:cubicBezTo>
                  <a:close/>
                  <a:moveTo>
                    <a:pt x="111" y="231"/>
                  </a:moveTo>
                  <a:cubicBezTo>
                    <a:pt x="75" y="231"/>
                    <a:pt x="75" y="231"/>
                    <a:pt x="75" y="231"/>
                  </a:cubicBezTo>
                  <a:cubicBezTo>
                    <a:pt x="75" y="124"/>
                    <a:pt x="75" y="124"/>
                    <a:pt x="75" y="124"/>
                  </a:cubicBezTo>
                  <a:cubicBezTo>
                    <a:pt x="111" y="124"/>
                    <a:pt x="111" y="124"/>
                    <a:pt x="111" y="124"/>
                  </a:cubicBezTo>
                  <a:lnTo>
                    <a:pt x="111" y="231"/>
                  </a:lnTo>
                  <a:close/>
                  <a:moveTo>
                    <a:pt x="93" y="110"/>
                  </a:moveTo>
                  <a:cubicBezTo>
                    <a:pt x="93" y="110"/>
                    <a:pt x="93" y="110"/>
                    <a:pt x="93" y="110"/>
                  </a:cubicBezTo>
                  <a:cubicBezTo>
                    <a:pt x="81" y="110"/>
                    <a:pt x="73" y="101"/>
                    <a:pt x="73" y="91"/>
                  </a:cubicBezTo>
                  <a:cubicBezTo>
                    <a:pt x="73" y="81"/>
                    <a:pt x="81" y="73"/>
                    <a:pt x="93" y="73"/>
                  </a:cubicBezTo>
                  <a:cubicBezTo>
                    <a:pt x="105" y="73"/>
                    <a:pt x="113" y="81"/>
                    <a:pt x="113" y="91"/>
                  </a:cubicBezTo>
                  <a:cubicBezTo>
                    <a:pt x="113" y="101"/>
                    <a:pt x="105" y="110"/>
                    <a:pt x="93" y="110"/>
                  </a:cubicBezTo>
                  <a:close/>
                  <a:moveTo>
                    <a:pt x="239" y="231"/>
                  </a:moveTo>
                  <a:cubicBezTo>
                    <a:pt x="203" y="231"/>
                    <a:pt x="203" y="231"/>
                    <a:pt x="203" y="231"/>
                  </a:cubicBezTo>
                  <a:cubicBezTo>
                    <a:pt x="203" y="174"/>
                    <a:pt x="203" y="174"/>
                    <a:pt x="203" y="174"/>
                  </a:cubicBezTo>
                  <a:cubicBezTo>
                    <a:pt x="203" y="160"/>
                    <a:pt x="198" y="150"/>
                    <a:pt x="185" y="150"/>
                  </a:cubicBezTo>
                  <a:cubicBezTo>
                    <a:pt x="176" y="150"/>
                    <a:pt x="170" y="157"/>
                    <a:pt x="167" y="163"/>
                  </a:cubicBezTo>
                  <a:cubicBezTo>
                    <a:pt x="166" y="165"/>
                    <a:pt x="166" y="168"/>
                    <a:pt x="166" y="172"/>
                  </a:cubicBezTo>
                  <a:cubicBezTo>
                    <a:pt x="166" y="231"/>
                    <a:pt x="166" y="231"/>
                    <a:pt x="166" y="231"/>
                  </a:cubicBezTo>
                  <a:cubicBezTo>
                    <a:pt x="130" y="231"/>
                    <a:pt x="130" y="231"/>
                    <a:pt x="130" y="231"/>
                  </a:cubicBezTo>
                  <a:cubicBezTo>
                    <a:pt x="130" y="231"/>
                    <a:pt x="131" y="134"/>
                    <a:pt x="130" y="124"/>
                  </a:cubicBezTo>
                  <a:cubicBezTo>
                    <a:pt x="166" y="124"/>
                    <a:pt x="166" y="124"/>
                    <a:pt x="166" y="124"/>
                  </a:cubicBezTo>
                  <a:cubicBezTo>
                    <a:pt x="166" y="140"/>
                    <a:pt x="166" y="140"/>
                    <a:pt x="166" y="140"/>
                  </a:cubicBezTo>
                  <a:cubicBezTo>
                    <a:pt x="171" y="132"/>
                    <a:pt x="179" y="122"/>
                    <a:pt x="198" y="122"/>
                  </a:cubicBezTo>
                  <a:cubicBezTo>
                    <a:pt x="222" y="122"/>
                    <a:pt x="239" y="137"/>
                    <a:pt x="239" y="170"/>
                  </a:cubicBezTo>
                  <a:lnTo>
                    <a:pt x="239" y="231"/>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7">
              <a:extLst>
                <a:ext uri="{FF2B5EF4-FFF2-40B4-BE49-F238E27FC236}">
                  <a16:creationId xmlns:a16="http://schemas.microsoft.com/office/drawing/2014/main" id="{14B81E2D-2547-B43E-44BE-84CE0FCAC011}"/>
                </a:ext>
              </a:extLst>
            </p:cNvPr>
            <p:cNvSpPr>
              <a:spLocks noEditPoints="1"/>
            </p:cNvSpPr>
            <p:nvPr/>
          </p:nvSpPr>
          <p:spPr bwMode="auto">
            <a:xfrm>
              <a:off x="1885903" y="5615783"/>
              <a:ext cx="200592" cy="201677"/>
            </a:xfrm>
            <a:custGeom>
              <a:avLst/>
              <a:gdLst>
                <a:gd name="T0" fmla="*/ 152 w 305"/>
                <a:gd name="T1" fmla="*/ 0 h 304"/>
                <a:gd name="T2" fmla="*/ 0 w 305"/>
                <a:gd name="T3" fmla="*/ 152 h 304"/>
                <a:gd name="T4" fmla="*/ 152 w 305"/>
                <a:gd name="T5" fmla="*/ 304 h 304"/>
                <a:gd name="T6" fmla="*/ 305 w 305"/>
                <a:gd name="T7" fmla="*/ 152 h 304"/>
                <a:gd name="T8" fmla="*/ 152 w 305"/>
                <a:gd name="T9" fmla="*/ 0 h 304"/>
                <a:gd name="T10" fmla="*/ 221 w 305"/>
                <a:gd name="T11" fmla="*/ 117 h 304"/>
                <a:gd name="T12" fmla="*/ 221 w 305"/>
                <a:gd name="T13" fmla="*/ 122 h 304"/>
                <a:gd name="T14" fmla="*/ 120 w 305"/>
                <a:gd name="T15" fmla="*/ 221 h 304"/>
                <a:gd name="T16" fmla="*/ 66 w 305"/>
                <a:gd name="T17" fmla="*/ 206 h 304"/>
                <a:gd name="T18" fmla="*/ 75 w 305"/>
                <a:gd name="T19" fmla="*/ 206 h 304"/>
                <a:gd name="T20" fmla="*/ 119 w 305"/>
                <a:gd name="T21" fmla="*/ 191 h 304"/>
                <a:gd name="T22" fmla="*/ 85 w 305"/>
                <a:gd name="T23" fmla="*/ 167 h 304"/>
                <a:gd name="T24" fmla="*/ 92 w 305"/>
                <a:gd name="T25" fmla="*/ 167 h 304"/>
                <a:gd name="T26" fmla="*/ 101 w 305"/>
                <a:gd name="T27" fmla="*/ 166 h 304"/>
                <a:gd name="T28" fmla="*/ 73 w 305"/>
                <a:gd name="T29" fmla="*/ 132 h 304"/>
                <a:gd name="T30" fmla="*/ 73 w 305"/>
                <a:gd name="T31" fmla="*/ 131 h 304"/>
                <a:gd name="T32" fmla="*/ 89 w 305"/>
                <a:gd name="T33" fmla="*/ 136 h 304"/>
                <a:gd name="T34" fmla="*/ 73 w 305"/>
                <a:gd name="T35" fmla="*/ 107 h 304"/>
                <a:gd name="T36" fmla="*/ 78 w 305"/>
                <a:gd name="T37" fmla="*/ 89 h 304"/>
                <a:gd name="T38" fmla="*/ 151 w 305"/>
                <a:gd name="T39" fmla="*/ 126 h 304"/>
                <a:gd name="T40" fmla="*/ 150 w 305"/>
                <a:gd name="T41" fmla="*/ 118 h 304"/>
                <a:gd name="T42" fmla="*/ 186 w 305"/>
                <a:gd name="T43" fmla="*/ 83 h 304"/>
                <a:gd name="T44" fmla="*/ 212 w 305"/>
                <a:gd name="T45" fmla="*/ 94 h 304"/>
                <a:gd name="T46" fmla="*/ 234 w 305"/>
                <a:gd name="T47" fmla="*/ 85 h 304"/>
                <a:gd name="T48" fmla="*/ 219 w 305"/>
                <a:gd name="T49" fmla="*/ 105 h 304"/>
                <a:gd name="T50" fmla="*/ 239 w 305"/>
                <a:gd name="T51" fmla="*/ 99 h 304"/>
                <a:gd name="T52" fmla="*/ 221 w 305"/>
                <a:gd name="T53" fmla="*/ 117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05" h="304">
                  <a:moveTo>
                    <a:pt x="152" y="0"/>
                  </a:moveTo>
                  <a:cubicBezTo>
                    <a:pt x="68" y="0"/>
                    <a:pt x="0" y="68"/>
                    <a:pt x="0" y="152"/>
                  </a:cubicBezTo>
                  <a:cubicBezTo>
                    <a:pt x="0" y="236"/>
                    <a:pt x="68" y="304"/>
                    <a:pt x="152" y="304"/>
                  </a:cubicBezTo>
                  <a:cubicBezTo>
                    <a:pt x="237" y="304"/>
                    <a:pt x="305" y="236"/>
                    <a:pt x="305" y="152"/>
                  </a:cubicBezTo>
                  <a:cubicBezTo>
                    <a:pt x="305" y="68"/>
                    <a:pt x="237" y="0"/>
                    <a:pt x="152" y="0"/>
                  </a:cubicBezTo>
                  <a:close/>
                  <a:moveTo>
                    <a:pt x="221" y="117"/>
                  </a:moveTo>
                  <a:cubicBezTo>
                    <a:pt x="221" y="122"/>
                    <a:pt x="221" y="122"/>
                    <a:pt x="221" y="122"/>
                  </a:cubicBezTo>
                  <a:cubicBezTo>
                    <a:pt x="221" y="168"/>
                    <a:pt x="186" y="221"/>
                    <a:pt x="120" y="221"/>
                  </a:cubicBezTo>
                  <a:cubicBezTo>
                    <a:pt x="100" y="221"/>
                    <a:pt x="82" y="216"/>
                    <a:pt x="66" y="206"/>
                  </a:cubicBezTo>
                  <a:cubicBezTo>
                    <a:pt x="69" y="206"/>
                    <a:pt x="72" y="206"/>
                    <a:pt x="75" y="206"/>
                  </a:cubicBezTo>
                  <a:cubicBezTo>
                    <a:pt x="91" y="206"/>
                    <a:pt x="106" y="200"/>
                    <a:pt x="119" y="191"/>
                  </a:cubicBezTo>
                  <a:cubicBezTo>
                    <a:pt x="103" y="191"/>
                    <a:pt x="90" y="181"/>
                    <a:pt x="85" y="167"/>
                  </a:cubicBezTo>
                  <a:cubicBezTo>
                    <a:pt x="88" y="167"/>
                    <a:pt x="90" y="167"/>
                    <a:pt x="92" y="167"/>
                  </a:cubicBezTo>
                  <a:cubicBezTo>
                    <a:pt x="95" y="167"/>
                    <a:pt x="99" y="167"/>
                    <a:pt x="101" y="166"/>
                  </a:cubicBezTo>
                  <a:cubicBezTo>
                    <a:pt x="85" y="163"/>
                    <a:pt x="73" y="149"/>
                    <a:pt x="73" y="132"/>
                  </a:cubicBezTo>
                  <a:cubicBezTo>
                    <a:pt x="73" y="131"/>
                    <a:pt x="73" y="131"/>
                    <a:pt x="73" y="131"/>
                  </a:cubicBezTo>
                  <a:cubicBezTo>
                    <a:pt x="78" y="134"/>
                    <a:pt x="83" y="136"/>
                    <a:pt x="89" y="136"/>
                  </a:cubicBezTo>
                  <a:cubicBezTo>
                    <a:pt x="80" y="130"/>
                    <a:pt x="73" y="119"/>
                    <a:pt x="73" y="107"/>
                  </a:cubicBezTo>
                  <a:cubicBezTo>
                    <a:pt x="73" y="100"/>
                    <a:pt x="75" y="94"/>
                    <a:pt x="78" y="89"/>
                  </a:cubicBezTo>
                  <a:cubicBezTo>
                    <a:pt x="96" y="110"/>
                    <a:pt x="122" y="124"/>
                    <a:pt x="151" y="126"/>
                  </a:cubicBezTo>
                  <a:cubicBezTo>
                    <a:pt x="151" y="123"/>
                    <a:pt x="150" y="120"/>
                    <a:pt x="150" y="118"/>
                  </a:cubicBezTo>
                  <a:cubicBezTo>
                    <a:pt x="150" y="98"/>
                    <a:pt x="166" y="83"/>
                    <a:pt x="186" y="83"/>
                  </a:cubicBezTo>
                  <a:cubicBezTo>
                    <a:pt x="196" y="83"/>
                    <a:pt x="205" y="87"/>
                    <a:pt x="212" y="94"/>
                  </a:cubicBezTo>
                  <a:cubicBezTo>
                    <a:pt x="220" y="92"/>
                    <a:pt x="227" y="89"/>
                    <a:pt x="234" y="85"/>
                  </a:cubicBezTo>
                  <a:cubicBezTo>
                    <a:pt x="231" y="93"/>
                    <a:pt x="226" y="100"/>
                    <a:pt x="219" y="105"/>
                  </a:cubicBezTo>
                  <a:cubicBezTo>
                    <a:pt x="226" y="104"/>
                    <a:pt x="233" y="102"/>
                    <a:pt x="239" y="99"/>
                  </a:cubicBezTo>
                  <a:cubicBezTo>
                    <a:pt x="234" y="106"/>
                    <a:pt x="228" y="112"/>
                    <a:pt x="221" y="11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8">
              <a:extLst>
                <a:ext uri="{FF2B5EF4-FFF2-40B4-BE49-F238E27FC236}">
                  <a16:creationId xmlns:a16="http://schemas.microsoft.com/office/drawing/2014/main" id="{C040F75B-F685-E8DA-3DED-BB0083773C19}"/>
                </a:ext>
              </a:extLst>
            </p:cNvPr>
            <p:cNvSpPr>
              <a:spLocks noEditPoints="1"/>
            </p:cNvSpPr>
            <p:nvPr/>
          </p:nvSpPr>
          <p:spPr bwMode="auto">
            <a:xfrm>
              <a:off x="2145409" y="5615783"/>
              <a:ext cx="200592" cy="201677"/>
            </a:xfrm>
            <a:custGeom>
              <a:avLst/>
              <a:gdLst>
                <a:gd name="T0" fmla="*/ 152 w 305"/>
                <a:gd name="T1" fmla="*/ 124 h 304"/>
                <a:gd name="T2" fmla="*/ 125 w 305"/>
                <a:gd name="T3" fmla="*/ 151 h 304"/>
                <a:gd name="T4" fmla="*/ 152 w 305"/>
                <a:gd name="T5" fmla="*/ 178 h 304"/>
                <a:gd name="T6" fmla="*/ 180 w 305"/>
                <a:gd name="T7" fmla="*/ 151 h 304"/>
                <a:gd name="T8" fmla="*/ 152 w 305"/>
                <a:gd name="T9" fmla="*/ 124 h 304"/>
                <a:gd name="T10" fmla="*/ 187 w 305"/>
                <a:gd name="T11" fmla="*/ 82 h 304"/>
                <a:gd name="T12" fmla="*/ 118 w 305"/>
                <a:gd name="T13" fmla="*/ 82 h 304"/>
                <a:gd name="T14" fmla="*/ 83 w 305"/>
                <a:gd name="T15" fmla="*/ 116 h 304"/>
                <a:gd name="T16" fmla="*/ 83 w 305"/>
                <a:gd name="T17" fmla="*/ 186 h 304"/>
                <a:gd name="T18" fmla="*/ 118 w 305"/>
                <a:gd name="T19" fmla="*/ 220 h 304"/>
                <a:gd name="T20" fmla="*/ 187 w 305"/>
                <a:gd name="T21" fmla="*/ 220 h 304"/>
                <a:gd name="T22" fmla="*/ 222 w 305"/>
                <a:gd name="T23" fmla="*/ 186 h 304"/>
                <a:gd name="T24" fmla="*/ 222 w 305"/>
                <a:gd name="T25" fmla="*/ 116 h 304"/>
                <a:gd name="T26" fmla="*/ 187 w 305"/>
                <a:gd name="T27" fmla="*/ 82 h 304"/>
                <a:gd name="T28" fmla="*/ 152 w 305"/>
                <a:gd name="T29" fmla="*/ 196 h 304"/>
                <a:gd name="T30" fmla="*/ 108 w 305"/>
                <a:gd name="T31" fmla="*/ 151 h 304"/>
                <a:gd name="T32" fmla="*/ 152 w 305"/>
                <a:gd name="T33" fmla="*/ 106 h 304"/>
                <a:gd name="T34" fmla="*/ 197 w 305"/>
                <a:gd name="T35" fmla="*/ 151 h 304"/>
                <a:gd name="T36" fmla="*/ 152 w 305"/>
                <a:gd name="T37" fmla="*/ 196 h 304"/>
                <a:gd name="T38" fmla="*/ 197 w 305"/>
                <a:gd name="T39" fmla="*/ 117 h 304"/>
                <a:gd name="T40" fmla="*/ 187 w 305"/>
                <a:gd name="T41" fmla="*/ 107 h 304"/>
                <a:gd name="T42" fmla="*/ 197 w 305"/>
                <a:gd name="T43" fmla="*/ 96 h 304"/>
                <a:gd name="T44" fmla="*/ 208 w 305"/>
                <a:gd name="T45" fmla="*/ 107 h 304"/>
                <a:gd name="T46" fmla="*/ 197 w 305"/>
                <a:gd name="T47" fmla="*/ 117 h 304"/>
                <a:gd name="T48" fmla="*/ 152 w 305"/>
                <a:gd name="T49" fmla="*/ 0 h 304"/>
                <a:gd name="T50" fmla="*/ 0 w 305"/>
                <a:gd name="T51" fmla="*/ 152 h 304"/>
                <a:gd name="T52" fmla="*/ 152 w 305"/>
                <a:gd name="T53" fmla="*/ 304 h 304"/>
                <a:gd name="T54" fmla="*/ 305 w 305"/>
                <a:gd name="T55" fmla="*/ 152 h 304"/>
                <a:gd name="T56" fmla="*/ 152 w 305"/>
                <a:gd name="T57" fmla="*/ 0 h 304"/>
                <a:gd name="T58" fmla="*/ 239 w 305"/>
                <a:gd name="T59" fmla="*/ 186 h 304"/>
                <a:gd name="T60" fmla="*/ 187 w 305"/>
                <a:gd name="T61" fmla="*/ 237 h 304"/>
                <a:gd name="T62" fmla="*/ 118 w 305"/>
                <a:gd name="T63" fmla="*/ 237 h 304"/>
                <a:gd name="T64" fmla="*/ 66 w 305"/>
                <a:gd name="T65" fmla="*/ 186 h 304"/>
                <a:gd name="T66" fmla="*/ 66 w 305"/>
                <a:gd name="T67" fmla="*/ 116 h 304"/>
                <a:gd name="T68" fmla="*/ 118 w 305"/>
                <a:gd name="T69" fmla="*/ 65 h 304"/>
                <a:gd name="T70" fmla="*/ 187 w 305"/>
                <a:gd name="T71" fmla="*/ 65 h 304"/>
                <a:gd name="T72" fmla="*/ 239 w 305"/>
                <a:gd name="T73" fmla="*/ 116 h 304"/>
                <a:gd name="T74" fmla="*/ 239 w 305"/>
                <a:gd name="T75" fmla="*/ 186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5" h="304">
                  <a:moveTo>
                    <a:pt x="152" y="124"/>
                  </a:moveTo>
                  <a:cubicBezTo>
                    <a:pt x="137" y="124"/>
                    <a:pt x="125" y="136"/>
                    <a:pt x="125" y="151"/>
                  </a:cubicBezTo>
                  <a:cubicBezTo>
                    <a:pt x="125" y="166"/>
                    <a:pt x="137" y="178"/>
                    <a:pt x="152" y="178"/>
                  </a:cubicBezTo>
                  <a:cubicBezTo>
                    <a:pt x="168" y="178"/>
                    <a:pt x="180" y="166"/>
                    <a:pt x="180" y="151"/>
                  </a:cubicBezTo>
                  <a:cubicBezTo>
                    <a:pt x="180" y="136"/>
                    <a:pt x="168" y="124"/>
                    <a:pt x="152" y="124"/>
                  </a:cubicBezTo>
                  <a:close/>
                  <a:moveTo>
                    <a:pt x="187" y="82"/>
                  </a:moveTo>
                  <a:cubicBezTo>
                    <a:pt x="118" y="82"/>
                    <a:pt x="118" y="82"/>
                    <a:pt x="118" y="82"/>
                  </a:cubicBezTo>
                  <a:cubicBezTo>
                    <a:pt x="99" y="82"/>
                    <a:pt x="83" y="97"/>
                    <a:pt x="83" y="116"/>
                  </a:cubicBezTo>
                  <a:cubicBezTo>
                    <a:pt x="83" y="186"/>
                    <a:pt x="83" y="186"/>
                    <a:pt x="83" y="186"/>
                  </a:cubicBezTo>
                  <a:cubicBezTo>
                    <a:pt x="83" y="205"/>
                    <a:pt x="99" y="220"/>
                    <a:pt x="118" y="220"/>
                  </a:cubicBezTo>
                  <a:cubicBezTo>
                    <a:pt x="187" y="220"/>
                    <a:pt x="187" y="220"/>
                    <a:pt x="187" y="220"/>
                  </a:cubicBezTo>
                  <a:cubicBezTo>
                    <a:pt x="206" y="220"/>
                    <a:pt x="222" y="205"/>
                    <a:pt x="222" y="186"/>
                  </a:cubicBezTo>
                  <a:cubicBezTo>
                    <a:pt x="222" y="116"/>
                    <a:pt x="222" y="116"/>
                    <a:pt x="222" y="116"/>
                  </a:cubicBezTo>
                  <a:cubicBezTo>
                    <a:pt x="222" y="97"/>
                    <a:pt x="206" y="82"/>
                    <a:pt x="187" y="82"/>
                  </a:cubicBezTo>
                  <a:close/>
                  <a:moveTo>
                    <a:pt x="152" y="196"/>
                  </a:moveTo>
                  <a:cubicBezTo>
                    <a:pt x="128" y="196"/>
                    <a:pt x="108" y="176"/>
                    <a:pt x="108" y="151"/>
                  </a:cubicBezTo>
                  <a:cubicBezTo>
                    <a:pt x="108" y="126"/>
                    <a:pt x="128" y="106"/>
                    <a:pt x="152" y="106"/>
                  </a:cubicBezTo>
                  <a:cubicBezTo>
                    <a:pt x="177" y="106"/>
                    <a:pt x="197" y="126"/>
                    <a:pt x="197" y="151"/>
                  </a:cubicBezTo>
                  <a:cubicBezTo>
                    <a:pt x="197" y="176"/>
                    <a:pt x="177" y="196"/>
                    <a:pt x="152" y="196"/>
                  </a:cubicBezTo>
                  <a:close/>
                  <a:moveTo>
                    <a:pt x="197" y="117"/>
                  </a:moveTo>
                  <a:cubicBezTo>
                    <a:pt x="191" y="117"/>
                    <a:pt x="187" y="113"/>
                    <a:pt x="187" y="107"/>
                  </a:cubicBezTo>
                  <a:cubicBezTo>
                    <a:pt x="187" y="101"/>
                    <a:pt x="191" y="96"/>
                    <a:pt x="197" y="96"/>
                  </a:cubicBezTo>
                  <a:cubicBezTo>
                    <a:pt x="203" y="96"/>
                    <a:pt x="208" y="101"/>
                    <a:pt x="208" y="107"/>
                  </a:cubicBezTo>
                  <a:cubicBezTo>
                    <a:pt x="208" y="113"/>
                    <a:pt x="203" y="117"/>
                    <a:pt x="197" y="117"/>
                  </a:cubicBezTo>
                  <a:close/>
                  <a:moveTo>
                    <a:pt x="152" y="0"/>
                  </a:moveTo>
                  <a:cubicBezTo>
                    <a:pt x="68" y="0"/>
                    <a:pt x="0" y="68"/>
                    <a:pt x="0" y="152"/>
                  </a:cubicBezTo>
                  <a:cubicBezTo>
                    <a:pt x="0" y="236"/>
                    <a:pt x="68" y="304"/>
                    <a:pt x="152" y="304"/>
                  </a:cubicBezTo>
                  <a:cubicBezTo>
                    <a:pt x="237" y="304"/>
                    <a:pt x="305" y="236"/>
                    <a:pt x="305" y="152"/>
                  </a:cubicBezTo>
                  <a:cubicBezTo>
                    <a:pt x="305" y="68"/>
                    <a:pt x="237" y="0"/>
                    <a:pt x="152" y="0"/>
                  </a:cubicBezTo>
                  <a:close/>
                  <a:moveTo>
                    <a:pt x="239" y="186"/>
                  </a:moveTo>
                  <a:cubicBezTo>
                    <a:pt x="239" y="214"/>
                    <a:pt x="216" y="237"/>
                    <a:pt x="187" y="237"/>
                  </a:cubicBezTo>
                  <a:cubicBezTo>
                    <a:pt x="118" y="237"/>
                    <a:pt x="118" y="237"/>
                    <a:pt x="118" y="237"/>
                  </a:cubicBezTo>
                  <a:cubicBezTo>
                    <a:pt x="89" y="237"/>
                    <a:pt x="66" y="214"/>
                    <a:pt x="66" y="186"/>
                  </a:cubicBezTo>
                  <a:cubicBezTo>
                    <a:pt x="66" y="116"/>
                    <a:pt x="66" y="116"/>
                    <a:pt x="66" y="116"/>
                  </a:cubicBezTo>
                  <a:cubicBezTo>
                    <a:pt x="66" y="88"/>
                    <a:pt x="89" y="65"/>
                    <a:pt x="118" y="65"/>
                  </a:cubicBezTo>
                  <a:cubicBezTo>
                    <a:pt x="187" y="65"/>
                    <a:pt x="187" y="65"/>
                    <a:pt x="187" y="65"/>
                  </a:cubicBezTo>
                  <a:cubicBezTo>
                    <a:pt x="216" y="65"/>
                    <a:pt x="239" y="88"/>
                    <a:pt x="239" y="116"/>
                  </a:cubicBezTo>
                  <a:lnTo>
                    <a:pt x="239" y="18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3" name="Group 12">
            <a:extLst>
              <a:ext uri="{FF2B5EF4-FFF2-40B4-BE49-F238E27FC236}">
                <a16:creationId xmlns:a16="http://schemas.microsoft.com/office/drawing/2014/main" id="{F465294C-B5B6-D172-3D61-7EB4A08882A0}"/>
              </a:ext>
            </a:extLst>
          </p:cNvPr>
          <p:cNvGrpSpPr/>
          <p:nvPr/>
        </p:nvGrpSpPr>
        <p:grpSpPr>
          <a:xfrm>
            <a:off x="9812630" y="5230380"/>
            <a:ext cx="683323" cy="143619"/>
            <a:chOff x="1625313" y="5611446"/>
            <a:chExt cx="980193" cy="206014"/>
          </a:xfrm>
          <a:solidFill>
            <a:schemeClr val="tx1">
              <a:lumMod val="75000"/>
              <a:lumOff val="25000"/>
            </a:schemeClr>
          </a:solidFill>
        </p:grpSpPr>
        <p:sp>
          <p:nvSpPr>
            <p:cNvPr id="14" name="Freeform 5">
              <a:extLst>
                <a:ext uri="{FF2B5EF4-FFF2-40B4-BE49-F238E27FC236}">
                  <a16:creationId xmlns:a16="http://schemas.microsoft.com/office/drawing/2014/main" id="{030EB9D6-D7AB-65C4-D9BB-D708F340261A}"/>
                </a:ext>
              </a:extLst>
            </p:cNvPr>
            <p:cNvSpPr>
              <a:spLocks noEditPoints="1"/>
            </p:cNvSpPr>
            <p:nvPr/>
          </p:nvSpPr>
          <p:spPr bwMode="auto">
            <a:xfrm>
              <a:off x="1625313" y="5615783"/>
              <a:ext cx="201677" cy="201677"/>
            </a:xfrm>
            <a:custGeom>
              <a:avLst/>
              <a:gdLst>
                <a:gd name="T0" fmla="*/ 152 w 305"/>
                <a:gd name="T1" fmla="*/ 0 h 304"/>
                <a:gd name="T2" fmla="*/ 0 w 305"/>
                <a:gd name="T3" fmla="*/ 152 h 304"/>
                <a:gd name="T4" fmla="*/ 152 w 305"/>
                <a:gd name="T5" fmla="*/ 304 h 304"/>
                <a:gd name="T6" fmla="*/ 305 w 305"/>
                <a:gd name="T7" fmla="*/ 152 h 304"/>
                <a:gd name="T8" fmla="*/ 152 w 305"/>
                <a:gd name="T9" fmla="*/ 0 h 304"/>
                <a:gd name="T10" fmla="*/ 171 w 305"/>
                <a:gd name="T11" fmla="*/ 124 h 304"/>
                <a:gd name="T12" fmla="*/ 201 w 305"/>
                <a:gd name="T13" fmla="*/ 124 h 304"/>
                <a:gd name="T14" fmla="*/ 204 w 305"/>
                <a:gd name="T15" fmla="*/ 125 h 304"/>
                <a:gd name="T16" fmla="*/ 206 w 305"/>
                <a:gd name="T17" fmla="*/ 128 h 304"/>
                <a:gd name="T18" fmla="*/ 206 w 305"/>
                <a:gd name="T19" fmla="*/ 161 h 304"/>
                <a:gd name="T20" fmla="*/ 202 w 305"/>
                <a:gd name="T21" fmla="*/ 165 h 304"/>
                <a:gd name="T22" fmla="*/ 171 w 305"/>
                <a:gd name="T23" fmla="*/ 165 h 304"/>
                <a:gd name="T24" fmla="*/ 171 w 305"/>
                <a:gd name="T25" fmla="*/ 248 h 304"/>
                <a:gd name="T26" fmla="*/ 167 w 305"/>
                <a:gd name="T27" fmla="*/ 252 h 304"/>
                <a:gd name="T28" fmla="*/ 133 w 305"/>
                <a:gd name="T29" fmla="*/ 252 h 304"/>
                <a:gd name="T30" fmla="*/ 129 w 305"/>
                <a:gd name="T31" fmla="*/ 248 h 304"/>
                <a:gd name="T32" fmla="*/ 129 w 305"/>
                <a:gd name="T33" fmla="*/ 165 h 304"/>
                <a:gd name="T34" fmla="*/ 102 w 305"/>
                <a:gd name="T35" fmla="*/ 165 h 304"/>
                <a:gd name="T36" fmla="*/ 98 w 305"/>
                <a:gd name="T37" fmla="*/ 161 h 304"/>
                <a:gd name="T38" fmla="*/ 98 w 305"/>
                <a:gd name="T39" fmla="*/ 128 h 304"/>
                <a:gd name="T40" fmla="*/ 102 w 305"/>
                <a:gd name="T41" fmla="*/ 124 h 304"/>
                <a:gd name="T42" fmla="*/ 129 w 305"/>
                <a:gd name="T43" fmla="*/ 124 h 304"/>
                <a:gd name="T44" fmla="*/ 128 w 305"/>
                <a:gd name="T45" fmla="*/ 101 h 304"/>
                <a:gd name="T46" fmla="*/ 176 w 305"/>
                <a:gd name="T47" fmla="*/ 52 h 304"/>
                <a:gd name="T48" fmla="*/ 203 w 305"/>
                <a:gd name="T49" fmla="*/ 52 h 304"/>
                <a:gd name="T50" fmla="*/ 207 w 305"/>
                <a:gd name="T51" fmla="*/ 56 h 304"/>
                <a:gd name="T52" fmla="*/ 207 w 305"/>
                <a:gd name="T53" fmla="*/ 86 h 304"/>
                <a:gd name="T54" fmla="*/ 203 w 305"/>
                <a:gd name="T55" fmla="*/ 90 h 304"/>
                <a:gd name="T56" fmla="*/ 185 w 305"/>
                <a:gd name="T57" fmla="*/ 90 h 304"/>
                <a:gd name="T58" fmla="*/ 171 w 305"/>
                <a:gd name="T59" fmla="*/ 104 h 304"/>
                <a:gd name="T60" fmla="*/ 171 w 305"/>
                <a:gd name="T61" fmla="*/ 124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5" h="304">
                  <a:moveTo>
                    <a:pt x="152" y="0"/>
                  </a:moveTo>
                  <a:cubicBezTo>
                    <a:pt x="68" y="0"/>
                    <a:pt x="0" y="68"/>
                    <a:pt x="0" y="152"/>
                  </a:cubicBezTo>
                  <a:cubicBezTo>
                    <a:pt x="0" y="236"/>
                    <a:pt x="68" y="304"/>
                    <a:pt x="152" y="304"/>
                  </a:cubicBezTo>
                  <a:cubicBezTo>
                    <a:pt x="237" y="304"/>
                    <a:pt x="305" y="236"/>
                    <a:pt x="305" y="152"/>
                  </a:cubicBezTo>
                  <a:cubicBezTo>
                    <a:pt x="305" y="68"/>
                    <a:pt x="237" y="0"/>
                    <a:pt x="152" y="0"/>
                  </a:cubicBezTo>
                  <a:close/>
                  <a:moveTo>
                    <a:pt x="171" y="124"/>
                  </a:moveTo>
                  <a:cubicBezTo>
                    <a:pt x="201" y="124"/>
                    <a:pt x="201" y="124"/>
                    <a:pt x="201" y="124"/>
                  </a:cubicBezTo>
                  <a:cubicBezTo>
                    <a:pt x="203" y="124"/>
                    <a:pt x="204" y="124"/>
                    <a:pt x="204" y="125"/>
                  </a:cubicBezTo>
                  <a:cubicBezTo>
                    <a:pt x="205" y="126"/>
                    <a:pt x="206" y="127"/>
                    <a:pt x="206" y="128"/>
                  </a:cubicBezTo>
                  <a:cubicBezTo>
                    <a:pt x="206" y="161"/>
                    <a:pt x="206" y="161"/>
                    <a:pt x="206" y="161"/>
                  </a:cubicBezTo>
                  <a:cubicBezTo>
                    <a:pt x="206" y="163"/>
                    <a:pt x="204" y="165"/>
                    <a:pt x="202" y="165"/>
                  </a:cubicBezTo>
                  <a:cubicBezTo>
                    <a:pt x="171" y="165"/>
                    <a:pt x="171" y="165"/>
                    <a:pt x="171" y="165"/>
                  </a:cubicBezTo>
                  <a:cubicBezTo>
                    <a:pt x="171" y="248"/>
                    <a:pt x="171" y="248"/>
                    <a:pt x="171" y="248"/>
                  </a:cubicBezTo>
                  <a:cubicBezTo>
                    <a:pt x="171" y="250"/>
                    <a:pt x="169" y="252"/>
                    <a:pt x="167" y="252"/>
                  </a:cubicBezTo>
                  <a:cubicBezTo>
                    <a:pt x="133" y="252"/>
                    <a:pt x="133" y="252"/>
                    <a:pt x="133" y="252"/>
                  </a:cubicBezTo>
                  <a:cubicBezTo>
                    <a:pt x="131" y="252"/>
                    <a:pt x="129" y="251"/>
                    <a:pt x="129" y="248"/>
                  </a:cubicBezTo>
                  <a:cubicBezTo>
                    <a:pt x="129" y="165"/>
                    <a:pt x="129" y="165"/>
                    <a:pt x="129" y="165"/>
                  </a:cubicBezTo>
                  <a:cubicBezTo>
                    <a:pt x="102" y="165"/>
                    <a:pt x="102" y="165"/>
                    <a:pt x="102" y="165"/>
                  </a:cubicBezTo>
                  <a:cubicBezTo>
                    <a:pt x="100" y="165"/>
                    <a:pt x="98" y="163"/>
                    <a:pt x="98" y="161"/>
                  </a:cubicBezTo>
                  <a:cubicBezTo>
                    <a:pt x="98" y="128"/>
                    <a:pt x="98" y="128"/>
                    <a:pt x="98" y="128"/>
                  </a:cubicBezTo>
                  <a:cubicBezTo>
                    <a:pt x="98" y="126"/>
                    <a:pt x="100" y="124"/>
                    <a:pt x="102" y="124"/>
                  </a:cubicBezTo>
                  <a:cubicBezTo>
                    <a:pt x="129" y="124"/>
                    <a:pt x="129" y="124"/>
                    <a:pt x="129" y="124"/>
                  </a:cubicBezTo>
                  <a:cubicBezTo>
                    <a:pt x="128" y="101"/>
                    <a:pt x="128" y="101"/>
                    <a:pt x="128" y="101"/>
                  </a:cubicBezTo>
                  <a:cubicBezTo>
                    <a:pt x="128" y="71"/>
                    <a:pt x="147" y="52"/>
                    <a:pt x="176" y="52"/>
                  </a:cubicBezTo>
                  <a:cubicBezTo>
                    <a:pt x="203" y="52"/>
                    <a:pt x="203" y="52"/>
                    <a:pt x="203" y="52"/>
                  </a:cubicBezTo>
                  <a:cubicBezTo>
                    <a:pt x="205" y="52"/>
                    <a:pt x="207" y="53"/>
                    <a:pt x="207" y="56"/>
                  </a:cubicBezTo>
                  <a:cubicBezTo>
                    <a:pt x="207" y="86"/>
                    <a:pt x="207" y="86"/>
                    <a:pt x="207" y="86"/>
                  </a:cubicBezTo>
                  <a:cubicBezTo>
                    <a:pt x="207" y="89"/>
                    <a:pt x="205" y="90"/>
                    <a:pt x="203" y="90"/>
                  </a:cubicBezTo>
                  <a:cubicBezTo>
                    <a:pt x="185" y="90"/>
                    <a:pt x="185" y="90"/>
                    <a:pt x="185" y="90"/>
                  </a:cubicBezTo>
                  <a:cubicBezTo>
                    <a:pt x="173" y="90"/>
                    <a:pt x="171" y="95"/>
                    <a:pt x="171" y="104"/>
                  </a:cubicBezTo>
                  <a:lnTo>
                    <a:pt x="171"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6">
              <a:extLst>
                <a:ext uri="{FF2B5EF4-FFF2-40B4-BE49-F238E27FC236}">
                  <a16:creationId xmlns:a16="http://schemas.microsoft.com/office/drawing/2014/main" id="{0EA17DAC-39D1-61DA-89EE-3ACCDE3B6197}"/>
                </a:ext>
              </a:extLst>
            </p:cNvPr>
            <p:cNvSpPr>
              <a:spLocks noEditPoints="1"/>
            </p:cNvSpPr>
            <p:nvPr/>
          </p:nvSpPr>
          <p:spPr bwMode="auto">
            <a:xfrm>
              <a:off x="2404914" y="5611446"/>
              <a:ext cx="200592" cy="201677"/>
            </a:xfrm>
            <a:custGeom>
              <a:avLst/>
              <a:gdLst>
                <a:gd name="T0" fmla="*/ 153 w 305"/>
                <a:gd name="T1" fmla="*/ 0 h 304"/>
                <a:gd name="T2" fmla="*/ 0 w 305"/>
                <a:gd name="T3" fmla="*/ 152 h 304"/>
                <a:gd name="T4" fmla="*/ 153 w 305"/>
                <a:gd name="T5" fmla="*/ 304 h 304"/>
                <a:gd name="T6" fmla="*/ 305 w 305"/>
                <a:gd name="T7" fmla="*/ 152 h 304"/>
                <a:gd name="T8" fmla="*/ 153 w 305"/>
                <a:gd name="T9" fmla="*/ 0 h 304"/>
                <a:gd name="T10" fmla="*/ 111 w 305"/>
                <a:gd name="T11" fmla="*/ 231 h 304"/>
                <a:gd name="T12" fmla="*/ 75 w 305"/>
                <a:gd name="T13" fmla="*/ 231 h 304"/>
                <a:gd name="T14" fmla="*/ 75 w 305"/>
                <a:gd name="T15" fmla="*/ 124 h 304"/>
                <a:gd name="T16" fmla="*/ 111 w 305"/>
                <a:gd name="T17" fmla="*/ 124 h 304"/>
                <a:gd name="T18" fmla="*/ 111 w 305"/>
                <a:gd name="T19" fmla="*/ 231 h 304"/>
                <a:gd name="T20" fmla="*/ 93 w 305"/>
                <a:gd name="T21" fmla="*/ 110 h 304"/>
                <a:gd name="T22" fmla="*/ 93 w 305"/>
                <a:gd name="T23" fmla="*/ 110 h 304"/>
                <a:gd name="T24" fmla="*/ 73 w 305"/>
                <a:gd name="T25" fmla="*/ 91 h 304"/>
                <a:gd name="T26" fmla="*/ 93 w 305"/>
                <a:gd name="T27" fmla="*/ 73 h 304"/>
                <a:gd name="T28" fmla="*/ 113 w 305"/>
                <a:gd name="T29" fmla="*/ 91 h 304"/>
                <a:gd name="T30" fmla="*/ 93 w 305"/>
                <a:gd name="T31" fmla="*/ 110 h 304"/>
                <a:gd name="T32" fmla="*/ 239 w 305"/>
                <a:gd name="T33" fmla="*/ 231 h 304"/>
                <a:gd name="T34" fmla="*/ 203 w 305"/>
                <a:gd name="T35" fmla="*/ 231 h 304"/>
                <a:gd name="T36" fmla="*/ 203 w 305"/>
                <a:gd name="T37" fmla="*/ 174 h 304"/>
                <a:gd name="T38" fmla="*/ 185 w 305"/>
                <a:gd name="T39" fmla="*/ 150 h 304"/>
                <a:gd name="T40" fmla="*/ 167 w 305"/>
                <a:gd name="T41" fmla="*/ 163 h 304"/>
                <a:gd name="T42" fmla="*/ 166 w 305"/>
                <a:gd name="T43" fmla="*/ 172 h 304"/>
                <a:gd name="T44" fmla="*/ 166 w 305"/>
                <a:gd name="T45" fmla="*/ 231 h 304"/>
                <a:gd name="T46" fmla="*/ 130 w 305"/>
                <a:gd name="T47" fmla="*/ 231 h 304"/>
                <a:gd name="T48" fmla="*/ 130 w 305"/>
                <a:gd name="T49" fmla="*/ 124 h 304"/>
                <a:gd name="T50" fmla="*/ 166 w 305"/>
                <a:gd name="T51" fmla="*/ 124 h 304"/>
                <a:gd name="T52" fmla="*/ 166 w 305"/>
                <a:gd name="T53" fmla="*/ 140 h 304"/>
                <a:gd name="T54" fmla="*/ 198 w 305"/>
                <a:gd name="T55" fmla="*/ 122 h 304"/>
                <a:gd name="T56" fmla="*/ 239 w 305"/>
                <a:gd name="T57" fmla="*/ 170 h 304"/>
                <a:gd name="T58" fmla="*/ 239 w 305"/>
                <a:gd name="T59" fmla="*/ 231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5" h="304">
                  <a:moveTo>
                    <a:pt x="153" y="0"/>
                  </a:moveTo>
                  <a:cubicBezTo>
                    <a:pt x="69" y="0"/>
                    <a:pt x="0" y="68"/>
                    <a:pt x="0" y="152"/>
                  </a:cubicBezTo>
                  <a:cubicBezTo>
                    <a:pt x="0" y="236"/>
                    <a:pt x="69" y="304"/>
                    <a:pt x="153" y="304"/>
                  </a:cubicBezTo>
                  <a:cubicBezTo>
                    <a:pt x="237" y="304"/>
                    <a:pt x="305" y="236"/>
                    <a:pt x="305" y="152"/>
                  </a:cubicBezTo>
                  <a:cubicBezTo>
                    <a:pt x="305" y="68"/>
                    <a:pt x="237" y="0"/>
                    <a:pt x="153" y="0"/>
                  </a:cubicBezTo>
                  <a:close/>
                  <a:moveTo>
                    <a:pt x="111" y="231"/>
                  </a:moveTo>
                  <a:cubicBezTo>
                    <a:pt x="75" y="231"/>
                    <a:pt x="75" y="231"/>
                    <a:pt x="75" y="231"/>
                  </a:cubicBezTo>
                  <a:cubicBezTo>
                    <a:pt x="75" y="124"/>
                    <a:pt x="75" y="124"/>
                    <a:pt x="75" y="124"/>
                  </a:cubicBezTo>
                  <a:cubicBezTo>
                    <a:pt x="111" y="124"/>
                    <a:pt x="111" y="124"/>
                    <a:pt x="111" y="124"/>
                  </a:cubicBezTo>
                  <a:lnTo>
                    <a:pt x="111" y="231"/>
                  </a:lnTo>
                  <a:close/>
                  <a:moveTo>
                    <a:pt x="93" y="110"/>
                  </a:moveTo>
                  <a:cubicBezTo>
                    <a:pt x="93" y="110"/>
                    <a:pt x="93" y="110"/>
                    <a:pt x="93" y="110"/>
                  </a:cubicBezTo>
                  <a:cubicBezTo>
                    <a:pt x="81" y="110"/>
                    <a:pt x="73" y="101"/>
                    <a:pt x="73" y="91"/>
                  </a:cubicBezTo>
                  <a:cubicBezTo>
                    <a:pt x="73" y="81"/>
                    <a:pt x="81" y="73"/>
                    <a:pt x="93" y="73"/>
                  </a:cubicBezTo>
                  <a:cubicBezTo>
                    <a:pt x="105" y="73"/>
                    <a:pt x="113" y="81"/>
                    <a:pt x="113" y="91"/>
                  </a:cubicBezTo>
                  <a:cubicBezTo>
                    <a:pt x="113" y="101"/>
                    <a:pt x="105" y="110"/>
                    <a:pt x="93" y="110"/>
                  </a:cubicBezTo>
                  <a:close/>
                  <a:moveTo>
                    <a:pt x="239" y="231"/>
                  </a:moveTo>
                  <a:cubicBezTo>
                    <a:pt x="203" y="231"/>
                    <a:pt x="203" y="231"/>
                    <a:pt x="203" y="231"/>
                  </a:cubicBezTo>
                  <a:cubicBezTo>
                    <a:pt x="203" y="174"/>
                    <a:pt x="203" y="174"/>
                    <a:pt x="203" y="174"/>
                  </a:cubicBezTo>
                  <a:cubicBezTo>
                    <a:pt x="203" y="160"/>
                    <a:pt x="198" y="150"/>
                    <a:pt x="185" y="150"/>
                  </a:cubicBezTo>
                  <a:cubicBezTo>
                    <a:pt x="176" y="150"/>
                    <a:pt x="170" y="157"/>
                    <a:pt x="167" y="163"/>
                  </a:cubicBezTo>
                  <a:cubicBezTo>
                    <a:pt x="166" y="165"/>
                    <a:pt x="166" y="168"/>
                    <a:pt x="166" y="172"/>
                  </a:cubicBezTo>
                  <a:cubicBezTo>
                    <a:pt x="166" y="231"/>
                    <a:pt x="166" y="231"/>
                    <a:pt x="166" y="231"/>
                  </a:cubicBezTo>
                  <a:cubicBezTo>
                    <a:pt x="130" y="231"/>
                    <a:pt x="130" y="231"/>
                    <a:pt x="130" y="231"/>
                  </a:cubicBezTo>
                  <a:cubicBezTo>
                    <a:pt x="130" y="231"/>
                    <a:pt x="131" y="134"/>
                    <a:pt x="130" y="124"/>
                  </a:cubicBezTo>
                  <a:cubicBezTo>
                    <a:pt x="166" y="124"/>
                    <a:pt x="166" y="124"/>
                    <a:pt x="166" y="124"/>
                  </a:cubicBezTo>
                  <a:cubicBezTo>
                    <a:pt x="166" y="140"/>
                    <a:pt x="166" y="140"/>
                    <a:pt x="166" y="140"/>
                  </a:cubicBezTo>
                  <a:cubicBezTo>
                    <a:pt x="171" y="132"/>
                    <a:pt x="179" y="122"/>
                    <a:pt x="198" y="122"/>
                  </a:cubicBezTo>
                  <a:cubicBezTo>
                    <a:pt x="222" y="122"/>
                    <a:pt x="239" y="137"/>
                    <a:pt x="239" y="170"/>
                  </a:cubicBezTo>
                  <a:lnTo>
                    <a:pt x="239" y="231"/>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7">
              <a:extLst>
                <a:ext uri="{FF2B5EF4-FFF2-40B4-BE49-F238E27FC236}">
                  <a16:creationId xmlns:a16="http://schemas.microsoft.com/office/drawing/2014/main" id="{1461A25A-0940-5FDA-53B3-A8F73182FC09}"/>
                </a:ext>
              </a:extLst>
            </p:cNvPr>
            <p:cNvSpPr>
              <a:spLocks noEditPoints="1"/>
            </p:cNvSpPr>
            <p:nvPr/>
          </p:nvSpPr>
          <p:spPr bwMode="auto">
            <a:xfrm>
              <a:off x="1885903" y="5615783"/>
              <a:ext cx="200592" cy="201677"/>
            </a:xfrm>
            <a:custGeom>
              <a:avLst/>
              <a:gdLst>
                <a:gd name="T0" fmla="*/ 152 w 305"/>
                <a:gd name="T1" fmla="*/ 0 h 304"/>
                <a:gd name="T2" fmla="*/ 0 w 305"/>
                <a:gd name="T3" fmla="*/ 152 h 304"/>
                <a:gd name="T4" fmla="*/ 152 w 305"/>
                <a:gd name="T5" fmla="*/ 304 h 304"/>
                <a:gd name="T6" fmla="*/ 305 w 305"/>
                <a:gd name="T7" fmla="*/ 152 h 304"/>
                <a:gd name="T8" fmla="*/ 152 w 305"/>
                <a:gd name="T9" fmla="*/ 0 h 304"/>
                <a:gd name="T10" fmla="*/ 221 w 305"/>
                <a:gd name="T11" fmla="*/ 117 h 304"/>
                <a:gd name="T12" fmla="*/ 221 w 305"/>
                <a:gd name="T13" fmla="*/ 122 h 304"/>
                <a:gd name="T14" fmla="*/ 120 w 305"/>
                <a:gd name="T15" fmla="*/ 221 h 304"/>
                <a:gd name="T16" fmla="*/ 66 w 305"/>
                <a:gd name="T17" fmla="*/ 206 h 304"/>
                <a:gd name="T18" fmla="*/ 75 w 305"/>
                <a:gd name="T19" fmla="*/ 206 h 304"/>
                <a:gd name="T20" fmla="*/ 119 w 305"/>
                <a:gd name="T21" fmla="*/ 191 h 304"/>
                <a:gd name="T22" fmla="*/ 85 w 305"/>
                <a:gd name="T23" fmla="*/ 167 h 304"/>
                <a:gd name="T24" fmla="*/ 92 w 305"/>
                <a:gd name="T25" fmla="*/ 167 h 304"/>
                <a:gd name="T26" fmla="*/ 101 w 305"/>
                <a:gd name="T27" fmla="*/ 166 h 304"/>
                <a:gd name="T28" fmla="*/ 73 w 305"/>
                <a:gd name="T29" fmla="*/ 132 h 304"/>
                <a:gd name="T30" fmla="*/ 73 w 305"/>
                <a:gd name="T31" fmla="*/ 131 h 304"/>
                <a:gd name="T32" fmla="*/ 89 w 305"/>
                <a:gd name="T33" fmla="*/ 136 h 304"/>
                <a:gd name="T34" fmla="*/ 73 w 305"/>
                <a:gd name="T35" fmla="*/ 107 h 304"/>
                <a:gd name="T36" fmla="*/ 78 w 305"/>
                <a:gd name="T37" fmla="*/ 89 h 304"/>
                <a:gd name="T38" fmla="*/ 151 w 305"/>
                <a:gd name="T39" fmla="*/ 126 h 304"/>
                <a:gd name="T40" fmla="*/ 150 w 305"/>
                <a:gd name="T41" fmla="*/ 118 h 304"/>
                <a:gd name="T42" fmla="*/ 186 w 305"/>
                <a:gd name="T43" fmla="*/ 83 h 304"/>
                <a:gd name="T44" fmla="*/ 212 w 305"/>
                <a:gd name="T45" fmla="*/ 94 h 304"/>
                <a:gd name="T46" fmla="*/ 234 w 305"/>
                <a:gd name="T47" fmla="*/ 85 h 304"/>
                <a:gd name="T48" fmla="*/ 219 w 305"/>
                <a:gd name="T49" fmla="*/ 105 h 304"/>
                <a:gd name="T50" fmla="*/ 239 w 305"/>
                <a:gd name="T51" fmla="*/ 99 h 304"/>
                <a:gd name="T52" fmla="*/ 221 w 305"/>
                <a:gd name="T53" fmla="*/ 117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05" h="304">
                  <a:moveTo>
                    <a:pt x="152" y="0"/>
                  </a:moveTo>
                  <a:cubicBezTo>
                    <a:pt x="68" y="0"/>
                    <a:pt x="0" y="68"/>
                    <a:pt x="0" y="152"/>
                  </a:cubicBezTo>
                  <a:cubicBezTo>
                    <a:pt x="0" y="236"/>
                    <a:pt x="68" y="304"/>
                    <a:pt x="152" y="304"/>
                  </a:cubicBezTo>
                  <a:cubicBezTo>
                    <a:pt x="237" y="304"/>
                    <a:pt x="305" y="236"/>
                    <a:pt x="305" y="152"/>
                  </a:cubicBezTo>
                  <a:cubicBezTo>
                    <a:pt x="305" y="68"/>
                    <a:pt x="237" y="0"/>
                    <a:pt x="152" y="0"/>
                  </a:cubicBezTo>
                  <a:close/>
                  <a:moveTo>
                    <a:pt x="221" y="117"/>
                  </a:moveTo>
                  <a:cubicBezTo>
                    <a:pt x="221" y="122"/>
                    <a:pt x="221" y="122"/>
                    <a:pt x="221" y="122"/>
                  </a:cubicBezTo>
                  <a:cubicBezTo>
                    <a:pt x="221" y="168"/>
                    <a:pt x="186" y="221"/>
                    <a:pt x="120" y="221"/>
                  </a:cubicBezTo>
                  <a:cubicBezTo>
                    <a:pt x="100" y="221"/>
                    <a:pt x="82" y="216"/>
                    <a:pt x="66" y="206"/>
                  </a:cubicBezTo>
                  <a:cubicBezTo>
                    <a:pt x="69" y="206"/>
                    <a:pt x="72" y="206"/>
                    <a:pt x="75" y="206"/>
                  </a:cubicBezTo>
                  <a:cubicBezTo>
                    <a:pt x="91" y="206"/>
                    <a:pt x="106" y="200"/>
                    <a:pt x="119" y="191"/>
                  </a:cubicBezTo>
                  <a:cubicBezTo>
                    <a:pt x="103" y="191"/>
                    <a:pt x="90" y="181"/>
                    <a:pt x="85" y="167"/>
                  </a:cubicBezTo>
                  <a:cubicBezTo>
                    <a:pt x="88" y="167"/>
                    <a:pt x="90" y="167"/>
                    <a:pt x="92" y="167"/>
                  </a:cubicBezTo>
                  <a:cubicBezTo>
                    <a:pt x="95" y="167"/>
                    <a:pt x="99" y="167"/>
                    <a:pt x="101" y="166"/>
                  </a:cubicBezTo>
                  <a:cubicBezTo>
                    <a:pt x="85" y="163"/>
                    <a:pt x="73" y="149"/>
                    <a:pt x="73" y="132"/>
                  </a:cubicBezTo>
                  <a:cubicBezTo>
                    <a:pt x="73" y="131"/>
                    <a:pt x="73" y="131"/>
                    <a:pt x="73" y="131"/>
                  </a:cubicBezTo>
                  <a:cubicBezTo>
                    <a:pt x="78" y="134"/>
                    <a:pt x="83" y="136"/>
                    <a:pt x="89" y="136"/>
                  </a:cubicBezTo>
                  <a:cubicBezTo>
                    <a:pt x="80" y="130"/>
                    <a:pt x="73" y="119"/>
                    <a:pt x="73" y="107"/>
                  </a:cubicBezTo>
                  <a:cubicBezTo>
                    <a:pt x="73" y="100"/>
                    <a:pt x="75" y="94"/>
                    <a:pt x="78" y="89"/>
                  </a:cubicBezTo>
                  <a:cubicBezTo>
                    <a:pt x="96" y="110"/>
                    <a:pt x="122" y="124"/>
                    <a:pt x="151" y="126"/>
                  </a:cubicBezTo>
                  <a:cubicBezTo>
                    <a:pt x="151" y="123"/>
                    <a:pt x="150" y="120"/>
                    <a:pt x="150" y="118"/>
                  </a:cubicBezTo>
                  <a:cubicBezTo>
                    <a:pt x="150" y="98"/>
                    <a:pt x="166" y="83"/>
                    <a:pt x="186" y="83"/>
                  </a:cubicBezTo>
                  <a:cubicBezTo>
                    <a:pt x="196" y="83"/>
                    <a:pt x="205" y="87"/>
                    <a:pt x="212" y="94"/>
                  </a:cubicBezTo>
                  <a:cubicBezTo>
                    <a:pt x="220" y="92"/>
                    <a:pt x="227" y="89"/>
                    <a:pt x="234" y="85"/>
                  </a:cubicBezTo>
                  <a:cubicBezTo>
                    <a:pt x="231" y="93"/>
                    <a:pt x="226" y="100"/>
                    <a:pt x="219" y="105"/>
                  </a:cubicBezTo>
                  <a:cubicBezTo>
                    <a:pt x="226" y="104"/>
                    <a:pt x="233" y="102"/>
                    <a:pt x="239" y="99"/>
                  </a:cubicBezTo>
                  <a:cubicBezTo>
                    <a:pt x="234" y="106"/>
                    <a:pt x="228" y="112"/>
                    <a:pt x="221" y="11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8">
              <a:extLst>
                <a:ext uri="{FF2B5EF4-FFF2-40B4-BE49-F238E27FC236}">
                  <a16:creationId xmlns:a16="http://schemas.microsoft.com/office/drawing/2014/main" id="{55ED480E-0A6E-AB86-2AC2-2C4FEF0A7867}"/>
                </a:ext>
              </a:extLst>
            </p:cNvPr>
            <p:cNvSpPr>
              <a:spLocks noEditPoints="1"/>
            </p:cNvSpPr>
            <p:nvPr/>
          </p:nvSpPr>
          <p:spPr bwMode="auto">
            <a:xfrm>
              <a:off x="2145409" y="5615783"/>
              <a:ext cx="200592" cy="201677"/>
            </a:xfrm>
            <a:custGeom>
              <a:avLst/>
              <a:gdLst>
                <a:gd name="T0" fmla="*/ 152 w 305"/>
                <a:gd name="T1" fmla="*/ 124 h 304"/>
                <a:gd name="T2" fmla="*/ 125 w 305"/>
                <a:gd name="T3" fmla="*/ 151 h 304"/>
                <a:gd name="T4" fmla="*/ 152 w 305"/>
                <a:gd name="T5" fmla="*/ 178 h 304"/>
                <a:gd name="T6" fmla="*/ 180 w 305"/>
                <a:gd name="T7" fmla="*/ 151 h 304"/>
                <a:gd name="T8" fmla="*/ 152 w 305"/>
                <a:gd name="T9" fmla="*/ 124 h 304"/>
                <a:gd name="T10" fmla="*/ 187 w 305"/>
                <a:gd name="T11" fmla="*/ 82 h 304"/>
                <a:gd name="T12" fmla="*/ 118 w 305"/>
                <a:gd name="T13" fmla="*/ 82 h 304"/>
                <a:gd name="T14" fmla="*/ 83 w 305"/>
                <a:gd name="T15" fmla="*/ 116 h 304"/>
                <a:gd name="T16" fmla="*/ 83 w 305"/>
                <a:gd name="T17" fmla="*/ 186 h 304"/>
                <a:gd name="T18" fmla="*/ 118 w 305"/>
                <a:gd name="T19" fmla="*/ 220 h 304"/>
                <a:gd name="T20" fmla="*/ 187 w 305"/>
                <a:gd name="T21" fmla="*/ 220 h 304"/>
                <a:gd name="T22" fmla="*/ 222 w 305"/>
                <a:gd name="T23" fmla="*/ 186 h 304"/>
                <a:gd name="T24" fmla="*/ 222 w 305"/>
                <a:gd name="T25" fmla="*/ 116 h 304"/>
                <a:gd name="T26" fmla="*/ 187 w 305"/>
                <a:gd name="T27" fmla="*/ 82 h 304"/>
                <a:gd name="T28" fmla="*/ 152 w 305"/>
                <a:gd name="T29" fmla="*/ 196 h 304"/>
                <a:gd name="T30" fmla="*/ 108 w 305"/>
                <a:gd name="T31" fmla="*/ 151 h 304"/>
                <a:gd name="T32" fmla="*/ 152 w 305"/>
                <a:gd name="T33" fmla="*/ 106 h 304"/>
                <a:gd name="T34" fmla="*/ 197 w 305"/>
                <a:gd name="T35" fmla="*/ 151 h 304"/>
                <a:gd name="T36" fmla="*/ 152 w 305"/>
                <a:gd name="T37" fmla="*/ 196 h 304"/>
                <a:gd name="T38" fmla="*/ 197 w 305"/>
                <a:gd name="T39" fmla="*/ 117 h 304"/>
                <a:gd name="T40" fmla="*/ 187 w 305"/>
                <a:gd name="T41" fmla="*/ 107 h 304"/>
                <a:gd name="T42" fmla="*/ 197 w 305"/>
                <a:gd name="T43" fmla="*/ 96 h 304"/>
                <a:gd name="T44" fmla="*/ 208 w 305"/>
                <a:gd name="T45" fmla="*/ 107 h 304"/>
                <a:gd name="T46" fmla="*/ 197 w 305"/>
                <a:gd name="T47" fmla="*/ 117 h 304"/>
                <a:gd name="T48" fmla="*/ 152 w 305"/>
                <a:gd name="T49" fmla="*/ 0 h 304"/>
                <a:gd name="T50" fmla="*/ 0 w 305"/>
                <a:gd name="T51" fmla="*/ 152 h 304"/>
                <a:gd name="T52" fmla="*/ 152 w 305"/>
                <a:gd name="T53" fmla="*/ 304 h 304"/>
                <a:gd name="T54" fmla="*/ 305 w 305"/>
                <a:gd name="T55" fmla="*/ 152 h 304"/>
                <a:gd name="T56" fmla="*/ 152 w 305"/>
                <a:gd name="T57" fmla="*/ 0 h 304"/>
                <a:gd name="T58" fmla="*/ 239 w 305"/>
                <a:gd name="T59" fmla="*/ 186 h 304"/>
                <a:gd name="T60" fmla="*/ 187 w 305"/>
                <a:gd name="T61" fmla="*/ 237 h 304"/>
                <a:gd name="T62" fmla="*/ 118 w 305"/>
                <a:gd name="T63" fmla="*/ 237 h 304"/>
                <a:gd name="T64" fmla="*/ 66 w 305"/>
                <a:gd name="T65" fmla="*/ 186 h 304"/>
                <a:gd name="T66" fmla="*/ 66 w 305"/>
                <a:gd name="T67" fmla="*/ 116 h 304"/>
                <a:gd name="T68" fmla="*/ 118 w 305"/>
                <a:gd name="T69" fmla="*/ 65 h 304"/>
                <a:gd name="T70" fmla="*/ 187 w 305"/>
                <a:gd name="T71" fmla="*/ 65 h 304"/>
                <a:gd name="T72" fmla="*/ 239 w 305"/>
                <a:gd name="T73" fmla="*/ 116 h 304"/>
                <a:gd name="T74" fmla="*/ 239 w 305"/>
                <a:gd name="T75" fmla="*/ 186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5" h="304">
                  <a:moveTo>
                    <a:pt x="152" y="124"/>
                  </a:moveTo>
                  <a:cubicBezTo>
                    <a:pt x="137" y="124"/>
                    <a:pt x="125" y="136"/>
                    <a:pt x="125" y="151"/>
                  </a:cubicBezTo>
                  <a:cubicBezTo>
                    <a:pt x="125" y="166"/>
                    <a:pt x="137" y="178"/>
                    <a:pt x="152" y="178"/>
                  </a:cubicBezTo>
                  <a:cubicBezTo>
                    <a:pt x="168" y="178"/>
                    <a:pt x="180" y="166"/>
                    <a:pt x="180" y="151"/>
                  </a:cubicBezTo>
                  <a:cubicBezTo>
                    <a:pt x="180" y="136"/>
                    <a:pt x="168" y="124"/>
                    <a:pt x="152" y="124"/>
                  </a:cubicBezTo>
                  <a:close/>
                  <a:moveTo>
                    <a:pt x="187" y="82"/>
                  </a:moveTo>
                  <a:cubicBezTo>
                    <a:pt x="118" y="82"/>
                    <a:pt x="118" y="82"/>
                    <a:pt x="118" y="82"/>
                  </a:cubicBezTo>
                  <a:cubicBezTo>
                    <a:pt x="99" y="82"/>
                    <a:pt x="83" y="97"/>
                    <a:pt x="83" y="116"/>
                  </a:cubicBezTo>
                  <a:cubicBezTo>
                    <a:pt x="83" y="186"/>
                    <a:pt x="83" y="186"/>
                    <a:pt x="83" y="186"/>
                  </a:cubicBezTo>
                  <a:cubicBezTo>
                    <a:pt x="83" y="205"/>
                    <a:pt x="99" y="220"/>
                    <a:pt x="118" y="220"/>
                  </a:cubicBezTo>
                  <a:cubicBezTo>
                    <a:pt x="187" y="220"/>
                    <a:pt x="187" y="220"/>
                    <a:pt x="187" y="220"/>
                  </a:cubicBezTo>
                  <a:cubicBezTo>
                    <a:pt x="206" y="220"/>
                    <a:pt x="222" y="205"/>
                    <a:pt x="222" y="186"/>
                  </a:cubicBezTo>
                  <a:cubicBezTo>
                    <a:pt x="222" y="116"/>
                    <a:pt x="222" y="116"/>
                    <a:pt x="222" y="116"/>
                  </a:cubicBezTo>
                  <a:cubicBezTo>
                    <a:pt x="222" y="97"/>
                    <a:pt x="206" y="82"/>
                    <a:pt x="187" y="82"/>
                  </a:cubicBezTo>
                  <a:close/>
                  <a:moveTo>
                    <a:pt x="152" y="196"/>
                  </a:moveTo>
                  <a:cubicBezTo>
                    <a:pt x="128" y="196"/>
                    <a:pt x="108" y="176"/>
                    <a:pt x="108" y="151"/>
                  </a:cubicBezTo>
                  <a:cubicBezTo>
                    <a:pt x="108" y="126"/>
                    <a:pt x="128" y="106"/>
                    <a:pt x="152" y="106"/>
                  </a:cubicBezTo>
                  <a:cubicBezTo>
                    <a:pt x="177" y="106"/>
                    <a:pt x="197" y="126"/>
                    <a:pt x="197" y="151"/>
                  </a:cubicBezTo>
                  <a:cubicBezTo>
                    <a:pt x="197" y="176"/>
                    <a:pt x="177" y="196"/>
                    <a:pt x="152" y="196"/>
                  </a:cubicBezTo>
                  <a:close/>
                  <a:moveTo>
                    <a:pt x="197" y="117"/>
                  </a:moveTo>
                  <a:cubicBezTo>
                    <a:pt x="191" y="117"/>
                    <a:pt x="187" y="113"/>
                    <a:pt x="187" y="107"/>
                  </a:cubicBezTo>
                  <a:cubicBezTo>
                    <a:pt x="187" y="101"/>
                    <a:pt x="191" y="96"/>
                    <a:pt x="197" y="96"/>
                  </a:cubicBezTo>
                  <a:cubicBezTo>
                    <a:pt x="203" y="96"/>
                    <a:pt x="208" y="101"/>
                    <a:pt x="208" y="107"/>
                  </a:cubicBezTo>
                  <a:cubicBezTo>
                    <a:pt x="208" y="113"/>
                    <a:pt x="203" y="117"/>
                    <a:pt x="197" y="117"/>
                  </a:cubicBezTo>
                  <a:close/>
                  <a:moveTo>
                    <a:pt x="152" y="0"/>
                  </a:moveTo>
                  <a:cubicBezTo>
                    <a:pt x="68" y="0"/>
                    <a:pt x="0" y="68"/>
                    <a:pt x="0" y="152"/>
                  </a:cubicBezTo>
                  <a:cubicBezTo>
                    <a:pt x="0" y="236"/>
                    <a:pt x="68" y="304"/>
                    <a:pt x="152" y="304"/>
                  </a:cubicBezTo>
                  <a:cubicBezTo>
                    <a:pt x="237" y="304"/>
                    <a:pt x="305" y="236"/>
                    <a:pt x="305" y="152"/>
                  </a:cubicBezTo>
                  <a:cubicBezTo>
                    <a:pt x="305" y="68"/>
                    <a:pt x="237" y="0"/>
                    <a:pt x="152" y="0"/>
                  </a:cubicBezTo>
                  <a:close/>
                  <a:moveTo>
                    <a:pt x="239" y="186"/>
                  </a:moveTo>
                  <a:cubicBezTo>
                    <a:pt x="239" y="214"/>
                    <a:pt x="216" y="237"/>
                    <a:pt x="187" y="237"/>
                  </a:cubicBezTo>
                  <a:cubicBezTo>
                    <a:pt x="118" y="237"/>
                    <a:pt x="118" y="237"/>
                    <a:pt x="118" y="237"/>
                  </a:cubicBezTo>
                  <a:cubicBezTo>
                    <a:pt x="89" y="237"/>
                    <a:pt x="66" y="214"/>
                    <a:pt x="66" y="186"/>
                  </a:cubicBezTo>
                  <a:cubicBezTo>
                    <a:pt x="66" y="116"/>
                    <a:pt x="66" y="116"/>
                    <a:pt x="66" y="116"/>
                  </a:cubicBezTo>
                  <a:cubicBezTo>
                    <a:pt x="66" y="88"/>
                    <a:pt x="89" y="65"/>
                    <a:pt x="118" y="65"/>
                  </a:cubicBezTo>
                  <a:cubicBezTo>
                    <a:pt x="187" y="65"/>
                    <a:pt x="187" y="65"/>
                    <a:pt x="187" y="65"/>
                  </a:cubicBezTo>
                  <a:cubicBezTo>
                    <a:pt x="216" y="65"/>
                    <a:pt x="239" y="88"/>
                    <a:pt x="239" y="116"/>
                  </a:cubicBezTo>
                  <a:lnTo>
                    <a:pt x="239" y="18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18" name="Rectangle 17">
            <a:extLst>
              <a:ext uri="{FF2B5EF4-FFF2-40B4-BE49-F238E27FC236}">
                <a16:creationId xmlns:a16="http://schemas.microsoft.com/office/drawing/2014/main" id="{A6BD7A57-44EA-7C86-4D7F-9DA664619A70}"/>
              </a:ext>
            </a:extLst>
          </p:cNvPr>
          <p:cNvSpPr/>
          <p:nvPr/>
        </p:nvSpPr>
        <p:spPr>
          <a:xfrm>
            <a:off x="5731997" y="5541882"/>
            <a:ext cx="2706055" cy="488019"/>
          </a:xfrm>
          <a:prstGeom prst="rect">
            <a:avLst/>
          </a:prstGeom>
        </p:spPr>
        <p:txBody>
          <a:bodyPr wrap="square">
            <a:spAutoFit/>
          </a:bodyPr>
          <a:lstStyle/>
          <a:p>
            <a:pPr algn="ctr">
              <a:lnSpc>
                <a:spcPts val="1600"/>
              </a:lnSpc>
            </a:pPr>
            <a:r>
              <a:rPr lang="en-US" sz="1000" dirty="0">
                <a:solidFill>
                  <a:schemeClr val="tx1">
                    <a:lumMod val="85000"/>
                    <a:lumOff val="15000"/>
                  </a:schemeClr>
                </a:solidFill>
                <a:latin typeface="DM Sans" pitchFamily="2" charset="0"/>
                <a:ea typeface="Lato Light" panose="020F0502020204030203" pitchFamily="34" charset="0"/>
                <a:cs typeface="Lato Light" panose="020F0502020204030203" pitchFamily="34" charset="0"/>
              </a:rPr>
              <a:t>Vero egos gusto lorem egos gusto </a:t>
            </a:r>
          </a:p>
          <a:p>
            <a:pPr algn="ctr">
              <a:lnSpc>
                <a:spcPts val="1600"/>
              </a:lnSpc>
            </a:pPr>
            <a:r>
              <a:rPr lang="en-US" sz="1000" dirty="0">
                <a:solidFill>
                  <a:schemeClr val="tx1">
                    <a:lumMod val="85000"/>
                    <a:lumOff val="15000"/>
                  </a:schemeClr>
                </a:solidFill>
                <a:latin typeface="DM Sans" pitchFamily="2" charset="0"/>
                <a:ea typeface="Lato Light" panose="020F0502020204030203" pitchFamily="34" charset="0"/>
                <a:cs typeface="Lato Light" panose="020F0502020204030203" pitchFamily="34" charset="0"/>
              </a:rPr>
              <a:t>sit Graphic Design.</a:t>
            </a:r>
          </a:p>
        </p:txBody>
      </p:sp>
      <p:sp>
        <p:nvSpPr>
          <p:cNvPr id="19" name="Rectangle 18">
            <a:extLst>
              <a:ext uri="{FF2B5EF4-FFF2-40B4-BE49-F238E27FC236}">
                <a16:creationId xmlns:a16="http://schemas.microsoft.com/office/drawing/2014/main" id="{A8BABFC8-E4FF-1E8D-0B0D-51A67BC12B70}"/>
              </a:ext>
            </a:extLst>
          </p:cNvPr>
          <p:cNvSpPr/>
          <p:nvPr/>
        </p:nvSpPr>
        <p:spPr>
          <a:xfrm>
            <a:off x="8801264" y="5541882"/>
            <a:ext cx="2706055" cy="488019"/>
          </a:xfrm>
          <a:prstGeom prst="rect">
            <a:avLst/>
          </a:prstGeom>
        </p:spPr>
        <p:txBody>
          <a:bodyPr wrap="square">
            <a:spAutoFit/>
          </a:bodyPr>
          <a:lstStyle/>
          <a:p>
            <a:pPr algn="ctr">
              <a:lnSpc>
                <a:spcPts val="1600"/>
              </a:lnSpc>
            </a:pPr>
            <a:r>
              <a:rPr lang="en-US" sz="1000" dirty="0">
                <a:solidFill>
                  <a:schemeClr val="tx1">
                    <a:lumMod val="85000"/>
                    <a:lumOff val="15000"/>
                  </a:schemeClr>
                </a:solidFill>
                <a:latin typeface="DM Sans" pitchFamily="2" charset="0"/>
                <a:ea typeface="Lato Light" panose="020F0502020204030203" pitchFamily="34" charset="0"/>
                <a:cs typeface="Lato Light" panose="020F0502020204030203" pitchFamily="34" charset="0"/>
              </a:rPr>
              <a:t>Vero egos gusto lorem egos gusto </a:t>
            </a:r>
          </a:p>
          <a:p>
            <a:pPr algn="ctr">
              <a:lnSpc>
                <a:spcPts val="1600"/>
              </a:lnSpc>
            </a:pPr>
            <a:r>
              <a:rPr lang="en-US" sz="1000" dirty="0">
                <a:solidFill>
                  <a:schemeClr val="tx1">
                    <a:lumMod val="85000"/>
                    <a:lumOff val="15000"/>
                  </a:schemeClr>
                </a:solidFill>
                <a:latin typeface="DM Sans" pitchFamily="2" charset="0"/>
                <a:ea typeface="Lato Light" panose="020F0502020204030203" pitchFamily="34" charset="0"/>
                <a:cs typeface="Lato Light" panose="020F0502020204030203" pitchFamily="34" charset="0"/>
              </a:rPr>
              <a:t>sit Graphic Design.</a:t>
            </a:r>
          </a:p>
        </p:txBody>
      </p:sp>
      <p:sp>
        <p:nvSpPr>
          <p:cNvPr id="26" name="TextBox 25">
            <a:extLst>
              <a:ext uri="{FF2B5EF4-FFF2-40B4-BE49-F238E27FC236}">
                <a16:creationId xmlns:a16="http://schemas.microsoft.com/office/drawing/2014/main" id="{A4938682-35CE-97A0-B298-46F7967E798D}"/>
              </a:ext>
            </a:extLst>
          </p:cNvPr>
          <p:cNvSpPr txBox="1"/>
          <p:nvPr/>
        </p:nvSpPr>
        <p:spPr>
          <a:xfrm>
            <a:off x="2713481" y="3134420"/>
            <a:ext cx="2351665" cy="1635576"/>
          </a:xfrm>
          <a:prstGeom prst="rect">
            <a:avLst/>
          </a:prstGeom>
          <a:noFill/>
        </p:spPr>
        <p:txBody>
          <a:bodyPr wrap="square" rtlCol="0">
            <a:spAutoFit/>
          </a:bodyPr>
          <a:lstStyle/>
          <a:p>
            <a:pPr fontAlgn="base">
              <a:lnSpc>
                <a:spcPts val="3000"/>
              </a:lnSpc>
            </a:pPr>
            <a:r>
              <a:rPr lang="en-US" sz="2800" dirty="0">
                <a:solidFill>
                  <a:schemeClr val="tx1">
                    <a:lumMod val="85000"/>
                    <a:lumOff val="15000"/>
                  </a:schemeClr>
                </a:solidFill>
                <a:latin typeface="Poppins Light" panose="00000400000000000000" pitchFamily="2" charset="0"/>
                <a:cs typeface="Poppins Light" panose="00000400000000000000" pitchFamily="2" charset="0"/>
              </a:rPr>
              <a:t>Behind art projects is the creative power.</a:t>
            </a:r>
          </a:p>
        </p:txBody>
      </p:sp>
      <p:sp>
        <p:nvSpPr>
          <p:cNvPr id="27" name="TextBox 26">
            <a:extLst>
              <a:ext uri="{FF2B5EF4-FFF2-40B4-BE49-F238E27FC236}">
                <a16:creationId xmlns:a16="http://schemas.microsoft.com/office/drawing/2014/main" id="{B3A3CD2F-EE38-138C-2178-ADBBC73A15AD}"/>
              </a:ext>
            </a:extLst>
          </p:cNvPr>
          <p:cNvSpPr txBox="1"/>
          <p:nvPr/>
        </p:nvSpPr>
        <p:spPr>
          <a:xfrm>
            <a:off x="2734385" y="5305087"/>
            <a:ext cx="2351665" cy="724814"/>
          </a:xfrm>
          <a:prstGeom prst="rect">
            <a:avLst/>
          </a:prstGeom>
          <a:noFill/>
        </p:spPr>
        <p:txBody>
          <a:bodyPr wrap="square" rtlCol="0">
            <a:spAutoFit/>
          </a:bodyPr>
          <a:lstStyle/>
          <a:p>
            <a:pPr>
              <a:lnSpc>
                <a:spcPts val="1700"/>
              </a:lnSpc>
            </a:pPr>
            <a:r>
              <a:rPr lang="en-US" sz="900" dirty="0">
                <a:solidFill>
                  <a:schemeClr val="bg1">
                    <a:lumMod val="50000"/>
                  </a:schemeClr>
                </a:solidFill>
                <a:latin typeface="DM Sans" pitchFamily="2" charset="0"/>
                <a:ea typeface="Roboto" panose="02000000000000000000" pitchFamily="2" charset="0"/>
                <a:cs typeface="Arial" panose="020B0604020202020204" pitchFamily="34" charset="0"/>
              </a:rPr>
              <a:t>Have them for one. Living grass to </a:t>
            </a:r>
          </a:p>
          <a:p>
            <a:pPr>
              <a:lnSpc>
                <a:spcPts val="1700"/>
              </a:lnSpc>
            </a:pPr>
            <a:r>
              <a:rPr lang="en-US" sz="900" dirty="0">
                <a:solidFill>
                  <a:schemeClr val="bg1">
                    <a:lumMod val="50000"/>
                  </a:schemeClr>
                </a:solidFill>
                <a:latin typeface="DM Sans" pitchFamily="2" charset="0"/>
                <a:ea typeface="Roboto" panose="02000000000000000000" pitchFamily="2" charset="0"/>
                <a:cs typeface="Arial" panose="020B0604020202020204" pitchFamily="34" charset="0"/>
              </a:rPr>
              <a:t>for can't gathered waters had winged. Creepiest to be don’t </a:t>
            </a:r>
          </a:p>
        </p:txBody>
      </p:sp>
      <p:cxnSp>
        <p:nvCxnSpPr>
          <p:cNvPr id="28" name="Straight Connector 27">
            <a:extLst>
              <a:ext uri="{FF2B5EF4-FFF2-40B4-BE49-F238E27FC236}">
                <a16:creationId xmlns:a16="http://schemas.microsoft.com/office/drawing/2014/main" id="{47DD31C8-6816-4345-8223-A62BFD07C549}"/>
              </a:ext>
            </a:extLst>
          </p:cNvPr>
          <p:cNvCxnSpPr/>
          <p:nvPr/>
        </p:nvCxnSpPr>
        <p:spPr>
          <a:xfrm>
            <a:off x="2844090" y="4981444"/>
            <a:ext cx="33813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5CEABF14-C0A8-2227-764E-7B76599F9B04}"/>
              </a:ext>
            </a:extLst>
          </p:cNvPr>
          <p:cNvSpPr>
            <a:spLocks noGrp="1"/>
          </p:cNvSpPr>
          <p:nvPr>
            <p:ph type="pic" sz="quarter" idx="10"/>
          </p:nvPr>
        </p:nvSpPr>
        <p:spPr/>
      </p:sp>
      <p:sp>
        <p:nvSpPr>
          <p:cNvPr id="21" name="Picture Placeholder 20">
            <a:extLst>
              <a:ext uri="{FF2B5EF4-FFF2-40B4-BE49-F238E27FC236}">
                <a16:creationId xmlns:a16="http://schemas.microsoft.com/office/drawing/2014/main" id="{D7FC8348-EC75-5E68-08EF-46557925A4C2}"/>
              </a:ext>
            </a:extLst>
          </p:cNvPr>
          <p:cNvSpPr>
            <a:spLocks noGrp="1"/>
          </p:cNvSpPr>
          <p:nvPr>
            <p:ph type="pic" sz="quarter" idx="11"/>
          </p:nvPr>
        </p:nvSpPr>
        <p:spPr/>
      </p:sp>
    </p:spTree>
    <p:extLst>
      <p:ext uri="{BB962C8B-B14F-4D97-AF65-F5344CB8AC3E}">
        <p14:creationId xmlns:p14="http://schemas.microsoft.com/office/powerpoint/2010/main" val="166260979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a:extLst>
              <a:ext uri="{FF2B5EF4-FFF2-40B4-BE49-F238E27FC236}">
                <a16:creationId xmlns:a16="http://schemas.microsoft.com/office/drawing/2014/main" id="{D8ACCF8B-9E59-D2B0-EEE5-8BC451F89171}"/>
              </a:ext>
            </a:extLst>
          </p:cNvPr>
          <p:cNvSpPr txBox="1"/>
          <p:nvPr/>
        </p:nvSpPr>
        <p:spPr>
          <a:xfrm>
            <a:off x="1572993" y="2255891"/>
            <a:ext cx="1055908"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36" name="Straight Connector 35">
            <a:extLst>
              <a:ext uri="{FF2B5EF4-FFF2-40B4-BE49-F238E27FC236}">
                <a16:creationId xmlns:a16="http://schemas.microsoft.com/office/drawing/2014/main" id="{7D3F419D-2D41-5B10-C92C-676549651D4E}"/>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1D0B5612-9B09-F2B0-2A91-2415CB98A25E}"/>
              </a:ext>
            </a:extLst>
          </p:cNvPr>
          <p:cNvSpPr txBox="1"/>
          <p:nvPr/>
        </p:nvSpPr>
        <p:spPr>
          <a:xfrm>
            <a:off x="1465942" y="2684817"/>
            <a:ext cx="3791858"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Team</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Member</a:t>
            </a:r>
          </a:p>
        </p:txBody>
      </p:sp>
      <p:sp>
        <p:nvSpPr>
          <p:cNvPr id="38" name="Rectangle 37">
            <a:extLst>
              <a:ext uri="{FF2B5EF4-FFF2-40B4-BE49-F238E27FC236}">
                <a16:creationId xmlns:a16="http://schemas.microsoft.com/office/drawing/2014/main" id="{CF519242-E030-2094-3152-6738BCA0102C}"/>
              </a:ext>
            </a:extLst>
          </p:cNvPr>
          <p:cNvSpPr/>
          <p:nvPr/>
        </p:nvSpPr>
        <p:spPr>
          <a:xfrm>
            <a:off x="1465943" y="3836899"/>
            <a:ext cx="3512457"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my entire soul, like these sweet mornings of spring which I enjoy with my whole heart. I am wonderful serenity has taken of spring which I enjoy with.</a:t>
            </a:r>
          </a:p>
        </p:txBody>
      </p:sp>
      <p:sp>
        <p:nvSpPr>
          <p:cNvPr id="39" name="TextBox 38">
            <a:extLst>
              <a:ext uri="{FF2B5EF4-FFF2-40B4-BE49-F238E27FC236}">
                <a16:creationId xmlns:a16="http://schemas.microsoft.com/office/drawing/2014/main" id="{62A77012-69BB-34C3-447E-208172C557A6}"/>
              </a:ext>
            </a:extLst>
          </p:cNvPr>
          <p:cNvSpPr txBox="1"/>
          <p:nvPr/>
        </p:nvSpPr>
        <p:spPr>
          <a:xfrm>
            <a:off x="6153533" y="2872428"/>
            <a:ext cx="1593724" cy="331373"/>
          </a:xfrm>
          <a:prstGeom prst="rect">
            <a:avLst/>
          </a:prstGeom>
          <a:noFill/>
        </p:spPr>
        <p:txBody>
          <a:bodyPr wrap="square" rtlCol="0">
            <a:spAutoFit/>
          </a:bodyPr>
          <a:lstStyle/>
          <a:p>
            <a:pPr>
              <a:lnSpc>
                <a:spcPts val="2000"/>
              </a:lnSpc>
            </a:pPr>
            <a:r>
              <a:rPr lang="en-US" sz="1300" dirty="0">
                <a:latin typeface="Poppins Medium" panose="00000600000000000000" pitchFamily="2" charset="0"/>
                <a:ea typeface="Open Sans" panose="020B0606030504020204" pitchFamily="34" charset="0"/>
                <a:cs typeface="Poppins Medium" panose="00000600000000000000" pitchFamily="2" charset="0"/>
              </a:rPr>
              <a:t>MARK SILBER</a:t>
            </a:r>
          </a:p>
        </p:txBody>
      </p:sp>
      <p:sp>
        <p:nvSpPr>
          <p:cNvPr id="40" name="TextBox 39">
            <a:extLst>
              <a:ext uri="{FF2B5EF4-FFF2-40B4-BE49-F238E27FC236}">
                <a16:creationId xmlns:a16="http://schemas.microsoft.com/office/drawing/2014/main" id="{A94D53B4-A878-AA0C-A2C5-CFF23CD8C674}"/>
              </a:ext>
            </a:extLst>
          </p:cNvPr>
          <p:cNvSpPr txBox="1"/>
          <p:nvPr/>
        </p:nvSpPr>
        <p:spPr>
          <a:xfrm>
            <a:off x="6158133" y="3132297"/>
            <a:ext cx="1448840" cy="230832"/>
          </a:xfrm>
          <a:prstGeom prst="rect">
            <a:avLst/>
          </a:prstGeom>
          <a:noFill/>
        </p:spPr>
        <p:txBody>
          <a:bodyPr wrap="square" rtlCol="0">
            <a:spAutoFit/>
          </a:bodyPr>
          <a:lstStyle/>
          <a:p>
            <a:r>
              <a:rPr lang="en-US" sz="900" dirty="0">
                <a:latin typeface="DM Sans" pitchFamily="2" charset="0"/>
                <a:ea typeface="Inter" panose="020B0502030000000004" pitchFamily="34" charset="0"/>
                <a:cs typeface="Poppins Light" panose="00000400000000000000" pitchFamily="50" charset="0"/>
              </a:rPr>
              <a:t>CEO / Founder</a:t>
            </a:r>
          </a:p>
        </p:txBody>
      </p:sp>
      <p:sp>
        <p:nvSpPr>
          <p:cNvPr id="41" name="TextBox 40">
            <a:extLst>
              <a:ext uri="{FF2B5EF4-FFF2-40B4-BE49-F238E27FC236}">
                <a16:creationId xmlns:a16="http://schemas.microsoft.com/office/drawing/2014/main" id="{5BE0B12B-74BF-F1FB-70FD-BE4367BE301C}"/>
              </a:ext>
            </a:extLst>
          </p:cNvPr>
          <p:cNvSpPr txBox="1"/>
          <p:nvPr/>
        </p:nvSpPr>
        <p:spPr>
          <a:xfrm>
            <a:off x="6158461" y="5663488"/>
            <a:ext cx="1593724" cy="331373"/>
          </a:xfrm>
          <a:prstGeom prst="rect">
            <a:avLst/>
          </a:prstGeom>
          <a:noFill/>
        </p:spPr>
        <p:txBody>
          <a:bodyPr wrap="square" rtlCol="0">
            <a:spAutoFit/>
          </a:bodyPr>
          <a:lstStyle/>
          <a:p>
            <a:pPr>
              <a:lnSpc>
                <a:spcPts val="2000"/>
              </a:lnSpc>
            </a:pPr>
            <a:r>
              <a:rPr lang="en-US" sz="1300" dirty="0">
                <a:latin typeface="Poppins Medium" panose="00000600000000000000" pitchFamily="2" charset="0"/>
                <a:ea typeface="Open Sans" panose="020B0606030504020204" pitchFamily="34" charset="0"/>
                <a:cs typeface="Poppins Medium" panose="00000600000000000000" pitchFamily="2" charset="0"/>
              </a:rPr>
              <a:t>GOODALL DEO</a:t>
            </a:r>
          </a:p>
        </p:txBody>
      </p:sp>
      <p:sp>
        <p:nvSpPr>
          <p:cNvPr id="42" name="TextBox 41">
            <a:extLst>
              <a:ext uri="{FF2B5EF4-FFF2-40B4-BE49-F238E27FC236}">
                <a16:creationId xmlns:a16="http://schemas.microsoft.com/office/drawing/2014/main" id="{1AA9D90B-0EB6-8F8C-A1C7-7FEDC3C8702F}"/>
              </a:ext>
            </a:extLst>
          </p:cNvPr>
          <p:cNvSpPr txBox="1"/>
          <p:nvPr/>
        </p:nvSpPr>
        <p:spPr>
          <a:xfrm>
            <a:off x="6158296" y="5923357"/>
            <a:ext cx="1448840" cy="230832"/>
          </a:xfrm>
          <a:prstGeom prst="rect">
            <a:avLst/>
          </a:prstGeom>
          <a:noFill/>
        </p:spPr>
        <p:txBody>
          <a:bodyPr wrap="square" rtlCol="0">
            <a:spAutoFit/>
          </a:bodyPr>
          <a:lstStyle/>
          <a:p>
            <a:r>
              <a:rPr lang="en-US" sz="900" dirty="0">
                <a:latin typeface="DM Sans" pitchFamily="2" charset="0"/>
                <a:ea typeface="Inter" panose="020B0502030000000004" pitchFamily="34" charset="0"/>
                <a:cs typeface="Poppins Light" panose="00000400000000000000" pitchFamily="50" charset="0"/>
              </a:rPr>
              <a:t>Designer / CEO</a:t>
            </a:r>
          </a:p>
        </p:txBody>
      </p:sp>
      <p:sp>
        <p:nvSpPr>
          <p:cNvPr id="43" name="TextBox 42">
            <a:extLst>
              <a:ext uri="{FF2B5EF4-FFF2-40B4-BE49-F238E27FC236}">
                <a16:creationId xmlns:a16="http://schemas.microsoft.com/office/drawing/2014/main" id="{C809FA51-C0B3-BD56-4F53-C6FD9164B529}"/>
              </a:ext>
            </a:extLst>
          </p:cNvPr>
          <p:cNvSpPr txBox="1"/>
          <p:nvPr/>
        </p:nvSpPr>
        <p:spPr>
          <a:xfrm>
            <a:off x="8303844" y="2870939"/>
            <a:ext cx="1448840" cy="331373"/>
          </a:xfrm>
          <a:prstGeom prst="rect">
            <a:avLst/>
          </a:prstGeom>
          <a:noFill/>
        </p:spPr>
        <p:txBody>
          <a:bodyPr wrap="square" rtlCol="0">
            <a:spAutoFit/>
          </a:bodyPr>
          <a:lstStyle/>
          <a:p>
            <a:pPr>
              <a:lnSpc>
                <a:spcPts val="2000"/>
              </a:lnSpc>
            </a:pPr>
            <a:r>
              <a:rPr lang="en-US" sz="1300" dirty="0">
                <a:latin typeface="Poppins Medium" panose="00000600000000000000" pitchFamily="2" charset="0"/>
                <a:ea typeface="Open Sans" panose="020B0606030504020204" pitchFamily="34" charset="0"/>
                <a:cs typeface="Poppins Medium" panose="00000600000000000000" pitchFamily="2" charset="0"/>
              </a:rPr>
              <a:t>MARY SMITH</a:t>
            </a:r>
          </a:p>
        </p:txBody>
      </p:sp>
      <p:sp>
        <p:nvSpPr>
          <p:cNvPr id="47" name="TextBox 46">
            <a:extLst>
              <a:ext uri="{FF2B5EF4-FFF2-40B4-BE49-F238E27FC236}">
                <a16:creationId xmlns:a16="http://schemas.microsoft.com/office/drawing/2014/main" id="{F47E0943-A7C4-DF65-898E-E175B4F046FD}"/>
              </a:ext>
            </a:extLst>
          </p:cNvPr>
          <p:cNvSpPr txBox="1"/>
          <p:nvPr/>
        </p:nvSpPr>
        <p:spPr>
          <a:xfrm>
            <a:off x="8308326" y="3130808"/>
            <a:ext cx="1418376" cy="230832"/>
          </a:xfrm>
          <a:prstGeom prst="rect">
            <a:avLst/>
          </a:prstGeom>
          <a:noFill/>
        </p:spPr>
        <p:txBody>
          <a:bodyPr wrap="square" rtlCol="0">
            <a:spAutoFit/>
          </a:bodyPr>
          <a:lstStyle/>
          <a:p>
            <a:r>
              <a:rPr lang="en-US" sz="900" dirty="0">
                <a:latin typeface="DM Sans" pitchFamily="2" charset="0"/>
                <a:ea typeface="Inter" panose="020B0502030000000004" pitchFamily="34" charset="0"/>
                <a:cs typeface="Poppins Light" panose="00000400000000000000" pitchFamily="50" charset="0"/>
              </a:rPr>
              <a:t>Graphic Designer</a:t>
            </a:r>
          </a:p>
        </p:txBody>
      </p:sp>
      <p:sp>
        <p:nvSpPr>
          <p:cNvPr id="49" name="TextBox 48">
            <a:extLst>
              <a:ext uri="{FF2B5EF4-FFF2-40B4-BE49-F238E27FC236}">
                <a16:creationId xmlns:a16="http://schemas.microsoft.com/office/drawing/2014/main" id="{4F0D0C0F-ECB3-73A8-BDDC-BCD073813CB0}"/>
              </a:ext>
            </a:extLst>
          </p:cNvPr>
          <p:cNvSpPr txBox="1"/>
          <p:nvPr/>
        </p:nvSpPr>
        <p:spPr>
          <a:xfrm>
            <a:off x="8310187" y="5663488"/>
            <a:ext cx="1799647" cy="331373"/>
          </a:xfrm>
          <a:prstGeom prst="rect">
            <a:avLst/>
          </a:prstGeom>
          <a:noFill/>
        </p:spPr>
        <p:txBody>
          <a:bodyPr wrap="square" rtlCol="0">
            <a:spAutoFit/>
          </a:bodyPr>
          <a:lstStyle/>
          <a:p>
            <a:pPr>
              <a:lnSpc>
                <a:spcPts val="2000"/>
              </a:lnSpc>
            </a:pPr>
            <a:r>
              <a:rPr lang="en-US" sz="1300" dirty="0">
                <a:latin typeface="Poppins Medium" panose="00000600000000000000" pitchFamily="2" charset="0"/>
                <a:ea typeface="Open Sans" panose="020B0606030504020204" pitchFamily="34" charset="0"/>
                <a:cs typeface="Poppins Medium" panose="00000600000000000000" pitchFamily="2" charset="0"/>
              </a:rPr>
              <a:t>AMANDA CHRIS</a:t>
            </a:r>
          </a:p>
        </p:txBody>
      </p:sp>
      <p:sp>
        <p:nvSpPr>
          <p:cNvPr id="50" name="TextBox 49">
            <a:extLst>
              <a:ext uri="{FF2B5EF4-FFF2-40B4-BE49-F238E27FC236}">
                <a16:creationId xmlns:a16="http://schemas.microsoft.com/office/drawing/2014/main" id="{B0ACFBD5-F82F-6155-B8D4-69784CB41268}"/>
              </a:ext>
            </a:extLst>
          </p:cNvPr>
          <p:cNvSpPr txBox="1"/>
          <p:nvPr/>
        </p:nvSpPr>
        <p:spPr>
          <a:xfrm>
            <a:off x="8306900" y="5923357"/>
            <a:ext cx="1448840" cy="230832"/>
          </a:xfrm>
          <a:prstGeom prst="rect">
            <a:avLst/>
          </a:prstGeom>
          <a:noFill/>
        </p:spPr>
        <p:txBody>
          <a:bodyPr wrap="square" rtlCol="0">
            <a:spAutoFit/>
          </a:bodyPr>
          <a:lstStyle/>
          <a:p>
            <a:r>
              <a:rPr lang="en-US" sz="900" dirty="0">
                <a:latin typeface="DM Sans" pitchFamily="2" charset="0"/>
                <a:ea typeface="Inter" panose="020B0502030000000004" pitchFamily="34" charset="0"/>
                <a:cs typeface="Poppins Light" panose="00000400000000000000" pitchFamily="50" charset="0"/>
              </a:rPr>
              <a:t>Photography</a:t>
            </a:r>
          </a:p>
        </p:txBody>
      </p:sp>
      <p:sp>
        <p:nvSpPr>
          <p:cNvPr id="3" name="Picture Placeholder 2">
            <a:extLst>
              <a:ext uri="{FF2B5EF4-FFF2-40B4-BE49-F238E27FC236}">
                <a16:creationId xmlns:a16="http://schemas.microsoft.com/office/drawing/2014/main" id="{F23C1E6F-61A0-4AFB-E12B-6FF92699695E}"/>
              </a:ext>
            </a:extLst>
          </p:cNvPr>
          <p:cNvSpPr>
            <a:spLocks noGrp="1"/>
          </p:cNvSpPr>
          <p:nvPr>
            <p:ph type="pic" sz="quarter" idx="14"/>
          </p:nvPr>
        </p:nvSpPr>
        <p:spPr/>
      </p:sp>
      <p:sp>
        <p:nvSpPr>
          <p:cNvPr id="5" name="Picture Placeholder 4">
            <a:extLst>
              <a:ext uri="{FF2B5EF4-FFF2-40B4-BE49-F238E27FC236}">
                <a16:creationId xmlns:a16="http://schemas.microsoft.com/office/drawing/2014/main" id="{8380A100-9F6D-37A5-850B-25F89AF64665}"/>
              </a:ext>
            </a:extLst>
          </p:cNvPr>
          <p:cNvSpPr>
            <a:spLocks noGrp="1"/>
          </p:cNvSpPr>
          <p:nvPr>
            <p:ph type="pic" sz="quarter" idx="22"/>
          </p:nvPr>
        </p:nvSpPr>
        <p:spPr/>
      </p:sp>
      <p:sp>
        <p:nvSpPr>
          <p:cNvPr id="7" name="Picture Placeholder 6">
            <a:extLst>
              <a:ext uri="{FF2B5EF4-FFF2-40B4-BE49-F238E27FC236}">
                <a16:creationId xmlns:a16="http://schemas.microsoft.com/office/drawing/2014/main" id="{CD21F1DB-E3A1-6999-7351-C6492C8DBF1C}"/>
              </a:ext>
            </a:extLst>
          </p:cNvPr>
          <p:cNvSpPr>
            <a:spLocks noGrp="1"/>
          </p:cNvSpPr>
          <p:nvPr>
            <p:ph type="pic" sz="quarter" idx="21"/>
          </p:nvPr>
        </p:nvSpPr>
        <p:spPr/>
      </p:sp>
      <p:sp>
        <p:nvSpPr>
          <p:cNvPr id="9" name="Picture Placeholder 8">
            <a:extLst>
              <a:ext uri="{FF2B5EF4-FFF2-40B4-BE49-F238E27FC236}">
                <a16:creationId xmlns:a16="http://schemas.microsoft.com/office/drawing/2014/main" id="{20EA0F45-5867-FD04-102D-8DFB683AD7DA}"/>
              </a:ext>
            </a:extLst>
          </p:cNvPr>
          <p:cNvSpPr>
            <a:spLocks noGrp="1"/>
          </p:cNvSpPr>
          <p:nvPr>
            <p:ph type="pic" sz="quarter" idx="23"/>
          </p:nvPr>
        </p:nvSpPr>
        <p:spPr/>
      </p:sp>
    </p:spTree>
    <p:extLst>
      <p:ext uri="{BB962C8B-B14F-4D97-AF65-F5344CB8AC3E}">
        <p14:creationId xmlns:p14="http://schemas.microsoft.com/office/powerpoint/2010/main" val="349927525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7E395EB-7DD8-F4B0-3B91-98C1474F1BB1}"/>
              </a:ext>
            </a:extLst>
          </p:cNvPr>
          <p:cNvSpPr>
            <a:spLocks noGrp="1"/>
          </p:cNvSpPr>
          <p:nvPr>
            <p:ph type="pic" sz="quarter" idx="23"/>
          </p:nvPr>
        </p:nvSpPr>
        <p:spPr/>
      </p:sp>
      <p:sp>
        <p:nvSpPr>
          <p:cNvPr id="5" name="Picture Placeholder 4">
            <a:extLst>
              <a:ext uri="{FF2B5EF4-FFF2-40B4-BE49-F238E27FC236}">
                <a16:creationId xmlns:a16="http://schemas.microsoft.com/office/drawing/2014/main" id="{FEDE05C6-645D-6562-58A0-F95B778063CA}"/>
              </a:ext>
            </a:extLst>
          </p:cNvPr>
          <p:cNvSpPr>
            <a:spLocks noGrp="1"/>
          </p:cNvSpPr>
          <p:nvPr>
            <p:ph type="pic" sz="quarter" idx="24"/>
          </p:nvPr>
        </p:nvSpPr>
        <p:spPr/>
      </p:sp>
      <p:sp>
        <p:nvSpPr>
          <p:cNvPr id="7" name="Picture Placeholder 6">
            <a:extLst>
              <a:ext uri="{FF2B5EF4-FFF2-40B4-BE49-F238E27FC236}">
                <a16:creationId xmlns:a16="http://schemas.microsoft.com/office/drawing/2014/main" id="{084221D4-9D28-1C04-68A4-F9FBF544F43F}"/>
              </a:ext>
            </a:extLst>
          </p:cNvPr>
          <p:cNvSpPr>
            <a:spLocks noGrp="1"/>
          </p:cNvSpPr>
          <p:nvPr>
            <p:ph type="pic" sz="quarter" idx="25"/>
          </p:nvPr>
        </p:nvSpPr>
        <p:spPr/>
      </p:sp>
      <p:sp>
        <p:nvSpPr>
          <p:cNvPr id="10" name="TextBox 9">
            <a:extLst>
              <a:ext uri="{FF2B5EF4-FFF2-40B4-BE49-F238E27FC236}">
                <a16:creationId xmlns:a16="http://schemas.microsoft.com/office/drawing/2014/main" id="{E704EF7D-58C5-21E4-97F1-4D4499A73EF1}"/>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11" name="Straight Connector 10">
            <a:extLst>
              <a:ext uri="{FF2B5EF4-FFF2-40B4-BE49-F238E27FC236}">
                <a16:creationId xmlns:a16="http://schemas.microsoft.com/office/drawing/2014/main" id="{E59FAD74-F599-3BE0-051B-A29A33A64955}"/>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53518C95-3336-B9F5-6E66-B96D576B2F29}"/>
              </a:ext>
            </a:extLst>
          </p:cNvPr>
          <p:cNvSpPr txBox="1"/>
          <p:nvPr/>
        </p:nvSpPr>
        <p:spPr>
          <a:xfrm>
            <a:off x="1465942" y="1350785"/>
            <a:ext cx="2569029"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Team</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Member</a:t>
            </a:r>
          </a:p>
        </p:txBody>
      </p:sp>
      <p:sp>
        <p:nvSpPr>
          <p:cNvPr id="30" name="Rectangle 29">
            <a:extLst>
              <a:ext uri="{FF2B5EF4-FFF2-40B4-BE49-F238E27FC236}">
                <a16:creationId xmlns:a16="http://schemas.microsoft.com/office/drawing/2014/main" id="{7E43466B-658A-A6CF-9979-CBA7A0F62306}"/>
              </a:ext>
            </a:extLst>
          </p:cNvPr>
          <p:cNvSpPr/>
          <p:nvPr/>
        </p:nvSpPr>
        <p:spPr>
          <a:xfrm>
            <a:off x="7916629" y="4150369"/>
            <a:ext cx="1996991" cy="523231"/>
          </a:xfrm>
          <a:prstGeom prst="rect">
            <a:avLst/>
          </a:prstGeom>
          <a:solidFill>
            <a:schemeClr val="tx1">
              <a:lumMod val="85000"/>
              <a:lumOff val="15000"/>
              <a:alpha val="8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1" name="Group 30">
            <a:extLst>
              <a:ext uri="{FF2B5EF4-FFF2-40B4-BE49-F238E27FC236}">
                <a16:creationId xmlns:a16="http://schemas.microsoft.com/office/drawing/2014/main" id="{182844FE-C00C-AADC-AD2C-8FCA137EFE9F}"/>
              </a:ext>
            </a:extLst>
          </p:cNvPr>
          <p:cNvGrpSpPr/>
          <p:nvPr/>
        </p:nvGrpSpPr>
        <p:grpSpPr>
          <a:xfrm>
            <a:off x="8154641" y="4287826"/>
            <a:ext cx="1520966" cy="248316"/>
            <a:chOff x="1684017" y="3832629"/>
            <a:chExt cx="1715250" cy="280035"/>
          </a:xfrm>
        </p:grpSpPr>
        <p:sp>
          <p:nvSpPr>
            <p:cNvPr id="32" name="Freeform 5">
              <a:extLst>
                <a:ext uri="{FF2B5EF4-FFF2-40B4-BE49-F238E27FC236}">
                  <a16:creationId xmlns:a16="http://schemas.microsoft.com/office/drawing/2014/main" id="{F8F9C5AE-358E-D5A1-9BA2-024BB09B1E0F}"/>
                </a:ext>
              </a:extLst>
            </p:cNvPr>
            <p:cNvSpPr>
              <a:spLocks noEditPoints="1"/>
            </p:cNvSpPr>
            <p:nvPr/>
          </p:nvSpPr>
          <p:spPr bwMode="auto">
            <a:xfrm>
              <a:off x="1684017" y="3832629"/>
              <a:ext cx="280035" cy="280035"/>
            </a:xfrm>
            <a:custGeom>
              <a:avLst/>
              <a:gdLst>
                <a:gd name="T0" fmla="*/ 152 w 305"/>
                <a:gd name="T1" fmla="*/ 0 h 304"/>
                <a:gd name="T2" fmla="*/ 0 w 305"/>
                <a:gd name="T3" fmla="*/ 152 h 304"/>
                <a:gd name="T4" fmla="*/ 152 w 305"/>
                <a:gd name="T5" fmla="*/ 304 h 304"/>
                <a:gd name="T6" fmla="*/ 305 w 305"/>
                <a:gd name="T7" fmla="*/ 152 h 304"/>
                <a:gd name="T8" fmla="*/ 152 w 305"/>
                <a:gd name="T9" fmla="*/ 0 h 304"/>
                <a:gd name="T10" fmla="*/ 171 w 305"/>
                <a:gd name="T11" fmla="*/ 124 h 304"/>
                <a:gd name="T12" fmla="*/ 201 w 305"/>
                <a:gd name="T13" fmla="*/ 124 h 304"/>
                <a:gd name="T14" fmla="*/ 204 w 305"/>
                <a:gd name="T15" fmla="*/ 125 h 304"/>
                <a:gd name="T16" fmla="*/ 206 w 305"/>
                <a:gd name="T17" fmla="*/ 128 h 304"/>
                <a:gd name="T18" fmla="*/ 206 w 305"/>
                <a:gd name="T19" fmla="*/ 161 h 304"/>
                <a:gd name="T20" fmla="*/ 202 w 305"/>
                <a:gd name="T21" fmla="*/ 165 h 304"/>
                <a:gd name="T22" fmla="*/ 171 w 305"/>
                <a:gd name="T23" fmla="*/ 165 h 304"/>
                <a:gd name="T24" fmla="*/ 171 w 305"/>
                <a:gd name="T25" fmla="*/ 248 h 304"/>
                <a:gd name="T26" fmla="*/ 167 w 305"/>
                <a:gd name="T27" fmla="*/ 252 h 304"/>
                <a:gd name="T28" fmla="*/ 133 w 305"/>
                <a:gd name="T29" fmla="*/ 252 h 304"/>
                <a:gd name="T30" fmla="*/ 129 w 305"/>
                <a:gd name="T31" fmla="*/ 248 h 304"/>
                <a:gd name="T32" fmla="*/ 129 w 305"/>
                <a:gd name="T33" fmla="*/ 165 h 304"/>
                <a:gd name="T34" fmla="*/ 102 w 305"/>
                <a:gd name="T35" fmla="*/ 165 h 304"/>
                <a:gd name="T36" fmla="*/ 98 w 305"/>
                <a:gd name="T37" fmla="*/ 161 h 304"/>
                <a:gd name="T38" fmla="*/ 98 w 305"/>
                <a:gd name="T39" fmla="*/ 128 h 304"/>
                <a:gd name="T40" fmla="*/ 102 w 305"/>
                <a:gd name="T41" fmla="*/ 124 h 304"/>
                <a:gd name="T42" fmla="*/ 129 w 305"/>
                <a:gd name="T43" fmla="*/ 124 h 304"/>
                <a:gd name="T44" fmla="*/ 128 w 305"/>
                <a:gd name="T45" fmla="*/ 101 h 304"/>
                <a:gd name="T46" fmla="*/ 176 w 305"/>
                <a:gd name="T47" fmla="*/ 52 h 304"/>
                <a:gd name="T48" fmla="*/ 203 w 305"/>
                <a:gd name="T49" fmla="*/ 52 h 304"/>
                <a:gd name="T50" fmla="*/ 207 w 305"/>
                <a:gd name="T51" fmla="*/ 56 h 304"/>
                <a:gd name="T52" fmla="*/ 207 w 305"/>
                <a:gd name="T53" fmla="*/ 86 h 304"/>
                <a:gd name="T54" fmla="*/ 203 w 305"/>
                <a:gd name="T55" fmla="*/ 90 h 304"/>
                <a:gd name="T56" fmla="*/ 185 w 305"/>
                <a:gd name="T57" fmla="*/ 90 h 304"/>
                <a:gd name="T58" fmla="*/ 171 w 305"/>
                <a:gd name="T59" fmla="*/ 104 h 304"/>
                <a:gd name="T60" fmla="*/ 171 w 305"/>
                <a:gd name="T61" fmla="*/ 124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5" h="304">
                  <a:moveTo>
                    <a:pt x="152" y="0"/>
                  </a:moveTo>
                  <a:cubicBezTo>
                    <a:pt x="68" y="0"/>
                    <a:pt x="0" y="68"/>
                    <a:pt x="0" y="152"/>
                  </a:cubicBezTo>
                  <a:cubicBezTo>
                    <a:pt x="0" y="236"/>
                    <a:pt x="68" y="304"/>
                    <a:pt x="152" y="304"/>
                  </a:cubicBezTo>
                  <a:cubicBezTo>
                    <a:pt x="237" y="304"/>
                    <a:pt x="305" y="236"/>
                    <a:pt x="305" y="152"/>
                  </a:cubicBezTo>
                  <a:cubicBezTo>
                    <a:pt x="305" y="68"/>
                    <a:pt x="237" y="0"/>
                    <a:pt x="152" y="0"/>
                  </a:cubicBezTo>
                  <a:close/>
                  <a:moveTo>
                    <a:pt x="171" y="124"/>
                  </a:moveTo>
                  <a:cubicBezTo>
                    <a:pt x="201" y="124"/>
                    <a:pt x="201" y="124"/>
                    <a:pt x="201" y="124"/>
                  </a:cubicBezTo>
                  <a:cubicBezTo>
                    <a:pt x="203" y="124"/>
                    <a:pt x="204" y="124"/>
                    <a:pt x="204" y="125"/>
                  </a:cubicBezTo>
                  <a:cubicBezTo>
                    <a:pt x="205" y="126"/>
                    <a:pt x="206" y="127"/>
                    <a:pt x="206" y="128"/>
                  </a:cubicBezTo>
                  <a:cubicBezTo>
                    <a:pt x="206" y="161"/>
                    <a:pt x="206" y="161"/>
                    <a:pt x="206" y="161"/>
                  </a:cubicBezTo>
                  <a:cubicBezTo>
                    <a:pt x="206" y="163"/>
                    <a:pt x="204" y="165"/>
                    <a:pt x="202" y="165"/>
                  </a:cubicBezTo>
                  <a:cubicBezTo>
                    <a:pt x="171" y="165"/>
                    <a:pt x="171" y="165"/>
                    <a:pt x="171" y="165"/>
                  </a:cubicBezTo>
                  <a:cubicBezTo>
                    <a:pt x="171" y="248"/>
                    <a:pt x="171" y="248"/>
                    <a:pt x="171" y="248"/>
                  </a:cubicBezTo>
                  <a:cubicBezTo>
                    <a:pt x="171" y="250"/>
                    <a:pt x="169" y="252"/>
                    <a:pt x="167" y="252"/>
                  </a:cubicBezTo>
                  <a:cubicBezTo>
                    <a:pt x="133" y="252"/>
                    <a:pt x="133" y="252"/>
                    <a:pt x="133" y="252"/>
                  </a:cubicBezTo>
                  <a:cubicBezTo>
                    <a:pt x="131" y="252"/>
                    <a:pt x="129" y="251"/>
                    <a:pt x="129" y="248"/>
                  </a:cubicBezTo>
                  <a:cubicBezTo>
                    <a:pt x="129" y="165"/>
                    <a:pt x="129" y="165"/>
                    <a:pt x="129" y="165"/>
                  </a:cubicBezTo>
                  <a:cubicBezTo>
                    <a:pt x="102" y="165"/>
                    <a:pt x="102" y="165"/>
                    <a:pt x="102" y="165"/>
                  </a:cubicBezTo>
                  <a:cubicBezTo>
                    <a:pt x="100" y="165"/>
                    <a:pt x="98" y="163"/>
                    <a:pt x="98" y="161"/>
                  </a:cubicBezTo>
                  <a:cubicBezTo>
                    <a:pt x="98" y="128"/>
                    <a:pt x="98" y="128"/>
                    <a:pt x="98" y="128"/>
                  </a:cubicBezTo>
                  <a:cubicBezTo>
                    <a:pt x="98" y="126"/>
                    <a:pt x="100" y="124"/>
                    <a:pt x="102" y="124"/>
                  </a:cubicBezTo>
                  <a:cubicBezTo>
                    <a:pt x="129" y="124"/>
                    <a:pt x="129" y="124"/>
                    <a:pt x="129" y="124"/>
                  </a:cubicBezTo>
                  <a:cubicBezTo>
                    <a:pt x="128" y="101"/>
                    <a:pt x="128" y="101"/>
                    <a:pt x="128" y="101"/>
                  </a:cubicBezTo>
                  <a:cubicBezTo>
                    <a:pt x="128" y="71"/>
                    <a:pt x="147" y="52"/>
                    <a:pt x="176" y="52"/>
                  </a:cubicBezTo>
                  <a:cubicBezTo>
                    <a:pt x="203" y="52"/>
                    <a:pt x="203" y="52"/>
                    <a:pt x="203" y="52"/>
                  </a:cubicBezTo>
                  <a:cubicBezTo>
                    <a:pt x="205" y="52"/>
                    <a:pt x="207" y="53"/>
                    <a:pt x="207" y="56"/>
                  </a:cubicBezTo>
                  <a:cubicBezTo>
                    <a:pt x="207" y="86"/>
                    <a:pt x="207" y="86"/>
                    <a:pt x="207" y="86"/>
                  </a:cubicBezTo>
                  <a:cubicBezTo>
                    <a:pt x="207" y="89"/>
                    <a:pt x="205" y="90"/>
                    <a:pt x="203" y="90"/>
                  </a:cubicBezTo>
                  <a:cubicBezTo>
                    <a:pt x="185" y="90"/>
                    <a:pt x="185" y="90"/>
                    <a:pt x="185" y="90"/>
                  </a:cubicBezTo>
                  <a:cubicBezTo>
                    <a:pt x="173" y="90"/>
                    <a:pt x="171" y="95"/>
                    <a:pt x="171" y="104"/>
                  </a:cubicBezTo>
                  <a:lnTo>
                    <a:pt x="171" y="1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6">
              <a:extLst>
                <a:ext uri="{FF2B5EF4-FFF2-40B4-BE49-F238E27FC236}">
                  <a16:creationId xmlns:a16="http://schemas.microsoft.com/office/drawing/2014/main" id="{B857A4C1-3CD2-A575-1505-7F1A51709563}"/>
                </a:ext>
              </a:extLst>
            </p:cNvPr>
            <p:cNvSpPr>
              <a:spLocks noEditPoints="1"/>
            </p:cNvSpPr>
            <p:nvPr/>
          </p:nvSpPr>
          <p:spPr bwMode="auto">
            <a:xfrm>
              <a:off x="3120738" y="3832629"/>
              <a:ext cx="278529" cy="280035"/>
            </a:xfrm>
            <a:custGeom>
              <a:avLst/>
              <a:gdLst>
                <a:gd name="T0" fmla="*/ 153 w 305"/>
                <a:gd name="T1" fmla="*/ 0 h 304"/>
                <a:gd name="T2" fmla="*/ 0 w 305"/>
                <a:gd name="T3" fmla="*/ 152 h 304"/>
                <a:gd name="T4" fmla="*/ 153 w 305"/>
                <a:gd name="T5" fmla="*/ 304 h 304"/>
                <a:gd name="T6" fmla="*/ 305 w 305"/>
                <a:gd name="T7" fmla="*/ 152 h 304"/>
                <a:gd name="T8" fmla="*/ 153 w 305"/>
                <a:gd name="T9" fmla="*/ 0 h 304"/>
                <a:gd name="T10" fmla="*/ 111 w 305"/>
                <a:gd name="T11" fmla="*/ 231 h 304"/>
                <a:gd name="T12" fmla="*/ 75 w 305"/>
                <a:gd name="T13" fmla="*/ 231 h 304"/>
                <a:gd name="T14" fmla="*/ 75 w 305"/>
                <a:gd name="T15" fmla="*/ 124 h 304"/>
                <a:gd name="T16" fmla="*/ 111 w 305"/>
                <a:gd name="T17" fmla="*/ 124 h 304"/>
                <a:gd name="T18" fmla="*/ 111 w 305"/>
                <a:gd name="T19" fmla="*/ 231 h 304"/>
                <a:gd name="T20" fmla="*/ 93 w 305"/>
                <a:gd name="T21" fmla="*/ 110 h 304"/>
                <a:gd name="T22" fmla="*/ 93 w 305"/>
                <a:gd name="T23" fmla="*/ 110 h 304"/>
                <a:gd name="T24" fmla="*/ 73 w 305"/>
                <a:gd name="T25" fmla="*/ 91 h 304"/>
                <a:gd name="T26" fmla="*/ 93 w 305"/>
                <a:gd name="T27" fmla="*/ 73 h 304"/>
                <a:gd name="T28" fmla="*/ 113 w 305"/>
                <a:gd name="T29" fmla="*/ 91 h 304"/>
                <a:gd name="T30" fmla="*/ 93 w 305"/>
                <a:gd name="T31" fmla="*/ 110 h 304"/>
                <a:gd name="T32" fmla="*/ 239 w 305"/>
                <a:gd name="T33" fmla="*/ 231 h 304"/>
                <a:gd name="T34" fmla="*/ 203 w 305"/>
                <a:gd name="T35" fmla="*/ 231 h 304"/>
                <a:gd name="T36" fmla="*/ 203 w 305"/>
                <a:gd name="T37" fmla="*/ 174 h 304"/>
                <a:gd name="T38" fmla="*/ 185 w 305"/>
                <a:gd name="T39" fmla="*/ 150 h 304"/>
                <a:gd name="T40" fmla="*/ 167 w 305"/>
                <a:gd name="T41" fmla="*/ 163 h 304"/>
                <a:gd name="T42" fmla="*/ 166 w 305"/>
                <a:gd name="T43" fmla="*/ 172 h 304"/>
                <a:gd name="T44" fmla="*/ 166 w 305"/>
                <a:gd name="T45" fmla="*/ 231 h 304"/>
                <a:gd name="T46" fmla="*/ 130 w 305"/>
                <a:gd name="T47" fmla="*/ 231 h 304"/>
                <a:gd name="T48" fmla="*/ 130 w 305"/>
                <a:gd name="T49" fmla="*/ 124 h 304"/>
                <a:gd name="T50" fmla="*/ 166 w 305"/>
                <a:gd name="T51" fmla="*/ 124 h 304"/>
                <a:gd name="T52" fmla="*/ 166 w 305"/>
                <a:gd name="T53" fmla="*/ 140 h 304"/>
                <a:gd name="T54" fmla="*/ 198 w 305"/>
                <a:gd name="T55" fmla="*/ 122 h 304"/>
                <a:gd name="T56" fmla="*/ 239 w 305"/>
                <a:gd name="T57" fmla="*/ 170 h 304"/>
                <a:gd name="T58" fmla="*/ 239 w 305"/>
                <a:gd name="T59" fmla="*/ 231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5" h="304">
                  <a:moveTo>
                    <a:pt x="153" y="0"/>
                  </a:moveTo>
                  <a:cubicBezTo>
                    <a:pt x="69" y="0"/>
                    <a:pt x="0" y="68"/>
                    <a:pt x="0" y="152"/>
                  </a:cubicBezTo>
                  <a:cubicBezTo>
                    <a:pt x="0" y="236"/>
                    <a:pt x="69" y="304"/>
                    <a:pt x="153" y="304"/>
                  </a:cubicBezTo>
                  <a:cubicBezTo>
                    <a:pt x="237" y="304"/>
                    <a:pt x="305" y="236"/>
                    <a:pt x="305" y="152"/>
                  </a:cubicBezTo>
                  <a:cubicBezTo>
                    <a:pt x="305" y="68"/>
                    <a:pt x="237" y="0"/>
                    <a:pt x="153" y="0"/>
                  </a:cubicBezTo>
                  <a:close/>
                  <a:moveTo>
                    <a:pt x="111" y="231"/>
                  </a:moveTo>
                  <a:cubicBezTo>
                    <a:pt x="75" y="231"/>
                    <a:pt x="75" y="231"/>
                    <a:pt x="75" y="231"/>
                  </a:cubicBezTo>
                  <a:cubicBezTo>
                    <a:pt x="75" y="124"/>
                    <a:pt x="75" y="124"/>
                    <a:pt x="75" y="124"/>
                  </a:cubicBezTo>
                  <a:cubicBezTo>
                    <a:pt x="111" y="124"/>
                    <a:pt x="111" y="124"/>
                    <a:pt x="111" y="124"/>
                  </a:cubicBezTo>
                  <a:lnTo>
                    <a:pt x="111" y="231"/>
                  </a:lnTo>
                  <a:close/>
                  <a:moveTo>
                    <a:pt x="93" y="110"/>
                  </a:moveTo>
                  <a:cubicBezTo>
                    <a:pt x="93" y="110"/>
                    <a:pt x="93" y="110"/>
                    <a:pt x="93" y="110"/>
                  </a:cubicBezTo>
                  <a:cubicBezTo>
                    <a:pt x="81" y="110"/>
                    <a:pt x="73" y="101"/>
                    <a:pt x="73" y="91"/>
                  </a:cubicBezTo>
                  <a:cubicBezTo>
                    <a:pt x="73" y="81"/>
                    <a:pt x="81" y="73"/>
                    <a:pt x="93" y="73"/>
                  </a:cubicBezTo>
                  <a:cubicBezTo>
                    <a:pt x="105" y="73"/>
                    <a:pt x="113" y="81"/>
                    <a:pt x="113" y="91"/>
                  </a:cubicBezTo>
                  <a:cubicBezTo>
                    <a:pt x="113" y="101"/>
                    <a:pt x="105" y="110"/>
                    <a:pt x="93" y="110"/>
                  </a:cubicBezTo>
                  <a:close/>
                  <a:moveTo>
                    <a:pt x="239" y="231"/>
                  </a:moveTo>
                  <a:cubicBezTo>
                    <a:pt x="203" y="231"/>
                    <a:pt x="203" y="231"/>
                    <a:pt x="203" y="231"/>
                  </a:cubicBezTo>
                  <a:cubicBezTo>
                    <a:pt x="203" y="174"/>
                    <a:pt x="203" y="174"/>
                    <a:pt x="203" y="174"/>
                  </a:cubicBezTo>
                  <a:cubicBezTo>
                    <a:pt x="203" y="160"/>
                    <a:pt x="198" y="150"/>
                    <a:pt x="185" y="150"/>
                  </a:cubicBezTo>
                  <a:cubicBezTo>
                    <a:pt x="176" y="150"/>
                    <a:pt x="170" y="157"/>
                    <a:pt x="167" y="163"/>
                  </a:cubicBezTo>
                  <a:cubicBezTo>
                    <a:pt x="166" y="165"/>
                    <a:pt x="166" y="168"/>
                    <a:pt x="166" y="172"/>
                  </a:cubicBezTo>
                  <a:cubicBezTo>
                    <a:pt x="166" y="231"/>
                    <a:pt x="166" y="231"/>
                    <a:pt x="166" y="231"/>
                  </a:cubicBezTo>
                  <a:cubicBezTo>
                    <a:pt x="130" y="231"/>
                    <a:pt x="130" y="231"/>
                    <a:pt x="130" y="231"/>
                  </a:cubicBezTo>
                  <a:cubicBezTo>
                    <a:pt x="130" y="231"/>
                    <a:pt x="131" y="134"/>
                    <a:pt x="130" y="124"/>
                  </a:cubicBezTo>
                  <a:cubicBezTo>
                    <a:pt x="166" y="124"/>
                    <a:pt x="166" y="124"/>
                    <a:pt x="166" y="124"/>
                  </a:cubicBezTo>
                  <a:cubicBezTo>
                    <a:pt x="166" y="140"/>
                    <a:pt x="166" y="140"/>
                    <a:pt x="166" y="140"/>
                  </a:cubicBezTo>
                  <a:cubicBezTo>
                    <a:pt x="171" y="132"/>
                    <a:pt x="179" y="122"/>
                    <a:pt x="198" y="122"/>
                  </a:cubicBezTo>
                  <a:cubicBezTo>
                    <a:pt x="222" y="122"/>
                    <a:pt x="239" y="137"/>
                    <a:pt x="239" y="170"/>
                  </a:cubicBezTo>
                  <a:lnTo>
                    <a:pt x="239" y="23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7">
              <a:extLst>
                <a:ext uri="{FF2B5EF4-FFF2-40B4-BE49-F238E27FC236}">
                  <a16:creationId xmlns:a16="http://schemas.microsoft.com/office/drawing/2014/main" id="{A4E7E930-11E2-E576-4341-F51338EB6182}"/>
                </a:ext>
              </a:extLst>
            </p:cNvPr>
            <p:cNvSpPr>
              <a:spLocks noEditPoints="1"/>
            </p:cNvSpPr>
            <p:nvPr/>
          </p:nvSpPr>
          <p:spPr bwMode="auto">
            <a:xfrm>
              <a:off x="2163928" y="3832629"/>
              <a:ext cx="278529" cy="280035"/>
            </a:xfrm>
            <a:custGeom>
              <a:avLst/>
              <a:gdLst>
                <a:gd name="T0" fmla="*/ 152 w 305"/>
                <a:gd name="T1" fmla="*/ 0 h 304"/>
                <a:gd name="T2" fmla="*/ 0 w 305"/>
                <a:gd name="T3" fmla="*/ 152 h 304"/>
                <a:gd name="T4" fmla="*/ 152 w 305"/>
                <a:gd name="T5" fmla="*/ 304 h 304"/>
                <a:gd name="T6" fmla="*/ 305 w 305"/>
                <a:gd name="T7" fmla="*/ 152 h 304"/>
                <a:gd name="T8" fmla="*/ 152 w 305"/>
                <a:gd name="T9" fmla="*/ 0 h 304"/>
                <a:gd name="T10" fmla="*/ 221 w 305"/>
                <a:gd name="T11" fmla="*/ 117 h 304"/>
                <a:gd name="T12" fmla="*/ 221 w 305"/>
                <a:gd name="T13" fmla="*/ 122 h 304"/>
                <a:gd name="T14" fmla="*/ 120 w 305"/>
                <a:gd name="T15" fmla="*/ 221 h 304"/>
                <a:gd name="T16" fmla="*/ 66 w 305"/>
                <a:gd name="T17" fmla="*/ 206 h 304"/>
                <a:gd name="T18" fmla="*/ 75 w 305"/>
                <a:gd name="T19" fmla="*/ 206 h 304"/>
                <a:gd name="T20" fmla="*/ 119 w 305"/>
                <a:gd name="T21" fmla="*/ 191 h 304"/>
                <a:gd name="T22" fmla="*/ 85 w 305"/>
                <a:gd name="T23" fmla="*/ 167 h 304"/>
                <a:gd name="T24" fmla="*/ 92 w 305"/>
                <a:gd name="T25" fmla="*/ 167 h 304"/>
                <a:gd name="T26" fmla="*/ 101 w 305"/>
                <a:gd name="T27" fmla="*/ 166 h 304"/>
                <a:gd name="T28" fmla="*/ 73 w 305"/>
                <a:gd name="T29" fmla="*/ 132 h 304"/>
                <a:gd name="T30" fmla="*/ 73 w 305"/>
                <a:gd name="T31" fmla="*/ 131 h 304"/>
                <a:gd name="T32" fmla="*/ 89 w 305"/>
                <a:gd name="T33" fmla="*/ 136 h 304"/>
                <a:gd name="T34" fmla="*/ 73 w 305"/>
                <a:gd name="T35" fmla="*/ 107 h 304"/>
                <a:gd name="T36" fmla="*/ 78 w 305"/>
                <a:gd name="T37" fmla="*/ 89 h 304"/>
                <a:gd name="T38" fmla="*/ 151 w 305"/>
                <a:gd name="T39" fmla="*/ 126 h 304"/>
                <a:gd name="T40" fmla="*/ 150 w 305"/>
                <a:gd name="T41" fmla="*/ 118 h 304"/>
                <a:gd name="T42" fmla="*/ 186 w 305"/>
                <a:gd name="T43" fmla="*/ 83 h 304"/>
                <a:gd name="T44" fmla="*/ 212 w 305"/>
                <a:gd name="T45" fmla="*/ 94 h 304"/>
                <a:gd name="T46" fmla="*/ 234 w 305"/>
                <a:gd name="T47" fmla="*/ 85 h 304"/>
                <a:gd name="T48" fmla="*/ 219 w 305"/>
                <a:gd name="T49" fmla="*/ 105 h 304"/>
                <a:gd name="T50" fmla="*/ 239 w 305"/>
                <a:gd name="T51" fmla="*/ 99 h 304"/>
                <a:gd name="T52" fmla="*/ 221 w 305"/>
                <a:gd name="T53" fmla="*/ 117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05" h="304">
                  <a:moveTo>
                    <a:pt x="152" y="0"/>
                  </a:moveTo>
                  <a:cubicBezTo>
                    <a:pt x="68" y="0"/>
                    <a:pt x="0" y="68"/>
                    <a:pt x="0" y="152"/>
                  </a:cubicBezTo>
                  <a:cubicBezTo>
                    <a:pt x="0" y="236"/>
                    <a:pt x="68" y="304"/>
                    <a:pt x="152" y="304"/>
                  </a:cubicBezTo>
                  <a:cubicBezTo>
                    <a:pt x="237" y="304"/>
                    <a:pt x="305" y="236"/>
                    <a:pt x="305" y="152"/>
                  </a:cubicBezTo>
                  <a:cubicBezTo>
                    <a:pt x="305" y="68"/>
                    <a:pt x="237" y="0"/>
                    <a:pt x="152" y="0"/>
                  </a:cubicBezTo>
                  <a:close/>
                  <a:moveTo>
                    <a:pt x="221" y="117"/>
                  </a:moveTo>
                  <a:cubicBezTo>
                    <a:pt x="221" y="122"/>
                    <a:pt x="221" y="122"/>
                    <a:pt x="221" y="122"/>
                  </a:cubicBezTo>
                  <a:cubicBezTo>
                    <a:pt x="221" y="168"/>
                    <a:pt x="186" y="221"/>
                    <a:pt x="120" y="221"/>
                  </a:cubicBezTo>
                  <a:cubicBezTo>
                    <a:pt x="100" y="221"/>
                    <a:pt x="82" y="216"/>
                    <a:pt x="66" y="206"/>
                  </a:cubicBezTo>
                  <a:cubicBezTo>
                    <a:pt x="69" y="206"/>
                    <a:pt x="72" y="206"/>
                    <a:pt x="75" y="206"/>
                  </a:cubicBezTo>
                  <a:cubicBezTo>
                    <a:pt x="91" y="206"/>
                    <a:pt x="106" y="200"/>
                    <a:pt x="119" y="191"/>
                  </a:cubicBezTo>
                  <a:cubicBezTo>
                    <a:pt x="103" y="191"/>
                    <a:pt x="90" y="181"/>
                    <a:pt x="85" y="167"/>
                  </a:cubicBezTo>
                  <a:cubicBezTo>
                    <a:pt x="88" y="167"/>
                    <a:pt x="90" y="167"/>
                    <a:pt x="92" y="167"/>
                  </a:cubicBezTo>
                  <a:cubicBezTo>
                    <a:pt x="95" y="167"/>
                    <a:pt x="99" y="167"/>
                    <a:pt x="101" y="166"/>
                  </a:cubicBezTo>
                  <a:cubicBezTo>
                    <a:pt x="85" y="163"/>
                    <a:pt x="73" y="149"/>
                    <a:pt x="73" y="132"/>
                  </a:cubicBezTo>
                  <a:cubicBezTo>
                    <a:pt x="73" y="131"/>
                    <a:pt x="73" y="131"/>
                    <a:pt x="73" y="131"/>
                  </a:cubicBezTo>
                  <a:cubicBezTo>
                    <a:pt x="78" y="134"/>
                    <a:pt x="83" y="136"/>
                    <a:pt x="89" y="136"/>
                  </a:cubicBezTo>
                  <a:cubicBezTo>
                    <a:pt x="80" y="130"/>
                    <a:pt x="73" y="119"/>
                    <a:pt x="73" y="107"/>
                  </a:cubicBezTo>
                  <a:cubicBezTo>
                    <a:pt x="73" y="100"/>
                    <a:pt x="75" y="94"/>
                    <a:pt x="78" y="89"/>
                  </a:cubicBezTo>
                  <a:cubicBezTo>
                    <a:pt x="96" y="110"/>
                    <a:pt x="122" y="124"/>
                    <a:pt x="151" y="126"/>
                  </a:cubicBezTo>
                  <a:cubicBezTo>
                    <a:pt x="151" y="123"/>
                    <a:pt x="150" y="120"/>
                    <a:pt x="150" y="118"/>
                  </a:cubicBezTo>
                  <a:cubicBezTo>
                    <a:pt x="150" y="98"/>
                    <a:pt x="166" y="83"/>
                    <a:pt x="186" y="83"/>
                  </a:cubicBezTo>
                  <a:cubicBezTo>
                    <a:pt x="196" y="83"/>
                    <a:pt x="205" y="87"/>
                    <a:pt x="212" y="94"/>
                  </a:cubicBezTo>
                  <a:cubicBezTo>
                    <a:pt x="220" y="92"/>
                    <a:pt x="227" y="89"/>
                    <a:pt x="234" y="85"/>
                  </a:cubicBezTo>
                  <a:cubicBezTo>
                    <a:pt x="231" y="93"/>
                    <a:pt x="226" y="100"/>
                    <a:pt x="219" y="105"/>
                  </a:cubicBezTo>
                  <a:cubicBezTo>
                    <a:pt x="226" y="104"/>
                    <a:pt x="233" y="102"/>
                    <a:pt x="239" y="99"/>
                  </a:cubicBezTo>
                  <a:cubicBezTo>
                    <a:pt x="234" y="106"/>
                    <a:pt x="228" y="112"/>
                    <a:pt x="221" y="11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44" name="Freeform 8">
              <a:extLst>
                <a:ext uri="{FF2B5EF4-FFF2-40B4-BE49-F238E27FC236}">
                  <a16:creationId xmlns:a16="http://schemas.microsoft.com/office/drawing/2014/main" id="{EA6163FE-5C8B-2310-3A37-8B17759B3065}"/>
                </a:ext>
              </a:extLst>
            </p:cNvPr>
            <p:cNvSpPr>
              <a:spLocks noEditPoints="1"/>
            </p:cNvSpPr>
            <p:nvPr/>
          </p:nvSpPr>
          <p:spPr bwMode="auto">
            <a:xfrm>
              <a:off x="2642333" y="3832629"/>
              <a:ext cx="278529" cy="280035"/>
            </a:xfrm>
            <a:custGeom>
              <a:avLst/>
              <a:gdLst>
                <a:gd name="T0" fmla="*/ 152 w 305"/>
                <a:gd name="T1" fmla="*/ 124 h 304"/>
                <a:gd name="T2" fmla="*/ 125 w 305"/>
                <a:gd name="T3" fmla="*/ 151 h 304"/>
                <a:gd name="T4" fmla="*/ 152 w 305"/>
                <a:gd name="T5" fmla="*/ 178 h 304"/>
                <a:gd name="T6" fmla="*/ 180 w 305"/>
                <a:gd name="T7" fmla="*/ 151 h 304"/>
                <a:gd name="T8" fmla="*/ 152 w 305"/>
                <a:gd name="T9" fmla="*/ 124 h 304"/>
                <a:gd name="T10" fmla="*/ 187 w 305"/>
                <a:gd name="T11" fmla="*/ 82 h 304"/>
                <a:gd name="T12" fmla="*/ 118 w 305"/>
                <a:gd name="T13" fmla="*/ 82 h 304"/>
                <a:gd name="T14" fmla="*/ 83 w 305"/>
                <a:gd name="T15" fmla="*/ 116 h 304"/>
                <a:gd name="T16" fmla="*/ 83 w 305"/>
                <a:gd name="T17" fmla="*/ 186 h 304"/>
                <a:gd name="T18" fmla="*/ 118 w 305"/>
                <a:gd name="T19" fmla="*/ 220 h 304"/>
                <a:gd name="T20" fmla="*/ 187 w 305"/>
                <a:gd name="T21" fmla="*/ 220 h 304"/>
                <a:gd name="T22" fmla="*/ 222 w 305"/>
                <a:gd name="T23" fmla="*/ 186 h 304"/>
                <a:gd name="T24" fmla="*/ 222 w 305"/>
                <a:gd name="T25" fmla="*/ 116 h 304"/>
                <a:gd name="T26" fmla="*/ 187 w 305"/>
                <a:gd name="T27" fmla="*/ 82 h 304"/>
                <a:gd name="T28" fmla="*/ 152 w 305"/>
                <a:gd name="T29" fmla="*/ 196 h 304"/>
                <a:gd name="T30" fmla="*/ 108 w 305"/>
                <a:gd name="T31" fmla="*/ 151 h 304"/>
                <a:gd name="T32" fmla="*/ 152 w 305"/>
                <a:gd name="T33" fmla="*/ 106 h 304"/>
                <a:gd name="T34" fmla="*/ 197 w 305"/>
                <a:gd name="T35" fmla="*/ 151 h 304"/>
                <a:gd name="T36" fmla="*/ 152 w 305"/>
                <a:gd name="T37" fmla="*/ 196 h 304"/>
                <a:gd name="T38" fmla="*/ 197 w 305"/>
                <a:gd name="T39" fmla="*/ 117 h 304"/>
                <a:gd name="T40" fmla="*/ 187 w 305"/>
                <a:gd name="T41" fmla="*/ 107 h 304"/>
                <a:gd name="T42" fmla="*/ 197 w 305"/>
                <a:gd name="T43" fmla="*/ 96 h 304"/>
                <a:gd name="T44" fmla="*/ 208 w 305"/>
                <a:gd name="T45" fmla="*/ 107 h 304"/>
                <a:gd name="T46" fmla="*/ 197 w 305"/>
                <a:gd name="T47" fmla="*/ 117 h 304"/>
                <a:gd name="T48" fmla="*/ 152 w 305"/>
                <a:gd name="T49" fmla="*/ 0 h 304"/>
                <a:gd name="T50" fmla="*/ 0 w 305"/>
                <a:gd name="T51" fmla="*/ 152 h 304"/>
                <a:gd name="T52" fmla="*/ 152 w 305"/>
                <a:gd name="T53" fmla="*/ 304 h 304"/>
                <a:gd name="T54" fmla="*/ 305 w 305"/>
                <a:gd name="T55" fmla="*/ 152 h 304"/>
                <a:gd name="T56" fmla="*/ 152 w 305"/>
                <a:gd name="T57" fmla="*/ 0 h 304"/>
                <a:gd name="T58" fmla="*/ 239 w 305"/>
                <a:gd name="T59" fmla="*/ 186 h 304"/>
                <a:gd name="T60" fmla="*/ 187 w 305"/>
                <a:gd name="T61" fmla="*/ 237 h 304"/>
                <a:gd name="T62" fmla="*/ 118 w 305"/>
                <a:gd name="T63" fmla="*/ 237 h 304"/>
                <a:gd name="T64" fmla="*/ 66 w 305"/>
                <a:gd name="T65" fmla="*/ 186 h 304"/>
                <a:gd name="T66" fmla="*/ 66 w 305"/>
                <a:gd name="T67" fmla="*/ 116 h 304"/>
                <a:gd name="T68" fmla="*/ 118 w 305"/>
                <a:gd name="T69" fmla="*/ 65 h 304"/>
                <a:gd name="T70" fmla="*/ 187 w 305"/>
                <a:gd name="T71" fmla="*/ 65 h 304"/>
                <a:gd name="T72" fmla="*/ 239 w 305"/>
                <a:gd name="T73" fmla="*/ 116 h 304"/>
                <a:gd name="T74" fmla="*/ 239 w 305"/>
                <a:gd name="T75" fmla="*/ 186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5" h="304">
                  <a:moveTo>
                    <a:pt x="152" y="124"/>
                  </a:moveTo>
                  <a:cubicBezTo>
                    <a:pt x="137" y="124"/>
                    <a:pt x="125" y="136"/>
                    <a:pt x="125" y="151"/>
                  </a:cubicBezTo>
                  <a:cubicBezTo>
                    <a:pt x="125" y="166"/>
                    <a:pt x="137" y="178"/>
                    <a:pt x="152" y="178"/>
                  </a:cubicBezTo>
                  <a:cubicBezTo>
                    <a:pt x="168" y="178"/>
                    <a:pt x="180" y="166"/>
                    <a:pt x="180" y="151"/>
                  </a:cubicBezTo>
                  <a:cubicBezTo>
                    <a:pt x="180" y="136"/>
                    <a:pt x="168" y="124"/>
                    <a:pt x="152" y="124"/>
                  </a:cubicBezTo>
                  <a:close/>
                  <a:moveTo>
                    <a:pt x="187" y="82"/>
                  </a:moveTo>
                  <a:cubicBezTo>
                    <a:pt x="118" y="82"/>
                    <a:pt x="118" y="82"/>
                    <a:pt x="118" y="82"/>
                  </a:cubicBezTo>
                  <a:cubicBezTo>
                    <a:pt x="99" y="82"/>
                    <a:pt x="83" y="97"/>
                    <a:pt x="83" y="116"/>
                  </a:cubicBezTo>
                  <a:cubicBezTo>
                    <a:pt x="83" y="186"/>
                    <a:pt x="83" y="186"/>
                    <a:pt x="83" y="186"/>
                  </a:cubicBezTo>
                  <a:cubicBezTo>
                    <a:pt x="83" y="205"/>
                    <a:pt x="99" y="220"/>
                    <a:pt x="118" y="220"/>
                  </a:cubicBezTo>
                  <a:cubicBezTo>
                    <a:pt x="187" y="220"/>
                    <a:pt x="187" y="220"/>
                    <a:pt x="187" y="220"/>
                  </a:cubicBezTo>
                  <a:cubicBezTo>
                    <a:pt x="206" y="220"/>
                    <a:pt x="222" y="205"/>
                    <a:pt x="222" y="186"/>
                  </a:cubicBezTo>
                  <a:cubicBezTo>
                    <a:pt x="222" y="116"/>
                    <a:pt x="222" y="116"/>
                    <a:pt x="222" y="116"/>
                  </a:cubicBezTo>
                  <a:cubicBezTo>
                    <a:pt x="222" y="97"/>
                    <a:pt x="206" y="82"/>
                    <a:pt x="187" y="82"/>
                  </a:cubicBezTo>
                  <a:close/>
                  <a:moveTo>
                    <a:pt x="152" y="196"/>
                  </a:moveTo>
                  <a:cubicBezTo>
                    <a:pt x="128" y="196"/>
                    <a:pt x="108" y="176"/>
                    <a:pt x="108" y="151"/>
                  </a:cubicBezTo>
                  <a:cubicBezTo>
                    <a:pt x="108" y="126"/>
                    <a:pt x="128" y="106"/>
                    <a:pt x="152" y="106"/>
                  </a:cubicBezTo>
                  <a:cubicBezTo>
                    <a:pt x="177" y="106"/>
                    <a:pt x="197" y="126"/>
                    <a:pt x="197" y="151"/>
                  </a:cubicBezTo>
                  <a:cubicBezTo>
                    <a:pt x="197" y="176"/>
                    <a:pt x="177" y="196"/>
                    <a:pt x="152" y="196"/>
                  </a:cubicBezTo>
                  <a:close/>
                  <a:moveTo>
                    <a:pt x="197" y="117"/>
                  </a:moveTo>
                  <a:cubicBezTo>
                    <a:pt x="191" y="117"/>
                    <a:pt x="187" y="113"/>
                    <a:pt x="187" y="107"/>
                  </a:cubicBezTo>
                  <a:cubicBezTo>
                    <a:pt x="187" y="101"/>
                    <a:pt x="191" y="96"/>
                    <a:pt x="197" y="96"/>
                  </a:cubicBezTo>
                  <a:cubicBezTo>
                    <a:pt x="203" y="96"/>
                    <a:pt x="208" y="101"/>
                    <a:pt x="208" y="107"/>
                  </a:cubicBezTo>
                  <a:cubicBezTo>
                    <a:pt x="208" y="113"/>
                    <a:pt x="203" y="117"/>
                    <a:pt x="197" y="117"/>
                  </a:cubicBezTo>
                  <a:close/>
                  <a:moveTo>
                    <a:pt x="152" y="0"/>
                  </a:moveTo>
                  <a:cubicBezTo>
                    <a:pt x="68" y="0"/>
                    <a:pt x="0" y="68"/>
                    <a:pt x="0" y="152"/>
                  </a:cubicBezTo>
                  <a:cubicBezTo>
                    <a:pt x="0" y="236"/>
                    <a:pt x="68" y="304"/>
                    <a:pt x="152" y="304"/>
                  </a:cubicBezTo>
                  <a:cubicBezTo>
                    <a:pt x="237" y="304"/>
                    <a:pt x="305" y="236"/>
                    <a:pt x="305" y="152"/>
                  </a:cubicBezTo>
                  <a:cubicBezTo>
                    <a:pt x="305" y="68"/>
                    <a:pt x="237" y="0"/>
                    <a:pt x="152" y="0"/>
                  </a:cubicBezTo>
                  <a:close/>
                  <a:moveTo>
                    <a:pt x="239" y="186"/>
                  </a:moveTo>
                  <a:cubicBezTo>
                    <a:pt x="239" y="214"/>
                    <a:pt x="216" y="237"/>
                    <a:pt x="187" y="237"/>
                  </a:cubicBezTo>
                  <a:cubicBezTo>
                    <a:pt x="118" y="237"/>
                    <a:pt x="118" y="237"/>
                    <a:pt x="118" y="237"/>
                  </a:cubicBezTo>
                  <a:cubicBezTo>
                    <a:pt x="89" y="237"/>
                    <a:pt x="66" y="214"/>
                    <a:pt x="66" y="186"/>
                  </a:cubicBezTo>
                  <a:cubicBezTo>
                    <a:pt x="66" y="116"/>
                    <a:pt x="66" y="116"/>
                    <a:pt x="66" y="116"/>
                  </a:cubicBezTo>
                  <a:cubicBezTo>
                    <a:pt x="66" y="88"/>
                    <a:pt x="89" y="65"/>
                    <a:pt x="118" y="65"/>
                  </a:cubicBezTo>
                  <a:cubicBezTo>
                    <a:pt x="187" y="65"/>
                    <a:pt x="187" y="65"/>
                    <a:pt x="187" y="65"/>
                  </a:cubicBezTo>
                  <a:cubicBezTo>
                    <a:pt x="216" y="65"/>
                    <a:pt x="239" y="88"/>
                    <a:pt x="239" y="116"/>
                  </a:cubicBezTo>
                  <a:lnTo>
                    <a:pt x="239" y="18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45" name="Rectangle 44">
            <a:extLst>
              <a:ext uri="{FF2B5EF4-FFF2-40B4-BE49-F238E27FC236}">
                <a16:creationId xmlns:a16="http://schemas.microsoft.com/office/drawing/2014/main" id="{927F4BB0-7950-13CC-1845-5605A4A619E1}"/>
              </a:ext>
            </a:extLst>
          </p:cNvPr>
          <p:cNvSpPr/>
          <p:nvPr/>
        </p:nvSpPr>
        <p:spPr>
          <a:xfrm>
            <a:off x="4744810" y="4150369"/>
            <a:ext cx="1996991" cy="523231"/>
          </a:xfrm>
          <a:prstGeom prst="rect">
            <a:avLst/>
          </a:prstGeom>
          <a:solidFill>
            <a:schemeClr val="tx1">
              <a:lumMod val="85000"/>
              <a:lumOff val="15000"/>
              <a:alpha val="8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6" name="Group 45">
            <a:extLst>
              <a:ext uri="{FF2B5EF4-FFF2-40B4-BE49-F238E27FC236}">
                <a16:creationId xmlns:a16="http://schemas.microsoft.com/office/drawing/2014/main" id="{F82B2A93-4B87-4198-49F4-D5954DB407FB}"/>
              </a:ext>
            </a:extLst>
          </p:cNvPr>
          <p:cNvGrpSpPr/>
          <p:nvPr/>
        </p:nvGrpSpPr>
        <p:grpSpPr>
          <a:xfrm>
            <a:off x="4982822" y="4287826"/>
            <a:ext cx="1520966" cy="248316"/>
            <a:chOff x="1684017" y="3832629"/>
            <a:chExt cx="1715250" cy="280035"/>
          </a:xfrm>
        </p:grpSpPr>
        <p:sp>
          <p:nvSpPr>
            <p:cNvPr id="48" name="Freeform 5">
              <a:extLst>
                <a:ext uri="{FF2B5EF4-FFF2-40B4-BE49-F238E27FC236}">
                  <a16:creationId xmlns:a16="http://schemas.microsoft.com/office/drawing/2014/main" id="{C2460B17-F577-FF48-71C1-8ADC0694A33A}"/>
                </a:ext>
              </a:extLst>
            </p:cNvPr>
            <p:cNvSpPr>
              <a:spLocks noEditPoints="1"/>
            </p:cNvSpPr>
            <p:nvPr/>
          </p:nvSpPr>
          <p:spPr bwMode="auto">
            <a:xfrm>
              <a:off x="1684017" y="3832629"/>
              <a:ext cx="280035" cy="280035"/>
            </a:xfrm>
            <a:custGeom>
              <a:avLst/>
              <a:gdLst>
                <a:gd name="T0" fmla="*/ 152 w 305"/>
                <a:gd name="T1" fmla="*/ 0 h 304"/>
                <a:gd name="T2" fmla="*/ 0 w 305"/>
                <a:gd name="T3" fmla="*/ 152 h 304"/>
                <a:gd name="T4" fmla="*/ 152 w 305"/>
                <a:gd name="T5" fmla="*/ 304 h 304"/>
                <a:gd name="T6" fmla="*/ 305 w 305"/>
                <a:gd name="T7" fmla="*/ 152 h 304"/>
                <a:gd name="T8" fmla="*/ 152 w 305"/>
                <a:gd name="T9" fmla="*/ 0 h 304"/>
                <a:gd name="T10" fmla="*/ 171 w 305"/>
                <a:gd name="T11" fmla="*/ 124 h 304"/>
                <a:gd name="T12" fmla="*/ 201 w 305"/>
                <a:gd name="T13" fmla="*/ 124 h 304"/>
                <a:gd name="T14" fmla="*/ 204 w 305"/>
                <a:gd name="T15" fmla="*/ 125 h 304"/>
                <a:gd name="T16" fmla="*/ 206 w 305"/>
                <a:gd name="T17" fmla="*/ 128 h 304"/>
                <a:gd name="T18" fmla="*/ 206 w 305"/>
                <a:gd name="T19" fmla="*/ 161 h 304"/>
                <a:gd name="T20" fmla="*/ 202 w 305"/>
                <a:gd name="T21" fmla="*/ 165 h 304"/>
                <a:gd name="T22" fmla="*/ 171 w 305"/>
                <a:gd name="T23" fmla="*/ 165 h 304"/>
                <a:gd name="T24" fmla="*/ 171 w 305"/>
                <a:gd name="T25" fmla="*/ 248 h 304"/>
                <a:gd name="T26" fmla="*/ 167 w 305"/>
                <a:gd name="T27" fmla="*/ 252 h 304"/>
                <a:gd name="T28" fmla="*/ 133 w 305"/>
                <a:gd name="T29" fmla="*/ 252 h 304"/>
                <a:gd name="T30" fmla="*/ 129 w 305"/>
                <a:gd name="T31" fmla="*/ 248 h 304"/>
                <a:gd name="T32" fmla="*/ 129 w 305"/>
                <a:gd name="T33" fmla="*/ 165 h 304"/>
                <a:gd name="T34" fmla="*/ 102 w 305"/>
                <a:gd name="T35" fmla="*/ 165 h 304"/>
                <a:gd name="T36" fmla="*/ 98 w 305"/>
                <a:gd name="T37" fmla="*/ 161 h 304"/>
                <a:gd name="T38" fmla="*/ 98 w 305"/>
                <a:gd name="T39" fmla="*/ 128 h 304"/>
                <a:gd name="T40" fmla="*/ 102 w 305"/>
                <a:gd name="T41" fmla="*/ 124 h 304"/>
                <a:gd name="T42" fmla="*/ 129 w 305"/>
                <a:gd name="T43" fmla="*/ 124 h 304"/>
                <a:gd name="T44" fmla="*/ 128 w 305"/>
                <a:gd name="T45" fmla="*/ 101 h 304"/>
                <a:gd name="T46" fmla="*/ 176 w 305"/>
                <a:gd name="T47" fmla="*/ 52 h 304"/>
                <a:gd name="T48" fmla="*/ 203 w 305"/>
                <a:gd name="T49" fmla="*/ 52 h 304"/>
                <a:gd name="T50" fmla="*/ 207 w 305"/>
                <a:gd name="T51" fmla="*/ 56 h 304"/>
                <a:gd name="T52" fmla="*/ 207 w 305"/>
                <a:gd name="T53" fmla="*/ 86 h 304"/>
                <a:gd name="T54" fmla="*/ 203 w 305"/>
                <a:gd name="T55" fmla="*/ 90 h 304"/>
                <a:gd name="T56" fmla="*/ 185 w 305"/>
                <a:gd name="T57" fmla="*/ 90 h 304"/>
                <a:gd name="T58" fmla="*/ 171 w 305"/>
                <a:gd name="T59" fmla="*/ 104 h 304"/>
                <a:gd name="T60" fmla="*/ 171 w 305"/>
                <a:gd name="T61" fmla="*/ 124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5" h="304">
                  <a:moveTo>
                    <a:pt x="152" y="0"/>
                  </a:moveTo>
                  <a:cubicBezTo>
                    <a:pt x="68" y="0"/>
                    <a:pt x="0" y="68"/>
                    <a:pt x="0" y="152"/>
                  </a:cubicBezTo>
                  <a:cubicBezTo>
                    <a:pt x="0" y="236"/>
                    <a:pt x="68" y="304"/>
                    <a:pt x="152" y="304"/>
                  </a:cubicBezTo>
                  <a:cubicBezTo>
                    <a:pt x="237" y="304"/>
                    <a:pt x="305" y="236"/>
                    <a:pt x="305" y="152"/>
                  </a:cubicBezTo>
                  <a:cubicBezTo>
                    <a:pt x="305" y="68"/>
                    <a:pt x="237" y="0"/>
                    <a:pt x="152" y="0"/>
                  </a:cubicBezTo>
                  <a:close/>
                  <a:moveTo>
                    <a:pt x="171" y="124"/>
                  </a:moveTo>
                  <a:cubicBezTo>
                    <a:pt x="201" y="124"/>
                    <a:pt x="201" y="124"/>
                    <a:pt x="201" y="124"/>
                  </a:cubicBezTo>
                  <a:cubicBezTo>
                    <a:pt x="203" y="124"/>
                    <a:pt x="204" y="124"/>
                    <a:pt x="204" y="125"/>
                  </a:cubicBezTo>
                  <a:cubicBezTo>
                    <a:pt x="205" y="126"/>
                    <a:pt x="206" y="127"/>
                    <a:pt x="206" y="128"/>
                  </a:cubicBezTo>
                  <a:cubicBezTo>
                    <a:pt x="206" y="161"/>
                    <a:pt x="206" y="161"/>
                    <a:pt x="206" y="161"/>
                  </a:cubicBezTo>
                  <a:cubicBezTo>
                    <a:pt x="206" y="163"/>
                    <a:pt x="204" y="165"/>
                    <a:pt x="202" y="165"/>
                  </a:cubicBezTo>
                  <a:cubicBezTo>
                    <a:pt x="171" y="165"/>
                    <a:pt x="171" y="165"/>
                    <a:pt x="171" y="165"/>
                  </a:cubicBezTo>
                  <a:cubicBezTo>
                    <a:pt x="171" y="248"/>
                    <a:pt x="171" y="248"/>
                    <a:pt x="171" y="248"/>
                  </a:cubicBezTo>
                  <a:cubicBezTo>
                    <a:pt x="171" y="250"/>
                    <a:pt x="169" y="252"/>
                    <a:pt x="167" y="252"/>
                  </a:cubicBezTo>
                  <a:cubicBezTo>
                    <a:pt x="133" y="252"/>
                    <a:pt x="133" y="252"/>
                    <a:pt x="133" y="252"/>
                  </a:cubicBezTo>
                  <a:cubicBezTo>
                    <a:pt x="131" y="252"/>
                    <a:pt x="129" y="251"/>
                    <a:pt x="129" y="248"/>
                  </a:cubicBezTo>
                  <a:cubicBezTo>
                    <a:pt x="129" y="165"/>
                    <a:pt x="129" y="165"/>
                    <a:pt x="129" y="165"/>
                  </a:cubicBezTo>
                  <a:cubicBezTo>
                    <a:pt x="102" y="165"/>
                    <a:pt x="102" y="165"/>
                    <a:pt x="102" y="165"/>
                  </a:cubicBezTo>
                  <a:cubicBezTo>
                    <a:pt x="100" y="165"/>
                    <a:pt x="98" y="163"/>
                    <a:pt x="98" y="161"/>
                  </a:cubicBezTo>
                  <a:cubicBezTo>
                    <a:pt x="98" y="128"/>
                    <a:pt x="98" y="128"/>
                    <a:pt x="98" y="128"/>
                  </a:cubicBezTo>
                  <a:cubicBezTo>
                    <a:pt x="98" y="126"/>
                    <a:pt x="100" y="124"/>
                    <a:pt x="102" y="124"/>
                  </a:cubicBezTo>
                  <a:cubicBezTo>
                    <a:pt x="129" y="124"/>
                    <a:pt x="129" y="124"/>
                    <a:pt x="129" y="124"/>
                  </a:cubicBezTo>
                  <a:cubicBezTo>
                    <a:pt x="128" y="101"/>
                    <a:pt x="128" y="101"/>
                    <a:pt x="128" y="101"/>
                  </a:cubicBezTo>
                  <a:cubicBezTo>
                    <a:pt x="128" y="71"/>
                    <a:pt x="147" y="52"/>
                    <a:pt x="176" y="52"/>
                  </a:cubicBezTo>
                  <a:cubicBezTo>
                    <a:pt x="203" y="52"/>
                    <a:pt x="203" y="52"/>
                    <a:pt x="203" y="52"/>
                  </a:cubicBezTo>
                  <a:cubicBezTo>
                    <a:pt x="205" y="52"/>
                    <a:pt x="207" y="53"/>
                    <a:pt x="207" y="56"/>
                  </a:cubicBezTo>
                  <a:cubicBezTo>
                    <a:pt x="207" y="86"/>
                    <a:pt x="207" y="86"/>
                    <a:pt x="207" y="86"/>
                  </a:cubicBezTo>
                  <a:cubicBezTo>
                    <a:pt x="207" y="89"/>
                    <a:pt x="205" y="90"/>
                    <a:pt x="203" y="90"/>
                  </a:cubicBezTo>
                  <a:cubicBezTo>
                    <a:pt x="185" y="90"/>
                    <a:pt x="185" y="90"/>
                    <a:pt x="185" y="90"/>
                  </a:cubicBezTo>
                  <a:cubicBezTo>
                    <a:pt x="173" y="90"/>
                    <a:pt x="171" y="95"/>
                    <a:pt x="171" y="104"/>
                  </a:cubicBezTo>
                  <a:lnTo>
                    <a:pt x="171" y="1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6">
              <a:extLst>
                <a:ext uri="{FF2B5EF4-FFF2-40B4-BE49-F238E27FC236}">
                  <a16:creationId xmlns:a16="http://schemas.microsoft.com/office/drawing/2014/main" id="{E10E1D10-4E19-0E4A-5365-3E905BB34777}"/>
                </a:ext>
              </a:extLst>
            </p:cNvPr>
            <p:cNvSpPr>
              <a:spLocks noEditPoints="1"/>
            </p:cNvSpPr>
            <p:nvPr/>
          </p:nvSpPr>
          <p:spPr bwMode="auto">
            <a:xfrm>
              <a:off x="3120738" y="3832629"/>
              <a:ext cx="278529" cy="280035"/>
            </a:xfrm>
            <a:custGeom>
              <a:avLst/>
              <a:gdLst>
                <a:gd name="T0" fmla="*/ 153 w 305"/>
                <a:gd name="T1" fmla="*/ 0 h 304"/>
                <a:gd name="T2" fmla="*/ 0 w 305"/>
                <a:gd name="T3" fmla="*/ 152 h 304"/>
                <a:gd name="T4" fmla="*/ 153 w 305"/>
                <a:gd name="T5" fmla="*/ 304 h 304"/>
                <a:gd name="T6" fmla="*/ 305 w 305"/>
                <a:gd name="T7" fmla="*/ 152 h 304"/>
                <a:gd name="T8" fmla="*/ 153 w 305"/>
                <a:gd name="T9" fmla="*/ 0 h 304"/>
                <a:gd name="T10" fmla="*/ 111 w 305"/>
                <a:gd name="T11" fmla="*/ 231 h 304"/>
                <a:gd name="T12" fmla="*/ 75 w 305"/>
                <a:gd name="T13" fmla="*/ 231 h 304"/>
                <a:gd name="T14" fmla="*/ 75 w 305"/>
                <a:gd name="T15" fmla="*/ 124 h 304"/>
                <a:gd name="T16" fmla="*/ 111 w 305"/>
                <a:gd name="T17" fmla="*/ 124 h 304"/>
                <a:gd name="T18" fmla="*/ 111 w 305"/>
                <a:gd name="T19" fmla="*/ 231 h 304"/>
                <a:gd name="T20" fmla="*/ 93 w 305"/>
                <a:gd name="T21" fmla="*/ 110 h 304"/>
                <a:gd name="T22" fmla="*/ 93 w 305"/>
                <a:gd name="T23" fmla="*/ 110 h 304"/>
                <a:gd name="T24" fmla="*/ 73 w 305"/>
                <a:gd name="T25" fmla="*/ 91 h 304"/>
                <a:gd name="T26" fmla="*/ 93 w 305"/>
                <a:gd name="T27" fmla="*/ 73 h 304"/>
                <a:gd name="T28" fmla="*/ 113 w 305"/>
                <a:gd name="T29" fmla="*/ 91 h 304"/>
                <a:gd name="T30" fmla="*/ 93 w 305"/>
                <a:gd name="T31" fmla="*/ 110 h 304"/>
                <a:gd name="T32" fmla="*/ 239 w 305"/>
                <a:gd name="T33" fmla="*/ 231 h 304"/>
                <a:gd name="T34" fmla="*/ 203 w 305"/>
                <a:gd name="T35" fmla="*/ 231 h 304"/>
                <a:gd name="T36" fmla="*/ 203 w 305"/>
                <a:gd name="T37" fmla="*/ 174 h 304"/>
                <a:gd name="T38" fmla="*/ 185 w 305"/>
                <a:gd name="T39" fmla="*/ 150 h 304"/>
                <a:gd name="T40" fmla="*/ 167 w 305"/>
                <a:gd name="T41" fmla="*/ 163 h 304"/>
                <a:gd name="T42" fmla="*/ 166 w 305"/>
                <a:gd name="T43" fmla="*/ 172 h 304"/>
                <a:gd name="T44" fmla="*/ 166 w 305"/>
                <a:gd name="T45" fmla="*/ 231 h 304"/>
                <a:gd name="T46" fmla="*/ 130 w 305"/>
                <a:gd name="T47" fmla="*/ 231 h 304"/>
                <a:gd name="T48" fmla="*/ 130 w 305"/>
                <a:gd name="T49" fmla="*/ 124 h 304"/>
                <a:gd name="T50" fmla="*/ 166 w 305"/>
                <a:gd name="T51" fmla="*/ 124 h 304"/>
                <a:gd name="T52" fmla="*/ 166 w 305"/>
                <a:gd name="T53" fmla="*/ 140 h 304"/>
                <a:gd name="T54" fmla="*/ 198 w 305"/>
                <a:gd name="T55" fmla="*/ 122 h 304"/>
                <a:gd name="T56" fmla="*/ 239 w 305"/>
                <a:gd name="T57" fmla="*/ 170 h 304"/>
                <a:gd name="T58" fmla="*/ 239 w 305"/>
                <a:gd name="T59" fmla="*/ 231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5" h="304">
                  <a:moveTo>
                    <a:pt x="153" y="0"/>
                  </a:moveTo>
                  <a:cubicBezTo>
                    <a:pt x="69" y="0"/>
                    <a:pt x="0" y="68"/>
                    <a:pt x="0" y="152"/>
                  </a:cubicBezTo>
                  <a:cubicBezTo>
                    <a:pt x="0" y="236"/>
                    <a:pt x="69" y="304"/>
                    <a:pt x="153" y="304"/>
                  </a:cubicBezTo>
                  <a:cubicBezTo>
                    <a:pt x="237" y="304"/>
                    <a:pt x="305" y="236"/>
                    <a:pt x="305" y="152"/>
                  </a:cubicBezTo>
                  <a:cubicBezTo>
                    <a:pt x="305" y="68"/>
                    <a:pt x="237" y="0"/>
                    <a:pt x="153" y="0"/>
                  </a:cubicBezTo>
                  <a:close/>
                  <a:moveTo>
                    <a:pt x="111" y="231"/>
                  </a:moveTo>
                  <a:cubicBezTo>
                    <a:pt x="75" y="231"/>
                    <a:pt x="75" y="231"/>
                    <a:pt x="75" y="231"/>
                  </a:cubicBezTo>
                  <a:cubicBezTo>
                    <a:pt x="75" y="124"/>
                    <a:pt x="75" y="124"/>
                    <a:pt x="75" y="124"/>
                  </a:cubicBezTo>
                  <a:cubicBezTo>
                    <a:pt x="111" y="124"/>
                    <a:pt x="111" y="124"/>
                    <a:pt x="111" y="124"/>
                  </a:cubicBezTo>
                  <a:lnTo>
                    <a:pt x="111" y="231"/>
                  </a:lnTo>
                  <a:close/>
                  <a:moveTo>
                    <a:pt x="93" y="110"/>
                  </a:moveTo>
                  <a:cubicBezTo>
                    <a:pt x="93" y="110"/>
                    <a:pt x="93" y="110"/>
                    <a:pt x="93" y="110"/>
                  </a:cubicBezTo>
                  <a:cubicBezTo>
                    <a:pt x="81" y="110"/>
                    <a:pt x="73" y="101"/>
                    <a:pt x="73" y="91"/>
                  </a:cubicBezTo>
                  <a:cubicBezTo>
                    <a:pt x="73" y="81"/>
                    <a:pt x="81" y="73"/>
                    <a:pt x="93" y="73"/>
                  </a:cubicBezTo>
                  <a:cubicBezTo>
                    <a:pt x="105" y="73"/>
                    <a:pt x="113" y="81"/>
                    <a:pt x="113" y="91"/>
                  </a:cubicBezTo>
                  <a:cubicBezTo>
                    <a:pt x="113" y="101"/>
                    <a:pt x="105" y="110"/>
                    <a:pt x="93" y="110"/>
                  </a:cubicBezTo>
                  <a:close/>
                  <a:moveTo>
                    <a:pt x="239" y="231"/>
                  </a:moveTo>
                  <a:cubicBezTo>
                    <a:pt x="203" y="231"/>
                    <a:pt x="203" y="231"/>
                    <a:pt x="203" y="231"/>
                  </a:cubicBezTo>
                  <a:cubicBezTo>
                    <a:pt x="203" y="174"/>
                    <a:pt x="203" y="174"/>
                    <a:pt x="203" y="174"/>
                  </a:cubicBezTo>
                  <a:cubicBezTo>
                    <a:pt x="203" y="160"/>
                    <a:pt x="198" y="150"/>
                    <a:pt x="185" y="150"/>
                  </a:cubicBezTo>
                  <a:cubicBezTo>
                    <a:pt x="176" y="150"/>
                    <a:pt x="170" y="157"/>
                    <a:pt x="167" y="163"/>
                  </a:cubicBezTo>
                  <a:cubicBezTo>
                    <a:pt x="166" y="165"/>
                    <a:pt x="166" y="168"/>
                    <a:pt x="166" y="172"/>
                  </a:cubicBezTo>
                  <a:cubicBezTo>
                    <a:pt x="166" y="231"/>
                    <a:pt x="166" y="231"/>
                    <a:pt x="166" y="231"/>
                  </a:cubicBezTo>
                  <a:cubicBezTo>
                    <a:pt x="130" y="231"/>
                    <a:pt x="130" y="231"/>
                    <a:pt x="130" y="231"/>
                  </a:cubicBezTo>
                  <a:cubicBezTo>
                    <a:pt x="130" y="231"/>
                    <a:pt x="131" y="134"/>
                    <a:pt x="130" y="124"/>
                  </a:cubicBezTo>
                  <a:cubicBezTo>
                    <a:pt x="166" y="124"/>
                    <a:pt x="166" y="124"/>
                    <a:pt x="166" y="124"/>
                  </a:cubicBezTo>
                  <a:cubicBezTo>
                    <a:pt x="166" y="140"/>
                    <a:pt x="166" y="140"/>
                    <a:pt x="166" y="140"/>
                  </a:cubicBezTo>
                  <a:cubicBezTo>
                    <a:pt x="171" y="132"/>
                    <a:pt x="179" y="122"/>
                    <a:pt x="198" y="122"/>
                  </a:cubicBezTo>
                  <a:cubicBezTo>
                    <a:pt x="222" y="122"/>
                    <a:pt x="239" y="137"/>
                    <a:pt x="239" y="170"/>
                  </a:cubicBezTo>
                  <a:lnTo>
                    <a:pt x="239" y="23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7">
              <a:extLst>
                <a:ext uri="{FF2B5EF4-FFF2-40B4-BE49-F238E27FC236}">
                  <a16:creationId xmlns:a16="http://schemas.microsoft.com/office/drawing/2014/main" id="{2721D8B4-8C79-FB26-D0A2-B110276109F7}"/>
                </a:ext>
              </a:extLst>
            </p:cNvPr>
            <p:cNvSpPr>
              <a:spLocks noEditPoints="1"/>
            </p:cNvSpPr>
            <p:nvPr/>
          </p:nvSpPr>
          <p:spPr bwMode="auto">
            <a:xfrm>
              <a:off x="2163928" y="3832629"/>
              <a:ext cx="278529" cy="280035"/>
            </a:xfrm>
            <a:custGeom>
              <a:avLst/>
              <a:gdLst>
                <a:gd name="T0" fmla="*/ 152 w 305"/>
                <a:gd name="T1" fmla="*/ 0 h 304"/>
                <a:gd name="T2" fmla="*/ 0 w 305"/>
                <a:gd name="T3" fmla="*/ 152 h 304"/>
                <a:gd name="T4" fmla="*/ 152 w 305"/>
                <a:gd name="T5" fmla="*/ 304 h 304"/>
                <a:gd name="T6" fmla="*/ 305 w 305"/>
                <a:gd name="T7" fmla="*/ 152 h 304"/>
                <a:gd name="T8" fmla="*/ 152 w 305"/>
                <a:gd name="T9" fmla="*/ 0 h 304"/>
                <a:gd name="T10" fmla="*/ 221 w 305"/>
                <a:gd name="T11" fmla="*/ 117 h 304"/>
                <a:gd name="T12" fmla="*/ 221 w 305"/>
                <a:gd name="T13" fmla="*/ 122 h 304"/>
                <a:gd name="T14" fmla="*/ 120 w 305"/>
                <a:gd name="T15" fmla="*/ 221 h 304"/>
                <a:gd name="T16" fmla="*/ 66 w 305"/>
                <a:gd name="T17" fmla="*/ 206 h 304"/>
                <a:gd name="T18" fmla="*/ 75 w 305"/>
                <a:gd name="T19" fmla="*/ 206 h 304"/>
                <a:gd name="T20" fmla="*/ 119 w 305"/>
                <a:gd name="T21" fmla="*/ 191 h 304"/>
                <a:gd name="T22" fmla="*/ 85 w 305"/>
                <a:gd name="T23" fmla="*/ 167 h 304"/>
                <a:gd name="T24" fmla="*/ 92 w 305"/>
                <a:gd name="T25" fmla="*/ 167 h 304"/>
                <a:gd name="T26" fmla="*/ 101 w 305"/>
                <a:gd name="T27" fmla="*/ 166 h 304"/>
                <a:gd name="T28" fmla="*/ 73 w 305"/>
                <a:gd name="T29" fmla="*/ 132 h 304"/>
                <a:gd name="T30" fmla="*/ 73 w 305"/>
                <a:gd name="T31" fmla="*/ 131 h 304"/>
                <a:gd name="T32" fmla="*/ 89 w 305"/>
                <a:gd name="T33" fmla="*/ 136 h 304"/>
                <a:gd name="T34" fmla="*/ 73 w 305"/>
                <a:gd name="T35" fmla="*/ 107 h 304"/>
                <a:gd name="T36" fmla="*/ 78 w 305"/>
                <a:gd name="T37" fmla="*/ 89 h 304"/>
                <a:gd name="T38" fmla="*/ 151 w 305"/>
                <a:gd name="T39" fmla="*/ 126 h 304"/>
                <a:gd name="T40" fmla="*/ 150 w 305"/>
                <a:gd name="T41" fmla="*/ 118 h 304"/>
                <a:gd name="T42" fmla="*/ 186 w 305"/>
                <a:gd name="T43" fmla="*/ 83 h 304"/>
                <a:gd name="T44" fmla="*/ 212 w 305"/>
                <a:gd name="T45" fmla="*/ 94 h 304"/>
                <a:gd name="T46" fmla="*/ 234 w 305"/>
                <a:gd name="T47" fmla="*/ 85 h 304"/>
                <a:gd name="T48" fmla="*/ 219 w 305"/>
                <a:gd name="T49" fmla="*/ 105 h 304"/>
                <a:gd name="T50" fmla="*/ 239 w 305"/>
                <a:gd name="T51" fmla="*/ 99 h 304"/>
                <a:gd name="T52" fmla="*/ 221 w 305"/>
                <a:gd name="T53" fmla="*/ 117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05" h="304">
                  <a:moveTo>
                    <a:pt x="152" y="0"/>
                  </a:moveTo>
                  <a:cubicBezTo>
                    <a:pt x="68" y="0"/>
                    <a:pt x="0" y="68"/>
                    <a:pt x="0" y="152"/>
                  </a:cubicBezTo>
                  <a:cubicBezTo>
                    <a:pt x="0" y="236"/>
                    <a:pt x="68" y="304"/>
                    <a:pt x="152" y="304"/>
                  </a:cubicBezTo>
                  <a:cubicBezTo>
                    <a:pt x="237" y="304"/>
                    <a:pt x="305" y="236"/>
                    <a:pt x="305" y="152"/>
                  </a:cubicBezTo>
                  <a:cubicBezTo>
                    <a:pt x="305" y="68"/>
                    <a:pt x="237" y="0"/>
                    <a:pt x="152" y="0"/>
                  </a:cubicBezTo>
                  <a:close/>
                  <a:moveTo>
                    <a:pt x="221" y="117"/>
                  </a:moveTo>
                  <a:cubicBezTo>
                    <a:pt x="221" y="122"/>
                    <a:pt x="221" y="122"/>
                    <a:pt x="221" y="122"/>
                  </a:cubicBezTo>
                  <a:cubicBezTo>
                    <a:pt x="221" y="168"/>
                    <a:pt x="186" y="221"/>
                    <a:pt x="120" y="221"/>
                  </a:cubicBezTo>
                  <a:cubicBezTo>
                    <a:pt x="100" y="221"/>
                    <a:pt x="82" y="216"/>
                    <a:pt x="66" y="206"/>
                  </a:cubicBezTo>
                  <a:cubicBezTo>
                    <a:pt x="69" y="206"/>
                    <a:pt x="72" y="206"/>
                    <a:pt x="75" y="206"/>
                  </a:cubicBezTo>
                  <a:cubicBezTo>
                    <a:pt x="91" y="206"/>
                    <a:pt x="106" y="200"/>
                    <a:pt x="119" y="191"/>
                  </a:cubicBezTo>
                  <a:cubicBezTo>
                    <a:pt x="103" y="191"/>
                    <a:pt x="90" y="181"/>
                    <a:pt x="85" y="167"/>
                  </a:cubicBezTo>
                  <a:cubicBezTo>
                    <a:pt x="88" y="167"/>
                    <a:pt x="90" y="167"/>
                    <a:pt x="92" y="167"/>
                  </a:cubicBezTo>
                  <a:cubicBezTo>
                    <a:pt x="95" y="167"/>
                    <a:pt x="99" y="167"/>
                    <a:pt x="101" y="166"/>
                  </a:cubicBezTo>
                  <a:cubicBezTo>
                    <a:pt x="85" y="163"/>
                    <a:pt x="73" y="149"/>
                    <a:pt x="73" y="132"/>
                  </a:cubicBezTo>
                  <a:cubicBezTo>
                    <a:pt x="73" y="131"/>
                    <a:pt x="73" y="131"/>
                    <a:pt x="73" y="131"/>
                  </a:cubicBezTo>
                  <a:cubicBezTo>
                    <a:pt x="78" y="134"/>
                    <a:pt x="83" y="136"/>
                    <a:pt x="89" y="136"/>
                  </a:cubicBezTo>
                  <a:cubicBezTo>
                    <a:pt x="80" y="130"/>
                    <a:pt x="73" y="119"/>
                    <a:pt x="73" y="107"/>
                  </a:cubicBezTo>
                  <a:cubicBezTo>
                    <a:pt x="73" y="100"/>
                    <a:pt x="75" y="94"/>
                    <a:pt x="78" y="89"/>
                  </a:cubicBezTo>
                  <a:cubicBezTo>
                    <a:pt x="96" y="110"/>
                    <a:pt x="122" y="124"/>
                    <a:pt x="151" y="126"/>
                  </a:cubicBezTo>
                  <a:cubicBezTo>
                    <a:pt x="151" y="123"/>
                    <a:pt x="150" y="120"/>
                    <a:pt x="150" y="118"/>
                  </a:cubicBezTo>
                  <a:cubicBezTo>
                    <a:pt x="150" y="98"/>
                    <a:pt x="166" y="83"/>
                    <a:pt x="186" y="83"/>
                  </a:cubicBezTo>
                  <a:cubicBezTo>
                    <a:pt x="196" y="83"/>
                    <a:pt x="205" y="87"/>
                    <a:pt x="212" y="94"/>
                  </a:cubicBezTo>
                  <a:cubicBezTo>
                    <a:pt x="220" y="92"/>
                    <a:pt x="227" y="89"/>
                    <a:pt x="234" y="85"/>
                  </a:cubicBezTo>
                  <a:cubicBezTo>
                    <a:pt x="231" y="93"/>
                    <a:pt x="226" y="100"/>
                    <a:pt x="219" y="105"/>
                  </a:cubicBezTo>
                  <a:cubicBezTo>
                    <a:pt x="226" y="104"/>
                    <a:pt x="233" y="102"/>
                    <a:pt x="239" y="99"/>
                  </a:cubicBezTo>
                  <a:cubicBezTo>
                    <a:pt x="234" y="106"/>
                    <a:pt x="228" y="112"/>
                    <a:pt x="221" y="11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8">
              <a:extLst>
                <a:ext uri="{FF2B5EF4-FFF2-40B4-BE49-F238E27FC236}">
                  <a16:creationId xmlns:a16="http://schemas.microsoft.com/office/drawing/2014/main" id="{5212916F-0534-E6CA-85F4-81F4FAC5AFB6}"/>
                </a:ext>
              </a:extLst>
            </p:cNvPr>
            <p:cNvSpPr>
              <a:spLocks noEditPoints="1"/>
            </p:cNvSpPr>
            <p:nvPr/>
          </p:nvSpPr>
          <p:spPr bwMode="auto">
            <a:xfrm>
              <a:off x="2642333" y="3832629"/>
              <a:ext cx="278529" cy="280035"/>
            </a:xfrm>
            <a:custGeom>
              <a:avLst/>
              <a:gdLst>
                <a:gd name="T0" fmla="*/ 152 w 305"/>
                <a:gd name="T1" fmla="*/ 124 h 304"/>
                <a:gd name="T2" fmla="*/ 125 w 305"/>
                <a:gd name="T3" fmla="*/ 151 h 304"/>
                <a:gd name="T4" fmla="*/ 152 w 305"/>
                <a:gd name="T5" fmla="*/ 178 h 304"/>
                <a:gd name="T6" fmla="*/ 180 w 305"/>
                <a:gd name="T7" fmla="*/ 151 h 304"/>
                <a:gd name="T8" fmla="*/ 152 w 305"/>
                <a:gd name="T9" fmla="*/ 124 h 304"/>
                <a:gd name="T10" fmla="*/ 187 w 305"/>
                <a:gd name="T11" fmla="*/ 82 h 304"/>
                <a:gd name="T12" fmla="*/ 118 w 305"/>
                <a:gd name="T13" fmla="*/ 82 h 304"/>
                <a:gd name="T14" fmla="*/ 83 w 305"/>
                <a:gd name="T15" fmla="*/ 116 h 304"/>
                <a:gd name="T16" fmla="*/ 83 w 305"/>
                <a:gd name="T17" fmla="*/ 186 h 304"/>
                <a:gd name="T18" fmla="*/ 118 w 305"/>
                <a:gd name="T19" fmla="*/ 220 h 304"/>
                <a:gd name="T20" fmla="*/ 187 w 305"/>
                <a:gd name="T21" fmla="*/ 220 h 304"/>
                <a:gd name="T22" fmla="*/ 222 w 305"/>
                <a:gd name="T23" fmla="*/ 186 h 304"/>
                <a:gd name="T24" fmla="*/ 222 w 305"/>
                <a:gd name="T25" fmla="*/ 116 h 304"/>
                <a:gd name="T26" fmla="*/ 187 w 305"/>
                <a:gd name="T27" fmla="*/ 82 h 304"/>
                <a:gd name="T28" fmla="*/ 152 w 305"/>
                <a:gd name="T29" fmla="*/ 196 h 304"/>
                <a:gd name="T30" fmla="*/ 108 w 305"/>
                <a:gd name="T31" fmla="*/ 151 h 304"/>
                <a:gd name="T32" fmla="*/ 152 w 305"/>
                <a:gd name="T33" fmla="*/ 106 h 304"/>
                <a:gd name="T34" fmla="*/ 197 w 305"/>
                <a:gd name="T35" fmla="*/ 151 h 304"/>
                <a:gd name="T36" fmla="*/ 152 w 305"/>
                <a:gd name="T37" fmla="*/ 196 h 304"/>
                <a:gd name="T38" fmla="*/ 197 w 305"/>
                <a:gd name="T39" fmla="*/ 117 h 304"/>
                <a:gd name="T40" fmla="*/ 187 w 305"/>
                <a:gd name="T41" fmla="*/ 107 h 304"/>
                <a:gd name="T42" fmla="*/ 197 w 305"/>
                <a:gd name="T43" fmla="*/ 96 h 304"/>
                <a:gd name="T44" fmla="*/ 208 w 305"/>
                <a:gd name="T45" fmla="*/ 107 h 304"/>
                <a:gd name="T46" fmla="*/ 197 w 305"/>
                <a:gd name="T47" fmla="*/ 117 h 304"/>
                <a:gd name="T48" fmla="*/ 152 w 305"/>
                <a:gd name="T49" fmla="*/ 0 h 304"/>
                <a:gd name="T50" fmla="*/ 0 w 305"/>
                <a:gd name="T51" fmla="*/ 152 h 304"/>
                <a:gd name="T52" fmla="*/ 152 w 305"/>
                <a:gd name="T53" fmla="*/ 304 h 304"/>
                <a:gd name="T54" fmla="*/ 305 w 305"/>
                <a:gd name="T55" fmla="*/ 152 h 304"/>
                <a:gd name="T56" fmla="*/ 152 w 305"/>
                <a:gd name="T57" fmla="*/ 0 h 304"/>
                <a:gd name="T58" fmla="*/ 239 w 305"/>
                <a:gd name="T59" fmla="*/ 186 h 304"/>
                <a:gd name="T60" fmla="*/ 187 w 305"/>
                <a:gd name="T61" fmla="*/ 237 h 304"/>
                <a:gd name="T62" fmla="*/ 118 w 305"/>
                <a:gd name="T63" fmla="*/ 237 h 304"/>
                <a:gd name="T64" fmla="*/ 66 w 305"/>
                <a:gd name="T65" fmla="*/ 186 h 304"/>
                <a:gd name="T66" fmla="*/ 66 w 305"/>
                <a:gd name="T67" fmla="*/ 116 h 304"/>
                <a:gd name="T68" fmla="*/ 118 w 305"/>
                <a:gd name="T69" fmla="*/ 65 h 304"/>
                <a:gd name="T70" fmla="*/ 187 w 305"/>
                <a:gd name="T71" fmla="*/ 65 h 304"/>
                <a:gd name="T72" fmla="*/ 239 w 305"/>
                <a:gd name="T73" fmla="*/ 116 h 304"/>
                <a:gd name="T74" fmla="*/ 239 w 305"/>
                <a:gd name="T75" fmla="*/ 186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5" h="304">
                  <a:moveTo>
                    <a:pt x="152" y="124"/>
                  </a:moveTo>
                  <a:cubicBezTo>
                    <a:pt x="137" y="124"/>
                    <a:pt x="125" y="136"/>
                    <a:pt x="125" y="151"/>
                  </a:cubicBezTo>
                  <a:cubicBezTo>
                    <a:pt x="125" y="166"/>
                    <a:pt x="137" y="178"/>
                    <a:pt x="152" y="178"/>
                  </a:cubicBezTo>
                  <a:cubicBezTo>
                    <a:pt x="168" y="178"/>
                    <a:pt x="180" y="166"/>
                    <a:pt x="180" y="151"/>
                  </a:cubicBezTo>
                  <a:cubicBezTo>
                    <a:pt x="180" y="136"/>
                    <a:pt x="168" y="124"/>
                    <a:pt x="152" y="124"/>
                  </a:cubicBezTo>
                  <a:close/>
                  <a:moveTo>
                    <a:pt x="187" y="82"/>
                  </a:moveTo>
                  <a:cubicBezTo>
                    <a:pt x="118" y="82"/>
                    <a:pt x="118" y="82"/>
                    <a:pt x="118" y="82"/>
                  </a:cubicBezTo>
                  <a:cubicBezTo>
                    <a:pt x="99" y="82"/>
                    <a:pt x="83" y="97"/>
                    <a:pt x="83" y="116"/>
                  </a:cubicBezTo>
                  <a:cubicBezTo>
                    <a:pt x="83" y="186"/>
                    <a:pt x="83" y="186"/>
                    <a:pt x="83" y="186"/>
                  </a:cubicBezTo>
                  <a:cubicBezTo>
                    <a:pt x="83" y="205"/>
                    <a:pt x="99" y="220"/>
                    <a:pt x="118" y="220"/>
                  </a:cubicBezTo>
                  <a:cubicBezTo>
                    <a:pt x="187" y="220"/>
                    <a:pt x="187" y="220"/>
                    <a:pt x="187" y="220"/>
                  </a:cubicBezTo>
                  <a:cubicBezTo>
                    <a:pt x="206" y="220"/>
                    <a:pt x="222" y="205"/>
                    <a:pt x="222" y="186"/>
                  </a:cubicBezTo>
                  <a:cubicBezTo>
                    <a:pt x="222" y="116"/>
                    <a:pt x="222" y="116"/>
                    <a:pt x="222" y="116"/>
                  </a:cubicBezTo>
                  <a:cubicBezTo>
                    <a:pt x="222" y="97"/>
                    <a:pt x="206" y="82"/>
                    <a:pt x="187" y="82"/>
                  </a:cubicBezTo>
                  <a:close/>
                  <a:moveTo>
                    <a:pt x="152" y="196"/>
                  </a:moveTo>
                  <a:cubicBezTo>
                    <a:pt x="128" y="196"/>
                    <a:pt x="108" y="176"/>
                    <a:pt x="108" y="151"/>
                  </a:cubicBezTo>
                  <a:cubicBezTo>
                    <a:pt x="108" y="126"/>
                    <a:pt x="128" y="106"/>
                    <a:pt x="152" y="106"/>
                  </a:cubicBezTo>
                  <a:cubicBezTo>
                    <a:pt x="177" y="106"/>
                    <a:pt x="197" y="126"/>
                    <a:pt x="197" y="151"/>
                  </a:cubicBezTo>
                  <a:cubicBezTo>
                    <a:pt x="197" y="176"/>
                    <a:pt x="177" y="196"/>
                    <a:pt x="152" y="196"/>
                  </a:cubicBezTo>
                  <a:close/>
                  <a:moveTo>
                    <a:pt x="197" y="117"/>
                  </a:moveTo>
                  <a:cubicBezTo>
                    <a:pt x="191" y="117"/>
                    <a:pt x="187" y="113"/>
                    <a:pt x="187" y="107"/>
                  </a:cubicBezTo>
                  <a:cubicBezTo>
                    <a:pt x="187" y="101"/>
                    <a:pt x="191" y="96"/>
                    <a:pt x="197" y="96"/>
                  </a:cubicBezTo>
                  <a:cubicBezTo>
                    <a:pt x="203" y="96"/>
                    <a:pt x="208" y="101"/>
                    <a:pt x="208" y="107"/>
                  </a:cubicBezTo>
                  <a:cubicBezTo>
                    <a:pt x="208" y="113"/>
                    <a:pt x="203" y="117"/>
                    <a:pt x="197" y="117"/>
                  </a:cubicBezTo>
                  <a:close/>
                  <a:moveTo>
                    <a:pt x="152" y="0"/>
                  </a:moveTo>
                  <a:cubicBezTo>
                    <a:pt x="68" y="0"/>
                    <a:pt x="0" y="68"/>
                    <a:pt x="0" y="152"/>
                  </a:cubicBezTo>
                  <a:cubicBezTo>
                    <a:pt x="0" y="236"/>
                    <a:pt x="68" y="304"/>
                    <a:pt x="152" y="304"/>
                  </a:cubicBezTo>
                  <a:cubicBezTo>
                    <a:pt x="237" y="304"/>
                    <a:pt x="305" y="236"/>
                    <a:pt x="305" y="152"/>
                  </a:cubicBezTo>
                  <a:cubicBezTo>
                    <a:pt x="305" y="68"/>
                    <a:pt x="237" y="0"/>
                    <a:pt x="152" y="0"/>
                  </a:cubicBezTo>
                  <a:close/>
                  <a:moveTo>
                    <a:pt x="239" y="186"/>
                  </a:moveTo>
                  <a:cubicBezTo>
                    <a:pt x="239" y="214"/>
                    <a:pt x="216" y="237"/>
                    <a:pt x="187" y="237"/>
                  </a:cubicBezTo>
                  <a:cubicBezTo>
                    <a:pt x="118" y="237"/>
                    <a:pt x="118" y="237"/>
                    <a:pt x="118" y="237"/>
                  </a:cubicBezTo>
                  <a:cubicBezTo>
                    <a:pt x="89" y="237"/>
                    <a:pt x="66" y="214"/>
                    <a:pt x="66" y="186"/>
                  </a:cubicBezTo>
                  <a:cubicBezTo>
                    <a:pt x="66" y="116"/>
                    <a:pt x="66" y="116"/>
                    <a:pt x="66" y="116"/>
                  </a:cubicBezTo>
                  <a:cubicBezTo>
                    <a:pt x="66" y="88"/>
                    <a:pt x="89" y="65"/>
                    <a:pt x="118" y="65"/>
                  </a:cubicBezTo>
                  <a:cubicBezTo>
                    <a:pt x="187" y="65"/>
                    <a:pt x="187" y="65"/>
                    <a:pt x="187" y="65"/>
                  </a:cubicBezTo>
                  <a:cubicBezTo>
                    <a:pt x="216" y="65"/>
                    <a:pt x="239" y="88"/>
                    <a:pt x="239" y="116"/>
                  </a:cubicBezTo>
                  <a:lnTo>
                    <a:pt x="239" y="18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54" name="Rectangle 53">
            <a:extLst>
              <a:ext uri="{FF2B5EF4-FFF2-40B4-BE49-F238E27FC236}">
                <a16:creationId xmlns:a16="http://schemas.microsoft.com/office/drawing/2014/main" id="{4C5BCF5E-0DAB-BF65-ABCE-CBEF50C3B82C}"/>
              </a:ext>
            </a:extLst>
          </p:cNvPr>
          <p:cNvSpPr/>
          <p:nvPr/>
        </p:nvSpPr>
        <p:spPr>
          <a:xfrm>
            <a:off x="1572990" y="4150369"/>
            <a:ext cx="1996991" cy="523231"/>
          </a:xfrm>
          <a:prstGeom prst="rect">
            <a:avLst/>
          </a:prstGeom>
          <a:solidFill>
            <a:schemeClr val="tx1">
              <a:lumMod val="85000"/>
              <a:lumOff val="15000"/>
              <a:alpha val="8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5" name="Group 54">
            <a:extLst>
              <a:ext uri="{FF2B5EF4-FFF2-40B4-BE49-F238E27FC236}">
                <a16:creationId xmlns:a16="http://schemas.microsoft.com/office/drawing/2014/main" id="{D5A26830-F523-805A-2227-B950B4CA84EC}"/>
              </a:ext>
            </a:extLst>
          </p:cNvPr>
          <p:cNvGrpSpPr/>
          <p:nvPr/>
        </p:nvGrpSpPr>
        <p:grpSpPr>
          <a:xfrm>
            <a:off x="1811002" y="4287826"/>
            <a:ext cx="1520966" cy="248316"/>
            <a:chOff x="1684017" y="3832629"/>
            <a:chExt cx="1715250" cy="280035"/>
          </a:xfrm>
        </p:grpSpPr>
        <p:sp>
          <p:nvSpPr>
            <p:cNvPr id="56" name="Freeform 5">
              <a:extLst>
                <a:ext uri="{FF2B5EF4-FFF2-40B4-BE49-F238E27FC236}">
                  <a16:creationId xmlns:a16="http://schemas.microsoft.com/office/drawing/2014/main" id="{BFFD1CF8-CE10-C892-0311-CB746E299629}"/>
                </a:ext>
              </a:extLst>
            </p:cNvPr>
            <p:cNvSpPr>
              <a:spLocks noEditPoints="1"/>
            </p:cNvSpPr>
            <p:nvPr/>
          </p:nvSpPr>
          <p:spPr bwMode="auto">
            <a:xfrm>
              <a:off x="1684017" y="3832629"/>
              <a:ext cx="280035" cy="280035"/>
            </a:xfrm>
            <a:custGeom>
              <a:avLst/>
              <a:gdLst>
                <a:gd name="T0" fmla="*/ 152 w 305"/>
                <a:gd name="T1" fmla="*/ 0 h 304"/>
                <a:gd name="T2" fmla="*/ 0 w 305"/>
                <a:gd name="T3" fmla="*/ 152 h 304"/>
                <a:gd name="T4" fmla="*/ 152 w 305"/>
                <a:gd name="T5" fmla="*/ 304 h 304"/>
                <a:gd name="T6" fmla="*/ 305 w 305"/>
                <a:gd name="T7" fmla="*/ 152 h 304"/>
                <a:gd name="T8" fmla="*/ 152 w 305"/>
                <a:gd name="T9" fmla="*/ 0 h 304"/>
                <a:gd name="T10" fmla="*/ 171 w 305"/>
                <a:gd name="T11" fmla="*/ 124 h 304"/>
                <a:gd name="T12" fmla="*/ 201 w 305"/>
                <a:gd name="T13" fmla="*/ 124 h 304"/>
                <a:gd name="T14" fmla="*/ 204 w 305"/>
                <a:gd name="T15" fmla="*/ 125 h 304"/>
                <a:gd name="T16" fmla="*/ 206 w 305"/>
                <a:gd name="T17" fmla="*/ 128 h 304"/>
                <a:gd name="T18" fmla="*/ 206 w 305"/>
                <a:gd name="T19" fmla="*/ 161 h 304"/>
                <a:gd name="T20" fmla="*/ 202 w 305"/>
                <a:gd name="T21" fmla="*/ 165 h 304"/>
                <a:gd name="T22" fmla="*/ 171 w 305"/>
                <a:gd name="T23" fmla="*/ 165 h 304"/>
                <a:gd name="T24" fmla="*/ 171 w 305"/>
                <a:gd name="T25" fmla="*/ 248 h 304"/>
                <a:gd name="T26" fmla="*/ 167 w 305"/>
                <a:gd name="T27" fmla="*/ 252 h 304"/>
                <a:gd name="T28" fmla="*/ 133 w 305"/>
                <a:gd name="T29" fmla="*/ 252 h 304"/>
                <a:gd name="T30" fmla="*/ 129 w 305"/>
                <a:gd name="T31" fmla="*/ 248 h 304"/>
                <a:gd name="T32" fmla="*/ 129 w 305"/>
                <a:gd name="T33" fmla="*/ 165 h 304"/>
                <a:gd name="T34" fmla="*/ 102 w 305"/>
                <a:gd name="T35" fmla="*/ 165 h 304"/>
                <a:gd name="T36" fmla="*/ 98 w 305"/>
                <a:gd name="T37" fmla="*/ 161 h 304"/>
                <a:gd name="T38" fmla="*/ 98 w 305"/>
                <a:gd name="T39" fmla="*/ 128 h 304"/>
                <a:gd name="T40" fmla="*/ 102 w 305"/>
                <a:gd name="T41" fmla="*/ 124 h 304"/>
                <a:gd name="T42" fmla="*/ 129 w 305"/>
                <a:gd name="T43" fmla="*/ 124 h 304"/>
                <a:gd name="T44" fmla="*/ 128 w 305"/>
                <a:gd name="T45" fmla="*/ 101 h 304"/>
                <a:gd name="T46" fmla="*/ 176 w 305"/>
                <a:gd name="T47" fmla="*/ 52 h 304"/>
                <a:gd name="T48" fmla="*/ 203 w 305"/>
                <a:gd name="T49" fmla="*/ 52 h 304"/>
                <a:gd name="T50" fmla="*/ 207 w 305"/>
                <a:gd name="T51" fmla="*/ 56 h 304"/>
                <a:gd name="T52" fmla="*/ 207 w 305"/>
                <a:gd name="T53" fmla="*/ 86 h 304"/>
                <a:gd name="T54" fmla="*/ 203 w 305"/>
                <a:gd name="T55" fmla="*/ 90 h 304"/>
                <a:gd name="T56" fmla="*/ 185 w 305"/>
                <a:gd name="T57" fmla="*/ 90 h 304"/>
                <a:gd name="T58" fmla="*/ 171 w 305"/>
                <a:gd name="T59" fmla="*/ 104 h 304"/>
                <a:gd name="T60" fmla="*/ 171 w 305"/>
                <a:gd name="T61" fmla="*/ 124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5" h="304">
                  <a:moveTo>
                    <a:pt x="152" y="0"/>
                  </a:moveTo>
                  <a:cubicBezTo>
                    <a:pt x="68" y="0"/>
                    <a:pt x="0" y="68"/>
                    <a:pt x="0" y="152"/>
                  </a:cubicBezTo>
                  <a:cubicBezTo>
                    <a:pt x="0" y="236"/>
                    <a:pt x="68" y="304"/>
                    <a:pt x="152" y="304"/>
                  </a:cubicBezTo>
                  <a:cubicBezTo>
                    <a:pt x="237" y="304"/>
                    <a:pt x="305" y="236"/>
                    <a:pt x="305" y="152"/>
                  </a:cubicBezTo>
                  <a:cubicBezTo>
                    <a:pt x="305" y="68"/>
                    <a:pt x="237" y="0"/>
                    <a:pt x="152" y="0"/>
                  </a:cubicBezTo>
                  <a:close/>
                  <a:moveTo>
                    <a:pt x="171" y="124"/>
                  </a:moveTo>
                  <a:cubicBezTo>
                    <a:pt x="201" y="124"/>
                    <a:pt x="201" y="124"/>
                    <a:pt x="201" y="124"/>
                  </a:cubicBezTo>
                  <a:cubicBezTo>
                    <a:pt x="203" y="124"/>
                    <a:pt x="204" y="124"/>
                    <a:pt x="204" y="125"/>
                  </a:cubicBezTo>
                  <a:cubicBezTo>
                    <a:pt x="205" y="126"/>
                    <a:pt x="206" y="127"/>
                    <a:pt x="206" y="128"/>
                  </a:cubicBezTo>
                  <a:cubicBezTo>
                    <a:pt x="206" y="161"/>
                    <a:pt x="206" y="161"/>
                    <a:pt x="206" y="161"/>
                  </a:cubicBezTo>
                  <a:cubicBezTo>
                    <a:pt x="206" y="163"/>
                    <a:pt x="204" y="165"/>
                    <a:pt x="202" y="165"/>
                  </a:cubicBezTo>
                  <a:cubicBezTo>
                    <a:pt x="171" y="165"/>
                    <a:pt x="171" y="165"/>
                    <a:pt x="171" y="165"/>
                  </a:cubicBezTo>
                  <a:cubicBezTo>
                    <a:pt x="171" y="248"/>
                    <a:pt x="171" y="248"/>
                    <a:pt x="171" y="248"/>
                  </a:cubicBezTo>
                  <a:cubicBezTo>
                    <a:pt x="171" y="250"/>
                    <a:pt x="169" y="252"/>
                    <a:pt x="167" y="252"/>
                  </a:cubicBezTo>
                  <a:cubicBezTo>
                    <a:pt x="133" y="252"/>
                    <a:pt x="133" y="252"/>
                    <a:pt x="133" y="252"/>
                  </a:cubicBezTo>
                  <a:cubicBezTo>
                    <a:pt x="131" y="252"/>
                    <a:pt x="129" y="251"/>
                    <a:pt x="129" y="248"/>
                  </a:cubicBezTo>
                  <a:cubicBezTo>
                    <a:pt x="129" y="165"/>
                    <a:pt x="129" y="165"/>
                    <a:pt x="129" y="165"/>
                  </a:cubicBezTo>
                  <a:cubicBezTo>
                    <a:pt x="102" y="165"/>
                    <a:pt x="102" y="165"/>
                    <a:pt x="102" y="165"/>
                  </a:cubicBezTo>
                  <a:cubicBezTo>
                    <a:pt x="100" y="165"/>
                    <a:pt x="98" y="163"/>
                    <a:pt x="98" y="161"/>
                  </a:cubicBezTo>
                  <a:cubicBezTo>
                    <a:pt x="98" y="128"/>
                    <a:pt x="98" y="128"/>
                    <a:pt x="98" y="128"/>
                  </a:cubicBezTo>
                  <a:cubicBezTo>
                    <a:pt x="98" y="126"/>
                    <a:pt x="100" y="124"/>
                    <a:pt x="102" y="124"/>
                  </a:cubicBezTo>
                  <a:cubicBezTo>
                    <a:pt x="129" y="124"/>
                    <a:pt x="129" y="124"/>
                    <a:pt x="129" y="124"/>
                  </a:cubicBezTo>
                  <a:cubicBezTo>
                    <a:pt x="128" y="101"/>
                    <a:pt x="128" y="101"/>
                    <a:pt x="128" y="101"/>
                  </a:cubicBezTo>
                  <a:cubicBezTo>
                    <a:pt x="128" y="71"/>
                    <a:pt x="147" y="52"/>
                    <a:pt x="176" y="52"/>
                  </a:cubicBezTo>
                  <a:cubicBezTo>
                    <a:pt x="203" y="52"/>
                    <a:pt x="203" y="52"/>
                    <a:pt x="203" y="52"/>
                  </a:cubicBezTo>
                  <a:cubicBezTo>
                    <a:pt x="205" y="52"/>
                    <a:pt x="207" y="53"/>
                    <a:pt x="207" y="56"/>
                  </a:cubicBezTo>
                  <a:cubicBezTo>
                    <a:pt x="207" y="86"/>
                    <a:pt x="207" y="86"/>
                    <a:pt x="207" y="86"/>
                  </a:cubicBezTo>
                  <a:cubicBezTo>
                    <a:pt x="207" y="89"/>
                    <a:pt x="205" y="90"/>
                    <a:pt x="203" y="90"/>
                  </a:cubicBezTo>
                  <a:cubicBezTo>
                    <a:pt x="185" y="90"/>
                    <a:pt x="185" y="90"/>
                    <a:pt x="185" y="90"/>
                  </a:cubicBezTo>
                  <a:cubicBezTo>
                    <a:pt x="173" y="90"/>
                    <a:pt x="171" y="95"/>
                    <a:pt x="171" y="104"/>
                  </a:cubicBezTo>
                  <a:lnTo>
                    <a:pt x="171" y="1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6">
              <a:extLst>
                <a:ext uri="{FF2B5EF4-FFF2-40B4-BE49-F238E27FC236}">
                  <a16:creationId xmlns:a16="http://schemas.microsoft.com/office/drawing/2014/main" id="{E92329D0-6E94-9B1B-663E-3E8D57B05074}"/>
                </a:ext>
              </a:extLst>
            </p:cNvPr>
            <p:cNvSpPr>
              <a:spLocks noEditPoints="1"/>
            </p:cNvSpPr>
            <p:nvPr/>
          </p:nvSpPr>
          <p:spPr bwMode="auto">
            <a:xfrm>
              <a:off x="3120738" y="3832629"/>
              <a:ext cx="278529" cy="280035"/>
            </a:xfrm>
            <a:custGeom>
              <a:avLst/>
              <a:gdLst>
                <a:gd name="T0" fmla="*/ 153 w 305"/>
                <a:gd name="T1" fmla="*/ 0 h 304"/>
                <a:gd name="T2" fmla="*/ 0 w 305"/>
                <a:gd name="T3" fmla="*/ 152 h 304"/>
                <a:gd name="T4" fmla="*/ 153 w 305"/>
                <a:gd name="T5" fmla="*/ 304 h 304"/>
                <a:gd name="T6" fmla="*/ 305 w 305"/>
                <a:gd name="T7" fmla="*/ 152 h 304"/>
                <a:gd name="T8" fmla="*/ 153 w 305"/>
                <a:gd name="T9" fmla="*/ 0 h 304"/>
                <a:gd name="T10" fmla="*/ 111 w 305"/>
                <a:gd name="T11" fmla="*/ 231 h 304"/>
                <a:gd name="T12" fmla="*/ 75 w 305"/>
                <a:gd name="T13" fmla="*/ 231 h 304"/>
                <a:gd name="T14" fmla="*/ 75 w 305"/>
                <a:gd name="T15" fmla="*/ 124 h 304"/>
                <a:gd name="T16" fmla="*/ 111 w 305"/>
                <a:gd name="T17" fmla="*/ 124 h 304"/>
                <a:gd name="T18" fmla="*/ 111 w 305"/>
                <a:gd name="T19" fmla="*/ 231 h 304"/>
                <a:gd name="T20" fmla="*/ 93 w 305"/>
                <a:gd name="T21" fmla="*/ 110 h 304"/>
                <a:gd name="T22" fmla="*/ 93 w 305"/>
                <a:gd name="T23" fmla="*/ 110 h 304"/>
                <a:gd name="T24" fmla="*/ 73 w 305"/>
                <a:gd name="T25" fmla="*/ 91 h 304"/>
                <a:gd name="T26" fmla="*/ 93 w 305"/>
                <a:gd name="T27" fmla="*/ 73 h 304"/>
                <a:gd name="T28" fmla="*/ 113 w 305"/>
                <a:gd name="T29" fmla="*/ 91 h 304"/>
                <a:gd name="T30" fmla="*/ 93 w 305"/>
                <a:gd name="T31" fmla="*/ 110 h 304"/>
                <a:gd name="T32" fmla="*/ 239 w 305"/>
                <a:gd name="T33" fmla="*/ 231 h 304"/>
                <a:gd name="T34" fmla="*/ 203 w 305"/>
                <a:gd name="T35" fmla="*/ 231 h 304"/>
                <a:gd name="T36" fmla="*/ 203 w 305"/>
                <a:gd name="T37" fmla="*/ 174 h 304"/>
                <a:gd name="T38" fmla="*/ 185 w 305"/>
                <a:gd name="T39" fmla="*/ 150 h 304"/>
                <a:gd name="T40" fmla="*/ 167 w 305"/>
                <a:gd name="T41" fmla="*/ 163 h 304"/>
                <a:gd name="T42" fmla="*/ 166 w 305"/>
                <a:gd name="T43" fmla="*/ 172 h 304"/>
                <a:gd name="T44" fmla="*/ 166 w 305"/>
                <a:gd name="T45" fmla="*/ 231 h 304"/>
                <a:gd name="T46" fmla="*/ 130 w 305"/>
                <a:gd name="T47" fmla="*/ 231 h 304"/>
                <a:gd name="T48" fmla="*/ 130 w 305"/>
                <a:gd name="T49" fmla="*/ 124 h 304"/>
                <a:gd name="T50" fmla="*/ 166 w 305"/>
                <a:gd name="T51" fmla="*/ 124 h 304"/>
                <a:gd name="T52" fmla="*/ 166 w 305"/>
                <a:gd name="T53" fmla="*/ 140 h 304"/>
                <a:gd name="T54" fmla="*/ 198 w 305"/>
                <a:gd name="T55" fmla="*/ 122 h 304"/>
                <a:gd name="T56" fmla="*/ 239 w 305"/>
                <a:gd name="T57" fmla="*/ 170 h 304"/>
                <a:gd name="T58" fmla="*/ 239 w 305"/>
                <a:gd name="T59" fmla="*/ 231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5" h="304">
                  <a:moveTo>
                    <a:pt x="153" y="0"/>
                  </a:moveTo>
                  <a:cubicBezTo>
                    <a:pt x="69" y="0"/>
                    <a:pt x="0" y="68"/>
                    <a:pt x="0" y="152"/>
                  </a:cubicBezTo>
                  <a:cubicBezTo>
                    <a:pt x="0" y="236"/>
                    <a:pt x="69" y="304"/>
                    <a:pt x="153" y="304"/>
                  </a:cubicBezTo>
                  <a:cubicBezTo>
                    <a:pt x="237" y="304"/>
                    <a:pt x="305" y="236"/>
                    <a:pt x="305" y="152"/>
                  </a:cubicBezTo>
                  <a:cubicBezTo>
                    <a:pt x="305" y="68"/>
                    <a:pt x="237" y="0"/>
                    <a:pt x="153" y="0"/>
                  </a:cubicBezTo>
                  <a:close/>
                  <a:moveTo>
                    <a:pt x="111" y="231"/>
                  </a:moveTo>
                  <a:cubicBezTo>
                    <a:pt x="75" y="231"/>
                    <a:pt x="75" y="231"/>
                    <a:pt x="75" y="231"/>
                  </a:cubicBezTo>
                  <a:cubicBezTo>
                    <a:pt x="75" y="124"/>
                    <a:pt x="75" y="124"/>
                    <a:pt x="75" y="124"/>
                  </a:cubicBezTo>
                  <a:cubicBezTo>
                    <a:pt x="111" y="124"/>
                    <a:pt x="111" y="124"/>
                    <a:pt x="111" y="124"/>
                  </a:cubicBezTo>
                  <a:lnTo>
                    <a:pt x="111" y="231"/>
                  </a:lnTo>
                  <a:close/>
                  <a:moveTo>
                    <a:pt x="93" y="110"/>
                  </a:moveTo>
                  <a:cubicBezTo>
                    <a:pt x="93" y="110"/>
                    <a:pt x="93" y="110"/>
                    <a:pt x="93" y="110"/>
                  </a:cubicBezTo>
                  <a:cubicBezTo>
                    <a:pt x="81" y="110"/>
                    <a:pt x="73" y="101"/>
                    <a:pt x="73" y="91"/>
                  </a:cubicBezTo>
                  <a:cubicBezTo>
                    <a:pt x="73" y="81"/>
                    <a:pt x="81" y="73"/>
                    <a:pt x="93" y="73"/>
                  </a:cubicBezTo>
                  <a:cubicBezTo>
                    <a:pt x="105" y="73"/>
                    <a:pt x="113" y="81"/>
                    <a:pt x="113" y="91"/>
                  </a:cubicBezTo>
                  <a:cubicBezTo>
                    <a:pt x="113" y="101"/>
                    <a:pt x="105" y="110"/>
                    <a:pt x="93" y="110"/>
                  </a:cubicBezTo>
                  <a:close/>
                  <a:moveTo>
                    <a:pt x="239" y="231"/>
                  </a:moveTo>
                  <a:cubicBezTo>
                    <a:pt x="203" y="231"/>
                    <a:pt x="203" y="231"/>
                    <a:pt x="203" y="231"/>
                  </a:cubicBezTo>
                  <a:cubicBezTo>
                    <a:pt x="203" y="174"/>
                    <a:pt x="203" y="174"/>
                    <a:pt x="203" y="174"/>
                  </a:cubicBezTo>
                  <a:cubicBezTo>
                    <a:pt x="203" y="160"/>
                    <a:pt x="198" y="150"/>
                    <a:pt x="185" y="150"/>
                  </a:cubicBezTo>
                  <a:cubicBezTo>
                    <a:pt x="176" y="150"/>
                    <a:pt x="170" y="157"/>
                    <a:pt x="167" y="163"/>
                  </a:cubicBezTo>
                  <a:cubicBezTo>
                    <a:pt x="166" y="165"/>
                    <a:pt x="166" y="168"/>
                    <a:pt x="166" y="172"/>
                  </a:cubicBezTo>
                  <a:cubicBezTo>
                    <a:pt x="166" y="231"/>
                    <a:pt x="166" y="231"/>
                    <a:pt x="166" y="231"/>
                  </a:cubicBezTo>
                  <a:cubicBezTo>
                    <a:pt x="130" y="231"/>
                    <a:pt x="130" y="231"/>
                    <a:pt x="130" y="231"/>
                  </a:cubicBezTo>
                  <a:cubicBezTo>
                    <a:pt x="130" y="231"/>
                    <a:pt x="131" y="134"/>
                    <a:pt x="130" y="124"/>
                  </a:cubicBezTo>
                  <a:cubicBezTo>
                    <a:pt x="166" y="124"/>
                    <a:pt x="166" y="124"/>
                    <a:pt x="166" y="124"/>
                  </a:cubicBezTo>
                  <a:cubicBezTo>
                    <a:pt x="166" y="140"/>
                    <a:pt x="166" y="140"/>
                    <a:pt x="166" y="140"/>
                  </a:cubicBezTo>
                  <a:cubicBezTo>
                    <a:pt x="171" y="132"/>
                    <a:pt x="179" y="122"/>
                    <a:pt x="198" y="122"/>
                  </a:cubicBezTo>
                  <a:cubicBezTo>
                    <a:pt x="222" y="122"/>
                    <a:pt x="239" y="137"/>
                    <a:pt x="239" y="170"/>
                  </a:cubicBezTo>
                  <a:lnTo>
                    <a:pt x="239" y="23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8" name="Freeform 7">
              <a:extLst>
                <a:ext uri="{FF2B5EF4-FFF2-40B4-BE49-F238E27FC236}">
                  <a16:creationId xmlns:a16="http://schemas.microsoft.com/office/drawing/2014/main" id="{2F8C76B6-29A5-1E90-0B7F-8FAB121C7593}"/>
                </a:ext>
              </a:extLst>
            </p:cNvPr>
            <p:cNvSpPr>
              <a:spLocks noEditPoints="1"/>
            </p:cNvSpPr>
            <p:nvPr/>
          </p:nvSpPr>
          <p:spPr bwMode="auto">
            <a:xfrm>
              <a:off x="2163928" y="3832629"/>
              <a:ext cx="278529" cy="280035"/>
            </a:xfrm>
            <a:custGeom>
              <a:avLst/>
              <a:gdLst>
                <a:gd name="T0" fmla="*/ 152 w 305"/>
                <a:gd name="T1" fmla="*/ 0 h 304"/>
                <a:gd name="T2" fmla="*/ 0 w 305"/>
                <a:gd name="T3" fmla="*/ 152 h 304"/>
                <a:gd name="T4" fmla="*/ 152 w 305"/>
                <a:gd name="T5" fmla="*/ 304 h 304"/>
                <a:gd name="T6" fmla="*/ 305 w 305"/>
                <a:gd name="T7" fmla="*/ 152 h 304"/>
                <a:gd name="T8" fmla="*/ 152 w 305"/>
                <a:gd name="T9" fmla="*/ 0 h 304"/>
                <a:gd name="T10" fmla="*/ 221 w 305"/>
                <a:gd name="T11" fmla="*/ 117 h 304"/>
                <a:gd name="T12" fmla="*/ 221 w 305"/>
                <a:gd name="T13" fmla="*/ 122 h 304"/>
                <a:gd name="T14" fmla="*/ 120 w 305"/>
                <a:gd name="T15" fmla="*/ 221 h 304"/>
                <a:gd name="T16" fmla="*/ 66 w 305"/>
                <a:gd name="T17" fmla="*/ 206 h 304"/>
                <a:gd name="T18" fmla="*/ 75 w 305"/>
                <a:gd name="T19" fmla="*/ 206 h 304"/>
                <a:gd name="T20" fmla="*/ 119 w 305"/>
                <a:gd name="T21" fmla="*/ 191 h 304"/>
                <a:gd name="T22" fmla="*/ 85 w 305"/>
                <a:gd name="T23" fmla="*/ 167 h 304"/>
                <a:gd name="T24" fmla="*/ 92 w 305"/>
                <a:gd name="T25" fmla="*/ 167 h 304"/>
                <a:gd name="T26" fmla="*/ 101 w 305"/>
                <a:gd name="T27" fmla="*/ 166 h 304"/>
                <a:gd name="T28" fmla="*/ 73 w 305"/>
                <a:gd name="T29" fmla="*/ 132 h 304"/>
                <a:gd name="T30" fmla="*/ 73 w 305"/>
                <a:gd name="T31" fmla="*/ 131 h 304"/>
                <a:gd name="T32" fmla="*/ 89 w 305"/>
                <a:gd name="T33" fmla="*/ 136 h 304"/>
                <a:gd name="T34" fmla="*/ 73 w 305"/>
                <a:gd name="T35" fmla="*/ 107 h 304"/>
                <a:gd name="T36" fmla="*/ 78 w 305"/>
                <a:gd name="T37" fmla="*/ 89 h 304"/>
                <a:gd name="T38" fmla="*/ 151 w 305"/>
                <a:gd name="T39" fmla="*/ 126 h 304"/>
                <a:gd name="T40" fmla="*/ 150 w 305"/>
                <a:gd name="T41" fmla="*/ 118 h 304"/>
                <a:gd name="T42" fmla="*/ 186 w 305"/>
                <a:gd name="T43" fmla="*/ 83 h 304"/>
                <a:gd name="T44" fmla="*/ 212 w 305"/>
                <a:gd name="T45" fmla="*/ 94 h 304"/>
                <a:gd name="T46" fmla="*/ 234 w 305"/>
                <a:gd name="T47" fmla="*/ 85 h 304"/>
                <a:gd name="T48" fmla="*/ 219 w 305"/>
                <a:gd name="T49" fmla="*/ 105 h 304"/>
                <a:gd name="T50" fmla="*/ 239 w 305"/>
                <a:gd name="T51" fmla="*/ 99 h 304"/>
                <a:gd name="T52" fmla="*/ 221 w 305"/>
                <a:gd name="T53" fmla="*/ 117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05" h="304">
                  <a:moveTo>
                    <a:pt x="152" y="0"/>
                  </a:moveTo>
                  <a:cubicBezTo>
                    <a:pt x="68" y="0"/>
                    <a:pt x="0" y="68"/>
                    <a:pt x="0" y="152"/>
                  </a:cubicBezTo>
                  <a:cubicBezTo>
                    <a:pt x="0" y="236"/>
                    <a:pt x="68" y="304"/>
                    <a:pt x="152" y="304"/>
                  </a:cubicBezTo>
                  <a:cubicBezTo>
                    <a:pt x="237" y="304"/>
                    <a:pt x="305" y="236"/>
                    <a:pt x="305" y="152"/>
                  </a:cubicBezTo>
                  <a:cubicBezTo>
                    <a:pt x="305" y="68"/>
                    <a:pt x="237" y="0"/>
                    <a:pt x="152" y="0"/>
                  </a:cubicBezTo>
                  <a:close/>
                  <a:moveTo>
                    <a:pt x="221" y="117"/>
                  </a:moveTo>
                  <a:cubicBezTo>
                    <a:pt x="221" y="122"/>
                    <a:pt x="221" y="122"/>
                    <a:pt x="221" y="122"/>
                  </a:cubicBezTo>
                  <a:cubicBezTo>
                    <a:pt x="221" y="168"/>
                    <a:pt x="186" y="221"/>
                    <a:pt x="120" y="221"/>
                  </a:cubicBezTo>
                  <a:cubicBezTo>
                    <a:pt x="100" y="221"/>
                    <a:pt x="82" y="216"/>
                    <a:pt x="66" y="206"/>
                  </a:cubicBezTo>
                  <a:cubicBezTo>
                    <a:pt x="69" y="206"/>
                    <a:pt x="72" y="206"/>
                    <a:pt x="75" y="206"/>
                  </a:cubicBezTo>
                  <a:cubicBezTo>
                    <a:pt x="91" y="206"/>
                    <a:pt x="106" y="200"/>
                    <a:pt x="119" y="191"/>
                  </a:cubicBezTo>
                  <a:cubicBezTo>
                    <a:pt x="103" y="191"/>
                    <a:pt x="90" y="181"/>
                    <a:pt x="85" y="167"/>
                  </a:cubicBezTo>
                  <a:cubicBezTo>
                    <a:pt x="88" y="167"/>
                    <a:pt x="90" y="167"/>
                    <a:pt x="92" y="167"/>
                  </a:cubicBezTo>
                  <a:cubicBezTo>
                    <a:pt x="95" y="167"/>
                    <a:pt x="99" y="167"/>
                    <a:pt x="101" y="166"/>
                  </a:cubicBezTo>
                  <a:cubicBezTo>
                    <a:pt x="85" y="163"/>
                    <a:pt x="73" y="149"/>
                    <a:pt x="73" y="132"/>
                  </a:cubicBezTo>
                  <a:cubicBezTo>
                    <a:pt x="73" y="131"/>
                    <a:pt x="73" y="131"/>
                    <a:pt x="73" y="131"/>
                  </a:cubicBezTo>
                  <a:cubicBezTo>
                    <a:pt x="78" y="134"/>
                    <a:pt x="83" y="136"/>
                    <a:pt x="89" y="136"/>
                  </a:cubicBezTo>
                  <a:cubicBezTo>
                    <a:pt x="80" y="130"/>
                    <a:pt x="73" y="119"/>
                    <a:pt x="73" y="107"/>
                  </a:cubicBezTo>
                  <a:cubicBezTo>
                    <a:pt x="73" y="100"/>
                    <a:pt x="75" y="94"/>
                    <a:pt x="78" y="89"/>
                  </a:cubicBezTo>
                  <a:cubicBezTo>
                    <a:pt x="96" y="110"/>
                    <a:pt x="122" y="124"/>
                    <a:pt x="151" y="126"/>
                  </a:cubicBezTo>
                  <a:cubicBezTo>
                    <a:pt x="151" y="123"/>
                    <a:pt x="150" y="120"/>
                    <a:pt x="150" y="118"/>
                  </a:cubicBezTo>
                  <a:cubicBezTo>
                    <a:pt x="150" y="98"/>
                    <a:pt x="166" y="83"/>
                    <a:pt x="186" y="83"/>
                  </a:cubicBezTo>
                  <a:cubicBezTo>
                    <a:pt x="196" y="83"/>
                    <a:pt x="205" y="87"/>
                    <a:pt x="212" y="94"/>
                  </a:cubicBezTo>
                  <a:cubicBezTo>
                    <a:pt x="220" y="92"/>
                    <a:pt x="227" y="89"/>
                    <a:pt x="234" y="85"/>
                  </a:cubicBezTo>
                  <a:cubicBezTo>
                    <a:pt x="231" y="93"/>
                    <a:pt x="226" y="100"/>
                    <a:pt x="219" y="105"/>
                  </a:cubicBezTo>
                  <a:cubicBezTo>
                    <a:pt x="226" y="104"/>
                    <a:pt x="233" y="102"/>
                    <a:pt x="239" y="99"/>
                  </a:cubicBezTo>
                  <a:cubicBezTo>
                    <a:pt x="234" y="106"/>
                    <a:pt x="228" y="112"/>
                    <a:pt x="221" y="11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9" name="Freeform 8">
              <a:extLst>
                <a:ext uri="{FF2B5EF4-FFF2-40B4-BE49-F238E27FC236}">
                  <a16:creationId xmlns:a16="http://schemas.microsoft.com/office/drawing/2014/main" id="{F593868A-BAF4-7BAC-F31B-BAD3A896B40D}"/>
                </a:ext>
              </a:extLst>
            </p:cNvPr>
            <p:cNvSpPr>
              <a:spLocks noEditPoints="1"/>
            </p:cNvSpPr>
            <p:nvPr/>
          </p:nvSpPr>
          <p:spPr bwMode="auto">
            <a:xfrm>
              <a:off x="2642333" y="3832629"/>
              <a:ext cx="278529" cy="280035"/>
            </a:xfrm>
            <a:custGeom>
              <a:avLst/>
              <a:gdLst>
                <a:gd name="T0" fmla="*/ 152 w 305"/>
                <a:gd name="T1" fmla="*/ 124 h 304"/>
                <a:gd name="T2" fmla="*/ 125 w 305"/>
                <a:gd name="T3" fmla="*/ 151 h 304"/>
                <a:gd name="T4" fmla="*/ 152 w 305"/>
                <a:gd name="T5" fmla="*/ 178 h 304"/>
                <a:gd name="T6" fmla="*/ 180 w 305"/>
                <a:gd name="T7" fmla="*/ 151 h 304"/>
                <a:gd name="T8" fmla="*/ 152 w 305"/>
                <a:gd name="T9" fmla="*/ 124 h 304"/>
                <a:gd name="T10" fmla="*/ 187 w 305"/>
                <a:gd name="T11" fmla="*/ 82 h 304"/>
                <a:gd name="T12" fmla="*/ 118 w 305"/>
                <a:gd name="T13" fmla="*/ 82 h 304"/>
                <a:gd name="T14" fmla="*/ 83 w 305"/>
                <a:gd name="T15" fmla="*/ 116 h 304"/>
                <a:gd name="T16" fmla="*/ 83 w 305"/>
                <a:gd name="T17" fmla="*/ 186 h 304"/>
                <a:gd name="T18" fmla="*/ 118 w 305"/>
                <a:gd name="T19" fmla="*/ 220 h 304"/>
                <a:gd name="T20" fmla="*/ 187 w 305"/>
                <a:gd name="T21" fmla="*/ 220 h 304"/>
                <a:gd name="T22" fmla="*/ 222 w 305"/>
                <a:gd name="T23" fmla="*/ 186 h 304"/>
                <a:gd name="T24" fmla="*/ 222 w 305"/>
                <a:gd name="T25" fmla="*/ 116 h 304"/>
                <a:gd name="T26" fmla="*/ 187 w 305"/>
                <a:gd name="T27" fmla="*/ 82 h 304"/>
                <a:gd name="T28" fmla="*/ 152 w 305"/>
                <a:gd name="T29" fmla="*/ 196 h 304"/>
                <a:gd name="T30" fmla="*/ 108 w 305"/>
                <a:gd name="T31" fmla="*/ 151 h 304"/>
                <a:gd name="T32" fmla="*/ 152 w 305"/>
                <a:gd name="T33" fmla="*/ 106 h 304"/>
                <a:gd name="T34" fmla="*/ 197 w 305"/>
                <a:gd name="T35" fmla="*/ 151 h 304"/>
                <a:gd name="T36" fmla="*/ 152 w 305"/>
                <a:gd name="T37" fmla="*/ 196 h 304"/>
                <a:gd name="T38" fmla="*/ 197 w 305"/>
                <a:gd name="T39" fmla="*/ 117 h 304"/>
                <a:gd name="T40" fmla="*/ 187 w 305"/>
                <a:gd name="T41" fmla="*/ 107 h 304"/>
                <a:gd name="T42" fmla="*/ 197 w 305"/>
                <a:gd name="T43" fmla="*/ 96 h 304"/>
                <a:gd name="T44" fmla="*/ 208 w 305"/>
                <a:gd name="T45" fmla="*/ 107 h 304"/>
                <a:gd name="T46" fmla="*/ 197 w 305"/>
                <a:gd name="T47" fmla="*/ 117 h 304"/>
                <a:gd name="T48" fmla="*/ 152 w 305"/>
                <a:gd name="T49" fmla="*/ 0 h 304"/>
                <a:gd name="T50" fmla="*/ 0 w 305"/>
                <a:gd name="T51" fmla="*/ 152 h 304"/>
                <a:gd name="T52" fmla="*/ 152 w 305"/>
                <a:gd name="T53" fmla="*/ 304 h 304"/>
                <a:gd name="T54" fmla="*/ 305 w 305"/>
                <a:gd name="T55" fmla="*/ 152 h 304"/>
                <a:gd name="T56" fmla="*/ 152 w 305"/>
                <a:gd name="T57" fmla="*/ 0 h 304"/>
                <a:gd name="T58" fmla="*/ 239 w 305"/>
                <a:gd name="T59" fmla="*/ 186 h 304"/>
                <a:gd name="T60" fmla="*/ 187 w 305"/>
                <a:gd name="T61" fmla="*/ 237 h 304"/>
                <a:gd name="T62" fmla="*/ 118 w 305"/>
                <a:gd name="T63" fmla="*/ 237 h 304"/>
                <a:gd name="T64" fmla="*/ 66 w 305"/>
                <a:gd name="T65" fmla="*/ 186 h 304"/>
                <a:gd name="T66" fmla="*/ 66 w 305"/>
                <a:gd name="T67" fmla="*/ 116 h 304"/>
                <a:gd name="T68" fmla="*/ 118 w 305"/>
                <a:gd name="T69" fmla="*/ 65 h 304"/>
                <a:gd name="T70" fmla="*/ 187 w 305"/>
                <a:gd name="T71" fmla="*/ 65 h 304"/>
                <a:gd name="T72" fmla="*/ 239 w 305"/>
                <a:gd name="T73" fmla="*/ 116 h 304"/>
                <a:gd name="T74" fmla="*/ 239 w 305"/>
                <a:gd name="T75" fmla="*/ 186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5" h="304">
                  <a:moveTo>
                    <a:pt x="152" y="124"/>
                  </a:moveTo>
                  <a:cubicBezTo>
                    <a:pt x="137" y="124"/>
                    <a:pt x="125" y="136"/>
                    <a:pt x="125" y="151"/>
                  </a:cubicBezTo>
                  <a:cubicBezTo>
                    <a:pt x="125" y="166"/>
                    <a:pt x="137" y="178"/>
                    <a:pt x="152" y="178"/>
                  </a:cubicBezTo>
                  <a:cubicBezTo>
                    <a:pt x="168" y="178"/>
                    <a:pt x="180" y="166"/>
                    <a:pt x="180" y="151"/>
                  </a:cubicBezTo>
                  <a:cubicBezTo>
                    <a:pt x="180" y="136"/>
                    <a:pt x="168" y="124"/>
                    <a:pt x="152" y="124"/>
                  </a:cubicBezTo>
                  <a:close/>
                  <a:moveTo>
                    <a:pt x="187" y="82"/>
                  </a:moveTo>
                  <a:cubicBezTo>
                    <a:pt x="118" y="82"/>
                    <a:pt x="118" y="82"/>
                    <a:pt x="118" y="82"/>
                  </a:cubicBezTo>
                  <a:cubicBezTo>
                    <a:pt x="99" y="82"/>
                    <a:pt x="83" y="97"/>
                    <a:pt x="83" y="116"/>
                  </a:cubicBezTo>
                  <a:cubicBezTo>
                    <a:pt x="83" y="186"/>
                    <a:pt x="83" y="186"/>
                    <a:pt x="83" y="186"/>
                  </a:cubicBezTo>
                  <a:cubicBezTo>
                    <a:pt x="83" y="205"/>
                    <a:pt x="99" y="220"/>
                    <a:pt x="118" y="220"/>
                  </a:cubicBezTo>
                  <a:cubicBezTo>
                    <a:pt x="187" y="220"/>
                    <a:pt x="187" y="220"/>
                    <a:pt x="187" y="220"/>
                  </a:cubicBezTo>
                  <a:cubicBezTo>
                    <a:pt x="206" y="220"/>
                    <a:pt x="222" y="205"/>
                    <a:pt x="222" y="186"/>
                  </a:cubicBezTo>
                  <a:cubicBezTo>
                    <a:pt x="222" y="116"/>
                    <a:pt x="222" y="116"/>
                    <a:pt x="222" y="116"/>
                  </a:cubicBezTo>
                  <a:cubicBezTo>
                    <a:pt x="222" y="97"/>
                    <a:pt x="206" y="82"/>
                    <a:pt x="187" y="82"/>
                  </a:cubicBezTo>
                  <a:close/>
                  <a:moveTo>
                    <a:pt x="152" y="196"/>
                  </a:moveTo>
                  <a:cubicBezTo>
                    <a:pt x="128" y="196"/>
                    <a:pt x="108" y="176"/>
                    <a:pt x="108" y="151"/>
                  </a:cubicBezTo>
                  <a:cubicBezTo>
                    <a:pt x="108" y="126"/>
                    <a:pt x="128" y="106"/>
                    <a:pt x="152" y="106"/>
                  </a:cubicBezTo>
                  <a:cubicBezTo>
                    <a:pt x="177" y="106"/>
                    <a:pt x="197" y="126"/>
                    <a:pt x="197" y="151"/>
                  </a:cubicBezTo>
                  <a:cubicBezTo>
                    <a:pt x="197" y="176"/>
                    <a:pt x="177" y="196"/>
                    <a:pt x="152" y="196"/>
                  </a:cubicBezTo>
                  <a:close/>
                  <a:moveTo>
                    <a:pt x="197" y="117"/>
                  </a:moveTo>
                  <a:cubicBezTo>
                    <a:pt x="191" y="117"/>
                    <a:pt x="187" y="113"/>
                    <a:pt x="187" y="107"/>
                  </a:cubicBezTo>
                  <a:cubicBezTo>
                    <a:pt x="187" y="101"/>
                    <a:pt x="191" y="96"/>
                    <a:pt x="197" y="96"/>
                  </a:cubicBezTo>
                  <a:cubicBezTo>
                    <a:pt x="203" y="96"/>
                    <a:pt x="208" y="101"/>
                    <a:pt x="208" y="107"/>
                  </a:cubicBezTo>
                  <a:cubicBezTo>
                    <a:pt x="208" y="113"/>
                    <a:pt x="203" y="117"/>
                    <a:pt x="197" y="117"/>
                  </a:cubicBezTo>
                  <a:close/>
                  <a:moveTo>
                    <a:pt x="152" y="0"/>
                  </a:moveTo>
                  <a:cubicBezTo>
                    <a:pt x="68" y="0"/>
                    <a:pt x="0" y="68"/>
                    <a:pt x="0" y="152"/>
                  </a:cubicBezTo>
                  <a:cubicBezTo>
                    <a:pt x="0" y="236"/>
                    <a:pt x="68" y="304"/>
                    <a:pt x="152" y="304"/>
                  </a:cubicBezTo>
                  <a:cubicBezTo>
                    <a:pt x="237" y="304"/>
                    <a:pt x="305" y="236"/>
                    <a:pt x="305" y="152"/>
                  </a:cubicBezTo>
                  <a:cubicBezTo>
                    <a:pt x="305" y="68"/>
                    <a:pt x="237" y="0"/>
                    <a:pt x="152" y="0"/>
                  </a:cubicBezTo>
                  <a:close/>
                  <a:moveTo>
                    <a:pt x="239" y="186"/>
                  </a:moveTo>
                  <a:cubicBezTo>
                    <a:pt x="239" y="214"/>
                    <a:pt x="216" y="237"/>
                    <a:pt x="187" y="237"/>
                  </a:cubicBezTo>
                  <a:cubicBezTo>
                    <a:pt x="118" y="237"/>
                    <a:pt x="118" y="237"/>
                    <a:pt x="118" y="237"/>
                  </a:cubicBezTo>
                  <a:cubicBezTo>
                    <a:pt x="89" y="237"/>
                    <a:pt x="66" y="214"/>
                    <a:pt x="66" y="186"/>
                  </a:cubicBezTo>
                  <a:cubicBezTo>
                    <a:pt x="66" y="116"/>
                    <a:pt x="66" y="116"/>
                    <a:pt x="66" y="116"/>
                  </a:cubicBezTo>
                  <a:cubicBezTo>
                    <a:pt x="66" y="88"/>
                    <a:pt x="89" y="65"/>
                    <a:pt x="118" y="65"/>
                  </a:cubicBezTo>
                  <a:cubicBezTo>
                    <a:pt x="187" y="65"/>
                    <a:pt x="187" y="65"/>
                    <a:pt x="187" y="65"/>
                  </a:cubicBezTo>
                  <a:cubicBezTo>
                    <a:pt x="216" y="65"/>
                    <a:pt x="239" y="88"/>
                    <a:pt x="239" y="116"/>
                  </a:cubicBezTo>
                  <a:lnTo>
                    <a:pt x="239" y="18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60" name="Rectangle 59">
            <a:extLst>
              <a:ext uri="{FF2B5EF4-FFF2-40B4-BE49-F238E27FC236}">
                <a16:creationId xmlns:a16="http://schemas.microsoft.com/office/drawing/2014/main" id="{E50910C8-C3B9-6C6D-7D18-A1E37F5AE66A}"/>
              </a:ext>
            </a:extLst>
          </p:cNvPr>
          <p:cNvSpPr/>
          <p:nvPr/>
        </p:nvSpPr>
        <p:spPr>
          <a:xfrm>
            <a:off x="1704346" y="4962739"/>
            <a:ext cx="2572331" cy="369332"/>
          </a:xfrm>
          <a:prstGeom prst="rect">
            <a:avLst/>
          </a:prstGeom>
        </p:spPr>
        <p:txBody>
          <a:bodyPr wrap="square">
            <a:spAutoFit/>
          </a:bodyPr>
          <a:lstStyle/>
          <a:p>
            <a:r>
              <a:rPr lang="en-GB" dirty="0">
                <a:solidFill>
                  <a:schemeClr val="tx1">
                    <a:lumMod val="75000"/>
                    <a:lumOff val="25000"/>
                  </a:schemeClr>
                </a:solidFill>
                <a:latin typeface="Poppins SemiBold" panose="00000700000000000000" pitchFamily="2" charset="0"/>
                <a:ea typeface="Jost SemiBold" pitchFamily="2" charset="0"/>
                <a:cs typeface="Poppins SemiBold" panose="00000700000000000000" pitchFamily="2" charset="0"/>
              </a:rPr>
              <a:t>Ashley Brianna</a:t>
            </a:r>
            <a:endParaRPr lang="en-US" dirty="0">
              <a:solidFill>
                <a:schemeClr val="tx1">
                  <a:lumMod val="75000"/>
                  <a:lumOff val="25000"/>
                </a:schemeClr>
              </a:solidFill>
              <a:latin typeface="Poppins SemiBold" panose="00000700000000000000" pitchFamily="2" charset="0"/>
              <a:ea typeface="Jost SemiBold" pitchFamily="2" charset="0"/>
              <a:cs typeface="Poppins SemiBold" panose="00000700000000000000" pitchFamily="2" charset="0"/>
            </a:endParaRPr>
          </a:p>
        </p:txBody>
      </p:sp>
      <p:sp>
        <p:nvSpPr>
          <p:cNvPr id="61" name="Rectangle 60">
            <a:extLst>
              <a:ext uri="{FF2B5EF4-FFF2-40B4-BE49-F238E27FC236}">
                <a16:creationId xmlns:a16="http://schemas.microsoft.com/office/drawing/2014/main" id="{38B2BA09-23BF-CFBC-3AAE-9992F92887A5}"/>
              </a:ext>
            </a:extLst>
          </p:cNvPr>
          <p:cNvSpPr/>
          <p:nvPr/>
        </p:nvSpPr>
        <p:spPr>
          <a:xfrm>
            <a:off x="1706727" y="5233088"/>
            <a:ext cx="2314890" cy="276999"/>
          </a:xfrm>
          <a:prstGeom prst="rect">
            <a:avLst/>
          </a:prstGeom>
        </p:spPr>
        <p:txBody>
          <a:bodyPr wrap="square">
            <a:spAutoFit/>
          </a:bodyPr>
          <a:lstStyle/>
          <a:p>
            <a:r>
              <a:rPr lang="en-GB" sz="1200" dirty="0">
                <a:solidFill>
                  <a:schemeClr val="tx1">
                    <a:lumMod val="75000"/>
                    <a:lumOff val="25000"/>
                  </a:schemeClr>
                </a:solidFill>
                <a:latin typeface="DM Sans" pitchFamily="2" charset="0"/>
                <a:ea typeface="Jost" pitchFamily="2" charset="0"/>
                <a:cs typeface="Open Sans" panose="020B0606030504020204" pitchFamily="34" charset="0"/>
              </a:rPr>
              <a:t>Example Title</a:t>
            </a:r>
            <a:endParaRPr lang="en-US" sz="1200" dirty="0">
              <a:solidFill>
                <a:schemeClr val="tx1">
                  <a:lumMod val="75000"/>
                  <a:lumOff val="25000"/>
                </a:schemeClr>
              </a:solidFill>
              <a:latin typeface="DM Sans" pitchFamily="2" charset="0"/>
              <a:ea typeface="Jost" pitchFamily="2" charset="0"/>
              <a:cs typeface="Open Sans" panose="020B0606030504020204" pitchFamily="34" charset="0"/>
            </a:endParaRPr>
          </a:p>
        </p:txBody>
      </p:sp>
      <p:sp>
        <p:nvSpPr>
          <p:cNvPr id="66" name="TextBox 65">
            <a:extLst>
              <a:ext uri="{FF2B5EF4-FFF2-40B4-BE49-F238E27FC236}">
                <a16:creationId xmlns:a16="http://schemas.microsoft.com/office/drawing/2014/main" id="{FD153171-A32B-C223-3C67-1AC058367723}"/>
              </a:ext>
            </a:extLst>
          </p:cNvPr>
          <p:cNvSpPr txBox="1"/>
          <p:nvPr/>
        </p:nvSpPr>
        <p:spPr>
          <a:xfrm>
            <a:off x="1706727" y="5573321"/>
            <a:ext cx="2908181" cy="495392"/>
          </a:xfrm>
          <a:prstGeom prst="rect">
            <a:avLst/>
          </a:prstGeom>
          <a:noFill/>
        </p:spPr>
        <p:txBody>
          <a:bodyPr wrap="square" rtlCol="0">
            <a:spAutoFit/>
          </a:bodyPr>
          <a:lstStyle/>
          <a:p>
            <a:pPr>
              <a:lnSpc>
                <a:spcPts val="1600"/>
              </a:lnSpc>
            </a:pPr>
            <a:r>
              <a:rPr lang="en-US" sz="1100" b="0" i="0" dirty="0">
                <a:solidFill>
                  <a:srgbClr val="000000"/>
                </a:solidFill>
                <a:effectLst/>
                <a:latin typeface="DM Sans" pitchFamily="2" charset="0"/>
                <a:ea typeface="Jost" pitchFamily="2" charset="0"/>
              </a:rPr>
              <a:t>It is a long established fact that </a:t>
            </a:r>
          </a:p>
          <a:p>
            <a:pPr>
              <a:lnSpc>
                <a:spcPts val="1600"/>
              </a:lnSpc>
            </a:pPr>
            <a:r>
              <a:rPr lang="en-US" sz="1100" b="0" i="0" dirty="0">
                <a:solidFill>
                  <a:srgbClr val="000000"/>
                </a:solidFill>
                <a:effectLst/>
                <a:latin typeface="DM Sans" pitchFamily="2" charset="0"/>
                <a:ea typeface="Jost" pitchFamily="2" charset="0"/>
              </a:rPr>
              <a:t>will be distracted.</a:t>
            </a:r>
            <a:endParaRPr lang="en-US" sz="1100" dirty="0">
              <a:solidFill>
                <a:schemeClr val="tx1">
                  <a:lumMod val="75000"/>
                  <a:lumOff val="25000"/>
                </a:schemeClr>
              </a:solidFill>
              <a:latin typeface="DM Sans" pitchFamily="2" charset="0"/>
              <a:ea typeface="Jost" pitchFamily="2" charset="0"/>
              <a:cs typeface="Arial" panose="020B0604020202020204" pitchFamily="34" charset="0"/>
            </a:endParaRPr>
          </a:p>
        </p:txBody>
      </p:sp>
      <p:sp>
        <p:nvSpPr>
          <p:cNvPr id="71" name="Rectangle 70">
            <a:extLst>
              <a:ext uri="{FF2B5EF4-FFF2-40B4-BE49-F238E27FC236}">
                <a16:creationId xmlns:a16="http://schemas.microsoft.com/office/drawing/2014/main" id="{9E816832-5E54-3C94-D9D9-F8B67BD062C6}"/>
              </a:ext>
            </a:extLst>
          </p:cNvPr>
          <p:cNvSpPr/>
          <p:nvPr/>
        </p:nvSpPr>
        <p:spPr>
          <a:xfrm>
            <a:off x="4876170" y="4962739"/>
            <a:ext cx="2572331" cy="369332"/>
          </a:xfrm>
          <a:prstGeom prst="rect">
            <a:avLst/>
          </a:prstGeom>
        </p:spPr>
        <p:txBody>
          <a:bodyPr wrap="square">
            <a:spAutoFit/>
          </a:bodyPr>
          <a:lstStyle/>
          <a:p>
            <a:r>
              <a:rPr lang="en-GB" dirty="0">
                <a:solidFill>
                  <a:schemeClr val="tx1">
                    <a:lumMod val="75000"/>
                    <a:lumOff val="25000"/>
                  </a:schemeClr>
                </a:solidFill>
                <a:latin typeface="Poppins SemiBold" panose="00000700000000000000" pitchFamily="2" charset="0"/>
                <a:ea typeface="Jost SemiBold" pitchFamily="2" charset="0"/>
                <a:cs typeface="Poppins SemiBold" panose="00000700000000000000" pitchFamily="2" charset="0"/>
              </a:rPr>
              <a:t>Michael William</a:t>
            </a:r>
            <a:endParaRPr lang="en-US" dirty="0">
              <a:solidFill>
                <a:schemeClr val="tx1">
                  <a:lumMod val="75000"/>
                  <a:lumOff val="25000"/>
                </a:schemeClr>
              </a:solidFill>
              <a:latin typeface="Poppins SemiBold" panose="00000700000000000000" pitchFamily="2" charset="0"/>
              <a:ea typeface="Jost SemiBold" pitchFamily="2" charset="0"/>
              <a:cs typeface="Poppins SemiBold" panose="00000700000000000000" pitchFamily="2" charset="0"/>
            </a:endParaRPr>
          </a:p>
        </p:txBody>
      </p:sp>
      <p:sp>
        <p:nvSpPr>
          <p:cNvPr id="72" name="Rectangle 71">
            <a:extLst>
              <a:ext uri="{FF2B5EF4-FFF2-40B4-BE49-F238E27FC236}">
                <a16:creationId xmlns:a16="http://schemas.microsoft.com/office/drawing/2014/main" id="{0D22DC96-6438-84D9-C0C7-C0017101204E}"/>
              </a:ext>
            </a:extLst>
          </p:cNvPr>
          <p:cNvSpPr/>
          <p:nvPr/>
        </p:nvSpPr>
        <p:spPr>
          <a:xfrm>
            <a:off x="4878551" y="5233088"/>
            <a:ext cx="2314890" cy="276999"/>
          </a:xfrm>
          <a:prstGeom prst="rect">
            <a:avLst/>
          </a:prstGeom>
        </p:spPr>
        <p:txBody>
          <a:bodyPr wrap="square">
            <a:spAutoFit/>
          </a:bodyPr>
          <a:lstStyle/>
          <a:p>
            <a:r>
              <a:rPr lang="en-GB" sz="1200" dirty="0">
                <a:solidFill>
                  <a:schemeClr val="tx1">
                    <a:lumMod val="75000"/>
                    <a:lumOff val="25000"/>
                  </a:schemeClr>
                </a:solidFill>
                <a:latin typeface="DM Sans" pitchFamily="2" charset="0"/>
                <a:ea typeface="Jost" pitchFamily="2" charset="0"/>
                <a:cs typeface="Open Sans" panose="020B0606030504020204" pitchFamily="34" charset="0"/>
              </a:rPr>
              <a:t>Example Title</a:t>
            </a:r>
            <a:endParaRPr lang="en-US" sz="1200" dirty="0">
              <a:solidFill>
                <a:schemeClr val="tx1">
                  <a:lumMod val="75000"/>
                  <a:lumOff val="25000"/>
                </a:schemeClr>
              </a:solidFill>
              <a:latin typeface="DM Sans" pitchFamily="2" charset="0"/>
              <a:ea typeface="Jost" pitchFamily="2" charset="0"/>
              <a:cs typeface="Open Sans" panose="020B0606030504020204" pitchFamily="34" charset="0"/>
            </a:endParaRPr>
          </a:p>
        </p:txBody>
      </p:sp>
      <p:sp>
        <p:nvSpPr>
          <p:cNvPr id="73" name="TextBox 72">
            <a:extLst>
              <a:ext uri="{FF2B5EF4-FFF2-40B4-BE49-F238E27FC236}">
                <a16:creationId xmlns:a16="http://schemas.microsoft.com/office/drawing/2014/main" id="{205F5BA4-389C-1ED1-DAE1-A60090AAA628}"/>
              </a:ext>
            </a:extLst>
          </p:cNvPr>
          <p:cNvSpPr txBox="1"/>
          <p:nvPr/>
        </p:nvSpPr>
        <p:spPr>
          <a:xfrm>
            <a:off x="4878551" y="5573321"/>
            <a:ext cx="2908181" cy="495392"/>
          </a:xfrm>
          <a:prstGeom prst="rect">
            <a:avLst/>
          </a:prstGeom>
          <a:noFill/>
        </p:spPr>
        <p:txBody>
          <a:bodyPr wrap="square" rtlCol="0">
            <a:spAutoFit/>
          </a:bodyPr>
          <a:lstStyle/>
          <a:p>
            <a:pPr>
              <a:lnSpc>
                <a:spcPts val="1600"/>
              </a:lnSpc>
            </a:pPr>
            <a:r>
              <a:rPr lang="en-US" sz="1100" b="0" i="0" dirty="0">
                <a:solidFill>
                  <a:srgbClr val="000000"/>
                </a:solidFill>
                <a:effectLst/>
                <a:latin typeface="DM Sans" pitchFamily="2" charset="0"/>
                <a:ea typeface="Jost" pitchFamily="2" charset="0"/>
              </a:rPr>
              <a:t>It is a long established fact that </a:t>
            </a:r>
          </a:p>
          <a:p>
            <a:pPr>
              <a:lnSpc>
                <a:spcPts val="1600"/>
              </a:lnSpc>
            </a:pPr>
            <a:r>
              <a:rPr lang="en-US" sz="1100" b="0" i="0" dirty="0">
                <a:solidFill>
                  <a:srgbClr val="000000"/>
                </a:solidFill>
                <a:effectLst/>
                <a:latin typeface="DM Sans" pitchFamily="2" charset="0"/>
                <a:ea typeface="Jost" pitchFamily="2" charset="0"/>
              </a:rPr>
              <a:t>will be distracted.</a:t>
            </a:r>
            <a:endParaRPr lang="en-US" sz="1100" dirty="0">
              <a:solidFill>
                <a:schemeClr val="tx1">
                  <a:lumMod val="75000"/>
                  <a:lumOff val="25000"/>
                </a:schemeClr>
              </a:solidFill>
              <a:latin typeface="DM Sans" pitchFamily="2" charset="0"/>
              <a:ea typeface="Jost" pitchFamily="2" charset="0"/>
              <a:cs typeface="Arial" panose="020B0604020202020204" pitchFamily="34" charset="0"/>
            </a:endParaRPr>
          </a:p>
        </p:txBody>
      </p:sp>
      <p:sp>
        <p:nvSpPr>
          <p:cNvPr id="75" name="Rectangle 74">
            <a:extLst>
              <a:ext uri="{FF2B5EF4-FFF2-40B4-BE49-F238E27FC236}">
                <a16:creationId xmlns:a16="http://schemas.microsoft.com/office/drawing/2014/main" id="{323AFDA7-E2E4-2E33-72D9-1D56E81DE9E9}"/>
              </a:ext>
            </a:extLst>
          </p:cNvPr>
          <p:cNvSpPr/>
          <p:nvPr/>
        </p:nvSpPr>
        <p:spPr>
          <a:xfrm>
            <a:off x="8048583" y="4962739"/>
            <a:ext cx="2572331" cy="369332"/>
          </a:xfrm>
          <a:prstGeom prst="rect">
            <a:avLst/>
          </a:prstGeom>
        </p:spPr>
        <p:txBody>
          <a:bodyPr wrap="square">
            <a:spAutoFit/>
          </a:bodyPr>
          <a:lstStyle/>
          <a:p>
            <a:r>
              <a:rPr lang="en-GB" dirty="0">
                <a:solidFill>
                  <a:schemeClr val="tx1">
                    <a:lumMod val="75000"/>
                    <a:lumOff val="25000"/>
                  </a:schemeClr>
                </a:solidFill>
                <a:latin typeface="Poppins SemiBold" panose="00000700000000000000" pitchFamily="2" charset="0"/>
                <a:ea typeface="Jost SemiBold" pitchFamily="2" charset="0"/>
                <a:cs typeface="Poppins SemiBold" panose="00000700000000000000" pitchFamily="2" charset="0"/>
              </a:rPr>
              <a:t>Tom Cruise</a:t>
            </a:r>
            <a:endParaRPr lang="en-US" dirty="0">
              <a:solidFill>
                <a:schemeClr val="tx1">
                  <a:lumMod val="75000"/>
                  <a:lumOff val="25000"/>
                </a:schemeClr>
              </a:solidFill>
              <a:latin typeface="Poppins SemiBold" panose="00000700000000000000" pitchFamily="2" charset="0"/>
              <a:ea typeface="Jost SemiBold" pitchFamily="2" charset="0"/>
              <a:cs typeface="Poppins SemiBold" panose="00000700000000000000" pitchFamily="2" charset="0"/>
            </a:endParaRPr>
          </a:p>
        </p:txBody>
      </p:sp>
      <p:sp>
        <p:nvSpPr>
          <p:cNvPr id="77" name="Rectangle 76">
            <a:extLst>
              <a:ext uri="{FF2B5EF4-FFF2-40B4-BE49-F238E27FC236}">
                <a16:creationId xmlns:a16="http://schemas.microsoft.com/office/drawing/2014/main" id="{36115617-EC69-A727-EAE0-75964323CE01}"/>
              </a:ext>
            </a:extLst>
          </p:cNvPr>
          <p:cNvSpPr/>
          <p:nvPr/>
        </p:nvSpPr>
        <p:spPr>
          <a:xfrm>
            <a:off x="8050964" y="5233088"/>
            <a:ext cx="2314890" cy="276999"/>
          </a:xfrm>
          <a:prstGeom prst="rect">
            <a:avLst/>
          </a:prstGeom>
        </p:spPr>
        <p:txBody>
          <a:bodyPr wrap="square">
            <a:spAutoFit/>
          </a:bodyPr>
          <a:lstStyle/>
          <a:p>
            <a:r>
              <a:rPr lang="en-GB" sz="1200" dirty="0">
                <a:solidFill>
                  <a:schemeClr val="tx1">
                    <a:lumMod val="75000"/>
                    <a:lumOff val="25000"/>
                  </a:schemeClr>
                </a:solidFill>
                <a:latin typeface="DM Sans" pitchFamily="2" charset="0"/>
                <a:ea typeface="Jost" pitchFamily="2" charset="0"/>
                <a:cs typeface="Open Sans" panose="020B0606030504020204" pitchFamily="34" charset="0"/>
              </a:rPr>
              <a:t>Example Title</a:t>
            </a:r>
            <a:endParaRPr lang="en-US" sz="1200" dirty="0">
              <a:solidFill>
                <a:schemeClr val="tx1">
                  <a:lumMod val="75000"/>
                  <a:lumOff val="25000"/>
                </a:schemeClr>
              </a:solidFill>
              <a:latin typeface="DM Sans" pitchFamily="2" charset="0"/>
              <a:ea typeface="Jost" pitchFamily="2" charset="0"/>
              <a:cs typeface="Open Sans" panose="020B0606030504020204" pitchFamily="34" charset="0"/>
            </a:endParaRPr>
          </a:p>
        </p:txBody>
      </p:sp>
      <p:sp>
        <p:nvSpPr>
          <p:cNvPr id="78" name="TextBox 77">
            <a:extLst>
              <a:ext uri="{FF2B5EF4-FFF2-40B4-BE49-F238E27FC236}">
                <a16:creationId xmlns:a16="http://schemas.microsoft.com/office/drawing/2014/main" id="{7FE89560-0A94-BEBD-6BA9-6C73279BAC23}"/>
              </a:ext>
            </a:extLst>
          </p:cNvPr>
          <p:cNvSpPr txBox="1"/>
          <p:nvPr/>
        </p:nvSpPr>
        <p:spPr>
          <a:xfrm>
            <a:off x="8050964" y="5573321"/>
            <a:ext cx="2908181" cy="495392"/>
          </a:xfrm>
          <a:prstGeom prst="rect">
            <a:avLst/>
          </a:prstGeom>
          <a:noFill/>
        </p:spPr>
        <p:txBody>
          <a:bodyPr wrap="square" rtlCol="0">
            <a:spAutoFit/>
          </a:bodyPr>
          <a:lstStyle/>
          <a:p>
            <a:pPr>
              <a:lnSpc>
                <a:spcPts val="1600"/>
              </a:lnSpc>
            </a:pPr>
            <a:r>
              <a:rPr lang="en-US" sz="1100" b="0" i="0" dirty="0">
                <a:solidFill>
                  <a:srgbClr val="000000"/>
                </a:solidFill>
                <a:effectLst/>
                <a:latin typeface="DM Sans" pitchFamily="2" charset="0"/>
                <a:ea typeface="Jost" pitchFamily="2" charset="0"/>
              </a:rPr>
              <a:t>It is a long established fact that </a:t>
            </a:r>
          </a:p>
          <a:p>
            <a:pPr>
              <a:lnSpc>
                <a:spcPts val="1600"/>
              </a:lnSpc>
            </a:pPr>
            <a:r>
              <a:rPr lang="en-US" sz="1100" b="0" i="0" dirty="0">
                <a:solidFill>
                  <a:srgbClr val="000000"/>
                </a:solidFill>
                <a:effectLst/>
                <a:latin typeface="DM Sans" pitchFamily="2" charset="0"/>
                <a:ea typeface="Jost" pitchFamily="2" charset="0"/>
              </a:rPr>
              <a:t>will be distracted.</a:t>
            </a:r>
            <a:endParaRPr lang="en-US" sz="1100" dirty="0">
              <a:solidFill>
                <a:schemeClr val="tx1">
                  <a:lumMod val="75000"/>
                  <a:lumOff val="25000"/>
                </a:schemeClr>
              </a:solidFill>
              <a:latin typeface="DM Sans" pitchFamily="2" charset="0"/>
              <a:ea typeface="Jost" pitchFamily="2" charset="0"/>
              <a:cs typeface="Arial" panose="020B0604020202020204" pitchFamily="34" charset="0"/>
            </a:endParaRPr>
          </a:p>
        </p:txBody>
      </p:sp>
    </p:spTree>
    <p:extLst>
      <p:ext uri="{BB962C8B-B14F-4D97-AF65-F5344CB8AC3E}">
        <p14:creationId xmlns:p14="http://schemas.microsoft.com/office/powerpoint/2010/main" val="265206076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extBox 43">
            <a:extLst>
              <a:ext uri="{FF2B5EF4-FFF2-40B4-BE49-F238E27FC236}">
                <a16:creationId xmlns:a16="http://schemas.microsoft.com/office/drawing/2014/main" id="{E5A7B41B-9912-F74B-DE0B-4801D6A7277C}"/>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45" name="Straight Connector 44">
            <a:extLst>
              <a:ext uri="{FF2B5EF4-FFF2-40B4-BE49-F238E27FC236}">
                <a16:creationId xmlns:a16="http://schemas.microsoft.com/office/drawing/2014/main" id="{D3A0C30E-ECF5-687E-3FA1-2BB330FAE4EB}"/>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8CA2CFB3-BA60-DE61-AB3D-20EC40040FC5}"/>
              </a:ext>
            </a:extLst>
          </p:cNvPr>
          <p:cNvSpPr txBox="1"/>
          <p:nvPr/>
        </p:nvSpPr>
        <p:spPr>
          <a:xfrm>
            <a:off x="1465942" y="1350785"/>
            <a:ext cx="2569029"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Our Timeline</a:t>
            </a:r>
          </a:p>
        </p:txBody>
      </p:sp>
      <p:cxnSp>
        <p:nvCxnSpPr>
          <p:cNvPr id="20" name="Straight Connector 19">
            <a:extLst>
              <a:ext uri="{FF2B5EF4-FFF2-40B4-BE49-F238E27FC236}">
                <a16:creationId xmlns:a16="http://schemas.microsoft.com/office/drawing/2014/main" id="{80830917-BAA6-3F9F-61AE-D6BD0F828132}"/>
              </a:ext>
            </a:extLst>
          </p:cNvPr>
          <p:cNvCxnSpPr/>
          <p:nvPr/>
        </p:nvCxnSpPr>
        <p:spPr>
          <a:xfrm>
            <a:off x="5906340" y="2389904"/>
            <a:ext cx="379320" cy="0"/>
          </a:xfrm>
          <a:prstGeom prst="line">
            <a:avLst/>
          </a:prstGeom>
          <a:ln w="508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F240F53-91B1-8460-A49B-D05C9F13B4D6}"/>
              </a:ext>
            </a:extLst>
          </p:cNvPr>
          <p:cNvCxnSpPr>
            <a:cxnSpLocks/>
          </p:cNvCxnSpPr>
          <p:nvPr/>
        </p:nvCxnSpPr>
        <p:spPr>
          <a:xfrm>
            <a:off x="6096002" y="2542222"/>
            <a:ext cx="0" cy="4315778"/>
          </a:xfrm>
          <a:prstGeom prst="line">
            <a:avLst/>
          </a:prstGeom>
          <a:ln w="88900">
            <a:solidFill>
              <a:schemeClr val="bg1">
                <a:lumMod val="85000"/>
              </a:schemeClr>
            </a:solidFill>
            <a:headEnd type="oval"/>
          </a:ln>
        </p:spPr>
        <p:style>
          <a:lnRef idx="1">
            <a:schemeClr val="accent1"/>
          </a:lnRef>
          <a:fillRef idx="0">
            <a:schemeClr val="accent1"/>
          </a:fillRef>
          <a:effectRef idx="0">
            <a:schemeClr val="accent1"/>
          </a:effectRef>
          <a:fontRef idx="minor">
            <a:schemeClr val="tx1"/>
          </a:fontRef>
        </p:style>
      </p:cxnSp>
      <p:sp>
        <p:nvSpPr>
          <p:cNvPr id="24" name="Title 21">
            <a:extLst>
              <a:ext uri="{FF2B5EF4-FFF2-40B4-BE49-F238E27FC236}">
                <a16:creationId xmlns:a16="http://schemas.microsoft.com/office/drawing/2014/main" id="{4931FBE1-B64D-9FFF-9992-3C3B193A4FBF}"/>
              </a:ext>
            </a:extLst>
          </p:cNvPr>
          <p:cNvSpPr txBox="1">
            <a:spLocks/>
          </p:cNvSpPr>
          <p:nvPr/>
        </p:nvSpPr>
        <p:spPr>
          <a:xfrm>
            <a:off x="6821987" y="3219434"/>
            <a:ext cx="2283909" cy="349869"/>
          </a:xfrm>
          <a:prstGeom prst="rect">
            <a:avLst/>
          </a:prstGeom>
        </p:spPr>
        <p:txBody>
          <a:bodyPr/>
          <a:lstStyle>
            <a:lvl1pPr algn="ctr" defTabSz="914400" rtl="0" eaLnBrk="1" latinLnBrk="0" hangingPunct="1">
              <a:lnSpc>
                <a:spcPct val="90000"/>
              </a:lnSpc>
              <a:spcBef>
                <a:spcPct val="0"/>
              </a:spcBef>
              <a:buNone/>
              <a:defRPr sz="2800" kern="1200">
                <a:solidFill>
                  <a:schemeClr val="tx1"/>
                </a:solidFill>
                <a:latin typeface="Raleway Black" panose="020B0A03030101060003" pitchFamily="34" charset="0"/>
                <a:ea typeface="+mj-ea"/>
                <a:cs typeface="+mj-cs"/>
              </a:defRPr>
            </a:lvl1pPr>
          </a:lstStyle>
          <a:p>
            <a:pPr algn="l">
              <a:lnSpc>
                <a:spcPct val="100000"/>
              </a:lnSpc>
            </a:pPr>
            <a:r>
              <a:rPr lang="en-GB" sz="1800" b="1" dirty="0">
                <a:solidFill>
                  <a:schemeClr val="tx1">
                    <a:lumMod val="85000"/>
                    <a:lumOff val="15000"/>
                  </a:schemeClr>
                </a:solidFill>
                <a:latin typeface="Poppins SemiBold" panose="00000700000000000000" pitchFamily="2" charset="0"/>
                <a:cs typeface="Poppins SemiBold" panose="00000700000000000000" pitchFamily="2" charset="0"/>
              </a:rPr>
              <a:t>Starting 2022</a:t>
            </a:r>
            <a:endParaRPr lang="en-US" sz="1800" b="1" dirty="0">
              <a:solidFill>
                <a:schemeClr val="tx1">
                  <a:lumMod val="85000"/>
                  <a:lumOff val="15000"/>
                </a:schemeClr>
              </a:solidFill>
              <a:latin typeface="Poppins SemiBold" panose="00000700000000000000" pitchFamily="2" charset="0"/>
              <a:cs typeface="Poppins SemiBold" panose="00000700000000000000" pitchFamily="2" charset="0"/>
            </a:endParaRPr>
          </a:p>
        </p:txBody>
      </p:sp>
      <p:sp>
        <p:nvSpPr>
          <p:cNvPr id="25" name="Flowchart: Connector 24">
            <a:extLst>
              <a:ext uri="{FF2B5EF4-FFF2-40B4-BE49-F238E27FC236}">
                <a16:creationId xmlns:a16="http://schemas.microsoft.com/office/drawing/2014/main" id="{BE836B80-4986-5A13-BC8C-08B12F52E193}"/>
              </a:ext>
            </a:extLst>
          </p:cNvPr>
          <p:cNvSpPr/>
          <p:nvPr/>
        </p:nvSpPr>
        <p:spPr>
          <a:xfrm>
            <a:off x="5938842" y="5272599"/>
            <a:ext cx="314321" cy="314316"/>
          </a:xfrm>
          <a:prstGeom prst="flowChartConnector">
            <a:avLst/>
          </a:prstGeom>
          <a:solidFill>
            <a:schemeClr val="tx1">
              <a:lumMod val="65000"/>
              <a:lumOff val="3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lowchart: Connector 28">
            <a:extLst>
              <a:ext uri="{FF2B5EF4-FFF2-40B4-BE49-F238E27FC236}">
                <a16:creationId xmlns:a16="http://schemas.microsoft.com/office/drawing/2014/main" id="{4B731558-23B6-D034-3386-CB895BF243FF}"/>
              </a:ext>
            </a:extLst>
          </p:cNvPr>
          <p:cNvSpPr/>
          <p:nvPr/>
        </p:nvSpPr>
        <p:spPr>
          <a:xfrm>
            <a:off x="5938842" y="3271846"/>
            <a:ext cx="314321" cy="314316"/>
          </a:xfrm>
          <a:prstGeom prst="flowChartConnector">
            <a:avLst/>
          </a:prstGeom>
          <a:solidFill>
            <a:schemeClr val="tx1">
              <a:lumMod val="65000"/>
              <a:lumOff val="3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itle 21">
            <a:extLst>
              <a:ext uri="{FF2B5EF4-FFF2-40B4-BE49-F238E27FC236}">
                <a16:creationId xmlns:a16="http://schemas.microsoft.com/office/drawing/2014/main" id="{878595E8-E20B-4903-9338-3C532D23C062}"/>
              </a:ext>
            </a:extLst>
          </p:cNvPr>
          <p:cNvSpPr txBox="1">
            <a:spLocks/>
          </p:cNvSpPr>
          <p:nvPr/>
        </p:nvSpPr>
        <p:spPr>
          <a:xfrm>
            <a:off x="3198532" y="5266719"/>
            <a:ext cx="2283909" cy="349869"/>
          </a:xfrm>
          <a:prstGeom prst="rect">
            <a:avLst/>
          </a:prstGeom>
        </p:spPr>
        <p:txBody>
          <a:bodyPr/>
          <a:lstStyle>
            <a:lvl1pPr algn="ctr" defTabSz="914400" rtl="0" eaLnBrk="1" latinLnBrk="0" hangingPunct="1">
              <a:lnSpc>
                <a:spcPct val="90000"/>
              </a:lnSpc>
              <a:spcBef>
                <a:spcPct val="0"/>
              </a:spcBef>
              <a:buNone/>
              <a:defRPr sz="2800" kern="1200">
                <a:solidFill>
                  <a:schemeClr val="tx1"/>
                </a:solidFill>
                <a:latin typeface="Raleway Black" panose="020B0A03030101060003" pitchFamily="34" charset="0"/>
                <a:ea typeface="+mj-ea"/>
                <a:cs typeface="+mj-cs"/>
              </a:defRPr>
            </a:lvl1pPr>
          </a:lstStyle>
          <a:p>
            <a:pPr algn="r">
              <a:lnSpc>
                <a:spcPct val="100000"/>
              </a:lnSpc>
            </a:pPr>
            <a:r>
              <a:rPr lang="en-GB" sz="1800" b="1" dirty="0">
                <a:solidFill>
                  <a:schemeClr val="tx1">
                    <a:lumMod val="85000"/>
                    <a:lumOff val="15000"/>
                  </a:schemeClr>
                </a:solidFill>
                <a:latin typeface="Poppins SemiBold" panose="00000700000000000000" pitchFamily="2" charset="0"/>
                <a:cs typeface="Poppins SemiBold" panose="00000700000000000000" pitchFamily="2" charset="0"/>
              </a:rPr>
              <a:t>2024 Years</a:t>
            </a:r>
            <a:endParaRPr lang="en-US" sz="1800" b="1" dirty="0">
              <a:solidFill>
                <a:schemeClr val="tx1">
                  <a:lumMod val="85000"/>
                  <a:lumOff val="15000"/>
                </a:schemeClr>
              </a:solidFill>
              <a:latin typeface="Poppins SemiBold" panose="00000700000000000000" pitchFamily="2" charset="0"/>
              <a:cs typeface="Poppins SemiBold" panose="00000700000000000000" pitchFamily="2" charset="0"/>
            </a:endParaRPr>
          </a:p>
        </p:txBody>
      </p:sp>
      <p:sp>
        <p:nvSpPr>
          <p:cNvPr id="22" name="Explosion: 8 Points 21">
            <a:extLst>
              <a:ext uri="{FF2B5EF4-FFF2-40B4-BE49-F238E27FC236}">
                <a16:creationId xmlns:a16="http://schemas.microsoft.com/office/drawing/2014/main" id="{D2606B7C-9874-292D-14A6-0E55FD4EB5FF}"/>
              </a:ext>
            </a:extLst>
          </p:cNvPr>
          <p:cNvSpPr/>
          <p:nvPr/>
        </p:nvSpPr>
        <p:spPr>
          <a:xfrm>
            <a:off x="4671153" y="3075052"/>
            <a:ext cx="707905" cy="707905"/>
          </a:xfrm>
          <a:prstGeom prst="irregularSeal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Explosion: 8 Points 22">
            <a:extLst>
              <a:ext uri="{FF2B5EF4-FFF2-40B4-BE49-F238E27FC236}">
                <a16:creationId xmlns:a16="http://schemas.microsoft.com/office/drawing/2014/main" id="{3F719B25-E7DD-3814-C878-BF1F9E709182}"/>
              </a:ext>
            </a:extLst>
          </p:cNvPr>
          <p:cNvSpPr/>
          <p:nvPr/>
        </p:nvSpPr>
        <p:spPr>
          <a:xfrm rot="10800000">
            <a:off x="6888565" y="5075805"/>
            <a:ext cx="707905" cy="707905"/>
          </a:xfrm>
          <a:prstGeom prst="irregularSeal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TextBox 70">
            <a:extLst>
              <a:ext uri="{FF2B5EF4-FFF2-40B4-BE49-F238E27FC236}">
                <a16:creationId xmlns:a16="http://schemas.microsoft.com/office/drawing/2014/main" id="{C6D585E4-B08D-23AA-522A-EBC3ADF637A3}"/>
              </a:ext>
            </a:extLst>
          </p:cNvPr>
          <p:cNvSpPr txBox="1"/>
          <p:nvPr/>
        </p:nvSpPr>
        <p:spPr>
          <a:xfrm>
            <a:off x="6821987" y="3593234"/>
            <a:ext cx="3023942" cy="540276"/>
          </a:xfrm>
          <a:prstGeom prst="rect">
            <a:avLst/>
          </a:prstGeom>
          <a:noFill/>
        </p:spPr>
        <p:txBody>
          <a:bodyPr wrap="square" rtlCol="0">
            <a:spAutoFit/>
          </a:bodyPr>
          <a:lstStyle/>
          <a:p>
            <a:pPr>
              <a:lnSpc>
                <a:spcPts val="1800"/>
              </a:lnSpc>
            </a:pPr>
            <a:r>
              <a:rPr lang="en-GB" sz="1200" dirty="0">
                <a:latin typeface="DM Sans" pitchFamily="2" charset="0"/>
                <a:ea typeface="Arimo" panose="020B0604020202020204" pitchFamily="34" charset="0"/>
                <a:cs typeface="Arimo" panose="020B0604020202020204" pitchFamily="34" charset="0"/>
              </a:rPr>
              <a:t>the line Lorem ipsum dolor sit looks like dolor sit Latin because</a:t>
            </a:r>
            <a:endParaRPr lang="en-US" sz="1200" dirty="0">
              <a:latin typeface="DM Sans" pitchFamily="2" charset="0"/>
              <a:ea typeface="Arimo" panose="020B0604020202020204" pitchFamily="34" charset="0"/>
              <a:cs typeface="Arimo" panose="020B0604020202020204" pitchFamily="34" charset="0"/>
            </a:endParaRPr>
          </a:p>
        </p:txBody>
      </p:sp>
      <p:sp>
        <p:nvSpPr>
          <p:cNvPr id="72" name="TextBox 71">
            <a:extLst>
              <a:ext uri="{FF2B5EF4-FFF2-40B4-BE49-F238E27FC236}">
                <a16:creationId xmlns:a16="http://schemas.microsoft.com/office/drawing/2014/main" id="{BC67FA1F-7D78-2659-F9B6-C57DE0BBB364}"/>
              </a:ext>
            </a:extLst>
          </p:cNvPr>
          <p:cNvSpPr txBox="1"/>
          <p:nvPr/>
        </p:nvSpPr>
        <p:spPr>
          <a:xfrm>
            <a:off x="2465088" y="5629409"/>
            <a:ext cx="3023942" cy="540276"/>
          </a:xfrm>
          <a:prstGeom prst="rect">
            <a:avLst/>
          </a:prstGeom>
          <a:noFill/>
        </p:spPr>
        <p:txBody>
          <a:bodyPr wrap="square" rtlCol="0">
            <a:spAutoFit/>
          </a:bodyPr>
          <a:lstStyle/>
          <a:p>
            <a:pPr algn="r">
              <a:lnSpc>
                <a:spcPts val="1800"/>
              </a:lnSpc>
            </a:pPr>
            <a:r>
              <a:rPr lang="en-GB" sz="1200" dirty="0">
                <a:latin typeface="DM Sans" pitchFamily="2" charset="0"/>
                <a:ea typeface="Arimo" panose="020B0604020202020204" pitchFamily="34" charset="0"/>
                <a:cs typeface="Arimo" panose="020B0604020202020204" pitchFamily="34" charset="0"/>
              </a:rPr>
              <a:t>the line Lorem ipsum dolor sit looks like dolor sit Latin because</a:t>
            </a:r>
            <a:endParaRPr lang="en-US" sz="1200" dirty="0">
              <a:latin typeface="DM Sans" pitchFamily="2" charset="0"/>
              <a:ea typeface="Arimo" panose="020B0604020202020204" pitchFamily="34" charset="0"/>
              <a:cs typeface="Arimo" panose="020B0604020202020204" pitchFamily="34" charset="0"/>
            </a:endParaRPr>
          </a:p>
        </p:txBody>
      </p:sp>
    </p:spTree>
    <p:extLst>
      <p:ext uri="{BB962C8B-B14F-4D97-AF65-F5344CB8AC3E}">
        <p14:creationId xmlns:p14="http://schemas.microsoft.com/office/powerpoint/2010/main" val="94507528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Straight Connector 20">
            <a:extLst>
              <a:ext uri="{FF2B5EF4-FFF2-40B4-BE49-F238E27FC236}">
                <a16:creationId xmlns:a16="http://schemas.microsoft.com/office/drawing/2014/main" id="{3F240F53-91B1-8460-A49B-D05C9F13B4D6}"/>
              </a:ext>
            </a:extLst>
          </p:cNvPr>
          <p:cNvCxnSpPr>
            <a:cxnSpLocks/>
          </p:cNvCxnSpPr>
          <p:nvPr/>
        </p:nvCxnSpPr>
        <p:spPr>
          <a:xfrm>
            <a:off x="6096002" y="0"/>
            <a:ext cx="0" cy="6858000"/>
          </a:xfrm>
          <a:prstGeom prst="line">
            <a:avLst/>
          </a:prstGeom>
          <a:ln w="88900">
            <a:solidFill>
              <a:schemeClr val="bg1">
                <a:lumMod val="85000"/>
              </a:schemeClr>
            </a:solidFill>
            <a:headEnd type="none"/>
          </a:ln>
        </p:spPr>
        <p:style>
          <a:lnRef idx="1">
            <a:schemeClr val="accent1"/>
          </a:lnRef>
          <a:fillRef idx="0">
            <a:schemeClr val="accent1"/>
          </a:fillRef>
          <a:effectRef idx="0">
            <a:schemeClr val="accent1"/>
          </a:effectRef>
          <a:fontRef idx="minor">
            <a:schemeClr val="tx1"/>
          </a:fontRef>
        </p:style>
      </p:cxnSp>
      <p:sp>
        <p:nvSpPr>
          <p:cNvPr id="24" name="Title 21">
            <a:extLst>
              <a:ext uri="{FF2B5EF4-FFF2-40B4-BE49-F238E27FC236}">
                <a16:creationId xmlns:a16="http://schemas.microsoft.com/office/drawing/2014/main" id="{4931FBE1-B64D-9FFF-9992-3C3B193A4FBF}"/>
              </a:ext>
            </a:extLst>
          </p:cNvPr>
          <p:cNvSpPr txBox="1">
            <a:spLocks/>
          </p:cNvSpPr>
          <p:nvPr/>
        </p:nvSpPr>
        <p:spPr>
          <a:xfrm>
            <a:off x="6821987" y="1001818"/>
            <a:ext cx="2283909" cy="349869"/>
          </a:xfrm>
          <a:prstGeom prst="rect">
            <a:avLst/>
          </a:prstGeom>
        </p:spPr>
        <p:txBody>
          <a:bodyPr/>
          <a:lstStyle>
            <a:lvl1pPr algn="ctr" defTabSz="914400" rtl="0" eaLnBrk="1" latinLnBrk="0" hangingPunct="1">
              <a:lnSpc>
                <a:spcPct val="90000"/>
              </a:lnSpc>
              <a:spcBef>
                <a:spcPct val="0"/>
              </a:spcBef>
              <a:buNone/>
              <a:defRPr sz="2800" kern="1200">
                <a:solidFill>
                  <a:schemeClr val="tx1"/>
                </a:solidFill>
                <a:latin typeface="Raleway Black" panose="020B0A03030101060003" pitchFamily="34" charset="0"/>
                <a:ea typeface="+mj-ea"/>
                <a:cs typeface="+mj-cs"/>
              </a:defRPr>
            </a:lvl1pPr>
          </a:lstStyle>
          <a:p>
            <a:pPr algn="l">
              <a:lnSpc>
                <a:spcPct val="100000"/>
              </a:lnSpc>
            </a:pPr>
            <a:r>
              <a:rPr lang="en-GB" sz="1800" b="1" dirty="0">
                <a:solidFill>
                  <a:schemeClr val="tx1">
                    <a:lumMod val="85000"/>
                    <a:lumOff val="15000"/>
                  </a:schemeClr>
                </a:solidFill>
                <a:latin typeface="Poppins SemiBold" panose="00000700000000000000" pitchFamily="2" charset="0"/>
                <a:cs typeface="Poppins SemiBold" panose="00000700000000000000" pitchFamily="2" charset="0"/>
              </a:rPr>
              <a:t>Starting 2026</a:t>
            </a:r>
            <a:endParaRPr lang="en-US" sz="1800" b="1" dirty="0">
              <a:solidFill>
                <a:schemeClr val="tx1">
                  <a:lumMod val="85000"/>
                  <a:lumOff val="15000"/>
                </a:schemeClr>
              </a:solidFill>
              <a:latin typeface="Poppins SemiBold" panose="00000700000000000000" pitchFamily="2" charset="0"/>
              <a:cs typeface="Poppins SemiBold" panose="00000700000000000000" pitchFamily="2" charset="0"/>
            </a:endParaRPr>
          </a:p>
        </p:txBody>
      </p:sp>
      <p:sp>
        <p:nvSpPr>
          <p:cNvPr id="25" name="Flowchart: Connector 24">
            <a:extLst>
              <a:ext uri="{FF2B5EF4-FFF2-40B4-BE49-F238E27FC236}">
                <a16:creationId xmlns:a16="http://schemas.microsoft.com/office/drawing/2014/main" id="{BE836B80-4986-5A13-BC8C-08B12F52E193}"/>
              </a:ext>
            </a:extLst>
          </p:cNvPr>
          <p:cNvSpPr/>
          <p:nvPr/>
        </p:nvSpPr>
        <p:spPr>
          <a:xfrm>
            <a:off x="5938842" y="3054983"/>
            <a:ext cx="314321" cy="314316"/>
          </a:xfrm>
          <a:prstGeom prst="flowChartConnector">
            <a:avLst/>
          </a:prstGeom>
          <a:solidFill>
            <a:schemeClr val="tx1">
              <a:lumMod val="65000"/>
              <a:lumOff val="3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lowchart: Connector 28">
            <a:extLst>
              <a:ext uri="{FF2B5EF4-FFF2-40B4-BE49-F238E27FC236}">
                <a16:creationId xmlns:a16="http://schemas.microsoft.com/office/drawing/2014/main" id="{4B731558-23B6-D034-3386-CB895BF243FF}"/>
              </a:ext>
            </a:extLst>
          </p:cNvPr>
          <p:cNvSpPr/>
          <p:nvPr/>
        </p:nvSpPr>
        <p:spPr>
          <a:xfrm>
            <a:off x="5938842" y="1054230"/>
            <a:ext cx="314321" cy="314316"/>
          </a:xfrm>
          <a:prstGeom prst="flowChartConnector">
            <a:avLst/>
          </a:prstGeom>
          <a:solidFill>
            <a:schemeClr val="tx1">
              <a:lumMod val="65000"/>
              <a:lumOff val="3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itle 21">
            <a:extLst>
              <a:ext uri="{FF2B5EF4-FFF2-40B4-BE49-F238E27FC236}">
                <a16:creationId xmlns:a16="http://schemas.microsoft.com/office/drawing/2014/main" id="{878595E8-E20B-4903-9338-3C532D23C062}"/>
              </a:ext>
            </a:extLst>
          </p:cNvPr>
          <p:cNvSpPr txBox="1">
            <a:spLocks/>
          </p:cNvSpPr>
          <p:nvPr/>
        </p:nvSpPr>
        <p:spPr>
          <a:xfrm>
            <a:off x="3198532" y="3049103"/>
            <a:ext cx="2283909" cy="349869"/>
          </a:xfrm>
          <a:prstGeom prst="rect">
            <a:avLst/>
          </a:prstGeom>
        </p:spPr>
        <p:txBody>
          <a:bodyPr/>
          <a:lstStyle>
            <a:lvl1pPr algn="ctr" defTabSz="914400" rtl="0" eaLnBrk="1" latinLnBrk="0" hangingPunct="1">
              <a:lnSpc>
                <a:spcPct val="90000"/>
              </a:lnSpc>
              <a:spcBef>
                <a:spcPct val="0"/>
              </a:spcBef>
              <a:buNone/>
              <a:defRPr sz="2800" kern="1200">
                <a:solidFill>
                  <a:schemeClr val="tx1"/>
                </a:solidFill>
                <a:latin typeface="Raleway Black" panose="020B0A03030101060003" pitchFamily="34" charset="0"/>
                <a:ea typeface="+mj-ea"/>
                <a:cs typeface="+mj-cs"/>
              </a:defRPr>
            </a:lvl1pPr>
          </a:lstStyle>
          <a:p>
            <a:pPr algn="r">
              <a:lnSpc>
                <a:spcPct val="100000"/>
              </a:lnSpc>
            </a:pPr>
            <a:r>
              <a:rPr lang="en-GB" sz="1800" b="1" dirty="0">
                <a:solidFill>
                  <a:schemeClr val="tx1">
                    <a:lumMod val="85000"/>
                    <a:lumOff val="15000"/>
                  </a:schemeClr>
                </a:solidFill>
                <a:latin typeface="Poppins SemiBold" panose="00000700000000000000" pitchFamily="2" charset="0"/>
                <a:cs typeface="Poppins SemiBold" panose="00000700000000000000" pitchFamily="2" charset="0"/>
              </a:rPr>
              <a:t>2028 Years</a:t>
            </a:r>
            <a:endParaRPr lang="en-US" sz="1800" b="1" dirty="0">
              <a:solidFill>
                <a:schemeClr val="tx1">
                  <a:lumMod val="85000"/>
                  <a:lumOff val="15000"/>
                </a:schemeClr>
              </a:solidFill>
              <a:latin typeface="Poppins SemiBold" panose="00000700000000000000" pitchFamily="2" charset="0"/>
              <a:cs typeface="Poppins SemiBold" panose="00000700000000000000" pitchFamily="2" charset="0"/>
            </a:endParaRPr>
          </a:p>
        </p:txBody>
      </p:sp>
      <p:sp>
        <p:nvSpPr>
          <p:cNvPr id="22" name="Explosion: 8 Points 21">
            <a:extLst>
              <a:ext uri="{FF2B5EF4-FFF2-40B4-BE49-F238E27FC236}">
                <a16:creationId xmlns:a16="http://schemas.microsoft.com/office/drawing/2014/main" id="{D2606B7C-9874-292D-14A6-0E55FD4EB5FF}"/>
              </a:ext>
            </a:extLst>
          </p:cNvPr>
          <p:cNvSpPr/>
          <p:nvPr/>
        </p:nvSpPr>
        <p:spPr>
          <a:xfrm>
            <a:off x="4671153" y="857436"/>
            <a:ext cx="707905" cy="707905"/>
          </a:xfrm>
          <a:prstGeom prst="irregularSeal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Explosion: 8 Points 22">
            <a:extLst>
              <a:ext uri="{FF2B5EF4-FFF2-40B4-BE49-F238E27FC236}">
                <a16:creationId xmlns:a16="http://schemas.microsoft.com/office/drawing/2014/main" id="{3F719B25-E7DD-3814-C878-BF1F9E709182}"/>
              </a:ext>
            </a:extLst>
          </p:cNvPr>
          <p:cNvSpPr/>
          <p:nvPr/>
        </p:nvSpPr>
        <p:spPr>
          <a:xfrm rot="10800000">
            <a:off x="6888565" y="2858189"/>
            <a:ext cx="707905" cy="707905"/>
          </a:xfrm>
          <a:prstGeom prst="irregularSeal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TextBox 70">
            <a:extLst>
              <a:ext uri="{FF2B5EF4-FFF2-40B4-BE49-F238E27FC236}">
                <a16:creationId xmlns:a16="http://schemas.microsoft.com/office/drawing/2014/main" id="{C6D585E4-B08D-23AA-522A-EBC3ADF637A3}"/>
              </a:ext>
            </a:extLst>
          </p:cNvPr>
          <p:cNvSpPr txBox="1"/>
          <p:nvPr/>
        </p:nvSpPr>
        <p:spPr>
          <a:xfrm>
            <a:off x="6821987" y="1375618"/>
            <a:ext cx="3023942" cy="540276"/>
          </a:xfrm>
          <a:prstGeom prst="rect">
            <a:avLst/>
          </a:prstGeom>
          <a:noFill/>
        </p:spPr>
        <p:txBody>
          <a:bodyPr wrap="square" rtlCol="0">
            <a:spAutoFit/>
          </a:bodyPr>
          <a:lstStyle/>
          <a:p>
            <a:pPr>
              <a:lnSpc>
                <a:spcPts val="1800"/>
              </a:lnSpc>
            </a:pPr>
            <a:r>
              <a:rPr lang="en-GB" sz="1200" dirty="0">
                <a:latin typeface="DM Sans" pitchFamily="2" charset="0"/>
                <a:ea typeface="Arimo" panose="020B0604020202020204" pitchFamily="34" charset="0"/>
                <a:cs typeface="Arimo" panose="020B0604020202020204" pitchFamily="34" charset="0"/>
              </a:rPr>
              <a:t>the line Lorem ipsum dolor sit looks like dolor sit Latin because</a:t>
            </a:r>
            <a:endParaRPr lang="en-US" sz="1200" dirty="0">
              <a:latin typeface="DM Sans" pitchFamily="2" charset="0"/>
              <a:ea typeface="Arimo" panose="020B0604020202020204" pitchFamily="34" charset="0"/>
              <a:cs typeface="Arimo" panose="020B0604020202020204" pitchFamily="34" charset="0"/>
            </a:endParaRPr>
          </a:p>
        </p:txBody>
      </p:sp>
      <p:sp>
        <p:nvSpPr>
          <p:cNvPr id="72" name="TextBox 71">
            <a:extLst>
              <a:ext uri="{FF2B5EF4-FFF2-40B4-BE49-F238E27FC236}">
                <a16:creationId xmlns:a16="http://schemas.microsoft.com/office/drawing/2014/main" id="{BC67FA1F-7D78-2659-F9B6-C57DE0BBB364}"/>
              </a:ext>
            </a:extLst>
          </p:cNvPr>
          <p:cNvSpPr txBox="1"/>
          <p:nvPr/>
        </p:nvSpPr>
        <p:spPr>
          <a:xfrm>
            <a:off x="2465088" y="3411793"/>
            <a:ext cx="3023942" cy="540276"/>
          </a:xfrm>
          <a:prstGeom prst="rect">
            <a:avLst/>
          </a:prstGeom>
          <a:noFill/>
        </p:spPr>
        <p:txBody>
          <a:bodyPr wrap="square" rtlCol="0">
            <a:spAutoFit/>
          </a:bodyPr>
          <a:lstStyle/>
          <a:p>
            <a:pPr algn="r">
              <a:lnSpc>
                <a:spcPts val="1800"/>
              </a:lnSpc>
            </a:pPr>
            <a:r>
              <a:rPr lang="en-GB" sz="1200" dirty="0">
                <a:latin typeface="DM Sans" pitchFamily="2" charset="0"/>
                <a:ea typeface="Arimo" panose="020B0604020202020204" pitchFamily="34" charset="0"/>
                <a:cs typeface="Arimo" panose="020B0604020202020204" pitchFamily="34" charset="0"/>
              </a:rPr>
              <a:t>the line Lorem ipsum dolor sit looks like dolor sit Latin because</a:t>
            </a:r>
            <a:endParaRPr lang="en-US" sz="1200" dirty="0">
              <a:latin typeface="DM Sans" pitchFamily="2" charset="0"/>
              <a:ea typeface="Arimo" panose="020B0604020202020204" pitchFamily="34" charset="0"/>
              <a:cs typeface="Arimo" panose="020B0604020202020204" pitchFamily="34" charset="0"/>
            </a:endParaRPr>
          </a:p>
        </p:txBody>
      </p:sp>
      <p:sp>
        <p:nvSpPr>
          <p:cNvPr id="7" name="Title 21">
            <a:extLst>
              <a:ext uri="{FF2B5EF4-FFF2-40B4-BE49-F238E27FC236}">
                <a16:creationId xmlns:a16="http://schemas.microsoft.com/office/drawing/2014/main" id="{90BBAA00-0575-D9A6-F739-7C07D206B923}"/>
              </a:ext>
            </a:extLst>
          </p:cNvPr>
          <p:cNvSpPr txBox="1">
            <a:spLocks/>
          </p:cNvSpPr>
          <p:nvPr/>
        </p:nvSpPr>
        <p:spPr>
          <a:xfrm>
            <a:off x="6821987" y="5116618"/>
            <a:ext cx="2283909" cy="349869"/>
          </a:xfrm>
          <a:prstGeom prst="rect">
            <a:avLst/>
          </a:prstGeom>
        </p:spPr>
        <p:txBody>
          <a:bodyPr/>
          <a:lstStyle>
            <a:lvl1pPr algn="ctr" defTabSz="914400" rtl="0" eaLnBrk="1" latinLnBrk="0" hangingPunct="1">
              <a:lnSpc>
                <a:spcPct val="90000"/>
              </a:lnSpc>
              <a:spcBef>
                <a:spcPct val="0"/>
              </a:spcBef>
              <a:buNone/>
              <a:defRPr sz="2800" kern="1200">
                <a:solidFill>
                  <a:schemeClr val="tx1"/>
                </a:solidFill>
                <a:latin typeface="Raleway Black" panose="020B0A03030101060003" pitchFamily="34" charset="0"/>
                <a:ea typeface="+mj-ea"/>
                <a:cs typeface="+mj-cs"/>
              </a:defRPr>
            </a:lvl1pPr>
          </a:lstStyle>
          <a:p>
            <a:pPr algn="l">
              <a:lnSpc>
                <a:spcPct val="100000"/>
              </a:lnSpc>
            </a:pPr>
            <a:r>
              <a:rPr lang="en-GB" sz="1800" b="1" dirty="0">
                <a:solidFill>
                  <a:schemeClr val="tx1">
                    <a:lumMod val="85000"/>
                    <a:lumOff val="15000"/>
                  </a:schemeClr>
                </a:solidFill>
                <a:latin typeface="Poppins SemiBold" panose="00000700000000000000" pitchFamily="2" charset="0"/>
                <a:cs typeface="Poppins SemiBold" panose="00000700000000000000" pitchFamily="2" charset="0"/>
              </a:rPr>
              <a:t>Years 2030</a:t>
            </a:r>
            <a:endParaRPr lang="en-US" sz="1800" b="1" dirty="0">
              <a:solidFill>
                <a:schemeClr val="tx1">
                  <a:lumMod val="85000"/>
                  <a:lumOff val="15000"/>
                </a:schemeClr>
              </a:solidFill>
              <a:latin typeface="Poppins SemiBold" panose="00000700000000000000" pitchFamily="2" charset="0"/>
              <a:cs typeface="Poppins SemiBold" panose="00000700000000000000" pitchFamily="2" charset="0"/>
            </a:endParaRPr>
          </a:p>
        </p:txBody>
      </p:sp>
      <p:sp>
        <p:nvSpPr>
          <p:cNvPr id="8" name="Flowchart: Connector 7">
            <a:extLst>
              <a:ext uri="{FF2B5EF4-FFF2-40B4-BE49-F238E27FC236}">
                <a16:creationId xmlns:a16="http://schemas.microsoft.com/office/drawing/2014/main" id="{508BF86F-8204-2FF0-8C89-DF105E57D1B2}"/>
              </a:ext>
            </a:extLst>
          </p:cNvPr>
          <p:cNvSpPr/>
          <p:nvPr/>
        </p:nvSpPr>
        <p:spPr>
          <a:xfrm>
            <a:off x="5938842" y="5169030"/>
            <a:ext cx="314321" cy="314316"/>
          </a:xfrm>
          <a:prstGeom prst="flowChartConnector">
            <a:avLst/>
          </a:prstGeom>
          <a:solidFill>
            <a:schemeClr val="tx1">
              <a:lumMod val="65000"/>
              <a:lumOff val="3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Explosion: 8 Points 8">
            <a:extLst>
              <a:ext uri="{FF2B5EF4-FFF2-40B4-BE49-F238E27FC236}">
                <a16:creationId xmlns:a16="http://schemas.microsoft.com/office/drawing/2014/main" id="{09C7B94C-D462-C1DB-2E4E-19BEF7A8E34A}"/>
              </a:ext>
            </a:extLst>
          </p:cNvPr>
          <p:cNvSpPr/>
          <p:nvPr/>
        </p:nvSpPr>
        <p:spPr>
          <a:xfrm>
            <a:off x="4671153" y="4972236"/>
            <a:ext cx="707905" cy="707905"/>
          </a:xfrm>
          <a:prstGeom prst="irregularSeal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DB5766FC-B088-C54D-730F-5CA5B84E6E97}"/>
              </a:ext>
            </a:extLst>
          </p:cNvPr>
          <p:cNvSpPr txBox="1"/>
          <p:nvPr/>
        </p:nvSpPr>
        <p:spPr>
          <a:xfrm>
            <a:off x="6821987" y="5490418"/>
            <a:ext cx="3023942" cy="540276"/>
          </a:xfrm>
          <a:prstGeom prst="rect">
            <a:avLst/>
          </a:prstGeom>
          <a:noFill/>
        </p:spPr>
        <p:txBody>
          <a:bodyPr wrap="square" rtlCol="0">
            <a:spAutoFit/>
          </a:bodyPr>
          <a:lstStyle/>
          <a:p>
            <a:pPr>
              <a:lnSpc>
                <a:spcPts val="1800"/>
              </a:lnSpc>
            </a:pPr>
            <a:r>
              <a:rPr lang="en-GB" sz="1200" dirty="0">
                <a:latin typeface="DM Sans" pitchFamily="2" charset="0"/>
                <a:ea typeface="Arimo" panose="020B0604020202020204" pitchFamily="34" charset="0"/>
                <a:cs typeface="Arimo" panose="020B0604020202020204" pitchFamily="34" charset="0"/>
              </a:rPr>
              <a:t>the line Lorem ipsum dolor sit looks like dolor sit Latin because</a:t>
            </a:r>
            <a:endParaRPr lang="en-US" sz="1200" dirty="0">
              <a:latin typeface="DM Sans" pitchFamily="2" charset="0"/>
              <a:ea typeface="Arimo" panose="020B0604020202020204" pitchFamily="34" charset="0"/>
              <a:cs typeface="Arimo" panose="020B0604020202020204" pitchFamily="34" charset="0"/>
            </a:endParaRPr>
          </a:p>
        </p:txBody>
      </p:sp>
    </p:spTree>
    <p:extLst>
      <p:ext uri="{BB962C8B-B14F-4D97-AF65-F5344CB8AC3E}">
        <p14:creationId xmlns:p14="http://schemas.microsoft.com/office/powerpoint/2010/main" val="222172048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6" name="Straight Connector 75">
            <a:extLst>
              <a:ext uri="{FF2B5EF4-FFF2-40B4-BE49-F238E27FC236}">
                <a16:creationId xmlns:a16="http://schemas.microsoft.com/office/drawing/2014/main" id="{655DE959-E070-C46B-E143-3F26B1215847}"/>
              </a:ext>
            </a:extLst>
          </p:cNvPr>
          <p:cNvCxnSpPr>
            <a:cxnSpLocks/>
          </p:cNvCxnSpPr>
          <p:nvPr/>
        </p:nvCxnSpPr>
        <p:spPr>
          <a:xfrm>
            <a:off x="6108702" y="-12692"/>
            <a:ext cx="0" cy="4315778"/>
          </a:xfrm>
          <a:prstGeom prst="line">
            <a:avLst/>
          </a:prstGeom>
          <a:ln w="88900">
            <a:solidFill>
              <a:schemeClr val="bg1">
                <a:lumMod val="8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77" name="Flowchart: Connector 76">
            <a:extLst>
              <a:ext uri="{FF2B5EF4-FFF2-40B4-BE49-F238E27FC236}">
                <a16:creationId xmlns:a16="http://schemas.microsoft.com/office/drawing/2014/main" id="{9E0C5A24-65E0-D67B-C023-B263B893F800}"/>
              </a:ext>
            </a:extLst>
          </p:cNvPr>
          <p:cNvSpPr/>
          <p:nvPr/>
        </p:nvSpPr>
        <p:spPr>
          <a:xfrm>
            <a:off x="5945192" y="1085919"/>
            <a:ext cx="314321" cy="314316"/>
          </a:xfrm>
          <a:prstGeom prst="flowChartConnector">
            <a:avLst/>
          </a:prstGeom>
          <a:solidFill>
            <a:schemeClr val="tx1">
              <a:lumMod val="65000"/>
              <a:lumOff val="3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Flowchart: Connector 77">
            <a:extLst>
              <a:ext uri="{FF2B5EF4-FFF2-40B4-BE49-F238E27FC236}">
                <a16:creationId xmlns:a16="http://schemas.microsoft.com/office/drawing/2014/main" id="{28FB09B3-0D0E-3D8F-FB8A-987694B7B803}"/>
              </a:ext>
            </a:extLst>
          </p:cNvPr>
          <p:cNvSpPr/>
          <p:nvPr/>
        </p:nvSpPr>
        <p:spPr>
          <a:xfrm>
            <a:off x="5945192" y="3255518"/>
            <a:ext cx="314321" cy="314316"/>
          </a:xfrm>
          <a:prstGeom prst="flowChartConnector">
            <a:avLst/>
          </a:prstGeom>
          <a:solidFill>
            <a:schemeClr val="tx1">
              <a:lumMod val="65000"/>
              <a:lumOff val="3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Title 21">
            <a:extLst>
              <a:ext uri="{FF2B5EF4-FFF2-40B4-BE49-F238E27FC236}">
                <a16:creationId xmlns:a16="http://schemas.microsoft.com/office/drawing/2014/main" id="{CA500F56-1C62-6669-BA79-B6D269A67805}"/>
              </a:ext>
            </a:extLst>
          </p:cNvPr>
          <p:cNvSpPr txBox="1">
            <a:spLocks/>
          </p:cNvSpPr>
          <p:nvPr/>
        </p:nvSpPr>
        <p:spPr>
          <a:xfrm>
            <a:off x="6821987" y="3219434"/>
            <a:ext cx="2283909" cy="349869"/>
          </a:xfrm>
          <a:prstGeom prst="rect">
            <a:avLst/>
          </a:prstGeom>
        </p:spPr>
        <p:txBody>
          <a:bodyPr/>
          <a:lstStyle>
            <a:lvl1pPr algn="ctr" defTabSz="914400" rtl="0" eaLnBrk="1" latinLnBrk="0" hangingPunct="1">
              <a:lnSpc>
                <a:spcPct val="90000"/>
              </a:lnSpc>
              <a:spcBef>
                <a:spcPct val="0"/>
              </a:spcBef>
              <a:buNone/>
              <a:defRPr sz="2800" kern="1200">
                <a:solidFill>
                  <a:schemeClr val="tx1"/>
                </a:solidFill>
                <a:latin typeface="Raleway Black" panose="020B0A03030101060003" pitchFamily="34" charset="0"/>
                <a:ea typeface="+mj-ea"/>
                <a:cs typeface="+mj-cs"/>
              </a:defRPr>
            </a:lvl1pPr>
          </a:lstStyle>
          <a:p>
            <a:pPr algn="l">
              <a:lnSpc>
                <a:spcPct val="100000"/>
              </a:lnSpc>
            </a:pPr>
            <a:r>
              <a:rPr lang="en-GB" sz="1800" b="1" dirty="0">
                <a:solidFill>
                  <a:schemeClr val="tx1">
                    <a:lumMod val="85000"/>
                    <a:lumOff val="15000"/>
                  </a:schemeClr>
                </a:solidFill>
                <a:latin typeface="Poppins SemiBold" panose="00000700000000000000" pitchFamily="2" charset="0"/>
                <a:cs typeface="Poppins SemiBold" panose="00000700000000000000" pitchFamily="2" charset="0"/>
              </a:rPr>
              <a:t>Years 2034</a:t>
            </a:r>
            <a:endParaRPr lang="en-US" sz="1800" b="1" dirty="0">
              <a:solidFill>
                <a:schemeClr val="tx1">
                  <a:lumMod val="85000"/>
                  <a:lumOff val="15000"/>
                </a:schemeClr>
              </a:solidFill>
              <a:latin typeface="Poppins SemiBold" panose="00000700000000000000" pitchFamily="2" charset="0"/>
              <a:cs typeface="Poppins SemiBold" panose="00000700000000000000" pitchFamily="2" charset="0"/>
            </a:endParaRPr>
          </a:p>
        </p:txBody>
      </p:sp>
      <p:sp>
        <p:nvSpPr>
          <p:cNvPr id="96" name="Title 21">
            <a:extLst>
              <a:ext uri="{FF2B5EF4-FFF2-40B4-BE49-F238E27FC236}">
                <a16:creationId xmlns:a16="http://schemas.microsoft.com/office/drawing/2014/main" id="{47906207-AC99-A48F-DFCF-A3340B57C2C5}"/>
              </a:ext>
            </a:extLst>
          </p:cNvPr>
          <p:cNvSpPr txBox="1">
            <a:spLocks/>
          </p:cNvSpPr>
          <p:nvPr/>
        </p:nvSpPr>
        <p:spPr>
          <a:xfrm>
            <a:off x="3198532" y="1075193"/>
            <a:ext cx="2283909" cy="349869"/>
          </a:xfrm>
          <a:prstGeom prst="rect">
            <a:avLst/>
          </a:prstGeom>
        </p:spPr>
        <p:txBody>
          <a:bodyPr/>
          <a:lstStyle>
            <a:lvl1pPr algn="ctr" defTabSz="914400" rtl="0" eaLnBrk="1" latinLnBrk="0" hangingPunct="1">
              <a:lnSpc>
                <a:spcPct val="90000"/>
              </a:lnSpc>
              <a:spcBef>
                <a:spcPct val="0"/>
              </a:spcBef>
              <a:buNone/>
              <a:defRPr sz="2800" kern="1200">
                <a:solidFill>
                  <a:schemeClr val="tx1"/>
                </a:solidFill>
                <a:latin typeface="Raleway Black" panose="020B0A03030101060003" pitchFamily="34" charset="0"/>
                <a:ea typeface="+mj-ea"/>
                <a:cs typeface="+mj-cs"/>
              </a:defRPr>
            </a:lvl1pPr>
          </a:lstStyle>
          <a:p>
            <a:pPr algn="r">
              <a:lnSpc>
                <a:spcPct val="100000"/>
              </a:lnSpc>
            </a:pPr>
            <a:r>
              <a:rPr lang="en-GB" sz="1800" b="1" dirty="0">
                <a:solidFill>
                  <a:schemeClr val="tx1">
                    <a:lumMod val="85000"/>
                    <a:lumOff val="15000"/>
                  </a:schemeClr>
                </a:solidFill>
                <a:latin typeface="Poppins SemiBold" panose="00000700000000000000" pitchFamily="2" charset="0"/>
                <a:cs typeface="Poppins SemiBold" panose="00000700000000000000" pitchFamily="2" charset="0"/>
              </a:rPr>
              <a:t>2032 Years</a:t>
            </a:r>
            <a:endParaRPr lang="en-US" sz="1800" b="1" dirty="0">
              <a:solidFill>
                <a:schemeClr val="tx1">
                  <a:lumMod val="85000"/>
                  <a:lumOff val="15000"/>
                </a:schemeClr>
              </a:solidFill>
              <a:latin typeface="Poppins SemiBold" panose="00000700000000000000" pitchFamily="2" charset="0"/>
              <a:cs typeface="Poppins SemiBold" panose="00000700000000000000" pitchFamily="2" charset="0"/>
            </a:endParaRPr>
          </a:p>
        </p:txBody>
      </p:sp>
      <p:sp>
        <p:nvSpPr>
          <p:cNvPr id="99" name="TextBox 98">
            <a:extLst>
              <a:ext uri="{FF2B5EF4-FFF2-40B4-BE49-F238E27FC236}">
                <a16:creationId xmlns:a16="http://schemas.microsoft.com/office/drawing/2014/main" id="{6DA9ABB3-44C9-3F01-2F28-4022DD9C34C2}"/>
              </a:ext>
            </a:extLst>
          </p:cNvPr>
          <p:cNvSpPr txBox="1"/>
          <p:nvPr/>
        </p:nvSpPr>
        <p:spPr>
          <a:xfrm>
            <a:off x="6821987" y="3593234"/>
            <a:ext cx="3023942" cy="540276"/>
          </a:xfrm>
          <a:prstGeom prst="rect">
            <a:avLst/>
          </a:prstGeom>
          <a:noFill/>
        </p:spPr>
        <p:txBody>
          <a:bodyPr wrap="square" rtlCol="0">
            <a:spAutoFit/>
          </a:bodyPr>
          <a:lstStyle/>
          <a:p>
            <a:pPr>
              <a:lnSpc>
                <a:spcPts val="1800"/>
              </a:lnSpc>
            </a:pPr>
            <a:r>
              <a:rPr lang="en-GB" sz="1200" dirty="0">
                <a:latin typeface="DM Sans" pitchFamily="2" charset="0"/>
                <a:ea typeface="Arimo" panose="020B0604020202020204" pitchFamily="34" charset="0"/>
                <a:cs typeface="Arimo" panose="020B0604020202020204" pitchFamily="34" charset="0"/>
              </a:rPr>
              <a:t>the line Lorem ipsum dolor sit looks like dolor sit Latin because</a:t>
            </a:r>
            <a:endParaRPr lang="en-US" sz="1200" dirty="0">
              <a:latin typeface="DM Sans" pitchFamily="2" charset="0"/>
              <a:ea typeface="Arimo" panose="020B0604020202020204" pitchFamily="34" charset="0"/>
              <a:cs typeface="Arimo" panose="020B0604020202020204" pitchFamily="34" charset="0"/>
            </a:endParaRPr>
          </a:p>
        </p:txBody>
      </p:sp>
      <p:sp>
        <p:nvSpPr>
          <p:cNvPr id="100" name="TextBox 99">
            <a:extLst>
              <a:ext uri="{FF2B5EF4-FFF2-40B4-BE49-F238E27FC236}">
                <a16:creationId xmlns:a16="http://schemas.microsoft.com/office/drawing/2014/main" id="{B855527D-4996-A902-04E7-9E8628BB88E1}"/>
              </a:ext>
            </a:extLst>
          </p:cNvPr>
          <p:cNvSpPr txBox="1"/>
          <p:nvPr/>
        </p:nvSpPr>
        <p:spPr>
          <a:xfrm>
            <a:off x="2465088" y="1437883"/>
            <a:ext cx="3023942" cy="540276"/>
          </a:xfrm>
          <a:prstGeom prst="rect">
            <a:avLst/>
          </a:prstGeom>
          <a:noFill/>
        </p:spPr>
        <p:txBody>
          <a:bodyPr wrap="square" rtlCol="0">
            <a:spAutoFit/>
          </a:bodyPr>
          <a:lstStyle/>
          <a:p>
            <a:pPr algn="r">
              <a:lnSpc>
                <a:spcPts val="1800"/>
              </a:lnSpc>
            </a:pPr>
            <a:r>
              <a:rPr lang="en-GB" sz="1200" dirty="0">
                <a:latin typeface="DM Sans" pitchFamily="2" charset="0"/>
                <a:ea typeface="Arimo" panose="020B0604020202020204" pitchFamily="34" charset="0"/>
                <a:cs typeface="Arimo" panose="020B0604020202020204" pitchFamily="34" charset="0"/>
              </a:rPr>
              <a:t>the line Lorem ipsum dolor sit looks like dolor sit Latin because</a:t>
            </a:r>
            <a:endParaRPr lang="en-US" sz="1200" dirty="0">
              <a:latin typeface="DM Sans" pitchFamily="2" charset="0"/>
              <a:ea typeface="Arimo" panose="020B0604020202020204" pitchFamily="34" charset="0"/>
              <a:cs typeface="Arimo" panose="020B0604020202020204" pitchFamily="34" charset="0"/>
            </a:endParaRPr>
          </a:p>
        </p:txBody>
      </p:sp>
      <p:sp>
        <p:nvSpPr>
          <p:cNvPr id="101" name="Explosion: 8 Points 100">
            <a:extLst>
              <a:ext uri="{FF2B5EF4-FFF2-40B4-BE49-F238E27FC236}">
                <a16:creationId xmlns:a16="http://schemas.microsoft.com/office/drawing/2014/main" id="{CE393A48-64C9-6D55-DB39-AA033C20F157}"/>
              </a:ext>
            </a:extLst>
          </p:cNvPr>
          <p:cNvSpPr/>
          <p:nvPr/>
        </p:nvSpPr>
        <p:spPr>
          <a:xfrm>
            <a:off x="4671153" y="3075052"/>
            <a:ext cx="707905" cy="707905"/>
          </a:xfrm>
          <a:prstGeom prst="irregularSeal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Explosion: 8 Points 101">
            <a:extLst>
              <a:ext uri="{FF2B5EF4-FFF2-40B4-BE49-F238E27FC236}">
                <a16:creationId xmlns:a16="http://schemas.microsoft.com/office/drawing/2014/main" id="{C2B74D75-8731-51F6-3BAC-E193210F8B89}"/>
              </a:ext>
            </a:extLst>
          </p:cNvPr>
          <p:cNvSpPr/>
          <p:nvPr/>
        </p:nvSpPr>
        <p:spPr>
          <a:xfrm rot="10800000">
            <a:off x="6888565" y="896174"/>
            <a:ext cx="707905" cy="707905"/>
          </a:xfrm>
          <a:prstGeom prst="irregularSeal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9160596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id="{75EF176E-139A-20C7-369B-2BDA221A0E5B}"/>
              </a:ext>
            </a:extLst>
          </p:cNvPr>
          <p:cNvSpPr/>
          <p:nvPr/>
        </p:nvSpPr>
        <p:spPr>
          <a:xfrm>
            <a:off x="9136355" y="3429000"/>
            <a:ext cx="1957318" cy="195731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FBF8D708-53CC-57AB-AE2B-3D5653B60270}"/>
              </a:ext>
            </a:extLst>
          </p:cNvPr>
          <p:cNvSpPr txBox="1"/>
          <p:nvPr/>
        </p:nvSpPr>
        <p:spPr>
          <a:xfrm>
            <a:off x="9229777" y="4093427"/>
            <a:ext cx="1745073" cy="553998"/>
          </a:xfrm>
          <a:prstGeom prst="rect">
            <a:avLst/>
          </a:prstGeom>
          <a:noFill/>
        </p:spPr>
        <p:txBody>
          <a:bodyPr wrap="square" rtlCol="0">
            <a:spAutoFit/>
          </a:bodyPr>
          <a:lstStyle/>
          <a:p>
            <a:pPr algn="ctr"/>
            <a:r>
              <a:rPr lang="en-US" sz="3000" b="0" i="0" dirty="0">
                <a:solidFill>
                  <a:schemeClr val="tx1">
                    <a:lumMod val="75000"/>
                    <a:lumOff val="25000"/>
                  </a:schemeClr>
                </a:solidFill>
                <a:effectLst/>
                <a:latin typeface="Poppins Medium" panose="00000600000000000000" pitchFamily="2" charset="0"/>
                <a:ea typeface="Inter SemiBold" panose="020B0502030000000004" pitchFamily="34" charset="0"/>
                <a:cs typeface="Poppins Medium" panose="00000600000000000000" pitchFamily="2" charset="0"/>
              </a:rPr>
              <a:t>$3M</a:t>
            </a:r>
            <a:endParaRPr lang="en-US" sz="3000" dirty="0">
              <a:solidFill>
                <a:schemeClr val="tx1">
                  <a:lumMod val="75000"/>
                  <a:lumOff val="25000"/>
                </a:schemeClr>
              </a:solidFill>
              <a:latin typeface="Poppins Medium" panose="00000600000000000000" pitchFamily="2" charset="0"/>
              <a:ea typeface="Inter SemiBold" panose="020B0502030000000004" pitchFamily="34" charset="0"/>
              <a:cs typeface="Poppins Medium" panose="00000600000000000000" pitchFamily="2" charset="0"/>
            </a:endParaRPr>
          </a:p>
        </p:txBody>
      </p:sp>
      <p:sp>
        <p:nvSpPr>
          <p:cNvPr id="11" name="TextBox 10">
            <a:extLst>
              <a:ext uri="{FF2B5EF4-FFF2-40B4-BE49-F238E27FC236}">
                <a16:creationId xmlns:a16="http://schemas.microsoft.com/office/drawing/2014/main" id="{0CC69611-EB5F-7E97-8D54-C40E9B2B52F2}"/>
              </a:ext>
            </a:extLst>
          </p:cNvPr>
          <p:cNvSpPr txBox="1"/>
          <p:nvPr/>
        </p:nvSpPr>
        <p:spPr>
          <a:xfrm>
            <a:off x="9548753" y="4507586"/>
            <a:ext cx="1138515" cy="249660"/>
          </a:xfrm>
          <a:prstGeom prst="rect">
            <a:avLst/>
          </a:prstGeom>
          <a:noFill/>
        </p:spPr>
        <p:txBody>
          <a:bodyPr wrap="square" rtlCol="0">
            <a:spAutoFit/>
          </a:bodyPr>
          <a:lstStyle/>
          <a:p>
            <a:pPr algn="ctr"/>
            <a:r>
              <a:rPr lang="en-US" sz="1600" b="0" i="0" dirty="0">
                <a:solidFill>
                  <a:schemeClr val="tx1">
                    <a:lumMod val="75000"/>
                    <a:lumOff val="25000"/>
                  </a:schemeClr>
                </a:solidFill>
                <a:effectLst/>
                <a:latin typeface="DM Sans" pitchFamily="2" charset="0"/>
                <a:ea typeface="Inter SemiBold" panose="020B0502030000000004" pitchFamily="34" charset="0"/>
              </a:rPr>
              <a:t>SAM</a:t>
            </a:r>
            <a:endParaRPr lang="en-US" sz="1600" dirty="0">
              <a:solidFill>
                <a:schemeClr val="tx1">
                  <a:lumMod val="75000"/>
                  <a:lumOff val="25000"/>
                </a:schemeClr>
              </a:solidFill>
              <a:latin typeface="DM Sans" pitchFamily="2" charset="0"/>
              <a:ea typeface="Inter SemiBold" panose="020B0502030000000004" pitchFamily="34" charset="0"/>
            </a:endParaRPr>
          </a:p>
        </p:txBody>
      </p:sp>
      <p:sp>
        <p:nvSpPr>
          <p:cNvPr id="6" name="Oval 5">
            <a:extLst>
              <a:ext uri="{FF2B5EF4-FFF2-40B4-BE49-F238E27FC236}">
                <a16:creationId xmlns:a16="http://schemas.microsoft.com/office/drawing/2014/main" id="{F4FC1927-EB8F-9314-05A8-B9C417BF9610}"/>
              </a:ext>
            </a:extLst>
          </p:cNvPr>
          <p:cNvSpPr/>
          <p:nvPr/>
        </p:nvSpPr>
        <p:spPr>
          <a:xfrm>
            <a:off x="7652119" y="1862929"/>
            <a:ext cx="2422920" cy="2422918"/>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8BF18BAD-368B-C5BE-6F91-F697AB35E1A0}"/>
              </a:ext>
            </a:extLst>
          </p:cNvPr>
          <p:cNvSpPr txBox="1"/>
          <p:nvPr/>
        </p:nvSpPr>
        <p:spPr>
          <a:xfrm>
            <a:off x="7962734" y="2535768"/>
            <a:ext cx="1666900" cy="635497"/>
          </a:xfrm>
          <a:prstGeom prst="rect">
            <a:avLst/>
          </a:prstGeom>
          <a:noFill/>
        </p:spPr>
        <p:txBody>
          <a:bodyPr wrap="square" rtlCol="0">
            <a:spAutoFit/>
          </a:bodyPr>
          <a:lstStyle/>
          <a:p>
            <a:pPr algn="ctr"/>
            <a:r>
              <a:rPr lang="en-US" sz="5000" dirty="0">
                <a:solidFill>
                  <a:schemeClr val="bg1"/>
                </a:solidFill>
                <a:latin typeface="Poppins Medium" panose="00000600000000000000" pitchFamily="2" charset="0"/>
                <a:ea typeface="Inter SemiBold" panose="020B0502030000000004" pitchFamily="34" charset="0"/>
                <a:cs typeface="Poppins Medium" panose="00000600000000000000" pitchFamily="2" charset="0"/>
              </a:rPr>
              <a:t>0.5</a:t>
            </a:r>
            <a:r>
              <a:rPr lang="en-US" sz="5000" b="0" i="0" dirty="0">
                <a:solidFill>
                  <a:schemeClr val="bg1"/>
                </a:solidFill>
                <a:effectLst/>
                <a:latin typeface="Poppins Medium" panose="00000600000000000000" pitchFamily="2" charset="0"/>
                <a:ea typeface="Inter SemiBold" panose="020B0502030000000004" pitchFamily="34" charset="0"/>
                <a:cs typeface="Poppins Medium" panose="00000600000000000000" pitchFamily="2" charset="0"/>
              </a:rPr>
              <a:t>B</a:t>
            </a:r>
            <a:endParaRPr lang="en-US" sz="5000" dirty="0">
              <a:solidFill>
                <a:schemeClr val="bg1"/>
              </a:solidFill>
              <a:latin typeface="Poppins Medium" panose="00000600000000000000" pitchFamily="2" charset="0"/>
              <a:ea typeface="Inter SemiBold" panose="020B0502030000000004" pitchFamily="34" charset="0"/>
              <a:cs typeface="Poppins Medium" panose="00000600000000000000" pitchFamily="2" charset="0"/>
            </a:endParaRPr>
          </a:p>
        </p:txBody>
      </p:sp>
      <p:sp>
        <p:nvSpPr>
          <p:cNvPr id="9" name="TextBox 8">
            <a:extLst>
              <a:ext uri="{FF2B5EF4-FFF2-40B4-BE49-F238E27FC236}">
                <a16:creationId xmlns:a16="http://schemas.microsoft.com/office/drawing/2014/main" id="{87DF9966-5ECF-0FCF-8512-525243A3C065}"/>
              </a:ext>
            </a:extLst>
          </p:cNvPr>
          <p:cNvSpPr txBox="1"/>
          <p:nvPr/>
        </p:nvSpPr>
        <p:spPr>
          <a:xfrm>
            <a:off x="8226926" y="3200182"/>
            <a:ext cx="1138515" cy="249660"/>
          </a:xfrm>
          <a:prstGeom prst="rect">
            <a:avLst/>
          </a:prstGeom>
          <a:noFill/>
        </p:spPr>
        <p:txBody>
          <a:bodyPr wrap="square" rtlCol="0">
            <a:spAutoFit/>
          </a:bodyPr>
          <a:lstStyle/>
          <a:p>
            <a:pPr algn="ctr"/>
            <a:r>
              <a:rPr lang="en-US" sz="1600" b="0" i="0" dirty="0">
                <a:solidFill>
                  <a:schemeClr val="bg1"/>
                </a:solidFill>
                <a:effectLst/>
                <a:latin typeface="DM Sans" pitchFamily="2" charset="0"/>
                <a:ea typeface="Inter SemiBold" panose="020B0502030000000004" pitchFamily="34" charset="0"/>
              </a:rPr>
              <a:t>TAM</a:t>
            </a:r>
            <a:endParaRPr lang="en-US" sz="1600" dirty="0">
              <a:solidFill>
                <a:schemeClr val="bg1"/>
              </a:solidFill>
              <a:latin typeface="DM Sans" pitchFamily="2" charset="0"/>
              <a:ea typeface="Inter SemiBold" panose="020B0502030000000004" pitchFamily="34" charset="0"/>
            </a:endParaRPr>
          </a:p>
        </p:txBody>
      </p:sp>
      <mc:AlternateContent xmlns:mc="http://schemas.openxmlformats.org/markup-compatibility/2006" xmlns:cx1="http://schemas.microsoft.com/office/drawing/2015/9/8/chartex">
        <mc:Choice Requires="cx1">
          <p:graphicFrame>
            <p:nvGraphicFramePr>
              <p:cNvPr id="19" name="Chart 18">
                <a:extLst>
                  <a:ext uri="{FF2B5EF4-FFF2-40B4-BE49-F238E27FC236}">
                    <a16:creationId xmlns:a16="http://schemas.microsoft.com/office/drawing/2014/main" id="{64ED6F5B-2978-2B89-9F6A-9CD8C9DF0313}"/>
                  </a:ext>
                </a:extLst>
              </p:cNvPr>
              <p:cNvGraphicFramePr/>
              <p:nvPr>
                <p:extLst>
                  <p:ext uri="{D42A27DB-BD31-4B8C-83A1-F6EECF244321}">
                    <p14:modId xmlns:p14="http://schemas.microsoft.com/office/powerpoint/2010/main" val="3064050539"/>
                  </p:ext>
                </p:extLst>
              </p:nvPr>
            </p:nvGraphicFramePr>
            <p:xfrm>
              <a:off x="5367508" y="1804873"/>
              <a:ext cx="2180010" cy="3725071"/>
            </p:xfrm>
            <a:graphic>
              <a:graphicData uri="http://schemas.microsoft.com/office/drawing/2014/chartex">
                <cx:chart xmlns:cx="http://schemas.microsoft.com/office/drawing/2014/chartex" xmlns:r="http://schemas.openxmlformats.org/officeDocument/2006/relationships" r:id="rId2"/>
              </a:graphicData>
            </a:graphic>
          </p:graphicFrame>
        </mc:Choice>
        <mc:Fallback xmlns="">
          <p:pic>
            <p:nvPicPr>
              <p:cNvPr id="19" name="Chart 18">
                <a:extLst>
                  <a:ext uri="{FF2B5EF4-FFF2-40B4-BE49-F238E27FC236}">
                    <a16:creationId xmlns:a16="http://schemas.microsoft.com/office/drawing/2014/main" id="{64ED6F5B-2978-2B89-9F6A-9CD8C9DF0313}"/>
                  </a:ext>
                </a:extLst>
              </p:cNvPr>
              <p:cNvPicPr>
                <a:picLocks noGrp="1" noRot="1" noChangeAspect="1" noMove="1" noResize="1" noEditPoints="1" noAdjustHandles="1" noChangeArrowheads="1" noChangeShapeType="1"/>
              </p:cNvPicPr>
              <p:nvPr/>
            </p:nvPicPr>
            <p:blipFill>
              <a:blip r:embed="rId3"/>
              <a:stretch>
                <a:fillRect/>
              </a:stretch>
            </p:blipFill>
            <p:spPr>
              <a:xfrm>
                <a:off x="5367508" y="1804873"/>
                <a:ext cx="2180010" cy="3725071"/>
              </a:xfrm>
              <a:prstGeom prst="rect">
                <a:avLst/>
              </a:prstGeom>
            </p:spPr>
          </p:pic>
        </mc:Fallback>
      </mc:AlternateContent>
      <p:sp>
        <p:nvSpPr>
          <p:cNvPr id="20" name="TextBox 19">
            <a:extLst>
              <a:ext uri="{FF2B5EF4-FFF2-40B4-BE49-F238E27FC236}">
                <a16:creationId xmlns:a16="http://schemas.microsoft.com/office/drawing/2014/main" id="{C91AC209-9B0C-0A47-925F-ACF8776EBFA9}"/>
              </a:ext>
            </a:extLst>
          </p:cNvPr>
          <p:cNvSpPr txBox="1"/>
          <p:nvPr/>
        </p:nvSpPr>
        <p:spPr>
          <a:xfrm>
            <a:off x="1572993" y="2255891"/>
            <a:ext cx="1055908"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21" name="Straight Connector 20">
            <a:extLst>
              <a:ext uri="{FF2B5EF4-FFF2-40B4-BE49-F238E27FC236}">
                <a16:creationId xmlns:a16="http://schemas.microsoft.com/office/drawing/2014/main" id="{89670F36-F50E-C21D-1D77-286F82561612}"/>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FE04DA4A-6A0C-A49C-39C3-AF25E535AABA}"/>
              </a:ext>
            </a:extLst>
          </p:cNvPr>
          <p:cNvSpPr txBox="1"/>
          <p:nvPr/>
        </p:nvSpPr>
        <p:spPr>
          <a:xfrm>
            <a:off x="1465942" y="2684817"/>
            <a:ext cx="3791858"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Market</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Review</a:t>
            </a:r>
          </a:p>
        </p:txBody>
      </p:sp>
      <p:sp>
        <p:nvSpPr>
          <p:cNvPr id="23" name="Rectangle 22">
            <a:extLst>
              <a:ext uri="{FF2B5EF4-FFF2-40B4-BE49-F238E27FC236}">
                <a16:creationId xmlns:a16="http://schemas.microsoft.com/office/drawing/2014/main" id="{53DB1C25-6AAF-BC41-0780-8F06C12E5C19}"/>
              </a:ext>
            </a:extLst>
          </p:cNvPr>
          <p:cNvSpPr/>
          <p:nvPr/>
        </p:nvSpPr>
        <p:spPr>
          <a:xfrm>
            <a:off x="1465943" y="3836899"/>
            <a:ext cx="3011931"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entire soul, like these sweet mornings of spring which I enjoy with my whole heart. I am enjoy with template.</a:t>
            </a:r>
          </a:p>
        </p:txBody>
      </p:sp>
    </p:spTree>
    <p:extLst>
      <p:ext uri="{BB962C8B-B14F-4D97-AF65-F5344CB8AC3E}">
        <p14:creationId xmlns:p14="http://schemas.microsoft.com/office/powerpoint/2010/main" val="9755116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A6210D0-A1D1-52C6-4575-B720B26C03C0}"/>
              </a:ext>
            </a:extLst>
          </p:cNvPr>
          <p:cNvSpPr txBox="1"/>
          <p:nvPr/>
        </p:nvSpPr>
        <p:spPr>
          <a:xfrm>
            <a:off x="1572993" y="921859"/>
            <a:ext cx="1233708"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5" name="Straight Connector 4">
            <a:extLst>
              <a:ext uri="{FF2B5EF4-FFF2-40B4-BE49-F238E27FC236}">
                <a16:creationId xmlns:a16="http://schemas.microsoft.com/office/drawing/2014/main" id="{6130E6E8-4774-2F2C-3DCA-97D214BCD089}"/>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37BA012B-0A06-D542-48F9-178FD1791A08}"/>
              </a:ext>
            </a:extLst>
          </p:cNvPr>
          <p:cNvSpPr txBox="1"/>
          <p:nvPr/>
        </p:nvSpPr>
        <p:spPr>
          <a:xfrm>
            <a:off x="1465943" y="1350785"/>
            <a:ext cx="2518306"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Some This</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About Us</a:t>
            </a:r>
          </a:p>
        </p:txBody>
      </p:sp>
      <p:sp>
        <p:nvSpPr>
          <p:cNvPr id="19" name="TextBox 18">
            <a:extLst>
              <a:ext uri="{FF2B5EF4-FFF2-40B4-BE49-F238E27FC236}">
                <a16:creationId xmlns:a16="http://schemas.microsoft.com/office/drawing/2014/main" id="{DE1FB126-C127-A12C-FDD9-C36E4B6E7517}"/>
              </a:ext>
            </a:extLst>
          </p:cNvPr>
          <p:cNvSpPr txBox="1"/>
          <p:nvPr/>
        </p:nvSpPr>
        <p:spPr>
          <a:xfrm>
            <a:off x="3414557" y="3119906"/>
            <a:ext cx="2351665" cy="1635576"/>
          </a:xfrm>
          <a:prstGeom prst="rect">
            <a:avLst/>
          </a:prstGeom>
          <a:noFill/>
        </p:spPr>
        <p:txBody>
          <a:bodyPr wrap="square" rtlCol="0">
            <a:spAutoFit/>
          </a:bodyPr>
          <a:lstStyle/>
          <a:p>
            <a:pPr fontAlgn="base">
              <a:lnSpc>
                <a:spcPts val="3000"/>
              </a:lnSpc>
            </a:pPr>
            <a:r>
              <a:rPr lang="en-US" sz="2800" dirty="0">
                <a:solidFill>
                  <a:schemeClr val="tx1">
                    <a:lumMod val="85000"/>
                    <a:lumOff val="15000"/>
                  </a:schemeClr>
                </a:solidFill>
                <a:latin typeface="Poppins Light" panose="00000400000000000000" pitchFamily="2" charset="0"/>
                <a:cs typeface="Poppins Light" panose="00000400000000000000" pitchFamily="2" charset="0"/>
              </a:rPr>
              <a:t>Behind art projects is the creative power.</a:t>
            </a:r>
          </a:p>
        </p:txBody>
      </p:sp>
      <p:sp>
        <p:nvSpPr>
          <p:cNvPr id="20" name="TextBox 19">
            <a:extLst>
              <a:ext uri="{FF2B5EF4-FFF2-40B4-BE49-F238E27FC236}">
                <a16:creationId xmlns:a16="http://schemas.microsoft.com/office/drawing/2014/main" id="{76D91D8D-A46E-EBDA-5D76-1DF1DFD10D1B}"/>
              </a:ext>
            </a:extLst>
          </p:cNvPr>
          <p:cNvSpPr txBox="1"/>
          <p:nvPr/>
        </p:nvSpPr>
        <p:spPr>
          <a:xfrm>
            <a:off x="3435461" y="5305087"/>
            <a:ext cx="2351665" cy="724814"/>
          </a:xfrm>
          <a:prstGeom prst="rect">
            <a:avLst/>
          </a:prstGeom>
          <a:noFill/>
        </p:spPr>
        <p:txBody>
          <a:bodyPr wrap="square" rtlCol="0">
            <a:spAutoFit/>
          </a:bodyPr>
          <a:lstStyle/>
          <a:p>
            <a:pPr>
              <a:lnSpc>
                <a:spcPts val="1700"/>
              </a:lnSpc>
            </a:pPr>
            <a:r>
              <a:rPr lang="en-US" sz="900" dirty="0">
                <a:solidFill>
                  <a:schemeClr val="bg1">
                    <a:lumMod val="50000"/>
                  </a:schemeClr>
                </a:solidFill>
                <a:latin typeface="DM Sans" pitchFamily="2" charset="0"/>
                <a:ea typeface="Roboto" panose="02000000000000000000" pitchFamily="2" charset="0"/>
                <a:cs typeface="Arial" panose="020B0604020202020204" pitchFamily="34" charset="0"/>
              </a:rPr>
              <a:t>Have them for one. Living grass to </a:t>
            </a:r>
          </a:p>
          <a:p>
            <a:pPr>
              <a:lnSpc>
                <a:spcPts val="1700"/>
              </a:lnSpc>
            </a:pPr>
            <a:r>
              <a:rPr lang="en-US" sz="900" dirty="0">
                <a:solidFill>
                  <a:schemeClr val="bg1">
                    <a:lumMod val="50000"/>
                  </a:schemeClr>
                </a:solidFill>
                <a:latin typeface="DM Sans" pitchFamily="2" charset="0"/>
                <a:ea typeface="Roboto" panose="02000000000000000000" pitchFamily="2" charset="0"/>
                <a:cs typeface="Arial" panose="020B0604020202020204" pitchFamily="34" charset="0"/>
              </a:rPr>
              <a:t>for can't gathered waters had winged. Creepiest to be don’t </a:t>
            </a:r>
          </a:p>
        </p:txBody>
      </p:sp>
      <p:cxnSp>
        <p:nvCxnSpPr>
          <p:cNvPr id="21" name="Straight Connector 20">
            <a:extLst>
              <a:ext uri="{FF2B5EF4-FFF2-40B4-BE49-F238E27FC236}">
                <a16:creationId xmlns:a16="http://schemas.microsoft.com/office/drawing/2014/main" id="{44117F18-4881-4416-1052-6FC39777AD13}"/>
              </a:ext>
            </a:extLst>
          </p:cNvPr>
          <p:cNvCxnSpPr/>
          <p:nvPr/>
        </p:nvCxnSpPr>
        <p:spPr>
          <a:xfrm>
            <a:off x="3545166" y="4981444"/>
            <a:ext cx="33813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D61FB2E2-3369-83FF-A351-6C4E5BBA72A5}"/>
              </a:ext>
            </a:extLst>
          </p:cNvPr>
          <p:cNvSpPr>
            <a:spLocks noGrp="1"/>
          </p:cNvSpPr>
          <p:nvPr>
            <p:ph type="pic" sz="quarter" idx="10"/>
          </p:nvPr>
        </p:nvSpPr>
        <p:spPr/>
      </p:sp>
    </p:spTree>
    <p:extLst>
      <p:ext uri="{BB962C8B-B14F-4D97-AF65-F5344CB8AC3E}">
        <p14:creationId xmlns:p14="http://schemas.microsoft.com/office/powerpoint/2010/main" val="227873970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Rectangle 91">
            <a:extLst>
              <a:ext uri="{FF2B5EF4-FFF2-40B4-BE49-F238E27FC236}">
                <a16:creationId xmlns:a16="http://schemas.microsoft.com/office/drawing/2014/main" id="{BD3CB8EC-7D40-A5FF-0E73-EF5674A8A198}"/>
              </a:ext>
            </a:extLst>
          </p:cNvPr>
          <p:cNvSpPr/>
          <p:nvPr/>
        </p:nvSpPr>
        <p:spPr>
          <a:xfrm>
            <a:off x="5428343" y="0"/>
            <a:ext cx="6763657" cy="6857997"/>
          </a:xfrm>
          <a:prstGeom prst="rect">
            <a:avLst/>
          </a:prstGeom>
          <a:solidFill>
            <a:schemeClr val="tx1">
              <a:lumMod val="85000"/>
              <a:lumOff val="15000"/>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C91AC209-9B0C-0A47-925F-ACF8776EBFA9}"/>
              </a:ext>
            </a:extLst>
          </p:cNvPr>
          <p:cNvSpPr txBox="1"/>
          <p:nvPr/>
        </p:nvSpPr>
        <p:spPr>
          <a:xfrm>
            <a:off x="1572993" y="2255891"/>
            <a:ext cx="1055908"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21" name="Straight Connector 20">
            <a:extLst>
              <a:ext uri="{FF2B5EF4-FFF2-40B4-BE49-F238E27FC236}">
                <a16:creationId xmlns:a16="http://schemas.microsoft.com/office/drawing/2014/main" id="{89670F36-F50E-C21D-1D77-286F82561612}"/>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FE04DA4A-6A0C-A49C-39C3-AF25E535AABA}"/>
              </a:ext>
            </a:extLst>
          </p:cNvPr>
          <p:cNvSpPr txBox="1"/>
          <p:nvPr/>
        </p:nvSpPr>
        <p:spPr>
          <a:xfrm>
            <a:off x="1465942" y="2684817"/>
            <a:ext cx="3791858"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Target</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Market</a:t>
            </a:r>
          </a:p>
        </p:txBody>
      </p:sp>
      <p:sp>
        <p:nvSpPr>
          <p:cNvPr id="23" name="Rectangle 22">
            <a:extLst>
              <a:ext uri="{FF2B5EF4-FFF2-40B4-BE49-F238E27FC236}">
                <a16:creationId xmlns:a16="http://schemas.microsoft.com/office/drawing/2014/main" id="{53DB1C25-6AAF-BC41-0780-8F06C12E5C19}"/>
              </a:ext>
            </a:extLst>
          </p:cNvPr>
          <p:cNvSpPr/>
          <p:nvPr/>
        </p:nvSpPr>
        <p:spPr>
          <a:xfrm>
            <a:off x="1465943" y="3836899"/>
            <a:ext cx="3011931"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entire soul, like these sweet mornings of spring which I enjoy with my whole heart. I am enjoy with template.</a:t>
            </a:r>
          </a:p>
        </p:txBody>
      </p:sp>
      <p:sp>
        <p:nvSpPr>
          <p:cNvPr id="82" name="Oval 81">
            <a:extLst>
              <a:ext uri="{FF2B5EF4-FFF2-40B4-BE49-F238E27FC236}">
                <a16:creationId xmlns:a16="http://schemas.microsoft.com/office/drawing/2014/main" id="{2042DE60-68A2-A342-1747-E64BF31749E1}"/>
              </a:ext>
            </a:extLst>
          </p:cNvPr>
          <p:cNvSpPr/>
          <p:nvPr/>
        </p:nvSpPr>
        <p:spPr>
          <a:xfrm>
            <a:off x="8337719" y="2944390"/>
            <a:ext cx="969264" cy="969264"/>
          </a:xfrm>
          <a:prstGeom prst="ellipse">
            <a:avLst/>
          </a:prstGeom>
          <a:solidFill>
            <a:schemeClr val="tx1">
              <a:lumMod val="65000"/>
              <a:lumOff val="35000"/>
            </a:schemeClr>
          </a:solidFill>
          <a:ln>
            <a:noFill/>
          </a:ln>
          <a:effectLst>
            <a:outerShdw blurRad="254000" dist="1270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DM Sans Medium" pitchFamily="2" charset="0"/>
            </a:endParaRPr>
          </a:p>
        </p:txBody>
      </p:sp>
      <p:sp>
        <p:nvSpPr>
          <p:cNvPr id="83" name="Freeform 7">
            <a:extLst>
              <a:ext uri="{FF2B5EF4-FFF2-40B4-BE49-F238E27FC236}">
                <a16:creationId xmlns:a16="http://schemas.microsoft.com/office/drawing/2014/main" id="{276D8564-1832-C115-38F8-105C18851336}"/>
              </a:ext>
            </a:extLst>
          </p:cNvPr>
          <p:cNvSpPr>
            <a:spLocks noEditPoints="1"/>
          </p:cNvSpPr>
          <p:nvPr/>
        </p:nvSpPr>
        <p:spPr bwMode="auto">
          <a:xfrm>
            <a:off x="7148956" y="2498556"/>
            <a:ext cx="843788" cy="1860890"/>
          </a:xfrm>
          <a:custGeom>
            <a:avLst/>
            <a:gdLst>
              <a:gd name="T0" fmla="*/ 212 w 427"/>
              <a:gd name="T1" fmla="*/ 200 h 943"/>
              <a:gd name="T2" fmla="*/ 312 w 427"/>
              <a:gd name="T3" fmla="*/ 100 h 943"/>
              <a:gd name="T4" fmla="*/ 212 w 427"/>
              <a:gd name="T5" fmla="*/ 0 h 943"/>
              <a:gd name="T6" fmla="*/ 112 w 427"/>
              <a:gd name="T7" fmla="*/ 100 h 943"/>
              <a:gd name="T8" fmla="*/ 212 w 427"/>
              <a:gd name="T9" fmla="*/ 200 h 943"/>
              <a:gd name="T10" fmla="*/ 385 w 427"/>
              <a:gd name="T11" fmla="*/ 341 h 943"/>
              <a:gd name="T12" fmla="*/ 272 w 427"/>
              <a:gd name="T13" fmla="*/ 223 h 943"/>
              <a:gd name="T14" fmla="*/ 155 w 427"/>
              <a:gd name="T15" fmla="*/ 223 h 943"/>
              <a:gd name="T16" fmla="*/ 41 w 427"/>
              <a:gd name="T17" fmla="*/ 341 h 943"/>
              <a:gd name="T18" fmla="*/ 0 w 427"/>
              <a:gd name="T19" fmla="*/ 646 h 943"/>
              <a:gd name="T20" fmla="*/ 31 w 427"/>
              <a:gd name="T21" fmla="*/ 682 h 943"/>
              <a:gd name="T22" fmla="*/ 61 w 427"/>
              <a:gd name="T23" fmla="*/ 646 h 943"/>
              <a:gd name="T24" fmla="*/ 103 w 427"/>
              <a:gd name="T25" fmla="*/ 319 h 943"/>
              <a:gd name="T26" fmla="*/ 120 w 427"/>
              <a:gd name="T27" fmla="*/ 319 h 943"/>
              <a:gd name="T28" fmla="*/ 120 w 427"/>
              <a:gd name="T29" fmla="*/ 323 h 943"/>
              <a:gd name="T30" fmla="*/ 76 w 427"/>
              <a:gd name="T31" fmla="*/ 686 h 943"/>
              <a:gd name="T32" fmla="*/ 94 w 427"/>
              <a:gd name="T33" fmla="*/ 710 h 943"/>
              <a:gd name="T34" fmla="*/ 120 w 427"/>
              <a:gd name="T35" fmla="*/ 710 h 943"/>
              <a:gd name="T36" fmla="*/ 120 w 427"/>
              <a:gd name="T37" fmla="*/ 897 h 943"/>
              <a:gd name="T38" fmla="*/ 160 w 427"/>
              <a:gd name="T39" fmla="*/ 943 h 943"/>
              <a:gd name="T40" fmla="*/ 200 w 427"/>
              <a:gd name="T41" fmla="*/ 897 h 943"/>
              <a:gd name="T42" fmla="*/ 200 w 427"/>
              <a:gd name="T43" fmla="*/ 710 h 943"/>
              <a:gd name="T44" fmla="*/ 226 w 427"/>
              <a:gd name="T45" fmla="*/ 710 h 943"/>
              <a:gd name="T46" fmla="*/ 226 w 427"/>
              <a:gd name="T47" fmla="*/ 897 h 943"/>
              <a:gd name="T48" fmla="*/ 266 w 427"/>
              <a:gd name="T49" fmla="*/ 943 h 943"/>
              <a:gd name="T50" fmla="*/ 306 w 427"/>
              <a:gd name="T51" fmla="*/ 897 h 943"/>
              <a:gd name="T52" fmla="*/ 306 w 427"/>
              <a:gd name="T53" fmla="*/ 710 h 943"/>
              <a:gd name="T54" fmla="*/ 332 w 427"/>
              <a:gd name="T55" fmla="*/ 710 h 943"/>
              <a:gd name="T56" fmla="*/ 350 w 427"/>
              <a:gd name="T57" fmla="*/ 686 h 943"/>
              <a:gd name="T58" fmla="*/ 306 w 427"/>
              <a:gd name="T59" fmla="*/ 319 h 943"/>
              <a:gd name="T60" fmla="*/ 324 w 427"/>
              <a:gd name="T61" fmla="*/ 319 h 943"/>
              <a:gd name="T62" fmla="*/ 366 w 427"/>
              <a:gd name="T63" fmla="*/ 646 h 943"/>
              <a:gd name="T64" fmla="*/ 396 w 427"/>
              <a:gd name="T65" fmla="*/ 682 h 943"/>
              <a:gd name="T66" fmla="*/ 427 w 427"/>
              <a:gd name="T67" fmla="*/ 646 h 943"/>
              <a:gd name="T68" fmla="*/ 385 w 427"/>
              <a:gd name="T69" fmla="*/ 341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7" h="943">
                <a:moveTo>
                  <a:pt x="212" y="200"/>
                </a:moveTo>
                <a:cubicBezTo>
                  <a:pt x="267" y="200"/>
                  <a:pt x="312" y="156"/>
                  <a:pt x="312" y="100"/>
                </a:cubicBezTo>
                <a:cubicBezTo>
                  <a:pt x="312" y="45"/>
                  <a:pt x="267" y="0"/>
                  <a:pt x="212" y="0"/>
                </a:cubicBezTo>
                <a:cubicBezTo>
                  <a:pt x="157" y="0"/>
                  <a:pt x="112" y="45"/>
                  <a:pt x="112" y="100"/>
                </a:cubicBezTo>
                <a:cubicBezTo>
                  <a:pt x="112" y="156"/>
                  <a:pt x="157" y="200"/>
                  <a:pt x="212" y="200"/>
                </a:cubicBezTo>
                <a:close/>
                <a:moveTo>
                  <a:pt x="385" y="341"/>
                </a:moveTo>
                <a:cubicBezTo>
                  <a:pt x="372" y="249"/>
                  <a:pt x="328" y="223"/>
                  <a:pt x="272" y="223"/>
                </a:cubicBezTo>
                <a:cubicBezTo>
                  <a:pt x="155" y="223"/>
                  <a:pt x="155" y="223"/>
                  <a:pt x="155" y="223"/>
                </a:cubicBezTo>
                <a:cubicBezTo>
                  <a:pt x="109" y="223"/>
                  <a:pt x="55" y="236"/>
                  <a:pt x="41" y="341"/>
                </a:cubicBezTo>
                <a:cubicBezTo>
                  <a:pt x="0" y="646"/>
                  <a:pt x="0" y="646"/>
                  <a:pt x="0" y="646"/>
                </a:cubicBezTo>
                <a:cubicBezTo>
                  <a:pt x="0" y="666"/>
                  <a:pt x="14" y="682"/>
                  <a:pt x="31" y="682"/>
                </a:cubicBezTo>
                <a:cubicBezTo>
                  <a:pt x="47" y="682"/>
                  <a:pt x="61" y="666"/>
                  <a:pt x="61" y="646"/>
                </a:cubicBezTo>
                <a:cubicBezTo>
                  <a:pt x="103" y="319"/>
                  <a:pt x="103" y="319"/>
                  <a:pt x="103" y="319"/>
                </a:cubicBezTo>
                <a:cubicBezTo>
                  <a:pt x="120" y="319"/>
                  <a:pt x="120" y="319"/>
                  <a:pt x="120" y="319"/>
                </a:cubicBezTo>
                <a:cubicBezTo>
                  <a:pt x="120" y="323"/>
                  <a:pt x="120" y="323"/>
                  <a:pt x="120" y="323"/>
                </a:cubicBezTo>
                <a:cubicBezTo>
                  <a:pt x="76" y="686"/>
                  <a:pt x="76" y="686"/>
                  <a:pt x="76" y="686"/>
                </a:cubicBezTo>
                <a:cubicBezTo>
                  <a:pt x="73" y="708"/>
                  <a:pt x="81" y="710"/>
                  <a:pt x="94" y="710"/>
                </a:cubicBezTo>
                <a:cubicBezTo>
                  <a:pt x="120" y="710"/>
                  <a:pt x="120" y="710"/>
                  <a:pt x="120" y="710"/>
                </a:cubicBezTo>
                <a:cubicBezTo>
                  <a:pt x="120" y="897"/>
                  <a:pt x="120" y="897"/>
                  <a:pt x="120" y="897"/>
                </a:cubicBezTo>
                <a:cubicBezTo>
                  <a:pt x="120" y="922"/>
                  <a:pt x="138" y="943"/>
                  <a:pt x="160" y="943"/>
                </a:cubicBezTo>
                <a:cubicBezTo>
                  <a:pt x="182" y="943"/>
                  <a:pt x="200" y="922"/>
                  <a:pt x="200" y="897"/>
                </a:cubicBezTo>
                <a:cubicBezTo>
                  <a:pt x="200" y="710"/>
                  <a:pt x="200" y="710"/>
                  <a:pt x="200" y="710"/>
                </a:cubicBezTo>
                <a:cubicBezTo>
                  <a:pt x="226" y="710"/>
                  <a:pt x="226" y="710"/>
                  <a:pt x="226" y="710"/>
                </a:cubicBezTo>
                <a:cubicBezTo>
                  <a:pt x="226" y="897"/>
                  <a:pt x="226" y="897"/>
                  <a:pt x="226" y="897"/>
                </a:cubicBezTo>
                <a:cubicBezTo>
                  <a:pt x="226" y="922"/>
                  <a:pt x="244" y="943"/>
                  <a:pt x="266" y="943"/>
                </a:cubicBezTo>
                <a:cubicBezTo>
                  <a:pt x="288" y="943"/>
                  <a:pt x="306" y="922"/>
                  <a:pt x="306" y="897"/>
                </a:cubicBezTo>
                <a:cubicBezTo>
                  <a:pt x="306" y="710"/>
                  <a:pt x="306" y="710"/>
                  <a:pt x="306" y="710"/>
                </a:cubicBezTo>
                <a:cubicBezTo>
                  <a:pt x="332" y="710"/>
                  <a:pt x="332" y="710"/>
                  <a:pt x="332" y="710"/>
                </a:cubicBezTo>
                <a:cubicBezTo>
                  <a:pt x="345" y="710"/>
                  <a:pt x="353" y="708"/>
                  <a:pt x="350" y="686"/>
                </a:cubicBezTo>
                <a:cubicBezTo>
                  <a:pt x="306" y="319"/>
                  <a:pt x="306" y="319"/>
                  <a:pt x="306" y="319"/>
                </a:cubicBezTo>
                <a:cubicBezTo>
                  <a:pt x="324" y="319"/>
                  <a:pt x="324" y="319"/>
                  <a:pt x="324" y="319"/>
                </a:cubicBezTo>
                <a:cubicBezTo>
                  <a:pt x="366" y="646"/>
                  <a:pt x="366" y="646"/>
                  <a:pt x="366" y="646"/>
                </a:cubicBezTo>
                <a:cubicBezTo>
                  <a:pt x="366" y="666"/>
                  <a:pt x="379" y="682"/>
                  <a:pt x="396" y="682"/>
                </a:cubicBezTo>
                <a:cubicBezTo>
                  <a:pt x="413" y="682"/>
                  <a:pt x="427" y="666"/>
                  <a:pt x="427" y="646"/>
                </a:cubicBezTo>
                <a:lnTo>
                  <a:pt x="385" y="34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4" name="Freeform 6">
            <a:extLst>
              <a:ext uri="{FF2B5EF4-FFF2-40B4-BE49-F238E27FC236}">
                <a16:creationId xmlns:a16="http://schemas.microsoft.com/office/drawing/2014/main" id="{69428816-5220-A1AC-5C20-C72A0FDD99BE}"/>
              </a:ext>
            </a:extLst>
          </p:cNvPr>
          <p:cNvSpPr>
            <a:spLocks noEditPoints="1"/>
          </p:cNvSpPr>
          <p:nvPr/>
        </p:nvSpPr>
        <p:spPr bwMode="auto">
          <a:xfrm>
            <a:off x="9710062" y="2498556"/>
            <a:ext cx="780536" cy="1860888"/>
          </a:xfrm>
          <a:custGeom>
            <a:avLst/>
            <a:gdLst>
              <a:gd name="T0" fmla="*/ 196 w 395"/>
              <a:gd name="T1" fmla="*/ 200 h 943"/>
              <a:gd name="T2" fmla="*/ 296 w 395"/>
              <a:gd name="T3" fmla="*/ 100 h 943"/>
              <a:gd name="T4" fmla="*/ 196 w 395"/>
              <a:gd name="T5" fmla="*/ 0 h 943"/>
              <a:gd name="T6" fmla="*/ 96 w 395"/>
              <a:gd name="T7" fmla="*/ 100 h 943"/>
              <a:gd name="T8" fmla="*/ 196 w 395"/>
              <a:gd name="T9" fmla="*/ 200 h 943"/>
              <a:gd name="T10" fmla="*/ 312 w 395"/>
              <a:gd name="T11" fmla="*/ 223 h 943"/>
              <a:gd name="T12" fmla="*/ 83 w 395"/>
              <a:gd name="T13" fmla="*/ 223 h 943"/>
              <a:gd name="T14" fmla="*/ 0 w 395"/>
              <a:gd name="T15" fmla="*/ 306 h 943"/>
              <a:gd name="T16" fmla="*/ 0 w 395"/>
              <a:gd name="T17" fmla="*/ 646 h 943"/>
              <a:gd name="T18" fmla="*/ 35 w 395"/>
              <a:gd name="T19" fmla="*/ 682 h 943"/>
              <a:gd name="T20" fmla="*/ 70 w 395"/>
              <a:gd name="T21" fmla="*/ 646 h 943"/>
              <a:gd name="T22" fmla="*/ 70 w 395"/>
              <a:gd name="T23" fmla="*/ 319 h 943"/>
              <a:gd name="T24" fmla="*/ 90 w 395"/>
              <a:gd name="T25" fmla="*/ 319 h 943"/>
              <a:gd name="T26" fmla="*/ 90 w 395"/>
              <a:gd name="T27" fmla="*/ 897 h 943"/>
              <a:gd name="T28" fmla="*/ 136 w 395"/>
              <a:gd name="T29" fmla="*/ 943 h 943"/>
              <a:gd name="T30" fmla="*/ 182 w 395"/>
              <a:gd name="T31" fmla="*/ 897 h 943"/>
              <a:gd name="T32" fmla="*/ 182 w 395"/>
              <a:gd name="T33" fmla="*/ 602 h 943"/>
              <a:gd name="T34" fmla="*/ 212 w 395"/>
              <a:gd name="T35" fmla="*/ 602 h 943"/>
              <a:gd name="T36" fmla="*/ 212 w 395"/>
              <a:gd name="T37" fmla="*/ 897 h 943"/>
              <a:gd name="T38" fmla="*/ 257 w 395"/>
              <a:gd name="T39" fmla="*/ 943 h 943"/>
              <a:gd name="T40" fmla="*/ 303 w 395"/>
              <a:gd name="T41" fmla="*/ 897 h 943"/>
              <a:gd name="T42" fmla="*/ 303 w 395"/>
              <a:gd name="T43" fmla="*/ 319 h 943"/>
              <a:gd name="T44" fmla="*/ 325 w 395"/>
              <a:gd name="T45" fmla="*/ 319 h 943"/>
              <a:gd name="T46" fmla="*/ 325 w 395"/>
              <a:gd name="T47" fmla="*/ 646 h 943"/>
              <a:gd name="T48" fmla="*/ 360 w 395"/>
              <a:gd name="T49" fmla="*/ 682 h 943"/>
              <a:gd name="T50" fmla="*/ 395 w 395"/>
              <a:gd name="T51" fmla="*/ 646 h 943"/>
              <a:gd name="T52" fmla="*/ 395 w 395"/>
              <a:gd name="T53" fmla="*/ 306 h 943"/>
              <a:gd name="T54" fmla="*/ 312 w 395"/>
              <a:gd name="T55" fmla="*/ 223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95" h="943">
                <a:moveTo>
                  <a:pt x="196" y="200"/>
                </a:moveTo>
                <a:cubicBezTo>
                  <a:pt x="251" y="200"/>
                  <a:pt x="296" y="156"/>
                  <a:pt x="296" y="100"/>
                </a:cubicBezTo>
                <a:cubicBezTo>
                  <a:pt x="296" y="45"/>
                  <a:pt x="251" y="0"/>
                  <a:pt x="196" y="0"/>
                </a:cubicBezTo>
                <a:cubicBezTo>
                  <a:pt x="141" y="0"/>
                  <a:pt x="96" y="45"/>
                  <a:pt x="96" y="100"/>
                </a:cubicBezTo>
                <a:cubicBezTo>
                  <a:pt x="96" y="156"/>
                  <a:pt x="141" y="200"/>
                  <a:pt x="196" y="200"/>
                </a:cubicBezTo>
                <a:close/>
                <a:moveTo>
                  <a:pt x="312" y="223"/>
                </a:moveTo>
                <a:cubicBezTo>
                  <a:pt x="83" y="223"/>
                  <a:pt x="83" y="223"/>
                  <a:pt x="83" y="223"/>
                </a:cubicBezTo>
                <a:cubicBezTo>
                  <a:pt x="30" y="223"/>
                  <a:pt x="0" y="249"/>
                  <a:pt x="0" y="306"/>
                </a:cubicBezTo>
                <a:cubicBezTo>
                  <a:pt x="0" y="646"/>
                  <a:pt x="0" y="646"/>
                  <a:pt x="0" y="646"/>
                </a:cubicBezTo>
                <a:cubicBezTo>
                  <a:pt x="0" y="666"/>
                  <a:pt x="16" y="682"/>
                  <a:pt x="35" y="682"/>
                </a:cubicBezTo>
                <a:cubicBezTo>
                  <a:pt x="54" y="682"/>
                  <a:pt x="70" y="666"/>
                  <a:pt x="70" y="646"/>
                </a:cubicBezTo>
                <a:cubicBezTo>
                  <a:pt x="70" y="319"/>
                  <a:pt x="70" y="319"/>
                  <a:pt x="70" y="319"/>
                </a:cubicBezTo>
                <a:cubicBezTo>
                  <a:pt x="90" y="319"/>
                  <a:pt x="90" y="319"/>
                  <a:pt x="90" y="319"/>
                </a:cubicBezTo>
                <a:cubicBezTo>
                  <a:pt x="90" y="897"/>
                  <a:pt x="90" y="897"/>
                  <a:pt x="90" y="897"/>
                </a:cubicBezTo>
                <a:cubicBezTo>
                  <a:pt x="90" y="922"/>
                  <a:pt x="110" y="943"/>
                  <a:pt x="136" y="943"/>
                </a:cubicBezTo>
                <a:cubicBezTo>
                  <a:pt x="161" y="943"/>
                  <a:pt x="182" y="922"/>
                  <a:pt x="182" y="897"/>
                </a:cubicBezTo>
                <a:cubicBezTo>
                  <a:pt x="182" y="602"/>
                  <a:pt x="182" y="602"/>
                  <a:pt x="182" y="602"/>
                </a:cubicBezTo>
                <a:cubicBezTo>
                  <a:pt x="212" y="602"/>
                  <a:pt x="212" y="602"/>
                  <a:pt x="212" y="602"/>
                </a:cubicBezTo>
                <a:cubicBezTo>
                  <a:pt x="212" y="897"/>
                  <a:pt x="212" y="897"/>
                  <a:pt x="212" y="897"/>
                </a:cubicBezTo>
                <a:cubicBezTo>
                  <a:pt x="212" y="922"/>
                  <a:pt x="232" y="943"/>
                  <a:pt x="257" y="943"/>
                </a:cubicBezTo>
                <a:cubicBezTo>
                  <a:pt x="283" y="943"/>
                  <a:pt x="303" y="922"/>
                  <a:pt x="303" y="897"/>
                </a:cubicBezTo>
                <a:cubicBezTo>
                  <a:pt x="303" y="319"/>
                  <a:pt x="303" y="319"/>
                  <a:pt x="303" y="319"/>
                </a:cubicBezTo>
                <a:cubicBezTo>
                  <a:pt x="325" y="319"/>
                  <a:pt x="325" y="319"/>
                  <a:pt x="325" y="319"/>
                </a:cubicBezTo>
                <a:cubicBezTo>
                  <a:pt x="325" y="646"/>
                  <a:pt x="325" y="646"/>
                  <a:pt x="325" y="646"/>
                </a:cubicBezTo>
                <a:cubicBezTo>
                  <a:pt x="325" y="666"/>
                  <a:pt x="340" y="682"/>
                  <a:pt x="360" y="682"/>
                </a:cubicBezTo>
                <a:cubicBezTo>
                  <a:pt x="379" y="682"/>
                  <a:pt x="395" y="666"/>
                  <a:pt x="395" y="646"/>
                </a:cubicBezTo>
                <a:cubicBezTo>
                  <a:pt x="395" y="306"/>
                  <a:pt x="395" y="306"/>
                  <a:pt x="395" y="306"/>
                </a:cubicBezTo>
                <a:cubicBezTo>
                  <a:pt x="395" y="257"/>
                  <a:pt x="377" y="223"/>
                  <a:pt x="312" y="22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85" name="Rectangle 84">
            <a:extLst>
              <a:ext uri="{FF2B5EF4-FFF2-40B4-BE49-F238E27FC236}">
                <a16:creationId xmlns:a16="http://schemas.microsoft.com/office/drawing/2014/main" id="{CCE95ECE-DFD0-D67A-D63D-5AB164D55C8A}"/>
              </a:ext>
            </a:extLst>
          </p:cNvPr>
          <p:cNvSpPr/>
          <p:nvPr/>
        </p:nvSpPr>
        <p:spPr>
          <a:xfrm>
            <a:off x="7038492" y="4746036"/>
            <a:ext cx="1064715" cy="646331"/>
          </a:xfrm>
          <a:prstGeom prst="rect">
            <a:avLst/>
          </a:prstGeom>
        </p:spPr>
        <p:txBody>
          <a:bodyPr wrap="none">
            <a:spAutoFit/>
          </a:bodyPr>
          <a:lstStyle/>
          <a:p>
            <a:pPr algn="ctr"/>
            <a:r>
              <a:rPr lang="en-US" sz="3600" spc="-150" dirty="0">
                <a:solidFill>
                  <a:schemeClr val="bg1"/>
                </a:solidFill>
                <a:latin typeface="Poppins Medium" panose="00000600000000000000" pitchFamily="2" charset="0"/>
                <a:ea typeface="Open Sans" panose="020B0606030504020204" pitchFamily="34" charset="0"/>
                <a:cs typeface="Poppins Medium" panose="00000600000000000000" pitchFamily="2" charset="0"/>
              </a:rPr>
              <a:t>30%</a:t>
            </a:r>
          </a:p>
        </p:txBody>
      </p:sp>
      <p:sp>
        <p:nvSpPr>
          <p:cNvPr id="86" name="Rectangle 85">
            <a:extLst>
              <a:ext uri="{FF2B5EF4-FFF2-40B4-BE49-F238E27FC236}">
                <a16:creationId xmlns:a16="http://schemas.microsoft.com/office/drawing/2014/main" id="{C20ECC03-3096-40DE-94D6-F20043C96159}"/>
              </a:ext>
            </a:extLst>
          </p:cNvPr>
          <p:cNvSpPr/>
          <p:nvPr/>
        </p:nvSpPr>
        <p:spPr>
          <a:xfrm>
            <a:off x="7238067" y="5211514"/>
            <a:ext cx="665567" cy="307777"/>
          </a:xfrm>
          <a:prstGeom prst="rect">
            <a:avLst/>
          </a:prstGeom>
        </p:spPr>
        <p:txBody>
          <a:bodyPr wrap="none">
            <a:spAutoFit/>
          </a:bodyPr>
          <a:lstStyle/>
          <a:p>
            <a:pPr algn="ctr"/>
            <a:r>
              <a:rPr lang="en-US" sz="1400" dirty="0">
                <a:solidFill>
                  <a:schemeClr val="bg1"/>
                </a:solidFill>
                <a:latin typeface="DM Sans" pitchFamily="2" charset="0"/>
                <a:ea typeface="Open Sans" panose="020B0606030504020204" pitchFamily="34" charset="0"/>
                <a:cs typeface="Open Sans" panose="020B0606030504020204" pitchFamily="34" charset="0"/>
              </a:rPr>
              <a:t>13.01K</a:t>
            </a:r>
          </a:p>
        </p:txBody>
      </p:sp>
      <p:sp>
        <p:nvSpPr>
          <p:cNvPr id="87" name="Rectangle 86">
            <a:extLst>
              <a:ext uri="{FF2B5EF4-FFF2-40B4-BE49-F238E27FC236}">
                <a16:creationId xmlns:a16="http://schemas.microsoft.com/office/drawing/2014/main" id="{7142A559-F0BD-7691-357F-D0C2940B49A7}"/>
              </a:ext>
            </a:extLst>
          </p:cNvPr>
          <p:cNvSpPr/>
          <p:nvPr/>
        </p:nvSpPr>
        <p:spPr>
          <a:xfrm>
            <a:off x="9575986" y="4746036"/>
            <a:ext cx="1048685" cy="646331"/>
          </a:xfrm>
          <a:prstGeom prst="rect">
            <a:avLst/>
          </a:prstGeom>
        </p:spPr>
        <p:txBody>
          <a:bodyPr wrap="none">
            <a:spAutoFit/>
          </a:bodyPr>
          <a:lstStyle/>
          <a:p>
            <a:pPr algn="ctr"/>
            <a:r>
              <a:rPr lang="en-US" sz="3600" spc="-150" dirty="0">
                <a:solidFill>
                  <a:schemeClr val="bg1"/>
                </a:solidFill>
                <a:latin typeface="Poppins Medium" panose="00000600000000000000" pitchFamily="2" charset="0"/>
                <a:ea typeface="Open Sans" panose="020B0606030504020204" pitchFamily="34" charset="0"/>
                <a:cs typeface="Poppins Medium" panose="00000600000000000000" pitchFamily="2" charset="0"/>
              </a:rPr>
              <a:t>70%</a:t>
            </a:r>
          </a:p>
        </p:txBody>
      </p:sp>
      <p:sp>
        <p:nvSpPr>
          <p:cNvPr id="88" name="Rectangle 87">
            <a:extLst>
              <a:ext uri="{FF2B5EF4-FFF2-40B4-BE49-F238E27FC236}">
                <a16:creationId xmlns:a16="http://schemas.microsoft.com/office/drawing/2014/main" id="{9235B7DB-D3B6-7D12-4492-1CA39F72511A}"/>
              </a:ext>
            </a:extLst>
          </p:cNvPr>
          <p:cNvSpPr/>
          <p:nvPr/>
        </p:nvSpPr>
        <p:spPr>
          <a:xfrm>
            <a:off x="9767547" y="5211514"/>
            <a:ext cx="665567" cy="307777"/>
          </a:xfrm>
          <a:prstGeom prst="rect">
            <a:avLst/>
          </a:prstGeom>
        </p:spPr>
        <p:txBody>
          <a:bodyPr wrap="none">
            <a:spAutoFit/>
          </a:bodyPr>
          <a:lstStyle/>
          <a:p>
            <a:pPr algn="ctr"/>
            <a:r>
              <a:rPr lang="en-US" sz="1400" dirty="0">
                <a:solidFill>
                  <a:schemeClr val="bg1"/>
                </a:solidFill>
                <a:latin typeface="DM Sans" pitchFamily="2" charset="0"/>
                <a:ea typeface="Open Sans" panose="020B0606030504020204" pitchFamily="34" charset="0"/>
                <a:cs typeface="Open Sans" panose="020B0606030504020204" pitchFamily="34" charset="0"/>
              </a:rPr>
              <a:t>13.01K</a:t>
            </a:r>
          </a:p>
        </p:txBody>
      </p:sp>
      <p:sp>
        <p:nvSpPr>
          <p:cNvPr id="89" name="Rectangle 88">
            <a:extLst>
              <a:ext uri="{FF2B5EF4-FFF2-40B4-BE49-F238E27FC236}">
                <a16:creationId xmlns:a16="http://schemas.microsoft.com/office/drawing/2014/main" id="{DF26DB29-6248-4801-0E23-FA4D062AA834}"/>
              </a:ext>
            </a:extLst>
          </p:cNvPr>
          <p:cNvSpPr/>
          <p:nvPr/>
        </p:nvSpPr>
        <p:spPr>
          <a:xfrm>
            <a:off x="7026770" y="1953473"/>
            <a:ext cx="1088157" cy="353943"/>
          </a:xfrm>
          <a:prstGeom prst="rect">
            <a:avLst/>
          </a:prstGeom>
        </p:spPr>
        <p:txBody>
          <a:bodyPr wrap="square">
            <a:spAutoFit/>
          </a:bodyPr>
          <a:lstStyle/>
          <a:p>
            <a:pPr algn="ctr"/>
            <a:r>
              <a:rPr lang="en-US" sz="1700" dirty="0">
                <a:solidFill>
                  <a:schemeClr val="bg1"/>
                </a:solidFill>
                <a:latin typeface="DM Sans" pitchFamily="2" charset="0"/>
                <a:ea typeface="Open Sans" panose="020B0606030504020204" pitchFamily="34" charset="0"/>
                <a:cs typeface="Poppins Medium" panose="00000600000000000000" pitchFamily="50" charset="0"/>
              </a:rPr>
              <a:t>Female</a:t>
            </a:r>
          </a:p>
        </p:txBody>
      </p:sp>
      <p:sp>
        <p:nvSpPr>
          <p:cNvPr id="90" name="Rectangle 89">
            <a:extLst>
              <a:ext uri="{FF2B5EF4-FFF2-40B4-BE49-F238E27FC236}">
                <a16:creationId xmlns:a16="http://schemas.microsoft.com/office/drawing/2014/main" id="{CB93AA46-8E41-81F6-B8F5-7755390659AC}"/>
              </a:ext>
            </a:extLst>
          </p:cNvPr>
          <p:cNvSpPr/>
          <p:nvPr/>
        </p:nvSpPr>
        <p:spPr>
          <a:xfrm>
            <a:off x="9556250" y="1953473"/>
            <a:ext cx="1088157" cy="353943"/>
          </a:xfrm>
          <a:prstGeom prst="rect">
            <a:avLst/>
          </a:prstGeom>
        </p:spPr>
        <p:txBody>
          <a:bodyPr wrap="square">
            <a:spAutoFit/>
          </a:bodyPr>
          <a:lstStyle/>
          <a:p>
            <a:pPr algn="ctr"/>
            <a:r>
              <a:rPr lang="en-US" sz="1700" dirty="0">
                <a:solidFill>
                  <a:schemeClr val="bg1"/>
                </a:solidFill>
                <a:latin typeface="DM Sans" pitchFamily="2" charset="0"/>
                <a:ea typeface="Open Sans" panose="020B0606030504020204" pitchFamily="34" charset="0"/>
                <a:cs typeface="Poppins Medium" panose="00000600000000000000" pitchFamily="50" charset="0"/>
              </a:rPr>
              <a:t>Male</a:t>
            </a:r>
          </a:p>
        </p:txBody>
      </p:sp>
      <p:sp>
        <p:nvSpPr>
          <p:cNvPr id="91" name="Rectangle 90">
            <a:extLst>
              <a:ext uri="{FF2B5EF4-FFF2-40B4-BE49-F238E27FC236}">
                <a16:creationId xmlns:a16="http://schemas.microsoft.com/office/drawing/2014/main" id="{B2BB33C5-0D1F-C711-D817-4D40CCD1B5DC}"/>
              </a:ext>
            </a:extLst>
          </p:cNvPr>
          <p:cNvSpPr/>
          <p:nvPr/>
        </p:nvSpPr>
        <p:spPr>
          <a:xfrm>
            <a:off x="8454060" y="3195543"/>
            <a:ext cx="736629" cy="553998"/>
          </a:xfrm>
          <a:prstGeom prst="rect">
            <a:avLst/>
          </a:prstGeom>
        </p:spPr>
        <p:txBody>
          <a:bodyPr wrap="square" anchor="ctr">
            <a:spAutoFit/>
          </a:bodyPr>
          <a:lstStyle/>
          <a:p>
            <a:pPr algn="ctr"/>
            <a:r>
              <a:rPr lang="en-US" sz="3000" dirty="0">
                <a:solidFill>
                  <a:schemeClr val="bg1"/>
                </a:solidFill>
                <a:latin typeface="DM Sans" pitchFamily="2" charset="0"/>
                <a:ea typeface="Open Sans" panose="020B0606030504020204" pitchFamily="34" charset="0"/>
                <a:cs typeface="Poppins Medium" panose="00000600000000000000" pitchFamily="50" charset="0"/>
              </a:rPr>
              <a:t>VS</a:t>
            </a:r>
          </a:p>
        </p:txBody>
      </p:sp>
    </p:spTree>
    <p:extLst>
      <p:ext uri="{BB962C8B-B14F-4D97-AF65-F5344CB8AC3E}">
        <p14:creationId xmlns:p14="http://schemas.microsoft.com/office/powerpoint/2010/main" val="185812060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C91AC209-9B0C-0A47-925F-ACF8776EBFA9}"/>
              </a:ext>
            </a:extLst>
          </p:cNvPr>
          <p:cNvSpPr txBox="1"/>
          <p:nvPr/>
        </p:nvSpPr>
        <p:spPr>
          <a:xfrm>
            <a:off x="1572993" y="2255891"/>
            <a:ext cx="1055908"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21" name="Straight Connector 20">
            <a:extLst>
              <a:ext uri="{FF2B5EF4-FFF2-40B4-BE49-F238E27FC236}">
                <a16:creationId xmlns:a16="http://schemas.microsoft.com/office/drawing/2014/main" id="{89670F36-F50E-C21D-1D77-286F82561612}"/>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FE04DA4A-6A0C-A49C-39C3-AF25E535AABA}"/>
              </a:ext>
            </a:extLst>
          </p:cNvPr>
          <p:cNvSpPr txBox="1"/>
          <p:nvPr/>
        </p:nvSpPr>
        <p:spPr>
          <a:xfrm>
            <a:off x="1465942" y="2684817"/>
            <a:ext cx="2409372"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Market</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Size</a:t>
            </a:r>
          </a:p>
        </p:txBody>
      </p:sp>
      <p:sp>
        <p:nvSpPr>
          <p:cNvPr id="2" name="Oval 1">
            <a:extLst>
              <a:ext uri="{FF2B5EF4-FFF2-40B4-BE49-F238E27FC236}">
                <a16:creationId xmlns:a16="http://schemas.microsoft.com/office/drawing/2014/main" id="{3564AD62-1D6D-DA28-958C-00DD5086268E}"/>
              </a:ext>
            </a:extLst>
          </p:cNvPr>
          <p:cNvSpPr/>
          <p:nvPr/>
        </p:nvSpPr>
        <p:spPr>
          <a:xfrm>
            <a:off x="6424221" y="1430769"/>
            <a:ext cx="4352636" cy="435263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E5D8ACFB-8C80-51AC-8D1C-FC41C8989A2A}"/>
              </a:ext>
            </a:extLst>
          </p:cNvPr>
          <p:cNvSpPr/>
          <p:nvPr/>
        </p:nvSpPr>
        <p:spPr>
          <a:xfrm>
            <a:off x="7934511" y="2185914"/>
            <a:ext cx="2842346" cy="28423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F4F64FB3-431F-A6E8-13DF-FEB85CCB1F9B}"/>
              </a:ext>
            </a:extLst>
          </p:cNvPr>
          <p:cNvSpPr/>
          <p:nvPr/>
        </p:nvSpPr>
        <p:spPr>
          <a:xfrm>
            <a:off x="9430369" y="2933843"/>
            <a:ext cx="1346488" cy="1346488"/>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F2C57D06-6DA3-F754-E4C7-1098F64E96A9}"/>
              </a:ext>
            </a:extLst>
          </p:cNvPr>
          <p:cNvSpPr txBox="1"/>
          <p:nvPr/>
        </p:nvSpPr>
        <p:spPr>
          <a:xfrm>
            <a:off x="9577160" y="3403834"/>
            <a:ext cx="1078884" cy="482824"/>
          </a:xfrm>
          <a:prstGeom prst="rect">
            <a:avLst/>
          </a:prstGeom>
          <a:noFill/>
        </p:spPr>
        <p:txBody>
          <a:bodyPr wrap="square" rtlCol="0">
            <a:spAutoFit/>
          </a:bodyPr>
          <a:lstStyle/>
          <a:p>
            <a:pPr algn="ctr">
              <a:lnSpc>
                <a:spcPts val="1500"/>
              </a:lnSpc>
            </a:pPr>
            <a:r>
              <a:rPr lang="en-US" sz="1400" b="0" i="0" dirty="0">
                <a:solidFill>
                  <a:schemeClr val="bg1"/>
                </a:solidFill>
                <a:effectLst/>
                <a:latin typeface="Poppins Light" panose="00000400000000000000" pitchFamily="2" charset="0"/>
                <a:ea typeface="Inter" panose="020B0502030000000004" pitchFamily="34" charset="0"/>
                <a:cs typeface="Poppins Light" panose="00000400000000000000" pitchFamily="2" charset="0"/>
              </a:rPr>
              <a:t>Share of </a:t>
            </a:r>
          </a:p>
          <a:p>
            <a:pPr algn="ctr">
              <a:lnSpc>
                <a:spcPts val="1500"/>
              </a:lnSpc>
            </a:pPr>
            <a:r>
              <a:rPr lang="en-US" sz="1400" b="0" i="0" dirty="0">
                <a:solidFill>
                  <a:schemeClr val="bg1"/>
                </a:solidFill>
                <a:effectLst/>
                <a:latin typeface="Poppins Light" panose="00000400000000000000" pitchFamily="2" charset="0"/>
                <a:ea typeface="Inter" panose="020B0502030000000004" pitchFamily="34" charset="0"/>
                <a:cs typeface="Poppins Light" panose="00000400000000000000" pitchFamily="2" charset="0"/>
              </a:rPr>
              <a:t>Market</a:t>
            </a:r>
            <a:endParaRPr lang="en-US" sz="1400" dirty="0">
              <a:solidFill>
                <a:schemeClr val="bg1"/>
              </a:solidFill>
              <a:latin typeface="Poppins Light" panose="00000400000000000000" pitchFamily="2" charset="0"/>
              <a:ea typeface="Inter" panose="020B0502030000000004" pitchFamily="34" charset="0"/>
              <a:cs typeface="Poppins Light" panose="00000400000000000000" pitchFamily="2" charset="0"/>
            </a:endParaRPr>
          </a:p>
        </p:txBody>
      </p:sp>
      <p:sp>
        <p:nvSpPr>
          <p:cNvPr id="8" name="TextBox 7">
            <a:extLst>
              <a:ext uri="{FF2B5EF4-FFF2-40B4-BE49-F238E27FC236}">
                <a16:creationId xmlns:a16="http://schemas.microsoft.com/office/drawing/2014/main" id="{F45B22FA-CD0A-7444-1087-9FDDFFD0E5BE}"/>
              </a:ext>
            </a:extLst>
          </p:cNvPr>
          <p:cNvSpPr txBox="1"/>
          <p:nvPr/>
        </p:nvSpPr>
        <p:spPr>
          <a:xfrm>
            <a:off x="8141482" y="3590371"/>
            <a:ext cx="1168074" cy="330090"/>
          </a:xfrm>
          <a:prstGeom prst="rect">
            <a:avLst/>
          </a:prstGeom>
          <a:noFill/>
        </p:spPr>
        <p:txBody>
          <a:bodyPr wrap="square" rtlCol="0">
            <a:spAutoFit/>
          </a:bodyPr>
          <a:lstStyle/>
          <a:p>
            <a:pPr algn="ctr">
              <a:lnSpc>
                <a:spcPts val="1800"/>
              </a:lnSpc>
            </a:pPr>
            <a:r>
              <a:rPr lang="en-US" sz="1700" b="0" i="0" spc="-100" dirty="0">
                <a:solidFill>
                  <a:schemeClr val="tx1">
                    <a:lumMod val="75000"/>
                    <a:lumOff val="25000"/>
                  </a:schemeClr>
                </a:solidFill>
                <a:effectLst/>
                <a:latin typeface="Poppins Medium" panose="00000600000000000000" pitchFamily="2" charset="0"/>
                <a:ea typeface="Inter" panose="020B0502030000000004" pitchFamily="34" charset="0"/>
                <a:cs typeface="Poppins Medium" panose="00000600000000000000" pitchFamily="2" charset="0"/>
              </a:rPr>
              <a:t>$45,000</a:t>
            </a:r>
            <a:endParaRPr lang="en-US" sz="1700" spc="-100" dirty="0">
              <a:solidFill>
                <a:schemeClr val="tx1">
                  <a:lumMod val="75000"/>
                  <a:lumOff val="25000"/>
                </a:schemeClr>
              </a:solidFill>
              <a:latin typeface="Poppins Medium" panose="00000600000000000000" pitchFamily="2" charset="0"/>
              <a:ea typeface="Inter" panose="020B0502030000000004" pitchFamily="34" charset="0"/>
              <a:cs typeface="Poppins Medium" panose="00000600000000000000" pitchFamily="2" charset="0"/>
            </a:endParaRPr>
          </a:p>
        </p:txBody>
      </p:sp>
      <p:sp>
        <p:nvSpPr>
          <p:cNvPr id="10" name="TextBox 9">
            <a:extLst>
              <a:ext uri="{FF2B5EF4-FFF2-40B4-BE49-F238E27FC236}">
                <a16:creationId xmlns:a16="http://schemas.microsoft.com/office/drawing/2014/main" id="{E4E211A9-D4F1-2827-FAF2-9E59DB88C541}"/>
              </a:ext>
            </a:extLst>
          </p:cNvPr>
          <p:cNvSpPr txBox="1"/>
          <p:nvPr/>
        </p:nvSpPr>
        <p:spPr>
          <a:xfrm>
            <a:off x="6669613" y="3590371"/>
            <a:ext cx="1019507" cy="330090"/>
          </a:xfrm>
          <a:prstGeom prst="rect">
            <a:avLst/>
          </a:prstGeom>
          <a:noFill/>
        </p:spPr>
        <p:txBody>
          <a:bodyPr wrap="square" rtlCol="0">
            <a:spAutoFit/>
          </a:bodyPr>
          <a:lstStyle/>
          <a:p>
            <a:pPr algn="ctr">
              <a:lnSpc>
                <a:spcPts val="1800"/>
              </a:lnSpc>
            </a:pPr>
            <a:r>
              <a:rPr lang="en-US" sz="1700" b="0" i="0" spc="-100" dirty="0">
                <a:solidFill>
                  <a:schemeClr val="tx1">
                    <a:lumMod val="75000"/>
                    <a:lumOff val="25000"/>
                  </a:schemeClr>
                </a:solidFill>
                <a:effectLst/>
                <a:latin typeface="Poppins Medium" panose="00000600000000000000" pitchFamily="2" charset="0"/>
                <a:ea typeface="Inter" panose="020B0502030000000004" pitchFamily="34" charset="0"/>
                <a:cs typeface="Poppins Medium" panose="00000600000000000000" pitchFamily="2" charset="0"/>
              </a:rPr>
              <a:t>$2,</a:t>
            </a:r>
            <a:r>
              <a:rPr lang="en-US" sz="1700" spc="-100" dirty="0">
                <a:solidFill>
                  <a:schemeClr val="tx1">
                    <a:lumMod val="75000"/>
                    <a:lumOff val="25000"/>
                  </a:schemeClr>
                </a:solidFill>
                <a:latin typeface="Poppins Medium" panose="00000600000000000000" pitchFamily="2" charset="0"/>
                <a:ea typeface="Inter" panose="020B0502030000000004" pitchFamily="34" charset="0"/>
                <a:cs typeface="Poppins Medium" panose="00000600000000000000" pitchFamily="2" charset="0"/>
              </a:rPr>
              <a:t>0</a:t>
            </a:r>
            <a:r>
              <a:rPr lang="en-US" sz="1700" b="0" i="0" spc="-100" dirty="0">
                <a:solidFill>
                  <a:schemeClr val="tx1">
                    <a:lumMod val="75000"/>
                    <a:lumOff val="25000"/>
                  </a:schemeClr>
                </a:solidFill>
                <a:effectLst/>
                <a:latin typeface="Poppins Medium" panose="00000600000000000000" pitchFamily="2" charset="0"/>
                <a:ea typeface="Inter" panose="020B0502030000000004" pitchFamily="34" charset="0"/>
                <a:cs typeface="Poppins Medium" panose="00000600000000000000" pitchFamily="2" charset="0"/>
              </a:rPr>
              <a:t>00</a:t>
            </a:r>
            <a:endParaRPr lang="en-US" sz="1700" spc="-100" dirty="0">
              <a:solidFill>
                <a:schemeClr val="tx1">
                  <a:lumMod val="75000"/>
                  <a:lumOff val="25000"/>
                </a:schemeClr>
              </a:solidFill>
              <a:latin typeface="Poppins Medium" panose="00000600000000000000" pitchFamily="2" charset="0"/>
              <a:ea typeface="Inter" panose="020B0502030000000004" pitchFamily="34" charset="0"/>
              <a:cs typeface="Poppins Medium" panose="00000600000000000000" pitchFamily="2" charset="0"/>
            </a:endParaRPr>
          </a:p>
        </p:txBody>
      </p:sp>
      <p:sp>
        <p:nvSpPr>
          <p:cNvPr id="11" name="Rectangle 10">
            <a:extLst>
              <a:ext uri="{FF2B5EF4-FFF2-40B4-BE49-F238E27FC236}">
                <a16:creationId xmlns:a16="http://schemas.microsoft.com/office/drawing/2014/main" id="{36AAAF08-977A-9D63-ECD2-7ADB64472117}"/>
              </a:ext>
            </a:extLst>
          </p:cNvPr>
          <p:cNvSpPr/>
          <p:nvPr/>
        </p:nvSpPr>
        <p:spPr>
          <a:xfrm>
            <a:off x="1465943" y="3836899"/>
            <a:ext cx="3512457"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my entire soul, like these sweet mornings of spring which I enjoy with my whole heart. I am wonderful serenity has taken of spring which I enjoy with.</a:t>
            </a:r>
          </a:p>
        </p:txBody>
      </p:sp>
    </p:spTree>
    <p:extLst>
      <p:ext uri="{BB962C8B-B14F-4D97-AF65-F5344CB8AC3E}">
        <p14:creationId xmlns:p14="http://schemas.microsoft.com/office/powerpoint/2010/main" val="371018134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585D2D9-7325-212A-B38D-F4A6771B703F}"/>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7" name="Straight Connector 6">
            <a:extLst>
              <a:ext uri="{FF2B5EF4-FFF2-40B4-BE49-F238E27FC236}">
                <a16:creationId xmlns:a16="http://schemas.microsoft.com/office/drawing/2014/main" id="{8A207007-B2BA-9CCD-C2C6-F22B88675024}"/>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F7CEE6FB-E350-DE6C-FE88-B5AB414C7881}"/>
              </a:ext>
            </a:extLst>
          </p:cNvPr>
          <p:cNvSpPr txBox="1"/>
          <p:nvPr/>
        </p:nvSpPr>
        <p:spPr>
          <a:xfrm>
            <a:off x="1465942" y="1350785"/>
            <a:ext cx="3106058"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Project Title &amp; Details</a:t>
            </a:r>
          </a:p>
        </p:txBody>
      </p:sp>
      <p:sp>
        <p:nvSpPr>
          <p:cNvPr id="29" name="Rectangle 28">
            <a:extLst>
              <a:ext uri="{FF2B5EF4-FFF2-40B4-BE49-F238E27FC236}">
                <a16:creationId xmlns:a16="http://schemas.microsoft.com/office/drawing/2014/main" id="{4E79E4F3-96FC-C4FA-905E-09A1E7907CF2}"/>
              </a:ext>
            </a:extLst>
          </p:cNvPr>
          <p:cNvSpPr/>
          <p:nvPr/>
        </p:nvSpPr>
        <p:spPr>
          <a:xfrm>
            <a:off x="1572992" y="2971800"/>
            <a:ext cx="3627658" cy="2977036"/>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27">
            <a:extLst>
              <a:ext uri="{FF2B5EF4-FFF2-40B4-BE49-F238E27FC236}">
                <a16:creationId xmlns:a16="http://schemas.microsoft.com/office/drawing/2014/main" id="{2A6D650B-2955-6355-831F-49370449F860}"/>
              </a:ext>
            </a:extLst>
          </p:cNvPr>
          <p:cNvSpPr txBox="1"/>
          <p:nvPr/>
        </p:nvSpPr>
        <p:spPr>
          <a:xfrm>
            <a:off x="2240386" y="4368479"/>
            <a:ext cx="2292870" cy="91307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lgn="l">
              <a:lnSpc>
                <a:spcPct val="120000"/>
              </a:lnSpc>
              <a:defRPr sz="3000">
                <a:solidFill>
                  <a:srgbClr val="222222"/>
                </a:solidFill>
                <a:latin typeface="+mn-lt"/>
                <a:ea typeface="+mn-ea"/>
                <a:cs typeface="+mn-cs"/>
                <a:sym typeface="Proxima Nova"/>
              </a:defRPr>
            </a:lvl1pPr>
          </a:lstStyle>
          <a:p>
            <a:pPr algn="ctr">
              <a:lnSpc>
                <a:spcPts val="1600"/>
              </a:lnSpc>
            </a:pPr>
            <a:r>
              <a:rPr lang="en-US" sz="1400" dirty="0">
                <a:solidFill>
                  <a:schemeClr val="bg1"/>
                </a:solidFill>
                <a:latin typeface="DM Sans" pitchFamily="2" charset="0"/>
              </a:rPr>
              <a:t>d</a:t>
            </a:r>
            <a:r>
              <a:rPr sz="1400" dirty="0">
                <a:solidFill>
                  <a:schemeClr val="bg1"/>
                </a:solidFill>
                <a:latin typeface="DM Sans" pitchFamily="2" charset="0"/>
              </a:rPr>
              <a:t>o </a:t>
            </a:r>
            <a:r>
              <a:rPr sz="1400" dirty="0" err="1">
                <a:solidFill>
                  <a:schemeClr val="bg1"/>
                </a:solidFill>
                <a:latin typeface="DM Sans" pitchFamily="2" charset="0"/>
              </a:rPr>
              <a:t>vero</a:t>
            </a:r>
            <a:r>
              <a:rPr sz="1400" dirty="0">
                <a:solidFill>
                  <a:schemeClr val="bg1"/>
                </a:solidFill>
                <a:latin typeface="DM Sans" pitchFamily="2" charset="0"/>
              </a:rPr>
              <a:t> </a:t>
            </a:r>
            <a:r>
              <a:rPr sz="1400" dirty="0" err="1">
                <a:solidFill>
                  <a:schemeClr val="bg1"/>
                </a:solidFill>
                <a:latin typeface="DM Sans" pitchFamily="2" charset="0"/>
              </a:rPr>
              <a:t>eoset</a:t>
            </a:r>
            <a:r>
              <a:rPr sz="1400" dirty="0">
                <a:solidFill>
                  <a:schemeClr val="bg1"/>
                </a:solidFill>
                <a:latin typeface="DM Sans" pitchFamily="2" charset="0"/>
              </a:rPr>
              <a:t> </a:t>
            </a:r>
            <a:r>
              <a:rPr sz="1400" dirty="0" err="1">
                <a:solidFill>
                  <a:schemeClr val="bg1"/>
                </a:solidFill>
                <a:latin typeface="DM Sans" pitchFamily="2" charset="0"/>
              </a:rPr>
              <a:t>accusam</a:t>
            </a:r>
            <a:r>
              <a:rPr sz="1400" dirty="0">
                <a:solidFill>
                  <a:schemeClr val="bg1"/>
                </a:solidFill>
                <a:latin typeface="DM Sans" pitchFamily="2" charset="0"/>
              </a:rPr>
              <a:t> </a:t>
            </a:r>
            <a:r>
              <a:rPr sz="1400" dirty="0" err="1">
                <a:solidFill>
                  <a:schemeClr val="bg1"/>
                </a:solidFill>
                <a:latin typeface="DM Sans" pitchFamily="2" charset="0"/>
              </a:rPr>
              <a:t>eto</a:t>
            </a:r>
            <a:r>
              <a:rPr sz="1400" dirty="0">
                <a:solidFill>
                  <a:schemeClr val="bg1"/>
                </a:solidFill>
                <a:latin typeface="DM Sans" pitchFamily="2" charset="0"/>
              </a:rPr>
              <a:t> </a:t>
            </a:r>
            <a:r>
              <a:rPr sz="1400" dirty="0" err="1">
                <a:solidFill>
                  <a:schemeClr val="bg1"/>
                </a:solidFill>
                <a:latin typeface="DM Sans" pitchFamily="2" charset="0"/>
              </a:rPr>
              <a:t>justo</a:t>
            </a:r>
            <a:r>
              <a:rPr sz="1400" dirty="0">
                <a:solidFill>
                  <a:schemeClr val="bg1"/>
                </a:solidFill>
                <a:latin typeface="DM Sans" pitchFamily="2" charset="0"/>
              </a:rPr>
              <a:t> </a:t>
            </a:r>
            <a:r>
              <a:rPr sz="1400" dirty="0" err="1">
                <a:solidFill>
                  <a:schemeClr val="bg1"/>
                </a:solidFill>
                <a:latin typeface="DM Sans" pitchFamily="2" charset="0"/>
              </a:rPr>
              <a:t>fosduo</a:t>
            </a:r>
            <a:r>
              <a:rPr sz="1400" dirty="0">
                <a:solidFill>
                  <a:schemeClr val="bg1"/>
                </a:solidFill>
                <a:latin typeface="DM Sans" pitchFamily="2" charset="0"/>
              </a:rPr>
              <a:t> </a:t>
            </a:r>
            <a:r>
              <a:rPr sz="1400" dirty="0" err="1">
                <a:solidFill>
                  <a:schemeClr val="bg1"/>
                </a:solidFill>
                <a:latin typeface="DM Sans" pitchFamily="2" charset="0"/>
              </a:rPr>
              <a:t>dolores</a:t>
            </a:r>
            <a:r>
              <a:rPr sz="1400" dirty="0">
                <a:solidFill>
                  <a:schemeClr val="bg1"/>
                </a:solidFill>
                <a:latin typeface="DM Sans" pitchFamily="2" charset="0"/>
              </a:rPr>
              <a:t> </a:t>
            </a:r>
            <a:r>
              <a:rPr sz="1400" dirty="0" err="1">
                <a:solidFill>
                  <a:schemeClr val="bg1"/>
                </a:solidFill>
                <a:latin typeface="DM Sans" pitchFamily="2" charset="0"/>
              </a:rPr>
              <a:t>etoma</a:t>
            </a:r>
            <a:r>
              <a:rPr sz="1400" dirty="0">
                <a:solidFill>
                  <a:schemeClr val="bg1"/>
                </a:solidFill>
                <a:latin typeface="DM Sans" pitchFamily="2" charset="0"/>
              </a:rPr>
              <a:t> jam </a:t>
            </a:r>
            <a:r>
              <a:rPr sz="1400" dirty="0" err="1">
                <a:solidFill>
                  <a:schemeClr val="bg1"/>
                </a:solidFill>
                <a:latin typeface="DM Sans" pitchFamily="2" charset="0"/>
              </a:rPr>
              <a:t>rebu</a:t>
            </a:r>
            <a:r>
              <a:rPr sz="1400" dirty="0">
                <a:solidFill>
                  <a:schemeClr val="bg1"/>
                </a:solidFill>
                <a:latin typeface="DM Sans" pitchFamily="2" charset="0"/>
              </a:rPr>
              <a:t> </a:t>
            </a:r>
            <a:r>
              <a:rPr sz="1400" dirty="0" err="1">
                <a:solidFill>
                  <a:schemeClr val="bg1"/>
                </a:solidFill>
                <a:latin typeface="DM Sans" pitchFamily="2" charset="0"/>
              </a:rPr>
              <a:t>idam</a:t>
            </a:r>
            <a:r>
              <a:rPr lang="en-US" sz="1400" dirty="0">
                <a:solidFill>
                  <a:schemeClr val="bg1"/>
                </a:solidFill>
                <a:latin typeface="DM Sans" pitchFamily="2" charset="0"/>
              </a:rPr>
              <a:t> a</a:t>
            </a:r>
            <a:r>
              <a:rPr sz="1400" dirty="0">
                <a:solidFill>
                  <a:schemeClr val="bg1"/>
                </a:solidFill>
                <a:latin typeface="DM Sans" pitchFamily="2" charset="0"/>
              </a:rPr>
              <a:t> </a:t>
            </a:r>
            <a:r>
              <a:rPr sz="1400" dirty="0" err="1">
                <a:solidFill>
                  <a:schemeClr val="bg1"/>
                </a:solidFill>
                <a:latin typeface="DM Sans" pitchFamily="2" charset="0"/>
              </a:rPr>
              <a:t>udasn</a:t>
            </a:r>
            <a:r>
              <a:rPr sz="1400" dirty="0">
                <a:solidFill>
                  <a:schemeClr val="bg1"/>
                </a:solidFill>
                <a:latin typeface="DM Sans" pitchFamily="2" charset="0"/>
              </a:rPr>
              <a:t>.</a:t>
            </a:r>
          </a:p>
        </p:txBody>
      </p:sp>
      <p:sp>
        <p:nvSpPr>
          <p:cNvPr id="32" name="Shape 2632">
            <a:extLst>
              <a:ext uri="{FF2B5EF4-FFF2-40B4-BE49-F238E27FC236}">
                <a16:creationId xmlns:a16="http://schemas.microsoft.com/office/drawing/2014/main" id="{8A85F20B-43A2-FC83-1F1A-C295CE9218FD}"/>
              </a:ext>
            </a:extLst>
          </p:cNvPr>
          <p:cNvSpPr/>
          <p:nvPr/>
        </p:nvSpPr>
        <p:spPr>
          <a:xfrm flipH="1">
            <a:off x="3096992" y="3549345"/>
            <a:ext cx="579658" cy="669308"/>
          </a:xfrm>
          <a:custGeom>
            <a:avLst/>
            <a:gdLst/>
            <a:ahLst/>
            <a:cxnLst>
              <a:cxn ang="0">
                <a:pos x="wd2" y="hd2"/>
              </a:cxn>
              <a:cxn ang="5400000">
                <a:pos x="wd2" y="hd2"/>
              </a:cxn>
              <a:cxn ang="10800000">
                <a:pos x="wd2" y="hd2"/>
              </a:cxn>
              <a:cxn ang="16200000">
                <a:pos x="wd2" y="hd2"/>
              </a:cxn>
            </a:cxnLst>
            <a:rect l="0" t="0" r="r" b="b"/>
            <a:pathLst>
              <a:path w="21600" h="21600" extrusionOk="0">
                <a:moveTo>
                  <a:pt x="10800" y="17673"/>
                </a:moveTo>
                <a:cubicBezTo>
                  <a:pt x="4588" y="17673"/>
                  <a:pt x="1200" y="16051"/>
                  <a:pt x="1200" y="15218"/>
                </a:cubicBezTo>
                <a:cubicBezTo>
                  <a:pt x="1200" y="14690"/>
                  <a:pt x="1355" y="14275"/>
                  <a:pt x="1611" y="13896"/>
                </a:cubicBezTo>
                <a:cubicBezTo>
                  <a:pt x="3255" y="14967"/>
                  <a:pt x="6746" y="15709"/>
                  <a:pt x="10800" y="15709"/>
                </a:cubicBezTo>
                <a:cubicBezTo>
                  <a:pt x="14856" y="15709"/>
                  <a:pt x="18345" y="14966"/>
                  <a:pt x="19987" y="13894"/>
                </a:cubicBezTo>
                <a:cubicBezTo>
                  <a:pt x="20244" y="14273"/>
                  <a:pt x="20400" y="14689"/>
                  <a:pt x="20400" y="15218"/>
                </a:cubicBezTo>
                <a:cubicBezTo>
                  <a:pt x="20400" y="16051"/>
                  <a:pt x="17011" y="17673"/>
                  <a:pt x="10800" y="17673"/>
                </a:cubicBezTo>
                <a:moveTo>
                  <a:pt x="10800" y="20618"/>
                </a:moveTo>
                <a:cubicBezTo>
                  <a:pt x="9475" y="20618"/>
                  <a:pt x="8400" y="19739"/>
                  <a:pt x="8400" y="18655"/>
                </a:cubicBezTo>
                <a:cubicBezTo>
                  <a:pt x="8400" y="18625"/>
                  <a:pt x="8408" y="18597"/>
                  <a:pt x="8409" y="18567"/>
                </a:cubicBezTo>
                <a:cubicBezTo>
                  <a:pt x="9179" y="18623"/>
                  <a:pt x="9977" y="18655"/>
                  <a:pt x="10800" y="18655"/>
                </a:cubicBezTo>
                <a:cubicBezTo>
                  <a:pt x="11623" y="18655"/>
                  <a:pt x="12421" y="18623"/>
                  <a:pt x="13191" y="18567"/>
                </a:cubicBezTo>
                <a:cubicBezTo>
                  <a:pt x="13192" y="18597"/>
                  <a:pt x="13200" y="18625"/>
                  <a:pt x="13200" y="18655"/>
                </a:cubicBezTo>
                <a:cubicBezTo>
                  <a:pt x="13200" y="19739"/>
                  <a:pt x="12125" y="20618"/>
                  <a:pt x="10800" y="20618"/>
                </a:cubicBezTo>
                <a:moveTo>
                  <a:pt x="2948" y="12551"/>
                </a:moveTo>
                <a:cubicBezTo>
                  <a:pt x="4308" y="11388"/>
                  <a:pt x="6000" y="9939"/>
                  <a:pt x="6000" y="6873"/>
                </a:cubicBezTo>
                <a:cubicBezTo>
                  <a:pt x="6000" y="5232"/>
                  <a:pt x="7238" y="3825"/>
                  <a:pt x="8988" y="3239"/>
                </a:cubicBezTo>
                <a:cubicBezTo>
                  <a:pt x="9428" y="3657"/>
                  <a:pt x="10072" y="3927"/>
                  <a:pt x="10800" y="3927"/>
                </a:cubicBezTo>
                <a:cubicBezTo>
                  <a:pt x="11528" y="3927"/>
                  <a:pt x="12172" y="3657"/>
                  <a:pt x="12611" y="3239"/>
                </a:cubicBezTo>
                <a:cubicBezTo>
                  <a:pt x="14362" y="3825"/>
                  <a:pt x="15600" y="5232"/>
                  <a:pt x="15600" y="6873"/>
                </a:cubicBezTo>
                <a:cubicBezTo>
                  <a:pt x="15600" y="9939"/>
                  <a:pt x="17292" y="11388"/>
                  <a:pt x="18652" y="12551"/>
                </a:cubicBezTo>
                <a:cubicBezTo>
                  <a:pt x="18911" y="12773"/>
                  <a:pt x="19152" y="12979"/>
                  <a:pt x="19366" y="13183"/>
                </a:cubicBezTo>
                <a:cubicBezTo>
                  <a:pt x="18217" y="14077"/>
                  <a:pt x="14825" y="14727"/>
                  <a:pt x="10800" y="14727"/>
                </a:cubicBezTo>
                <a:cubicBezTo>
                  <a:pt x="6779" y="14727"/>
                  <a:pt x="3383" y="14079"/>
                  <a:pt x="2230" y="13186"/>
                </a:cubicBezTo>
                <a:cubicBezTo>
                  <a:pt x="2446" y="12981"/>
                  <a:pt x="2687" y="12774"/>
                  <a:pt x="2948" y="12551"/>
                </a:cubicBezTo>
                <a:moveTo>
                  <a:pt x="10800" y="982"/>
                </a:moveTo>
                <a:cubicBezTo>
                  <a:pt x="11462" y="982"/>
                  <a:pt x="12000" y="1422"/>
                  <a:pt x="12000" y="1964"/>
                </a:cubicBezTo>
                <a:cubicBezTo>
                  <a:pt x="12000" y="2506"/>
                  <a:pt x="11462" y="2945"/>
                  <a:pt x="10800" y="2945"/>
                </a:cubicBezTo>
                <a:cubicBezTo>
                  <a:pt x="10138" y="2945"/>
                  <a:pt x="9600" y="2506"/>
                  <a:pt x="9600" y="1964"/>
                </a:cubicBezTo>
                <a:cubicBezTo>
                  <a:pt x="9600" y="1422"/>
                  <a:pt x="10138" y="982"/>
                  <a:pt x="10800" y="982"/>
                </a:cubicBezTo>
                <a:moveTo>
                  <a:pt x="21600" y="15218"/>
                </a:moveTo>
                <a:cubicBezTo>
                  <a:pt x="21600" y="11782"/>
                  <a:pt x="16800" y="11782"/>
                  <a:pt x="16800" y="6873"/>
                </a:cubicBezTo>
                <a:cubicBezTo>
                  <a:pt x="16800" y="4845"/>
                  <a:pt x="15296" y="3105"/>
                  <a:pt x="13152" y="2356"/>
                </a:cubicBezTo>
                <a:cubicBezTo>
                  <a:pt x="13183" y="2229"/>
                  <a:pt x="13200" y="2098"/>
                  <a:pt x="13200" y="1964"/>
                </a:cubicBezTo>
                <a:cubicBezTo>
                  <a:pt x="13200" y="879"/>
                  <a:pt x="12125" y="0"/>
                  <a:pt x="10800" y="0"/>
                </a:cubicBezTo>
                <a:cubicBezTo>
                  <a:pt x="9475" y="0"/>
                  <a:pt x="8400" y="879"/>
                  <a:pt x="8400" y="1964"/>
                </a:cubicBezTo>
                <a:cubicBezTo>
                  <a:pt x="8400" y="2098"/>
                  <a:pt x="8417" y="2229"/>
                  <a:pt x="8448" y="2356"/>
                </a:cubicBezTo>
                <a:cubicBezTo>
                  <a:pt x="6304" y="3105"/>
                  <a:pt x="4800" y="4845"/>
                  <a:pt x="4800" y="6873"/>
                </a:cubicBezTo>
                <a:cubicBezTo>
                  <a:pt x="4800" y="11782"/>
                  <a:pt x="0" y="11782"/>
                  <a:pt x="0" y="15218"/>
                </a:cubicBezTo>
                <a:cubicBezTo>
                  <a:pt x="0" y="16716"/>
                  <a:pt x="3016" y="17986"/>
                  <a:pt x="7217" y="18457"/>
                </a:cubicBezTo>
                <a:cubicBezTo>
                  <a:pt x="7211" y="18523"/>
                  <a:pt x="7200" y="18587"/>
                  <a:pt x="7200" y="18655"/>
                </a:cubicBezTo>
                <a:cubicBezTo>
                  <a:pt x="7200" y="20282"/>
                  <a:pt x="8812" y="21600"/>
                  <a:pt x="10800" y="21600"/>
                </a:cubicBezTo>
                <a:cubicBezTo>
                  <a:pt x="12788" y="21600"/>
                  <a:pt x="14400" y="20282"/>
                  <a:pt x="14400" y="18655"/>
                </a:cubicBezTo>
                <a:cubicBezTo>
                  <a:pt x="14400" y="18587"/>
                  <a:pt x="14389" y="18523"/>
                  <a:pt x="14383" y="18457"/>
                </a:cubicBezTo>
                <a:cubicBezTo>
                  <a:pt x="18584" y="17986"/>
                  <a:pt x="21600" y="16716"/>
                  <a:pt x="21600" y="15218"/>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dirty="0">
              <a:solidFill>
                <a:schemeClr val="tx1">
                  <a:lumMod val="85000"/>
                  <a:lumOff val="15000"/>
                </a:schemeClr>
              </a:solidFill>
            </a:endParaRPr>
          </a:p>
        </p:txBody>
      </p:sp>
      <p:sp>
        <p:nvSpPr>
          <p:cNvPr id="3" name="Picture Placeholder 2">
            <a:extLst>
              <a:ext uri="{FF2B5EF4-FFF2-40B4-BE49-F238E27FC236}">
                <a16:creationId xmlns:a16="http://schemas.microsoft.com/office/drawing/2014/main" id="{0E45D42A-9362-0801-91B5-E829EE8259CA}"/>
              </a:ext>
            </a:extLst>
          </p:cNvPr>
          <p:cNvSpPr>
            <a:spLocks noGrp="1"/>
          </p:cNvSpPr>
          <p:nvPr>
            <p:ph type="pic" sz="quarter" idx="11"/>
          </p:nvPr>
        </p:nvSpPr>
        <p:spPr/>
      </p:sp>
    </p:spTree>
    <p:extLst>
      <p:ext uri="{BB962C8B-B14F-4D97-AF65-F5344CB8AC3E}">
        <p14:creationId xmlns:p14="http://schemas.microsoft.com/office/powerpoint/2010/main" val="367738059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585D2D9-7325-212A-B38D-F4A6771B703F}"/>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7" name="Straight Connector 6">
            <a:extLst>
              <a:ext uri="{FF2B5EF4-FFF2-40B4-BE49-F238E27FC236}">
                <a16:creationId xmlns:a16="http://schemas.microsoft.com/office/drawing/2014/main" id="{8A207007-B2BA-9CCD-C2C6-F22B88675024}"/>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F7CEE6FB-E350-DE6C-FE88-B5AB414C7881}"/>
              </a:ext>
            </a:extLst>
          </p:cNvPr>
          <p:cNvSpPr txBox="1"/>
          <p:nvPr/>
        </p:nvSpPr>
        <p:spPr>
          <a:xfrm>
            <a:off x="1465942" y="1350785"/>
            <a:ext cx="3106058"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Our Latest Works</a:t>
            </a:r>
          </a:p>
        </p:txBody>
      </p:sp>
      <p:sp>
        <p:nvSpPr>
          <p:cNvPr id="10" name="Rectangle 27">
            <a:extLst>
              <a:ext uri="{FF2B5EF4-FFF2-40B4-BE49-F238E27FC236}">
                <a16:creationId xmlns:a16="http://schemas.microsoft.com/office/drawing/2014/main" id="{8AC268F2-C86D-A65D-9F92-C3C21F2373F1}"/>
              </a:ext>
            </a:extLst>
          </p:cNvPr>
          <p:cNvSpPr txBox="1"/>
          <p:nvPr/>
        </p:nvSpPr>
        <p:spPr>
          <a:xfrm>
            <a:off x="8980267" y="4962925"/>
            <a:ext cx="1133020" cy="5160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lgn="l">
              <a:lnSpc>
                <a:spcPct val="120000"/>
              </a:lnSpc>
              <a:defRPr sz="3000">
                <a:solidFill>
                  <a:srgbClr val="222222"/>
                </a:solidFill>
                <a:latin typeface="+mn-lt"/>
                <a:ea typeface="+mn-ea"/>
                <a:cs typeface="+mn-cs"/>
                <a:sym typeface="Proxima Nova"/>
              </a:defRPr>
            </a:lvl1pPr>
          </a:lstStyle>
          <a:p>
            <a:pPr>
              <a:lnSpc>
                <a:spcPts val="1600"/>
              </a:lnSpc>
            </a:pPr>
            <a:r>
              <a:rPr lang="en-US" sz="1800" spc="-50" dirty="0">
                <a:solidFill>
                  <a:schemeClr val="tx1">
                    <a:lumMod val="75000"/>
                    <a:lumOff val="25000"/>
                  </a:schemeClr>
                </a:solidFill>
                <a:latin typeface="Poppins" panose="00000500000000000000" pitchFamily="2" charset="0"/>
                <a:cs typeface="Poppins" panose="00000500000000000000" pitchFamily="2" charset="0"/>
              </a:rPr>
              <a:t>JANUARY 2026</a:t>
            </a:r>
            <a:endParaRPr lang="id-ID" sz="1800" spc="-50" dirty="0">
              <a:solidFill>
                <a:schemeClr val="tx1">
                  <a:lumMod val="75000"/>
                  <a:lumOff val="25000"/>
                </a:schemeClr>
              </a:solidFill>
              <a:latin typeface="Poppins" panose="00000500000000000000" pitchFamily="2" charset="0"/>
              <a:cs typeface="Poppins" panose="00000500000000000000" pitchFamily="2" charset="0"/>
            </a:endParaRPr>
          </a:p>
        </p:txBody>
      </p:sp>
      <p:sp>
        <p:nvSpPr>
          <p:cNvPr id="12" name="Rectangle 27">
            <a:extLst>
              <a:ext uri="{FF2B5EF4-FFF2-40B4-BE49-F238E27FC236}">
                <a16:creationId xmlns:a16="http://schemas.microsoft.com/office/drawing/2014/main" id="{2BF4CF5D-F2A5-2139-7ECA-1A1E70A7A4D5}"/>
              </a:ext>
            </a:extLst>
          </p:cNvPr>
          <p:cNvSpPr txBox="1"/>
          <p:nvPr/>
        </p:nvSpPr>
        <p:spPr>
          <a:xfrm>
            <a:off x="8980267" y="4053408"/>
            <a:ext cx="2391229" cy="7468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lgn="l">
              <a:lnSpc>
                <a:spcPct val="120000"/>
              </a:lnSpc>
              <a:defRPr sz="3000">
                <a:solidFill>
                  <a:srgbClr val="222222"/>
                </a:solidFill>
                <a:latin typeface="+mn-lt"/>
                <a:ea typeface="+mn-ea"/>
                <a:cs typeface="+mn-cs"/>
                <a:sym typeface="Proxima Nova"/>
              </a:defRPr>
            </a:lvl1pPr>
          </a:lstStyle>
          <a:p>
            <a:pPr>
              <a:lnSpc>
                <a:spcPts val="1700"/>
              </a:lnSpc>
            </a:pPr>
            <a:r>
              <a:rPr sz="1500" dirty="0" err="1">
                <a:solidFill>
                  <a:schemeClr val="tx1">
                    <a:lumMod val="75000"/>
                    <a:lumOff val="25000"/>
                  </a:schemeClr>
                </a:solidFill>
                <a:latin typeface="DM Sans" pitchFamily="2" charset="0"/>
              </a:rPr>
              <a:t>vero</a:t>
            </a:r>
            <a:r>
              <a:rPr sz="1500" dirty="0">
                <a:solidFill>
                  <a:schemeClr val="tx1">
                    <a:lumMod val="75000"/>
                    <a:lumOff val="25000"/>
                  </a:schemeClr>
                </a:solidFill>
                <a:latin typeface="DM Sans" pitchFamily="2" charset="0"/>
              </a:rPr>
              <a:t> </a:t>
            </a:r>
            <a:r>
              <a:rPr sz="1500" dirty="0" err="1">
                <a:solidFill>
                  <a:schemeClr val="tx1">
                    <a:lumMod val="75000"/>
                    <a:lumOff val="25000"/>
                  </a:schemeClr>
                </a:solidFill>
                <a:latin typeface="DM Sans" pitchFamily="2" charset="0"/>
              </a:rPr>
              <a:t>eoset</a:t>
            </a:r>
            <a:r>
              <a:rPr sz="1500" dirty="0">
                <a:solidFill>
                  <a:schemeClr val="tx1">
                    <a:lumMod val="75000"/>
                    <a:lumOff val="25000"/>
                  </a:schemeClr>
                </a:solidFill>
                <a:latin typeface="DM Sans" pitchFamily="2" charset="0"/>
              </a:rPr>
              <a:t> </a:t>
            </a:r>
            <a:r>
              <a:rPr sz="1500" dirty="0" err="1">
                <a:solidFill>
                  <a:schemeClr val="tx1">
                    <a:lumMod val="75000"/>
                    <a:lumOff val="25000"/>
                  </a:schemeClr>
                </a:solidFill>
                <a:latin typeface="DM Sans" pitchFamily="2" charset="0"/>
              </a:rPr>
              <a:t>accusam</a:t>
            </a:r>
            <a:r>
              <a:rPr sz="1500" dirty="0">
                <a:solidFill>
                  <a:schemeClr val="tx1">
                    <a:lumMod val="75000"/>
                    <a:lumOff val="25000"/>
                  </a:schemeClr>
                </a:solidFill>
                <a:latin typeface="DM Sans" pitchFamily="2" charset="0"/>
              </a:rPr>
              <a:t> </a:t>
            </a:r>
            <a:endParaRPr lang="en-US" sz="1500" dirty="0">
              <a:solidFill>
                <a:schemeClr val="tx1">
                  <a:lumMod val="75000"/>
                  <a:lumOff val="25000"/>
                </a:schemeClr>
              </a:solidFill>
              <a:latin typeface="DM Sans" pitchFamily="2" charset="0"/>
            </a:endParaRPr>
          </a:p>
          <a:p>
            <a:pPr>
              <a:lnSpc>
                <a:spcPts val="1700"/>
              </a:lnSpc>
            </a:pPr>
            <a:r>
              <a:rPr lang="en-US" sz="1500" dirty="0">
                <a:solidFill>
                  <a:schemeClr val="tx1">
                    <a:lumMod val="75000"/>
                    <a:lumOff val="25000"/>
                  </a:schemeClr>
                </a:solidFill>
                <a:latin typeface="DM Sans" pitchFamily="2" charset="0"/>
              </a:rPr>
              <a:t>is</a:t>
            </a:r>
            <a:r>
              <a:rPr sz="1500" dirty="0">
                <a:solidFill>
                  <a:schemeClr val="tx1">
                    <a:lumMod val="75000"/>
                    <a:lumOff val="25000"/>
                  </a:schemeClr>
                </a:solidFill>
                <a:latin typeface="DM Sans" pitchFamily="2" charset="0"/>
              </a:rPr>
              <a:t> </a:t>
            </a:r>
            <a:r>
              <a:rPr sz="1500" dirty="0" err="1">
                <a:solidFill>
                  <a:schemeClr val="tx1">
                    <a:lumMod val="75000"/>
                    <a:lumOff val="25000"/>
                  </a:schemeClr>
                </a:solidFill>
                <a:latin typeface="DM Sans" pitchFamily="2" charset="0"/>
              </a:rPr>
              <a:t>justo</a:t>
            </a:r>
            <a:r>
              <a:rPr sz="1500" dirty="0">
                <a:solidFill>
                  <a:schemeClr val="tx1">
                    <a:lumMod val="75000"/>
                    <a:lumOff val="25000"/>
                  </a:schemeClr>
                </a:solidFill>
                <a:latin typeface="DM Sans" pitchFamily="2" charset="0"/>
              </a:rPr>
              <a:t> </a:t>
            </a:r>
            <a:r>
              <a:rPr sz="1500" dirty="0" err="1">
                <a:solidFill>
                  <a:schemeClr val="tx1">
                    <a:lumMod val="75000"/>
                    <a:lumOff val="25000"/>
                  </a:schemeClr>
                </a:solidFill>
                <a:latin typeface="DM Sans" pitchFamily="2" charset="0"/>
              </a:rPr>
              <a:t>fosduo</a:t>
            </a:r>
            <a:r>
              <a:rPr sz="1500" dirty="0">
                <a:solidFill>
                  <a:schemeClr val="tx1">
                    <a:lumMod val="75000"/>
                    <a:lumOff val="25000"/>
                  </a:schemeClr>
                </a:solidFill>
                <a:latin typeface="DM Sans" pitchFamily="2" charset="0"/>
              </a:rPr>
              <a:t> </a:t>
            </a:r>
            <a:r>
              <a:rPr sz="1500" dirty="0" err="1">
                <a:solidFill>
                  <a:schemeClr val="tx1">
                    <a:lumMod val="75000"/>
                    <a:lumOff val="25000"/>
                  </a:schemeClr>
                </a:solidFill>
                <a:latin typeface="DM Sans" pitchFamily="2" charset="0"/>
              </a:rPr>
              <a:t>dolores</a:t>
            </a:r>
            <a:r>
              <a:rPr sz="1500" dirty="0">
                <a:solidFill>
                  <a:schemeClr val="tx1">
                    <a:lumMod val="75000"/>
                    <a:lumOff val="25000"/>
                  </a:schemeClr>
                </a:solidFill>
                <a:latin typeface="DM Sans" pitchFamily="2" charset="0"/>
              </a:rPr>
              <a:t> </a:t>
            </a:r>
            <a:r>
              <a:rPr sz="1500" dirty="0" err="1">
                <a:solidFill>
                  <a:schemeClr val="tx1">
                    <a:lumMod val="75000"/>
                    <a:lumOff val="25000"/>
                  </a:schemeClr>
                </a:solidFill>
                <a:latin typeface="DM Sans" pitchFamily="2" charset="0"/>
              </a:rPr>
              <a:t>udasn</a:t>
            </a:r>
            <a:r>
              <a:rPr sz="1500" dirty="0">
                <a:solidFill>
                  <a:schemeClr val="tx1">
                    <a:lumMod val="75000"/>
                    <a:lumOff val="25000"/>
                  </a:schemeClr>
                </a:solidFill>
                <a:latin typeface="DM Sans" pitchFamily="2" charset="0"/>
              </a:rPr>
              <a:t>.</a:t>
            </a:r>
          </a:p>
        </p:txBody>
      </p:sp>
      <p:graphicFrame>
        <p:nvGraphicFramePr>
          <p:cNvPr id="45" name="Chart 44">
            <a:extLst>
              <a:ext uri="{FF2B5EF4-FFF2-40B4-BE49-F238E27FC236}">
                <a16:creationId xmlns:a16="http://schemas.microsoft.com/office/drawing/2014/main" id="{C08CA620-E74D-921F-4BC4-88614C13505A}"/>
              </a:ext>
            </a:extLst>
          </p:cNvPr>
          <p:cNvGraphicFramePr/>
          <p:nvPr>
            <p:extLst>
              <p:ext uri="{D42A27DB-BD31-4B8C-83A1-F6EECF244321}">
                <p14:modId xmlns:p14="http://schemas.microsoft.com/office/powerpoint/2010/main" val="2682794039"/>
              </p:ext>
            </p:extLst>
          </p:nvPr>
        </p:nvGraphicFramePr>
        <p:xfrm>
          <a:off x="1427842" y="3076326"/>
          <a:ext cx="1602266" cy="1615616"/>
        </p:xfrm>
        <a:graphic>
          <a:graphicData uri="http://schemas.openxmlformats.org/drawingml/2006/chart">
            <c:chart xmlns:c="http://schemas.openxmlformats.org/drawingml/2006/chart" xmlns:r="http://schemas.openxmlformats.org/officeDocument/2006/relationships" r:id="rId2"/>
          </a:graphicData>
        </a:graphic>
      </p:graphicFrame>
      <p:sp>
        <p:nvSpPr>
          <p:cNvPr id="46" name="TextBox 45">
            <a:extLst>
              <a:ext uri="{FF2B5EF4-FFF2-40B4-BE49-F238E27FC236}">
                <a16:creationId xmlns:a16="http://schemas.microsoft.com/office/drawing/2014/main" id="{E16D0905-8F2B-469F-4FEF-67AD91C78C64}"/>
              </a:ext>
            </a:extLst>
          </p:cNvPr>
          <p:cNvSpPr txBox="1"/>
          <p:nvPr/>
        </p:nvSpPr>
        <p:spPr>
          <a:xfrm>
            <a:off x="1752093" y="3721330"/>
            <a:ext cx="953764" cy="353943"/>
          </a:xfrm>
          <a:prstGeom prst="rect">
            <a:avLst/>
          </a:prstGeom>
          <a:noFill/>
        </p:spPr>
        <p:txBody>
          <a:bodyPr wrap="square" lIns="0" tIns="0" rIns="0" bIns="0" rtlCol="0">
            <a:spAutoFit/>
          </a:bodyPr>
          <a:lstStyle/>
          <a:p>
            <a:pPr algn="ctr"/>
            <a:r>
              <a:rPr lang="en-US" sz="2300" dirty="0">
                <a:solidFill>
                  <a:schemeClr val="tx1">
                    <a:lumMod val="75000"/>
                    <a:lumOff val="25000"/>
                  </a:schemeClr>
                </a:solidFill>
                <a:latin typeface="Poppins Medium" panose="00000600000000000000" pitchFamily="2" charset="0"/>
                <a:ea typeface="Open Sans Semibold" panose="020B0706030804020204" pitchFamily="34" charset="0"/>
                <a:cs typeface="Poppins Medium" panose="00000600000000000000" pitchFamily="2" charset="0"/>
              </a:rPr>
              <a:t>85%</a:t>
            </a:r>
          </a:p>
        </p:txBody>
      </p:sp>
      <p:sp>
        <p:nvSpPr>
          <p:cNvPr id="49" name="Rectangle 48">
            <a:extLst>
              <a:ext uri="{FF2B5EF4-FFF2-40B4-BE49-F238E27FC236}">
                <a16:creationId xmlns:a16="http://schemas.microsoft.com/office/drawing/2014/main" id="{EE4993B4-2B6A-D319-0AB1-B901AE2515F3}"/>
              </a:ext>
            </a:extLst>
          </p:cNvPr>
          <p:cNvSpPr/>
          <p:nvPr/>
        </p:nvSpPr>
        <p:spPr>
          <a:xfrm>
            <a:off x="1503956" y="4857366"/>
            <a:ext cx="3001504" cy="375744"/>
          </a:xfrm>
          <a:prstGeom prst="rect">
            <a:avLst/>
          </a:prstGeom>
        </p:spPr>
        <p:txBody>
          <a:bodyPr wrap="square">
            <a:spAutoFit/>
          </a:bodyPr>
          <a:lstStyle/>
          <a:p>
            <a:pPr>
              <a:lnSpc>
                <a:spcPts val="2200"/>
              </a:lnSpc>
            </a:pPr>
            <a:r>
              <a:rPr lang="en-US" sz="2000" dirty="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Work Design</a:t>
            </a:r>
          </a:p>
        </p:txBody>
      </p:sp>
      <p:sp>
        <p:nvSpPr>
          <p:cNvPr id="50" name="Subtitle 6">
            <a:extLst>
              <a:ext uri="{FF2B5EF4-FFF2-40B4-BE49-F238E27FC236}">
                <a16:creationId xmlns:a16="http://schemas.microsoft.com/office/drawing/2014/main" id="{54D74D57-2C1A-9AFC-3D79-F17D106E03C5}"/>
              </a:ext>
            </a:extLst>
          </p:cNvPr>
          <p:cNvSpPr txBox="1">
            <a:spLocks/>
          </p:cNvSpPr>
          <p:nvPr/>
        </p:nvSpPr>
        <p:spPr>
          <a:xfrm>
            <a:off x="1503955" y="5240168"/>
            <a:ext cx="2849101" cy="657873"/>
          </a:xfrm>
          <a:prstGeom prst="rect">
            <a:avLst/>
          </a:prstGeom>
        </p:spPr>
        <p:txBody>
          <a:bodyPr vert="horz" lIns="91440" tIns="45720" rIns="91440" bIns="45720" numCol="1" spcCol="365760" rtlCol="0" anchor="t">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500"/>
              </a:lnSpc>
              <a:spcBef>
                <a:spcPts val="0"/>
              </a:spcBef>
            </a:pPr>
            <a:r>
              <a:rPr lang="en-US" sz="1000" dirty="0">
                <a:solidFill>
                  <a:schemeClr val="tx1">
                    <a:lumMod val="75000"/>
                    <a:lumOff val="25000"/>
                  </a:schemeClr>
                </a:solidFill>
                <a:latin typeface="DM Sans" pitchFamily="2" charset="0"/>
                <a:cs typeface="Poppins" panose="00000500000000000000" pitchFamily="2" charset="0"/>
              </a:rPr>
              <a:t>text This is the sample desired text here because this is the dummy text This is the sample dummy.</a:t>
            </a:r>
          </a:p>
        </p:txBody>
      </p:sp>
      <p:sp>
        <p:nvSpPr>
          <p:cNvPr id="3" name="Picture Placeholder 2">
            <a:extLst>
              <a:ext uri="{FF2B5EF4-FFF2-40B4-BE49-F238E27FC236}">
                <a16:creationId xmlns:a16="http://schemas.microsoft.com/office/drawing/2014/main" id="{33D07835-F18F-067A-8234-D4E4720145E5}"/>
              </a:ext>
            </a:extLst>
          </p:cNvPr>
          <p:cNvSpPr>
            <a:spLocks noGrp="1"/>
          </p:cNvSpPr>
          <p:nvPr>
            <p:ph type="pic" sz="quarter" idx="11"/>
          </p:nvPr>
        </p:nvSpPr>
        <p:spPr/>
      </p:sp>
    </p:spTree>
    <p:extLst>
      <p:ext uri="{BB962C8B-B14F-4D97-AF65-F5344CB8AC3E}">
        <p14:creationId xmlns:p14="http://schemas.microsoft.com/office/powerpoint/2010/main" val="134562286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585D2D9-7325-212A-B38D-F4A6771B703F}"/>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7" name="Straight Connector 6">
            <a:extLst>
              <a:ext uri="{FF2B5EF4-FFF2-40B4-BE49-F238E27FC236}">
                <a16:creationId xmlns:a16="http://schemas.microsoft.com/office/drawing/2014/main" id="{8A207007-B2BA-9CCD-C2C6-F22B88675024}"/>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F7CEE6FB-E350-DE6C-FE88-B5AB414C7881}"/>
              </a:ext>
            </a:extLst>
          </p:cNvPr>
          <p:cNvSpPr txBox="1"/>
          <p:nvPr/>
        </p:nvSpPr>
        <p:spPr>
          <a:xfrm>
            <a:off x="1465942" y="1350785"/>
            <a:ext cx="3106058"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Workstation</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Design</a:t>
            </a:r>
          </a:p>
        </p:txBody>
      </p:sp>
      <p:sp>
        <p:nvSpPr>
          <p:cNvPr id="12" name="Form">
            <a:extLst>
              <a:ext uri="{FF2B5EF4-FFF2-40B4-BE49-F238E27FC236}">
                <a16:creationId xmlns:a16="http://schemas.microsoft.com/office/drawing/2014/main" id="{8EA39187-2A15-81D5-126D-54CA596DAF7E}"/>
              </a:ext>
            </a:extLst>
          </p:cNvPr>
          <p:cNvSpPr/>
          <p:nvPr/>
        </p:nvSpPr>
        <p:spPr>
          <a:xfrm>
            <a:off x="1572992" y="3183525"/>
            <a:ext cx="689414" cy="687130"/>
          </a:xfrm>
          <a:custGeom>
            <a:avLst/>
            <a:gdLst/>
            <a:ahLst/>
            <a:cxnLst>
              <a:cxn ang="0">
                <a:pos x="wd2" y="hd2"/>
              </a:cxn>
              <a:cxn ang="5400000">
                <a:pos x="wd2" y="hd2"/>
              </a:cxn>
              <a:cxn ang="10800000">
                <a:pos x="wd2" y="hd2"/>
              </a:cxn>
              <a:cxn ang="16200000">
                <a:pos x="wd2" y="hd2"/>
              </a:cxn>
            </a:cxnLst>
            <a:rect l="0" t="0" r="r" b="b"/>
            <a:pathLst>
              <a:path w="21568" h="21600" extrusionOk="0">
                <a:moveTo>
                  <a:pt x="21516" y="939"/>
                </a:moveTo>
                <a:cubicBezTo>
                  <a:pt x="21516" y="887"/>
                  <a:pt x="21516" y="887"/>
                  <a:pt x="21568" y="835"/>
                </a:cubicBezTo>
                <a:cubicBezTo>
                  <a:pt x="21568" y="835"/>
                  <a:pt x="21568" y="835"/>
                  <a:pt x="21568" y="783"/>
                </a:cubicBezTo>
                <a:cubicBezTo>
                  <a:pt x="21568" y="730"/>
                  <a:pt x="21568" y="730"/>
                  <a:pt x="21568" y="678"/>
                </a:cubicBezTo>
                <a:cubicBezTo>
                  <a:pt x="21568" y="678"/>
                  <a:pt x="21568" y="678"/>
                  <a:pt x="21568" y="626"/>
                </a:cubicBezTo>
                <a:cubicBezTo>
                  <a:pt x="21568" y="574"/>
                  <a:pt x="21568" y="574"/>
                  <a:pt x="21568" y="522"/>
                </a:cubicBezTo>
                <a:cubicBezTo>
                  <a:pt x="21568" y="522"/>
                  <a:pt x="21568" y="522"/>
                  <a:pt x="21568" y="522"/>
                </a:cubicBezTo>
                <a:cubicBezTo>
                  <a:pt x="21568" y="470"/>
                  <a:pt x="21568" y="470"/>
                  <a:pt x="21516" y="417"/>
                </a:cubicBezTo>
                <a:cubicBezTo>
                  <a:pt x="21516" y="417"/>
                  <a:pt x="21516" y="417"/>
                  <a:pt x="21516" y="365"/>
                </a:cubicBezTo>
                <a:cubicBezTo>
                  <a:pt x="21516" y="365"/>
                  <a:pt x="21516" y="313"/>
                  <a:pt x="21464" y="313"/>
                </a:cubicBezTo>
                <a:cubicBezTo>
                  <a:pt x="21464" y="313"/>
                  <a:pt x="21464" y="313"/>
                  <a:pt x="21464" y="261"/>
                </a:cubicBezTo>
                <a:cubicBezTo>
                  <a:pt x="21464" y="209"/>
                  <a:pt x="21412" y="209"/>
                  <a:pt x="21412" y="157"/>
                </a:cubicBezTo>
                <a:cubicBezTo>
                  <a:pt x="21412" y="157"/>
                  <a:pt x="21412" y="157"/>
                  <a:pt x="21412" y="157"/>
                </a:cubicBezTo>
                <a:cubicBezTo>
                  <a:pt x="21412" y="157"/>
                  <a:pt x="21412" y="157"/>
                  <a:pt x="21412" y="157"/>
                </a:cubicBezTo>
                <a:cubicBezTo>
                  <a:pt x="21412" y="157"/>
                  <a:pt x="21412" y="157"/>
                  <a:pt x="21412" y="157"/>
                </a:cubicBezTo>
                <a:cubicBezTo>
                  <a:pt x="21360" y="104"/>
                  <a:pt x="21360" y="104"/>
                  <a:pt x="21308" y="104"/>
                </a:cubicBezTo>
                <a:cubicBezTo>
                  <a:pt x="21308" y="104"/>
                  <a:pt x="21308" y="104"/>
                  <a:pt x="21256" y="104"/>
                </a:cubicBezTo>
                <a:cubicBezTo>
                  <a:pt x="21256" y="104"/>
                  <a:pt x="21205" y="52"/>
                  <a:pt x="21153" y="52"/>
                </a:cubicBezTo>
                <a:cubicBezTo>
                  <a:pt x="21153" y="52"/>
                  <a:pt x="21153" y="52"/>
                  <a:pt x="21101" y="52"/>
                </a:cubicBezTo>
                <a:cubicBezTo>
                  <a:pt x="21049" y="52"/>
                  <a:pt x="21049" y="52"/>
                  <a:pt x="20997" y="0"/>
                </a:cubicBezTo>
                <a:cubicBezTo>
                  <a:pt x="20997" y="0"/>
                  <a:pt x="20997" y="0"/>
                  <a:pt x="20997" y="0"/>
                </a:cubicBezTo>
                <a:cubicBezTo>
                  <a:pt x="20945" y="0"/>
                  <a:pt x="20945" y="0"/>
                  <a:pt x="20893" y="0"/>
                </a:cubicBezTo>
                <a:cubicBezTo>
                  <a:pt x="20893" y="0"/>
                  <a:pt x="20893" y="0"/>
                  <a:pt x="20841" y="0"/>
                </a:cubicBezTo>
                <a:cubicBezTo>
                  <a:pt x="20789" y="0"/>
                  <a:pt x="20789" y="0"/>
                  <a:pt x="20737" y="0"/>
                </a:cubicBezTo>
                <a:cubicBezTo>
                  <a:pt x="20737" y="0"/>
                  <a:pt x="20737" y="0"/>
                  <a:pt x="20685" y="0"/>
                </a:cubicBezTo>
                <a:cubicBezTo>
                  <a:pt x="20633" y="0"/>
                  <a:pt x="20633" y="0"/>
                  <a:pt x="20581" y="52"/>
                </a:cubicBezTo>
                <a:cubicBezTo>
                  <a:pt x="20581" y="52"/>
                  <a:pt x="20581" y="52"/>
                  <a:pt x="20581" y="52"/>
                </a:cubicBezTo>
                <a:cubicBezTo>
                  <a:pt x="20581" y="52"/>
                  <a:pt x="20581" y="52"/>
                  <a:pt x="20581" y="52"/>
                </a:cubicBezTo>
                <a:lnTo>
                  <a:pt x="435" y="8400"/>
                </a:lnTo>
                <a:cubicBezTo>
                  <a:pt x="228" y="8504"/>
                  <a:pt x="72" y="8661"/>
                  <a:pt x="20" y="8870"/>
                </a:cubicBezTo>
                <a:cubicBezTo>
                  <a:pt x="-32" y="9078"/>
                  <a:pt x="20" y="9339"/>
                  <a:pt x="176" y="9496"/>
                </a:cubicBezTo>
                <a:lnTo>
                  <a:pt x="5887" y="15235"/>
                </a:lnTo>
                <a:lnTo>
                  <a:pt x="5887" y="19304"/>
                </a:lnTo>
                <a:cubicBezTo>
                  <a:pt x="5887" y="19565"/>
                  <a:pt x="6043" y="19826"/>
                  <a:pt x="6303" y="19930"/>
                </a:cubicBezTo>
                <a:cubicBezTo>
                  <a:pt x="6406" y="19983"/>
                  <a:pt x="6458" y="19983"/>
                  <a:pt x="6562" y="19983"/>
                </a:cubicBezTo>
                <a:cubicBezTo>
                  <a:pt x="6718" y="19983"/>
                  <a:pt x="6926" y="19930"/>
                  <a:pt x="7030" y="19774"/>
                </a:cubicBezTo>
                <a:lnTo>
                  <a:pt x="8691" y="18104"/>
                </a:lnTo>
                <a:lnTo>
                  <a:pt x="11910" y="21391"/>
                </a:lnTo>
                <a:cubicBezTo>
                  <a:pt x="12014" y="21496"/>
                  <a:pt x="12222" y="21600"/>
                  <a:pt x="12378" y="21600"/>
                </a:cubicBezTo>
                <a:cubicBezTo>
                  <a:pt x="12430" y="21600"/>
                  <a:pt x="12481" y="21600"/>
                  <a:pt x="12481" y="21600"/>
                </a:cubicBezTo>
                <a:cubicBezTo>
                  <a:pt x="12689" y="21548"/>
                  <a:pt x="12897" y="21391"/>
                  <a:pt x="12949" y="21183"/>
                </a:cubicBezTo>
                <a:lnTo>
                  <a:pt x="21516" y="939"/>
                </a:lnTo>
                <a:cubicBezTo>
                  <a:pt x="21516" y="991"/>
                  <a:pt x="21516" y="991"/>
                  <a:pt x="21516" y="939"/>
                </a:cubicBezTo>
                <a:cubicBezTo>
                  <a:pt x="21516" y="939"/>
                  <a:pt x="21516" y="939"/>
                  <a:pt x="21516" y="939"/>
                </a:cubicBezTo>
                <a:close/>
                <a:moveTo>
                  <a:pt x="18089" y="2609"/>
                </a:moveTo>
                <a:lnTo>
                  <a:pt x="6718" y="14035"/>
                </a:lnTo>
                <a:lnTo>
                  <a:pt x="1993" y="9287"/>
                </a:lnTo>
                <a:lnTo>
                  <a:pt x="18089" y="2609"/>
                </a:lnTo>
                <a:close/>
                <a:moveTo>
                  <a:pt x="7341" y="17739"/>
                </a:moveTo>
                <a:lnTo>
                  <a:pt x="7341" y="16644"/>
                </a:lnTo>
                <a:lnTo>
                  <a:pt x="7912" y="17217"/>
                </a:lnTo>
                <a:lnTo>
                  <a:pt x="7341" y="17739"/>
                </a:lnTo>
                <a:close/>
                <a:moveTo>
                  <a:pt x="12326" y="19722"/>
                </a:moveTo>
                <a:lnTo>
                  <a:pt x="7653" y="14974"/>
                </a:lnTo>
                <a:lnTo>
                  <a:pt x="19024" y="3548"/>
                </a:lnTo>
                <a:lnTo>
                  <a:pt x="12326" y="19722"/>
                </a:lnTo>
                <a:close/>
              </a:path>
            </a:pathLst>
          </a:custGeom>
          <a:solidFill>
            <a:schemeClr val="tx1">
              <a:lumMod val="75000"/>
              <a:lumOff val="25000"/>
            </a:schemeClr>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3" name="Form">
            <a:extLst>
              <a:ext uri="{FF2B5EF4-FFF2-40B4-BE49-F238E27FC236}">
                <a16:creationId xmlns:a16="http://schemas.microsoft.com/office/drawing/2014/main" id="{8F6A67C9-B4BE-BB1F-4501-4EB83FFB5D79}"/>
              </a:ext>
            </a:extLst>
          </p:cNvPr>
          <p:cNvSpPr/>
          <p:nvPr/>
        </p:nvSpPr>
        <p:spPr>
          <a:xfrm>
            <a:off x="8640574" y="3180863"/>
            <a:ext cx="499030" cy="689414"/>
          </a:xfrm>
          <a:custGeom>
            <a:avLst/>
            <a:gdLst/>
            <a:ahLst/>
            <a:cxnLst>
              <a:cxn ang="0">
                <a:pos x="wd2" y="hd2"/>
              </a:cxn>
              <a:cxn ang="5400000">
                <a:pos x="wd2" y="hd2"/>
              </a:cxn>
              <a:cxn ang="10800000">
                <a:pos x="wd2" y="hd2"/>
              </a:cxn>
              <a:cxn ang="16200000">
                <a:pos x="wd2" y="hd2"/>
              </a:cxn>
            </a:cxnLst>
            <a:rect l="0" t="0" r="r" b="b"/>
            <a:pathLst>
              <a:path w="21600" h="21600" extrusionOk="0">
                <a:moveTo>
                  <a:pt x="10761" y="0"/>
                </a:moveTo>
                <a:cubicBezTo>
                  <a:pt x="10575" y="0"/>
                  <a:pt x="10393" y="51"/>
                  <a:pt x="10238" y="140"/>
                </a:cubicBezTo>
                <a:cubicBezTo>
                  <a:pt x="8066" y="1488"/>
                  <a:pt x="4277" y="4491"/>
                  <a:pt x="3161" y="9207"/>
                </a:cubicBezTo>
                <a:cubicBezTo>
                  <a:pt x="2602" y="11542"/>
                  <a:pt x="2912" y="13608"/>
                  <a:pt x="3471" y="15270"/>
                </a:cubicBezTo>
                <a:lnTo>
                  <a:pt x="252" y="17600"/>
                </a:lnTo>
                <a:cubicBezTo>
                  <a:pt x="128" y="17690"/>
                  <a:pt x="0" y="17872"/>
                  <a:pt x="0" y="18007"/>
                </a:cubicBezTo>
                <a:lnTo>
                  <a:pt x="0" y="21025"/>
                </a:lnTo>
                <a:cubicBezTo>
                  <a:pt x="0" y="21249"/>
                  <a:pt x="178" y="21426"/>
                  <a:pt x="427" y="21516"/>
                </a:cubicBezTo>
                <a:cubicBezTo>
                  <a:pt x="551" y="21561"/>
                  <a:pt x="690" y="21600"/>
                  <a:pt x="814" y="21600"/>
                </a:cubicBezTo>
                <a:cubicBezTo>
                  <a:pt x="938" y="21600"/>
                  <a:pt x="1117" y="21561"/>
                  <a:pt x="1241" y="21516"/>
                </a:cubicBezTo>
                <a:lnTo>
                  <a:pt x="7329" y="18639"/>
                </a:lnTo>
                <a:lnTo>
                  <a:pt x="8182" y="18639"/>
                </a:lnTo>
                <a:cubicBezTo>
                  <a:pt x="8182" y="18908"/>
                  <a:pt x="8194" y="19172"/>
                  <a:pt x="8318" y="19396"/>
                </a:cubicBezTo>
                <a:cubicBezTo>
                  <a:pt x="8690" y="20564"/>
                  <a:pt x="9858" y="21246"/>
                  <a:pt x="10354" y="21516"/>
                </a:cubicBezTo>
                <a:cubicBezTo>
                  <a:pt x="10478" y="21561"/>
                  <a:pt x="10676" y="21600"/>
                  <a:pt x="10800" y="21600"/>
                </a:cubicBezTo>
                <a:cubicBezTo>
                  <a:pt x="10924" y="21600"/>
                  <a:pt x="11102" y="21561"/>
                  <a:pt x="11227" y="21516"/>
                </a:cubicBezTo>
                <a:cubicBezTo>
                  <a:pt x="11723" y="21291"/>
                  <a:pt x="12910" y="20609"/>
                  <a:pt x="13282" y="19396"/>
                </a:cubicBezTo>
                <a:cubicBezTo>
                  <a:pt x="13344" y="19127"/>
                  <a:pt x="13398" y="18866"/>
                  <a:pt x="13398" y="18596"/>
                </a:cubicBezTo>
                <a:lnTo>
                  <a:pt x="14271" y="18596"/>
                </a:lnTo>
                <a:lnTo>
                  <a:pt x="20359" y="21474"/>
                </a:lnTo>
                <a:cubicBezTo>
                  <a:pt x="20483" y="21519"/>
                  <a:pt x="20662" y="21558"/>
                  <a:pt x="20786" y="21558"/>
                </a:cubicBezTo>
                <a:cubicBezTo>
                  <a:pt x="20910" y="21558"/>
                  <a:pt x="21030" y="21519"/>
                  <a:pt x="21154" y="21474"/>
                </a:cubicBezTo>
                <a:cubicBezTo>
                  <a:pt x="21402" y="21384"/>
                  <a:pt x="21600" y="21148"/>
                  <a:pt x="21600" y="20968"/>
                </a:cubicBezTo>
                <a:lnTo>
                  <a:pt x="21600" y="17965"/>
                </a:lnTo>
                <a:cubicBezTo>
                  <a:pt x="21538" y="17875"/>
                  <a:pt x="21476" y="17690"/>
                  <a:pt x="21290" y="17600"/>
                </a:cubicBezTo>
                <a:lnTo>
                  <a:pt x="18052" y="15270"/>
                </a:lnTo>
                <a:cubicBezTo>
                  <a:pt x="18610" y="13608"/>
                  <a:pt x="18920" y="11542"/>
                  <a:pt x="18362" y="9207"/>
                </a:cubicBezTo>
                <a:cubicBezTo>
                  <a:pt x="17245" y="4491"/>
                  <a:pt x="13456" y="1533"/>
                  <a:pt x="11285" y="140"/>
                </a:cubicBezTo>
                <a:cubicBezTo>
                  <a:pt x="11130" y="51"/>
                  <a:pt x="10947" y="0"/>
                  <a:pt x="10761" y="0"/>
                </a:cubicBezTo>
                <a:close/>
                <a:moveTo>
                  <a:pt x="10742" y="1347"/>
                </a:moveTo>
                <a:cubicBezTo>
                  <a:pt x="12541" y="2560"/>
                  <a:pt x="15822" y="5302"/>
                  <a:pt x="16753" y="9389"/>
                </a:cubicBezTo>
                <a:cubicBezTo>
                  <a:pt x="17497" y="12488"/>
                  <a:pt x="16574" y="15138"/>
                  <a:pt x="15706" y="16800"/>
                </a:cubicBezTo>
                <a:cubicBezTo>
                  <a:pt x="15519" y="17159"/>
                  <a:pt x="15023" y="17432"/>
                  <a:pt x="14465" y="17432"/>
                </a:cubicBezTo>
                <a:lnTo>
                  <a:pt x="12468" y="17432"/>
                </a:lnTo>
                <a:lnTo>
                  <a:pt x="7077" y="17432"/>
                </a:lnTo>
                <a:cubicBezTo>
                  <a:pt x="6519" y="17432"/>
                  <a:pt x="6022" y="17204"/>
                  <a:pt x="5836" y="16800"/>
                </a:cubicBezTo>
                <a:cubicBezTo>
                  <a:pt x="4906" y="15138"/>
                  <a:pt x="4029" y="12533"/>
                  <a:pt x="4712" y="9389"/>
                </a:cubicBezTo>
                <a:cubicBezTo>
                  <a:pt x="5642" y="5302"/>
                  <a:pt x="8943" y="2605"/>
                  <a:pt x="10742" y="1347"/>
                </a:cubicBezTo>
                <a:close/>
                <a:moveTo>
                  <a:pt x="10742" y="6737"/>
                </a:moveTo>
                <a:cubicBezTo>
                  <a:pt x="8942" y="6737"/>
                  <a:pt x="7446" y="7820"/>
                  <a:pt x="7446" y="9123"/>
                </a:cubicBezTo>
                <a:cubicBezTo>
                  <a:pt x="7446" y="10425"/>
                  <a:pt x="8942" y="11495"/>
                  <a:pt x="10742" y="11495"/>
                </a:cubicBezTo>
                <a:cubicBezTo>
                  <a:pt x="12541" y="11495"/>
                  <a:pt x="14019" y="10425"/>
                  <a:pt x="14019" y="9123"/>
                </a:cubicBezTo>
                <a:cubicBezTo>
                  <a:pt x="14019" y="7820"/>
                  <a:pt x="12541" y="6737"/>
                  <a:pt x="10742" y="6737"/>
                </a:cubicBezTo>
                <a:close/>
                <a:moveTo>
                  <a:pt x="10742" y="7902"/>
                </a:moveTo>
                <a:cubicBezTo>
                  <a:pt x="11673" y="7902"/>
                  <a:pt x="12409" y="8449"/>
                  <a:pt x="12409" y="9123"/>
                </a:cubicBezTo>
                <a:cubicBezTo>
                  <a:pt x="12409" y="9796"/>
                  <a:pt x="11673" y="10330"/>
                  <a:pt x="10742" y="10330"/>
                </a:cubicBezTo>
                <a:cubicBezTo>
                  <a:pt x="9811" y="10330"/>
                  <a:pt x="9055" y="9796"/>
                  <a:pt x="9055" y="9123"/>
                </a:cubicBezTo>
                <a:cubicBezTo>
                  <a:pt x="9055" y="8449"/>
                  <a:pt x="9811" y="7902"/>
                  <a:pt x="10742" y="7902"/>
                </a:cubicBezTo>
                <a:close/>
                <a:moveTo>
                  <a:pt x="3975" y="16533"/>
                </a:moveTo>
                <a:cubicBezTo>
                  <a:pt x="4099" y="16803"/>
                  <a:pt x="4219" y="17025"/>
                  <a:pt x="4343" y="17249"/>
                </a:cubicBezTo>
                <a:cubicBezTo>
                  <a:pt x="4529" y="17608"/>
                  <a:pt x="4898" y="17965"/>
                  <a:pt x="5332" y="18189"/>
                </a:cubicBezTo>
                <a:lnTo>
                  <a:pt x="1609" y="19944"/>
                </a:lnTo>
                <a:lnTo>
                  <a:pt x="1609" y="18232"/>
                </a:lnTo>
                <a:lnTo>
                  <a:pt x="3975" y="16533"/>
                </a:lnTo>
                <a:close/>
                <a:moveTo>
                  <a:pt x="17567" y="16533"/>
                </a:moveTo>
                <a:lnTo>
                  <a:pt x="19913" y="18232"/>
                </a:lnTo>
                <a:lnTo>
                  <a:pt x="19913" y="19944"/>
                </a:lnTo>
                <a:lnTo>
                  <a:pt x="16190" y="18189"/>
                </a:lnTo>
                <a:cubicBezTo>
                  <a:pt x="16625" y="17965"/>
                  <a:pt x="16931" y="17653"/>
                  <a:pt x="17179" y="17249"/>
                </a:cubicBezTo>
                <a:cubicBezTo>
                  <a:pt x="17303" y="17025"/>
                  <a:pt x="17443" y="16803"/>
                  <a:pt x="17567" y="16533"/>
                </a:cubicBezTo>
                <a:close/>
                <a:moveTo>
                  <a:pt x="9734" y="18596"/>
                </a:moveTo>
                <a:lnTo>
                  <a:pt x="11731" y="18596"/>
                </a:lnTo>
                <a:cubicBezTo>
                  <a:pt x="11793" y="18776"/>
                  <a:pt x="11735" y="18950"/>
                  <a:pt x="11673" y="19130"/>
                </a:cubicBezTo>
                <a:cubicBezTo>
                  <a:pt x="11486" y="19669"/>
                  <a:pt x="11114" y="20028"/>
                  <a:pt x="10742" y="20253"/>
                </a:cubicBezTo>
                <a:cubicBezTo>
                  <a:pt x="10370" y="20028"/>
                  <a:pt x="9997" y="19624"/>
                  <a:pt x="9811" y="19130"/>
                </a:cubicBezTo>
                <a:cubicBezTo>
                  <a:pt x="9749" y="18950"/>
                  <a:pt x="9734" y="18776"/>
                  <a:pt x="9734" y="18596"/>
                </a:cubicBezTo>
                <a:close/>
              </a:path>
            </a:pathLst>
          </a:custGeom>
          <a:solidFill>
            <a:schemeClr val="tx1">
              <a:lumMod val="75000"/>
              <a:lumOff val="25000"/>
            </a:schemeClr>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 name="Form">
            <a:extLst>
              <a:ext uri="{FF2B5EF4-FFF2-40B4-BE49-F238E27FC236}">
                <a16:creationId xmlns:a16="http://schemas.microsoft.com/office/drawing/2014/main" id="{25499256-0284-B364-8BCA-B4CEB1330550}"/>
              </a:ext>
            </a:extLst>
          </p:cNvPr>
          <p:cNvSpPr/>
          <p:nvPr/>
        </p:nvSpPr>
        <p:spPr>
          <a:xfrm>
            <a:off x="5129024" y="3180863"/>
            <a:ext cx="652841" cy="689414"/>
          </a:xfrm>
          <a:custGeom>
            <a:avLst/>
            <a:gdLst/>
            <a:ahLst/>
            <a:cxnLst>
              <a:cxn ang="0">
                <a:pos x="wd2" y="hd2"/>
              </a:cxn>
              <a:cxn ang="5400000">
                <a:pos x="wd2" y="hd2"/>
              </a:cxn>
              <a:cxn ang="10800000">
                <a:pos x="wd2" y="hd2"/>
              </a:cxn>
              <a:cxn ang="16200000">
                <a:pos x="wd2" y="hd2"/>
              </a:cxn>
            </a:cxnLst>
            <a:rect l="0" t="0" r="r" b="b"/>
            <a:pathLst>
              <a:path w="21600" h="20775" extrusionOk="0">
                <a:moveTo>
                  <a:pt x="21164" y="1159"/>
                </a:moveTo>
                <a:cubicBezTo>
                  <a:pt x="20915" y="1046"/>
                  <a:pt x="20604" y="1046"/>
                  <a:pt x="20355" y="1159"/>
                </a:cubicBezTo>
                <a:cubicBezTo>
                  <a:pt x="17305" y="2803"/>
                  <a:pt x="14255" y="1953"/>
                  <a:pt x="11018" y="1103"/>
                </a:cubicBezTo>
                <a:cubicBezTo>
                  <a:pt x="7594" y="139"/>
                  <a:pt x="3984" y="-825"/>
                  <a:pt x="373" y="1159"/>
                </a:cubicBezTo>
                <a:cubicBezTo>
                  <a:pt x="124" y="1273"/>
                  <a:pt x="0" y="1556"/>
                  <a:pt x="0" y="1783"/>
                </a:cubicBezTo>
                <a:lnTo>
                  <a:pt x="0" y="10910"/>
                </a:lnTo>
                <a:cubicBezTo>
                  <a:pt x="0" y="10910"/>
                  <a:pt x="0" y="10910"/>
                  <a:pt x="0" y="10910"/>
                </a:cubicBezTo>
                <a:lnTo>
                  <a:pt x="0" y="20038"/>
                </a:lnTo>
                <a:cubicBezTo>
                  <a:pt x="0" y="20435"/>
                  <a:pt x="373" y="20775"/>
                  <a:pt x="809" y="20775"/>
                </a:cubicBezTo>
                <a:cubicBezTo>
                  <a:pt x="1245" y="20775"/>
                  <a:pt x="1619" y="20435"/>
                  <a:pt x="1619" y="20038"/>
                </a:cubicBezTo>
                <a:lnTo>
                  <a:pt x="1619" y="11364"/>
                </a:lnTo>
                <a:cubicBezTo>
                  <a:pt x="4544" y="10003"/>
                  <a:pt x="7470" y="10797"/>
                  <a:pt x="10582" y="11647"/>
                </a:cubicBezTo>
                <a:cubicBezTo>
                  <a:pt x="12574" y="12214"/>
                  <a:pt x="14566" y="12725"/>
                  <a:pt x="16620" y="12725"/>
                </a:cubicBezTo>
                <a:cubicBezTo>
                  <a:pt x="18176" y="12725"/>
                  <a:pt x="19670" y="12441"/>
                  <a:pt x="21227" y="11534"/>
                </a:cubicBezTo>
                <a:cubicBezTo>
                  <a:pt x="21476" y="11421"/>
                  <a:pt x="21600" y="11137"/>
                  <a:pt x="21600" y="10910"/>
                </a:cubicBezTo>
                <a:lnTo>
                  <a:pt x="21600" y="1783"/>
                </a:lnTo>
                <a:cubicBezTo>
                  <a:pt x="21538" y="1556"/>
                  <a:pt x="21413" y="1329"/>
                  <a:pt x="21164" y="1159"/>
                </a:cubicBezTo>
                <a:close/>
                <a:moveTo>
                  <a:pt x="19982" y="10514"/>
                </a:moveTo>
                <a:cubicBezTo>
                  <a:pt x="17056" y="11874"/>
                  <a:pt x="14130" y="11081"/>
                  <a:pt x="11018" y="10230"/>
                </a:cubicBezTo>
                <a:cubicBezTo>
                  <a:pt x="9026" y="9663"/>
                  <a:pt x="7034" y="9153"/>
                  <a:pt x="4980" y="9153"/>
                </a:cubicBezTo>
                <a:cubicBezTo>
                  <a:pt x="3859" y="9153"/>
                  <a:pt x="2739" y="9323"/>
                  <a:pt x="1556" y="9777"/>
                </a:cubicBezTo>
                <a:lnTo>
                  <a:pt x="1556" y="3200"/>
                </a:lnTo>
                <a:cubicBezTo>
                  <a:pt x="1556" y="3200"/>
                  <a:pt x="1556" y="3200"/>
                  <a:pt x="1556" y="3200"/>
                </a:cubicBezTo>
                <a:lnTo>
                  <a:pt x="1556" y="2236"/>
                </a:lnTo>
                <a:cubicBezTo>
                  <a:pt x="4482" y="876"/>
                  <a:pt x="7408" y="1669"/>
                  <a:pt x="10520" y="2520"/>
                </a:cubicBezTo>
                <a:cubicBezTo>
                  <a:pt x="13570" y="3370"/>
                  <a:pt x="16745" y="4221"/>
                  <a:pt x="19982" y="3030"/>
                </a:cubicBezTo>
                <a:lnTo>
                  <a:pt x="19982" y="10514"/>
                </a:lnTo>
                <a:close/>
              </a:path>
            </a:pathLst>
          </a:custGeom>
          <a:solidFill>
            <a:schemeClr val="tx1">
              <a:lumMod val="75000"/>
              <a:lumOff val="25000"/>
            </a:schemeClr>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 name="Rectangle 27">
            <a:extLst>
              <a:ext uri="{FF2B5EF4-FFF2-40B4-BE49-F238E27FC236}">
                <a16:creationId xmlns:a16="http://schemas.microsoft.com/office/drawing/2014/main" id="{899C04A1-FAF9-133D-F39D-16655B9C3C78}"/>
              </a:ext>
            </a:extLst>
          </p:cNvPr>
          <p:cNvSpPr txBox="1"/>
          <p:nvPr/>
        </p:nvSpPr>
        <p:spPr>
          <a:xfrm>
            <a:off x="1522185" y="4879654"/>
            <a:ext cx="2391229" cy="7468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lgn="l">
              <a:lnSpc>
                <a:spcPct val="120000"/>
              </a:lnSpc>
              <a:defRPr sz="3000">
                <a:solidFill>
                  <a:srgbClr val="222222"/>
                </a:solidFill>
                <a:latin typeface="+mn-lt"/>
                <a:ea typeface="+mn-ea"/>
                <a:cs typeface="+mn-cs"/>
                <a:sym typeface="Proxima Nova"/>
              </a:defRPr>
            </a:lvl1pPr>
          </a:lstStyle>
          <a:p>
            <a:pPr>
              <a:lnSpc>
                <a:spcPts val="1700"/>
              </a:lnSpc>
            </a:pPr>
            <a:r>
              <a:rPr lang="en-US" sz="1500" dirty="0">
                <a:solidFill>
                  <a:schemeClr val="tx1">
                    <a:lumMod val="75000"/>
                    <a:lumOff val="25000"/>
                  </a:schemeClr>
                </a:solidFill>
                <a:latin typeface="DM Sans" pitchFamily="2" charset="0"/>
              </a:rPr>
              <a:t>d</a:t>
            </a:r>
            <a:r>
              <a:rPr sz="1500" dirty="0">
                <a:solidFill>
                  <a:schemeClr val="tx1">
                    <a:lumMod val="75000"/>
                    <a:lumOff val="25000"/>
                  </a:schemeClr>
                </a:solidFill>
                <a:latin typeface="DM Sans" pitchFamily="2" charset="0"/>
              </a:rPr>
              <a:t>o </a:t>
            </a:r>
            <a:r>
              <a:rPr sz="1500" dirty="0" err="1">
                <a:solidFill>
                  <a:schemeClr val="tx1">
                    <a:lumMod val="75000"/>
                    <a:lumOff val="25000"/>
                  </a:schemeClr>
                </a:solidFill>
                <a:latin typeface="DM Sans" pitchFamily="2" charset="0"/>
              </a:rPr>
              <a:t>vero</a:t>
            </a:r>
            <a:r>
              <a:rPr sz="1500" dirty="0">
                <a:solidFill>
                  <a:schemeClr val="tx1">
                    <a:lumMod val="75000"/>
                    <a:lumOff val="25000"/>
                  </a:schemeClr>
                </a:solidFill>
                <a:latin typeface="DM Sans" pitchFamily="2" charset="0"/>
              </a:rPr>
              <a:t> </a:t>
            </a:r>
            <a:r>
              <a:rPr sz="1500" dirty="0" err="1">
                <a:solidFill>
                  <a:schemeClr val="tx1">
                    <a:lumMod val="75000"/>
                    <a:lumOff val="25000"/>
                  </a:schemeClr>
                </a:solidFill>
                <a:latin typeface="DM Sans" pitchFamily="2" charset="0"/>
              </a:rPr>
              <a:t>eoset</a:t>
            </a:r>
            <a:r>
              <a:rPr sz="1500" dirty="0">
                <a:solidFill>
                  <a:schemeClr val="tx1">
                    <a:lumMod val="75000"/>
                    <a:lumOff val="25000"/>
                  </a:schemeClr>
                </a:solidFill>
                <a:latin typeface="DM Sans" pitchFamily="2" charset="0"/>
              </a:rPr>
              <a:t> </a:t>
            </a:r>
            <a:r>
              <a:rPr sz="1500" dirty="0" err="1">
                <a:solidFill>
                  <a:schemeClr val="tx1">
                    <a:lumMod val="75000"/>
                    <a:lumOff val="25000"/>
                  </a:schemeClr>
                </a:solidFill>
                <a:latin typeface="DM Sans" pitchFamily="2" charset="0"/>
              </a:rPr>
              <a:t>accusam</a:t>
            </a:r>
            <a:r>
              <a:rPr sz="1500" dirty="0">
                <a:solidFill>
                  <a:schemeClr val="tx1">
                    <a:lumMod val="75000"/>
                    <a:lumOff val="25000"/>
                  </a:schemeClr>
                </a:solidFill>
                <a:latin typeface="DM Sans" pitchFamily="2" charset="0"/>
              </a:rPr>
              <a:t> </a:t>
            </a:r>
            <a:r>
              <a:rPr sz="1500" dirty="0" err="1">
                <a:solidFill>
                  <a:schemeClr val="tx1">
                    <a:lumMod val="75000"/>
                    <a:lumOff val="25000"/>
                  </a:schemeClr>
                </a:solidFill>
                <a:latin typeface="DM Sans" pitchFamily="2" charset="0"/>
              </a:rPr>
              <a:t>eto</a:t>
            </a:r>
            <a:r>
              <a:rPr sz="1500" dirty="0">
                <a:solidFill>
                  <a:schemeClr val="tx1">
                    <a:lumMod val="75000"/>
                    <a:lumOff val="25000"/>
                  </a:schemeClr>
                </a:solidFill>
                <a:latin typeface="DM Sans" pitchFamily="2" charset="0"/>
              </a:rPr>
              <a:t> </a:t>
            </a:r>
            <a:r>
              <a:rPr sz="1500" dirty="0" err="1">
                <a:solidFill>
                  <a:schemeClr val="tx1">
                    <a:lumMod val="75000"/>
                    <a:lumOff val="25000"/>
                  </a:schemeClr>
                </a:solidFill>
                <a:latin typeface="DM Sans" pitchFamily="2" charset="0"/>
              </a:rPr>
              <a:t>justo</a:t>
            </a:r>
            <a:r>
              <a:rPr sz="1500" dirty="0">
                <a:solidFill>
                  <a:schemeClr val="tx1">
                    <a:lumMod val="75000"/>
                    <a:lumOff val="25000"/>
                  </a:schemeClr>
                </a:solidFill>
                <a:latin typeface="DM Sans" pitchFamily="2" charset="0"/>
              </a:rPr>
              <a:t> </a:t>
            </a:r>
            <a:r>
              <a:rPr sz="1500" dirty="0" err="1">
                <a:solidFill>
                  <a:schemeClr val="tx1">
                    <a:lumMod val="75000"/>
                    <a:lumOff val="25000"/>
                  </a:schemeClr>
                </a:solidFill>
                <a:latin typeface="DM Sans" pitchFamily="2" charset="0"/>
              </a:rPr>
              <a:t>fosduo</a:t>
            </a:r>
            <a:r>
              <a:rPr sz="1500" dirty="0">
                <a:solidFill>
                  <a:schemeClr val="tx1">
                    <a:lumMod val="75000"/>
                    <a:lumOff val="25000"/>
                  </a:schemeClr>
                </a:solidFill>
                <a:latin typeface="DM Sans" pitchFamily="2" charset="0"/>
              </a:rPr>
              <a:t> </a:t>
            </a:r>
            <a:r>
              <a:rPr sz="1500" dirty="0" err="1">
                <a:solidFill>
                  <a:schemeClr val="tx1">
                    <a:lumMod val="75000"/>
                    <a:lumOff val="25000"/>
                  </a:schemeClr>
                </a:solidFill>
                <a:latin typeface="DM Sans" pitchFamily="2" charset="0"/>
              </a:rPr>
              <a:t>dolores</a:t>
            </a:r>
            <a:r>
              <a:rPr sz="1500" dirty="0">
                <a:solidFill>
                  <a:schemeClr val="tx1">
                    <a:lumMod val="75000"/>
                    <a:lumOff val="25000"/>
                  </a:schemeClr>
                </a:solidFill>
                <a:latin typeface="DM Sans" pitchFamily="2" charset="0"/>
              </a:rPr>
              <a:t> </a:t>
            </a:r>
            <a:r>
              <a:rPr sz="1500" dirty="0" err="1">
                <a:solidFill>
                  <a:schemeClr val="tx1">
                    <a:lumMod val="75000"/>
                    <a:lumOff val="25000"/>
                  </a:schemeClr>
                </a:solidFill>
                <a:latin typeface="DM Sans" pitchFamily="2" charset="0"/>
              </a:rPr>
              <a:t>udasn</a:t>
            </a:r>
            <a:r>
              <a:rPr sz="1500" dirty="0">
                <a:solidFill>
                  <a:schemeClr val="tx1">
                    <a:lumMod val="75000"/>
                    <a:lumOff val="25000"/>
                  </a:schemeClr>
                </a:solidFill>
                <a:latin typeface="DM Sans" pitchFamily="2" charset="0"/>
              </a:rPr>
              <a:t>.</a:t>
            </a:r>
          </a:p>
        </p:txBody>
      </p:sp>
      <p:sp>
        <p:nvSpPr>
          <p:cNvPr id="19" name="Rectangle 27">
            <a:extLst>
              <a:ext uri="{FF2B5EF4-FFF2-40B4-BE49-F238E27FC236}">
                <a16:creationId xmlns:a16="http://schemas.microsoft.com/office/drawing/2014/main" id="{1001B472-D6E1-5AAB-5146-A9D07EE13EEB}"/>
              </a:ext>
            </a:extLst>
          </p:cNvPr>
          <p:cNvSpPr txBox="1"/>
          <p:nvPr/>
        </p:nvSpPr>
        <p:spPr>
          <a:xfrm>
            <a:off x="5046435" y="4879654"/>
            <a:ext cx="2391229" cy="9648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lgn="l">
              <a:lnSpc>
                <a:spcPct val="120000"/>
              </a:lnSpc>
              <a:defRPr sz="3000">
                <a:solidFill>
                  <a:srgbClr val="222222"/>
                </a:solidFill>
                <a:latin typeface="+mn-lt"/>
                <a:ea typeface="+mn-ea"/>
                <a:cs typeface="+mn-cs"/>
                <a:sym typeface="Proxima Nova"/>
              </a:defRPr>
            </a:lvl1pPr>
          </a:lstStyle>
          <a:p>
            <a:pPr>
              <a:lnSpc>
                <a:spcPts val="1700"/>
              </a:lnSpc>
            </a:pPr>
            <a:r>
              <a:rPr lang="en-US" sz="1500" dirty="0">
                <a:solidFill>
                  <a:schemeClr val="tx1">
                    <a:lumMod val="75000"/>
                    <a:lumOff val="25000"/>
                  </a:schemeClr>
                </a:solidFill>
                <a:latin typeface="DM Sans" pitchFamily="2" charset="0"/>
              </a:rPr>
              <a:t>d</a:t>
            </a:r>
            <a:r>
              <a:rPr sz="1500" dirty="0">
                <a:solidFill>
                  <a:schemeClr val="tx1">
                    <a:lumMod val="75000"/>
                    <a:lumOff val="25000"/>
                  </a:schemeClr>
                </a:solidFill>
                <a:latin typeface="DM Sans" pitchFamily="2" charset="0"/>
              </a:rPr>
              <a:t>o </a:t>
            </a:r>
            <a:r>
              <a:rPr sz="1500" dirty="0" err="1">
                <a:solidFill>
                  <a:schemeClr val="tx1">
                    <a:lumMod val="75000"/>
                    <a:lumOff val="25000"/>
                  </a:schemeClr>
                </a:solidFill>
                <a:latin typeface="DM Sans" pitchFamily="2" charset="0"/>
              </a:rPr>
              <a:t>vero</a:t>
            </a:r>
            <a:r>
              <a:rPr sz="1500" dirty="0">
                <a:solidFill>
                  <a:schemeClr val="tx1">
                    <a:lumMod val="75000"/>
                    <a:lumOff val="25000"/>
                  </a:schemeClr>
                </a:solidFill>
                <a:latin typeface="DM Sans" pitchFamily="2" charset="0"/>
              </a:rPr>
              <a:t> </a:t>
            </a:r>
            <a:r>
              <a:rPr sz="1500" dirty="0" err="1">
                <a:solidFill>
                  <a:schemeClr val="tx1">
                    <a:lumMod val="75000"/>
                    <a:lumOff val="25000"/>
                  </a:schemeClr>
                </a:solidFill>
                <a:latin typeface="DM Sans" pitchFamily="2" charset="0"/>
              </a:rPr>
              <a:t>eoset</a:t>
            </a:r>
            <a:r>
              <a:rPr sz="1500" dirty="0">
                <a:solidFill>
                  <a:schemeClr val="tx1">
                    <a:lumMod val="75000"/>
                    <a:lumOff val="25000"/>
                  </a:schemeClr>
                </a:solidFill>
                <a:latin typeface="DM Sans" pitchFamily="2" charset="0"/>
              </a:rPr>
              <a:t> </a:t>
            </a:r>
            <a:r>
              <a:rPr sz="1500" dirty="0" err="1">
                <a:solidFill>
                  <a:schemeClr val="tx1">
                    <a:lumMod val="75000"/>
                    <a:lumOff val="25000"/>
                  </a:schemeClr>
                </a:solidFill>
                <a:latin typeface="DM Sans" pitchFamily="2" charset="0"/>
              </a:rPr>
              <a:t>accusam</a:t>
            </a:r>
            <a:r>
              <a:rPr sz="1500" dirty="0">
                <a:solidFill>
                  <a:schemeClr val="tx1">
                    <a:lumMod val="75000"/>
                    <a:lumOff val="25000"/>
                  </a:schemeClr>
                </a:solidFill>
                <a:latin typeface="DM Sans" pitchFamily="2" charset="0"/>
              </a:rPr>
              <a:t> </a:t>
            </a:r>
            <a:r>
              <a:rPr sz="1500" dirty="0" err="1">
                <a:solidFill>
                  <a:schemeClr val="tx1">
                    <a:lumMod val="75000"/>
                    <a:lumOff val="25000"/>
                  </a:schemeClr>
                </a:solidFill>
                <a:latin typeface="DM Sans" pitchFamily="2" charset="0"/>
              </a:rPr>
              <a:t>eto</a:t>
            </a:r>
            <a:r>
              <a:rPr sz="1500" dirty="0">
                <a:solidFill>
                  <a:schemeClr val="tx1">
                    <a:lumMod val="75000"/>
                    <a:lumOff val="25000"/>
                  </a:schemeClr>
                </a:solidFill>
                <a:latin typeface="DM Sans" pitchFamily="2" charset="0"/>
              </a:rPr>
              <a:t> </a:t>
            </a:r>
            <a:r>
              <a:rPr sz="1500" dirty="0" err="1">
                <a:solidFill>
                  <a:schemeClr val="tx1">
                    <a:lumMod val="75000"/>
                    <a:lumOff val="25000"/>
                  </a:schemeClr>
                </a:solidFill>
                <a:latin typeface="DM Sans" pitchFamily="2" charset="0"/>
              </a:rPr>
              <a:t>justo</a:t>
            </a:r>
            <a:r>
              <a:rPr sz="1500" dirty="0">
                <a:solidFill>
                  <a:schemeClr val="tx1">
                    <a:lumMod val="75000"/>
                    <a:lumOff val="25000"/>
                  </a:schemeClr>
                </a:solidFill>
                <a:latin typeface="DM Sans" pitchFamily="2" charset="0"/>
              </a:rPr>
              <a:t> </a:t>
            </a:r>
            <a:r>
              <a:rPr sz="1500" dirty="0" err="1">
                <a:solidFill>
                  <a:schemeClr val="tx1">
                    <a:lumMod val="75000"/>
                    <a:lumOff val="25000"/>
                  </a:schemeClr>
                </a:solidFill>
                <a:latin typeface="DM Sans" pitchFamily="2" charset="0"/>
              </a:rPr>
              <a:t>fosduo</a:t>
            </a:r>
            <a:r>
              <a:rPr sz="1500" dirty="0">
                <a:solidFill>
                  <a:schemeClr val="tx1">
                    <a:lumMod val="75000"/>
                    <a:lumOff val="25000"/>
                  </a:schemeClr>
                </a:solidFill>
                <a:latin typeface="DM Sans" pitchFamily="2" charset="0"/>
              </a:rPr>
              <a:t> </a:t>
            </a:r>
            <a:r>
              <a:rPr sz="1500" dirty="0" err="1">
                <a:solidFill>
                  <a:schemeClr val="tx1">
                    <a:lumMod val="75000"/>
                    <a:lumOff val="25000"/>
                  </a:schemeClr>
                </a:solidFill>
                <a:latin typeface="DM Sans" pitchFamily="2" charset="0"/>
              </a:rPr>
              <a:t>dolores</a:t>
            </a:r>
            <a:r>
              <a:rPr sz="1500" dirty="0">
                <a:solidFill>
                  <a:schemeClr val="tx1">
                    <a:lumMod val="75000"/>
                    <a:lumOff val="25000"/>
                  </a:schemeClr>
                </a:solidFill>
                <a:latin typeface="DM Sans" pitchFamily="2" charset="0"/>
              </a:rPr>
              <a:t> </a:t>
            </a:r>
            <a:r>
              <a:rPr sz="1500" dirty="0" err="1">
                <a:solidFill>
                  <a:schemeClr val="tx1">
                    <a:lumMod val="75000"/>
                    <a:lumOff val="25000"/>
                  </a:schemeClr>
                </a:solidFill>
                <a:latin typeface="DM Sans" pitchFamily="2" charset="0"/>
              </a:rPr>
              <a:t>etoma</a:t>
            </a:r>
            <a:r>
              <a:rPr sz="1500" dirty="0">
                <a:solidFill>
                  <a:schemeClr val="tx1">
                    <a:lumMod val="75000"/>
                    <a:lumOff val="25000"/>
                  </a:schemeClr>
                </a:solidFill>
                <a:latin typeface="DM Sans" pitchFamily="2" charset="0"/>
              </a:rPr>
              <a:t> jam </a:t>
            </a:r>
            <a:r>
              <a:rPr sz="1500" dirty="0" err="1">
                <a:solidFill>
                  <a:schemeClr val="tx1">
                    <a:lumMod val="75000"/>
                    <a:lumOff val="25000"/>
                  </a:schemeClr>
                </a:solidFill>
                <a:latin typeface="DM Sans" pitchFamily="2" charset="0"/>
              </a:rPr>
              <a:t>rebu</a:t>
            </a:r>
            <a:r>
              <a:rPr sz="1500" dirty="0">
                <a:solidFill>
                  <a:schemeClr val="tx1">
                    <a:lumMod val="75000"/>
                    <a:lumOff val="25000"/>
                  </a:schemeClr>
                </a:solidFill>
                <a:latin typeface="DM Sans" pitchFamily="2" charset="0"/>
              </a:rPr>
              <a:t> </a:t>
            </a:r>
            <a:r>
              <a:rPr sz="1500" dirty="0" err="1">
                <a:solidFill>
                  <a:schemeClr val="tx1">
                    <a:lumMod val="75000"/>
                    <a:lumOff val="25000"/>
                  </a:schemeClr>
                </a:solidFill>
                <a:latin typeface="DM Sans" pitchFamily="2" charset="0"/>
              </a:rPr>
              <a:t>idam</a:t>
            </a:r>
            <a:r>
              <a:rPr lang="en-US" sz="1500" dirty="0">
                <a:solidFill>
                  <a:schemeClr val="tx1">
                    <a:lumMod val="75000"/>
                    <a:lumOff val="25000"/>
                  </a:schemeClr>
                </a:solidFill>
                <a:latin typeface="DM Sans" pitchFamily="2" charset="0"/>
              </a:rPr>
              <a:t> a</a:t>
            </a:r>
            <a:r>
              <a:rPr sz="1500" dirty="0">
                <a:solidFill>
                  <a:schemeClr val="tx1">
                    <a:lumMod val="75000"/>
                    <a:lumOff val="25000"/>
                  </a:schemeClr>
                </a:solidFill>
                <a:latin typeface="DM Sans" pitchFamily="2" charset="0"/>
              </a:rPr>
              <a:t> </a:t>
            </a:r>
            <a:r>
              <a:rPr sz="1500" dirty="0" err="1">
                <a:solidFill>
                  <a:schemeClr val="tx1">
                    <a:lumMod val="75000"/>
                    <a:lumOff val="25000"/>
                  </a:schemeClr>
                </a:solidFill>
                <a:latin typeface="DM Sans" pitchFamily="2" charset="0"/>
              </a:rPr>
              <a:t>udasn</a:t>
            </a:r>
            <a:r>
              <a:rPr sz="1500" dirty="0">
                <a:solidFill>
                  <a:schemeClr val="tx1">
                    <a:lumMod val="75000"/>
                    <a:lumOff val="25000"/>
                  </a:schemeClr>
                </a:solidFill>
                <a:latin typeface="DM Sans" pitchFamily="2" charset="0"/>
              </a:rPr>
              <a:t>.</a:t>
            </a:r>
          </a:p>
        </p:txBody>
      </p:sp>
      <p:sp>
        <p:nvSpPr>
          <p:cNvPr id="24" name="Rectangle 27">
            <a:extLst>
              <a:ext uri="{FF2B5EF4-FFF2-40B4-BE49-F238E27FC236}">
                <a16:creationId xmlns:a16="http://schemas.microsoft.com/office/drawing/2014/main" id="{81AF4F29-B6A8-ECB0-E266-A4A64ACEE562}"/>
              </a:ext>
            </a:extLst>
          </p:cNvPr>
          <p:cNvSpPr txBox="1"/>
          <p:nvPr/>
        </p:nvSpPr>
        <p:spPr>
          <a:xfrm>
            <a:off x="8570685" y="4879654"/>
            <a:ext cx="2391229" cy="7468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lgn="l">
              <a:lnSpc>
                <a:spcPct val="120000"/>
              </a:lnSpc>
              <a:defRPr sz="3000">
                <a:solidFill>
                  <a:srgbClr val="222222"/>
                </a:solidFill>
                <a:latin typeface="+mn-lt"/>
                <a:ea typeface="+mn-ea"/>
                <a:cs typeface="+mn-cs"/>
                <a:sym typeface="Proxima Nova"/>
              </a:defRPr>
            </a:lvl1pPr>
          </a:lstStyle>
          <a:p>
            <a:pPr>
              <a:lnSpc>
                <a:spcPts val="1700"/>
              </a:lnSpc>
            </a:pPr>
            <a:r>
              <a:rPr lang="en-US" sz="1500" dirty="0">
                <a:solidFill>
                  <a:schemeClr val="tx1">
                    <a:lumMod val="75000"/>
                    <a:lumOff val="25000"/>
                  </a:schemeClr>
                </a:solidFill>
                <a:latin typeface="DM Sans" pitchFamily="2" charset="0"/>
              </a:rPr>
              <a:t>d</a:t>
            </a:r>
            <a:r>
              <a:rPr sz="1500" dirty="0">
                <a:solidFill>
                  <a:schemeClr val="tx1">
                    <a:lumMod val="75000"/>
                    <a:lumOff val="25000"/>
                  </a:schemeClr>
                </a:solidFill>
                <a:latin typeface="DM Sans" pitchFamily="2" charset="0"/>
              </a:rPr>
              <a:t>o </a:t>
            </a:r>
            <a:r>
              <a:rPr sz="1500" dirty="0" err="1">
                <a:solidFill>
                  <a:schemeClr val="tx1">
                    <a:lumMod val="75000"/>
                    <a:lumOff val="25000"/>
                  </a:schemeClr>
                </a:solidFill>
                <a:latin typeface="DM Sans" pitchFamily="2" charset="0"/>
              </a:rPr>
              <a:t>vero</a:t>
            </a:r>
            <a:r>
              <a:rPr sz="1500" dirty="0">
                <a:solidFill>
                  <a:schemeClr val="tx1">
                    <a:lumMod val="75000"/>
                    <a:lumOff val="25000"/>
                  </a:schemeClr>
                </a:solidFill>
                <a:latin typeface="DM Sans" pitchFamily="2" charset="0"/>
              </a:rPr>
              <a:t> </a:t>
            </a:r>
            <a:r>
              <a:rPr sz="1500" dirty="0" err="1">
                <a:solidFill>
                  <a:schemeClr val="tx1">
                    <a:lumMod val="75000"/>
                    <a:lumOff val="25000"/>
                  </a:schemeClr>
                </a:solidFill>
                <a:latin typeface="DM Sans" pitchFamily="2" charset="0"/>
              </a:rPr>
              <a:t>eoset</a:t>
            </a:r>
            <a:r>
              <a:rPr sz="1500" dirty="0">
                <a:solidFill>
                  <a:schemeClr val="tx1">
                    <a:lumMod val="75000"/>
                    <a:lumOff val="25000"/>
                  </a:schemeClr>
                </a:solidFill>
                <a:latin typeface="DM Sans" pitchFamily="2" charset="0"/>
              </a:rPr>
              <a:t> </a:t>
            </a:r>
            <a:r>
              <a:rPr sz="1500" dirty="0" err="1">
                <a:solidFill>
                  <a:schemeClr val="tx1">
                    <a:lumMod val="75000"/>
                    <a:lumOff val="25000"/>
                  </a:schemeClr>
                </a:solidFill>
                <a:latin typeface="DM Sans" pitchFamily="2" charset="0"/>
              </a:rPr>
              <a:t>accusam</a:t>
            </a:r>
            <a:r>
              <a:rPr sz="1500" dirty="0">
                <a:solidFill>
                  <a:schemeClr val="tx1">
                    <a:lumMod val="75000"/>
                    <a:lumOff val="25000"/>
                  </a:schemeClr>
                </a:solidFill>
                <a:latin typeface="DM Sans" pitchFamily="2" charset="0"/>
              </a:rPr>
              <a:t> </a:t>
            </a:r>
            <a:r>
              <a:rPr sz="1500" dirty="0" err="1">
                <a:solidFill>
                  <a:schemeClr val="tx1">
                    <a:lumMod val="75000"/>
                    <a:lumOff val="25000"/>
                  </a:schemeClr>
                </a:solidFill>
                <a:latin typeface="DM Sans" pitchFamily="2" charset="0"/>
              </a:rPr>
              <a:t>eto</a:t>
            </a:r>
            <a:r>
              <a:rPr sz="1500" dirty="0">
                <a:solidFill>
                  <a:schemeClr val="tx1">
                    <a:lumMod val="75000"/>
                    <a:lumOff val="25000"/>
                  </a:schemeClr>
                </a:solidFill>
                <a:latin typeface="DM Sans" pitchFamily="2" charset="0"/>
              </a:rPr>
              <a:t> </a:t>
            </a:r>
            <a:r>
              <a:rPr sz="1500" dirty="0" err="1">
                <a:solidFill>
                  <a:schemeClr val="tx1">
                    <a:lumMod val="75000"/>
                    <a:lumOff val="25000"/>
                  </a:schemeClr>
                </a:solidFill>
                <a:latin typeface="DM Sans" pitchFamily="2" charset="0"/>
              </a:rPr>
              <a:t>justo</a:t>
            </a:r>
            <a:r>
              <a:rPr sz="1500" dirty="0">
                <a:solidFill>
                  <a:schemeClr val="tx1">
                    <a:lumMod val="75000"/>
                    <a:lumOff val="25000"/>
                  </a:schemeClr>
                </a:solidFill>
                <a:latin typeface="DM Sans" pitchFamily="2" charset="0"/>
              </a:rPr>
              <a:t> </a:t>
            </a:r>
            <a:r>
              <a:rPr sz="1500" dirty="0" err="1">
                <a:solidFill>
                  <a:schemeClr val="tx1">
                    <a:lumMod val="75000"/>
                    <a:lumOff val="25000"/>
                  </a:schemeClr>
                </a:solidFill>
                <a:latin typeface="DM Sans" pitchFamily="2" charset="0"/>
              </a:rPr>
              <a:t>fosduo</a:t>
            </a:r>
            <a:r>
              <a:rPr sz="1500" dirty="0">
                <a:solidFill>
                  <a:schemeClr val="tx1">
                    <a:lumMod val="75000"/>
                    <a:lumOff val="25000"/>
                  </a:schemeClr>
                </a:solidFill>
                <a:latin typeface="DM Sans" pitchFamily="2" charset="0"/>
              </a:rPr>
              <a:t> </a:t>
            </a:r>
            <a:r>
              <a:rPr sz="1500" dirty="0" err="1">
                <a:solidFill>
                  <a:schemeClr val="tx1">
                    <a:lumMod val="75000"/>
                    <a:lumOff val="25000"/>
                  </a:schemeClr>
                </a:solidFill>
                <a:latin typeface="DM Sans" pitchFamily="2" charset="0"/>
              </a:rPr>
              <a:t>dolores</a:t>
            </a:r>
            <a:r>
              <a:rPr sz="1500" dirty="0">
                <a:solidFill>
                  <a:schemeClr val="tx1">
                    <a:lumMod val="75000"/>
                    <a:lumOff val="25000"/>
                  </a:schemeClr>
                </a:solidFill>
                <a:latin typeface="DM Sans" pitchFamily="2" charset="0"/>
              </a:rPr>
              <a:t> </a:t>
            </a:r>
            <a:r>
              <a:rPr sz="1500" dirty="0" err="1">
                <a:solidFill>
                  <a:schemeClr val="tx1">
                    <a:lumMod val="75000"/>
                    <a:lumOff val="25000"/>
                  </a:schemeClr>
                </a:solidFill>
                <a:latin typeface="DM Sans" pitchFamily="2" charset="0"/>
              </a:rPr>
              <a:t>udasn</a:t>
            </a:r>
            <a:r>
              <a:rPr sz="1500" dirty="0">
                <a:solidFill>
                  <a:schemeClr val="tx1">
                    <a:lumMod val="75000"/>
                    <a:lumOff val="25000"/>
                  </a:schemeClr>
                </a:solidFill>
                <a:latin typeface="DM Sans" pitchFamily="2" charset="0"/>
              </a:rPr>
              <a:t>.</a:t>
            </a:r>
          </a:p>
        </p:txBody>
      </p:sp>
      <p:sp>
        <p:nvSpPr>
          <p:cNvPr id="26" name="Rectangle 27">
            <a:extLst>
              <a:ext uri="{FF2B5EF4-FFF2-40B4-BE49-F238E27FC236}">
                <a16:creationId xmlns:a16="http://schemas.microsoft.com/office/drawing/2014/main" id="{C8C6101F-1ABD-55ED-9BD1-D4E0442DAEB2}"/>
              </a:ext>
            </a:extLst>
          </p:cNvPr>
          <p:cNvSpPr txBox="1"/>
          <p:nvPr/>
        </p:nvSpPr>
        <p:spPr>
          <a:xfrm>
            <a:off x="1522185" y="4338035"/>
            <a:ext cx="1133020" cy="5160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lgn="l">
              <a:lnSpc>
                <a:spcPct val="120000"/>
              </a:lnSpc>
              <a:defRPr sz="3000">
                <a:solidFill>
                  <a:srgbClr val="222222"/>
                </a:solidFill>
                <a:latin typeface="+mn-lt"/>
                <a:ea typeface="+mn-ea"/>
                <a:cs typeface="+mn-cs"/>
                <a:sym typeface="Proxima Nova"/>
              </a:defRPr>
            </a:lvl1pPr>
          </a:lstStyle>
          <a:p>
            <a:pPr>
              <a:lnSpc>
                <a:spcPts val="1600"/>
              </a:lnSpc>
            </a:pPr>
            <a:r>
              <a:rPr lang="en-US" sz="1800" spc="-50" dirty="0">
                <a:solidFill>
                  <a:schemeClr val="tx1">
                    <a:lumMod val="75000"/>
                    <a:lumOff val="25000"/>
                  </a:schemeClr>
                </a:solidFill>
                <a:latin typeface="Poppins" panose="00000500000000000000" pitchFamily="2" charset="0"/>
                <a:cs typeface="Poppins" panose="00000500000000000000" pitchFamily="2" charset="0"/>
              </a:rPr>
              <a:t>JANUARY 2025</a:t>
            </a:r>
            <a:endParaRPr lang="id-ID" sz="1800" spc="-50" dirty="0">
              <a:solidFill>
                <a:schemeClr val="tx1">
                  <a:lumMod val="75000"/>
                  <a:lumOff val="25000"/>
                </a:schemeClr>
              </a:solidFill>
              <a:latin typeface="Poppins" panose="00000500000000000000" pitchFamily="2" charset="0"/>
              <a:cs typeface="Poppins" panose="00000500000000000000" pitchFamily="2" charset="0"/>
            </a:endParaRPr>
          </a:p>
        </p:txBody>
      </p:sp>
      <p:sp>
        <p:nvSpPr>
          <p:cNvPr id="27" name="Rectangle 27">
            <a:extLst>
              <a:ext uri="{FF2B5EF4-FFF2-40B4-BE49-F238E27FC236}">
                <a16:creationId xmlns:a16="http://schemas.microsoft.com/office/drawing/2014/main" id="{C9C6BEA6-0177-CB80-09B7-51647BB292A5}"/>
              </a:ext>
            </a:extLst>
          </p:cNvPr>
          <p:cNvSpPr txBox="1"/>
          <p:nvPr/>
        </p:nvSpPr>
        <p:spPr>
          <a:xfrm>
            <a:off x="5055194" y="4356256"/>
            <a:ext cx="1133020" cy="5160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lgn="l">
              <a:lnSpc>
                <a:spcPct val="120000"/>
              </a:lnSpc>
              <a:defRPr sz="3000">
                <a:solidFill>
                  <a:srgbClr val="222222"/>
                </a:solidFill>
                <a:latin typeface="+mn-lt"/>
                <a:ea typeface="+mn-ea"/>
                <a:cs typeface="+mn-cs"/>
                <a:sym typeface="Proxima Nova"/>
              </a:defRPr>
            </a:lvl1pPr>
          </a:lstStyle>
          <a:p>
            <a:pPr>
              <a:lnSpc>
                <a:spcPts val="1600"/>
              </a:lnSpc>
            </a:pPr>
            <a:r>
              <a:rPr lang="en-US" sz="1800" spc="-50" dirty="0">
                <a:solidFill>
                  <a:schemeClr val="tx1">
                    <a:lumMod val="75000"/>
                    <a:lumOff val="25000"/>
                  </a:schemeClr>
                </a:solidFill>
                <a:latin typeface="Poppins" panose="00000500000000000000" pitchFamily="2" charset="0"/>
                <a:cs typeface="Poppins" panose="00000500000000000000" pitchFamily="2" charset="0"/>
              </a:rPr>
              <a:t>JANUARY 2026</a:t>
            </a:r>
            <a:endParaRPr lang="id-ID" sz="1800" spc="-50" dirty="0">
              <a:solidFill>
                <a:schemeClr val="tx1">
                  <a:lumMod val="75000"/>
                  <a:lumOff val="25000"/>
                </a:schemeClr>
              </a:solidFill>
              <a:latin typeface="Poppins" panose="00000500000000000000" pitchFamily="2" charset="0"/>
              <a:cs typeface="Poppins" panose="00000500000000000000" pitchFamily="2" charset="0"/>
            </a:endParaRPr>
          </a:p>
        </p:txBody>
      </p:sp>
      <p:sp>
        <p:nvSpPr>
          <p:cNvPr id="28" name="Rectangle 27">
            <a:extLst>
              <a:ext uri="{FF2B5EF4-FFF2-40B4-BE49-F238E27FC236}">
                <a16:creationId xmlns:a16="http://schemas.microsoft.com/office/drawing/2014/main" id="{0B12E9BE-1CFB-4D47-3ADC-DB8A51E2D5BC}"/>
              </a:ext>
            </a:extLst>
          </p:cNvPr>
          <p:cNvSpPr txBox="1"/>
          <p:nvPr/>
        </p:nvSpPr>
        <p:spPr>
          <a:xfrm>
            <a:off x="8573094" y="4356256"/>
            <a:ext cx="1133020" cy="5160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lgn="l">
              <a:lnSpc>
                <a:spcPct val="120000"/>
              </a:lnSpc>
              <a:defRPr sz="3000">
                <a:solidFill>
                  <a:srgbClr val="222222"/>
                </a:solidFill>
                <a:latin typeface="+mn-lt"/>
                <a:ea typeface="+mn-ea"/>
                <a:cs typeface="+mn-cs"/>
                <a:sym typeface="Proxima Nova"/>
              </a:defRPr>
            </a:lvl1pPr>
          </a:lstStyle>
          <a:p>
            <a:pPr>
              <a:lnSpc>
                <a:spcPts val="1600"/>
              </a:lnSpc>
            </a:pPr>
            <a:r>
              <a:rPr lang="en-US" sz="1800" spc="-50" dirty="0">
                <a:solidFill>
                  <a:schemeClr val="tx1">
                    <a:lumMod val="75000"/>
                    <a:lumOff val="25000"/>
                  </a:schemeClr>
                </a:solidFill>
                <a:latin typeface="Poppins" panose="00000500000000000000" pitchFamily="2" charset="0"/>
                <a:cs typeface="Poppins" panose="00000500000000000000" pitchFamily="2" charset="0"/>
              </a:rPr>
              <a:t>JANUARY 2027</a:t>
            </a:r>
            <a:endParaRPr lang="id-ID" sz="1800" spc="-50" dirty="0">
              <a:solidFill>
                <a:schemeClr val="tx1">
                  <a:lumMod val="75000"/>
                  <a:lumOff val="25000"/>
                </a:schemeClr>
              </a:solidFill>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130439778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72A62F5-669A-8901-F278-531A9135D6D9}"/>
              </a:ext>
            </a:extLst>
          </p:cNvPr>
          <p:cNvSpPr/>
          <p:nvPr/>
        </p:nvSpPr>
        <p:spPr>
          <a:xfrm>
            <a:off x="0" y="0"/>
            <a:ext cx="6560457" cy="6857997"/>
          </a:xfrm>
          <a:prstGeom prst="rect">
            <a:avLst/>
          </a:prstGeom>
          <a:solidFill>
            <a:schemeClr val="tx1">
              <a:lumMod val="85000"/>
              <a:lumOff val="15000"/>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 name="TextBox 5">
            <a:extLst>
              <a:ext uri="{FF2B5EF4-FFF2-40B4-BE49-F238E27FC236}">
                <a16:creationId xmlns:a16="http://schemas.microsoft.com/office/drawing/2014/main" id="{7585D2D9-7325-212A-B38D-F4A6771B703F}"/>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bg1"/>
                </a:solidFill>
                <a:latin typeface="Poppins Medium" panose="00000600000000000000" pitchFamily="2" charset="0"/>
                <a:cs typeface="Poppins Medium" panose="00000600000000000000" pitchFamily="2" charset="0"/>
              </a:rPr>
              <a:t>Mnml</a:t>
            </a:r>
            <a:r>
              <a:rPr lang="en-US" sz="1600" cap="all" spc="400" dirty="0">
                <a:solidFill>
                  <a:schemeClr val="bg1"/>
                </a:solidFill>
                <a:latin typeface="Poppins Medium" panose="00000600000000000000" pitchFamily="2" charset="0"/>
                <a:cs typeface="Poppins Medium" panose="00000600000000000000" pitchFamily="2" charset="0"/>
              </a:rPr>
              <a:t>_</a:t>
            </a:r>
          </a:p>
        </p:txBody>
      </p:sp>
      <p:cxnSp>
        <p:nvCxnSpPr>
          <p:cNvPr id="7" name="Straight Connector 6">
            <a:extLst>
              <a:ext uri="{FF2B5EF4-FFF2-40B4-BE49-F238E27FC236}">
                <a16:creationId xmlns:a16="http://schemas.microsoft.com/office/drawing/2014/main" id="{8A207007-B2BA-9CCD-C2C6-F22B88675024}"/>
              </a:ext>
            </a:extLst>
          </p:cNvPr>
          <p:cNvCxnSpPr>
            <a:cxnSpLocks/>
          </p:cNvCxnSpPr>
          <p:nvPr/>
        </p:nvCxnSpPr>
        <p:spPr>
          <a:xfrm>
            <a:off x="0" y="1607549"/>
            <a:ext cx="951593"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F7CEE6FB-E350-DE6C-FE88-B5AB414C7881}"/>
              </a:ext>
            </a:extLst>
          </p:cNvPr>
          <p:cNvSpPr txBox="1"/>
          <p:nvPr/>
        </p:nvSpPr>
        <p:spPr>
          <a:xfrm>
            <a:off x="1465942" y="1350785"/>
            <a:ext cx="3106058" cy="1025922"/>
          </a:xfrm>
          <a:prstGeom prst="rect">
            <a:avLst/>
          </a:prstGeom>
          <a:noFill/>
        </p:spPr>
        <p:txBody>
          <a:bodyPr wrap="square" numCol="1" spcCol="0" rtlCol="0" anchor="ctr">
            <a:spAutoFit/>
          </a:bodyPr>
          <a:lstStyle/>
          <a:p>
            <a:pPr>
              <a:lnSpc>
                <a:spcPts val="3600"/>
              </a:lnSpc>
            </a:pPr>
            <a:r>
              <a:rPr lang="en-US" sz="3500" kern="0" dirty="0">
                <a:solidFill>
                  <a:schemeClr val="bg1"/>
                </a:solidFill>
                <a:latin typeface="Poppins SemiBold" panose="00000700000000000000" pitchFamily="2" charset="0"/>
                <a:ea typeface="Montserrat Hairline" charset="0"/>
                <a:cs typeface="Poppins SemiBold" panose="00000700000000000000" pitchFamily="2" charset="0"/>
              </a:rPr>
              <a:t>Work</a:t>
            </a:r>
          </a:p>
          <a:p>
            <a:pPr>
              <a:lnSpc>
                <a:spcPts val="3600"/>
              </a:lnSpc>
            </a:pPr>
            <a:r>
              <a:rPr lang="en-US" sz="3500" kern="0" dirty="0">
                <a:solidFill>
                  <a:schemeClr val="bg1"/>
                </a:solidFill>
                <a:latin typeface="Poppins SemiBold" panose="00000700000000000000" pitchFamily="2" charset="0"/>
                <a:ea typeface="Montserrat Hairline" charset="0"/>
                <a:cs typeface="Poppins SemiBold" panose="00000700000000000000" pitchFamily="2" charset="0"/>
              </a:rPr>
              <a:t>Design</a:t>
            </a:r>
          </a:p>
        </p:txBody>
      </p:sp>
      <p:sp>
        <p:nvSpPr>
          <p:cNvPr id="2" name="Oval 1">
            <a:extLst>
              <a:ext uri="{FF2B5EF4-FFF2-40B4-BE49-F238E27FC236}">
                <a16:creationId xmlns:a16="http://schemas.microsoft.com/office/drawing/2014/main" id="{A27F937B-76F3-D00A-4669-6DAD5B1BAA82}"/>
              </a:ext>
            </a:extLst>
          </p:cNvPr>
          <p:cNvSpPr/>
          <p:nvPr/>
        </p:nvSpPr>
        <p:spPr>
          <a:xfrm>
            <a:off x="1576905" y="5229104"/>
            <a:ext cx="630537" cy="63053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 name="DROA NURAS">
            <a:extLst>
              <a:ext uri="{FF2B5EF4-FFF2-40B4-BE49-F238E27FC236}">
                <a16:creationId xmlns:a16="http://schemas.microsoft.com/office/drawing/2014/main" id="{E98B2A07-1EEC-AA12-391E-DE9E767FDDE9}"/>
              </a:ext>
            </a:extLst>
          </p:cNvPr>
          <p:cNvSpPr txBox="1"/>
          <p:nvPr/>
        </p:nvSpPr>
        <p:spPr>
          <a:xfrm>
            <a:off x="2380861" y="5381925"/>
            <a:ext cx="1381966" cy="32932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lnSpc>
                <a:spcPct val="120000"/>
              </a:lnSpc>
              <a:defRPr sz="3000">
                <a:solidFill>
                  <a:srgbClr val="FFFFFF"/>
                </a:solidFill>
                <a:latin typeface="+mn-lt"/>
                <a:ea typeface="+mn-ea"/>
                <a:cs typeface="+mn-cs"/>
                <a:sym typeface="Proxima Nova"/>
              </a:defRPr>
            </a:lvl1pPr>
          </a:lstStyle>
          <a:p>
            <a:r>
              <a:rPr lang="en-US" sz="1300" spc="200" dirty="0">
                <a:solidFill>
                  <a:schemeClr val="bg1"/>
                </a:solidFill>
                <a:latin typeface="Poppins Medium" panose="00000600000000000000" pitchFamily="2" charset="0"/>
                <a:cs typeface="Poppins Medium" panose="00000600000000000000" pitchFamily="2" charset="0"/>
              </a:rPr>
              <a:t>Minimal_</a:t>
            </a:r>
            <a:endParaRPr sz="1300" spc="200" dirty="0">
              <a:solidFill>
                <a:schemeClr val="bg1"/>
              </a:solidFill>
              <a:latin typeface="Poppins Medium" panose="00000600000000000000" pitchFamily="2" charset="0"/>
              <a:cs typeface="Poppins Medium" panose="00000600000000000000" pitchFamily="2" charset="0"/>
            </a:endParaRPr>
          </a:p>
        </p:txBody>
      </p:sp>
      <p:sp>
        <p:nvSpPr>
          <p:cNvPr id="4" name="TextBox 3">
            <a:extLst>
              <a:ext uri="{FF2B5EF4-FFF2-40B4-BE49-F238E27FC236}">
                <a16:creationId xmlns:a16="http://schemas.microsoft.com/office/drawing/2014/main" id="{CA8EC1DB-E2FD-85A3-6F6B-F61A52994743}"/>
              </a:ext>
            </a:extLst>
          </p:cNvPr>
          <p:cNvSpPr txBox="1"/>
          <p:nvPr/>
        </p:nvSpPr>
        <p:spPr>
          <a:xfrm>
            <a:off x="1481794" y="2981606"/>
            <a:ext cx="2120865" cy="646331"/>
          </a:xfrm>
          <a:prstGeom prst="rect">
            <a:avLst/>
          </a:prstGeom>
          <a:noFill/>
        </p:spPr>
        <p:txBody>
          <a:bodyPr wrap="square" rtlCol="0">
            <a:spAutoFit/>
          </a:bodyPr>
          <a:lstStyle/>
          <a:p>
            <a:r>
              <a:rPr lang="en-US" dirty="0">
                <a:solidFill>
                  <a:schemeClr val="bg1"/>
                </a:solidFill>
                <a:latin typeface="Poppins SemiBold" panose="00000700000000000000" pitchFamily="2" charset="0"/>
                <a:cs typeface="Poppins SemiBold" panose="00000700000000000000" pitchFamily="2" charset="0"/>
              </a:rPr>
              <a:t>Write Your </a:t>
            </a:r>
          </a:p>
          <a:p>
            <a:r>
              <a:rPr lang="en-US" dirty="0">
                <a:solidFill>
                  <a:schemeClr val="bg1"/>
                </a:solidFill>
                <a:latin typeface="Poppins SemiBold" panose="00000700000000000000" pitchFamily="2" charset="0"/>
                <a:cs typeface="Poppins SemiBold" panose="00000700000000000000" pitchFamily="2" charset="0"/>
              </a:rPr>
              <a:t>Subtitle Here</a:t>
            </a:r>
          </a:p>
        </p:txBody>
      </p:sp>
      <p:sp>
        <p:nvSpPr>
          <p:cNvPr id="5" name="TextBox 4">
            <a:extLst>
              <a:ext uri="{FF2B5EF4-FFF2-40B4-BE49-F238E27FC236}">
                <a16:creationId xmlns:a16="http://schemas.microsoft.com/office/drawing/2014/main" id="{5844D8B7-3790-D0CB-A214-5E1A31B0384A}"/>
              </a:ext>
            </a:extLst>
          </p:cNvPr>
          <p:cNvSpPr txBox="1"/>
          <p:nvPr/>
        </p:nvSpPr>
        <p:spPr>
          <a:xfrm>
            <a:off x="1481794" y="3791451"/>
            <a:ext cx="3397728" cy="1170898"/>
          </a:xfrm>
          <a:prstGeom prst="rect">
            <a:avLst/>
          </a:prstGeom>
          <a:noFill/>
        </p:spPr>
        <p:txBody>
          <a:bodyPr wrap="square" rtlCol="0">
            <a:spAutoFit/>
          </a:bodyPr>
          <a:lstStyle/>
          <a:p>
            <a:pPr>
              <a:lnSpc>
                <a:spcPts val="1500"/>
              </a:lnSpc>
            </a:pPr>
            <a:r>
              <a:rPr lang="en-US" sz="1000" b="1" i="0" dirty="0">
                <a:solidFill>
                  <a:schemeClr val="bg1"/>
                </a:solidFill>
                <a:effectLst/>
                <a:latin typeface="DM Sans" pitchFamily="2" charset="0"/>
              </a:rPr>
              <a:t>the sit printing and typesetting </a:t>
            </a:r>
            <a:r>
              <a:rPr lang="en-US" sz="1000" b="0" i="0" dirty="0">
                <a:solidFill>
                  <a:schemeClr val="bg1"/>
                </a:solidFill>
                <a:effectLst/>
                <a:latin typeface="DM Sans" pitchFamily="2" charset="0"/>
              </a:rPr>
              <a:t>industry Lorem </a:t>
            </a:r>
          </a:p>
          <a:p>
            <a:pPr>
              <a:lnSpc>
                <a:spcPts val="1500"/>
              </a:lnSpc>
            </a:pPr>
            <a:r>
              <a:rPr lang="en-US" sz="1000" b="0" i="0" dirty="0">
                <a:solidFill>
                  <a:schemeClr val="bg1"/>
                </a:solidFill>
                <a:effectLst/>
                <a:latin typeface="DM Sans" pitchFamily="2" charset="0"/>
              </a:rPr>
              <a:t>Ipsum has been the industry's standard dummy text ever since the 1500s, when</a:t>
            </a:r>
          </a:p>
          <a:p>
            <a:pPr>
              <a:lnSpc>
                <a:spcPts val="1000"/>
              </a:lnSpc>
            </a:pPr>
            <a:endParaRPr lang="en-US" sz="1000" dirty="0">
              <a:solidFill>
                <a:schemeClr val="bg1"/>
              </a:solidFill>
              <a:latin typeface="DM Sans" pitchFamily="2" charset="0"/>
            </a:endParaRPr>
          </a:p>
          <a:p>
            <a:pPr>
              <a:lnSpc>
                <a:spcPts val="1500"/>
              </a:lnSpc>
            </a:pPr>
            <a:r>
              <a:rPr lang="en-US" sz="1000" i="0" dirty="0">
                <a:solidFill>
                  <a:schemeClr val="bg1"/>
                </a:solidFill>
                <a:effectLst/>
                <a:latin typeface="DM Sans" pitchFamily="2" charset="0"/>
              </a:rPr>
              <a:t>Ipsum passages, and more recently with desktop sit. publishing software.</a:t>
            </a:r>
            <a:endParaRPr lang="en-US" sz="1000" dirty="0">
              <a:solidFill>
                <a:schemeClr val="bg1"/>
              </a:solidFill>
              <a:latin typeface="DM Sans" pitchFamily="2" charset="0"/>
              <a:cs typeface="Poppins" panose="00000500000000000000" pitchFamily="2" charset="0"/>
            </a:endParaRPr>
          </a:p>
        </p:txBody>
      </p:sp>
      <p:sp>
        <p:nvSpPr>
          <p:cNvPr id="8" name="Form">
            <a:extLst>
              <a:ext uri="{FF2B5EF4-FFF2-40B4-BE49-F238E27FC236}">
                <a16:creationId xmlns:a16="http://schemas.microsoft.com/office/drawing/2014/main" id="{D2293D02-6EAB-A73C-2114-D3D6B105CAA0}"/>
              </a:ext>
            </a:extLst>
          </p:cNvPr>
          <p:cNvSpPr/>
          <p:nvPr/>
        </p:nvSpPr>
        <p:spPr>
          <a:xfrm>
            <a:off x="1724565" y="5376765"/>
            <a:ext cx="335216" cy="335214"/>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4838" y="0"/>
                  <a:pt x="0" y="4838"/>
                  <a:pt x="0" y="10807"/>
                </a:cubicBezTo>
                <a:cubicBezTo>
                  <a:pt x="0" y="16777"/>
                  <a:pt x="4838" y="21600"/>
                  <a:pt x="10807" y="21600"/>
                </a:cubicBezTo>
                <a:cubicBezTo>
                  <a:pt x="16777" y="21600"/>
                  <a:pt x="21600" y="16777"/>
                  <a:pt x="21600" y="10807"/>
                </a:cubicBezTo>
                <a:cubicBezTo>
                  <a:pt x="21600" y="4838"/>
                  <a:pt x="16777" y="0"/>
                  <a:pt x="10807" y="0"/>
                </a:cubicBezTo>
                <a:close/>
                <a:moveTo>
                  <a:pt x="10807" y="1184"/>
                </a:moveTo>
                <a:cubicBezTo>
                  <a:pt x="16066" y="1184"/>
                  <a:pt x="20371" y="5489"/>
                  <a:pt x="20371" y="10748"/>
                </a:cubicBezTo>
                <a:cubicBezTo>
                  <a:pt x="20371" y="16054"/>
                  <a:pt x="16113" y="20327"/>
                  <a:pt x="10807" y="20327"/>
                </a:cubicBezTo>
                <a:cubicBezTo>
                  <a:pt x="5549" y="20327"/>
                  <a:pt x="1229" y="16007"/>
                  <a:pt x="1229" y="10748"/>
                </a:cubicBezTo>
                <a:cubicBezTo>
                  <a:pt x="1229" y="5490"/>
                  <a:pt x="5549" y="1184"/>
                  <a:pt x="10807" y="1184"/>
                </a:cubicBezTo>
                <a:close/>
                <a:moveTo>
                  <a:pt x="14849" y="7491"/>
                </a:moveTo>
                <a:cubicBezTo>
                  <a:pt x="14689" y="7491"/>
                  <a:pt x="14523" y="7550"/>
                  <a:pt x="14405" y="7669"/>
                </a:cubicBezTo>
                <a:lnTo>
                  <a:pt x="9431" y="12643"/>
                </a:lnTo>
                <a:lnTo>
                  <a:pt x="7210" y="10408"/>
                </a:lnTo>
                <a:cubicBezTo>
                  <a:pt x="6973" y="10171"/>
                  <a:pt x="6588" y="10171"/>
                  <a:pt x="6351" y="10408"/>
                </a:cubicBezTo>
                <a:cubicBezTo>
                  <a:pt x="6114" y="10645"/>
                  <a:pt x="6114" y="11029"/>
                  <a:pt x="6351" y="11266"/>
                </a:cubicBezTo>
                <a:lnTo>
                  <a:pt x="9001" y="13916"/>
                </a:lnTo>
                <a:cubicBezTo>
                  <a:pt x="9143" y="14058"/>
                  <a:pt x="9288" y="14109"/>
                  <a:pt x="9431" y="14109"/>
                </a:cubicBezTo>
                <a:cubicBezTo>
                  <a:pt x="9573" y="14109"/>
                  <a:pt x="9765" y="14058"/>
                  <a:pt x="9860" y="13916"/>
                </a:cubicBezTo>
                <a:lnTo>
                  <a:pt x="15264" y="8513"/>
                </a:lnTo>
                <a:cubicBezTo>
                  <a:pt x="15500" y="8276"/>
                  <a:pt x="15500" y="7906"/>
                  <a:pt x="15264" y="7669"/>
                </a:cubicBezTo>
                <a:cubicBezTo>
                  <a:pt x="15169" y="7550"/>
                  <a:pt x="15009" y="7491"/>
                  <a:pt x="14849" y="7491"/>
                </a:cubicBezTo>
                <a:close/>
              </a:path>
            </a:pathLst>
          </a:custGeom>
          <a:solidFill>
            <a:srgbClr val="000000"/>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solidFill>
                <a:schemeClr val="bg1"/>
              </a:solidFill>
            </a:endParaRPr>
          </a:p>
        </p:txBody>
      </p:sp>
      <p:sp>
        <p:nvSpPr>
          <p:cNvPr id="12" name="Picture Placeholder 11">
            <a:extLst>
              <a:ext uri="{FF2B5EF4-FFF2-40B4-BE49-F238E27FC236}">
                <a16:creationId xmlns:a16="http://schemas.microsoft.com/office/drawing/2014/main" id="{8C0557DF-0810-9A39-16A2-F66B7AAA96D5}"/>
              </a:ext>
            </a:extLst>
          </p:cNvPr>
          <p:cNvSpPr>
            <a:spLocks noGrp="1"/>
          </p:cNvSpPr>
          <p:nvPr>
            <p:ph type="pic" sz="quarter" idx="11"/>
          </p:nvPr>
        </p:nvSpPr>
        <p:spPr/>
      </p:sp>
      <p:sp>
        <p:nvSpPr>
          <p:cNvPr id="14" name="Picture Placeholder 13">
            <a:extLst>
              <a:ext uri="{FF2B5EF4-FFF2-40B4-BE49-F238E27FC236}">
                <a16:creationId xmlns:a16="http://schemas.microsoft.com/office/drawing/2014/main" id="{1127761A-78DB-EB5C-7875-C06C96F32B61}"/>
              </a:ext>
            </a:extLst>
          </p:cNvPr>
          <p:cNvSpPr>
            <a:spLocks noGrp="1"/>
          </p:cNvSpPr>
          <p:nvPr>
            <p:ph type="pic" sz="quarter" idx="12"/>
          </p:nvPr>
        </p:nvSpPr>
        <p:spPr/>
      </p:sp>
    </p:spTree>
    <p:extLst>
      <p:ext uri="{BB962C8B-B14F-4D97-AF65-F5344CB8AC3E}">
        <p14:creationId xmlns:p14="http://schemas.microsoft.com/office/powerpoint/2010/main" val="173328599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585D2D9-7325-212A-B38D-F4A6771B703F}"/>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7" name="Straight Connector 6">
            <a:extLst>
              <a:ext uri="{FF2B5EF4-FFF2-40B4-BE49-F238E27FC236}">
                <a16:creationId xmlns:a16="http://schemas.microsoft.com/office/drawing/2014/main" id="{8A207007-B2BA-9CCD-C2C6-F22B88675024}"/>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F7CEE6FB-E350-DE6C-FE88-B5AB414C7881}"/>
              </a:ext>
            </a:extLst>
          </p:cNvPr>
          <p:cNvSpPr txBox="1"/>
          <p:nvPr/>
        </p:nvSpPr>
        <p:spPr>
          <a:xfrm>
            <a:off x="1465942" y="1350785"/>
            <a:ext cx="3106058"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One</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Work</a:t>
            </a:r>
          </a:p>
        </p:txBody>
      </p:sp>
      <p:sp>
        <p:nvSpPr>
          <p:cNvPr id="18" name="TextBox 17">
            <a:extLst>
              <a:ext uri="{FF2B5EF4-FFF2-40B4-BE49-F238E27FC236}">
                <a16:creationId xmlns:a16="http://schemas.microsoft.com/office/drawing/2014/main" id="{C6B335F5-3299-C232-A786-0993C8FB9F84}"/>
              </a:ext>
            </a:extLst>
          </p:cNvPr>
          <p:cNvSpPr txBox="1"/>
          <p:nvPr/>
        </p:nvSpPr>
        <p:spPr>
          <a:xfrm>
            <a:off x="8543966" y="3365407"/>
            <a:ext cx="1473698" cy="323165"/>
          </a:xfrm>
          <a:prstGeom prst="rect">
            <a:avLst/>
          </a:prstGeom>
          <a:noFill/>
        </p:spPr>
        <p:txBody>
          <a:bodyPr wrap="square" rtlCol="0">
            <a:spAutoFit/>
          </a:bodyPr>
          <a:lstStyle/>
          <a:p>
            <a:r>
              <a:rPr lang="en-US" sz="1500" dirty="0">
                <a:latin typeface="Poppins Medium" panose="00000600000000000000" pitchFamily="2" charset="0"/>
                <a:ea typeface="Roboto Slab" pitchFamily="2" charset="0"/>
                <a:cs typeface="Poppins Medium" panose="00000600000000000000" pitchFamily="2" charset="0"/>
              </a:rPr>
              <a:t>Corporate</a:t>
            </a:r>
          </a:p>
        </p:txBody>
      </p:sp>
      <p:sp>
        <p:nvSpPr>
          <p:cNvPr id="20" name="Rectangle 19">
            <a:extLst>
              <a:ext uri="{FF2B5EF4-FFF2-40B4-BE49-F238E27FC236}">
                <a16:creationId xmlns:a16="http://schemas.microsoft.com/office/drawing/2014/main" id="{32832038-87DB-E070-29EE-9E9F51DCC06D}"/>
              </a:ext>
            </a:extLst>
          </p:cNvPr>
          <p:cNvSpPr/>
          <p:nvPr/>
        </p:nvSpPr>
        <p:spPr>
          <a:xfrm>
            <a:off x="8548697" y="3688572"/>
            <a:ext cx="2111962" cy="657937"/>
          </a:xfrm>
          <a:prstGeom prst="rect">
            <a:avLst/>
          </a:prstGeom>
        </p:spPr>
        <p:txBody>
          <a:bodyPr wrap="square">
            <a:spAutoFit/>
          </a:bodyPr>
          <a:lstStyle/>
          <a:p>
            <a:pPr>
              <a:lnSpc>
                <a:spcPts val="1500"/>
              </a:lnSpc>
            </a:pPr>
            <a:r>
              <a:rPr lang="en-US" sz="1000" dirty="0">
                <a:latin typeface="DM Sans" pitchFamily="2" charset="0"/>
                <a:ea typeface="Roboto Slab" pitchFamily="2" charset="0"/>
                <a:cs typeface="Lato" panose="020F0502020204030203" pitchFamily="34" charset="0"/>
                <a:sym typeface="Montserrat-Regular" charset="0"/>
              </a:rPr>
              <a:t>This letterhead design meant your dummy project your </a:t>
            </a:r>
            <a:r>
              <a:rPr lang="en-US" sz="1000" dirty="0" err="1">
                <a:latin typeface="DM Sans" pitchFamily="2" charset="0"/>
                <a:ea typeface="Roboto Slab" pitchFamily="2" charset="0"/>
                <a:cs typeface="Lato" panose="020F0502020204030203" pitchFamily="34" charset="0"/>
                <a:sym typeface="Montserrat-Regular" charset="0"/>
              </a:rPr>
              <a:t>amet</a:t>
            </a:r>
            <a:r>
              <a:rPr lang="en-US" sz="1000" dirty="0">
                <a:latin typeface="DM Sans" pitchFamily="2" charset="0"/>
                <a:ea typeface="Roboto Slab" pitchFamily="2" charset="0"/>
                <a:cs typeface="Lato" panose="020F0502020204030203" pitchFamily="34" charset="0"/>
                <a:sym typeface="Montserrat-Regular" charset="0"/>
              </a:rPr>
              <a:t> Lorem text see.</a:t>
            </a:r>
          </a:p>
        </p:txBody>
      </p:sp>
      <p:sp>
        <p:nvSpPr>
          <p:cNvPr id="21" name="Oval 20">
            <a:extLst>
              <a:ext uri="{FF2B5EF4-FFF2-40B4-BE49-F238E27FC236}">
                <a16:creationId xmlns:a16="http://schemas.microsoft.com/office/drawing/2014/main" id="{18BA704C-CB08-6168-4FFB-8073352FB6AA}"/>
              </a:ext>
            </a:extLst>
          </p:cNvPr>
          <p:cNvSpPr/>
          <p:nvPr/>
        </p:nvSpPr>
        <p:spPr>
          <a:xfrm>
            <a:off x="7547064" y="3355251"/>
            <a:ext cx="758371" cy="758952"/>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a:extLst>
              <a:ext uri="{FF2B5EF4-FFF2-40B4-BE49-F238E27FC236}">
                <a16:creationId xmlns:a16="http://schemas.microsoft.com/office/drawing/2014/main" id="{4B904200-9F92-478E-035D-13AC0D731811}"/>
              </a:ext>
            </a:extLst>
          </p:cNvPr>
          <p:cNvSpPr/>
          <p:nvPr/>
        </p:nvSpPr>
        <p:spPr>
          <a:xfrm>
            <a:off x="7547064" y="4913069"/>
            <a:ext cx="758371" cy="75895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4DEDBDD5-43DC-341D-7F85-187C9A184829}"/>
              </a:ext>
            </a:extLst>
          </p:cNvPr>
          <p:cNvSpPr/>
          <p:nvPr/>
        </p:nvSpPr>
        <p:spPr>
          <a:xfrm>
            <a:off x="8548697" y="5203817"/>
            <a:ext cx="2567795" cy="465577"/>
          </a:xfrm>
          <a:prstGeom prst="rect">
            <a:avLst/>
          </a:prstGeom>
        </p:spPr>
        <p:txBody>
          <a:bodyPr wrap="square">
            <a:spAutoFit/>
          </a:bodyPr>
          <a:lstStyle/>
          <a:p>
            <a:pPr>
              <a:lnSpc>
                <a:spcPts val="1500"/>
              </a:lnSpc>
            </a:pPr>
            <a:r>
              <a:rPr lang="en-US" sz="1000" dirty="0">
                <a:latin typeface="DM Sans" pitchFamily="2" charset="0"/>
                <a:ea typeface="Roboto Slab" pitchFamily="2" charset="0"/>
                <a:cs typeface="Lato" panose="020F0502020204030203" pitchFamily="34" charset="0"/>
                <a:sym typeface="Montserrat-Regular" charset="0"/>
              </a:rPr>
              <a:t>design meant to your dummy project your Lorem text see.</a:t>
            </a:r>
          </a:p>
        </p:txBody>
      </p:sp>
      <p:sp>
        <p:nvSpPr>
          <p:cNvPr id="17" name="TextBox 16">
            <a:extLst>
              <a:ext uri="{FF2B5EF4-FFF2-40B4-BE49-F238E27FC236}">
                <a16:creationId xmlns:a16="http://schemas.microsoft.com/office/drawing/2014/main" id="{82BE7ACE-DD5F-EACB-30D6-DAC9B7C7DD8E}"/>
              </a:ext>
            </a:extLst>
          </p:cNvPr>
          <p:cNvSpPr txBox="1"/>
          <p:nvPr/>
        </p:nvSpPr>
        <p:spPr>
          <a:xfrm>
            <a:off x="8543966" y="4883420"/>
            <a:ext cx="1333544" cy="323165"/>
          </a:xfrm>
          <a:prstGeom prst="rect">
            <a:avLst/>
          </a:prstGeom>
          <a:noFill/>
        </p:spPr>
        <p:txBody>
          <a:bodyPr wrap="square" rtlCol="0">
            <a:spAutoFit/>
          </a:bodyPr>
          <a:lstStyle/>
          <a:p>
            <a:r>
              <a:rPr lang="en-US" sz="1500" dirty="0">
                <a:latin typeface="Poppins Medium" panose="00000600000000000000" pitchFamily="2" charset="0"/>
                <a:ea typeface="Roboto Slab" pitchFamily="2" charset="0"/>
                <a:cs typeface="Poppins Medium" panose="00000600000000000000" pitchFamily="2" charset="0"/>
              </a:rPr>
              <a:t>Charities</a:t>
            </a:r>
          </a:p>
        </p:txBody>
      </p:sp>
      <mc:AlternateContent xmlns:mc="http://schemas.openxmlformats.org/markup-compatibility/2006" xmlns:cx1="http://schemas.microsoft.com/office/drawing/2015/9/8/chartex">
        <mc:Choice Requires="cx1">
          <p:graphicFrame>
            <p:nvGraphicFramePr>
              <p:cNvPr id="25" name="Chart 24">
                <a:extLst>
                  <a:ext uri="{FF2B5EF4-FFF2-40B4-BE49-F238E27FC236}">
                    <a16:creationId xmlns:a16="http://schemas.microsoft.com/office/drawing/2014/main" id="{43B3A7B8-31C3-0CC0-259C-023639006FE3}"/>
                  </a:ext>
                </a:extLst>
              </p:cNvPr>
              <p:cNvGraphicFramePr/>
              <p:nvPr>
                <p:extLst>
                  <p:ext uri="{D42A27DB-BD31-4B8C-83A1-F6EECF244321}">
                    <p14:modId xmlns:p14="http://schemas.microsoft.com/office/powerpoint/2010/main" val="2785288534"/>
                  </p:ext>
                </p:extLst>
              </p:nvPr>
            </p:nvGraphicFramePr>
            <p:xfrm>
              <a:off x="1553789" y="3009157"/>
              <a:ext cx="2180010" cy="3086842"/>
            </p:xfrm>
            <a:graphic>
              <a:graphicData uri="http://schemas.microsoft.com/office/drawing/2014/chartex">
                <cx:chart xmlns:cx="http://schemas.microsoft.com/office/drawing/2014/chartex" xmlns:r="http://schemas.openxmlformats.org/officeDocument/2006/relationships" r:id="rId2"/>
              </a:graphicData>
            </a:graphic>
          </p:graphicFrame>
        </mc:Choice>
        <mc:Fallback xmlns="">
          <p:pic>
            <p:nvPicPr>
              <p:cNvPr id="25" name="Chart 24">
                <a:extLst>
                  <a:ext uri="{FF2B5EF4-FFF2-40B4-BE49-F238E27FC236}">
                    <a16:creationId xmlns:a16="http://schemas.microsoft.com/office/drawing/2014/main" id="{43B3A7B8-31C3-0CC0-259C-023639006FE3}"/>
                  </a:ext>
                </a:extLst>
              </p:cNvPr>
              <p:cNvPicPr>
                <a:picLocks noGrp="1" noRot="1" noChangeAspect="1" noMove="1" noResize="1" noEditPoints="1" noAdjustHandles="1" noChangeArrowheads="1" noChangeShapeType="1"/>
              </p:cNvPicPr>
              <p:nvPr/>
            </p:nvPicPr>
            <p:blipFill>
              <a:blip r:embed="rId3"/>
              <a:stretch>
                <a:fillRect/>
              </a:stretch>
            </p:blipFill>
            <p:spPr>
              <a:xfrm>
                <a:off x="1553789" y="3009157"/>
                <a:ext cx="2180010" cy="3086842"/>
              </a:xfrm>
              <a:prstGeom prst="rect">
                <a:avLst/>
              </a:prstGeom>
            </p:spPr>
          </p:pic>
        </mc:Fallback>
      </mc:AlternateContent>
      <p:sp>
        <p:nvSpPr>
          <p:cNvPr id="29" name="Form">
            <a:extLst>
              <a:ext uri="{FF2B5EF4-FFF2-40B4-BE49-F238E27FC236}">
                <a16:creationId xmlns:a16="http://schemas.microsoft.com/office/drawing/2014/main" id="{8FEEC9AF-37A5-5B87-185C-6CDC84C30220}"/>
              </a:ext>
            </a:extLst>
          </p:cNvPr>
          <p:cNvSpPr/>
          <p:nvPr/>
        </p:nvSpPr>
        <p:spPr>
          <a:xfrm>
            <a:off x="7771043" y="5135861"/>
            <a:ext cx="310413" cy="313369"/>
          </a:xfrm>
          <a:custGeom>
            <a:avLst/>
            <a:gdLst/>
            <a:ahLst/>
            <a:cxnLst>
              <a:cxn ang="0">
                <a:pos x="wd2" y="hd2"/>
              </a:cxn>
              <a:cxn ang="5400000">
                <a:pos x="wd2" y="hd2"/>
              </a:cxn>
              <a:cxn ang="10800000">
                <a:pos x="wd2" y="hd2"/>
              </a:cxn>
              <a:cxn ang="16200000">
                <a:pos x="wd2" y="hd2"/>
              </a:cxn>
            </a:cxnLst>
            <a:rect l="0" t="0" r="r" b="b"/>
            <a:pathLst>
              <a:path w="21460" h="21561" extrusionOk="0">
                <a:moveTo>
                  <a:pt x="10349" y="100"/>
                </a:moveTo>
                <a:lnTo>
                  <a:pt x="223" y="7471"/>
                </a:lnTo>
                <a:cubicBezTo>
                  <a:pt x="89" y="7605"/>
                  <a:pt x="0" y="7794"/>
                  <a:pt x="0" y="7971"/>
                </a:cubicBezTo>
                <a:cubicBezTo>
                  <a:pt x="0" y="8149"/>
                  <a:pt x="131" y="8327"/>
                  <a:pt x="265" y="8415"/>
                </a:cubicBezTo>
                <a:lnTo>
                  <a:pt x="10405" y="15342"/>
                </a:lnTo>
                <a:cubicBezTo>
                  <a:pt x="10494" y="15387"/>
                  <a:pt x="10578" y="15426"/>
                  <a:pt x="10712" y="15426"/>
                </a:cubicBezTo>
                <a:cubicBezTo>
                  <a:pt x="10801" y="15426"/>
                  <a:pt x="10930" y="15390"/>
                  <a:pt x="11019" y="15301"/>
                </a:cubicBezTo>
                <a:lnTo>
                  <a:pt x="21159" y="8193"/>
                </a:lnTo>
                <a:cubicBezTo>
                  <a:pt x="21293" y="8104"/>
                  <a:pt x="21382" y="7971"/>
                  <a:pt x="21382" y="7749"/>
                </a:cubicBezTo>
                <a:cubicBezTo>
                  <a:pt x="21382" y="7527"/>
                  <a:pt x="21293" y="7338"/>
                  <a:pt x="21159" y="7249"/>
                </a:cubicBezTo>
                <a:lnTo>
                  <a:pt x="11019" y="100"/>
                </a:lnTo>
                <a:cubicBezTo>
                  <a:pt x="10840" y="-33"/>
                  <a:pt x="10528" y="-33"/>
                  <a:pt x="10349" y="100"/>
                </a:cubicBezTo>
                <a:close/>
                <a:moveTo>
                  <a:pt x="10712" y="1308"/>
                </a:moveTo>
                <a:lnTo>
                  <a:pt x="19862" y="7749"/>
                </a:lnTo>
                <a:lnTo>
                  <a:pt x="10712" y="14135"/>
                </a:lnTo>
                <a:lnTo>
                  <a:pt x="1562" y="7916"/>
                </a:lnTo>
                <a:lnTo>
                  <a:pt x="10712" y="1308"/>
                </a:lnTo>
                <a:close/>
                <a:moveTo>
                  <a:pt x="20978" y="10220"/>
                </a:moveTo>
                <a:cubicBezTo>
                  <a:pt x="20833" y="10198"/>
                  <a:pt x="20679" y="10242"/>
                  <a:pt x="20545" y="10331"/>
                </a:cubicBezTo>
                <a:lnTo>
                  <a:pt x="10726" y="17216"/>
                </a:lnTo>
                <a:lnTo>
                  <a:pt x="907" y="10498"/>
                </a:lnTo>
                <a:cubicBezTo>
                  <a:pt x="639" y="10320"/>
                  <a:pt x="290" y="10370"/>
                  <a:pt x="112" y="10637"/>
                </a:cubicBezTo>
                <a:cubicBezTo>
                  <a:pt x="-67" y="10903"/>
                  <a:pt x="-31" y="11264"/>
                  <a:pt x="237" y="11442"/>
                </a:cubicBezTo>
                <a:lnTo>
                  <a:pt x="10377" y="18369"/>
                </a:lnTo>
                <a:cubicBezTo>
                  <a:pt x="10467" y="18413"/>
                  <a:pt x="10550" y="18452"/>
                  <a:pt x="10684" y="18452"/>
                </a:cubicBezTo>
                <a:cubicBezTo>
                  <a:pt x="10773" y="18452"/>
                  <a:pt x="10910" y="18413"/>
                  <a:pt x="11089" y="18369"/>
                </a:cubicBezTo>
                <a:lnTo>
                  <a:pt x="21215" y="11261"/>
                </a:lnTo>
                <a:cubicBezTo>
                  <a:pt x="21483" y="11083"/>
                  <a:pt x="21533" y="10723"/>
                  <a:pt x="21354" y="10456"/>
                </a:cubicBezTo>
                <a:cubicBezTo>
                  <a:pt x="21265" y="10323"/>
                  <a:pt x="21123" y="10242"/>
                  <a:pt x="20978" y="10220"/>
                </a:cubicBezTo>
                <a:close/>
                <a:moveTo>
                  <a:pt x="20978" y="13330"/>
                </a:moveTo>
                <a:cubicBezTo>
                  <a:pt x="20833" y="13307"/>
                  <a:pt x="20679" y="13352"/>
                  <a:pt x="20545" y="13441"/>
                </a:cubicBezTo>
                <a:lnTo>
                  <a:pt x="10726" y="20326"/>
                </a:lnTo>
                <a:lnTo>
                  <a:pt x="907" y="13607"/>
                </a:lnTo>
                <a:cubicBezTo>
                  <a:pt x="639" y="13430"/>
                  <a:pt x="290" y="13479"/>
                  <a:pt x="112" y="13746"/>
                </a:cubicBezTo>
                <a:cubicBezTo>
                  <a:pt x="-67" y="14013"/>
                  <a:pt x="-31" y="14373"/>
                  <a:pt x="237" y="14551"/>
                </a:cubicBezTo>
                <a:lnTo>
                  <a:pt x="10377" y="21478"/>
                </a:lnTo>
                <a:cubicBezTo>
                  <a:pt x="10467" y="21523"/>
                  <a:pt x="10550" y="21561"/>
                  <a:pt x="10684" y="21561"/>
                </a:cubicBezTo>
                <a:cubicBezTo>
                  <a:pt x="10773" y="21561"/>
                  <a:pt x="10910" y="21567"/>
                  <a:pt x="11089" y="21478"/>
                </a:cubicBezTo>
                <a:lnTo>
                  <a:pt x="21215" y="14371"/>
                </a:lnTo>
                <a:cubicBezTo>
                  <a:pt x="21483" y="14193"/>
                  <a:pt x="21533" y="13832"/>
                  <a:pt x="21354" y="13566"/>
                </a:cubicBezTo>
                <a:cubicBezTo>
                  <a:pt x="21265" y="13432"/>
                  <a:pt x="21123" y="13352"/>
                  <a:pt x="20978" y="13330"/>
                </a:cubicBezTo>
                <a:close/>
              </a:path>
            </a:pathLst>
          </a:custGeom>
          <a:solidFill>
            <a:schemeClr val="tx1">
              <a:lumMod val="75000"/>
              <a:lumOff val="25000"/>
            </a:schemeClr>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30" name="Form">
            <a:extLst>
              <a:ext uri="{FF2B5EF4-FFF2-40B4-BE49-F238E27FC236}">
                <a16:creationId xmlns:a16="http://schemas.microsoft.com/office/drawing/2014/main" id="{60578D28-466A-DCCB-B2A3-3CE988BF04C5}"/>
              </a:ext>
            </a:extLst>
          </p:cNvPr>
          <p:cNvSpPr/>
          <p:nvPr/>
        </p:nvSpPr>
        <p:spPr>
          <a:xfrm>
            <a:off x="7769565" y="3578043"/>
            <a:ext cx="313369" cy="313369"/>
          </a:xfrm>
          <a:custGeom>
            <a:avLst/>
            <a:gdLst/>
            <a:ahLst/>
            <a:cxnLst>
              <a:cxn ang="0">
                <a:pos x="wd2" y="hd2"/>
              </a:cxn>
              <a:cxn ang="5400000">
                <a:pos x="wd2" y="hd2"/>
              </a:cxn>
              <a:cxn ang="10800000">
                <a:pos x="wd2" y="hd2"/>
              </a:cxn>
              <a:cxn ang="16200000">
                <a:pos x="wd2" y="hd2"/>
              </a:cxn>
            </a:cxnLst>
            <a:rect l="0" t="0" r="r" b="b"/>
            <a:pathLst>
              <a:path w="21600" h="21600" extrusionOk="0">
                <a:moveTo>
                  <a:pt x="9007" y="0"/>
                </a:moveTo>
                <a:cubicBezTo>
                  <a:pt x="8693" y="0"/>
                  <a:pt x="8433" y="275"/>
                  <a:pt x="8433" y="588"/>
                </a:cubicBezTo>
                <a:lnTo>
                  <a:pt x="8433" y="2774"/>
                </a:lnTo>
                <a:cubicBezTo>
                  <a:pt x="8433" y="3132"/>
                  <a:pt x="8203" y="3494"/>
                  <a:pt x="7844" y="3628"/>
                </a:cubicBezTo>
                <a:cubicBezTo>
                  <a:pt x="7486" y="3807"/>
                  <a:pt x="7077" y="3715"/>
                  <a:pt x="6808" y="3446"/>
                </a:cubicBezTo>
                <a:lnTo>
                  <a:pt x="5239" y="1877"/>
                </a:lnTo>
                <a:cubicBezTo>
                  <a:pt x="5015" y="1653"/>
                  <a:pt x="4665" y="1653"/>
                  <a:pt x="4440" y="1877"/>
                </a:cubicBezTo>
                <a:lnTo>
                  <a:pt x="1877" y="4440"/>
                </a:lnTo>
                <a:cubicBezTo>
                  <a:pt x="1653" y="4665"/>
                  <a:pt x="1653" y="5015"/>
                  <a:pt x="1877" y="5239"/>
                </a:cubicBezTo>
                <a:lnTo>
                  <a:pt x="3446" y="6808"/>
                </a:lnTo>
                <a:cubicBezTo>
                  <a:pt x="3670" y="7077"/>
                  <a:pt x="3762" y="7486"/>
                  <a:pt x="3628" y="7844"/>
                </a:cubicBezTo>
                <a:cubicBezTo>
                  <a:pt x="3494" y="8203"/>
                  <a:pt x="3132" y="8433"/>
                  <a:pt x="2774" y="8433"/>
                </a:cubicBezTo>
                <a:lnTo>
                  <a:pt x="588" y="8433"/>
                </a:lnTo>
                <a:cubicBezTo>
                  <a:pt x="275" y="8433"/>
                  <a:pt x="0" y="8693"/>
                  <a:pt x="0" y="9007"/>
                </a:cubicBezTo>
                <a:lnTo>
                  <a:pt x="0" y="12593"/>
                </a:lnTo>
                <a:cubicBezTo>
                  <a:pt x="0" y="12907"/>
                  <a:pt x="275" y="13181"/>
                  <a:pt x="588" y="13181"/>
                </a:cubicBezTo>
                <a:lnTo>
                  <a:pt x="2774" y="13181"/>
                </a:lnTo>
                <a:cubicBezTo>
                  <a:pt x="3132" y="13181"/>
                  <a:pt x="3494" y="13397"/>
                  <a:pt x="3628" y="13756"/>
                </a:cubicBezTo>
                <a:cubicBezTo>
                  <a:pt x="3807" y="14114"/>
                  <a:pt x="3715" y="14523"/>
                  <a:pt x="3446" y="14792"/>
                </a:cubicBezTo>
                <a:lnTo>
                  <a:pt x="1877" y="16361"/>
                </a:lnTo>
                <a:cubicBezTo>
                  <a:pt x="1653" y="16585"/>
                  <a:pt x="1653" y="16949"/>
                  <a:pt x="1877" y="17174"/>
                </a:cubicBezTo>
                <a:lnTo>
                  <a:pt x="4440" y="19723"/>
                </a:lnTo>
                <a:cubicBezTo>
                  <a:pt x="4665" y="19947"/>
                  <a:pt x="5015" y="19947"/>
                  <a:pt x="5239" y="19723"/>
                </a:cubicBezTo>
                <a:lnTo>
                  <a:pt x="6808" y="18154"/>
                </a:lnTo>
                <a:cubicBezTo>
                  <a:pt x="7077" y="17930"/>
                  <a:pt x="7486" y="17838"/>
                  <a:pt x="7844" y="17972"/>
                </a:cubicBezTo>
                <a:cubicBezTo>
                  <a:pt x="8203" y="18106"/>
                  <a:pt x="8433" y="18468"/>
                  <a:pt x="8433" y="18826"/>
                </a:cubicBezTo>
                <a:lnTo>
                  <a:pt x="8433" y="21026"/>
                </a:lnTo>
                <a:cubicBezTo>
                  <a:pt x="8433" y="21339"/>
                  <a:pt x="8693" y="21600"/>
                  <a:pt x="9007" y="21600"/>
                </a:cubicBezTo>
                <a:lnTo>
                  <a:pt x="12593" y="21600"/>
                </a:lnTo>
                <a:cubicBezTo>
                  <a:pt x="12907" y="21600"/>
                  <a:pt x="13181" y="21384"/>
                  <a:pt x="13181" y="21026"/>
                </a:cubicBezTo>
                <a:lnTo>
                  <a:pt x="13181" y="18826"/>
                </a:lnTo>
                <a:cubicBezTo>
                  <a:pt x="13181" y="18468"/>
                  <a:pt x="13397" y="18106"/>
                  <a:pt x="13756" y="17972"/>
                </a:cubicBezTo>
                <a:cubicBezTo>
                  <a:pt x="14114" y="17793"/>
                  <a:pt x="14523" y="17885"/>
                  <a:pt x="14792" y="18154"/>
                </a:cubicBezTo>
                <a:lnTo>
                  <a:pt x="16361" y="19723"/>
                </a:lnTo>
                <a:cubicBezTo>
                  <a:pt x="16585" y="19947"/>
                  <a:pt x="16949" y="19947"/>
                  <a:pt x="17174" y="19723"/>
                </a:cubicBezTo>
                <a:lnTo>
                  <a:pt x="19723" y="17174"/>
                </a:lnTo>
                <a:cubicBezTo>
                  <a:pt x="19857" y="17084"/>
                  <a:pt x="19905" y="16902"/>
                  <a:pt x="19905" y="16767"/>
                </a:cubicBezTo>
                <a:cubicBezTo>
                  <a:pt x="19905" y="16633"/>
                  <a:pt x="19813" y="16451"/>
                  <a:pt x="19723" y="16361"/>
                </a:cubicBezTo>
                <a:lnTo>
                  <a:pt x="18154" y="14792"/>
                </a:lnTo>
                <a:cubicBezTo>
                  <a:pt x="17930" y="14523"/>
                  <a:pt x="17838" y="14114"/>
                  <a:pt x="17972" y="13756"/>
                </a:cubicBezTo>
                <a:cubicBezTo>
                  <a:pt x="18106" y="13397"/>
                  <a:pt x="18468" y="13181"/>
                  <a:pt x="18826" y="13181"/>
                </a:cubicBezTo>
                <a:lnTo>
                  <a:pt x="21026" y="13181"/>
                </a:lnTo>
                <a:cubicBezTo>
                  <a:pt x="21340" y="13181"/>
                  <a:pt x="21600" y="12907"/>
                  <a:pt x="21600" y="12593"/>
                </a:cubicBezTo>
                <a:lnTo>
                  <a:pt x="21600" y="9007"/>
                </a:lnTo>
                <a:cubicBezTo>
                  <a:pt x="21600" y="8693"/>
                  <a:pt x="21339" y="8433"/>
                  <a:pt x="21026" y="8433"/>
                </a:cubicBezTo>
                <a:lnTo>
                  <a:pt x="18826" y="8433"/>
                </a:lnTo>
                <a:cubicBezTo>
                  <a:pt x="18468" y="8433"/>
                  <a:pt x="18106" y="8203"/>
                  <a:pt x="17972" y="7844"/>
                </a:cubicBezTo>
                <a:cubicBezTo>
                  <a:pt x="17793" y="7486"/>
                  <a:pt x="17885" y="7077"/>
                  <a:pt x="18154" y="6808"/>
                </a:cubicBezTo>
                <a:lnTo>
                  <a:pt x="19723" y="5239"/>
                </a:lnTo>
                <a:cubicBezTo>
                  <a:pt x="19857" y="5149"/>
                  <a:pt x="19905" y="4981"/>
                  <a:pt x="19905" y="4847"/>
                </a:cubicBezTo>
                <a:cubicBezTo>
                  <a:pt x="19905" y="4712"/>
                  <a:pt x="19813" y="4530"/>
                  <a:pt x="19723" y="4440"/>
                </a:cubicBezTo>
                <a:lnTo>
                  <a:pt x="17174" y="1877"/>
                </a:lnTo>
                <a:cubicBezTo>
                  <a:pt x="16949" y="1653"/>
                  <a:pt x="16585" y="1653"/>
                  <a:pt x="16361" y="1877"/>
                </a:cubicBezTo>
                <a:lnTo>
                  <a:pt x="14792" y="3446"/>
                </a:lnTo>
                <a:cubicBezTo>
                  <a:pt x="14523" y="3670"/>
                  <a:pt x="14114" y="3762"/>
                  <a:pt x="13756" y="3628"/>
                </a:cubicBezTo>
                <a:cubicBezTo>
                  <a:pt x="13397" y="3494"/>
                  <a:pt x="13181" y="3132"/>
                  <a:pt x="13181" y="2774"/>
                </a:cubicBezTo>
                <a:lnTo>
                  <a:pt x="13181" y="588"/>
                </a:lnTo>
                <a:cubicBezTo>
                  <a:pt x="13181" y="275"/>
                  <a:pt x="12907" y="0"/>
                  <a:pt x="12593" y="0"/>
                </a:cubicBezTo>
                <a:lnTo>
                  <a:pt x="9007" y="0"/>
                </a:lnTo>
                <a:close/>
                <a:moveTo>
                  <a:pt x="9553" y="1261"/>
                </a:moveTo>
                <a:lnTo>
                  <a:pt x="12019" y="1261"/>
                </a:lnTo>
                <a:lnTo>
                  <a:pt x="12019" y="2774"/>
                </a:lnTo>
                <a:cubicBezTo>
                  <a:pt x="12019" y="3625"/>
                  <a:pt x="12545" y="4393"/>
                  <a:pt x="13307" y="4707"/>
                </a:cubicBezTo>
                <a:cubicBezTo>
                  <a:pt x="14114" y="5020"/>
                  <a:pt x="15022" y="4841"/>
                  <a:pt x="15605" y="4258"/>
                </a:cubicBezTo>
                <a:lnTo>
                  <a:pt x="16767" y="3096"/>
                </a:lnTo>
                <a:lnTo>
                  <a:pt x="18518" y="4847"/>
                </a:lnTo>
                <a:lnTo>
                  <a:pt x="17342" y="6009"/>
                </a:lnTo>
                <a:cubicBezTo>
                  <a:pt x="16759" y="6637"/>
                  <a:pt x="16580" y="7531"/>
                  <a:pt x="16893" y="8293"/>
                </a:cubicBezTo>
                <a:cubicBezTo>
                  <a:pt x="17207" y="9099"/>
                  <a:pt x="17975" y="9595"/>
                  <a:pt x="18826" y="9595"/>
                </a:cubicBezTo>
                <a:lnTo>
                  <a:pt x="20437" y="9595"/>
                </a:lnTo>
                <a:lnTo>
                  <a:pt x="20437" y="12061"/>
                </a:lnTo>
                <a:lnTo>
                  <a:pt x="18826" y="12061"/>
                </a:lnTo>
                <a:cubicBezTo>
                  <a:pt x="17975" y="12061"/>
                  <a:pt x="17207" y="12601"/>
                  <a:pt x="16893" y="13363"/>
                </a:cubicBezTo>
                <a:cubicBezTo>
                  <a:pt x="16580" y="14170"/>
                  <a:pt x="16759" y="15064"/>
                  <a:pt x="17342" y="15647"/>
                </a:cubicBezTo>
                <a:lnTo>
                  <a:pt x="18518" y="16809"/>
                </a:lnTo>
                <a:lnTo>
                  <a:pt x="16767" y="18560"/>
                </a:lnTo>
                <a:lnTo>
                  <a:pt x="15605" y="17398"/>
                </a:lnTo>
                <a:cubicBezTo>
                  <a:pt x="14977" y="16815"/>
                  <a:pt x="14069" y="16636"/>
                  <a:pt x="13307" y="16949"/>
                </a:cubicBezTo>
                <a:cubicBezTo>
                  <a:pt x="12501" y="17263"/>
                  <a:pt x="12019" y="18017"/>
                  <a:pt x="12019" y="18868"/>
                </a:cubicBezTo>
                <a:lnTo>
                  <a:pt x="12019" y="20479"/>
                </a:lnTo>
                <a:lnTo>
                  <a:pt x="9553" y="20479"/>
                </a:lnTo>
                <a:lnTo>
                  <a:pt x="9553" y="18967"/>
                </a:lnTo>
                <a:cubicBezTo>
                  <a:pt x="9553" y="18115"/>
                  <a:pt x="9013" y="17347"/>
                  <a:pt x="8251" y="17033"/>
                </a:cubicBezTo>
                <a:cubicBezTo>
                  <a:pt x="7444" y="16720"/>
                  <a:pt x="6550" y="16899"/>
                  <a:pt x="5967" y="17482"/>
                </a:cubicBezTo>
                <a:lnTo>
                  <a:pt x="4791" y="18644"/>
                </a:lnTo>
                <a:lnTo>
                  <a:pt x="3054" y="16893"/>
                </a:lnTo>
                <a:lnTo>
                  <a:pt x="4216" y="15731"/>
                </a:lnTo>
                <a:cubicBezTo>
                  <a:pt x="4799" y="15103"/>
                  <a:pt x="4978" y="14209"/>
                  <a:pt x="4665" y="13447"/>
                </a:cubicBezTo>
                <a:cubicBezTo>
                  <a:pt x="4351" y="12641"/>
                  <a:pt x="3583" y="12145"/>
                  <a:pt x="2732" y="12145"/>
                </a:cubicBezTo>
                <a:lnTo>
                  <a:pt x="1121" y="12145"/>
                </a:lnTo>
                <a:lnTo>
                  <a:pt x="1121" y="9679"/>
                </a:lnTo>
                <a:lnTo>
                  <a:pt x="2732" y="9679"/>
                </a:lnTo>
                <a:cubicBezTo>
                  <a:pt x="3583" y="9679"/>
                  <a:pt x="4351" y="9139"/>
                  <a:pt x="4665" y="8377"/>
                </a:cubicBezTo>
                <a:cubicBezTo>
                  <a:pt x="4978" y="7570"/>
                  <a:pt x="4799" y="6676"/>
                  <a:pt x="4216" y="6093"/>
                </a:cubicBezTo>
                <a:lnTo>
                  <a:pt x="3054" y="4931"/>
                </a:lnTo>
                <a:lnTo>
                  <a:pt x="4791" y="3180"/>
                </a:lnTo>
                <a:lnTo>
                  <a:pt x="5967" y="4342"/>
                </a:lnTo>
                <a:cubicBezTo>
                  <a:pt x="6595" y="4925"/>
                  <a:pt x="7489" y="5104"/>
                  <a:pt x="8251" y="4791"/>
                </a:cubicBezTo>
                <a:cubicBezTo>
                  <a:pt x="9057" y="4477"/>
                  <a:pt x="9553" y="3723"/>
                  <a:pt x="9553" y="2872"/>
                </a:cubicBezTo>
                <a:lnTo>
                  <a:pt x="9553" y="1261"/>
                </a:lnTo>
                <a:close/>
                <a:moveTo>
                  <a:pt x="10828" y="7172"/>
                </a:moveTo>
                <a:cubicBezTo>
                  <a:pt x="9910" y="7172"/>
                  <a:pt x="8993" y="7522"/>
                  <a:pt x="8293" y="8223"/>
                </a:cubicBezTo>
                <a:cubicBezTo>
                  <a:pt x="6892" y="9623"/>
                  <a:pt x="6892" y="11893"/>
                  <a:pt x="8293" y="13293"/>
                </a:cubicBezTo>
                <a:cubicBezTo>
                  <a:pt x="9693" y="14694"/>
                  <a:pt x="11963" y="14694"/>
                  <a:pt x="13363" y="13293"/>
                </a:cubicBezTo>
                <a:cubicBezTo>
                  <a:pt x="14764" y="11893"/>
                  <a:pt x="14764" y="9623"/>
                  <a:pt x="13363" y="8223"/>
                </a:cubicBezTo>
                <a:cubicBezTo>
                  <a:pt x="12663" y="7522"/>
                  <a:pt x="11746" y="7172"/>
                  <a:pt x="10828" y="7172"/>
                </a:cubicBezTo>
                <a:close/>
                <a:moveTo>
                  <a:pt x="10828" y="8293"/>
                </a:moveTo>
                <a:cubicBezTo>
                  <a:pt x="11459" y="8293"/>
                  <a:pt x="12084" y="8540"/>
                  <a:pt x="12565" y="9021"/>
                </a:cubicBezTo>
                <a:cubicBezTo>
                  <a:pt x="13528" y="9984"/>
                  <a:pt x="13528" y="11532"/>
                  <a:pt x="12565" y="12495"/>
                </a:cubicBezTo>
                <a:cubicBezTo>
                  <a:pt x="11602" y="13458"/>
                  <a:pt x="10040" y="13458"/>
                  <a:pt x="9077" y="12495"/>
                </a:cubicBezTo>
                <a:cubicBezTo>
                  <a:pt x="8114" y="11532"/>
                  <a:pt x="8114" y="9984"/>
                  <a:pt x="9077" y="9021"/>
                </a:cubicBezTo>
                <a:cubicBezTo>
                  <a:pt x="9558" y="8540"/>
                  <a:pt x="10197" y="8293"/>
                  <a:pt x="10828" y="8293"/>
                </a:cubicBezTo>
                <a:close/>
              </a:path>
            </a:pathLst>
          </a:custGeom>
          <a:solidFill>
            <a:schemeClr val="bg1"/>
          </a:solidFill>
          <a:ln w="12700">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3" name="Picture Placeholder 2">
            <a:extLst>
              <a:ext uri="{FF2B5EF4-FFF2-40B4-BE49-F238E27FC236}">
                <a16:creationId xmlns:a16="http://schemas.microsoft.com/office/drawing/2014/main" id="{6935C2A4-29DF-DD84-44C9-2A94BAE25DB3}"/>
              </a:ext>
            </a:extLst>
          </p:cNvPr>
          <p:cNvSpPr>
            <a:spLocks noGrp="1"/>
          </p:cNvSpPr>
          <p:nvPr>
            <p:ph type="pic" sz="quarter" idx="11"/>
          </p:nvPr>
        </p:nvSpPr>
        <p:spPr/>
      </p:sp>
    </p:spTree>
    <p:extLst>
      <p:ext uri="{BB962C8B-B14F-4D97-AF65-F5344CB8AC3E}">
        <p14:creationId xmlns:p14="http://schemas.microsoft.com/office/powerpoint/2010/main" val="161928192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CF1D328A-B99C-CB35-B782-472A6020C460}"/>
              </a:ext>
            </a:extLst>
          </p:cNvPr>
          <p:cNvSpPr>
            <a:spLocks noGrp="1"/>
          </p:cNvSpPr>
          <p:nvPr>
            <p:ph type="pic" sz="quarter" idx="14"/>
          </p:nvPr>
        </p:nvSpPr>
        <p:spPr/>
      </p:sp>
      <p:sp>
        <p:nvSpPr>
          <p:cNvPr id="2" name="TextBox 1">
            <a:extLst>
              <a:ext uri="{FF2B5EF4-FFF2-40B4-BE49-F238E27FC236}">
                <a16:creationId xmlns:a16="http://schemas.microsoft.com/office/drawing/2014/main" id="{9ECAE88F-2D31-1366-0E13-ED6D9BD06529}"/>
              </a:ext>
            </a:extLst>
          </p:cNvPr>
          <p:cNvSpPr txBox="1"/>
          <p:nvPr/>
        </p:nvSpPr>
        <p:spPr>
          <a:xfrm>
            <a:off x="1572993" y="2255891"/>
            <a:ext cx="1055908"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3" name="Straight Connector 2">
            <a:extLst>
              <a:ext uri="{FF2B5EF4-FFF2-40B4-BE49-F238E27FC236}">
                <a16:creationId xmlns:a16="http://schemas.microsoft.com/office/drawing/2014/main" id="{3605E362-2844-AE07-3B02-94C8A8F380F1}"/>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7721FB5B-30E9-0E40-B385-50107630E26E}"/>
              </a:ext>
            </a:extLst>
          </p:cNvPr>
          <p:cNvSpPr txBox="1"/>
          <p:nvPr/>
        </p:nvSpPr>
        <p:spPr>
          <a:xfrm>
            <a:off x="1465942" y="2684817"/>
            <a:ext cx="2409372"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One</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Work</a:t>
            </a:r>
          </a:p>
        </p:txBody>
      </p:sp>
      <p:sp>
        <p:nvSpPr>
          <p:cNvPr id="5" name="Rectangle 4">
            <a:extLst>
              <a:ext uri="{FF2B5EF4-FFF2-40B4-BE49-F238E27FC236}">
                <a16:creationId xmlns:a16="http://schemas.microsoft.com/office/drawing/2014/main" id="{645831C6-D0D5-3E28-1B58-30A373D529CE}"/>
              </a:ext>
            </a:extLst>
          </p:cNvPr>
          <p:cNvSpPr/>
          <p:nvPr/>
        </p:nvSpPr>
        <p:spPr>
          <a:xfrm>
            <a:off x="1465943" y="3836899"/>
            <a:ext cx="3512457"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my entire soul, like these sweet mornings of spring which I enjoy with my whole heart. I am wonderful serenity has taken of spring which I enjoy with.</a:t>
            </a:r>
          </a:p>
        </p:txBody>
      </p:sp>
      <p:sp>
        <p:nvSpPr>
          <p:cNvPr id="8" name="Rectangle 7">
            <a:extLst>
              <a:ext uri="{FF2B5EF4-FFF2-40B4-BE49-F238E27FC236}">
                <a16:creationId xmlns:a16="http://schemas.microsoft.com/office/drawing/2014/main" id="{9512E739-568D-97AE-2DF4-52C5529EB91A}"/>
              </a:ext>
            </a:extLst>
          </p:cNvPr>
          <p:cNvSpPr/>
          <p:nvPr/>
        </p:nvSpPr>
        <p:spPr>
          <a:xfrm>
            <a:off x="7199086" y="1162050"/>
            <a:ext cx="3829050" cy="4533900"/>
          </a:xfrm>
          <a:prstGeom prst="rect">
            <a:avLst/>
          </a:prstGeom>
          <a:solidFill>
            <a:schemeClr val="bg1"/>
          </a:solidFill>
          <a:ln>
            <a:noFill/>
          </a:ln>
          <a:effectLst>
            <a:outerShdw blurRad="1270000" dist="825500" dir="5400000" sx="90000" sy="9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Rectangle: Rounded Corners 9">
            <a:extLst>
              <a:ext uri="{FF2B5EF4-FFF2-40B4-BE49-F238E27FC236}">
                <a16:creationId xmlns:a16="http://schemas.microsoft.com/office/drawing/2014/main" id="{D8756517-D7FA-00CE-5F9D-414E949512F9}"/>
              </a:ext>
            </a:extLst>
          </p:cNvPr>
          <p:cNvSpPr/>
          <p:nvPr/>
        </p:nvSpPr>
        <p:spPr>
          <a:xfrm>
            <a:off x="8437343" y="4752267"/>
            <a:ext cx="1352536" cy="383415"/>
          </a:xfrm>
          <a:prstGeom prst="roundRect">
            <a:avLst>
              <a:gd name="adj" fmla="val 50000"/>
            </a:avLst>
          </a:prstGeom>
          <a:solidFill>
            <a:schemeClr val="tx1">
              <a:lumMod val="75000"/>
              <a:lumOff val="25000"/>
            </a:schemeClr>
          </a:solidFill>
          <a:ln>
            <a:noFill/>
          </a:ln>
          <a:effectLst>
            <a:outerShdw blurRad="711200" dist="317500" dir="5400000" sx="80000" sy="80000" algn="t"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spc="300" dirty="0">
              <a:latin typeface="Nexa Light" panose="02000000000000000000" pitchFamily="50" charset="0"/>
              <a:cs typeface="Segoe UI Light" panose="020B0502040204020203" pitchFamily="34" charset="0"/>
            </a:endParaRPr>
          </a:p>
        </p:txBody>
      </p:sp>
      <p:sp>
        <p:nvSpPr>
          <p:cNvPr id="12" name="Text Placeholder 2">
            <a:extLst>
              <a:ext uri="{FF2B5EF4-FFF2-40B4-BE49-F238E27FC236}">
                <a16:creationId xmlns:a16="http://schemas.microsoft.com/office/drawing/2014/main" id="{864628FC-20C7-6607-9F09-6B6E35D75863}"/>
              </a:ext>
            </a:extLst>
          </p:cNvPr>
          <p:cNvSpPr txBox="1">
            <a:spLocks/>
          </p:cNvSpPr>
          <p:nvPr/>
        </p:nvSpPr>
        <p:spPr>
          <a:xfrm>
            <a:off x="7468168" y="1913936"/>
            <a:ext cx="3290886" cy="836472"/>
          </a:xfrm>
          <a:prstGeom prst="rect">
            <a:avLst/>
          </a:prstGeom>
        </p:spPr>
        <p:txBody>
          <a:bodyPr/>
          <a:lstStyle>
            <a:lvl1pPr marL="0" indent="0" algn="ctr" defTabSz="1460754" rtl="0" eaLnBrk="1" latinLnBrk="0" hangingPunct="1">
              <a:lnSpc>
                <a:spcPct val="90000"/>
              </a:lnSpc>
              <a:spcBef>
                <a:spcPts val="1598"/>
              </a:spcBef>
              <a:buFont typeface="Arial" panose="020B0604020202020204" pitchFamily="34" charset="0"/>
              <a:buNone/>
              <a:defRPr sz="4000" kern="1200">
                <a:solidFill>
                  <a:schemeClr val="tx1">
                    <a:lumMod val="65000"/>
                    <a:lumOff val="35000"/>
                  </a:schemeClr>
                </a:solidFill>
                <a:latin typeface="+mn-lt"/>
                <a:ea typeface="+mn-ea"/>
                <a:cs typeface="+mn-cs"/>
              </a:defRPr>
            </a:lvl1pPr>
            <a:lvl2pPr marL="1095566" indent="-365189" algn="l" defTabSz="1460754" rtl="0" eaLnBrk="1" latinLnBrk="0" hangingPunct="1">
              <a:lnSpc>
                <a:spcPct val="90000"/>
              </a:lnSpc>
              <a:spcBef>
                <a:spcPts val="799"/>
              </a:spcBef>
              <a:buFont typeface="Arial" panose="020B0604020202020204" pitchFamily="34" charset="0"/>
              <a:buChar char="•"/>
              <a:defRPr sz="3834" kern="1200">
                <a:solidFill>
                  <a:schemeClr val="tx1"/>
                </a:solidFill>
                <a:latin typeface="+mn-lt"/>
                <a:ea typeface="+mn-ea"/>
                <a:cs typeface="+mn-cs"/>
              </a:defRPr>
            </a:lvl2pPr>
            <a:lvl3pPr marL="1825943" indent="-365189" algn="l" defTabSz="1460754" rtl="0" eaLnBrk="1" latinLnBrk="0" hangingPunct="1">
              <a:lnSpc>
                <a:spcPct val="90000"/>
              </a:lnSpc>
              <a:spcBef>
                <a:spcPts val="799"/>
              </a:spcBef>
              <a:buFont typeface="Arial" panose="020B0604020202020204" pitchFamily="34" charset="0"/>
              <a:buChar char="•"/>
              <a:defRPr sz="3195" kern="1200">
                <a:solidFill>
                  <a:schemeClr val="tx1"/>
                </a:solidFill>
                <a:latin typeface="+mn-lt"/>
                <a:ea typeface="+mn-ea"/>
                <a:cs typeface="+mn-cs"/>
              </a:defRPr>
            </a:lvl3pPr>
            <a:lvl4pPr marL="2556320"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4pPr>
            <a:lvl5pPr marL="3286697"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5pPr>
            <a:lvl6pPr marL="4017074"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6pPr>
            <a:lvl7pPr marL="4747451"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7pPr>
            <a:lvl8pPr marL="5477828"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8pPr>
            <a:lvl9pPr marL="6208205"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9pPr>
          </a:lstStyle>
          <a:p>
            <a:pPr>
              <a:lnSpc>
                <a:spcPts val="2000"/>
              </a:lnSpc>
            </a:pPr>
            <a:r>
              <a:rPr lang="en-US" sz="3000" dirty="0">
                <a:solidFill>
                  <a:schemeClr val="tx1">
                    <a:lumMod val="75000"/>
                    <a:lumOff val="25000"/>
                  </a:schemeClr>
                </a:solidFill>
                <a:latin typeface="Poppins Medium" panose="00000600000000000000" pitchFamily="2" charset="0"/>
                <a:cs typeface="Poppins Medium" panose="00000600000000000000" pitchFamily="2" charset="0"/>
              </a:rPr>
              <a:t>Minimalist </a:t>
            </a:r>
          </a:p>
          <a:p>
            <a:pPr>
              <a:lnSpc>
                <a:spcPts val="2000"/>
              </a:lnSpc>
            </a:pPr>
            <a:r>
              <a:rPr lang="en-US" sz="3000" dirty="0">
                <a:solidFill>
                  <a:schemeClr val="tx1">
                    <a:lumMod val="75000"/>
                    <a:lumOff val="25000"/>
                  </a:schemeClr>
                </a:solidFill>
                <a:latin typeface="Poppins Medium" panose="00000600000000000000" pitchFamily="2" charset="0"/>
                <a:cs typeface="Poppins Medium" panose="00000600000000000000" pitchFamily="2" charset="0"/>
              </a:rPr>
              <a:t>Clean Design </a:t>
            </a:r>
            <a:endParaRPr lang="id-ID" sz="3000" dirty="0">
              <a:solidFill>
                <a:schemeClr val="tx1">
                  <a:lumMod val="75000"/>
                  <a:lumOff val="25000"/>
                </a:schemeClr>
              </a:solidFill>
              <a:latin typeface="Poppins Medium" panose="00000600000000000000" pitchFamily="2" charset="0"/>
              <a:cs typeface="Poppins Medium" panose="00000600000000000000" pitchFamily="2" charset="0"/>
            </a:endParaRPr>
          </a:p>
        </p:txBody>
      </p:sp>
      <p:sp>
        <p:nvSpPr>
          <p:cNvPr id="13" name="Rectangle 12">
            <a:extLst>
              <a:ext uri="{FF2B5EF4-FFF2-40B4-BE49-F238E27FC236}">
                <a16:creationId xmlns:a16="http://schemas.microsoft.com/office/drawing/2014/main" id="{3F3BBEF8-9C92-EED6-EC1E-6C3E2D721B58}"/>
              </a:ext>
            </a:extLst>
          </p:cNvPr>
          <p:cNvSpPr/>
          <p:nvPr/>
        </p:nvSpPr>
        <p:spPr>
          <a:xfrm>
            <a:off x="8910687" y="3159464"/>
            <a:ext cx="405848" cy="4571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lumMod val="65000"/>
                  <a:lumOff val="35000"/>
                </a:schemeClr>
              </a:solidFill>
            </a:endParaRPr>
          </a:p>
        </p:txBody>
      </p:sp>
      <p:sp>
        <p:nvSpPr>
          <p:cNvPr id="14" name="Rectangle 13">
            <a:extLst>
              <a:ext uri="{FF2B5EF4-FFF2-40B4-BE49-F238E27FC236}">
                <a16:creationId xmlns:a16="http://schemas.microsoft.com/office/drawing/2014/main" id="{FF8E4E94-3687-5C1D-083F-F93F57F195B0}"/>
              </a:ext>
            </a:extLst>
          </p:cNvPr>
          <p:cNvSpPr/>
          <p:nvPr/>
        </p:nvSpPr>
        <p:spPr>
          <a:xfrm>
            <a:off x="7732770" y="3666359"/>
            <a:ext cx="2761682" cy="850297"/>
          </a:xfrm>
          <a:prstGeom prst="rect">
            <a:avLst/>
          </a:prstGeom>
        </p:spPr>
        <p:txBody>
          <a:bodyPr wrap="square">
            <a:spAutoFit/>
          </a:bodyPr>
          <a:lstStyle/>
          <a:p>
            <a:pPr algn="ctr">
              <a:lnSpc>
                <a:spcPts val="1500"/>
              </a:lnSpc>
            </a:pPr>
            <a:r>
              <a:rPr lang="en-US" sz="1000" b="1" dirty="0">
                <a:solidFill>
                  <a:schemeClr val="tx1">
                    <a:lumMod val="65000"/>
                    <a:lumOff val="35000"/>
                  </a:schemeClr>
                </a:solidFill>
                <a:latin typeface="DM Sans" pitchFamily="2" charset="0"/>
                <a:cs typeface="Segoe UI" panose="020B0502040204020203" pitchFamily="34" charset="0"/>
              </a:rPr>
              <a:t>A wonderful serenity </a:t>
            </a:r>
            <a:r>
              <a:rPr lang="en-US" sz="1000" dirty="0">
                <a:solidFill>
                  <a:schemeClr val="tx1">
                    <a:lumMod val="65000"/>
                    <a:lumOff val="35000"/>
                  </a:schemeClr>
                </a:solidFill>
                <a:latin typeface="DM Sans" pitchFamily="2" charset="0"/>
                <a:cs typeface="Segoe UI Light" panose="020B0502040204020203" pitchFamily="34" charset="0"/>
              </a:rPr>
              <a:t>has taken sweet mornings of spring which I enjoy with my whole heart. I am alone, and feel the charm of existence</a:t>
            </a:r>
          </a:p>
        </p:txBody>
      </p:sp>
      <p:sp>
        <p:nvSpPr>
          <p:cNvPr id="23" name="Rectangle 22">
            <a:extLst>
              <a:ext uri="{FF2B5EF4-FFF2-40B4-BE49-F238E27FC236}">
                <a16:creationId xmlns:a16="http://schemas.microsoft.com/office/drawing/2014/main" id="{9668892F-5ECA-7AC8-148D-EDDE573B6F24}"/>
              </a:ext>
            </a:extLst>
          </p:cNvPr>
          <p:cNvSpPr/>
          <p:nvPr/>
        </p:nvSpPr>
        <p:spPr>
          <a:xfrm>
            <a:off x="8405022" y="4828409"/>
            <a:ext cx="1417179" cy="246221"/>
          </a:xfrm>
          <a:prstGeom prst="rect">
            <a:avLst/>
          </a:prstGeom>
        </p:spPr>
        <p:txBody>
          <a:bodyPr wrap="square">
            <a:spAutoFit/>
          </a:bodyPr>
          <a:lstStyle/>
          <a:p>
            <a:pPr algn="ctr"/>
            <a:r>
              <a:rPr lang="en-US" sz="1000" dirty="0">
                <a:solidFill>
                  <a:schemeClr val="bg1"/>
                </a:solidFill>
                <a:latin typeface="Poppins Medium" panose="00000600000000000000" pitchFamily="2" charset="0"/>
                <a:cs typeface="Poppins Medium" panose="00000600000000000000" pitchFamily="2" charset="0"/>
              </a:rPr>
              <a:t>READ MORE</a:t>
            </a:r>
            <a:endParaRPr lang="id-ID" sz="1000" dirty="0">
              <a:solidFill>
                <a:schemeClr val="bg1"/>
              </a:solidFill>
              <a:latin typeface="Poppins Medium" panose="00000600000000000000" pitchFamily="2" charset="0"/>
              <a:cs typeface="Poppins Medium" panose="00000600000000000000" pitchFamily="2" charset="0"/>
            </a:endParaRPr>
          </a:p>
        </p:txBody>
      </p:sp>
    </p:spTree>
    <p:extLst>
      <p:ext uri="{BB962C8B-B14F-4D97-AF65-F5344CB8AC3E}">
        <p14:creationId xmlns:p14="http://schemas.microsoft.com/office/powerpoint/2010/main" val="79772339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64" name="Rectangle 63">
            <a:extLst>
              <a:ext uri="{FF2B5EF4-FFF2-40B4-BE49-F238E27FC236}">
                <a16:creationId xmlns:a16="http://schemas.microsoft.com/office/drawing/2014/main" id="{C82B3B88-80FC-A6D3-F790-CB9AF8510DF4}"/>
              </a:ext>
            </a:extLst>
          </p:cNvPr>
          <p:cNvSpPr/>
          <p:nvPr/>
        </p:nvSpPr>
        <p:spPr>
          <a:xfrm rot="2700000">
            <a:off x="7174581" y="2094015"/>
            <a:ext cx="3233866" cy="3233866"/>
          </a:xfrm>
          <a:prstGeom prst="rect">
            <a:avLst/>
          </a:prstGeom>
          <a:solidFill>
            <a:schemeClr val="bg1"/>
          </a:solidFill>
          <a:ln>
            <a:noFill/>
          </a:ln>
          <a:effectLst>
            <a:outerShdw blurRad="1270000" dist="825500" dir="5400000" sx="90000" sy="9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4" name="Diamond 33">
            <a:extLst>
              <a:ext uri="{FF2B5EF4-FFF2-40B4-BE49-F238E27FC236}">
                <a16:creationId xmlns:a16="http://schemas.microsoft.com/office/drawing/2014/main" id="{0CD9BA77-DA6C-AB44-6063-BFC84F0F6C7B}"/>
              </a:ext>
            </a:extLst>
          </p:cNvPr>
          <p:cNvSpPr/>
          <p:nvPr/>
        </p:nvSpPr>
        <p:spPr>
          <a:xfrm>
            <a:off x="6108483" y="1839178"/>
            <a:ext cx="3743542" cy="3743542"/>
          </a:xfrm>
          <a:prstGeom prst="diamond">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0" name="TextBox 29">
            <a:extLst>
              <a:ext uri="{FF2B5EF4-FFF2-40B4-BE49-F238E27FC236}">
                <a16:creationId xmlns:a16="http://schemas.microsoft.com/office/drawing/2014/main" id="{858F1509-7B89-9663-89DD-97C559016C6C}"/>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bg1"/>
                </a:solidFill>
                <a:latin typeface="Poppins Medium" panose="00000600000000000000" pitchFamily="2" charset="0"/>
                <a:cs typeface="Poppins Medium" panose="00000600000000000000" pitchFamily="2" charset="0"/>
              </a:rPr>
              <a:t>Mnml</a:t>
            </a:r>
            <a:r>
              <a:rPr lang="en-US" sz="1600" cap="all" spc="400" dirty="0">
                <a:solidFill>
                  <a:schemeClr val="bg1"/>
                </a:solidFill>
                <a:latin typeface="Poppins Medium" panose="00000600000000000000" pitchFamily="2" charset="0"/>
                <a:cs typeface="Poppins Medium" panose="00000600000000000000" pitchFamily="2" charset="0"/>
              </a:rPr>
              <a:t>_</a:t>
            </a:r>
          </a:p>
        </p:txBody>
      </p:sp>
      <p:cxnSp>
        <p:nvCxnSpPr>
          <p:cNvPr id="31" name="Straight Connector 30">
            <a:extLst>
              <a:ext uri="{FF2B5EF4-FFF2-40B4-BE49-F238E27FC236}">
                <a16:creationId xmlns:a16="http://schemas.microsoft.com/office/drawing/2014/main" id="{D8420D6C-D9EF-D14E-0987-30F66D4C85F2}"/>
              </a:ext>
            </a:extLst>
          </p:cNvPr>
          <p:cNvCxnSpPr>
            <a:cxnSpLocks/>
          </p:cNvCxnSpPr>
          <p:nvPr/>
        </p:nvCxnSpPr>
        <p:spPr>
          <a:xfrm>
            <a:off x="0" y="1607549"/>
            <a:ext cx="951593"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515F1C1A-B107-34DE-79C8-95DF67528364}"/>
              </a:ext>
            </a:extLst>
          </p:cNvPr>
          <p:cNvSpPr txBox="1"/>
          <p:nvPr/>
        </p:nvSpPr>
        <p:spPr>
          <a:xfrm>
            <a:off x="1465942" y="1350785"/>
            <a:ext cx="3106058" cy="1025922"/>
          </a:xfrm>
          <a:prstGeom prst="rect">
            <a:avLst/>
          </a:prstGeom>
          <a:noFill/>
        </p:spPr>
        <p:txBody>
          <a:bodyPr wrap="square" numCol="1" spcCol="0" rtlCol="0" anchor="ctr">
            <a:spAutoFit/>
          </a:bodyPr>
          <a:lstStyle/>
          <a:p>
            <a:pPr>
              <a:lnSpc>
                <a:spcPts val="3600"/>
              </a:lnSpc>
            </a:pPr>
            <a:r>
              <a:rPr lang="en-US" sz="3500" kern="0" dirty="0">
                <a:solidFill>
                  <a:schemeClr val="bg1"/>
                </a:solidFill>
                <a:latin typeface="Poppins SemiBold" panose="00000700000000000000" pitchFamily="2" charset="0"/>
                <a:ea typeface="Montserrat Hairline" charset="0"/>
                <a:cs typeface="Poppins SemiBold" panose="00000700000000000000" pitchFamily="2" charset="0"/>
              </a:rPr>
              <a:t>Our</a:t>
            </a:r>
          </a:p>
          <a:p>
            <a:pPr>
              <a:lnSpc>
                <a:spcPts val="3600"/>
              </a:lnSpc>
            </a:pPr>
            <a:r>
              <a:rPr lang="en-US" sz="3500" kern="0" dirty="0">
                <a:solidFill>
                  <a:schemeClr val="bg1"/>
                </a:solidFill>
                <a:latin typeface="Poppins SemiBold" panose="00000700000000000000" pitchFamily="2" charset="0"/>
                <a:ea typeface="Montserrat Hairline" charset="0"/>
                <a:cs typeface="Poppins SemiBold" panose="00000700000000000000" pitchFamily="2" charset="0"/>
              </a:rPr>
              <a:t>Product</a:t>
            </a:r>
          </a:p>
        </p:txBody>
      </p:sp>
      <p:sp>
        <p:nvSpPr>
          <p:cNvPr id="54" name="Oval 53">
            <a:extLst>
              <a:ext uri="{FF2B5EF4-FFF2-40B4-BE49-F238E27FC236}">
                <a16:creationId xmlns:a16="http://schemas.microsoft.com/office/drawing/2014/main" id="{A7EFE4C2-84ED-027E-A1F0-1708E8C94C6D}"/>
              </a:ext>
            </a:extLst>
          </p:cNvPr>
          <p:cNvSpPr/>
          <p:nvPr/>
        </p:nvSpPr>
        <p:spPr>
          <a:xfrm>
            <a:off x="1573086" y="4501269"/>
            <a:ext cx="1009803" cy="10098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a:extLst>
              <a:ext uri="{FF2B5EF4-FFF2-40B4-BE49-F238E27FC236}">
                <a16:creationId xmlns:a16="http://schemas.microsoft.com/office/drawing/2014/main" id="{54C15520-1D0B-7264-7D1A-3EFE496B415C}"/>
              </a:ext>
            </a:extLst>
          </p:cNvPr>
          <p:cNvSpPr/>
          <p:nvPr/>
        </p:nvSpPr>
        <p:spPr>
          <a:xfrm>
            <a:off x="3146640" y="4501269"/>
            <a:ext cx="1009803" cy="10098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TextBox 55">
            <a:extLst>
              <a:ext uri="{FF2B5EF4-FFF2-40B4-BE49-F238E27FC236}">
                <a16:creationId xmlns:a16="http://schemas.microsoft.com/office/drawing/2014/main" id="{A1DFE9AB-7D19-0240-18CE-BE135453331A}"/>
              </a:ext>
            </a:extLst>
          </p:cNvPr>
          <p:cNvSpPr txBox="1"/>
          <p:nvPr/>
        </p:nvSpPr>
        <p:spPr>
          <a:xfrm>
            <a:off x="1484992" y="3622049"/>
            <a:ext cx="4144415" cy="506805"/>
          </a:xfrm>
          <a:prstGeom prst="rect">
            <a:avLst/>
          </a:prstGeom>
          <a:noFill/>
        </p:spPr>
        <p:txBody>
          <a:bodyPr wrap="square" rtlCol="0" anchor="ctr">
            <a:spAutoFit/>
          </a:bodyPr>
          <a:lstStyle/>
          <a:p>
            <a:pPr>
              <a:lnSpc>
                <a:spcPts val="1700"/>
              </a:lnSpc>
            </a:pPr>
            <a:r>
              <a:rPr lang="en-US" sz="900" dirty="0">
                <a:solidFill>
                  <a:schemeClr val="bg1"/>
                </a:solidFill>
                <a:latin typeface="DM Sans" pitchFamily="2" charset="0"/>
                <a:ea typeface="Open Sans" panose="020B0606030504020204" pitchFamily="34" charset="0"/>
                <a:cs typeface="Open Sans" panose="020B0606030504020204" pitchFamily="34" charset="0"/>
              </a:rPr>
              <a:t>instead so you can edit it with just double click on this text start</a:t>
            </a:r>
          </a:p>
          <a:p>
            <a:pPr>
              <a:lnSpc>
                <a:spcPts val="1700"/>
              </a:lnSpc>
            </a:pPr>
            <a:r>
              <a:rPr lang="en-US" sz="900" dirty="0">
                <a:solidFill>
                  <a:schemeClr val="bg1"/>
                </a:solidFill>
                <a:latin typeface="DM Sans" pitchFamily="2" charset="0"/>
                <a:ea typeface="Open Sans" panose="020B0606030504020204" pitchFamily="34" charset="0"/>
                <a:cs typeface="Open Sans" panose="020B0606030504020204" pitchFamily="34" charset="0"/>
              </a:rPr>
              <a:t>editing. This is dummy text.</a:t>
            </a:r>
          </a:p>
        </p:txBody>
      </p:sp>
      <p:sp>
        <p:nvSpPr>
          <p:cNvPr id="57" name="TextBox 56">
            <a:extLst>
              <a:ext uri="{FF2B5EF4-FFF2-40B4-BE49-F238E27FC236}">
                <a16:creationId xmlns:a16="http://schemas.microsoft.com/office/drawing/2014/main" id="{39228DAF-41D0-1F02-4D0C-712AC13F4614}"/>
              </a:ext>
            </a:extLst>
          </p:cNvPr>
          <p:cNvSpPr txBox="1"/>
          <p:nvPr/>
        </p:nvSpPr>
        <p:spPr>
          <a:xfrm>
            <a:off x="1484992" y="2889508"/>
            <a:ext cx="3371924" cy="666080"/>
          </a:xfrm>
          <a:prstGeom prst="rect">
            <a:avLst/>
          </a:prstGeom>
          <a:noFill/>
        </p:spPr>
        <p:txBody>
          <a:bodyPr wrap="square" rtlCol="0">
            <a:spAutoFit/>
          </a:bodyPr>
          <a:lstStyle/>
          <a:p>
            <a:pPr>
              <a:lnSpc>
                <a:spcPts val="2300"/>
              </a:lnSpc>
            </a:pPr>
            <a:r>
              <a:rPr lang="en-US" sz="1500" u="sng" spc="600" dirty="0">
                <a:solidFill>
                  <a:schemeClr val="bg1"/>
                </a:solidFill>
                <a:latin typeface="Poppins Medium" panose="00000600000000000000" pitchFamily="2" charset="0"/>
                <a:ea typeface="Montserrat Medium" charset="0"/>
                <a:cs typeface="Poppins Medium" panose="00000600000000000000" pitchFamily="2" charset="0"/>
              </a:rPr>
              <a:t>LOREM.TEXT</a:t>
            </a:r>
          </a:p>
          <a:p>
            <a:pPr>
              <a:lnSpc>
                <a:spcPts val="2300"/>
              </a:lnSpc>
            </a:pPr>
            <a:r>
              <a:rPr lang="en-US" sz="1500" u="sng" spc="600" dirty="0">
                <a:solidFill>
                  <a:schemeClr val="bg1"/>
                </a:solidFill>
                <a:latin typeface="Poppins Medium" panose="00000600000000000000" pitchFamily="2" charset="0"/>
                <a:ea typeface="Montserrat Medium" charset="0"/>
                <a:cs typeface="Poppins Medium" panose="00000600000000000000" pitchFamily="2" charset="0"/>
              </a:rPr>
              <a:t>DOLORS SIT.AMET</a:t>
            </a:r>
          </a:p>
        </p:txBody>
      </p:sp>
      <p:sp>
        <p:nvSpPr>
          <p:cNvPr id="58" name="TextBox 57">
            <a:extLst>
              <a:ext uri="{FF2B5EF4-FFF2-40B4-BE49-F238E27FC236}">
                <a16:creationId xmlns:a16="http://schemas.microsoft.com/office/drawing/2014/main" id="{59E22987-33C8-B30C-D476-8A4CB891011F}"/>
              </a:ext>
            </a:extLst>
          </p:cNvPr>
          <p:cNvSpPr txBox="1"/>
          <p:nvPr/>
        </p:nvSpPr>
        <p:spPr>
          <a:xfrm>
            <a:off x="1611286" y="4791658"/>
            <a:ext cx="933402" cy="446276"/>
          </a:xfrm>
          <a:prstGeom prst="rect">
            <a:avLst/>
          </a:prstGeom>
          <a:noFill/>
        </p:spPr>
        <p:txBody>
          <a:bodyPr wrap="square" numCol="1" spcCol="0" rtlCol="0" anchor="ctr">
            <a:spAutoFit/>
          </a:bodyPr>
          <a:lstStyle/>
          <a:p>
            <a:pPr algn="ctr"/>
            <a:r>
              <a:rPr lang="en-US" sz="23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5M</a:t>
            </a:r>
          </a:p>
        </p:txBody>
      </p:sp>
      <p:sp>
        <p:nvSpPr>
          <p:cNvPr id="59" name="TextBox 58">
            <a:extLst>
              <a:ext uri="{FF2B5EF4-FFF2-40B4-BE49-F238E27FC236}">
                <a16:creationId xmlns:a16="http://schemas.microsoft.com/office/drawing/2014/main" id="{9BB2AE7F-D3CC-40B2-87E3-B031C8B14E32}"/>
              </a:ext>
            </a:extLst>
          </p:cNvPr>
          <p:cNvSpPr txBox="1"/>
          <p:nvPr/>
        </p:nvSpPr>
        <p:spPr>
          <a:xfrm>
            <a:off x="3184840" y="4791658"/>
            <a:ext cx="933402" cy="446276"/>
          </a:xfrm>
          <a:prstGeom prst="rect">
            <a:avLst/>
          </a:prstGeom>
          <a:noFill/>
        </p:spPr>
        <p:txBody>
          <a:bodyPr wrap="square" numCol="1" spcCol="0" rtlCol="0" anchor="ctr">
            <a:spAutoFit/>
          </a:bodyPr>
          <a:lstStyle/>
          <a:p>
            <a:pPr algn="ctr"/>
            <a:r>
              <a:rPr lang="en-US" sz="23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10k</a:t>
            </a:r>
          </a:p>
        </p:txBody>
      </p:sp>
      <p:sp>
        <p:nvSpPr>
          <p:cNvPr id="60" name="TextBox 59">
            <a:extLst>
              <a:ext uri="{FF2B5EF4-FFF2-40B4-BE49-F238E27FC236}">
                <a16:creationId xmlns:a16="http://schemas.microsoft.com/office/drawing/2014/main" id="{EE8325BA-3AAA-B684-A9CF-CF7BD9E5E3E6}"/>
              </a:ext>
            </a:extLst>
          </p:cNvPr>
          <p:cNvSpPr txBox="1"/>
          <p:nvPr/>
        </p:nvSpPr>
        <p:spPr>
          <a:xfrm>
            <a:off x="1362136" y="5563749"/>
            <a:ext cx="1431702" cy="292452"/>
          </a:xfrm>
          <a:prstGeom prst="rect">
            <a:avLst/>
          </a:prstGeom>
          <a:noFill/>
        </p:spPr>
        <p:txBody>
          <a:bodyPr wrap="square" rtlCol="0" anchor="ctr">
            <a:spAutoFit/>
          </a:bodyPr>
          <a:lstStyle/>
          <a:p>
            <a:pPr algn="ctr">
              <a:lnSpc>
                <a:spcPts val="1700"/>
              </a:lnSpc>
            </a:pPr>
            <a:r>
              <a:rPr lang="en-US" sz="1000" spc="300" dirty="0">
                <a:solidFill>
                  <a:schemeClr val="bg1"/>
                </a:solidFill>
                <a:latin typeface="DM Sans" pitchFamily="2" charset="0"/>
                <a:ea typeface="Open Sans" panose="020B0606030504020204" pitchFamily="34" charset="0"/>
                <a:cs typeface="Open Sans" panose="020B0606030504020204" pitchFamily="34" charset="0"/>
              </a:rPr>
              <a:t>text title</a:t>
            </a:r>
          </a:p>
        </p:txBody>
      </p:sp>
      <p:sp>
        <p:nvSpPr>
          <p:cNvPr id="61" name="TextBox 60">
            <a:extLst>
              <a:ext uri="{FF2B5EF4-FFF2-40B4-BE49-F238E27FC236}">
                <a16:creationId xmlns:a16="http://schemas.microsoft.com/office/drawing/2014/main" id="{5A251294-544D-46C7-3B04-73D350C914F5}"/>
              </a:ext>
            </a:extLst>
          </p:cNvPr>
          <p:cNvSpPr txBox="1"/>
          <p:nvPr/>
        </p:nvSpPr>
        <p:spPr>
          <a:xfrm>
            <a:off x="2935690" y="5563749"/>
            <a:ext cx="1431702" cy="292452"/>
          </a:xfrm>
          <a:prstGeom prst="rect">
            <a:avLst/>
          </a:prstGeom>
          <a:noFill/>
        </p:spPr>
        <p:txBody>
          <a:bodyPr wrap="square" rtlCol="0" anchor="ctr">
            <a:spAutoFit/>
          </a:bodyPr>
          <a:lstStyle/>
          <a:p>
            <a:pPr algn="ctr">
              <a:lnSpc>
                <a:spcPts val="1700"/>
              </a:lnSpc>
            </a:pPr>
            <a:r>
              <a:rPr lang="en-US" sz="1000" spc="300" dirty="0">
                <a:solidFill>
                  <a:schemeClr val="bg1"/>
                </a:solidFill>
                <a:latin typeface="DM Sans" pitchFamily="2" charset="0"/>
                <a:ea typeface="Open Sans" panose="020B0606030504020204" pitchFamily="34" charset="0"/>
                <a:cs typeface="Open Sans" panose="020B0606030504020204" pitchFamily="34" charset="0"/>
              </a:rPr>
              <a:t>text title</a:t>
            </a:r>
          </a:p>
        </p:txBody>
      </p:sp>
      <p:sp>
        <p:nvSpPr>
          <p:cNvPr id="5" name="Picture Placeholder 4">
            <a:extLst>
              <a:ext uri="{FF2B5EF4-FFF2-40B4-BE49-F238E27FC236}">
                <a16:creationId xmlns:a16="http://schemas.microsoft.com/office/drawing/2014/main" id="{7CB49A39-A0DA-A99A-C7A9-BF720D90665F}"/>
              </a:ext>
            </a:extLst>
          </p:cNvPr>
          <p:cNvSpPr>
            <a:spLocks noGrp="1"/>
          </p:cNvSpPr>
          <p:nvPr>
            <p:ph type="pic" sz="quarter" idx="14"/>
          </p:nvPr>
        </p:nvSpPr>
        <p:spPr/>
      </p:sp>
    </p:spTree>
    <p:extLst>
      <p:ext uri="{BB962C8B-B14F-4D97-AF65-F5344CB8AC3E}">
        <p14:creationId xmlns:p14="http://schemas.microsoft.com/office/powerpoint/2010/main" val="394994803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ECAE88F-2D31-1366-0E13-ED6D9BD06529}"/>
              </a:ext>
            </a:extLst>
          </p:cNvPr>
          <p:cNvSpPr txBox="1"/>
          <p:nvPr/>
        </p:nvSpPr>
        <p:spPr>
          <a:xfrm>
            <a:off x="1572993" y="2255891"/>
            <a:ext cx="1055908"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3" name="Straight Connector 2">
            <a:extLst>
              <a:ext uri="{FF2B5EF4-FFF2-40B4-BE49-F238E27FC236}">
                <a16:creationId xmlns:a16="http://schemas.microsoft.com/office/drawing/2014/main" id="{3605E362-2844-AE07-3B02-94C8A8F380F1}"/>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7721FB5B-30E9-0E40-B385-50107630E26E}"/>
              </a:ext>
            </a:extLst>
          </p:cNvPr>
          <p:cNvSpPr txBox="1"/>
          <p:nvPr/>
        </p:nvSpPr>
        <p:spPr>
          <a:xfrm>
            <a:off x="1465942" y="2684817"/>
            <a:ext cx="2877458"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Our</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Product</a:t>
            </a:r>
          </a:p>
        </p:txBody>
      </p:sp>
      <p:sp>
        <p:nvSpPr>
          <p:cNvPr id="5" name="Rectangle 4">
            <a:extLst>
              <a:ext uri="{FF2B5EF4-FFF2-40B4-BE49-F238E27FC236}">
                <a16:creationId xmlns:a16="http://schemas.microsoft.com/office/drawing/2014/main" id="{645831C6-D0D5-3E28-1B58-30A373D529CE}"/>
              </a:ext>
            </a:extLst>
          </p:cNvPr>
          <p:cNvSpPr/>
          <p:nvPr/>
        </p:nvSpPr>
        <p:spPr>
          <a:xfrm>
            <a:off x="1465943" y="3836899"/>
            <a:ext cx="3512457"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my entire soul, like these sweet mornings of spring which I enjoy with my whole heart. I am wonderful serenity has taken of spring which I enjoy with.</a:t>
            </a:r>
          </a:p>
        </p:txBody>
      </p:sp>
      <p:sp>
        <p:nvSpPr>
          <p:cNvPr id="6" name="Rectangle 5">
            <a:extLst>
              <a:ext uri="{FF2B5EF4-FFF2-40B4-BE49-F238E27FC236}">
                <a16:creationId xmlns:a16="http://schemas.microsoft.com/office/drawing/2014/main" id="{B6D43CD7-64EE-6D16-1706-6B459DEFAA27}"/>
              </a:ext>
            </a:extLst>
          </p:cNvPr>
          <p:cNvSpPr/>
          <p:nvPr/>
        </p:nvSpPr>
        <p:spPr>
          <a:xfrm>
            <a:off x="9131299" y="0"/>
            <a:ext cx="3060701" cy="685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E4A1FBF-12FD-118E-0134-20B4FD0F21E1}"/>
              </a:ext>
            </a:extLst>
          </p:cNvPr>
          <p:cNvSpPr txBox="1"/>
          <p:nvPr/>
        </p:nvSpPr>
        <p:spPr>
          <a:xfrm>
            <a:off x="9521726" y="3006200"/>
            <a:ext cx="2279846" cy="1687000"/>
          </a:xfrm>
          <a:prstGeom prst="rect">
            <a:avLst/>
          </a:prstGeom>
          <a:noFill/>
        </p:spPr>
        <p:txBody>
          <a:bodyPr wrap="square" rtlCol="0">
            <a:spAutoFit/>
          </a:bodyPr>
          <a:lstStyle/>
          <a:p>
            <a:pPr algn="ctr">
              <a:lnSpc>
                <a:spcPts val="2500"/>
              </a:lnSpc>
            </a:pPr>
            <a:r>
              <a:rPr lang="en-US" dirty="0">
                <a:solidFill>
                  <a:schemeClr val="bg1">
                    <a:lumMod val="85000"/>
                  </a:schemeClr>
                </a:solidFill>
                <a:latin typeface="Poppins SemiBold" panose="00000700000000000000" pitchFamily="2" charset="0"/>
                <a:ea typeface="Myriad Pro" charset="0"/>
                <a:cs typeface="Poppins SemiBold" panose="00000700000000000000" pitchFamily="2" charset="0"/>
              </a:rPr>
              <a:t>Scrambled</a:t>
            </a:r>
          </a:p>
          <a:p>
            <a:pPr algn="ctr">
              <a:lnSpc>
                <a:spcPts val="2500"/>
              </a:lnSpc>
            </a:pPr>
            <a:r>
              <a:rPr lang="en-US" dirty="0">
                <a:solidFill>
                  <a:schemeClr val="bg1">
                    <a:lumMod val="85000"/>
                  </a:schemeClr>
                </a:solidFill>
                <a:latin typeface="Poppins SemiBold" panose="00000700000000000000" pitchFamily="2" charset="0"/>
                <a:ea typeface="Myriad Pro" charset="0"/>
                <a:cs typeface="Poppins SemiBold" panose="00000700000000000000" pitchFamily="2" charset="0"/>
              </a:rPr>
              <a:t>type specimen </a:t>
            </a:r>
            <a:r>
              <a:rPr lang="en-US" dirty="0">
                <a:solidFill>
                  <a:schemeClr val="bg1">
                    <a:lumMod val="85000"/>
                  </a:schemeClr>
                </a:solidFill>
                <a:latin typeface="Poppins Light" panose="00000400000000000000" pitchFamily="2" charset="0"/>
                <a:ea typeface="Myriad Pro" charset="0"/>
                <a:cs typeface="Poppins Light" panose="00000400000000000000" pitchFamily="2" charset="0"/>
              </a:rPr>
              <a:t>book. It’s has survived not is only five.</a:t>
            </a:r>
          </a:p>
        </p:txBody>
      </p:sp>
      <p:sp>
        <p:nvSpPr>
          <p:cNvPr id="13" name="Freeform: Shape 12">
            <a:extLst>
              <a:ext uri="{FF2B5EF4-FFF2-40B4-BE49-F238E27FC236}">
                <a16:creationId xmlns:a16="http://schemas.microsoft.com/office/drawing/2014/main" id="{302D78B6-186B-85C3-D95A-F1493F8568EF}"/>
              </a:ext>
            </a:extLst>
          </p:cNvPr>
          <p:cNvSpPr/>
          <p:nvPr/>
        </p:nvSpPr>
        <p:spPr>
          <a:xfrm rot="10800000" flipH="1" flipV="1">
            <a:off x="10271140" y="2194996"/>
            <a:ext cx="781018" cy="560140"/>
          </a:xfrm>
          <a:custGeom>
            <a:avLst/>
            <a:gdLst>
              <a:gd name="connsiteX0" fmla="*/ 198048 w 919354"/>
              <a:gd name="connsiteY0" fmla="*/ 659353 h 659353"/>
              <a:gd name="connsiteX1" fmla="*/ 60062 w 919354"/>
              <a:gd name="connsiteY1" fmla="*/ 604135 h 659353"/>
              <a:gd name="connsiteX2" fmla="*/ 0 w 919354"/>
              <a:gd name="connsiteY2" fmla="*/ 451477 h 659353"/>
              <a:gd name="connsiteX3" fmla="*/ 15827 w 919354"/>
              <a:gd name="connsiteY3" fmla="*/ 360552 h 659353"/>
              <a:gd name="connsiteX4" fmla="*/ 58441 w 919354"/>
              <a:gd name="connsiteY4" fmla="*/ 279504 h 659353"/>
              <a:gd name="connsiteX5" fmla="*/ 243503 w 919354"/>
              <a:gd name="connsiteY5" fmla="*/ 0 h 659353"/>
              <a:gd name="connsiteX6" fmla="*/ 435099 w 919354"/>
              <a:gd name="connsiteY6" fmla="*/ 0 h 659353"/>
              <a:gd name="connsiteX7" fmla="*/ 311685 w 919354"/>
              <a:gd name="connsiteY7" fmla="*/ 282347 h 659353"/>
              <a:gd name="connsiteX8" fmla="*/ 377432 w 919354"/>
              <a:gd name="connsiteY8" fmla="*/ 355895 h 659353"/>
              <a:gd name="connsiteX9" fmla="*/ 399347 w 919354"/>
              <a:gd name="connsiteY9" fmla="*/ 451477 h 659353"/>
              <a:gd name="connsiteX10" fmla="*/ 342530 w 919354"/>
              <a:gd name="connsiteY10" fmla="*/ 600482 h 659353"/>
              <a:gd name="connsiteX11" fmla="*/ 198048 w 919354"/>
              <a:gd name="connsiteY11" fmla="*/ 659353 h 659353"/>
              <a:gd name="connsiteX12" fmla="*/ 682305 w 919354"/>
              <a:gd name="connsiteY12" fmla="*/ 659353 h 659353"/>
              <a:gd name="connsiteX13" fmla="*/ 544320 w 919354"/>
              <a:gd name="connsiteY13" fmla="*/ 604135 h 659353"/>
              <a:gd name="connsiteX14" fmla="*/ 484255 w 919354"/>
              <a:gd name="connsiteY14" fmla="*/ 451477 h 659353"/>
              <a:gd name="connsiteX15" fmla="*/ 500083 w 919354"/>
              <a:gd name="connsiteY15" fmla="*/ 360552 h 659353"/>
              <a:gd name="connsiteX16" fmla="*/ 542696 w 919354"/>
              <a:gd name="connsiteY16" fmla="*/ 279504 h 659353"/>
              <a:gd name="connsiteX17" fmla="*/ 727760 w 919354"/>
              <a:gd name="connsiteY17" fmla="*/ 0 h 659353"/>
              <a:gd name="connsiteX18" fmla="*/ 919354 w 919354"/>
              <a:gd name="connsiteY18" fmla="*/ 0 h 659353"/>
              <a:gd name="connsiteX19" fmla="*/ 795940 w 919354"/>
              <a:gd name="connsiteY19" fmla="*/ 282347 h 659353"/>
              <a:gd name="connsiteX20" fmla="*/ 861687 w 919354"/>
              <a:gd name="connsiteY20" fmla="*/ 355895 h 659353"/>
              <a:gd name="connsiteX21" fmla="*/ 883605 w 919354"/>
              <a:gd name="connsiteY21" fmla="*/ 451477 h 659353"/>
              <a:gd name="connsiteX22" fmla="*/ 826785 w 919354"/>
              <a:gd name="connsiteY22" fmla="*/ 600482 h 659353"/>
              <a:gd name="connsiteX23" fmla="*/ 682305 w 919354"/>
              <a:gd name="connsiteY23" fmla="*/ 659353 h 659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19354" h="659353">
                <a:moveTo>
                  <a:pt x="198048" y="659353"/>
                </a:moveTo>
                <a:cubicBezTo>
                  <a:pt x="144341" y="658811"/>
                  <a:pt x="98347" y="640406"/>
                  <a:pt x="60062" y="604135"/>
                </a:cubicBezTo>
                <a:cubicBezTo>
                  <a:pt x="21779" y="567866"/>
                  <a:pt x="1757" y="516979"/>
                  <a:pt x="0" y="451477"/>
                </a:cubicBezTo>
                <a:cubicBezTo>
                  <a:pt x="200" y="419127"/>
                  <a:pt x="5477" y="388819"/>
                  <a:pt x="15827" y="360552"/>
                </a:cubicBezTo>
                <a:cubicBezTo>
                  <a:pt x="26175" y="332285"/>
                  <a:pt x="40379" y="305269"/>
                  <a:pt x="58441" y="279504"/>
                </a:cubicBezTo>
                <a:lnTo>
                  <a:pt x="243503" y="0"/>
                </a:lnTo>
                <a:lnTo>
                  <a:pt x="435099" y="0"/>
                </a:lnTo>
                <a:lnTo>
                  <a:pt x="311685" y="282347"/>
                </a:lnTo>
                <a:cubicBezTo>
                  <a:pt x="340904" y="302182"/>
                  <a:pt x="362820" y="326698"/>
                  <a:pt x="377432" y="355895"/>
                </a:cubicBezTo>
                <a:cubicBezTo>
                  <a:pt x="392041" y="385090"/>
                  <a:pt x="399347" y="416952"/>
                  <a:pt x="399347" y="451477"/>
                </a:cubicBezTo>
                <a:cubicBezTo>
                  <a:pt x="398266" y="512717"/>
                  <a:pt x="379325" y="562384"/>
                  <a:pt x="342530" y="600482"/>
                </a:cubicBezTo>
                <a:cubicBezTo>
                  <a:pt x="305733" y="638577"/>
                  <a:pt x="257573" y="658202"/>
                  <a:pt x="198048" y="659353"/>
                </a:cubicBezTo>
                <a:close/>
                <a:moveTo>
                  <a:pt x="682305" y="659353"/>
                </a:moveTo>
                <a:cubicBezTo>
                  <a:pt x="628599" y="658811"/>
                  <a:pt x="582605" y="640406"/>
                  <a:pt x="544320" y="604135"/>
                </a:cubicBezTo>
                <a:cubicBezTo>
                  <a:pt x="506035" y="567866"/>
                  <a:pt x="486015" y="516979"/>
                  <a:pt x="484255" y="451477"/>
                </a:cubicBezTo>
                <a:cubicBezTo>
                  <a:pt x="484458" y="419127"/>
                  <a:pt x="489735" y="388819"/>
                  <a:pt x="500083" y="360552"/>
                </a:cubicBezTo>
                <a:cubicBezTo>
                  <a:pt x="510433" y="332285"/>
                  <a:pt x="524636" y="305269"/>
                  <a:pt x="542696" y="279504"/>
                </a:cubicBezTo>
                <a:lnTo>
                  <a:pt x="727760" y="0"/>
                </a:lnTo>
                <a:lnTo>
                  <a:pt x="919354" y="0"/>
                </a:lnTo>
                <a:lnTo>
                  <a:pt x="795940" y="282347"/>
                </a:lnTo>
                <a:cubicBezTo>
                  <a:pt x="825162" y="302182"/>
                  <a:pt x="847077" y="326698"/>
                  <a:pt x="861687" y="355895"/>
                </a:cubicBezTo>
                <a:cubicBezTo>
                  <a:pt x="876299" y="385090"/>
                  <a:pt x="883605" y="416952"/>
                  <a:pt x="883605" y="451477"/>
                </a:cubicBezTo>
                <a:cubicBezTo>
                  <a:pt x="882521" y="512717"/>
                  <a:pt x="863583" y="562384"/>
                  <a:pt x="826785" y="600482"/>
                </a:cubicBezTo>
                <a:cubicBezTo>
                  <a:pt x="789988" y="638577"/>
                  <a:pt x="741828" y="658202"/>
                  <a:pt x="682305" y="659353"/>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Picture Placeholder 8">
            <a:extLst>
              <a:ext uri="{FF2B5EF4-FFF2-40B4-BE49-F238E27FC236}">
                <a16:creationId xmlns:a16="http://schemas.microsoft.com/office/drawing/2014/main" id="{F16E36DB-8F66-1236-816E-8A25880A9A19}"/>
              </a:ext>
            </a:extLst>
          </p:cNvPr>
          <p:cNvSpPr>
            <a:spLocks noGrp="1"/>
          </p:cNvSpPr>
          <p:nvPr>
            <p:ph type="pic" sz="quarter" idx="14"/>
          </p:nvPr>
        </p:nvSpPr>
        <p:spPr/>
      </p:sp>
    </p:spTree>
    <p:extLst>
      <p:ext uri="{BB962C8B-B14F-4D97-AF65-F5344CB8AC3E}">
        <p14:creationId xmlns:p14="http://schemas.microsoft.com/office/powerpoint/2010/main" val="33737845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A6210D0-A1D1-52C6-4575-B720B26C03C0}"/>
              </a:ext>
            </a:extLst>
          </p:cNvPr>
          <p:cNvSpPr txBox="1"/>
          <p:nvPr/>
        </p:nvSpPr>
        <p:spPr>
          <a:xfrm>
            <a:off x="1572992" y="2255891"/>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5" name="Straight Connector 4">
            <a:extLst>
              <a:ext uri="{FF2B5EF4-FFF2-40B4-BE49-F238E27FC236}">
                <a16:creationId xmlns:a16="http://schemas.microsoft.com/office/drawing/2014/main" id="{6130E6E8-4774-2F2C-3DCA-97D214BCD089}"/>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37BA012B-0A06-D542-48F9-178FD1791A08}"/>
              </a:ext>
            </a:extLst>
          </p:cNvPr>
          <p:cNvSpPr txBox="1"/>
          <p:nvPr/>
        </p:nvSpPr>
        <p:spPr>
          <a:xfrm>
            <a:off x="1465943" y="2684817"/>
            <a:ext cx="2518306"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Some This</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About Us</a:t>
            </a:r>
          </a:p>
        </p:txBody>
      </p:sp>
      <p:sp>
        <p:nvSpPr>
          <p:cNvPr id="7" name="Oval 6">
            <a:extLst>
              <a:ext uri="{FF2B5EF4-FFF2-40B4-BE49-F238E27FC236}">
                <a16:creationId xmlns:a16="http://schemas.microsoft.com/office/drawing/2014/main" id="{B64919F4-72A1-60DC-6BD7-3D8D907BBD6F}"/>
              </a:ext>
            </a:extLst>
          </p:cNvPr>
          <p:cNvSpPr/>
          <p:nvPr/>
        </p:nvSpPr>
        <p:spPr>
          <a:xfrm>
            <a:off x="6669169" y="1350785"/>
            <a:ext cx="928915" cy="928915"/>
          </a:xfrm>
          <a:prstGeom prst="ellipse">
            <a:avLst/>
          </a:prstGeom>
          <a:solidFill>
            <a:schemeClr val="bg1">
              <a:lumMod val="85000"/>
            </a:schemeClr>
          </a:solidFill>
          <a:ln>
            <a:noFill/>
          </a:ln>
          <a:effectLst>
            <a:outerShdw blurRad="228600" dist="38100" dir="2700000" algn="t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5F1EAC51-955C-6A1D-FC91-D3BE351AF0BF}"/>
              </a:ext>
            </a:extLst>
          </p:cNvPr>
          <p:cNvSpPr txBox="1"/>
          <p:nvPr/>
        </p:nvSpPr>
        <p:spPr>
          <a:xfrm>
            <a:off x="7802338" y="1734524"/>
            <a:ext cx="3208366" cy="540276"/>
          </a:xfrm>
          <a:prstGeom prst="rect">
            <a:avLst/>
          </a:prstGeom>
          <a:noFill/>
        </p:spPr>
        <p:txBody>
          <a:bodyPr wrap="square" rtlCol="0">
            <a:spAutoFit/>
          </a:bodyPr>
          <a:lstStyle/>
          <a:p>
            <a:pPr>
              <a:lnSpc>
                <a:spcPts val="1800"/>
              </a:lnSpc>
            </a:pPr>
            <a:r>
              <a:rPr lang="en-US" sz="1200" dirty="0">
                <a:latin typeface="DM Sans" pitchFamily="2" charset="0"/>
                <a:ea typeface="Open Sans" panose="020B0606030504020204" pitchFamily="34" charset="0"/>
                <a:cs typeface="KoHo" panose="00000500000000000000" pitchFamily="2" charset="-34"/>
              </a:rPr>
              <a:t>Have them for one. Living grass for can't gathered waters had winged. </a:t>
            </a:r>
          </a:p>
        </p:txBody>
      </p:sp>
      <p:sp>
        <p:nvSpPr>
          <p:cNvPr id="9" name="TextBox 8">
            <a:extLst>
              <a:ext uri="{FF2B5EF4-FFF2-40B4-BE49-F238E27FC236}">
                <a16:creationId xmlns:a16="http://schemas.microsoft.com/office/drawing/2014/main" id="{538C2CAF-99BD-C5D0-29C1-3C8E61FA1AD2}"/>
              </a:ext>
            </a:extLst>
          </p:cNvPr>
          <p:cNvSpPr txBox="1"/>
          <p:nvPr/>
        </p:nvSpPr>
        <p:spPr>
          <a:xfrm>
            <a:off x="7802338" y="1363442"/>
            <a:ext cx="1757134" cy="369332"/>
          </a:xfrm>
          <a:prstGeom prst="rect">
            <a:avLst/>
          </a:prstGeom>
          <a:noFill/>
        </p:spPr>
        <p:txBody>
          <a:bodyPr wrap="square" rtlCol="0">
            <a:spAutoFit/>
          </a:bodyPr>
          <a:lstStyle/>
          <a:p>
            <a:pPr algn="l"/>
            <a:r>
              <a:rPr lang="en-US" b="0" i="0" dirty="0">
                <a:effectLst/>
                <a:latin typeface="Poppins SemiBold" panose="00000700000000000000" pitchFamily="2" charset="0"/>
                <a:cs typeface="Poppins SemiBold" panose="00000700000000000000" pitchFamily="2" charset="0"/>
              </a:rPr>
              <a:t>Our </a:t>
            </a:r>
            <a:r>
              <a:rPr lang="en-US" dirty="0">
                <a:latin typeface="Poppins SemiBold" panose="00000700000000000000" pitchFamily="2" charset="0"/>
                <a:cs typeface="Poppins SemiBold" panose="00000700000000000000" pitchFamily="2" charset="0"/>
              </a:rPr>
              <a:t>Market</a:t>
            </a:r>
            <a:endParaRPr lang="en-US" b="0" i="0" dirty="0">
              <a:effectLst/>
              <a:latin typeface="Poppins SemiBold" panose="00000700000000000000" pitchFamily="2" charset="0"/>
              <a:cs typeface="Poppins SemiBold" panose="00000700000000000000" pitchFamily="2" charset="0"/>
            </a:endParaRPr>
          </a:p>
        </p:txBody>
      </p:sp>
      <p:sp>
        <p:nvSpPr>
          <p:cNvPr id="10" name="Oval 9">
            <a:extLst>
              <a:ext uri="{FF2B5EF4-FFF2-40B4-BE49-F238E27FC236}">
                <a16:creationId xmlns:a16="http://schemas.microsoft.com/office/drawing/2014/main" id="{B8123DF3-97DC-2A6F-5646-D5FE9D4D1A13}"/>
              </a:ext>
            </a:extLst>
          </p:cNvPr>
          <p:cNvSpPr/>
          <p:nvPr/>
        </p:nvSpPr>
        <p:spPr>
          <a:xfrm>
            <a:off x="6669169" y="4533038"/>
            <a:ext cx="928915" cy="928915"/>
          </a:xfrm>
          <a:prstGeom prst="ellipse">
            <a:avLst/>
          </a:prstGeom>
          <a:solidFill>
            <a:schemeClr val="bg1">
              <a:lumMod val="85000"/>
            </a:schemeClr>
          </a:solidFill>
          <a:ln>
            <a:noFill/>
          </a:ln>
          <a:effectLst>
            <a:outerShdw blurRad="228600" dist="38100" dir="2700000" algn="t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1F96B48E-E751-90E3-41D2-C7CC338E3525}"/>
              </a:ext>
            </a:extLst>
          </p:cNvPr>
          <p:cNvSpPr txBox="1"/>
          <p:nvPr/>
        </p:nvSpPr>
        <p:spPr>
          <a:xfrm>
            <a:off x="7802338" y="4916777"/>
            <a:ext cx="3027792" cy="540276"/>
          </a:xfrm>
          <a:prstGeom prst="rect">
            <a:avLst/>
          </a:prstGeom>
          <a:noFill/>
        </p:spPr>
        <p:txBody>
          <a:bodyPr wrap="square" rtlCol="0">
            <a:spAutoFit/>
          </a:bodyPr>
          <a:lstStyle/>
          <a:p>
            <a:pPr>
              <a:lnSpc>
                <a:spcPts val="1800"/>
              </a:lnSpc>
            </a:pPr>
            <a:r>
              <a:rPr lang="en-US" sz="1200" dirty="0" err="1">
                <a:latin typeface="DM Sans" pitchFamily="2" charset="0"/>
                <a:ea typeface="Open Sans" panose="020B0606030504020204" pitchFamily="34" charset="0"/>
                <a:cs typeface="KoHo" panose="00000500000000000000" pitchFamily="2" charset="-34"/>
              </a:rPr>
              <a:t>Tave</a:t>
            </a:r>
            <a:r>
              <a:rPr lang="en-US" sz="1200" dirty="0">
                <a:latin typeface="DM Sans" pitchFamily="2" charset="0"/>
                <a:ea typeface="Open Sans" panose="020B0606030504020204" pitchFamily="34" charset="0"/>
                <a:cs typeface="KoHo" panose="00000500000000000000" pitchFamily="2" charset="-34"/>
              </a:rPr>
              <a:t> them for one. Living grass for can't gathered waters had winged. </a:t>
            </a:r>
          </a:p>
        </p:txBody>
      </p:sp>
      <p:sp>
        <p:nvSpPr>
          <p:cNvPr id="12" name="TextBox 11">
            <a:extLst>
              <a:ext uri="{FF2B5EF4-FFF2-40B4-BE49-F238E27FC236}">
                <a16:creationId xmlns:a16="http://schemas.microsoft.com/office/drawing/2014/main" id="{7D4AA45D-CA4B-AA55-090D-F6AEB427D28B}"/>
              </a:ext>
            </a:extLst>
          </p:cNvPr>
          <p:cNvSpPr txBox="1"/>
          <p:nvPr/>
        </p:nvSpPr>
        <p:spPr>
          <a:xfrm>
            <a:off x="7802338" y="4545695"/>
            <a:ext cx="2444748" cy="369332"/>
          </a:xfrm>
          <a:prstGeom prst="rect">
            <a:avLst/>
          </a:prstGeom>
          <a:noFill/>
        </p:spPr>
        <p:txBody>
          <a:bodyPr wrap="square" rtlCol="0">
            <a:spAutoFit/>
          </a:bodyPr>
          <a:lstStyle/>
          <a:p>
            <a:pPr algn="l"/>
            <a:r>
              <a:rPr lang="en-US" b="0" i="0" dirty="0">
                <a:effectLst/>
                <a:latin typeface="Poppins SemiBold" panose="00000700000000000000" pitchFamily="2" charset="0"/>
                <a:cs typeface="Poppins SemiBold" panose="00000700000000000000" pitchFamily="2" charset="0"/>
              </a:rPr>
              <a:t>Example Title</a:t>
            </a:r>
          </a:p>
        </p:txBody>
      </p:sp>
      <p:sp>
        <p:nvSpPr>
          <p:cNvPr id="13" name="Oval 12">
            <a:extLst>
              <a:ext uri="{FF2B5EF4-FFF2-40B4-BE49-F238E27FC236}">
                <a16:creationId xmlns:a16="http://schemas.microsoft.com/office/drawing/2014/main" id="{F16C19A8-18E6-A135-FEC1-61B72E371353}"/>
              </a:ext>
            </a:extLst>
          </p:cNvPr>
          <p:cNvSpPr/>
          <p:nvPr/>
        </p:nvSpPr>
        <p:spPr>
          <a:xfrm>
            <a:off x="6669169" y="2941912"/>
            <a:ext cx="928915" cy="92891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9C51A659-8C09-12CF-B2D6-008830E7EE05}"/>
              </a:ext>
            </a:extLst>
          </p:cNvPr>
          <p:cNvSpPr txBox="1"/>
          <p:nvPr/>
        </p:nvSpPr>
        <p:spPr>
          <a:xfrm>
            <a:off x="7802338" y="3325651"/>
            <a:ext cx="3027792" cy="540276"/>
          </a:xfrm>
          <a:prstGeom prst="rect">
            <a:avLst/>
          </a:prstGeom>
          <a:noFill/>
        </p:spPr>
        <p:txBody>
          <a:bodyPr wrap="square" rtlCol="0">
            <a:spAutoFit/>
          </a:bodyPr>
          <a:lstStyle/>
          <a:p>
            <a:pPr>
              <a:lnSpc>
                <a:spcPts val="1800"/>
              </a:lnSpc>
            </a:pPr>
            <a:r>
              <a:rPr lang="en-US" sz="1200" dirty="0">
                <a:latin typeface="DM Sans" pitchFamily="2" charset="0"/>
                <a:ea typeface="Open Sans" panose="020B0606030504020204" pitchFamily="34" charset="0"/>
                <a:cs typeface="KoHo" panose="00000500000000000000" pitchFamily="2" charset="-34"/>
              </a:rPr>
              <a:t>Dave them for one. Living grass for can't gathered waters had winged. </a:t>
            </a:r>
          </a:p>
        </p:txBody>
      </p:sp>
      <p:sp>
        <p:nvSpPr>
          <p:cNvPr id="15" name="TextBox 14">
            <a:extLst>
              <a:ext uri="{FF2B5EF4-FFF2-40B4-BE49-F238E27FC236}">
                <a16:creationId xmlns:a16="http://schemas.microsoft.com/office/drawing/2014/main" id="{F18BBE75-5ED5-B7FD-B997-4F02F7F188F4}"/>
              </a:ext>
            </a:extLst>
          </p:cNvPr>
          <p:cNvSpPr txBox="1"/>
          <p:nvPr/>
        </p:nvSpPr>
        <p:spPr>
          <a:xfrm>
            <a:off x="7802338" y="2954569"/>
            <a:ext cx="1662224" cy="369332"/>
          </a:xfrm>
          <a:prstGeom prst="rect">
            <a:avLst/>
          </a:prstGeom>
          <a:noFill/>
        </p:spPr>
        <p:txBody>
          <a:bodyPr wrap="square" rtlCol="0">
            <a:spAutoFit/>
          </a:bodyPr>
          <a:lstStyle/>
          <a:p>
            <a:pPr algn="l"/>
            <a:r>
              <a:rPr lang="en-US" b="0" i="0" dirty="0">
                <a:effectLst/>
                <a:latin typeface="Poppins SemiBold" panose="00000700000000000000" pitchFamily="2" charset="0"/>
                <a:cs typeface="Poppins SemiBold" panose="00000700000000000000" pitchFamily="2" charset="0"/>
              </a:rPr>
              <a:t>Design Idea</a:t>
            </a:r>
          </a:p>
        </p:txBody>
      </p:sp>
      <p:cxnSp>
        <p:nvCxnSpPr>
          <p:cNvPr id="16" name="Straight Connector 15">
            <a:extLst>
              <a:ext uri="{FF2B5EF4-FFF2-40B4-BE49-F238E27FC236}">
                <a16:creationId xmlns:a16="http://schemas.microsoft.com/office/drawing/2014/main" id="{EFA268A8-19EB-F197-31E6-43D54BC6489D}"/>
              </a:ext>
            </a:extLst>
          </p:cNvPr>
          <p:cNvCxnSpPr>
            <a:cxnSpLocks/>
          </p:cNvCxnSpPr>
          <p:nvPr/>
        </p:nvCxnSpPr>
        <p:spPr>
          <a:xfrm>
            <a:off x="6781405" y="2610806"/>
            <a:ext cx="4107654"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EF37E450-F98E-7591-CAFC-2386A951893B}"/>
              </a:ext>
            </a:extLst>
          </p:cNvPr>
          <p:cNvCxnSpPr>
            <a:cxnSpLocks/>
          </p:cNvCxnSpPr>
          <p:nvPr/>
        </p:nvCxnSpPr>
        <p:spPr>
          <a:xfrm>
            <a:off x="6781405" y="4201933"/>
            <a:ext cx="4107654"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12531E75-28E9-3F9E-71C0-0EA55AB5B8D3}"/>
              </a:ext>
            </a:extLst>
          </p:cNvPr>
          <p:cNvSpPr/>
          <p:nvPr/>
        </p:nvSpPr>
        <p:spPr>
          <a:xfrm>
            <a:off x="1465943" y="3836899"/>
            <a:ext cx="3512457"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my entire soul, like these sweet mornings of spring which I enjoy with my whole heart. I am wonderful serenity has taken of spring which I enjoy with.</a:t>
            </a:r>
          </a:p>
        </p:txBody>
      </p:sp>
      <p:sp>
        <p:nvSpPr>
          <p:cNvPr id="28" name="Freeform 5">
            <a:extLst>
              <a:ext uri="{FF2B5EF4-FFF2-40B4-BE49-F238E27FC236}">
                <a16:creationId xmlns:a16="http://schemas.microsoft.com/office/drawing/2014/main" id="{B24C14CA-26BD-6FF5-0902-5603F046EA70}"/>
              </a:ext>
            </a:extLst>
          </p:cNvPr>
          <p:cNvSpPr>
            <a:spLocks noEditPoints="1"/>
          </p:cNvSpPr>
          <p:nvPr/>
        </p:nvSpPr>
        <p:spPr bwMode="auto">
          <a:xfrm>
            <a:off x="6959133" y="1638780"/>
            <a:ext cx="348987" cy="352924"/>
          </a:xfrm>
          <a:custGeom>
            <a:avLst/>
            <a:gdLst>
              <a:gd name="T0" fmla="*/ 134 w 159"/>
              <a:gd name="T1" fmla="*/ 72 h 161"/>
              <a:gd name="T2" fmla="*/ 140 w 159"/>
              <a:gd name="T3" fmla="*/ 72 h 161"/>
              <a:gd name="T4" fmla="*/ 140 w 159"/>
              <a:gd name="T5" fmla="*/ 153 h 161"/>
              <a:gd name="T6" fmla="*/ 132 w 159"/>
              <a:gd name="T7" fmla="*/ 161 h 161"/>
              <a:gd name="T8" fmla="*/ 8 w 159"/>
              <a:gd name="T9" fmla="*/ 161 h 161"/>
              <a:gd name="T10" fmla="*/ 0 w 159"/>
              <a:gd name="T11" fmla="*/ 153 h 161"/>
              <a:gd name="T12" fmla="*/ 0 w 159"/>
              <a:gd name="T13" fmla="*/ 29 h 161"/>
              <a:gd name="T14" fmla="*/ 8 w 159"/>
              <a:gd name="T15" fmla="*/ 21 h 161"/>
              <a:gd name="T16" fmla="*/ 89 w 159"/>
              <a:gd name="T17" fmla="*/ 21 h 161"/>
              <a:gd name="T18" fmla="*/ 89 w 159"/>
              <a:gd name="T19" fmla="*/ 27 h 161"/>
              <a:gd name="T20" fmla="*/ 8 w 159"/>
              <a:gd name="T21" fmla="*/ 27 h 161"/>
              <a:gd name="T22" fmla="*/ 7 w 159"/>
              <a:gd name="T23" fmla="*/ 29 h 161"/>
              <a:gd name="T24" fmla="*/ 7 w 159"/>
              <a:gd name="T25" fmla="*/ 153 h 161"/>
              <a:gd name="T26" fmla="*/ 8 w 159"/>
              <a:gd name="T27" fmla="*/ 155 h 161"/>
              <a:gd name="T28" fmla="*/ 132 w 159"/>
              <a:gd name="T29" fmla="*/ 155 h 161"/>
              <a:gd name="T30" fmla="*/ 134 w 159"/>
              <a:gd name="T31" fmla="*/ 153 h 161"/>
              <a:gd name="T32" fmla="*/ 134 w 159"/>
              <a:gd name="T33" fmla="*/ 72 h 161"/>
              <a:gd name="T34" fmla="*/ 134 w 159"/>
              <a:gd name="T35" fmla="*/ 72 h 161"/>
              <a:gd name="T36" fmla="*/ 56 w 159"/>
              <a:gd name="T37" fmla="*/ 83 h 161"/>
              <a:gd name="T38" fmla="*/ 51 w 159"/>
              <a:gd name="T39" fmla="*/ 107 h 161"/>
              <a:gd name="T40" fmla="*/ 53 w 159"/>
              <a:gd name="T41" fmla="*/ 109 h 161"/>
              <a:gd name="T42" fmla="*/ 54 w 159"/>
              <a:gd name="T43" fmla="*/ 110 h 161"/>
              <a:gd name="T44" fmla="*/ 56 w 159"/>
              <a:gd name="T45" fmla="*/ 110 h 161"/>
              <a:gd name="T46" fmla="*/ 78 w 159"/>
              <a:gd name="T47" fmla="*/ 106 h 161"/>
              <a:gd name="T48" fmla="*/ 80 w 159"/>
              <a:gd name="T49" fmla="*/ 106 h 161"/>
              <a:gd name="T50" fmla="*/ 145 w 159"/>
              <a:gd name="T51" fmla="*/ 39 h 161"/>
              <a:gd name="T52" fmla="*/ 123 w 159"/>
              <a:gd name="T53" fmla="*/ 16 h 161"/>
              <a:gd name="T54" fmla="*/ 58 w 159"/>
              <a:gd name="T55" fmla="*/ 82 h 161"/>
              <a:gd name="T56" fmla="*/ 56 w 159"/>
              <a:gd name="T57" fmla="*/ 83 h 161"/>
              <a:gd name="T58" fmla="*/ 158 w 159"/>
              <a:gd name="T59" fmla="*/ 13 h 161"/>
              <a:gd name="T60" fmla="*/ 148 w 159"/>
              <a:gd name="T61" fmla="*/ 5 h 161"/>
              <a:gd name="T62" fmla="*/ 135 w 159"/>
              <a:gd name="T63" fmla="*/ 5 h 161"/>
              <a:gd name="T64" fmla="*/ 128 w 159"/>
              <a:gd name="T65" fmla="*/ 11 h 161"/>
              <a:gd name="T66" fmla="*/ 150 w 159"/>
              <a:gd name="T67" fmla="*/ 34 h 161"/>
              <a:gd name="T68" fmla="*/ 158 w 159"/>
              <a:gd name="T69" fmla="*/ 27 h 161"/>
              <a:gd name="T70" fmla="*/ 159 w 159"/>
              <a:gd name="T71" fmla="*/ 19 h 161"/>
              <a:gd name="T72" fmla="*/ 158 w 159"/>
              <a:gd name="T73" fmla="*/ 1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161">
                <a:moveTo>
                  <a:pt x="134" y="72"/>
                </a:moveTo>
                <a:cubicBezTo>
                  <a:pt x="140" y="72"/>
                  <a:pt x="140" y="72"/>
                  <a:pt x="140" y="72"/>
                </a:cubicBezTo>
                <a:cubicBezTo>
                  <a:pt x="140" y="153"/>
                  <a:pt x="140" y="153"/>
                  <a:pt x="140" y="153"/>
                </a:cubicBezTo>
                <a:cubicBezTo>
                  <a:pt x="140" y="158"/>
                  <a:pt x="137" y="161"/>
                  <a:pt x="132" y="161"/>
                </a:cubicBezTo>
                <a:cubicBezTo>
                  <a:pt x="8" y="161"/>
                  <a:pt x="8" y="161"/>
                  <a:pt x="8" y="161"/>
                </a:cubicBezTo>
                <a:cubicBezTo>
                  <a:pt x="5" y="161"/>
                  <a:pt x="0" y="158"/>
                  <a:pt x="0" y="153"/>
                </a:cubicBezTo>
                <a:cubicBezTo>
                  <a:pt x="0" y="29"/>
                  <a:pt x="0" y="29"/>
                  <a:pt x="0" y="29"/>
                </a:cubicBezTo>
                <a:cubicBezTo>
                  <a:pt x="0" y="24"/>
                  <a:pt x="5" y="21"/>
                  <a:pt x="8" y="21"/>
                </a:cubicBezTo>
                <a:cubicBezTo>
                  <a:pt x="89" y="21"/>
                  <a:pt x="89" y="21"/>
                  <a:pt x="89" y="21"/>
                </a:cubicBezTo>
                <a:cubicBezTo>
                  <a:pt x="89" y="27"/>
                  <a:pt x="89" y="27"/>
                  <a:pt x="89" y="27"/>
                </a:cubicBezTo>
                <a:cubicBezTo>
                  <a:pt x="8" y="27"/>
                  <a:pt x="8" y="27"/>
                  <a:pt x="8" y="27"/>
                </a:cubicBezTo>
                <a:cubicBezTo>
                  <a:pt x="8" y="27"/>
                  <a:pt x="7" y="27"/>
                  <a:pt x="7" y="29"/>
                </a:cubicBezTo>
                <a:cubicBezTo>
                  <a:pt x="7" y="153"/>
                  <a:pt x="7" y="153"/>
                  <a:pt x="7" y="153"/>
                </a:cubicBezTo>
                <a:cubicBezTo>
                  <a:pt x="7" y="155"/>
                  <a:pt x="8" y="155"/>
                  <a:pt x="8" y="155"/>
                </a:cubicBezTo>
                <a:cubicBezTo>
                  <a:pt x="132" y="155"/>
                  <a:pt x="132" y="155"/>
                  <a:pt x="132" y="155"/>
                </a:cubicBezTo>
                <a:cubicBezTo>
                  <a:pt x="134" y="155"/>
                  <a:pt x="134" y="155"/>
                  <a:pt x="134" y="153"/>
                </a:cubicBezTo>
                <a:cubicBezTo>
                  <a:pt x="134" y="72"/>
                  <a:pt x="134" y="72"/>
                  <a:pt x="134" y="72"/>
                </a:cubicBezTo>
                <a:cubicBezTo>
                  <a:pt x="134" y="72"/>
                  <a:pt x="134" y="72"/>
                  <a:pt x="134" y="72"/>
                </a:cubicBezTo>
                <a:close/>
                <a:moveTo>
                  <a:pt x="56" y="83"/>
                </a:moveTo>
                <a:cubicBezTo>
                  <a:pt x="51" y="107"/>
                  <a:pt x="51" y="107"/>
                  <a:pt x="51" y="107"/>
                </a:cubicBezTo>
                <a:cubicBezTo>
                  <a:pt x="53" y="109"/>
                  <a:pt x="53" y="109"/>
                  <a:pt x="53" y="109"/>
                </a:cubicBezTo>
                <a:cubicBezTo>
                  <a:pt x="53" y="110"/>
                  <a:pt x="54" y="110"/>
                  <a:pt x="54" y="110"/>
                </a:cubicBezTo>
                <a:cubicBezTo>
                  <a:pt x="56" y="110"/>
                  <a:pt x="56" y="110"/>
                  <a:pt x="56" y="110"/>
                </a:cubicBezTo>
                <a:cubicBezTo>
                  <a:pt x="78" y="106"/>
                  <a:pt x="78" y="106"/>
                  <a:pt x="78" y="106"/>
                </a:cubicBezTo>
                <a:cubicBezTo>
                  <a:pt x="80" y="106"/>
                  <a:pt x="80" y="106"/>
                  <a:pt x="80" y="106"/>
                </a:cubicBezTo>
                <a:cubicBezTo>
                  <a:pt x="145" y="39"/>
                  <a:pt x="145" y="39"/>
                  <a:pt x="145" y="39"/>
                </a:cubicBezTo>
                <a:cubicBezTo>
                  <a:pt x="123" y="16"/>
                  <a:pt x="123" y="16"/>
                  <a:pt x="123" y="16"/>
                </a:cubicBezTo>
                <a:cubicBezTo>
                  <a:pt x="58" y="82"/>
                  <a:pt x="58" y="82"/>
                  <a:pt x="58" y="82"/>
                </a:cubicBezTo>
                <a:cubicBezTo>
                  <a:pt x="58" y="83"/>
                  <a:pt x="56" y="83"/>
                  <a:pt x="56" y="83"/>
                </a:cubicBezTo>
                <a:moveTo>
                  <a:pt x="158" y="13"/>
                </a:moveTo>
                <a:cubicBezTo>
                  <a:pt x="148" y="5"/>
                  <a:pt x="148" y="5"/>
                  <a:pt x="148" y="5"/>
                </a:cubicBezTo>
                <a:cubicBezTo>
                  <a:pt x="145" y="0"/>
                  <a:pt x="139" y="0"/>
                  <a:pt x="135" y="5"/>
                </a:cubicBezTo>
                <a:cubicBezTo>
                  <a:pt x="128" y="11"/>
                  <a:pt x="128" y="11"/>
                  <a:pt x="128" y="11"/>
                </a:cubicBezTo>
                <a:cubicBezTo>
                  <a:pt x="150" y="34"/>
                  <a:pt x="150" y="34"/>
                  <a:pt x="150" y="34"/>
                </a:cubicBezTo>
                <a:cubicBezTo>
                  <a:pt x="158" y="27"/>
                  <a:pt x="158" y="27"/>
                  <a:pt x="158" y="27"/>
                </a:cubicBezTo>
                <a:cubicBezTo>
                  <a:pt x="159" y="26"/>
                  <a:pt x="159" y="23"/>
                  <a:pt x="159" y="19"/>
                </a:cubicBezTo>
                <a:cubicBezTo>
                  <a:pt x="159" y="18"/>
                  <a:pt x="159" y="15"/>
                  <a:pt x="158" y="13"/>
                </a:cubicBezTo>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7">
            <a:extLst>
              <a:ext uri="{FF2B5EF4-FFF2-40B4-BE49-F238E27FC236}">
                <a16:creationId xmlns:a16="http://schemas.microsoft.com/office/drawing/2014/main" id="{BACAF4EC-2568-B716-1682-14D2EBCD5496}"/>
              </a:ext>
            </a:extLst>
          </p:cNvPr>
          <p:cNvSpPr>
            <a:spLocks noEditPoints="1"/>
          </p:cNvSpPr>
          <p:nvPr/>
        </p:nvSpPr>
        <p:spPr bwMode="auto">
          <a:xfrm>
            <a:off x="6933745" y="4825757"/>
            <a:ext cx="399762" cy="343477"/>
          </a:xfrm>
          <a:custGeom>
            <a:avLst/>
            <a:gdLst>
              <a:gd name="T0" fmla="*/ 118 w 165"/>
              <a:gd name="T1" fmla="*/ 65 h 142"/>
              <a:gd name="T2" fmla="*/ 121 w 165"/>
              <a:gd name="T3" fmla="*/ 64 h 142"/>
              <a:gd name="T4" fmla="*/ 121 w 165"/>
              <a:gd name="T5" fmla="*/ 59 h 142"/>
              <a:gd name="T6" fmla="*/ 120 w 165"/>
              <a:gd name="T7" fmla="*/ 39 h 142"/>
              <a:gd name="T8" fmla="*/ 119 w 165"/>
              <a:gd name="T9" fmla="*/ 31 h 142"/>
              <a:gd name="T10" fmla="*/ 126 w 165"/>
              <a:gd name="T11" fmla="*/ 32 h 142"/>
              <a:gd name="T12" fmla="*/ 128 w 165"/>
              <a:gd name="T13" fmla="*/ 28 h 142"/>
              <a:gd name="T14" fmla="*/ 121 w 165"/>
              <a:gd name="T15" fmla="*/ 26 h 142"/>
              <a:gd name="T16" fmla="*/ 120 w 165"/>
              <a:gd name="T17" fmla="*/ 20 h 142"/>
              <a:gd name="T18" fmla="*/ 117 w 165"/>
              <a:gd name="T19" fmla="*/ 22 h 142"/>
              <a:gd name="T20" fmla="*/ 116 w 165"/>
              <a:gd name="T21" fmla="*/ 26 h 142"/>
              <a:gd name="T22" fmla="*/ 118 w 165"/>
              <a:gd name="T23" fmla="*/ 45 h 142"/>
              <a:gd name="T24" fmla="*/ 118 w 165"/>
              <a:gd name="T25" fmla="*/ 54 h 142"/>
              <a:gd name="T26" fmla="*/ 110 w 165"/>
              <a:gd name="T27" fmla="*/ 54 h 142"/>
              <a:gd name="T28" fmla="*/ 109 w 165"/>
              <a:gd name="T29" fmla="*/ 58 h 142"/>
              <a:gd name="T30" fmla="*/ 116 w 165"/>
              <a:gd name="T31" fmla="*/ 64 h 142"/>
              <a:gd name="T32" fmla="*/ 161 w 165"/>
              <a:gd name="T33" fmla="*/ 43 h 142"/>
              <a:gd name="T34" fmla="*/ 77 w 165"/>
              <a:gd name="T35" fmla="*/ 43 h 142"/>
              <a:gd name="T36" fmla="*/ 119 w 165"/>
              <a:gd name="T37" fmla="*/ 10 h 142"/>
              <a:gd name="T38" fmla="*/ 119 w 165"/>
              <a:gd name="T39" fmla="*/ 75 h 142"/>
              <a:gd name="T40" fmla="*/ 119 w 165"/>
              <a:gd name="T41" fmla="*/ 10 h 142"/>
              <a:gd name="T42" fmla="*/ 119 w 165"/>
              <a:gd name="T43" fmla="*/ 117 h 142"/>
              <a:gd name="T44" fmla="*/ 116 w 165"/>
              <a:gd name="T45" fmla="*/ 112 h 142"/>
              <a:gd name="T46" fmla="*/ 76 w 165"/>
              <a:gd name="T47" fmla="*/ 90 h 142"/>
              <a:gd name="T48" fmla="*/ 48 w 165"/>
              <a:gd name="T49" fmla="*/ 95 h 142"/>
              <a:gd name="T50" fmla="*/ 48 w 165"/>
              <a:gd name="T51" fmla="*/ 137 h 142"/>
              <a:gd name="T52" fmla="*/ 116 w 165"/>
              <a:gd name="T53" fmla="*/ 140 h 142"/>
              <a:gd name="T54" fmla="*/ 152 w 165"/>
              <a:gd name="T55" fmla="*/ 106 h 142"/>
              <a:gd name="T56" fmla="*/ 10 w 165"/>
              <a:gd name="T57" fmla="*/ 91 h 142"/>
              <a:gd name="T58" fmla="*/ 1 w 165"/>
              <a:gd name="T59" fmla="*/ 134 h 142"/>
              <a:gd name="T60" fmla="*/ 31 w 165"/>
              <a:gd name="T61" fmla="*/ 137 h 142"/>
              <a:gd name="T62" fmla="*/ 38 w 165"/>
              <a:gd name="T63" fmla="*/ 96 h 142"/>
              <a:gd name="T64" fmla="*/ 20 w 165"/>
              <a:gd name="T65" fmla="*/ 132 h 142"/>
              <a:gd name="T66" fmla="*/ 20 w 165"/>
              <a:gd name="T67" fmla="*/ 119 h 142"/>
              <a:gd name="T68" fmla="*/ 20 w 165"/>
              <a:gd name="T69" fmla="*/ 13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5" h="142">
                <a:moveTo>
                  <a:pt x="116" y="64"/>
                </a:moveTo>
                <a:cubicBezTo>
                  <a:pt x="116" y="64"/>
                  <a:pt x="117" y="65"/>
                  <a:pt x="118" y="65"/>
                </a:cubicBezTo>
                <a:cubicBezTo>
                  <a:pt x="119" y="65"/>
                  <a:pt x="119" y="65"/>
                  <a:pt x="119" y="65"/>
                </a:cubicBezTo>
                <a:cubicBezTo>
                  <a:pt x="120" y="65"/>
                  <a:pt x="121" y="64"/>
                  <a:pt x="121" y="64"/>
                </a:cubicBezTo>
                <a:cubicBezTo>
                  <a:pt x="121" y="60"/>
                  <a:pt x="121" y="60"/>
                  <a:pt x="121" y="60"/>
                </a:cubicBezTo>
                <a:cubicBezTo>
                  <a:pt x="121" y="59"/>
                  <a:pt x="121" y="59"/>
                  <a:pt x="121" y="59"/>
                </a:cubicBezTo>
                <a:cubicBezTo>
                  <a:pt x="126" y="59"/>
                  <a:pt x="130" y="54"/>
                  <a:pt x="130" y="50"/>
                </a:cubicBezTo>
                <a:cubicBezTo>
                  <a:pt x="130" y="45"/>
                  <a:pt x="127" y="42"/>
                  <a:pt x="120" y="39"/>
                </a:cubicBezTo>
                <a:cubicBezTo>
                  <a:pt x="117" y="38"/>
                  <a:pt x="114" y="37"/>
                  <a:pt x="114" y="34"/>
                </a:cubicBezTo>
                <a:cubicBezTo>
                  <a:pt x="114" y="33"/>
                  <a:pt x="116" y="31"/>
                  <a:pt x="119" y="31"/>
                </a:cubicBezTo>
                <a:cubicBezTo>
                  <a:pt x="123" y="31"/>
                  <a:pt x="125" y="32"/>
                  <a:pt x="125" y="32"/>
                </a:cubicBezTo>
                <a:cubicBezTo>
                  <a:pt x="125" y="32"/>
                  <a:pt x="125" y="32"/>
                  <a:pt x="126" y="32"/>
                </a:cubicBezTo>
                <a:cubicBezTo>
                  <a:pt x="126" y="32"/>
                  <a:pt x="127" y="32"/>
                  <a:pt x="127" y="31"/>
                </a:cubicBezTo>
                <a:cubicBezTo>
                  <a:pt x="128" y="28"/>
                  <a:pt x="128" y="28"/>
                  <a:pt x="128" y="28"/>
                </a:cubicBezTo>
                <a:cubicBezTo>
                  <a:pt x="127" y="27"/>
                  <a:pt x="127" y="27"/>
                  <a:pt x="127" y="27"/>
                </a:cubicBezTo>
                <a:cubicBezTo>
                  <a:pt x="125" y="26"/>
                  <a:pt x="121" y="26"/>
                  <a:pt x="121" y="26"/>
                </a:cubicBezTo>
                <a:cubicBezTo>
                  <a:pt x="121" y="22"/>
                  <a:pt x="121" y="22"/>
                  <a:pt x="121" y="22"/>
                </a:cubicBezTo>
                <a:cubicBezTo>
                  <a:pt x="121" y="21"/>
                  <a:pt x="120" y="20"/>
                  <a:pt x="120" y="20"/>
                </a:cubicBezTo>
                <a:cubicBezTo>
                  <a:pt x="118" y="20"/>
                  <a:pt x="118" y="20"/>
                  <a:pt x="118" y="20"/>
                </a:cubicBezTo>
                <a:cubicBezTo>
                  <a:pt x="117" y="20"/>
                  <a:pt x="117" y="21"/>
                  <a:pt x="117" y="22"/>
                </a:cubicBezTo>
                <a:cubicBezTo>
                  <a:pt x="117" y="26"/>
                  <a:pt x="117" y="26"/>
                  <a:pt x="117" y="26"/>
                </a:cubicBezTo>
                <a:cubicBezTo>
                  <a:pt x="117" y="26"/>
                  <a:pt x="117" y="26"/>
                  <a:pt x="116" y="26"/>
                </a:cubicBezTo>
                <a:cubicBezTo>
                  <a:pt x="112" y="27"/>
                  <a:pt x="109" y="31"/>
                  <a:pt x="109" y="34"/>
                </a:cubicBezTo>
                <a:cubicBezTo>
                  <a:pt x="109" y="40"/>
                  <a:pt x="113" y="43"/>
                  <a:pt x="118" y="45"/>
                </a:cubicBezTo>
                <a:cubicBezTo>
                  <a:pt x="121" y="47"/>
                  <a:pt x="123" y="48"/>
                  <a:pt x="123" y="50"/>
                </a:cubicBezTo>
                <a:cubicBezTo>
                  <a:pt x="123" y="53"/>
                  <a:pt x="121" y="54"/>
                  <a:pt x="118" y="54"/>
                </a:cubicBezTo>
                <a:cubicBezTo>
                  <a:pt x="116" y="54"/>
                  <a:pt x="112" y="53"/>
                  <a:pt x="111" y="53"/>
                </a:cubicBezTo>
                <a:cubicBezTo>
                  <a:pt x="110" y="53"/>
                  <a:pt x="110" y="53"/>
                  <a:pt x="110" y="54"/>
                </a:cubicBezTo>
                <a:cubicBezTo>
                  <a:pt x="109" y="56"/>
                  <a:pt x="109" y="56"/>
                  <a:pt x="109" y="56"/>
                </a:cubicBezTo>
                <a:cubicBezTo>
                  <a:pt x="109" y="58"/>
                  <a:pt x="109" y="58"/>
                  <a:pt x="109" y="58"/>
                </a:cubicBezTo>
                <a:cubicBezTo>
                  <a:pt x="111" y="59"/>
                  <a:pt x="116" y="60"/>
                  <a:pt x="116" y="60"/>
                </a:cubicBezTo>
                <a:cubicBezTo>
                  <a:pt x="116" y="64"/>
                  <a:pt x="116" y="64"/>
                  <a:pt x="116" y="64"/>
                </a:cubicBezTo>
                <a:close/>
                <a:moveTo>
                  <a:pt x="119" y="84"/>
                </a:moveTo>
                <a:cubicBezTo>
                  <a:pt x="143" y="84"/>
                  <a:pt x="161" y="66"/>
                  <a:pt x="161" y="43"/>
                </a:cubicBezTo>
                <a:cubicBezTo>
                  <a:pt x="161" y="20"/>
                  <a:pt x="143" y="0"/>
                  <a:pt x="119" y="0"/>
                </a:cubicBezTo>
                <a:cubicBezTo>
                  <a:pt x="96" y="0"/>
                  <a:pt x="77" y="20"/>
                  <a:pt x="77" y="43"/>
                </a:cubicBezTo>
                <a:cubicBezTo>
                  <a:pt x="77" y="66"/>
                  <a:pt x="96" y="84"/>
                  <a:pt x="119" y="84"/>
                </a:cubicBezTo>
                <a:close/>
                <a:moveTo>
                  <a:pt x="119" y="10"/>
                </a:moveTo>
                <a:cubicBezTo>
                  <a:pt x="136" y="10"/>
                  <a:pt x="151" y="25"/>
                  <a:pt x="151" y="43"/>
                </a:cubicBezTo>
                <a:cubicBezTo>
                  <a:pt x="151" y="60"/>
                  <a:pt x="136" y="75"/>
                  <a:pt x="119" y="75"/>
                </a:cubicBezTo>
                <a:cubicBezTo>
                  <a:pt x="101" y="75"/>
                  <a:pt x="86" y="60"/>
                  <a:pt x="86" y="43"/>
                </a:cubicBezTo>
                <a:cubicBezTo>
                  <a:pt x="86" y="25"/>
                  <a:pt x="101" y="10"/>
                  <a:pt x="119" y="10"/>
                </a:cubicBezTo>
                <a:close/>
                <a:moveTo>
                  <a:pt x="152" y="106"/>
                </a:moveTo>
                <a:cubicBezTo>
                  <a:pt x="143" y="111"/>
                  <a:pt x="131" y="116"/>
                  <a:pt x="119" y="117"/>
                </a:cubicBezTo>
                <a:cubicBezTo>
                  <a:pt x="108" y="119"/>
                  <a:pt x="87" y="114"/>
                  <a:pt x="87" y="110"/>
                </a:cubicBezTo>
                <a:cubicBezTo>
                  <a:pt x="87" y="108"/>
                  <a:pt x="105" y="114"/>
                  <a:pt x="116" y="112"/>
                </a:cubicBezTo>
                <a:cubicBezTo>
                  <a:pt x="125" y="110"/>
                  <a:pt x="124" y="102"/>
                  <a:pt x="119" y="101"/>
                </a:cubicBezTo>
                <a:cubicBezTo>
                  <a:pt x="114" y="100"/>
                  <a:pt x="87" y="90"/>
                  <a:pt x="76" y="90"/>
                </a:cubicBezTo>
                <a:cubicBezTo>
                  <a:pt x="71" y="89"/>
                  <a:pt x="58" y="91"/>
                  <a:pt x="52" y="92"/>
                </a:cubicBezTo>
                <a:cubicBezTo>
                  <a:pt x="49" y="92"/>
                  <a:pt x="48" y="92"/>
                  <a:pt x="48" y="95"/>
                </a:cubicBezTo>
                <a:cubicBezTo>
                  <a:pt x="47" y="105"/>
                  <a:pt x="46" y="124"/>
                  <a:pt x="46" y="135"/>
                </a:cubicBezTo>
                <a:cubicBezTo>
                  <a:pt x="46" y="135"/>
                  <a:pt x="46" y="138"/>
                  <a:pt x="48" y="137"/>
                </a:cubicBezTo>
                <a:cubicBezTo>
                  <a:pt x="50" y="134"/>
                  <a:pt x="54" y="132"/>
                  <a:pt x="58" y="132"/>
                </a:cubicBezTo>
                <a:cubicBezTo>
                  <a:pt x="63" y="133"/>
                  <a:pt x="110" y="142"/>
                  <a:pt x="116" y="140"/>
                </a:cubicBezTo>
                <a:cubicBezTo>
                  <a:pt x="126" y="138"/>
                  <a:pt x="152" y="123"/>
                  <a:pt x="156" y="118"/>
                </a:cubicBezTo>
                <a:cubicBezTo>
                  <a:pt x="165" y="111"/>
                  <a:pt x="159" y="102"/>
                  <a:pt x="152" y="106"/>
                </a:cubicBezTo>
                <a:close/>
                <a:moveTo>
                  <a:pt x="34" y="92"/>
                </a:moveTo>
                <a:cubicBezTo>
                  <a:pt x="10" y="91"/>
                  <a:pt x="10" y="91"/>
                  <a:pt x="10" y="91"/>
                </a:cubicBezTo>
                <a:cubicBezTo>
                  <a:pt x="7" y="91"/>
                  <a:pt x="6" y="92"/>
                  <a:pt x="6" y="94"/>
                </a:cubicBezTo>
                <a:cubicBezTo>
                  <a:pt x="1" y="134"/>
                  <a:pt x="1" y="134"/>
                  <a:pt x="1" y="134"/>
                </a:cubicBezTo>
                <a:cubicBezTo>
                  <a:pt x="0" y="136"/>
                  <a:pt x="1" y="137"/>
                  <a:pt x="4" y="137"/>
                </a:cubicBezTo>
                <a:cubicBezTo>
                  <a:pt x="31" y="137"/>
                  <a:pt x="31" y="137"/>
                  <a:pt x="31" y="137"/>
                </a:cubicBezTo>
                <a:cubicBezTo>
                  <a:pt x="33" y="137"/>
                  <a:pt x="34" y="136"/>
                  <a:pt x="34" y="135"/>
                </a:cubicBezTo>
                <a:cubicBezTo>
                  <a:pt x="38" y="96"/>
                  <a:pt x="38" y="96"/>
                  <a:pt x="38" y="96"/>
                </a:cubicBezTo>
                <a:cubicBezTo>
                  <a:pt x="38" y="94"/>
                  <a:pt x="37" y="92"/>
                  <a:pt x="34" y="92"/>
                </a:cubicBezTo>
                <a:close/>
                <a:moveTo>
                  <a:pt x="20" y="132"/>
                </a:moveTo>
                <a:cubicBezTo>
                  <a:pt x="16" y="132"/>
                  <a:pt x="13" y="129"/>
                  <a:pt x="13" y="125"/>
                </a:cubicBezTo>
                <a:cubicBezTo>
                  <a:pt x="13" y="122"/>
                  <a:pt x="16" y="119"/>
                  <a:pt x="20" y="119"/>
                </a:cubicBezTo>
                <a:cubicBezTo>
                  <a:pt x="23" y="119"/>
                  <a:pt x="27" y="122"/>
                  <a:pt x="27" y="125"/>
                </a:cubicBezTo>
                <a:cubicBezTo>
                  <a:pt x="27" y="129"/>
                  <a:pt x="23" y="132"/>
                  <a:pt x="20" y="132"/>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0" name="Freeform 8">
            <a:extLst>
              <a:ext uri="{FF2B5EF4-FFF2-40B4-BE49-F238E27FC236}">
                <a16:creationId xmlns:a16="http://schemas.microsoft.com/office/drawing/2014/main" id="{86AC1CF9-5806-9860-58DA-2B0A943F689A}"/>
              </a:ext>
            </a:extLst>
          </p:cNvPr>
          <p:cNvSpPr>
            <a:spLocks noEditPoints="1"/>
          </p:cNvSpPr>
          <p:nvPr/>
        </p:nvSpPr>
        <p:spPr bwMode="auto">
          <a:xfrm>
            <a:off x="6947456" y="3212983"/>
            <a:ext cx="372341" cy="386773"/>
          </a:xfrm>
          <a:custGeom>
            <a:avLst/>
            <a:gdLst>
              <a:gd name="T0" fmla="*/ 95 w 154"/>
              <a:gd name="T1" fmla="*/ 144 h 160"/>
              <a:gd name="T2" fmla="*/ 87 w 154"/>
              <a:gd name="T3" fmla="*/ 157 h 160"/>
              <a:gd name="T4" fmla="*/ 70 w 154"/>
              <a:gd name="T5" fmla="*/ 160 h 160"/>
              <a:gd name="T6" fmla="*/ 64 w 154"/>
              <a:gd name="T7" fmla="*/ 152 h 160"/>
              <a:gd name="T8" fmla="*/ 58 w 154"/>
              <a:gd name="T9" fmla="*/ 141 h 160"/>
              <a:gd name="T10" fmla="*/ 90 w 154"/>
              <a:gd name="T11" fmla="*/ 136 h 160"/>
              <a:gd name="T12" fmla="*/ 116 w 154"/>
              <a:gd name="T13" fmla="*/ 77 h 160"/>
              <a:gd name="T14" fmla="*/ 95 w 154"/>
              <a:gd name="T15" fmla="*/ 125 h 160"/>
              <a:gd name="T16" fmla="*/ 64 w 154"/>
              <a:gd name="T17" fmla="*/ 129 h 160"/>
              <a:gd name="T18" fmla="*/ 48 w 154"/>
              <a:gd name="T19" fmla="*/ 104 h 160"/>
              <a:gd name="T20" fmla="*/ 76 w 154"/>
              <a:gd name="T21" fmla="*/ 37 h 160"/>
              <a:gd name="T22" fmla="*/ 81 w 154"/>
              <a:gd name="T23" fmla="*/ 53 h 160"/>
              <a:gd name="T24" fmla="*/ 48 w 154"/>
              <a:gd name="T25" fmla="*/ 77 h 160"/>
              <a:gd name="T26" fmla="*/ 57 w 154"/>
              <a:gd name="T27" fmla="*/ 77 h 160"/>
              <a:gd name="T28" fmla="*/ 81 w 154"/>
              <a:gd name="T29" fmla="*/ 53 h 160"/>
              <a:gd name="T30" fmla="*/ 81 w 154"/>
              <a:gd name="T31" fmla="*/ 20 h 160"/>
              <a:gd name="T32" fmla="*/ 76 w 154"/>
              <a:gd name="T33" fmla="*/ 0 h 160"/>
              <a:gd name="T34" fmla="*/ 73 w 154"/>
              <a:gd name="T35" fmla="*/ 20 h 160"/>
              <a:gd name="T36" fmla="*/ 23 w 154"/>
              <a:gd name="T37" fmla="*/ 77 h 160"/>
              <a:gd name="T38" fmla="*/ 4 w 154"/>
              <a:gd name="T39" fmla="*/ 73 h 160"/>
              <a:gd name="T40" fmla="*/ 4 w 154"/>
              <a:gd name="T41" fmla="*/ 81 h 160"/>
              <a:gd name="T42" fmla="*/ 23 w 154"/>
              <a:gd name="T43" fmla="*/ 77 h 160"/>
              <a:gd name="T44" fmla="*/ 133 w 154"/>
              <a:gd name="T45" fmla="*/ 73 h 160"/>
              <a:gd name="T46" fmla="*/ 133 w 154"/>
              <a:gd name="T47" fmla="*/ 81 h 160"/>
              <a:gd name="T48" fmla="*/ 154 w 154"/>
              <a:gd name="T49" fmla="*/ 77 h 160"/>
              <a:gd name="T50" fmla="*/ 33 w 154"/>
              <a:gd name="T51" fmla="*/ 113 h 160"/>
              <a:gd name="T52" fmla="*/ 22 w 154"/>
              <a:gd name="T53" fmla="*/ 131 h 160"/>
              <a:gd name="T54" fmla="*/ 28 w 154"/>
              <a:gd name="T55" fmla="*/ 131 h 160"/>
              <a:gd name="T56" fmla="*/ 39 w 154"/>
              <a:gd name="T57" fmla="*/ 113 h 160"/>
              <a:gd name="T58" fmla="*/ 117 w 154"/>
              <a:gd name="T59" fmla="*/ 41 h 160"/>
              <a:gd name="T60" fmla="*/ 131 w 154"/>
              <a:gd name="T61" fmla="*/ 29 h 160"/>
              <a:gd name="T62" fmla="*/ 124 w 154"/>
              <a:gd name="T63" fmla="*/ 22 h 160"/>
              <a:gd name="T64" fmla="*/ 113 w 154"/>
              <a:gd name="T65" fmla="*/ 40 h 160"/>
              <a:gd name="T66" fmla="*/ 33 w 154"/>
              <a:gd name="T67" fmla="*/ 40 h 160"/>
              <a:gd name="T68" fmla="*/ 39 w 154"/>
              <a:gd name="T69" fmla="*/ 40 h 160"/>
              <a:gd name="T70" fmla="*/ 28 w 154"/>
              <a:gd name="T71" fmla="*/ 22 h 160"/>
              <a:gd name="T72" fmla="*/ 22 w 154"/>
              <a:gd name="T73" fmla="*/ 29 h 160"/>
              <a:gd name="T74" fmla="*/ 33 w 154"/>
              <a:gd name="T75" fmla="*/ 40 h 160"/>
              <a:gd name="T76" fmla="*/ 113 w 154"/>
              <a:gd name="T77" fmla="*/ 113 h 160"/>
              <a:gd name="T78" fmla="*/ 124 w 154"/>
              <a:gd name="T79" fmla="*/ 131 h 160"/>
              <a:gd name="T80" fmla="*/ 131 w 154"/>
              <a:gd name="T81" fmla="*/ 131 h 160"/>
              <a:gd name="T82" fmla="*/ 119 w 154"/>
              <a:gd name="T83" fmla="*/ 113 h 160"/>
              <a:gd name="T84" fmla="*/ 119 w 154"/>
              <a:gd name="T85" fmla="*/ 113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4" h="160">
                <a:moveTo>
                  <a:pt x="95" y="141"/>
                </a:moveTo>
                <a:cubicBezTo>
                  <a:pt x="95" y="144"/>
                  <a:pt x="95" y="144"/>
                  <a:pt x="95" y="144"/>
                </a:cubicBezTo>
                <a:cubicBezTo>
                  <a:pt x="95" y="148"/>
                  <a:pt x="92" y="152"/>
                  <a:pt x="89" y="152"/>
                </a:cubicBezTo>
                <a:cubicBezTo>
                  <a:pt x="87" y="157"/>
                  <a:pt x="87" y="157"/>
                  <a:pt x="87" y="157"/>
                </a:cubicBezTo>
                <a:cubicBezTo>
                  <a:pt x="86" y="159"/>
                  <a:pt x="85" y="160"/>
                  <a:pt x="82" y="160"/>
                </a:cubicBezTo>
                <a:cubicBezTo>
                  <a:pt x="70" y="160"/>
                  <a:pt x="70" y="160"/>
                  <a:pt x="70" y="160"/>
                </a:cubicBezTo>
                <a:cubicBezTo>
                  <a:pt x="69" y="160"/>
                  <a:pt x="66" y="159"/>
                  <a:pt x="65" y="157"/>
                </a:cubicBezTo>
                <a:cubicBezTo>
                  <a:pt x="64" y="152"/>
                  <a:pt x="64" y="152"/>
                  <a:pt x="64" y="152"/>
                </a:cubicBezTo>
                <a:cubicBezTo>
                  <a:pt x="60" y="152"/>
                  <a:pt x="58" y="148"/>
                  <a:pt x="58" y="144"/>
                </a:cubicBezTo>
                <a:cubicBezTo>
                  <a:pt x="58" y="141"/>
                  <a:pt x="58" y="141"/>
                  <a:pt x="58" y="141"/>
                </a:cubicBezTo>
                <a:cubicBezTo>
                  <a:pt x="58" y="138"/>
                  <a:pt x="60" y="136"/>
                  <a:pt x="63" y="136"/>
                </a:cubicBezTo>
                <a:cubicBezTo>
                  <a:pt x="90" y="136"/>
                  <a:pt x="90" y="136"/>
                  <a:pt x="90" y="136"/>
                </a:cubicBezTo>
                <a:cubicBezTo>
                  <a:pt x="92" y="136"/>
                  <a:pt x="95" y="138"/>
                  <a:pt x="95" y="141"/>
                </a:cubicBezTo>
                <a:close/>
                <a:moveTo>
                  <a:pt x="116" y="77"/>
                </a:moveTo>
                <a:cubicBezTo>
                  <a:pt x="116" y="88"/>
                  <a:pt x="112" y="97"/>
                  <a:pt x="105" y="105"/>
                </a:cubicBezTo>
                <a:cubicBezTo>
                  <a:pt x="100" y="110"/>
                  <a:pt x="96" y="117"/>
                  <a:pt x="95" y="125"/>
                </a:cubicBezTo>
                <a:cubicBezTo>
                  <a:pt x="95" y="127"/>
                  <a:pt x="92" y="129"/>
                  <a:pt x="89" y="129"/>
                </a:cubicBezTo>
                <a:cubicBezTo>
                  <a:pt x="64" y="129"/>
                  <a:pt x="64" y="129"/>
                  <a:pt x="64" y="129"/>
                </a:cubicBezTo>
                <a:cubicBezTo>
                  <a:pt x="62" y="129"/>
                  <a:pt x="58" y="127"/>
                  <a:pt x="58" y="125"/>
                </a:cubicBezTo>
                <a:cubicBezTo>
                  <a:pt x="57" y="117"/>
                  <a:pt x="53" y="110"/>
                  <a:pt x="48" y="104"/>
                </a:cubicBezTo>
                <a:cubicBezTo>
                  <a:pt x="42" y="97"/>
                  <a:pt x="37" y="88"/>
                  <a:pt x="37" y="78"/>
                </a:cubicBezTo>
                <a:cubicBezTo>
                  <a:pt x="37" y="56"/>
                  <a:pt x="54" y="37"/>
                  <a:pt x="76" y="37"/>
                </a:cubicBezTo>
                <a:cubicBezTo>
                  <a:pt x="99" y="37"/>
                  <a:pt x="116" y="54"/>
                  <a:pt x="116" y="77"/>
                </a:cubicBezTo>
                <a:close/>
                <a:moveTo>
                  <a:pt x="81" y="53"/>
                </a:moveTo>
                <a:cubicBezTo>
                  <a:pt x="81" y="51"/>
                  <a:pt x="79" y="48"/>
                  <a:pt x="76" y="48"/>
                </a:cubicBezTo>
                <a:cubicBezTo>
                  <a:pt x="60" y="48"/>
                  <a:pt x="48" y="61"/>
                  <a:pt x="48" y="77"/>
                </a:cubicBezTo>
                <a:cubicBezTo>
                  <a:pt x="48" y="79"/>
                  <a:pt x="50" y="81"/>
                  <a:pt x="53" y="81"/>
                </a:cubicBezTo>
                <a:cubicBezTo>
                  <a:pt x="55" y="81"/>
                  <a:pt x="57" y="79"/>
                  <a:pt x="57" y="77"/>
                </a:cubicBezTo>
                <a:cubicBezTo>
                  <a:pt x="57" y="65"/>
                  <a:pt x="65" y="57"/>
                  <a:pt x="76" y="57"/>
                </a:cubicBezTo>
                <a:cubicBezTo>
                  <a:pt x="79" y="57"/>
                  <a:pt x="81" y="56"/>
                  <a:pt x="81" y="53"/>
                </a:cubicBezTo>
                <a:close/>
                <a:moveTo>
                  <a:pt x="76" y="24"/>
                </a:moveTo>
                <a:cubicBezTo>
                  <a:pt x="79" y="24"/>
                  <a:pt x="81" y="22"/>
                  <a:pt x="81" y="20"/>
                </a:cubicBezTo>
                <a:cubicBezTo>
                  <a:pt x="81" y="4"/>
                  <a:pt x="81" y="4"/>
                  <a:pt x="81" y="4"/>
                </a:cubicBezTo>
                <a:cubicBezTo>
                  <a:pt x="81" y="1"/>
                  <a:pt x="79" y="0"/>
                  <a:pt x="76" y="0"/>
                </a:cubicBezTo>
                <a:cubicBezTo>
                  <a:pt x="74" y="0"/>
                  <a:pt x="73" y="1"/>
                  <a:pt x="73" y="4"/>
                </a:cubicBezTo>
                <a:cubicBezTo>
                  <a:pt x="73" y="20"/>
                  <a:pt x="73" y="20"/>
                  <a:pt x="73" y="20"/>
                </a:cubicBezTo>
                <a:cubicBezTo>
                  <a:pt x="73" y="22"/>
                  <a:pt x="74" y="24"/>
                  <a:pt x="76" y="24"/>
                </a:cubicBezTo>
                <a:close/>
                <a:moveTo>
                  <a:pt x="23" y="77"/>
                </a:moveTo>
                <a:cubicBezTo>
                  <a:pt x="23" y="74"/>
                  <a:pt x="22" y="73"/>
                  <a:pt x="20" y="73"/>
                </a:cubicBezTo>
                <a:cubicBezTo>
                  <a:pt x="4" y="73"/>
                  <a:pt x="4" y="73"/>
                  <a:pt x="4" y="73"/>
                </a:cubicBezTo>
                <a:cubicBezTo>
                  <a:pt x="1" y="73"/>
                  <a:pt x="0" y="74"/>
                  <a:pt x="0" y="77"/>
                </a:cubicBezTo>
                <a:cubicBezTo>
                  <a:pt x="0" y="79"/>
                  <a:pt x="1" y="81"/>
                  <a:pt x="4" y="81"/>
                </a:cubicBezTo>
                <a:cubicBezTo>
                  <a:pt x="20" y="81"/>
                  <a:pt x="20" y="81"/>
                  <a:pt x="20" y="81"/>
                </a:cubicBezTo>
                <a:cubicBezTo>
                  <a:pt x="22" y="81"/>
                  <a:pt x="23" y="79"/>
                  <a:pt x="23" y="77"/>
                </a:cubicBezTo>
                <a:close/>
                <a:moveTo>
                  <a:pt x="149" y="73"/>
                </a:moveTo>
                <a:cubicBezTo>
                  <a:pt x="133" y="73"/>
                  <a:pt x="133" y="73"/>
                  <a:pt x="133" y="73"/>
                </a:cubicBezTo>
                <a:cubicBezTo>
                  <a:pt x="131" y="73"/>
                  <a:pt x="129" y="74"/>
                  <a:pt x="129" y="77"/>
                </a:cubicBezTo>
                <a:cubicBezTo>
                  <a:pt x="129" y="79"/>
                  <a:pt x="131" y="81"/>
                  <a:pt x="133" y="81"/>
                </a:cubicBezTo>
                <a:cubicBezTo>
                  <a:pt x="149" y="81"/>
                  <a:pt x="149" y="81"/>
                  <a:pt x="149" y="81"/>
                </a:cubicBezTo>
                <a:cubicBezTo>
                  <a:pt x="152" y="81"/>
                  <a:pt x="154" y="79"/>
                  <a:pt x="154" y="77"/>
                </a:cubicBezTo>
                <a:cubicBezTo>
                  <a:pt x="154" y="74"/>
                  <a:pt x="152" y="73"/>
                  <a:pt x="149" y="73"/>
                </a:cubicBezTo>
                <a:close/>
                <a:moveTo>
                  <a:pt x="33" y="113"/>
                </a:moveTo>
                <a:cubicBezTo>
                  <a:pt x="22" y="125"/>
                  <a:pt x="22" y="125"/>
                  <a:pt x="22" y="125"/>
                </a:cubicBezTo>
                <a:cubicBezTo>
                  <a:pt x="20" y="127"/>
                  <a:pt x="20" y="129"/>
                  <a:pt x="22" y="131"/>
                </a:cubicBezTo>
                <a:cubicBezTo>
                  <a:pt x="23" y="132"/>
                  <a:pt x="25" y="133"/>
                  <a:pt x="25" y="133"/>
                </a:cubicBezTo>
                <a:cubicBezTo>
                  <a:pt x="26" y="133"/>
                  <a:pt x="27" y="132"/>
                  <a:pt x="28" y="131"/>
                </a:cubicBezTo>
                <a:cubicBezTo>
                  <a:pt x="39" y="120"/>
                  <a:pt x="39" y="120"/>
                  <a:pt x="39" y="120"/>
                </a:cubicBezTo>
                <a:cubicBezTo>
                  <a:pt x="41" y="118"/>
                  <a:pt x="41" y="116"/>
                  <a:pt x="39" y="113"/>
                </a:cubicBezTo>
                <a:cubicBezTo>
                  <a:pt x="38" y="112"/>
                  <a:pt x="34" y="112"/>
                  <a:pt x="33" y="113"/>
                </a:cubicBezTo>
                <a:close/>
                <a:moveTo>
                  <a:pt x="117" y="41"/>
                </a:moveTo>
                <a:cubicBezTo>
                  <a:pt x="118" y="41"/>
                  <a:pt x="119" y="41"/>
                  <a:pt x="119" y="40"/>
                </a:cubicBezTo>
                <a:cubicBezTo>
                  <a:pt x="131" y="29"/>
                  <a:pt x="131" y="29"/>
                  <a:pt x="131" y="29"/>
                </a:cubicBezTo>
                <a:cubicBezTo>
                  <a:pt x="133" y="27"/>
                  <a:pt x="133" y="24"/>
                  <a:pt x="131" y="22"/>
                </a:cubicBezTo>
                <a:cubicBezTo>
                  <a:pt x="129" y="20"/>
                  <a:pt x="127" y="20"/>
                  <a:pt x="124" y="22"/>
                </a:cubicBezTo>
                <a:cubicBezTo>
                  <a:pt x="113" y="33"/>
                  <a:pt x="113" y="33"/>
                  <a:pt x="113" y="33"/>
                </a:cubicBezTo>
                <a:cubicBezTo>
                  <a:pt x="112" y="35"/>
                  <a:pt x="112" y="38"/>
                  <a:pt x="113" y="40"/>
                </a:cubicBezTo>
                <a:cubicBezTo>
                  <a:pt x="115" y="41"/>
                  <a:pt x="116" y="41"/>
                  <a:pt x="117" y="41"/>
                </a:cubicBezTo>
                <a:close/>
                <a:moveTo>
                  <a:pt x="33" y="40"/>
                </a:moveTo>
                <a:cubicBezTo>
                  <a:pt x="34" y="41"/>
                  <a:pt x="36" y="41"/>
                  <a:pt x="36" y="41"/>
                </a:cubicBezTo>
                <a:cubicBezTo>
                  <a:pt x="37" y="41"/>
                  <a:pt x="38" y="41"/>
                  <a:pt x="39" y="40"/>
                </a:cubicBezTo>
                <a:cubicBezTo>
                  <a:pt x="41" y="38"/>
                  <a:pt x="41" y="35"/>
                  <a:pt x="39" y="33"/>
                </a:cubicBezTo>
                <a:cubicBezTo>
                  <a:pt x="28" y="22"/>
                  <a:pt x="28" y="22"/>
                  <a:pt x="28" y="22"/>
                </a:cubicBezTo>
                <a:cubicBezTo>
                  <a:pt x="27" y="20"/>
                  <a:pt x="23" y="20"/>
                  <a:pt x="22" y="22"/>
                </a:cubicBezTo>
                <a:cubicBezTo>
                  <a:pt x="20" y="24"/>
                  <a:pt x="20" y="27"/>
                  <a:pt x="22" y="29"/>
                </a:cubicBezTo>
                <a:cubicBezTo>
                  <a:pt x="33" y="40"/>
                  <a:pt x="33" y="40"/>
                  <a:pt x="33" y="40"/>
                </a:cubicBezTo>
                <a:cubicBezTo>
                  <a:pt x="33" y="40"/>
                  <a:pt x="33" y="40"/>
                  <a:pt x="33" y="40"/>
                </a:cubicBezTo>
                <a:close/>
                <a:moveTo>
                  <a:pt x="119" y="113"/>
                </a:moveTo>
                <a:cubicBezTo>
                  <a:pt x="118" y="112"/>
                  <a:pt x="116" y="112"/>
                  <a:pt x="113" y="113"/>
                </a:cubicBezTo>
                <a:cubicBezTo>
                  <a:pt x="112" y="116"/>
                  <a:pt x="112" y="118"/>
                  <a:pt x="113" y="120"/>
                </a:cubicBezTo>
                <a:cubicBezTo>
                  <a:pt x="124" y="131"/>
                  <a:pt x="124" y="131"/>
                  <a:pt x="124" y="131"/>
                </a:cubicBezTo>
                <a:cubicBezTo>
                  <a:pt x="126" y="132"/>
                  <a:pt x="127" y="133"/>
                  <a:pt x="128" y="133"/>
                </a:cubicBezTo>
                <a:cubicBezTo>
                  <a:pt x="129" y="133"/>
                  <a:pt x="131" y="132"/>
                  <a:pt x="131" y="131"/>
                </a:cubicBezTo>
                <a:cubicBezTo>
                  <a:pt x="133" y="129"/>
                  <a:pt x="133" y="127"/>
                  <a:pt x="131" y="125"/>
                </a:cubicBezTo>
                <a:cubicBezTo>
                  <a:pt x="119" y="113"/>
                  <a:pt x="119" y="113"/>
                  <a:pt x="119" y="113"/>
                </a:cubicBezTo>
                <a:cubicBezTo>
                  <a:pt x="119" y="113"/>
                  <a:pt x="119" y="113"/>
                  <a:pt x="119" y="113"/>
                </a:cubicBezTo>
                <a:close/>
                <a:moveTo>
                  <a:pt x="119" y="113"/>
                </a:moveTo>
                <a:cubicBezTo>
                  <a:pt x="119" y="113"/>
                  <a:pt x="119" y="113"/>
                  <a:pt x="119" y="113"/>
                </a:cubicBezTo>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55242536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ECAE88F-2D31-1366-0E13-ED6D9BD06529}"/>
              </a:ext>
            </a:extLst>
          </p:cNvPr>
          <p:cNvSpPr txBox="1"/>
          <p:nvPr/>
        </p:nvSpPr>
        <p:spPr>
          <a:xfrm>
            <a:off x="1572993" y="2255891"/>
            <a:ext cx="1055908"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3" name="Straight Connector 2">
            <a:extLst>
              <a:ext uri="{FF2B5EF4-FFF2-40B4-BE49-F238E27FC236}">
                <a16:creationId xmlns:a16="http://schemas.microsoft.com/office/drawing/2014/main" id="{3605E362-2844-AE07-3B02-94C8A8F380F1}"/>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7721FB5B-30E9-0E40-B385-50107630E26E}"/>
              </a:ext>
            </a:extLst>
          </p:cNvPr>
          <p:cNvSpPr txBox="1"/>
          <p:nvPr/>
        </p:nvSpPr>
        <p:spPr>
          <a:xfrm>
            <a:off x="1465942" y="2684817"/>
            <a:ext cx="2877458"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Our</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Company</a:t>
            </a:r>
          </a:p>
        </p:txBody>
      </p:sp>
      <p:sp>
        <p:nvSpPr>
          <p:cNvPr id="5" name="Rectangle 4">
            <a:extLst>
              <a:ext uri="{FF2B5EF4-FFF2-40B4-BE49-F238E27FC236}">
                <a16:creationId xmlns:a16="http://schemas.microsoft.com/office/drawing/2014/main" id="{645831C6-D0D5-3E28-1B58-30A373D529CE}"/>
              </a:ext>
            </a:extLst>
          </p:cNvPr>
          <p:cNvSpPr/>
          <p:nvPr/>
        </p:nvSpPr>
        <p:spPr>
          <a:xfrm>
            <a:off x="1465943" y="3836899"/>
            <a:ext cx="3512457"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my entire soul, like these sweet mornings of spring which I enjoy with my whole heart. I am wonderful serenity has taken of spring which I enjoy with.</a:t>
            </a:r>
          </a:p>
        </p:txBody>
      </p:sp>
      <p:sp>
        <p:nvSpPr>
          <p:cNvPr id="9" name="Rectangle: Rounded Corners 8">
            <a:extLst>
              <a:ext uri="{FF2B5EF4-FFF2-40B4-BE49-F238E27FC236}">
                <a16:creationId xmlns:a16="http://schemas.microsoft.com/office/drawing/2014/main" id="{F2FFFB9A-E883-1A8A-9B3A-23A9D9BE3F8E}"/>
              </a:ext>
            </a:extLst>
          </p:cNvPr>
          <p:cNvSpPr/>
          <p:nvPr/>
        </p:nvSpPr>
        <p:spPr>
          <a:xfrm>
            <a:off x="6096000" y="1160268"/>
            <a:ext cx="4569004" cy="1244526"/>
          </a:xfrm>
          <a:prstGeom prst="roundRect">
            <a:avLst>
              <a:gd name="adj" fmla="val 2770"/>
            </a:avLst>
          </a:prstGeom>
          <a:noFill/>
          <a:ln w="889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6BCCFDFE-0D25-CC70-6AAE-87CF24793605}"/>
              </a:ext>
            </a:extLst>
          </p:cNvPr>
          <p:cNvSpPr txBox="1"/>
          <p:nvPr/>
        </p:nvSpPr>
        <p:spPr>
          <a:xfrm>
            <a:off x="6488148" y="1379963"/>
            <a:ext cx="1378345" cy="569258"/>
          </a:xfrm>
          <a:prstGeom prst="rect">
            <a:avLst/>
          </a:prstGeom>
          <a:noFill/>
        </p:spPr>
        <p:txBody>
          <a:bodyPr wrap="square" rtlCol="0">
            <a:spAutoFit/>
          </a:bodyPr>
          <a:lstStyle/>
          <a:p>
            <a:pPr algn="l">
              <a:lnSpc>
                <a:spcPts val="4000"/>
              </a:lnSpc>
            </a:pPr>
            <a:r>
              <a:rPr lang="en-US" sz="2600" i="0" dirty="0">
                <a:solidFill>
                  <a:schemeClr val="tx1">
                    <a:lumMod val="75000"/>
                    <a:lumOff val="25000"/>
                  </a:schemeClr>
                </a:solidFill>
                <a:effectLst/>
                <a:latin typeface="Poppins Medium" panose="00000600000000000000" pitchFamily="2" charset="0"/>
                <a:ea typeface="Inter Bold" panose="020B0502030000000004" pitchFamily="34" charset="0"/>
                <a:cs typeface="Poppins Medium" panose="00000600000000000000" pitchFamily="2" charset="0"/>
              </a:rPr>
              <a:t>$10.4K</a:t>
            </a:r>
          </a:p>
        </p:txBody>
      </p:sp>
      <p:sp>
        <p:nvSpPr>
          <p:cNvPr id="15" name="TextBox 14">
            <a:extLst>
              <a:ext uri="{FF2B5EF4-FFF2-40B4-BE49-F238E27FC236}">
                <a16:creationId xmlns:a16="http://schemas.microsoft.com/office/drawing/2014/main" id="{A435748A-A27B-A6AC-CDAF-49DB3DD3C58C}"/>
              </a:ext>
            </a:extLst>
          </p:cNvPr>
          <p:cNvSpPr txBox="1"/>
          <p:nvPr/>
        </p:nvSpPr>
        <p:spPr>
          <a:xfrm>
            <a:off x="6488148" y="1842619"/>
            <a:ext cx="1572196" cy="282834"/>
          </a:xfrm>
          <a:prstGeom prst="rect">
            <a:avLst/>
          </a:prstGeom>
          <a:noFill/>
        </p:spPr>
        <p:txBody>
          <a:bodyPr wrap="square" rtlCol="0">
            <a:spAutoFit/>
          </a:bodyPr>
          <a:lstStyle/>
          <a:p>
            <a:pPr>
              <a:lnSpc>
                <a:spcPts val="1600"/>
              </a:lnSpc>
            </a:pPr>
            <a:r>
              <a:rPr lang="en-US" sz="1000" dirty="0">
                <a:solidFill>
                  <a:schemeClr val="tx1">
                    <a:lumMod val="75000"/>
                    <a:lumOff val="25000"/>
                  </a:schemeClr>
                </a:solidFill>
                <a:latin typeface="DM Sans" pitchFamily="2" charset="0"/>
                <a:ea typeface="Inter" panose="020B0502030000000004" pitchFamily="34" charset="0"/>
                <a:cs typeface="Roboto" panose="02000000000000000000" pitchFamily="2" charset="0"/>
              </a:rPr>
              <a:t>Also male</a:t>
            </a:r>
          </a:p>
        </p:txBody>
      </p:sp>
      <p:sp>
        <p:nvSpPr>
          <p:cNvPr id="16" name="TextBox 15">
            <a:extLst>
              <a:ext uri="{FF2B5EF4-FFF2-40B4-BE49-F238E27FC236}">
                <a16:creationId xmlns:a16="http://schemas.microsoft.com/office/drawing/2014/main" id="{6E7B5C52-9C92-D9E1-A475-14EF1DE3531C}"/>
              </a:ext>
            </a:extLst>
          </p:cNvPr>
          <p:cNvSpPr txBox="1"/>
          <p:nvPr/>
        </p:nvSpPr>
        <p:spPr>
          <a:xfrm>
            <a:off x="6488148" y="778246"/>
            <a:ext cx="884202" cy="297517"/>
          </a:xfrm>
          <a:prstGeom prst="rect">
            <a:avLst/>
          </a:prstGeom>
          <a:noFill/>
        </p:spPr>
        <p:txBody>
          <a:bodyPr wrap="square" rtlCol="0">
            <a:spAutoFit/>
          </a:bodyPr>
          <a:lstStyle/>
          <a:p>
            <a:pPr>
              <a:lnSpc>
                <a:spcPts val="1600"/>
              </a:lnSpc>
            </a:pPr>
            <a:r>
              <a:rPr lang="en-US" sz="1400" dirty="0">
                <a:solidFill>
                  <a:schemeClr val="tx1">
                    <a:lumMod val="75000"/>
                    <a:lumOff val="25000"/>
                  </a:schemeClr>
                </a:solidFill>
                <a:latin typeface="DM Sans" pitchFamily="2" charset="0"/>
                <a:ea typeface="Inter" panose="020B0502030000000004" pitchFamily="34" charset="0"/>
                <a:cs typeface="Roboto" panose="02000000000000000000" pitchFamily="2" charset="0"/>
              </a:rPr>
              <a:t>Design</a:t>
            </a:r>
          </a:p>
        </p:txBody>
      </p:sp>
      <p:sp>
        <p:nvSpPr>
          <p:cNvPr id="17" name="TextBox 16">
            <a:extLst>
              <a:ext uri="{FF2B5EF4-FFF2-40B4-BE49-F238E27FC236}">
                <a16:creationId xmlns:a16="http://schemas.microsoft.com/office/drawing/2014/main" id="{7E903E59-D120-9D10-366A-1B615204790D}"/>
              </a:ext>
            </a:extLst>
          </p:cNvPr>
          <p:cNvSpPr txBox="1"/>
          <p:nvPr/>
        </p:nvSpPr>
        <p:spPr>
          <a:xfrm>
            <a:off x="7990945" y="1527024"/>
            <a:ext cx="2423261" cy="465577"/>
          </a:xfrm>
          <a:prstGeom prst="rect">
            <a:avLst/>
          </a:prstGeom>
          <a:noFill/>
        </p:spPr>
        <p:txBody>
          <a:bodyPr wrap="square" rtlCol="0">
            <a:spAutoFit/>
          </a:bodyPr>
          <a:lstStyle/>
          <a:p>
            <a:pPr algn="l">
              <a:lnSpc>
                <a:spcPts val="1500"/>
              </a:lnSpc>
            </a:pPr>
            <a:r>
              <a:rPr lang="en-US" sz="1000" b="0" dirty="0">
                <a:solidFill>
                  <a:schemeClr val="tx1">
                    <a:lumMod val="75000"/>
                    <a:lumOff val="25000"/>
                  </a:schemeClr>
                </a:solidFill>
                <a:effectLst/>
                <a:latin typeface="DM Sans" pitchFamily="2" charset="0"/>
              </a:rPr>
              <a:t>Possessing some pretty advanced</a:t>
            </a:r>
          </a:p>
          <a:p>
            <a:pPr algn="l">
              <a:lnSpc>
                <a:spcPts val="1500"/>
              </a:lnSpc>
            </a:pPr>
            <a:r>
              <a:rPr lang="en-US" sz="1000" b="0" dirty="0">
                <a:solidFill>
                  <a:schemeClr val="tx1">
                    <a:lumMod val="75000"/>
                    <a:lumOff val="25000"/>
                  </a:schemeClr>
                </a:solidFill>
                <a:effectLst/>
                <a:latin typeface="DM Sans" pitchFamily="2" charset="0"/>
              </a:rPr>
              <a:t>with your dummy images, </a:t>
            </a:r>
          </a:p>
        </p:txBody>
      </p:sp>
      <p:sp>
        <p:nvSpPr>
          <p:cNvPr id="18" name="Rectangle: Rounded Corners 17">
            <a:extLst>
              <a:ext uri="{FF2B5EF4-FFF2-40B4-BE49-F238E27FC236}">
                <a16:creationId xmlns:a16="http://schemas.microsoft.com/office/drawing/2014/main" id="{0D8B7AF7-2D09-3719-1CD8-F38CE0823E44}"/>
              </a:ext>
            </a:extLst>
          </p:cNvPr>
          <p:cNvSpPr/>
          <p:nvPr/>
        </p:nvSpPr>
        <p:spPr>
          <a:xfrm>
            <a:off x="6096000" y="2966981"/>
            <a:ext cx="4569004" cy="1244526"/>
          </a:xfrm>
          <a:prstGeom prst="roundRect">
            <a:avLst>
              <a:gd name="adj" fmla="val 277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9" name="TextBox 18">
            <a:extLst>
              <a:ext uri="{FF2B5EF4-FFF2-40B4-BE49-F238E27FC236}">
                <a16:creationId xmlns:a16="http://schemas.microsoft.com/office/drawing/2014/main" id="{13043244-BA84-90B0-B057-613AC88C8A3E}"/>
              </a:ext>
            </a:extLst>
          </p:cNvPr>
          <p:cNvSpPr txBox="1"/>
          <p:nvPr/>
        </p:nvSpPr>
        <p:spPr>
          <a:xfrm>
            <a:off x="6488148" y="3186676"/>
            <a:ext cx="1378345" cy="570413"/>
          </a:xfrm>
          <a:prstGeom prst="rect">
            <a:avLst/>
          </a:prstGeom>
          <a:noFill/>
        </p:spPr>
        <p:txBody>
          <a:bodyPr wrap="square" rtlCol="0">
            <a:spAutoFit/>
          </a:bodyPr>
          <a:lstStyle/>
          <a:p>
            <a:pPr algn="l">
              <a:lnSpc>
                <a:spcPts val="4000"/>
              </a:lnSpc>
            </a:pPr>
            <a:r>
              <a:rPr lang="en-US" sz="2600" i="0" dirty="0">
                <a:solidFill>
                  <a:schemeClr val="bg1"/>
                </a:solidFill>
                <a:effectLst/>
                <a:latin typeface="Poppins Medium" panose="00000600000000000000" pitchFamily="2" charset="0"/>
                <a:ea typeface="Inter Bold" panose="020B0502030000000004" pitchFamily="34" charset="0"/>
                <a:cs typeface="Poppins Medium" panose="00000600000000000000" pitchFamily="2" charset="0"/>
              </a:rPr>
              <a:t>$15.</a:t>
            </a:r>
            <a:r>
              <a:rPr lang="en-US" sz="2600" dirty="0">
                <a:solidFill>
                  <a:schemeClr val="bg1"/>
                </a:solidFill>
                <a:latin typeface="Poppins Medium" panose="00000600000000000000" pitchFamily="2" charset="0"/>
                <a:ea typeface="Inter Bold" panose="020B0502030000000004" pitchFamily="34" charset="0"/>
                <a:cs typeface="Poppins Medium" panose="00000600000000000000" pitchFamily="2" charset="0"/>
              </a:rPr>
              <a:t>8+</a:t>
            </a:r>
            <a:endParaRPr lang="en-US" sz="2600" i="0" dirty="0">
              <a:solidFill>
                <a:schemeClr val="bg1"/>
              </a:solidFill>
              <a:effectLst/>
              <a:latin typeface="Poppins Medium" panose="00000600000000000000" pitchFamily="2" charset="0"/>
              <a:ea typeface="Inter Bold" panose="020B0502030000000004" pitchFamily="34" charset="0"/>
              <a:cs typeface="Poppins Medium" panose="00000600000000000000" pitchFamily="2" charset="0"/>
            </a:endParaRPr>
          </a:p>
        </p:txBody>
      </p:sp>
      <p:sp>
        <p:nvSpPr>
          <p:cNvPr id="20" name="TextBox 19">
            <a:extLst>
              <a:ext uri="{FF2B5EF4-FFF2-40B4-BE49-F238E27FC236}">
                <a16:creationId xmlns:a16="http://schemas.microsoft.com/office/drawing/2014/main" id="{95554DDA-9853-DC15-020C-435E0712ED3E}"/>
              </a:ext>
            </a:extLst>
          </p:cNvPr>
          <p:cNvSpPr txBox="1"/>
          <p:nvPr/>
        </p:nvSpPr>
        <p:spPr>
          <a:xfrm>
            <a:off x="6488148" y="3649332"/>
            <a:ext cx="1572196" cy="282834"/>
          </a:xfrm>
          <a:prstGeom prst="rect">
            <a:avLst/>
          </a:prstGeom>
          <a:noFill/>
        </p:spPr>
        <p:txBody>
          <a:bodyPr wrap="square" rtlCol="0">
            <a:spAutoFit/>
          </a:bodyPr>
          <a:lstStyle/>
          <a:p>
            <a:pPr>
              <a:lnSpc>
                <a:spcPts val="1600"/>
              </a:lnSpc>
            </a:pPr>
            <a:r>
              <a:rPr lang="en-US" sz="1000" dirty="0">
                <a:solidFill>
                  <a:schemeClr val="bg1"/>
                </a:solidFill>
                <a:latin typeface="DM Sans" pitchFamily="2" charset="0"/>
                <a:ea typeface="Inter" panose="020B0502030000000004" pitchFamily="34" charset="0"/>
                <a:cs typeface="Roboto" panose="02000000000000000000" pitchFamily="2" charset="0"/>
              </a:rPr>
              <a:t>Also male</a:t>
            </a:r>
          </a:p>
        </p:txBody>
      </p:sp>
      <p:sp>
        <p:nvSpPr>
          <p:cNvPr id="21" name="TextBox 20">
            <a:extLst>
              <a:ext uri="{FF2B5EF4-FFF2-40B4-BE49-F238E27FC236}">
                <a16:creationId xmlns:a16="http://schemas.microsoft.com/office/drawing/2014/main" id="{7AF816CB-BAF8-FF45-9651-3921B513157A}"/>
              </a:ext>
            </a:extLst>
          </p:cNvPr>
          <p:cNvSpPr txBox="1"/>
          <p:nvPr/>
        </p:nvSpPr>
        <p:spPr>
          <a:xfrm>
            <a:off x="6488148" y="2563514"/>
            <a:ext cx="1572196" cy="297517"/>
          </a:xfrm>
          <a:prstGeom prst="rect">
            <a:avLst/>
          </a:prstGeom>
          <a:noFill/>
        </p:spPr>
        <p:txBody>
          <a:bodyPr wrap="square" rtlCol="0">
            <a:spAutoFit/>
          </a:bodyPr>
          <a:lstStyle/>
          <a:p>
            <a:pPr>
              <a:lnSpc>
                <a:spcPts val="1600"/>
              </a:lnSpc>
            </a:pPr>
            <a:r>
              <a:rPr lang="en-US" sz="1400" dirty="0">
                <a:solidFill>
                  <a:schemeClr val="tx1">
                    <a:lumMod val="75000"/>
                    <a:lumOff val="25000"/>
                  </a:schemeClr>
                </a:solidFill>
                <a:latin typeface="DM Sans" pitchFamily="2" charset="0"/>
                <a:ea typeface="Inter" panose="020B0502030000000004" pitchFamily="34" charset="0"/>
                <a:cs typeface="Roboto" panose="02000000000000000000" pitchFamily="2" charset="0"/>
              </a:rPr>
              <a:t>Revenue</a:t>
            </a:r>
          </a:p>
        </p:txBody>
      </p:sp>
      <p:sp>
        <p:nvSpPr>
          <p:cNvPr id="24" name="TextBox 23">
            <a:extLst>
              <a:ext uri="{FF2B5EF4-FFF2-40B4-BE49-F238E27FC236}">
                <a16:creationId xmlns:a16="http://schemas.microsoft.com/office/drawing/2014/main" id="{E732221F-5CF9-E560-6859-57BA9D403A18}"/>
              </a:ext>
            </a:extLst>
          </p:cNvPr>
          <p:cNvSpPr txBox="1"/>
          <p:nvPr/>
        </p:nvSpPr>
        <p:spPr>
          <a:xfrm>
            <a:off x="7990945" y="3234961"/>
            <a:ext cx="2423261" cy="657937"/>
          </a:xfrm>
          <a:prstGeom prst="rect">
            <a:avLst/>
          </a:prstGeom>
          <a:noFill/>
        </p:spPr>
        <p:txBody>
          <a:bodyPr wrap="square" rtlCol="0">
            <a:spAutoFit/>
          </a:bodyPr>
          <a:lstStyle/>
          <a:p>
            <a:pPr algn="l">
              <a:lnSpc>
                <a:spcPts val="1500"/>
              </a:lnSpc>
            </a:pPr>
            <a:r>
              <a:rPr lang="en-US" sz="1000" b="0" dirty="0">
                <a:solidFill>
                  <a:schemeClr val="bg1"/>
                </a:solidFill>
                <a:effectLst/>
                <a:latin typeface="DM Sans" pitchFamily="2" charset="0"/>
              </a:rPr>
              <a:t>Possessing pretty advanced</a:t>
            </a:r>
          </a:p>
          <a:p>
            <a:pPr algn="l">
              <a:lnSpc>
                <a:spcPts val="1500"/>
              </a:lnSpc>
            </a:pPr>
            <a:r>
              <a:rPr lang="en-US" sz="1000" b="0" dirty="0">
                <a:solidFill>
                  <a:schemeClr val="bg1"/>
                </a:solidFill>
                <a:effectLst/>
                <a:latin typeface="DM Sans" pitchFamily="2" charset="0"/>
              </a:rPr>
              <a:t>controls Image Placeholder</a:t>
            </a:r>
            <a:r>
              <a:rPr lang="en-US" sz="1000" dirty="0">
                <a:solidFill>
                  <a:schemeClr val="bg1"/>
                </a:solidFill>
                <a:latin typeface="DM Sans" pitchFamily="2" charset="0"/>
              </a:rPr>
              <a:t> </a:t>
            </a:r>
            <a:r>
              <a:rPr lang="en-US" sz="1000" b="0" dirty="0">
                <a:solidFill>
                  <a:schemeClr val="bg1"/>
                </a:solidFill>
                <a:effectLst/>
                <a:latin typeface="DM Sans" pitchFamily="2" charset="0"/>
              </a:rPr>
              <a:t>let’s </a:t>
            </a:r>
          </a:p>
          <a:p>
            <a:pPr algn="l">
              <a:lnSpc>
                <a:spcPts val="1500"/>
              </a:lnSpc>
            </a:pPr>
            <a:r>
              <a:rPr lang="en-US" sz="1000" b="0" dirty="0">
                <a:solidFill>
                  <a:schemeClr val="bg1"/>
                </a:solidFill>
                <a:effectLst/>
                <a:latin typeface="DM Sans" pitchFamily="2" charset="0"/>
              </a:rPr>
              <a:t>your dummy images</a:t>
            </a:r>
            <a:r>
              <a:rPr lang="en-US" sz="1000" dirty="0">
                <a:solidFill>
                  <a:schemeClr val="bg1"/>
                </a:solidFill>
                <a:latin typeface="DM Sans" pitchFamily="2" charset="0"/>
              </a:rPr>
              <a:t>.</a:t>
            </a:r>
            <a:endParaRPr lang="en-US" sz="1000" b="0" dirty="0">
              <a:solidFill>
                <a:schemeClr val="bg1"/>
              </a:solidFill>
              <a:effectLst/>
              <a:latin typeface="DM Sans" pitchFamily="2" charset="0"/>
            </a:endParaRPr>
          </a:p>
        </p:txBody>
      </p:sp>
      <p:sp>
        <p:nvSpPr>
          <p:cNvPr id="14" name="Rectangle: Rounded Corners 13">
            <a:extLst>
              <a:ext uri="{FF2B5EF4-FFF2-40B4-BE49-F238E27FC236}">
                <a16:creationId xmlns:a16="http://schemas.microsoft.com/office/drawing/2014/main" id="{16CB2E07-FD59-70C3-8124-0B0CECB8A39A}"/>
              </a:ext>
            </a:extLst>
          </p:cNvPr>
          <p:cNvSpPr/>
          <p:nvPr/>
        </p:nvSpPr>
        <p:spPr>
          <a:xfrm>
            <a:off x="6096000" y="4767068"/>
            <a:ext cx="4569004" cy="1244526"/>
          </a:xfrm>
          <a:prstGeom prst="roundRect">
            <a:avLst>
              <a:gd name="adj" fmla="val 2770"/>
            </a:avLst>
          </a:prstGeom>
          <a:noFill/>
          <a:ln w="889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9B457867-18A9-23CD-00A5-6D613FF259A6}"/>
              </a:ext>
            </a:extLst>
          </p:cNvPr>
          <p:cNvSpPr txBox="1"/>
          <p:nvPr/>
        </p:nvSpPr>
        <p:spPr>
          <a:xfrm>
            <a:off x="6488148" y="4986763"/>
            <a:ext cx="1378345" cy="569258"/>
          </a:xfrm>
          <a:prstGeom prst="rect">
            <a:avLst/>
          </a:prstGeom>
          <a:noFill/>
        </p:spPr>
        <p:txBody>
          <a:bodyPr wrap="square" rtlCol="0">
            <a:spAutoFit/>
          </a:bodyPr>
          <a:lstStyle/>
          <a:p>
            <a:pPr algn="l">
              <a:lnSpc>
                <a:spcPts val="4000"/>
              </a:lnSpc>
            </a:pPr>
            <a:r>
              <a:rPr lang="en-US" sz="2600" i="0" dirty="0">
                <a:solidFill>
                  <a:schemeClr val="tx1">
                    <a:lumMod val="75000"/>
                    <a:lumOff val="25000"/>
                  </a:schemeClr>
                </a:solidFill>
                <a:effectLst/>
                <a:latin typeface="Poppins Medium" panose="00000600000000000000" pitchFamily="2" charset="0"/>
                <a:ea typeface="Inter Bold" panose="020B0502030000000004" pitchFamily="34" charset="0"/>
                <a:cs typeface="Poppins Medium" panose="00000600000000000000" pitchFamily="2" charset="0"/>
              </a:rPr>
              <a:t>$300K</a:t>
            </a:r>
          </a:p>
        </p:txBody>
      </p:sp>
      <p:sp>
        <p:nvSpPr>
          <p:cNvPr id="23" name="TextBox 22">
            <a:extLst>
              <a:ext uri="{FF2B5EF4-FFF2-40B4-BE49-F238E27FC236}">
                <a16:creationId xmlns:a16="http://schemas.microsoft.com/office/drawing/2014/main" id="{EB254A10-9E1A-43A2-2FF0-339ADAD6044A}"/>
              </a:ext>
            </a:extLst>
          </p:cNvPr>
          <p:cNvSpPr txBox="1"/>
          <p:nvPr/>
        </p:nvSpPr>
        <p:spPr>
          <a:xfrm>
            <a:off x="6488148" y="5449419"/>
            <a:ext cx="1572196" cy="282834"/>
          </a:xfrm>
          <a:prstGeom prst="rect">
            <a:avLst/>
          </a:prstGeom>
          <a:noFill/>
        </p:spPr>
        <p:txBody>
          <a:bodyPr wrap="square" rtlCol="0">
            <a:spAutoFit/>
          </a:bodyPr>
          <a:lstStyle/>
          <a:p>
            <a:pPr>
              <a:lnSpc>
                <a:spcPts val="1600"/>
              </a:lnSpc>
            </a:pPr>
            <a:r>
              <a:rPr lang="en-US" sz="1000" dirty="0">
                <a:solidFill>
                  <a:schemeClr val="tx1">
                    <a:lumMod val="75000"/>
                    <a:lumOff val="25000"/>
                  </a:schemeClr>
                </a:solidFill>
                <a:latin typeface="DM Sans" pitchFamily="2" charset="0"/>
                <a:ea typeface="Inter" panose="020B0502030000000004" pitchFamily="34" charset="0"/>
                <a:cs typeface="Roboto" panose="02000000000000000000" pitchFamily="2" charset="0"/>
              </a:rPr>
              <a:t>Also male</a:t>
            </a:r>
          </a:p>
        </p:txBody>
      </p:sp>
      <p:sp>
        <p:nvSpPr>
          <p:cNvPr id="25" name="TextBox 24">
            <a:extLst>
              <a:ext uri="{FF2B5EF4-FFF2-40B4-BE49-F238E27FC236}">
                <a16:creationId xmlns:a16="http://schemas.microsoft.com/office/drawing/2014/main" id="{40BFEF6F-EC5F-A9A8-A098-E37D75E9C11B}"/>
              </a:ext>
            </a:extLst>
          </p:cNvPr>
          <p:cNvSpPr txBox="1"/>
          <p:nvPr/>
        </p:nvSpPr>
        <p:spPr>
          <a:xfrm>
            <a:off x="6488148" y="4371370"/>
            <a:ext cx="1572196" cy="297517"/>
          </a:xfrm>
          <a:prstGeom prst="rect">
            <a:avLst/>
          </a:prstGeom>
          <a:noFill/>
        </p:spPr>
        <p:txBody>
          <a:bodyPr wrap="square" rtlCol="0">
            <a:spAutoFit/>
          </a:bodyPr>
          <a:lstStyle/>
          <a:p>
            <a:pPr>
              <a:lnSpc>
                <a:spcPts val="1600"/>
              </a:lnSpc>
            </a:pPr>
            <a:r>
              <a:rPr lang="en-US" sz="1400" dirty="0">
                <a:solidFill>
                  <a:schemeClr val="tx1">
                    <a:lumMod val="75000"/>
                    <a:lumOff val="25000"/>
                  </a:schemeClr>
                </a:solidFill>
                <a:latin typeface="DM Sans" pitchFamily="2" charset="0"/>
                <a:ea typeface="Inter" panose="020B0502030000000004" pitchFamily="34" charset="0"/>
                <a:cs typeface="Roboto" panose="02000000000000000000" pitchFamily="2" charset="0"/>
              </a:rPr>
              <a:t>Sales</a:t>
            </a:r>
          </a:p>
        </p:txBody>
      </p:sp>
      <p:sp>
        <p:nvSpPr>
          <p:cNvPr id="26" name="TextBox 25">
            <a:extLst>
              <a:ext uri="{FF2B5EF4-FFF2-40B4-BE49-F238E27FC236}">
                <a16:creationId xmlns:a16="http://schemas.microsoft.com/office/drawing/2014/main" id="{67687768-11DF-B335-B4ED-66E17C6AC95F}"/>
              </a:ext>
            </a:extLst>
          </p:cNvPr>
          <p:cNvSpPr txBox="1"/>
          <p:nvPr/>
        </p:nvSpPr>
        <p:spPr>
          <a:xfrm>
            <a:off x="7990945" y="5133824"/>
            <a:ext cx="2423261" cy="465577"/>
          </a:xfrm>
          <a:prstGeom prst="rect">
            <a:avLst/>
          </a:prstGeom>
          <a:noFill/>
        </p:spPr>
        <p:txBody>
          <a:bodyPr wrap="square" rtlCol="0">
            <a:spAutoFit/>
          </a:bodyPr>
          <a:lstStyle/>
          <a:p>
            <a:pPr algn="l">
              <a:lnSpc>
                <a:spcPts val="1500"/>
              </a:lnSpc>
            </a:pPr>
            <a:r>
              <a:rPr lang="en-US" sz="1000" b="0" dirty="0">
                <a:solidFill>
                  <a:schemeClr val="tx1">
                    <a:lumMod val="75000"/>
                    <a:lumOff val="25000"/>
                  </a:schemeClr>
                </a:solidFill>
                <a:effectLst/>
                <a:latin typeface="DM Sans" pitchFamily="2" charset="0"/>
              </a:rPr>
              <a:t>Possessing some pretty advanced</a:t>
            </a:r>
          </a:p>
          <a:p>
            <a:pPr algn="l">
              <a:lnSpc>
                <a:spcPts val="1500"/>
              </a:lnSpc>
            </a:pPr>
            <a:r>
              <a:rPr lang="en-US" sz="1000" b="0" dirty="0">
                <a:solidFill>
                  <a:schemeClr val="tx1">
                    <a:lumMod val="75000"/>
                    <a:lumOff val="25000"/>
                  </a:schemeClr>
                </a:solidFill>
                <a:effectLst/>
                <a:latin typeface="DM Sans" pitchFamily="2" charset="0"/>
              </a:rPr>
              <a:t>with your dummy images, </a:t>
            </a:r>
          </a:p>
        </p:txBody>
      </p:sp>
    </p:spTree>
    <p:extLst>
      <p:ext uri="{BB962C8B-B14F-4D97-AF65-F5344CB8AC3E}">
        <p14:creationId xmlns:p14="http://schemas.microsoft.com/office/powerpoint/2010/main" val="72339300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C280422-2C3A-01E0-C859-92FB6C639787}"/>
              </a:ext>
            </a:extLst>
          </p:cNvPr>
          <p:cNvSpPr/>
          <p:nvPr/>
        </p:nvSpPr>
        <p:spPr>
          <a:xfrm>
            <a:off x="4425043" y="2918287"/>
            <a:ext cx="2601763" cy="301063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D8F3C582-688D-E36E-4E70-B2FF91456732}"/>
              </a:ext>
            </a:extLst>
          </p:cNvPr>
          <p:cNvSpPr txBox="1"/>
          <p:nvPr/>
        </p:nvSpPr>
        <p:spPr>
          <a:xfrm>
            <a:off x="4874015" y="4379046"/>
            <a:ext cx="1810665" cy="994183"/>
          </a:xfrm>
          <a:prstGeom prst="rect">
            <a:avLst/>
          </a:prstGeom>
          <a:noFill/>
        </p:spPr>
        <p:txBody>
          <a:bodyPr wrap="square" rtlCol="0">
            <a:spAutoFit/>
          </a:bodyPr>
          <a:lstStyle/>
          <a:p>
            <a:pPr>
              <a:lnSpc>
                <a:spcPts val="1800"/>
              </a:lnSpc>
            </a:pPr>
            <a:r>
              <a:rPr lang="en-US" sz="1200" dirty="0">
                <a:solidFill>
                  <a:schemeClr val="bg1"/>
                </a:solidFill>
                <a:latin typeface="DM Sans" pitchFamily="2" charset="0"/>
                <a:ea typeface="Open Sans" panose="020B0606030504020204" pitchFamily="34" charset="0"/>
                <a:cs typeface="KoHo" panose="00000500000000000000" pitchFamily="2" charset="-34"/>
              </a:rPr>
              <a:t>Have them for one. Living grass to for </a:t>
            </a:r>
          </a:p>
          <a:p>
            <a:pPr>
              <a:lnSpc>
                <a:spcPts val="1800"/>
              </a:lnSpc>
            </a:pPr>
            <a:r>
              <a:rPr lang="en-US" sz="1200" dirty="0">
                <a:solidFill>
                  <a:schemeClr val="bg1"/>
                </a:solidFill>
                <a:latin typeface="DM Sans" pitchFamily="2" charset="0"/>
                <a:ea typeface="Open Sans" panose="020B0606030504020204" pitchFamily="34" charset="0"/>
                <a:cs typeface="KoHo" panose="00000500000000000000" pitchFamily="2" charset="-34"/>
              </a:rPr>
              <a:t>can't gathered waters had</a:t>
            </a:r>
          </a:p>
        </p:txBody>
      </p:sp>
      <p:sp>
        <p:nvSpPr>
          <p:cNvPr id="8" name="TextBox 7">
            <a:extLst>
              <a:ext uri="{FF2B5EF4-FFF2-40B4-BE49-F238E27FC236}">
                <a16:creationId xmlns:a16="http://schemas.microsoft.com/office/drawing/2014/main" id="{CB9B418B-5974-BC92-AF79-96C10CCA51DF}"/>
              </a:ext>
            </a:extLst>
          </p:cNvPr>
          <p:cNvSpPr txBox="1"/>
          <p:nvPr/>
        </p:nvSpPr>
        <p:spPr>
          <a:xfrm>
            <a:off x="4865389" y="3557583"/>
            <a:ext cx="1659774" cy="716863"/>
          </a:xfrm>
          <a:prstGeom prst="rect">
            <a:avLst/>
          </a:prstGeom>
          <a:noFill/>
        </p:spPr>
        <p:txBody>
          <a:bodyPr wrap="square" rtlCol="0" anchor="ctr">
            <a:spAutoFit/>
          </a:bodyPr>
          <a:lstStyle/>
          <a:p>
            <a:pPr>
              <a:lnSpc>
                <a:spcPts val="5000"/>
              </a:lnSpc>
            </a:pPr>
            <a:r>
              <a:rPr lang="en-US" sz="3500" kern="800" dirty="0">
                <a:solidFill>
                  <a:schemeClr val="bg1"/>
                </a:solidFill>
                <a:latin typeface="Poppins SemiBold" panose="00000700000000000000" pitchFamily="2" charset="0"/>
                <a:ea typeface="Roboto Slab" pitchFamily="2" charset="0"/>
                <a:cs typeface="Poppins SemiBold" panose="00000700000000000000" pitchFamily="2" charset="0"/>
              </a:rPr>
              <a:t>30%</a:t>
            </a:r>
          </a:p>
        </p:txBody>
      </p:sp>
      <p:sp>
        <p:nvSpPr>
          <p:cNvPr id="10" name="TextBox 9">
            <a:extLst>
              <a:ext uri="{FF2B5EF4-FFF2-40B4-BE49-F238E27FC236}">
                <a16:creationId xmlns:a16="http://schemas.microsoft.com/office/drawing/2014/main" id="{17714FF3-A977-CCCF-CD73-10B459C44ACA}"/>
              </a:ext>
            </a:extLst>
          </p:cNvPr>
          <p:cNvSpPr txBox="1"/>
          <p:nvPr/>
        </p:nvSpPr>
        <p:spPr>
          <a:xfrm>
            <a:off x="4865389" y="3475719"/>
            <a:ext cx="1219765" cy="276999"/>
          </a:xfrm>
          <a:prstGeom prst="rect">
            <a:avLst/>
          </a:prstGeom>
          <a:noFill/>
        </p:spPr>
        <p:txBody>
          <a:bodyPr wrap="square" rtlCol="0">
            <a:spAutoFit/>
          </a:bodyPr>
          <a:lstStyle/>
          <a:p>
            <a:pPr algn="l"/>
            <a:r>
              <a:rPr lang="en-US" sz="1200" b="0" i="0" dirty="0">
                <a:solidFill>
                  <a:schemeClr val="bg1"/>
                </a:solidFill>
                <a:effectLst/>
                <a:latin typeface="Poppins" panose="00000500000000000000" pitchFamily="2" charset="0"/>
                <a:cs typeface="Poppins" panose="00000500000000000000" pitchFamily="2" charset="0"/>
              </a:rPr>
              <a:t>Title here</a:t>
            </a:r>
          </a:p>
        </p:txBody>
      </p:sp>
      <p:graphicFrame>
        <p:nvGraphicFramePr>
          <p:cNvPr id="12" name="Chart 11">
            <a:extLst>
              <a:ext uri="{FF2B5EF4-FFF2-40B4-BE49-F238E27FC236}">
                <a16:creationId xmlns:a16="http://schemas.microsoft.com/office/drawing/2014/main" id="{213DABA4-FE67-C6AC-C159-8FDB136830D3}"/>
              </a:ext>
            </a:extLst>
          </p:cNvPr>
          <p:cNvGraphicFramePr/>
          <p:nvPr>
            <p:extLst>
              <p:ext uri="{D42A27DB-BD31-4B8C-83A1-F6EECF244321}">
                <p14:modId xmlns:p14="http://schemas.microsoft.com/office/powerpoint/2010/main" val="19766593"/>
              </p:ext>
            </p:extLst>
          </p:nvPr>
        </p:nvGraphicFramePr>
        <p:xfrm>
          <a:off x="549726" y="2994995"/>
          <a:ext cx="4237878" cy="2825252"/>
        </p:xfrm>
        <a:graphic>
          <a:graphicData uri="http://schemas.openxmlformats.org/drawingml/2006/chart">
            <c:chart xmlns:c="http://schemas.openxmlformats.org/drawingml/2006/chart" xmlns:r="http://schemas.openxmlformats.org/officeDocument/2006/relationships" r:id="rId2"/>
          </a:graphicData>
        </a:graphic>
      </p:graphicFrame>
      <p:sp>
        <p:nvSpPr>
          <p:cNvPr id="13" name="TextBox 12">
            <a:extLst>
              <a:ext uri="{FF2B5EF4-FFF2-40B4-BE49-F238E27FC236}">
                <a16:creationId xmlns:a16="http://schemas.microsoft.com/office/drawing/2014/main" id="{2E47C08E-93FA-2CB2-FCC7-7C8FB49F312D}"/>
              </a:ext>
            </a:extLst>
          </p:cNvPr>
          <p:cNvSpPr txBox="1"/>
          <p:nvPr/>
        </p:nvSpPr>
        <p:spPr>
          <a:xfrm>
            <a:off x="1868951" y="4023789"/>
            <a:ext cx="1659774" cy="716863"/>
          </a:xfrm>
          <a:prstGeom prst="rect">
            <a:avLst/>
          </a:prstGeom>
          <a:noFill/>
        </p:spPr>
        <p:txBody>
          <a:bodyPr wrap="square" rtlCol="0" anchor="ctr">
            <a:spAutoFit/>
          </a:bodyPr>
          <a:lstStyle/>
          <a:p>
            <a:pPr algn="ctr">
              <a:lnSpc>
                <a:spcPts val="5000"/>
              </a:lnSpc>
            </a:pPr>
            <a:r>
              <a:rPr lang="en-US" sz="3500" kern="800" spc="-100" dirty="0">
                <a:solidFill>
                  <a:schemeClr val="tx1">
                    <a:lumMod val="85000"/>
                    <a:lumOff val="15000"/>
                  </a:schemeClr>
                </a:solidFill>
                <a:latin typeface="Poppins Light" panose="00000400000000000000" pitchFamily="2" charset="0"/>
                <a:ea typeface="Roboto Slab" pitchFamily="2" charset="0"/>
                <a:cs typeface="Poppins Light" panose="00000400000000000000" pitchFamily="2" charset="0"/>
              </a:rPr>
              <a:t>25+</a:t>
            </a:r>
          </a:p>
        </p:txBody>
      </p:sp>
      <p:sp>
        <p:nvSpPr>
          <p:cNvPr id="27" name="TextBox 26">
            <a:extLst>
              <a:ext uri="{FF2B5EF4-FFF2-40B4-BE49-F238E27FC236}">
                <a16:creationId xmlns:a16="http://schemas.microsoft.com/office/drawing/2014/main" id="{EF2B5BE7-9F43-A184-A2A7-2906CA25BAAB}"/>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28" name="Straight Connector 27">
            <a:extLst>
              <a:ext uri="{FF2B5EF4-FFF2-40B4-BE49-F238E27FC236}">
                <a16:creationId xmlns:a16="http://schemas.microsoft.com/office/drawing/2014/main" id="{B511BC19-A433-11D4-2BE3-6BA473385201}"/>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2FC9C958-DE04-0E73-4941-695699739176}"/>
              </a:ext>
            </a:extLst>
          </p:cNvPr>
          <p:cNvSpPr txBox="1"/>
          <p:nvPr/>
        </p:nvSpPr>
        <p:spPr>
          <a:xfrm>
            <a:off x="1465942" y="1350785"/>
            <a:ext cx="3106058"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Our</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Company</a:t>
            </a:r>
          </a:p>
        </p:txBody>
      </p:sp>
      <p:sp>
        <p:nvSpPr>
          <p:cNvPr id="3" name="Picture Placeholder 2">
            <a:extLst>
              <a:ext uri="{FF2B5EF4-FFF2-40B4-BE49-F238E27FC236}">
                <a16:creationId xmlns:a16="http://schemas.microsoft.com/office/drawing/2014/main" id="{F570A068-85E5-9DAB-E5C2-54470F640C0C}"/>
              </a:ext>
            </a:extLst>
          </p:cNvPr>
          <p:cNvSpPr>
            <a:spLocks noGrp="1"/>
          </p:cNvSpPr>
          <p:nvPr>
            <p:ph type="pic" sz="quarter" idx="14"/>
          </p:nvPr>
        </p:nvSpPr>
        <p:spPr/>
      </p:sp>
    </p:spTree>
    <p:extLst>
      <p:ext uri="{BB962C8B-B14F-4D97-AF65-F5344CB8AC3E}">
        <p14:creationId xmlns:p14="http://schemas.microsoft.com/office/powerpoint/2010/main" val="66554514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EF2B5BE7-9F43-A184-A2A7-2906CA25BAAB}"/>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28" name="Straight Connector 27">
            <a:extLst>
              <a:ext uri="{FF2B5EF4-FFF2-40B4-BE49-F238E27FC236}">
                <a16:creationId xmlns:a16="http://schemas.microsoft.com/office/drawing/2014/main" id="{B511BC19-A433-11D4-2BE3-6BA473385201}"/>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2FC9C958-DE04-0E73-4941-695699739176}"/>
              </a:ext>
            </a:extLst>
          </p:cNvPr>
          <p:cNvSpPr txBox="1"/>
          <p:nvPr/>
        </p:nvSpPr>
        <p:spPr>
          <a:xfrm>
            <a:off x="1465942" y="1350785"/>
            <a:ext cx="3106058"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Overview</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Slide</a:t>
            </a:r>
          </a:p>
        </p:txBody>
      </p:sp>
      <p:graphicFrame>
        <p:nvGraphicFramePr>
          <p:cNvPr id="18" name="Chart 17">
            <a:extLst>
              <a:ext uri="{FF2B5EF4-FFF2-40B4-BE49-F238E27FC236}">
                <a16:creationId xmlns:a16="http://schemas.microsoft.com/office/drawing/2014/main" id="{98FB7346-293F-3B8D-FADB-B3F9DC7160C5}"/>
              </a:ext>
            </a:extLst>
          </p:cNvPr>
          <p:cNvGraphicFramePr/>
          <p:nvPr>
            <p:extLst>
              <p:ext uri="{D42A27DB-BD31-4B8C-83A1-F6EECF244321}">
                <p14:modId xmlns:p14="http://schemas.microsoft.com/office/powerpoint/2010/main" val="443076336"/>
              </p:ext>
            </p:extLst>
          </p:nvPr>
        </p:nvGraphicFramePr>
        <p:xfrm>
          <a:off x="5681292" y="2730584"/>
          <a:ext cx="2297474" cy="1981030"/>
        </p:xfrm>
        <a:graphic>
          <a:graphicData uri="http://schemas.openxmlformats.org/drawingml/2006/chart">
            <c:chart xmlns:c="http://schemas.openxmlformats.org/drawingml/2006/chart" xmlns:r="http://schemas.openxmlformats.org/officeDocument/2006/relationships" r:id="rId2"/>
          </a:graphicData>
        </a:graphic>
      </p:graphicFrame>
      <p:sp>
        <p:nvSpPr>
          <p:cNvPr id="19" name="TextBox 18">
            <a:extLst>
              <a:ext uri="{FF2B5EF4-FFF2-40B4-BE49-F238E27FC236}">
                <a16:creationId xmlns:a16="http://schemas.microsoft.com/office/drawing/2014/main" id="{80DB4291-8EA2-155D-0311-D5ED856E9CFB}"/>
              </a:ext>
            </a:extLst>
          </p:cNvPr>
          <p:cNvSpPr txBox="1"/>
          <p:nvPr/>
        </p:nvSpPr>
        <p:spPr>
          <a:xfrm>
            <a:off x="6456369" y="3505656"/>
            <a:ext cx="798617" cy="461665"/>
          </a:xfrm>
          <a:prstGeom prst="rect">
            <a:avLst/>
          </a:prstGeom>
          <a:noFill/>
        </p:spPr>
        <p:txBody>
          <a:bodyPr wrap="none" rtlCol="0">
            <a:spAutoFit/>
          </a:bodyPr>
          <a:lstStyle/>
          <a:p>
            <a:r>
              <a:rPr lang="id-ID" sz="2400" dirty="0">
                <a:solidFill>
                  <a:schemeClr val="tx1">
                    <a:lumMod val="75000"/>
                    <a:lumOff val="25000"/>
                  </a:schemeClr>
                </a:solidFill>
                <a:latin typeface="Poppins Medium" panose="00000600000000000000" pitchFamily="2" charset="0"/>
                <a:cs typeface="Poppins Medium" panose="00000600000000000000" pitchFamily="2" charset="0"/>
              </a:rPr>
              <a:t>75%</a:t>
            </a:r>
          </a:p>
        </p:txBody>
      </p:sp>
      <p:sp>
        <p:nvSpPr>
          <p:cNvPr id="21" name="TextBox 20">
            <a:extLst>
              <a:ext uri="{FF2B5EF4-FFF2-40B4-BE49-F238E27FC236}">
                <a16:creationId xmlns:a16="http://schemas.microsoft.com/office/drawing/2014/main" id="{2C969AFB-DE31-7CD6-20EC-4E0F4125CE02}"/>
              </a:ext>
            </a:extLst>
          </p:cNvPr>
          <p:cNvSpPr txBox="1"/>
          <p:nvPr/>
        </p:nvSpPr>
        <p:spPr>
          <a:xfrm>
            <a:off x="6162218" y="4773155"/>
            <a:ext cx="1335622" cy="523220"/>
          </a:xfrm>
          <a:prstGeom prst="rect">
            <a:avLst/>
          </a:prstGeom>
          <a:noFill/>
        </p:spPr>
        <p:txBody>
          <a:bodyPr wrap="none" rtlCol="0">
            <a:spAutoFit/>
          </a:bodyPr>
          <a:lstStyle/>
          <a:p>
            <a:pPr algn="ctr"/>
            <a:r>
              <a:rPr lang="en-US" sz="2700" b="1" dirty="0">
                <a:solidFill>
                  <a:schemeClr val="tx1">
                    <a:lumMod val="75000"/>
                    <a:lumOff val="25000"/>
                  </a:schemeClr>
                </a:solidFill>
                <a:latin typeface="DM Sans" pitchFamily="2" charset="0"/>
              </a:rPr>
              <a:t>48,301</a:t>
            </a:r>
            <a:endParaRPr lang="id-ID" sz="2700" b="1" dirty="0">
              <a:solidFill>
                <a:schemeClr val="tx1">
                  <a:lumMod val="75000"/>
                  <a:lumOff val="25000"/>
                </a:schemeClr>
              </a:solidFill>
              <a:latin typeface="DM Sans" pitchFamily="2" charset="0"/>
            </a:endParaRPr>
          </a:p>
        </p:txBody>
      </p:sp>
      <p:cxnSp>
        <p:nvCxnSpPr>
          <p:cNvPr id="22" name="Straight Connector 21">
            <a:extLst>
              <a:ext uri="{FF2B5EF4-FFF2-40B4-BE49-F238E27FC236}">
                <a16:creationId xmlns:a16="http://schemas.microsoft.com/office/drawing/2014/main" id="{6AF2BC5E-A749-F7DC-F5A3-631CE7D13B42}"/>
              </a:ext>
            </a:extLst>
          </p:cNvPr>
          <p:cNvCxnSpPr/>
          <p:nvPr/>
        </p:nvCxnSpPr>
        <p:spPr>
          <a:xfrm>
            <a:off x="5960183" y="5366100"/>
            <a:ext cx="1739693"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FE4AC0A8-FF11-8D27-BB27-F9C450FAFF04}"/>
              </a:ext>
            </a:extLst>
          </p:cNvPr>
          <p:cNvSpPr txBox="1"/>
          <p:nvPr/>
        </p:nvSpPr>
        <p:spPr>
          <a:xfrm>
            <a:off x="6183859" y="5533075"/>
            <a:ext cx="1292341" cy="307777"/>
          </a:xfrm>
          <a:prstGeom prst="rect">
            <a:avLst/>
          </a:prstGeom>
          <a:noFill/>
        </p:spPr>
        <p:txBody>
          <a:bodyPr wrap="none" rtlCol="0">
            <a:spAutoFit/>
          </a:bodyPr>
          <a:lstStyle/>
          <a:p>
            <a:pPr algn="ctr"/>
            <a:r>
              <a:rPr lang="en-US" sz="1400" dirty="0">
                <a:solidFill>
                  <a:schemeClr val="tx1">
                    <a:lumMod val="75000"/>
                    <a:lumOff val="25000"/>
                  </a:schemeClr>
                </a:solidFill>
                <a:latin typeface="Poppins Medium" panose="00000600000000000000" pitchFamily="2" charset="0"/>
                <a:cs typeface="Poppins Medium" panose="00000600000000000000" pitchFamily="2" charset="0"/>
              </a:rPr>
              <a:t>1st Overview</a:t>
            </a:r>
            <a:endParaRPr lang="id-ID" sz="1400" dirty="0">
              <a:solidFill>
                <a:schemeClr val="tx1">
                  <a:lumMod val="75000"/>
                  <a:lumOff val="25000"/>
                </a:schemeClr>
              </a:solidFill>
              <a:latin typeface="Poppins Medium" panose="00000600000000000000" pitchFamily="2" charset="0"/>
              <a:cs typeface="Poppins Medium" panose="00000600000000000000" pitchFamily="2" charset="0"/>
            </a:endParaRPr>
          </a:p>
        </p:txBody>
      </p:sp>
      <p:sp>
        <p:nvSpPr>
          <p:cNvPr id="24" name="Rectangle 23">
            <a:extLst>
              <a:ext uri="{FF2B5EF4-FFF2-40B4-BE49-F238E27FC236}">
                <a16:creationId xmlns:a16="http://schemas.microsoft.com/office/drawing/2014/main" id="{A18963CD-F05B-AFC2-6325-5DA306AAC198}"/>
              </a:ext>
            </a:extLst>
          </p:cNvPr>
          <p:cNvSpPr/>
          <p:nvPr/>
        </p:nvSpPr>
        <p:spPr>
          <a:xfrm>
            <a:off x="5529047" y="5840444"/>
            <a:ext cx="2601964" cy="465577"/>
          </a:xfrm>
          <a:prstGeom prst="rect">
            <a:avLst/>
          </a:prstGeom>
        </p:spPr>
        <p:txBody>
          <a:bodyPr wrap="square">
            <a:spAutoFit/>
          </a:bodyPr>
          <a:lstStyle/>
          <a:p>
            <a:pPr algn="ctr">
              <a:lnSpc>
                <a:spcPts val="1500"/>
              </a:lnSpc>
            </a:pPr>
            <a:r>
              <a:rPr lang="en-US" sz="1000" dirty="0">
                <a:solidFill>
                  <a:schemeClr val="tx1">
                    <a:lumMod val="75000"/>
                    <a:lumOff val="25000"/>
                  </a:schemeClr>
                </a:solidFill>
                <a:latin typeface="DM Sans" pitchFamily="2" charset="0"/>
                <a:cs typeface="Segoe UI Light" panose="020B0502040204020203" pitchFamily="34" charset="0"/>
              </a:rPr>
              <a:t>created for the bliss souls like </a:t>
            </a:r>
          </a:p>
          <a:p>
            <a:pPr algn="ctr">
              <a:lnSpc>
                <a:spcPts val="1500"/>
              </a:lnSpc>
            </a:pPr>
            <a:r>
              <a:rPr lang="en-US" sz="1000" dirty="0">
                <a:solidFill>
                  <a:schemeClr val="tx1">
                    <a:lumMod val="75000"/>
                    <a:lumOff val="25000"/>
                  </a:schemeClr>
                </a:solidFill>
                <a:latin typeface="DM Sans" pitchFamily="2" charset="0"/>
                <a:cs typeface="Segoe UI Light" panose="020B0502040204020203" pitchFamily="34" charset="0"/>
              </a:rPr>
              <a:t>am so happy.</a:t>
            </a:r>
          </a:p>
        </p:txBody>
      </p:sp>
      <p:graphicFrame>
        <p:nvGraphicFramePr>
          <p:cNvPr id="31" name="Chart 30">
            <a:extLst>
              <a:ext uri="{FF2B5EF4-FFF2-40B4-BE49-F238E27FC236}">
                <a16:creationId xmlns:a16="http://schemas.microsoft.com/office/drawing/2014/main" id="{8EB5D36C-A0BA-0BD6-EF13-A53FC2FC1011}"/>
              </a:ext>
            </a:extLst>
          </p:cNvPr>
          <p:cNvGraphicFramePr/>
          <p:nvPr>
            <p:extLst>
              <p:ext uri="{D42A27DB-BD31-4B8C-83A1-F6EECF244321}">
                <p14:modId xmlns:p14="http://schemas.microsoft.com/office/powerpoint/2010/main" val="170505924"/>
              </p:ext>
            </p:extLst>
          </p:nvPr>
        </p:nvGraphicFramePr>
        <p:xfrm>
          <a:off x="8657339" y="2730584"/>
          <a:ext cx="2297474" cy="1981030"/>
        </p:xfrm>
        <a:graphic>
          <a:graphicData uri="http://schemas.openxmlformats.org/drawingml/2006/chart">
            <c:chart xmlns:c="http://schemas.openxmlformats.org/drawingml/2006/chart" xmlns:r="http://schemas.openxmlformats.org/officeDocument/2006/relationships" r:id="rId3"/>
          </a:graphicData>
        </a:graphic>
      </p:graphicFrame>
      <p:sp>
        <p:nvSpPr>
          <p:cNvPr id="32" name="TextBox 31">
            <a:extLst>
              <a:ext uri="{FF2B5EF4-FFF2-40B4-BE49-F238E27FC236}">
                <a16:creationId xmlns:a16="http://schemas.microsoft.com/office/drawing/2014/main" id="{96BBC723-DD2E-01D9-8521-14B9212B24D5}"/>
              </a:ext>
            </a:extLst>
          </p:cNvPr>
          <p:cNvSpPr txBox="1"/>
          <p:nvPr/>
        </p:nvSpPr>
        <p:spPr>
          <a:xfrm>
            <a:off x="9421195" y="3505656"/>
            <a:ext cx="821059" cy="461665"/>
          </a:xfrm>
          <a:prstGeom prst="rect">
            <a:avLst/>
          </a:prstGeom>
          <a:noFill/>
        </p:spPr>
        <p:txBody>
          <a:bodyPr wrap="none" rtlCol="0">
            <a:spAutoFit/>
          </a:bodyPr>
          <a:lstStyle/>
          <a:p>
            <a:r>
              <a:rPr lang="id-ID" sz="2400" dirty="0">
                <a:solidFill>
                  <a:schemeClr val="tx1">
                    <a:lumMod val="75000"/>
                    <a:lumOff val="25000"/>
                  </a:schemeClr>
                </a:solidFill>
                <a:latin typeface="Poppins Medium" panose="00000600000000000000" pitchFamily="2" charset="0"/>
                <a:cs typeface="Poppins Medium" panose="00000600000000000000" pitchFamily="2" charset="0"/>
              </a:rPr>
              <a:t>90%</a:t>
            </a:r>
          </a:p>
        </p:txBody>
      </p:sp>
      <p:sp>
        <p:nvSpPr>
          <p:cNvPr id="34" name="TextBox 33">
            <a:extLst>
              <a:ext uri="{FF2B5EF4-FFF2-40B4-BE49-F238E27FC236}">
                <a16:creationId xmlns:a16="http://schemas.microsoft.com/office/drawing/2014/main" id="{A3E7B453-FC79-2AB6-12D8-E25AD5A7004C}"/>
              </a:ext>
            </a:extLst>
          </p:cNvPr>
          <p:cNvSpPr txBox="1"/>
          <p:nvPr/>
        </p:nvSpPr>
        <p:spPr>
          <a:xfrm>
            <a:off x="9138265" y="4773155"/>
            <a:ext cx="1335622" cy="523220"/>
          </a:xfrm>
          <a:prstGeom prst="rect">
            <a:avLst/>
          </a:prstGeom>
          <a:noFill/>
        </p:spPr>
        <p:txBody>
          <a:bodyPr wrap="none" rtlCol="0">
            <a:spAutoFit/>
          </a:bodyPr>
          <a:lstStyle/>
          <a:p>
            <a:pPr algn="ctr"/>
            <a:r>
              <a:rPr lang="en-US" sz="2700" b="1" dirty="0">
                <a:solidFill>
                  <a:schemeClr val="tx1">
                    <a:lumMod val="75000"/>
                    <a:lumOff val="25000"/>
                  </a:schemeClr>
                </a:solidFill>
                <a:latin typeface="DM Sans" pitchFamily="2" charset="0"/>
              </a:rPr>
              <a:t>98</a:t>
            </a:r>
            <a:r>
              <a:rPr lang="id-ID" sz="2700" b="1" dirty="0">
                <a:solidFill>
                  <a:schemeClr val="tx1">
                    <a:lumMod val="75000"/>
                    <a:lumOff val="25000"/>
                  </a:schemeClr>
                </a:solidFill>
                <a:latin typeface="DM Sans" pitchFamily="2" charset="0"/>
              </a:rPr>
              <a:t>,</a:t>
            </a:r>
            <a:r>
              <a:rPr lang="en-US" sz="2700" b="1" dirty="0">
                <a:solidFill>
                  <a:schemeClr val="tx1">
                    <a:lumMod val="75000"/>
                    <a:lumOff val="25000"/>
                  </a:schemeClr>
                </a:solidFill>
                <a:latin typeface="DM Sans" pitchFamily="2" charset="0"/>
              </a:rPr>
              <a:t>775</a:t>
            </a:r>
            <a:endParaRPr lang="id-ID" sz="2700" b="1" dirty="0">
              <a:solidFill>
                <a:schemeClr val="tx1">
                  <a:lumMod val="75000"/>
                  <a:lumOff val="25000"/>
                </a:schemeClr>
              </a:solidFill>
              <a:latin typeface="DM Sans" pitchFamily="2" charset="0"/>
            </a:endParaRPr>
          </a:p>
        </p:txBody>
      </p:sp>
      <p:cxnSp>
        <p:nvCxnSpPr>
          <p:cNvPr id="35" name="Straight Connector 34">
            <a:extLst>
              <a:ext uri="{FF2B5EF4-FFF2-40B4-BE49-F238E27FC236}">
                <a16:creationId xmlns:a16="http://schemas.microsoft.com/office/drawing/2014/main" id="{0FAC8A39-A27D-DFC8-CB62-FF8A98A39F32}"/>
              </a:ext>
            </a:extLst>
          </p:cNvPr>
          <p:cNvCxnSpPr/>
          <p:nvPr/>
        </p:nvCxnSpPr>
        <p:spPr>
          <a:xfrm>
            <a:off x="8936230" y="5366100"/>
            <a:ext cx="1739693"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F8ECFED5-DCCF-ECA6-49B8-EBD7BDD4F8D3}"/>
              </a:ext>
            </a:extLst>
          </p:cNvPr>
          <p:cNvSpPr txBox="1"/>
          <p:nvPr/>
        </p:nvSpPr>
        <p:spPr>
          <a:xfrm>
            <a:off x="9101396" y="5533075"/>
            <a:ext cx="1409360" cy="307777"/>
          </a:xfrm>
          <a:prstGeom prst="rect">
            <a:avLst/>
          </a:prstGeom>
          <a:noFill/>
        </p:spPr>
        <p:txBody>
          <a:bodyPr wrap="none" rtlCol="0">
            <a:spAutoFit/>
          </a:bodyPr>
          <a:lstStyle/>
          <a:p>
            <a:pPr algn="ctr"/>
            <a:r>
              <a:rPr lang="en-US" sz="1400" dirty="0">
                <a:solidFill>
                  <a:schemeClr val="tx1">
                    <a:lumMod val="75000"/>
                    <a:lumOff val="25000"/>
                  </a:schemeClr>
                </a:solidFill>
                <a:latin typeface="Poppins Medium" panose="00000600000000000000" pitchFamily="2" charset="0"/>
                <a:cs typeface="Poppins Medium" panose="00000600000000000000" pitchFamily="2" charset="0"/>
              </a:rPr>
              <a:t>2nd Overview</a:t>
            </a:r>
            <a:endParaRPr lang="id-ID" sz="1400" dirty="0">
              <a:solidFill>
                <a:schemeClr val="tx1">
                  <a:lumMod val="75000"/>
                  <a:lumOff val="25000"/>
                </a:schemeClr>
              </a:solidFill>
              <a:latin typeface="Poppins Medium" panose="00000600000000000000" pitchFamily="2" charset="0"/>
              <a:cs typeface="Poppins Medium" panose="00000600000000000000" pitchFamily="2" charset="0"/>
            </a:endParaRPr>
          </a:p>
        </p:txBody>
      </p:sp>
      <p:sp>
        <p:nvSpPr>
          <p:cNvPr id="37" name="Rectangle 36">
            <a:extLst>
              <a:ext uri="{FF2B5EF4-FFF2-40B4-BE49-F238E27FC236}">
                <a16:creationId xmlns:a16="http://schemas.microsoft.com/office/drawing/2014/main" id="{78F908C0-DD24-2596-1CE5-89AD4473F281}"/>
              </a:ext>
            </a:extLst>
          </p:cNvPr>
          <p:cNvSpPr/>
          <p:nvPr/>
        </p:nvSpPr>
        <p:spPr>
          <a:xfrm>
            <a:off x="8505094" y="5840444"/>
            <a:ext cx="2601964" cy="465577"/>
          </a:xfrm>
          <a:prstGeom prst="rect">
            <a:avLst/>
          </a:prstGeom>
        </p:spPr>
        <p:txBody>
          <a:bodyPr wrap="square">
            <a:spAutoFit/>
          </a:bodyPr>
          <a:lstStyle/>
          <a:p>
            <a:pPr algn="ctr">
              <a:lnSpc>
                <a:spcPts val="1500"/>
              </a:lnSpc>
            </a:pPr>
            <a:r>
              <a:rPr lang="en-US" sz="1000" dirty="0">
                <a:solidFill>
                  <a:schemeClr val="tx1">
                    <a:lumMod val="75000"/>
                    <a:lumOff val="25000"/>
                  </a:schemeClr>
                </a:solidFill>
                <a:latin typeface="DM Sans" pitchFamily="2" charset="0"/>
                <a:cs typeface="Segoe UI Light" panose="020B0502040204020203" pitchFamily="34" charset="0"/>
              </a:rPr>
              <a:t>created for the bliss souls like </a:t>
            </a:r>
          </a:p>
          <a:p>
            <a:pPr algn="ctr">
              <a:lnSpc>
                <a:spcPts val="1500"/>
              </a:lnSpc>
            </a:pPr>
            <a:r>
              <a:rPr lang="en-US" sz="1000" dirty="0">
                <a:solidFill>
                  <a:schemeClr val="tx1">
                    <a:lumMod val="75000"/>
                    <a:lumOff val="25000"/>
                  </a:schemeClr>
                </a:solidFill>
                <a:latin typeface="DM Sans" pitchFamily="2" charset="0"/>
                <a:cs typeface="Segoe UI Light" panose="020B0502040204020203" pitchFamily="34" charset="0"/>
              </a:rPr>
              <a:t>so happy.</a:t>
            </a:r>
          </a:p>
        </p:txBody>
      </p:sp>
      <p:sp>
        <p:nvSpPr>
          <p:cNvPr id="3" name="Picture Placeholder 2">
            <a:extLst>
              <a:ext uri="{FF2B5EF4-FFF2-40B4-BE49-F238E27FC236}">
                <a16:creationId xmlns:a16="http://schemas.microsoft.com/office/drawing/2014/main" id="{9CAEA709-74C9-A4B3-EF89-A348BB5239BD}"/>
              </a:ext>
            </a:extLst>
          </p:cNvPr>
          <p:cNvSpPr>
            <a:spLocks noGrp="1"/>
          </p:cNvSpPr>
          <p:nvPr>
            <p:ph type="pic" sz="quarter" idx="14"/>
          </p:nvPr>
        </p:nvSpPr>
        <p:spPr/>
      </p:sp>
    </p:spTree>
    <p:extLst>
      <p:ext uri="{BB962C8B-B14F-4D97-AF65-F5344CB8AC3E}">
        <p14:creationId xmlns:p14="http://schemas.microsoft.com/office/powerpoint/2010/main" val="237528272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C46BFAB-A6DF-0166-85CA-E9AB4A246349}"/>
              </a:ext>
            </a:extLst>
          </p:cNvPr>
          <p:cNvSpPr>
            <a:spLocks noGrp="1"/>
          </p:cNvSpPr>
          <p:nvPr>
            <p:ph type="pic" sz="quarter" idx="14"/>
          </p:nvPr>
        </p:nvSpPr>
        <p:spPr/>
      </p:sp>
      <p:sp>
        <p:nvSpPr>
          <p:cNvPr id="19" name="Rectangle 18">
            <a:extLst>
              <a:ext uri="{FF2B5EF4-FFF2-40B4-BE49-F238E27FC236}">
                <a16:creationId xmlns:a16="http://schemas.microsoft.com/office/drawing/2014/main" id="{00F3AA6F-EEE7-AB0E-A615-A9E784CF935C}"/>
              </a:ext>
            </a:extLst>
          </p:cNvPr>
          <p:cNvSpPr/>
          <p:nvPr/>
        </p:nvSpPr>
        <p:spPr>
          <a:xfrm>
            <a:off x="5631543" y="0"/>
            <a:ext cx="6560457" cy="6857997"/>
          </a:xfrm>
          <a:prstGeom prst="rect">
            <a:avLst/>
          </a:prstGeom>
          <a:solidFill>
            <a:schemeClr val="tx1">
              <a:lumMod val="85000"/>
              <a:lumOff val="15000"/>
              <a:alpha val="87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4" name="Group 33">
            <a:extLst>
              <a:ext uri="{FF2B5EF4-FFF2-40B4-BE49-F238E27FC236}">
                <a16:creationId xmlns:a16="http://schemas.microsoft.com/office/drawing/2014/main" id="{2282BA75-1B07-B34B-8476-933C235C2AF8}"/>
              </a:ext>
            </a:extLst>
          </p:cNvPr>
          <p:cNvGrpSpPr/>
          <p:nvPr/>
        </p:nvGrpSpPr>
        <p:grpSpPr>
          <a:xfrm>
            <a:off x="7308472" y="592069"/>
            <a:ext cx="3206598" cy="5689047"/>
            <a:chOff x="7371371" y="592069"/>
            <a:chExt cx="3206598" cy="5689047"/>
          </a:xfrm>
        </p:grpSpPr>
        <p:graphicFrame>
          <p:nvGraphicFramePr>
            <p:cNvPr id="32" name="Chart 31">
              <a:extLst>
                <a:ext uri="{FF2B5EF4-FFF2-40B4-BE49-F238E27FC236}">
                  <a16:creationId xmlns:a16="http://schemas.microsoft.com/office/drawing/2014/main" id="{C5A21CFE-9219-0F7D-0228-761F549E2E19}"/>
                </a:ext>
              </a:extLst>
            </p:cNvPr>
            <p:cNvGraphicFramePr/>
            <p:nvPr>
              <p:extLst>
                <p:ext uri="{D42A27DB-BD31-4B8C-83A1-F6EECF244321}">
                  <p14:modId xmlns:p14="http://schemas.microsoft.com/office/powerpoint/2010/main" val="561128117"/>
                </p:ext>
              </p:extLst>
            </p:nvPr>
          </p:nvGraphicFramePr>
          <p:xfrm>
            <a:off x="7371371" y="592069"/>
            <a:ext cx="3206598" cy="276493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3" name="Chart 32">
              <a:extLst>
                <a:ext uri="{FF2B5EF4-FFF2-40B4-BE49-F238E27FC236}">
                  <a16:creationId xmlns:a16="http://schemas.microsoft.com/office/drawing/2014/main" id="{0F82A867-0FF6-F65F-B293-418B2C108931}"/>
                </a:ext>
              </a:extLst>
            </p:cNvPr>
            <p:cNvGraphicFramePr/>
            <p:nvPr>
              <p:extLst>
                <p:ext uri="{D42A27DB-BD31-4B8C-83A1-F6EECF244321}">
                  <p14:modId xmlns:p14="http://schemas.microsoft.com/office/powerpoint/2010/main" val="561274658"/>
                </p:ext>
              </p:extLst>
            </p:nvPr>
          </p:nvGraphicFramePr>
          <p:xfrm>
            <a:off x="7371371" y="3516182"/>
            <a:ext cx="3206598" cy="2764934"/>
          </p:xfrm>
          <a:graphic>
            <a:graphicData uri="http://schemas.openxmlformats.org/drawingml/2006/chart">
              <c:chart xmlns:c="http://schemas.openxmlformats.org/drawingml/2006/chart" xmlns:r="http://schemas.openxmlformats.org/officeDocument/2006/relationships" r:id="rId3"/>
            </a:graphicData>
          </a:graphic>
        </p:graphicFrame>
      </p:grpSp>
      <p:sp>
        <p:nvSpPr>
          <p:cNvPr id="10" name="Rectangle 9">
            <a:extLst>
              <a:ext uri="{FF2B5EF4-FFF2-40B4-BE49-F238E27FC236}">
                <a16:creationId xmlns:a16="http://schemas.microsoft.com/office/drawing/2014/main" id="{A6DCED1E-AA13-66D1-98E4-897D63F204B9}"/>
              </a:ext>
            </a:extLst>
          </p:cNvPr>
          <p:cNvSpPr/>
          <p:nvPr/>
        </p:nvSpPr>
        <p:spPr>
          <a:xfrm>
            <a:off x="7959060" y="1947297"/>
            <a:ext cx="1905423" cy="565604"/>
          </a:xfrm>
          <a:prstGeom prst="rect">
            <a:avLst/>
          </a:prstGeom>
        </p:spPr>
        <p:txBody>
          <a:bodyPr wrap="square" lIns="0" tIns="0" rIns="0" bIns="0">
            <a:spAutoFit/>
          </a:bodyPr>
          <a:lstStyle/>
          <a:p>
            <a:pPr algn="ctr">
              <a:lnSpc>
                <a:spcPts val="1500"/>
              </a:lnSpc>
            </a:pPr>
            <a:r>
              <a:rPr lang="en-US" sz="1000" dirty="0">
                <a:solidFill>
                  <a:schemeClr val="bg1"/>
                </a:solidFill>
                <a:latin typeface="DM Sans" pitchFamily="2" charset="0"/>
              </a:rPr>
              <a:t>Lorem ipsum dolor</a:t>
            </a:r>
          </a:p>
          <a:p>
            <a:pPr algn="ctr">
              <a:lnSpc>
                <a:spcPts val="1500"/>
              </a:lnSpc>
            </a:pPr>
            <a:r>
              <a:rPr lang="en-US" sz="1000" dirty="0" err="1">
                <a:solidFill>
                  <a:schemeClr val="bg1"/>
                </a:solidFill>
                <a:latin typeface="DM Sans" pitchFamily="2" charset="0"/>
              </a:rPr>
              <a:t>ametconsece</a:t>
            </a:r>
            <a:r>
              <a:rPr lang="en-US" sz="1000" dirty="0">
                <a:solidFill>
                  <a:schemeClr val="bg1"/>
                </a:solidFill>
                <a:latin typeface="DM Sans" pitchFamily="2" charset="0"/>
              </a:rPr>
              <a:t> </a:t>
            </a:r>
            <a:r>
              <a:rPr lang="en-US" sz="1000" dirty="0" err="1">
                <a:solidFill>
                  <a:schemeClr val="bg1"/>
                </a:solidFill>
                <a:latin typeface="DM Sans" pitchFamily="2" charset="0"/>
              </a:rPr>
              <a:t>adipiscing</a:t>
            </a:r>
            <a:r>
              <a:rPr lang="en-US" sz="1000" dirty="0">
                <a:solidFill>
                  <a:schemeClr val="bg1"/>
                </a:solidFill>
                <a:latin typeface="DM Sans" pitchFamily="2" charset="0"/>
              </a:rPr>
              <a:t> </a:t>
            </a:r>
          </a:p>
          <a:p>
            <a:pPr algn="ctr">
              <a:lnSpc>
                <a:spcPts val="1500"/>
              </a:lnSpc>
            </a:pPr>
            <a:r>
              <a:rPr lang="en-US" sz="1000" dirty="0" err="1">
                <a:solidFill>
                  <a:schemeClr val="bg1"/>
                </a:solidFill>
                <a:latin typeface="DM Sans" pitchFamily="2" charset="0"/>
              </a:rPr>
              <a:t>elit</a:t>
            </a:r>
            <a:r>
              <a:rPr lang="en-US" sz="1000" dirty="0">
                <a:solidFill>
                  <a:schemeClr val="bg1"/>
                </a:solidFill>
                <a:latin typeface="DM Sans" pitchFamily="2" charset="0"/>
              </a:rPr>
              <a:t>. </a:t>
            </a:r>
            <a:r>
              <a:rPr lang="en-US" sz="1000" dirty="0" err="1">
                <a:solidFill>
                  <a:schemeClr val="bg1"/>
                </a:solidFill>
                <a:latin typeface="DM Sans" pitchFamily="2" charset="0"/>
              </a:rPr>
              <a:t>Fusce</a:t>
            </a:r>
            <a:r>
              <a:rPr lang="en-US" sz="1000" dirty="0">
                <a:solidFill>
                  <a:schemeClr val="bg1"/>
                </a:solidFill>
                <a:latin typeface="DM Sans" pitchFamily="2" charset="0"/>
              </a:rPr>
              <a:t>.</a:t>
            </a:r>
          </a:p>
        </p:txBody>
      </p:sp>
      <p:sp>
        <p:nvSpPr>
          <p:cNvPr id="11" name="TextBox 10">
            <a:extLst>
              <a:ext uri="{FF2B5EF4-FFF2-40B4-BE49-F238E27FC236}">
                <a16:creationId xmlns:a16="http://schemas.microsoft.com/office/drawing/2014/main" id="{15E0599C-FCF6-95B8-388B-8AADB6BF5481}"/>
              </a:ext>
            </a:extLst>
          </p:cNvPr>
          <p:cNvSpPr txBox="1"/>
          <p:nvPr/>
        </p:nvSpPr>
        <p:spPr>
          <a:xfrm>
            <a:off x="8031968" y="1313461"/>
            <a:ext cx="1759606" cy="707886"/>
          </a:xfrm>
          <a:prstGeom prst="rect">
            <a:avLst/>
          </a:prstGeom>
          <a:noFill/>
        </p:spPr>
        <p:txBody>
          <a:bodyPr wrap="square" rtlCol="0">
            <a:spAutoFit/>
          </a:bodyPr>
          <a:lstStyle/>
          <a:p>
            <a:pPr algn="ctr"/>
            <a:r>
              <a:rPr lang="en-US" sz="4000" spc="-200" dirty="0">
                <a:solidFill>
                  <a:schemeClr val="bg1"/>
                </a:solidFill>
                <a:latin typeface="Poppins" panose="00000500000000000000" pitchFamily="2" charset="0"/>
                <a:cs typeface="Poppins" panose="00000500000000000000" pitchFamily="2" charset="0"/>
              </a:rPr>
              <a:t>80</a:t>
            </a:r>
            <a:r>
              <a:rPr lang="en-US" sz="2500" spc="-200" dirty="0">
                <a:solidFill>
                  <a:schemeClr val="bg1"/>
                </a:solidFill>
                <a:latin typeface="Poppins" panose="00000500000000000000" pitchFamily="2" charset="0"/>
                <a:cs typeface="Poppins" panose="00000500000000000000" pitchFamily="2" charset="0"/>
              </a:rPr>
              <a:t>%</a:t>
            </a:r>
          </a:p>
        </p:txBody>
      </p:sp>
      <p:sp>
        <p:nvSpPr>
          <p:cNvPr id="12" name="Rectangle 11">
            <a:extLst>
              <a:ext uri="{FF2B5EF4-FFF2-40B4-BE49-F238E27FC236}">
                <a16:creationId xmlns:a16="http://schemas.microsoft.com/office/drawing/2014/main" id="{33803CBD-B43D-DDD5-0BDD-3EFB44119758}"/>
              </a:ext>
            </a:extLst>
          </p:cNvPr>
          <p:cNvSpPr/>
          <p:nvPr/>
        </p:nvSpPr>
        <p:spPr>
          <a:xfrm>
            <a:off x="7959060" y="4939425"/>
            <a:ext cx="1905423" cy="373244"/>
          </a:xfrm>
          <a:prstGeom prst="rect">
            <a:avLst/>
          </a:prstGeom>
        </p:spPr>
        <p:txBody>
          <a:bodyPr wrap="square" lIns="0" tIns="0" rIns="0" bIns="0">
            <a:spAutoFit/>
          </a:bodyPr>
          <a:lstStyle/>
          <a:p>
            <a:pPr algn="ctr">
              <a:lnSpc>
                <a:spcPts val="1500"/>
              </a:lnSpc>
            </a:pPr>
            <a:r>
              <a:rPr lang="en-US" sz="1000" dirty="0" err="1">
                <a:solidFill>
                  <a:schemeClr val="bg1"/>
                </a:solidFill>
                <a:latin typeface="DM Sans" pitchFamily="2" charset="0"/>
              </a:rPr>
              <a:t>consectetur</a:t>
            </a:r>
            <a:r>
              <a:rPr lang="en-US" sz="1000" dirty="0">
                <a:solidFill>
                  <a:schemeClr val="bg1"/>
                </a:solidFill>
                <a:latin typeface="DM Sans" pitchFamily="2" charset="0"/>
              </a:rPr>
              <a:t> </a:t>
            </a:r>
            <a:r>
              <a:rPr lang="en-US" sz="1000" dirty="0" err="1">
                <a:solidFill>
                  <a:schemeClr val="bg1"/>
                </a:solidFill>
                <a:latin typeface="DM Sans" pitchFamily="2" charset="0"/>
              </a:rPr>
              <a:t>adipiscing</a:t>
            </a:r>
            <a:r>
              <a:rPr lang="en-US" sz="1000" dirty="0">
                <a:solidFill>
                  <a:schemeClr val="bg1"/>
                </a:solidFill>
                <a:latin typeface="DM Sans" pitchFamily="2" charset="0"/>
              </a:rPr>
              <a:t> </a:t>
            </a:r>
            <a:r>
              <a:rPr lang="en-US" sz="1000" dirty="0" err="1">
                <a:solidFill>
                  <a:schemeClr val="bg1"/>
                </a:solidFill>
                <a:latin typeface="DM Sans" pitchFamily="2" charset="0"/>
              </a:rPr>
              <a:t>elit</a:t>
            </a:r>
            <a:r>
              <a:rPr lang="en-US" sz="1000" dirty="0">
                <a:solidFill>
                  <a:schemeClr val="bg1"/>
                </a:solidFill>
                <a:latin typeface="DM Sans" pitchFamily="2" charset="0"/>
              </a:rPr>
              <a:t>. </a:t>
            </a:r>
            <a:r>
              <a:rPr lang="en-US" sz="1000" dirty="0" err="1">
                <a:solidFill>
                  <a:schemeClr val="bg1"/>
                </a:solidFill>
                <a:latin typeface="DM Sans" pitchFamily="2" charset="0"/>
              </a:rPr>
              <a:t>Fusce</a:t>
            </a:r>
            <a:r>
              <a:rPr lang="en-US" sz="1000" dirty="0">
                <a:solidFill>
                  <a:schemeClr val="bg1"/>
                </a:solidFill>
                <a:latin typeface="DM Sans" pitchFamily="2" charset="0"/>
              </a:rPr>
              <a:t> at </a:t>
            </a:r>
            <a:r>
              <a:rPr lang="en-US" sz="1000" dirty="0" err="1">
                <a:solidFill>
                  <a:schemeClr val="bg1"/>
                </a:solidFill>
                <a:latin typeface="DM Sans" pitchFamily="2" charset="0"/>
              </a:rPr>
              <a:t>efficitur</a:t>
            </a:r>
            <a:endParaRPr lang="en-US" sz="1000" dirty="0">
              <a:solidFill>
                <a:schemeClr val="bg1"/>
              </a:solidFill>
              <a:latin typeface="DM Sans" pitchFamily="2" charset="0"/>
            </a:endParaRPr>
          </a:p>
        </p:txBody>
      </p:sp>
      <p:sp>
        <p:nvSpPr>
          <p:cNvPr id="13" name="TextBox 12">
            <a:extLst>
              <a:ext uri="{FF2B5EF4-FFF2-40B4-BE49-F238E27FC236}">
                <a16:creationId xmlns:a16="http://schemas.microsoft.com/office/drawing/2014/main" id="{4197575D-5950-C294-90D6-19AC742BEC79}"/>
              </a:ext>
            </a:extLst>
          </p:cNvPr>
          <p:cNvSpPr txBox="1"/>
          <p:nvPr/>
        </p:nvSpPr>
        <p:spPr>
          <a:xfrm>
            <a:off x="8031968" y="4305589"/>
            <a:ext cx="1759606" cy="707886"/>
          </a:xfrm>
          <a:prstGeom prst="rect">
            <a:avLst/>
          </a:prstGeom>
          <a:noFill/>
        </p:spPr>
        <p:txBody>
          <a:bodyPr wrap="square" rtlCol="0">
            <a:spAutoFit/>
          </a:bodyPr>
          <a:lstStyle/>
          <a:p>
            <a:pPr algn="ctr"/>
            <a:r>
              <a:rPr lang="en-US" sz="4000" spc="-200" dirty="0">
                <a:solidFill>
                  <a:schemeClr val="bg1"/>
                </a:solidFill>
                <a:latin typeface="Poppins" panose="00000500000000000000" pitchFamily="2" charset="0"/>
                <a:cs typeface="Poppins" panose="00000500000000000000" pitchFamily="2" charset="0"/>
              </a:rPr>
              <a:t>55</a:t>
            </a:r>
            <a:r>
              <a:rPr lang="en-US" sz="2500" spc="-200" dirty="0">
                <a:solidFill>
                  <a:schemeClr val="bg1"/>
                </a:solidFill>
                <a:latin typeface="Poppins" panose="00000500000000000000" pitchFamily="2" charset="0"/>
                <a:cs typeface="Poppins" panose="00000500000000000000" pitchFamily="2" charset="0"/>
              </a:rPr>
              <a:t>%</a:t>
            </a:r>
          </a:p>
        </p:txBody>
      </p:sp>
      <p:sp>
        <p:nvSpPr>
          <p:cNvPr id="6" name="TextBox 5">
            <a:extLst>
              <a:ext uri="{FF2B5EF4-FFF2-40B4-BE49-F238E27FC236}">
                <a16:creationId xmlns:a16="http://schemas.microsoft.com/office/drawing/2014/main" id="{BD434DA4-37E7-A39E-A7C8-530679A49C39}"/>
              </a:ext>
            </a:extLst>
          </p:cNvPr>
          <p:cNvSpPr txBox="1"/>
          <p:nvPr/>
        </p:nvSpPr>
        <p:spPr>
          <a:xfrm>
            <a:off x="1572993" y="2255891"/>
            <a:ext cx="1055908"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sp>
        <p:nvSpPr>
          <p:cNvPr id="8" name="TextBox 7">
            <a:extLst>
              <a:ext uri="{FF2B5EF4-FFF2-40B4-BE49-F238E27FC236}">
                <a16:creationId xmlns:a16="http://schemas.microsoft.com/office/drawing/2014/main" id="{B3D7B973-8E14-B206-EA10-31AF66433DCB}"/>
              </a:ext>
            </a:extLst>
          </p:cNvPr>
          <p:cNvSpPr txBox="1"/>
          <p:nvPr/>
        </p:nvSpPr>
        <p:spPr>
          <a:xfrm>
            <a:off x="1465942" y="2684817"/>
            <a:ext cx="3791858"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Overview</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Slide</a:t>
            </a:r>
          </a:p>
        </p:txBody>
      </p:sp>
      <p:sp>
        <p:nvSpPr>
          <p:cNvPr id="9" name="Rectangle 8">
            <a:extLst>
              <a:ext uri="{FF2B5EF4-FFF2-40B4-BE49-F238E27FC236}">
                <a16:creationId xmlns:a16="http://schemas.microsoft.com/office/drawing/2014/main" id="{90CC81F1-0BF3-1C0B-C771-A65E6A016DFE}"/>
              </a:ext>
            </a:extLst>
          </p:cNvPr>
          <p:cNvSpPr/>
          <p:nvPr/>
        </p:nvSpPr>
        <p:spPr>
          <a:xfrm>
            <a:off x="1465943" y="3836899"/>
            <a:ext cx="3512457"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my entire soul, like these sweet mornings of spring which I enjoy with my whole heart. I am wonderful serenity has taken of spring which I enjoy with.</a:t>
            </a:r>
          </a:p>
        </p:txBody>
      </p:sp>
      <p:cxnSp>
        <p:nvCxnSpPr>
          <p:cNvPr id="90" name="Straight Connector 89">
            <a:extLst>
              <a:ext uri="{FF2B5EF4-FFF2-40B4-BE49-F238E27FC236}">
                <a16:creationId xmlns:a16="http://schemas.microsoft.com/office/drawing/2014/main" id="{9D3642A1-A027-DF3E-4E18-C47549F29B11}"/>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3175546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Rectangle 98">
            <a:extLst>
              <a:ext uri="{FF2B5EF4-FFF2-40B4-BE49-F238E27FC236}">
                <a16:creationId xmlns:a16="http://schemas.microsoft.com/office/drawing/2014/main" id="{CEDDA8E1-583C-2D81-48E2-325E45E8A9D8}"/>
              </a:ext>
            </a:extLst>
          </p:cNvPr>
          <p:cNvSpPr/>
          <p:nvPr/>
        </p:nvSpPr>
        <p:spPr>
          <a:xfrm>
            <a:off x="5152571" y="0"/>
            <a:ext cx="7039428" cy="6858000"/>
          </a:xfrm>
          <a:prstGeom prst="rect">
            <a:avLst/>
          </a:prstGeom>
          <a:solidFill>
            <a:schemeClr val="bg1">
              <a:lumMod val="95000"/>
              <a:alpha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85" name="Chart 84">
            <a:extLst>
              <a:ext uri="{FF2B5EF4-FFF2-40B4-BE49-F238E27FC236}">
                <a16:creationId xmlns:a16="http://schemas.microsoft.com/office/drawing/2014/main" id="{FB0399C7-2D59-A984-A1E5-040038A8A616}"/>
              </a:ext>
            </a:extLst>
          </p:cNvPr>
          <p:cNvGraphicFramePr/>
          <p:nvPr>
            <p:extLst>
              <p:ext uri="{D42A27DB-BD31-4B8C-83A1-F6EECF244321}">
                <p14:modId xmlns:p14="http://schemas.microsoft.com/office/powerpoint/2010/main" val="426310682"/>
              </p:ext>
            </p:extLst>
          </p:nvPr>
        </p:nvGraphicFramePr>
        <p:xfrm>
          <a:off x="6586026" y="885371"/>
          <a:ext cx="4029846" cy="4017252"/>
        </p:xfrm>
        <a:graphic>
          <a:graphicData uri="http://schemas.openxmlformats.org/drawingml/2006/chart">
            <c:chart xmlns:c="http://schemas.openxmlformats.org/drawingml/2006/chart" xmlns:r="http://schemas.openxmlformats.org/officeDocument/2006/relationships" r:id="rId2"/>
          </a:graphicData>
        </a:graphic>
      </p:graphicFrame>
      <p:sp>
        <p:nvSpPr>
          <p:cNvPr id="86" name="TextBox 85">
            <a:extLst>
              <a:ext uri="{FF2B5EF4-FFF2-40B4-BE49-F238E27FC236}">
                <a16:creationId xmlns:a16="http://schemas.microsoft.com/office/drawing/2014/main" id="{A916D969-16EC-7FA4-55A4-AB47DE0120DA}"/>
              </a:ext>
            </a:extLst>
          </p:cNvPr>
          <p:cNvSpPr txBox="1"/>
          <p:nvPr/>
        </p:nvSpPr>
        <p:spPr>
          <a:xfrm>
            <a:off x="1572993" y="2255891"/>
            <a:ext cx="1055908"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87" name="Straight Connector 86">
            <a:extLst>
              <a:ext uri="{FF2B5EF4-FFF2-40B4-BE49-F238E27FC236}">
                <a16:creationId xmlns:a16="http://schemas.microsoft.com/office/drawing/2014/main" id="{54200C7F-3E34-DF92-923B-CD39CCC6BC62}"/>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8" name="TextBox 87">
            <a:extLst>
              <a:ext uri="{FF2B5EF4-FFF2-40B4-BE49-F238E27FC236}">
                <a16:creationId xmlns:a16="http://schemas.microsoft.com/office/drawing/2014/main" id="{49BD7DC4-8732-18AB-9D54-3CA3C6CA90F9}"/>
              </a:ext>
            </a:extLst>
          </p:cNvPr>
          <p:cNvSpPr txBox="1"/>
          <p:nvPr/>
        </p:nvSpPr>
        <p:spPr>
          <a:xfrm>
            <a:off x="1465942" y="2684817"/>
            <a:ext cx="3791858"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Overview</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Slide</a:t>
            </a:r>
          </a:p>
        </p:txBody>
      </p:sp>
      <p:sp>
        <p:nvSpPr>
          <p:cNvPr id="90" name="Rectangle 89">
            <a:extLst>
              <a:ext uri="{FF2B5EF4-FFF2-40B4-BE49-F238E27FC236}">
                <a16:creationId xmlns:a16="http://schemas.microsoft.com/office/drawing/2014/main" id="{7A062DD9-9D60-FC3E-D5F7-5BF168DE29DA}"/>
              </a:ext>
            </a:extLst>
          </p:cNvPr>
          <p:cNvSpPr/>
          <p:nvPr/>
        </p:nvSpPr>
        <p:spPr>
          <a:xfrm>
            <a:off x="1465943" y="3836899"/>
            <a:ext cx="3011931"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entire soul, like these sweet mornings of spring which I enjoy with my whole heart. I am enjoy with template.</a:t>
            </a:r>
          </a:p>
        </p:txBody>
      </p:sp>
      <p:sp>
        <p:nvSpPr>
          <p:cNvPr id="100" name="TextBox 99">
            <a:extLst>
              <a:ext uri="{FF2B5EF4-FFF2-40B4-BE49-F238E27FC236}">
                <a16:creationId xmlns:a16="http://schemas.microsoft.com/office/drawing/2014/main" id="{322E9A89-0AC0-5C41-D0B1-2A87C357C4A8}"/>
              </a:ext>
            </a:extLst>
          </p:cNvPr>
          <p:cNvSpPr txBox="1"/>
          <p:nvPr/>
        </p:nvSpPr>
        <p:spPr>
          <a:xfrm>
            <a:off x="6003239" y="5352567"/>
            <a:ext cx="1647047" cy="280590"/>
          </a:xfrm>
          <a:prstGeom prst="rect">
            <a:avLst/>
          </a:prstGeom>
          <a:noFill/>
        </p:spPr>
        <p:txBody>
          <a:bodyPr wrap="square" rtlCol="0">
            <a:spAutoFit/>
          </a:bodyPr>
          <a:lstStyle/>
          <a:p>
            <a:pPr algn="ctr">
              <a:lnSpc>
                <a:spcPts val="1500"/>
              </a:lnSpc>
            </a:pPr>
            <a:r>
              <a:rPr lang="en-US" sz="1100" b="0" i="0" dirty="0">
                <a:solidFill>
                  <a:schemeClr val="tx1">
                    <a:lumMod val="65000"/>
                    <a:lumOff val="35000"/>
                  </a:schemeClr>
                </a:solidFill>
                <a:effectLst/>
                <a:latin typeface="DM Sans" pitchFamily="2" charset="0"/>
                <a:ea typeface="Inter" panose="020B0502030000000004" pitchFamily="34" charset="0"/>
              </a:rPr>
              <a:t>adipescent alit art </a:t>
            </a:r>
            <a:endParaRPr lang="en-US" sz="1100" dirty="0">
              <a:solidFill>
                <a:schemeClr val="tx1">
                  <a:lumMod val="65000"/>
                  <a:lumOff val="35000"/>
                </a:schemeClr>
              </a:solidFill>
              <a:latin typeface="DM Sans" pitchFamily="2" charset="0"/>
              <a:ea typeface="Inter" panose="020B0502030000000004" pitchFamily="34" charset="0"/>
            </a:endParaRPr>
          </a:p>
        </p:txBody>
      </p:sp>
      <p:sp>
        <p:nvSpPr>
          <p:cNvPr id="101" name="TextBox 100">
            <a:extLst>
              <a:ext uri="{FF2B5EF4-FFF2-40B4-BE49-F238E27FC236}">
                <a16:creationId xmlns:a16="http://schemas.microsoft.com/office/drawing/2014/main" id="{7D534134-BAEB-F1F0-5CD8-23FF83C799DC}"/>
              </a:ext>
            </a:extLst>
          </p:cNvPr>
          <p:cNvSpPr txBox="1"/>
          <p:nvPr/>
        </p:nvSpPr>
        <p:spPr>
          <a:xfrm>
            <a:off x="6129390" y="5067288"/>
            <a:ext cx="1394745" cy="340863"/>
          </a:xfrm>
          <a:prstGeom prst="rect">
            <a:avLst/>
          </a:prstGeom>
          <a:noFill/>
        </p:spPr>
        <p:txBody>
          <a:bodyPr wrap="square" rtlCol="0">
            <a:spAutoFit/>
          </a:bodyPr>
          <a:lstStyle/>
          <a:p>
            <a:pPr algn="ctr">
              <a:lnSpc>
                <a:spcPts val="1800"/>
              </a:lnSpc>
            </a:pPr>
            <a:r>
              <a:rPr lang="en-US" sz="2100" b="0" i="0" dirty="0">
                <a:solidFill>
                  <a:schemeClr val="tx1">
                    <a:lumMod val="65000"/>
                    <a:lumOff val="35000"/>
                  </a:schemeClr>
                </a:solidFill>
                <a:effectLst/>
                <a:latin typeface="Poppins SemiBold" panose="00000700000000000000" pitchFamily="2" charset="0"/>
                <a:ea typeface="Inter" panose="020B0502030000000004" pitchFamily="34" charset="0"/>
                <a:cs typeface="Poppins SemiBold" panose="00000700000000000000" pitchFamily="2" charset="0"/>
              </a:rPr>
              <a:t>80%</a:t>
            </a:r>
            <a:endParaRPr lang="en-US" sz="2100" dirty="0">
              <a:solidFill>
                <a:schemeClr val="tx1">
                  <a:lumMod val="65000"/>
                  <a:lumOff val="35000"/>
                </a:schemeClr>
              </a:solidFill>
              <a:latin typeface="Poppins SemiBold" panose="00000700000000000000" pitchFamily="2" charset="0"/>
              <a:ea typeface="Inter" panose="020B0502030000000004" pitchFamily="34" charset="0"/>
              <a:cs typeface="Poppins SemiBold" panose="00000700000000000000" pitchFamily="2" charset="0"/>
            </a:endParaRPr>
          </a:p>
        </p:txBody>
      </p:sp>
      <p:sp>
        <p:nvSpPr>
          <p:cNvPr id="102" name="TextBox 101">
            <a:extLst>
              <a:ext uri="{FF2B5EF4-FFF2-40B4-BE49-F238E27FC236}">
                <a16:creationId xmlns:a16="http://schemas.microsoft.com/office/drawing/2014/main" id="{052D77C9-2072-EFE3-DAA6-EF5B71858474}"/>
              </a:ext>
            </a:extLst>
          </p:cNvPr>
          <p:cNvSpPr txBox="1"/>
          <p:nvPr/>
        </p:nvSpPr>
        <p:spPr>
          <a:xfrm>
            <a:off x="7793939" y="5352567"/>
            <a:ext cx="1647047" cy="472950"/>
          </a:xfrm>
          <a:prstGeom prst="rect">
            <a:avLst/>
          </a:prstGeom>
          <a:noFill/>
        </p:spPr>
        <p:txBody>
          <a:bodyPr wrap="square" rtlCol="0">
            <a:spAutoFit/>
          </a:bodyPr>
          <a:lstStyle/>
          <a:p>
            <a:pPr algn="ctr">
              <a:lnSpc>
                <a:spcPts val="1500"/>
              </a:lnSpc>
            </a:pPr>
            <a:r>
              <a:rPr lang="en-US" sz="1100" b="0" i="0" dirty="0">
                <a:solidFill>
                  <a:schemeClr val="tx1">
                    <a:lumMod val="65000"/>
                    <a:lumOff val="35000"/>
                  </a:schemeClr>
                </a:solidFill>
                <a:effectLst/>
                <a:latin typeface="DM Sans" pitchFamily="2" charset="0"/>
                <a:ea typeface="Inter" panose="020B0502030000000004" pitchFamily="34" charset="0"/>
              </a:rPr>
              <a:t>Lorem ipsum dolor sit adipescent.</a:t>
            </a:r>
            <a:endParaRPr lang="en-US" sz="1100" dirty="0">
              <a:solidFill>
                <a:schemeClr val="tx1">
                  <a:lumMod val="65000"/>
                  <a:lumOff val="35000"/>
                </a:schemeClr>
              </a:solidFill>
              <a:latin typeface="DM Sans" pitchFamily="2" charset="0"/>
              <a:ea typeface="Inter" panose="020B0502030000000004" pitchFamily="34" charset="0"/>
            </a:endParaRPr>
          </a:p>
        </p:txBody>
      </p:sp>
      <p:sp>
        <p:nvSpPr>
          <p:cNvPr id="103" name="TextBox 102">
            <a:extLst>
              <a:ext uri="{FF2B5EF4-FFF2-40B4-BE49-F238E27FC236}">
                <a16:creationId xmlns:a16="http://schemas.microsoft.com/office/drawing/2014/main" id="{58174732-44C8-1567-8BAD-901E6A7EF83C}"/>
              </a:ext>
            </a:extLst>
          </p:cNvPr>
          <p:cNvSpPr txBox="1"/>
          <p:nvPr/>
        </p:nvSpPr>
        <p:spPr>
          <a:xfrm>
            <a:off x="7920091" y="5067288"/>
            <a:ext cx="1394745" cy="340863"/>
          </a:xfrm>
          <a:prstGeom prst="rect">
            <a:avLst/>
          </a:prstGeom>
          <a:noFill/>
        </p:spPr>
        <p:txBody>
          <a:bodyPr wrap="square" rtlCol="0">
            <a:spAutoFit/>
          </a:bodyPr>
          <a:lstStyle/>
          <a:p>
            <a:pPr algn="ctr">
              <a:lnSpc>
                <a:spcPts val="1800"/>
              </a:lnSpc>
            </a:pPr>
            <a:r>
              <a:rPr lang="en-US" sz="2100" b="0" i="0" dirty="0">
                <a:solidFill>
                  <a:schemeClr val="tx1">
                    <a:lumMod val="65000"/>
                    <a:lumOff val="35000"/>
                  </a:schemeClr>
                </a:solidFill>
                <a:effectLst/>
                <a:latin typeface="Poppins SemiBold" panose="00000700000000000000" pitchFamily="2" charset="0"/>
                <a:ea typeface="Inter" panose="020B0502030000000004" pitchFamily="34" charset="0"/>
                <a:cs typeface="Poppins SemiBold" panose="00000700000000000000" pitchFamily="2" charset="0"/>
              </a:rPr>
              <a:t>454K</a:t>
            </a:r>
            <a:endParaRPr lang="en-US" sz="2100" dirty="0">
              <a:solidFill>
                <a:schemeClr val="tx1">
                  <a:lumMod val="65000"/>
                  <a:lumOff val="35000"/>
                </a:schemeClr>
              </a:solidFill>
              <a:latin typeface="Poppins SemiBold" panose="00000700000000000000" pitchFamily="2" charset="0"/>
              <a:ea typeface="Inter" panose="020B0502030000000004" pitchFamily="34" charset="0"/>
              <a:cs typeface="Poppins SemiBold" panose="00000700000000000000" pitchFamily="2" charset="0"/>
            </a:endParaRPr>
          </a:p>
        </p:txBody>
      </p:sp>
      <p:sp>
        <p:nvSpPr>
          <p:cNvPr id="104" name="TextBox 103">
            <a:extLst>
              <a:ext uri="{FF2B5EF4-FFF2-40B4-BE49-F238E27FC236}">
                <a16:creationId xmlns:a16="http://schemas.microsoft.com/office/drawing/2014/main" id="{0E9F122B-D2C5-9A27-DD85-B4A7078F5A90}"/>
              </a:ext>
            </a:extLst>
          </p:cNvPr>
          <p:cNvSpPr txBox="1"/>
          <p:nvPr/>
        </p:nvSpPr>
        <p:spPr>
          <a:xfrm>
            <a:off x="9561779" y="5352567"/>
            <a:ext cx="1647047" cy="276935"/>
          </a:xfrm>
          <a:prstGeom prst="rect">
            <a:avLst/>
          </a:prstGeom>
          <a:noFill/>
        </p:spPr>
        <p:txBody>
          <a:bodyPr wrap="square" rtlCol="0">
            <a:spAutoFit/>
          </a:bodyPr>
          <a:lstStyle/>
          <a:p>
            <a:pPr algn="ctr">
              <a:lnSpc>
                <a:spcPts val="1500"/>
              </a:lnSpc>
            </a:pPr>
            <a:r>
              <a:rPr lang="en-US" sz="1100" b="0" i="0" dirty="0">
                <a:solidFill>
                  <a:schemeClr val="tx1">
                    <a:lumMod val="65000"/>
                    <a:lumOff val="35000"/>
                  </a:schemeClr>
                </a:solidFill>
                <a:effectLst/>
                <a:latin typeface="DM Sans" pitchFamily="2" charset="0"/>
                <a:ea typeface="Inter" panose="020B0502030000000004" pitchFamily="34" charset="0"/>
              </a:rPr>
              <a:t>Lorem ipsum dolor sit</a:t>
            </a:r>
            <a:endParaRPr lang="en-US" sz="1100" dirty="0">
              <a:solidFill>
                <a:schemeClr val="tx1">
                  <a:lumMod val="65000"/>
                  <a:lumOff val="35000"/>
                </a:schemeClr>
              </a:solidFill>
              <a:latin typeface="DM Sans" pitchFamily="2" charset="0"/>
              <a:ea typeface="Inter" panose="020B0502030000000004" pitchFamily="34" charset="0"/>
            </a:endParaRPr>
          </a:p>
        </p:txBody>
      </p:sp>
      <p:sp>
        <p:nvSpPr>
          <p:cNvPr id="105" name="TextBox 104">
            <a:extLst>
              <a:ext uri="{FF2B5EF4-FFF2-40B4-BE49-F238E27FC236}">
                <a16:creationId xmlns:a16="http://schemas.microsoft.com/office/drawing/2014/main" id="{1268B15B-FF82-EAE4-7E9F-400F0FECBA71}"/>
              </a:ext>
            </a:extLst>
          </p:cNvPr>
          <p:cNvSpPr txBox="1"/>
          <p:nvPr/>
        </p:nvSpPr>
        <p:spPr>
          <a:xfrm>
            <a:off x="9687930" y="5067288"/>
            <a:ext cx="1394745" cy="340863"/>
          </a:xfrm>
          <a:prstGeom prst="rect">
            <a:avLst/>
          </a:prstGeom>
          <a:noFill/>
        </p:spPr>
        <p:txBody>
          <a:bodyPr wrap="square" rtlCol="0">
            <a:spAutoFit/>
          </a:bodyPr>
          <a:lstStyle/>
          <a:p>
            <a:pPr algn="ctr">
              <a:lnSpc>
                <a:spcPts val="1800"/>
              </a:lnSpc>
            </a:pPr>
            <a:r>
              <a:rPr lang="en-US" sz="2100" b="0" i="0" dirty="0">
                <a:solidFill>
                  <a:schemeClr val="tx1">
                    <a:lumMod val="65000"/>
                    <a:lumOff val="35000"/>
                  </a:schemeClr>
                </a:solidFill>
                <a:effectLst/>
                <a:latin typeface="Poppins SemiBold" panose="00000700000000000000" pitchFamily="2" charset="0"/>
                <a:ea typeface="Inter" panose="020B0502030000000004" pitchFamily="34" charset="0"/>
                <a:cs typeface="Poppins SemiBold" panose="00000700000000000000" pitchFamily="2" charset="0"/>
              </a:rPr>
              <a:t>2655+</a:t>
            </a:r>
            <a:endParaRPr lang="en-US" sz="2100" dirty="0">
              <a:solidFill>
                <a:schemeClr val="tx1">
                  <a:lumMod val="65000"/>
                  <a:lumOff val="35000"/>
                </a:schemeClr>
              </a:solidFill>
              <a:latin typeface="Poppins SemiBold" panose="00000700000000000000" pitchFamily="2" charset="0"/>
              <a:ea typeface="Inter" panose="020B0502030000000004" pitchFamily="34" charset="0"/>
              <a:cs typeface="Poppins SemiBold" panose="00000700000000000000" pitchFamily="2" charset="0"/>
            </a:endParaRPr>
          </a:p>
        </p:txBody>
      </p:sp>
      <p:sp>
        <p:nvSpPr>
          <p:cNvPr id="108" name="TextBox 107">
            <a:extLst>
              <a:ext uri="{FF2B5EF4-FFF2-40B4-BE49-F238E27FC236}">
                <a16:creationId xmlns:a16="http://schemas.microsoft.com/office/drawing/2014/main" id="{7A3A10CC-FE5D-2749-DB37-F5C7FFEB945F}"/>
              </a:ext>
            </a:extLst>
          </p:cNvPr>
          <p:cNvSpPr txBox="1"/>
          <p:nvPr/>
        </p:nvSpPr>
        <p:spPr>
          <a:xfrm>
            <a:off x="7729264" y="2540054"/>
            <a:ext cx="1759606" cy="738664"/>
          </a:xfrm>
          <a:prstGeom prst="rect">
            <a:avLst/>
          </a:prstGeom>
          <a:noFill/>
        </p:spPr>
        <p:txBody>
          <a:bodyPr wrap="square" rtlCol="0">
            <a:spAutoFit/>
          </a:bodyPr>
          <a:lstStyle/>
          <a:p>
            <a:pPr algn="ctr"/>
            <a:r>
              <a:rPr lang="en-US" sz="4200" spc="-200" dirty="0">
                <a:solidFill>
                  <a:schemeClr val="tx1">
                    <a:lumMod val="75000"/>
                    <a:lumOff val="25000"/>
                  </a:schemeClr>
                </a:solidFill>
                <a:latin typeface="Poppins" panose="00000500000000000000" pitchFamily="2" charset="0"/>
                <a:cs typeface="Poppins" panose="00000500000000000000" pitchFamily="2" charset="0"/>
              </a:rPr>
              <a:t>85</a:t>
            </a:r>
            <a:r>
              <a:rPr lang="en-US" sz="2700" spc="-200" dirty="0">
                <a:solidFill>
                  <a:schemeClr val="tx1">
                    <a:lumMod val="75000"/>
                    <a:lumOff val="25000"/>
                  </a:schemeClr>
                </a:solidFill>
                <a:latin typeface="Poppins" panose="00000500000000000000" pitchFamily="2" charset="0"/>
                <a:cs typeface="Poppins" panose="00000500000000000000" pitchFamily="2" charset="0"/>
              </a:rPr>
              <a:t>%</a:t>
            </a:r>
          </a:p>
        </p:txBody>
      </p:sp>
    </p:spTree>
    <p:extLst>
      <p:ext uri="{BB962C8B-B14F-4D97-AF65-F5344CB8AC3E}">
        <p14:creationId xmlns:p14="http://schemas.microsoft.com/office/powerpoint/2010/main" val="188359077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Speech Bubble: Rectangle 47">
            <a:extLst>
              <a:ext uri="{FF2B5EF4-FFF2-40B4-BE49-F238E27FC236}">
                <a16:creationId xmlns:a16="http://schemas.microsoft.com/office/drawing/2014/main" id="{EB901D5E-C85E-487B-5EDE-A9BEAB674DAA}"/>
              </a:ext>
            </a:extLst>
          </p:cNvPr>
          <p:cNvSpPr/>
          <p:nvPr/>
        </p:nvSpPr>
        <p:spPr>
          <a:xfrm>
            <a:off x="1572992" y="3332009"/>
            <a:ext cx="4523008" cy="2137106"/>
          </a:xfrm>
          <a:prstGeom prst="wedgeRectCallout">
            <a:avLst>
              <a:gd name="adj1" fmla="val 82289"/>
              <a:gd name="adj2" fmla="val -63425"/>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TextBox 6">
            <a:extLst>
              <a:ext uri="{FF2B5EF4-FFF2-40B4-BE49-F238E27FC236}">
                <a16:creationId xmlns:a16="http://schemas.microsoft.com/office/drawing/2014/main" id="{E2B228A5-8645-6212-3745-4A84311FF186}"/>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14" name="Straight Connector 13">
            <a:extLst>
              <a:ext uri="{FF2B5EF4-FFF2-40B4-BE49-F238E27FC236}">
                <a16:creationId xmlns:a16="http://schemas.microsoft.com/office/drawing/2014/main" id="{AEC481E3-2FB9-185C-4565-3ED444EF85DF}"/>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5F15FA36-86AD-6455-8B91-D56404179A9F}"/>
              </a:ext>
            </a:extLst>
          </p:cNvPr>
          <p:cNvSpPr txBox="1"/>
          <p:nvPr/>
        </p:nvSpPr>
        <p:spPr>
          <a:xfrm>
            <a:off x="1465942" y="1350785"/>
            <a:ext cx="2572658"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Our</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Progress</a:t>
            </a:r>
          </a:p>
        </p:txBody>
      </p:sp>
      <p:sp>
        <p:nvSpPr>
          <p:cNvPr id="39" name="TextBox 38">
            <a:extLst>
              <a:ext uri="{FF2B5EF4-FFF2-40B4-BE49-F238E27FC236}">
                <a16:creationId xmlns:a16="http://schemas.microsoft.com/office/drawing/2014/main" id="{E797DB3F-23C7-54BD-F871-54BF3F7F8AA7}"/>
              </a:ext>
            </a:extLst>
          </p:cNvPr>
          <p:cNvSpPr txBox="1"/>
          <p:nvPr/>
        </p:nvSpPr>
        <p:spPr>
          <a:xfrm>
            <a:off x="3442828" y="3821774"/>
            <a:ext cx="1849954" cy="367359"/>
          </a:xfrm>
          <a:prstGeom prst="rect">
            <a:avLst/>
          </a:prstGeom>
          <a:noFill/>
        </p:spPr>
        <p:txBody>
          <a:bodyPr wrap="none" rtlCol="0">
            <a:noAutofit/>
          </a:bodyPr>
          <a:lstStyle/>
          <a:p>
            <a:r>
              <a:rPr lang="en-US" sz="1700" dirty="0">
                <a:solidFill>
                  <a:schemeClr val="bg1"/>
                </a:solidFill>
                <a:latin typeface="Poppins Medium" panose="00000600000000000000" pitchFamily="2" charset="0"/>
                <a:cs typeface="Poppins Medium" panose="00000600000000000000" pitchFamily="2" charset="0"/>
              </a:rPr>
              <a:t>Analytic 1</a:t>
            </a:r>
          </a:p>
        </p:txBody>
      </p:sp>
      <p:sp>
        <p:nvSpPr>
          <p:cNvPr id="40" name="Rectangle 39">
            <a:extLst>
              <a:ext uri="{FF2B5EF4-FFF2-40B4-BE49-F238E27FC236}">
                <a16:creationId xmlns:a16="http://schemas.microsoft.com/office/drawing/2014/main" id="{645F34C6-0280-6356-B569-8DD4C16C1577}"/>
              </a:ext>
            </a:extLst>
          </p:cNvPr>
          <p:cNvSpPr/>
          <p:nvPr/>
        </p:nvSpPr>
        <p:spPr>
          <a:xfrm>
            <a:off x="3442828" y="4200610"/>
            <a:ext cx="2243628" cy="850297"/>
          </a:xfrm>
          <a:prstGeom prst="rect">
            <a:avLst/>
          </a:prstGeom>
        </p:spPr>
        <p:txBody>
          <a:bodyPr wrap="square">
            <a:spAutoFit/>
          </a:bodyPr>
          <a:lstStyle/>
          <a:p>
            <a:pPr>
              <a:lnSpc>
                <a:spcPts val="1500"/>
              </a:lnSpc>
            </a:pPr>
            <a:r>
              <a:rPr lang="en-US" sz="1000" dirty="0">
                <a:solidFill>
                  <a:schemeClr val="bg1"/>
                </a:solidFill>
                <a:latin typeface="DM Sans" pitchFamily="2" charset="0"/>
                <a:cs typeface="Segoe UI Light" panose="020B0502040204020203" pitchFamily="34" charset="0"/>
              </a:rPr>
              <a:t>A wonderful serenity has taken possession of my entire soul, like these sweet mornings of spring which I enjoy</a:t>
            </a:r>
          </a:p>
        </p:txBody>
      </p:sp>
      <p:graphicFrame>
        <p:nvGraphicFramePr>
          <p:cNvPr id="43" name="Chart 42">
            <a:extLst>
              <a:ext uri="{FF2B5EF4-FFF2-40B4-BE49-F238E27FC236}">
                <a16:creationId xmlns:a16="http://schemas.microsoft.com/office/drawing/2014/main" id="{1B45A3A7-CA25-28CA-71F5-EE19FBCF1A24}"/>
              </a:ext>
            </a:extLst>
          </p:cNvPr>
          <p:cNvGraphicFramePr/>
          <p:nvPr>
            <p:extLst>
              <p:ext uri="{D42A27DB-BD31-4B8C-83A1-F6EECF244321}">
                <p14:modId xmlns:p14="http://schemas.microsoft.com/office/powerpoint/2010/main" val="2331491844"/>
              </p:ext>
            </p:extLst>
          </p:nvPr>
        </p:nvGraphicFramePr>
        <p:xfrm>
          <a:off x="1822027" y="3754069"/>
          <a:ext cx="1625923" cy="1401978"/>
        </p:xfrm>
        <a:graphic>
          <a:graphicData uri="http://schemas.openxmlformats.org/drawingml/2006/chart">
            <c:chart xmlns:c="http://schemas.openxmlformats.org/drawingml/2006/chart" xmlns:r="http://schemas.openxmlformats.org/officeDocument/2006/relationships" r:id="rId2"/>
          </a:graphicData>
        </a:graphic>
      </p:graphicFrame>
      <p:pic>
        <p:nvPicPr>
          <p:cNvPr id="44" name="Picture 43">
            <a:extLst>
              <a:ext uri="{FF2B5EF4-FFF2-40B4-BE49-F238E27FC236}">
                <a16:creationId xmlns:a16="http://schemas.microsoft.com/office/drawing/2014/main" id="{62F94568-F15C-2D2A-A0EF-FAF0F2FCA3B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02" y="592597"/>
            <a:ext cx="3207688" cy="5672806"/>
          </a:xfrm>
          <a:prstGeom prst="rect">
            <a:avLst/>
          </a:prstGeom>
        </p:spPr>
      </p:pic>
      <p:sp>
        <p:nvSpPr>
          <p:cNvPr id="46" name="TextBox 45">
            <a:extLst>
              <a:ext uri="{FF2B5EF4-FFF2-40B4-BE49-F238E27FC236}">
                <a16:creationId xmlns:a16="http://schemas.microsoft.com/office/drawing/2014/main" id="{BAF06077-285B-5858-40A0-4EEDFC28AE45}"/>
              </a:ext>
            </a:extLst>
          </p:cNvPr>
          <p:cNvSpPr txBox="1"/>
          <p:nvPr/>
        </p:nvSpPr>
        <p:spPr>
          <a:xfrm>
            <a:off x="2274954" y="4247309"/>
            <a:ext cx="720069" cy="415498"/>
          </a:xfrm>
          <a:prstGeom prst="rect">
            <a:avLst/>
          </a:prstGeom>
          <a:noFill/>
        </p:spPr>
        <p:txBody>
          <a:bodyPr wrap="none" rtlCol="0">
            <a:spAutoFit/>
          </a:bodyPr>
          <a:lstStyle/>
          <a:p>
            <a:r>
              <a:rPr lang="id-ID" sz="2100" dirty="0">
                <a:solidFill>
                  <a:schemeClr val="bg1"/>
                </a:solidFill>
                <a:latin typeface="Poppins Medium" panose="00000600000000000000" pitchFamily="2" charset="0"/>
                <a:cs typeface="Poppins Medium" panose="00000600000000000000" pitchFamily="2" charset="0"/>
              </a:rPr>
              <a:t>75%</a:t>
            </a:r>
          </a:p>
        </p:txBody>
      </p:sp>
      <p:sp>
        <p:nvSpPr>
          <p:cNvPr id="3" name="Picture Placeholder 2">
            <a:extLst>
              <a:ext uri="{FF2B5EF4-FFF2-40B4-BE49-F238E27FC236}">
                <a16:creationId xmlns:a16="http://schemas.microsoft.com/office/drawing/2014/main" id="{0DF561C9-6ADA-DA02-D9A5-6387536F3C8E}"/>
              </a:ext>
            </a:extLst>
          </p:cNvPr>
          <p:cNvSpPr>
            <a:spLocks noGrp="1"/>
          </p:cNvSpPr>
          <p:nvPr>
            <p:ph type="pic" sz="quarter" idx="14"/>
          </p:nvPr>
        </p:nvSpPr>
        <p:spPr/>
      </p:sp>
    </p:spTree>
    <p:extLst>
      <p:ext uri="{BB962C8B-B14F-4D97-AF65-F5344CB8AC3E}">
        <p14:creationId xmlns:p14="http://schemas.microsoft.com/office/powerpoint/2010/main" val="419125909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AD03D8BA-C61F-45DF-ABEB-99119BA915A0}"/>
              </a:ext>
            </a:extLst>
          </p:cNvPr>
          <p:cNvSpPr>
            <a:spLocks noGrp="1"/>
          </p:cNvSpPr>
          <p:nvPr>
            <p:ph type="pic" sz="quarter" idx="14"/>
          </p:nvPr>
        </p:nvSpPr>
        <p:spPr/>
      </p:sp>
      <p:sp>
        <p:nvSpPr>
          <p:cNvPr id="7" name="TextBox 6">
            <a:extLst>
              <a:ext uri="{FF2B5EF4-FFF2-40B4-BE49-F238E27FC236}">
                <a16:creationId xmlns:a16="http://schemas.microsoft.com/office/drawing/2014/main" id="{E2B228A5-8645-6212-3745-4A84311FF186}"/>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14" name="Straight Connector 13">
            <a:extLst>
              <a:ext uri="{FF2B5EF4-FFF2-40B4-BE49-F238E27FC236}">
                <a16:creationId xmlns:a16="http://schemas.microsoft.com/office/drawing/2014/main" id="{AEC481E3-2FB9-185C-4565-3ED444EF85DF}"/>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5F15FA36-86AD-6455-8B91-D56404179A9F}"/>
              </a:ext>
            </a:extLst>
          </p:cNvPr>
          <p:cNvSpPr txBox="1"/>
          <p:nvPr/>
        </p:nvSpPr>
        <p:spPr>
          <a:xfrm>
            <a:off x="1465942" y="1350785"/>
            <a:ext cx="3106058"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Our</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Progress</a:t>
            </a:r>
          </a:p>
        </p:txBody>
      </p:sp>
      <p:sp>
        <p:nvSpPr>
          <p:cNvPr id="5" name="Rectangle: Rounded Corners 4">
            <a:extLst>
              <a:ext uri="{FF2B5EF4-FFF2-40B4-BE49-F238E27FC236}">
                <a16:creationId xmlns:a16="http://schemas.microsoft.com/office/drawing/2014/main" id="{0D203757-71E5-5BD7-BCD1-E2CA5E215F5A}"/>
              </a:ext>
            </a:extLst>
          </p:cNvPr>
          <p:cNvSpPr/>
          <p:nvPr/>
        </p:nvSpPr>
        <p:spPr>
          <a:xfrm>
            <a:off x="7783927" y="1473199"/>
            <a:ext cx="1866994" cy="3572923"/>
          </a:xfrm>
          <a:prstGeom prst="roundRect">
            <a:avLst>
              <a:gd name="adj" fmla="val 3912"/>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C4021840-E351-A05D-EFF9-2C693B175DC7}"/>
              </a:ext>
            </a:extLst>
          </p:cNvPr>
          <p:cNvGrpSpPr/>
          <p:nvPr/>
        </p:nvGrpSpPr>
        <p:grpSpPr>
          <a:xfrm>
            <a:off x="8089717" y="2016387"/>
            <a:ext cx="1255414" cy="1323734"/>
            <a:chOff x="2258738" y="4439186"/>
            <a:chExt cx="1255414" cy="1323734"/>
          </a:xfrm>
        </p:grpSpPr>
        <p:cxnSp>
          <p:nvCxnSpPr>
            <p:cNvPr id="8" name="Straight Connector 7">
              <a:extLst>
                <a:ext uri="{FF2B5EF4-FFF2-40B4-BE49-F238E27FC236}">
                  <a16:creationId xmlns:a16="http://schemas.microsoft.com/office/drawing/2014/main" id="{1B4C5445-9857-65F3-0CB0-CFCBD93970E9}"/>
                </a:ext>
              </a:extLst>
            </p:cNvPr>
            <p:cNvCxnSpPr>
              <a:cxnSpLocks/>
            </p:cNvCxnSpPr>
            <p:nvPr/>
          </p:nvCxnSpPr>
          <p:spPr>
            <a:xfrm>
              <a:off x="2743464" y="4439186"/>
              <a:ext cx="289756" cy="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0754C2FD-FE61-C4BE-E89C-A0D9D6A1656C}"/>
                </a:ext>
              </a:extLst>
            </p:cNvPr>
            <p:cNvSpPr txBox="1"/>
            <p:nvPr/>
          </p:nvSpPr>
          <p:spPr>
            <a:xfrm>
              <a:off x="2258738" y="4720262"/>
              <a:ext cx="1255414" cy="1042658"/>
            </a:xfrm>
            <a:prstGeom prst="rect">
              <a:avLst/>
            </a:prstGeom>
            <a:noFill/>
          </p:spPr>
          <p:txBody>
            <a:bodyPr wrap="square" rtlCol="0">
              <a:spAutoFit/>
            </a:bodyPr>
            <a:lstStyle/>
            <a:p>
              <a:pPr algn="ctr">
                <a:lnSpc>
                  <a:spcPts val="1500"/>
                </a:lnSpc>
              </a:pPr>
              <a:r>
                <a:rPr lang="en-US" sz="1100" dirty="0">
                  <a:latin typeface="DM Sans" pitchFamily="2" charset="0"/>
                  <a:ea typeface="Montserrat Light" charset="0"/>
                  <a:cs typeface="Montserrat Light" charset="0"/>
                </a:rPr>
                <a:t>Have them for one. Living grass to for can't gathered waters had winged. </a:t>
              </a:r>
            </a:p>
          </p:txBody>
        </p:sp>
      </p:grpSp>
      <p:sp>
        <p:nvSpPr>
          <p:cNvPr id="10" name="Oval 9">
            <a:extLst>
              <a:ext uri="{FF2B5EF4-FFF2-40B4-BE49-F238E27FC236}">
                <a16:creationId xmlns:a16="http://schemas.microsoft.com/office/drawing/2014/main" id="{69245F89-8C40-33E8-141D-EC1E78B96DBB}"/>
              </a:ext>
            </a:extLst>
          </p:cNvPr>
          <p:cNvSpPr/>
          <p:nvPr/>
        </p:nvSpPr>
        <p:spPr>
          <a:xfrm>
            <a:off x="1593380" y="3260890"/>
            <a:ext cx="920513" cy="920513"/>
          </a:xfrm>
          <a:prstGeom prst="ellipse">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92F27797-D1D7-B197-7705-EA63C78A721F}"/>
              </a:ext>
            </a:extLst>
          </p:cNvPr>
          <p:cNvSpPr txBox="1"/>
          <p:nvPr/>
        </p:nvSpPr>
        <p:spPr>
          <a:xfrm>
            <a:off x="2814919" y="3625914"/>
            <a:ext cx="3222813" cy="665310"/>
          </a:xfrm>
          <a:prstGeom prst="rect">
            <a:avLst/>
          </a:prstGeom>
          <a:noFill/>
        </p:spPr>
        <p:txBody>
          <a:bodyPr wrap="square" rtlCol="0">
            <a:spAutoFit/>
          </a:bodyPr>
          <a:lstStyle/>
          <a:p>
            <a:pPr>
              <a:lnSpc>
                <a:spcPts val="1500"/>
              </a:lnSpc>
            </a:pPr>
            <a:r>
              <a:rPr lang="en-US" sz="1200" dirty="0">
                <a:solidFill>
                  <a:schemeClr val="tx1">
                    <a:lumMod val="85000"/>
                    <a:lumOff val="15000"/>
                  </a:schemeClr>
                </a:solidFill>
                <a:latin typeface="DM Sans" pitchFamily="2" charset="0"/>
                <a:ea typeface="Open Sans" panose="020B0606030504020204" pitchFamily="34" charset="0"/>
                <a:cs typeface="KoHo" panose="00000500000000000000" pitchFamily="2" charset="-34"/>
              </a:rPr>
              <a:t>Have them for one grass to for </a:t>
            </a:r>
          </a:p>
          <a:p>
            <a:pPr>
              <a:lnSpc>
                <a:spcPts val="1500"/>
              </a:lnSpc>
            </a:pPr>
            <a:r>
              <a:rPr lang="en-US" sz="1200" dirty="0">
                <a:solidFill>
                  <a:schemeClr val="tx1">
                    <a:lumMod val="85000"/>
                    <a:lumOff val="15000"/>
                  </a:schemeClr>
                </a:solidFill>
                <a:latin typeface="DM Sans" pitchFamily="2" charset="0"/>
                <a:ea typeface="Open Sans" panose="020B0606030504020204" pitchFamily="34" charset="0"/>
                <a:cs typeface="KoHo" panose="00000500000000000000" pitchFamily="2" charset="-34"/>
              </a:rPr>
              <a:t>gathered waters winged. </a:t>
            </a:r>
            <a:r>
              <a:rPr lang="en-US" sz="1200" i="0" dirty="0">
                <a:solidFill>
                  <a:schemeClr val="tx1">
                    <a:lumMod val="85000"/>
                    <a:lumOff val="15000"/>
                  </a:schemeClr>
                </a:solidFill>
                <a:effectLst/>
                <a:latin typeface="DM Sans" pitchFamily="2" charset="0"/>
                <a:ea typeface="Jost" pitchFamily="2" charset="0"/>
                <a:cs typeface="Open Sans" panose="020B0606030504020204" pitchFamily="34" charset="0"/>
              </a:rPr>
              <a:t>passages </a:t>
            </a:r>
          </a:p>
          <a:p>
            <a:pPr>
              <a:lnSpc>
                <a:spcPts val="1500"/>
              </a:lnSpc>
            </a:pPr>
            <a:r>
              <a:rPr lang="en-US" sz="1200" i="0" dirty="0">
                <a:solidFill>
                  <a:schemeClr val="tx1">
                    <a:lumMod val="85000"/>
                    <a:lumOff val="15000"/>
                  </a:schemeClr>
                </a:solidFill>
                <a:effectLst/>
                <a:latin typeface="DM Sans" pitchFamily="2" charset="0"/>
                <a:ea typeface="Jost" pitchFamily="2" charset="0"/>
                <a:cs typeface="Open Sans" panose="020B0606030504020204" pitchFamily="34" charset="0"/>
              </a:rPr>
              <a:t>Ipsum available.</a:t>
            </a:r>
            <a:endParaRPr lang="en-US" sz="1200" dirty="0">
              <a:solidFill>
                <a:schemeClr val="tx1">
                  <a:lumMod val="85000"/>
                  <a:lumOff val="15000"/>
                </a:schemeClr>
              </a:solidFill>
              <a:latin typeface="DM Sans" pitchFamily="2" charset="0"/>
              <a:ea typeface="Jost" pitchFamily="2" charset="0"/>
              <a:cs typeface="Open Sans" panose="020B0606030504020204" pitchFamily="34" charset="0"/>
            </a:endParaRPr>
          </a:p>
        </p:txBody>
      </p:sp>
      <p:sp>
        <p:nvSpPr>
          <p:cNvPr id="12" name="TextBox 11">
            <a:extLst>
              <a:ext uri="{FF2B5EF4-FFF2-40B4-BE49-F238E27FC236}">
                <a16:creationId xmlns:a16="http://schemas.microsoft.com/office/drawing/2014/main" id="{B132FF82-9AEF-52FE-B9F6-5BF1A7ACDACC}"/>
              </a:ext>
            </a:extLst>
          </p:cNvPr>
          <p:cNvSpPr txBox="1"/>
          <p:nvPr/>
        </p:nvSpPr>
        <p:spPr>
          <a:xfrm>
            <a:off x="2814920" y="3254832"/>
            <a:ext cx="1397112" cy="369332"/>
          </a:xfrm>
          <a:prstGeom prst="rect">
            <a:avLst/>
          </a:prstGeom>
          <a:noFill/>
        </p:spPr>
        <p:txBody>
          <a:bodyPr wrap="square" rtlCol="0">
            <a:spAutoFit/>
          </a:bodyPr>
          <a:lstStyle/>
          <a:p>
            <a:pPr algn="l"/>
            <a:r>
              <a:rPr lang="en-US" b="0" i="0" dirty="0">
                <a:solidFill>
                  <a:schemeClr val="tx1">
                    <a:lumMod val="85000"/>
                    <a:lumOff val="15000"/>
                  </a:schemeClr>
                </a:solidFill>
                <a:effectLst/>
                <a:latin typeface="Poppins SemiBold" panose="00000700000000000000" pitchFamily="2" charset="0"/>
                <a:cs typeface="Poppins SemiBold" panose="00000700000000000000" pitchFamily="2" charset="0"/>
              </a:rPr>
              <a:t>Title One</a:t>
            </a:r>
          </a:p>
        </p:txBody>
      </p:sp>
      <p:sp>
        <p:nvSpPr>
          <p:cNvPr id="13" name="Oval 12">
            <a:extLst>
              <a:ext uri="{FF2B5EF4-FFF2-40B4-BE49-F238E27FC236}">
                <a16:creationId xmlns:a16="http://schemas.microsoft.com/office/drawing/2014/main" id="{E18A4D6D-9F51-CD61-5169-105C1BE008A7}"/>
              </a:ext>
            </a:extLst>
          </p:cNvPr>
          <p:cNvSpPr/>
          <p:nvPr/>
        </p:nvSpPr>
        <p:spPr>
          <a:xfrm>
            <a:off x="1593380" y="4797799"/>
            <a:ext cx="920513" cy="920513"/>
          </a:xfrm>
          <a:prstGeom prst="ellipse">
            <a:avLst/>
          </a:prstGeom>
          <a:solidFill>
            <a:schemeClr val="tx1">
              <a:lumMod val="75000"/>
              <a:lumOff val="25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F04DD2D1-C66A-7467-8661-BFA67B2159D5}"/>
              </a:ext>
            </a:extLst>
          </p:cNvPr>
          <p:cNvSpPr txBox="1"/>
          <p:nvPr/>
        </p:nvSpPr>
        <p:spPr>
          <a:xfrm>
            <a:off x="2814919" y="5162823"/>
            <a:ext cx="3222813" cy="540276"/>
          </a:xfrm>
          <a:prstGeom prst="rect">
            <a:avLst/>
          </a:prstGeom>
          <a:noFill/>
        </p:spPr>
        <p:txBody>
          <a:bodyPr wrap="square" rtlCol="0">
            <a:spAutoFit/>
          </a:bodyPr>
          <a:lstStyle/>
          <a:p>
            <a:pPr>
              <a:lnSpc>
                <a:spcPts val="1800"/>
              </a:lnSpc>
            </a:pPr>
            <a:r>
              <a:rPr lang="en-US" sz="1200" dirty="0">
                <a:solidFill>
                  <a:schemeClr val="tx1">
                    <a:lumMod val="85000"/>
                    <a:lumOff val="15000"/>
                  </a:schemeClr>
                </a:solidFill>
                <a:latin typeface="DM Sans" pitchFamily="2" charset="0"/>
                <a:ea typeface="Open Sans" panose="020B0606030504020204" pitchFamily="34" charset="0"/>
                <a:cs typeface="KoHo" panose="00000500000000000000" pitchFamily="2" charset="-34"/>
              </a:rPr>
              <a:t>Have them for one. Living grass to for gathered waters winged. </a:t>
            </a:r>
          </a:p>
        </p:txBody>
      </p:sp>
      <p:sp>
        <p:nvSpPr>
          <p:cNvPr id="17" name="TextBox 16">
            <a:extLst>
              <a:ext uri="{FF2B5EF4-FFF2-40B4-BE49-F238E27FC236}">
                <a16:creationId xmlns:a16="http://schemas.microsoft.com/office/drawing/2014/main" id="{AB1CE76F-6A6F-CFDE-AE53-B98EEF1740D3}"/>
              </a:ext>
            </a:extLst>
          </p:cNvPr>
          <p:cNvSpPr txBox="1"/>
          <p:nvPr/>
        </p:nvSpPr>
        <p:spPr>
          <a:xfrm>
            <a:off x="2814920" y="4791741"/>
            <a:ext cx="1674530" cy="369332"/>
          </a:xfrm>
          <a:prstGeom prst="rect">
            <a:avLst/>
          </a:prstGeom>
          <a:noFill/>
        </p:spPr>
        <p:txBody>
          <a:bodyPr wrap="square" rtlCol="0">
            <a:spAutoFit/>
          </a:bodyPr>
          <a:lstStyle/>
          <a:p>
            <a:pPr algn="l"/>
            <a:r>
              <a:rPr lang="en-US" b="0" i="0" dirty="0">
                <a:solidFill>
                  <a:schemeClr val="tx1">
                    <a:lumMod val="85000"/>
                    <a:lumOff val="15000"/>
                  </a:schemeClr>
                </a:solidFill>
                <a:effectLst/>
                <a:latin typeface="Poppins SemiBold" panose="00000700000000000000" pitchFamily="2" charset="0"/>
                <a:cs typeface="Poppins SemiBold" panose="00000700000000000000" pitchFamily="2" charset="0"/>
              </a:rPr>
              <a:t>Title Two</a:t>
            </a:r>
          </a:p>
        </p:txBody>
      </p:sp>
      <p:sp>
        <p:nvSpPr>
          <p:cNvPr id="24" name="Freeform 214">
            <a:extLst>
              <a:ext uri="{FF2B5EF4-FFF2-40B4-BE49-F238E27FC236}">
                <a16:creationId xmlns:a16="http://schemas.microsoft.com/office/drawing/2014/main" id="{C22D61A4-8CD8-39FA-3FD4-4BE5D96811EA}"/>
              </a:ext>
            </a:extLst>
          </p:cNvPr>
          <p:cNvSpPr>
            <a:spLocks noEditPoints="1"/>
          </p:cNvSpPr>
          <p:nvPr/>
        </p:nvSpPr>
        <p:spPr bwMode="auto">
          <a:xfrm>
            <a:off x="1855199" y="3516308"/>
            <a:ext cx="396875" cy="409676"/>
          </a:xfrm>
          <a:custGeom>
            <a:avLst/>
            <a:gdLst>
              <a:gd name="T0" fmla="*/ 152 w 155"/>
              <a:gd name="T1" fmla="*/ 150 h 160"/>
              <a:gd name="T2" fmla="*/ 132 w 155"/>
              <a:gd name="T3" fmla="*/ 130 h 160"/>
              <a:gd name="T4" fmla="*/ 154 w 155"/>
              <a:gd name="T5" fmla="*/ 77 h 160"/>
              <a:gd name="T6" fmla="*/ 77 w 155"/>
              <a:gd name="T7" fmla="*/ 0 h 160"/>
              <a:gd name="T8" fmla="*/ 0 w 155"/>
              <a:gd name="T9" fmla="*/ 77 h 160"/>
              <a:gd name="T10" fmla="*/ 77 w 155"/>
              <a:gd name="T11" fmla="*/ 154 h 160"/>
              <a:gd name="T12" fmla="*/ 104 w 155"/>
              <a:gd name="T13" fmla="*/ 149 h 160"/>
              <a:gd name="T14" fmla="*/ 135 w 155"/>
              <a:gd name="T15" fmla="*/ 160 h 160"/>
              <a:gd name="T16" fmla="*/ 135 w 155"/>
              <a:gd name="T17" fmla="*/ 160 h 160"/>
              <a:gd name="T18" fmla="*/ 153 w 155"/>
              <a:gd name="T19" fmla="*/ 157 h 160"/>
              <a:gd name="T20" fmla="*/ 153 w 155"/>
              <a:gd name="T21" fmla="*/ 157 h 160"/>
              <a:gd name="T22" fmla="*/ 155 w 155"/>
              <a:gd name="T23" fmla="*/ 154 h 160"/>
              <a:gd name="T24" fmla="*/ 152 w 155"/>
              <a:gd name="T25" fmla="*/ 150 h 160"/>
              <a:gd name="T26" fmla="*/ 135 w 155"/>
              <a:gd name="T27" fmla="*/ 155 h 160"/>
              <a:gd name="T28" fmla="*/ 135 w 155"/>
              <a:gd name="T29" fmla="*/ 155 h 160"/>
              <a:gd name="T30" fmla="*/ 107 w 155"/>
              <a:gd name="T31" fmla="*/ 144 h 160"/>
              <a:gd name="T32" fmla="*/ 106 w 155"/>
              <a:gd name="T33" fmla="*/ 143 h 160"/>
              <a:gd name="T34" fmla="*/ 104 w 155"/>
              <a:gd name="T35" fmla="*/ 143 h 160"/>
              <a:gd name="T36" fmla="*/ 77 w 155"/>
              <a:gd name="T37" fmla="*/ 149 h 160"/>
              <a:gd name="T38" fmla="*/ 5 w 155"/>
              <a:gd name="T39" fmla="*/ 77 h 160"/>
              <a:gd name="T40" fmla="*/ 77 w 155"/>
              <a:gd name="T41" fmla="*/ 5 h 160"/>
              <a:gd name="T42" fmla="*/ 148 w 155"/>
              <a:gd name="T43" fmla="*/ 77 h 160"/>
              <a:gd name="T44" fmla="*/ 127 w 155"/>
              <a:gd name="T45" fmla="*/ 128 h 160"/>
              <a:gd name="T46" fmla="*/ 126 w 155"/>
              <a:gd name="T47" fmla="*/ 129 h 160"/>
              <a:gd name="T48" fmla="*/ 127 w 155"/>
              <a:gd name="T49" fmla="*/ 131 h 160"/>
              <a:gd name="T50" fmla="*/ 147 w 155"/>
              <a:gd name="T51" fmla="*/ 153 h 160"/>
              <a:gd name="T52" fmla="*/ 135 w 155"/>
              <a:gd name="T53" fmla="*/ 155 h 160"/>
              <a:gd name="T54" fmla="*/ 53 w 155"/>
              <a:gd name="T55" fmla="*/ 68 h 160"/>
              <a:gd name="T56" fmla="*/ 101 w 155"/>
              <a:gd name="T57" fmla="*/ 68 h 160"/>
              <a:gd name="T58" fmla="*/ 104 w 155"/>
              <a:gd name="T59" fmla="*/ 65 h 160"/>
              <a:gd name="T60" fmla="*/ 101 w 155"/>
              <a:gd name="T61" fmla="*/ 62 h 160"/>
              <a:gd name="T62" fmla="*/ 53 w 155"/>
              <a:gd name="T63" fmla="*/ 62 h 160"/>
              <a:gd name="T64" fmla="*/ 51 w 155"/>
              <a:gd name="T65" fmla="*/ 65 h 160"/>
              <a:gd name="T66" fmla="*/ 53 w 155"/>
              <a:gd name="T67" fmla="*/ 68 h 160"/>
              <a:gd name="T68" fmla="*/ 109 w 155"/>
              <a:gd name="T69" fmla="*/ 77 h 160"/>
              <a:gd name="T70" fmla="*/ 46 w 155"/>
              <a:gd name="T71" fmla="*/ 77 h 160"/>
              <a:gd name="T72" fmla="*/ 43 w 155"/>
              <a:gd name="T73" fmla="*/ 80 h 160"/>
              <a:gd name="T74" fmla="*/ 46 w 155"/>
              <a:gd name="T75" fmla="*/ 82 h 160"/>
              <a:gd name="T76" fmla="*/ 109 w 155"/>
              <a:gd name="T77" fmla="*/ 82 h 160"/>
              <a:gd name="T78" fmla="*/ 112 w 155"/>
              <a:gd name="T79" fmla="*/ 80 h 160"/>
              <a:gd name="T80" fmla="*/ 109 w 155"/>
              <a:gd name="T81" fmla="*/ 77 h 160"/>
              <a:gd name="T82" fmla="*/ 83 w 155"/>
              <a:gd name="T83" fmla="*/ 92 h 160"/>
              <a:gd name="T84" fmla="*/ 72 w 155"/>
              <a:gd name="T85" fmla="*/ 92 h 160"/>
              <a:gd name="T86" fmla="*/ 69 w 155"/>
              <a:gd name="T87" fmla="*/ 95 h 160"/>
              <a:gd name="T88" fmla="*/ 72 w 155"/>
              <a:gd name="T89" fmla="*/ 97 h 160"/>
              <a:gd name="T90" fmla="*/ 83 w 155"/>
              <a:gd name="T91" fmla="*/ 97 h 160"/>
              <a:gd name="T92" fmla="*/ 86 w 155"/>
              <a:gd name="T93" fmla="*/ 95 h 160"/>
              <a:gd name="T94" fmla="*/ 83 w 155"/>
              <a:gd name="T95" fmla="*/ 9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5" h="160">
                <a:moveTo>
                  <a:pt x="152" y="150"/>
                </a:moveTo>
                <a:cubicBezTo>
                  <a:pt x="147" y="147"/>
                  <a:pt x="139" y="142"/>
                  <a:pt x="132" y="130"/>
                </a:cubicBezTo>
                <a:cubicBezTo>
                  <a:pt x="146" y="116"/>
                  <a:pt x="154" y="97"/>
                  <a:pt x="154" y="77"/>
                </a:cubicBezTo>
                <a:cubicBezTo>
                  <a:pt x="154" y="34"/>
                  <a:pt x="119" y="0"/>
                  <a:pt x="77" y="0"/>
                </a:cubicBezTo>
                <a:cubicBezTo>
                  <a:pt x="34" y="0"/>
                  <a:pt x="0" y="34"/>
                  <a:pt x="0" y="77"/>
                </a:cubicBezTo>
                <a:cubicBezTo>
                  <a:pt x="0" y="119"/>
                  <a:pt x="34" y="154"/>
                  <a:pt x="77" y="154"/>
                </a:cubicBezTo>
                <a:cubicBezTo>
                  <a:pt x="86" y="154"/>
                  <a:pt x="96" y="152"/>
                  <a:pt x="104" y="149"/>
                </a:cubicBezTo>
                <a:cubicBezTo>
                  <a:pt x="113" y="156"/>
                  <a:pt x="123" y="160"/>
                  <a:pt x="135" y="160"/>
                </a:cubicBezTo>
                <a:cubicBezTo>
                  <a:pt x="135" y="160"/>
                  <a:pt x="135" y="160"/>
                  <a:pt x="135" y="160"/>
                </a:cubicBezTo>
                <a:cubicBezTo>
                  <a:pt x="143" y="160"/>
                  <a:pt x="150" y="158"/>
                  <a:pt x="153" y="157"/>
                </a:cubicBezTo>
                <a:cubicBezTo>
                  <a:pt x="153" y="157"/>
                  <a:pt x="153" y="157"/>
                  <a:pt x="153" y="157"/>
                </a:cubicBezTo>
                <a:cubicBezTo>
                  <a:pt x="155" y="156"/>
                  <a:pt x="155" y="155"/>
                  <a:pt x="155" y="154"/>
                </a:cubicBezTo>
                <a:cubicBezTo>
                  <a:pt x="155" y="152"/>
                  <a:pt x="154" y="151"/>
                  <a:pt x="152" y="150"/>
                </a:cubicBezTo>
                <a:close/>
                <a:moveTo>
                  <a:pt x="135" y="155"/>
                </a:moveTo>
                <a:cubicBezTo>
                  <a:pt x="135" y="155"/>
                  <a:pt x="135" y="155"/>
                  <a:pt x="135" y="155"/>
                </a:cubicBezTo>
                <a:cubicBezTo>
                  <a:pt x="124" y="155"/>
                  <a:pt x="115" y="151"/>
                  <a:pt x="107" y="144"/>
                </a:cubicBezTo>
                <a:cubicBezTo>
                  <a:pt x="106" y="143"/>
                  <a:pt x="106" y="143"/>
                  <a:pt x="106" y="143"/>
                </a:cubicBezTo>
                <a:cubicBezTo>
                  <a:pt x="104" y="143"/>
                  <a:pt x="104" y="143"/>
                  <a:pt x="104" y="143"/>
                </a:cubicBezTo>
                <a:cubicBezTo>
                  <a:pt x="95" y="147"/>
                  <a:pt x="86" y="149"/>
                  <a:pt x="77" y="149"/>
                </a:cubicBezTo>
                <a:cubicBezTo>
                  <a:pt x="37" y="149"/>
                  <a:pt x="5" y="116"/>
                  <a:pt x="5" y="77"/>
                </a:cubicBezTo>
                <a:cubicBezTo>
                  <a:pt x="5" y="37"/>
                  <a:pt x="37" y="5"/>
                  <a:pt x="77" y="5"/>
                </a:cubicBezTo>
                <a:cubicBezTo>
                  <a:pt x="116" y="5"/>
                  <a:pt x="148" y="37"/>
                  <a:pt x="148" y="77"/>
                </a:cubicBezTo>
                <a:cubicBezTo>
                  <a:pt x="148" y="96"/>
                  <a:pt x="141" y="114"/>
                  <a:pt x="127" y="128"/>
                </a:cubicBezTo>
                <a:cubicBezTo>
                  <a:pt x="126" y="129"/>
                  <a:pt x="126" y="129"/>
                  <a:pt x="126" y="129"/>
                </a:cubicBezTo>
                <a:cubicBezTo>
                  <a:pt x="127" y="131"/>
                  <a:pt x="127" y="131"/>
                  <a:pt x="127" y="131"/>
                </a:cubicBezTo>
                <a:cubicBezTo>
                  <a:pt x="133" y="143"/>
                  <a:pt x="142" y="150"/>
                  <a:pt x="147" y="153"/>
                </a:cubicBezTo>
                <a:cubicBezTo>
                  <a:pt x="144" y="154"/>
                  <a:pt x="139" y="155"/>
                  <a:pt x="135" y="155"/>
                </a:cubicBezTo>
                <a:close/>
                <a:moveTo>
                  <a:pt x="53" y="68"/>
                </a:moveTo>
                <a:cubicBezTo>
                  <a:pt x="101" y="68"/>
                  <a:pt x="101" y="68"/>
                  <a:pt x="101" y="68"/>
                </a:cubicBezTo>
                <a:cubicBezTo>
                  <a:pt x="103" y="68"/>
                  <a:pt x="104" y="66"/>
                  <a:pt x="104" y="65"/>
                </a:cubicBezTo>
                <a:cubicBezTo>
                  <a:pt x="104" y="63"/>
                  <a:pt x="103" y="62"/>
                  <a:pt x="101" y="62"/>
                </a:cubicBezTo>
                <a:cubicBezTo>
                  <a:pt x="53" y="62"/>
                  <a:pt x="53" y="62"/>
                  <a:pt x="53" y="62"/>
                </a:cubicBezTo>
                <a:cubicBezTo>
                  <a:pt x="52" y="62"/>
                  <a:pt x="51" y="63"/>
                  <a:pt x="51" y="65"/>
                </a:cubicBezTo>
                <a:cubicBezTo>
                  <a:pt x="51" y="66"/>
                  <a:pt x="52" y="68"/>
                  <a:pt x="53" y="68"/>
                </a:cubicBezTo>
                <a:close/>
                <a:moveTo>
                  <a:pt x="109" y="77"/>
                </a:moveTo>
                <a:cubicBezTo>
                  <a:pt x="46" y="77"/>
                  <a:pt x="46" y="77"/>
                  <a:pt x="46" y="77"/>
                </a:cubicBezTo>
                <a:cubicBezTo>
                  <a:pt x="44" y="77"/>
                  <a:pt x="43" y="78"/>
                  <a:pt x="43" y="80"/>
                </a:cubicBezTo>
                <a:cubicBezTo>
                  <a:pt x="43" y="81"/>
                  <a:pt x="44" y="82"/>
                  <a:pt x="46" y="82"/>
                </a:cubicBezTo>
                <a:cubicBezTo>
                  <a:pt x="109" y="82"/>
                  <a:pt x="109" y="82"/>
                  <a:pt x="109" y="82"/>
                </a:cubicBezTo>
                <a:cubicBezTo>
                  <a:pt x="111" y="82"/>
                  <a:pt x="112" y="81"/>
                  <a:pt x="112" y="80"/>
                </a:cubicBezTo>
                <a:cubicBezTo>
                  <a:pt x="112" y="78"/>
                  <a:pt x="111" y="77"/>
                  <a:pt x="109" y="77"/>
                </a:cubicBezTo>
                <a:close/>
                <a:moveTo>
                  <a:pt x="83" y="92"/>
                </a:moveTo>
                <a:cubicBezTo>
                  <a:pt x="72" y="92"/>
                  <a:pt x="72" y="92"/>
                  <a:pt x="72" y="92"/>
                </a:cubicBezTo>
                <a:cubicBezTo>
                  <a:pt x="70" y="92"/>
                  <a:pt x="69" y="93"/>
                  <a:pt x="69" y="95"/>
                </a:cubicBezTo>
                <a:cubicBezTo>
                  <a:pt x="69" y="96"/>
                  <a:pt x="70" y="97"/>
                  <a:pt x="72" y="97"/>
                </a:cubicBezTo>
                <a:cubicBezTo>
                  <a:pt x="83" y="97"/>
                  <a:pt x="83" y="97"/>
                  <a:pt x="83" y="97"/>
                </a:cubicBezTo>
                <a:cubicBezTo>
                  <a:pt x="85" y="97"/>
                  <a:pt x="86" y="96"/>
                  <a:pt x="86" y="95"/>
                </a:cubicBezTo>
                <a:cubicBezTo>
                  <a:pt x="86" y="93"/>
                  <a:pt x="85" y="92"/>
                  <a:pt x="83" y="92"/>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198">
            <a:extLst>
              <a:ext uri="{FF2B5EF4-FFF2-40B4-BE49-F238E27FC236}">
                <a16:creationId xmlns:a16="http://schemas.microsoft.com/office/drawing/2014/main" id="{C7CE3FFB-41C0-55B4-8147-8936C32AF85F}"/>
              </a:ext>
            </a:extLst>
          </p:cNvPr>
          <p:cNvSpPr>
            <a:spLocks noEditPoints="1"/>
          </p:cNvSpPr>
          <p:nvPr/>
        </p:nvSpPr>
        <p:spPr bwMode="auto">
          <a:xfrm>
            <a:off x="1845724" y="5051435"/>
            <a:ext cx="415825" cy="413240"/>
          </a:xfrm>
          <a:custGeom>
            <a:avLst/>
            <a:gdLst>
              <a:gd name="T0" fmla="*/ 65 w 161"/>
              <a:gd name="T1" fmla="*/ 20 h 160"/>
              <a:gd name="T2" fmla="*/ 21 w 161"/>
              <a:gd name="T3" fmla="*/ 65 h 160"/>
              <a:gd name="T4" fmla="*/ 65 w 161"/>
              <a:gd name="T5" fmla="*/ 110 h 160"/>
              <a:gd name="T6" fmla="*/ 110 w 161"/>
              <a:gd name="T7" fmla="*/ 65 h 160"/>
              <a:gd name="T8" fmla="*/ 65 w 161"/>
              <a:gd name="T9" fmla="*/ 20 h 160"/>
              <a:gd name="T10" fmla="*/ 65 w 161"/>
              <a:gd name="T11" fmla="*/ 107 h 160"/>
              <a:gd name="T12" fmla="*/ 23 w 161"/>
              <a:gd name="T13" fmla="*/ 65 h 160"/>
              <a:gd name="T14" fmla="*/ 65 w 161"/>
              <a:gd name="T15" fmla="*/ 23 h 160"/>
              <a:gd name="T16" fmla="*/ 107 w 161"/>
              <a:gd name="T17" fmla="*/ 65 h 160"/>
              <a:gd name="T18" fmla="*/ 65 w 161"/>
              <a:gd name="T19" fmla="*/ 107 h 160"/>
              <a:gd name="T20" fmla="*/ 155 w 161"/>
              <a:gd name="T21" fmla="*/ 130 h 160"/>
              <a:gd name="T22" fmla="*/ 138 w 161"/>
              <a:gd name="T23" fmla="*/ 113 h 160"/>
              <a:gd name="T24" fmla="*/ 124 w 161"/>
              <a:gd name="T25" fmla="*/ 108 h 160"/>
              <a:gd name="T26" fmla="*/ 119 w 161"/>
              <a:gd name="T27" fmla="*/ 103 h 160"/>
              <a:gd name="T28" fmla="*/ 131 w 161"/>
              <a:gd name="T29" fmla="*/ 65 h 160"/>
              <a:gd name="T30" fmla="*/ 65 w 161"/>
              <a:gd name="T31" fmla="*/ 0 h 160"/>
              <a:gd name="T32" fmla="*/ 0 w 161"/>
              <a:gd name="T33" fmla="*/ 65 h 160"/>
              <a:gd name="T34" fmla="*/ 65 w 161"/>
              <a:gd name="T35" fmla="*/ 131 h 160"/>
              <a:gd name="T36" fmla="*/ 103 w 161"/>
              <a:gd name="T37" fmla="*/ 119 h 160"/>
              <a:gd name="T38" fmla="*/ 109 w 161"/>
              <a:gd name="T39" fmla="*/ 124 h 160"/>
              <a:gd name="T40" fmla="*/ 114 w 161"/>
              <a:gd name="T41" fmla="*/ 138 h 160"/>
              <a:gd name="T42" fmla="*/ 130 w 161"/>
              <a:gd name="T43" fmla="*/ 155 h 160"/>
              <a:gd name="T44" fmla="*/ 142 w 161"/>
              <a:gd name="T45" fmla="*/ 160 h 160"/>
              <a:gd name="T46" fmla="*/ 155 w 161"/>
              <a:gd name="T47" fmla="*/ 155 h 160"/>
              <a:gd name="T48" fmla="*/ 155 w 161"/>
              <a:gd name="T49" fmla="*/ 130 h 160"/>
              <a:gd name="T50" fmla="*/ 151 w 161"/>
              <a:gd name="T51" fmla="*/ 151 h 160"/>
              <a:gd name="T52" fmla="*/ 142 w 161"/>
              <a:gd name="T53" fmla="*/ 155 h 160"/>
              <a:gd name="T54" fmla="*/ 134 w 161"/>
              <a:gd name="T55" fmla="*/ 151 h 160"/>
              <a:gd name="T56" fmla="*/ 117 w 161"/>
              <a:gd name="T57" fmla="*/ 134 h 160"/>
              <a:gd name="T58" fmla="*/ 114 w 161"/>
              <a:gd name="T59" fmla="*/ 124 h 160"/>
              <a:gd name="T60" fmla="*/ 114 w 161"/>
              <a:gd name="T61" fmla="*/ 122 h 160"/>
              <a:gd name="T62" fmla="*/ 106 w 161"/>
              <a:gd name="T63" fmla="*/ 114 h 160"/>
              <a:gd name="T64" fmla="*/ 104 w 161"/>
              <a:gd name="T65" fmla="*/ 112 h 160"/>
              <a:gd name="T66" fmla="*/ 102 w 161"/>
              <a:gd name="T67" fmla="*/ 113 h 160"/>
              <a:gd name="T68" fmla="*/ 65 w 161"/>
              <a:gd name="T69" fmla="*/ 126 h 160"/>
              <a:gd name="T70" fmla="*/ 5 w 161"/>
              <a:gd name="T71" fmla="*/ 65 h 160"/>
              <a:gd name="T72" fmla="*/ 65 w 161"/>
              <a:gd name="T73" fmla="*/ 5 h 160"/>
              <a:gd name="T74" fmla="*/ 126 w 161"/>
              <a:gd name="T75" fmla="*/ 65 h 160"/>
              <a:gd name="T76" fmla="*/ 113 w 161"/>
              <a:gd name="T77" fmla="*/ 102 h 160"/>
              <a:gd name="T78" fmla="*/ 112 w 161"/>
              <a:gd name="T79" fmla="*/ 104 h 160"/>
              <a:gd name="T80" fmla="*/ 113 w 161"/>
              <a:gd name="T81" fmla="*/ 105 h 160"/>
              <a:gd name="T82" fmla="*/ 114 w 161"/>
              <a:gd name="T83" fmla="*/ 105 h 160"/>
              <a:gd name="T84" fmla="*/ 122 w 161"/>
              <a:gd name="T85" fmla="*/ 114 h 160"/>
              <a:gd name="T86" fmla="*/ 123 w 161"/>
              <a:gd name="T87" fmla="*/ 114 h 160"/>
              <a:gd name="T88" fmla="*/ 134 w 161"/>
              <a:gd name="T89" fmla="*/ 117 h 160"/>
              <a:gd name="T90" fmla="*/ 151 w 161"/>
              <a:gd name="T91" fmla="*/ 134 h 160"/>
              <a:gd name="T92" fmla="*/ 155 w 161"/>
              <a:gd name="T93" fmla="*/ 142 h 160"/>
              <a:gd name="T94" fmla="*/ 151 w 161"/>
              <a:gd name="T95" fmla="*/ 15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1" h="160">
                <a:moveTo>
                  <a:pt x="65" y="20"/>
                </a:moveTo>
                <a:cubicBezTo>
                  <a:pt x="41" y="20"/>
                  <a:pt x="21" y="41"/>
                  <a:pt x="21" y="65"/>
                </a:cubicBezTo>
                <a:cubicBezTo>
                  <a:pt x="21" y="90"/>
                  <a:pt x="41" y="110"/>
                  <a:pt x="65" y="110"/>
                </a:cubicBezTo>
                <a:cubicBezTo>
                  <a:pt x="90" y="110"/>
                  <a:pt x="110" y="90"/>
                  <a:pt x="110" y="65"/>
                </a:cubicBezTo>
                <a:cubicBezTo>
                  <a:pt x="110" y="41"/>
                  <a:pt x="90" y="20"/>
                  <a:pt x="65" y="20"/>
                </a:cubicBezTo>
                <a:close/>
                <a:moveTo>
                  <a:pt x="65" y="107"/>
                </a:moveTo>
                <a:cubicBezTo>
                  <a:pt x="42" y="107"/>
                  <a:pt x="23" y="88"/>
                  <a:pt x="23" y="65"/>
                </a:cubicBezTo>
                <a:cubicBezTo>
                  <a:pt x="23" y="42"/>
                  <a:pt x="42" y="23"/>
                  <a:pt x="65" y="23"/>
                </a:cubicBezTo>
                <a:cubicBezTo>
                  <a:pt x="88" y="23"/>
                  <a:pt x="107" y="42"/>
                  <a:pt x="107" y="65"/>
                </a:cubicBezTo>
                <a:cubicBezTo>
                  <a:pt x="107" y="88"/>
                  <a:pt x="88" y="107"/>
                  <a:pt x="65" y="107"/>
                </a:cubicBezTo>
                <a:close/>
                <a:moveTo>
                  <a:pt x="155" y="130"/>
                </a:moveTo>
                <a:cubicBezTo>
                  <a:pt x="138" y="113"/>
                  <a:pt x="138" y="113"/>
                  <a:pt x="138" y="113"/>
                </a:cubicBezTo>
                <a:cubicBezTo>
                  <a:pt x="134" y="110"/>
                  <a:pt x="129" y="108"/>
                  <a:pt x="124" y="108"/>
                </a:cubicBezTo>
                <a:cubicBezTo>
                  <a:pt x="119" y="103"/>
                  <a:pt x="119" y="103"/>
                  <a:pt x="119" y="103"/>
                </a:cubicBezTo>
                <a:cubicBezTo>
                  <a:pt x="127" y="92"/>
                  <a:pt x="131" y="79"/>
                  <a:pt x="131" y="65"/>
                </a:cubicBezTo>
                <a:cubicBezTo>
                  <a:pt x="131" y="29"/>
                  <a:pt x="101" y="0"/>
                  <a:pt x="65" y="0"/>
                </a:cubicBezTo>
                <a:cubicBezTo>
                  <a:pt x="29" y="0"/>
                  <a:pt x="0" y="29"/>
                  <a:pt x="0" y="65"/>
                </a:cubicBezTo>
                <a:cubicBezTo>
                  <a:pt x="0" y="101"/>
                  <a:pt x="29" y="131"/>
                  <a:pt x="65" y="131"/>
                </a:cubicBezTo>
                <a:cubicBezTo>
                  <a:pt x="79" y="131"/>
                  <a:pt x="92" y="126"/>
                  <a:pt x="103" y="119"/>
                </a:cubicBezTo>
                <a:cubicBezTo>
                  <a:pt x="109" y="124"/>
                  <a:pt x="109" y="124"/>
                  <a:pt x="109" y="124"/>
                </a:cubicBezTo>
                <a:cubicBezTo>
                  <a:pt x="108" y="129"/>
                  <a:pt x="110" y="134"/>
                  <a:pt x="114" y="138"/>
                </a:cubicBezTo>
                <a:cubicBezTo>
                  <a:pt x="130" y="155"/>
                  <a:pt x="130" y="155"/>
                  <a:pt x="130" y="155"/>
                </a:cubicBezTo>
                <a:cubicBezTo>
                  <a:pt x="133" y="158"/>
                  <a:pt x="138" y="160"/>
                  <a:pt x="142" y="160"/>
                </a:cubicBezTo>
                <a:cubicBezTo>
                  <a:pt x="147" y="160"/>
                  <a:pt x="151" y="158"/>
                  <a:pt x="155" y="155"/>
                </a:cubicBezTo>
                <a:cubicBezTo>
                  <a:pt x="161" y="148"/>
                  <a:pt x="161" y="137"/>
                  <a:pt x="155" y="130"/>
                </a:cubicBezTo>
                <a:close/>
                <a:moveTo>
                  <a:pt x="151" y="151"/>
                </a:moveTo>
                <a:cubicBezTo>
                  <a:pt x="149" y="153"/>
                  <a:pt x="146" y="155"/>
                  <a:pt x="142" y="155"/>
                </a:cubicBezTo>
                <a:cubicBezTo>
                  <a:pt x="139" y="155"/>
                  <a:pt x="136" y="153"/>
                  <a:pt x="134" y="151"/>
                </a:cubicBezTo>
                <a:cubicBezTo>
                  <a:pt x="117" y="134"/>
                  <a:pt x="117" y="134"/>
                  <a:pt x="117" y="134"/>
                </a:cubicBezTo>
                <a:cubicBezTo>
                  <a:pt x="114" y="132"/>
                  <a:pt x="113" y="127"/>
                  <a:pt x="114" y="124"/>
                </a:cubicBezTo>
                <a:cubicBezTo>
                  <a:pt x="114" y="122"/>
                  <a:pt x="114" y="122"/>
                  <a:pt x="114" y="122"/>
                </a:cubicBezTo>
                <a:cubicBezTo>
                  <a:pt x="106" y="114"/>
                  <a:pt x="106" y="114"/>
                  <a:pt x="106" y="114"/>
                </a:cubicBezTo>
                <a:cubicBezTo>
                  <a:pt x="104" y="112"/>
                  <a:pt x="104" y="112"/>
                  <a:pt x="104" y="112"/>
                </a:cubicBezTo>
                <a:cubicBezTo>
                  <a:pt x="102" y="113"/>
                  <a:pt x="102" y="113"/>
                  <a:pt x="102" y="113"/>
                </a:cubicBezTo>
                <a:cubicBezTo>
                  <a:pt x="91" y="121"/>
                  <a:pt x="79" y="126"/>
                  <a:pt x="65" y="126"/>
                </a:cubicBezTo>
                <a:cubicBezTo>
                  <a:pt x="32" y="126"/>
                  <a:pt x="5" y="98"/>
                  <a:pt x="5" y="65"/>
                </a:cubicBezTo>
                <a:cubicBezTo>
                  <a:pt x="5" y="32"/>
                  <a:pt x="32" y="5"/>
                  <a:pt x="65" y="5"/>
                </a:cubicBezTo>
                <a:cubicBezTo>
                  <a:pt x="99" y="5"/>
                  <a:pt x="126" y="32"/>
                  <a:pt x="126" y="65"/>
                </a:cubicBezTo>
                <a:cubicBezTo>
                  <a:pt x="126" y="79"/>
                  <a:pt x="121" y="91"/>
                  <a:pt x="113" y="102"/>
                </a:cubicBezTo>
                <a:cubicBezTo>
                  <a:pt x="112" y="104"/>
                  <a:pt x="112" y="104"/>
                  <a:pt x="112" y="104"/>
                </a:cubicBezTo>
                <a:cubicBezTo>
                  <a:pt x="113" y="105"/>
                  <a:pt x="113" y="105"/>
                  <a:pt x="113" y="105"/>
                </a:cubicBezTo>
                <a:cubicBezTo>
                  <a:pt x="114" y="105"/>
                  <a:pt x="114" y="105"/>
                  <a:pt x="114" y="105"/>
                </a:cubicBezTo>
                <a:cubicBezTo>
                  <a:pt x="122" y="114"/>
                  <a:pt x="122" y="114"/>
                  <a:pt x="122" y="114"/>
                </a:cubicBezTo>
                <a:cubicBezTo>
                  <a:pt x="123" y="114"/>
                  <a:pt x="123" y="114"/>
                  <a:pt x="123" y="114"/>
                </a:cubicBezTo>
                <a:cubicBezTo>
                  <a:pt x="127" y="113"/>
                  <a:pt x="132" y="114"/>
                  <a:pt x="134" y="117"/>
                </a:cubicBezTo>
                <a:cubicBezTo>
                  <a:pt x="151" y="134"/>
                  <a:pt x="151" y="134"/>
                  <a:pt x="151" y="134"/>
                </a:cubicBezTo>
                <a:cubicBezTo>
                  <a:pt x="153" y="136"/>
                  <a:pt x="155" y="139"/>
                  <a:pt x="155" y="142"/>
                </a:cubicBezTo>
                <a:cubicBezTo>
                  <a:pt x="155" y="146"/>
                  <a:pt x="153" y="149"/>
                  <a:pt x="151" y="15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83215114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DDCE8D2-0EF1-E60E-82FF-6E5512A1ECF7}"/>
              </a:ext>
            </a:extLst>
          </p:cNvPr>
          <p:cNvSpPr/>
          <p:nvPr/>
        </p:nvSpPr>
        <p:spPr>
          <a:xfrm>
            <a:off x="1124672" y="2699658"/>
            <a:ext cx="5310385" cy="3265511"/>
          </a:xfrm>
          <a:prstGeom prst="rect">
            <a:avLst/>
          </a:prstGeom>
          <a:solidFill>
            <a:schemeClr val="bg1">
              <a:lumMod val="95000"/>
              <a:alpha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80725A5B-D167-1E63-4801-C47C479BDE9C}"/>
              </a:ext>
            </a:extLst>
          </p:cNvPr>
          <p:cNvSpPr txBox="1"/>
          <p:nvPr/>
        </p:nvSpPr>
        <p:spPr>
          <a:xfrm>
            <a:off x="1176462" y="2891306"/>
            <a:ext cx="1313088" cy="1323439"/>
          </a:xfrm>
          <a:prstGeom prst="rect">
            <a:avLst/>
          </a:prstGeom>
          <a:noFill/>
        </p:spPr>
        <p:txBody>
          <a:bodyPr wrap="square" rtlCol="0" anchor="t">
            <a:spAutoFit/>
          </a:bodyPr>
          <a:lstStyle/>
          <a:p>
            <a:pPr algn="ctr"/>
            <a:r>
              <a:rPr lang="en-US" sz="8000" spc="-100" dirty="0">
                <a:solidFill>
                  <a:schemeClr val="tx1">
                    <a:lumMod val="85000"/>
                    <a:lumOff val="15000"/>
                  </a:schemeClr>
                </a:solidFill>
                <a:latin typeface="Poppins" panose="00000500000000000000" pitchFamily="2" charset="0"/>
                <a:cs typeface="Poppins" panose="00000500000000000000" pitchFamily="2" charset="0"/>
              </a:rPr>
              <a:t>S</a:t>
            </a:r>
          </a:p>
        </p:txBody>
      </p:sp>
      <p:sp>
        <p:nvSpPr>
          <p:cNvPr id="4" name="TextBox 3">
            <a:extLst>
              <a:ext uri="{FF2B5EF4-FFF2-40B4-BE49-F238E27FC236}">
                <a16:creationId xmlns:a16="http://schemas.microsoft.com/office/drawing/2014/main" id="{AF9496B8-215C-8416-32DB-B83A71BA7EEB}"/>
              </a:ext>
            </a:extLst>
          </p:cNvPr>
          <p:cNvSpPr txBox="1"/>
          <p:nvPr/>
        </p:nvSpPr>
        <p:spPr>
          <a:xfrm>
            <a:off x="3938816" y="2891306"/>
            <a:ext cx="1313088" cy="1323439"/>
          </a:xfrm>
          <a:prstGeom prst="rect">
            <a:avLst/>
          </a:prstGeom>
          <a:noFill/>
        </p:spPr>
        <p:txBody>
          <a:bodyPr wrap="square" rtlCol="0" anchor="t">
            <a:spAutoFit/>
          </a:bodyPr>
          <a:lstStyle/>
          <a:p>
            <a:pPr algn="ctr"/>
            <a:r>
              <a:rPr lang="en-US" sz="8000" spc="-100" dirty="0">
                <a:solidFill>
                  <a:schemeClr val="tx1">
                    <a:lumMod val="85000"/>
                    <a:lumOff val="15000"/>
                  </a:schemeClr>
                </a:solidFill>
                <a:latin typeface="Poppins" panose="00000500000000000000" pitchFamily="2" charset="0"/>
                <a:cs typeface="Poppins" panose="00000500000000000000" pitchFamily="2" charset="0"/>
              </a:rPr>
              <a:t>W</a:t>
            </a:r>
          </a:p>
        </p:txBody>
      </p:sp>
      <p:sp>
        <p:nvSpPr>
          <p:cNvPr id="5" name="TextBox 4">
            <a:extLst>
              <a:ext uri="{FF2B5EF4-FFF2-40B4-BE49-F238E27FC236}">
                <a16:creationId xmlns:a16="http://schemas.microsoft.com/office/drawing/2014/main" id="{3D72A624-548C-2AF5-8C80-39CAC6A3E1B4}"/>
              </a:ext>
            </a:extLst>
          </p:cNvPr>
          <p:cNvSpPr txBox="1"/>
          <p:nvPr/>
        </p:nvSpPr>
        <p:spPr>
          <a:xfrm>
            <a:off x="6435057" y="2891306"/>
            <a:ext cx="1313088" cy="1323439"/>
          </a:xfrm>
          <a:prstGeom prst="rect">
            <a:avLst/>
          </a:prstGeom>
          <a:noFill/>
        </p:spPr>
        <p:txBody>
          <a:bodyPr wrap="square" rtlCol="0" anchor="t">
            <a:spAutoFit/>
          </a:bodyPr>
          <a:lstStyle/>
          <a:p>
            <a:pPr algn="ctr"/>
            <a:r>
              <a:rPr lang="en-US" sz="8000" spc="-100" dirty="0">
                <a:solidFill>
                  <a:schemeClr val="tx1">
                    <a:lumMod val="85000"/>
                    <a:lumOff val="15000"/>
                  </a:schemeClr>
                </a:solidFill>
                <a:latin typeface="Poppins" panose="00000500000000000000" pitchFamily="2" charset="0"/>
                <a:cs typeface="Poppins" panose="00000500000000000000" pitchFamily="2" charset="0"/>
              </a:rPr>
              <a:t>O</a:t>
            </a:r>
          </a:p>
        </p:txBody>
      </p:sp>
      <p:sp>
        <p:nvSpPr>
          <p:cNvPr id="6" name="TextBox 5">
            <a:extLst>
              <a:ext uri="{FF2B5EF4-FFF2-40B4-BE49-F238E27FC236}">
                <a16:creationId xmlns:a16="http://schemas.microsoft.com/office/drawing/2014/main" id="{C2C1E34A-D1CD-9712-274B-03BC7D339120}"/>
              </a:ext>
            </a:extLst>
          </p:cNvPr>
          <p:cNvSpPr txBox="1"/>
          <p:nvPr/>
        </p:nvSpPr>
        <p:spPr>
          <a:xfrm>
            <a:off x="8907553" y="2891306"/>
            <a:ext cx="1313088" cy="1323439"/>
          </a:xfrm>
          <a:prstGeom prst="rect">
            <a:avLst/>
          </a:prstGeom>
          <a:noFill/>
        </p:spPr>
        <p:txBody>
          <a:bodyPr wrap="square" rtlCol="0" anchor="t">
            <a:spAutoFit/>
          </a:bodyPr>
          <a:lstStyle/>
          <a:p>
            <a:pPr algn="ctr"/>
            <a:r>
              <a:rPr lang="en-US" sz="8000" spc="-100" dirty="0">
                <a:solidFill>
                  <a:schemeClr val="tx1">
                    <a:lumMod val="85000"/>
                    <a:lumOff val="15000"/>
                  </a:schemeClr>
                </a:solidFill>
                <a:latin typeface="Poppins" panose="00000500000000000000" pitchFamily="2" charset="0"/>
                <a:cs typeface="Poppins" panose="00000500000000000000" pitchFamily="2" charset="0"/>
              </a:rPr>
              <a:t>T</a:t>
            </a:r>
          </a:p>
        </p:txBody>
      </p:sp>
      <p:sp>
        <p:nvSpPr>
          <p:cNvPr id="7" name="TextBox 6">
            <a:extLst>
              <a:ext uri="{FF2B5EF4-FFF2-40B4-BE49-F238E27FC236}">
                <a16:creationId xmlns:a16="http://schemas.microsoft.com/office/drawing/2014/main" id="{3B6E6543-CAEA-F18C-8CDF-B148BA29AC3B}"/>
              </a:ext>
            </a:extLst>
          </p:cNvPr>
          <p:cNvSpPr txBox="1"/>
          <p:nvPr/>
        </p:nvSpPr>
        <p:spPr>
          <a:xfrm>
            <a:off x="1507594" y="4720850"/>
            <a:ext cx="2316329" cy="850297"/>
          </a:xfrm>
          <a:prstGeom prst="rect">
            <a:avLst/>
          </a:prstGeom>
          <a:noFill/>
        </p:spPr>
        <p:txBody>
          <a:bodyPr wrap="square" rtlCol="0">
            <a:spAutoFit/>
          </a:bodyPr>
          <a:lstStyle/>
          <a:p>
            <a:pPr>
              <a:lnSpc>
                <a:spcPts val="1500"/>
              </a:lnSpc>
            </a:pPr>
            <a:r>
              <a:rPr lang="en-US" sz="1000" i="0" dirty="0">
                <a:solidFill>
                  <a:schemeClr val="tx1">
                    <a:lumMod val="50000"/>
                    <a:lumOff val="50000"/>
                  </a:schemeClr>
                </a:solidFill>
                <a:effectLst/>
                <a:latin typeface="DM Sans" pitchFamily="2" charset="0"/>
                <a:ea typeface="Jost" pitchFamily="2" charset="0"/>
                <a:cs typeface="Open Sans" panose="020B0606030504020204" pitchFamily="34" charset="0"/>
              </a:rPr>
              <a:t>passages Lorem Ipsum available</a:t>
            </a:r>
          </a:p>
          <a:p>
            <a:pPr>
              <a:lnSpc>
                <a:spcPts val="1500"/>
              </a:lnSpc>
            </a:pPr>
            <a:r>
              <a:rPr lang="en-US" sz="1000" i="0" dirty="0">
                <a:solidFill>
                  <a:schemeClr val="tx1">
                    <a:lumMod val="50000"/>
                    <a:lumOff val="50000"/>
                  </a:schemeClr>
                </a:solidFill>
                <a:effectLst/>
                <a:latin typeface="DM Sans" pitchFamily="2" charset="0"/>
                <a:ea typeface="Jost" pitchFamily="2" charset="0"/>
                <a:cs typeface="Open Sans" panose="020B0606030504020204" pitchFamily="34" charset="0"/>
              </a:rPr>
              <a:t>but is majority have suffered </a:t>
            </a:r>
            <a:r>
              <a:rPr lang="en-US" sz="1000" i="0" dirty="0" err="1">
                <a:solidFill>
                  <a:schemeClr val="tx1">
                    <a:lumMod val="50000"/>
                    <a:lumOff val="50000"/>
                  </a:schemeClr>
                </a:solidFill>
                <a:effectLst/>
                <a:latin typeface="DM Sans" pitchFamily="2" charset="0"/>
                <a:ea typeface="Jost" pitchFamily="2" charset="0"/>
                <a:cs typeface="Open Sans" panose="020B0606030504020204" pitchFamily="34" charset="0"/>
              </a:rPr>
              <a:t>teration</a:t>
            </a:r>
            <a:r>
              <a:rPr lang="en-US" sz="1000" i="0" dirty="0">
                <a:solidFill>
                  <a:schemeClr val="tx1">
                    <a:lumMod val="50000"/>
                    <a:lumOff val="50000"/>
                  </a:schemeClr>
                </a:solidFill>
                <a:effectLst/>
                <a:latin typeface="DM Sans" pitchFamily="2" charset="0"/>
                <a:ea typeface="Jost" pitchFamily="2" charset="0"/>
                <a:cs typeface="Open Sans" panose="020B0606030504020204" pitchFamily="34" charset="0"/>
              </a:rPr>
              <a:t> in some form a injected humor, or </a:t>
            </a:r>
            <a:r>
              <a:rPr lang="en-US" sz="1000" i="0" dirty="0" err="1">
                <a:solidFill>
                  <a:schemeClr val="tx1">
                    <a:lumMod val="50000"/>
                    <a:lumOff val="50000"/>
                  </a:schemeClr>
                </a:solidFill>
                <a:effectLst/>
                <a:latin typeface="DM Sans" pitchFamily="2" charset="0"/>
                <a:ea typeface="Jost" pitchFamily="2" charset="0"/>
                <a:cs typeface="Open Sans" panose="020B0606030504020204" pitchFamily="34" charset="0"/>
              </a:rPr>
              <a:t>amet</a:t>
            </a:r>
            <a:r>
              <a:rPr lang="en-US" sz="1000" i="0" dirty="0">
                <a:solidFill>
                  <a:schemeClr val="tx1">
                    <a:lumMod val="50000"/>
                    <a:lumOff val="50000"/>
                  </a:schemeClr>
                </a:solidFill>
                <a:effectLst/>
                <a:latin typeface="DM Sans" pitchFamily="2" charset="0"/>
                <a:ea typeface="Jost" pitchFamily="2" charset="0"/>
                <a:cs typeface="Open Sans" panose="020B0606030504020204" pitchFamily="34" charset="0"/>
              </a:rPr>
              <a:t> sit.</a:t>
            </a:r>
            <a:endParaRPr lang="en-US" sz="1000" dirty="0">
              <a:solidFill>
                <a:schemeClr val="tx1">
                  <a:lumMod val="50000"/>
                  <a:lumOff val="50000"/>
                </a:schemeClr>
              </a:solidFill>
              <a:latin typeface="DM Sans" pitchFamily="2" charset="0"/>
              <a:ea typeface="Jost" pitchFamily="2" charset="0"/>
              <a:cs typeface="Open Sans" panose="020B0606030504020204" pitchFamily="34" charset="0"/>
            </a:endParaRPr>
          </a:p>
        </p:txBody>
      </p:sp>
      <p:sp>
        <p:nvSpPr>
          <p:cNvPr id="8" name="TextBox 7">
            <a:extLst>
              <a:ext uri="{FF2B5EF4-FFF2-40B4-BE49-F238E27FC236}">
                <a16:creationId xmlns:a16="http://schemas.microsoft.com/office/drawing/2014/main" id="{BFA69E08-FFB7-C1A0-6C9E-E42A7FC504CC}"/>
              </a:ext>
            </a:extLst>
          </p:cNvPr>
          <p:cNvSpPr txBox="1"/>
          <p:nvPr/>
        </p:nvSpPr>
        <p:spPr>
          <a:xfrm>
            <a:off x="1507594" y="4360213"/>
            <a:ext cx="1789240" cy="353943"/>
          </a:xfrm>
          <a:prstGeom prst="rect">
            <a:avLst/>
          </a:prstGeom>
          <a:noFill/>
        </p:spPr>
        <p:txBody>
          <a:bodyPr wrap="square" rtlCol="0">
            <a:spAutoFit/>
          </a:bodyPr>
          <a:lstStyle/>
          <a:p>
            <a:r>
              <a:rPr lang="en-US" sz="1700" dirty="0">
                <a:latin typeface="Poppins SemiBold" panose="00000700000000000000" pitchFamily="2" charset="0"/>
                <a:cs typeface="Poppins SemiBold" panose="00000700000000000000" pitchFamily="2" charset="0"/>
              </a:rPr>
              <a:t>Strengths</a:t>
            </a:r>
          </a:p>
        </p:txBody>
      </p:sp>
      <p:sp>
        <p:nvSpPr>
          <p:cNvPr id="9" name="TextBox 8">
            <a:extLst>
              <a:ext uri="{FF2B5EF4-FFF2-40B4-BE49-F238E27FC236}">
                <a16:creationId xmlns:a16="http://schemas.microsoft.com/office/drawing/2014/main" id="{BE607E20-DE07-276A-AC21-B983F7B15286}"/>
              </a:ext>
            </a:extLst>
          </p:cNvPr>
          <p:cNvSpPr txBox="1"/>
          <p:nvPr/>
        </p:nvSpPr>
        <p:spPr>
          <a:xfrm>
            <a:off x="4085694" y="4720850"/>
            <a:ext cx="2316329" cy="850297"/>
          </a:xfrm>
          <a:prstGeom prst="rect">
            <a:avLst/>
          </a:prstGeom>
          <a:noFill/>
        </p:spPr>
        <p:txBody>
          <a:bodyPr wrap="square" rtlCol="0">
            <a:spAutoFit/>
          </a:bodyPr>
          <a:lstStyle/>
          <a:p>
            <a:pPr>
              <a:lnSpc>
                <a:spcPts val="1500"/>
              </a:lnSpc>
            </a:pPr>
            <a:r>
              <a:rPr lang="en-US" sz="1000" i="0" dirty="0">
                <a:solidFill>
                  <a:schemeClr val="tx1">
                    <a:lumMod val="50000"/>
                    <a:lumOff val="50000"/>
                  </a:schemeClr>
                </a:solidFill>
                <a:effectLst/>
                <a:latin typeface="DM Sans" pitchFamily="2" charset="0"/>
                <a:ea typeface="Jost" pitchFamily="2" charset="0"/>
                <a:cs typeface="Open Sans" panose="020B0606030504020204" pitchFamily="34" charset="0"/>
              </a:rPr>
              <a:t>passages Lorem Ipsum available</a:t>
            </a:r>
          </a:p>
          <a:p>
            <a:pPr>
              <a:lnSpc>
                <a:spcPts val="1500"/>
              </a:lnSpc>
            </a:pPr>
            <a:r>
              <a:rPr lang="en-US" sz="1000" i="0" dirty="0">
                <a:solidFill>
                  <a:schemeClr val="tx1">
                    <a:lumMod val="50000"/>
                    <a:lumOff val="50000"/>
                  </a:schemeClr>
                </a:solidFill>
                <a:effectLst/>
                <a:latin typeface="DM Sans" pitchFamily="2" charset="0"/>
                <a:ea typeface="Jost" pitchFamily="2" charset="0"/>
                <a:cs typeface="Open Sans" panose="020B0606030504020204" pitchFamily="34" charset="0"/>
              </a:rPr>
              <a:t>but is majority have suffered </a:t>
            </a:r>
            <a:r>
              <a:rPr lang="en-US" sz="1000" i="0" dirty="0" err="1">
                <a:solidFill>
                  <a:schemeClr val="tx1">
                    <a:lumMod val="50000"/>
                    <a:lumOff val="50000"/>
                  </a:schemeClr>
                </a:solidFill>
                <a:effectLst/>
                <a:latin typeface="DM Sans" pitchFamily="2" charset="0"/>
                <a:ea typeface="Jost" pitchFamily="2" charset="0"/>
                <a:cs typeface="Open Sans" panose="020B0606030504020204" pitchFamily="34" charset="0"/>
              </a:rPr>
              <a:t>teration</a:t>
            </a:r>
            <a:r>
              <a:rPr lang="en-US" sz="1000" i="0" dirty="0">
                <a:solidFill>
                  <a:schemeClr val="tx1">
                    <a:lumMod val="50000"/>
                    <a:lumOff val="50000"/>
                  </a:schemeClr>
                </a:solidFill>
                <a:effectLst/>
                <a:latin typeface="DM Sans" pitchFamily="2" charset="0"/>
                <a:ea typeface="Jost" pitchFamily="2" charset="0"/>
                <a:cs typeface="Open Sans" panose="020B0606030504020204" pitchFamily="34" charset="0"/>
              </a:rPr>
              <a:t> in some form a injected humor, or </a:t>
            </a:r>
            <a:r>
              <a:rPr lang="en-US" sz="1000" i="0" dirty="0" err="1">
                <a:solidFill>
                  <a:schemeClr val="tx1">
                    <a:lumMod val="50000"/>
                    <a:lumOff val="50000"/>
                  </a:schemeClr>
                </a:solidFill>
                <a:effectLst/>
                <a:latin typeface="DM Sans" pitchFamily="2" charset="0"/>
                <a:ea typeface="Jost" pitchFamily="2" charset="0"/>
                <a:cs typeface="Open Sans" panose="020B0606030504020204" pitchFamily="34" charset="0"/>
              </a:rPr>
              <a:t>amet</a:t>
            </a:r>
            <a:r>
              <a:rPr lang="en-US" sz="1000" i="0" dirty="0">
                <a:solidFill>
                  <a:schemeClr val="tx1">
                    <a:lumMod val="50000"/>
                    <a:lumOff val="50000"/>
                  </a:schemeClr>
                </a:solidFill>
                <a:effectLst/>
                <a:latin typeface="DM Sans" pitchFamily="2" charset="0"/>
                <a:ea typeface="Jost" pitchFamily="2" charset="0"/>
                <a:cs typeface="Open Sans" panose="020B0606030504020204" pitchFamily="34" charset="0"/>
              </a:rPr>
              <a:t> sit.</a:t>
            </a:r>
            <a:endParaRPr lang="en-US" sz="1000" dirty="0">
              <a:solidFill>
                <a:schemeClr val="tx1">
                  <a:lumMod val="50000"/>
                  <a:lumOff val="50000"/>
                </a:schemeClr>
              </a:solidFill>
              <a:latin typeface="DM Sans" pitchFamily="2" charset="0"/>
              <a:ea typeface="Jost" pitchFamily="2" charset="0"/>
              <a:cs typeface="Open Sans" panose="020B0606030504020204" pitchFamily="34" charset="0"/>
            </a:endParaRPr>
          </a:p>
        </p:txBody>
      </p:sp>
      <p:sp>
        <p:nvSpPr>
          <p:cNvPr id="10" name="TextBox 9">
            <a:extLst>
              <a:ext uri="{FF2B5EF4-FFF2-40B4-BE49-F238E27FC236}">
                <a16:creationId xmlns:a16="http://schemas.microsoft.com/office/drawing/2014/main" id="{3741AA6B-D9FE-6F7E-9CB7-0224B8EB847D}"/>
              </a:ext>
            </a:extLst>
          </p:cNvPr>
          <p:cNvSpPr txBox="1"/>
          <p:nvPr/>
        </p:nvSpPr>
        <p:spPr>
          <a:xfrm>
            <a:off x="4085694" y="4360213"/>
            <a:ext cx="1789240" cy="353943"/>
          </a:xfrm>
          <a:prstGeom prst="rect">
            <a:avLst/>
          </a:prstGeom>
          <a:noFill/>
        </p:spPr>
        <p:txBody>
          <a:bodyPr wrap="square" rtlCol="0">
            <a:spAutoFit/>
          </a:bodyPr>
          <a:lstStyle/>
          <a:p>
            <a:r>
              <a:rPr lang="en-US" sz="1700" dirty="0">
                <a:latin typeface="Poppins SemiBold" panose="00000700000000000000" pitchFamily="2" charset="0"/>
                <a:cs typeface="Poppins SemiBold" panose="00000700000000000000" pitchFamily="2" charset="0"/>
              </a:rPr>
              <a:t>Weakness</a:t>
            </a:r>
          </a:p>
        </p:txBody>
      </p:sp>
      <p:sp>
        <p:nvSpPr>
          <p:cNvPr id="11" name="TextBox 10">
            <a:extLst>
              <a:ext uri="{FF2B5EF4-FFF2-40B4-BE49-F238E27FC236}">
                <a16:creationId xmlns:a16="http://schemas.microsoft.com/office/drawing/2014/main" id="{A59C77AC-8CB8-A4E4-8553-CD0AB2E6E443}"/>
              </a:ext>
            </a:extLst>
          </p:cNvPr>
          <p:cNvSpPr txBox="1"/>
          <p:nvPr/>
        </p:nvSpPr>
        <p:spPr>
          <a:xfrm>
            <a:off x="6663794" y="4720850"/>
            <a:ext cx="2316329" cy="850297"/>
          </a:xfrm>
          <a:prstGeom prst="rect">
            <a:avLst/>
          </a:prstGeom>
          <a:noFill/>
        </p:spPr>
        <p:txBody>
          <a:bodyPr wrap="square" rtlCol="0">
            <a:spAutoFit/>
          </a:bodyPr>
          <a:lstStyle/>
          <a:p>
            <a:pPr>
              <a:lnSpc>
                <a:spcPts val="1500"/>
              </a:lnSpc>
            </a:pPr>
            <a:r>
              <a:rPr lang="en-US" sz="1000" i="0" dirty="0">
                <a:solidFill>
                  <a:schemeClr val="tx1">
                    <a:lumMod val="85000"/>
                    <a:lumOff val="15000"/>
                  </a:schemeClr>
                </a:solidFill>
                <a:effectLst/>
                <a:latin typeface="DM Sans" pitchFamily="2" charset="0"/>
                <a:ea typeface="Jost" pitchFamily="2" charset="0"/>
                <a:cs typeface="Open Sans" panose="020B0606030504020204" pitchFamily="34" charset="0"/>
              </a:rPr>
              <a:t>passages Lorem Ipsum available</a:t>
            </a:r>
          </a:p>
          <a:p>
            <a:pPr>
              <a:lnSpc>
                <a:spcPts val="1500"/>
              </a:lnSpc>
            </a:pPr>
            <a:r>
              <a:rPr lang="en-US" sz="1000" i="0" dirty="0">
                <a:solidFill>
                  <a:schemeClr val="tx1">
                    <a:lumMod val="85000"/>
                    <a:lumOff val="15000"/>
                  </a:schemeClr>
                </a:solidFill>
                <a:effectLst/>
                <a:latin typeface="DM Sans" pitchFamily="2" charset="0"/>
                <a:ea typeface="Jost" pitchFamily="2" charset="0"/>
                <a:cs typeface="Open Sans" panose="020B0606030504020204" pitchFamily="34" charset="0"/>
              </a:rPr>
              <a:t>but is majority have suffered </a:t>
            </a:r>
            <a:r>
              <a:rPr lang="en-US" sz="1000" i="0" dirty="0" err="1">
                <a:solidFill>
                  <a:schemeClr val="tx1">
                    <a:lumMod val="85000"/>
                    <a:lumOff val="15000"/>
                  </a:schemeClr>
                </a:solidFill>
                <a:effectLst/>
                <a:latin typeface="DM Sans" pitchFamily="2" charset="0"/>
                <a:ea typeface="Jost" pitchFamily="2" charset="0"/>
                <a:cs typeface="Open Sans" panose="020B0606030504020204" pitchFamily="34" charset="0"/>
              </a:rPr>
              <a:t>teration</a:t>
            </a:r>
            <a:r>
              <a:rPr lang="en-US" sz="1000" i="0" dirty="0">
                <a:solidFill>
                  <a:schemeClr val="tx1">
                    <a:lumMod val="85000"/>
                    <a:lumOff val="15000"/>
                  </a:schemeClr>
                </a:solidFill>
                <a:effectLst/>
                <a:latin typeface="DM Sans" pitchFamily="2" charset="0"/>
                <a:ea typeface="Jost" pitchFamily="2" charset="0"/>
                <a:cs typeface="Open Sans" panose="020B0606030504020204" pitchFamily="34" charset="0"/>
              </a:rPr>
              <a:t> in some form a injected humor, or </a:t>
            </a:r>
            <a:r>
              <a:rPr lang="en-US" sz="1000" i="0" dirty="0" err="1">
                <a:solidFill>
                  <a:schemeClr val="tx1">
                    <a:lumMod val="85000"/>
                    <a:lumOff val="15000"/>
                  </a:schemeClr>
                </a:solidFill>
                <a:effectLst/>
                <a:latin typeface="DM Sans" pitchFamily="2" charset="0"/>
                <a:ea typeface="Jost" pitchFamily="2" charset="0"/>
                <a:cs typeface="Open Sans" panose="020B0606030504020204" pitchFamily="34" charset="0"/>
              </a:rPr>
              <a:t>amet</a:t>
            </a:r>
            <a:r>
              <a:rPr lang="en-US" sz="1000" i="0" dirty="0">
                <a:solidFill>
                  <a:schemeClr val="tx1">
                    <a:lumMod val="85000"/>
                    <a:lumOff val="15000"/>
                  </a:schemeClr>
                </a:solidFill>
                <a:effectLst/>
                <a:latin typeface="DM Sans" pitchFamily="2" charset="0"/>
                <a:ea typeface="Jost" pitchFamily="2" charset="0"/>
                <a:cs typeface="Open Sans" panose="020B0606030504020204" pitchFamily="34" charset="0"/>
              </a:rPr>
              <a:t> sit.</a:t>
            </a:r>
            <a:endParaRPr lang="en-US" sz="1000" dirty="0">
              <a:solidFill>
                <a:schemeClr val="tx1">
                  <a:lumMod val="85000"/>
                  <a:lumOff val="15000"/>
                </a:schemeClr>
              </a:solidFill>
              <a:latin typeface="DM Sans" pitchFamily="2" charset="0"/>
              <a:ea typeface="Jost" pitchFamily="2" charset="0"/>
              <a:cs typeface="Open Sans" panose="020B0606030504020204" pitchFamily="34" charset="0"/>
            </a:endParaRPr>
          </a:p>
        </p:txBody>
      </p:sp>
      <p:sp>
        <p:nvSpPr>
          <p:cNvPr id="12" name="TextBox 11">
            <a:extLst>
              <a:ext uri="{FF2B5EF4-FFF2-40B4-BE49-F238E27FC236}">
                <a16:creationId xmlns:a16="http://schemas.microsoft.com/office/drawing/2014/main" id="{C4BAE03F-0C88-B46E-9AA1-64E56F79FC0A}"/>
              </a:ext>
            </a:extLst>
          </p:cNvPr>
          <p:cNvSpPr txBox="1"/>
          <p:nvPr/>
        </p:nvSpPr>
        <p:spPr>
          <a:xfrm>
            <a:off x="6663794" y="4360213"/>
            <a:ext cx="1789240" cy="353943"/>
          </a:xfrm>
          <a:prstGeom prst="rect">
            <a:avLst/>
          </a:prstGeom>
          <a:noFill/>
        </p:spPr>
        <p:txBody>
          <a:bodyPr wrap="square" rtlCol="0">
            <a:spAutoFit/>
          </a:bodyPr>
          <a:lstStyle/>
          <a:p>
            <a:r>
              <a:rPr lang="en-US" sz="1700" dirty="0">
                <a:solidFill>
                  <a:schemeClr val="tx1">
                    <a:lumMod val="85000"/>
                    <a:lumOff val="15000"/>
                  </a:schemeClr>
                </a:solidFill>
                <a:latin typeface="Poppins SemiBold" panose="00000700000000000000" pitchFamily="2" charset="0"/>
                <a:cs typeface="Poppins SemiBold" panose="00000700000000000000" pitchFamily="2" charset="0"/>
              </a:rPr>
              <a:t>Opportunities</a:t>
            </a:r>
          </a:p>
        </p:txBody>
      </p:sp>
      <p:sp>
        <p:nvSpPr>
          <p:cNvPr id="13" name="TextBox 12">
            <a:extLst>
              <a:ext uri="{FF2B5EF4-FFF2-40B4-BE49-F238E27FC236}">
                <a16:creationId xmlns:a16="http://schemas.microsoft.com/office/drawing/2014/main" id="{FAB43B16-590A-261B-CF51-78FF8A591FF0}"/>
              </a:ext>
            </a:extLst>
          </p:cNvPr>
          <p:cNvSpPr txBox="1"/>
          <p:nvPr/>
        </p:nvSpPr>
        <p:spPr>
          <a:xfrm>
            <a:off x="9238950" y="4720850"/>
            <a:ext cx="2316329" cy="850297"/>
          </a:xfrm>
          <a:prstGeom prst="rect">
            <a:avLst/>
          </a:prstGeom>
          <a:noFill/>
        </p:spPr>
        <p:txBody>
          <a:bodyPr wrap="square" rtlCol="0">
            <a:spAutoFit/>
          </a:bodyPr>
          <a:lstStyle/>
          <a:p>
            <a:pPr>
              <a:lnSpc>
                <a:spcPts val="1500"/>
              </a:lnSpc>
            </a:pPr>
            <a:r>
              <a:rPr lang="en-US" sz="1000" i="0" dirty="0">
                <a:solidFill>
                  <a:schemeClr val="tx1">
                    <a:lumMod val="85000"/>
                    <a:lumOff val="15000"/>
                  </a:schemeClr>
                </a:solidFill>
                <a:effectLst/>
                <a:latin typeface="DM Sans" pitchFamily="2" charset="0"/>
                <a:ea typeface="Jost" pitchFamily="2" charset="0"/>
                <a:cs typeface="Open Sans" panose="020B0606030504020204" pitchFamily="34" charset="0"/>
              </a:rPr>
              <a:t>passages Lorem Ipsum available</a:t>
            </a:r>
          </a:p>
          <a:p>
            <a:pPr>
              <a:lnSpc>
                <a:spcPts val="1500"/>
              </a:lnSpc>
            </a:pPr>
            <a:r>
              <a:rPr lang="en-US" sz="1000" i="0" dirty="0">
                <a:solidFill>
                  <a:schemeClr val="tx1">
                    <a:lumMod val="85000"/>
                    <a:lumOff val="15000"/>
                  </a:schemeClr>
                </a:solidFill>
                <a:effectLst/>
                <a:latin typeface="DM Sans" pitchFamily="2" charset="0"/>
                <a:ea typeface="Jost" pitchFamily="2" charset="0"/>
                <a:cs typeface="Open Sans" panose="020B0606030504020204" pitchFamily="34" charset="0"/>
              </a:rPr>
              <a:t>but is majority have suffered </a:t>
            </a:r>
            <a:r>
              <a:rPr lang="en-US" sz="1000" i="0" dirty="0" err="1">
                <a:solidFill>
                  <a:schemeClr val="tx1">
                    <a:lumMod val="85000"/>
                    <a:lumOff val="15000"/>
                  </a:schemeClr>
                </a:solidFill>
                <a:effectLst/>
                <a:latin typeface="DM Sans" pitchFamily="2" charset="0"/>
                <a:ea typeface="Jost" pitchFamily="2" charset="0"/>
                <a:cs typeface="Open Sans" panose="020B0606030504020204" pitchFamily="34" charset="0"/>
              </a:rPr>
              <a:t>teration</a:t>
            </a:r>
            <a:r>
              <a:rPr lang="en-US" sz="1000" i="0" dirty="0">
                <a:solidFill>
                  <a:schemeClr val="tx1">
                    <a:lumMod val="85000"/>
                    <a:lumOff val="15000"/>
                  </a:schemeClr>
                </a:solidFill>
                <a:effectLst/>
                <a:latin typeface="DM Sans" pitchFamily="2" charset="0"/>
                <a:ea typeface="Jost" pitchFamily="2" charset="0"/>
                <a:cs typeface="Open Sans" panose="020B0606030504020204" pitchFamily="34" charset="0"/>
              </a:rPr>
              <a:t> in some form a injected humor, or </a:t>
            </a:r>
            <a:r>
              <a:rPr lang="en-US" sz="1000" i="0" dirty="0" err="1">
                <a:solidFill>
                  <a:schemeClr val="tx1">
                    <a:lumMod val="85000"/>
                    <a:lumOff val="15000"/>
                  </a:schemeClr>
                </a:solidFill>
                <a:effectLst/>
                <a:latin typeface="DM Sans" pitchFamily="2" charset="0"/>
                <a:ea typeface="Jost" pitchFamily="2" charset="0"/>
                <a:cs typeface="Open Sans" panose="020B0606030504020204" pitchFamily="34" charset="0"/>
              </a:rPr>
              <a:t>amet</a:t>
            </a:r>
            <a:r>
              <a:rPr lang="en-US" sz="1000" i="0" dirty="0">
                <a:solidFill>
                  <a:schemeClr val="tx1">
                    <a:lumMod val="85000"/>
                    <a:lumOff val="15000"/>
                  </a:schemeClr>
                </a:solidFill>
                <a:effectLst/>
                <a:latin typeface="DM Sans" pitchFamily="2" charset="0"/>
                <a:ea typeface="Jost" pitchFamily="2" charset="0"/>
                <a:cs typeface="Open Sans" panose="020B0606030504020204" pitchFamily="34" charset="0"/>
              </a:rPr>
              <a:t> sit.</a:t>
            </a:r>
            <a:endParaRPr lang="en-US" sz="1000" dirty="0">
              <a:solidFill>
                <a:schemeClr val="tx1">
                  <a:lumMod val="85000"/>
                  <a:lumOff val="15000"/>
                </a:schemeClr>
              </a:solidFill>
              <a:latin typeface="DM Sans" pitchFamily="2" charset="0"/>
              <a:ea typeface="Jost" pitchFamily="2" charset="0"/>
              <a:cs typeface="Open Sans" panose="020B0606030504020204" pitchFamily="34" charset="0"/>
            </a:endParaRPr>
          </a:p>
        </p:txBody>
      </p:sp>
      <p:sp>
        <p:nvSpPr>
          <p:cNvPr id="14" name="TextBox 13">
            <a:extLst>
              <a:ext uri="{FF2B5EF4-FFF2-40B4-BE49-F238E27FC236}">
                <a16:creationId xmlns:a16="http://schemas.microsoft.com/office/drawing/2014/main" id="{350F6F06-B062-AAE2-660F-64275DA524C9}"/>
              </a:ext>
            </a:extLst>
          </p:cNvPr>
          <p:cNvSpPr txBox="1"/>
          <p:nvPr/>
        </p:nvSpPr>
        <p:spPr>
          <a:xfrm>
            <a:off x="9238950" y="4360213"/>
            <a:ext cx="1789240" cy="353943"/>
          </a:xfrm>
          <a:prstGeom prst="rect">
            <a:avLst/>
          </a:prstGeom>
          <a:noFill/>
        </p:spPr>
        <p:txBody>
          <a:bodyPr wrap="square" rtlCol="0">
            <a:spAutoFit/>
          </a:bodyPr>
          <a:lstStyle/>
          <a:p>
            <a:r>
              <a:rPr lang="en-US" sz="1700" dirty="0">
                <a:solidFill>
                  <a:schemeClr val="tx1">
                    <a:lumMod val="85000"/>
                    <a:lumOff val="15000"/>
                  </a:schemeClr>
                </a:solidFill>
                <a:latin typeface="Poppins SemiBold" panose="00000700000000000000" pitchFamily="2" charset="0"/>
                <a:cs typeface="Poppins SemiBold" panose="00000700000000000000" pitchFamily="2" charset="0"/>
              </a:rPr>
              <a:t>Threats</a:t>
            </a:r>
          </a:p>
        </p:txBody>
      </p:sp>
      <p:sp>
        <p:nvSpPr>
          <p:cNvPr id="15" name="TextBox 14">
            <a:extLst>
              <a:ext uri="{FF2B5EF4-FFF2-40B4-BE49-F238E27FC236}">
                <a16:creationId xmlns:a16="http://schemas.microsoft.com/office/drawing/2014/main" id="{4A1681C6-C882-DB52-7B3A-DA1F9DE0A4A5}"/>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16" name="Straight Connector 15">
            <a:extLst>
              <a:ext uri="{FF2B5EF4-FFF2-40B4-BE49-F238E27FC236}">
                <a16:creationId xmlns:a16="http://schemas.microsoft.com/office/drawing/2014/main" id="{B0511F9E-9FA3-0FF5-C09F-BA8B743A5D23}"/>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B7EC8B80-C5B7-8787-EE43-82C17372D215}"/>
              </a:ext>
            </a:extLst>
          </p:cNvPr>
          <p:cNvSpPr txBox="1"/>
          <p:nvPr/>
        </p:nvSpPr>
        <p:spPr>
          <a:xfrm>
            <a:off x="1465942" y="1350785"/>
            <a:ext cx="2569029"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SWOT</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Analysis</a:t>
            </a:r>
          </a:p>
        </p:txBody>
      </p:sp>
    </p:spTree>
    <p:extLst>
      <p:ext uri="{BB962C8B-B14F-4D97-AF65-F5344CB8AC3E}">
        <p14:creationId xmlns:p14="http://schemas.microsoft.com/office/powerpoint/2010/main" val="119255386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E2A53C71-1F47-7784-8913-8F0DBE1A2C00}"/>
              </a:ext>
            </a:extLst>
          </p:cNvPr>
          <p:cNvSpPr txBox="1"/>
          <p:nvPr/>
        </p:nvSpPr>
        <p:spPr>
          <a:xfrm>
            <a:off x="1572993" y="2255891"/>
            <a:ext cx="1055908"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19" name="Straight Connector 18">
            <a:extLst>
              <a:ext uri="{FF2B5EF4-FFF2-40B4-BE49-F238E27FC236}">
                <a16:creationId xmlns:a16="http://schemas.microsoft.com/office/drawing/2014/main" id="{2451CF2B-8F1F-E888-4488-BCA176AACA4A}"/>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F724F3B2-1203-0943-BC36-75162511E478}"/>
              </a:ext>
            </a:extLst>
          </p:cNvPr>
          <p:cNvSpPr txBox="1"/>
          <p:nvPr/>
        </p:nvSpPr>
        <p:spPr>
          <a:xfrm>
            <a:off x="1465942" y="2684817"/>
            <a:ext cx="2349575"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SWOT</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Analysis</a:t>
            </a:r>
          </a:p>
        </p:txBody>
      </p:sp>
      <p:sp>
        <p:nvSpPr>
          <p:cNvPr id="21" name="Rectangle 20">
            <a:extLst>
              <a:ext uri="{FF2B5EF4-FFF2-40B4-BE49-F238E27FC236}">
                <a16:creationId xmlns:a16="http://schemas.microsoft.com/office/drawing/2014/main" id="{D669F80C-F08D-8818-9AE9-3634F20655ED}"/>
              </a:ext>
            </a:extLst>
          </p:cNvPr>
          <p:cNvSpPr/>
          <p:nvPr/>
        </p:nvSpPr>
        <p:spPr>
          <a:xfrm>
            <a:off x="1465943" y="3836899"/>
            <a:ext cx="3011931"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entire soul, like these sweet mornings of spring which I enjoy with my whole heart. I am enjoy with template.</a:t>
            </a:r>
          </a:p>
        </p:txBody>
      </p:sp>
      <p:sp>
        <p:nvSpPr>
          <p:cNvPr id="22" name="Rectangle 21">
            <a:extLst>
              <a:ext uri="{FF2B5EF4-FFF2-40B4-BE49-F238E27FC236}">
                <a16:creationId xmlns:a16="http://schemas.microsoft.com/office/drawing/2014/main" id="{8B60190D-B22D-CFE1-68A6-C776BF7B79E5}"/>
              </a:ext>
            </a:extLst>
          </p:cNvPr>
          <p:cNvSpPr/>
          <p:nvPr/>
        </p:nvSpPr>
        <p:spPr>
          <a:xfrm>
            <a:off x="5238749" y="0"/>
            <a:ext cx="6953249" cy="6858000"/>
          </a:xfrm>
          <a:prstGeom prst="rect">
            <a:avLst/>
          </a:prstGeom>
          <a:solidFill>
            <a:schemeClr val="bg1">
              <a:lumMod val="95000"/>
              <a:alpha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5DFA513D-FA66-B0BD-2D43-120F817DC0E6}"/>
              </a:ext>
            </a:extLst>
          </p:cNvPr>
          <p:cNvSpPr txBox="1"/>
          <p:nvPr/>
        </p:nvSpPr>
        <p:spPr>
          <a:xfrm>
            <a:off x="7144826" y="5460045"/>
            <a:ext cx="1416283" cy="622671"/>
          </a:xfrm>
          <a:prstGeom prst="rect">
            <a:avLst/>
          </a:prstGeom>
          <a:noFill/>
        </p:spPr>
        <p:txBody>
          <a:bodyPr wrap="square" numCol="1" spcCol="457200" rtlCol="0">
            <a:spAutoFit/>
          </a:bodyPr>
          <a:lstStyle/>
          <a:p>
            <a:pPr>
              <a:lnSpc>
                <a:spcPts val="1400"/>
              </a:lnSpc>
            </a:pPr>
            <a:r>
              <a:rPr lang="en-US" sz="1000" dirty="0">
                <a:latin typeface="DM Sans" pitchFamily="2" charset="0"/>
                <a:ea typeface="Montserrat" charset="0"/>
                <a:cs typeface="Montserrat" charset="0"/>
              </a:rPr>
              <a:t>Signs first art It’s Example Creepiest good.</a:t>
            </a:r>
          </a:p>
        </p:txBody>
      </p:sp>
      <p:sp>
        <p:nvSpPr>
          <p:cNvPr id="24" name="TextBox 23">
            <a:extLst>
              <a:ext uri="{FF2B5EF4-FFF2-40B4-BE49-F238E27FC236}">
                <a16:creationId xmlns:a16="http://schemas.microsoft.com/office/drawing/2014/main" id="{2D9384ED-436F-157D-935D-7F9623CEF7B7}"/>
              </a:ext>
            </a:extLst>
          </p:cNvPr>
          <p:cNvSpPr txBox="1"/>
          <p:nvPr/>
        </p:nvSpPr>
        <p:spPr>
          <a:xfrm>
            <a:off x="7107608" y="5053497"/>
            <a:ext cx="903153" cy="477054"/>
          </a:xfrm>
          <a:prstGeom prst="rect">
            <a:avLst/>
          </a:prstGeom>
          <a:noFill/>
        </p:spPr>
        <p:txBody>
          <a:bodyPr wrap="square" rtlCol="0">
            <a:spAutoFit/>
          </a:bodyPr>
          <a:lstStyle/>
          <a:p>
            <a:r>
              <a:rPr lang="en-US" sz="2400" dirty="0">
                <a:solidFill>
                  <a:schemeClr val="tx1">
                    <a:lumMod val="75000"/>
                    <a:lumOff val="25000"/>
                  </a:schemeClr>
                </a:solidFill>
                <a:latin typeface="Poppins Medium" panose="00000600000000000000" pitchFamily="2" charset="0"/>
                <a:ea typeface="Montserrat" charset="0"/>
                <a:cs typeface="Poppins Medium" panose="00000600000000000000" pitchFamily="2" charset="0"/>
              </a:rPr>
              <a:t>63%</a:t>
            </a:r>
          </a:p>
        </p:txBody>
      </p:sp>
      <p:sp>
        <p:nvSpPr>
          <p:cNvPr id="25" name="TextBox 24">
            <a:extLst>
              <a:ext uri="{FF2B5EF4-FFF2-40B4-BE49-F238E27FC236}">
                <a16:creationId xmlns:a16="http://schemas.microsoft.com/office/drawing/2014/main" id="{AF3B8A63-6510-4A17-5CF5-03B26BEE831A}"/>
              </a:ext>
            </a:extLst>
          </p:cNvPr>
          <p:cNvSpPr txBox="1"/>
          <p:nvPr/>
        </p:nvSpPr>
        <p:spPr>
          <a:xfrm>
            <a:off x="9003014" y="5460045"/>
            <a:ext cx="1416283" cy="443135"/>
          </a:xfrm>
          <a:prstGeom prst="rect">
            <a:avLst/>
          </a:prstGeom>
          <a:noFill/>
        </p:spPr>
        <p:txBody>
          <a:bodyPr wrap="square" numCol="1" spcCol="457200" rtlCol="0">
            <a:spAutoFit/>
          </a:bodyPr>
          <a:lstStyle/>
          <a:p>
            <a:pPr>
              <a:lnSpc>
                <a:spcPts val="1400"/>
              </a:lnSpc>
            </a:pPr>
            <a:r>
              <a:rPr lang="en-US" sz="1000" dirty="0">
                <a:latin typeface="DM Sans" pitchFamily="2" charset="0"/>
                <a:ea typeface="Montserrat" charset="0"/>
                <a:cs typeface="Montserrat" charset="0"/>
              </a:rPr>
              <a:t>Also male air bring is Example.</a:t>
            </a:r>
          </a:p>
        </p:txBody>
      </p:sp>
      <p:sp>
        <p:nvSpPr>
          <p:cNvPr id="26" name="TextBox 25">
            <a:extLst>
              <a:ext uri="{FF2B5EF4-FFF2-40B4-BE49-F238E27FC236}">
                <a16:creationId xmlns:a16="http://schemas.microsoft.com/office/drawing/2014/main" id="{C597A0BA-0CAC-AEA9-DAF1-F8C0B1D0DF84}"/>
              </a:ext>
            </a:extLst>
          </p:cNvPr>
          <p:cNvSpPr txBox="1"/>
          <p:nvPr/>
        </p:nvSpPr>
        <p:spPr>
          <a:xfrm>
            <a:off x="8965797" y="5053497"/>
            <a:ext cx="1023692" cy="477054"/>
          </a:xfrm>
          <a:prstGeom prst="rect">
            <a:avLst/>
          </a:prstGeom>
          <a:noFill/>
        </p:spPr>
        <p:txBody>
          <a:bodyPr wrap="square" rtlCol="0">
            <a:spAutoFit/>
          </a:bodyPr>
          <a:lstStyle/>
          <a:p>
            <a:r>
              <a:rPr lang="en-US" sz="2400" dirty="0">
                <a:solidFill>
                  <a:schemeClr val="tx1">
                    <a:lumMod val="75000"/>
                    <a:lumOff val="25000"/>
                  </a:schemeClr>
                </a:solidFill>
                <a:latin typeface="Poppins Medium" panose="00000600000000000000" pitchFamily="2" charset="0"/>
                <a:ea typeface="Montserrat" charset="0"/>
                <a:cs typeface="Poppins Medium" panose="00000600000000000000" pitchFamily="2" charset="0"/>
              </a:rPr>
              <a:t>37%</a:t>
            </a:r>
          </a:p>
        </p:txBody>
      </p:sp>
      <p:cxnSp>
        <p:nvCxnSpPr>
          <p:cNvPr id="27" name="Straight Connector 26">
            <a:extLst>
              <a:ext uri="{FF2B5EF4-FFF2-40B4-BE49-F238E27FC236}">
                <a16:creationId xmlns:a16="http://schemas.microsoft.com/office/drawing/2014/main" id="{55231A81-0673-D9DF-0089-99B52BAC5FAE}"/>
              </a:ext>
            </a:extLst>
          </p:cNvPr>
          <p:cNvCxnSpPr>
            <a:cxnSpLocks/>
          </p:cNvCxnSpPr>
          <p:nvPr/>
        </p:nvCxnSpPr>
        <p:spPr>
          <a:xfrm flipV="1">
            <a:off x="8704081" y="5159669"/>
            <a:ext cx="0" cy="864894"/>
          </a:xfrm>
          <a:prstGeom prst="line">
            <a:avLst/>
          </a:prstGeom>
          <a:ln w="12700">
            <a:solidFill>
              <a:schemeClr val="tx1">
                <a:alpha val="40000"/>
              </a:schemeClr>
            </a:solidFill>
            <a:prstDash val="sysDash"/>
            <a:tailEnd type="none" w="lg" len="lg"/>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D1063FA0-4CC4-75B8-7432-2DD540E5DE0D}"/>
              </a:ext>
            </a:extLst>
          </p:cNvPr>
          <p:cNvSpPr txBox="1"/>
          <p:nvPr/>
        </p:nvSpPr>
        <p:spPr>
          <a:xfrm>
            <a:off x="7862591" y="1257471"/>
            <a:ext cx="1313088" cy="4401205"/>
          </a:xfrm>
          <a:prstGeom prst="rect">
            <a:avLst/>
          </a:prstGeom>
          <a:noFill/>
        </p:spPr>
        <p:txBody>
          <a:bodyPr wrap="square" rtlCol="0" anchor="t">
            <a:spAutoFit/>
          </a:bodyPr>
          <a:lstStyle/>
          <a:p>
            <a:pPr algn="ctr"/>
            <a:r>
              <a:rPr lang="en-US" sz="27000" spc="-100" dirty="0">
                <a:solidFill>
                  <a:schemeClr val="tx1">
                    <a:lumMod val="75000"/>
                    <a:lumOff val="25000"/>
                  </a:schemeClr>
                </a:solidFill>
                <a:latin typeface="Poppins SemiBold" panose="00000700000000000000" pitchFamily="2" charset="0"/>
                <a:cs typeface="Poppins SemiBold" panose="00000700000000000000" pitchFamily="2" charset="0"/>
              </a:rPr>
              <a:t>S</a:t>
            </a:r>
          </a:p>
        </p:txBody>
      </p:sp>
      <p:sp>
        <p:nvSpPr>
          <p:cNvPr id="30" name="TextBox 29">
            <a:extLst>
              <a:ext uri="{FF2B5EF4-FFF2-40B4-BE49-F238E27FC236}">
                <a16:creationId xmlns:a16="http://schemas.microsoft.com/office/drawing/2014/main" id="{4F9F93F2-378F-9F50-DFDE-BC5DCE398E4B}"/>
              </a:ext>
            </a:extLst>
          </p:cNvPr>
          <p:cNvSpPr txBox="1"/>
          <p:nvPr/>
        </p:nvSpPr>
        <p:spPr>
          <a:xfrm>
            <a:off x="7075026" y="801265"/>
            <a:ext cx="2888218" cy="938719"/>
          </a:xfrm>
          <a:prstGeom prst="rect">
            <a:avLst/>
          </a:prstGeom>
          <a:noFill/>
        </p:spPr>
        <p:txBody>
          <a:bodyPr wrap="square" rtlCol="0">
            <a:spAutoFit/>
          </a:bodyPr>
          <a:lstStyle/>
          <a:p>
            <a:pPr algn="ctr"/>
            <a:r>
              <a:rPr lang="en-US" sz="5500" dirty="0">
                <a:latin typeface="Autobiography" pitchFamily="50" charset="0"/>
                <a:cs typeface="Poppins SemiBold" panose="00000700000000000000" pitchFamily="2" charset="0"/>
              </a:rPr>
              <a:t>Strengths</a:t>
            </a:r>
          </a:p>
        </p:txBody>
      </p:sp>
    </p:spTree>
    <p:extLst>
      <p:ext uri="{BB962C8B-B14F-4D97-AF65-F5344CB8AC3E}">
        <p14:creationId xmlns:p14="http://schemas.microsoft.com/office/powerpoint/2010/main" val="127044986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E2A53C71-1F47-7784-8913-8F0DBE1A2C00}"/>
              </a:ext>
            </a:extLst>
          </p:cNvPr>
          <p:cNvSpPr txBox="1"/>
          <p:nvPr/>
        </p:nvSpPr>
        <p:spPr>
          <a:xfrm>
            <a:off x="1572993" y="2255891"/>
            <a:ext cx="1055908"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19" name="Straight Connector 18">
            <a:extLst>
              <a:ext uri="{FF2B5EF4-FFF2-40B4-BE49-F238E27FC236}">
                <a16:creationId xmlns:a16="http://schemas.microsoft.com/office/drawing/2014/main" id="{2451CF2B-8F1F-E888-4488-BCA176AACA4A}"/>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F724F3B2-1203-0943-BC36-75162511E478}"/>
              </a:ext>
            </a:extLst>
          </p:cNvPr>
          <p:cNvSpPr txBox="1"/>
          <p:nvPr/>
        </p:nvSpPr>
        <p:spPr>
          <a:xfrm>
            <a:off x="1465942" y="2684817"/>
            <a:ext cx="2349575"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SWOT</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Analysis</a:t>
            </a:r>
          </a:p>
        </p:txBody>
      </p:sp>
      <p:sp>
        <p:nvSpPr>
          <p:cNvPr id="21" name="Rectangle 20">
            <a:extLst>
              <a:ext uri="{FF2B5EF4-FFF2-40B4-BE49-F238E27FC236}">
                <a16:creationId xmlns:a16="http://schemas.microsoft.com/office/drawing/2014/main" id="{D669F80C-F08D-8818-9AE9-3634F20655ED}"/>
              </a:ext>
            </a:extLst>
          </p:cNvPr>
          <p:cNvSpPr/>
          <p:nvPr/>
        </p:nvSpPr>
        <p:spPr>
          <a:xfrm>
            <a:off x="1465943" y="3836899"/>
            <a:ext cx="3011931"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entire soul, like these sweet mornings of spring which I enjoy with my whole heart. I am enjoy with template.</a:t>
            </a:r>
          </a:p>
        </p:txBody>
      </p:sp>
      <p:sp>
        <p:nvSpPr>
          <p:cNvPr id="22" name="Rectangle 21">
            <a:extLst>
              <a:ext uri="{FF2B5EF4-FFF2-40B4-BE49-F238E27FC236}">
                <a16:creationId xmlns:a16="http://schemas.microsoft.com/office/drawing/2014/main" id="{8B60190D-B22D-CFE1-68A6-C776BF7B79E5}"/>
              </a:ext>
            </a:extLst>
          </p:cNvPr>
          <p:cNvSpPr/>
          <p:nvPr/>
        </p:nvSpPr>
        <p:spPr>
          <a:xfrm>
            <a:off x="5238749" y="0"/>
            <a:ext cx="6953249" cy="6858000"/>
          </a:xfrm>
          <a:prstGeom prst="rect">
            <a:avLst/>
          </a:prstGeom>
          <a:solidFill>
            <a:schemeClr val="bg1">
              <a:lumMod val="95000"/>
              <a:alpha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5DFA513D-FA66-B0BD-2D43-120F817DC0E6}"/>
              </a:ext>
            </a:extLst>
          </p:cNvPr>
          <p:cNvSpPr txBox="1"/>
          <p:nvPr/>
        </p:nvSpPr>
        <p:spPr>
          <a:xfrm>
            <a:off x="7144826" y="5460045"/>
            <a:ext cx="1416283" cy="622671"/>
          </a:xfrm>
          <a:prstGeom prst="rect">
            <a:avLst/>
          </a:prstGeom>
          <a:noFill/>
        </p:spPr>
        <p:txBody>
          <a:bodyPr wrap="square" numCol="1" spcCol="457200" rtlCol="0">
            <a:spAutoFit/>
          </a:bodyPr>
          <a:lstStyle/>
          <a:p>
            <a:pPr>
              <a:lnSpc>
                <a:spcPts val="1400"/>
              </a:lnSpc>
            </a:pPr>
            <a:r>
              <a:rPr lang="en-US" sz="1000" dirty="0">
                <a:latin typeface="DM Sans" pitchFamily="2" charset="0"/>
                <a:ea typeface="Montserrat" charset="0"/>
                <a:cs typeface="Montserrat" charset="0"/>
              </a:rPr>
              <a:t>Signs first art It’s Example Creepiest good.</a:t>
            </a:r>
          </a:p>
        </p:txBody>
      </p:sp>
      <p:sp>
        <p:nvSpPr>
          <p:cNvPr id="24" name="TextBox 23">
            <a:extLst>
              <a:ext uri="{FF2B5EF4-FFF2-40B4-BE49-F238E27FC236}">
                <a16:creationId xmlns:a16="http://schemas.microsoft.com/office/drawing/2014/main" id="{2D9384ED-436F-157D-935D-7F9623CEF7B7}"/>
              </a:ext>
            </a:extLst>
          </p:cNvPr>
          <p:cNvSpPr txBox="1"/>
          <p:nvPr/>
        </p:nvSpPr>
        <p:spPr>
          <a:xfrm>
            <a:off x="7107608" y="5053497"/>
            <a:ext cx="903153" cy="477054"/>
          </a:xfrm>
          <a:prstGeom prst="rect">
            <a:avLst/>
          </a:prstGeom>
          <a:noFill/>
        </p:spPr>
        <p:txBody>
          <a:bodyPr wrap="square" rtlCol="0">
            <a:spAutoFit/>
          </a:bodyPr>
          <a:lstStyle/>
          <a:p>
            <a:r>
              <a:rPr lang="en-US" sz="2400" dirty="0">
                <a:solidFill>
                  <a:schemeClr val="tx1">
                    <a:lumMod val="75000"/>
                    <a:lumOff val="25000"/>
                  </a:schemeClr>
                </a:solidFill>
                <a:latin typeface="Poppins Medium" panose="00000600000000000000" pitchFamily="2" charset="0"/>
                <a:ea typeface="Montserrat" charset="0"/>
                <a:cs typeface="Poppins Medium" panose="00000600000000000000" pitchFamily="2" charset="0"/>
              </a:rPr>
              <a:t>55%</a:t>
            </a:r>
          </a:p>
        </p:txBody>
      </p:sp>
      <p:sp>
        <p:nvSpPr>
          <p:cNvPr id="25" name="TextBox 24">
            <a:extLst>
              <a:ext uri="{FF2B5EF4-FFF2-40B4-BE49-F238E27FC236}">
                <a16:creationId xmlns:a16="http://schemas.microsoft.com/office/drawing/2014/main" id="{AF3B8A63-6510-4A17-5CF5-03B26BEE831A}"/>
              </a:ext>
            </a:extLst>
          </p:cNvPr>
          <p:cNvSpPr txBox="1"/>
          <p:nvPr/>
        </p:nvSpPr>
        <p:spPr>
          <a:xfrm>
            <a:off x="9003014" y="5460045"/>
            <a:ext cx="1416283" cy="443135"/>
          </a:xfrm>
          <a:prstGeom prst="rect">
            <a:avLst/>
          </a:prstGeom>
          <a:noFill/>
        </p:spPr>
        <p:txBody>
          <a:bodyPr wrap="square" numCol="1" spcCol="457200" rtlCol="0">
            <a:spAutoFit/>
          </a:bodyPr>
          <a:lstStyle/>
          <a:p>
            <a:pPr>
              <a:lnSpc>
                <a:spcPts val="1400"/>
              </a:lnSpc>
            </a:pPr>
            <a:r>
              <a:rPr lang="en-US" sz="1000" dirty="0">
                <a:latin typeface="DM Sans" pitchFamily="2" charset="0"/>
                <a:ea typeface="Montserrat" charset="0"/>
                <a:cs typeface="Montserrat" charset="0"/>
              </a:rPr>
              <a:t>Also male air bring is Example.</a:t>
            </a:r>
          </a:p>
        </p:txBody>
      </p:sp>
      <p:sp>
        <p:nvSpPr>
          <p:cNvPr id="26" name="TextBox 25">
            <a:extLst>
              <a:ext uri="{FF2B5EF4-FFF2-40B4-BE49-F238E27FC236}">
                <a16:creationId xmlns:a16="http://schemas.microsoft.com/office/drawing/2014/main" id="{C597A0BA-0CAC-AEA9-DAF1-F8C0B1D0DF84}"/>
              </a:ext>
            </a:extLst>
          </p:cNvPr>
          <p:cNvSpPr txBox="1"/>
          <p:nvPr/>
        </p:nvSpPr>
        <p:spPr>
          <a:xfrm>
            <a:off x="8965797" y="5053497"/>
            <a:ext cx="1023692" cy="477054"/>
          </a:xfrm>
          <a:prstGeom prst="rect">
            <a:avLst/>
          </a:prstGeom>
          <a:noFill/>
        </p:spPr>
        <p:txBody>
          <a:bodyPr wrap="square" rtlCol="0">
            <a:spAutoFit/>
          </a:bodyPr>
          <a:lstStyle/>
          <a:p>
            <a:r>
              <a:rPr lang="en-US" sz="2400" dirty="0">
                <a:solidFill>
                  <a:schemeClr val="tx1">
                    <a:lumMod val="75000"/>
                    <a:lumOff val="25000"/>
                  </a:schemeClr>
                </a:solidFill>
                <a:latin typeface="Poppins Medium" panose="00000600000000000000" pitchFamily="2" charset="0"/>
                <a:ea typeface="Montserrat" charset="0"/>
                <a:cs typeface="Poppins Medium" panose="00000600000000000000" pitchFamily="2" charset="0"/>
              </a:rPr>
              <a:t>27%</a:t>
            </a:r>
          </a:p>
        </p:txBody>
      </p:sp>
      <p:cxnSp>
        <p:nvCxnSpPr>
          <p:cNvPr id="27" name="Straight Connector 26">
            <a:extLst>
              <a:ext uri="{FF2B5EF4-FFF2-40B4-BE49-F238E27FC236}">
                <a16:creationId xmlns:a16="http://schemas.microsoft.com/office/drawing/2014/main" id="{55231A81-0673-D9DF-0089-99B52BAC5FAE}"/>
              </a:ext>
            </a:extLst>
          </p:cNvPr>
          <p:cNvCxnSpPr>
            <a:cxnSpLocks/>
          </p:cNvCxnSpPr>
          <p:nvPr/>
        </p:nvCxnSpPr>
        <p:spPr>
          <a:xfrm flipV="1">
            <a:off x="8704081" y="5159669"/>
            <a:ext cx="0" cy="864894"/>
          </a:xfrm>
          <a:prstGeom prst="line">
            <a:avLst/>
          </a:prstGeom>
          <a:ln w="12700">
            <a:solidFill>
              <a:schemeClr val="tx1">
                <a:alpha val="40000"/>
              </a:schemeClr>
            </a:solidFill>
            <a:prstDash val="sysDash"/>
            <a:tailEnd type="none" w="lg" len="lg"/>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4F9F93F2-378F-9F50-DFDE-BC5DCE398E4B}"/>
              </a:ext>
            </a:extLst>
          </p:cNvPr>
          <p:cNvSpPr txBox="1"/>
          <p:nvPr/>
        </p:nvSpPr>
        <p:spPr>
          <a:xfrm>
            <a:off x="7075026" y="801265"/>
            <a:ext cx="2888218" cy="938719"/>
          </a:xfrm>
          <a:prstGeom prst="rect">
            <a:avLst/>
          </a:prstGeom>
          <a:noFill/>
        </p:spPr>
        <p:txBody>
          <a:bodyPr wrap="square" rtlCol="0">
            <a:spAutoFit/>
          </a:bodyPr>
          <a:lstStyle/>
          <a:p>
            <a:pPr algn="ctr"/>
            <a:r>
              <a:rPr lang="en-US" sz="5500" dirty="0">
                <a:latin typeface="Autobiography" pitchFamily="50" charset="0"/>
                <a:cs typeface="Poppins SemiBold" panose="00000700000000000000" pitchFamily="2" charset="0"/>
              </a:rPr>
              <a:t>Weakness</a:t>
            </a:r>
          </a:p>
        </p:txBody>
      </p:sp>
      <p:sp>
        <p:nvSpPr>
          <p:cNvPr id="3" name="TextBox 2">
            <a:extLst>
              <a:ext uri="{FF2B5EF4-FFF2-40B4-BE49-F238E27FC236}">
                <a16:creationId xmlns:a16="http://schemas.microsoft.com/office/drawing/2014/main" id="{D1063FA0-4CC4-75B8-7432-2DD540E5DE0D}"/>
              </a:ext>
            </a:extLst>
          </p:cNvPr>
          <p:cNvSpPr txBox="1"/>
          <p:nvPr/>
        </p:nvSpPr>
        <p:spPr>
          <a:xfrm>
            <a:off x="7862591" y="1257471"/>
            <a:ext cx="1313088" cy="4401205"/>
          </a:xfrm>
          <a:prstGeom prst="rect">
            <a:avLst/>
          </a:prstGeom>
          <a:noFill/>
        </p:spPr>
        <p:txBody>
          <a:bodyPr wrap="square" rtlCol="0" anchor="t">
            <a:spAutoFit/>
          </a:bodyPr>
          <a:lstStyle/>
          <a:p>
            <a:pPr algn="ctr"/>
            <a:r>
              <a:rPr lang="en-US" sz="27000" spc="-100" dirty="0">
                <a:solidFill>
                  <a:schemeClr val="tx1">
                    <a:lumMod val="75000"/>
                    <a:lumOff val="25000"/>
                  </a:schemeClr>
                </a:solidFill>
                <a:latin typeface="Poppins SemiBold" panose="00000700000000000000" pitchFamily="2" charset="0"/>
                <a:cs typeface="Poppins SemiBold" panose="00000700000000000000" pitchFamily="2" charset="0"/>
              </a:rPr>
              <a:t>W</a:t>
            </a:r>
          </a:p>
        </p:txBody>
      </p:sp>
    </p:spTree>
    <p:extLst>
      <p:ext uri="{BB962C8B-B14F-4D97-AF65-F5344CB8AC3E}">
        <p14:creationId xmlns:p14="http://schemas.microsoft.com/office/powerpoint/2010/main" val="41988737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Rectangle 58">
            <a:extLst>
              <a:ext uri="{FF2B5EF4-FFF2-40B4-BE49-F238E27FC236}">
                <a16:creationId xmlns:a16="http://schemas.microsoft.com/office/drawing/2014/main" id="{C9785A8B-E9C6-9696-F42F-9071475FC92E}"/>
              </a:ext>
            </a:extLst>
          </p:cNvPr>
          <p:cNvSpPr/>
          <p:nvPr/>
        </p:nvSpPr>
        <p:spPr>
          <a:xfrm>
            <a:off x="5611387" y="1305792"/>
            <a:ext cx="2702012" cy="2194560"/>
          </a:xfrm>
          <a:prstGeom prst="rect">
            <a:avLst/>
          </a:prstGeom>
          <a:solidFill>
            <a:schemeClr val="bg1">
              <a:lumMod val="95000"/>
              <a:alpha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51" name="TextBox 50">
            <a:extLst>
              <a:ext uri="{FF2B5EF4-FFF2-40B4-BE49-F238E27FC236}">
                <a16:creationId xmlns:a16="http://schemas.microsoft.com/office/drawing/2014/main" id="{E574B515-2F99-5EB8-E497-5A24720387CC}"/>
              </a:ext>
            </a:extLst>
          </p:cNvPr>
          <p:cNvSpPr txBox="1"/>
          <p:nvPr/>
        </p:nvSpPr>
        <p:spPr>
          <a:xfrm>
            <a:off x="1572992" y="2255891"/>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52" name="Straight Connector 51">
            <a:extLst>
              <a:ext uri="{FF2B5EF4-FFF2-40B4-BE49-F238E27FC236}">
                <a16:creationId xmlns:a16="http://schemas.microsoft.com/office/drawing/2014/main" id="{C5602A6D-3C59-DA0C-2153-F78D41D572D7}"/>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F7703712-1B8D-D6C2-6F8D-93740C615500}"/>
              </a:ext>
            </a:extLst>
          </p:cNvPr>
          <p:cNvSpPr txBox="1"/>
          <p:nvPr/>
        </p:nvSpPr>
        <p:spPr>
          <a:xfrm>
            <a:off x="1465943" y="2684817"/>
            <a:ext cx="2518306"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Some This</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About Us</a:t>
            </a:r>
          </a:p>
        </p:txBody>
      </p:sp>
      <p:sp>
        <p:nvSpPr>
          <p:cNvPr id="54" name="Rectangle 53">
            <a:extLst>
              <a:ext uri="{FF2B5EF4-FFF2-40B4-BE49-F238E27FC236}">
                <a16:creationId xmlns:a16="http://schemas.microsoft.com/office/drawing/2014/main" id="{C2DA6840-8DD0-35D9-0834-293B4A8E83DA}"/>
              </a:ext>
            </a:extLst>
          </p:cNvPr>
          <p:cNvSpPr/>
          <p:nvPr/>
        </p:nvSpPr>
        <p:spPr>
          <a:xfrm>
            <a:off x="1465943" y="3836899"/>
            <a:ext cx="3512457"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my entire soul, like these sweet mornings of spring which I enjoy with my whole heart. I am wonderful serenity has taken of spring which I enjoy with.</a:t>
            </a:r>
          </a:p>
        </p:txBody>
      </p:sp>
      <p:sp>
        <p:nvSpPr>
          <p:cNvPr id="56" name="TextBox 55">
            <a:extLst>
              <a:ext uri="{FF2B5EF4-FFF2-40B4-BE49-F238E27FC236}">
                <a16:creationId xmlns:a16="http://schemas.microsoft.com/office/drawing/2014/main" id="{D8C2E5F9-8727-DD10-D786-7E37988CA73E}"/>
              </a:ext>
            </a:extLst>
          </p:cNvPr>
          <p:cNvSpPr txBox="1"/>
          <p:nvPr/>
        </p:nvSpPr>
        <p:spPr>
          <a:xfrm>
            <a:off x="5758124" y="2424892"/>
            <a:ext cx="2408538" cy="235449"/>
          </a:xfrm>
          <a:prstGeom prst="rect">
            <a:avLst/>
          </a:prstGeom>
          <a:noFill/>
        </p:spPr>
        <p:txBody>
          <a:bodyPr wrap="square" lIns="0" rIns="0" rtlCol="0">
            <a:spAutoFit/>
          </a:bodyPr>
          <a:lstStyle/>
          <a:p>
            <a:pPr algn="ctr">
              <a:lnSpc>
                <a:spcPct val="70000"/>
              </a:lnSpc>
            </a:pPr>
            <a:r>
              <a:rPr lang="en-US" sz="1200" dirty="0">
                <a:solidFill>
                  <a:schemeClr val="tx1">
                    <a:lumMod val="85000"/>
                    <a:lumOff val="15000"/>
                  </a:schemeClr>
                </a:solidFill>
                <a:latin typeface="Poppins Medium" panose="00000600000000000000" pitchFamily="2" charset="0"/>
                <a:cs typeface="Poppins Medium" panose="00000600000000000000" pitchFamily="2" charset="0"/>
              </a:rPr>
              <a:t>Subtitle Here</a:t>
            </a:r>
          </a:p>
        </p:txBody>
      </p:sp>
      <p:sp>
        <p:nvSpPr>
          <p:cNvPr id="58" name="TextBox 57">
            <a:extLst>
              <a:ext uri="{FF2B5EF4-FFF2-40B4-BE49-F238E27FC236}">
                <a16:creationId xmlns:a16="http://schemas.microsoft.com/office/drawing/2014/main" id="{CA8D28AF-76D3-3DD0-F292-B554A4ACDEEB}"/>
              </a:ext>
            </a:extLst>
          </p:cNvPr>
          <p:cNvSpPr txBox="1"/>
          <p:nvPr/>
        </p:nvSpPr>
        <p:spPr>
          <a:xfrm>
            <a:off x="6117904" y="2668035"/>
            <a:ext cx="1688978" cy="465577"/>
          </a:xfrm>
          <a:prstGeom prst="rect">
            <a:avLst/>
          </a:prstGeom>
          <a:noFill/>
        </p:spPr>
        <p:txBody>
          <a:bodyPr wrap="square" lIns="0" rIns="0" rtlCol="0">
            <a:spAutoFit/>
          </a:bodyPr>
          <a:lstStyle/>
          <a:p>
            <a:pPr algn="ctr">
              <a:lnSpc>
                <a:spcPts val="1500"/>
              </a:lnSpc>
            </a:pPr>
            <a:r>
              <a:rPr lang="en-US" sz="1000" dirty="0">
                <a:solidFill>
                  <a:schemeClr val="tx1">
                    <a:alpha val="80000"/>
                  </a:schemeClr>
                </a:solidFill>
                <a:latin typeface="DM Sans" pitchFamily="2" charset="0"/>
              </a:rPr>
              <a:t>There are many variations of available.</a:t>
            </a:r>
          </a:p>
        </p:txBody>
      </p:sp>
      <p:sp>
        <p:nvSpPr>
          <p:cNvPr id="62" name="Rectangle 61">
            <a:extLst>
              <a:ext uri="{FF2B5EF4-FFF2-40B4-BE49-F238E27FC236}">
                <a16:creationId xmlns:a16="http://schemas.microsoft.com/office/drawing/2014/main" id="{D2D992AD-7748-F294-4961-9C6A757C9D80}"/>
              </a:ext>
            </a:extLst>
          </p:cNvPr>
          <p:cNvSpPr/>
          <p:nvPr/>
        </p:nvSpPr>
        <p:spPr>
          <a:xfrm>
            <a:off x="8313399" y="3500352"/>
            <a:ext cx="2702012" cy="2194560"/>
          </a:xfrm>
          <a:prstGeom prst="rect">
            <a:avLst/>
          </a:prstGeom>
          <a:solidFill>
            <a:schemeClr val="tx1">
              <a:lumMod val="75000"/>
              <a:lumOff val="2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3" name="TextBox 62">
            <a:extLst>
              <a:ext uri="{FF2B5EF4-FFF2-40B4-BE49-F238E27FC236}">
                <a16:creationId xmlns:a16="http://schemas.microsoft.com/office/drawing/2014/main" id="{D237E544-5B2E-8C5A-2EE6-D87B4D0B8BE3}"/>
              </a:ext>
            </a:extLst>
          </p:cNvPr>
          <p:cNvSpPr txBox="1"/>
          <p:nvPr/>
        </p:nvSpPr>
        <p:spPr>
          <a:xfrm>
            <a:off x="8460136" y="2424892"/>
            <a:ext cx="2408538" cy="232371"/>
          </a:xfrm>
          <a:prstGeom prst="rect">
            <a:avLst/>
          </a:prstGeom>
          <a:noFill/>
        </p:spPr>
        <p:txBody>
          <a:bodyPr wrap="square" lIns="0" rIns="0" rtlCol="0">
            <a:spAutoFit/>
          </a:bodyPr>
          <a:lstStyle/>
          <a:p>
            <a:pPr algn="ctr">
              <a:lnSpc>
                <a:spcPct val="70000"/>
              </a:lnSpc>
            </a:pPr>
            <a:r>
              <a:rPr lang="en-US" sz="1200" dirty="0">
                <a:latin typeface="Poppins Medium" panose="00000600000000000000" pitchFamily="2" charset="0"/>
                <a:cs typeface="Poppins Medium" panose="00000600000000000000" pitchFamily="2" charset="0"/>
              </a:rPr>
              <a:t>Creation</a:t>
            </a:r>
            <a:endParaRPr lang="en-US" sz="1200" dirty="0">
              <a:solidFill>
                <a:schemeClr val="accent1"/>
              </a:solidFill>
              <a:latin typeface="Poppins Medium" panose="00000600000000000000" pitchFamily="2" charset="0"/>
              <a:cs typeface="Poppins Medium" panose="00000600000000000000" pitchFamily="2" charset="0"/>
            </a:endParaRPr>
          </a:p>
        </p:txBody>
      </p:sp>
      <p:sp>
        <p:nvSpPr>
          <p:cNvPr id="64" name="TextBox 63">
            <a:extLst>
              <a:ext uri="{FF2B5EF4-FFF2-40B4-BE49-F238E27FC236}">
                <a16:creationId xmlns:a16="http://schemas.microsoft.com/office/drawing/2014/main" id="{6AEF0BF4-561E-DB1A-2AF7-5D8856B2AB63}"/>
              </a:ext>
            </a:extLst>
          </p:cNvPr>
          <p:cNvSpPr txBox="1"/>
          <p:nvPr/>
        </p:nvSpPr>
        <p:spPr>
          <a:xfrm>
            <a:off x="8892203" y="2668035"/>
            <a:ext cx="1544404" cy="465577"/>
          </a:xfrm>
          <a:prstGeom prst="rect">
            <a:avLst/>
          </a:prstGeom>
          <a:noFill/>
        </p:spPr>
        <p:txBody>
          <a:bodyPr wrap="square" lIns="0" rIns="0" rtlCol="0">
            <a:spAutoFit/>
          </a:bodyPr>
          <a:lstStyle/>
          <a:p>
            <a:pPr algn="ctr">
              <a:lnSpc>
                <a:spcPts val="1500"/>
              </a:lnSpc>
            </a:pPr>
            <a:r>
              <a:rPr lang="en-US" sz="1000" dirty="0">
                <a:solidFill>
                  <a:schemeClr val="tx1">
                    <a:alpha val="80000"/>
                  </a:schemeClr>
                </a:solidFill>
                <a:latin typeface="DM Sans" pitchFamily="2" charset="0"/>
              </a:rPr>
              <a:t>There are many variations of available.</a:t>
            </a:r>
          </a:p>
        </p:txBody>
      </p:sp>
      <p:sp>
        <p:nvSpPr>
          <p:cNvPr id="65" name="TextBox 64">
            <a:extLst>
              <a:ext uri="{FF2B5EF4-FFF2-40B4-BE49-F238E27FC236}">
                <a16:creationId xmlns:a16="http://schemas.microsoft.com/office/drawing/2014/main" id="{B0BF4966-39C8-D90D-BBB5-196AC4CE022B}"/>
              </a:ext>
            </a:extLst>
          </p:cNvPr>
          <p:cNvSpPr txBox="1"/>
          <p:nvPr/>
        </p:nvSpPr>
        <p:spPr>
          <a:xfrm>
            <a:off x="5758124" y="4573130"/>
            <a:ext cx="2408538" cy="235449"/>
          </a:xfrm>
          <a:prstGeom prst="rect">
            <a:avLst/>
          </a:prstGeom>
          <a:noFill/>
        </p:spPr>
        <p:txBody>
          <a:bodyPr wrap="square" lIns="0" rIns="0" rtlCol="0">
            <a:spAutoFit/>
          </a:bodyPr>
          <a:lstStyle/>
          <a:p>
            <a:pPr algn="ctr">
              <a:lnSpc>
                <a:spcPct val="70000"/>
              </a:lnSpc>
            </a:pPr>
            <a:r>
              <a:rPr lang="en-US" sz="1200" dirty="0">
                <a:solidFill>
                  <a:schemeClr val="tx1">
                    <a:lumMod val="85000"/>
                    <a:lumOff val="15000"/>
                  </a:schemeClr>
                </a:solidFill>
                <a:latin typeface="Poppins Medium" panose="00000600000000000000" pitchFamily="2" charset="0"/>
                <a:cs typeface="Poppins Medium" panose="00000600000000000000" pitchFamily="2" charset="0"/>
              </a:rPr>
              <a:t>Subtitle Text</a:t>
            </a:r>
          </a:p>
        </p:txBody>
      </p:sp>
      <p:sp>
        <p:nvSpPr>
          <p:cNvPr id="66" name="TextBox 65">
            <a:extLst>
              <a:ext uri="{FF2B5EF4-FFF2-40B4-BE49-F238E27FC236}">
                <a16:creationId xmlns:a16="http://schemas.microsoft.com/office/drawing/2014/main" id="{26274A4E-334C-BCE8-977F-B794EBA43D89}"/>
              </a:ext>
            </a:extLst>
          </p:cNvPr>
          <p:cNvSpPr txBox="1"/>
          <p:nvPr/>
        </p:nvSpPr>
        <p:spPr>
          <a:xfrm>
            <a:off x="5988364" y="4816273"/>
            <a:ext cx="1948058" cy="465577"/>
          </a:xfrm>
          <a:prstGeom prst="rect">
            <a:avLst/>
          </a:prstGeom>
          <a:noFill/>
        </p:spPr>
        <p:txBody>
          <a:bodyPr wrap="square" lIns="0" rIns="0" rtlCol="0">
            <a:spAutoFit/>
          </a:bodyPr>
          <a:lstStyle/>
          <a:p>
            <a:pPr algn="ctr">
              <a:lnSpc>
                <a:spcPts val="1500"/>
              </a:lnSpc>
            </a:pPr>
            <a:r>
              <a:rPr lang="en-US" sz="1000" dirty="0">
                <a:solidFill>
                  <a:schemeClr val="tx1">
                    <a:alpha val="80000"/>
                  </a:schemeClr>
                </a:solidFill>
                <a:latin typeface="DM Sans" pitchFamily="2" charset="0"/>
              </a:rPr>
              <a:t>There are many variations of available.</a:t>
            </a:r>
          </a:p>
        </p:txBody>
      </p:sp>
      <p:sp>
        <p:nvSpPr>
          <p:cNvPr id="67" name="TextBox 66">
            <a:extLst>
              <a:ext uri="{FF2B5EF4-FFF2-40B4-BE49-F238E27FC236}">
                <a16:creationId xmlns:a16="http://schemas.microsoft.com/office/drawing/2014/main" id="{111CAB9F-8BDF-68B9-0E36-4A6D77A4273C}"/>
              </a:ext>
            </a:extLst>
          </p:cNvPr>
          <p:cNvSpPr txBox="1"/>
          <p:nvPr/>
        </p:nvSpPr>
        <p:spPr>
          <a:xfrm>
            <a:off x="8460136" y="4573130"/>
            <a:ext cx="2408538" cy="235449"/>
          </a:xfrm>
          <a:prstGeom prst="rect">
            <a:avLst/>
          </a:prstGeom>
          <a:noFill/>
        </p:spPr>
        <p:txBody>
          <a:bodyPr wrap="square" lIns="0" rIns="0" rtlCol="0">
            <a:spAutoFit/>
          </a:bodyPr>
          <a:lstStyle/>
          <a:p>
            <a:pPr algn="ctr">
              <a:lnSpc>
                <a:spcPct val="70000"/>
              </a:lnSpc>
            </a:pPr>
            <a:r>
              <a:rPr lang="en-US" sz="1200" dirty="0">
                <a:solidFill>
                  <a:schemeClr val="bg1"/>
                </a:solidFill>
                <a:latin typeface="Poppins Medium" panose="00000600000000000000" pitchFamily="2" charset="0"/>
                <a:cs typeface="Poppins Medium" panose="00000600000000000000" pitchFamily="2" charset="0"/>
              </a:rPr>
              <a:t>Digital Strategy</a:t>
            </a:r>
          </a:p>
        </p:txBody>
      </p:sp>
      <p:sp>
        <p:nvSpPr>
          <p:cNvPr id="68" name="TextBox 67">
            <a:extLst>
              <a:ext uri="{FF2B5EF4-FFF2-40B4-BE49-F238E27FC236}">
                <a16:creationId xmlns:a16="http://schemas.microsoft.com/office/drawing/2014/main" id="{DD95D2EE-36AE-33DF-0BFD-157592B51F19}"/>
              </a:ext>
            </a:extLst>
          </p:cNvPr>
          <p:cNvSpPr txBox="1"/>
          <p:nvPr/>
        </p:nvSpPr>
        <p:spPr>
          <a:xfrm>
            <a:off x="8861723" y="4816273"/>
            <a:ext cx="1605364" cy="465577"/>
          </a:xfrm>
          <a:prstGeom prst="rect">
            <a:avLst/>
          </a:prstGeom>
          <a:noFill/>
        </p:spPr>
        <p:txBody>
          <a:bodyPr wrap="square" lIns="0" rIns="0" rtlCol="0">
            <a:spAutoFit/>
          </a:bodyPr>
          <a:lstStyle/>
          <a:p>
            <a:pPr algn="ctr">
              <a:lnSpc>
                <a:spcPts val="1500"/>
              </a:lnSpc>
            </a:pPr>
            <a:r>
              <a:rPr lang="en-US" sz="1000" dirty="0">
                <a:solidFill>
                  <a:schemeClr val="bg1"/>
                </a:solidFill>
                <a:latin typeface="DM Sans" pitchFamily="2" charset="0"/>
              </a:rPr>
              <a:t>There are many variations of available.</a:t>
            </a:r>
          </a:p>
        </p:txBody>
      </p:sp>
      <p:sp>
        <p:nvSpPr>
          <p:cNvPr id="71" name="Freeform 23">
            <a:extLst>
              <a:ext uri="{FF2B5EF4-FFF2-40B4-BE49-F238E27FC236}">
                <a16:creationId xmlns:a16="http://schemas.microsoft.com/office/drawing/2014/main" id="{00D11C8D-EB39-4523-E55B-14A3C62BB285}"/>
              </a:ext>
            </a:extLst>
          </p:cNvPr>
          <p:cNvSpPr>
            <a:spLocks noEditPoints="1"/>
          </p:cNvSpPr>
          <p:nvPr/>
        </p:nvSpPr>
        <p:spPr bwMode="auto">
          <a:xfrm>
            <a:off x="6733808" y="4043878"/>
            <a:ext cx="457170" cy="351449"/>
          </a:xfrm>
          <a:custGeom>
            <a:avLst/>
            <a:gdLst>
              <a:gd name="T0" fmla="*/ 120 w 160"/>
              <a:gd name="T1" fmla="*/ 123 h 123"/>
              <a:gd name="T2" fmla="*/ 40 w 160"/>
              <a:gd name="T3" fmla="*/ 123 h 123"/>
              <a:gd name="T4" fmla="*/ 0 w 160"/>
              <a:gd name="T5" fmla="*/ 84 h 123"/>
              <a:gd name="T6" fmla="*/ 34 w 160"/>
              <a:gd name="T7" fmla="*/ 45 h 123"/>
              <a:gd name="T8" fmla="*/ 80 w 160"/>
              <a:gd name="T9" fmla="*/ 0 h 123"/>
              <a:gd name="T10" fmla="*/ 127 w 160"/>
              <a:gd name="T11" fmla="*/ 45 h 123"/>
              <a:gd name="T12" fmla="*/ 127 w 160"/>
              <a:gd name="T13" fmla="*/ 45 h 123"/>
              <a:gd name="T14" fmla="*/ 160 w 160"/>
              <a:gd name="T15" fmla="*/ 84 h 123"/>
              <a:gd name="T16" fmla="*/ 120 w 160"/>
              <a:gd name="T17" fmla="*/ 123 h 123"/>
              <a:gd name="T18" fmla="*/ 80 w 160"/>
              <a:gd name="T19" fmla="*/ 7 h 123"/>
              <a:gd name="T20" fmla="*/ 40 w 160"/>
              <a:gd name="T21" fmla="*/ 45 h 123"/>
              <a:gd name="T22" fmla="*/ 40 w 160"/>
              <a:gd name="T23" fmla="*/ 47 h 123"/>
              <a:gd name="T24" fmla="*/ 40 w 160"/>
              <a:gd name="T25" fmla="*/ 50 h 123"/>
              <a:gd name="T26" fmla="*/ 39 w 160"/>
              <a:gd name="T27" fmla="*/ 50 h 123"/>
              <a:gd name="T28" fmla="*/ 7 w 160"/>
              <a:gd name="T29" fmla="*/ 84 h 123"/>
              <a:gd name="T30" fmla="*/ 40 w 160"/>
              <a:gd name="T31" fmla="*/ 116 h 123"/>
              <a:gd name="T32" fmla="*/ 120 w 160"/>
              <a:gd name="T33" fmla="*/ 116 h 123"/>
              <a:gd name="T34" fmla="*/ 154 w 160"/>
              <a:gd name="T35" fmla="*/ 84 h 123"/>
              <a:gd name="T36" fmla="*/ 122 w 160"/>
              <a:gd name="T37" fmla="*/ 50 h 123"/>
              <a:gd name="T38" fmla="*/ 120 w 160"/>
              <a:gd name="T39" fmla="*/ 50 h 123"/>
              <a:gd name="T40" fmla="*/ 120 w 160"/>
              <a:gd name="T41" fmla="*/ 47 h 123"/>
              <a:gd name="T42" fmla="*/ 120 w 160"/>
              <a:gd name="T43" fmla="*/ 45 h 123"/>
              <a:gd name="T44" fmla="*/ 80 w 160"/>
              <a:gd name="T45" fmla="*/ 7 h 123"/>
              <a:gd name="T46" fmla="*/ 71 w 160"/>
              <a:gd name="T47" fmla="*/ 94 h 123"/>
              <a:gd name="T48" fmla="*/ 69 w 160"/>
              <a:gd name="T49" fmla="*/ 92 h 123"/>
              <a:gd name="T50" fmla="*/ 50 w 160"/>
              <a:gd name="T51" fmla="*/ 74 h 123"/>
              <a:gd name="T52" fmla="*/ 53 w 160"/>
              <a:gd name="T53" fmla="*/ 69 h 123"/>
              <a:gd name="T54" fmla="*/ 71 w 160"/>
              <a:gd name="T55" fmla="*/ 85 h 123"/>
              <a:gd name="T56" fmla="*/ 101 w 160"/>
              <a:gd name="T57" fmla="*/ 57 h 123"/>
              <a:gd name="T58" fmla="*/ 104 w 160"/>
              <a:gd name="T59" fmla="*/ 60 h 123"/>
              <a:gd name="T60" fmla="*/ 72 w 160"/>
              <a:gd name="T61" fmla="*/ 92 h 123"/>
              <a:gd name="T62" fmla="*/ 71 w 160"/>
              <a:gd name="T63" fmla="*/ 9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0" h="123">
                <a:moveTo>
                  <a:pt x="120" y="123"/>
                </a:moveTo>
                <a:cubicBezTo>
                  <a:pt x="40" y="123"/>
                  <a:pt x="40" y="123"/>
                  <a:pt x="40" y="123"/>
                </a:cubicBezTo>
                <a:cubicBezTo>
                  <a:pt x="18" y="123"/>
                  <a:pt x="0" y="105"/>
                  <a:pt x="0" y="84"/>
                </a:cubicBezTo>
                <a:cubicBezTo>
                  <a:pt x="0" y="65"/>
                  <a:pt x="15" y="47"/>
                  <a:pt x="34" y="45"/>
                </a:cubicBezTo>
                <a:cubicBezTo>
                  <a:pt x="34" y="19"/>
                  <a:pt x="55" y="0"/>
                  <a:pt x="80" y="0"/>
                </a:cubicBezTo>
                <a:cubicBezTo>
                  <a:pt x="106" y="0"/>
                  <a:pt x="127" y="19"/>
                  <a:pt x="127" y="45"/>
                </a:cubicBezTo>
                <a:cubicBezTo>
                  <a:pt x="127" y="45"/>
                  <a:pt x="127" y="45"/>
                  <a:pt x="127" y="45"/>
                </a:cubicBezTo>
                <a:cubicBezTo>
                  <a:pt x="146" y="47"/>
                  <a:pt x="160" y="65"/>
                  <a:pt x="160" y="84"/>
                </a:cubicBezTo>
                <a:cubicBezTo>
                  <a:pt x="160" y="105"/>
                  <a:pt x="143" y="123"/>
                  <a:pt x="120" y="123"/>
                </a:cubicBezTo>
                <a:moveTo>
                  <a:pt x="80" y="7"/>
                </a:moveTo>
                <a:cubicBezTo>
                  <a:pt x="58" y="7"/>
                  <a:pt x="40" y="24"/>
                  <a:pt x="40" y="45"/>
                </a:cubicBezTo>
                <a:cubicBezTo>
                  <a:pt x="40" y="47"/>
                  <a:pt x="40" y="47"/>
                  <a:pt x="40" y="47"/>
                </a:cubicBezTo>
                <a:cubicBezTo>
                  <a:pt x="40" y="48"/>
                  <a:pt x="40" y="48"/>
                  <a:pt x="40" y="50"/>
                </a:cubicBezTo>
                <a:cubicBezTo>
                  <a:pt x="39" y="50"/>
                  <a:pt x="39" y="50"/>
                  <a:pt x="39" y="50"/>
                </a:cubicBezTo>
                <a:cubicBezTo>
                  <a:pt x="21" y="52"/>
                  <a:pt x="7" y="66"/>
                  <a:pt x="7" y="84"/>
                </a:cubicBezTo>
                <a:cubicBezTo>
                  <a:pt x="7" y="102"/>
                  <a:pt x="21" y="116"/>
                  <a:pt x="40" y="116"/>
                </a:cubicBezTo>
                <a:cubicBezTo>
                  <a:pt x="120" y="116"/>
                  <a:pt x="120" y="116"/>
                  <a:pt x="120" y="116"/>
                </a:cubicBezTo>
                <a:cubicBezTo>
                  <a:pt x="139" y="116"/>
                  <a:pt x="154" y="102"/>
                  <a:pt x="154" y="84"/>
                </a:cubicBezTo>
                <a:cubicBezTo>
                  <a:pt x="154" y="66"/>
                  <a:pt x="139" y="52"/>
                  <a:pt x="122" y="50"/>
                </a:cubicBezTo>
                <a:cubicBezTo>
                  <a:pt x="120" y="50"/>
                  <a:pt x="120" y="50"/>
                  <a:pt x="120" y="50"/>
                </a:cubicBezTo>
                <a:cubicBezTo>
                  <a:pt x="120" y="48"/>
                  <a:pt x="120" y="48"/>
                  <a:pt x="120" y="47"/>
                </a:cubicBezTo>
                <a:cubicBezTo>
                  <a:pt x="120" y="45"/>
                  <a:pt x="120" y="45"/>
                  <a:pt x="120" y="45"/>
                </a:cubicBezTo>
                <a:cubicBezTo>
                  <a:pt x="120" y="24"/>
                  <a:pt x="103" y="7"/>
                  <a:pt x="80" y="7"/>
                </a:cubicBezTo>
                <a:moveTo>
                  <a:pt x="71" y="94"/>
                </a:moveTo>
                <a:cubicBezTo>
                  <a:pt x="69" y="94"/>
                  <a:pt x="69" y="94"/>
                  <a:pt x="69" y="92"/>
                </a:cubicBezTo>
                <a:cubicBezTo>
                  <a:pt x="50" y="74"/>
                  <a:pt x="50" y="74"/>
                  <a:pt x="50" y="74"/>
                </a:cubicBezTo>
                <a:cubicBezTo>
                  <a:pt x="53" y="69"/>
                  <a:pt x="53" y="69"/>
                  <a:pt x="53" y="69"/>
                </a:cubicBezTo>
                <a:cubicBezTo>
                  <a:pt x="71" y="85"/>
                  <a:pt x="71" y="85"/>
                  <a:pt x="71" y="85"/>
                </a:cubicBezTo>
                <a:cubicBezTo>
                  <a:pt x="101" y="57"/>
                  <a:pt x="101" y="57"/>
                  <a:pt x="101" y="57"/>
                </a:cubicBezTo>
                <a:cubicBezTo>
                  <a:pt x="104" y="60"/>
                  <a:pt x="104" y="60"/>
                  <a:pt x="104" y="60"/>
                </a:cubicBezTo>
                <a:cubicBezTo>
                  <a:pt x="72" y="92"/>
                  <a:pt x="72" y="92"/>
                  <a:pt x="72" y="92"/>
                </a:cubicBezTo>
                <a:cubicBezTo>
                  <a:pt x="72" y="94"/>
                  <a:pt x="72" y="94"/>
                  <a:pt x="71" y="94"/>
                </a:cubicBezTo>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2" name="Freeform 19">
            <a:extLst>
              <a:ext uri="{FF2B5EF4-FFF2-40B4-BE49-F238E27FC236}">
                <a16:creationId xmlns:a16="http://schemas.microsoft.com/office/drawing/2014/main" id="{1A6203A8-BFC5-F49F-D98C-A930289F8282}"/>
              </a:ext>
            </a:extLst>
          </p:cNvPr>
          <p:cNvSpPr>
            <a:spLocks noEditPoints="1"/>
          </p:cNvSpPr>
          <p:nvPr/>
        </p:nvSpPr>
        <p:spPr bwMode="auto">
          <a:xfrm>
            <a:off x="9454393" y="1850561"/>
            <a:ext cx="420025" cy="457164"/>
          </a:xfrm>
          <a:custGeom>
            <a:avLst/>
            <a:gdLst>
              <a:gd name="T0" fmla="*/ 73 w 147"/>
              <a:gd name="T1" fmla="*/ 45 h 160"/>
              <a:gd name="T2" fmla="*/ 51 w 147"/>
              <a:gd name="T3" fmla="*/ 22 h 160"/>
              <a:gd name="T4" fmla="*/ 73 w 147"/>
              <a:gd name="T5" fmla="*/ 0 h 160"/>
              <a:gd name="T6" fmla="*/ 96 w 147"/>
              <a:gd name="T7" fmla="*/ 22 h 160"/>
              <a:gd name="T8" fmla="*/ 73 w 147"/>
              <a:gd name="T9" fmla="*/ 45 h 160"/>
              <a:gd name="T10" fmla="*/ 73 w 147"/>
              <a:gd name="T11" fmla="*/ 6 h 160"/>
              <a:gd name="T12" fmla="*/ 57 w 147"/>
              <a:gd name="T13" fmla="*/ 22 h 160"/>
              <a:gd name="T14" fmla="*/ 73 w 147"/>
              <a:gd name="T15" fmla="*/ 38 h 160"/>
              <a:gd name="T16" fmla="*/ 89 w 147"/>
              <a:gd name="T17" fmla="*/ 22 h 160"/>
              <a:gd name="T18" fmla="*/ 73 w 147"/>
              <a:gd name="T19" fmla="*/ 6 h 160"/>
              <a:gd name="T20" fmla="*/ 73 w 147"/>
              <a:gd name="T21" fmla="*/ 160 h 160"/>
              <a:gd name="T22" fmla="*/ 51 w 147"/>
              <a:gd name="T23" fmla="*/ 137 h 160"/>
              <a:gd name="T24" fmla="*/ 73 w 147"/>
              <a:gd name="T25" fmla="*/ 115 h 160"/>
              <a:gd name="T26" fmla="*/ 96 w 147"/>
              <a:gd name="T27" fmla="*/ 137 h 160"/>
              <a:gd name="T28" fmla="*/ 73 w 147"/>
              <a:gd name="T29" fmla="*/ 160 h 160"/>
              <a:gd name="T30" fmla="*/ 73 w 147"/>
              <a:gd name="T31" fmla="*/ 121 h 160"/>
              <a:gd name="T32" fmla="*/ 57 w 147"/>
              <a:gd name="T33" fmla="*/ 137 h 160"/>
              <a:gd name="T34" fmla="*/ 73 w 147"/>
              <a:gd name="T35" fmla="*/ 153 h 160"/>
              <a:gd name="T36" fmla="*/ 89 w 147"/>
              <a:gd name="T37" fmla="*/ 137 h 160"/>
              <a:gd name="T38" fmla="*/ 73 w 147"/>
              <a:gd name="T39" fmla="*/ 121 h 160"/>
              <a:gd name="T40" fmla="*/ 124 w 147"/>
              <a:gd name="T41" fmla="*/ 134 h 160"/>
              <a:gd name="T42" fmla="*/ 102 w 147"/>
              <a:gd name="T43" fmla="*/ 112 h 160"/>
              <a:gd name="T44" fmla="*/ 124 w 147"/>
              <a:gd name="T45" fmla="*/ 89 h 160"/>
              <a:gd name="T46" fmla="*/ 147 w 147"/>
              <a:gd name="T47" fmla="*/ 112 h 160"/>
              <a:gd name="T48" fmla="*/ 124 w 147"/>
              <a:gd name="T49" fmla="*/ 134 h 160"/>
              <a:gd name="T50" fmla="*/ 124 w 147"/>
              <a:gd name="T51" fmla="*/ 96 h 160"/>
              <a:gd name="T52" fmla="*/ 108 w 147"/>
              <a:gd name="T53" fmla="*/ 112 h 160"/>
              <a:gd name="T54" fmla="*/ 124 w 147"/>
              <a:gd name="T55" fmla="*/ 128 h 160"/>
              <a:gd name="T56" fmla="*/ 140 w 147"/>
              <a:gd name="T57" fmla="*/ 112 h 160"/>
              <a:gd name="T58" fmla="*/ 124 w 147"/>
              <a:gd name="T59" fmla="*/ 96 h 160"/>
              <a:gd name="T60" fmla="*/ 124 w 147"/>
              <a:gd name="T61" fmla="*/ 77 h 160"/>
              <a:gd name="T62" fmla="*/ 102 w 147"/>
              <a:gd name="T63" fmla="*/ 54 h 160"/>
              <a:gd name="T64" fmla="*/ 124 w 147"/>
              <a:gd name="T65" fmla="*/ 32 h 160"/>
              <a:gd name="T66" fmla="*/ 147 w 147"/>
              <a:gd name="T67" fmla="*/ 54 h 160"/>
              <a:gd name="T68" fmla="*/ 124 w 147"/>
              <a:gd name="T69" fmla="*/ 77 h 160"/>
              <a:gd name="T70" fmla="*/ 124 w 147"/>
              <a:gd name="T71" fmla="*/ 38 h 160"/>
              <a:gd name="T72" fmla="*/ 108 w 147"/>
              <a:gd name="T73" fmla="*/ 54 h 160"/>
              <a:gd name="T74" fmla="*/ 124 w 147"/>
              <a:gd name="T75" fmla="*/ 70 h 160"/>
              <a:gd name="T76" fmla="*/ 140 w 147"/>
              <a:gd name="T77" fmla="*/ 54 h 160"/>
              <a:gd name="T78" fmla="*/ 124 w 147"/>
              <a:gd name="T79" fmla="*/ 38 h 160"/>
              <a:gd name="T80" fmla="*/ 22 w 147"/>
              <a:gd name="T81" fmla="*/ 134 h 160"/>
              <a:gd name="T82" fmla="*/ 0 w 147"/>
              <a:gd name="T83" fmla="*/ 112 h 160"/>
              <a:gd name="T84" fmla="*/ 22 w 147"/>
              <a:gd name="T85" fmla="*/ 89 h 160"/>
              <a:gd name="T86" fmla="*/ 45 w 147"/>
              <a:gd name="T87" fmla="*/ 112 h 160"/>
              <a:gd name="T88" fmla="*/ 22 w 147"/>
              <a:gd name="T89" fmla="*/ 134 h 160"/>
              <a:gd name="T90" fmla="*/ 22 w 147"/>
              <a:gd name="T91" fmla="*/ 96 h 160"/>
              <a:gd name="T92" fmla="*/ 6 w 147"/>
              <a:gd name="T93" fmla="*/ 112 h 160"/>
              <a:gd name="T94" fmla="*/ 22 w 147"/>
              <a:gd name="T95" fmla="*/ 128 h 160"/>
              <a:gd name="T96" fmla="*/ 38 w 147"/>
              <a:gd name="T97" fmla="*/ 112 h 160"/>
              <a:gd name="T98" fmla="*/ 22 w 147"/>
              <a:gd name="T99" fmla="*/ 96 h 160"/>
              <a:gd name="T100" fmla="*/ 22 w 147"/>
              <a:gd name="T101" fmla="*/ 77 h 160"/>
              <a:gd name="T102" fmla="*/ 0 w 147"/>
              <a:gd name="T103" fmla="*/ 54 h 160"/>
              <a:gd name="T104" fmla="*/ 22 w 147"/>
              <a:gd name="T105" fmla="*/ 32 h 160"/>
              <a:gd name="T106" fmla="*/ 45 w 147"/>
              <a:gd name="T107" fmla="*/ 54 h 160"/>
              <a:gd name="T108" fmla="*/ 22 w 147"/>
              <a:gd name="T109" fmla="*/ 77 h 160"/>
              <a:gd name="T110" fmla="*/ 22 w 147"/>
              <a:gd name="T111" fmla="*/ 38 h 160"/>
              <a:gd name="T112" fmla="*/ 6 w 147"/>
              <a:gd name="T113" fmla="*/ 54 h 160"/>
              <a:gd name="T114" fmla="*/ 22 w 147"/>
              <a:gd name="T115" fmla="*/ 70 h 160"/>
              <a:gd name="T116" fmla="*/ 38 w 147"/>
              <a:gd name="T117" fmla="*/ 54 h 160"/>
              <a:gd name="T118" fmla="*/ 22 w 147"/>
              <a:gd name="T119" fmla="*/ 3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7" h="160">
                <a:moveTo>
                  <a:pt x="73" y="45"/>
                </a:moveTo>
                <a:cubicBezTo>
                  <a:pt x="61" y="45"/>
                  <a:pt x="51" y="35"/>
                  <a:pt x="51" y="22"/>
                </a:cubicBezTo>
                <a:cubicBezTo>
                  <a:pt x="51" y="9"/>
                  <a:pt x="61" y="0"/>
                  <a:pt x="73" y="0"/>
                </a:cubicBezTo>
                <a:cubicBezTo>
                  <a:pt x="86" y="0"/>
                  <a:pt x="96" y="9"/>
                  <a:pt x="96" y="22"/>
                </a:cubicBezTo>
                <a:cubicBezTo>
                  <a:pt x="96" y="35"/>
                  <a:pt x="86" y="45"/>
                  <a:pt x="73" y="45"/>
                </a:cubicBezTo>
                <a:moveTo>
                  <a:pt x="73" y="6"/>
                </a:moveTo>
                <a:cubicBezTo>
                  <a:pt x="64" y="6"/>
                  <a:pt x="57" y="13"/>
                  <a:pt x="57" y="22"/>
                </a:cubicBezTo>
                <a:cubicBezTo>
                  <a:pt x="57" y="32"/>
                  <a:pt x="64" y="38"/>
                  <a:pt x="73" y="38"/>
                </a:cubicBezTo>
                <a:cubicBezTo>
                  <a:pt x="83" y="38"/>
                  <a:pt x="89" y="32"/>
                  <a:pt x="89" y="22"/>
                </a:cubicBezTo>
                <a:cubicBezTo>
                  <a:pt x="89" y="13"/>
                  <a:pt x="83" y="6"/>
                  <a:pt x="73" y="6"/>
                </a:cubicBezTo>
                <a:moveTo>
                  <a:pt x="73" y="160"/>
                </a:moveTo>
                <a:cubicBezTo>
                  <a:pt x="61" y="160"/>
                  <a:pt x="51" y="150"/>
                  <a:pt x="51" y="137"/>
                </a:cubicBezTo>
                <a:cubicBezTo>
                  <a:pt x="51" y="125"/>
                  <a:pt x="61" y="115"/>
                  <a:pt x="73" y="115"/>
                </a:cubicBezTo>
                <a:cubicBezTo>
                  <a:pt x="86" y="115"/>
                  <a:pt x="96" y="125"/>
                  <a:pt x="96" y="137"/>
                </a:cubicBezTo>
                <a:cubicBezTo>
                  <a:pt x="96" y="150"/>
                  <a:pt x="86" y="160"/>
                  <a:pt x="73" y="160"/>
                </a:cubicBezTo>
                <a:moveTo>
                  <a:pt x="73" y="121"/>
                </a:moveTo>
                <a:cubicBezTo>
                  <a:pt x="64" y="121"/>
                  <a:pt x="57" y="128"/>
                  <a:pt x="57" y="137"/>
                </a:cubicBezTo>
                <a:cubicBezTo>
                  <a:pt x="57" y="147"/>
                  <a:pt x="64" y="153"/>
                  <a:pt x="73" y="153"/>
                </a:cubicBezTo>
                <a:cubicBezTo>
                  <a:pt x="83" y="153"/>
                  <a:pt x="89" y="147"/>
                  <a:pt x="89" y="137"/>
                </a:cubicBezTo>
                <a:cubicBezTo>
                  <a:pt x="89" y="128"/>
                  <a:pt x="83" y="121"/>
                  <a:pt x="73" y="121"/>
                </a:cubicBezTo>
                <a:moveTo>
                  <a:pt x="124" y="134"/>
                </a:moveTo>
                <a:cubicBezTo>
                  <a:pt x="112" y="134"/>
                  <a:pt x="102" y="125"/>
                  <a:pt x="102" y="112"/>
                </a:cubicBezTo>
                <a:cubicBezTo>
                  <a:pt x="102" y="99"/>
                  <a:pt x="112" y="89"/>
                  <a:pt x="124" y="89"/>
                </a:cubicBezTo>
                <a:cubicBezTo>
                  <a:pt x="137" y="89"/>
                  <a:pt x="147" y="99"/>
                  <a:pt x="147" y="112"/>
                </a:cubicBezTo>
                <a:cubicBezTo>
                  <a:pt x="147" y="125"/>
                  <a:pt x="137" y="134"/>
                  <a:pt x="124" y="134"/>
                </a:cubicBezTo>
                <a:moveTo>
                  <a:pt x="124" y="96"/>
                </a:moveTo>
                <a:cubicBezTo>
                  <a:pt x="115" y="96"/>
                  <a:pt x="108" y="102"/>
                  <a:pt x="108" y="112"/>
                </a:cubicBezTo>
                <a:cubicBezTo>
                  <a:pt x="108" y="121"/>
                  <a:pt x="115" y="128"/>
                  <a:pt x="124" y="128"/>
                </a:cubicBezTo>
                <a:cubicBezTo>
                  <a:pt x="134" y="128"/>
                  <a:pt x="140" y="121"/>
                  <a:pt x="140" y="112"/>
                </a:cubicBezTo>
                <a:cubicBezTo>
                  <a:pt x="140" y="102"/>
                  <a:pt x="134" y="96"/>
                  <a:pt x="124" y="96"/>
                </a:cubicBezTo>
                <a:moveTo>
                  <a:pt x="124" y="77"/>
                </a:moveTo>
                <a:cubicBezTo>
                  <a:pt x="112" y="77"/>
                  <a:pt x="102" y="67"/>
                  <a:pt x="102" y="54"/>
                </a:cubicBezTo>
                <a:cubicBezTo>
                  <a:pt x="102" y="41"/>
                  <a:pt x="112" y="32"/>
                  <a:pt x="124" y="32"/>
                </a:cubicBezTo>
                <a:cubicBezTo>
                  <a:pt x="137" y="32"/>
                  <a:pt x="147" y="41"/>
                  <a:pt x="147" y="54"/>
                </a:cubicBezTo>
                <a:cubicBezTo>
                  <a:pt x="147" y="67"/>
                  <a:pt x="137" y="77"/>
                  <a:pt x="124" y="77"/>
                </a:cubicBezTo>
                <a:moveTo>
                  <a:pt x="124" y="38"/>
                </a:moveTo>
                <a:cubicBezTo>
                  <a:pt x="115" y="38"/>
                  <a:pt x="108" y="45"/>
                  <a:pt x="108" y="54"/>
                </a:cubicBezTo>
                <a:cubicBezTo>
                  <a:pt x="108" y="64"/>
                  <a:pt x="115" y="70"/>
                  <a:pt x="124" y="70"/>
                </a:cubicBezTo>
                <a:cubicBezTo>
                  <a:pt x="134" y="70"/>
                  <a:pt x="140" y="64"/>
                  <a:pt x="140" y="54"/>
                </a:cubicBezTo>
                <a:cubicBezTo>
                  <a:pt x="140" y="45"/>
                  <a:pt x="134" y="38"/>
                  <a:pt x="124" y="38"/>
                </a:cubicBezTo>
                <a:moveTo>
                  <a:pt x="22" y="134"/>
                </a:moveTo>
                <a:cubicBezTo>
                  <a:pt x="10" y="134"/>
                  <a:pt x="0" y="125"/>
                  <a:pt x="0" y="112"/>
                </a:cubicBezTo>
                <a:cubicBezTo>
                  <a:pt x="0" y="99"/>
                  <a:pt x="10" y="89"/>
                  <a:pt x="22" y="89"/>
                </a:cubicBezTo>
                <a:cubicBezTo>
                  <a:pt x="35" y="89"/>
                  <a:pt x="45" y="99"/>
                  <a:pt x="45" y="112"/>
                </a:cubicBezTo>
                <a:cubicBezTo>
                  <a:pt x="45" y="125"/>
                  <a:pt x="35" y="134"/>
                  <a:pt x="22" y="134"/>
                </a:cubicBezTo>
                <a:moveTo>
                  <a:pt x="22" y="96"/>
                </a:moveTo>
                <a:cubicBezTo>
                  <a:pt x="13" y="96"/>
                  <a:pt x="6" y="102"/>
                  <a:pt x="6" y="112"/>
                </a:cubicBezTo>
                <a:cubicBezTo>
                  <a:pt x="6" y="121"/>
                  <a:pt x="13" y="128"/>
                  <a:pt x="22" y="128"/>
                </a:cubicBezTo>
                <a:cubicBezTo>
                  <a:pt x="32" y="128"/>
                  <a:pt x="38" y="121"/>
                  <a:pt x="38" y="112"/>
                </a:cubicBezTo>
                <a:cubicBezTo>
                  <a:pt x="38" y="102"/>
                  <a:pt x="32" y="96"/>
                  <a:pt x="22" y="96"/>
                </a:cubicBezTo>
                <a:moveTo>
                  <a:pt x="22" y="77"/>
                </a:moveTo>
                <a:cubicBezTo>
                  <a:pt x="10" y="77"/>
                  <a:pt x="0" y="67"/>
                  <a:pt x="0" y="54"/>
                </a:cubicBezTo>
                <a:cubicBezTo>
                  <a:pt x="0" y="41"/>
                  <a:pt x="10" y="32"/>
                  <a:pt x="22" y="32"/>
                </a:cubicBezTo>
                <a:cubicBezTo>
                  <a:pt x="35" y="32"/>
                  <a:pt x="45" y="41"/>
                  <a:pt x="45" y="54"/>
                </a:cubicBezTo>
                <a:cubicBezTo>
                  <a:pt x="45" y="67"/>
                  <a:pt x="35" y="77"/>
                  <a:pt x="22" y="77"/>
                </a:cubicBezTo>
                <a:moveTo>
                  <a:pt x="22" y="38"/>
                </a:moveTo>
                <a:cubicBezTo>
                  <a:pt x="13" y="38"/>
                  <a:pt x="6" y="45"/>
                  <a:pt x="6" y="54"/>
                </a:cubicBezTo>
                <a:cubicBezTo>
                  <a:pt x="6" y="64"/>
                  <a:pt x="13" y="70"/>
                  <a:pt x="22" y="70"/>
                </a:cubicBezTo>
                <a:cubicBezTo>
                  <a:pt x="32" y="70"/>
                  <a:pt x="38" y="64"/>
                  <a:pt x="38" y="54"/>
                </a:cubicBezTo>
                <a:cubicBezTo>
                  <a:pt x="38" y="45"/>
                  <a:pt x="32" y="38"/>
                  <a:pt x="22" y="38"/>
                </a:cubicBezTo>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3" name="Freeform 84">
            <a:extLst>
              <a:ext uri="{FF2B5EF4-FFF2-40B4-BE49-F238E27FC236}">
                <a16:creationId xmlns:a16="http://schemas.microsoft.com/office/drawing/2014/main" id="{C488D6D7-927B-C82A-8440-F91C87814436}"/>
              </a:ext>
            </a:extLst>
          </p:cNvPr>
          <p:cNvSpPr>
            <a:spLocks noEditPoints="1"/>
          </p:cNvSpPr>
          <p:nvPr/>
        </p:nvSpPr>
        <p:spPr bwMode="auto">
          <a:xfrm>
            <a:off x="6733808" y="1850561"/>
            <a:ext cx="457170" cy="457167"/>
          </a:xfrm>
          <a:custGeom>
            <a:avLst/>
            <a:gdLst>
              <a:gd name="T0" fmla="*/ 73 w 160"/>
              <a:gd name="T1" fmla="*/ 159 h 160"/>
              <a:gd name="T2" fmla="*/ 0 w 160"/>
              <a:gd name="T3" fmla="*/ 111 h 160"/>
              <a:gd name="T4" fmla="*/ 19 w 160"/>
              <a:gd name="T5" fmla="*/ 96 h 160"/>
              <a:gd name="T6" fmla="*/ 0 w 160"/>
              <a:gd name="T7" fmla="*/ 80 h 160"/>
              <a:gd name="T8" fmla="*/ 19 w 160"/>
              <a:gd name="T9" fmla="*/ 66 h 160"/>
              <a:gd name="T10" fmla="*/ 0 w 160"/>
              <a:gd name="T11" fmla="*/ 51 h 160"/>
              <a:gd name="T12" fmla="*/ 73 w 160"/>
              <a:gd name="T13" fmla="*/ 2 h 160"/>
              <a:gd name="T14" fmla="*/ 156 w 160"/>
              <a:gd name="T15" fmla="*/ 45 h 160"/>
              <a:gd name="T16" fmla="*/ 156 w 160"/>
              <a:gd name="T17" fmla="*/ 56 h 160"/>
              <a:gd name="T18" fmla="*/ 156 w 160"/>
              <a:gd name="T19" fmla="*/ 75 h 160"/>
              <a:gd name="T20" fmla="*/ 156 w 160"/>
              <a:gd name="T21" fmla="*/ 87 h 160"/>
              <a:gd name="T22" fmla="*/ 156 w 160"/>
              <a:gd name="T23" fmla="*/ 104 h 160"/>
              <a:gd name="T24" fmla="*/ 156 w 160"/>
              <a:gd name="T25" fmla="*/ 117 h 160"/>
              <a:gd name="T26" fmla="*/ 80 w 160"/>
              <a:gd name="T27" fmla="*/ 160 h 160"/>
              <a:gd name="T28" fmla="*/ 6 w 160"/>
              <a:gd name="T29" fmla="*/ 111 h 160"/>
              <a:gd name="T30" fmla="*/ 83 w 160"/>
              <a:gd name="T31" fmla="*/ 152 h 160"/>
              <a:gd name="T32" fmla="*/ 153 w 160"/>
              <a:gd name="T33" fmla="*/ 111 h 160"/>
              <a:gd name="T34" fmla="*/ 136 w 160"/>
              <a:gd name="T35" fmla="*/ 99 h 160"/>
              <a:gd name="T36" fmla="*/ 73 w 160"/>
              <a:gd name="T37" fmla="*/ 128 h 160"/>
              <a:gd name="T38" fmla="*/ 6 w 160"/>
              <a:gd name="T39" fmla="*/ 111 h 160"/>
              <a:gd name="T40" fmla="*/ 6 w 160"/>
              <a:gd name="T41" fmla="*/ 80 h 160"/>
              <a:gd name="T42" fmla="*/ 76 w 160"/>
              <a:gd name="T43" fmla="*/ 123 h 160"/>
              <a:gd name="T44" fmla="*/ 153 w 160"/>
              <a:gd name="T45" fmla="*/ 82 h 160"/>
              <a:gd name="T46" fmla="*/ 153 w 160"/>
              <a:gd name="T47" fmla="*/ 80 h 160"/>
              <a:gd name="T48" fmla="*/ 86 w 160"/>
              <a:gd name="T49" fmla="*/ 99 h 160"/>
              <a:gd name="T50" fmla="*/ 24 w 160"/>
              <a:gd name="T51" fmla="*/ 69 h 160"/>
              <a:gd name="T52" fmla="*/ 6 w 160"/>
              <a:gd name="T53" fmla="*/ 80 h 160"/>
              <a:gd name="T54" fmla="*/ 6 w 160"/>
              <a:gd name="T55" fmla="*/ 51 h 160"/>
              <a:gd name="T56" fmla="*/ 83 w 160"/>
              <a:gd name="T57" fmla="*/ 93 h 160"/>
              <a:gd name="T58" fmla="*/ 153 w 160"/>
              <a:gd name="T59" fmla="*/ 51 h 160"/>
              <a:gd name="T60" fmla="*/ 83 w 160"/>
              <a:gd name="T61" fmla="*/ 8 h 160"/>
              <a:gd name="T62" fmla="*/ 6 w 160"/>
              <a:gd name="T63" fmla="*/ 5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0" h="160">
                <a:moveTo>
                  <a:pt x="80" y="160"/>
                </a:moveTo>
                <a:cubicBezTo>
                  <a:pt x="76" y="160"/>
                  <a:pt x="75" y="160"/>
                  <a:pt x="73" y="159"/>
                </a:cubicBezTo>
                <a:cubicBezTo>
                  <a:pt x="3" y="117"/>
                  <a:pt x="3" y="117"/>
                  <a:pt x="3" y="117"/>
                </a:cubicBezTo>
                <a:cubicBezTo>
                  <a:pt x="1" y="115"/>
                  <a:pt x="0" y="114"/>
                  <a:pt x="0" y="111"/>
                </a:cubicBezTo>
                <a:cubicBezTo>
                  <a:pt x="0" y="109"/>
                  <a:pt x="1" y="106"/>
                  <a:pt x="3" y="104"/>
                </a:cubicBezTo>
                <a:cubicBezTo>
                  <a:pt x="19" y="96"/>
                  <a:pt x="19" y="96"/>
                  <a:pt x="19" y="96"/>
                </a:cubicBezTo>
                <a:cubicBezTo>
                  <a:pt x="3" y="87"/>
                  <a:pt x="3" y="87"/>
                  <a:pt x="3" y="87"/>
                </a:cubicBezTo>
                <a:cubicBezTo>
                  <a:pt x="1" y="85"/>
                  <a:pt x="0" y="83"/>
                  <a:pt x="0" y="80"/>
                </a:cubicBezTo>
                <a:cubicBezTo>
                  <a:pt x="0" y="79"/>
                  <a:pt x="1" y="77"/>
                  <a:pt x="3" y="75"/>
                </a:cubicBezTo>
                <a:cubicBezTo>
                  <a:pt x="19" y="66"/>
                  <a:pt x="19" y="66"/>
                  <a:pt x="19" y="66"/>
                </a:cubicBezTo>
                <a:cubicBezTo>
                  <a:pt x="3" y="56"/>
                  <a:pt x="3" y="56"/>
                  <a:pt x="3" y="56"/>
                </a:cubicBezTo>
                <a:cubicBezTo>
                  <a:pt x="1" y="56"/>
                  <a:pt x="0" y="53"/>
                  <a:pt x="0" y="51"/>
                </a:cubicBezTo>
                <a:cubicBezTo>
                  <a:pt x="0" y="48"/>
                  <a:pt x="1" y="47"/>
                  <a:pt x="3" y="45"/>
                </a:cubicBezTo>
                <a:cubicBezTo>
                  <a:pt x="73" y="2"/>
                  <a:pt x="73" y="2"/>
                  <a:pt x="73" y="2"/>
                </a:cubicBezTo>
                <a:cubicBezTo>
                  <a:pt x="76" y="0"/>
                  <a:pt x="83" y="0"/>
                  <a:pt x="86" y="2"/>
                </a:cubicBezTo>
                <a:cubicBezTo>
                  <a:pt x="156" y="45"/>
                  <a:pt x="156" y="45"/>
                  <a:pt x="156" y="45"/>
                </a:cubicBezTo>
                <a:cubicBezTo>
                  <a:pt x="158" y="47"/>
                  <a:pt x="160" y="48"/>
                  <a:pt x="160" y="51"/>
                </a:cubicBezTo>
                <a:cubicBezTo>
                  <a:pt x="160" y="53"/>
                  <a:pt x="158" y="56"/>
                  <a:pt x="156" y="56"/>
                </a:cubicBezTo>
                <a:cubicBezTo>
                  <a:pt x="140" y="66"/>
                  <a:pt x="140" y="66"/>
                  <a:pt x="140" y="66"/>
                </a:cubicBezTo>
                <a:cubicBezTo>
                  <a:pt x="156" y="75"/>
                  <a:pt x="156" y="75"/>
                  <a:pt x="156" y="75"/>
                </a:cubicBezTo>
                <a:cubicBezTo>
                  <a:pt x="158" y="77"/>
                  <a:pt x="160" y="79"/>
                  <a:pt x="160" y="80"/>
                </a:cubicBezTo>
                <a:cubicBezTo>
                  <a:pt x="160" y="83"/>
                  <a:pt x="158" y="85"/>
                  <a:pt x="156" y="87"/>
                </a:cubicBezTo>
                <a:cubicBezTo>
                  <a:pt x="140" y="96"/>
                  <a:pt x="140" y="96"/>
                  <a:pt x="140" y="96"/>
                </a:cubicBezTo>
                <a:cubicBezTo>
                  <a:pt x="156" y="104"/>
                  <a:pt x="156" y="104"/>
                  <a:pt x="156" y="104"/>
                </a:cubicBezTo>
                <a:cubicBezTo>
                  <a:pt x="158" y="106"/>
                  <a:pt x="160" y="109"/>
                  <a:pt x="160" y="111"/>
                </a:cubicBezTo>
                <a:cubicBezTo>
                  <a:pt x="160" y="114"/>
                  <a:pt x="158" y="115"/>
                  <a:pt x="156" y="117"/>
                </a:cubicBezTo>
                <a:cubicBezTo>
                  <a:pt x="86" y="159"/>
                  <a:pt x="86" y="159"/>
                  <a:pt x="86" y="159"/>
                </a:cubicBezTo>
                <a:cubicBezTo>
                  <a:pt x="84" y="160"/>
                  <a:pt x="83" y="160"/>
                  <a:pt x="80" y="160"/>
                </a:cubicBezTo>
                <a:moveTo>
                  <a:pt x="6" y="111"/>
                </a:moveTo>
                <a:cubicBezTo>
                  <a:pt x="6" y="111"/>
                  <a:pt x="6" y="111"/>
                  <a:pt x="6" y="111"/>
                </a:cubicBezTo>
                <a:cubicBezTo>
                  <a:pt x="76" y="152"/>
                  <a:pt x="76" y="152"/>
                  <a:pt x="76" y="152"/>
                </a:cubicBezTo>
                <a:cubicBezTo>
                  <a:pt x="78" y="154"/>
                  <a:pt x="81" y="154"/>
                  <a:pt x="83" y="152"/>
                </a:cubicBezTo>
                <a:cubicBezTo>
                  <a:pt x="153" y="111"/>
                  <a:pt x="153" y="111"/>
                  <a:pt x="153" y="111"/>
                </a:cubicBezTo>
                <a:cubicBezTo>
                  <a:pt x="153" y="111"/>
                  <a:pt x="153" y="111"/>
                  <a:pt x="153" y="111"/>
                </a:cubicBezTo>
                <a:cubicBezTo>
                  <a:pt x="153" y="111"/>
                  <a:pt x="153" y="111"/>
                  <a:pt x="153" y="111"/>
                </a:cubicBezTo>
                <a:cubicBezTo>
                  <a:pt x="136" y="99"/>
                  <a:pt x="136" y="99"/>
                  <a:pt x="136" y="99"/>
                </a:cubicBezTo>
                <a:cubicBezTo>
                  <a:pt x="86" y="128"/>
                  <a:pt x="86" y="128"/>
                  <a:pt x="86" y="128"/>
                </a:cubicBezTo>
                <a:cubicBezTo>
                  <a:pt x="83" y="131"/>
                  <a:pt x="76" y="131"/>
                  <a:pt x="73" y="128"/>
                </a:cubicBezTo>
                <a:cubicBezTo>
                  <a:pt x="24" y="99"/>
                  <a:pt x="24" y="99"/>
                  <a:pt x="24" y="99"/>
                </a:cubicBezTo>
                <a:cubicBezTo>
                  <a:pt x="6" y="111"/>
                  <a:pt x="6" y="111"/>
                  <a:pt x="6" y="111"/>
                </a:cubicBezTo>
                <a:cubicBezTo>
                  <a:pt x="6" y="111"/>
                  <a:pt x="6" y="111"/>
                  <a:pt x="6" y="111"/>
                </a:cubicBezTo>
                <a:moveTo>
                  <a:pt x="6" y="80"/>
                </a:moveTo>
                <a:cubicBezTo>
                  <a:pt x="6" y="82"/>
                  <a:pt x="6" y="82"/>
                  <a:pt x="6" y="82"/>
                </a:cubicBezTo>
                <a:cubicBezTo>
                  <a:pt x="76" y="123"/>
                  <a:pt x="76" y="123"/>
                  <a:pt x="76" y="123"/>
                </a:cubicBezTo>
                <a:cubicBezTo>
                  <a:pt x="78" y="123"/>
                  <a:pt x="81" y="123"/>
                  <a:pt x="83" y="123"/>
                </a:cubicBezTo>
                <a:cubicBezTo>
                  <a:pt x="153" y="82"/>
                  <a:pt x="153" y="82"/>
                  <a:pt x="153" y="82"/>
                </a:cubicBezTo>
                <a:cubicBezTo>
                  <a:pt x="153" y="80"/>
                  <a:pt x="153" y="80"/>
                  <a:pt x="153" y="80"/>
                </a:cubicBezTo>
                <a:cubicBezTo>
                  <a:pt x="153" y="80"/>
                  <a:pt x="153" y="80"/>
                  <a:pt x="153" y="80"/>
                </a:cubicBezTo>
                <a:cubicBezTo>
                  <a:pt x="136" y="69"/>
                  <a:pt x="136" y="69"/>
                  <a:pt x="136" y="69"/>
                </a:cubicBezTo>
                <a:cubicBezTo>
                  <a:pt x="86" y="99"/>
                  <a:pt x="86" y="99"/>
                  <a:pt x="86" y="99"/>
                </a:cubicBezTo>
                <a:cubicBezTo>
                  <a:pt x="83" y="101"/>
                  <a:pt x="76" y="101"/>
                  <a:pt x="73" y="99"/>
                </a:cubicBezTo>
                <a:cubicBezTo>
                  <a:pt x="24" y="69"/>
                  <a:pt x="24" y="69"/>
                  <a:pt x="24" y="69"/>
                </a:cubicBezTo>
                <a:cubicBezTo>
                  <a:pt x="6" y="80"/>
                  <a:pt x="6" y="80"/>
                  <a:pt x="6" y="80"/>
                </a:cubicBezTo>
                <a:cubicBezTo>
                  <a:pt x="6" y="80"/>
                  <a:pt x="6" y="80"/>
                  <a:pt x="6" y="80"/>
                </a:cubicBezTo>
                <a:moveTo>
                  <a:pt x="6" y="51"/>
                </a:moveTo>
                <a:cubicBezTo>
                  <a:pt x="6" y="51"/>
                  <a:pt x="6" y="51"/>
                  <a:pt x="6" y="51"/>
                </a:cubicBezTo>
                <a:cubicBezTo>
                  <a:pt x="76" y="93"/>
                  <a:pt x="76" y="93"/>
                  <a:pt x="76" y="93"/>
                </a:cubicBezTo>
                <a:cubicBezTo>
                  <a:pt x="78" y="95"/>
                  <a:pt x="81" y="95"/>
                  <a:pt x="83" y="93"/>
                </a:cubicBezTo>
                <a:cubicBezTo>
                  <a:pt x="153" y="51"/>
                  <a:pt x="153" y="51"/>
                  <a:pt x="153" y="51"/>
                </a:cubicBezTo>
                <a:cubicBezTo>
                  <a:pt x="153" y="51"/>
                  <a:pt x="153" y="51"/>
                  <a:pt x="153" y="51"/>
                </a:cubicBezTo>
                <a:cubicBezTo>
                  <a:pt x="153" y="51"/>
                  <a:pt x="153" y="51"/>
                  <a:pt x="153" y="50"/>
                </a:cubicBezTo>
                <a:cubicBezTo>
                  <a:pt x="83" y="8"/>
                  <a:pt x="83" y="8"/>
                  <a:pt x="83" y="8"/>
                </a:cubicBezTo>
                <a:cubicBezTo>
                  <a:pt x="81" y="7"/>
                  <a:pt x="78" y="7"/>
                  <a:pt x="76" y="8"/>
                </a:cubicBezTo>
                <a:cubicBezTo>
                  <a:pt x="6" y="50"/>
                  <a:pt x="6" y="50"/>
                  <a:pt x="6" y="50"/>
                </a:cubicBezTo>
                <a:cubicBezTo>
                  <a:pt x="6" y="51"/>
                  <a:pt x="6" y="51"/>
                  <a:pt x="6" y="51"/>
                </a:cubicBezTo>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4" name="Freeform 142">
            <a:extLst>
              <a:ext uri="{FF2B5EF4-FFF2-40B4-BE49-F238E27FC236}">
                <a16:creationId xmlns:a16="http://schemas.microsoft.com/office/drawing/2014/main" id="{0B7CCD94-0FC0-BABC-4FA1-FDF180A3579B}"/>
              </a:ext>
            </a:extLst>
          </p:cNvPr>
          <p:cNvSpPr>
            <a:spLocks noEditPoints="1"/>
          </p:cNvSpPr>
          <p:nvPr/>
        </p:nvSpPr>
        <p:spPr bwMode="auto">
          <a:xfrm>
            <a:off x="9439709" y="3959977"/>
            <a:ext cx="449393" cy="435350"/>
          </a:xfrm>
          <a:custGeom>
            <a:avLst/>
            <a:gdLst>
              <a:gd name="T0" fmla="*/ 6 w 160"/>
              <a:gd name="T1" fmla="*/ 55 h 155"/>
              <a:gd name="T2" fmla="*/ 136 w 160"/>
              <a:gd name="T3" fmla="*/ 63 h 155"/>
              <a:gd name="T4" fmla="*/ 136 w 160"/>
              <a:gd name="T5" fmla="*/ 51 h 155"/>
              <a:gd name="T6" fmla="*/ 0 w 160"/>
              <a:gd name="T7" fmla="*/ 117 h 155"/>
              <a:gd name="T8" fmla="*/ 95 w 160"/>
              <a:gd name="T9" fmla="*/ 117 h 155"/>
              <a:gd name="T10" fmla="*/ 12 w 160"/>
              <a:gd name="T11" fmla="*/ 42 h 155"/>
              <a:gd name="T12" fmla="*/ 122 w 160"/>
              <a:gd name="T13" fmla="*/ 44 h 155"/>
              <a:gd name="T14" fmla="*/ 16 w 160"/>
              <a:gd name="T15" fmla="*/ 16 h 155"/>
              <a:gd name="T16" fmla="*/ 7 w 160"/>
              <a:gd name="T17" fmla="*/ 42 h 155"/>
              <a:gd name="T18" fmla="*/ 45 w 160"/>
              <a:gd name="T19" fmla="*/ 6 h 155"/>
              <a:gd name="T20" fmla="*/ 109 w 160"/>
              <a:gd name="T21" fmla="*/ 27 h 155"/>
              <a:gd name="T22" fmla="*/ 36 w 160"/>
              <a:gd name="T23" fmla="*/ 12 h 155"/>
              <a:gd name="T24" fmla="*/ 112 w 160"/>
              <a:gd name="T25" fmla="*/ 63 h 155"/>
              <a:gd name="T26" fmla="*/ 87 w 160"/>
              <a:gd name="T27" fmla="*/ 63 h 155"/>
              <a:gd name="T28" fmla="*/ 112 w 160"/>
              <a:gd name="T29" fmla="*/ 63 h 155"/>
              <a:gd name="T30" fmla="*/ 68 w 160"/>
              <a:gd name="T31" fmla="*/ 61 h 155"/>
              <a:gd name="T32" fmla="*/ 68 w 160"/>
              <a:gd name="T33" fmla="*/ 65 h 155"/>
              <a:gd name="T34" fmla="*/ 49 w 160"/>
              <a:gd name="T35" fmla="*/ 85 h 155"/>
              <a:gd name="T36" fmla="*/ 102 w 160"/>
              <a:gd name="T37" fmla="*/ 80 h 155"/>
              <a:gd name="T38" fmla="*/ 160 w 160"/>
              <a:gd name="T39" fmla="*/ 144 h 155"/>
              <a:gd name="T40" fmla="*/ 156 w 160"/>
              <a:gd name="T41" fmla="*/ 144 h 155"/>
              <a:gd name="T42" fmla="*/ 106 w 160"/>
              <a:gd name="T43" fmla="*/ 140 h 155"/>
              <a:gd name="T44" fmla="*/ 156 w 160"/>
              <a:gd name="T45" fmla="*/ 144 h 155"/>
              <a:gd name="T46" fmla="*/ 106 w 160"/>
              <a:gd name="T47" fmla="*/ 133 h 155"/>
              <a:gd name="T48" fmla="*/ 156 w 160"/>
              <a:gd name="T49" fmla="*/ 129 h 155"/>
              <a:gd name="T50" fmla="*/ 132 w 160"/>
              <a:gd name="T51" fmla="*/ 127 h 155"/>
              <a:gd name="T52" fmla="*/ 132 w 160"/>
              <a:gd name="T53" fmla="*/ 123 h 155"/>
              <a:gd name="T54" fmla="*/ 156 w 160"/>
              <a:gd name="T55" fmla="*/ 112 h 155"/>
              <a:gd name="T56" fmla="*/ 106 w 160"/>
              <a:gd name="T57" fmla="*/ 108 h 155"/>
              <a:gd name="T58" fmla="*/ 156 w 160"/>
              <a:gd name="T59" fmla="*/ 112 h 155"/>
              <a:gd name="T60" fmla="*/ 106 w 160"/>
              <a:gd name="T61" fmla="*/ 101 h 155"/>
              <a:gd name="T62" fmla="*/ 156 w 160"/>
              <a:gd name="T63" fmla="*/ 97 h 155"/>
              <a:gd name="T64" fmla="*/ 132 w 160"/>
              <a:gd name="T65" fmla="*/ 95 h 155"/>
              <a:gd name="T66" fmla="*/ 132 w 160"/>
              <a:gd name="T67" fmla="*/ 91 h 155"/>
              <a:gd name="T68" fmla="*/ 132 w 160"/>
              <a:gd name="T69" fmla="*/ 84 h 155"/>
              <a:gd name="T70" fmla="*/ 156 w 160"/>
              <a:gd name="T71" fmla="*/ 80 h 155"/>
              <a:gd name="T72" fmla="*/ 47 w 160"/>
              <a:gd name="T73" fmla="*/ 65 h 155"/>
              <a:gd name="T74" fmla="*/ 26 w 160"/>
              <a:gd name="T75" fmla="*/ 61 h 155"/>
              <a:gd name="T76" fmla="*/ 11 w 160"/>
              <a:gd name="T77" fmla="*/ 76 h 155"/>
              <a:gd name="T78" fmla="*/ 23 w 160"/>
              <a:gd name="T79" fmla="*/ 108 h 155"/>
              <a:gd name="T80" fmla="*/ 49 w 160"/>
              <a:gd name="T81" fmla="*/ 106 h 155"/>
              <a:gd name="T82" fmla="*/ 17 w 160"/>
              <a:gd name="T83" fmla="*/ 93 h 155"/>
              <a:gd name="T84" fmla="*/ 62 w 160"/>
              <a:gd name="T85" fmla="*/ 89 h 155"/>
              <a:gd name="T86" fmla="*/ 64 w 160"/>
              <a:gd name="T87" fmla="*/ 93 h 155"/>
              <a:gd name="T88" fmla="*/ 75 w 160"/>
              <a:gd name="T89" fmla="*/ 89 h 155"/>
              <a:gd name="T90" fmla="*/ 64 w 160"/>
              <a:gd name="T91" fmla="*/ 80 h 155"/>
              <a:gd name="T92" fmla="*/ 75 w 160"/>
              <a:gd name="T93" fmla="*/ 78 h 155"/>
              <a:gd name="T94" fmla="*/ 68 w 160"/>
              <a:gd name="T95" fmla="*/ 72 h 155"/>
              <a:gd name="T96" fmla="*/ 66 w 160"/>
              <a:gd name="T97" fmla="*/ 87 h 155"/>
              <a:gd name="T98" fmla="*/ 68 w 160"/>
              <a:gd name="T99" fmla="*/ 8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0" h="155">
                <a:moveTo>
                  <a:pt x="93" y="114"/>
                </a:moveTo>
                <a:cubicBezTo>
                  <a:pt x="6" y="114"/>
                  <a:pt x="6" y="114"/>
                  <a:pt x="6" y="114"/>
                </a:cubicBezTo>
                <a:cubicBezTo>
                  <a:pt x="6" y="55"/>
                  <a:pt x="6" y="55"/>
                  <a:pt x="6" y="55"/>
                </a:cubicBezTo>
                <a:cubicBezTo>
                  <a:pt x="134" y="55"/>
                  <a:pt x="134" y="55"/>
                  <a:pt x="134" y="55"/>
                </a:cubicBezTo>
                <a:cubicBezTo>
                  <a:pt x="134" y="61"/>
                  <a:pt x="134" y="61"/>
                  <a:pt x="134" y="61"/>
                </a:cubicBezTo>
                <a:cubicBezTo>
                  <a:pt x="136" y="63"/>
                  <a:pt x="136" y="63"/>
                  <a:pt x="136" y="63"/>
                </a:cubicBezTo>
                <a:cubicBezTo>
                  <a:pt x="138" y="63"/>
                  <a:pt x="138" y="61"/>
                  <a:pt x="138" y="61"/>
                </a:cubicBezTo>
                <a:cubicBezTo>
                  <a:pt x="138" y="53"/>
                  <a:pt x="138" y="53"/>
                  <a:pt x="138" y="53"/>
                </a:cubicBezTo>
                <a:cubicBezTo>
                  <a:pt x="138" y="51"/>
                  <a:pt x="138" y="51"/>
                  <a:pt x="136" y="51"/>
                </a:cubicBezTo>
                <a:cubicBezTo>
                  <a:pt x="4" y="51"/>
                  <a:pt x="4" y="51"/>
                  <a:pt x="4" y="51"/>
                </a:cubicBezTo>
                <a:cubicBezTo>
                  <a:pt x="2" y="51"/>
                  <a:pt x="0" y="51"/>
                  <a:pt x="0" y="53"/>
                </a:cubicBezTo>
                <a:cubicBezTo>
                  <a:pt x="0" y="117"/>
                  <a:pt x="0" y="117"/>
                  <a:pt x="0" y="117"/>
                </a:cubicBezTo>
                <a:cubicBezTo>
                  <a:pt x="0" y="119"/>
                  <a:pt x="2" y="119"/>
                  <a:pt x="4" y="119"/>
                </a:cubicBezTo>
                <a:cubicBezTo>
                  <a:pt x="93" y="119"/>
                  <a:pt x="93" y="119"/>
                  <a:pt x="93" y="119"/>
                </a:cubicBezTo>
                <a:cubicBezTo>
                  <a:pt x="95" y="119"/>
                  <a:pt x="95" y="119"/>
                  <a:pt x="95" y="117"/>
                </a:cubicBezTo>
                <a:cubicBezTo>
                  <a:pt x="95" y="114"/>
                  <a:pt x="95" y="114"/>
                  <a:pt x="93" y="114"/>
                </a:cubicBezTo>
                <a:close/>
                <a:moveTo>
                  <a:pt x="9" y="44"/>
                </a:moveTo>
                <a:cubicBezTo>
                  <a:pt x="9" y="44"/>
                  <a:pt x="12" y="44"/>
                  <a:pt x="12" y="42"/>
                </a:cubicBezTo>
                <a:cubicBezTo>
                  <a:pt x="16" y="20"/>
                  <a:pt x="16" y="20"/>
                  <a:pt x="16" y="20"/>
                </a:cubicBezTo>
                <a:cubicBezTo>
                  <a:pt x="120" y="44"/>
                  <a:pt x="120" y="44"/>
                  <a:pt x="120" y="44"/>
                </a:cubicBezTo>
                <a:cubicBezTo>
                  <a:pt x="122" y="44"/>
                  <a:pt x="122" y="44"/>
                  <a:pt x="122" y="44"/>
                </a:cubicBezTo>
                <a:cubicBezTo>
                  <a:pt x="122" y="44"/>
                  <a:pt x="124" y="44"/>
                  <a:pt x="124" y="42"/>
                </a:cubicBezTo>
                <a:cubicBezTo>
                  <a:pt x="122" y="40"/>
                  <a:pt x="122" y="40"/>
                  <a:pt x="122" y="40"/>
                </a:cubicBezTo>
                <a:cubicBezTo>
                  <a:pt x="16" y="16"/>
                  <a:pt x="16" y="16"/>
                  <a:pt x="16" y="16"/>
                </a:cubicBezTo>
                <a:cubicBezTo>
                  <a:pt x="14" y="16"/>
                  <a:pt x="14" y="16"/>
                  <a:pt x="14" y="16"/>
                </a:cubicBezTo>
                <a:cubicBezTo>
                  <a:pt x="14" y="16"/>
                  <a:pt x="14" y="16"/>
                  <a:pt x="14" y="18"/>
                </a:cubicBezTo>
                <a:cubicBezTo>
                  <a:pt x="7" y="42"/>
                  <a:pt x="7" y="42"/>
                  <a:pt x="7" y="42"/>
                </a:cubicBezTo>
                <a:cubicBezTo>
                  <a:pt x="7" y="42"/>
                  <a:pt x="7" y="44"/>
                  <a:pt x="9" y="44"/>
                </a:cubicBezTo>
                <a:close/>
                <a:moveTo>
                  <a:pt x="40" y="15"/>
                </a:moveTo>
                <a:cubicBezTo>
                  <a:pt x="45" y="6"/>
                  <a:pt x="45" y="6"/>
                  <a:pt x="45" y="6"/>
                </a:cubicBezTo>
                <a:cubicBezTo>
                  <a:pt x="106" y="32"/>
                  <a:pt x="106" y="32"/>
                  <a:pt x="106" y="32"/>
                </a:cubicBezTo>
                <a:cubicBezTo>
                  <a:pt x="109" y="32"/>
                  <a:pt x="109" y="32"/>
                  <a:pt x="109" y="30"/>
                </a:cubicBezTo>
                <a:cubicBezTo>
                  <a:pt x="111" y="30"/>
                  <a:pt x="109" y="27"/>
                  <a:pt x="109" y="27"/>
                </a:cubicBezTo>
                <a:cubicBezTo>
                  <a:pt x="45" y="0"/>
                  <a:pt x="45" y="0"/>
                  <a:pt x="45" y="0"/>
                </a:cubicBezTo>
                <a:cubicBezTo>
                  <a:pt x="42" y="0"/>
                  <a:pt x="42" y="0"/>
                  <a:pt x="40" y="2"/>
                </a:cubicBezTo>
                <a:cubicBezTo>
                  <a:pt x="36" y="12"/>
                  <a:pt x="36" y="12"/>
                  <a:pt x="36" y="12"/>
                </a:cubicBezTo>
                <a:cubicBezTo>
                  <a:pt x="36" y="15"/>
                  <a:pt x="36" y="15"/>
                  <a:pt x="36" y="15"/>
                </a:cubicBezTo>
                <a:cubicBezTo>
                  <a:pt x="38" y="17"/>
                  <a:pt x="38" y="15"/>
                  <a:pt x="40" y="15"/>
                </a:cubicBezTo>
                <a:close/>
                <a:moveTo>
                  <a:pt x="112" y="63"/>
                </a:moveTo>
                <a:cubicBezTo>
                  <a:pt x="112" y="61"/>
                  <a:pt x="110" y="61"/>
                  <a:pt x="110" y="61"/>
                </a:cubicBezTo>
                <a:cubicBezTo>
                  <a:pt x="89" y="61"/>
                  <a:pt x="89" y="61"/>
                  <a:pt x="89" y="61"/>
                </a:cubicBezTo>
                <a:cubicBezTo>
                  <a:pt x="87" y="61"/>
                  <a:pt x="87" y="61"/>
                  <a:pt x="87" y="63"/>
                </a:cubicBezTo>
                <a:cubicBezTo>
                  <a:pt x="87" y="65"/>
                  <a:pt x="87" y="65"/>
                  <a:pt x="89" y="65"/>
                </a:cubicBezTo>
                <a:cubicBezTo>
                  <a:pt x="110" y="65"/>
                  <a:pt x="110" y="65"/>
                  <a:pt x="110" y="65"/>
                </a:cubicBezTo>
                <a:cubicBezTo>
                  <a:pt x="110" y="65"/>
                  <a:pt x="112" y="65"/>
                  <a:pt x="112" y="63"/>
                </a:cubicBezTo>
                <a:close/>
                <a:moveTo>
                  <a:pt x="68" y="108"/>
                </a:moveTo>
                <a:cubicBezTo>
                  <a:pt x="81" y="108"/>
                  <a:pt x="92" y="97"/>
                  <a:pt x="92" y="85"/>
                </a:cubicBezTo>
                <a:cubicBezTo>
                  <a:pt x="92" y="72"/>
                  <a:pt x="81" y="61"/>
                  <a:pt x="68" y="61"/>
                </a:cubicBezTo>
                <a:cubicBezTo>
                  <a:pt x="56" y="61"/>
                  <a:pt x="45" y="72"/>
                  <a:pt x="45" y="85"/>
                </a:cubicBezTo>
                <a:cubicBezTo>
                  <a:pt x="45" y="97"/>
                  <a:pt x="56" y="108"/>
                  <a:pt x="68" y="108"/>
                </a:cubicBezTo>
                <a:close/>
                <a:moveTo>
                  <a:pt x="68" y="65"/>
                </a:moveTo>
                <a:cubicBezTo>
                  <a:pt x="79" y="65"/>
                  <a:pt x="88" y="74"/>
                  <a:pt x="88" y="85"/>
                </a:cubicBezTo>
                <a:cubicBezTo>
                  <a:pt x="88" y="95"/>
                  <a:pt x="79" y="104"/>
                  <a:pt x="68" y="104"/>
                </a:cubicBezTo>
                <a:cubicBezTo>
                  <a:pt x="58" y="104"/>
                  <a:pt x="49" y="95"/>
                  <a:pt x="49" y="85"/>
                </a:cubicBezTo>
                <a:cubicBezTo>
                  <a:pt x="49" y="74"/>
                  <a:pt x="58" y="65"/>
                  <a:pt x="68" y="65"/>
                </a:cubicBezTo>
                <a:close/>
                <a:moveTo>
                  <a:pt x="132" y="69"/>
                </a:moveTo>
                <a:cubicBezTo>
                  <a:pt x="117" y="69"/>
                  <a:pt x="102" y="72"/>
                  <a:pt x="102" y="80"/>
                </a:cubicBezTo>
                <a:cubicBezTo>
                  <a:pt x="102" y="144"/>
                  <a:pt x="102" y="144"/>
                  <a:pt x="102" y="144"/>
                </a:cubicBezTo>
                <a:cubicBezTo>
                  <a:pt x="102" y="151"/>
                  <a:pt x="117" y="155"/>
                  <a:pt x="132" y="155"/>
                </a:cubicBezTo>
                <a:cubicBezTo>
                  <a:pt x="145" y="155"/>
                  <a:pt x="160" y="151"/>
                  <a:pt x="160" y="144"/>
                </a:cubicBezTo>
                <a:cubicBezTo>
                  <a:pt x="160" y="80"/>
                  <a:pt x="160" y="80"/>
                  <a:pt x="160" y="80"/>
                </a:cubicBezTo>
                <a:cubicBezTo>
                  <a:pt x="160" y="72"/>
                  <a:pt x="145" y="69"/>
                  <a:pt x="132" y="69"/>
                </a:cubicBezTo>
                <a:close/>
                <a:moveTo>
                  <a:pt x="156" y="144"/>
                </a:moveTo>
                <a:cubicBezTo>
                  <a:pt x="156" y="144"/>
                  <a:pt x="147" y="148"/>
                  <a:pt x="132" y="148"/>
                </a:cubicBezTo>
                <a:cubicBezTo>
                  <a:pt x="115" y="148"/>
                  <a:pt x="108" y="144"/>
                  <a:pt x="106" y="144"/>
                </a:cubicBezTo>
                <a:cubicBezTo>
                  <a:pt x="106" y="140"/>
                  <a:pt x="106" y="140"/>
                  <a:pt x="106" y="140"/>
                </a:cubicBezTo>
                <a:cubicBezTo>
                  <a:pt x="112" y="142"/>
                  <a:pt x="121" y="144"/>
                  <a:pt x="132" y="144"/>
                </a:cubicBezTo>
                <a:cubicBezTo>
                  <a:pt x="141" y="144"/>
                  <a:pt x="149" y="142"/>
                  <a:pt x="156" y="140"/>
                </a:cubicBezTo>
                <a:lnTo>
                  <a:pt x="156" y="144"/>
                </a:lnTo>
                <a:close/>
                <a:moveTo>
                  <a:pt x="156" y="133"/>
                </a:moveTo>
                <a:cubicBezTo>
                  <a:pt x="156" y="133"/>
                  <a:pt x="147" y="138"/>
                  <a:pt x="132" y="138"/>
                </a:cubicBezTo>
                <a:cubicBezTo>
                  <a:pt x="115" y="138"/>
                  <a:pt x="108" y="133"/>
                  <a:pt x="106" y="133"/>
                </a:cubicBezTo>
                <a:cubicBezTo>
                  <a:pt x="106" y="129"/>
                  <a:pt x="106" y="129"/>
                  <a:pt x="106" y="129"/>
                </a:cubicBezTo>
                <a:cubicBezTo>
                  <a:pt x="112" y="131"/>
                  <a:pt x="121" y="133"/>
                  <a:pt x="132" y="133"/>
                </a:cubicBezTo>
                <a:cubicBezTo>
                  <a:pt x="141" y="133"/>
                  <a:pt x="149" y="131"/>
                  <a:pt x="156" y="129"/>
                </a:cubicBezTo>
                <a:lnTo>
                  <a:pt x="156" y="133"/>
                </a:lnTo>
                <a:close/>
                <a:moveTo>
                  <a:pt x="156" y="123"/>
                </a:moveTo>
                <a:cubicBezTo>
                  <a:pt x="156" y="123"/>
                  <a:pt x="147" y="127"/>
                  <a:pt x="132" y="127"/>
                </a:cubicBezTo>
                <a:cubicBezTo>
                  <a:pt x="115" y="127"/>
                  <a:pt x="108" y="123"/>
                  <a:pt x="106" y="123"/>
                </a:cubicBezTo>
                <a:cubicBezTo>
                  <a:pt x="106" y="119"/>
                  <a:pt x="106" y="119"/>
                  <a:pt x="106" y="119"/>
                </a:cubicBezTo>
                <a:cubicBezTo>
                  <a:pt x="112" y="121"/>
                  <a:pt x="121" y="123"/>
                  <a:pt x="132" y="123"/>
                </a:cubicBezTo>
                <a:cubicBezTo>
                  <a:pt x="141" y="123"/>
                  <a:pt x="149" y="121"/>
                  <a:pt x="156" y="119"/>
                </a:cubicBezTo>
                <a:lnTo>
                  <a:pt x="156" y="123"/>
                </a:lnTo>
                <a:close/>
                <a:moveTo>
                  <a:pt x="156" y="112"/>
                </a:moveTo>
                <a:cubicBezTo>
                  <a:pt x="156" y="112"/>
                  <a:pt x="147" y="116"/>
                  <a:pt x="132" y="116"/>
                </a:cubicBezTo>
                <a:cubicBezTo>
                  <a:pt x="115" y="116"/>
                  <a:pt x="108" y="112"/>
                  <a:pt x="106" y="112"/>
                </a:cubicBezTo>
                <a:cubicBezTo>
                  <a:pt x="106" y="108"/>
                  <a:pt x="106" y="108"/>
                  <a:pt x="106" y="108"/>
                </a:cubicBezTo>
                <a:cubicBezTo>
                  <a:pt x="112" y="110"/>
                  <a:pt x="121" y="112"/>
                  <a:pt x="132" y="112"/>
                </a:cubicBezTo>
                <a:cubicBezTo>
                  <a:pt x="141" y="112"/>
                  <a:pt x="149" y="110"/>
                  <a:pt x="156" y="108"/>
                </a:cubicBezTo>
                <a:lnTo>
                  <a:pt x="156" y="112"/>
                </a:lnTo>
                <a:close/>
                <a:moveTo>
                  <a:pt x="156" y="101"/>
                </a:moveTo>
                <a:cubicBezTo>
                  <a:pt x="156" y="101"/>
                  <a:pt x="147" y="106"/>
                  <a:pt x="132" y="106"/>
                </a:cubicBezTo>
                <a:cubicBezTo>
                  <a:pt x="115" y="106"/>
                  <a:pt x="108" y="101"/>
                  <a:pt x="106" y="101"/>
                </a:cubicBezTo>
                <a:cubicBezTo>
                  <a:pt x="106" y="97"/>
                  <a:pt x="106" y="97"/>
                  <a:pt x="106" y="97"/>
                </a:cubicBezTo>
                <a:cubicBezTo>
                  <a:pt x="112" y="99"/>
                  <a:pt x="121" y="101"/>
                  <a:pt x="132" y="101"/>
                </a:cubicBezTo>
                <a:cubicBezTo>
                  <a:pt x="141" y="101"/>
                  <a:pt x="149" y="99"/>
                  <a:pt x="156" y="97"/>
                </a:cubicBezTo>
                <a:lnTo>
                  <a:pt x="156" y="101"/>
                </a:lnTo>
                <a:close/>
                <a:moveTo>
                  <a:pt x="156" y="91"/>
                </a:moveTo>
                <a:cubicBezTo>
                  <a:pt x="156" y="91"/>
                  <a:pt x="147" y="95"/>
                  <a:pt x="132" y="95"/>
                </a:cubicBezTo>
                <a:cubicBezTo>
                  <a:pt x="115" y="95"/>
                  <a:pt x="108" y="91"/>
                  <a:pt x="106" y="91"/>
                </a:cubicBezTo>
                <a:cubicBezTo>
                  <a:pt x="106" y="87"/>
                  <a:pt x="106" y="87"/>
                  <a:pt x="106" y="87"/>
                </a:cubicBezTo>
                <a:cubicBezTo>
                  <a:pt x="112" y="89"/>
                  <a:pt x="121" y="91"/>
                  <a:pt x="132" y="91"/>
                </a:cubicBezTo>
                <a:cubicBezTo>
                  <a:pt x="141" y="91"/>
                  <a:pt x="149" y="89"/>
                  <a:pt x="156" y="87"/>
                </a:cubicBezTo>
                <a:lnTo>
                  <a:pt x="156" y="91"/>
                </a:lnTo>
                <a:close/>
                <a:moveTo>
                  <a:pt x="132" y="84"/>
                </a:moveTo>
                <a:cubicBezTo>
                  <a:pt x="115" y="84"/>
                  <a:pt x="108" y="80"/>
                  <a:pt x="106" y="80"/>
                </a:cubicBezTo>
                <a:cubicBezTo>
                  <a:pt x="108" y="78"/>
                  <a:pt x="115" y="74"/>
                  <a:pt x="132" y="74"/>
                </a:cubicBezTo>
                <a:cubicBezTo>
                  <a:pt x="147" y="74"/>
                  <a:pt x="156" y="78"/>
                  <a:pt x="156" y="80"/>
                </a:cubicBezTo>
                <a:cubicBezTo>
                  <a:pt x="156" y="80"/>
                  <a:pt x="147" y="84"/>
                  <a:pt x="132" y="84"/>
                </a:cubicBezTo>
                <a:close/>
                <a:moveTo>
                  <a:pt x="28" y="65"/>
                </a:moveTo>
                <a:cubicBezTo>
                  <a:pt x="47" y="65"/>
                  <a:pt x="47" y="65"/>
                  <a:pt x="47" y="65"/>
                </a:cubicBezTo>
                <a:cubicBezTo>
                  <a:pt x="47" y="65"/>
                  <a:pt x="49" y="65"/>
                  <a:pt x="49" y="63"/>
                </a:cubicBezTo>
                <a:cubicBezTo>
                  <a:pt x="49" y="61"/>
                  <a:pt x="47" y="61"/>
                  <a:pt x="47" y="61"/>
                </a:cubicBezTo>
                <a:cubicBezTo>
                  <a:pt x="26" y="61"/>
                  <a:pt x="26" y="61"/>
                  <a:pt x="26" y="61"/>
                </a:cubicBezTo>
                <a:cubicBezTo>
                  <a:pt x="26" y="61"/>
                  <a:pt x="26" y="61"/>
                  <a:pt x="23" y="61"/>
                </a:cubicBezTo>
                <a:cubicBezTo>
                  <a:pt x="13" y="74"/>
                  <a:pt x="13" y="74"/>
                  <a:pt x="13" y="74"/>
                </a:cubicBezTo>
                <a:cubicBezTo>
                  <a:pt x="13" y="74"/>
                  <a:pt x="11" y="74"/>
                  <a:pt x="11" y="76"/>
                </a:cubicBezTo>
                <a:cubicBezTo>
                  <a:pt x="11" y="95"/>
                  <a:pt x="11" y="95"/>
                  <a:pt x="11" y="95"/>
                </a:cubicBezTo>
                <a:cubicBezTo>
                  <a:pt x="13" y="95"/>
                  <a:pt x="13" y="95"/>
                  <a:pt x="13" y="95"/>
                </a:cubicBezTo>
                <a:cubicBezTo>
                  <a:pt x="23" y="108"/>
                  <a:pt x="23" y="108"/>
                  <a:pt x="23" y="108"/>
                </a:cubicBezTo>
                <a:cubicBezTo>
                  <a:pt x="23" y="108"/>
                  <a:pt x="23" y="108"/>
                  <a:pt x="26" y="108"/>
                </a:cubicBezTo>
                <a:cubicBezTo>
                  <a:pt x="47" y="108"/>
                  <a:pt x="47" y="108"/>
                  <a:pt x="47" y="108"/>
                </a:cubicBezTo>
                <a:cubicBezTo>
                  <a:pt x="47" y="108"/>
                  <a:pt x="49" y="108"/>
                  <a:pt x="49" y="106"/>
                </a:cubicBezTo>
                <a:cubicBezTo>
                  <a:pt x="49" y="104"/>
                  <a:pt x="47" y="104"/>
                  <a:pt x="47" y="104"/>
                </a:cubicBezTo>
                <a:cubicBezTo>
                  <a:pt x="26" y="104"/>
                  <a:pt x="26" y="104"/>
                  <a:pt x="26" y="104"/>
                </a:cubicBezTo>
                <a:cubicBezTo>
                  <a:pt x="17" y="93"/>
                  <a:pt x="17" y="93"/>
                  <a:pt x="17" y="93"/>
                </a:cubicBezTo>
                <a:cubicBezTo>
                  <a:pt x="17" y="76"/>
                  <a:pt x="17" y="76"/>
                  <a:pt x="17" y="76"/>
                </a:cubicBezTo>
                <a:cubicBezTo>
                  <a:pt x="28" y="65"/>
                  <a:pt x="28" y="65"/>
                  <a:pt x="28" y="65"/>
                </a:cubicBezTo>
                <a:close/>
                <a:moveTo>
                  <a:pt x="62" y="89"/>
                </a:moveTo>
                <a:cubicBezTo>
                  <a:pt x="60" y="89"/>
                  <a:pt x="60" y="89"/>
                  <a:pt x="60" y="91"/>
                </a:cubicBezTo>
                <a:cubicBezTo>
                  <a:pt x="60" y="93"/>
                  <a:pt x="60" y="93"/>
                  <a:pt x="62" y="93"/>
                </a:cubicBezTo>
                <a:cubicBezTo>
                  <a:pt x="64" y="93"/>
                  <a:pt x="64" y="93"/>
                  <a:pt x="64" y="93"/>
                </a:cubicBezTo>
                <a:cubicBezTo>
                  <a:pt x="64" y="95"/>
                  <a:pt x="66" y="97"/>
                  <a:pt x="68" y="97"/>
                </a:cubicBezTo>
                <a:cubicBezTo>
                  <a:pt x="68" y="97"/>
                  <a:pt x="70" y="95"/>
                  <a:pt x="70" y="93"/>
                </a:cubicBezTo>
                <a:cubicBezTo>
                  <a:pt x="73" y="93"/>
                  <a:pt x="75" y="91"/>
                  <a:pt x="75" y="89"/>
                </a:cubicBezTo>
                <a:cubicBezTo>
                  <a:pt x="75" y="85"/>
                  <a:pt x="73" y="83"/>
                  <a:pt x="68" y="83"/>
                </a:cubicBezTo>
                <a:cubicBezTo>
                  <a:pt x="66" y="83"/>
                  <a:pt x="66" y="83"/>
                  <a:pt x="66" y="83"/>
                </a:cubicBezTo>
                <a:cubicBezTo>
                  <a:pt x="66" y="83"/>
                  <a:pt x="64" y="83"/>
                  <a:pt x="64" y="80"/>
                </a:cubicBezTo>
                <a:cubicBezTo>
                  <a:pt x="66" y="80"/>
                  <a:pt x="66" y="80"/>
                  <a:pt x="66" y="80"/>
                </a:cubicBezTo>
                <a:cubicBezTo>
                  <a:pt x="73" y="80"/>
                  <a:pt x="73" y="80"/>
                  <a:pt x="73" y="80"/>
                </a:cubicBezTo>
                <a:cubicBezTo>
                  <a:pt x="75" y="80"/>
                  <a:pt x="75" y="80"/>
                  <a:pt x="75" y="78"/>
                </a:cubicBezTo>
                <a:cubicBezTo>
                  <a:pt x="75" y="76"/>
                  <a:pt x="75" y="76"/>
                  <a:pt x="73" y="76"/>
                </a:cubicBezTo>
                <a:cubicBezTo>
                  <a:pt x="70" y="76"/>
                  <a:pt x="70" y="76"/>
                  <a:pt x="70" y="76"/>
                </a:cubicBezTo>
                <a:cubicBezTo>
                  <a:pt x="70" y="74"/>
                  <a:pt x="68" y="72"/>
                  <a:pt x="68" y="72"/>
                </a:cubicBezTo>
                <a:cubicBezTo>
                  <a:pt x="66" y="72"/>
                  <a:pt x="64" y="74"/>
                  <a:pt x="64" y="76"/>
                </a:cubicBezTo>
                <a:cubicBezTo>
                  <a:pt x="62" y="76"/>
                  <a:pt x="60" y="78"/>
                  <a:pt x="60" y="80"/>
                </a:cubicBezTo>
                <a:cubicBezTo>
                  <a:pt x="60" y="85"/>
                  <a:pt x="62" y="87"/>
                  <a:pt x="66" y="87"/>
                </a:cubicBezTo>
                <a:cubicBezTo>
                  <a:pt x="68" y="87"/>
                  <a:pt x="68" y="87"/>
                  <a:pt x="68" y="87"/>
                </a:cubicBezTo>
                <a:cubicBezTo>
                  <a:pt x="70" y="87"/>
                  <a:pt x="70" y="89"/>
                  <a:pt x="70" y="89"/>
                </a:cubicBezTo>
                <a:cubicBezTo>
                  <a:pt x="70" y="89"/>
                  <a:pt x="70" y="89"/>
                  <a:pt x="68" y="89"/>
                </a:cubicBezTo>
                <a:cubicBezTo>
                  <a:pt x="62" y="89"/>
                  <a:pt x="62" y="89"/>
                  <a:pt x="62" y="8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69686075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E2A53C71-1F47-7784-8913-8F0DBE1A2C00}"/>
              </a:ext>
            </a:extLst>
          </p:cNvPr>
          <p:cNvSpPr txBox="1"/>
          <p:nvPr/>
        </p:nvSpPr>
        <p:spPr>
          <a:xfrm>
            <a:off x="1572993" y="2255891"/>
            <a:ext cx="1055908"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19" name="Straight Connector 18">
            <a:extLst>
              <a:ext uri="{FF2B5EF4-FFF2-40B4-BE49-F238E27FC236}">
                <a16:creationId xmlns:a16="http://schemas.microsoft.com/office/drawing/2014/main" id="{2451CF2B-8F1F-E888-4488-BCA176AACA4A}"/>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F724F3B2-1203-0943-BC36-75162511E478}"/>
              </a:ext>
            </a:extLst>
          </p:cNvPr>
          <p:cNvSpPr txBox="1"/>
          <p:nvPr/>
        </p:nvSpPr>
        <p:spPr>
          <a:xfrm>
            <a:off x="1465942" y="2684817"/>
            <a:ext cx="2349575"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SWOT</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Analysis</a:t>
            </a:r>
          </a:p>
        </p:txBody>
      </p:sp>
      <p:sp>
        <p:nvSpPr>
          <p:cNvPr id="21" name="Rectangle 20">
            <a:extLst>
              <a:ext uri="{FF2B5EF4-FFF2-40B4-BE49-F238E27FC236}">
                <a16:creationId xmlns:a16="http://schemas.microsoft.com/office/drawing/2014/main" id="{D669F80C-F08D-8818-9AE9-3634F20655ED}"/>
              </a:ext>
            </a:extLst>
          </p:cNvPr>
          <p:cNvSpPr/>
          <p:nvPr/>
        </p:nvSpPr>
        <p:spPr>
          <a:xfrm>
            <a:off x="1465943" y="3836899"/>
            <a:ext cx="3011931"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entire soul, like these sweet mornings of spring which I enjoy with my whole heart. I am enjoy with template.</a:t>
            </a:r>
          </a:p>
        </p:txBody>
      </p:sp>
      <p:sp>
        <p:nvSpPr>
          <p:cNvPr id="22" name="Rectangle 21">
            <a:extLst>
              <a:ext uri="{FF2B5EF4-FFF2-40B4-BE49-F238E27FC236}">
                <a16:creationId xmlns:a16="http://schemas.microsoft.com/office/drawing/2014/main" id="{8B60190D-B22D-CFE1-68A6-C776BF7B79E5}"/>
              </a:ext>
            </a:extLst>
          </p:cNvPr>
          <p:cNvSpPr/>
          <p:nvPr/>
        </p:nvSpPr>
        <p:spPr>
          <a:xfrm>
            <a:off x="5238749" y="0"/>
            <a:ext cx="6953249" cy="6858000"/>
          </a:xfrm>
          <a:prstGeom prst="rect">
            <a:avLst/>
          </a:prstGeom>
          <a:solidFill>
            <a:schemeClr val="bg1">
              <a:lumMod val="95000"/>
              <a:alpha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5DFA513D-FA66-B0BD-2D43-120F817DC0E6}"/>
              </a:ext>
            </a:extLst>
          </p:cNvPr>
          <p:cNvSpPr txBox="1"/>
          <p:nvPr/>
        </p:nvSpPr>
        <p:spPr>
          <a:xfrm>
            <a:off x="7144826" y="5460045"/>
            <a:ext cx="1416283" cy="622671"/>
          </a:xfrm>
          <a:prstGeom prst="rect">
            <a:avLst/>
          </a:prstGeom>
          <a:noFill/>
        </p:spPr>
        <p:txBody>
          <a:bodyPr wrap="square" numCol="1" spcCol="457200" rtlCol="0">
            <a:spAutoFit/>
          </a:bodyPr>
          <a:lstStyle/>
          <a:p>
            <a:pPr>
              <a:lnSpc>
                <a:spcPts val="1400"/>
              </a:lnSpc>
            </a:pPr>
            <a:r>
              <a:rPr lang="en-US" sz="1000" dirty="0">
                <a:latin typeface="DM Sans" pitchFamily="2" charset="0"/>
                <a:ea typeface="Montserrat" charset="0"/>
                <a:cs typeface="Montserrat" charset="0"/>
              </a:rPr>
              <a:t>Signs first art It’s Example Creepiest good.</a:t>
            </a:r>
          </a:p>
        </p:txBody>
      </p:sp>
      <p:sp>
        <p:nvSpPr>
          <p:cNvPr id="24" name="TextBox 23">
            <a:extLst>
              <a:ext uri="{FF2B5EF4-FFF2-40B4-BE49-F238E27FC236}">
                <a16:creationId xmlns:a16="http://schemas.microsoft.com/office/drawing/2014/main" id="{2D9384ED-436F-157D-935D-7F9623CEF7B7}"/>
              </a:ext>
            </a:extLst>
          </p:cNvPr>
          <p:cNvSpPr txBox="1"/>
          <p:nvPr/>
        </p:nvSpPr>
        <p:spPr>
          <a:xfrm>
            <a:off x="7107608" y="5053497"/>
            <a:ext cx="903153" cy="477054"/>
          </a:xfrm>
          <a:prstGeom prst="rect">
            <a:avLst/>
          </a:prstGeom>
          <a:noFill/>
        </p:spPr>
        <p:txBody>
          <a:bodyPr wrap="square" rtlCol="0">
            <a:spAutoFit/>
          </a:bodyPr>
          <a:lstStyle/>
          <a:p>
            <a:r>
              <a:rPr lang="en-US" sz="2400" dirty="0">
                <a:solidFill>
                  <a:schemeClr val="tx1">
                    <a:lumMod val="75000"/>
                    <a:lumOff val="25000"/>
                  </a:schemeClr>
                </a:solidFill>
                <a:latin typeface="Poppins Medium" panose="00000600000000000000" pitchFamily="2" charset="0"/>
                <a:ea typeface="Montserrat" charset="0"/>
                <a:cs typeface="Poppins Medium" panose="00000600000000000000" pitchFamily="2" charset="0"/>
              </a:rPr>
              <a:t>75%</a:t>
            </a:r>
          </a:p>
        </p:txBody>
      </p:sp>
      <p:sp>
        <p:nvSpPr>
          <p:cNvPr id="25" name="TextBox 24">
            <a:extLst>
              <a:ext uri="{FF2B5EF4-FFF2-40B4-BE49-F238E27FC236}">
                <a16:creationId xmlns:a16="http://schemas.microsoft.com/office/drawing/2014/main" id="{AF3B8A63-6510-4A17-5CF5-03B26BEE831A}"/>
              </a:ext>
            </a:extLst>
          </p:cNvPr>
          <p:cNvSpPr txBox="1"/>
          <p:nvPr/>
        </p:nvSpPr>
        <p:spPr>
          <a:xfrm>
            <a:off x="9003014" y="5460045"/>
            <a:ext cx="1416283" cy="443135"/>
          </a:xfrm>
          <a:prstGeom prst="rect">
            <a:avLst/>
          </a:prstGeom>
          <a:noFill/>
        </p:spPr>
        <p:txBody>
          <a:bodyPr wrap="square" numCol="1" spcCol="457200" rtlCol="0">
            <a:spAutoFit/>
          </a:bodyPr>
          <a:lstStyle/>
          <a:p>
            <a:pPr>
              <a:lnSpc>
                <a:spcPts val="1400"/>
              </a:lnSpc>
            </a:pPr>
            <a:r>
              <a:rPr lang="en-US" sz="1000" dirty="0">
                <a:latin typeface="DM Sans" pitchFamily="2" charset="0"/>
                <a:ea typeface="Montserrat" charset="0"/>
                <a:cs typeface="Montserrat" charset="0"/>
              </a:rPr>
              <a:t>Also male air bring is Example.</a:t>
            </a:r>
          </a:p>
        </p:txBody>
      </p:sp>
      <p:sp>
        <p:nvSpPr>
          <p:cNvPr id="26" name="TextBox 25">
            <a:extLst>
              <a:ext uri="{FF2B5EF4-FFF2-40B4-BE49-F238E27FC236}">
                <a16:creationId xmlns:a16="http://schemas.microsoft.com/office/drawing/2014/main" id="{C597A0BA-0CAC-AEA9-DAF1-F8C0B1D0DF84}"/>
              </a:ext>
            </a:extLst>
          </p:cNvPr>
          <p:cNvSpPr txBox="1"/>
          <p:nvPr/>
        </p:nvSpPr>
        <p:spPr>
          <a:xfrm>
            <a:off x="8965797" y="5053497"/>
            <a:ext cx="1023692" cy="477054"/>
          </a:xfrm>
          <a:prstGeom prst="rect">
            <a:avLst/>
          </a:prstGeom>
          <a:noFill/>
        </p:spPr>
        <p:txBody>
          <a:bodyPr wrap="square" rtlCol="0">
            <a:spAutoFit/>
          </a:bodyPr>
          <a:lstStyle/>
          <a:p>
            <a:r>
              <a:rPr lang="en-US" sz="2400" dirty="0">
                <a:solidFill>
                  <a:schemeClr val="tx1">
                    <a:lumMod val="75000"/>
                    <a:lumOff val="25000"/>
                  </a:schemeClr>
                </a:solidFill>
                <a:latin typeface="Poppins Medium" panose="00000600000000000000" pitchFamily="2" charset="0"/>
                <a:ea typeface="Montserrat" charset="0"/>
                <a:cs typeface="Poppins Medium" panose="00000600000000000000" pitchFamily="2" charset="0"/>
              </a:rPr>
              <a:t>43%</a:t>
            </a:r>
          </a:p>
        </p:txBody>
      </p:sp>
      <p:cxnSp>
        <p:nvCxnSpPr>
          <p:cNvPr id="27" name="Straight Connector 26">
            <a:extLst>
              <a:ext uri="{FF2B5EF4-FFF2-40B4-BE49-F238E27FC236}">
                <a16:creationId xmlns:a16="http://schemas.microsoft.com/office/drawing/2014/main" id="{55231A81-0673-D9DF-0089-99B52BAC5FAE}"/>
              </a:ext>
            </a:extLst>
          </p:cNvPr>
          <p:cNvCxnSpPr>
            <a:cxnSpLocks/>
          </p:cNvCxnSpPr>
          <p:nvPr/>
        </p:nvCxnSpPr>
        <p:spPr>
          <a:xfrm flipV="1">
            <a:off x="8704081" y="5159669"/>
            <a:ext cx="0" cy="864894"/>
          </a:xfrm>
          <a:prstGeom prst="line">
            <a:avLst/>
          </a:prstGeom>
          <a:ln w="12700">
            <a:solidFill>
              <a:schemeClr val="tx1">
                <a:alpha val="40000"/>
              </a:schemeClr>
            </a:solidFill>
            <a:prstDash val="sysDash"/>
            <a:tailEnd type="none" w="lg" len="lg"/>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4F9F93F2-378F-9F50-DFDE-BC5DCE398E4B}"/>
              </a:ext>
            </a:extLst>
          </p:cNvPr>
          <p:cNvSpPr txBox="1"/>
          <p:nvPr/>
        </p:nvSpPr>
        <p:spPr>
          <a:xfrm>
            <a:off x="7075026" y="801265"/>
            <a:ext cx="2888218" cy="938719"/>
          </a:xfrm>
          <a:prstGeom prst="rect">
            <a:avLst/>
          </a:prstGeom>
          <a:noFill/>
        </p:spPr>
        <p:txBody>
          <a:bodyPr wrap="square" rtlCol="0">
            <a:spAutoFit/>
          </a:bodyPr>
          <a:lstStyle/>
          <a:p>
            <a:pPr algn="ctr"/>
            <a:r>
              <a:rPr lang="en-US" sz="5500" dirty="0">
                <a:latin typeface="Autobiography" pitchFamily="50" charset="0"/>
                <a:cs typeface="Poppins SemiBold" panose="00000700000000000000" pitchFamily="2" charset="0"/>
              </a:rPr>
              <a:t>Opportunities</a:t>
            </a:r>
          </a:p>
        </p:txBody>
      </p:sp>
      <p:sp>
        <p:nvSpPr>
          <p:cNvPr id="2" name="TextBox 1">
            <a:extLst>
              <a:ext uri="{FF2B5EF4-FFF2-40B4-BE49-F238E27FC236}">
                <a16:creationId xmlns:a16="http://schemas.microsoft.com/office/drawing/2014/main" id="{D1063FA0-4CC4-75B8-7432-2DD540E5DE0D}"/>
              </a:ext>
            </a:extLst>
          </p:cNvPr>
          <p:cNvSpPr txBox="1"/>
          <p:nvPr/>
        </p:nvSpPr>
        <p:spPr>
          <a:xfrm>
            <a:off x="7862591" y="1257471"/>
            <a:ext cx="1313088" cy="4401205"/>
          </a:xfrm>
          <a:prstGeom prst="rect">
            <a:avLst/>
          </a:prstGeom>
          <a:noFill/>
        </p:spPr>
        <p:txBody>
          <a:bodyPr wrap="square" rtlCol="0" anchor="t">
            <a:spAutoFit/>
          </a:bodyPr>
          <a:lstStyle/>
          <a:p>
            <a:pPr algn="ctr"/>
            <a:r>
              <a:rPr lang="en-US" sz="27000" spc="-100" dirty="0">
                <a:solidFill>
                  <a:schemeClr val="tx1">
                    <a:lumMod val="75000"/>
                    <a:lumOff val="25000"/>
                  </a:schemeClr>
                </a:solidFill>
                <a:latin typeface="Poppins SemiBold" panose="00000700000000000000" pitchFamily="2" charset="0"/>
                <a:cs typeface="Poppins SemiBold" panose="00000700000000000000" pitchFamily="2" charset="0"/>
              </a:rPr>
              <a:t>O</a:t>
            </a:r>
          </a:p>
        </p:txBody>
      </p:sp>
    </p:spTree>
    <p:extLst>
      <p:ext uri="{BB962C8B-B14F-4D97-AF65-F5344CB8AC3E}">
        <p14:creationId xmlns:p14="http://schemas.microsoft.com/office/powerpoint/2010/main" val="394490488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E2A53C71-1F47-7784-8913-8F0DBE1A2C00}"/>
              </a:ext>
            </a:extLst>
          </p:cNvPr>
          <p:cNvSpPr txBox="1"/>
          <p:nvPr/>
        </p:nvSpPr>
        <p:spPr>
          <a:xfrm>
            <a:off x="1572993" y="2255891"/>
            <a:ext cx="1055908"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19" name="Straight Connector 18">
            <a:extLst>
              <a:ext uri="{FF2B5EF4-FFF2-40B4-BE49-F238E27FC236}">
                <a16:creationId xmlns:a16="http://schemas.microsoft.com/office/drawing/2014/main" id="{2451CF2B-8F1F-E888-4488-BCA176AACA4A}"/>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F724F3B2-1203-0943-BC36-75162511E478}"/>
              </a:ext>
            </a:extLst>
          </p:cNvPr>
          <p:cNvSpPr txBox="1"/>
          <p:nvPr/>
        </p:nvSpPr>
        <p:spPr>
          <a:xfrm>
            <a:off x="1465942" y="2684817"/>
            <a:ext cx="2349575"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SWOT</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Analysis</a:t>
            </a:r>
          </a:p>
        </p:txBody>
      </p:sp>
      <p:sp>
        <p:nvSpPr>
          <p:cNvPr id="21" name="Rectangle 20">
            <a:extLst>
              <a:ext uri="{FF2B5EF4-FFF2-40B4-BE49-F238E27FC236}">
                <a16:creationId xmlns:a16="http://schemas.microsoft.com/office/drawing/2014/main" id="{D669F80C-F08D-8818-9AE9-3634F20655ED}"/>
              </a:ext>
            </a:extLst>
          </p:cNvPr>
          <p:cNvSpPr/>
          <p:nvPr/>
        </p:nvSpPr>
        <p:spPr>
          <a:xfrm>
            <a:off x="1465943" y="3836899"/>
            <a:ext cx="3011931"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entire soul, like these sweet mornings of spring which I enjoy with my whole heart. I am enjoy with template.</a:t>
            </a:r>
          </a:p>
        </p:txBody>
      </p:sp>
      <p:sp>
        <p:nvSpPr>
          <p:cNvPr id="22" name="Rectangle 21">
            <a:extLst>
              <a:ext uri="{FF2B5EF4-FFF2-40B4-BE49-F238E27FC236}">
                <a16:creationId xmlns:a16="http://schemas.microsoft.com/office/drawing/2014/main" id="{8B60190D-B22D-CFE1-68A6-C776BF7B79E5}"/>
              </a:ext>
            </a:extLst>
          </p:cNvPr>
          <p:cNvSpPr/>
          <p:nvPr/>
        </p:nvSpPr>
        <p:spPr>
          <a:xfrm>
            <a:off x="5238749" y="0"/>
            <a:ext cx="6953249" cy="6858000"/>
          </a:xfrm>
          <a:prstGeom prst="rect">
            <a:avLst/>
          </a:prstGeom>
          <a:solidFill>
            <a:schemeClr val="bg1">
              <a:lumMod val="95000"/>
              <a:alpha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5DFA513D-FA66-B0BD-2D43-120F817DC0E6}"/>
              </a:ext>
            </a:extLst>
          </p:cNvPr>
          <p:cNvSpPr txBox="1"/>
          <p:nvPr/>
        </p:nvSpPr>
        <p:spPr>
          <a:xfrm>
            <a:off x="7144826" y="5460045"/>
            <a:ext cx="1416283" cy="622671"/>
          </a:xfrm>
          <a:prstGeom prst="rect">
            <a:avLst/>
          </a:prstGeom>
          <a:noFill/>
        </p:spPr>
        <p:txBody>
          <a:bodyPr wrap="square" numCol="1" spcCol="457200" rtlCol="0">
            <a:spAutoFit/>
          </a:bodyPr>
          <a:lstStyle/>
          <a:p>
            <a:pPr>
              <a:lnSpc>
                <a:spcPts val="1400"/>
              </a:lnSpc>
            </a:pPr>
            <a:r>
              <a:rPr lang="en-US" sz="1000" dirty="0">
                <a:latin typeface="DM Sans" pitchFamily="2" charset="0"/>
                <a:ea typeface="Montserrat" charset="0"/>
                <a:cs typeface="Montserrat" charset="0"/>
              </a:rPr>
              <a:t>Signs first art It’s Example Creepiest good.</a:t>
            </a:r>
          </a:p>
        </p:txBody>
      </p:sp>
      <p:sp>
        <p:nvSpPr>
          <p:cNvPr id="24" name="TextBox 23">
            <a:extLst>
              <a:ext uri="{FF2B5EF4-FFF2-40B4-BE49-F238E27FC236}">
                <a16:creationId xmlns:a16="http://schemas.microsoft.com/office/drawing/2014/main" id="{2D9384ED-436F-157D-935D-7F9623CEF7B7}"/>
              </a:ext>
            </a:extLst>
          </p:cNvPr>
          <p:cNvSpPr txBox="1"/>
          <p:nvPr/>
        </p:nvSpPr>
        <p:spPr>
          <a:xfrm>
            <a:off x="7107608" y="5053497"/>
            <a:ext cx="903153" cy="477054"/>
          </a:xfrm>
          <a:prstGeom prst="rect">
            <a:avLst/>
          </a:prstGeom>
          <a:noFill/>
        </p:spPr>
        <p:txBody>
          <a:bodyPr wrap="square" rtlCol="0">
            <a:spAutoFit/>
          </a:bodyPr>
          <a:lstStyle/>
          <a:p>
            <a:r>
              <a:rPr lang="en-US" sz="2400" dirty="0">
                <a:solidFill>
                  <a:schemeClr val="tx1">
                    <a:lumMod val="75000"/>
                    <a:lumOff val="25000"/>
                  </a:schemeClr>
                </a:solidFill>
                <a:latin typeface="Poppins Medium" panose="00000600000000000000" pitchFamily="2" charset="0"/>
                <a:ea typeface="Montserrat" charset="0"/>
                <a:cs typeface="Poppins Medium" panose="00000600000000000000" pitchFamily="2" charset="0"/>
              </a:rPr>
              <a:t>82%</a:t>
            </a:r>
          </a:p>
        </p:txBody>
      </p:sp>
      <p:sp>
        <p:nvSpPr>
          <p:cNvPr id="25" name="TextBox 24">
            <a:extLst>
              <a:ext uri="{FF2B5EF4-FFF2-40B4-BE49-F238E27FC236}">
                <a16:creationId xmlns:a16="http://schemas.microsoft.com/office/drawing/2014/main" id="{AF3B8A63-6510-4A17-5CF5-03B26BEE831A}"/>
              </a:ext>
            </a:extLst>
          </p:cNvPr>
          <p:cNvSpPr txBox="1"/>
          <p:nvPr/>
        </p:nvSpPr>
        <p:spPr>
          <a:xfrm>
            <a:off x="9003014" y="5460045"/>
            <a:ext cx="1416283" cy="443135"/>
          </a:xfrm>
          <a:prstGeom prst="rect">
            <a:avLst/>
          </a:prstGeom>
          <a:noFill/>
        </p:spPr>
        <p:txBody>
          <a:bodyPr wrap="square" numCol="1" spcCol="457200" rtlCol="0">
            <a:spAutoFit/>
          </a:bodyPr>
          <a:lstStyle/>
          <a:p>
            <a:pPr>
              <a:lnSpc>
                <a:spcPts val="1400"/>
              </a:lnSpc>
            </a:pPr>
            <a:r>
              <a:rPr lang="en-US" sz="1000" dirty="0">
                <a:latin typeface="DM Sans" pitchFamily="2" charset="0"/>
                <a:ea typeface="Montserrat" charset="0"/>
                <a:cs typeface="Montserrat" charset="0"/>
              </a:rPr>
              <a:t>Also male air bring is Example.</a:t>
            </a:r>
          </a:p>
        </p:txBody>
      </p:sp>
      <p:sp>
        <p:nvSpPr>
          <p:cNvPr id="26" name="TextBox 25">
            <a:extLst>
              <a:ext uri="{FF2B5EF4-FFF2-40B4-BE49-F238E27FC236}">
                <a16:creationId xmlns:a16="http://schemas.microsoft.com/office/drawing/2014/main" id="{C597A0BA-0CAC-AEA9-DAF1-F8C0B1D0DF84}"/>
              </a:ext>
            </a:extLst>
          </p:cNvPr>
          <p:cNvSpPr txBox="1"/>
          <p:nvPr/>
        </p:nvSpPr>
        <p:spPr>
          <a:xfrm>
            <a:off x="8965797" y="5053497"/>
            <a:ext cx="1023692" cy="477054"/>
          </a:xfrm>
          <a:prstGeom prst="rect">
            <a:avLst/>
          </a:prstGeom>
          <a:noFill/>
        </p:spPr>
        <p:txBody>
          <a:bodyPr wrap="square" rtlCol="0">
            <a:spAutoFit/>
          </a:bodyPr>
          <a:lstStyle/>
          <a:p>
            <a:r>
              <a:rPr lang="en-US" sz="2400" dirty="0">
                <a:solidFill>
                  <a:schemeClr val="tx1">
                    <a:lumMod val="75000"/>
                    <a:lumOff val="25000"/>
                  </a:schemeClr>
                </a:solidFill>
                <a:latin typeface="Poppins Medium" panose="00000600000000000000" pitchFamily="2" charset="0"/>
                <a:ea typeface="Montserrat" charset="0"/>
                <a:cs typeface="Poppins Medium" panose="00000600000000000000" pitchFamily="2" charset="0"/>
              </a:rPr>
              <a:t>73%</a:t>
            </a:r>
          </a:p>
        </p:txBody>
      </p:sp>
      <p:cxnSp>
        <p:nvCxnSpPr>
          <p:cNvPr id="27" name="Straight Connector 26">
            <a:extLst>
              <a:ext uri="{FF2B5EF4-FFF2-40B4-BE49-F238E27FC236}">
                <a16:creationId xmlns:a16="http://schemas.microsoft.com/office/drawing/2014/main" id="{55231A81-0673-D9DF-0089-99B52BAC5FAE}"/>
              </a:ext>
            </a:extLst>
          </p:cNvPr>
          <p:cNvCxnSpPr>
            <a:cxnSpLocks/>
          </p:cNvCxnSpPr>
          <p:nvPr/>
        </p:nvCxnSpPr>
        <p:spPr>
          <a:xfrm flipV="1">
            <a:off x="8704081" y="5159669"/>
            <a:ext cx="0" cy="864894"/>
          </a:xfrm>
          <a:prstGeom prst="line">
            <a:avLst/>
          </a:prstGeom>
          <a:ln w="12700">
            <a:solidFill>
              <a:schemeClr val="tx1">
                <a:alpha val="40000"/>
              </a:schemeClr>
            </a:solidFill>
            <a:prstDash val="sysDash"/>
            <a:tailEnd type="none" w="lg" len="lg"/>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4F9F93F2-378F-9F50-DFDE-BC5DCE398E4B}"/>
              </a:ext>
            </a:extLst>
          </p:cNvPr>
          <p:cNvSpPr txBox="1"/>
          <p:nvPr/>
        </p:nvSpPr>
        <p:spPr>
          <a:xfrm>
            <a:off x="7075026" y="801265"/>
            <a:ext cx="2888218" cy="938719"/>
          </a:xfrm>
          <a:prstGeom prst="rect">
            <a:avLst/>
          </a:prstGeom>
          <a:noFill/>
        </p:spPr>
        <p:txBody>
          <a:bodyPr wrap="square" rtlCol="0">
            <a:spAutoFit/>
          </a:bodyPr>
          <a:lstStyle/>
          <a:p>
            <a:pPr algn="ctr"/>
            <a:r>
              <a:rPr lang="en-US" sz="5500" dirty="0">
                <a:latin typeface="Autobiography" pitchFamily="50" charset="0"/>
                <a:cs typeface="Poppins SemiBold" panose="00000700000000000000" pitchFamily="2" charset="0"/>
              </a:rPr>
              <a:t>Threats</a:t>
            </a:r>
          </a:p>
        </p:txBody>
      </p:sp>
      <p:sp>
        <p:nvSpPr>
          <p:cNvPr id="5" name="TextBox 4">
            <a:extLst>
              <a:ext uri="{FF2B5EF4-FFF2-40B4-BE49-F238E27FC236}">
                <a16:creationId xmlns:a16="http://schemas.microsoft.com/office/drawing/2014/main" id="{D1063FA0-4CC4-75B8-7432-2DD540E5DE0D}"/>
              </a:ext>
            </a:extLst>
          </p:cNvPr>
          <p:cNvSpPr txBox="1"/>
          <p:nvPr/>
        </p:nvSpPr>
        <p:spPr>
          <a:xfrm>
            <a:off x="7862591" y="1257471"/>
            <a:ext cx="1313088" cy="4401205"/>
          </a:xfrm>
          <a:prstGeom prst="rect">
            <a:avLst/>
          </a:prstGeom>
          <a:noFill/>
        </p:spPr>
        <p:txBody>
          <a:bodyPr wrap="square" rtlCol="0" anchor="t">
            <a:spAutoFit/>
          </a:bodyPr>
          <a:lstStyle/>
          <a:p>
            <a:pPr algn="ctr"/>
            <a:r>
              <a:rPr lang="en-US" sz="27000" spc="-100" dirty="0">
                <a:solidFill>
                  <a:schemeClr val="tx1">
                    <a:lumMod val="75000"/>
                    <a:lumOff val="25000"/>
                  </a:schemeClr>
                </a:solidFill>
                <a:latin typeface="Poppins SemiBold" panose="00000700000000000000" pitchFamily="2" charset="0"/>
                <a:cs typeface="Poppins SemiBold" panose="00000700000000000000" pitchFamily="2" charset="0"/>
              </a:rPr>
              <a:t>T</a:t>
            </a:r>
          </a:p>
        </p:txBody>
      </p:sp>
    </p:spTree>
    <p:extLst>
      <p:ext uri="{BB962C8B-B14F-4D97-AF65-F5344CB8AC3E}">
        <p14:creationId xmlns:p14="http://schemas.microsoft.com/office/powerpoint/2010/main" val="91130901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2">
            <a:extLst>
              <a:ext uri="{FF2B5EF4-FFF2-40B4-BE49-F238E27FC236}">
                <a16:creationId xmlns:a16="http://schemas.microsoft.com/office/drawing/2014/main" id="{EDFF0909-E0E1-FA5B-949A-01DB032EB22A}"/>
              </a:ext>
            </a:extLst>
          </p:cNvPr>
          <p:cNvSpPr/>
          <p:nvPr/>
        </p:nvSpPr>
        <p:spPr>
          <a:xfrm>
            <a:off x="5077773" y="0"/>
            <a:ext cx="7114227" cy="6861162"/>
          </a:xfrm>
          <a:custGeom>
            <a:avLst/>
            <a:gdLst>
              <a:gd name="connsiteX0" fmla="*/ 0 w 4700320"/>
              <a:gd name="connsiteY0" fmla="*/ 0 h 6857999"/>
              <a:gd name="connsiteX1" fmla="*/ 4700320 w 4700320"/>
              <a:gd name="connsiteY1" fmla="*/ 0 h 6857999"/>
              <a:gd name="connsiteX2" fmla="*/ 4700320 w 4700320"/>
              <a:gd name="connsiteY2" fmla="*/ 6857999 h 6857999"/>
              <a:gd name="connsiteX3" fmla="*/ 0 w 4700320"/>
              <a:gd name="connsiteY3" fmla="*/ 6857999 h 6857999"/>
              <a:gd name="connsiteX4" fmla="*/ 0 w 4700320"/>
              <a:gd name="connsiteY4" fmla="*/ 0 h 6857999"/>
              <a:gd name="connsiteX0" fmla="*/ 2486526 w 7186846"/>
              <a:gd name="connsiteY0" fmla="*/ 0 h 6874041"/>
              <a:gd name="connsiteX1" fmla="*/ 7186846 w 7186846"/>
              <a:gd name="connsiteY1" fmla="*/ 0 h 6874041"/>
              <a:gd name="connsiteX2" fmla="*/ 7186846 w 7186846"/>
              <a:gd name="connsiteY2" fmla="*/ 6857999 h 6874041"/>
              <a:gd name="connsiteX3" fmla="*/ 0 w 7186846"/>
              <a:gd name="connsiteY3" fmla="*/ 6874041 h 6874041"/>
              <a:gd name="connsiteX4" fmla="*/ 2486526 w 7186846"/>
              <a:gd name="connsiteY4" fmla="*/ 0 h 6874041"/>
              <a:gd name="connsiteX0" fmla="*/ 2467207 w 7167527"/>
              <a:gd name="connsiteY0" fmla="*/ 0 h 6861162"/>
              <a:gd name="connsiteX1" fmla="*/ 7167527 w 7167527"/>
              <a:gd name="connsiteY1" fmla="*/ 0 h 6861162"/>
              <a:gd name="connsiteX2" fmla="*/ 7167527 w 7167527"/>
              <a:gd name="connsiteY2" fmla="*/ 6857999 h 6861162"/>
              <a:gd name="connsiteX3" fmla="*/ 0 w 7167527"/>
              <a:gd name="connsiteY3" fmla="*/ 6861162 h 6861162"/>
              <a:gd name="connsiteX4" fmla="*/ 2467207 w 7167527"/>
              <a:gd name="connsiteY4" fmla="*/ 0 h 6861162"/>
              <a:gd name="connsiteX0" fmla="*/ 2473647 w 7173967"/>
              <a:gd name="connsiteY0" fmla="*/ 0 h 6861162"/>
              <a:gd name="connsiteX1" fmla="*/ 7173967 w 7173967"/>
              <a:gd name="connsiteY1" fmla="*/ 0 h 6861162"/>
              <a:gd name="connsiteX2" fmla="*/ 7173967 w 7173967"/>
              <a:gd name="connsiteY2" fmla="*/ 6857999 h 6861162"/>
              <a:gd name="connsiteX3" fmla="*/ 0 w 7173967"/>
              <a:gd name="connsiteY3" fmla="*/ 6861162 h 6861162"/>
              <a:gd name="connsiteX4" fmla="*/ 2473647 w 7173967"/>
              <a:gd name="connsiteY4" fmla="*/ 0 h 68611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3967" h="6861162">
                <a:moveTo>
                  <a:pt x="2473647" y="0"/>
                </a:moveTo>
                <a:lnTo>
                  <a:pt x="7173967" y="0"/>
                </a:lnTo>
                <a:lnTo>
                  <a:pt x="7173967" y="6857999"/>
                </a:lnTo>
                <a:lnTo>
                  <a:pt x="0" y="6861162"/>
                </a:lnTo>
                <a:lnTo>
                  <a:pt x="2473647" y="0"/>
                </a:lnTo>
                <a:close/>
              </a:path>
            </a:pathLst>
          </a:cu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10">
            <a:extLst>
              <a:ext uri="{FF2B5EF4-FFF2-40B4-BE49-F238E27FC236}">
                <a16:creationId xmlns:a16="http://schemas.microsoft.com/office/drawing/2014/main" id="{87EAB4D4-B377-245A-C772-04EDF9AC71BA}"/>
              </a:ext>
            </a:extLst>
          </p:cNvPr>
          <p:cNvSpPr txBox="1">
            <a:spLocks/>
          </p:cNvSpPr>
          <p:nvPr/>
        </p:nvSpPr>
        <p:spPr>
          <a:xfrm>
            <a:off x="5076689" y="2509832"/>
            <a:ext cx="4314961" cy="639759"/>
          </a:xfrm>
          <a:prstGeom prst="rect">
            <a:avLst/>
          </a:prstGeom>
        </p:spPr>
        <p:txBody>
          <a:bodyPr anchor="t">
            <a:noAutofit/>
          </a:bodyPr>
          <a:lstStyle>
            <a:lvl1pPr algn="ctr" defTabSz="914400" rtl="0" eaLnBrk="1" latinLnBrk="0" hangingPunct="1">
              <a:lnSpc>
                <a:spcPct val="90000"/>
              </a:lnSpc>
              <a:spcBef>
                <a:spcPct val="0"/>
              </a:spcBef>
              <a:buNone/>
              <a:defRPr sz="3200" kern="1200">
                <a:solidFill>
                  <a:schemeClr val="tx1"/>
                </a:solidFill>
                <a:latin typeface="Arial Black" panose="020B0A04020102020204" pitchFamily="34" charset="0"/>
                <a:ea typeface="+mj-ea"/>
                <a:cs typeface="Arial" panose="020B0604020202020204" pitchFamily="34" charset="0"/>
              </a:defRPr>
            </a:lvl1pPr>
          </a:lstStyle>
          <a:p>
            <a:pPr algn="l">
              <a:lnSpc>
                <a:spcPts val="5000"/>
              </a:lnSpc>
            </a:pPr>
            <a:r>
              <a:rPr lang="en-US" sz="4300" i="0" spc="-200" dirty="0">
                <a:solidFill>
                  <a:schemeClr val="tx1">
                    <a:lumMod val="75000"/>
                    <a:lumOff val="25000"/>
                  </a:schemeClr>
                </a:solidFill>
                <a:effectLst/>
                <a:latin typeface="Poppins Light" panose="00000400000000000000" pitchFamily="2" charset="0"/>
                <a:cs typeface="Poppins Light" panose="00000400000000000000" pitchFamily="2" charset="0"/>
              </a:rPr>
              <a:t>Coffee Break</a:t>
            </a:r>
            <a:endParaRPr lang="en-US" sz="4300" spc="-200" dirty="0">
              <a:solidFill>
                <a:schemeClr val="tx1">
                  <a:lumMod val="75000"/>
                  <a:lumOff val="25000"/>
                </a:schemeClr>
              </a:solidFill>
              <a:latin typeface="Poppins Light" panose="00000400000000000000" pitchFamily="2" charset="0"/>
              <a:cs typeface="Poppins Light" panose="00000400000000000000" pitchFamily="2" charset="0"/>
            </a:endParaRPr>
          </a:p>
        </p:txBody>
      </p:sp>
      <p:sp>
        <p:nvSpPr>
          <p:cNvPr id="7" name="Title 110">
            <a:extLst>
              <a:ext uri="{FF2B5EF4-FFF2-40B4-BE49-F238E27FC236}">
                <a16:creationId xmlns:a16="http://schemas.microsoft.com/office/drawing/2014/main" id="{F6F48804-071F-0290-8A14-3B6F4D718B38}"/>
              </a:ext>
            </a:extLst>
          </p:cNvPr>
          <p:cNvSpPr txBox="1">
            <a:spLocks/>
          </p:cNvSpPr>
          <p:nvPr/>
        </p:nvSpPr>
        <p:spPr>
          <a:xfrm>
            <a:off x="5022711" y="3232150"/>
            <a:ext cx="5521461" cy="980706"/>
          </a:xfrm>
          <a:prstGeom prst="rect">
            <a:avLst/>
          </a:prstGeom>
        </p:spPr>
        <p:txBody>
          <a:bodyPr anchor="t">
            <a:noAutofit/>
          </a:bodyPr>
          <a:lstStyle>
            <a:lvl1pPr algn="ctr" defTabSz="914400" rtl="0" eaLnBrk="1" latinLnBrk="0" hangingPunct="1">
              <a:lnSpc>
                <a:spcPct val="90000"/>
              </a:lnSpc>
              <a:spcBef>
                <a:spcPct val="0"/>
              </a:spcBef>
              <a:buNone/>
              <a:defRPr sz="3200" kern="1200">
                <a:solidFill>
                  <a:schemeClr val="tx1"/>
                </a:solidFill>
                <a:latin typeface="Arial Black" panose="020B0A04020102020204" pitchFamily="34" charset="0"/>
                <a:ea typeface="+mj-ea"/>
                <a:cs typeface="Arial" panose="020B0604020202020204" pitchFamily="34" charset="0"/>
              </a:defRPr>
            </a:lvl1pPr>
          </a:lstStyle>
          <a:p>
            <a:pPr algn="l">
              <a:lnSpc>
                <a:spcPts val="8000"/>
              </a:lnSpc>
            </a:pPr>
            <a:r>
              <a:rPr lang="en-US" sz="9300" i="0" spc="-500" dirty="0">
                <a:solidFill>
                  <a:schemeClr val="tx1">
                    <a:lumMod val="75000"/>
                    <a:lumOff val="25000"/>
                  </a:schemeClr>
                </a:solidFill>
                <a:effectLst/>
                <a:latin typeface="Poppins SemiBold" panose="00000700000000000000" pitchFamily="2" charset="0"/>
                <a:cs typeface="Poppins SemiBold" panose="00000700000000000000" pitchFamily="2" charset="0"/>
              </a:rPr>
              <a:t>FRENCH.</a:t>
            </a:r>
            <a:endParaRPr lang="en-US" sz="9300" b="1" spc="-500" dirty="0">
              <a:solidFill>
                <a:schemeClr val="tx1">
                  <a:lumMod val="75000"/>
                  <a:lumOff val="25000"/>
                </a:schemeClr>
              </a:solidFill>
              <a:latin typeface="Poppins SemiBold" panose="00000700000000000000" pitchFamily="2" charset="0"/>
              <a:cs typeface="Poppins SemiBold" panose="00000700000000000000" pitchFamily="2" charset="0"/>
            </a:endParaRPr>
          </a:p>
        </p:txBody>
      </p:sp>
      <p:cxnSp>
        <p:nvCxnSpPr>
          <p:cNvPr id="8" name="Straight Connector 7">
            <a:extLst>
              <a:ext uri="{FF2B5EF4-FFF2-40B4-BE49-F238E27FC236}">
                <a16:creationId xmlns:a16="http://schemas.microsoft.com/office/drawing/2014/main" id="{7FBA5B94-ECB8-2269-57F5-F7A0BC52A1D3}"/>
              </a:ext>
            </a:extLst>
          </p:cNvPr>
          <p:cNvCxnSpPr>
            <a:cxnSpLocks/>
          </p:cNvCxnSpPr>
          <p:nvPr/>
        </p:nvCxnSpPr>
        <p:spPr>
          <a:xfrm>
            <a:off x="4732475" y="2523840"/>
            <a:ext cx="0" cy="2160873"/>
          </a:xfrm>
          <a:prstGeom prst="line">
            <a:avLst/>
          </a:prstGeom>
          <a:ln w="2159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FB60D12E-B113-2729-6C29-EC0F0A59F8DE}"/>
              </a:ext>
            </a:extLst>
          </p:cNvPr>
          <p:cNvGrpSpPr/>
          <p:nvPr/>
        </p:nvGrpSpPr>
        <p:grpSpPr>
          <a:xfrm>
            <a:off x="2512129" y="2713427"/>
            <a:ext cx="1565914" cy="1570466"/>
            <a:chOff x="5003800" y="1695451"/>
            <a:chExt cx="2182813" cy="2189161"/>
          </a:xfrm>
          <a:solidFill>
            <a:schemeClr val="tx1">
              <a:lumMod val="65000"/>
              <a:lumOff val="35000"/>
            </a:schemeClr>
          </a:solidFill>
        </p:grpSpPr>
        <p:sp>
          <p:nvSpPr>
            <p:cNvPr id="10" name="Freeform 5">
              <a:extLst>
                <a:ext uri="{FF2B5EF4-FFF2-40B4-BE49-F238E27FC236}">
                  <a16:creationId xmlns:a16="http://schemas.microsoft.com/office/drawing/2014/main" id="{9959B939-D76A-4789-1DD5-58960D28C58D}"/>
                </a:ext>
              </a:extLst>
            </p:cNvPr>
            <p:cNvSpPr>
              <a:spLocks noEditPoints="1"/>
            </p:cNvSpPr>
            <p:nvPr/>
          </p:nvSpPr>
          <p:spPr bwMode="auto">
            <a:xfrm>
              <a:off x="5003800" y="2476500"/>
              <a:ext cx="2182813" cy="1408112"/>
            </a:xfrm>
            <a:custGeom>
              <a:avLst/>
              <a:gdLst>
                <a:gd name="T0" fmla="*/ 2048 w 2048"/>
                <a:gd name="T1" fmla="*/ 336 h 1320"/>
                <a:gd name="T2" fmla="*/ 1116 w 2048"/>
                <a:gd name="T3" fmla="*/ 0 h 1320"/>
                <a:gd name="T4" fmla="*/ 1116 w 2048"/>
                <a:gd name="T5" fmla="*/ 80 h 1320"/>
                <a:gd name="T6" fmla="*/ 1591 w 2048"/>
                <a:gd name="T7" fmla="*/ 282 h 1320"/>
                <a:gd name="T8" fmla="*/ 548 w 2048"/>
                <a:gd name="T9" fmla="*/ 888 h 1320"/>
                <a:gd name="T10" fmla="*/ 633 w 2048"/>
                <a:gd name="T11" fmla="*/ 720 h 1320"/>
                <a:gd name="T12" fmla="*/ 323 w 2048"/>
                <a:gd name="T13" fmla="*/ 538 h 1320"/>
                <a:gd name="T14" fmla="*/ 281 w 2048"/>
                <a:gd name="T15" fmla="*/ 80 h 1320"/>
                <a:gd name="T16" fmla="*/ 796 w 2048"/>
                <a:gd name="T17" fmla="*/ 40 h 1320"/>
                <a:gd name="T18" fmla="*/ 241 w 2048"/>
                <a:gd name="T19" fmla="*/ 0 h 1320"/>
                <a:gd name="T20" fmla="*/ 201 w 2048"/>
                <a:gd name="T21" fmla="*/ 282 h 1320"/>
                <a:gd name="T22" fmla="*/ 174 w 2048"/>
                <a:gd name="T23" fmla="*/ 753 h 1320"/>
                <a:gd name="T24" fmla="*/ 40 w 2048"/>
                <a:gd name="T25" fmla="*/ 888 h 1320"/>
                <a:gd name="T26" fmla="*/ 232 w 2048"/>
                <a:gd name="T27" fmla="*/ 1160 h 1320"/>
                <a:gd name="T28" fmla="*/ 552 w 2048"/>
                <a:gd name="T29" fmla="*/ 1320 h 1320"/>
                <a:gd name="T30" fmla="*/ 1516 w 2048"/>
                <a:gd name="T31" fmla="*/ 1160 h 1320"/>
                <a:gd name="T32" fmla="*/ 1872 w 2048"/>
                <a:gd name="T33" fmla="*/ 928 h 1320"/>
                <a:gd name="T34" fmla="*/ 1434 w 2048"/>
                <a:gd name="T35" fmla="*/ 888 h 1320"/>
                <a:gd name="T36" fmla="*/ 1712 w 2048"/>
                <a:gd name="T37" fmla="*/ 672 h 1320"/>
                <a:gd name="T38" fmla="*/ 495 w 2048"/>
                <a:gd name="T39" fmla="*/ 828 h 1320"/>
                <a:gd name="T40" fmla="*/ 378 w 2048"/>
                <a:gd name="T41" fmla="*/ 887 h 1320"/>
                <a:gd name="T42" fmla="*/ 414 w 2048"/>
                <a:gd name="T43" fmla="*/ 775 h 1320"/>
                <a:gd name="T44" fmla="*/ 554 w 2048"/>
                <a:gd name="T45" fmla="*/ 711 h 1320"/>
                <a:gd name="T46" fmla="*/ 312 w 2048"/>
                <a:gd name="T47" fmla="*/ 645 h 1320"/>
                <a:gd name="T48" fmla="*/ 472 w 2048"/>
                <a:gd name="T49" fmla="*/ 588 h 1320"/>
                <a:gd name="T50" fmla="*/ 262 w 2048"/>
                <a:gd name="T51" fmla="*/ 828 h 1320"/>
                <a:gd name="T52" fmla="*/ 1640 w 2048"/>
                <a:gd name="T53" fmla="*/ 1080 h 1320"/>
                <a:gd name="T54" fmla="*/ 1440 w 2048"/>
                <a:gd name="T55" fmla="*/ 1120 h 1320"/>
                <a:gd name="T56" fmla="*/ 552 w 2048"/>
                <a:gd name="T57" fmla="*/ 1240 h 1320"/>
                <a:gd name="T58" fmla="*/ 392 w 2048"/>
                <a:gd name="T59" fmla="*/ 1080 h 1320"/>
                <a:gd name="T60" fmla="*/ 85 w 2048"/>
                <a:gd name="T61" fmla="*/ 968 h 1320"/>
                <a:gd name="T62" fmla="*/ 1640 w 2048"/>
                <a:gd name="T63" fmla="*/ 1080 h 1320"/>
                <a:gd name="T64" fmla="*/ 1968 w 2048"/>
                <a:gd name="T65" fmla="*/ 336 h 1320"/>
                <a:gd name="T66" fmla="*/ 1616 w 2048"/>
                <a:gd name="T67" fmla="*/ 592 h 1320"/>
                <a:gd name="T68" fmla="*/ 1712 w 2048"/>
                <a:gd name="T69" fmla="*/ 496 h 1320"/>
                <a:gd name="T70" fmla="*/ 1712 w 2048"/>
                <a:gd name="T71" fmla="*/ 176 h 1320"/>
                <a:gd name="T72" fmla="*/ 1671 w 2048"/>
                <a:gd name="T73" fmla="*/ 80 h 1320"/>
                <a:gd name="T74" fmla="*/ 1671 w 2048"/>
                <a:gd name="T75" fmla="*/ 256 h 1320"/>
                <a:gd name="T76" fmla="*/ 1792 w 2048"/>
                <a:gd name="T77" fmla="*/ 336 h 1320"/>
                <a:gd name="T78" fmla="*/ 1661 w 2048"/>
                <a:gd name="T79" fmla="*/ 416 h 1320"/>
                <a:gd name="T80" fmla="*/ 1671 w 2048"/>
                <a:gd name="T81" fmla="*/ 256 h 1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48" h="1320">
                  <a:moveTo>
                    <a:pt x="1712" y="672"/>
                  </a:moveTo>
                  <a:cubicBezTo>
                    <a:pt x="1897" y="672"/>
                    <a:pt x="2048" y="521"/>
                    <a:pt x="2048" y="336"/>
                  </a:cubicBezTo>
                  <a:cubicBezTo>
                    <a:pt x="2048" y="150"/>
                    <a:pt x="1897" y="0"/>
                    <a:pt x="1712" y="0"/>
                  </a:cubicBezTo>
                  <a:cubicBezTo>
                    <a:pt x="1116" y="0"/>
                    <a:pt x="1116" y="0"/>
                    <a:pt x="1116" y="0"/>
                  </a:cubicBezTo>
                  <a:cubicBezTo>
                    <a:pt x="1094" y="0"/>
                    <a:pt x="1076" y="18"/>
                    <a:pt x="1076" y="40"/>
                  </a:cubicBezTo>
                  <a:cubicBezTo>
                    <a:pt x="1076" y="62"/>
                    <a:pt x="1094" y="80"/>
                    <a:pt x="1116" y="80"/>
                  </a:cubicBezTo>
                  <a:cubicBezTo>
                    <a:pt x="1591" y="80"/>
                    <a:pt x="1591" y="80"/>
                    <a:pt x="1591" y="80"/>
                  </a:cubicBezTo>
                  <a:cubicBezTo>
                    <a:pt x="1591" y="282"/>
                    <a:pt x="1591" y="282"/>
                    <a:pt x="1591" y="282"/>
                  </a:cubicBezTo>
                  <a:cubicBezTo>
                    <a:pt x="1591" y="514"/>
                    <a:pt x="1492" y="734"/>
                    <a:pt x="1320" y="888"/>
                  </a:cubicBezTo>
                  <a:cubicBezTo>
                    <a:pt x="548" y="888"/>
                    <a:pt x="548" y="888"/>
                    <a:pt x="548" y="888"/>
                  </a:cubicBezTo>
                  <a:cubicBezTo>
                    <a:pt x="549" y="887"/>
                    <a:pt x="550" y="886"/>
                    <a:pt x="551" y="885"/>
                  </a:cubicBezTo>
                  <a:cubicBezTo>
                    <a:pt x="598" y="838"/>
                    <a:pt x="627" y="780"/>
                    <a:pt x="633" y="720"/>
                  </a:cubicBezTo>
                  <a:cubicBezTo>
                    <a:pt x="640" y="657"/>
                    <a:pt x="622" y="600"/>
                    <a:pt x="581" y="559"/>
                  </a:cubicBezTo>
                  <a:cubicBezTo>
                    <a:pt x="517" y="495"/>
                    <a:pt x="412" y="489"/>
                    <a:pt x="323" y="538"/>
                  </a:cubicBezTo>
                  <a:cubicBezTo>
                    <a:pt x="295" y="456"/>
                    <a:pt x="281" y="370"/>
                    <a:pt x="281" y="282"/>
                  </a:cubicBezTo>
                  <a:cubicBezTo>
                    <a:pt x="281" y="80"/>
                    <a:pt x="281" y="80"/>
                    <a:pt x="281" y="80"/>
                  </a:cubicBezTo>
                  <a:cubicBezTo>
                    <a:pt x="756" y="80"/>
                    <a:pt x="756" y="80"/>
                    <a:pt x="756" y="80"/>
                  </a:cubicBezTo>
                  <a:cubicBezTo>
                    <a:pt x="778" y="80"/>
                    <a:pt x="796" y="62"/>
                    <a:pt x="796" y="40"/>
                  </a:cubicBezTo>
                  <a:cubicBezTo>
                    <a:pt x="796" y="18"/>
                    <a:pt x="778" y="0"/>
                    <a:pt x="756" y="0"/>
                  </a:cubicBezTo>
                  <a:cubicBezTo>
                    <a:pt x="241" y="0"/>
                    <a:pt x="241" y="0"/>
                    <a:pt x="241" y="0"/>
                  </a:cubicBezTo>
                  <a:cubicBezTo>
                    <a:pt x="219" y="0"/>
                    <a:pt x="201" y="18"/>
                    <a:pt x="201" y="40"/>
                  </a:cubicBezTo>
                  <a:cubicBezTo>
                    <a:pt x="201" y="282"/>
                    <a:pt x="201" y="282"/>
                    <a:pt x="201" y="282"/>
                  </a:cubicBezTo>
                  <a:cubicBezTo>
                    <a:pt x="201" y="388"/>
                    <a:pt x="219" y="491"/>
                    <a:pt x="255" y="589"/>
                  </a:cubicBezTo>
                  <a:cubicBezTo>
                    <a:pt x="209" y="635"/>
                    <a:pt x="180" y="694"/>
                    <a:pt x="174" y="753"/>
                  </a:cubicBezTo>
                  <a:cubicBezTo>
                    <a:pt x="168" y="804"/>
                    <a:pt x="179" y="850"/>
                    <a:pt x="204" y="888"/>
                  </a:cubicBezTo>
                  <a:cubicBezTo>
                    <a:pt x="40" y="888"/>
                    <a:pt x="40" y="888"/>
                    <a:pt x="40" y="888"/>
                  </a:cubicBezTo>
                  <a:cubicBezTo>
                    <a:pt x="18" y="888"/>
                    <a:pt x="0" y="906"/>
                    <a:pt x="0" y="928"/>
                  </a:cubicBezTo>
                  <a:cubicBezTo>
                    <a:pt x="0" y="1056"/>
                    <a:pt x="104" y="1160"/>
                    <a:pt x="232" y="1160"/>
                  </a:cubicBezTo>
                  <a:cubicBezTo>
                    <a:pt x="356" y="1160"/>
                    <a:pt x="356" y="1160"/>
                    <a:pt x="356" y="1160"/>
                  </a:cubicBezTo>
                  <a:cubicBezTo>
                    <a:pt x="375" y="1251"/>
                    <a:pt x="455" y="1320"/>
                    <a:pt x="552" y="1320"/>
                  </a:cubicBezTo>
                  <a:cubicBezTo>
                    <a:pt x="1320" y="1320"/>
                    <a:pt x="1320" y="1320"/>
                    <a:pt x="1320" y="1320"/>
                  </a:cubicBezTo>
                  <a:cubicBezTo>
                    <a:pt x="1417" y="1320"/>
                    <a:pt x="1497" y="1251"/>
                    <a:pt x="1516" y="1160"/>
                  </a:cubicBezTo>
                  <a:cubicBezTo>
                    <a:pt x="1640" y="1160"/>
                    <a:pt x="1640" y="1160"/>
                    <a:pt x="1640" y="1160"/>
                  </a:cubicBezTo>
                  <a:cubicBezTo>
                    <a:pt x="1768" y="1160"/>
                    <a:pt x="1872" y="1056"/>
                    <a:pt x="1872" y="928"/>
                  </a:cubicBezTo>
                  <a:cubicBezTo>
                    <a:pt x="1872" y="906"/>
                    <a:pt x="1854" y="888"/>
                    <a:pt x="1832" y="888"/>
                  </a:cubicBezTo>
                  <a:cubicBezTo>
                    <a:pt x="1434" y="888"/>
                    <a:pt x="1434" y="888"/>
                    <a:pt x="1434" y="888"/>
                  </a:cubicBezTo>
                  <a:cubicBezTo>
                    <a:pt x="1494" y="823"/>
                    <a:pt x="1544" y="750"/>
                    <a:pt x="1582" y="672"/>
                  </a:cubicBezTo>
                  <a:cubicBezTo>
                    <a:pt x="1712" y="672"/>
                    <a:pt x="1712" y="672"/>
                    <a:pt x="1712" y="672"/>
                  </a:cubicBezTo>
                  <a:close/>
                  <a:moveTo>
                    <a:pt x="554" y="711"/>
                  </a:moveTo>
                  <a:cubicBezTo>
                    <a:pt x="549" y="753"/>
                    <a:pt x="528" y="795"/>
                    <a:pt x="495" y="828"/>
                  </a:cubicBezTo>
                  <a:cubicBezTo>
                    <a:pt x="495" y="828"/>
                    <a:pt x="495" y="828"/>
                    <a:pt x="495" y="828"/>
                  </a:cubicBezTo>
                  <a:cubicBezTo>
                    <a:pt x="461" y="861"/>
                    <a:pt x="420" y="882"/>
                    <a:pt x="378" y="887"/>
                  </a:cubicBezTo>
                  <a:cubicBezTo>
                    <a:pt x="363" y="889"/>
                    <a:pt x="349" y="888"/>
                    <a:pt x="336" y="885"/>
                  </a:cubicBezTo>
                  <a:cubicBezTo>
                    <a:pt x="331" y="836"/>
                    <a:pt x="364" y="788"/>
                    <a:pt x="414" y="775"/>
                  </a:cubicBezTo>
                  <a:cubicBezTo>
                    <a:pt x="480" y="758"/>
                    <a:pt x="528" y="707"/>
                    <a:pt x="545" y="646"/>
                  </a:cubicBezTo>
                  <a:cubicBezTo>
                    <a:pt x="553" y="665"/>
                    <a:pt x="557" y="687"/>
                    <a:pt x="554" y="711"/>
                  </a:cubicBezTo>
                  <a:close/>
                  <a:moveTo>
                    <a:pt x="253" y="762"/>
                  </a:moveTo>
                  <a:cubicBezTo>
                    <a:pt x="258" y="720"/>
                    <a:pt x="279" y="679"/>
                    <a:pt x="312" y="645"/>
                  </a:cubicBezTo>
                  <a:cubicBezTo>
                    <a:pt x="352" y="606"/>
                    <a:pt x="401" y="585"/>
                    <a:pt x="445" y="585"/>
                  </a:cubicBezTo>
                  <a:cubicBezTo>
                    <a:pt x="454" y="585"/>
                    <a:pt x="463" y="586"/>
                    <a:pt x="472" y="588"/>
                  </a:cubicBezTo>
                  <a:cubicBezTo>
                    <a:pt x="476" y="638"/>
                    <a:pt x="444" y="685"/>
                    <a:pt x="393" y="698"/>
                  </a:cubicBezTo>
                  <a:cubicBezTo>
                    <a:pt x="327" y="715"/>
                    <a:pt x="279" y="766"/>
                    <a:pt x="262" y="828"/>
                  </a:cubicBezTo>
                  <a:cubicBezTo>
                    <a:pt x="254" y="808"/>
                    <a:pt x="250" y="786"/>
                    <a:pt x="253" y="762"/>
                  </a:cubicBezTo>
                  <a:close/>
                  <a:moveTo>
                    <a:pt x="1640" y="1080"/>
                  </a:moveTo>
                  <a:cubicBezTo>
                    <a:pt x="1480" y="1080"/>
                    <a:pt x="1480" y="1080"/>
                    <a:pt x="1480" y="1080"/>
                  </a:cubicBezTo>
                  <a:cubicBezTo>
                    <a:pt x="1458" y="1080"/>
                    <a:pt x="1440" y="1098"/>
                    <a:pt x="1440" y="1120"/>
                  </a:cubicBezTo>
                  <a:cubicBezTo>
                    <a:pt x="1440" y="1186"/>
                    <a:pt x="1386" y="1240"/>
                    <a:pt x="1320" y="1240"/>
                  </a:cubicBezTo>
                  <a:cubicBezTo>
                    <a:pt x="552" y="1240"/>
                    <a:pt x="552" y="1240"/>
                    <a:pt x="552" y="1240"/>
                  </a:cubicBezTo>
                  <a:cubicBezTo>
                    <a:pt x="486" y="1240"/>
                    <a:pt x="432" y="1186"/>
                    <a:pt x="432" y="1120"/>
                  </a:cubicBezTo>
                  <a:cubicBezTo>
                    <a:pt x="432" y="1098"/>
                    <a:pt x="414" y="1080"/>
                    <a:pt x="392" y="1080"/>
                  </a:cubicBezTo>
                  <a:cubicBezTo>
                    <a:pt x="232" y="1080"/>
                    <a:pt x="232" y="1080"/>
                    <a:pt x="232" y="1080"/>
                  </a:cubicBezTo>
                  <a:cubicBezTo>
                    <a:pt x="162" y="1080"/>
                    <a:pt x="103" y="1032"/>
                    <a:pt x="85" y="968"/>
                  </a:cubicBezTo>
                  <a:cubicBezTo>
                    <a:pt x="1787" y="968"/>
                    <a:pt x="1787" y="968"/>
                    <a:pt x="1787" y="968"/>
                  </a:cubicBezTo>
                  <a:cubicBezTo>
                    <a:pt x="1769" y="1032"/>
                    <a:pt x="1710" y="1080"/>
                    <a:pt x="1640" y="1080"/>
                  </a:cubicBezTo>
                  <a:close/>
                  <a:moveTo>
                    <a:pt x="1712" y="80"/>
                  </a:moveTo>
                  <a:cubicBezTo>
                    <a:pt x="1853" y="80"/>
                    <a:pt x="1968" y="195"/>
                    <a:pt x="1968" y="336"/>
                  </a:cubicBezTo>
                  <a:cubicBezTo>
                    <a:pt x="1968" y="477"/>
                    <a:pt x="1853" y="592"/>
                    <a:pt x="1712" y="592"/>
                  </a:cubicBezTo>
                  <a:cubicBezTo>
                    <a:pt x="1616" y="592"/>
                    <a:pt x="1616" y="592"/>
                    <a:pt x="1616" y="592"/>
                  </a:cubicBezTo>
                  <a:cubicBezTo>
                    <a:pt x="1627" y="560"/>
                    <a:pt x="1637" y="528"/>
                    <a:pt x="1645" y="496"/>
                  </a:cubicBezTo>
                  <a:cubicBezTo>
                    <a:pt x="1712" y="496"/>
                    <a:pt x="1712" y="496"/>
                    <a:pt x="1712" y="496"/>
                  </a:cubicBezTo>
                  <a:cubicBezTo>
                    <a:pt x="1800" y="496"/>
                    <a:pt x="1872" y="424"/>
                    <a:pt x="1872" y="336"/>
                  </a:cubicBezTo>
                  <a:cubicBezTo>
                    <a:pt x="1872" y="247"/>
                    <a:pt x="1800" y="176"/>
                    <a:pt x="1712" y="176"/>
                  </a:cubicBezTo>
                  <a:cubicBezTo>
                    <a:pt x="1671" y="176"/>
                    <a:pt x="1671" y="176"/>
                    <a:pt x="1671" y="176"/>
                  </a:cubicBezTo>
                  <a:cubicBezTo>
                    <a:pt x="1671" y="80"/>
                    <a:pt x="1671" y="80"/>
                    <a:pt x="1671" y="80"/>
                  </a:cubicBezTo>
                  <a:lnTo>
                    <a:pt x="1712" y="80"/>
                  </a:lnTo>
                  <a:close/>
                  <a:moveTo>
                    <a:pt x="1671" y="256"/>
                  </a:moveTo>
                  <a:cubicBezTo>
                    <a:pt x="1712" y="256"/>
                    <a:pt x="1712" y="256"/>
                    <a:pt x="1712" y="256"/>
                  </a:cubicBezTo>
                  <a:cubicBezTo>
                    <a:pt x="1756" y="256"/>
                    <a:pt x="1792" y="292"/>
                    <a:pt x="1792" y="336"/>
                  </a:cubicBezTo>
                  <a:cubicBezTo>
                    <a:pt x="1792" y="380"/>
                    <a:pt x="1756" y="416"/>
                    <a:pt x="1712" y="416"/>
                  </a:cubicBezTo>
                  <a:cubicBezTo>
                    <a:pt x="1661" y="416"/>
                    <a:pt x="1661" y="416"/>
                    <a:pt x="1661" y="416"/>
                  </a:cubicBezTo>
                  <a:cubicBezTo>
                    <a:pt x="1667" y="372"/>
                    <a:pt x="1671" y="327"/>
                    <a:pt x="1671" y="282"/>
                  </a:cubicBezTo>
                  <a:lnTo>
                    <a:pt x="1671" y="2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6">
              <a:extLst>
                <a:ext uri="{FF2B5EF4-FFF2-40B4-BE49-F238E27FC236}">
                  <a16:creationId xmlns:a16="http://schemas.microsoft.com/office/drawing/2014/main" id="{5B401797-B405-6447-EA27-01DDC5678714}"/>
                </a:ext>
              </a:extLst>
            </p:cNvPr>
            <p:cNvSpPr>
              <a:spLocks/>
            </p:cNvSpPr>
            <p:nvPr/>
          </p:nvSpPr>
          <p:spPr bwMode="auto">
            <a:xfrm>
              <a:off x="6257925" y="1855788"/>
              <a:ext cx="193675" cy="514350"/>
            </a:xfrm>
            <a:custGeom>
              <a:avLst/>
              <a:gdLst>
                <a:gd name="T0" fmla="*/ 53 w 181"/>
                <a:gd name="T1" fmla="*/ 415 h 483"/>
                <a:gd name="T2" fmla="*/ 53 w 181"/>
                <a:gd name="T3" fmla="*/ 471 h 483"/>
                <a:gd name="T4" fmla="*/ 82 w 181"/>
                <a:gd name="T5" fmla="*/ 483 h 483"/>
                <a:gd name="T6" fmla="*/ 110 w 181"/>
                <a:gd name="T7" fmla="*/ 471 h 483"/>
                <a:gd name="T8" fmla="*/ 110 w 181"/>
                <a:gd name="T9" fmla="*/ 215 h 483"/>
                <a:gd name="T10" fmla="*/ 80 w 181"/>
                <a:gd name="T11" fmla="*/ 144 h 483"/>
                <a:gd name="T12" fmla="*/ 110 w 181"/>
                <a:gd name="T13" fmla="*/ 72 h 483"/>
                <a:gd name="T14" fmla="*/ 110 w 181"/>
                <a:gd name="T15" fmla="*/ 15 h 483"/>
                <a:gd name="T16" fmla="*/ 53 w 181"/>
                <a:gd name="T17" fmla="*/ 15 h 483"/>
                <a:gd name="T18" fmla="*/ 0 w 181"/>
                <a:gd name="T19" fmla="*/ 144 h 483"/>
                <a:gd name="T20" fmla="*/ 53 w 181"/>
                <a:gd name="T21" fmla="*/ 272 h 483"/>
                <a:gd name="T22" fmla="*/ 53 w 181"/>
                <a:gd name="T23" fmla="*/ 415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1" h="483">
                  <a:moveTo>
                    <a:pt x="53" y="415"/>
                  </a:moveTo>
                  <a:cubicBezTo>
                    <a:pt x="38" y="430"/>
                    <a:pt x="38" y="456"/>
                    <a:pt x="53" y="471"/>
                  </a:cubicBezTo>
                  <a:cubicBezTo>
                    <a:pt x="61" y="479"/>
                    <a:pt x="71" y="483"/>
                    <a:pt x="82" y="483"/>
                  </a:cubicBezTo>
                  <a:cubicBezTo>
                    <a:pt x="92" y="483"/>
                    <a:pt x="102" y="479"/>
                    <a:pt x="110" y="471"/>
                  </a:cubicBezTo>
                  <a:cubicBezTo>
                    <a:pt x="181" y="401"/>
                    <a:pt x="181" y="286"/>
                    <a:pt x="110" y="215"/>
                  </a:cubicBezTo>
                  <a:cubicBezTo>
                    <a:pt x="91" y="196"/>
                    <a:pt x="80" y="171"/>
                    <a:pt x="80" y="144"/>
                  </a:cubicBezTo>
                  <a:cubicBezTo>
                    <a:pt x="80" y="117"/>
                    <a:pt x="91" y="91"/>
                    <a:pt x="110" y="72"/>
                  </a:cubicBezTo>
                  <a:cubicBezTo>
                    <a:pt x="126" y="56"/>
                    <a:pt x="126" y="31"/>
                    <a:pt x="110" y="15"/>
                  </a:cubicBezTo>
                  <a:cubicBezTo>
                    <a:pt x="94" y="0"/>
                    <a:pt x="69" y="0"/>
                    <a:pt x="53" y="15"/>
                  </a:cubicBezTo>
                  <a:cubicBezTo>
                    <a:pt x="19" y="50"/>
                    <a:pt x="0" y="95"/>
                    <a:pt x="0" y="144"/>
                  </a:cubicBezTo>
                  <a:cubicBezTo>
                    <a:pt x="0" y="192"/>
                    <a:pt x="19" y="237"/>
                    <a:pt x="53" y="272"/>
                  </a:cubicBezTo>
                  <a:cubicBezTo>
                    <a:pt x="93" y="311"/>
                    <a:pt x="93" y="375"/>
                    <a:pt x="53" y="4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7">
              <a:extLst>
                <a:ext uri="{FF2B5EF4-FFF2-40B4-BE49-F238E27FC236}">
                  <a16:creationId xmlns:a16="http://schemas.microsoft.com/office/drawing/2014/main" id="{561BB5B5-892C-0B5A-91B8-87903BB5ADEF}"/>
                </a:ext>
              </a:extLst>
            </p:cNvPr>
            <p:cNvSpPr>
              <a:spLocks/>
            </p:cNvSpPr>
            <p:nvPr/>
          </p:nvSpPr>
          <p:spPr bwMode="auto">
            <a:xfrm>
              <a:off x="5551488" y="1855788"/>
              <a:ext cx="211138" cy="514350"/>
            </a:xfrm>
            <a:custGeom>
              <a:avLst/>
              <a:gdLst>
                <a:gd name="T0" fmla="*/ 71 w 198"/>
                <a:gd name="T1" fmla="*/ 415 h 483"/>
                <a:gd name="T2" fmla="*/ 71 w 198"/>
                <a:gd name="T3" fmla="*/ 471 h 483"/>
                <a:gd name="T4" fmla="*/ 99 w 198"/>
                <a:gd name="T5" fmla="*/ 483 h 483"/>
                <a:gd name="T6" fmla="*/ 128 w 198"/>
                <a:gd name="T7" fmla="*/ 471 h 483"/>
                <a:gd name="T8" fmla="*/ 128 w 198"/>
                <a:gd name="T9" fmla="*/ 215 h 483"/>
                <a:gd name="T10" fmla="*/ 128 w 198"/>
                <a:gd name="T11" fmla="*/ 72 h 483"/>
                <a:gd name="T12" fmla="*/ 128 w 198"/>
                <a:gd name="T13" fmla="*/ 15 h 483"/>
                <a:gd name="T14" fmla="*/ 71 w 198"/>
                <a:gd name="T15" fmla="*/ 15 h 483"/>
                <a:gd name="T16" fmla="*/ 71 w 198"/>
                <a:gd name="T17" fmla="*/ 272 h 483"/>
                <a:gd name="T18" fmla="*/ 71 w 198"/>
                <a:gd name="T19" fmla="*/ 415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83">
                  <a:moveTo>
                    <a:pt x="71" y="415"/>
                  </a:moveTo>
                  <a:cubicBezTo>
                    <a:pt x="55" y="430"/>
                    <a:pt x="55" y="456"/>
                    <a:pt x="71" y="471"/>
                  </a:cubicBezTo>
                  <a:cubicBezTo>
                    <a:pt x="79" y="479"/>
                    <a:pt x="89" y="483"/>
                    <a:pt x="99" y="483"/>
                  </a:cubicBezTo>
                  <a:cubicBezTo>
                    <a:pt x="110" y="483"/>
                    <a:pt x="120" y="479"/>
                    <a:pt x="128" y="471"/>
                  </a:cubicBezTo>
                  <a:cubicBezTo>
                    <a:pt x="198" y="401"/>
                    <a:pt x="198" y="286"/>
                    <a:pt x="128" y="215"/>
                  </a:cubicBezTo>
                  <a:cubicBezTo>
                    <a:pt x="88" y="176"/>
                    <a:pt x="88" y="111"/>
                    <a:pt x="128" y="72"/>
                  </a:cubicBezTo>
                  <a:cubicBezTo>
                    <a:pt x="143" y="56"/>
                    <a:pt x="143" y="31"/>
                    <a:pt x="128" y="15"/>
                  </a:cubicBezTo>
                  <a:cubicBezTo>
                    <a:pt x="112" y="0"/>
                    <a:pt x="87" y="0"/>
                    <a:pt x="71" y="15"/>
                  </a:cubicBezTo>
                  <a:cubicBezTo>
                    <a:pt x="0" y="86"/>
                    <a:pt x="0" y="201"/>
                    <a:pt x="71" y="272"/>
                  </a:cubicBezTo>
                  <a:cubicBezTo>
                    <a:pt x="110" y="311"/>
                    <a:pt x="110" y="375"/>
                    <a:pt x="71" y="4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8">
              <a:extLst>
                <a:ext uri="{FF2B5EF4-FFF2-40B4-BE49-F238E27FC236}">
                  <a16:creationId xmlns:a16="http://schemas.microsoft.com/office/drawing/2014/main" id="{92A57D8C-CE5C-E54C-720D-86C1F9557333}"/>
                </a:ext>
              </a:extLst>
            </p:cNvPr>
            <p:cNvSpPr>
              <a:spLocks/>
            </p:cNvSpPr>
            <p:nvPr/>
          </p:nvSpPr>
          <p:spPr bwMode="auto">
            <a:xfrm>
              <a:off x="5897563" y="1695451"/>
              <a:ext cx="231775" cy="674687"/>
            </a:xfrm>
            <a:custGeom>
              <a:avLst/>
              <a:gdLst>
                <a:gd name="T0" fmla="*/ 69 w 216"/>
                <a:gd name="T1" fmla="*/ 564 h 632"/>
                <a:gd name="T2" fmla="*/ 69 w 216"/>
                <a:gd name="T3" fmla="*/ 620 h 632"/>
                <a:gd name="T4" fmla="*/ 97 w 216"/>
                <a:gd name="T5" fmla="*/ 632 h 632"/>
                <a:gd name="T6" fmla="*/ 125 w 216"/>
                <a:gd name="T7" fmla="*/ 620 h 632"/>
                <a:gd name="T8" fmla="*/ 125 w 216"/>
                <a:gd name="T9" fmla="*/ 290 h 632"/>
                <a:gd name="T10" fmla="*/ 80 w 216"/>
                <a:gd name="T11" fmla="*/ 181 h 632"/>
                <a:gd name="T12" fmla="*/ 125 w 216"/>
                <a:gd name="T13" fmla="*/ 72 h 632"/>
                <a:gd name="T14" fmla="*/ 125 w 216"/>
                <a:gd name="T15" fmla="*/ 16 h 632"/>
                <a:gd name="T16" fmla="*/ 69 w 216"/>
                <a:gd name="T17" fmla="*/ 16 h 632"/>
                <a:gd name="T18" fmla="*/ 0 w 216"/>
                <a:gd name="T19" fmla="*/ 181 h 632"/>
                <a:gd name="T20" fmla="*/ 69 w 216"/>
                <a:gd name="T21" fmla="*/ 346 h 632"/>
                <a:gd name="T22" fmla="*/ 69 w 216"/>
                <a:gd name="T23" fmla="*/ 564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6" h="632">
                  <a:moveTo>
                    <a:pt x="69" y="564"/>
                  </a:moveTo>
                  <a:cubicBezTo>
                    <a:pt x="53" y="579"/>
                    <a:pt x="53" y="605"/>
                    <a:pt x="69" y="620"/>
                  </a:cubicBezTo>
                  <a:cubicBezTo>
                    <a:pt x="77" y="628"/>
                    <a:pt x="87" y="632"/>
                    <a:pt x="97" y="632"/>
                  </a:cubicBezTo>
                  <a:cubicBezTo>
                    <a:pt x="107" y="632"/>
                    <a:pt x="117" y="628"/>
                    <a:pt x="125" y="620"/>
                  </a:cubicBezTo>
                  <a:cubicBezTo>
                    <a:pt x="216" y="529"/>
                    <a:pt x="216" y="381"/>
                    <a:pt x="125" y="290"/>
                  </a:cubicBezTo>
                  <a:cubicBezTo>
                    <a:pt x="96" y="261"/>
                    <a:pt x="80" y="222"/>
                    <a:pt x="80" y="181"/>
                  </a:cubicBezTo>
                  <a:cubicBezTo>
                    <a:pt x="80" y="140"/>
                    <a:pt x="96" y="101"/>
                    <a:pt x="125" y="72"/>
                  </a:cubicBezTo>
                  <a:cubicBezTo>
                    <a:pt x="141" y="57"/>
                    <a:pt x="141" y="31"/>
                    <a:pt x="125" y="16"/>
                  </a:cubicBezTo>
                  <a:cubicBezTo>
                    <a:pt x="110" y="0"/>
                    <a:pt x="84" y="0"/>
                    <a:pt x="69" y="16"/>
                  </a:cubicBezTo>
                  <a:cubicBezTo>
                    <a:pt x="25" y="60"/>
                    <a:pt x="0" y="119"/>
                    <a:pt x="0" y="181"/>
                  </a:cubicBezTo>
                  <a:cubicBezTo>
                    <a:pt x="0" y="243"/>
                    <a:pt x="25" y="302"/>
                    <a:pt x="69" y="346"/>
                  </a:cubicBezTo>
                  <a:cubicBezTo>
                    <a:pt x="129" y="406"/>
                    <a:pt x="129" y="504"/>
                    <a:pt x="69" y="5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9">
              <a:extLst>
                <a:ext uri="{FF2B5EF4-FFF2-40B4-BE49-F238E27FC236}">
                  <a16:creationId xmlns:a16="http://schemas.microsoft.com/office/drawing/2014/main" id="{3BDA6ABE-E070-1989-8BD3-1928A2DD0D7F}"/>
                </a:ext>
              </a:extLst>
            </p:cNvPr>
            <p:cNvSpPr>
              <a:spLocks/>
            </p:cNvSpPr>
            <p:nvPr/>
          </p:nvSpPr>
          <p:spPr bwMode="auto">
            <a:xfrm>
              <a:off x="5959475" y="2476500"/>
              <a:ext cx="84138" cy="85725"/>
            </a:xfrm>
            <a:custGeom>
              <a:avLst/>
              <a:gdLst>
                <a:gd name="T0" fmla="*/ 40 w 80"/>
                <a:gd name="T1" fmla="*/ 0 h 80"/>
                <a:gd name="T2" fmla="*/ 12 w 80"/>
                <a:gd name="T3" fmla="*/ 11 h 80"/>
                <a:gd name="T4" fmla="*/ 0 w 80"/>
                <a:gd name="T5" fmla="*/ 40 h 80"/>
                <a:gd name="T6" fmla="*/ 12 w 80"/>
                <a:gd name="T7" fmla="*/ 68 h 80"/>
                <a:gd name="T8" fmla="*/ 40 w 80"/>
                <a:gd name="T9" fmla="*/ 80 h 80"/>
                <a:gd name="T10" fmla="*/ 68 w 80"/>
                <a:gd name="T11" fmla="*/ 68 h 80"/>
                <a:gd name="T12" fmla="*/ 80 w 80"/>
                <a:gd name="T13" fmla="*/ 40 h 80"/>
                <a:gd name="T14" fmla="*/ 68 w 80"/>
                <a:gd name="T15" fmla="*/ 11 h 80"/>
                <a:gd name="T16" fmla="*/ 40 w 80"/>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80">
                  <a:moveTo>
                    <a:pt x="40" y="0"/>
                  </a:moveTo>
                  <a:cubicBezTo>
                    <a:pt x="29" y="0"/>
                    <a:pt x="19" y="4"/>
                    <a:pt x="12" y="11"/>
                  </a:cubicBezTo>
                  <a:cubicBezTo>
                    <a:pt x="4" y="19"/>
                    <a:pt x="0" y="29"/>
                    <a:pt x="0" y="40"/>
                  </a:cubicBezTo>
                  <a:cubicBezTo>
                    <a:pt x="0" y="50"/>
                    <a:pt x="4" y="61"/>
                    <a:pt x="12" y="68"/>
                  </a:cubicBezTo>
                  <a:cubicBezTo>
                    <a:pt x="19" y="75"/>
                    <a:pt x="29" y="80"/>
                    <a:pt x="40" y="80"/>
                  </a:cubicBezTo>
                  <a:cubicBezTo>
                    <a:pt x="51" y="80"/>
                    <a:pt x="61" y="75"/>
                    <a:pt x="68" y="68"/>
                  </a:cubicBezTo>
                  <a:cubicBezTo>
                    <a:pt x="76" y="61"/>
                    <a:pt x="80" y="50"/>
                    <a:pt x="80" y="40"/>
                  </a:cubicBezTo>
                  <a:cubicBezTo>
                    <a:pt x="80" y="29"/>
                    <a:pt x="76" y="19"/>
                    <a:pt x="68" y="11"/>
                  </a:cubicBezTo>
                  <a:cubicBezTo>
                    <a:pt x="61" y="4"/>
                    <a:pt x="51"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5" name="Title 110">
            <a:extLst>
              <a:ext uri="{FF2B5EF4-FFF2-40B4-BE49-F238E27FC236}">
                <a16:creationId xmlns:a16="http://schemas.microsoft.com/office/drawing/2014/main" id="{3351868F-1FC2-2188-5F10-E23A3B238FA0}"/>
              </a:ext>
            </a:extLst>
          </p:cNvPr>
          <p:cNvSpPr txBox="1">
            <a:spLocks/>
          </p:cNvSpPr>
          <p:nvPr/>
        </p:nvSpPr>
        <p:spPr>
          <a:xfrm>
            <a:off x="5091046" y="4150904"/>
            <a:ext cx="4365026" cy="495564"/>
          </a:xfrm>
          <a:prstGeom prst="rect">
            <a:avLst/>
          </a:prstGeom>
        </p:spPr>
        <p:txBody>
          <a:bodyPr anchor="ctr">
            <a:noAutofit/>
          </a:bodyPr>
          <a:lstStyle>
            <a:lvl1pPr algn="ctr" defTabSz="914400" rtl="0" eaLnBrk="1" latinLnBrk="0" hangingPunct="1">
              <a:lnSpc>
                <a:spcPct val="90000"/>
              </a:lnSpc>
              <a:spcBef>
                <a:spcPct val="0"/>
              </a:spcBef>
              <a:buNone/>
              <a:defRPr sz="3200" kern="1200">
                <a:solidFill>
                  <a:schemeClr val="tx1"/>
                </a:solidFill>
                <a:latin typeface="Arial Black" panose="020B0A04020102020204" pitchFamily="34" charset="0"/>
                <a:ea typeface="+mj-ea"/>
                <a:cs typeface="Arial" panose="020B0604020202020204" pitchFamily="34" charset="0"/>
              </a:defRPr>
            </a:lvl1pPr>
          </a:lstStyle>
          <a:p>
            <a:pPr algn="l">
              <a:lnSpc>
                <a:spcPct val="100000"/>
              </a:lnSpc>
            </a:pPr>
            <a:r>
              <a:rPr lang="en-US" sz="2500" spc="700" dirty="0">
                <a:solidFill>
                  <a:schemeClr val="tx1">
                    <a:lumMod val="75000"/>
                    <a:lumOff val="25000"/>
                  </a:schemeClr>
                </a:solidFill>
                <a:latin typeface="DM Sans Medium" pitchFamily="2" charset="0"/>
              </a:rPr>
              <a:t>ON DAYS ENDING</a:t>
            </a:r>
          </a:p>
        </p:txBody>
      </p:sp>
    </p:spTree>
    <p:extLst>
      <p:ext uri="{BB962C8B-B14F-4D97-AF65-F5344CB8AC3E}">
        <p14:creationId xmlns:p14="http://schemas.microsoft.com/office/powerpoint/2010/main" val="127405748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D76810E7-3CA4-3432-F12F-7B62622BEE1C}"/>
              </a:ext>
            </a:extLst>
          </p:cNvPr>
          <p:cNvGrpSpPr/>
          <p:nvPr/>
        </p:nvGrpSpPr>
        <p:grpSpPr>
          <a:xfrm>
            <a:off x="1607950" y="1967681"/>
            <a:ext cx="2838186" cy="2846438"/>
            <a:chOff x="5003800" y="1695451"/>
            <a:chExt cx="2182813" cy="2189161"/>
          </a:xfrm>
          <a:solidFill>
            <a:schemeClr val="bg1">
              <a:lumMod val="95000"/>
            </a:schemeClr>
          </a:solidFill>
        </p:grpSpPr>
        <p:sp>
          <p:nvSpPr>
            <p:cNvPr id="13" name="Freeform 5">
              <a:extLst>
                <a:ext uri="{FF2B5EF4-FFF2-40B4-BE49-F238E27FC236}">
                  <a16:creationId xmlns:a16="http://schemas.microsoft.com/office/drawing/2014/main" id="{160F8146-DE01-B05B-8C2F-CD0E93109D6C}"/>
                </a:ext>
              </a:extLst>
            </p:cNvPr>
            <p:cNvSpPr>
              <a:spLocks noEditPoints="1"/>
            </p:cNvSpPr>
            <p:nvPr/>
          </p:nvSpPr>
          <p:spPr bwMode="auto">
            <a:xfrm>
              <a:off x="5003800" y="2476500"/>
              <a:ext cx="2182813" cy="1408112"/>
            </a:xfrm>
            <a:custGeom>
              <a:avLst/>
              <a:gdLst>
                <a:gd name="T0" fmla="*/ 2048 w 2048"/>
                <a:gd name="T1" fmla="*/ 336 h 1320"/>
                <a:gd name="T2" fmla="*/ 1116 w 2048"/>
                <a:gd name="T3" fmla="*/ 0 h 1320"/>
                <a:gd name="T4" fmla="*/ 1116 w 2048"/>
                <a:gd name="T5" fmla="*/ 80 h 1320"/>
                <a:gd name="T6" fmla="*/ 1591 w 2048"/>
                <a:gd name="T7" fmla="*/ 282 h 1320"/>
                <a:gd name="T8" fmla="*/ 548 w 2048"/>
                <a:gd name="T9" fmla="*/ 888 h 1320"/>
                <a:gd name="T10" fmla="*/ 633 w 2048"/>
                <a:gd name="T11" fmla="*/ 720 h 1320"/>
                <a:gd name="T12" fmla="*/ 323 w 2048"/>
                <a:gd name="T13" fmla="*/ 538 h 1320"/>
                <a:gd name="T14" fmla="*/ 281 w 2048"/>
                <a:gd name="T15" fmla="*/ 80 h 1320"/>
                <a:gd name="T16" fmla="*/ 796 w 2048"/>
                <a:gd name="T17" fmla="*/ 40 h 1320"/>
                <a:gd name="T18" fmla="*/ 241 w 2048"/>
                <a:gd name="T19" fmla="*/ 0 h 1320"/>
                <a:gd name="T20" fmla="*/ 201 w 2048"/>
                <a:gd name="T21" fmla="*/ 282 h 1320"/>
                <a:gd name="T22" fmla="*/ 174 w 2048"/>
                <a:gd name="T23" fmla="*/ 753 h 1320"/>
                <a:gd name="T24" fmla="*/ 40 w 2048"/>
                <a:gd name="T25" fmla="*/ 888 h 1320"/>
                <a:gd name="T26" fmla="*/ 232 w 2048"/>
                <a:gd name="T27" fmla="*/ 1160 h 1320"/>
                <a:gd name="T28" fmla="*/ 552 w 2048"/>
                <a:gd name="T29" fmla="*/ 1320 h 1320"/>
                <a:gd name="T30" fmla="*/ 1516 w 2048"/>
                <a:gd name="T31" fmla="*/ 1160 h 1320"/>
                <a:gd name="T32" fmla="*/ 1872 w 2048"/>
                <a:gd name="T33" fmla="*/ 928 h 1320"/>
                <a:gd name="T34" fmla="*/ 1434 w 2048"/>
                <a:gd name="T35" fmla="*/ 888 h 1320"/>
                <a:gd name="T36" fmla="*/ 1712 w 2048"/>
                <a:gd name="T37" fmla="*/ 672 h 1320"/>
                <a:gd name="T38" fmla="*/ 495 w 2048"/>
                <a:gd name="T39" fmla="*/ 828 h 1320"/>
                <a:gd name="T40" fmla="*/ 378 w 2048"/>
                <a:gd name="T41" fmla="*/ 887 h 1320"/>
                <a:gd name="T42" fmla="*/ 414 w 2048"/>
                <a:gd name="T43" fmla="*/ 775 h 1320"/>
                <a:gd name="T44" fmla="*/ 554 w 2048"/>
                <a:gd name="T45" fmla="*/ 711 h 1320"/>
                <a:gd name="T46" fmla="*/ 312 w 2048"/>
                <a:gd name="T47" fmla="*/ 645 h 1320"/>
                <a:gd name="T48" fmla="*/ 472 w 2048"/>
                <a:gd name="T49" fmla="*/ 588 h 1320"/>
                <a:gd name="T50" fmla="*/ 262 w 2048"/>
                <a:gd name="T51" fmla="*/ 828 h 1320"/>
                <a:gd name="T52" fmla="*/ 1640 w 2048"/>
                <a:gd name="T53" fmla="*/ 1080 h 1320"/>
                <a:gd name="T54" fmla="*/ 1440 w 2048"/>
                <a:gd name="T55" fmla="*/ 1120 h 1320"/>
                <a:gd name="T56" fmla="*/ 552 w 2048"/>
                <a:gd name="T57" fmla="*/ 1240 h 1320"/>
                <a:gd name="T58" fmla="*/ 392 w 2048"/>
                <a:gd name="T59" fmla="*/ 1080 h 1320"/>
                <a:gd name="T60" fmla="*/ 85 w 2048"/>
                <a:gd name="T61" fmla="*/ 968 h 1320"/>
                <a:gd name="T62" fmla="*/ 1640 w 2048"/>
                <a:gd name="T63" fmla="*/ 1080 h 1320"/>
                <a:gd name="T64" fmla="*/ 1968 w 2048"/>
                <a:gd name="T65" fmla="*/ 336 h 1320"/>
                <a:gd name="T66" fmla="*/ 1616 w 2048"/>
                <a:gd name="T67" fmla="*/ 592 h 1320"/>
                <a:gd name="T68" fmla="*/ 1712 w 2048"/>
                <a:gd name="T69" fmla="*/ 496 h 1320"/>
                <a:gd name="T70" fmla="*/ 1712 w 2048"/>
                <a:gd name="T71" fmla="*/ 176 h 1320"/>
                <a:gd name="T72" fmla="*/ 1671 w 2048"/>
                <a:gd name="T73" fmla="*/ 80 h 1320"/>
                <a:gd name="T74" fmla="*/ 1671 w 2048"/>
                <a:gd name="T75" fmla="*/ 256 h 1320"/>
                <a:gd name="T76" fmla="*/ 1792 w 2048"/>
                <a:gd name="T77" fmla="*/ 336 h 1320"/>
                <a:gd name="T78" fmla="*/ 1661 w 2048"/>
                <a:gd name="T79" fmla="*/ 416 h 1320"/>
                <a:gd name="T80" fmla="*/ 1671 w 2048"/>
                <a:gd name="T81" fmla="*/ 256 h 1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48" h="1320">
                  <a:moveTo>
                    <a:pt x="1712" y="672"/>
                  </a:moveTo>
                  <a:cubicBezTo>
                    <a:pt x="1897" y="672"/>
                    <a:pt x="2048" y="521"/>
                    <a:pt x="2048" y="336"/>
                  </a:cubicBezTo>
                  <a:cubicBezTo>
                    <a:pt x="2048" y="150"/>
                    <a:pt x="1897" y="0"/>
                    <a:pt x="1712" y="0"/>
                  </a:cubicBezTo>
                  <a:cubicBezTo>
                    <a:pt x="1116" y="0"/>
                    <a:pt x="1116" y="0"/>
                    <a:pt x="1116" y="0"/>
                  </a:cubicBezTo>
                  <a:cubicBezTo>
                    <a:pt x="1094" y="0"/>
                    <a:pt x="1076" y="18"/>
                    <a:pt x="1076" y="40"/>
                  </a:cubicBezTo>
                  <a:cubicBezTo>
                    <a:pt x="1076" y="62"/>
                    <a:pt x="1094" y="80"/>
                    <a:pt x="1116" y="80"/>
                  </a:cubicBezTo>
                  <a:cubicBezTo>
                    <a:pt x="1591" y="80"/>
                    <a:pt x="1591" y="80"/>
                    <a:pt x="1591" y="80"/>
                  </a:cubicBezTo>
                  <a:cubicBezTo>
                    <a:pt x="1591" y="282"/>
                    <a:pt x="1591" y="282"/>
                    <a:pt x="1591" y="282"/>
                  </a:cubicBezTo>
                  <a:cubicBezTo>
                    <a:pt x="1591" y="514"/>
                    <a:pt x="1492" y="734"/>
                    <a:pt x="1320" y="888"/>
                  </a:cubicBezTo>
                  <a:cubicBezTo>
                    <a:pt x="548" y="888"/>
                    <a:pt x="548" y="888"/>
                    <a:pt x="548" y="888"/>
                  </a:cubicBezTo>
                  <a:cubicBezTo>
                    <a:pt x="549" y="887"/>
                    <a:pt x="550" y="886"/>
                    <a:pt x="551" y="885"/>
                  </a:cubicBezTo>
                  <a:cubicBezTo>
                    <a:pt x="598" y="838"/>
                    <a:pt x="627" y="780"/>
                    <a:pt x="633" y="720"/>
                  </a:cubicBezTo>
                  <a:cubicBezTo>
                    <a:pt x="640" y="657"/>
                    <a:pt x="622" y="600"/>
                    <a:pt x="581" y="559"/>
                  </a:cubicBezTo>
                  <a:cubicBezTo>
                    <a:pt x="517" y="495"/>
                    <a:pt x="412" y="489"/>
                    <a:pt x="323" y="538"/>
                  </a:cubicBezTo>
                  <a:cubicBezTo>
                    <a:pt x="295" y="456"/>
                    <a:pt x="281" y="370"/>
                    <a:pt x="281" y="282"/>
                  </a:cubicBezTo>
                  <a:cubicBezTo>
                    <a:pt x="281" y="80"/>
                    <a:pt x="281" y="80"/>
                    <a:pt x="281" y="80"/>
                  </a:cubicBezTo>
                  <a:cubicBezTo>
                    <a:pt x="756" y="80"/>
                    <a:pt x="756" y="80"/>
                    <a:pt x="756" y="80"/>
                  </a:cubicBezTo>
                  <a:cubicBezTo>
                    <a:pt x="778" y="80"/>
                    <a:pt x="796" y="62"/>
                    <a:pt x="796" y="40"/>
                  </a:cubicBezTo>
                  <a:cubicBezTo>
                    <a:pt x="796" y="18"/>
                    <a:pt x="778" y="0"/>
                    <a:pt x="756" y="0"/>
                  </a:cubicBezTo>
                  <a:cubicBezTo>
                    <a:pt x="241" y="0"/>
                    <a:pt x="241" y="0"/>
                    <a:pt x="241" y="0"/>
                  </a:cubicBezTo>
                  <a:cubicBezTo>
                    <a:pt x="219" y="0"/>
                    <a:pt x="201" y="18"/>
                    <a:pt x="201" y="40"/>
                  </a:cubicBezTo>
                  <a:cubicBezTo>
                    <a:pt x="201" y="282"/>
                    <a:pt x="201" y="282"/>
                    <a:pt x="201" y="282"/>
                  </a:cubicBezTo>
                  <a:cubicBezTo>
                    <a:pt x="201" y="388"/>
                    <a:pt x="219" y="491"/>
                    <a:pt x="255" y="589"/>
                  </a:cubicBezTo>
                  <a:cubicBezTo>
                    <a:pt x="209" y="635"/>
                    <a:pt x="180" y="694"/>
                    <a:pt x="174" y="753"/>
                  </a:cubicBezTo>
                  <a:cubicBezTo>
                    <a:pt x="168" y="804"/>
                    <a:pt x="179" y="850"/>
                    <a:pt x="204" y="888"/>
                  </a:cubicBezTo>
                  <a:cubicBezTo>
                    <a:pt x="40" y="888"/>
                    <a:pt x="40" y="888"/>
                    <a:pt x="40" y="888"/>
                  </a:cubicBezTo>
                  <a:cubicBezTo>
                    <a:pt x="18" y="888"/>
                    <a:pt x="0" y="906"/>
                    <a:pt x="0" y="928"/>
                  </a:cubicBezTo>
                  <a:cubicBezTo>
                    <a:pt x="0" y="1056"/>
                    <a:pt x="104" y="1160"/>
                    <a:pt x="232" y="1160"/>
                  </a:cubicBezTo>
                  <a:cubicBezTo>
                    <a:pt x="356" y="1160"/>
                    <a:pt x="356" y="1160"/>
                    <a:pt x="356" y="1160"/>
                  </a:cubicBezTo>
                  <a:cubicBezTo>
                    <a:pt x="375" y="1251"/>
                    <a:pt x="455" y="1320"/>
                    <a:pt x="552" y="1320"/>
                  </a:cubicBezTo>
                  <a:cubicBezTo>
                    <a:pt x="1320" y="1320"/>
                    <a:pt x="1320" y="1320"/>
                    <a:pt x="1320" y="1320"/>
                  </a:cubicBezTo>
                  <a:cubicBezTo>
                    <a:pt x="1417" y="1320"/>
                    <a:pt x="1497" y="1251"/>
                    <a:pt x="1516" y="1160"/>
                  </a:cubicBezTo>
                  <a:cubicBezTo>
                    <a:pt x="1640" y="1160"/>
                    <a:pt x="1640" y="1160"/>
                    <a:pt x="1640" y="1160"/>
                  </a:cubicBezTo>
                  <a:cubicBezTo>
                    <a:pt x="1768" y="1160"/>
                    <a:pt x="1872" y="1056"/>
                    <a:pt x="1872" y="928"/>
                  </a:cubicBezTo>
                  <a:cubicBezTo>
                    <a:pt x="1872" y="906"/>
                    <a:pt x="1854" y="888"/>
                    <a:pt x="1832" y="888"/>
                  </a:cubicBezTo>
                  <a:cubicBezTo>
                    <a:pt x="1434" y="888"/>
                    <a:pt x="1434" y="888"/>
                    <a:pt x="1434" y="888"/>
                  </a:cubicBezTo>
                  <a:cubicBezTo>
                    <a:pt x="1494" y="823"/>
                    <a:pt x="1544" y="750"/>
                    <a:pt x="1582" y="672"/>
                  </a:cubicBezTo>
                  <a:cubicBezTo>
                    <a:pt x="1712" y="672"/>
                    <a:pt x="1712" y="672"/>
                    <a:pt x="1712" y="672"/>
                  </a:cubicBezTo>
                  <a:close/>
                  <a:moveTo>
                    <a:pt x="554" y="711"/>
                  </a:moveTo>
                  <a:cubicBezTo>
                    <a:pt x="549" y="753"/>
                    <a:pt x="528" y="795"/>
                    <a:pt x="495" y="828"/>
                  </a:cubicBezTo>
                  <a:cubicBezTo>
                    <a:pt x="495" y="828"/>
                    <a:pt x="495" y="828"/>
                    <a:pt x="495" y="828"/>
                  </a:cubicBezTo>
                  <a:cubicBezTo>
                    <a:pt x="461" y="861"/>
                    <a:pt x="420" y="882"/>
                    <a:pt x="378" y="887"/>
                  </a:cubicBezTo>
                  <a:cubicBezTo>
                    <a:pt x="363" y="889"/>
                    <a:pt x="349" y="888"/>
                    <a:pt x="336" y="885"/>
                  </a:cubicBezTo>
                  <a:cubicBezTo>
                    <a:pt x="331" y="836"/>
                    <a:pt x="364" y="788"/>
                    <a:pt x="414" y="775"/>
                  </a:cubicBezTo>
                  <a:cubicBezTo>
                    <a:pt x="480" y="758"/>
                    <a:pt x="528" y="707"/>
                    <a:pt x="545" y="646"/>
                  </a:cubicBezTo>
                  <a:cubicBezTo>
                    <a:pt x="553" y="665"/>
                    <a:pt x="557" y="687"/>
                    <a:pt x="554" y="711"/>
                  </a:cubicBezTo>
                  <a:close/>
                  <a:moveTo>
                    <a:pt x="253" y="762"/>
                  </a:moveTo>
                  <a:cubicBezTo>
                    <a:pt x="258" y="720"/>
                    <a:pt x="279" y="679"/>
                    <a:pt x="312" y="645"/>
                  </a:cubicBezTo>
                  <a:cubicBezTo>
                    <a:pt x="352" y="606"/>
                    <a:pt x="401" y="585"/>
                    <a:pt x="445" y="585"/>
                  </a:cubicBezTo>
                  <a:cubicBezTo>
                    <a:pt x="454" y="585"/>
                    <a:pt x="463" y="586"/>
                    <a:pt x="472" y="588"/>
                  </a:cubicBezTo>
                  <a:cubicBezTo>
                    <a:pt x="476" y="638"/>
                    <a:pt x="444" y="685"/>
                    <a:pt x="393" y="698"/>
                  </a:cubicBezTo>
                  <a:cubicBezTo>
                    <a:pt x="327" y="715"/>
                    <a:pt x="279" y="766"/>
                    <a:pt x="262" y="828"/>
                  </a:cubicBezTo>
                  <a:cubicBezTo>
                    <a:pt x="254" y="808"/>
                    <a:pt x="250" y="786"/>
                    <a:pt x="253" y="762"/>
                  </a:cubicBezTo>
                  <a:close/>
                  <a:moveTo>
                    <a:pt x="1640" y="1080"/>
                  </a:moveTo>
                  <a:cubicBezTo>
                    <a:pt x="1480" y="1080"/>
                    <a:pt x="1480" y="1080"/>
                    <a:pt x="1480" y="1080"/>
                  </a:cubicBezTo>
                  <a:cubicBezTo>
                    <a:pt x="1458" y="1080"/>
                    <a:pt x="1440" y="1098"/>
                    <a:pt x="1440" y="1120"/>
                  </a:cubicBezTo>
                  <a:cubicBezTo>
                    <a:pt x="1440" y="1186"/>
                    <a:pt x="1386" y="1240"/>
                    <a:pt x="1320" y="1240"/>
                  </a:cubicBezTo>
                  <a:cubicBezTo>
                    <a:pt x="552" y="1240"/>
                    <a:pt x="552" y="1240"/>
                    <a:pt x="552" y="1240"/>
                  </a:cubicBezTo>
                  <a:cubicBezTo>
                    <a:pt x="486" y="1240"/>
                    <a:pt x="432" y="1186"/>
                    <a:pt x="432" y="1120"/>
                  </a:cubicBezTo>
                  <a:cubicBezTo>
                    <a:pt x="432" y="1098"/>
                    <a:pt x="414" y="1080"/>
                    <a:pt x="392" y="1080"/>
                  </a:cubicBezTo>
                  <a:cubicBezTo>
                    <a:pt x="232" y="1080"/>
                    <a:pt x="232" y="1080"/>
                    <a:pt x="232" y="1080"/>
                  </a:cubicBezTo>
                  <a:cubicBezTo>
                    <a:pt x="162" y="1080"/>
                    <a:pt x="103" y="1032"/>
                    <a:pt x="85" y="968"/>
                  </a:cubicBezTo>
                  <a:cubicBezTo>
                    <a:pt x="1787" y="968"/>
                    <a:pt x="1787" y="968"/>
                    <a:pt x="1787" y="968"/>
                  </a:cubicBezTo>
                  <a:cubicBezTo>
                    <a:pt x="1769" y="1032"/>
                    <a:pt x="1710" y="1080"/>
                    <a:pt x="1640" y="1080"/>
                  </a:cubicBezTo>
                  <a:close/>
                  <a:moveTo>
                    <a:pt x="1712" y="80"/>
                  </a:moveTo>
                  <a:cubicBezTo>
                    <a:pt x="1853" y="80"/>
                    <a:pt x="1968" y="195"/>
                    <a:pt x="1968" y="336"/>
                  </a:cubicBezTo>
                  <a:cubicBezTo>
                    <a:pt x="1968" y="477"/>
                    <a:pt x="1853" y="592"/>
                    <a:pt x="1712" y="592"/>
                  </a:cubicBezTo>
                  <a:cubicBezTo>
                    <a:pt x="1616" y="592"/>
                    <a:pt x="1616" y="592"/>
                    <a:pt x="1616" y="592"/>
                  </a:cubicBezTo>
                  <a:cubicBezTo>
                    <a:pt x="1627" y="560"/>
                    <a:pt x="1637" y="528"/>
                    <a:pt x="1645" y="496"/>
                  </a:cubicBezTo>
                  <a:cubicBezTo>
                    <a:pt x="1712" y="496"/>
                    <a:pt x="1712" y="496"/>
                    <a:pt x="1712" y="496"/>
                  </a:cubicBezTo>
                  <a:cubicBezTo>
                    <a:pt x="1800" y="496"/>
                    <a:pt x="1872" y="424"/>
                    <a:pt x="1872" y="336"/>
                  </a:cubicBezTo>
                  <a:cubicBezTo>
                    <a:pt x="1872" y="247"/>
                    <a:pt x="1800" y="176"/>
                    <a:pt x="1712" y="176"/>
                  </a:cubicBezTo>
                  <a:cubicBezTo>
                    <a:pt x="1671" y="176"/>
                    <a:pt x="1671" y="176"/>
                    <a:pt x="1671" y="176"/>
                  </a:cubicBezTo>
                  <a:cubicBezTo>
                    <a:pt x="1671" y="80"/>
                    <a:pt x="1671" y="80"/>
                    <a:pt x="1671" y="80"/>
                  </a:cubicBezTo>
                  <a:lnTo>
                    <a:pt x="1712" y="80"/>
                  </a:lnTo>
                  <a:close/>
                  <a:moveTo>
                    <a:pt x="1671" y="256"/>
                  </a:moveTo>
                  <a:cubicBezTo>
                    <a:pt x="1712" y="256"/>
                    <a:pt x="1712" y="256"/>
                    <a:pt x="1712" y="256"/>
                  </a:cubicBezTo>
                  <a:cubicBezTo>
                    <a:pt x="1756" y="256"/>
                    <a:pt x="1792" y="292"/>
                    <a:pt x="1792" y="336"/>
                  </a:cubicBezTo>
                  <a:cubicBezTo>
                    <a:pt x="1792" y="380"/>
                    <a:pt x="1756" y="416"/>
                    <a:pt x="1712" y="416"/>
                  </a:cubicBezTo>
                  <a:cubicBezTo>
                    <a:pt x="1661" y="416"/>
                    <a:pt x="1661" y="416"/>
                    <a:pt x="1661" y="416"/>
                  </a:cubicBezTo>
                  <a:cubicBezTo>
                    <a:pt x="1667" y="372"/>
                    <a:pt x="1671" y="327"/>
                    <a:pt x="1671" y="282"/>
                  </a:cubicBezTo>
                  <a:lnTo>
                    <a:pt x="1671" y="2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6">
              <a:extLst>
                <a:ext uri="{FF2B5EF4-FFF2-40B4-BE49-F238E27FC236}">
                  <a16:creationId xmlns:a16="http://schemas.microsoft.com/office/drawing/2014/main" id="{A4B48AAF-2AE3-9F5A-46B6-2D925A292635}"/>
                </a:ext>
              </a:extLst>
            </p:cNvPr>
            <p:cNvSpPr>
              <a:spLocks/>
            </p:cNvSpPr>
            <p:nvPr/>
          </p:nvSpPr>
          <p:spPr bwMode="auto">
            <a:xfrm>
              <a:off x="6257925" y="1855788"/>
              <a:ext cx="193675" cy="514350"/>
            </a:xfrm>
            <a:custGeom>
              <a:avLst/>
              <a:gdLst>
                <a:gd name="T0" fmla="*/ 53 w 181"/>
                <a:gd name="T1" fmla="*/ 415 h 483"/>
                <a:gd name="T2" fmla="*/ 53 w 181"/>
                <a:gd name="T3" fmla="*/ 471 h 483"/>
                <a:gd name="T4" fmla="*/ 82 w 181"/>
                <a:gd name="T5" fmla="*/ 483 h 483"/>
                <a:gd name="T6" fmla="*/ 110 w 181"/>
                <a:gd name="T7" fmla="*/ 471 h 483"/>
                <a:gd name="T8" fmla="*/ 110 w 181"/>
                <a:gd name="T9" fmla="*/ 215 h 483"/>
                <a:gd name="T10" fmla="*/ 80 w 181"/>
                <a:gd name="T11" fmla="*/ 144 h 483"/>
                <a:gd name="T12" fmla="*/ 110 w 181"/>
                <a:gd name="T13" fmla="*/ 72 h 483"/>
                <a:gd name="T14" fmla="*/ 110 w 181"/>
                <a:gd name="T15" fmla="*/ 15 h 483"/>
                <a:gd name="T16" fmla="*/ 53 w 181"/>
                <a:gd name="T17" fmla="*/ 15 h 483"/>
                <a:gd name="T18" fmla="*/ 0 w 181"/>
                <a:gd name="T19" fmla="*/ 144 h 483"/>
                <a:gd name="T20" fmla="*/ 53 w 181"/>
                <a:gd name="T21" fmla="*/ 272 h 483"/>
                <a:gd name="T22" fmla="*/ 53 w 181"/>
                <a:gd name="T23" fmla="*/ 415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1" h="483">
                  <a:moveTo>
                    <a:pt x="53" y="415"/>
                  </a:moveTo>
                  <a:cubicBezTo>
                    <a:pt x="38" y="430"/>
                    <a:pt x="38" y="456"/>
                    <a:pt x="53" y="471"/>
                  </a:cubicBezTo>
                  <a:cubicBezTo>
                    <a:pt x="61" y="479"/>
                    <a:pt x="71" y="483"/>
                    <a:pt x="82" y="483"/>
                  </a:cubicBezTo>
                  <a:cubicBezTo>
                    <a:pt x="92" y="483"/>
                    <a:pt x="102" y="479"/>
                    <a:pt x="110" y="471"/>
                  </a:cubicBezTo>
                  <a:cubicBezTo>
                    <a:pt x="181" y="401"/>
                    <a:pt x="181" y="286"/>
                    <a:pt x="110" y="215"/>
                  </a:cubicBezTo>
                  <a:cubicBezTo>
                    <a:pt x="91" y="196"/>
                    <a:pt x="80" y="171"/>
                    <a:pt x="80" y="144"/>
                  </a:cubicBezTo>
                  <a:cubicBezTo>
                    <a:pt x="80" y="117"/>
                    <a:pt x="91" y="91"/>
                    <a:pt x="110" y="72"/>
                  </a:cubicBezTo>
                  <a:cubicBezTo>
                    <a:pt x="126" y="56"/>
                    <a:pt x="126" y="31"/>
                    <a:pt x="110" y="15"/>
                  </a:cubicBezTo>
                  <a:cubicBezTo>
                    <a:pt x="94" y="0"/>
                    <a:pt x="69" y="0"/>
                    <a:pt x="53" y="15"/>
                  </a:cubicBezTo>
                  <a:cubicBezTo>
                    <a:pt x="19" y="50"/>
                    <a:pt x="0" y="95"/>
                    <a:pt x="0" y="144"/>
                  </a:cubicBezTo>
                  <a:cubicBezTo>
                    <a:pt x="0" y="192"/>
                    <a:pt x="19" y="237"/>
                    <a:pt x="53" y="272"/>
                  </a:cubicBezTo>
                  <a:cubicBezTo>
                    <a:pt x="93" y="311"/>
                    <a:pt x="93" y="375"/>
                    <a:pt x="53" y="4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7">
              <a:extLst>
                <a:ext uri="{FF2B5EF4-FFF2-40B4-BE49-F238E27FC236}">
                  <a16:creationId xmlns:a16="http://schemas.microsoft.com/office/drawing/2014/main" id="{87FF0D4D-4459-4AFF-470D-54AC265B63E7}"/>
                </a:ext>
              </a:extLst>
            </p:cNvPr>
            <p:cNvSpPr>
              <a:spLocks/>
            </p:cNvSpPr>
            <p:nvPr/>
          </p:nvSpPr>
          <p:spPr bwMode="auto">
            <a:xfrm>
              <a:off x="5551488" y="1855788"/>
              <a:ext cx="211138" cy="514350"/>
            </a:xfrm>
            <a:custGeom>
              <a:avLst/>
              <a:gdLst>
                <a:gd name="T0" fmla="*/ 71 w 198"/>
                <a:gd name="T1" fmla="*/ 415 h 483"/>
                <a:gd name="T2" fmla="*/ 71 w 198"/>
                <a:gd name="T3" fmla="*/ 471 h 483"/>
                <a:gd name="T4" fmla="*/ 99 w 198"/>
                <a:gd name="T5" fmla="*/ 483 h 483"/>
                <a:gd name="T6" fmla="*/ 128 w 198"/>
                <a:gd name="T7" fmla="*/ 471 h 483"/>
                <a:gd name="T8" fmla="*/ 128 w 198"/>
                <a:gd name="T9" fmla="*/ 215 h 483"/>
                <a:gd name="T10" fmla="*/ 128 w 198"/>
                <a:gd name="T11" fmla="*/ 72 h 483"/>
                <a:gd name="T12" fmla="*/ 128 w 198"/>
                <a:gd name="T13" fmla="*/ 15 h 483"/>
                <a:gd name="T14" fmla="*/ 71 w 198"/>
                <a:gd name="T15" fmla="*/ 15 h 483"/>
                <a:gd name="T16" fmla="*/ 71 w 198"/>
                <a:gd name="T17" fmla="*/ 272 h 483"/>
                <a:gd name="T18" fmla="*/ 71 w 198"/>
                <a:gd name="T19" fmla="*/ 415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83">
                  <a:moveTo>
                    <a:pt x="71" y="415"/>
                  </a:moveTo>
                  <a:cubicBezTo>
                    <a:pt x="55" y="430"/>
                    <a:pt x="55" y="456"/>
                    <a:pt x="71" y="471"/>
                  </a:cubicBezTo>
                  <a:cubicBezTo>
                    <a:pt x="79" y="479"/>
                    <a:pt x="89" y="483"/>
                    <a:pt x="99" y="483"/>
                  </a:cubicBezTo>
                  <a:cubicBezTo>
                    <a:pt x="110" y="483"/>
                    <a:pt x="120" y="479"/>
                    <a:pt x="128" y="471"/>
                  </a:cubicBezTo>
                  <a:cubicBezTo>
                    <a:pt x="198" y="401"/>
                    <a:pt x="198" y="286"/>
                    <a:pt x="128" y="215"/>
                  </a:cubicBezTo>
                  <a:cubicBezTo>
                    <a:pt x="88" y="176"/>
                    <a:pt x="88" y="111"/>
                    <a:pt x="128" y="72"/>
                  </a:cubicBezTo>
                  <a:cubicBezTo>
                    <a:pt x="143" y="56"/>
                    <a:pt x="143" y="31"/>
                    <a:pt x="128" y="15"/>
                  </a:cubicBezTo>
                  <a:cubicBezTo>
                    <a:pt x="112" y="0"/>
                    <a:pt x="87" y="0"/>
                    <a:pt x="71" y="15"/>
                  </a:cubicBezTo>
                  <a:cubicBezTo>
                    <a:pt x="0" y="86"/>
                    <a:pt x="0" y="201"/>
                    <a:pt x="71" y="272"/>
                  </a:cubicBezTo>
                  <a:cubicBezTo>
                    <a:pt x="110" y="311"/>
                    <a:pt x="110" y="375"/>
                    <a:pt x="71" y="4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8">
              <a:extLst>
                <a:ext uri="{FF2B5EF4-FFF2-40B4-BE49-F238E27FC236}">
                  <a16:creationId xmlns:a16="http://schemas.microsoft.com/office/drawing/2014/main" id="{4C412B8A-FC0A-A98B-7312-1B7F55CBCF33}"/>
                </a:ext>
              </a:extLst>
            </p:cNvPr>
            <p:cNvSpPr>
              <a:spLocks/>
            </p:cNvSpPr>
            <p:nvPr/>
          </p:nvSpPr>
          <p:spPr bwMode="auto">
            <a:xfrm>
              <a:off x="5897563" y="1695451"/>
              <a:ext cx="231775" cy="674687"/>
            </a:xfrm>
            <a:custGeom>
              <a:avLst/>
              <a:gdLst>
                <a:gd name="T0" fmla="*/ 69 w 216"/>
                <a:gd name="T1" fmla="*/ 564 h 632"/>
                <a:gd name="T2" fmla="*/ 69 w 216"/>
                <a:gd name="T3" fmla="*/ 620 h 632"/>
                <a:gd name="T4" fmla="*/ 97 w 216"/>
                <a:gd name="T5" fmla="*/ 632 h 632"/>
                <a:gd name="T6" fmla="*/ 125 w 216"/>
                <a:gd name="T7" fmla="*/ 620 h 632"/>
                <a:gd name="T8" fmla="*/ 125 w 216"/>
                <a:gd name="T9" fmla="*/ 290 h 632"/>
                <a:gd name="T10" fmla="*/ 80 w 216"/>
                <a:gd name="T11" fmla="*/ 181 h 632"/>
                <a:gd name="T12" fmla="*/ 125 w 216"/>
                <a:gd name="T13" fmla="*/ 72 h 632"/>
                <a:gd name="T14" fmla="*/ 125 w 216"/>
                <a:gd name="T15" fmla="*/ 16 h 632"/>
                <a:gd name="T16" fmla="*/ 69 w 216"/>
                <a:gd name="T17" fmla="*/ 16 h 632"/>
                <a:gd name="T18" fmla="*/ 0 w 216"/>
                <a:gd name="T19" fmla="*/ 181 h 632"/>
                <a:gd name="T20" fmla="*/ 69 w 216"/>
                <a:gd name="T21" fmla="*/ 346 h 632"/>
                <a:gd name="T22" fmla="*/ 69 w 216"/>
                <a:gd name="T23" fmla="*/ 564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6" h="632">
                  <a:moveTo>
                    <a:pt x="69" y="564"/>
                  </a:moveTo>
                  <a:cubicBezTo>
                    <a:pt x="53" y="579"/>
                    <a:pt x="53" y="605"/>
                    <a:pt x="69" y="620"/>
                  </a:cubicBezTo>
                  <a:cubicBezTo>
                    <a:pt x="77" y="628"/>
                    <a:pt x="87" y="632"/>
                    <a:pt x="97" y="632"/>
                  </a:cubicBezTo>
                  <a:cubicBezTo>
                    <a:pt x="107" y="632"/>
                    <a:pt x="117" y="628"/>
                    <a:pt x="125" y="620"/>
                  </a:cubicBezTo>
                  <a:cubicBezTo>
                    <a:pt x="216" y="529"/>
                    <a:pt x="216" y="381"/>
                    <a:pt x="125" y="290"/>
                  </a:cubicBezTo>
                  <a:cubicBezTo>
                    <a:pt x="96" y="261"/>
                    <a:pt x="80" y="222"/>
                    <a:pt x="80" y="181"/>
                  </a:cubicBezTo>
                  <a:cubicBezTo>
                    <a:pt x="80" y="140"/>
                    <a:pt x="96" y="101"/>
                    <a:pt x="125" y="72"/>
                  </a:cubicBezTo>
                  <a:cubicBezTo>
                    <a:pt x="141" y="57"/>
                    <a:pt x="141" y="31"/>
                    <a:pt x="125" y="16"/>
                  </a:cubicBezTo>
                  <a:cubicBezTo>
                    <a:pt x="110" y="0"/>
                    <a:pt x="84" y="0"/>
                    <a:pt x="69" y="16"/>
                  </a:cubicBezTo>
                  <a:cubicBezTo>
                    <a:pt x="25" y="60"/>
                    <a:pt x="0" y="119"/>
                    <a:pt x="0" y="181"/>
                  </a:cubicBezTo>
                  <a:cubicBezTo>
                    <a:pt x="0" y="243"/>
                    <a:pt x="25" y="302"/>
                    <a:pt x="69" y="346"/>
                  </a:cubicBezTo>
                  <a:cubicBezTo>
                    <a:pt x="129" y="406"/>
                    <a:pt x="129" y="504"/>
                    <a:pt x="69" y="5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9">
              <a:extLst>
                <a:ext uri="{FF2B5EF4-FFF2-40B4-BE49-F238E27FC236}">
                  <a16:creationId xmlns:a16="http://schemas.microsoft.com/office/drawing/2014/main" id="{B24210F4-6D53-B427-CCE8-DD7EE8D95BF4}"/>
                </a:ext>
              </a:extLst>
            </p:cNvPr>
            <p:cNvSpPr>
              <a:spLocks/>
            </p:cNvSpPr>
            <p:nvPr/>
          </p:nvSpPr>
          <p:spPr bwMode="auto">
            <a:xfrm>
              <a:off x="5959475" y="2476500"/>
              <a:ext cx="84138" cy="85725"/>
            </a:xfrm>
            <a:custGeom>
              <a:avLst/>
              <a:gdLst>
                <a:gd name="T0" fmla="*/ 40 w 80"/>
                <a:gd name="T1" fmla="*/ 0 h 80"/>
                <a:gd name="T2" fmla="*/ 12 w 80"/>
                <a:gd name="T3" fmla="*/ 11 h 80"/>
                <a:gd name="T4" fmla="*/ 0 w 80"/>
                <a:gd name="T5" fmla="*/ 40 h 80"/>
                <a:gd name="T6" fmla="*/ 12 w 80"/>
                <a:gd name="T7" fmla="*/ 68 h 80"/>
                <a:gd name="T8" fmla="*/ 40 w 80"/>
                <a:gd name="T9" fmla="*/ 80 h 80"/>
                <a:gd name="T10" fmla="*/ 68 w 80"/>
                <a:gd name="T11" fmla="*/ 68 h 80"/>
                <a:gd name="T12" fmla="*/ 80 w 80"/>
                <a:gd name="T13" fmla="*/ 40 h 80"/>
                <a:gd name="T14" fmla="*/ 68 w 80"/>
                <a:gd name="T15" fmla="*/ 11 h 80"/>
                <a:gd name="T16" fmla="*/ 40 w 80"/>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80">
                  <a:moveTo>
                    <a:pt x="40" y="0"/>
                  </a:moveTo>
                  <a:cubicBezTo>
                    <a:pt x="29" y="0"/>
                    <a:pt x="19" y="4"/>
                    <a:pt x="12" y="11"/>
                  </a:cubicBezTo>
                  <a:cubicBezTo>
                    <a:pt x="4" y="19"/>
                    <a:pt x="0" y="29"/>
                    <a:pt x="0" y="40"/>
                  </a:cubicBezTo>
                  <a:cubicBezTo>
                    <a:pt x="0" y="50"/>
                    <a:pt x="4" y="61"/>
                    <a:pt x="12" y="68"/>
                  </a:cubicBezTo>
                  <a:cubicBezTo>
                    <a:pt x="19" y="75"/>
                    <a:pt x="29" y="80"/>
                    <a:pt x="40" y="80"/>
                  </a:cubicBezTo>
                  <a:cubicBezTo>
                    <a:pt x="51" y="80"/>
                    <a:pt x="61" y="75"/>
                    <a:pt x="68" y="68"/>
                  </a:cubicBezTo>
                  <a:cubicBezTo>
                    <a:pt x="76" y="61"/>
                    <a:pt x="80" y="50"/>
                    <a:pt x="80" y="40"/>
                  </a:cubicBezTo>
                  <a:cubicBezTo>
                    <a:pt x="80" y="29"/>
                    <a:pt x="76" y="19"/>
                    <a:pt x="68" y="11"/>
                  </a:cubicBezTo>
                  <a:cubicBezTo>
                    <a:pt x="61" y="4"/>
                    <a:pt x="51"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 name="Rectangle 2">
            <a:extLst>
              <a:ext uri="{FF2B5EF4-FFF2-40B4-BE49-F238E27FC236}">
                <a16:creationId xmlns:a16="http://schemas.microsoft.com/office/drawing/2014/main" id="{8846C9ED-1DCE-AAE5-A710-2DDE5363E3A4}"/>
              </a:ext>
            </a:extLst>
          </p:cNvPr>
          <p:cNvSpPr/>
          <p:nvPr/>
        </p:nvSpPr>
        <p:spPr>
          <a:xfrm>
            <a:off x="5978798" y="0"/>
            <a:ext cx="6212458"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7" name="Title 110">
            <a:extLst>
              <a:ext uri="{FF2B5EF4-FFF2-40B4-BE49-F238E27FC236}">
                <a16:creationId xmlns:a16="http://schemas.microsoft.com/office/drawing/2014/main" id="{73DD2F49-E200-9EC5-8283-AE75618EBC88}"/>
              </a:ext>
            </a:extLst>
          </p:cNvPr>
          <p:cNvSpPr txBox="1">
            <a:spLocks/>
          </p:cNvSpPr>
          <p:nvPr/>
        </p:nvSpPr>
        <p:spPr>
          <a:xfrm>
            <a:off x="844530" y="3214923"/>
            <a:ext cx="4365026" cy="495564"/>
          </a:xfrm>
          <a:prstGeom prst="rect">
            <a:avLst/>
          </a:prstGeom>
        </p:spPr>
        <p:txBody>
          <a:bodyPr anchor="ctr">
            <a:noAutofit/>
          </a:bodyPr>
          <a:lstStyle>
            <a:lvl1pPr algn="ctr" defTabSz="914400" rtl="0" eaLnBrk="1" latinLnBrk="0" hangingPunct="1">
              <a:lnSpc>
                <a:spcPct val="90000"/>
              </a:lnSpc>
              <a:spcBef>
                <a:spcPct val="0"/>
              </a:spcBef>
              <a:buNone/>
              <a:defRPr sz="3200" kern="1200">
                <a:solidFill>
                  <a:schemeClr val="tx1"/>
                </a:solidFill>
                <a:latin typeface="Arial Black" panose="020B0A04020102020204" pitchFamily="34" charset="0"/>
                <a:ea typeface="+mj-ea"/>
                <a:cs typeface="Arial" panose="020B0604020202020204" pitchFamily="34" charset="0"/>
              </a:defRPr>
            </a:lvl1pPr>
          </a:lstStyle>
          <a:p>
            <a:pPr>
              <a:lnSpc>
                <a:spcPct val="100000"/>
              </a:lnSpc>
            </a:pPr>
            <a:r>
              <a:rPr lang="en-US" sz="2500" spc="700" dirty="0">
                <a:solidFill>
                  <a:schemeClr val="tx1">
                    <a:lumMod val="75000"/>
                    <a:lumOff val="25000"/>
                  </a:schemeClr>
                </a:solidFill>
                <a:latin typeface="DM Sans Medium" pitchFamily="2" charset="0"/>
              </a:rPr>
              <a:t>ON DAYS ENDING</a:t>
            </a:r>
          </a:p>
        </p:txBody>
      </p:sp>
      <p:sp>
        <p:nvSpPr>
          <p:cNvPr id="28" name="Title 110">
            <a:extLst>
              <a:ext uri="{FF2B5EF4-FFF2-40B4-BE49-F238E27FC236}">
                <a16:creationId xmlns:a16="http://schemas.microsoft.com/office/drawing/2014/main" id="{22AE8FDC-BCEB-4168-6ED5-EB6C87EDFF45}"/>
              </a:ext>
            </a:extLst>
          </p:cNvPr>
          <p:cNvSpPr txBox="1">
            <a:spLocks/>
          </p:cNvSpPr>
          <p:nvPr/>
        </p:nvSpPr>
        <p:spPr>
          <a:xfrm>
            <a:off x="7235711" y="2089074"/>
            <a:ext cx="3558147" cy="980706"/>
          </a:xfrm>
          <a:prstGeom prst="rect">
            <a:avLst/>
          </a:prstGeom>
        </p:spPr>
        <p:txBody>
          <a:bodyPr anchor="t">
            <a:noAutofit/>
          </a:bodyPr>
          <a:lstStyle>
            <a:lvl1pPr algn="ctr" defTabSz="914400" rtl="0" eaLnBrk="1" latinLnBrk="0" hangingPunct="1">
              <a:lnSpc>
                <a:spcPct val="90000"/>
              </a:lnSpc>
              <a:spcBef>
                <a:spcPct val="0"/>
              </a:spcBef>
              <a:buNone/>
              <a:defRPr sz="3200" kern="1200">
                <a:solidFill>
                  <a:schemeClr val="tx1"/>
                </a:solidFill>
                <a:latin typeface="Arial Black" panose="020B0A04020102020204" pitchFamily="34" charset="0"/>
                <a:ea typeface="+mj-ea"/>
                <a:cs typeface="Arial" panose="020B0604020202020204" pitchFamily="34" charset="0"/>
              </a:defRPr>
            </a:lvl1pPr>
          </a:lstStyle>
          <a:p>
            <a:pPr algn="l">
              <a:lnSpc>
                <a:spcPts val="8000"/>
              </a:lnSpc>
            </a:pPr>
            <a:r>
              <a:rPr lang="en-US" sz="8000" i="0" spc="-300" dirty="0">
                <a:solidFill>
                  <a:schemeClr val="tx1">
                    <a:lumMod val="75000"/>
                    <a:lumOff val="25000"/>
                  </a:schemeClr>
                </a:solidFill>
                <a:effectLst/>
                <a:latin typeface="Poppins Light" panose="00000400000000000000" pitchFamily="2" charset="0"/>
                <a:cs typeface="Poppins Light" panose="00000400000000000000" pitchFamily="2" charset="0"/>
              </a:rPr>
              <a:t>I ONLY</a:t>
            </a:r>
          </a:p>
        </p:txBody>
      </p:sp>
      <p:sp>
        <p:nvSpPr>
          <p:cNvPr id="29" name="Title 110">
            <a:extLst>
              <a:ext uri="{FF2B5EF4-FFF2-40B4-BE49-F238E27FC236}">
                <a16:creationId xmlns:a16="http://schemas.microsoft.com/office/drawing/2014/main" id="{0E3DF2D1-EE26-4D36-3334-793BEB820282}"/>
              </a:ext>
            </a:extLst>
          </p:cNvPr>
          <p:cNvSpPr txBox="1">
            <a:spLocks/>
          </p:cNvSpPr>
          <p:nvPr/>
        </p:nvSpPr>
        <p:spPr>
          <a:xfrm>
            <a:off x="7221197" y="3185895"/>
            <a:ext cx="3904003" cy="980706"/>
          </a:xfrm>
          <a:prstGeom prst="rect">
            <a:avLst/>
          </a:prstGeom>
        </p:spPr>
        <p:txBody>
          <a:bodyPr anchor="t">
            <a:noAutofit/>
          </a:bodyPr>
          <a:lstStyle>
            <a:lvl1pPr algn="ctr" defTabSz="914400" rtl="0" eaLnBrk="1" latinLnBrk="0" hangingPunct="1">
              <a:lnSpc>
                <a:spcPct val="90000"/>
              </a:lnSpc>
              <a:spcBef>
                <a:spcPct val="0"/>
              </a:spcBef>
              <a:buNone/>
              <a:defRPr sz="3200" kern="1200">
                <a:solidFill>
                  <a:schemeClr val="tx1"/>
                </a:solidFill>
                <a:latin typeface="Arial Black" panose="020B0A04020102020204" pitchFamily="34" charset="0"/>
                <a:ea typeface="+mj-ea"/>
                <a:cs typeface="Arial" panose="020B0604020202020204" pitchFamily="34" charset="0"/>
              </a:defRPr>
            </a:lvl1pPr>
          </a:lstStyle>
          <a:p>
            <a:pPr algn="l">
              <a:lnSpc>
                <a:spcPts val="8000"/>
              </a:lnSpc>
            </a:pPr>
            <a:r>
              <a:rPr lang="en-US" sz="11000" i="0" spc="-500" dirty="0">
                <a:solidFill>
                  <a:schemeClr val="tx1">
                    <a:lumMod val="75000"/>
                    <a:lumOff val="25000"/>
                  </a:schemeClr>
                </a:solidFill>
                <a:effectLst/>
                <a:latin typeface="Poppins SemiBold" panose="00000700000000000000" pitchFamily="2" charset="0"/>
                <a:cs typeface="Poppins SemiBold" panose="00000700000000000000" pitchFamily="2" charset="0"/>
              </a:rPr>
              <a:t>NEED</a:t>
            </a:r>
            <a:endParaRPr lang="en-US" sz="11000" b="1" spc="-500" dirty="0">
              <a:solidFill>
                <a:schemeClr val="tx1">
                  <a:lumMod val="75000"/>
                  <a:lumOff val="25000"/>
                </a:schemeClr>
              </a:solidFill>
              <a:latin typeface="Poppins SemiBold" panose="00000700000000000000" pitchFamily="2" charset="0"/>
              <a:cs typeface="Poppins SemiBold" panose="00000700000000000000" pitchFamily="2" charset="0"/>
            </a:endParaRPr>
          </a:p>
        </p:txBody>
      </p:sp>
      <p:sp>
        <p:nvSpPr>
          <p:cNvPr id="31" name="Title 110">
            <a:extLst>
              <a:ext uri="{FF2B5EF4-FFF2-40B4-BE49-F238E27FC236}">
                <a16:creationId xmlns:a16="http://schemas.microsoft.com/office/drawing/2014/main" id="{13D4CA87-B181-6B7B-1441-D059703AB386}"/>
              </a:ext>
            </a:extLst>
          </p:cNvPr>
          <p:cNvSpPr txBox="1">
            <a:spLocks/>
          </p:cNvSpPr>
          <p:nvPr/>
        </p:nvSpPr>
        <p:spPr>
          <a:xfrm>
            <a:off x="7274035" y="4221126"/>
            <a:ext cx="3112583" cy="628966"/>
          </a:xfrm>
          <a:prstGeom prst="rect">
            <a:avLst/>
          </a:prstGeom>
        </p:spPr>
        <p:txBody>
          <a:bodyPr anchor="t">
            <a:noAutofit/>
          </a:bodyPr>
          <a:lstStyle>
            <a:lvl1pPr algn="ctr" defTabSz="914400" rtl="0" eaLnBrk="1" latinLnBrk="0" hangingPunct="1">
              <a:lnSpc>
                <a:spcPct val="90000"/>
              </a:lnSpc>
              <a:spcBef>
                <a:spcPct val="0"/>
              </a:spcBef>
              <a:buNone/>
              <a:defRPr sz="3200" kern="1200">
                <a:solidFill>
                  <a:schemeClr val="tx1"/>
                </a:solidFill>
                <a:latin typeface="Arial Black" panose="020B0A04020102020204" pitchFamily="34" charset="0"/>
                <a:ea typeface="+mj-ea"/>
                <a:cs typeface="Arial" panose="020B0604020202020204" pitchFamily="34" charset="0"/>
              </a:defRPr>
            </a:lvl1pPr>
          </a:lstStyle>
          <a:p>
            <a:pPr algn="l">
              <a:lnSpc>
                <a:spcPts val="4000"/>
              </a:lnSpc>
            </a:pPr>
            <a:r>
              <a:rPr lang="en-US" sz="6000" dirty="0">
                <a:solidFill>
                  <a:schemeClr val="tx1">
                    <a:lumMod val="75000"/>
                    <a:lumOff val="25000"/>
                  </a:schemeClr>
                </a:solidFill>
                <a:latin typeface="Poppins Light" panose="00000400000000000000" pitchFamily="2" charset="0"/>
                <a:cs typeface="Poppins Light" panose="00000400000000000000" pitchFamily="2" charset="0"/>
              </a:rPr>
              <a:t>COFFEE</a:t>
            </a:r>
          </a:p>
        </p:txBody>
      </p:sp>
    </p:spTree>
    <p:extLst>
      <p:ext uri="{BB962C8B-B14F-4D97-AF65-F5344CB8AC3E}">
        <p14:creationId xmlns:p14="http://schemas.microsoft.com/office/powerpoint/2010/main" val="184465505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23A6DFB-32AB-3A29-D15F-DC868C6C9C93}"/>
              </a:ext>
            </a:extLst>
          </p:cNvPr>
          <p:cNvSpPr/>
          <p:nvPr/>
        </p:nvSpPr>
        <p:spPr>
          <a:xfrm>
            <a:off x="1317245" y="3187521"/>
            <a:ext cx="3713612" cy="699325"/>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Straight Connector 3">
            <a:extLst>
              <a:ext uri="{FF2B5EF4-FFF2-40B4-BE49-F238E27FC236}">
                <a16:creationId xmlns:a16="http://schemas.microsoft.com/office/drawing/2014/main" id="{959DDD58-F0D9-8F15-1248-54906BA6AFF1}"/>
              </a:ext>
            </a:extLst>
          </p:cNvPr>
          <p:cNvCxnSpPr>
            <a:cxnSpLocks/>
          </p:cNvCxnSpPr>
          <p:nvPr/>
        </p:nvCxnSpPr>
        <p:spPr>
          <a:xfrm>
            <a:off x="1711689" y="4673600"/>
            <a:ext cx="0" cy="2184400"/>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1" name="Title 110">
            <a:extLst>
              <a:ext uri="{FF2B5EF4-FFF2-40B4-BE49-F238E27FC236}">
                <a16:creationId xmlns:a16="http://schemas.microsoft.com/office/drawing/2014/main" id="{8DBC7171-80F3-FFCE-87D8-652071984DC8}"/>
              </a:ext>
            </a:extLst>
          </p:cNvPr>
          <p:cNvSpPr txBox="1">
            <a:spLocks/>
          </p:cNvSpPr>
          <p:nvPr/>
        </p:nvSpPr>
        <p:spPr>
          <a:xfrm>
            <a:off x="1438139" y="3797989"/>
            <a:ext cx="1889208" cy="763584"/>
          </a:xfrm>
          <a:prstGeom prst="rect">
            <a:avLst/>
          </a:prstGeom>
        </p:spPr>
        <p:txBody>
          <a:bodyPr anchor="t">
            <a:noAutofit/>
          </a:bodyPr>
          <a:lstStyle>
            <a:lvl1pPr algn="ctr" defTabSz="914400" rtl="0" eaLnBrk="1" latinLnBrk="0" hangingPunct="1">
              <a:lnSpc>
                <a:spcPct val="90000"/>
              </a:lnSpc>
              <a:spcBef>
                <a:spcPct val="0"/>
              </a:spcBef>
              <a:buNone/>
              <a:defRPr sz="3200" kern="1200">
                <a:solidFill>
                  <a:schemeClr val="tx1"/>
                </a:solidFill>
                <a:latin typeface="Arial Black" panose="020B0A04020102020204" pitchFamily="34" charset="0"/>
                <a:ea typeface="+mj-ea"/>
                <a:cs typeface="Arial" panose="020B0604020202020204" pitchFamily="34" charset="0"/>
              </a:defRPr>
            </a:lvl1pPr>
          </a:lstStyle>
          <a:p>
            <a:pPr algn="l">
              <a:lnSpc>
                <a:spcPts val="5000"/>
              </a:lnSpc>
            </a:pPr>
            <a:r>
              <a:rPr lang="en-US" sz="4500" spc="-200" dirty="0">
                <a:solidFill>
                  <a:schemeClr val="tx1">
                    <a:lumMod val="75000"/>
                    <a:lumOff val="25000"/>
                  </a:schemeClr>
                </a:solidFill>
                <a:latin typeface="Poppins Light" panose="00000400000000000000" pitchFamily="2" charset="0"/>
                <a:cs typeface="Poppins Light" panose="00000400000000000000" pitchFamily="2" charset="0"/>
              </a:rPr>
              <a:t>a cup</a:t>
            </a:r>
          </a:p>
        </p:txBody>
      </p:sp>
      <p:sp>
        <p:nvSpPr>
          <p:cNvPr id="22" name="Title 110">
            <a:extLst>
              <a:ext uri="{FF2B5EF4-FFF2-40B4-BE49-F238E27FC236}">
                <a16:creationId xmlns:a16="http://schemas.microsoft.com/office/drawing/2014/main" id="{DD9DE43C-8810-3356-1CC9-E0EC59A56DA1}"/>
              </a:ext>
            </a:extLst>
          </p:cNvPr>
          <p:cNvSpPr txBox="1">
            <a:spLocks/>
          </p:cNvSpPr>
          <p:nvPr/>
        </p:nvSpPr>
        <p:spPr>
          <a:xfrm>
            <a:off x="1438139" y="2552406"/>
            <a:ext cx="2603583" cy="639759"/>
          </a:xfrm>
          <a:prstGeom prst="rect">
            <a:avLst/>
          </a:prstGeom>
        </p:spPr>
        <p:txBody>
          <a:bodyPr anchor="t">
            <a:noAutofit/>
          </a:bodyPr>
          <a:lstStyle>
            <a:lvl1pPr algn="ctr" defTabSz="914400" rtl="0" eaLnBrk="1" latinLnBrk="0" hangingPunct="1">
              <a:lnSpc>
                <a:spcPct val="90000"/>
              </a:lnSpc>
              <a:spcBef>
                <a:spcPct val="0"/>
              </a:spcBef>
              <a:buNone/>
              <a:defRPr sz="3200" kern="1200">
                <a:solidFill>
                  <a:schemeClr val="tx1"/>
                </a:solidFill>
                <a:latin typeface="Arial Black" panose="020B0A04020102020204" pitchFamily="34" charset="0"/>
                <a:ea typeface="+mj-ea"/>
                <a:cs typeface="Arial" panose="020B0604020202020204" pitchFamily="34" charset="0"/>
              </a:defRPr>
            </a:lvl1pPr>
          </a:lstStyle>
          <a:p>
            <a:pPr algn="l">
              <a:lnSpc>
                <a:spcPts val="5000"/>
              </a:lnSpc>
            </a:pPr>
            <a:r>
              <a:rPr lang="en-US" sz="4500" i="0" spc="-200">
                <a:solidFill>
                  <a:schemeClr val="tx1">
                    <a:lumMod val="75000"/>
                    <a:lumOff val="25000"/>
                  </a:schemeClr>
                </a:solidFill>
                <a:effectLst/>
                <a:latin typeface="Poppins Light" panose="00000400000000000000" pitchFamily="2" charset="0"/>
                <a:cs typeface="Poppins Light" panose="00000400000000000000" pitchFamily="2" charset="0"/>
              </a:rPr>
              <a:t>a coffee</a:t>
            </a:r>
            <a:endParaRPr lang="en-US" sz="4500" spc="-200" dirty="0">
              <a:solidFill>
                <a:schemeClr val="tx1">
                  <a:lumMod val="75000"/>
                  <a:lumOff val="25000"/>
                </a:schemeClr>
              </a:solidFill>
              <a:latin typeface="Poppins Light" panose="00000400000000000000" pitchFamily="2" charset="0"/>
              <a:cs typeface="Poppins Light" panose="00000400000000000000" pitchFamily="2" charset="0"/>
            </a:endParaRPr>
          </a:p>
        </p:txBody>
      </p:sp>
      <p:sp>
        <p:nvSpPr>
          <p:cNvPr id="25" name="Title 110">
            <a:extLst>
              <a:ext uri="{FF2B5EF4-FFF2-40B4-BE49-F238E27FC236}">
                <a16:creationId xmlns:a16="http://schemas.microsoft.com/office/drawing/2014/main" id="{9BAC0263-A214-4D70-E284-DC660D7034BA}"/>
              </a:ext>
            </a:extLst>
          </p:cNvPr>
          <p:cNvSpPr txBox="1">
            <a:spLocks/>
          </p:cNvSpPr>
          <p:nvPr/>
        </p:nvSpPr>
        <p:spPr>
          <a:xfrm>
            <a:off x="1438139" y="3210604"/>
            <a:ext cx="3517985" cy="719639"/>
          </a:xfrm>
          <a:prstGeom prst="rect">
            <a:avLst/>
          </a:prstGeom>
        </p:spPr>
        <p:txBody>
          <a:bodyPr anchor="t">
            <a:noAutofit/>
          </a:bodyPr>
          <a:lstStyle>
            <a:lvl1pPr algn="ctr" defTabSz="914400" rtl="0" eaLnBrk="1" latinLnBrk="0" hangingPunct="1">
              <a:lnSpc>
                <a:spcPct val="90000"/>
              </a:lnSpc>
              <a:spcBef>
                <a:spcPct val="0"/>
              </a:spcBef>
              <a:buNone/>
              <a:defRPr sz="3200" kern="1200">
                <a:solidFill>
                  <a:schemeClr val="tx1"/>
                </a:solidFill>
                <a:latin typeface="Arial Black" panose="020B0A04020102020204" pitchFamily="34" charset="0"/>
                <a:ea typeface="+mj-ea"/>
                <a:cs typeface="Arial" panose="020B0604020202020204" pitchFamily="34" charset="0"/>
              </a:defRPr>
            </a:lvl1pPr>
          </a:lstStyle>
          <a:p>
            <a:pPr algn="l">
              <a:lnSpc>
                <a:spcPts val="5000"/>
              </a:lnSpc>
            </a:pPr>
            <a:r>
              <a:rPr lang="en-US" sz="4500" i="0" dirty="0">
                <a:solidFill>
                  <a:schemeClr val="bg1"/>
                </a:solidFill>
                <a:effectLst/>
                <a:latin typeface="Poppins SemiBold" panose="00000700000000000000" pitchFamily="2" charset="0"/>
                <a:cs typeface="Poppins SemiBold" panose="00000700000000000000" pitchFamily="2" charset="0"/>
              </a:rPr>
              <a:t>with</a:t>
            </a:r>
            <a:r>
              <a:rPr lang="en-US" sz="4500" dirty="0">
                <a:solidFill>
                  <a:schemeClr val="bg1"/>
                </a:solidFill>
                <a:latin typeface="Poppins SemiBold" panose="00000700000000000000" pitchFamily="2" charset="0"/>
                <a:cs typeface="Poppins SemiBold" panose="00000700000000000000" pitchFamily="2" charset="0"/>
              </a:rPr>
              <a:t> mates </a:t>
            </a:r>
          </a:p>
        </p:txBody>
      </p:sp>
      <p:sp>
        <p:nvSpPr>
          <p:cNvPr id="3" name="Picture Placeholder 2">
            <a:extLst>
              <a:ext uri="{FF2B5EF4-FFF2-40B4-BE49-F238E27FC236}">
                <a16:creationId xmlns:a16="http://schemas.microsoft.com/office/drawing/2014/main" id="{460136C5-2FD0-6F6D-5955-2570910FDB6D}"/>
              </a:ext>
            </a:extLst>
          </p:cNvPr>
          <p:cNvSpPr>
            <a:spLocks noGrp="1"/>
          </p:cNvSpPr>
          <p:nvPr>
            <p:ph type="pic" sz="quarter" idx="11"/>
          </p:nvPr>
        </p:nvSpPr>
        <p:spPr/>
      </p:sp>
    </p:spTree>
    <p:extLst>
      <p:ext uri="{BB962C8B-B14F-4D97-AF65-F5344CB8AC3E}">
        <p14:creationId xmlns:p14="http://schemas.microsoft.com/office/powerpoint/2010/main" val="418549775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Shape 3613">
            <a:extLst>
              <a:ext uri="{FF2B5EF4-FFF2-40B4-BE49-F238E27FC236}">
                <a16:creationId xmlns:a16="http://schemas.microsoft.com/office/drawing/2014/main" id="{66161EE7-6919-5BAB-6AD2-0DF867615BA7}"/>
              </a:ext>
            </a:extLst>
          </p:cNvPr>
          <p:cNvSpPr/>
          <p:nvPr/>
        </p:nvSpPr>
        <p:spPr>
          <a:xfrm>
            <a:off x="6668714" y="4000826"/>
            <a:ext cx="210805" cy="21080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3" name="Shape 3613">
            <a:extLst>
              <a:ext uri="{FF2B5EF4-FFF2-40B4-BE49-F238E27FC236}">
                <a16:creationId xmlns:a16="http://schemas.microsoft.com/office/drawing/2014/main" id="{4E7C33D0-2A17-22AF-D301-65E08A397577}"/>
              </a:ext>
            </a:extLst>
          </p:cNvPr>
          <p:cNvSpPr/>
          <p:nvPr/>
        </p:nvSpPr>
        <p:spPr>
          <a:xfrm>
            <a:off x="8464856" y="4000826"/>
            <a:ext cx="210805" cy="21080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4" name="Shape 3613">
            <a:extLst>
              <a:ext uri="{FF2B5EF4-FFF2-40B4-BE49-F238E27FC236}">
                <a16:creationId xmlns:a16="http://schemas.microsoft.com/office/drawing/2014/main" id="{EEAF1EF0-9964-5870-7223-48B9BC1D0157}"/>
              </a:ext>
            </a:extLst>
          </p:cNvPr>
          <p:cNvSpPr/>
          <p:nvPr/>
        </p:nvSpPr>
        <p:spPr>
          <a:xfrm>
            <a:off x="8464856" y="4599540"/>
            <a:ext cx="210805" cy="21080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5" name="Shape 3613">
            <a:extLst>
              <a:ext uri="{FF2B5EF4-FFF2-40B4-BE49-F238E27FC236}">
                <a16:creationId xmlns:a16="http://schemas.microsoft.com/office/drawing/2014/main" id="{28ED9DDC-A6CB-8D8B-A727-49BD0010CD57}"/>
              </a:ext>
            </a:extLst>
          </p:cNvPr>
          <p:cNvSpPr/>
          <p:nvPr/>
        </p:nvSpPr>
        <p:spPr>
          <a:xfrm>
            <a:off x="10163027" y="4000826"/>
            <a:ext cx="210805" cy="21080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6" name="Shape 3613">
            <a:extLst>
              <a:ext uri="{FF2B5EF4-FFF2-40B4-BE49-F238E27FC236}">
                <a16:creationId xmlns:a16="http://schemas.microsoft.com/office/drawing/2014/main" id="{5755DD31-1096-2C90-F846-6DB86F63B4EC}"/>
              </a:ext>
            </a:extLst>
          </p:cNvPr>
          <p:cNvSpPr/>
          <p:nvPr/>
        </p:nvSpPr>
        <p:spPr>
          <a:xfrm>
            <a:off x="10163027" y="4599540"/>
            <a:ext cx="210805" cy="21080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7" name="Shape 3614">
            <a:extLst>
              <a:ext uri="{FF2B5EF4-FFF2-40B4-BE49-F238E27FC236}">
                <a16:creationId xmlns:a16="http://schemas.microsoft.com/office/drawing/2014/main" id="{30C4A175-F79D-518D-42F3-857BEC4EE6B4}"/>
              </a:ext>
            </a:extLst>
          </p:cNvPr>
          <p:cNvSpPr/>
          <p:nvPr/>
        </p:nvSpPr>
        <p:spPr>
          <a:xfrm>
            <a:off x="6686476" y="4620108"/>
            <a:ext cx="172475" cy="172475"/>
          </a:xfrm>
          <a:custGeom>
            <a:avLst/>
            <a:gdLst/>
            <a:ahLst/>
            <a:cxnLst>
              <a:cxn ang="0">
                <a:pos x="wd2" y="hd2"/>
              </a:cxn>
              <a:cxn ang="5400000">
                <a:pos x="wd2" y="hd2"/>
              </a:cxn>
              <a:cxn ang="10800000">
                <a:pos x="wd2" y="hd2"/>
              </a:cxn>
              <a:cxn ang="16200000">
                <a:pos x="wd2" y="hd2"/>
              </a:cxn>
            </a:cxnLst>
            <a:rect l="0" t="0" r="r" b="b"/>
            <a:pathLst>
              <a:path w="21600" h="21600" extrusionOk="0">
                <a:moveTo>
                  <a:pt x="11648" y="10800"/>
                </a:moveTo>
                <a:lnTo>
                  <a:pt x="21424" y="1024"/>
                </a:lnTo>
                <a:cubicBezTo>
                  <a:pt x="21533" y="916"/>
                  <a:pt x="21600" y="766"/>
                  <a:pt x="21600" y="600"/>
                </a:cubicBezTo>
                <a:cubicBezTo>
                  <a:pt x="21600" y="269"/>
                  <a:pt x="21332" y="0"/>
                  <a:pt x="21000" y="0"/>
                </a:cubicBezTo>
                <a:cubicBezTo>
                  <a:pt x="20835" y="0"/>
                  <a:pt x="20685" y="67"/>
                  <a:pt x="20576" y="176"/>
                </a:cubicBezTo>
                <a:lnTo>
                  <a:pt x="10800" y="9952"/>
                </a:lnTo>
                <a:lnTo>
                  <a:pt x="1024" y="176"/>
                </a:lnTo>
                <a:cubicBezTo>
                  <a:pt x="916" y="67"/>
                  <a:pt x="766" y="0"/>
                  <a:pt x="600" y="0"/>
                </a:cubicBezTo>
                <a:cubicBezTo>
                  <a:pt x="268" y="0"/>
                  <a:pt x="0" y="269"/>
                  <a:pt x="0" y="600"/>
                </a:cubicBezTo>
                <a:cubicBezTo>
                  <a:pt x="0" y="766"/>
                  <a:pt x="67" y="916"/>
                  <a:pt x="176" y="1025"/>
                </a:cubicBezTo>
                <a:lnTo>
                  <a:pt x="9952" y="10800"/>
                </a:lnTo>
                <a:lnTo>
                  <a:pt x="176" y="20576"/>
                </a:lnTo>
                <a:cubicBezTo>
                  <a:pt x="67" y="20684"/>
                  <a:pt x="0" y="20834"/>
                  <a:pt x="0" y="21000"/>
                </a:cubicBezTo>
                <a:cubicBezTo>
                  <a:pt x="0" y="21332"/>
                  <a:pt x="268" y="21600"/>
                  <a:pt x="600" y="21600"/>
                </a:cubicBezTo>
                <a:cubicBezTo>
                  <a:pt x="766" y="21600"/>
                  <a:pt x="916" y="21533"/>
                  <a:pt x="1024" y="21424"/>
                </a:cubicBezTo>
                <a:lnTo>
                  <a:pt x="10800" y="11648"/>
                </a:lnTo>
                <a:lnTo>
                  <a:pt x="20576" y="21424"/>
                </a:lnTo>
                <a:cubicBezTo>
                  <a:pt x="20685" y="21533"/>
                  <a:pt x="20835" y="21600"/>
                  <a:pt x="21000" y="21600"/>
                </a:cubicBezTo>
                <a:cubicBezTo>
                  <a:pt x="21332" y="21600"/>
                  <a:pt x="21600" y="21332"/>
                  <a:pt x="21600" y="21000"/>
                </a:cubicBezTo>
                <a:cubicBezTo>
                  <a:pt x="21600" y="20834"/>
                  <a:pt x="21533" y="20684"/>
                  <a:pt x="21424" y="20576"/>
                </a:cubicBezTo>
                <a:cubicBezTo>
                  <a:pt x="21424" y="20576"/>
                  <a:pt x="11648" y="10800"/>
                  <a:pt x="11648" y="10800"/>
                </a:cubicBezTo>
                <a:close/>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31" name="TextBox 30">
            <a:extLst>
              <a:ext uri="{FF2B5EF4-FFF2-40B4-BE49-F238E27FC236}">
                <a16:creationId xmlns:a16="http://schemas.microsoft.com/office/drawing/2014/main" id="{0D978859-B3B3-CAB3-1872-FFE5781D3F36}"/>
              </a:ext>
            </a:extLst>
          </p:cNvPr>
          <p:cNvSpPr txBox="1"/>
          <p:nvPr/>
        </p:nvSpPr>
        <p:spPr>
          <a:xfrm>
            <a:off x="1572993" y="2255891"/>
            <a:ext cx="1055908"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32" name="Straight Connector 31">
            <a:extLst>
              <a:ext uri="{FF2B5EF4-FFF2-40B4-BE49-F238E27FC236}">
                <a16:creationId xmlns:a16="http://schemas.microsoft.com/office/drawing/2014/main" id="{83C4C089-1960-4B08-0542-12B5FE309996}"/>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53F5DD47-0711-165C-6122-D6F9BC32B0C4}"/>
              </a:ext>
            </a:extLst>
          </p:cNvPr>
          <p:cNvSpPr txBox="1"/>
          <p:nvPr/>
        </p:nvSpPr>
        <p:spPr>
          <a:xfrm>
            <a:off x="1465942" y="2684817"/>
            <a:ext cx="3791858"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Packages</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Price</a:t>
            </a:r>
          </a:p>
        </p:txBody>
      </p:sp>
      <p:sp>
        <p:nvSpPr>
          <p:cNvPr id="34" name="Rectangle 33">
            <a:extLst>
              <a:ext uri="{FF2B5EF4-FFF2-40B4-BE49-F238E27FC236}">
                <a16:creationId xmlns:a16="http://schemas.microsoft.com/office/drawing/2014/main" id="{A2EA8F07-18B9-D5B7-7031-0ABD9F42D121}"/>
              </a:ext>
            </a:extLst>
          </p:cNvPr>
          <p:cNvSpPr/>
          <p:nvPr/>
        </p:nvSpPr>
        <p:spPr>
          <a:xfrm>
            <a:off x="1465943" y="3836899"/>
            <a:ext cx="3512457"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my entire soul, like these sweet mornings of spring which I enjoy with my whole heart. I am wonderful serenity has taken of spring which I enjoy with.</a:t>
            </a:r>
          </a:p>
        </p:txBody>
      </p:sp>
      <p:sp>
        <p:nvSpPr>
          <p:cNvPr id="35" name="TextBox 34">
            <a:extLst>
              <a:ext uri="{FF2B5EF4-FFF2-40B4-BE49-F238E27FC236}">
                <a16:creationId xmlns:a16="http://schemas.microsoft.com/office/drawing/2014/main" id="{21E966AC-170F-7B96-342D-D3E6777C20EA}"/>
              </a:ext>
            </a:extLst>
          </p:cNvPr>
          <p:cNvSpPr txBox="1"/>
          <p:nvPr/>
        </p:nvSpPr>
        <p:spPr>
          <a:xfrm>
            <a:off x="5964331" y="2039839"/>
            <a:ext cx="1789240" cy="425758"/>
          </a:xfrm>
          <a:prstGeom prst="rect">
            <a:avLst/>
          </a:prstGeom>
          <a:noFill/>
        </p:spPr>
        <p:txBody>
          <a:bodyPr wrap="square" rtlCol="0">
            <a:spAutoFit/>
          </a:bodyPr>
          <a:lstStyle/>
          <a:p>
            <a:pPr algn="ctr">
              <a:lnSpc>
                <a:spcPts val="1300"/>
              </a:lnSpc>
            </a:pPr>
            <a:r>
              <a:rPr lang="en-US" sz="1100" spc="200" dirty="0">
                <a:solidFill>
                  <a:schemeClr val="tx1">
                    <a:lumMod val="85000"/>
                    <a:lumOff val="15000"/>
                  </a:schemeClr>
                </a:solidFill>
                <a:latin typeface="Poppins Medium" panose="00000600000000000000" pitchFamily="2" charset="0"/>
                <a:cs typeface="Poppins Medium" panose="00000600000000000000" pitchFamily="2" charset="0"/>
              </a:rPr>
              <a:t>SMALL</a:t>
            </a:r>
          </a:p>
          <a:p>
            <a:pPr algn="ctr">
              <a:lnSpc>
                <a:spcPts val="1300"/>
              </a:lnSpc>
            </a:pPr>
            <a:r>
              <a:rPr lang="en-US" sz="1100" spc="200" dirty="0">
                <a:solidFill>
                  <a:schemeClr val="tx1">
                    <a:lumMod val="85000"/>
                    <a:lumOff val="15000"/>
                  </a:schemeClr>
                </a:solidFill>
                <a:latin typeface="Poppins Medium" panose="00000600000000000000" pitchFamily="2" charset="0"/>
                <a:cs typeface="Poppins Medium" panose="00000600000000000000" pitchFamily="2" charset="0"/>
              </a:rPr>
              <a:t>BUSINESS</a:t>
            </a:r>
          </a:p>
        </p:txBody>
      </p:sp>
      <p:sp>
        <p:nvSpPr>
          <p:cNvPr id="36" name="TextBox 35">
            <a:extLst>
              <a:ext uri="{FF2B5EF4-FFF2-40B4-BE49-F238E27FC236}">
                <a16:creationId xmlns:a16="http://schemas.microsoft.com/office/drawing/2014/main" id="{C8BFE9F5-CE0A-ED93-6471-7ABBE6E7E2D0}"/>
              </a:ext>
            </a:extLst>
          </p:cNvPr>
          <p:cNvSpPr txBox="1"/>
          <p:nvPr/>
        </p:nvSpPr>
        <p:spPr>
          <a:xfrm>
            <a:off x="7699212" y="2039839"/>
            <a:ext cx="1789240" cy="425758"/>
          </a:xfrm>
          <a:prstGeom prst="rect">
            <a:avLst/>
          </a:prstGeom>
          <a:noFill/>
        </p:spPr>
        <p:txBody>
          <a:bodyPr wrap="square" rtlCol="0">
            <a:spAutoFit/>
          </a:bodyPr>
          <a:lstStyle/>
          <a:p>
            <a:pPr algn="ctr">
              <a:lnSpc>
                <a:spcPts val="1300"/>
              </a:lnSpc>
            </a:pPr>
            <a:r>
              <a:rPr lang="en-US" sz="1100" spc="200" dirty="0">
                <a:solidFill>
                  <a:schemeClr val="tx1">
                    <a:lumMod val="85000"/>
                    <a:lumOff val="15000"/>
                  </a:schemeClr>
                </a:solidFill>
                <a:latin typeface="Poppins Medium" panose="00000600000000000000" pitchFamily="2" charset="0"/>
                <a:cs typeface="Poppins Medium" panose="00000600000000000000" pitchFamily="2" charset="0"/>
              </a:rPr>
              <a:t>NORMAL</a:t>
            </a:r>
          </a:p>
          <a:p>
            <a:pPr algn="ctr">
              <a:lnSpc>
                <a:spcPts val="1300"/>
              </a:lnSpc>
            </a:pPr>
            <a:r>
              <a:rPr lang="en-US" sz="1100" spc="200" dirty="0">
                <a:solidFill>
                  <a:schemeClr val="tx1">
                    <a:lumMod val="85000"/>
                    <a:lumOff val="15000"/>
                  </a:schemeClr>
                </a:solidFill>
                <a:latin typeface="Poppins Medium" panose="00000600000000000000" pitchFamily="2" charset="0"/>
                <a:cs typeface="Poppins Medium" panose="00000600000000000000" pitchFamily="2" charset="0"/>
              </a:rPr>
              <a:t>BUSINESS</a:t>
            </a:r>
          </a:p>
        </p:txBody>
      </p:sp>
      <p:sp>
        <p:nvSpPr>
          <p:cNvPr id="37" name="TextBox 36">
            <a:extLst>
              <a:ext uri="{FF2B5EF4-FFF2-40B4-BE49-F238E27FC236}">
                <a16:creationId xmlns:a16="http://schemas.microsoft.com/office/drawing/2014/main" id="{9D919321-5122-6173-18E2-E20776338EB1}"/>
              </a:ext>
            </a:extLst>
          </p:cNvPr>
          <p:cNvSpPr txBox="1"/>
          <p:nvPr/>
        </p:nvSpPr>
        <p:spPr>
          <a:xfrm>
            <a:off x="9421393" y="2039839"/>
            <a:ext cx="1789240" cy="425758"/>
          </a:xfrm>
          <a:prstGeom prst="rect">
            <a:avLst/>
          </a:prstGeom>
          <a:noFill/>
        </p:spPr>
        <p:txBody>
          <a:bodyPr wrap="square" rtlCol="0">
            <a:spAutoFit/>
          </a:bodyPr>
          <a:lstStyle/>
          <a:p>
            <a:pPr algn="ctr">
              <a:lnSpc>
                <a:spcPts val="1300"/>
              </a:lnSpc>
            </a:pPr>
            <a:r>
              <a:rPr lang="en-US" sz="1100" spc="200" dirty="0">
                <a:solidFill>
                  <a:schemeClr val="tx1">
                    <a:lumMod val="85000"/>
                    <a:lumOff val="15000"/>
                  </a:schemeClr>
                </a:solidFill>
                <a:latin typeface="Poppins Medium" panose="00000600000000000000" pitchFamily="2" charset="0"/>
                <a:cs typeface="Poppins Medium" panose="00000600000000000000" pitchFamily="2" charset="0"/>
              </a:rPr>
              <a:t>PRO</a:t>
            </a:r>
          </a:p>
          <a:p>
            <a:pPr algn="ctr">
              <a:lnSpc>
                <a:spcPts val="1300"/>
              </a:lnSpc>
            </a:pPr>
            <a:r>
              <a:rPr lang="en-US" sz="1100" spc="200" dirty="0">
                <a:solidFill>
                  <a:schemeClr val="tx1">
                    <a:lumMod val="85000"/>
                    <a:lumOff val="15000"/>
                  </a:schemeClr>
                </a:solidFill>
                <a:latin typeface="Poppins Medium" panose="00000600000000000000" pitchFamily="2" charset="0"/>
                <a:cs typeface="Poppins Medium" panose="00000600000000000000" pitchFamily="2" charset="0"/>
              </a:rPr>
              <a:t>BUSINESS</a:t>
            </a:r>
          </a:p>
        </p:txBody>
      </p:sp>
      <p:sp>
        <p:nvSpPr>
          <p:cNvPr id="38" name="Rectangle 37">
            <a:extLst>
              <a:ext uri="{FF2B5EF4-FFF2-40B4-BE49-F238E27FC236}">
                <a16:creationId xmlns:a16="http://schemas.microsoft.com/office/drawing/2014/main" id="{CFB8B1E9-A4C9-7B8A-88CE-1D7BA0E1B3C6}"/>
              </a:ext>
            </a:extLst>
          </p:cNvPr>
          <p:cNvSpPr/>
          <p:nvPr/>
        </p:nvSpPr>
        <p:spPr>
          <a:xfrm>
            <a:off x="6170748" y="2799863"/>
            <a:ext cx="1323699" cy="230832"/>
          </a:xfrm>
          <a:prstGeom prst="rect">
            <a:avLst/>
          </a:prstGeom>
        </p:spPr>
        <p:txBody>
          <a:bodyPr wrap="square">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1" i="0" dirty="0">
                <a:solidFill>
                  <a:schemeClr val="tx1"/>
                </a:solidFill>
                <a:latin typeface="DM Sans" pitchFamily="2" charset="0"/>
                <a:ea typeface="Titillium Bd" charset="0"/>
                <a:cs typeface="Titillium Bd" charset="0"/>
              </a:rPr>
              <a:t>25</a:t>
            </a:r>
            <a:r>
              <a:rPr lang="en-US" sz="900" b="0" i="0" dirty="0">
                <a:solidFill>
                  <a:schemeClr val="tx1"/>
                </a:solidFill>
                <a:latin typeface="DM Sans" pitchFamily="2" charset="0"/>
                <a:ea typeface="Titillium" charset="0"/>
                <a:cs typeface="Titillium" charset="0"/>
              </a:rPr>
              <a:t> Accounts</a:t>
            </a:r>
          </a:p>
        </p:txBody>
      </p:sp>
      <p:sp>
        <p:nvSpPr>
          <p:cNvPr id="39" name="Rectangle 38">
            <a:extLst>
              <a:ext uri="{FF2B5EF4-FFF2-40B4-BE49-F238E27FC236}">
                <a16:creationId xmlns:a16="http://schemas.microsoft.com/office/drawing/2014/main" id="{4875C9E0-83BD-89B3-D0FB-A0A5E42C395D}"/>
              </a:ext>
            </a:extLst>
          </p:cNvPr>
          <p:cNvSpPr/>
          <p:nvPr/>
        </p:nvSpPr>
        <p:spPr>
          <a:xfrm>
            <a:off x="7932873" y="2799863"/>
            <a:ext cx="1323699" cy="230832"/>
          </a:xfrm>
          <a:prstGeom prst="rect">
            <a:avLst/>
          </a:prstGeom>
        </p:spPr>
        <p:txBody>
          <a:bodyPr wrap="square">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1" i="0" dirty="0">
                <a:solidFill>
                  <a:schemeClr val="tx1"/>
                </a:solidFill>
                <a:latin typeface="DM Sans" pitchFamily="2" charset="0"/>
                <a:ea typeface="Titillium Bd" charset="0"/>
                <a:cs typeface="Titillium Bd" charset="0"/>
              </a:rPr>
              <a:t>55</a:t>
            </a:r>
            <a:r>
              <a:rPr lang="en-US" sz="900" b="0" i="0" dirty="0">
                <a:solidFill>
                  <a:schemeClr val="tx1"/>
                </a:solidFill>
                <a:latin typeface="DM Sans" pitchFamily="2" charset="0"/>
                <a:ea typeface="Titillium" charset="0"/>
                <a:cs typeface="Titillium" charset="0"/>
              </a:rPr>
              <a:t> Accounts</a:t>
            </a:r>
          </a:p>
        </p:txBody>
      </p:sp>
      <p:sp>
        <p:nvSpPr>
          <p:cNvPr id="40" name="Rectangle 39">
            <a:extLst>
              <a:ext uri="{FF2B5EF4-FFF2-40B4-BE49-F238E27FC236}">
                <a16:creationId xmlns:a16="http://schemas.microsoft.com/office/drawing/2014/main" id="{DC6BFDF3-91D2-8C62-6AE1-DA1A0851C22F}"/>
              </a:ext>
            </a:extLst>
          </p:cNvPr>
          <p:cNvSpPr/>
          <p:nvPr/>
        </p:nvSpPr>
        <p:spPr>
          <a:xfrm>
            <a:off x="9654163" y="2799863"/>
            <a:ext cx="1323699" cy="230832"/>
          </a:xfrm>
          <a:prstGeom prst="rect">
            <a:avLst/>
          </a:prstGeom>
        </p:spPr>
        <p:txBody>
          <a:bodyPr wrap="square">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1" i="0" dirty="0">
                <a:solidFill>
                  <a:schemeClr val="tx1"/>
                </a:solidFill>
                <a:latin typeface="DM Sans" pitchFamily="2" charset="0"/>
                <a:ea typeface="Titillium Bd" charset="0"/>
                <a:cs typeface="Titillium Bd" charset="0"/>
              </a:rPr>
              <a:t>105</a:t>
            </a:r>
            <a:r>
              <a:rPr lang="en-US" sz="900" b="0" i="0" dirty="0">
                <a:solidFill>
                  <a:schemeClr val="tx1"/>
                </a:solidFill>
                <a:latin typeface="DM Sans" pitchFamily="2" charset="0"/>
                <a:ea typeface="Titillium" charset="0"/>
                <a:cs typeface="Titillium" charset="0"/>
              </a:rPr>
              <a:t> Accounts</a:t>
            </a:r>
          </a:p>
        </p:txBody>
      </p:sp>
      <p:sp>
        <p:nvSpPr>
          <p:cNvPr id="41" name="Rectangle 40">
            <a:extLst>
              <a:ext uri="{FF2B5EF4-FFF2-40B4-BE49-F238E27FC236}">
                <a16:creationId xmlns:a16="http://schemas.microsoft.com/office/drawing/2014/main" id="{2A2D8E6F-DC77-3237-39E7-84E7B379BD8A}"/>
              </a:ext>
            </a:extLst>
          </p:cNvPr>
          <p:cNvSpPr/>
          <p:nvPr/>
        </p:nvSpPr>
        <p:spPr>
          <a:xfrm>
            <a:off x="6170748" y="3412057"/>
            <a:ext cx="1323699" cy="230832"/>
          </a:xfrm>
          <a:prstGeom prst="rect">
            <a:avLst/>
          </a:prstGeom>
        </p:spPr>
        <p:txBody>
          <a:bodyPr wrap="square">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1" i="0" dirty="0">
                <a:solidFill>
                  <a:schemeClr val="tx1"/>
                </a:solidFill>
                <a:latin typeface="DM Sans" pitchFamily="2" charset="0"/>
                <a:ea typeface="Titillium Bd" charset="0"/>
                <a:cs typeface="Titillium Bd" charset="0"/>
              </a:rPr>
              <a:t>5</a:t>
            </a:r>
            <a:r>
              <a:rPr lang="en-US" sz="900" b="0" i="0" dirty="0">
                <a:solidFill>
                  <a:schemeClr val="tx1"/>
                </a:solidFill>
                <a:latin typeface="DM Sans" pitchFamily="2" charset="0"/>
                <a:ea typeface="Titillium" charset="0"/>
                <a:cs typeface="Titillium" charset="0"/>
              </a:rPr>
              <a:t> Members</a:t>
            </a:r>
          </a:p>
        </p:txBody>
      </p:sp>
      <p:sp>
        <p:nvSpPr>
          <p:cNvPr id="42" name="Rectangle 41">
            <a:extLst>
              <a:ext uri="{FF2B5EF4-FFF2-40B4-BE49-F238E27FC236}">
                <a16:creationId xmlns:a16="http://schemas.microsoft.com/office/drawing/2014/main" id="{81880F3F-F118-46D9-AA58-9A1928584BA5}"/>
              </a:ext>
            </a:extLst>
          </p:cNvPr>
          <p:cNvSpPr/>
          <p:nvPr/>
        </p:nvSpPr>
        <p:spPr>
          <a:xfrm>
            <a:off x="7929698" y="3412057"/>
            <a:ext cx="1323699" cy="230832"/>
          </a:xfrm>
          <a:prstGeom prst="rect">
            <a:avLst/>
          </a:prstGeom>
        </p:spPr>
        <p:txBody>
          <a:bodyPr wrap="square">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1" i="0" dirty="0">
                <a:solidFill>
                  <a:schemeClr val="tx1"/>
                </a:solidFill>
                <a:latin typeface="DM Sans" pitchFamily="2" charset="0"/>
                <a:ea typeface="Titillium Bd" charset="0"/>
                <a:cs typeface="Titillium Bd" charset="0"/>
              </a:rPr>
              <a:t>12</a:t>
            </a:r>
            <a:r>
              <a:rPr lang="en-US" sz="900" b="0" i="0" dirty="0">
                <a:solidFill>
                  <a:schemeClr val="tx1"/>
                </a:solidFill>
                <a:latin typeface="DM Sans" pitchFamily="2" charset="0"/>
                <a:ea typeface="Titillium" charset="0"/>
                <a:cs typeface="Titillium" charset="0"/>
              </a:rPr>
              <a:t> Members</a:t>
            </a:r>
          </a:p>
        </p:txBody>
      </p:sp>
      <p:sp>
        <p:nvSpPr>
          <p:cNvPr id="43" name="Rectangle 42">
            <a:extLst>
              <a:ext uri="{FF2B5EF4-FFF2-40B4-BE49-F238E27FC236}">
                <a16:creationId xmlns:a16="http://schemas.microsoft.com/office/drawing/2014/main" id="{ED8ECDEA-4F6E-B8F0-9BA1-21915AF68BAC}"/>
              </a:ext>
            </a:extLst>
          </p:cNvPr>
          <p:cNvSpPr/>
          <p:nvPr/>
        </p:nvSpPr>
        <p:spPr>
          <a:xfrm>
            <a:off x="9675948" y="3412057"/>
            <a:ext cx="1323699" cy="230832"/>
          </a:xfrm>
          <a:prstGeom prst="rect">
            <a:avLst/>
          </a:prstGeom>
        </p:spPr>
        <p:txBody>
          <a:bodyPr wrap="square">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1" i="0" dirty="0">
                <a:solidFill>
                  <a:schemeClr val="tx1"/>
                </a:solidFill>
                <a:latin typeface="DM Sans" pitchFamily="2" charset="0"/>
                <a:ea typeface="Titillium Bd" charset="0"/>
                <a:cs typeface="Titillium Bd" charset="0"/>
              </a:rPr>
              <a:t>55</a:t>
            </a:r>
            <a:r>
              <a:rPr lang="en-US" sz="900" b="0" i="0" dirty="0">
                <a:solidFill>
                  <a:schemeClr val="tx1"/>
                </a:solidFill>
                <a:latin typeface="DM Sans" pitchFamily="2" charset="0"/>
                <a:ea typeface="Titillium" charset="0"/>
                <a:cs typeface="Titillium" charset="0"/>
              </a:rPr>
              <a:t> Members</a:t>
            </a:r>
          </a:p>
        </p:txBody>
      </p:sp>
      <p:sp>
        <p:nvSpPr>
          <p:cNvPr id="44" name="Rectangle 43">
            <a:extLst>
              <a:ext uri="{FF2B5EF4-FFF2-40B4-BE49-F238E27FC236}">
                <a16:creationId xmlns:a16="http://schemas.microsoft.com/office/drawing/2014/main" id="{89623DE2-FF3D-7D5A-805E-6FF371DB9C7D}"/>
              </a:ext>
            </a:extLst>
          </p:cNvPr>
          <p:cNvSpPr/>
          <p:nvPr/>
        </p:nvSpPr>
        <p:spPr>
          <a:xfrm>
            <a:off x="6170748" y="5215965"/>
            <a:ext cx="1323699" cy="230832"/>
          </a:xfrm>
          <a:prstGeom prst="rect">
            <a:avLst/>
          </a:prstGeom>
        </p:spPr>
        <p:txBody>
          <a:bodyPr wrap="square">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1" i="0" dirty="0">
                <a:solidFill>
                  <a:schemeClr val="tx1"/>
                </a:solidFill>
                <a:latin typeface="DM Sans" pitchFamily="2" charset="0"/>
                <a:ea typeface="Titillium Bd" charset="0"/>
                <a:cs typeface="Titillium Bd" charset="0"/>
              </a:rPr>
              <a:t>95$</a:t>
            </a:r>
            <a:r>
              <a:rPr lang="en-US" sz="900" b="0" i="0" dirty="0">
                <a:solidFill>
                  <a:schemeClr val="tx1"/>
                </a:solidFill>
                <a:latin typeface="DM Sans" pitchFamily="2" charset="0"/>
                <a:ea typeface="Titillium" charset="0"/>
                <a:cs typeface="Titillium" charset="0"/>
              </a:rPr>
              <a:t> Per Month</a:t>
            </a:r>
          </a:p>
        </p:txBody>
      </p:sp>
      <p:sp>
        <p:nvSpPr>
          <p:cNvPr id="45" name="Rectangle 44">
            <a:extLst>
              <a:ext uri="{FF2B5EF4-FFF2-40B4-BE49-F238E27FC236}">
                <a16:creationId xmlns:a16="http://schemas.microsoft.com/office/drawing/2014/main" id="{830B8B19-7BDB-9AAE-BFC7-690FE14FAE54}"/>
              </a:ext>
            </a:extLst>
          </p:cNvPr>
          <p:cNvSpPr/>
          <p:nvPr/>
        </p:nvSpPr>
        <p:spPr>
          <a:xfrm>
            <a:off x="7929698" y="5215965"/>
            <a:ext cx="1323699" cy="230832"/>
          </a:xfrm>
          <a:prstGeom prst="rect">
            <a:avLst/>
          </a:prstGeom>
        </p:spPr>
        <p:txBody>
          <a:bodyPr wrap="square">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1" i="0" dirty="0">
                <a:solidFill>
                  <a:schemeClr val="tx1"/>
                </a:solidFill>
                <a:latin typeface="DM Sans" pitchFamily="2" charset="0"/>
                <a:ea typeface="Titillium Bd" charset="0"/>
                <a:cs typeface="Titillium Bd" charset="0"/>
              </a:rPr>
              <a:t>48$</a:t>
            </a:r>
            <a:r>
              <a:rPr lang="en-US" sz="900" b="0" i="0" dirty="0">
                <a:solidFill>
                  <a:schemeClr val="tx1"/>
                </a:solidFill>
                <a:latin typeface="DM Sans" pitchFamily="2" charset="0"/>
                <a:ea typeface="Titillium" charset="0"/>
                <a:cs typeface="Titillium" charset="0"/>
              </a:rPr>
              <a:t> Per Month</a:t>
            </a:r>
          </a:p>
        </p:txBody>
      </p:sp>
      <p:sp>
        <p:nvSpPr>
          <p:cNvPr id="46" name="Rectangle 45">
            <a:extLst>
              <a:ext uri="{FF2B5EF4-FFF2-40B4-BE49-F238E27FC236}">
                <a16:creationId xmlns:a16="http://schemas.microsoft.com/office/drawing/2014/main" id="{C90F9A8D-E149-B0B7-18AD-7B2C5BE958AA}"/>
              </a:ext>
            </a:extLst>
          </p:cNvPr>
          <p:cNvSpPr/>
          <p:nvPr/>
        </p:nvSpPr>
        <p:spPr>
          <a:xfrm>
            <a:off x="9675948" y="5215965"/>
            <a:ext cx="1323699" cy="230832"/>
          </a:xfrm>
          <a:prstGeom prst="rect">
            <a:avLst/>
          </a:prstGeom>
        </p:spPr>
        <p:txBody>
          <a:bodyPr wrap="square">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b="1" i="0" dirty="0">
                <a:solidFill>
                  <a:schemeClr val="tx1"/>
                </a:solidFill>
                <a:latin typeface="DM Sans" pitchFamily="2" charset="0"/>
                <a:ea typeface="Titillium Bd" charset="0"/>
                <a:cs typeface="Titillium Bd" charset="0"/>
              </a:rPr>
              <a:t>28$</a:t>
            </a:r>
            <a:r>
              <a:rPr lang="en-US" sz="900" b="0" i="0" dirty="0">
                <a:solidFill>
                  <a:schemeClr val="tx1"/>
                </a:solidFill>
                <a:latin typeface="DM Sans" pitchFamily="2" charset="0"/>
                <a:ea typeface="Titillium" charset="0"/>
                <a:cs typeface="Titillium" charset="0"/>
              </a:rPr>
              <a:t> Per Month</a:t>
            </a:r>
          </a:p>
        </p:txBody>
      </p:sp>
      <p:cxnSp>
        <p:nvCxnSpPr>
          <p:cNvPr id="49" name="Straight Connector 48">
            <a:extLst>
              <a:ext uri="{FF2B5EF4-FFF2-40B4-BE49-F238E27FC236}">
                <a16:creationId xmlns:a16="http://schemas.microsoft.com/office/drawing/2014/main" id="{FB0CF41D-8B85-83F2-08F7-A12EEBC05DFB}"/>
              </a:ext>
            </a:extLst>
          </p:cNvPr>
          <p:cNvCxnSpPr/>
          <p:nvPr/>
        </p:nvCxnSpPr>
        <p:spPr>
          <a:xfrm>
            <a:off x="6000750" y="2597362"/>
            <a:ext cx="5105399" cy="0"/>
          </a:xfrm>
          <a:prstGeom prst="line">
            <a:avLst/>
          </a:prstGeom>
          <a:ln w="889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DF2D0FBF-C9BC-A81D-61CE-559C93F6E2DF}"/>
              </a:ext>
            </a:extLst>
          </p:cNvPr>
          <p:cNvCxnSpPr/>
          <p:nvPr/>
        </p:nvCxnSpPr>
        <p:spPr>
          <a:xfrm>
            <a:off x="6000750" y="3194262"/>
            <a:ext cx="5105399" cy="0"/>
          </a:xfrm>
          <a:prstGeom prst="line">
            <a:avLst/>
          </a:prstGeom>
          <a:ln w="889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4BF5593D-E3BD-9A93-2EE0-29FF91A5A13D}"/>
              </a:ext>
            </a:extLst>
          </p:cNvPr>
          <p:cNvCxnSpPr/>
          <p:nvPr/>
        </p:nvCxnSpPr>
        <p:spPr>
          <a:xfrm>
            <a:off x="6000750" y="3797512"/>
            <a:ext cx="5105399" cy="0"/>
          </a:xfrm>
          <a:prstGeom prst="line">
            <a:avLst/>
          </a:prstGeom>
          <a:ln w="889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5AA2F7A3-1FB8-BE2F-EDCA-871C940852DE}"/>
              </a:ext>
            </a:extLst>
          </p:cNvPr>
          <p:cNvCxnSpPr/>
          <p:nvPr/>
        </p:nvCxnSpPr>
        <p:spPr>
          <a:xfrm>
            <a:off x="6000750" y="4413462"/>
            <a:ext cx="5105399" cy="0"/>
          </a:xfrm>
          <a:prstGeom prst="line">
            <a:avLst/>
          </a:prstGeom>
          <a:ln w="889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E13528E8-4453-8145-1A57-F563536C2226}"/>
              </a:ext>
            </a:extLst>
          </p:cNvPr>
          <p:cNvCxnSpPr/>
          <p:nvPr/>
        </p:nvCxnSpPr>
        <p:spPr>
          <a:xfrm>
            <a:off x="6000750" y="5010362"/>
            <a:ext cx="5105399" cy="0"/>
          </a:xfrm>
          <a:prstGeom prst="line">
            <a:avLst/>
          </a:prstGeom>
          <a:ln w="889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5B9F8651-C0C0-9A4F-E819-E60FB6EE3E01}"/>
              </a:ext>
            </a:extLst>
          </p:cNvPr>
          <p:cNvCxnSpPr/>
          <p:nvPr/>
        </p:nvCxnSpPr>
        <p:spPr>
          <a:xfrm>
            <a:off x="6000750" y="5607262"/>
            <a:ext cx="5105399"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55" name="Freeform 77">
            <a:extLst>
              <a:ext uri="{FF2B5EF4-FFF2-40B4-BE49-F238E27FC236}">
                <a16:creationId xmlns:a16="http://schemas.microsoft.com/office/drawing/2014/main" id="{8C3AB547-55FD-07A3-A660-92F9131EE3F2}"/>
              </a:ext>
            </a:extLst>
          </p:cNvPr>
          <p:cNvSpPr>
            <a:spLocks noEditPoints="1"/>
          </p:cNvSpPr>
          <p:nvPr/>
        </p:nvSpPr>
        <p:spPr bwMode="auto">
          <a:xfrm>
            <a:off x="6687204" y="1452236"/>
            <a:ext cx="343495" cy="344758"/>
          </a:xfrm>
          <a:custGeom>
            <a:avLst/>
            <a:gdLst>
              <a:gd name="T0" fmla="*/ 48 w 353"/>
              <a:gd name="T1" fmla="*/ 121 h 354"/>
              <a:gd name="T2" fmla="*/ 96 w 353"/>
              <a:gd name="T3" fmla="*/ 121 h 354"/>
              <a:gd name="T4" fmla="*/ 72 w 353"/>
              <a:gd name="T5" fmla="*/ 129 h 354"/>
              <a:gd name="T6" fmla="*/ 72 w 353"/>
              <a:gd name="T7" fmla="*/ 113 h 354"/>
              <a:gd name="T8" fmla="*/ 72 w 353"/>
              <a:gd name="T9" fmla="*/ 129 h 354"/>
              <a:gd name="T10" fmla="*/ 174 w 353"/>
              <a:gd name="T11" fmla="*/ 223 h 354"/>
              <a:gd name="T12" fmla="*/ 193 w 353"/>
              <a:gd name="T13" fmla="*/ 201 h 354"/>
              <a:gd name="T14" fmla="*/ 179 w 353"/>
              <a:gd name="T15" fmla="*/ 195 h 354"/>
              <a:gd name="T16" fmla="*/ 160 w 353"/>
              <a:gd name="T17" fmla="*/ 217 h 354"/>
              <a:gd name="T18" fmla="*/ 351 w 353"/>
              <a:gd name="T19" fmla="*/ 163 h 354"/>
              <a:gd name="T20" fmla="*/ 185 w 353"/>
              <a:gd name="T21" fmla="*/ 0 h 354"/>
              <a:gd name="T22" fmla="*/ 48 w 353"/>
              <a:gd name="T23" fmla="*/ 25 h 354"/>
              <a:gd name="T24" fmla="*/ 64 w 353"/>
              <a:gd name="T25" fmla="*/ 25 h 354"/>
              <a:gd name="T26" fmla="*/ 181 w 353"/>
              <a:gd name="T27" fmla="*/ 16 h 354"/>
              <a:gd name="T28" fmla="*/ 315 w 353"/>
              <a:gd name="T29" fmla="*/ 187 h 354"/>
              <a:gd name="T30" fmla="*/ 321 w 353"/>
              <a:gd name="T31" fmla="*/ 201 h 354"/>
              <a:gd name="T32" fmla="*/ 351 w 353"/>
              <a:gd name="T33" fmla="*/ 175 h 354"/>
              <a:gd name="T34" fmla="*/ 351 w 353"/>
              <a:gd name="T35" fmla="*/ 163 h 354"/>
              <a:gd name="T36" fmla="*/ 136 w 353"/>
              <a:gd name="T37" fmla="*/ 257 h 354"/>
              <a:gd name="T38" fmla="*/ 150 w 353"/>
              <a:gd name="T39" fmla="*/ 247 h 354"/>
              <a:gd name="T40" fmla="*/ 144 w 353"/>
              <a:gd name="T41" fmla="*/ 233 h 354"/>
              <a:gd name="T42" fmla="*/ 131 w 353"/>
              <a:gd name="T43" fmla="*/ 244 h 354"/>
              <a:gd name="T44" fmla="*/ 142 w 353"/>
              <a:gd name="T45" fmla="*/ 51 h 354"/>
              <a:gd name="T46" fmla="*/ 24 w 353"/>
              <a:gd name="T47" fmla="*/ 49 h 354"/>
              <a:gd name="T48" fmla="*/ 0 w 353"/>
              <a:gd name="T49" fmla="*/ 185 h 354"/>
              <a:gd name="T50" fmla="*/ 163 w 353"/>
              <a:gd name="T51" fmla="*/ 351 h 354"/>
              <a:gd name="T52" fmla="*/ 174 w 353"/>
              <a:gd name="T53" fmla="*/ 351 h 354"/>
              <a:gd name="T54" fmla="*/ 305 w 353"/>
              <a:gd name="T55" fmla="*/ 217 h 354"/>
              <a:gd name="T56" fmla="*/ 142 w 353"/>
              <a:gd name="T57" fmla="*/ 51 h 354"/>
              <a:gd name="T58" fmla="*/ 16 w 353"/>
              <a:gd name="T59" fmla="*/ 182 h 354"/>
              <a:gd name="T60" fmla="*/ 24 w 353"/>
              <a:gd name="T61" fmla="*/ 65 h 354"/>
              <a:gd name="T62" fmla="*/ 286 w 353"/>
              <a:gd name="T63" fmla="*/ 217 h 354"/>
              <a:gd name="T64" fmla="*/ 168 w 353"/>
              <a:gd name="T65" fmla="*/ 289 h 354"/>
              <a:gd name="T66" fmla="*/ 206 w 353"/>
              <a:gd name="T67" fmla="*/ 255 h 354"/>
              <a:gd name="T68" fmla="*/ 201 w 353"/>
              <a:gd name="T69" fmla="*/ 241 h 354"/>
              <a:gd name="T70" fmla="*/ 163 w 353"/>
              <a:gd name="T71" fmla="*/ 276 h 354"/>
              <a:gd name="T72" fmla="*/ 168 w 353"/>
              <a:gd name="T73" fmla="*/ 289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3" h="354">
                <a:moveTo>
                  <a:pt x="72" y="97"/>
                </a:moveTo>
                <a:cubicBezTo>
                  <a:pt x="59" y="97"/>
                  <a:pt x="48" y="108"/>
                  <a:pt x="48" y="121"/>
                </a:cubicBezTo>
                <a:cubicBezTo>
                  <a:pt x="48" y="134"/>
                  <a:pt x="59" y="145"/>
                  <a:pt x="72" y="145"/>
                </a:cubicBezTo>
                <a:cubicBezTo>
                  <a:pt x="85" y="145"/>
                  <a:pt x="96" y="134"/>
                  <a:pt x="96" y="121"/>
                </a:cubicBezTo>
                <a:cubicBezTo>
                  <a:pt x="96" y="108"/>
                  <a:pt x="85" y="97"/>
                  <a:pt x="72" y="97"/>
                </a:cubicBezTo>
                <a:moveTo>
                  <a:pt x="72" y="129"/>
                </a:moveTo>
                <a:cubicBezTo>
                  <a:pt x="68" y="129"/>
                  <a:pt x="64" y="125"/>
                  <a:pt x="64" y="121"/>
                </a:cubicBezTo>
                <a:cubicBezTo>
                  <a:pt x="64" y="116"/>
                  <a:pt x="68" y="113"/>
                  <a:pt x="72" y="113"/>
                </a:cubicBezTo>
                <a:cubicBezTo>
                  <a:pt x="77" y="113"/>
                  <a:pt x="80" y="116"/>
                  <a:pt x="80" y="121"/>
                </a:cubicBezTo>
                <a:cubicBezTo>
                  <a:pt x="80" y="125"/>
                  <a:pt x="77" y="129"/>
                  <a:pt x="72" y="129"/>
                </a:cubicBezTo>
                <a:moveTo>
                  <a:pt x="168" y="225"/>
                </a:moveTo>
                <a:cubicBezTo>
                  <a:pt x="171" y="225"/>
                  <a:pt x="173" y="224"/>
                  <a:pt x="174" y="223"/>
                </a:cubicBezTo>
                <a:cubicBezTo>
                  <a:pt x="190" y="207"/>
                  <a:pt x="190" y="207"/>
                  <a:pt x="190" y="207"/>
                </a:cubicBezTo>
                <a:cubicBezTo>
                  <a:pt x="192" y="205"/>
                  <a:pt x="193" y="203"/>
                  <a:pt x="193" y="201"/>
                </a:cubicBezTo>
                <a:cubicBezTo>
                  <a:pt x="193" y="197"/>
                  <a:pt x="189" y="193"/>
                  <a:pt x="185" y="193"/>
                </a:cubicBezTo>
                <a:cubicBezTo>
                  <a:pt x="182" y="193"/>
                  <a:pt x="180" y="194"/>
                  <a:pt x="179" y="195"/>
                </a:cubicBezTo>
                <a:cubicBezTo>
                  <a:pt x="163" y="212"/>
                  <a:pt x="163" y="212"/>
                  <a:pt x="163" y="212"/>
                </a:cubicBezTo>
                <a:cubicBezTo>
                  <a:pt x="161" y="213"/>
                  <a:pt x="160" y="215"/>
                  <a:pt x="160" y="217"/>
                </a:cubicBezTo>
                <a:cubicBezTo>
                  <a:pt x="160" y="222"/>
                  <a:pt x="164" y="225"/>
                  <a:pt x="168" y="225"/>
                </a:cubicBezTo>
                <a:moveTo>
                  <a:pt x="351" y="163"/>
                </a:moveTo>
                <a:cubicBezTo>
                  <a:pt x="190" y="3"/>
                  <a:pt x="190" y="3"/>
                  <a:pt x="190" y="3"/>
                </a:cubicBezTo>
                <a:cubicBezTo>
                  <a:pt x="189" y="1"/>
                  <a:pt x="187" y="0"/>
                  <a:pt x="185" y="0"/>
                </a:cubicBezTo>
                <a:cubicBezTo>
                  <a:pt x="72" y="0"/>
                  <a:pt x="72" y="0"/>
                  <a:pt x="72" y="0"/>
                </a:cubicBezTo>
                <a:cubicBezTo>
                  <a:pt x="59" y="0"/>
                  <a:pt x="48" y="11"/>
                  <a:pt x="48" y="25"/>
                </a:cubicBezTo>
                <a:cubicBezTo>
                  <a:pt x="48" y="29"/>
                  <a:pt x="52" y="33"/>
                  <a:pt x="56" y="33"/>
                </a:cubicBezTo>
                <a:cubicBezTo>
                  <a:pt x="61" y="33"/>
                  <a:pt x="64" y="29"/>
                  <a:pt x="64" y="25"/>
                </a:cubicBezTo>
                <a:cubicBezTo>
                  <a:pt x="64" y="20"/>
                  <a:pt x="68" y="16"/>
                  <a:pt x="72" y="16"/>
                </a:cubicBezTo>
                <a:cubicBezTo>
                  <a:pt x="181" y="16"/>
                  <a:pt x="181" y="16"/>
                  <a:pt x="181" y="16"/>
                </a:cubicBezTo>
                <a:cubicBezTo>
                  <a:pt x="334" y="169"/>
                  <a:pt x="334" y="169"/>
                  <a:pt x="334" y="169"/>
                </a:cubicBezTo>
                <a:cubicBezTo>
                  <a:pt x="315" y="187"/>
                  <a:pt x="315" y="187"/>
                  <a:pt x="315" y="187"/>
                </a:cubicBezTo>
                <a:cubicBezTo>
                  <a:pt x="314" y="189"/>
                  <a:pt x="313" y="191"/>
                  <a:pt x="313" y="193"/>
                </a:cubicBezTo>
                <a:cubicBezTo>
                  <a:pt x="313" y="198"/>
                  <a:pt x="317" y="201"/>
                  <a:pt x="321" y="201"/>
                </a:cubicBezTo>
                <a:cubicBezTo>
                  <a:pt x="323" y="201"/>
                  <a:pt x="325" y="200"/>
                  <a:pt x="327" y="199"/>
                </a:cubicBezTo>
                <a:cubicBezTo>
                  <a:pt x="351" y="175"/>
                  <a:pt x="351" y="175"/>
                  <a:pt x="351" y="175"/>
                </a:cubicBezTo>
                <a:cubicBezTo>
                  <a:pt x="352" y="173"/>
                  <a:pt x="353" y="171"/>
                  <a:pt x="353" y="169"/>
                </a:cubicBezTo>
                <a:cubicBezTo>
                  <a:pt x="353" y="167"/>
                  <a:pt x="352" y="165"/>
                  <a:pt x="351" y="163"/>
                </a:cubicBezTo>
                <a:moveTo>
                  <a:pt x="128" y="249"/>
                </a:moveTo>
                <a:cubicBezTo>
                  <a:pt x="128" y="254"/>
                  <a:pt x="132" y="257"/>
                  <a:pt x="136" y="257"/>
                </a:cubicBezTo>
                <a:cubicBezTo>
                  <a:pt x="139" y="257"/>
                  <a:pt x="141" y="256"/>
                  <a:pt x="142" y="255"/>
                </a:cubicBezTo>
                <a:cubicBezTo>
                  <a:pt x="150" y="247"/>
                  <a:pt x="150" y="247"/>
                  <a:pt x="150" y="247"/>
                </a:cubicBezTo>
                <a:cubicBezTo>
                  <a:pt x="152" y="245"/>
                  <a:pt x="152" y="243"/>
                  <a:pt x="152" y="241"/>
                </a:cubicBezTo>
                <a:cubicBezTo>
                  <a:pt x="152" y="237"/>
                  <a:pt x="149" y="233"/>
                  <a:pt x="144" y="233"/>
                </a:cubicBezTo>
                <a:cubicBezTo>
                  <a:pt x="142" y="233"/>
                  <a:pt x="140" y="234"/>
                  <a:pt x="139" y="236"/>
                </a:cubicBezTo>
                <a:cubicBezTo>
                  <a:pt x="131" y="244"/>
                  <a:pt x="131" y="244"/>
                  <a:pt x="131" y="244"/>
                </a:cubicBezTo>
                <a:cubicBezTo>
                  <a:pt x="129" y="245"/>
                  <a:pt x="128" y="247"/>
                  <a:pt x="128" y="249"/>
                </a:cubicBezTo>
                <a:moveTo>
                  <a:pt x="142" y="51"/>
                </a:moveTo>
                <a:cubicBezTo>
                  <a:pt x="141" y="49"/>
                  <a:pt x="139" y="49"/>
                  <a:pt x="136" y="49"/>
                </a:cubicBezTo>
                <a:cubicBezTo>
                  <a:pt x="24" y="49"/>
                  <a:pt x="24" y="49"/>
                  <a:pt x="24" y="49"/>
                </a:cubicBezTo>
                <a:cubicBezTo>
                  <a:pt x="11" y="49"/>
                  <a:pt x="0" y="59"/>
                  <a:pt x="0" y="73"/>
                </a:cubicBezTo>
                <a:cubicBezTo>
                  <a:pt x="0" y="185"/>
                  <a:pt x="0" y="185"/>
                  <a:pt x="0" y="185"/>
                </a:cubicBezTo>
                <a:cubicBezTo>
                  <a:pt x="0" y="187"/>
                  <a:pt x="1" y="189"/>
                  <a:pt x="2" y="191"/>
                </a:cubicBezTo>
                <a:cubicBezTo>
                  <a:pt x="163" y="351"/>
                  <a:pt x="163" y="351"/>
                  <a:pt x="163" y="351"/>
                </a:cubicBezTo>
                <a:cubicBezTo>
                  <a:pt x="164" y="353"/>
                  <a:pt x="166" y="354"/>
                  <a:pt x="168" y="354"/>
                </a:cubicBezTo>
                <a:cubicBezTo>
                  <a:pt x="171" y="354"/>
                  <a:pt x="173" y="353"/>
                  <a:pt x="174" y="351"/>
                </a:cubicBezTo>
                <a:cubicBezTo>
                  <a:pt x="303" y="223"/>
                  <a:pt x="303" y="223"/>
                  <a:pt x="303" y="223"/>
                </a:cubicBezTo>
                <a:cubicBezTo>
                  <a:pt x="304" y="221"/>
                  <a:pt x="305" y="219"/>
                  <a:pt x="305" y="217"/>
                </a:cubicBezTo>
                <a:cubicBezTo>
                  <a:pt x="305" y="215"/>
                  <a:pt x="304" y="213"/>
                  <a:pt x="303" y="212"/>
                </a:cubicBezTo>
                <a:lnTo>
                  <a:pt x="142" y="51"/>
                </a:lnTo>
                <a:close/>
                <a:moveTo>
                  <a:pt x="168" y="334"/>
                </a:moveTo>
                <a:cubicBezTo>
                  <a:pt x="16" y="182"/>
                  <a:pt x="16" y="182"/>
                  <a:pt x="16" y="182"/>
                </a:cubicBezTo>
                <a:cubicBezTo>
                  <a:pt x="16" y="73"/>
                  <a:pt x="16" y="73"/>
                  <a:pt x="16" y="73"/>
                </a:cubicBezTo>
                <a:cubicBezTo>
                  <a:pt x="16" y="68"/>
                  <a:pt x="20" y="65"/>
                  <a:pt x="24" y="65"/>
                </a:cubicBezTo>
                <a:cubicBezTo>
                  <a:pt x="133" y="65"/>
                  <a:pt x="133" y="65"/>
                  <a:pt x="133" y="65"/>
                </a:cubicBezTo>
                <a:cubicBezTo>
                  <a:pt x="286" y="217"/>
                  <a:pt x="286" y="217"/>
                  <a:pt x="286" y="217"/>
                </a:cubicBezTo>
                <a:lnTo>
                  <a:pt x="168" y="334"/>
                </a:lnTo>
                <a:close/>
                <a:moveTo>
                  <a:pt x="168" y="289"/>
                </a:moveTo>
                <a:cubicBezTo>
                  <a:pt x="171" y="289"/>
                  <a:pt x="173" y="289"/>
                  <a:pt x="174" y="287"/>
                </a:cubicBezTo>
                <a:cubicBezTo>
                  <a:pt x="206" y="255"/>
                  <a:pt x="206" y="255"/>
                  <a:pt x="206" y="255"/>
                </a:cubicBezTo>
                <a:cubicBezTo>
                  <a:pt x="208" y="254"/>
                  <a:pt x="209" y="252"/>
                  <a:pt x="209" y="249"/>
                </a:cubicBezTo>
                <a:cubicBezTo>
                  <a:pt x="209" y="245"/>
                  <a:pt x="205" y="241"/>
                  <a:pt x="201" y="241"/>
                </a:cubicBezTo>
                <a:cubicBezTo>
                  <a:pt x="198" y="241"/>
                  <a:pt x="196" y="242"/>
                  <a:pt x="195" y="244"/>
                </a:cubicBezTo>
                <a:cubicBezTo>
                  <a:pt x="163" y="276"/>
                  <a:pt x="163" y="276"/>
                  <a:pt x="163" y="276"/>
                </a:cubicBezTo>
                <a:cubicBezTo>
                  <a:pt x="161" y="277"/>
                  <a:pt x="160" y="279"/>
                  <a:pt x="160" y="281"/>
                </a:cubicBezTo>
                <a:cubicBezTo>
                  <a:pt x="160" y="286"/>
                  <a:pt x="164" y="289"/>
                  <a:pt x="168" y="289"/>
                </a:cubicBezTo>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115">
            <a:extLst>
              <a:ext uri="{FF2B5EF4-FFF2-40B4-BE49-F238E27FC236}">
                <a16:creationId xmlns:a16="http://schemas.microsoft.com/office/drawing/2014/main" id="{D700772A-28B0-D51B-6C83-322EFF4A53A4}"/>
              </a:ext>
            </a:extLst>
          </p:cNvPr>
          <p:cNvSpPr>
            <a:spLocks noEditPoints="1"/>
          </p:cNvSpPr>
          <p:nvPr/>
        </p:nvSpPr>
        <p:spPr bwMode="auto">
          <a:xfrm>
            <a:off x="10096681" y="1453632"/>
            <a:ext cx="343495" cy="343495"/>
          </a:xfrm>
          <a:custGeom>
            <a:avLst/>
            <a:gdLst>
              <a:gd name="T0" fmla="*/ 289 w 353"/>
              <a:gd name="T1" fmla="*/ 32 h 353"/>
              <a:gd name="T2" fmla="*/ 281 w 353"/>
              <a:gd name="T3" fmla="*/ 0 h 353"/>
              <a:gd name="T4" fmla="*/ 273 w 353"/>
              <a:gd name="T5" fmla="*/ 32 h 353"/>
              <a:gd name="T6" fmla="*/ 80 w 353"/>
              <a:gd name="T7" fmla="*/ 8 h 353"/>
              <a:gd name="T8" fmla="*/ 64 w 353"/>
              <a:gd name="T9" fmla="*/ 8 h 353"/>
              <a:gd name="T10" fmla="*/ 32 w 353"/>
              <a:gd name="T11" fmla="*/ 32 h 353"/>
              <a:gd name="T12" fmla="*/ 0 w 353"/>
              <a:gd name="T13" fmla="*/ 321 h 353"/>
              <a:gd name="T14" fmla="*/ 321 w 353"/>
              <a:gd name="T15" fmla="*/ 353 h 353"/>
              <a:gd name="T16" fmla="*/ 353 w 353"/>
              <a:gd name="T17" fmla="*/ 64 h 353"/>
              <a:gd name="T18" fmla="*/ 337 w 353"/>
              <a:gd name="T19" fmla="*/ 321 h 353"/>
              <a:gd name="T20" fmla="*/ 32 w 353"/>
              <a:gd name="T21" fmla="*/ 337 h 353"/>
              <a:gd name="T22" fmla="*/ 16 w 353"/>
              <a:gd name="T23" fmla="*/ 128 h 353"/>
              <a:gd name="T24" fmla="*/ 337 w 353"/>
              <a:gd name="T25" fmla="*/ 321 h 353"/>
              <a:gd name="T26" fmla="*/ 16 w 353"/>
              <a:gd name="T27" fmla="*/ 112 h 353"/>
              <a:gd name="T28" fmla="*/ 32 w 353"/>
              <a:gd name="T29" fmla="*/ 48 h 353"/>
              <a:gd name="T30" fmla="*/ 64 w 353"/>
              <a:gd name="T31" fmla="*/ 72 h 353"/>
              <a:gd name="T32" fmla="*/ 80 w 353"/>
              <a:gd name="T33" fmla="*/ 72 h 353"/>
              <a:gd name="T34" fmla="*/ 273 w 353"/>
              <a:gd name="T35" fmla="*/ 48 h 353"/>
              <a:gd name="T36" fmla="*/ 281 w 353"/>
              <a:gd name="T37" fmla="*/ 80 h 353"/>
              <a:gd name="T38" fmla="*/ 289 w 353"/>
              <a:gd name="T39" fmla="*/ 48 h 353"/>
              <a:gd name="T40" fmla="*/ 337 w 353"/>
              <a:gd name="T41" fmla="*/ 64 h 353"/>
              <a:gd name="T42" fmla="*/ 233 w 353"/>
              <a:gd name="T43" fmla="*/ 297 h 353"/>
              <a:gd name="T44" fmla="*/ 248 w 353"/>
              <a:gd name="T45" fmla="*/ 168 h 353"/>
              <a:gd name="T46" fmla="*/ 232 w 353"/>
              <a:gd name="T47" fmla="*/ 180 h 353"/>
              <a:gd name="T48" fmla="*/ 213 w 353"/>
              <a:gd name="T49" fmla="*/ 191 h 353"/>
              <a:gd name="T50" fmla="*/ 201 w 353"/>
              <a:gd name="T51" fmla="*/ 204 h 353"/>
              <a:gd name="T52" fmla="*/ 233 w 353"/>
              <a:gd name="T53" fmla="*/ 297 h 353"/>
              <a:gd name="T54" fmla="*/ 148 w 353"/>
              <a:gd name="T55" fmla="*/ 283 h 353"/>
              <a:gd name="T56" fmla="*/ 118 w 353"/>
              <a:gd name="T57" fmla="*/ 277 h 353"/>
              <a:gd name="T58" fmla="*/ 96 w 353"/>
              <a:gd name="T59" fmla="*/ 257 h 353"/>
              <a:gd name="T60" fmla="*/ 107 w 353"/>
              <a:gd name="T61" fmla="*/ 288 h 353"/>
              <a:gd name="T62" fmla="*/ 138 w 353"/>
              <a:gd name="T63" fmla="*/ 299 h 353"/>
              <a:gd name="T64" fmla="*/ 168 w 353"/>
              <a:gd name="T65" fmla="*/ 289 h 353"/>
              <a:gd name="T66" fmla="*/ 181 w 353"/>
              <a:gd name="T67" fmla="*/ 259 h 353"/>
              <a:gd name="T68" fmla="*/ 158 w 353"/>
              <a:gd name="T69" fmla="*/ 228 h 353"/>
              <a:gd name="T70" fmla="*/ 171 w 353"/>
              <a:gd name="T71" fmla="*/ 218 h 353"/>
              <a:gd name="T72" fmla="*/ 173 w 353"/>
              <a:gd name="T73" fmla="*/ 187 h 353"/>
              <a:gd name="T74" fmla="*/ 153 w 353"/>
              <a:gd name="T75" fmla="*/ 170 h 353"/>
              <a:gd name="T76" fmla="*/ 121 w 353"/>
              <a:gd name="T77" fmla="*/ 171 h 353"/>
              <a:gd name="T78" fmla="*/ 102 w 353"/>
              <a:gd name="T79" fmla="*/ 192 h 353"/>
              <a:gd name="T80" fmla="*/ 114 w 353"/>
              <a:gd name="T81" fmla="*/ 209 h 353"/>
              <a:gd name="T82" fmla="*/ 120 w 353"/>
              <a:gd name="T83" fmla="*/ 190 h 353"/>
              <a:gd name="T84" fmla="*/ 137 w 353"/>
              <a:gd name="T85" fmla="*/ 181 h 353"/>
              <a:gd name="T86" fmla="*/ 160 w 353"/>
              <a:gd name="T87" fmla="*/ 202 h 353"/>
              <a:gd name="T88" fmla="*/ 153 w 353"/>
              <a:gd name="T89" fmla="*/ 218 h 353"/>
              <a:gd name="T90" fmla="*/ 136 w 353"/>
              <a:gd name="T91" fmla="*/ 223 h 353"/>
              <a:gd name="T92" fmla="*/ 129 w 353"/>
              <a:gd name="T93" fmla="*/ 223 h 353"/>
              <a:gd name="T94" fmla="*/ 138 w 353"/>
              <a:gd name="T95" fmla="*/ 235 h 353"/>
              <a:gd name="T96" fmla="*/ 157 w 353"/>
              <a:gd name="T97" fmla="*/ 242 h 353"/>
              <a:gd name="T98" fmla="*/ 165 w 353"/>
              <a:gd name="T99" fmla="*/ 260 h 353"/>
              <a:gd name="T100" fmla="*/ 157 w 353"/>
              <a:gd name="T101" fmla="*/ 278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3" h="353">
                <a:moveTo>
                  <a:pt x="321" y="32"/>
                </a:moveTo>
                <a:cubicBezTo>
                  <a:pt x="289" y="32"/>
                  <a:pt x="289" y="32"/>
                  <a:pt x="289" y="32"/>
                </a:cubicBezTo>
                <a:cubicBezTo>
                  <a:pt x="289" y="8"/>
                  <a:pt x="289" y="8"/>
                  <a:pt x="289" y="8"/>
                </a:cubicBezTo>
                <a:cubicBezTo>
                  <a:pt x="289" y="3"/>
                  <a:pt x="286" y="0"/>
                  <a:pt x="281" y="0"/>
                </a:cubicBezTo>
                <a:cubicBezTo>
                  <a:pt x="277" y="0"/>
                  <a:pt x="273" y="3"/>
                  <a:pt x="273" y="8"/>
                </a:cubicBezTo>
                <a:cubicBezTo>
                  <a:pt x="273" y="32"/>
                  <a:pt x="273" y="32"/>
                  <a:pt x="273" y="32"/>
                </a:cubicBezTo>
                <a:cubicBezTo>
                  <a:pt x="80" y="32"/>
                  <a:pt x="80" y="32"/>
                  <a:pt x="80" y="32"/>
                </a:cubicBezTo>
                <a:cubicBezTo>
                  <a:pt x="80" y="8"/>
                  <a:pt x="80" y="8"/>
                  <a:pt x="80" y="8"/>
                </a:cubicBezTo>
                <a:cubicBezTo>
                  <a:pt x="80" y="3"/>
                  <a:pt x="77" y="0"/>
                  <a:pt x="72" y="0"/>
                </a:cubicBezTo>
                <a:cubicBezTo>
                  <a:pt x="68" y="0"/>
                  <a:pt x="64" y="3"/>
                  <a:pt x="64" y="8"/>
                </a:cubicBezTo>
                <a:cubicBezTo>
                  <a:pt x="64" y="32"/>
                  <a:pt x="64" y="32"/>
                  <a:pt x="64" y="32"/>
                </a:cubicBezTo>
                <a:cubicBezTo>
                  <a:pt x="32" y="32"/>
                  <a:pt x="32" y="32"/>
                  <a:pt x="32" y="32"/>
                </a:cubicBezTo>
                <a:cubicBezTo>
                  <a:pt x="15" y="32"/>
                  <a:pt x="0" y="46"/>
                  <a:pt x="0" y="64"/>
                </a:cubicBezTo>
                <a:cubicBezTo>
                  <a:pt x="0" y="321"/>
                  <a:pt x="0" y="321"/>
                  <a:pt x="0" y="321"/>
                </a:cubicBezTo>
                <a:cubicBezTo>
                  <a:pt x="0" y="339"/>
                  <a:pt x="15" y="353"/>
                  <a:pt x="32" y="353"/>
                </a:cubicBezTo>
                <a:cubicBezTo>
                  <a:pt x="321" y="353"/>
                  <a:pt x="321" y="353"/>
                  <a:pt x="321" y="353"/>
                </a:cubicBezTo>
                <a:cubicBezTo>
                  <a:pt x="339" y="353"/>
                  <a:pt x="353" y="339"/>
                  <a:pt x="353" y="321"/>
                </a:cubicBezTo>
                <a:cubicBezTo>
                  <a:pt x="353" y="64"/>
                  <a:pt x="353" y="64"/>
                  <a:pt x="353" y="64"/>
                </a:cubicBezTo>
                <a:cubicBezTo>
                  <a:pt x="353" y="46"/>
                  <a:pt x="339" y="32"/>
                  <a:pt x="321" y="32"/>
                </a:cubicBezTo>
                <a:moveTo>
                  <a:pt x="337" y="321"/>
                </a:moveTo>
                <a:cubicBezTo>
                  <a:pt x="337" y="330"/>
                  <a:pt x="330" y="337"/>
                  <a:pt x="321" y="337"/>
                </a:cubicBezTo>
                <a:cubicBezTo>
                  <a:pt x="32" y="337"/>
                  <a:pt x="32" y="337"/>
                  <a:pt x="32" y="337"/>
                </a:cubicBezTo>
                <a:cubicBezTo>
                  <a:pt x="23" y="337"/>
                  <a:pt x="16" y="330"/>
                  <a:pt x="16" y="321"/>
                </a:cubicBezTo>
                <a:cubicBezTo>
                  <a:pt x="16" y="128"/>
                  <a:pt x="16" y="128"/>
                  <a:pt x="16" y="128"/>
                </a:cubicBezTo>
                <a:cubicBezTo>
                  <a:pt x="337" y="128"/>
                  <a:pt x="337" y="128"/>
                  <a:pt x="337" y="128"/>
                </a:cubicBezTo>
                <a:lnTo>
                  <a:pt x="337" y="321"/>
                </a:lnTo>
                <a:close/>
                <a:moveTo>
                  <a:pt x="337" y="112"/>
                </a:moveTo>
                <a:cubicBezTo>
                  <a:pt x="16" y="112"/>
                  <a:pt x="16" y="112"/>
                  <a:pt x="16" y="112"/>
                </a:cubicBezTo>
                <a:cubicBezTo>
                  <a:pt x="16" y="64"/>
                  <a:pt x="16" y="64"/>
                  <a:pt x="16" y="64"/>
                </a:cubicBezTo>
                <a:cubicBezTo>
                  <a:pt x="16" y="55"/>
                  <a:pt x="23" y="48"/>
                  <a:pt x="32" y="48"/>
                </a:cubicBezTo>
                <a:cubicBezTo>
                  <a:pt x="64" y="48"/>
                  <a:pt x="64" y="48"/>
                  <a:pt x="64" y="48"/>
                </a:cubicBezTo>
                <a:cubicBezTo>
                  <a:pt x="64" y="72"/>
                  <a:pt x="64" y="72"/>
                  <a:pt x="64" y="72"/>
                </a:cubicBezTo>
                <a:cubicBezTo>
                  <a:pt x="64" y="76"/>
                  <a:pt x="68" y="80"/>
                  <a:pt x="72" y="80"/>
                </a:cubicBezTo>
                <a:cubicBezTo>
                  <a:pt x="77" y="80"/>
                  <a:pt x="80" y="76"/>
                  <a:pt x="80" y="72"/>
                </a:cubicBezTo>
                <a:cubicBezTo>
                  <a:pt x="80" y="48"/>
                  <a:pt x="80" y="48"/>
                  <a:pt x="80" y="48"/>
                </a:cubicBezTo>
                <a:cubicBezTo>
                  <a:pt x="273" y="48"/>
                  <a:pt x="273" y="48"/>
                  <a:pt x="273" y="48"/>
                </a:cubicBezTo>
                <a:cubicBezTo>
                  <a:pt x="273" y="72"/>
                  <a:pt x="273" y="72"/>
                  <a:pt x="273" y="72"/>
                </a:cubicBezTo>
                <a:cubicBezTo>
                  <a:pt x="273" y="76"/>
                  <a:pt x="277" y="80"/>
                  <a:pt x="281" y="80"/>
                </a:cubicBezTo>
                <a:cubicBezTo>
                  <a:pt x="286" y="80"/>
                  <a:pt x="289" y="76"/>
                  <a:pt x="289" y="72"/>
                </a:cubicBezTo>
                <a:cubicBezTo>
                  <a:pt x="289" y="48"/>
                  <a:pt x="289" y="48"/>
                  <a:pt x="289" y="48"/>
                </a:cubicBezTo>
                <a:cubicBezTo>
                  <a:pt x="321" y="48"/>
                  <a:pt x="321" y="48"/>
                  <a:pt x="321" y="48"/>
                </a:cubicBezTo>
                <a:cubicBezTo>
                  <a:pt x="330" y="48"/>
                  <a:pt x="337" y="55"/>
                  <a:pt x="337" y="64"/>
                </a:cubicBezTo>
                <a:lnTo>
                  <a:pt x="337" y="112"/>
                </a:lnTo>
                <a:close/>
                <a:moveTo>
                  <a:pt x="233" y="297"/>
                </a:moveTo>
                <a:cubicBezTo>
                  <a:pt x="248" y="297"/>
                  <a:pt x="248" y="297"/>
                  <a:pt x="248" y="297"/>
                </a:cubicBezTo>
                <a:cubicBezTo>
                  <a:pt x="248" y="168"/>
                  <a:pt x="248" y="168"/>
                  <a:pt x="248" y="168"/>
                </a:cubicBezTo>
                <a:cubicBezTo>
                  <a:pt x="237" y="168"/>
                  <a:pt x="237" y="168"/>
                  <a:pt x="237" y="168"/>
                </a:cubicBezTo>
                <a:cubicBezTo>
                  <a:pt x="236" y="172"/>
                  <a:pt x="235" y="176"/>
                  <a:pt x="232" y="180"/>
                </a:cubicBezTo>
                <a:cubicBezTo>
                  <a:pt x="230" y="183"/>
                  <a:pt x="227" y="185"/>
                  <a:pt x="224" y="187"/>
                </a:cubicBezTo>
                <a:cubicBezTo>
                  <a:pt x="221" y="189"/>
                  <a:pt x="217" y="190"/>
                  <a:pt x="213" y="191"/>
                </a:cubicBezTo>
                <a:cubicBezTo>
                  <a:pt x="209" y="191"/>
                  <a:pt x="205" y="192"/>
                  <a:pt x="201" y="192"/>
                </a:cubicBezTo>
                <a:cubicBezTo>
                  <a:pt x="201" y="204"/>
                  <a:pt x="201" y="204"/>
                  <a:pt x="201" y="204"/>
                </a:cubicBezTo>
                <a:cubicBezTo>
                  <a:pt x="233" y="204"/>
                  <a:pt x="233" y="204"/>
                  <a:pt x="233" y="204"/>
                </a:cubicBezTo>
                <a:lnTo>
                  <a:pt x="233" y="297"/>
                </a:lnTo>
                <a:close/>
                <a:moveTo>
                  <a:pt x="157" y="278"/>
                </a:moveTo>
                <a:cubicBezTo>
                  <a:pt x="154" y="281"/>
                  <a:pt x="152" y="282"/>
                  <a:pt x="148" y="283"/>
                </a:cubicBezTo>
                <a:cubicBezTo>
                  <a:pt x="145" y="285"/>
                  <a:pt x="141" y="285"/>
                  <a:pt x="138" y="285"/>
                </a:cubicBezTo>
                <a:cubicBezTo>
                  <a:pt x="129" y="285"/>
                  <a:pt x="123" y="282"/>
                  <a:pt x="118" y="277"/>
                </a:cubicBezTo>
                <a:cubicBezTo>
                  <a:pt x="114" y="272"/>
                  <a:pt x="111" y="265"/>
                  <a:pt x="111" y="257"/>
                </a:cubicBezTo>
                <a:cubicBezTo>
                  <a:pt x="96" y="257"/>
                  <a:pt x="96" y="257"/>
                  <a:pt x="96" y="257"/>
                </a:cubicBezTo>
                <a:cubicBezTo>
                  <a:pt x="96" y="263"/>
                  <a:pt x="97" y="269"/>
                  <a:pt x="99" y="275"/>
                </a:cubicBezTo>
                <a:cubicBezTo>
                  <a:pt x="101" y="280"/>
                  <a:pt x="104" y="284"/>
                  <a:pt x="107" y="288"/>
                </a:cubicBezTo>
                <a:cubicBezTo>
                  <a:pt x="111" y="291"/>
                  <a:pt x="115" y="294"/>
                  <a:pt x="120" y="296"/>
                </a:cubicBezTo>
                <a:cubicBezTo>
                  <a:pt x="126" y="298"/>
                  <a:pt x="131" y="299"/>
                  <a:pt x="138" y="299"/>
                </a:cubicBezTo>
                <a:cubicBezTo>
                  <a:pt x="144" y="299"/>
                  <a:pt x="149" y="298"/>
                  <a:pt x="154" y="296"/>
                </a:cubicBezTo>
                <a:cubicBezTo>
                  <a:pt x="160" y="294"/>
                  <a:pt x="164" y="292"/>
                  <a:pt x="168" y="289"/>
                </a:cubicBezTo>
                <a:cubicBezTo>
                  <a:pt x="172" y="285"/>
                  <a:pt x="175" y="281"/>
                  <a:pt x="177" y="276"/>
                </a:cubicBezTo>
                <a:cubicBezTo>
                  <a:pt x="180" y="272"/>
                  <a:pt x="181" y="266"/>
                  <a:pt x="181" y="259"/>
                </a:cubicBezTo>
                <a:cubicBezTo>
                  <a:pt x="181" y="252"/>
                  <a:pt x="179" y="245"/>
                  <a:pt x="175" y="239"/>
                </a:cubicBezTo>
                <a:cubicBezTo>
                  <a:pt x="172" y="234"/>
                  <a:pt x="166" y="230"/>
                  <a:pt x="158" y="228"/>
                </a:cubicBezTo>
                <a:cubicBezTo>
                  <a:pt x="158" y="228"/>
                  <a:pt x="158" y="228"/>
                  <a:pt x="158" y="228"/>
                </a:cubicBezTo>
                <a:cubicBezTo>
                  <a:pt x="163" y="226"/>
                  <a:pt x="167" y="222"/>
                  <a:pt x="171" y="218"/>
                </a:cubicBezTo>
                <a:cubicBezTo>
                  <a:pt x="174" y="213"/>
                  <a:pt x="176" y="208"/>
                  <a:pt x="176" y="202"/>
                </a:cubicBezTo>
                <a:cubicBezTo>
                  <a:pt x="176" y="196"/>
                  <a:pt x="175" y="191"/>
                  <a:pt x="173" y="187"/>
                </a:cubicBezTo>
                <a:cubicBezTo>
                  <a:pt x="171" y="182"/>
                  <a:pt x="168" y="179"/>
                  <a:pt x="165" y="176"/>
                </a:cubicBezTo>
                <a:cubicBezTo>
                  <a:pt x="161" y="173"/>
                  <a:pt x="157" y="171"/>
                  <a:pt x="153" y="170"/>
                </a:cubicBezTo>
                <a:cubicBezTo>
                  <a:pt x="148" y="168"/>
                  <a:pt x="143" y="168"/>
                  <a:pt x="137" y="168"/>
                </a:cubicBezTo>
                <a:cubicBezTo>
                  <a:pt x="131" y="168"/>
                  <a:pt x="126" y="169"/>
                  <a:pt x="121" y="171"/>
                </a:cubicBezTo>
                <a:cubicBezTo>
                  <a:pt x="116" y="173"/>
                  <a:pt x="112" y="176"/>
                  <a:pt x="109" y="179"/>
                </a:cubicBezTo>
                <a:cubicBezTo>
                  <a:pt x="106" y="183"/>
                  <a:pt x="103" y="187"/>
                  <a:pt x="102" y="192"/>
                </a:cubicBezTo>
                <a:cubicBezTo>
                  <a:pt x="100" y="197"/>
                  <a:pt x="99" y="203"/>
                  <a:pt x="99" y="209"/>
                </a:cubicBezTo>
                <a:cubicBezTo>
                  <a:pt x="114" y="209"/>
                  <a:pt x="114" y="209"/>
                  <a:pt x="114" y="209"/>
                </a:cubicBezTo>
                <a:cubicBezTo>
                  <a:pt x="114" y="205"/>
                  <a:pt x="114" y="202"/>
                  <a:pt x="115" y="199"/>
                </a:cubicBezTo>
                <a:cubicBezTo>
                  <a:pt x="116" y="195"/>
                  <a:pt x="118" y="192"/>
                  <a:pt x="120" y="190"/>
                </a:cubicBezTo>
                <a:cubicBezTo>
                  <a:pt x="121" y="187"/>
                  <a:pt x="124" y="185"/>
                  <a:pt x="127" y="184"/>
                </a:cubicBezTo>
                <a:cubicBezTo>
                  <a:pt x="130" y="182"/>
                  <a:pt x="133" y="181"/>
                  <a:pt x="137" y="181"/>
                </a:cubicBezTo>
                <a:cubicBezTo>
                  <a:pt x="144" y="181"/>
                  <a:pt x="149" y="183"/>
                  <a:pt x="153" y="186"/>
                </a:cubicBezTo>
                <a:cubicBezTo>
                  <a:pt x="158" y="190"/>
                  <a:pt x="160" y="195"/>
                  <a:pt x="160" y="202"/>
                </a:cubicBezTo>
                <a:cubicBezTo>
                  <a:pt x="160" y="205"/>
                  <a:pt x="159" y="208"/>
                  <a:pt x="158" y="211"/>
                </a:cubicBezTo>
                <a:cubicBezTo>
                  <a:pt x="156" y="214"/>
                  <a:pt x="155" y="216"/>
                  <a:pt x="153" y="218"/>
                </a:cubicBezTo>
                <a:cubicBezTo>
                  <a:pt x="150" y="219"/>
                  <a:pt x="148" y="221"/>
                  <a:pt x="145" y="222"/>
                </a:cubicBezTo>
                <a:cubicBezTo>
                  <a:pt x="142" y="223"/>
                  <a:pt x="139" y="223"/>
                  <a:pt x="136" y="223"/>
                </a:cubicBezTo>
                <a:cubicBezTo>
                  <a:pt x="131" y="223"/>
                  <a:pt x="131" y="223"/>
                  <a:pt x="131" y="223"/>
                </a:cubicBezTo>
                <a:cubicBezTo>
                  <a:pt x="130" y="223"/>
                  <a:pt x="130" y="223"/>
                  <a:pt x="129" y="223"/>
                </a:cubicBezTo>
                <a:cubicBezTo>
                  <a:pt x="129" y="236"/>
                  <a:pt x="129" y="236"/>
                  <a:pt x="129" y="236"/>
                </a:cubicBezTo>
                <a:cubicBezTo>
                  <a:pt x="132" y="236"/>
                  <a:pt x="135" y="235"/>
                  <a:pt x="138" y="235"/>
                </a:cubicBezTo>
                <a:cubicBezTo>
                  <a:pt x="142" y="235"/>
                  <a:pt x="146" y="236"/>
                  <a:pt x="149" y="237"/>
                </a:cubicBezTo>
                <a:cubicBezTo>
                  <a:pt x="152" y="238"/>
                  <a:pt x="155" y="240"/>
                  <a:pt x="157" y="242"/>
                </a:cubicBezTo>
                <a:cubicBezTo>
                  <a:pt x="160" y="244"/>
                  <a:pt x="161" y="246"/>
                  <a:pt x="163" y="250"/>
                </a:cubicBezTo>
                <a:cubicBezTo>
                  <a:pt x="164" y="253"/>
                  <a:pt x="165" y="256"/>
                  <a:pt x="165" y="260"/>
                </a:cubicBezTo>
                <a:cubicBezTo>
                  <a:pt x="165" y="264"/>
                  <a:pt x="164" y="268"/>
                  <a:pt x="163" y="271"/>
                </a:cubicBezTo>
                <a:cubicBezTo>
                  <a:pt x="161" y="274"/>
                  <a:pt x="159" y="276"/>
                  <a:pt x="157" y="278"/>
                </a:cubicBezTo>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7" name="Freeform 81">
            <a:extLst>
              <a:ext uri="{FF2B5EF4-FFF2-40B4-BE49-F238E27FC236}">
                <a16:creationId xmlns:a16="http://schemas.microsoft.com/office/drawing/2014/main" id="{AB95F52B-F6B1-4084-974B-01BE12800C82}"/>
              </a:ext>
            </a:extLst>
          </p:cNvPr>
          <p:cNvSpPr>
            <a:spLocks noEditPoints="1"/>
          </p:cNvSpPr>
          <p:nvPr/>
        </p:nvSpPr>
        <p:spPr bwMode="auto">
          <a:xfrm>
            <a:off x="8422085" y="1487123"/>
            <a:ext cx="343495" cy="313186"/>
          </a:xfrm>
          <a:custGeom>
            <a:avLst/>
            <a:gdLst>
              <a:gd name="T0" fmla="*/ 345 w 353"/>
              <a:gd name="T1" fmla="*/ 273 h 321"/>
              <a:gd name="T2" fmla="*/ 192 w 353"/>
              <a:gd name="T3" fmla="*/ 273 h 321"/>
              <a:gd name="T4" fmla="*/ 152 w 353"/>
              <a:gd name="T5" fmla="*/ 241 h 321"/>
              <a:gd name="T6" fmla="*/ 113 w 353"/>
              <a:gd name="T7" fmla="*/ 273 h 321"/>
              <a:gd name="T8" fmla="*/ 8 w 353"/>
              <a:gd name="T9" fmla="*/ 273 h 321"/>
              <a:gd name="T10" fmla="*/ 0 w 353"/>
              <a:gd name="T11" fmla="*/ 281 h 321"/>
              <a:gd name="T12" fmla="*/ 8 w 353"/>
              <a:gd name="T13" fmla="*/ 289 h 321"/>
              <a:gd name="T14" fmla="*/ 113 w 353"/>
              <a:gd name="T15" fmla="*/ 289 h 321"/>
              <a:gd name="T16" fmla="*/ 152 w 353"/>
              <a:gd name="T17" fmla="*/ 321 h 321"/>
              <a:gd name="T18" fmla="*/ 192 w 353"/>
              <a:gd name="T19" fmla="*/ 289 h 321"/>
              <a:gd name="T20" fmla="*/ 345 w 353"/>
              <a:gd name="T21" fmla="*/ 289 h 321"/>
              <a:gd name="T22" fmla="*/ 353 w 353"/>
              <a:gd name="T23" fmla="*/ 281 h 321"/>
              <a:gd name="T24" fmla="*/ 345 w 353"/>
              <a:gd name="T25" fmla="*/ 273 h 321"/>
              <a:gd name="T26" fmla="*/ 152 w 353"/>
              <a:gd name="T27" fmla="*/ 305 h 321"/>
              <a:gd name="T28" fmla="*/ 128 w 353"/>
              <a:gd name="T29" fmla="*/ 281 h 321"/>
              <a:gd name="T30" fmla="*/ 152 w 353"/>
              <a:gd name="T31" fmla="*/ 257 h 321"/>
              <a:gd name="T32" fmla="*/ 177 w 353"/>
              <a:gd name="T33" fmla="*/ 281 h 321"/>
              <a:gd name="T34" fmla="*/ 152 w 353"/>
              <a:gd name="T35" fmla="*/ 305 h 321"/>
              <a:gd name="T36" fmla="*/ 8 w 353"/>
              <a:gd name="T37" fmla="*/ 48 h 321"/>
              <a:gd name="T38" fmla="*/ 49 w 353"/>
              <a:gd name="T39" fmla="*/ 48 h 321"/>
              <a:gd name="T40" fmla="*/ 88 w 353"/>
              <a:gd name="T41" fmla="*/ 80 h 321"/>
              <a:gd name="T42" fmla="*/ 128 w 353"/>
              <a:gd name="T43" fmla="*/ 48 h 321"/>
              <a:gd name="T44" fmla="*/ 345 w 353"/>
              <a:gd name="T45" fmla="*/ 48 h 321"/>
              <a:gd name="T46" fmla="*/ 353 w 353"/>
              <a:gd name="T47" fmla="*/ 40 h 321"/>
              <a:gd name="T48" fmla="*/ 345 w 353"/>
              <a:gd name="T49" fmla="*/ 32 h 321"/>
              <a:gd name="T50" fmla="*/ 128 w 353"/>
              <a:gd name="T51" fmla="*/ 32 h 321"/>
              <a:gd name="T52" fmla="*/ 88 w 353"/>
              <a:gd name="T53" fmla="*/ 0 h 321"/>
              <a:gd name="T54" fmla="*/ 49 w 353"/>
              <a:gd name="T55" fmla="*/ 32 h 321"/>
              <a:gd name="T56" fmla="*/ 8 w 353"/>
              <a:gd name="T57" fmla="*/ 32 h 321"/>
              <a:gd name="T58" fmla="*/ 0 w 353"/>
              <a:gd name="T59" fmla="*/ 40 h 321"/>
              <a:gd name="T60" fmla="*/ 8 w 353"/>
              <a:gd name="T61" fmla="*/ 48 h 321"/>
              <a:gd name="T62" fmla="*/ 88 w 353"/>
              <a:gd name="T63" fmla="*/ 16 h 321"/>
              <a:gd name="T64" fmla="*/ 112 w 353"/>
              <a:gd name="T65" fmla="*/ 40 h 321"/>
              <a:gd name="T66" fmla="*/ 88 w 353"/>
              <a:gd name="T67" fmla="*/ 64 h 321"/>
              <a:gd name="T68" fmla="*/ 64 w 353"/>
              <a:gd name="T69" fmla="*/ 40 h 321"/>
              <a:gd name="T70" fmla="*/ 88 w 353"/>
              <a:gd name="T71" fmla="*/ 16 h 321"/>
              <a:gd name="T72" fmla="*/ 345 w 353"/>
              <a:gd name="T73" fmla="*/ 152 h 321"/>
              <a:gd name="T74" fmla="*/ 320 w 353"/>
              <a:gd name="T75" fmla="*/ 152 h 321"/>
              <a:gd name="T76" fmla="*/ 281 w 353"/>
              <a:gd name="T77" fmla="*/ 120 h 321"/>
              <a:gd name="T78" fmla="*/ 242 w 353"/>
              <a:gd name="T79" fmla="*/ 152 h 321"/>
              <a:gd name="T80" fmla="*/ 8 w 353"/>
              <a:gd name="T81" fmla="*/ 152 h 321"/>
              <a:gd name="T82" fmla="*/ 0 w 353"/>
              <a:gd name="T83" fmla="*/ 160 h 321"/>
              <a:gd name="T84" fmla="*/ 8 w 353"/>
              <a:gd name="T85" fmla="*/ 168 h 321"/>
              <a:gd name="T86" fmla="*/ 242 w 353"/>
              <a:gd name="T87" fmla="*/ 168 h 321"/>
              <a:gd name="T88" fmla="*/ 281 w 353"/>
              <a:gd name="T89" fmla="*/ 201 h 321"/>
              <a:gd name="T90" fmla="*/ 320 w 353"/>
              <a:gd name="T91" fmla="*/ 168 h 321"/>
              <a:gd name="T92" fmla="*/ 345 w 353"/>
              <a:gd name="T93" fmla="*/ 168 h 321"/>
              <a:gd name="T94" fmla="*/ 353 w 353"/>
              <a:gd name="T95" fmla="*/ 160 h 321"/>
              <a:gd name="T96" fmla="*/ 345 w 353"/>
              <a:gd name="T97" fmla="*/ 152 h 321"/>
              <a:gd name="T98" fmla="*/ 281 w 353"/>
              <a:gd name="T99" fmla="*/ 184 h 321"/>
              <a:gd name="T100" fmla="*/ 257 w 353"/>
              <a:gd name="T101" fmla="*/ 160 h 321"/>
              <a:gd name="T102" fmla="*/ 281 w 353"/>
              <a:gd name="T103" fmla="*/ 136 h 321"/>
              <a:gd name="T104" fmla="*/ 305 w 353"/>
              <a:gd name="T105" fmla="*/ 160 h 321"/>
              <a:gd name="T106" fmla="*/ 281 w 353"/>
              <a:gd name="T107" fmla="*/ 184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53" h="321">
                <a:moveTo>
                  <a:pt x="345" y="273"/>
                </a:moveTo>
                <a:cubicBezTo>
                  <a:pt x="192" y="273"/>
                  <a:pt x="192" y="273"/>
                  <a:pt x="192" y="273"/>
                </a:cubicBezTo>
                <a:cubicBezTo>
                  <a:pt x="188" y="254"/>
                  <a:pt x="172" y="241"/>
                  <a:pt x="152" y="241"/>
                </a:cubicBezTo>
                <a:cubicBezTo>
                  <a:pt x="133" y="241"/>
                  <a:pt x="117" y="254"/>
                  <a:pt x="113" y="273"/>
                </a:cubicBezTo>
                <a:cubicBezTo>
                  <a:pt x="8" y="273"/>
                  <a:pt x="8" y="273"/>
                  <a:pt x="8" y="273"/>
                </a:cubicBezTo>
                <a:cubicBezTo>
                  <a:pt x="3" y="273"/>
                  <a:pt x="0" y="276"/>
                  <a:pt x="0" y="281"/>
                </a:cubicBezTo>
                <a:cubicBezTo>
                  <a:pt x="0" y="285"/>
                  <a:pt x="3" y="289"/>
                  <a:pt x="8" y="289"/>
                </a:cubicBezTo>
                <a:cubicBezTo>
                  <a:pt x="113" y="289"/>
                  <a:pt x="113" y="289"/>
                  <a:pt x="113" y="289"/>
                </a:cubicBezTo>
                <a:cubicBezTo>
                  <a:pt x="117" y="307"/>
                  <a:pt x="133" y="321"/>
                  <a:pt x="152" y="321"/>
                </a:cubicBezTo>
                <a:cubicBezTo>
                  <a:pt x="172" y="321"/>
                  <a:pt x="188" y="307"/>
                  <a:pt x="192" y="289"/>
                </a:cubicBezTo>
                <a:cubicBezTo>
                  <a:pt x="345" y="289"/>
                  <a:pt x="345" y="289"/>
                  <a:pt x="345" y="289"/>
                </a:cubicBezTo>
                <a:cubicBezTo>
                  <a:pt x="350" y="289"/>
                  <a:pt x="353" y="285"/>
                  <a:pt x="353" y="281"/>
                </a:cubicBezTo>
                <a:cubicBezTo>
                  <a:pt x="353" y="276"/>
                  <a:pt x="350" y="273"/>
                  <a:pt x="345" y="273"/>
                </a:cubicBezTo>
                <a:moveTo>
                  <a:pt x="152" y="305"/>
                </a:moveTo>
                <a:cubicBezTo>
                  <a:pt x="139" y="305"/>
                  <a:pt x="128" y="294"/>
                  <a:pt x="128" y="281"/>
                </a:cubicBezTo>
                <a:cubicBezTo>
                  <a:pt x="128" y="267"/>
                  <a:pt x="139" y="257"/>
                  <a:pt x="152" y="257"/>
                </a:cubicBezTo>
                <a:cubicBezTo>
                  <a:pt x="166" y="257"/>
                  <a:pt x="177" y="267"/>
                  <a:pt x="177" y="281"/>
                </a:cubicBezTo>
                <a:cubicBezTo>
                  <a:pt x="177" y="294"/>
                  <a:pt x="166" y="305"/>
                  <a:pt x="152" y="305"/>
                </a:cubicBezTo>
                <a:moveTo>
                  <a:pt x="8" y="48"/>
                </a:moveTo>
                <a:cubicBezTo>
                  <a:pt x="49" y="48"/>
                  <a:pt x="49" y="48"/>
                  <a:pt x="49" y="48"/>
                </a:cubicBezTo>
                <a:cubicBezTo>
                  <a:pt x="53" y="66"/>
                  <a:pt x="69" y="80"/>
                  <a:pt x="88" y="80"/>
                </a:cubicBezTo>
                <a:cubicBezTo>
                  <a:pt x="108" y="80"/>
                  <a:pt x="124" y="66"/>
                  <a:pt x="128" y="48"/>
                </a:cubicBezTo>
                <a:cubicBezTo>
                  <a:pt x="345" y="48"/>
                  <a:pt x="345" y="48"/>
                  <a:pt x="345" y="48"/>
                </a:cubicBezTo>
                <a:cubicBezTo>
                  <a:pt x="350" y="48"/>
                  <a:pt x="353" y="44"/>
                  <a:pt x="353" y="40"/>
                </a:cubicBezTo>
                <a:cubicBezTo>
                  <a:pt x="353" y="36"/>
                  <a:pt x="350" y="32"/>
                  <a:pt x="345" y="32"/>
                </a:cubicBezTo>
                <a:cubicBezTo>
                  <a:pt x="128" y="32"/>
                  <a:pt x="128" y="32"/>
                  <a:pt x="128" y="32"/>
                </a:cubicBezTo>
                <a:cubicBezTo>
                  <a:pt x="124" y="14"/>
                  <a:pt x="108" y="0"/>
                  <a:pt x="88" y="0"/>
                </a:cubicBezTo>
                <a:cubicBezTo>
                  <a:pt x="69" y="0"/>
                  <a:pt x="53" y="14"/>
                  <a:pt x="49" y="32"/>
                </a:cubicBezTo>
                <a:cubicBezTo>
                  <a:pt x="8" y="32"/>
                  <a:pt x="8" y="32"/>
                  <a:pt x="8" y="32"/>
                </a:cubicBezTo>
                <a:cubicBezTo>
                  <a:pt x="3" y="32"/>
                  <a:pt x="0" y="36"/>
                  <a:pt x="0" y="40"/>
                </a:cubicBezTo>
                <a:cubicBezTo>
                  <a:pt x="0" y="44"/>
                  <a:pt x="3" y="48"/>
                  <a:pt x="8" y="48"/>
                </a:cubicBezTo>
                <a:moveTo>
                  <a:pt x="88" y="16"/>
                </a:moveTo>
                <a:cubicBezTo>
                  <a:pt x="102" y="16"/>
                  <a:pt x="112" y="27"/>
                  <a:pt x="112" y="40"/>
                </a:cubicBezTo>
                <a:cubicBezTo>
                  <a:pt x="112" y="53"/>
                  <a:pt x="102" y="64"/>
                  <a:pt x="88" y="64"/>
                </a:cubicBezTo>
                <a:cubicBezTo>
                  <a:pt x="75" y="64"/>
                  <a:pt x="64" y="53"/>
                  <a:pt x="64" y="40"/>
                </a:cubicBezTo>
                <a:cubicBezTo>
                  <a:pt x="64" y="27"/>
                  <a:pt x="75" y="16"/>
                  <a:pt x="88" y="16"/>
                </a:cubicBezTo>
                <a:moveTo>
                  <a:pt x="345" y="152"/>
                </a:moveTo>
                <a:cubicBezTo>
                  <a:pt x="320" y="152"/>
                  <a:pt x="320" y="152"/>
                  <a:pt x="320" y="152"/>
                </a:cubicBezTo>
                <a:cubicBezTo>
                  <a:pt x="316" y="134"/>
                  <a:pt x="300" y="120"/>
                  <a:pt x="281" y="120"/>
                </a:cubicBezTo>
                <a:cubicBezTo>
                  <a:pt x="261" y="120"/>
                  <a:pt x="245" y="134"/>
                  <a:pt x="242" y="152"/>
                </a:cubicBezTo>
                <a:cubicBezTo>
                  <a:pt x="8" y="152"/>
                  <a:pt x="8" y="152"/>
                  <a:pt x="8" y="152"/>
                </a:cubicBezTo>
                <a:cubicBezTo>
                  <a:pt x="3" y="152"/>
                  <a:pt x="0" y="156"/>
                  <a:pt x="0" y="160"/>
                </a:cubicBezTo>
                <a:cubicBezTo>
                  <a:pt x="0" y="165"/>
                  <a:pt x="3" y="168"/>
                  <a:pt x="8" y="168"/>
                </a:cubicBezTo>
                <a:cubicBezTo>
                  <a:pt x="242" y="168"/>
                  <a:pt x="242" y="168"/>
                  <a:pt x="242" y="168"/>
                </a:cubicBezTo>
                <a:cubicBezTo>
                  <a:pt x="245" y="187"/>
                  <a:pt x="261" y="201"/>
                  <a:pt x="281" y="201"/>
                </a:cubicBezTo>
                <a:cubicBezTo>
                  <a:pt x="300" y="201"/>
                  <a:pt x="316" y="187"/>
                  <a:pt x="320" y="168"/>
                </a:cubicBezTo>
                <a:cubicBezTo>
                  <a:pt x="345" y="168"/>
                  <a:pt x="345" y="168"/>
                  <a:pt x="345" y="168"/>
                </a:cubicBezTo>
                <a:cubicBezTo>
                  <a:pt x="350" y="168"/>
                  <a:pt x="353" y="165"/>
                  <a:pt x="353" y="160"/>
                </a:cubicBezTo>
                <a:cubicBezTo>
                  <a:pt x="353" y="156"/>
                  <a:pt x="350" y="152"/>
                  <a:pt x="345" y="152"/>
                </a:cubicBezTo>
                <a:moveTo>
                  <a:pt x="281" y="184"/>
                </a:moveTo>
                <a:cubicBezTo>
                  <a:pt x="268" y="184"/>
                  <a:pt x="257" y="174"/>
                  <a:pt x="257" y="160"/>
                </a:cubicBezTo>
                <a:cubicBezTo>
                  <a:pt x="257" y="147"/>
                  <a:pt x="268" y="136"/>
                  <a:pt x="281" y="136"/>
                </a:cubicBezTo>
                <a:cubicBezTo>
                  <a:pt x="294" y="136"/>
                  <a:pt x="305" y="147"/>
                  <a:pt x="305" y="160"/>
                </a:cubicBezTo>
                <a:cubicBezTo>
                  <a:pt x="305" y="174"/>
                  <a:pt x="294" y="184"/>
                  <a:pt x="281" y="184"/>
                </a:cubicBezTo>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29424213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4CD2373-703B-DCD9-D92B-6DE74ADB7B44}"/>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3" name="Straight Connector 2">
            <a:extLst>
              <a:ext uri="{FF2B5EF4-FFF2-40B4-BE49-F238E27FC236}">
                <a16:creationId xmlns:a16="http://schemas.microsoft.com/office/drawing/2014/main" id="{61B0D1EF-33BD-2C5F-79EC-A7C807305A27}"/>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EA90B766-C0A8-EDCA-28E1-8FC9812A2D6B}"/>
              </a:ext>
            </a:extLst>
          </p:cNvPr>
          <p:cNvSpPr txBox="1"/>
          <p:nvPr/>
        </p:nvSpPr>
        <p:spPr>
          <a:xfrm>
            <a:off x="1465942" y="1350785"/>
            <a:ext cx="2991758"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Your Project</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Description</a:t>
            </a:r>
          </a:p>
        </p:txBody>
      </p:sp>
      <p:graphicFrame>
        <p:nvGraphicFramePr>
          <p:cNvPr id="6" name="Table 4">
            <a:extLst>
              <a:ext uri="{FF2B5EF4-FFF2-40B4-BE49-F238E27FC236}">
                <a16:creationId xmlns:a16="http://schemas.microsoft.com/office/drawing/2014/main" id="{0F9C9A67-EBA9-140C-9B81-77925F7AB113}"/>
              </a:ext>
            </a:extLst>
          </p:cNvPr>
          <p:cNvGraphicFramePr>
            <a:graphicFrameLocks noGrp="1"/>
          </p:cNvGraphicFramePr>
          <p:nvPr>
            <p:extLst>
              <p:ext uri="{D42A27DB-BD31-4B8C-83A1-F6EECF244321}">
                <p14:modId xmlns:p14="http://schemas.microsoft.com/office/powerpoint/2010/main" val="2936149966"/>
              </p:ext>
            </p:extLst>
          </p:nvPr>
        </p:nvGraphicFramePr>
        <p:xfrm>
          <a:off x="1572993" y="2813052"/>
          <a:ext cx="9260108" cy="3758707"/>
        </p:xfrm>
        <a:graphic>
          <a:graphicData uri="http://schemas.openxmlformats.org/drawingml/2006/table">
            <a:tbl>
              <a:tblPr firstRow="1" bandRow="1">
                <a:tableStyleId>{C083E6E3-FA7D-4D7B-A595-EF9225AFEA82}</a:tableStyleId>
              </a:tblPr>
              <a:tblGrid>
                <a:gridCol w="2239839">
                  <a:extLst>
                    <a:ext uri="{9D8B030D-6E8A-4147-A177-3AD203B41FA5}">
                      <a16:colId xmlns:a16="http://schemas.microsoft.com/office/drawing/2014/main" val="3001377824"/>
                    </a:ext>
                  </a:extLst>
                </a:gridCol>
                <a:gridCol w="1153566">
                  <a:extLst>
                    <a:ext uri="{9D8B030D-6E8A-4147-A177-3AD203B41FA5}">
                      <a16:colId xmlns:a16="http://schemas.microsoft.com/office/drawing/2014/main" val="1447580622"/>
                    </a:ext>
                  </a:extLst>
                </a:gridCol>
                <a:gridCol w="1236650">
                  <a:extLst>
                    <a:ext uri="{9D8B030D-6E8A-4147-A177-3AD203B41FA5}">
                      <a16:colId xmlns:a16="http://schemas.microsoft.com/office/drawing/2014/main" val="516622153"/>
                    </a:ext>
                  </a:extLst>
                </a:gridCol>
                <a:gridCol w="1543352">
                  <a:extLst>
                    <a:ext uri="{9D8B030D-6E8A-4147-A177-3AD203B41FA5}">
                      <a16:colId xmlns:a16="http://schemas.microsoft.com/office/drawing/2014/main" val="2536906420"/>
                    </a:ext>
                  </a:extLst>
                </a:gridCol>
                <a:gridCol w="1402130">
                  <a:extLst>
                    <a:ext uri="{9D8B030D-6E8A-4147-A177-3AD203B41FA5}">
                      <a16:colId xmlns:a16="http://schemas.microsoft.com/office/drawing/2014/main" val="3823550682"/>
                    </a:ext>
                  </a:extLst>
                </a:gridCol>
                <a:gridCol w="1684571">
                  <a:extLst>
                    <a:ext uri="{9D8B030D-6E8A-4147-A177-3AD203B41FA5}">
                      <a16:colId xmlns:a16="http://schemas.microsoft.com/office/drawing/2014/main" val="2921157624"/>
                    </a:ext>
                  </a:extLst>
                </a:gridCol>
              </a:tblGrid>
              <a:tr h="529458">
                <a:tc>
                  <a:txBody>
                    <a:bodyPr/>
                    <a:lstStyle/>
                    <a:p>
                      <a:pPr algn="l"/>
                      <a:endParaRPr lang="en-US" sz="1000" dirty="0">
                        <a:solidFill>
                          <a:srgbClr val="FFFFFF"/>
                        </a:solidFill>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w="12700" cmpd="sng">
                      <a:noFill/>
                    </a:lnT>
                    <a:lnB w="12700" cmpd="sng">
                      <a:noFill/>
                    </a:lnB>
                    <a:lnTlToBr w="12700" cmpd="sng">
                      <a:noFill/>
                      <a:prstDash val="solid"/>
                    </a:lnTlToBr>
                    <a:lnBlToTr w="12700" cmpd="sng">
                      <a:noFill/>
                      <a:prstDash val="solid"/>
                    </a:lnBlToTr>
                  </a:tcPr>
                </a:tc>
                <a:tc>
                  <a:txBody>
                    <a:bodyPr/>
                    <a:lstStyle/>
                    <a:p>
                      <a:pPr algn="l"/>
                      <a:endParaRPr lang="en-US" sz="1000" dirty="0">
                        <a:solidFill>
                          <a:srgbClr val="FFFFFF"/>
                        </a:solidFill>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w="12700" cmpd="sng">
                      <a:noFill/>
                    </a:lnT>
                    <a:lnB w="12700" cmpd="sng">
                      <a:noFill/>
                    </a:lnB>
                    <a:lnTlToBr w="12700" cmpd="sng">
                      <a:noFill/>
                      <a:prstDash val="solid"/>
                    </a:lnTlToBr>
                    <a:lnBlToTr w="12700" cmpd="sng">
                      <a:noFill/>
                      <a:prstDash val="solid"/>
                    </a:lnBlToTr>
                  </a:tcPr>
                </a:tc>
                <a:tc>
                  <a:txBody>
                    <a:bodyPr/>
                    <a:lstStyle/>
                    <a:p>
                      <a:pPr algn="l"/>
                      <a:endParaRPr lang="en-US" sz="1000" dirty="0">
                        <a:solidFill>
                          <a:srgbClr val="FFFFFF"/>
                        </a:solidFill>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w="12700" cmpd="sng">
                      <a:noFill/>
                    </a:lnT>
                    <a:lnB w="12700" cmpd="sng">
                      <a:noFill/>
                    </a:lnB>
                    <a:lnTlToBr w="12700" cmpd="sng">
                      <a:noFill/>
                      <a:prstDash val="solid"/>
                    </a:lnTlToBr>
                    <a:lnBlToTr w="12700" cmpd="sng">
                      <a:noFill/>
                      <a:prstDash val="solid"/>
                    </a:lnBlToTr>
                  </a:tcPr>
                </a:tc>
                <a:tc>
                  <a:txBody>
                    <a:bodyPr/>
                    <a:lstStyle/>
                    <a:p>
                      <a:pPr algn="l"/>
                      <a:endParaRPr lang="en-US" sz="1000" dirty="0">
                        <a:solidFill>
                          <a:srgbClr val="FFFFFF"/>
                        </a:solidFill>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w="12700" cmpd="sng">
                      <a:noFill/>
                    </a:lnT>
                    <a:lnB w="12700" cmpd="sng">
                      <a:noFill/>
                    </a:lnB>
                    <a:lnTlToBr w="12700" cmpd="sng">
                      <a:noFill/>
                      <a:prstDash val="solid"/>
                    </a:lnTlToBr>
                    <a:lnBlToTr w="12700" cmpd="sng">
                      <a:noFill/>
                      <a:prstDash val="solid"/>
                    </a:lnBlToTr>
                  </a:tcPr>
                </a:tc>
                <a:tc>
                  <a:txBody>
                    <a:bodyPr/>
                    <a:lstStyle/>
                    <a:p>
                      <a:pPr algn="l"/>
                      <a:endParaRPr lang="en-US" sz="1000" dirty="0">
                        <a:solidFill>
                          <a:srgbClr val="FFFFFF"/>
                        </a:solidFill>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w="12700" cmpd="sng">
                      <a:noFill/>
                    </a:lnT>
                    <a:lnB w="12700" cmpd="sng">
                      <a:noFill/>
                    </a:lnB>
                    <a:lnTlToBr w="12700" cmpd="sng">
                      <a:noFill/>
                      <a:prstDash val="solid"/>
                    </a:lnTlToBr>
                    <a:lnBlToTr w="12700" cmpd="sng">
                      <a:noFill/>
                      <a:prstDash val="solid"/>
                    </a:lnBlToTr>
                  </a:tcPr>
                </a:tc>
                <a:tc>
                  <a:txBody>
                    <a:bodyPr/>
                    <a:lstStyle/>
                    <a:p>
                      <a:pPr algn="l"/>
                      <a:endParaRPr lang="en-US" sz="1000" dirty="0">
                        <a:solidFill>
                          <a:srgbClr val="FFFFFF"/>
                        </a:solidFill>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78611362"/>
                  </a:ext>
                </a:extLst>
              </a:tr>
              <a:tr h="448646">
                <a:tc>
                  <a:txBody>
                    <a:bodyPr/>
                    <a:lstStyle/>
                    <a:p>
                      <a:pPr algn="l"/>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w="12700" cmpd="sng">
                      <a:noFill/>
                    </a:lnT>
                    <a:lnB>
                      <a:noFill/>
                    </a:lnB>
                    <a:lnTlToBr w="12700" cmpd="sng">
                      <a:noFill/>
                      <a:prstDash val="solid"/>
                    </a:lnTlToBr>
                    <a:lnBlToTr w="12700" cmpd="sng">
                      <a:noFill/>
                      <a:prstDash val="solid"/>
                    </a:lnBlToTr>
                    <a:solidFill>
                      <a:schemeClr val="tx1">
                        <a:lumMod val="75000"/>
                        <a:lumOff val="25000"/>
                      </a:schemeClr>
                    </a:solidFill>
                  </a:tcPr>
                </a:tc>
                <a:tc>
                  <a:txBody>
                    <a:bodyPr/>
                    <a:lstStyle/>
                    <a:p>
                      <a:pPr algn="l"/>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w="12700" cmpd="sng">
                      <a:noFill/>
                    </a:lnT>
                    <a:lnB>
                      <a:noFill/>
                    </a:lnB>
                    <a:lnTlToBr w="12700" cmpd="sng">
                      <a:noFill/>
                      <a:prstDash val="solid"/>
                    </a:lnTlToBr>
                    <a:lnBlToTr w="12700" cmpd="sng">
                      <a:noFill/>
                      <a:prstDash val="solid"/>
                    </a:lnBlToTr>
                    <a:solidFill>
                      <a:schemeClr val="tx1">
                        <a:lumMod val="75000"/>
                        <a:lumOff val="25000"/>
                      </a:schemeClr>
                    </a:solidFill>
                  </a:tcPr>
                </a:tc>
                <a:tc>
                  <a:txBody>
                    <a:bodyPr/>
                    <a:lstStyle/>
                    <a:p>
                      <a:pPr algn="l"/>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w="12700" cmpd="sng">
                      <a:noFill/>
                    </a:lnT>
                    <a:lnB>
                      <a:noFill/>
                    </a:lnB>
                    <a:lnTlToBr w="12700" cmpd="sng">
                      <a:noFill/>
                      <a:prstDash val="solid"/>
                    </a:lnTlToBr>
                    <a:lnBlToTr w="12700" cmpd="sng">
                      <a:noFill/>
                      <a:prstDash val="solid"/>
                    </a:lnBlToTr>
                    <a:solidFill>
                      <a:schemeClr val="tx1">
                        <a:lumMod val="75000"/>
                        <a:lumOff val="25000"/>
                      </a:schemeClr>
                    </a:solidFill>
                  </a:tcPr>
                </a:tc>
                <a:tc>
                  <a:txBody>
                    <a:bodyPr/>
                    <a:lstStyle/>
                    <a:p>
                      <a:pPr algn="l"/>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w="12700" cmpd="sng">
                      <a:noFill/>
                    </a:lnT>
                    <a:lnB>
                      <a:noFill/>
                    </a:lnB>
                    <a:lnTlToBr w="12700" cmpd="sng">
                      <a:noFill/>
                      <a:prstDash val="solid"/>
                    </a:lnTlToBr>
                    <a:lnBlToTr w="12700" cmpd="sng">
                      <a:noFill/>
                      <a:prstDash val="solid"/>
                    </a:lnBlToTr>
                    <a:solidFill>
                      <a:schemeClr val="tx1">
                        <a:lumMod val="75000"/>
                        <a:lumOff val="25000"/>
                      </a:schemeClr>
                    </a:solidFill>
                  </a:tcPr>
                </a:tc>
                <a:tc>
                  <a:txBody>
                    <a:bodyPr/>
                    <a:lstStyle/>
                    <a:p>
                      <a:pPr algn="l"/>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w="12700" cmpd="sng">
                      <a:noFill/>
                    </a:lnT>
                    <a:lnB>
                      <a:noFill/>
                    </a:lnB>
                    <a:lnTlToBr w="12700" cmpd="sng">
                      <a:noFill/>
                      <a:prstDash val="solid"/>
                    </a:lnTlToBr>
                    <a:lnBlToTr w="12700" cmpd="sng">
                      <a:noFill/>
                      <a:prstDash val="solid"/>
                    </a:lnBlToTr>
                    <a:solidFill>
                      <a:schemeClr val="tx1">
                        <a:lumMod val="75000"/>
                        <a:lumOff val="25000"/>
                      </a:schemeClr>
                    </a:solidFill>
                  </a:tcPr>
                </a:tc>
                <a:tc>
                  <a:txBody>
                    <a:bodyPr/>
                    <a:lstStyle/>
                    <a:p>
                      <a:pPr algn="l"/>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w="12700" cmpd="sng">
                      <a:noFill/>
                    </a:lnT>
                    <a:lnB>
                      <a:noFill/>
                    </a:lnB>
                    <a:lnTlToBr w="12700" cmpd="sng">
                      <a:noFill/>
                      <a:prstDash val="solid"/>
                    </a:lnTlToBr>
                    <a:lnBlToTr w="12700" cmpd="sng">
                      <a:noFill/>
                      <a:prstDash val="solid"/>
                    </a:lnBlToTr>
                    <a:solidFill>
                      <a:schemeClr val="tx1">
                        <a:lumMod val="75000"/>
                        <a:lumOff val="25000"/>
                      </a:schemeClr>
                    </a:solidFill>
                  </a:tcPr>
                </a:tc>
                <a:extLst>
                  <a:ext uri="{0D108BD9-81ED-4DB2-BD59-A6C34878D82A}">
                    <a16:rowId xmlns:a16="http://schemas.microsoft.com/office/drawing/2014/main" val="671595460"/>
                  </a:ext>
                </a:extLst>
              </a:tr>
              <a:tr h="397229">
                <a:tc>
                  <a:txBody>
                    <a:bodyPr/>
                    <a:lstStyle/>
                    <a:p>
                      <a:pPr algn="l"/>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a:noFill/>
                    </a:lnT>
                    <a:lnB>
                      <a:noFill/>
                    </a:lnB>
                    <a:lnTlToBr w="12700" cmpd="sng">
                      <a:noFill/>
                      <a:prstDash val="solid"/>
                    </a:lnTlToBr>
                    <a:lnBlToTr w="12700" cmpd="sng">
                      <a:noFill/>
                      <a:prstDash val="solid"/>
                    </a:lnBlToTr>
                  </a:tcPr>
                </a:tc>
                <a:tc>
                  <a:txBody>
                    <a:bodyPr/>
                    <a:lstStyle/>
                    <a:p>
                      <a:pPr algn="l"/>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a:noFill/>
                    </a:lnT>
                    <a:lnB>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a:noFill/>
                    </a:lnT>
                    <a:lnB>
                      <a:noFill/>
                    </a:lnB>
                    <a:lnTlToBr w="12700" cmpd="sng">
                      <a:noFill/>
                      <a:prstDash val="solid"/>
                    </a:lnTlToBr>
                    <a:lnBlToTr w="12700" cmpd="sng">
                      <a:noFill/>
                      <a:prstDash val="solid"/>
                    </a:lnBlToTr>
                  </a:tcPr>
                </a:tc>
                <a:tc>
                  <a:txBody>
                    <a:bodyPr/>
                    <a:lstStyle/>
                    <a:p>
                      <a:pPr algn="l"/>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a:noFill/>
                    </a:lnT>
                    <a:lnB>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a:noFill/>
                    </a:lnT>
                    <a:lnB>
                      <a:noFill/>
                    </a:lnB>
                    <a:lnTlToBr w="12700" cmpd="sng">
                      <a:noFill/>
                      <a:prstDash val="solid"/>
                    </a:lnTlToBr>
                    <a:lnBlToTr w="12700" cmpd="sng">
                      <a:noFill/>
                      <a:prstDash val="solid"/>
                    </a:lnBlToTr>
                  </a:tcPr>
                </a:tc>
                <a:tc>
                  <a:txBody>
                    <a:bodyPr/>
                    <a:lstStyle/>
                    <a:p>
                      <a:pPr algn="l"/>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87902411"/>
                  </a:ext>
                </a:extLst>
              </a:tr>
              <a:tr h="397229">
                <a:tc>
                  <a:txBody>
                    <a:bodyPr/>
                    <a:lstStyle/>
                    <a:p>
                      <a:pPr algn="l"/>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a:noFill/>
                    </a:lnT>
                    <a:lnB>
                      <a:noFill/>
                    </a:lnB>
                    <a:lnTlToBr w="12700" cmpd="sng">
                      <a:noFill/>
                      <a:prstDash val="solid"/>
                    </a:lnTlToBr>
                    <a:lnBlToTr w="12700" cmpd="sng">
                      <a:noFill/>
                      <a:prstDash val="solid"/>
                    </a:lnBlToTr>
                  </a:tcPr>
                </a:tc>
                <a:tc>
                  <a:txBody>
                    <a:bodyPr/>
                    <a:lstStyle/>
                    <a:p>
                      <a:pPr algn="l"/>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a:noFill/>
                    </a:lnT>
                    <a:lnB>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a:noFill/>
                    </a:lnT>
                    <a:lnB>
                      <a:noFill/>
                    </a:lnB>
                    <a:lnTlToBr w="12700" cmpd="sng">
                      <a:noFill/>
                      <a:prstDash val="solid"/>
                    </a:lnTlToBr>
                    <a:lnBlToTr w="12700" cmpd="sng">
                      <a:noFill/>
                      <a:prstDash val="solid"/>
                    </a:lnBlToTr>
                  </a:tcPr>
                </a:tc>
                <a:tc>
                  <a:txBody>
                    <a:bodyPr/>
                    <a:lstStyle/>
                    <a:p>
                      <a:pPr algn="l"/>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a:noFill/>
                    </a:lnT>
                    <a:lnB>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a:noFill/>
                    </a:lnT>
                    <a:lnB>
                      <a:noFill/>
                    </a:lnB>
                    <a:lnTlToBr w="12700" cmpd="sng">
                      <a:noFill/>
                      <a:prstDash val="solid"/>
                    </a:lnTlToBr>
                    <a:lnBlToTr w="12700" cmpd="sng">
                      <a:noFill/>
                      <a:prstDash val="solid"/>
                    </a:lnBlToTr>
                  </a:tcPr>
                </a:tc>
                <a:tc>
                  <a:txBody>
                    <a:bodyPr/>
                    <a:lstStyle/>
                    <a:p>
                      <a:pPr algn="l"/>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859323898"/>
                  </a:ext>
                </a:extLst>
              </a:tr>
              <a:tr h="397229">
                <a:tc>
                  <a:txBody>
                    <a:bodyPr/>
                    <a:lstStyle/>
                    <a:p>
                      <a:pPr algn="l"/>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a:noFill/>
                    </a:lnT>
                    <a:lnB>
                      <a:noFill/>
                    </a:lnB>
                    <a:lnTlToBr w="12700" cmpd="sng">
                      <a:noFill/>
                      <a:prstDash val="solid"/>
                    </a:lnTlToBr>
                    <a:lnBlToTr w="12700" cmpd="sng">
                      <a:noFill/>
                      <a:prstDash val="solid"/>
                    </a:lnBlToTr>
                  </a:tcPr>
                </a:tc>
                <a:tc>
                  <a:txBody>
                    <a:bodyPr/>
                    <a:lstStyle/>
                    <a:p>
                      <a:pPr algn="l"/>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a:noFill/>
                    </a:lnT>
                    <a:lnB>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a:noFill/>
                    </a:lnT>
                    <a:lnB>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a:noFill/>
                    </a:lnT>
                    <a:lnB>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a:noFill/>
                    </a:lnT>
                    <a:lnB>
                      <a:noFill/>
                    </a:lnB>
                    <a:lnTlToBr w="12700" cmpd="sng">
                      <a:noFill/>
                      <a:prstDash val="solid"/>
                    </a:lnTlToBr>
                    <a:lnBlToTr w="12700" cmpd="sng">
                      <a:noFill/>
                      <a:prstDash val="solid"/>
                    </a:lnBlToTr>
                  </a:tcPr>
                </a:tc>
                <a:tc>
                  <a:txBody>
                    <a:bodyPr/>
                    <a:lstStyle/>
                    <a:p>
                      <a:pPr algn="l"/>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783535617"/>
                  </a:ext>
                </a:extLst>
              </a:tr>
              <a:tr h="397229">
                <a:tc>
                  <a:txBody>
                    <a:bodyPr/>
                    <a:lstStyle/>
                    <a:p>
                      <a:pPr algn="l"/>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a:noFill/>
                    </a:lnT>
                    <a:lnB>
                      <a:noFill/>
                    </a:lnB>
                    <a:lnTlToBr w="12700" cmpd="sng">
                      <a:noFill/>
                      <a:prstDash val="solid"/>
                    </a:lnTlToBr>
                    <a:lnBlToTr w="12700" cmpd="sng">
                      <a:noFill/>
                      <a:prstDash val="solid"/>
                    </a:lnBlToTr>
                  </a:tcPr>
                </a:tc>
                <a:tc>
                  <a:txBody>
                    <a:bodyPr/>
                    <a:lstStyle/>
                    <a:p>
                      <a:pPr algn="l"/>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a:noFill/>
                    </a:lnT>
                    <a:lnB>
                      <a:noFill/>
                    </a:lnB>
                    <a:lnTlToBr w="12700" cmpd="sng">
                      <a:noFill/>
                      <a:prstDash val="solid"/>
                    </a:lnTlToBr>
                    <a:lnBlToTr w="12700" cmpd="sng">
                      <a:noFill/>
                      <a:prstDash val="solid"/>
                    </a:lnBlToTr>
                  </a:tcPr>
                </a:tc>
                <a:tc>
                  <a:txBody>
                    <a:bodyPr/>
                    <a:lstStyle/>
                    <a:p>
                      <a:pPr algn="l"/>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a:noFill/>
                    </a:lnT>
                    <a:lnB>
                      <a:noFill/>
                    </a:lnB>
                    <a:lnTlToBr w="12700" cmpd="sng">
                      <a:noFill/>
                      <a:prstDash val="solid"/>
                    </a:lnTlToBr>
                    <a:lnBlToTr w="12700" cmpd="sng">
                      <a:noFill/>
                      <a:prstDash val="solid"/>
                    </a:lnBlToTr>
                  </a:tcPr>
                </a:tc>
                <a:tc>
                  <a:txBody>
                    <a:bodyPr/>
                    <a:lstStyle/>
                    <a:p>
                      <a:pPr algn="l"/>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a:noFill/>
                    </a:lnT>
                    <a:lnB>
                      <a:noFill/>
                    </a:lnB>
                    <a:lnTlToBr w="12700" cmpd="sng">
                      <a:noFill/>
                      <a:prstDash val="solid"/>
                    </a:lnTlToBr>
                    <a:lnBlToTr w="12700" cmpd="sng">
                      <a:noFill/>
                      <a:prstDash val="solid"/>
                    </a:lnBlToTr>
                  </a:tcPr>
                </a:tc>
                <a:tc>
                  <a:txBody>
                    <a:bodyPr/>
                    <a:lstStyle/>
                    <a:p>
                      <a:pPr algn="l"/>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a:noFill/>
                    </a:lnT>
                    <a:lnB>
                      <a:noFill/>
                    </a:lnB>
                    <a:lnTlToBr w="12700" cmpd="sng">
                      <a:noFill/>
                      <a:prstDash val="solid"/>
                    </a:lnTlToBr>
                    <a:lnBlToTr w="12700" cmpd="sng">
                      <a:noFill/>
                      <a:prstDash val="solid"/>
                    </a:lnBlToTr>
                  </a:tcPr>
                </a:tc>
                <a:tc>
                  <a:txBody>
                    <a:bodyPr/>
                    <a:lstStyle/>
                    <a:p>
                      <a:pPr algn="l"/>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354414584"/>
                  </a:ext>
                </a:extLst>
              </a:tr>
              <a:tr h="397229">
                <a:tc>
                  <a:txBody>
                    <a:bodyPr/>
                    <a:lstStyle/>
                    <a:p>
                      <a:pPr algn="l"/>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a:noFill/>
                    </a:lnT>
                    <a:lnB>
                      <a:noFill/>
                    </a:lnB>
                    <a:lnTlToBr w="12700" cmpd="sng">
                      <a:noFill/>
                      <a:prstDash val="solid"/>
                    </a:lnTlToBr>
                    <a:lnBlToTr w="12700" cmpd="sng">
                      <a:noFill/>
                      <a:prstDash val="solid"/>
                    </a:lnBlToTr>
                  </a:tcPr>
                </a:tc>
                <a:tc>
                  <a:txBody>
                    <a:bodyPr/>
                    <a:lstStyle/>
                    <a:p>
                      <a:pPr algn="l"/>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a:noFill/>
                    </a:lnT>
                    <a:lnB>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a:noFill/>
                    </a:lnT>
                    <a:lnB>
                      <a:noFill/>
                    </a:lnB>
                    <a:lnTlToBr w="12700" cmpd="sng">
                      <a:noFill/>
                      <a:prstDash val="solid"/>
                    </a:lnTlToBr>
                    <a:lnBlToTr w="12700" cmpd="sng">
                      <a:noFill/>
                      <a:prstDash val="solid"/>
                    </a:lnBlToTr>
                  </a:tcPr>
                </a:tc>
                <a:tc>
                  <a:txBody>
                    <a:bodyPr/>
                    <a:lstStyle/>
                    <a:p>
                      <a:pPr algn="l"/>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a:noFill/>
                    </a:lnT>
                    <a:lnB>
                      <a:noFill/>
                    </a:lnB>
                    <a:lnTlToBr w="12700" cmpd="sng">
                      <a:noFill/>
                      <a:prstDash val="solid"/>
                    </a:lnTlToBr>
                    <a:lnBlToTr w="12700" cmpd="sng">
                      <a:noFill/>
                      <a:prstDash val="solid"/>
                    </a:lnBlToTr>
                  </a:tcPr>
                </a:tc>
                <a:tc>
                  <a:txBody>
                    <a:bodyPr/>
                    <a:lstStyle/>
                    <a:p>
                      <a:pPr algn="l"/>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a:noFill/>
                    </a:lnT>
                    <a:lnB>
                      <a:noFill/>
                    </a:lnB>
                    <a:lnTlToBr w="12700" cmpd="sng">
                      <a:noFill/>
                      <a:prstDash val="solid"/>
                    </a:lnTlToBr>
                    <a:lnBlToTr w="12700" cmpd="sng">
                      <a:noFill/>
                      <a:prstDash val="solid"/>
                    </a:lnBlToTr>
                  </a:tcPr>
                </a:tc>
                <a:tc>
                  <a:txBody>
                    <a:bodyPr/>
                    <a:lstStyle/>
                    <a:p>
                      <a:pPr algn="l"/>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787383305"/>
                  </a:ext>
                </a:extLst>
              </a:tr>
              <a:tr h="397229">
                <a:tc>
                  <a:txBody>
                    <a:bodyPr/>
                    <a:lstStyle/>
                    <a:p>
                      <a:pPr algn="l"/>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a:noFill/>
                    </a:lnT>
                    <a:lnB>
                      <a:noFill/>
                    </a:lnB>
                    <a:lnTlToBr w="12700" cmpd="sng">
                      <a:noFill/>
                      <a:prstDash val="solid"/>
                    </a:lnTlToBr>
                    <a:lnBlToTr w="12700" cmpd="sng">
                      <a:noFill/>
                      <a:prstDash val="solid"/>
                    </a:lnBlToTr>
                  </a:tcPr>
                </a:tc>
                <a:tc>
                  <a:txBody>
                    <a:bodyPr/>
                    <a:lstStyle/>
                    <a:p>
                      <a:pPr algn="l"/>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a:noFill/>
                    </a:lnT>
                    <a:lnB>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a:noFill/>
                    </a:lnT>
                    <a:lnB>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a:noFill/>
                    </a:lnT>
                    <a:lnB>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a:noFill/>
                    </a:lnT>
                    <a:lnB>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35407401"/>
                  </a:ext>
                </a:extLst>
              </a:tr>
              <a:tr h="397229">
                <a:tc>
                  <a:txBody>
                    <a:bodyPr/>
                    <a:lstStyle/>
                    <a:p>
                      <a:pPr algn="l"/>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a:noFill/>
                    </a:lnT>
                    <a:lnB w="12700" cmpd="sng">
                      <a:noFill/>
                    </a:lnB>
                    <a:lnTlToBr w="12700" cmpd="sng">
                      <a:noFill/>
                      <a:prstDash val="solid"/>
                    </a:lnTlToBr>
                    <a:lnBlToTr w="12700" cmpd="sng">
                      <a:noFill/>
                      <a:prstDash val="solid"/>
                    </a:lnBlToTr>
                  </a:tcPr>
                </a:tc>
                <a:tc>
                  <a:txBody>
                    <a:bodyPr/>
                    <a:lstStyle/>
                    <a:p>
                      <a:pPr algn="l"/>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dirty="0">
                        <a:latin typeface="Inter" panose="020B0502030000000004" pitchFamily="34" charset="0"/>
                        <a:ea typeface="Inter" panose="020B0502030000000004" pitchFamily="34" charset="0"/>
                        <a:cs typeface="Roboto" panose="02000000000000000000" pitchFamily="2" charset="0"/>
                      </a:endParaRPr>
                    </a:p>
                  </a:txBody>
                  <a:tcPr marL="60559" marR="60559" marT="30280" marB="30280" anchor="ctr">
                    <a:lnL>
                      <a:noFill/>
                    </a:lnL>
                    <a:lnR>
                      <a:noFill/>
                    </a:lnR>
                    <a:lnT>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469162127"/>
                  </a:ext>
                </a:extLst>
              </a:tr>
            </a:tbl>
          </a:graphicData>
        </a:graphic>
      </p:graphicFrame>
      <p:sp>
        <p:nvSpPr>
          <p:cNvPr id="8" name="TextBox 7">
            <a:extLst>
              <a:ext uri="{FF2B5EF4-FFF2-40B4-BE49-F238E27FC236}">
                <a16:creationId xmlns:a16="http://schemas.microsoft.com/office/drawing/2014/main" id="{7F40145A-7148-35C3-3399-89B16C1C89E4}"/>
              </a:ext>
            </a:extLst>
          </p:cNvPr>
          <p:cNvSpPr txBox="1"/>
          <p:nvPr/>
        </p:nvSpPr>
        <p:spPr>
          <a:xfrm>
            <a:off x="1914115" y="2959762"/>
            <a:ext cx="1177118" cy="246221"/>
          </a:xfrm>
          <a:prstGeom prst="rect">
            <a:avLst/>
          </a:prstGeom>
          <a:noFill/>
        </p:spPr>
        <p:txBody>
          <a:bodyPr wrap="square" rtlCol="0">
            <a:spAutoFit/>
          </a:bodyPr>
          <a:lstStyle/>
          <a:p>
            <a:pPr algn="ctr"/>
            <a:r>
              <a:rPr lang="en-US" sz="1000" dirty="0">
                <a:solidFill>
                  <a:schemeClr val="tx1">
                    <a:lumMod val="75000"/>
                    <a:lumOff val="25000"/>
                  </a:schemeClr>
                </a:solidFill>
                <a:latin typeface="Poppins Medium" panose="00000600000000000000" pitchFamily="2" charset="0"/>
                <a:ea typeface="Inter SemiBold" panose="020B0502030000000004" pitchFamily="34" charset="0"/>
                <a:cs typeface="Poppins Medium" panose="00000600000000000000" pitchFamily="2" charset="0"/>
              </a:rPr>
              <a:t>1</a:t>
            </a:r>
            <a:r>
              <a:rPr lang="en-US" sz="1000" baseline="30000" dirty="0">
                <a:solidFill>
                  <a:schemeClr val="tx1">
                    <a:lumMod val="75000"/>
                    <a:lumOff val="25000"/>
                  </a:schemeClr>
                </a:solidFill>
                <a:latin typeface="Poppins Medium" panose="00000600000000000000" pitchFamily="2" charset="0"/>
                <a:ea typeface="Inter SemiBold" panose="020B0502030000000004" pitchFamily="34" charset="0"/>
                <a:cs typeface="Poppins Medium" panose="00000600000000000000" pitchFamily="2" charset="0"/>
              </a:rPr>
              <a:t>st</a:t>
            </a:r>
            <a:r>
              <a:rPr lang="en-US" sz="1000" dirty="0">
                <a:solidFill>
                  <a:schemeClr val="tx1">
                    <a:lumMod val="75000"/>
                    <a:lumOff val="25000"/>
                  </a:schemeClr>
                </a:solidFill>
                <a:latin typeface="Poppins Medium" panose="00000600000000000000" pitchFamily="2" charset="0"/>
                <a:ea typeface="Inter SemiBold" panose="020B0502030000000004" pitchFamily="34" charset="0"/>
                <a:cs typeface="Poppins Medium" panose="00000600000000000000" pitchFamily="2" charset="0"/>
              </a:rPr>
              <a:t> Months</a:t>
            </a:r>
          </a:p>
        </p:txBody>
      </p:sp>
      <p:sp>
        <p:nvSpPr>
          <p:cNvPr id="9" name="TextBox 8">
            <a:extLst>
              <a:ext uri="{FF2B5EF4-FFF2-40B4-BE49-F238E27FC236}">
                <a16:creationId xmlns:a16="http://schemas.microsoft.com/office/drawing/2014/main" id="{4931D48F-EBA2-B6D0-A093-FC8BCBCBD60B}"/>
              </a:ext>
            </a:extLst>
          </p:cNvPr>
          <p:cNvSpPr txBox="1"/>
          <p:nvPr/>
        </p:nvSpPr>
        <p:spPr>
          <a:xfrm>
            <a:off x="3764978" y="2959762"/>
            <a:ext cx="1177118" cy="246221"/>
          </a:xfrm>
          <a:prstGeom prst="rect">
            <a:avLst/>
          </a:prstGeom>
          <a:noFill/>
        </p:spPr>
        <p:txBody>
          <a:bodyPr wrap="square" rtlCol="0">
            <a:spAutoFit/>
          </a:bodyPr>
          <a:lstStyle/>
          <a:p>
            <a:pPr algn="ctr"/>
            <a:r>
              <a:rPr lang="en-US" sz="1000" dirty="0">
                <a:solidFill>
                  <a:schemeClr val="tx1">
                    <a:lumMod val="75000"/>
                    <a:lumOff val="25000"/>
                  </a:schemeClr>
                </a:solidFill>
                <a:latin typeface="Poppins Medium" panose="00000600000000000000" pitchFamily="2" charset="0"/>
                <a:ea typeface="Inter SemiBold" panose="020B0502030000000004" pitchFamily="34" charset="0"/>
                <a:cs typeface="Poppins Medium" panose="00000600000000000000" pitchFamily="2" charset="0"/>
              </a:rPr>
              <a:t>2</a:t>
            </a:r>
            <a:r>
              <a:rPr lang="en-US" sz="1000" baseline="30000" dirty="0">
                <a:solidFill>
                  <a:schemeClr val="tx1">
                    <a:lumMod val="75000"/>
                    <a:lumOff val="25000"/>
                  </a:schemeClr>
                </a:solidFill>
                <a:latin typeface="Poppins Medium" panose="00000600000000000000" pitchFamily="2" charset="0"/>
                <a:ea typeface="Inter SemiBold" panose="020B0502030000000004" pitchFamily="34" charset="0"/>
                <a:cs typeface="Poppins Medium" panose="00000600000000000000" pitchFamily="2" charset="0"/>
              </a:rPr>
              <a:t>nd</a:t>
            </a:r>
            <a:r>
              <a:rPr lang="en-US" sz="1000" dirty="0">
                <a:solidFill>
                  <a:schemeClr val="tx1">
                    <a:lumMod val="75000"/>
                    <a:lumOff val="25000"/>
                  </a:schemeClr>
                </a:solidFill>
                <a:latin typeface="Poppins Medium" panose="00000600000000000000" pitchFamily="2" charset="0"/>
                <a:ea typeface="Inter SemiBold" panose="020B0502030000000004" pitchFamily="34" charset="0"/>
                <a:cs typeface="Poppins Medium" panose="00000600000000000000" pitchFamily="2" charset="0"/>
              </a:rPr>
              <a:t> Months</a:t>
            </a:r>
          </a:p>
        </p:txBody>
      </p:sp>
      <p:sp>
        <p:nvSpPr>
          <p:cNvPr id="10" name="TextBox 9">
            <a:extLst>
              <a:ext uri="{FF2B5EF4-FFF2-40B4-BE49-F238E27FC236}">
                <a16:creationId xmlns:a16="http://schemas.microsoft.com/office/drawing/2014/main" id="{490EEFC4-105A-51D4-889B-FDFCCD54A7A9}"/>
              </a:ext>
            </a:extLst>
          </p:cNvPr>
          <p:cNvSpPr txBox="1"/>
          <p:nvPr/>
        </p:nvSpPr>
        <p:spPr>
          <a:xfrm>
            <a:off x="5615841" y="2959762"/>
            <a:ext cx="1177118" cy="246221"/>
          </a:xfrm>
          <a:prstGeom prst="rect">
            <a:avLst/>
          </a:prstGeom>
          <a:noFill/>
        </p:spPr>
        <p:txBody>
          <a:bodyPr wrap="square" rtlCol="0">
            <a:spAutoFit/>
          </a:bodyPr>
          <a:lstStyle/>
          <a:p>
            <a:pPr algn="ctr"/>
            <a:r>
              <a:rPr lang="en-US" sz="1000" dirty="0">
                <a:solidFill>
                  <a:schemeClr val="tx1">
                    <a:lumMod val="75000"/>
                    <a:lumOff val="25000"/>
                  </a:schemeClr>
                </a:solidFill>
                <a:latin typeface="Poppins Medium" panose="00000600000000000000" pitchFamily="2" charset="0"/>
                <a:ea typeface="Inter SemiBold" panose="020B0502030000000004" pitchFamily="34" charset="0"/>
                <a:cs typeface="Poppins Medium" panose="00000600000000000000" pitchFamily="2" charset="0"/>
              </a:rPr>
              <a:t>3</a:t>
            </a:r>
            <a:r>
              <a:rPr lang="en-US" sz="1000" baseline="30000" dirty="0">
                <a:solidFill>
                  <a:schemeClr val="tx1">
                    <a:lumMod val="75000"/>
                    <a:lumOff val="25000"/>
                  </a:schemeClr>
                </a:solidFill>
                <a:latin typeface="Poppins Medium" panose="00000600000000000000" pitchFamily="2" charset="0"/>
                <a:ea typeface="Inter SemiBold" panose="020B0502030000000004" pitchFamily="34" charset="0"/>
                <a:cs typeface="Poppins Medium" panose="00000600000000000000" pitchFamily="2" charset="0"/>
              </a:rPr>
              <a:t>rd</a:t>
            </a:r>
            <a:r>
              <a:rPr lang="en-US" sz="1000" dirty="0">
                <a:solidFill>
                  <a:schemeClr val="tx1">
                    <a:lumMod val="75000"/>
                    <a:lumOff val="25000"/>
                  </a:schemeClr>
                </a:solidFill>
                <a:latin typeface="Poppins Medium" panose="00000600000000000000" pitchFamily="2" charset="0"/>
                <a:ea typeface="Inter SemiBold" panose="020B0502030000000004" pitchFamily="34" charset="0"/>
                <a:cs typeface="Poppins Medium" panose="00000600000000000000" pitchFamily="2" charset="0"/>
              </a:rPr>
              <a:t> Months</a:t>
            </a:r>
          </a:p>
        </p:txBody>
      </p:sp>
      <p:sp>
        <p:nvSpPr>
          <p:cNvPr id="11" name="TextBox 10">
            <a:extLst>
              <a:ext uri="{FF2B5EF4-FFF2-40B4-BE49-F238E27FC236}">
                <a16:creationId xmlns:a16="http://schemas.microsoft.com/office/drawing/2014/main" id="{4240DFD8-D5BD-9B7B-E3F0-77ABDD9CF2D3}"/>
              </a:ext>
            </a:extLst>
          </p:cNvPr>
          <p:cNvSpPr txBox="1"/>
          <p:nvPr/>
        </p:nvSpPr>
        <p:spPr>
          <a:xfrm>
            <a:off x="7466704" y="2959762"/>
            <a:ext cx="1177118" cy="246221"/>
          </a:xfrm>
          <a:prstGeom prst="rect">
            <a:avLst/>
          </a:prstGeom>
          <a:noFill/>
        </p:spPr>
        <p:txBody>
          <a:bodyPr wrap="square" rtlCol="0">
            <a:spAutoFit/>
          </a:bodyPr>
          <a:lstStyle/>
          <a:p>
            <a:pPr algn="ctr"/>
            <a:r>
              <a:rPr lang="en-US" sz="1000" dirty="0">
                <a:solidFill>
                  <a:schemeClr val="tx1">
                    <a:lumMod val="75000"/>
                    <a:lumOff val="25000"/>
                  </a:schemeClr>
                </a:solidFill>
                <a:latin typeface="Poppins Medium" panose="00000600000000000000" pitchFamily="2" charset="0"/>
                <a:ea typeface="Inter SemiBold" panose="020B0502030000000004" pitchFamily="34" charset="0"/>
                <a:cs typeface="Poppins Medium" panose="00000600000000000000" pitchFamily="2" charset="0"/>
              </a:rPr>
              <a:t>4</a:t>
            </a:r>
            <a:r>
              <a:rPr lang="en-US" sz="1000" baseline="30000" dirty="0">
                <a:solidFill>
                  <a:schemeClr val="tx1">
                    <a:lumMod val="75000"/>
                    <a:lumOff val="25000"/>
                  </a:schemeClr>
                </a:solidFill>
                <a:latin typeface="Poppins Medium" panose="00000600000000000000" pitchFamily="2" charset="0"/>
                <a:ea typeface="Inter SemiBold" panose="020B0502030000000004" pitchFamily="34" charset="0"/>
                <a:cs typeface="Poppins Medium" panose="00000600000000000000" pitchFamily="2" charset="0"/>
              </a:rPr>
              <a:t>th</a:t>
            </a:r>
            <a:r>
              <a:rPr lang="en-US" sz="1000" dirty="0">
                <a:solidFill>
                  <a:schemeClr val="tx1">
                    <a:lumMod val="75000"/>
                    <a:lumOff val="25000"/>
                  </a:schemeClr>
                </a:solidFill>
                <a:latin typeface="Poppins Medium" panose="00000600000000000000" pitchFamily="2" charset="0"/>
                <a:ea typeface="Inter SemiBold" panose="020B0502030000000004" pitchFamily="34" charset="0"/>
                <a:cs typeface="Poppins Medium" panose="00000600000000000000" pitchFamily="2" charset="0"/>
              </a:rPr>
              <a:t> Months</a:t>
            </a:r>
          </a:p>
        </p:txBody>
      </p:sp>
      <p:sp>
        <p:nvSpPr>
          <p:cNvPr id="13" name="TextBox 12">
            <a:extLst>
              <a:ext uri="{FF2B5EF4-FFF2-40B4-BE49-F238E27FC236}">
                <a16:creationId xmlns:a16="http://schemas.microsoft.com/office/drawing/2014/main" id="{BEE5B469-F92B-CBAF-A6BB-3A7C500B1ABD}"/>
              </a:ext>
            </a:extLst>
          </p:cNvPr>
          <p:cNvSpPr txBox="1"/>
          <p:nvPr/>
        </p:nvSpPr>
        <p:spPr>
          <a:xfrm>
            <a:off x="1801592" y="3244851"/>
            <a:ext cx="1385769" cy="2902654"/>
          </a:xfrm>
          <a:prstGeom prst="rect">
            <a:avLst/>
          </a:prstGeom>
          <a:noFill/>
        </p:spPr>
        <p:txBody>
          <a:bodyPr wrap="square" rtlCol="0">
            <a:spAutoFit/>
          </a:bodyPr>
          <a:lstStyle/>
          <a:p>
            <a:pPr algn="ctr">
              <a:lnSpc>
                <a:spcPts val="3200"/>
              </a:lnSpc>
            </a:pPr>
            <a:r>
              <a:rPr lang="en-US" sz="1100" dirty="0">
                <a:solidFill>
                  <a:schemeClr val="bg1"/>
                </a:solidFill>
                <a:latin typeface="DM Sans" pitchFamily="2" charset="0"/>
                <a:ea typeface="Inter" panose="020B0502030000000004" pitchFamily="34" charset="0"/>
                <a:cs typeface="Roboto" panose="02000000000000000000" pitchFamily="2" charset="0"/>
              </a:rPr>
              <a:t>Planning</a:t>
            </a:r>
          </a:p>
          <a:p>
            <a:pPr algn="ctr">
              <a:lnSpc>
                <a:spcPts val="3200"/>
              </a:lnSpc>
            </a:pPr>
            <a:r>
              <a:rPr lang="en-US" sz="1100" dirty="0">
                <a:solidFill>
                  <a:schemeClr val="tx1">
                    <a:lumMod val="75000"/>
                    <a:lumOff val="25000"/>
                  </a:schemeClr>
                </a:solidFill>
                <a:latin typeface="DM Sans" pitchFamily="2" charset="0"/>
                <a:ea typeface="Inter" panose="020B0502030000000004" pitchFamily="34" charset="0"/>
                <a:cs typeface="Roboto" panose="02000000000000000000" pitchFamily="2" charset="0"/>
              </a:rPr>
              <a:t>Research</a:t>
            </a:r>
          </a:p>
          <a:p>
            <a:pPr algn="ctr">
              <a:lnSpc>
                <a:spcPts val="3200"/>
              </a:lnSpc>
            </a:pPr>
            <a:r>
              <a:rPr lang="en-US" sz="1100" dirty="0">
                <a:solidFill>
                  <a:schemeClr val="tx1">
                    <a:lumMod val="75000"/>
                    <a:lumOff val="25000"/>
                  </a:schemeClr>
                </a:solidFill>
                <a:latin typeface="DM Sans" pitchFamily="2" charset="0"/>
                <a:ea typeface="Inter" panose="020B0502030000000004" pitchFamily="34" charset="0"/>
                <a:cs typeface="Roboto" panose="02000000000000000000" pitchFamily="2" charset="0"/>
              </a:rPr>
              <a:t>Project Analysis</a:t>
            </a:r>
          </a:p>
          <a:p>
            <a:pPr algn="ctr">
              <a:lnSpc>
                <a:spcPts val="3200"/>
              </a:lnSpc>
            </a:pPr>
            <a:r>
              <a:rPr lang="en-US" sz="1100" dirty="0">
                <a:solidFill>
                  <a:schemeClr val="tx1">
                    <a:lumMod val="75000"/>
                    <a:lumOff val="25000"/>
                  </a:schemeClr>
                </a:solidFill>
                <a:latin typeface="DM Sans" pitchFamily="2" charset="0"/>
                <a:ea typeface="Inter" panose="020B0502030000000004" pitchFamily="34" charset="0"/>
                <a:cs typeface="Roboto" panose="02000000000000000000" pitchFamily="2" charset="0"/>
              </a:rPr>
              <a:t>Current Skills</a:t>
            </a:r>
          </a:p>
          <a:p>
            <a:pPr algn="ctr">
              <a:lnSpc>
                <a:spcPts val="3200"/>
              </a:lnSpc>
            </a:pPr>
            <a:r>
              <a:rPr lang="en-US" sz="1100" dirty="0">
                <a:solidFill>
                  <a:schemeClr val="tx1">
                    <a:lumMod val="75000"/>
                    <a:lumOff val="25000"/>
                  </a:schemeClr>
                </a:solidFill>
                <a:latin typeface="DM Sans" pitchFamily="2" charset="0"/>
                <a:ea typeface="Inter" panose="020B0502030000000004" pitchFamily="34" charset="0"/>
                <a:cs typeface="Roboto" panose="02000000000000000000" pitchFamily="2" charset="0"/>
              </a:rPr>
              <a:t>Skills to work on</a:t>
            </a:r>
          </a:p>
          <a:p>
            <a:pPr algn="ctr">
              <a:lnSpc>
                <a:spcPts val="3200"/>
              </a:lnSpc>
            </a:pPr>
            <a:r>
              <a:rPr lang="en-US" sz="1100" dirty="0">
                <a:solidFill>
                  <a:schemeClr val="tx1">
                    <a:lumMod val="75000"/>
                    <a:lumOff val="25000"/>
                  </a:schemeClr>
                </a:solidFill>
                <a:latin typeface="DM Sans" pitchFamily="2" charset="0"/>
                <a:ea typeface="Inter" panose="020B0502030000000004" pitchFamily="34" charset="0"/>
                <a:cs typeface="Roboto" panose="02000000000000000000" pitchFamily="2" charset="0"/>
              </a:rPr>
              <a:t>My Goals</a:t>
            </a:r>
          </a:p>
          <a:p>
            <a:pPr algn="ctr">
              <a:lnSpc>
                <a:spcPts val="3200"/>
              </a:lnSpc>
            </a:pPr>
            <a:r>
              <a:rPr lang="en-US" sz="1100" dirty="0">
                <a:solidFill>
                  <a:schemeClr val="tx1">
                    <a:lumMod val="75000"/>
                    <a:lumOff val="25000"/>
                  </a:schemeClr>
                </a:solidFill>
                <a:latin typeface="DM Sans" pitchFamily="2" charset="0"/>
                <a:ea typeface="Inter" panose="020B0502030000000004" pitchFamily="34" charset="0"/>
                <a:cs typeface="Roboto" panose="02000000000000000000" pitchFamily="2" charset="0"/>
              </a:rPr>
              <a:t>My Resources</a:t>
            </a:r>
          </a:p>
        </p:txBody>
      </p:sp>
      <p:sp>
        <p:nvSpPr>
          <p:cNvPr id="14" name="Rectangle 13">
            <a:extLst>
              <a:ext uri="{FF2B5EF4-FFF2-40B4-BE49-F238E27FC236}">
                <a16:creationId xmlns:a16="http://schemas.microsoft.com/office/drawing/2014/main" id="{3206AA4C-2CED-F46F-9480-AEC581CA9F4F}"/>
              </a:ext>
            </a:extLst>
          </p:cNvPr>
          <p:cNvSpPr/>
          <p:nvPr/>
        </p:nvSpPr>
        <p:spPr>
          <a:xfrm>
            <a:off x="3567068" y="3521389"/>
            <a:ext cx="1441273" cy="1082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E85F0DD1-13F9-0AB5-8C23-0F118D78D6C2}"/>
              </a:ext>
            </a:extLst>
          </p:cNvPr>
          <p:cNvSpPr/>
          <p:nvPr/>
        </p:nvSpPr>
        <p:spPr>
          <a:xfrm>
            <a:off x="4602118" y="3931198"/>
            <a:ext cx="2212799" cy="108239"/>
          </a:xfrm>
          <a:prstGeom prst="rect">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F74F4EC8-353C-B9E5-0E04-90BDBD4E4FE1}"/>
              </a:ext>
            </a:extLst>
          </p:cNvPr>
          <p:cNvSpPr/>
          <p:nvPr/>
        </p:nvSpPr>
        <p:spPr>
          <a:xfrm>
            <a:off x="5477758" y="4322358"/>
            <a:ext cx="2335697" cy="10823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A25CDFC-2077-23C5-22EB-0CCB476395A5}"/>
              </a:ext>
            </a:extLst>
          </p:cNvPr>
          <p:cNvSpPr/>
          <p:nvPr/>
        </p:nvSpPr>
        <p:spPr>
          <a:xfrm>
            <a:off x="6592079" y="4726401"/>
            <a:ext cx="2335697" cy="108239"/>
          </a:xfrm>
          <a:prstGeom prst="rect">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0C6AE850-DA5F-D9AA-EA81-64FA0ABEE4D6}"/>
              </a:ext>
            </a:extLst>
          </p:cNvPr>
          <p:cNvSpPr/>
          <p:nvPr/>
        </p:nvSpPr>
        <p:spPr>
          <a:xfrm>
            <a:off x="7655316" y="5511444"/>
            <a:ext cx="1538184" cy="108239"/>
          </a:xfrm>
          <a:prstGeom prst="rect">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DA27E70B-181D-225B-B137-C7E00261CFCA}"/>
              </a:ext>
            </a:extLst>
          </p:cNvPr>
          <p:cNvSpPr/>
          <p:nvPr/>
        </p:nvSpPr>
        <p:spPr>
          <a:xfrm>
            <a:off x="5276733" y="5122824"/>
            <a:ext cx="1315346" cy="10823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2D9D584E-A466-704D-E64F-9E0B23B2ED83}"/>
              </a:ext>
            </a:extLst>
          </p:cNvPr>
          <p:cNvSpPr/>
          <p:nvPr/>
        </p:nvSpPr>
        <p:spPr>
          <a:xfrm>
            <a:off x="8208121" y="5934345"/>
            <a:ext cx="1439310" cy="10823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EE857B00-5CC2-2D9C-0194-0349758AA592}"/>
              </a:ext>
            </a:extLst>
          </p:cNvPr>
          <p:cNvSpPr txBox="1"/>
          <p:nvPr/>
        </p:nvSpPr>
        <p:spPr>
          <a:xfrm>
            <a:off x="9317568" y="2959762"/>
            <a:ext cx="1177118" cy="246221"/>
          </a:xfrm>
          <a:prstGeom prst="rect">
            <a:avLst/>
          </a:prstGeom>
          <a:noFill/>
        </p:spPr>
        <p:txBody>
          <a:bodyPr wrap="square" rtlCol="0">
            <a:spAutoFit/>
          </a:bodyPr>
          <a:lstStyle/>
          <a:p>
            <a:pPr algn="ctr"/>
            <a:r>
              <a:rPr lang="en-US" sz="1000" dirty="0">
                <a:solidFill>
                  <a:schemeClr val="tx1">
                    <a:lumMod val="75000"/>
                    <a:lumOff val="25000"/>
                  </a:schemeClr>
                </a:solidFill>
                <a:latin typeface="Poppins Medium" panose="00000600000000000000" pitchFamily="2" charset="0"/>
                <a:ea typeface="Inter SemiBold" panose="020B0502030000000004" pitchFamily="34" charset="0"/>
                <a:cs typeface="Poppins Medium" panose="00000600000000000000" pitchFamily="2" charset="0"/>
              </a:rPr>
              <a:t>5</a:t>
            </a:r>
            <a:r>
              <a:rPr lang="en-US" sz="1000" baseline="30000" dirty="0">
                <a:solidFill>
                  <a:schemeClr val="tx1">
                    <a:lumMod val="75000"/>
                    <a:lumOff val="25000"/>
                  </a:schemeClr>
                </a:solidFill>
                <a:latin typeface="Poppins Medium" panose="00000600000000000000" pitchFamily="2" charset="0"/>
                <a:ea typeface="Inter SemiBold" panose="020B0502030000000004" pitchFamily="34" charset="0"/>
                <a:cs typeface="Poppins Medium" panose="00000600000000000000" pitchFamily="2" charset="0"/>
              </a:rPr>
              <a:t>th</a:t>
            </a:r>
            <a:r>
              <a:rPr lang="en-US" sz="1000" dirty="0">
                <a:solidFill>
                  <a:schemeClr val="tx1">
                    <a:lumMod val="75000"/>
                    <a:lumOff val="25000"/>
                  </a:schemeClr>
                </a:solidFill>
                <a:latin typeface="Poppins Medium" panose="00000600000000000000" pitchFamily="2" charset="0"/>
                <a:ea typeface="Inter SemiBold" panose="020B0502030000000004" pitchFamily="34" charset="0"/>
                <a:cs typeface="Poppins Medium" panose="00000600000000000000" pitchFamily="2" charset="0"/>
              </a:rPr>
              <a:t> Months</a:t>
            </a:r>
          </a:p>
        </p:txBody>
      </p:sp>
    </p:spTree>
    <p:extLst>
      <p:ext uri="{BB962C8B-B14F-4D97-AF65-F5344CB8AC3E}">
        <p14:creationId xmlns:p14="http://schemas.microsoft.com/office/powerpoint/2010/main" val="394508300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4CD2373-703B-DCD9-D92B-6DE74ADB7B44}"/>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3" name="Straight Connector 2">
            <a:extLst>
              <a:ext uri="{FF2B5EF4-FFF2-40B4-BE49-F238E27FC236}">
                <a16:creationId xmlns:a16="http://schemas.microsoft.com/office/drawing/2014/main" id="{61B0D1EF-33BD-2C5F-79EC-A7C807305A27}"/>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EA90B766-C0A8-EDCA-28E1-8FC9812A2D6B}"/>
              </a:ext>
            </a:extLst>
          </p:cNvPr>
          <p:cNvSpPr txBox="1"/>
          <p:nvPr/>
        </p:nvSpPr>
        <p:spPr>
          <a:xfrm>
            <a:off x="1465942" y="1350785"/>
            <a:ext cx="2569029"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Project</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Schedule</a:t>
            </a:r>
          </a:p>
        </p:txBody>
      </p:sp>
      <p:graphicFrame>
        <p:nvGraphicFramePr>
          <p:cNvPr id="47" name="Table 46">
            <a:extLst>
              <a:ext uri="{FF2B5EF4-FFF2-40B4-BE49-F238E27FC236}">
                <a16:creationId xmlns:a16="http://schemas.microsoft.com/office/drawing/2014/main" id="{59203143-E4BD-08D3-1A7F-3B59D29DB1D4}"/>
              </a:ext>
            </a:extLst>
          </p:cNvPr>
          <p:cNvGraphicFramePr>
            <a:graphicFrameLocks noGrp="1"/>
          </p:cNvGraphicFramePr>
          <p:nvPr>
            <p:extLst>
              <p:ext uri="{D42A27DB-BD31-4B8C-83A1-F6EECF244321}">
                <p14:modId xmlns:p14="http://schemas.microsoft.com/office/powerpoint/2010/main" val="1724126144"/>
              </p:ext>
            </p:extLst>
          </p:nvPr>
        </p:nvGraphicFramePr>
        <p:xfrm>
          <a:off x="1572993" y="2844799"/>
          <a:ext cx="9272809" cy="3249180"/>
        </p:xfrm>
        <a:graphic>
          <a:graphicData uri="http://schemas.openxmlformats.org/drawingml/2006/table">
            <a:tbl>
              <a:tblPr firstRow="1" bandRow="1" bandCol="1">
                <a:tableStyleId>{073A0DAA-6AF3-43AB-8588-CEC1D06C72B9}</a:tableStyleId>
              </a:tblPr>
              <a:tblGrid>
                <a:gridCol w="3715860">
                  <a:extLst>
                    <a:ext uri="{9D8B030D-6E8A-4147-A177-3AD203B41FA5}">
                      <a16:colId xmlns:a16="http://schemas.microsoft.com/office/drawing/2014/main" val="20000"/>
                    </a:ext>
                  </a:extLst>
                </a:gridCol>
                <a:gridCol w="1859053">
                  <a:extLst>
                    <a:ext uri="{9D8B030D-6E8A-4147-A177-3AD203B41FA5}">
                      <a16:colId xmlns:a16="http://schemas.microsoft.com/office/drawing/2014/main" val="20001"/>
                    </a:ext>
                  </a:extLst>
                </a:gridCol>
                <a:gridCol w="1848948">
                  <a:extLst>
                    <a:ext uri="{9D8B030D-6E8A-4147-A177-3AD203B41FA5}">
                      <a16:colId xmlns:a16="http://schemas.microsoft.com/office/drawing/2014/main" val="20002"/>
                    </a:ext>
                  </a:extLst>
                </a:gridCol>
                <a:gridCol w="1848948">
                  <a:extLst>
                    <a:ext uri="{9D8B030D-6E8A-4147-A177-3AD203B41FA5}">
                      <a16:colId xmlns:a16="http://schemas.microsoft.com/office/drawing/2014/main" val="20003"/>
                    </a:ext>
                  </a:extLst>
                </a:gridCol>
              </a:tblGrid>
              <a:tr h="54153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i="0" dirty="0">
                          <a:solidFill>
                            <a:schemeClr val="bg1"/>
                          </a:solidFill>
                          <a:latin typeface="Poppins Medium" panose="00000600000000000000" pitchFamily="2" charset="0"/>
                          <a:ea typeface="Titillium" charset="0"/>
                          <a:cs typeface="Poppins Medium" panose="00000600000000000000" pitchFamily="2" charset="0"/>
                        </a:rPr>
                        <a:t>      Web design services and consultancy</a:t>
                      </a:r>
                    </a:p>
                  </a:txBody>
                  <a:tcPr marL="0" anchor="ctr">
                    <a:lnL w="38100" cap="flat" cmpd="sng" algn="ctr">
                      <a:noFill/>
                      <a:prstDash val="solid"/>
                      <a:round/>
                      <a:headEnd type="none" w="med" len="med"/>
                      <a:tailEnd type="none" w="med" len="med"/>
                    </a:lnL>
                    <a:lnR w="12700" cmpd="sng">
                      <a:noFill/>
                    </a:lnR>
                    <a:lnT w="381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lumMod val="75000"/>
                              <a:lumOff val="25000"/>
                            </a:schemeClr>
                          </a:solidFill>
                          <a:latin typeface="Poppins Medium" panose="00000600000000000000" pitchFamily="2" charset="0"/>
                          <a:ea typeface="Titillium" charset="0"/>
                          <a:cs typeface="Poppins Medium" panose="00000600000000000000" pitchFamily="2" charset="0"/>
                        </a:rPr>
                        <a:t>$13,000.00</a:t>
                      </a:r>
                    </a:p>
                  </a:txBody>
                  <a:tcPr marR="0" anchor="ctr">
                    <a:lnL w="12700" cmpd="sng">
                      <a:noFill/>
                    </a:lnL>
                    <a:lnR w="12700" cmpd="sng">
                      <a:noFill/>
                    </a:lnR>
                    <a:lnT w="381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lumMod val="75000"/>
                              <a:lumOff val="25000"/>
                            </a:schemeClr>
                          </a:solidFill>
                          <a:latin typeface="Poppins Medium" panose="00000600000000000000" pitchFamily="2" charset="0"/>
                          <a:ea typeface="Titillium" charset="0"/>
                          <a:cs typeface="Poppins Medium" panose="00000600000000000000" pitchFamily="2" charset="0"/>
                        </a:rPr>
                        <a:t>$13,000.00</a:t>
                      </a:r>
                    </a:p>
                  </a:txBody>
                  <a:tcPr marR="0" anchor="ctr">
                    <a:lnL w="12700" cmpd="sng">
                      <a:noFill/>
                    </a:lnL>
                    <a:lnR w="12700" cmpd="sng">
                      <a:noFill/>
                    </a:lnR>
                    <a:lnT w="381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lumMod val="75000"/>
                              <a:lumOff val="25000"/>
                            </a:schemeClr>
                          </a:solidFill>
                          <a:latin typeface="Poppins Medium" panose="00000600000000000000" pitchFamily="2" charset="0"/>
                          <a:ea typeface="Titillium" charset="0"/>
                          <a:cs typeface="Poppins Medium" panose="00000600000000000000" pitchFamily="2" charset="0"/>
                        </a:rPr>
                        <a:t>$13,000.00</a:t>
                      </a:r>
                    </a:p>
                  </a:txBody>
                  <a:tcPr marR="0" anchor="ctr">
                    <a:lnL w="12700" cmpd="sng">
                      <a:noFill/>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54153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i="0" dirty="0">
                          <a:solidFill>
                            <a:schemeClr val="bg1"/>
                          </a:solidFill>
                          <a:latin typeface="Poppins Medium" panose="00000600000000000000" pitchFamily="2" charset="0"/>
                          <a:ea typeface="Titillium" charset="0"/>
                          <a:cs typeface="Poppins Medium" panose="00000600000000000000" pitchFamily="2" charset="0"/>
                        </a:rPr>
                        <a:t>      Hosting services / 24 months</a:t>
                      </a:r>
                    </a:p>
                  </a:txBody>
                  <a:tcPr marL="0" anchor="ctr">
                    <a:lnL w="38100" cap="flat" cmpd="sng" algn="ctr">
                      <a:noFill/>
                      <a:prstDash val="solid"/>
                      <a:round/>
                      <a:headEnd type="none" w="med" len="med"/>
                      <a:tailEnd type="none" w="med" len="med"/>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lumMod val="75000"/>
                              <a:lumOff val="25000"/>
                            </a:schemeClr>
                          </a:solidFill>
                          <a:latin typeface="Poppins Medium" panose="00000600000000000000" pitchFamily="2" charset="0"/>
                          <a:ea typeface="Titillium" charset="0"/>
                          <a:cs typeface="Poppins Medium" panose="00000600000000000000" pitchFamily="2" charset="0"/>
                        </a:rPr>
                        <a:t>$13,000.00</a:t>
                      </a:r>
                    </a:p>
                  </a:txBody>
                  <a:tcPr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lumMod val="75000"/>
                              <a:lumOff val="25000"/>
                            </a:schemeClr>
                          </a:solidFill>
                          <a:latin typeface="Poppins Medium" panose="00000600000000000000" pitchFamily="2" charset="0"/>
                          <a:ea typeface="Titillium" charset="0"/>
                          <a:cs typeface="Poppins Medium" panose="00000600000000000000" pitchFamily="2" charset="0"/>
                        </a:rPr>
                        <a:t>$13,000.00</a:t>
                      </a:r>
                    </a:p>
                  </a:txBody>
                  <a:tcPr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lumMod val="75000"/>
                              <a:lumOff val="25000"/>
                            </a:schemeClr>
                          </a:solidFill>
                          <a:latin typeface="Poppins Medium" panose="00000600000000000000" pitchFamily="2" charset="0"/>
                          <a:ea typeface="Titillium" charset="0"/>
                          <a:cs typeface="Poppins Medium" panose="00000600000000000000" pitchFamily="2" charset="0"/>
                        </a:rPr>
                        <a:t>$13,000.00</a:t>
                      </a:r>
                    </a:p>
                  </a:txBody>
                  <a:tcPr marR="0" anchor="ctr">
                    <a:lnL w="12700" cmpd="sng">
                      <a:noFill/>
                    </a:lnL>
                    <a:lnR w="381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541530">
                <a:tc>
                  <a:txBody>
                    <a:bodyPr/>
                    <a:lstStyle/>
                    <a:p>
                      <a:r>
                        <a:rPr lang="en-US" sz="1000" b="0" i="0" dirty="0">
                          <a:solidFill>
                            <a:schemeClr val="bg1"/>
                          </a:solidFill>
                          <a:latin typeface="Poppins Medium" panose="00000600000000000000" pitchFamily="2" charset="0"/>
                          <a:ea typeface="Titillium" charset="0"/>
                          <a:cs typeface="Poppins Medium" panose="00000600000000000000" pitchFamily="2" charset="0"/>
                        </a:rPr>
                        <a:t>      Template services</a:t>
                      </a:r>
                    </a:p>
                  </a:txBody>
                  <a:tcPr marL="0" anchor="ctr">
                    <a:lnL w="38100" cap="flat" cmpd="sng" algn="ctr">
                      <a:noFill/>
                      <a:prstDash val="solid"/>
                      <a:round/>
                      <a:headEnd type="none" w="med" len="med"/>
                      <a:tailEnd type="none" w="med" len="med"/>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lumMod val="75000"/>
                              <a:lumOff val="25000"/>
                            </a:schemeClr>
                          </a:solidFill>
                          <a:latin typeface="Poppins Medium" panose="00000600000000000000" pitchFamily="2" charset="0"/>
                          <a:ea typeface="Titillium" charset="0"/>
                          <a:cs typeface="Poppins Medium" panose="00000600000000000000" pitchFamily="2" charset="0"/>
                        </a:rPr>
                        <a:t>$13,000.00</a:t>
                      </a:r>
                    </a:p>
                  </a:txBody>
                  <a:tcPr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lumMod val="75000"/>
                              <a:lumOff val="25000"/>
                            </a:schemeClr>
                          </a:solidFill>
                          <a:latin typeface="Poppins Medium" panose="00000600000000000000" pitchFamily="2" charset="0"/>
                          <a:ea typeface="Titillium" charset="0"/>
                          <a:cs typeface="Poppins Medium" panose="00000600000000000000" pitchFamily="2" charset="0"/>
                        </a:rPr>
                        <a:t>$13,000.00</a:t>
                      </a:r>
                    </a:p>
                  </a:txBody>
                  <a:tcPr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lumMod val="75000"/>
                              <a:lumOff val="25000"/>
                            </a:schemeClr>
                          </a:solidFill>
                          <a:latin typeface="Poppins Medium" panose="00000600000000000000" pitchFamily="2" charset="0"/>
                          <a:ea typeface="Titillium" charset="0"/>
                          <a:cs typeface="Poppins Medium" panose="00000600000000000000" pitchFamily="2" charset="0"/>
                        </a:rPr>
                        <a:t>$13,000.00</a:t>
                      </a:r>
                    </a:p>
                  </a:txBody>
                  <a:tcPr marR="0" anchor="ctr">
                    <a:lnL w="12700" cmpd="sng">
                      <a:noFill/>
                    </a:lnL>
                    <a:lnR w="381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54153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i="0" dirty="0">
                          <a:solidFill>
                            <a:schemeClr val="bg1"/>
                          </a:solidFill>
                          <a:latin typeface="Poppins Medium" panose="00000600000000000000" pitchFamily="2" charset="0"/>
                          <a:ea typeface="Titillium" charset="0"/>
                          <a:cs typeface="Poppins Medium" panose="00000600000000000000" pitchFamily="2" charset="0"/>
                        </a:rPr>
                        <a:t>      Hosting services / 24 months</a:t>
                      </a:r>
                    </a:p>
                  </a:txBody>
                  <a:tcPr marL="0" anchor="ctr">
                    <a:lnL w="38100" cap="flat" cmpd="sng" algn="ctr">
                      <a:noFill/>
                      <a:prstDash val="solid"/>
                      <a:round/>
                      <a:headEnd type="none" w="med" len="med"/>
                      <a:tailEnd type="none" w="med" len="med"/>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lumMod val="75000"/>
                              <a:lumOff val="25000"/>
                            </a:schemeClr>
                          </a:solidFill>
                          <a:latin typeface="Poppins Medium" panose="00000600000000000000" pitchFamily="2" charset="0"/>
                          <a:ea typeface="Titillium" charset="0"/>
                          <a:cs typeface="Poppins Medium" panose="00000600000000000000" pitchFamily="2" charset="0"/>
                        </a:rPr>
                        <a:t>$13,000.00</a:t>
                      </a:r>
                    </a:p>
                  </a:txBody>
                  <a:tcPr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lumMod val="75000"/>
                              <a:lumOff val="25000"/>
                            </a:schemeClr>
                          </a:solidFill>
                          <a:latin typeface="Poppins Medium" panose="00000600000000000000" pitchFamily="2" charset="0"/>
                          <a:ea typeface="Titillium" charset="0"/>
                          <a:cs typeface="Poppins Medium" panose="00000600000000000000" pitchFamily="2" charset="0"/>
                        </a:rPr>
                        <a:t>$13,000.00</a:t>
                      </a:r>
                    </a:p>
                  </a:txBody>
                  <a:tcPr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lumMod val="75000"/>
                              <a:lumOff val="25000"/>
                            </a:schemeClr>
                          </a:solidFill>
                          <a:latin typeface="Poppins Medium" panose="00000600000000000000" pitchFamily="2" charset="0"/>
                          <a:ea typeface="Titillium" charset="0"/>
                          <a:cs typeface="Poppins Medium" panose="00000600000000000000" pitchFamily="2" charset="0"/>
                        </a:rPr>
                        <a:t>$13,000.00</a:t>
                      </a:r>
                    </a:p>
                  </a:txBody>
                  <a:tcPr marR="0" anchor="ctr">
                    <a:lnL w="12700" cmpd="sng">
                      <a:noFill/>
                    </a:lnL>
                    <a:lnR w="381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54153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i="0" dirty="0">
                          <a:solidFill>
                            <a:schemeClr val="bg1"/>
                          </a:solidFill>
                          <a:latin typeface="Poppins Medium" panose="00000600000000000000" pitchFamily="2" charset="0"/>
                          <a:ea typeface="Titillium" charset="0"/>
                          <a:cs typeface="Poppins Medium" panose="00000600000000000000" pitchFamily="2" charset="0"/>
                        </a:rPr>
                        <a:t>      Web design services and consultancy</a:t>
                      </a:r>
                    </a:p>
                  </a:txBody>
                  <a:tcPr marL="0" anchor="ctr">
                    <a:lnL w="38100" cap="flat" cmpd="sng" algn="ctr">
                      <a:noFill/>
                      <a:prstDash val="solid"/>
                      <a:round/>
                      <a:headEnd type="none" w="med" len="med"/>
                      <a:tailEnd type="none" w="med" len="med"/>
                    </a:lnL>
                    <a:lnR w="12700" cmpd="sng">
                      <a:noFill/>
                    </a:lnR>
                    <a:lnT w="6350"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lumMod val="75000"/>
                              <a:lumOff val="25000"/>
                            </a:schemeClr>
                          </a:solidFill>
                          <a:latin typeface="Poppins Medium" panose="00000600000000000000" pitchFamily="2" charset="0"/>
                          <a:ea typeface="Titillium" charset="0"/>
                          <a:cs typeface="Poppins Medium" panose="00000600000000000000" pitchFamily="2" charset="0"/>
                        </a:rPr>
                        <a:t>$13,000.00</a:t>
                      </a:r>
                    </a:p>
                  </a:txBody>
                  <a:tcPr marR="0" anchor="ctr">
                    <a:lnL w="12700" cmpd="sng">
                      <a:noFill/>
                    </a:lnL>
                    <a:lnR w="12700" cmpd="sng">
                      <a:noFill/>
                    </a:lnR>
                    <a:lnT w="6350"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lumMod val="75000"/>
                              <a:lumOff val="25000"/>
                            </a:schemeClr>
                          </a:solidFill>
                          <a:latin typeface="Poppins Medium" panose="00000600000000000000" pitchFamily="2" charset="0"/>
                          <a:ea typeface="Titillium" charset="0"/>
                          <a:cs typeface="Poppins Medium" panose="00000600000000000000" pitchFamily="2" charset="0"/>
                        </a:rPr>
                        <a:t>$13,000.00</a:t>
                      </a:r>
                    </a:p>
                  </a:txBody>
                  <a:tcPr marR="0" anchor="ctr">
                    <a:lnL w="12700" cmpd="sng">
                      <a:noFill/>
                    </a:lnL>
                    <a:lnR w="12700" cmpd="sng">
                      <a:noFill/>
                    </a:lnR>
                    <a:lnT w="6350"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lumMod val="75000"/>
                              <a:lumOff val="25000"/>
                            </a:schemeClr>
                          </a:solidFill>
                          <a:latin typeface="Poppins Medium" panose="00000600000000000000" pitchFamily="2" charset="0"/>
                          <a:ea typeface="Titillium" charset="0"/>
                          <a:cs typeface="Poppins Medium" panose="00000600000000000000" pitchFamily="2" charset="0"/>
                        </a:rPr>
                        <a:t>$13,000.00</a:t>
                      </a:r>
                    </a:p>
                  </a:txBody>
                  <a:tcPr marR="0" anchor="ctr">
                    <a:lnL w="12700" cmpd="sng">
                      <a:noFill/>
                    </a:lnL>
                    <a:lnR w="38100" cap="flat" cmpd="sng" algn="ctr">
                      <a:noFill/>
                      <a:prstDash val="solid"/>
                      <a:round/>
                      <a:headEnd type="none" w="med" len="med"/>
                      <a:tailEnd type="none" w="med" len="med"/>
                    </a:lnR>
                    <a:lnT w="6350"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541530">
                <a:tc>
                  <a:txBody>
                    <a:bodyPr/>
                    <a:lstStyle/>
                    <a:p>
                      <a:pPr algn="l"/>
                      <a:r>
                        <a:rPr lang="en-US" sz="1300" b="0" i="0" dirty="0">
                          <a:solidFill>
                            <a:schemeClr val="bg1"/>
                          </a:solidFill>
                          <a:latin typeface="Poppins SemiBold" panose="00000700000000000000" pitchFamily="2" charset="0"/>
                          <a:ea typeface="Titillium Bd" charset="0"/>
                          <a:cs typeface="Poppins SemiBold" panose="00000700000000000000" pitchFamily="2" charset="0"/>
                        </a:rPr>
                        <a:t>      TOTAL</a:t>
                      </a:r>
                    </a:p>
                  </a:txBody>
                  <a:tcPr marL="0" anchor="ctr">
                    <a:lnL w="38100" cap="flat" cmpd="sng" algn="ctr">
                      <a:noFill/>
                      <a:prstDash val="solid"/>
                      <a:round/>
                      <a:headEnd type="none" w="med" len="med"/>
                      <a:tailEnd type="none" w="med" len="med"/>
                    </a:lnL>
                    <a:lnR w="12700" cmpd="sng">
                      <a:noFill/>
                    </a:lnR>
                    <a:lnT w="28575"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300" b="0" i="0" dirty="0">
                          <a:solidFill>
                            <a:schemeClr val="tx1">
                              <a:lumMod val="75000"/>
                              <a:lumOff val="25000"/>
                            </a:schemeClr>
                          </a:solidFill>
                          <a:latin typeface="Poppins SemiBold" panose="00000700000000000000" pitchFamily="2" charset="0"/>
                          <a:ea typeface="Titillium Bd" charset="0"/>
                          <a:cs typeface="Poppins SemiBold" panose="00000700000000000000" pitchFamily="2" charset="0"/>
                        </a:rPr>
                        <a:t>$13,000.00</a:t>
                      </a:r>
                    </a:p>
                  </a:txBody>
                  <a:tcPr marR="0" anchor="ctr">
                    <a:lnL w="12700" cmpd="sng">
                      <a:noFill/>
                    </a:lnL>
                    <a:lnR w="12700" cmpd="sng">
                      <a:noFill/>
                    </a:lnR>
                    <a:lnT w="28575"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300" b="0" i="0" dirty="0">
                          <a:solidFill>
                            <a:schemeClr val="tx1">
                              <a:lumMod val="75000"/>
                              <a:lumOff val="25000"/>
                            </a:schemeClr>
                          </a:solidFill>
                          <a:latin typeface="Poppins SemiBold" panose="00000700000000000000" pitchFamily="2" charset="0"/>
                          <a:ea typeface="Titillium Bd" charset="0"/>
                          <a:cs typeface="Poppins SemiBold" panose="00000700000000000000" pitchFamily="2" charset="0"/>
                        </a:rPr>
                        <a:t>$13,000.00</a:t>
                      </a:r>
                    </a:p>
                  </a:txBody>
                  <a:tcPr marR="0" anchor="ctr">
                    <a:lnL w="12700" cmpd="sng">
                      <a:noFill/>
                    </a:lnL>
                    <a:lnR w="12700" cmpd="sng">
                      <a:noFill/>
                    </a:lnR>
                    <a:lnT w="28575"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300" b="0" i="0" dirty="0">
                          <a:solidFill>
                            <a:schemeClr val="tx1">
                              <a:lumMod val="75000"/>
                              <a:lumOff val="25000"/>
                            </a:schemeClr>
                          </a:solidFill>
                          <a:latin typeface="Poppins SemiBold" panose="00000700000000000000" pitchFamily="2" charset="0"/>
                          <a:ea typeface="Titillium Bd" charset="0"/>
                          <a:cs typeface="Poppins SemiBold" panose="00000700000000000000" pitchFamily="2" charset="0"/>
                        </a:rPr>
                        <a:t>$13,000.00</a:t>
                      </a:r>
                    </a:p>
                  </a:txBody>
                  <a:tcPr marR="0" anchor="ctr">
                    <a:lnL w="12700" cmpd="sng">
                      <a:noFill/>
                    </a:lnL>
                    <a:lnR w="38100" cap="flat" cmpd="sng" algn="ctr">
                      <a:noFill/>
                      <a:prstDash val="solid"/>
                      <a:round/>
                      <a:headEnd type="none" w="med" len="med"/>
                      <a:tailEnd type="none" w="med" len="med"/>
                    </a:lnR>
                    <a:lnT w="28575"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03475831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4CD2373-703B-DCD9-D92B-6DE74ADB7B44}"/>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3" name="Straight Connector 2">
            <a:extLst>
              <a:ext uri="{FF2B5EF4-FFF2-40B4-BE49-F238E27FC236}">
                <a16:creationId xmlns:a16="http://schemas.microsoft.com/office/drawing/2014/main" id="{61B0D1EF-33BD-2C5F-79EC-A7C807305A27}"/>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EA90B766-C0A8-EDCA-28E1-8FC9812A2D6B}"/>
              </a:ext>
            </a:extLst>
          </p:cNvPr>
          <p:cNvSpPr txBox="1"/>
          <p:nvPr/>
        </p:nvSpPr>
        <p:spPr>
          <a:xfrm>
            <a:off x="1465942" y="1350785"/>
            <a:ext cx="2569029"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Project</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Status</a:t>
            </a:r>
          </a:p>
        </p:txBody>
      </p:sp>
      <p:sp>
        <p:nvSpPr>
          <p:cNvPr id="6" name="TextBox 5">
            <a:extLst>
              <a:ext uri="{FF2B5EF4-FFF2-40B4-BE49-F238E27FC236}">
                <a16:creationId xmlns:a16="http://schemas.microsoft.com/office/drawing/2014/main" id="{F8EC94F1-932B-C3A9-7695-B4B54B55AD51}"/>
              </a:ext>
            </a:extLst>
          </p:cNvPr>
          <p:cNvSpPr txBox="1"/>
          <p:nvPr/>
        </p:nvSpPr>
        <p:spPr>
          <a:xfrm>
            <a:off x="1484209" y="2797175"/>
            <a:ext cx="2451100" cy="2819746"/>
          </a:xfrm>
          <a:prstGeom prst="rect">
            <a:avLst/>
          </a:prstGeom>
          <a:noFill/>
        </p:spPr>
        <p:txBody>
          <a:bodyPr wrap="square" rtlCol="0">
            <a:spAutoFit/>
          </a:bodyPr>
          <a:lstStyle/>
          <a:p>
            <a:pPr>
              <a:lnSpc>
                <a:spcPts val="2700"/>
              </a:lnSpc>
            </a:pPr>
            <a:r>
              <a:rPr lang="en-US" sz="1200" dirty="0">
                <a:latin typeface="DM Sans" pitchFamily="2" charset="0"/>
              </a:rPr>
              <a:t>Cash</a:t>
            </a:r>
          </a:p>
          <a:p>
            <a:pPr>
              <a:lnSpc>
                <a:spcPts val="2700"/>
              </a:lnSpc>
            </a:pPr>
            <a:r>
              <a:rPr lang="en-US" sz="1200" dirty="0">
                <a:latin typeface="DM Sans" pitchFamily="2" charset="0"/>
              </a:rPr>
              <a:t>Accounts Receivable</a:t>
            </a:r>
          </a:p>
          <a:p>
            <a:pPr>
              <a:lnSpc>
                <a:spcPts val="2700"/>
              </a:lnSpc>
            </a:pPr>
            <a:r>
              <a:rPr lang="en-US" sz="1200" dirty="0">
                <a:latin typeface="DM Sans" pitchFamily="2" charset="0"/>
              </a:rPr>
              <a:t>Supplies</a:t>
            </a:r>
          </a:p>
          <a:p>
            <a:pPr>
              <a:lnSpc>
                <a:spcPts val="2700"/>
              </a:lnSpc>
            </a:pPr>
            <a:r>
              <a:rPr lang="en-US" sz="1200" dirty="0">
                <a:latin typeface="DM Sans" pitchFamily="2" charset="0"/>
              </a:rPr>
              <a:t>Prepaid Pent</a:t>
            </a:r>
          </a:p>
          <a:p>
            <a:pPr>
              <a:lnSpc>
                <a:spcPts val="2700"/>
              </a:lnSpc>
            </a:pPr>
            <a:r>
              <a:rPr lang="en-US" sz="1200" dirty="0">
                <a:latin typeface="DM Sans" pitchFamily="2" charset="0"/>
              </a:rPr>
              <a:t>Equipment</a:t>
            </a:r>
          </a:p>
          <a:p>
            <a:pPr>
              <a:lnSpc>
                <a:spcPts val="2700"/>
              </a:lnSpc>
            </a:pPr>
            <a:r>
              <a:rPr lang="en-US" sz="1200" dirty="0">
                <a:latin typeface="DM Sans" pitchFamily="2" charset="0"/>
              </a:rPr>
              <a:t>Accounts Payable</a:t>
            </a:r>
          </a:p>
          <a:p>
            <a:pPr>
              <a:lnSpc>
                <a:spcPts val="2700"/>
              </a:lnSpc>
            </a:pPr>
            <a:r>
              <a:rPr lang="en-US" sz="1200" dirty="0">
                <a:latin typeface="DM Sans" pitchFamily="2" charset="0"/>
              </a:rPr>
              <a:t>Owner, Capital</a:t>
            </a:r>
          </a:p>
          <a:p>
            <a:pPr>
              <a:lnSpc>
                <a:spcPts val="2700"/>
              </a:lnSpc>
            </a:pPr>
            <a:r>
              <a:rPr lang="en-US" sz="1200" dirty="0">
                <a:latin typeface="DM Sans" pitchFamily="2" charset="0"/>
              </a:rPr>
              <a:t>Owner Drawing</a:t>
            </a:r>
          </a:p>
        </p:txBody>
      </p:sp>
      <p:cxnSp>
        <p:nvCxnSpPr>
          <p:cNvPr id="7" name="Straight Connector 6">
            <a:extLst>
              <a:ext uri="{FF2B5EF4-FFF2-40B4-BE49-F238E27FC236}">
                <a16:creationId xmlns:a16="http://schemas.microsoft.com/office/drawing/2014/main" id="{950C073F-86FD-069D-A136-5810C9FA506C}"/>
              </a:ext>
            </a:extLst>
          </p:cNvPr>
          <p:cNvCxnSpPr>
            <a:cxnSpLocks/>
          </p:cNvCxnSpPr>
          <p:nvPr/>
        </p:nvCxnSpPr>
        <p:spPr>
          <a:xfrm>
            <a:off x="1579472" y="2860675"/>
            <a:ext cx="9039536" cy="0"/>
          </a:xfrm>
          <a:prstGeom prst="line">
            <a:avLst/>
          </a:prstGeom>
          <a:ln w="63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C3F2FC9-27C2-C2D4-6C26-F0677F16F129}"/>
              </a:ext>
            </a:extLst>
          </p:cNvPr>
          <p:cNvCxnSpPr>
            <a:cxnSpLocks/>
          </p:cNvCxnSpPr>
          <p:nvPr/>
        </p:nvCxnSpPr>
        <p:spPr>
          <a:xfrm>
            <a:off x="1579472" y="3207483"/>
            <a:ext cx="9039536" cy="0"/>
          </a:xfrm>
          <a:prstGeom prst="line">
            <a:avLst/>
          </a:prstGeom>
          <a:ln w="63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EDAA870-1AD9-4110-5862-981BB07CEA94}"/>
              </a:ext>
            </a:extLst>
          </p:cNvPr>
          <p:cNvSpPr txBox="1"/>
          <p:nvPr/>
        </p:nvSpPr>
        <p:spPr>
          <a:xfrm>
            <a:off x="9466141" y="2765485"/>
            <a:ext cx="1271588" cy="2819746"/>
          </a:xfrm>
          <a:prstGeom prst="rect">
            <a:avLst/>
          </a:prstGeom>
          <a:noFill/>
        </p:spPr>
        <p:txBody>
          <a:bodyPr wrap="square" rtlCol="0">
            <a:spAutoFit/>
          </a:bodyPr>
          <a:lstStyle/>
          <a:p>
            <a:pPr algn="r">
              <a:lnSpc>
                <a:spcPts val="2700"/>
              </a:lnSpc>
            </a:pPr>
            <a:r>
              <a:rPr lang="en-US" sz="1200" dirty="0">
                <a:latin typeface="DM Sans" pitchFamily="2" charset="0"/>
              </a:rPr>
              <a:t>$15.25</a:t>
            </a:r>
          </a:p>
          <a:p>
            <a:pPr algn="r">
              <a:lnSpc>
                <a:spcPts val="2700"/>
              </a:lnSpc>
            </a:pPr>
            <a:r>
              <a:rPr lang="en-US" sz="1200" dirty="0">
                <a:latin typeface="DM Sans" pitchFamily="2" charset="0"/>
              </a:rPr>
              <a:t>$716.78</a:t>
            </a:r>
          </a:p>
          <a:p>
            <a:pPr algn="r">
              <a:lnSpc>
                <a:spcPts val="2700"/>
              </a:lnSpc>
            </a:pPr>
            <a:r>
              <a:rPr lang="en-US" sz="1200" dirty="0">
                <a:latin typeface="DM Sans" pitchFamily="2" charset="0"/>
              </a:rPr>
              <a:t>$892.20</a:t>
            </a:r>
          </a:p>
          <a:p>
            <a:pPr algn="r">
              <a:lnSpc>
                <a:spcPts val="2700"/>
              </a:lnSpc>
            </a:pPr>
            <a:r>
              <a:rPr lang="en-US" sz="1200" dirty="0">
                <a:latin typeface="DM Sans" pitchFamily="2" charset="0"/>
              </a:rPr>
              <a:t>$87.99</a:t>
            </a:r>
          </a:p>
          <a:p>
            <a:pPr algn="r">
              <a:lnSpc>
                <a:spcPts val="2700"/>
              </a:lnSpc>
            </a:pPr>
            <a:r>
              <a:rPr lang="en-US" sz="1200" dirty="0">
                <a:latin typeface="DM Sans" pitchFamily="2" charset="0"/>
              </a:rPr>
              <a:t>$99.99</a:t>
            </a:r>
          </a:p>
          <a:p>
            <a:pPr algn="r">
              <a:lnSpc>
                <a:spcPts val="2700"/>
              </a:lnSpc>
            </a:pPr>
            <a:r>
              <a:rPr lang="en-US" sz="1200" dirty="0">
                <a:latin typeface="DM Sans" pitchFamily="2" charset="0"/>
              </a:rPr>
              <a:t>$256.25</a:t>
            </a:r>
          </a:p>
          <a:p>
            <a:pPr algn="r">
              <a:lnSpc>
                <a:spcPts val="2700"/>
              </a:lnSpc>
            </a:pPr>
            <a:r>
              <a:rPr lang="en-US" sz="1200" dirty="0">
                <a:latin typeface="DM Sans" pitchFamily="2" charset="0"/>
              </a:rPr>
              <a:t>$19.20</a:t>
            </a:r>
          </a:p>
          <a:p>
            <a:pPr algn="r">
              <a:lnSpc>
                <a:spcPts val="2700"/>
              </a:lnSpc>
            </a:pPr>
            <a:r>
              <a:rPr lang="en-US" sz="1200" dirty="0">
                <a:latin typeface="DM Sans" pitchFamily="2" charset="0"/>
              </a:rPr>
              <a:t>$15.99</a:t>
            </a:r>
          </a:p>
        </p:txBody>
      </p:sp>
      <p:sp>
        <p:nvSpPr>
          <p:cNvPr id="10" name="TextBox 9">
            <a:extLst>
              <a:ext uri="{FF2B5EF4-FFF2-40B4-BE49-F238E27FC236}">
                <a16:creationId xmlns:a16="http://schemas.microsoft.com/office/drawing/2014/main" id="{55EB07C5-6D63-D5C5-C588-E53B093CC3B9}"/>
              </a:ext>
            </a:extLst>
          </p:cNvPr>
          <p:cNvSpPr txBox="1"/>
          <p:nvPr/>
        </p:nvSpPr>
        <p:spPr>
          <a:xfrm>
            <a:off x="9364543" y="2406650"/>
            <a:ext cx="1384196" cy="338554"/>
          </a:xfrm>
          <a:prstGeom prst="rect">
            <a:avLst/>
          </a:prstGeom>
          <a:noFill/>
        </p:spPr>
        <p:txBody>
          <a:bodyPr wrap="square" rtlCol="0">
            <a:spAutoFit/>
          </a:bodyPr>
          <a:lstStyle/>
          <a:p>
            <a:pPr algn="r"/>
            <a:r>
              <a:rPr lang="en-US" sz="1600" dirty="0">
                <a:latin typeface="Poppins SemiBold" panose="00000700000000000000" pitchFamily="2" charset="0"/>
                <a:cs typeface="Poppins SemiBold" panose="00000700000000000000" pitchFamily="2" charset="0"/>
              </a:rPr>
              <a:t>Credit</a:t>
            </a:r>
          </a:p>
        </p:txBody>
      </p:sp>
      <p:sp>
        <p:nvSpPr>
          <p:cNvPr id="11" name="TextBox 10">
            <a:extLst>
              <a:ext uri="{FF2B5EF4-FFF2-40B4-BE49-F238E27FC236}">
                <a16:creationId xmlns:a16="http://schemas.microsoft.com/office/drawing/2014/main" id="{7895356C-9782-BEFB-DEF9-D4D6A4918BC6}"/>
              </a:ext>
            </a:extLst>
          </p:cNvPr>
          <p:cNvSpPr txBox="1"/>
          <p:nvPr/>
        </p:nvSpPr>
        <p:spPr>
          <a:xfrm>
            <a:off x="1474803" y="5728884"/>
            <a:ext cx="2091394" cy="369332"/>
          </a:xfrm>
          <a:prstGeom prst="rect">
            <a:avLst/>
          </a:prstGeom>
          <a:noFill/>
        </p:spPr>
        <p:txBody>
          <a:bodyPr wrap="square" rtlCol="0">
            <a:spAutoFit/>
          </a:bodyPr>
          <a:lstStyle/>
          <a:p>
            <a:r>
              <a:rPr lang="en-US" dirty="0">
                <a:latin typeface="Poppins SemiBold" panose="00000700000000000000" pitchFamily="2" charset="0"/>
                <a:cs typeface="Poppins SemiBold" panose="00000700000000000000" pitchFamily="2" charset="0"/>
              </a:rPr>
              <a:t>Total Assets</a:t>
            </a:r>
          </a:p>
        </p:txBody>
      </p:sp>
      <p:sp>
        <p:nvSpPr>
          <p:cNvPr id="12" name="TextBox 11">
            <a:extLst>
              <a:ext uri="{FF2B5EF4-FFF2-40B4-BE49-F238E27FC236}">
                <a16:creationId xmlns:a16="http://schemas.microsoft.com/office/drawing/2014/main" id="{0C89F1E5-7238-464E-0F72-9D1D5D5C1809}"/>
              </a:ext>
            </a:extLst>
          </p:cNvPr>
          <p:cNvSpPr txBox="1"/>
          <p:nvPr/>
        </p:nvSpPr>
        <p:spPr>
          <a:xfrm>
            <a:off x="8657345" y="5728884"/>
            <a:ext cx="2091394" cy="307777"/>
          </a:xfrm>
          <a:prstGeom prst="rect">
            <a:avLst/>
          </a:prstGeom>
          <a:noFill/>
        </p:spPr>
        <p:txBody>
          <a:bodyPr wrap="square" rtlCol="0">
            <a:spAutoFit/>
          </a:bodyPr>
          <a:lstStyle/>
          <a:p>
            <a:pPr algn="r"/>
            <a:r>
              <a:rPr lang="en-US" sz="1400" dirty="0">
                <a:latin typeface="Poppins SemiBold" panose="00000700000000000000" pitchFamily="2" charset="0"/>
                <a:cs typeface="Poppins SemiBold" panose="00000700000000000000" pitchFamily="2" charset="0"/>
              </a:rPr>
              <a:t>$99,999.99</a:t>
            </a:r>
          </a:p>
        </p:txBody>
      </p:sp>
      <p:sp>
        <p:nvSpPr>
          <p:cNvPr id="13" name="TextBox 12">
            <a:extLst>
              <a:ext uri="{FF2B5EF4-FFF2-40B4-BE49-F238E27FC236}">
                <a16:creationId xmlns:a16="http://schemas.microsoft.com/office/drawing/2014/main" id="{F4186BDF-9ADB-FE5D-2384-745674536492}"/>
              </a:ext>
            </a:extLst>
          </p:cNvPr>
          <p:cNvSpPr txBox="1"/>
          <p:nvPr/>
        </p:nvSpPr>
        <p:spPr>
          <a:xfrm>
            <a:off x="5745690" y="5728884"/>
            <a:ext cx="2091394" cy="307777"/>
          </a:xfrm>
          <a:prstGeom prst="rect">
            <a:avLst/>
          </a:prstGeom>
          <a:noFill/>
        </p:spPr>
        <p:txBody>
          <a:bodyPr wrap="square" rtlCol="0">
            <a:spAutoFit/>
          </a:bodyPr>
          <a:lstStyle/>
          <a:p>
            <a:pPr algn="r"/>
            <a:r>
              <a:rPr lang="en-US" sz="1400" dirty="0">
                <a:solidFill>
                  <a:schemeClr val="bg1"/>
                </a:solidFill>
                <a:latin typeface="Poppins SemiBold" panose="00000700000000000000" pitchFamily="2" charset="0"/>
                <a:cs typeface="Poppins SemiBold" panose="00000700000000000000" pitchFamily="2" charset="0"/>
              </a:rPr>
              <a:t>$99,999.99</a:t>
            </a:r>
          </a:p>
        </p:txBody>
      </p:sp>
      <p:cxnSp>
        <p:nvCxnSpPr>
          <p:cNvPr id="14" name="Straight Connector 13">
            <a:extLst>
              <a:ext uri="{FF2B5EF4-FFF2-40B4-BE49-F238E27FC236}">
                <a16:creationId xmlns:a16="http://schemas.microsoft.com/office/drawing/2014/main" id="{5BE0AD83-61A5-6A36-26E1-AC1933A603C9}"/>
              </a:ext>
            </a:extLst>
          </p:cNvPr>
          <p:cNvCxnSpPr>
            <a:cxnSpLocks/>
          </p:cNvCxnSpPr>
          <p:nvPr/>
        </p:nvCxnSpPr>
        <p:spPr>
          <a:xfrm>
            <a:off x="1579472" y="3554291"/>
            <a:ext cx="9039536" cy="19371"/>
          </a:xfrm>
          <a:prstGeom prst="line">
            <a:avLst/>
          </a:prstGeom>
          <a:ln w="63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6EFA63A4-2AD5-3A31-EE68-4786615314B4}"/>
              </a:ext>
            </a:extLst>
          </p:cNvPr>
          <p:cNvCxnSpPr>
            <a:cxnSpLocks/>
          </p:cNvCxnSpPr>
          <p:nvPr/>
        </p:nvCxnSpPr>
        <p:spPr>
          <a:xfrm>
            <a:off x="1579472" y="3901099"/>
            <a:ext cx="9039536" cy="0"/>
          </a:xfrm>
          <a:prstGeom prst="line">
            <a:avLst/>
          </a:prstGeom>
          <a:ln w="63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E5D6C626-25B3-5896-53E5-4EC8DA724D4D}"/>
              </a:ext>
            </a:extLst>
          </p:cNvPr>
          <p:cNvCxnSpPr>
            <a:cxnSpLocks/>
          </p:cNvCxnSpPr>
          <p:nvPr/>
        </p:nvCxnSpPr>
        <p:spPr>
          <a:xfrm>
            <a:off x="1579472" y="4247907"/>
            <a:ext cx="9039536" cy="0"/>
          </a:xfrm>
          <a:prstGeom prst="line">
            <a:avLst/>
          </a:prstGeom>
          <a:ln w="63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5DB87628-D669-031C-4431-3F938F3805A2}"/>
              </a:ext>
            </a:extLst>
          </p:cNvPr>
          <p:cNvCxnSpPr>
            <a:cxnSpLocks/>
          </p:cNvCxnSpPr>
          <p:nvPr/>
        </p:nvCxnSpPr>
        <p:spPr>
          <a:xfrm>
            <a:off x="1579472" y="4594715"/>
            <a:ext cx="9039536" cy="0"/>
          </a:xfrm>
          <a:prstGeom prst="line">
            <a:avLst/>
          </a:prstGeom>
          <a:ln w="63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CAE389C4-9AB4-C7F9-2AAC-D92B60E99835}"/>
              </a:ext>
            </a:extLst>
          </p:cNvPr>
          <p:cNvCxnSpPr>
            <a:cxnSpLocks/>
          </p:cNvCxnSpPr>
          <p:nvPr/>
        </p:nvCxnSpPr>
        <p:spPr>
          <a:xfrm>
            <a:off x="1579472" y="4941523"/>
            <a:ext cx="9039536" cy="0"/>
          </a:xfrm>
          <a:prstGeom prst="line">
            <a:avLst/>
          </a:prstGeom>
          <a:ln w="63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B587326-7D89-1AB2-8BE9-CB4989E5A965}"/>
              </a:ext>
            </a:extLst>
          </p:cNvPr>
          <p:cNvCxnSpPr>
            <a:cxnSpLocks/>
          </p:cNvCxnSpPr>
          <p:nvPr/>
        </p:nvCxnSpPr>
        <p:spPr>
          <a:xfrm>
            <a:off x="1579472" y="5288331"/>
            <a:ext cx="9039536" cy="0"/>
          </a:xfrm>
          <a:prstGeom prst="line">
            <a:avLst/>
          </a:prstGeom>
          <a:ln w="63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C9410C4E-44C2-5E72-3621-E60E9C6FAA6C}"/>
              </a:ext>
            </a:extLst>
          </p:cNvPr>
          <p:cNvCxnSpPr>
            <a:cxnSpLocks/>
          </p:cNvCxnSpPr>
          <p:nvPr/>
        </p:nvCxnSpPr>
        <p:spPr>
          <a:xfrm>
            <a:off x="1579472" y="5635139"/>
            <a:ext cx="9039536" cy="0"/>
          </a:xfrm>
          <a:prstGeom prst="line">
            <a:avLst/>
          </a:prstGeom>
          <a:ln w="63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6044960A-1DDB-0190-F2BA-0F5D8316A19F}"/>
              </a:ext>
            </a:extLst>
          </p:cNvPr>
          <p:cNvSpPr/>
          <p:nvPr/>
        </p:nvSpPr>
        <p:spPr>
          <a:xfrm>
            <a:off x="6224184" y="1997789"/>
            <a:ext cx="2091394" cy="4191019"/>
          </a:xfrm>
          <a:prstGeom prst="rect">
            <a:avLst/>
          </a:prstGeom>
          <a:solidFill>
            <a:schemeClr val="tx1">
              <a:lumMod val="75000"/>
              <a:lumOff val="25000"/>
            </a:schemeClr>
          </a:solidFill>
          <a:ln>
            <a:noFill/>
          </a:ln>
          <a:effectLst>
            <a:outerShdw blurRad="533400" dist="419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02834964-71BF-8E79-6164-398881F80CA1}"/>
              </a:ext>
            </a:extLst>
          </p:cNvPr>
          <p:cNvSpPr txBox="1"/>
          <p:nvPr/>
        </p:nvSpPr>
        <p:spPr>
          <a:xfrm>
            <a:off x="6133696" y="2765485"/>
            <a:ext cx="1703388" cy="2819746"/>
          </a:xfrm>
          <a:prstGeom prst="rect">
            <a:avLst/>
          </a:prstGeom>
          <a:noFill/>
        </p:spPr>
        <p:txBody>
          <a:bodyPr wrap="square" rtlCol="0">
            <a:spAutoFit/>
          </a:bodyPr>
          <a:lstStyle/>
          <a:p>
            <a:pPr algn="r">
              <a:lnSpc>
                <a:spcPts val="2700"/>
              </a:lnSpc>
            </a:pPr>
            <a:r>
              <a:rPr lang="en-US" sz="1200" dirty="0">
                <a:solidFill>
                  <a:schemeClr val="bg1"/>
                </a:solidFill>
                <a:latin typeface="DM Sans" pitchFamily="2" charset="0"/>
              </a:rPr>
              <a:t>$215.25</a:t>
            </a:r>
          </a:p>
          <a:p>
            <a:pPr algn="r">
              <a:lnSpc>
                <a:spcPts val="2700"/>
              </a:lnSpc>
            </a:pPr>
            <a:r>
              <a:rPr lang="en-US" sz="1200" dirty="0">
                <a:solidFill>
                  <a:schemeClr val="bg1"/>
                </a:solidFill>
                <a:latin typeface="DM Sans" pitchFamily="2" charset="0"/>
              </a:rPr>
              <a:t>$76.78</a:t>
            </a:r>
          </a:p>
          <a:p>
            <a:pPr algn="r">
              <a:lnSpc>
                <a:spcPts val="2700"/>
              </a:lnSpc>
            </a:pPr>
            <a:r>
              <a:rPr lang="en-US" sz="1200" dirty="0">
                <a:solidFill>
                  <a:schemeClr val="bg1"/>
                </a:solidFill>
                <a:latin typeface="DM Sans" pitchFamily="2" charset="0"/>
              </a:rPr>
              <a:t>$892.20</a:t>
            </a:r>
          </a:p>
          <a:p>
            <a:pPr algn="r">
              <a:lnSpc>
                <a:spcPts val="2700"/>
              </a:lnSpc>
            </a:pPr>
            <a:r>
              <a:rPr lang="en-US" sz="1200" dirty="0">
                <a:solidFill>
                  <a:schemeClr val="bg1"/>
                </a:solidFill>
                <a:latin typeface="DM Sans" pitchFamily="2" charset="0"/>
              </a:rPr>
              <a:t>$77.99</a:t>
            </a:r>
          </a:p>
          <a:p>
            <a:pPr algn="r">
              <a:lnSpc>
                <a:spcPts val="2700"/>
              </a:lnSpc>
            </a:pPr>
            <a:r>
              <a:rPr lang="en-US" sz="1200" dirty="0">
                <a:solidFill>
                  <a:schemeClr val="bg1"/>
                </a:solidFill>
                <a:latin typeface="DM Sans" pitchFamily="2" charset="0"/>
              </a:rPr>
              <a:t>$99.99</a:t>
            </a:r>
          </a:p>
          <a:p>
            <a:pPr algn="r">
              <a:lnSpc>
                <a:spcPts val="2700"/>
              </a:lnSpc>
            </a:pPr>
            <a:r>
              <a:rPr lang="en-US" sz="1200" dirty="0">
                <a:solidFill>
                  <a:schemeClr val="bg1"/>
                </a:solidFill>
                <a:latin typeface="DM Sans" pitchFamily="2" charset="0"/>
              </a:rPr>
              <a:t>$121.25</a:t>
            </a:r>
          </a:p>
          <a:p>
            <a:pPr algn="r">
              <a:lnSpc>
                <a:spcPts val="2700"/>
              </a:lnSpc>
            </a:pPr>
            <a:r>
              <a:rPr lang="en-US" sz="1200" dirty="0">
                <a:solidFill>
                  <a:schemeClr val="bg1"/>
                </a:solidFill>
                <a:latin typeface="DM Sans" pitchFamily="2" charset="0"/>
              </a:rPr>
              <a:t>$9925.20</a:t>
            </a:r>
          </a:p>
          <a:p>
            <a:pPr algn="r">
              <a:lnSpc>
                <a:spcPts val="2700"/>
              </a:lnSpc>
            </a:pPr>
            <a:r>
              <a:rPr lang="en-US" sz="1200" dirty="0">
                <a:solidFill>
                  <a:schemeClr val="bg1"/>
                </a:solidFill>
                <a:latin typeface="DM Sans" pitchFamily="2" charset="0"/>
              </a:rPr>
              <a:t>$8.99</a:t>
            </a:r>
          </a:p>
        </p:txBody>
      </p:sp>
      <p:sp>
        <p:nvSpPr>
          <p:cNvPr id="23" name="TextBox 22">
            <a:extLst>
              <a:ext uri="{FF2B5EF4-FFF2-40B4-BE49-F238E27FC236}">
                <a16:creationId xmlns:a16="http://schemas.microsoft.com/office/drawing/2014/main" id="{016AAA21-C9FD-996E-2734-679059296FB8}"/>
              </a:ext>
            </a:extLst>
          </p:cNvPr>
          <p:cNvSpPr txBox="1"/>
          <p:nvPr/>
        </p:nvSpPr>
        <p:spPr>
          <a:xfrm>
            <a:off x="6452888" y="2406650"/>
            <a:ext cx="1384196" cy="338554"/>
          </a:xfrm>
          <a:prstGeom prst="rect">
            <a:avLst/>
          </a:prstGeom>
          <a:noFill/>
        </p:spPr>
        <p:txBody>
          <a:bodyPr wrap="square" rtlCol="0">
            <a:spAutoFit/>
          </a:bodyPr>
          <a:lstStyle/>
          <a:p>
            <a:pPr algn="r"/>
            <a:r>
              <a:rPr lang="en-US" sz="1600" dirty="0">
                <a:solidFill>
                  <a:schemeClr val="bg1"/>
                </a:solidFill>
                <a:latin typeface="Poppins SemiBold" panose="00000700000000000000" pitchFamily="2" charset="0"/>
                <a:cs typeface="Poppins SemiBold" panose="00000700000000000000" pitchFamily="2" charset="0"/>
              </a:rPr>
              <a:t>Debit</a:t>
            </a:r>
          </a:p>
        </p:txBody>
      </p:sp>
    </p:spTree>
    <p:extLst>
      <p:ext uri="{BB962C8B-B14F-4D97-AF65-F5344CB8AC3E}">
        <p14:creationId xmlns:p14="http://schemas.microsoft.com/office/powerpoint/2010/main" val="286659026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TextBox 55">
            <a:extLst>
              <a:ext uri="{FF2B5EF4-FFF2-40B4-BE49-F238E27FC236}">
                <a16:creationId xmlns:a16="http://schemas.microsoft.com/office/drawing/2014/main" id="{66E66D7B-A794-C0AD-858C-6EE87C264A6E}"/>
              </a:ext>
            </a:extLst>
          </p:cNvPr>
          <p:cNvSpPr txBox="1"/>
          <p:nvPr/>
        </p:nvSpPr>
        <p:spPr>
          <a:xfrm>
            <a:off x="1572993" y="2255891"/>
            <a:ext cx="1055908"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57" name="Straight Connector 56">
            <a:extLst>
              <a:ext uri="{FF2B5EF4-FFF2-40B4-BE49-F238E27FC236}">
                <a16:creationId xmlns:a16="http://schemas.microsoft.com/office/drawing/2014/main" id="{C4FD48CA-8B17-2C51-3F06-44F15B2C7209}"/>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6AF8550D-34E5-A1B8-48B6-24EFEC5ED06B}"/>
              </a:ext>
            </a:extLst>
          </p:cNvPr>
          <p:cNvSpPr txBox="1"/>
          <p:nvPr/>
        </p:nvSpPr>
        <p:spPr>
          <a:xfrm>
            <a:off x="1465942" y="2684817"/>
            <a:ext cx="2349575"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Our Prices </a:t>
            </a:r>
          </a:p>
        </p:txBody>
      </p:sp>
      <p:sp>
        <p:nvSpPr>
          <p:cNvPr id="59" name="Rectangle 58">
            <a:extLst>
              <a:ext uri="{FF2B5EF4-FFF2-40B4-BE49-F238E27FC236}">
                <a16:creationId xmlns:a16="http://schemas.microsoft.com/office/drawing/2014/main" id="{87147A51-6F12-7D61-F8A5-6BDA11DECC66}"/>
              </a:ext>
            </a:extLst>
          </p:cNvPr>
          <p:cNvSpPr/>
          <p:nvPr/>
        </p:nvSpPr>
        <p:spPr>
          <a:xfrm>
            <a:off x="1465943" y="3836899"/>
            <a:ext cx="3011931"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entire soul, like these sweet mornings of spring which I enjoy with my whole heart. I am enjoy with template.</a:t>
            </a:r>
          </a:p>
        </p:txBody>
      </p:sp>
      <p:sp>
        <p:nvSpPr>
          <p:cNvPr id="63" name="Freeform: Shape 62">
            <a:extLst>
              <a:ext uri="{FF2B5EF4-FFF2-40B4-BE49-F238E27FC236}">
                <a16:creationId xmlns:a16="http://schemas.microsoft.com/office/drawing/2014/main" id="{E5AFC496-7073-78E5-BC23-94FADCE1EE6D}"/>
              </a:ext>
            </a:extLst>
          </p:cNvPr>
          <p:cNvSpPr/>
          <p:nvPr/>
        </p:nvSpPr>
        <p:spPr>
          <a:xfrm>
            <a:off x="4969532" y="1238252"/>
            <a:ext cx="3042603" cy="4386990"/>
          </a:xfrm>
          <a:custGeom>
            <a:avLst/>
            <a:gdLst>
              <a:gd name="connsiteX0" fmla="*/ 0 w 6477000"/>
              <a:gd name="connsiteY0" fmla="*/ 0 h 7010400"/>
              <a:gd name="connsiteX1" fmla="*/ 6477000 w 6477000"/>
              <a:gd name="connsiteY1" fmla="*/ 0 h 7010400"/>
              <a:gd name="connsiteX2" fmla="*/ 6477000 w 6477000"/>
              <a:gd name="connsiteY2" fmla="*/ 1752600 h 7010400"/>
              <a:gd name="connsiteX3" fmla="*/ 6477000 w 6477000"/>
              <a:gd name="connsiteY3" fmla="*/ 3505200 h 7010400"/>
              <a:gd name="connsiteX4" fmla="*/ 6477000 w 6477000"/>
              <a:gd name="connsiteY4" fmla="*/ 5257800 h 7010400"/>
              <a:gd name="connsiteX5" fmla="*/ 6477000 w 6477000"/>
              <a:gd name="connsiteY5" fmla="*/ 7010400 h 7010400"/>
              <a:gd name="connsiteX6" fmla="*/ 0 w 6477000"/>
              <a:gd name="connsiteY6" fmla="*/ 7010400 h 7010400"/>
              <a:gd name="connsiteX7" fmla="*/ 0 w 6477000"/>
              <a:gd name="connsiteY7" fmla="*/ 5257800 h 7010400"/>
              <a:gd name="connsiteX8" fmla="*/ 0 w 6477000"/>
              <a:gd name="connsiteY8" fmla="*/ 3505200 h 7010400"/>
              <a:gd name="connsiteX9" fmla="*/ 0 w 6477000"/>
              <a:gd name="connsiteY9" fmla="*/ 1752600 h 701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77000" h="7010400">
                <a:moveTo>
                  <a:pt x="0" y="0"/>
                </a:moveTo>
                <a:lnTo>
                  <a:pt x="6477000" y="0"/>
                </a:lnTo>
                <a:lnTo>
                  <a:pt x="6477000" y="1752600"/>
                </a:lnTo>
                <a:lnTo>
                  <a:pt x="6477000" y="3505200"/>
                </a:lnTo>
                <a:lnTo>
                  <a:pt x="6477000" y="5257800"/>
                </a:lnTo>
                <a:lnTo>
                  <a:pt x="6477000" y="7010400"/>
                </a:lnTo>
                <a:lnTo>
                  <a:pt x="0" y="7010400"/>
                </a:lnTo>
                <a:lnTo>
                  <a:pt x="0" y="5257800"/>
                </a:lnTo>
                <a:lnTo>
                  <a:pt x="0" y="3505200"/>
                </a:lnTo>
                <a:lnTo>
                  <a:pt x="0" y="1752600"/>
                </a:lnTo>
                <a:close/>
              </a:path>
            </a:pathLst>
          </a:custGeom>
          <a:solidFill>
            <a:schemeClr val="tx1">
              <a:lumMod val="75000"/>
              <a:lumOff val="25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solidFill>
                <a:schemeClr val="bg1"/>
              </a:solidFill>
            </a:endParaRPr>
          </a:p>
        </p:txBody>
      </p:sp>
      <p:sp>
        <p:nvSpPr>
          <p:cNvPr id="64" name="Freeform: Shape 63">
            <a:extLst>
              <a:ext uri="{FF2B5EF4-FFF2-40B4-BE49-F238E27FC236}">
                <a16:creationId xmlns:a16="http://schemas.microsoft.com/office/drawing/2014/main" id="{0F9C54BE-0FFF-0D10-61C4-053BC9647D21}"/>
              </a:ext>
            </a:extLst>
          </p:cNvPr>
          <p:cNvSpPr/>
          <p:nvPr/>
        </p:nvSpPr>
        <p:spPr>
          <a:xfrm>
            <a:off x="8254957" y="1562964"/>
            <a:ext cx="2617339" cy="3737566"/>
          </a:xfrm>
          <a:custGeom>
            <a:avLst/>
            <a:gdLst>
              <a:gd name="connsiteX0" fmla="*/ 0 w 6477000"/>
              <a:gd name="connsiteY0" fmla="*/ 0 h 7010400"/>
              <a:gd name="connsiteX1" fmla="*/ 6477000 w 6477000"/>
              <a:gd name="connsiteY1" fmla="*/ 0 h 7010400"/>
              <a:gd name="connsiteX2" fmla="*/ 6477000 w 6477000"/>
              <a:gd name="connsiteY2" fmla="*/ 1752600 h 7010400"/>
              <a:gd name="connsiteX3" fmla="*/ 6477000 w 6477000"/>
              <a:gd name="connsiteY3" fmla="*/ 3505200 h 7010400"/>
              <a:gd name="connsiteX4" fmla="*/ 6477000 w 6477000"/>
              <a:gd name="connsiteY4" fmla="*/ 5257800 h 7010400"/>
              <a:gd name="connsiteX5" fmla="*/ 6477000 w 6477000"/>
              <a:gd name="connsiteY5" fmla="*/ 7010400 h 7010400"/>
              <a:gd name="connsiteX6" fmla="*/ 0 w 6477000"/>
              <a:gd name="connsiteY6" fmla="*/ 7010400 h 7010400"/>
              <a:gd name="connsiteX7" fmla="*/ 0 w 6477000"/>
              <a:gd name="connsiteY7" fmla="*/ 5257800 h 7010400"/>
              <a:gd name="connsiteX8" fmla="*/ 0 w 6477000"/>
              <a:gd name="connsiteY8" fmla="*/ 3505200 h 7010400"/>
              <a:gd name="connsiteX9" fmla="*/ 0 w 6477000"/>
              <a:gd name="connsiteY9" fmla="*/ 1752600 h 701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77000" h="7010400">
                <a:moveTo>
                  <a:pt x="0" y="0"/>
                </a:moveTo>
                <a:lnTo>
                  <a:pt x="6477000" y="0"/>
                </a:lnTo>
                <a:lnTo>
                  <a:pt x="6477000" y="1752600"/>
                </a:lnTo>
                <a:lnTo>
                  <a:pt x="6477000" y="3505200"/>
                </a:lnTo>
                <a:lnTo>
                  <a:pt x="6477000" y="5257800"/>
                </a:lnTo>
                <a:lnTo>
                  <a:pt x="6477000" y="7010400"/>
                </a:lnTo>
                <a:lnTo>
                  <a:pt x="0" y="7010400"/>
                </a:lnTo>
                <a:lnTo>
                  <a:pt x="0" y="5257800"/>
                </a:lnTo>
                <a:lnTo>
                  <a:pt x="0" y="3505200"/>
                </a:lnTo>
                <a:lnTo>
                  <a:pt x="0" y="1752600"/>
                </a:lnTo>
                <a:close/>
              </a:path>
            </a:pathLst>
          </a:custGeom>
          <a:no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solidFill>
                <a:schemeClr val="tx1">
                  <a:lumMod val="75000"/>
                  <a:lumOff val="25000"/>
                </a:schemeClr>
              </a:solidFill>
            </a:endParaRPr>
          </a:p>
        </p:txBody>
      </p:sp>
      <p:sp>
        <p:nvSpPr>
          <p:cNvPr id="65" name="TextBox 64">
            <a:extLst>
              <a:ext uri="{FF2B5EF4-FFF2-40B4-BE49-F238E27FC236}">
                <a16:creationId xmlns:a16="http://schemas.microsoft.com/office/drawing/2014/main" id="{6A9D2FF8-85AE-557B-A093-D7012B3EE363}"/>
              </a:ext>
            </a:extLst>
          </p:cNvPr>
          <p:cNvSpPr txBox="1"/>
          <p:nvPr/>
        </p:nvSpPr>
        <p:spPr>
          <a:xfrm>
            <a:off x="5791841" y="1817535"/>
            <a:ext cx="1386918" cy="415498"/>
          </a:xfrm>
          <a:prstGeom prst="rect">
            <a:avLst/>
          </a:prstGeom>
          <a:noFill/>
        </p:spPr>
        <p:txBody>
          <a:bodyPr wrap="none" rtlCol="0">
            <a:spAutoFit/>
          </a:bodyPr>
          <a:lstStyle/>
          <a:p>
            <a:pPr algn="ctr"/>
            <a:r>
              <a:rPr lang="tr-TR" sz="2100" dirty="0">
                <a:solidFill>
                  <a:schemeClr val="bg1"/>
                </a:solidFill>
                <a:latin typeface="Poppins Medium" panose="00000600000000000000" pitchFamily="2" charset="0"/>
                <a:ea typeface="Open Sans Semibold" panose="020B0706030804020204" pitchFamily="34" charset="0"/>
                <a:cs typeface="Poppins Medium" panose="00000600000000000000" pitchFamily="2" charset="0"/>
              </a:rPr>
              <a:t>PREMIUM</a:t>
            </a:r>
          </a:p>
        </p:txBody>
      </p:sp>
      <p:sp>
        <p:nvSpPr>
          <p:cNvPr id="66" name="TextBox 65">
            <a:extLst>
              <a:ext uri="{FF2B5EF4-FFF2-40B4-BE49-F238E27FC236}">
                <a16:creationId xmlns:a16="http://schemas.microsoft.com/office/drawing/2014/main" id="{22655163-C0C0-A7B6-0AF9-EC76C81C408A}"/>
              </a:ext>
            </a:extLst>
          </p:cNvPr>
          <p:cNvSpPr txBox="1"/>
          <p:nvPr/>
        </p:nvSpPr>
        <p:spPr>
          <a:xfrm>
            <a:off x="9168519" y="2017799"/>
            <a:ext cx="752129" cy="430887"/>
          </a:xfrm>
          <a:prstGeom prst="rect">
            <a:avLst/>
          </a:prstGeom>
          <a:noFill/>
        </p:spPr>
        <p:txBody>
          <a:bodyPr wrap="none" rtlCol="0">
            <a:spAutoFit/>
          </a:bodyPr>
          <a:lstStyle/>
          <a:p>
            <a:pPr algn="ctr"/>
            <a:r>
              <a:rPr lang="tr-TR" sz="2100">
                <a:solidFill>
                  <a:schemeClr val="tx1">
                    <a:lumMod val="75000"/>
                    <a:lumOff val="25000"/>
                  </a:schemeClr>
                </a:solidFill>
                <a:latin typeface="Poppins Medium" panose="00000600000000000000" pitchFamily="2" charset="0"/>
                <a:ea typeface="Open Sans Semibold" panose="020B0706030804020204" pitchFamily="34" charset="0"/>
                <a:cs typeface="Poppins Medium" panose="00000600000000000000" pitchFamily="2" charset="0"/>
              </a:rPr>
              <a:t>PRO</a:t>
            </a:r>
          </a:p>
        </p:txBody>
      </p:sp>
      <p:cxnSp>
        <p:nvCxnSpPr>
          <p:cNvPr id="68" name="Straight Connector 67">
            <a:extLst>
              <a:ext uri="{FF2B5EF4-FFF2-40B4-BE49-F238E27FC236}">
                <a16:creationId xmlns:a16="http://schemas.microsoft.com/office/drawing/2014/main" id="{E2BD4341-7D62-8B23-5874-FC2081BE4202}"/>
              </a:ext>
            </a:extLst>
          </p:cNvPr>
          <p:cNvCxnSpPr/>
          <p:nvPr/>
        </p:nvCxnSpPr>
        <p:spPr>
          <a:xfrm>
            <a:off x="6315320" y="4477061"/>
            <a:ext cx="339959"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71" name="TextBox 70">
            <a:extLst>
              <a:ext uri="{FF2B5EF4-FFF2-40B4-BE49-F238E27FC236}">
                <a16:creationId xmlns:a16="http://schemas.microsoft.com/office/drawing/2014/main" id="{28FB867C-F6E9-3B27-2875-4A0AFC7DF8EC}"/>
              </a:ext>
            </a:extLst>
          </p:cNvPr>
          <p:cNvSpPr txBox="1"/>
          <p:nvPr/>
        </p:nvSpPr>
        <p:spPr>
          <a:xfrm>
            <a:off x="5570750" y="4670831"/>
            <a:ext cx="723275" cy="630942"/>
          </a:xfrm>
          <a:prstGeom prst="rect">
            <a:avLst/>
          </a:prstGeom>
          <a:noFill/>
        </p:spPr>
        <p:txBody>
          <a:bodyPr wrap="none" rtlCol="0">
            <a:spAutoFit/>
          </a:bodyPr>
          <a:lstStyle/>
          <a:p>
            <a:pPr algn="r"/>
            <a:r>
              <a:rPr lang="en-US" sz="3500" dirty="0">
                <a:solidFill>
                  <a:schemeClr val="bg1"/>
                </a:solidFill>
                <a:latin typeface="DM Sans" pitchFamily="2" charset="0"/>
                <a:ea typeface="Open Sans Semibold" panose="020B0706030804020204" pitchFamily="34" charset="0"/>
                <a:cs typeface="Open Sans Semibold" panose="020B0706030804020204" pitchFamily="34" charset="0"/>
              </a:rPr>
              <a:t>35</a:t>
            </a:r>
            <a:endParaRPr lang="tr-TR" sz="3500" dirty="0">
              <a:solidFill>
                <a:schemeClr val="bg1"/>
              </a:solidFill>
              <a:latin typeface="DM Sans" pitchFamily="2" charset="0"/>
              <a:ea typeface="Open Sans Semibold" panose="020B0706030804020204" pitchFamily="34" charset="0"/>
              <a:cs typeface="Open Sans Semibold" panose="020B0706030804020204" pitchFamily="34" charset="0"/>
            </a:endParaRPr>
          </a:p>
        </p:txBody>
      </p:sp>
      <p:sp>
        <p:nvSpPr>
          <p:cNvPr id="72" name="TextBox 71">
            <a:extLst>
              <a:ext uri="{FF2B5EF4-FFF2-40B4-BE49-F238E27FC236}">
                <a16:creationId xmlns:a16="http://schemas.microsoft.com/office/drawing/2014/main" id="{643264BB-37D3-B9D2-AE67-858DB8B40689}"/>
              </a:ext>
            </a:extLst>
          </p:cNvPr>
          <p:cNvSpPr txBox="1"/>
          <p:nvPr/>
        </p:nvSpPr>
        <p:spPr>
          <a:xfrm>
            <a:off x="6152679" y="4736562"/>
            <a:ext cx="319318" cy="369332"/>
          </a:xfrm>
          <a:prstGeom prst="rect">
            <a:avLst/>
          </a:prstGeom>
          <a:noFill/>
        </p:spPr>
        <p:txBody>
          <a:bodyPr wrap="none" rtlCol="0">
            <a:spAutoFit/>
          </a:bodyPr>
          <a:lstStyle/>
          <a:p>
            <a:pPr algn="ctr"/>
            <a:r>
              <a:rPr lang="tr-TR" dirty="0">
                <a:solidFill>
                  <a:schemeClr val="bg1"/>
                </a:solidFill>
                <a:latin typeface="DM Sans" pitchFamily="2" charset="0"/>
                <a:ea typeface="Open Sans Semibold" panose="020B0706030804020204" pitchFamily="34" charset="0"/>
                <a:cs typeface="Open Sans Semibold" panose="020B0706030804020204" pitchFamily="34" charset="0"/>
              </a:rPr>
              <a:t>$</a:t>
            </a:r>
          </a:p>
        </p:txBody>
      </p:sp>
      <p:sp>
        <p:nvSpPr>
          <p:cNvPr id="73" name="TextBox 72">
            <a:extLst>
              <a:ext uri="{FF2B5EF4-FFF2-40B4-BE49-F238E27FC236}">
                <a16:creationId xmlns:a16="http://schemas.microsoft.com/office/drawing/2014/main" id="{6C9AAB5B-6D4B-E8EC-B46D-041278046F34}"/>
              </a:ext>
            </a:extLst>
          </p:cNvPr>
          <p:cNvSpPr txBox="1"/>
          <p:nvPr/>
        </p:nvSpPr>
        <p:spPr>
          <a:xfrm>
            <a:off x="6378972" y="4733091"/>
            <a:ext cx="987771" cy="292388"/>
          </a:xfrm>
          <a:prstGeom prst="rect">
            <a:avLst/>
          </a:prstGeom>
          <a:noFill/>
        </p:spPr>
        <p:txBody>
          <a:bodyPr wrap="none" rtlCol="0">
            <a:spAutoFit/>
          </a:bodyPr>
          <a:lstStyle/>
          <a:p>
            <a:r>
              <a:rPr lang="tr-TR" sz="1300" dirty="0">
                <a:solidFill>
                  <a:schemeClr val="bg1"/>
                </a:solidFill>
                <a:latin typeface="DM Sans" pitchFamily="2" charset="0"/>
                <a:ea typeface="Open Sans Semibold" panose="020B0706030804020204" pitchFamily="34" charset="0"/>
                <a:cs typeface="Open Sans Semibold" panose="020B0706030804020204" pitchFamily="34" charset="0"/>
              </a:rPr>
              <a:t>Per month</a:t>
            </a:r>
          </a:p>
        </p:txBody>
      </p:sp>
      <p:sp>
        <p:nvSpPr>
          <p:cNvPr id="94" name="Rectangle 93">
            <a:extLst>
              <a:ext uri="{FF2B5EF4-FFF2-40B4-BE49-F238E27FC236}">
                <a16:creationId xmlns:a16="http://schemas.microsoft.com/office/drawing/2014/main" id="{34B6BE7F-AB68-30B4-ACEC-BD308CFD6E9F}"/>
              </a:ext>
            </a:extLst>
          </p:cNvPr>
          <p:cNvSpPr/>
          <p:nvPr/>
        </p:nvSpPr>
        <p:spPr>
          <a:xfrm>
            <a:off x="4979333" y="2640487"/>
            <a:ext cx="3011931" cy="1550809"/>
          </a:xfrm>
          <a:prstGeom prst="rect">
            <a:avLst/>
          </a:prstGeom>
        </p:spPr>
        <p:txBody>
          <a:bodyPr wrap="square">
            <a:spAutoFit/>
          </a:bodyPr>
          <a:lstStyle/>
          <a:p>
            <a:pPr algn="ctr">
              <a:lnSpc>
                <a:spcPts val="2300"/>
              </a:lnSpc>
            </a:pPr>
            <a:r>
              <a:rPr lang="tr-TR" sz="1400" dirty="0">
                <a:solidFill>
                  <a:schemeClr val="bg1"/>
                </a:solidFill>
                <a:latin typeface="Poppins" panose="00000500000000000000" pitchFamily="2" charset="0"/>
                <a:ea typeface="Open Sans" panose="020B0606030504020204" pitchFamily="34" charset="0"/>
                <a:cs typeface="Poppins" panose="00000500000000000000" pitchFamily="2" charset="0"/>
              </a:rPr>
              <a:t>Service Name</a:t>
            </a:r>
            <a:endParaRPr lang="en-US" sz="1400" dirty="0">
              <a:solidFill>
                <a:schemeClr val="bg1"/>
              </a:solidFill>
              <a:latin typeface="Poppins" panose="00000500000000000000" pitchFamily="2" charset="0"/>
              <a:ea typeface="Open Sans" panose="020B0606030504020204" pitchFamily="34" charset="0"/>
              <a:cs typeface="Poppins" panose="00000500000000000000" pitchFamily="2" charset="0"/>
            </a:endParaRPr>
          </a:p>
          <a:p>
            <a:pPr algn="ctr">
              <a:lnSpc>
                <a:spcPts val="2300"/>
              </a:lnSpc>
            </a:pPr>
            <a:r>
              <a:rPr lang="tr-TR" sz="1400" dirty="0">
                <a:solidFill>
                  <a:schemeClr val="bg1"/>
                </a:solidFill>
                <a:latin typeface="Poppins" panose="00000500000000000000" pitchFamily="2" charset="0"/>
                <a:ea typeface="Open Sans" panose="020B0606030504020204" pitchFamily="34" charset="0"/>
                <a:cs typeface="Poppins" panose="00000500000000000000" pitchFamily="2" charset="0"/>
              </a:rPr>
              <a:t>Newest Service</a:t>
            </a:r>
            <a:endParaRPr lang="en-US" sz="1400" dirty="0">
              <a:solidFill>
                <a:schemeClr val="bg1"/>
              </a:solidFill>
              <a:latin typeface="Poppins" panose="00000500000000000000" pitchFamily="2" charset="0"/>
              <a:ea typeface="Open Sans" panose="020B0606030504020204" pitchFamily="34" charset="0"/>
              <a:cs typeface="Poppins" panose="00000500000000000000" pitchFamily="2" charset="0"/>
            </a:endParaRPr>
          </a:p>
          <a:p>
            <a:pPr algn="ctr">
              <a:lnSpc>
                <a:spcPts val="2300"/>
              </a:lnSpc>
            </a:pPr>
            <a:r>
              <a:rPr lang="en-US" sz="1400" dirty="0">
                <a:solidFill>
                  <a:schemeClr val="bg1"/>
                </a:solidFill>
                <a:latin typeface="Poppins" panose="00000500000000000000" pitchFamily="2" charset="0"/>
                <a:ea typeface="Open Sans" panose="020B0606030504020204" pitchFamily="34" charset="0"/>
                <a:cs typeface="Poppins" panose="00000500000000000000" pitchFamily="2" charset="0"/>
              </a:rPr>
              <a:t>Design Name</a:t>
            </a:r>
            <a:endParaRPr lang="tr-TR" sz="1400" dirty="0">
              <a:solidFill>
                <a:schemeClr val="bg1"/>
              </a:solidFill>
              <a:latin typeface="Poppins" panose="00000500000000000000" pitchFamily="2" charset="0"/>
              <a:ea typeface="Open Sans" panose="020B0606030504020204" pitchFamily="34" charset="0"/>
              <a:cs typeface="Poppins" panose="00000500000000000000" pitchFamily="2" charset="0"/>
            </a:endParaRPr>
          </a:p>
          <a:p>
            <a:pPr algn="ctr">
              <a:lnSpc>
                <a:spcPts val="2300"/>
              </a:lnSpc>
            </a:pPr>
            <a:r>
              <a:rPr lang="tr-TR" sz="1400" dirty="0">
                <a:solidFill>
                  <a:schemeClr val="bg1"/>
                </a:solidFill>
                <a:latin typeface="Poppins" panose="00000500000000000000" pitchFamily="2" charset="0"/>
                <a:ea typeface="Open Sans" panose="020B0606030504020204" pitchFamily="34" charset="0"/>
                <a:cs typeface="Poppins" panose="00000500000000000000" pitchFamily="2" charset="0"/>
              </a:rPr>
              <a:t>Another Service</a:t>
            </a:r>
          </a:p>
          <a:p>
            <a:pPr algn="ctr">
              <a:lnSpc>
                <a:spcPts val="2300"/>
              </a:lnSpc>
            </a:pPr>
            <a:r>
              <a:rPr lang="tr-TR" sz="1400" dirty="0">
                <a:solidFill>
                  <a:schemeClr val="bg1"/>
                </a:solidFill>
                <a:latin typeface="Poppins" panose="00000500000000000000" pitchFamily="2" charset="0"/>
                <a:ea typeface="Open Sans" panose="020B0606030504020204" pitchFamily="34" charset="0"/>
                <a:cs typeface="Poppins" panose="00000500000000000000" pitchFamily="2" charset="0"/>
              </a:rPr>
              <a:t>Brand New</a:t>
            </a:r>
          </a:p>
        </p:txBody>
      </p:sp>
      <p:cxnSp>
        <p:nvCxnSpPr>
          <p:cNvPr id="95" name="Straight Connector 94">
            <a:extLst>
              <a:ext uri="{FF2B5EF4-FFF2-40B4-BE49-F238E27FC236}">
                <a16:creationId xmlns:a16="http://schemas.microsoft.com/office/drawing/2014/main" id="{10CF4718-75C1-A4FB-6987-782B91382BC2}"/>
              </a:ext>
            </a:extLst>
          </p:cNvPr>
          <p:cNvCxnSpPr/>
          <p:nvPr/>
        </p:nvCxnSpPr>
        <p:spPr>
          <a:xfrm>
            <a:off x="6315320" y="2408913"/>
            <a:ext cx="339959"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96" name="TextBox 95">
            <a:extLst>
              <a:ext uri="{FF2B5EF4-FFF2-40B4-BE49-F238E27FC236}">
                <a16:creationId xmlns:a16="http://schemas.microsoft.com/office/drawing/2014/main" id="{D3505C2B-BF33-770E-8CBA-6C6744A163A5}"/>
              </a:ext>
            </a:extLst>
          </p:cNvPr>
          <p:cNvSpPr txBox="1"/>
          <p:nvPr/>
        </p:nvSpPr>
        <p:spPr>
          <a:xfrm>
            <a:off x="8668791" y="4448568"/>
            <a:ext cx="716864" cy="630942"/>
          </a:xfrm>
          <a:prstGeom prst="rect">
            <a:avLst/>
          </a:prstGeom>
          <a:noFill/>
        </p:spPr>
        <p:txBody>
          <a:bodyPr wrap="none" rtlCol="0">
            <a:spAutoFit/>
          </a:bodyPr>
          <a:lstStyle/>
          <a:p>
            <a:pPr algn="r"/>
            <a:r>
              <a:rPr lang="en-US" sz="3500" dirty="0">
                <a:solidFill>
                  <a:schemeClr val="tx1">
                    <a:lumMod val="75000"/>
                    <a:lumOff val="25000"/>
                  </a:schemeClr>
                </a:solidFill>
                <a:latin typeface="DM Sans" pitchFamily="2" charset="0"/>
                <a:ea typeface="Open Sans Semibold" panose="020B0706030804020204" pitchFamily="34" charset="0"/>
                <a:cs typeface="Open Sans Semibold" panose="020B0706030804020204" pitchFamily="34" charset="0"/>
              </a:rPr>
              <a:t>28</a:t>
            </a:r>
            <a:endParaRPr lang="tr-TR" sz="3500" dirty="0">
              <a:solidFill>
                <a:schemeClr val="tx1">
                  <a:lumMod val="75000"/>
                  <a:lumOff val="25000"/>
                </a:schemeClr>
              </a:solidFill>
              <a:latin typeface="DM Sans" pitchFamily="2" charset="0"/>
              <a:ea typeface="Open Sans Semibold" panose="020B0706030804020204" pitchFamily="34" charset="0"/>
              <a:cs typeface="Open Sans Semibold" panose="020B0706030804020204" pitchFamily="34" charset="0"/>
            </a:endParaRPr>
          </a:p>
        </p:txBody>
      </p:sp>
      <p:sp>
        <p:nvSpPr>
          <p:cNvPr id="97" name="TextBox 96">
            <a:extLst>
              <a:ext uri="{FF2B5EF4-FFF2-40B4-BE49-F238E27FC236}">
                <a16:creationId xmlns:a16="http://schemas.microsoft.com/office/drawing/2014/main" id="{682E50D4-70FF-2FF7-289F-64AAABFA2D5B}"/>
              </a:ext>
            </a:extLst>
          </p:cNvPr>
          <p:cNvSpPr txBox="1"/>
          <p:nvPr/>
        </p:nvSpPr>
        <p:spPr>
          <a:xfrm>
            <a:off x="9244309" y="4514299"/>
            <a:ext cx="319318" cy="369332"/>
          </a:xfrm>
          <a:prstGeom prst="rect">
            <a:avLst/>
          </a:prstGeom>
          <a:noFill/>
        </p:spPr>
        <p:txBody>
          <a:bodyPr wrap="none" rtlCol="0">
            <a:spAutoFit/>
          </a:bodyPr>
          <a:lstStyle/>
          <a:p>
            <a:pPr algn="ctr"/>
            <a:r>
              <a:rPr lang="tr-TR" dirty="0">
                <a:solidFill>
                  <a:schemeClr val="tx1">
                    <a:lumMod val="75000"/>
                    <a:lumOff val="25000"/>
                  </a:schemeClr>
                </a:solidFill>
                <a:latin typeface="DM Sans" pitchFamily="2" charset="0"/>
                <a:ea typeface="Open Sans Semibold" panose="020B0706030804020204" pitchFamily="34" charset="0"/>
                <a:cs typeface="Open Sans Semibold" panose="020B0706030804020204" pitchFamily="34" charset="0"/>
              </a:rPr>
              <a:t>$</a:t>
            </a:r>
          </a:p>
        </p:txBody>
      </p:sp>
      <p:sp>
        <p:nvSpPr>
          <p:cNvPr id="98" name="TextBox 97">
            <a:extLst>
              <a:ext uri="{FF2B5EF4-FFF2-40B4-BE49-F238E27FC236}">
                <a16:creationId xmlns:a16="http://schemas.microsoft.com/office/drawing/2014/main" id="{B8D27561-D514-6531-BF72-BE3BB4341284}"/>
              </a:ext>
            </a:extLst>
          </p:cNvPr>
          <p:cNvSpPr txBox="1"/>
          <p:nvPr/>
        </p:nvSpPr>
        <p:spPr>
          <a:xfrm>
            <a:off x="9470602" y="4510828"/>
            <a:ext cx="987771" cy="292388"/>
          </a:xfrm>
          <a:prstGeom prst="rect">
            <a:avLst/>
          </a:prstGeom>
          <a:noFill/>
        </p:spPr>
        <p:txBody>
          <a:bodyPr wrap="none" rtlCol="0">
            <a:spAutoFit/>
          </a:bodyPr>
          <a:lstStyle/>
          <a:p>
            <a:r>
              <a:rPr lang="tr-TR" sz="1300" dirty="0">
                <a:solidFill>
                  <a:schemeClr val="tx1">
                    <a:lumMod val="75000"/>
                    <a:lumOff val="25000"/>
                  </a:schemeClr>
                </a:solidFill>
                <a:latin typeface="DM Sans" pitchFamily="2" charset="0"/>
                <a:ea typeface="Open Sans Semibold" panose="020B0706030804020204" pitchFamily="34" charset="0"/>
                <a:cs typeface="Open Sans Semibold" panose="020B0706030804020204" pitchFamily="34" charset="0"/>
              </a:rPr>
              <a:t>Per month</a:t>
            </a:r>
          </a:p>
        </p:txBody>
      </p:sp>
      <p:cxnSp>
        <p:nvCxnSpPr>
          <p:cNvPr id="99" name="Straight Connector 98">
            <a:extLst>
              <a:ext uri="{FF2B5EF4-FFF2-40B4-BE49-F238E27FC236}">
                <a16:creationId xmlns:a16="http://schemas.microsoft.com/office/drawing/2014/main" id="{0E740C2B-A48B-5B86-DBAE-07FC86914361}"/>
              </a:ext>
            </a:extLst>
          </p:cNvPr>
          <p:cNvCxnSpPr/>
          <p:nvPr/>
        </p:nvCxnSpPr>
        <p:spPr>
          <a:xfrm>
            <a:off x="9393647" y="4277532"/>
            <a:ext cx="339959" cy="0"/>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C96AF5F5-50AA-CAA1-7A3C-45316A385B2E}"/>
              </a:ext>
            </a:extLst>
          </p:cNvPr>
          <p:cNvCxnSpPr/>
          <p:nvPr/>
        </p:nvCxnSpPr>
        <p:spPr>
          <a:xfrm>
            <a:off x="9393647" y="2555412"/>
            <a:ext cx="339959" cy="0"/>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01" name="Rectangle 100">
            <a:extLst>
              <a:ext uri="{FF2B5EF4-FFF2-40B4-BE49-F238E27FC236}">
                <a16:creationId xmlns:a16="http://schemas.microsoft.com/office/drawing/2014/main" id="{BE6F30CF-A84C-3D24-BEC4-DE4323852DE6}"/>
              </a:ext>
            </a:extLst>
          </p:cNvPr>
          <p:cNvSpPr/>
          <p:nvPr/>
        </p:nvSpPr>
        <p:spPr>
          <a:xfrm>
            <a:off x="8067185" y="2778975"/>
            <a:ext cx="3011931" cy="1252266"/>
          </a:xfrm>
          <a:prstGeom prst="rect">
            <a:avLst/>
          </a:prstGeom>
        </p:spPr>
        <p:txBody>
          <a:bodyPr wrap="square">
            <a:spAutoFit/>
          </a:bodyPr>
          <a:lstStyle/>
          <a:p>
            <a:pPr algn="ctr">
              <a:lnSpc>
                <a:spcPts val="2300"/>
              </a:lnSpc>
            </a:pPr>
            <a:r>
              <a:rPr lang="tr-TR" sz="1400" dirty="0">
                <a:solidFill>
                  <a:schemeClr val="tx1">
                    <a:lumMod val="75000"/>
                    <a:lumOff val="25000"/>
                  </a:schemeClr>
                </a:solidFill>
                <a:latin typeface="Poppins" panose="00000500000000000000" pitchFamily="2" charset="0"/>
                <a:ea typeface="Open Sans" panose="020B0606030504020204" pitchFamily="34" charset="0"/>
                <a:cs typeface="Poppins" panose="00000500000000000000" pitchFamily="2" charset="0"/>
              </a:rPr>
              <a:t>Service Name</a:t>
            </a:r>
            <a:endParaRPr lang="en-US" sz="1400" dirty="0">
              <a:solidFill>
                <a:schemeClr val="tx1">
                  <a:lumMod val="75000"/>
                  <a:lumOff val="25000"/>
                </a:schemeClr>
              </a:solidFill>
              <a:latin typeface="Poppins" panose="00000500000000000000" pitchFamily="2" charset="0"/>
              <a:ea typeface="Open Sans" panose="020B0606030504020204" pitchFamily="34" charset="0"/>
              <a:cs typeface="Poppins" panose="00000500000000000000" pitchFamily="2" charset="0"/>
            </a:endParaRPr>
          </a:p>
          <a:p>
            <a:pPr algn="ctr">
              <a:lnSpc>
                <a:spcPts val="2300"/>
              </a:lnSpc>
            </a:pPr>
            <a:r>
              <a:rPr lang="tr-TR" sz="1400" dirty="0">
                <a:solidFill>
                  <a:schemeClr val="tx1">
                    <a:lumMod val="75000"/>
                    <a:lumOff val="25000"/>
                  </a:schemeClr>
                </a:solidFill>
                <a:latin typeface="Poppins" panose="00000500000000000000" pitchFamily="2" charset="0"/>
                <a:ea typeface="Open Sans" panose="020B0606030504020204" pitchFamily="34" charset="0"/>
                <a:cs typeface="Poppins" panose="00000500000000000000" pitchFamily="2" charset="0"/>
              </a:rPr>
              <a:t>Newest Service</a:t>
            </a:r>
            <a:endParaRPr lang="en-US" sz="1400" dirty="0">
              <a:solidFill>
                <a:schemeClr val="tx1">
                  <a:lumMod val="75000"/>
                  <a:lumOff val="25000"/>
                </a:schemeClr>
              </a:solidFill>
              <a:latin typeface="Poppins" panose="00000500000000000000" pitchFamily="2" charset="0"/>
              <a:ea typeface="Open Sans" panose="020B0606030504020204" pitchFamily="34" charset="0"/>
              <a:cs typeface="Poppins" panose="00000500000000000000" pitchFamily="2" charset="0"/>
            </a:endParaRPr>
          </a:p>
          <a:p>
            <a:pPr algn="ctr">
              <a:lnSpc>
                <a:spcPts val="2300"/>
              </a:lnSpc>
            </a:pPr>
            <a:r>
              <a:rPr lang="en-US" sz="1400" dirty="0">
                <a:solidFill>
                  <a:schemeClr val="tx1">
                    <a:lumMod val="75000"/>
                    <a:lumOff val="25000"/>
                  </a:schemeClr>
                </a:solidFill>
                <a:latin typeface="Poppins" panose="00000500000000000000" pitchFamily="2" charset="0"/>
                <a:ea typeface="Open Sans" panose="020B0606030504020204" pitchFamily="34" charset="0"/>
                <a:cs typeface="Poppins" panose="00000500000000000000" pitchFamily="2" charset="0"/>
              </a:rPr>
              <a:t>Design Name</a:t>
            </a:r>
            <a:endParaRPr lang="tr-TR" sz="1400" dirty="0">
              <a:solidFill>
                <a:schemeClr val="tx1">
                  <a:lumMod val="75000"/>
                  <a:lumOff val="25000"/>
                </a:schemeClr>
              </a:solidFill>
              <a:latin typeface="Poppins" panose="00000500000000000000" pitchFamily="2" charset="0"/>
              <a:ea typeface="Open Sans" panose="020B0606030504020204" pitchFamily="34" charset="0"/>
              <a:cs typeface="Poppins" panose="00000500000000000000" pitchFamily="2" charset="0"/>
            </a:endParaRPr>
          </a:p>
          <a:p>
            <a:pPr algn="ctr">
              <a:lnSpc>
                <a:spcPts val="2300"/>
              </a:lnSpc>
            </a:pPr>
            <a:r>
              <a:rPr lang="tr-TR" sz="1400" dirty="0">
                <a:solidFill>
                  <a:schemeClr val="tx1">
                    <a:lumMod val="75000"/>
                    <a:lumOff val="25000"/>
                  </a:schemeClr>
                </a:solidFill>
                <a:latin typeface="Poppins" panose="00000500000000000000" pitchFamily="2" charset="0"/>
                <a:ea typeface="Open Sans" panose="020B0606030504020204" pitchFamily="34" charset="0"/>
                <a:cs typeface="Poppins" panose="00000500000000000000" pitchFamily="2" charset="0"/>
              </a:rPr>
              <a:t>Another Service</a:t>
            </a:r>
          </a:p>
        </p:txBody>
      </p:sp>
    </p:spTree>
    <p:extLst>
      <p:ext uri="{BB962C8B-B14F-4D97-AF65-F5344CB8AC3E}">
        <p14:creationId xmlns:p14="http://schemas.microsoft.com/office/powerpoint/2010/main" val="24206876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9883380-C6E3-210D-B95A-CB8B054163AD}"/>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3" name="Straight Connector 2">
            <a:extLst>
              <a:ext uri="{FF2B5EF4-FFF2-40B4-BE49-F238E27FC236}">
                <a16:creationId xmlns:a16="http://schemas.microsoft.com/office/drawing/2014/main" id="{8A2BAA2F-296A-7510-3F56-AEF4598C49E8}"/>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4614785C-679E-65F0-FEDA-EE99741E8C46}"/>
              </a:ext>
            </a:extLst>
          </p:cNvPr>
          <p:cNvSpPr txBox="1"/>
          <p:nvPr/>
        </p:nvSpPr>
        <p:spPr>
          <a:xfrm>
            <a:off x="1465942" y="1350785"/>
            <a:ext cx="3918857"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Some</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Notable Points</a:t>
            </a:r>
          </a:p>
        </p:txBody>
      </p:sp>
      <p:sp>
        <p:nvSpPr>
          <p:cNvPr id="22" name="Rectangle: Rounded Corners 21">
            <a:extLst>
              <a:ext uri="{FF2B5EF4-FFF2-40B4-BE49-F238E27FC236}">
                <a16:creationId xmlns:a16="http://schemas.microsoft.com/office/drawing/2014/main" id="{2A59B068-45D3-083B-6E57-E4856F6127D8}"/>
              </a:ext>
            </a:extLst>
          </p:cNvPr>
          <p:cNvSpPr/>
          <p:nvPr/>
        </p:nvSpPr>
        <p:spPr>
          <a:xfrm>
            <a:off x="6502398" y="2781453"/>
            <a:ext cx="4486778" cy="1524000"/>
          </a:xfrm>
          <a:prstGeom prst="roundRect">
            <a:avLst>
              <a:gd name="adj" fmla="val 3599"/>
            </a:avLst>
          </a:prstGeom>
          <a:solidFill>
            <a:schemeClr val="bg1">
              <a:lumMod val="95000"/>
              <a:alpha val="5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 name="Rectangle: Rounded Corners 22">
            <a:extLst>
              <a:ext uri="{FF2B5EF4-FFF2-40B4-BE49-F238E27FC236}">
                <a16:creationId xmlns:a16="http://schemas.microsoft.com/office/drawing/2014/main" id="{B5AA9C7A-1B96-29C6-1339-96ECFE234A8E}"/>
              </a:ext>
            </a:extLst>
          </p:cNvPr>
          <p:cNvSpPr/>
          <p:nvPr/>
        </p:nvSpPr>
        <p:spPr>
          <a:xfrm>
            <a:off x="6502139" y="2781453"/>
            <a:ext cx="1379116" cy="1524000"/>
          </a:xfrm>
          <a:prstGeom prst="roundRect">
            <a:avLst>
              <a:gd name="adj" fmla="val 3599"/>
            </a:avLst>
          </a:prstGeom>
          <a:solidFill>
            <a:schemeClr val="bg1">
              <a:lumMod val="6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 name="Rectangle: Rounded Corners 23">
            <a:extLst>
              <a:ext uri="{FF2B5EF4-FFF2-40B4-BE49-F238E27FC236}">
                <a16:creationId xmlns:a16="http://schemas.microsoft.com/office/drawing/2014/main" id="{18CD7856-FF6A-73C2-A1BF-32AB9E453595}"/>
              </a:ext>
            </a:extLst>
          </p:cNvPr>
          <p:cNvSpPr/>
          <p:nvPr/>
        </p:nvSpPr>
        <p:spPr>
          <a:xfrm>
            <a:off x="6502398" y="4543087"/>
            <a:ext cx="4486778" cy="1524000"/>
          </a:xfrm>
          <a:prstGeom prst="roundRect">
            <a:avLst>
              <a:gd name="adj" fmla="val 3599"/>
            </a:avLst>
          </a:prstGeom>
          <a:solidFill>
            <a:schemeClr val="bg1">
              <a:lumMod val="9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5" name="Freeform 48">
            <a:extLst>
              <a:ext uri="{FF2B5EF4-FFF2-40B4-BE49-F238E27FC236}">
                <a16:creationId xmlns:a16="http://schemas.microsoft.com/office/drawing/2014/main" id="{FD0801DD-38DB-F698-3A93-E53A37C3AB36}"/>
              </a:ext>
            </a:extLst>
          </p:cNvPr>
          <p:cNvSpPr>
            <a:spLocks noEditPoints="1"/>
          </p:cNvSpPr>
          <p:nvPr/>
        </p:nvSpPr>
        <p:spPr bwMode="auto">
          <a:xfrm>
            <a:off x="6911212" y="5118053"/>
            <a:ext cx="498070" cy="447164"/>
          </a:xfrm>
          <a:custGeom>
            <a:avLst/>
            <a:gdLst>
              <a:gd name="T0" fmla="*/ 142 w 161"/>
              <a:gd name="T1" fmla="*/ 56 h 159"/>
              <a:gd name="T2" fmla="*/ 140 w 161"/>
              <a:gd name="T3" fmla="*/ 29 h 159"/>
              <a:gd name="T4" fmla="*/ 109 w 161"/>
              <a:gd name="T5" fmla="*/ 0 h 159"/>
              <a:gd name="T6" fmla="*/ 19 w 161"/>
              <a:gd name="T7" fmla="*/ 4 h 159"/>
              <a:gd name="T8" fmla="*/ 15 w 161"/>
              <a:gd name="T9" fmla="*/ 37 h 159"/>
              <a:gd name="T10" fmla="*/ 0 w 161"/>
              <a:gd name="T11" fmla="*/ 145 h 159"/>
              <a:gd name="T12" fmla="*/ 146 w 161"/>
              <a:gd name="T13" fmla="*/ 159 h 159"/>
              <a:gd name="T14" fmla="*/ 160 w 161"/>
              <a:gd name="T15" fmla="*/ 70 h 159"/>
              <a:gd name="T16" fmla="*/ 114 w 161"/>
              <a:gd name="T17" fmla="*/ 15 h 159"/>
              <a:gd name="T18" fmla="*/ 114 w 161"/>
              <a:gd name="T19" fmla="*/ 27 h 159"/>
              <a:gd name="T20" fmla="*/ 30 w 161"/>
              <a:gd name="T21" fmla="*/ 9 h 159"/>
              <a:gd name="T22" fmla="*/ 105 w 161"/>
              <a:gd name="T23" fmla="*/ 33 h 159"/>
              <a:gd name="T24" fmla="*/ 133 w 161"/>
              <a:gd name="T25" fmla="*/ 37 h 159"/>
              <a:gd name="T26" fmla="*/ 66 w 161"/>
              <a:gd name="T27" fmla="*/ 56 h 159"/>
              <a:gd name="T28" fmla="*/ 48 w 161"/>
              <a:gd name="T29" fmla="*/ 37 h 159"/>
              <a:gd name="T30" fmla="*/ 30 w 161"/>
              <a:gd name="T31" fmla="*/ 9 h 159"/>
              <a:gd name="T32" fmla="*/ 151 w 161"/>
              <a:gd name="T33" fmla="*/ 145 h 159"/>
              <a:gd name="T34" fmla="*/ 15 w 161"/>
              <a:gd name="T35" fmla="*/ 150 h 159"/>
              <a:gd name="T36" fmla="*/ 10 w 161"/>
              <a:gd name="T37" fmla="*/ 51 h 159"/>
              <a:gd name="T38" fmla="*/ 48 w 161"/>
              <a:gd name="T39" fmla="*/ 47 h 159"/>
              <a:gd name="T40" fmla="*/ 58 w 161"/>
              <a:gd name="T41" fmla="*/ 63 h 159"/>
              <a:gd name="T42" fmla="*/ 147 w 161"/>
              <a:gd name="T43" fmla="*/ 65 h 159"/>
              <a:gd name="T44" fmla="*/ 152 w 161"/>
              <a:gd name="T45" fmla="*/ 145 h 159"/>
              <a:gd name="T46" fmla="*/ 95 w 161"/>
              <a:gd name="T47" fmla="*/ 93 h 159"/>
              <a:gd name="T48" fmla="*/ 48 w 161"/>
              <a:gd name="T49" fmla="*/ 98 h 159"/>
              <a:gd name="T50" fmla="*/ 67 w 161"/>
              <a:gd name="T51" fmla="*/ 136 h 159"/>
              <a:gd name="T52" fmla="*/ 109 w 161"/>
              <a:gd name="T53" fmla="*/ 140 h 159"/>
              <a:gd name="T54" fmla="*/ 113 w 161"/>
              <a:gd name="T55" fmla="*/ 98 h 159"/>
              <a:gd name="T56" fmla="*/ 67 w 161"/>
              <a:gd name="T57" fmla="*/ 98 h 159"/>
              <a:gd name="T58" fmla="*/ 58 w 161"/>
              <a:gd name="T59" fmla="*/ 98 h 159"/>
              <a:gd name="T60" fmla="*/ 85 w 161"/>
              <a:gd name="T61" fmla="*/ 93 h 159"/>
              <a:gd name="T62" fmla="*/ 67 w 161"/>
              <a:gd name="T63" fmla="*/ 98 h 159"/>
              <a:gd name="T64" fmla="*/ 77 w 161"/>
              <a:gd name="T65" fmla="*/ 111 h 159"/>
              <a:gd name="T66" fmla="*/ 85 w 161"/>
              <a:gd name="T67" fmla="*/ 103 h 159"/>
              <a:gd name="T68" fmla="*/ 77 w 161"/>
              <a:gd name="T69" fmla="*/ 130 h 159"/>
              <a:gd name="T70" fmla="*/ 95 w 161"/>
              <a:gd name="T71" fmla="*/ 102 h 159"/>
              <a:gd name="T72" fmla="*/ 105 w 161"/>
              <a:gd name="T73" fmla="*/ 13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 h="159">
                <a:moveTo>
                  <a:pt x="146" y="56"/>
                </a:moveTo>
                <a:cubicBezTo>
                  <a:pt x="142" y="56"/>
                  <a:pt x="142" y="56"/>
                  <a:pt x="142" y="56"/>
                </a:cubicBezTo>
                <a:cubicBezTo>
                  <a:pt x="142" y="33"/>
                  <a:pt x="142" y="33"/>
                  <a:pt x="142" y="33"/>
                </a:cubicBezTo>
                <a:cubicBezTo>
                  <a:pt x="142" y="31"/>
                  <a:pt x="141" y="30"/>
                  <a:pt x="140" y="29"/>
                </a:cubicBezTo>
                <a:cubicBezTo>
                  <a:pt x="112" y="1"/>
                  <a:pt x="112" y="1"/>
                  <a:pt x="112" y="1"/>
                </a:cubicBezTo>
                <a:cubicBezTo>
                  <a:pt x="111" y="0"/>
                  <a:pt x="110" y="0"/>
                  <a:pt x="109" y="0"/>
                </a:cubicBezTo>
                <a:cubicBezTo>
                  <a:pt x="24" y="0"/>
                  <a:pt x="24" y="0"/>
                  <a:pt x="24" y="0"/>
                </a:cubicBezTo>
                <a:cubicBezTo>
                  <a:pt x="21" y="0"/>
                  <a:pt x="19" y="2"/>
                  <a:pt x="19" y="4"/>
                </a:cubicBezTo>
                <a:cubicBezTo>
                  <a:pt x="19" y="37"/>
                  <a:pt x="19" y="37"/>
                  <a:pt x="19" y="37"/>
                </a:cubicBezTo>
                <a:cubicBezTo>
                  <a:pt x="15" y="37"/>
                  <a:pt x="15" y="37"/>
                  <a:pt x="15" y="37"/>
                </a:cubicBezTo>
                <a:cubicBezTo>
                  <a:pt x="7" y="37"/>
                  <a:pt x="0" y="44"/>
                  <a:pt x="0" y="52"/>
                </a:cubicBezTo>
                <a:cubicBezTo>
                  <a:pt x="0" y="145"/>
                  <a:pt x="0" y="145"/>
                  <a:pt x="0" y="145"/>
                </a:cubicBezTo>
                <a:cubicBezTo>
                  <a:pt x="0" y="153"/>
                  <a:pt x="7" y="159"/>
                  <a:pt x="15" y="159"/>
                </a:cubicBezTo>
                <a:cubicBezTo>
                  <a:pt x="146" y="159"/>
                  <a:pt x="146" y="159"/>
                  <a:pt x="146" y="159"/>
                </a:cubicBezTo>
                <a:cubicBezTo>
                  <a:pt x="154" y="159"/>
                  <a:pt x="160" y="153"/>
                  <a:pt x="160" y="145"/>
                </a:cubicBezTo>
                <a:cubicBezTo>
                  <a:pt x="160" y="70"/>
                  <a:pt x="160" y="70"/>
                  <a:pt x="160" y="70"/>
                </a:cubicBezTo>
                <a:cubicBezTo>
                  <a:pt x="161" y="62"/>
                  <a:pt x="154" y="56"/>
                  <a:pt x="146" y="56"/>
                </a:cubicBezTo>
                <a:close/>
                <a:moveTo>
                  <a:pt x="114" y="15"/>
                </a:moveTo>
                <a:cubicBezTo>
                  <a:pt x="126" y="27"/>
                  <a:pt x="126" y="27"/>
                  <a:pt x="126" y="27"/>
                </a:cubicBezTo>
                <a:cubicBezTo>
                  <a:pt x="114" y="27"/>
                  <a:pt x="114" y="27"/>
                  <a:pt x="114" y="27"/>
                </a:cubicBezTo>
                <a:lnTo>
                  <a:pt x="114" y="15"/>
                </a:lnTo>
                <a:close/>
                <a:moveTo>
                  <a:pt x="30" y="9"/>
                </a:moveTo>
                <a:cubicBezTo>
                  <a:pt x="105" y="9"/>
                  <a:pt x="105" y="9"/>
                  <a:pt x="105" y="9"/>
                </a:cubicBezTo>
                <a:cubicBezTo>
                  <a:pt x="105" y="33"/>
                  <a:pt x="105" y="33"/>
                  <a:pt x="105" y="33"/>
                </a:cubicBezTo>
                <a:cubicBezTo>
                  <a:pt x="105" y="35"/>
                  <a:pt x="107" y="37"/>
                  <a:pt x="109" y="37"/>
                </a:cubicBezTo>
                <a:cubicBezTo>
                  <a:pt x="133" y="37"/>
                  <a:pt x="133" y="37"/>
                  <a:pt x="133" y="37"/>
                </a:cubicBezTo>
                <a:cubicBezTo>
                  <a:pt x="133" y="56"/>
                  <a:pt x="133" y="56"/>
                  <a:pt x="133" y="56"/>
                </a:cubicBezTo>
                <a:cubicBezTo>
                  <a:pt x="66" y="56"/>
                  <a:pt x="66" y="56"/>
                  <a:pt x="66" y="56"/>
                </a:cubicBezTo>
                <a:cubicBezTo>
                  <a:pt x="61" y="45"/>
                  <a:pt x="61" y="45"/>
                  <a:pt x="61" y="45"/>
                </a:cubicBezTo>
                <a:cubicBezTo>
                  <a:pt x="58" y="40"/>
                  <a:pt x="53" y="37"/>
                  <a:pt x="48" y="37"/>
                </a:cubicBezTo>
                <a:cubicBezTo>
                  <a:pt x="30" y="37"/>
                  <a:pt x="30" y="37"/>
                  <a:pt x="30" y="37"/>
                </a:cubicBezTo>
                <a:lnTo>
                  <a:pt x="30" y="9"/>
                </a:lnTo>
                <a:close/>
                <a:moveTo>
                  <a:pt x="152" y="145"/>
                </a:moveTo>
                <a:cubicBezTo>
                  <a:pt x="151" y="145"/>
                  <a:pt x="151" y="145"/>
                  <a:pt x="151" y="145"/>
                </a:cubicBezTo>
                <a:cubicBezTo>
                  <a:pt x="151" y="148"/>
                  <a:pt x="149" y="150"/>
                  <a:pt x="146" y="150"/>
                </a:cubicBezTo>
                <a:cubicBezTo>
                  <a:pt x="15" y="150"/>
                  <a:pt x="15" y="150"/>
                  <a:pt x="15" y="150"/>
                </a:cubicBezTo>
                <a:cubicBezTo>
                  <a:pt x="12" y="150"/>
                  <a:pt x="10" y="148"/>
                  <a:pt x="10" y="145"/>
                </a:cubicBezTo>
                <a:cubicBezTo>
                  <a:pt x="10" y="51"/>
                  <a:pt x="10" y="51"/>
                  <a:pt x="10" y="51"/>
                </a:cubicBezTo>
                <a:cubicBezTo>
                  <a:pt x="10" y="49"/>
                  <a:pt x="12" y="47"/>
                  <a:pt x="15" y="47"/>
                </a:cubicBezTo>
                <a:cubicBezTo>
                  <a:pt x="48" y="47"/>
                  <a:pt x="48" y="47"/>
                  <a:pt x="48" y="47"/>
                </a:cubicBezTo>
                <a:cubicBezTo>
                  <a:pt x="49" y="47"/>
                  <a:pt x="51" y="48"/>
                  <a:pt x="52" y="49"/>
                </a:cubicBezTo>
                <a:cubicBezTo>
                  <a:pt x="58" y="63"/>
                  <a:pt x="58" y="63"/>
                  <a:pt x="58" y="63"/>
                </a:cubicBezTo>
                <a:cubicBezTo>
                  <a:pt x="59" y="65"/>
                  <a:pt x="61" y="65"/>
                  <a:pt x="63" y="65"/>
                </a:cubicBezTo>
                <a:cubicBezTo>
                  <a:pt x="147" y="65"/>
                  <a:pt x="147" y="65"/>
                  <a:pt x="147" y="65"/>
                </a:cubicBezTo>
                <a:cubicBezTo>
                  <a:pt x="150" y="65"/>
                  <a:pt x="152" y="67"/>
                  <a:pt x="152" y="70"/>
                </a:cubicBezTo>
                <a:lnTo>
                  <a:pt x="152" y="145"/>
                </a:lnTo>
                <a:close/>
                <a:moveTo>
                  <a:pt x="109" y="93"/>
                </a:moveTo>
                <a:cubicBezTo>
                  <a:pt x="95" y="93"/>
                  <a:pt x="95" y="93"/>
                  <a:pt x="95" y="93"/>
                </a:cubicBezTo>
                <a:cubicBezTo>
                  <a:pt x="93" y="83"/>
                  <a:pt x="83" y="75"/>
                  <a:pt x="72" y="75"/>
                </a:cubicBezTo>
                <a:cubicBezTo>
                  <a:pt x="59" y="75"/>
                  <a:pt x="48" y="85"/>
                  <a:pt x="48" y="98"/>
                </a:cubicBezTo>
                <a:cubicBezTo>
                  <a:pt x="48" y="109"/>
                  <a:pt x="56" y="119"/>
                  <a:pt x="67" y="121"/>
                </a:cubicBezTo>
                <a:cubicBezTo>
                  <a:pt x="67" y="136"/>
                  <a:pt x="67" y="136"/>
                  <a:pt x="67" y="136"/>
                </a:cubicBezTo>
                <a:cubicBezTo>
                  <a:pt x="67" y="138"/>
                  <a:pt x="69" y="140"/>
                  <a:pt x="72" y="140"/>
                </a:cubicBezTo>
                <a:cubicBezTo>
                  <a:pt x="109" y="140"/>
                  <a:pt x="109" y="140"/>
                  <a:pt x="109" y="140"/>
                </a:cubicBezTo>
                <a:cubicBezTo>
                  <a:pt x="111" y="140"/>
                  <a:pt x="113" y="138"/>
                  <a:pt x="113" y="136"/>
                </a:cubicBezTo>
                <a:cubicBezTo>
                  <a:pt x="113" y="98"/>
                  <a:pt x="113" y="98"/>
                  <a:pt x="113" y="98"/>
                </a:cubicBezTo>
                <a:cubicBezTo>
                  <a:pt x="114" y="96"/>
                  <a:pt x="112" y="93"/>
                  <a:pt x="109" y="93"/>
                </a:cubicBezTo>
                <a:close/>
                <a:moveTo>
                  <a:pt x="67" y="98"/>
                </a:moveTo>
                <a:cubicBezTo>
                  <a:pt x="67" y="111"/>
                  <a:pt x="67" y="111"/>
                  <a:pt x="67" y="111"/>
                </a:cubicBezTo>
                <a:cubicBezTo>
                  <a:pt x="62" y="109"/>
                  <a:pt x="58" y="104"/>
                  <a:pt x="58" y="98"/>
                </a:cubicBezTo>
                <a:cubicBezTo>
                  <a:pt x="58" y="90"/>
                  <a:pt x="64" y="84"/>
                  <a:pt x="72" y="84"/>
                </a:cubicBezTo>
                <a:cubicBezTo>
                  <a:pt x="78" y="84"/>
                  <a:pt x="84" y="88"/>
                  <a:pt x="85" y="93"/>
                </a:cubicBezTo>
                <a:cubicBezTo>
                  <a:pt x="72" y="93"/>
                  <a:pt x="72" y="93"/>
                  <a:pt x="72" y="93"/>
                </a:cubicBezTo>
                <a:cubicBezTo>
                  <a:pt x="69" y="93"/>
                  <a:pt x="67" y="96"/>
                  <a:pt x="67" y="98"/>
                </a:cubicBezTo>
                <a:close/>
                <a:moveTo>
                  <a:pt x="85" y="103"/>
                </a:moveTo>
                <a:cubicBezTo>
                  <a:pt x="84" y="107"/>
                  <a:pt x="80" y="110"/>
                  <a:pt x="77" y="111"/>
                </a:cubicBezTo>
                <a:cubicBezTo>
                  <a:pt x="77" y="103"/>
                  <a:pt x="77" y="103"/>
                  <a:pt x="77" y="103"/>
                </a:cubicBezTo>
                <a:lnTo>
                  <a:pt x="85" y="103"/>
                </a:lnTo>
                <a:close/>
                <a:moveTo>
                  <a:pt x="105" y="130"/>
                </a:moveTo>
                <a:cubicBezTo>
                  <a:pt x="77" y="130"/>
                  <a:pt x="77" y="130"/>
                  <a:pt x="77" y="130"/>
                </a:cubicBezTo>
                <a:cubicBezTo>
                  <a:pt x="77" y="121"/>
                  <a:pt x="77" y="121"/>
                  <a:pt x="77" y="121"/>
                </a:cubicBezTo>
                <a:cubicBezTo>
                  <a:pt x="85" y="119"/>
                  <a:pt x="93" y="111"/>
                  <a:pt x="95" y="102"/>
                </a:cubicBezTo>
                <a:cubicBezTo>
                  <a:pt x="105" y="102"/>
                  <a:pt x="105" y="102"/>
                  <a:pt x="105" y="102"/>
                </a:cubicBezTo>
                <a:lnTo>
                  <a:pt x="105" y="130"/>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49">
            <a:extLst>
              <a:ext uri="{FF2B5EF4-FFF2-40B4-BE49-F238E27FC236}">
                <a16:creationId xmlns:a16="http://schemas.microsoft.com/office/drawing/2014/main" id="{3CD08B78-2B1D-7414-36FE-4827DA654EFB}"/>
              </a:ext>
            </a:extLst>
          </p:cNvPr>
          <p:cNvSpPr>
            <a:spLocks noEditPoints="1"/>
          </p:cNvSpPr>
          <p:nvPr/>
        </p:nvSpPr>
        <p:spPr bwMode="auto">
          <a:xfrm>
            <a:off x="6945447" y="3318465"/>
            <a:ext cx="494974" cy="449976"/>
          </a:xfrm>
          <a:custGeom>
            <a:avLst/>
            <a:gdLst>
              <a:gd name="T0" fmla="*/ 39 w 160"/>
              <a:gd name="T1" fmla="*/ 81 h 160"/>
              <a:gd name="T2" fmla="*/ 81 w 160"/>
              <a:gd name="T3" fmla="*/ 85 h 160"/>
              <a:gd name="T4" fmla="*/ 85 w 160"/>
              <a:gd name="T5" fmla="*/ 42 h 160"/>
              <a:gd name="T6" fmla="*/ 66 w 160"/>
              <a:gd name="T7" fmla="*/ 38 h 160"/>
              <a:gd name="T8" fmla="*/ 20 w 160"/>
              <a:gd name="T9" fmla="*/ 42 h 160"/>
              <a:gd name="T10" fmla="*/ 66 w 160"/>
              <a:gd name="T11" fmla="*/ 47 h 160"/>
              <a:gd name="T12" fmla="*/ 76 w 160"/>
              <a:gd name="T13" fmla="*/ 76 h 160"/>
              <a:gd name="T14" fmla="*/ 48 w 160"/>
              <a:gd name="T15" fmla="*/ 65 h 160"/>
              <a:gd name="T16" fmla="*/ 48 w 160"/>
              <a:gd name="T17" fmla="*/ 56 h 160"/>
              <a:gd name="T18" fmla="*/ 56 w 160"/>
              <a:gd name="T19" fmla="*/ 48 h 160"/>
              <a:gd name="T20" fmla="*/ 43 w 160"/>
              <a:gd name="T21" fmla="*/ 29 h 160"/>
              <a:gd name="T22" fmla="*/ 43 w 160"/>
              <a:gd name="T23" fmla="*/ 38 h 160"/>
              <a:gd name="T24" fmla="*/ 39 w 160"/>
              <a:gd name="T25" fmla="*/ 56 h 160"/>
              <a:gd name="T26" fmla="*/ 43 w 160"/>
              <a:gd name="T27" fmla="*/ 29 h 160"/>
              <a:gd name="T28" fmla="*/ 123 w 160"/>
              <a:gd name="T29" fmla="*/ 33 h 160"/>
              <a:gd name="T30" fmla="*/ 93 w 160"/>
              <a:gd name="T31" fmla="*/ 2 h 160"/>
              <a:gd name="T32" fmla="*/ 5 w 160"/>
              <a:gd name="T33" fmla="*/ 0 h 160"/>
              <a:gd name="T34" fmla="*/ 0 w 160"/>
              <a:gd name="T35" fmla="*/ 155 h 160"/>
              <a:gd name="T36" fmla="*/ 117 w 160"/>
              <a:gd name="T37" fmla="*/ 160 h 160"/>
              <a:gd name="T38" fmla="*/ 123 w 160"/>
              <a:gd name="T39" fmla="*/ 77 h 160"/>
              <a:gd name="T40" fmla="*/ 106 w 160"/>
              <a:gd name="T41" fmla="*/ 29 h 160"/>
              <a:gd name="T42" fmla="*/ 94 w 160"/>
              <a:gd name="T43" fmla="*/ 17 h 160"/>
              <a:gd name="T44" fmla="*/ 10 w 160"/>
              <a:gd name="T45" fmla="*/ 10 h 160"/>
              <a:gd name="T46" fmla="*/ 86 w 160"/>
              <a:gd name="T47" fmla="*/ 33 h 160"/>
              <a:gd name="T48" fmla="*/ 114 w 160"/>
              <a:gd name="T49" fmla="*/ 38 h 160"/>
              <a:gd name="T50" fmla="*/ 77 w 160"/>
              <a:gd name="T51" fmla="*/ 118 h 160"/>
              <a:gd name="T52" fmla="*/ 10 w 160"/>
              <a:gd name="T53" fmla="*/ 151 h 160"/>
              <a:gd name="T54" fmla="*/ 123 w 160"/>
              <a:gd name="T55" fmla="*/ 146 h 160"/>
              <a:gd name="T56" fmla="*/ 114 w 160"/>
              <a:gd name="T57" fmla="*/ 146 h 160"/>
              <a:gd name="T58" fmla="*/ 86 w 160"/>
              <a:gd name="T59" fmla="*/ 123 h 160"/>
              <a:gd name="T60" fmla="*/ 94 w 160"/>
              <a:gd name="T61" fmla="*/ 118 h 160"/>
              <a:gd name="T62" fmla="*/ 86 w 160"/>
              <a:gd name="T63" fmla="*/ 113 h 160"/>
              <a:gd name="T64" fmla="*/ 114 w 160"/>
              <a:gd name="T65" fmla="*/ 90 h 160"/>
              <a:gd name="T66" fmla="*/ 123 w 160"/>
              <a:gd name="T67" fmla="*/ 90 h 160"/>
              <a:gd name="T68" fmla="*/ 150 w 160"/>
              <a:gd name="T69" fmla="*/ 113 h 160"/>
              <a:gd name="T70" fmla="*/ 142 w 160"/>
              <a:gd name="T71" fmla="*/ 118 h 160"/>
              <a:gd name="T72" fmla="*/ 150 w 160"/>
              <a:gd name="T73" fmla="*/ 123 h 160"/>
              <a:gd name="T74" fmla="*/ 127 w 160"/>
              <a:gd name="T75" fmla="*/ 114 h 160"/>
              <a:gd name="T76" fmla="*/ 123 w 160"/>
              <a:gd name="T77" fmla="*/ 109 h 160"/>
              <a:gd name="T78" fmla="*/ 114 w 160"/>
              <a:gd name="T79" fmla="*/ 109 h 160"/>
              <a:gd name="T80" fmla="*/ 118 w 160"/>
              <a:gd name="T81" fmla="*/ 123 h 160"/>
              <a:gd name="T82" fmla="*/ 132 w 160"/>
              <a:gd name="T83" fmla="*/ 119 h 160"/>
              <a:gd name="T84" fmla="*/ 62 w 160"/>
              <a:gd name="T85" fmla="*/ 104 h 160"/>
              <a:gd name="T86" fmla="*/ 20 w 160"/>
              <a:gd name="T87" fmla="*/ 109 h 160"/>
              <a:gd name="T88" fmla="*/ 62 w 160"/>
              <a:gd name="T89" fmla="*/ 114 h 160"/>
              <a:gd name="T90" fmla="*/ 62 w 160"/>
              <a:gd name="T91" fmla="*/ 104 h 160"/>
              <a:gd name="T92" fmla="*/ 24 w 160"/>
              <a:gd name="T93" fmla="*/ 123 h 160"/>
              <a:gd name="T94" fmla="*/ 24 w 160"/>
              <a:gd name="T95" fmla="*/ 133 h 160"/>
              <a:gd name="T96" fmla="*/ 66 w 160"/>
              <a:gd name="T97" fmla="*/ 12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0" h="160">
                <a:moveTo>
                  <a:pt x="39" y="65"/>
                </a:moveTo>
                <a:cubicBezTo>
                  <a:pt x="39" y="81"/>
                  <a:pt x="39" y="81"/>
                  <a:pt x="39" y="81"/>
                </a:cubicBezTo>
                <a:cubicBezTo>
                  <a:pt x="39" y="83"/>
                  <a:pt x="41" y="85"/>
                  <a:pt x="43" y="85"/>
                </a:cubicBezTo>
                <a:cubicBezTo>
                  <a:pt x="81" y="85"/>
                  <a:pt x="81" y="85"/>
                  <a:pt x="81" y="85"/>
                </a:cubicBezTo>
                <a:cubicBezTo>
                  <a:pt x="83" y="85"/>
                  <a:pt x="85" y="83"/>
                  <a:pt x="85" y="81"/>
                </a:cubicBezTo>
                <a:cubicBezTo>
                  <a:pt x="85" y="42"/>
                  <a:pt x="85" y="42"/>
                  <a:pt x="85" y="42"/>
                </a:cubicBezTo>
                <a:cubicBezTo>
                  <a:pt x="85" y="40"/>
                  <a:pt x="83" y="38"/>
                  <a:pt x="81" y="38"/>
                </a:cubicBezTo>
                <a:cubicBezTo>
                  <a:pt x="66" y="38"/>
                  <a:pt x="66" y="38"/>
                  <a:pt x="66" y="38"/>
                </a:cubicBezTo>
                <a:cubicBezTo>
                  <a:pt x="64" y="27"/>
                  <a:pt x="54" y="19"/>
                  <a:pt x="43" y="19"/>
                </a:cubicBezTo>
                <a:cubicBezTo>
                  <a:pt x="30" y="19"/>
                  <a:pt x="20" y="29"/>
                  <a:pt x="20" y="42"/>
                </a:cubicBezTo>
                <a:cubicBezTo>
                  <a:pt x="20" y="54"/>
                  <a:pt x="27" y="63"/>
                  <a:pt x="39" y="65"/>
                </a:cubicBezTo>
                <a:close/>
                <a:moveTo>
                  <a:pt x="66" y="47"/>
                </a:moveTo>
                <a:cubicBezTo>
                  <a:pt x="76" y="47"/>
                  <a:pt x="76" y="47"/>
                  <a:pt x="76" y="47"/>
                </a:cubicBezTo>
                <a:cubicBezTo>
                  <a:pt x="76" y="76"/>
                  <a:pt x="76" y="76"/>
                  <a:pt x="76" y="76"/>
                </a:cubicBezTo>
                <a:cubicBezTo>
                  <a:pt x="48" y="76"/>
                  <a:pt x="48" y="76"/>
                  <a:pt x="48" y="76"/>
                </a:cubicBezTo>
                <a:cubicBezTo>
                  <a:pt x="48" y="65"/>
                  <a:pt x="48" y="65"/>
                  <a:pt x="48" y="65"/>
                </a:cubicBezTo>
                <a:cubicBezTo>
                  <a:pt x="57" y="63"/>
                  <a:pt x="64" y="56"/>
                  <a:pt x="66" y="47"/>
                </a:cubicBezTo>
                <a:close/>
                <a:moveTo>
                  <a:pt x="48" y="56"/>
                </a:moveTo>
                <a:cubicBezTo>
                  <a:pt x="48" y="48"/>
                  <a:pt x="48" y="48"/>
                  <a:pt x="48" y="48"/>
                </a:cubicBezTo>
                <a:cubicBezTo>
                  <a:pt x="56" y="48"/>
                  <a:pt x="56" y="48"/>
                  <a:pt x="56" y="48"/>
                </a:cubicBezTo>
                <a:cubicBezTo>
                  <a:pt x="54" y="51"/>
                  <a:pt x="52" y="54"/>
                  <a:pt x="48" y="56"/>
                </a:cubicBezTo>
                <a:close/>
                <a:moveTo>
                  <a:pt x="43" y="29"/>
                </a:moveTo>
                <a:cubicBezTo>
                  <a:pt x="49" y="29"/>
                  <a:pt x="54" y="32"/>
                  <a:pt x="56" y="38"/>
                </a:cubicBezTo>
                <a:cubicBezTo>
                  <a:pt x="43" y="38"/>
                  <a:pt x="43" y="38"/>
                  <a:pt x="43" y="38"/>
                </a:cubicBezTo>
                <a:cubicBezTo>
                  <a:pt x="41" y="38"/>
                  <a:pt x="39" y="40"/>
                  <a:pt x="39" y="43"/>
                </a:cubicBezTo>
                <a:cubicBezTo>
                  <a:pt x="39" y="56"/>
                  <a:pt x="39" y="56"/>
                  <a:pt x="39" y="56"/>
                </a:cubicBezTo>
                <a:cubicBezTo>
                  <a:pt x="33" y="54"/>
                  <a:pt x="29" y="48"/>
                  <a:pt x="29" y="43"/>
                </a:cubicBezTo>
                <a:cubicBezTo>
                  <a:pt x="29" y="35"/>
                  <a:pt x="35" y="29"/>
                  <a:pt x="43" y="29"/>
                </a:cubicBezTo>
                <a:close/>
                <a:moveTo>
                  <a:pt x="123" y="77"/>
                </a:moveTo>
                <a:cubicBezTo>
                  <a:pt x="123" y="33"/>
                  <a:pt x="123" y="33"/>
                  <a:pt x="123" y="33"/>
                </a:cubicBezTo>
                <a:cubicBezTo>
                  <a:pt x="123" y="33"/>
                  <a:pt x="122" y="31"/>
                  <a:pt x="121" y="30"/>
                </a:cubicBezTo>
                <a:cubicBezTo>
                  <a:pt x="93" y="2"/>
                  <a:pt x="93" y="2"/>
                  <a:pt x="93" y="2"/>
                </a:cubicBezTo>
                <a:cubicBezTo>
                  <a:pt x="92" y="1"/>
                  <a:pt x="91" y="0"/>
                  <a:pt x="90" y="0"/>
                </a:cubicBezTo>
                <a:cubicBezTo>
                  <a:pt x="5" y="0"/>
                  <a:pt x="5" y="0"/>
                  <a:pt x="5" y="0"/>
                </a:cubicBezTo>
                <a:cubicBezTo>
                  <a:pt x="2" y="0"/>
                  <a:pt x="0" y="2"/>
                  <a:pt x="0" y="5"/>
                </a:cubicBezTo>
                <a:cubicBezTo>
                  <a:pt x="0" y="155"/>
                  <a:pt x="0" y="155"/>
                  <a:pt x="0" y="155"/>
                </a:cubicBezTo>
                <a:cubicBezTo>
                  <a:pt x="0" y="158"/>
                  <a:pt x="2" y="160"/>
                  <a:pt x="5" y="160"/>
                </a:cubicBezTo>
                <a:cubicBezTo>
                  <a:pt x="117" y="160"/>
                  <a:pt x="117" y="160"/>
                  <a:pt x="117" y="160"/>
                </a:cubicBezTo>
                <a:cubicBezTo>
                  <a:pt x="140" y="160"/>
                  <a:pt x="159" y="141"/>
                  <a:pt x="159" y="118"/>
                </a:cubicBezTo>
                <a:cubicBezTo>
                  <a:pt x="160" y="96"/>
                  <a:pt x="144" y="79"/>
                  <a:pt x="123" y="77"/>
                </a:cubicBezTo>
                <a:close/>
                <a:moveTo>
                  <a:pt x="94" y="17"/>
                </a:moveTo>
                <a:cubicBezTo>
                  <a:pt x="106" y="29"/>
                  <a:pt x="106" y="29"/>
                  <a:pt x="106" y="29"/>
                </a:cubicBezTo>
                <a:cubicBezTo>
                  <a:pt x="94" y="29"/>
                  <a:pt x="94" y="29"/>
                  <a:pt x="94" y="29"/>
                </a:cubicBezTo>
                <a:lnTo>
                  <a:pt x="94" y="17"/>
                </a:lnTo>
                <a:close/>
                <a:moveTo>
                  <a:pt x="10" y="151"/>
                </a:moveTo>
                <a:cubicBezTo>
                  <a:pt x="10" y="10"/>
                  <a:pt x="10" y="10"/>
                  <a:pt x="10" y="10"/>
                </a:cubicBezTo>
                <a:cubicBezTo>
                  <a:pt x="86" y="10"/>
                  <a:pt x="86" y="10"/>
                  <a:pt x="86" y="10"/>
                </a:cubicBezTo>
                <a:cubicBezTo>
                  <a:pt x="86" y="33"/>
                  <a:pt x="86" y="33"/>
                  <a:pt x="86" y="33"/>
                </a:cubicBezTo>
                <a:cubicBezTo>
                  <a:pt x="86" y="36"/>
                  <a:pt x="88" y="38"/>
                  <a:pt x="90" y="38"/>
                </a:cubicBezTo>
                <a:cubicBezTo>
                  <a:pt x="114" y="38"/>
                  <a:pt x="114" y="38"/>
                  <a:pt x="114" y="38"/>
                </a:cubicBezTo>
                <a:cubicBezTo>
                  <a:pt x="114" y="77"/>
                  <a:pt x="114" y="77"/>
                  <a:pt x="114" y="77"/>
                </a:cubicBezTo>
                <a:cubicBezTo>
                  <a:pt x="93" y="79"/>
                  <a:pt x="77" y="97"/>
                  <a:pt x="77" y="118"/>
                </a:cubicBezTo>
                <a:cubicBezTo>
                  <a:pt x="77" y="131"/>
                  <a:pt x="83" y="144"/>
                  <a:pt x="92" y="151"/>
                </a:cubicBezTo>
                <a:lnTo>
                  <a:pt x="10" y="151"/>
                </a:lnTo>
                <a:close/>
                <a:moveTo>
                  <a:pt x="123" y="150"/>
                </a:moveTo>
                <a:cubicBezTo>
                  <a:pt x="123" y="146"/>
                  <a:pt x="123" y="146"/>
                  <a:pt x="123" y="146"/>
                </a:cubicBezTo>
                <a:cubicBezTo>
                  <a:pt x="123" y="144"/>
                  <a:pt x="121" y="141"/>
                  <a:pt x="118" y="141"/>
                </a:cubicBezTo>
                <a:cubicBezTo>
                  <a:pt x="115" y="141"/>
                  <a:pt x="114" y="144"/>
                  <a:pt x="114" y="146"/>
                </a:cubicBezTo>
                <a:cubicBezTo>
                  <a:pt x="114" y="150"/>
                  <a:pt x="114" y="150"/>
                  <a:pt x="114" y="150"/>
                </a:cubicBezTo>
                <a:cubicBezTo>
                  <a:pt x="99" y="148"/>
                  <a:pt x="88" y="136"/>
                  <a:pt x="86" y="123"/>
                </a:cubicBezTo>
                <a:cubicBezTo>
                  <a:pt x="90" y="123"/>
                  <a:pt x="90" y="123"/>
                  <a:pt x="90" y="123"/>
                </a:cubicBezTo>
                <a:cubicBezTo>
                  <a:pt x="93" y="123"/>
                  <a:pt x="94" y="121"/>
                  <a:pt x="94" y="118"/>
                </a:cubicBezTo>
                <a:cubicBezTo>
                  <a:pt x="94" y="115"/>
                  <a:pt x="93" y="113"/>
                  <a:pt x="90" y="113"/>
                </a:cubicBezTo>
                <a:cubicBezTo>
                  <a:pt x="86" y="113"/>
                  <a:pt x="86" y="113"/>
                  <a:pt x="86" y="113"/>
                </a:cubicBezTo>
                <a:cubicBezTo>
                  <a:pt x="88" y="99"/>
                  <a:pt x="99" y="87"/>
                  <a:pt x="114" y="85"/>
                </a:cubicBezTo>
                <a:cubicBezTo>
                  <a:pt x="114" y="90"/>
                  <a:pt x="114" y="90"/>
                  <a:pt x="114" y="90"/>
                </a:cubicBezTo>
                <a:cubicBezTo>
                  <a:pt x="114" y="92"/>
                  <a:pt x="115" y="94"/>
                  <a:pt x="118" y="94"/>
                </a:cubicBezTo>
                <a:cubicBezTo>
                  <a:pt x="121" y="94"/>
                  <a:pt x="123" y="92"/>
                  <a:pt x="123" y="90"/>
                </a:cubicBezTo>
                <a:cubicBezTo>
                  <a:pt x="123" y="86"/>
                  <a:pt x="123" y="86"/>
                  <a:pt x="123" y="86"/>
                </a:cubicBezTo>
                <a:cubicBezTo>
                  <a:pt x="137" y="88"/>
                  <a:pt x="148" y="100"/>
                  <a:pt x="150" y="113"/>
                </a:cubicBezTo>
                <a:cubicBezTo>
                  <a:pt x="146" y="113"/>
                  <a:pt x="146" y="113"/>
                  <a:pt x="146" y="113"/>
                </a:cubicBezTo>
                <a:cubicBezTo>
                  <a:pt x="144" y="113"/>
                  <a:pt x="142" y="116"/>
                  <a:pt x="142" y="118"/>
                </a:cubicBezTo>
                <a:cubicBezTo>
                  <a:pt x="142" y="121"/>
                  <a:pt x="144" y="123"/>
                  <a:pt x="146" y="123"/>
                </a:cubicBezTo>
                <a:cubicBezTo>
                  <a:pt x="150" y="123"/>
                  <a:pt x="150" y="123"/>
                  <a:pt x="150" y="123"/>
                </a:cubicBezTo>
                <a:cubicBezTo>
                  <a:pt x="148" y="137"/>
                  <a:pt x="137" y="148"/>
                  <a:pt x="123" y="150"/>
                </a:cubicBezTo>
                <a:close/>
                <a:moveTo>
                  <a:pt x="127" y="114"/>
                </a:moveTo>
                <a:cubicBezTo>
                  <a:pt x="123" y="114"/>
                  <a:pt x="123" y="114"/>
                  <a:pt x="123" y="114"/>
                </a:cubicBezTo>
                <a:cubicBezTo>
                  <a:pt x="123" y="109"/>
                  <a:pt x="123" y="109"/>
                  <a:pt x="123" y="109"/>
                </a:cubicBezTo>
                <a:cubicBezTo>
                  <a:pt x="123" y="106"/>
                  <a:pt x="121" y="104"/>
                  <a:pt x="118" y="104"/>
                </a:cubicBezTo>
                <a:cubicBezTo>
                  <a:pt x="116" y="104"/>
                  <a:pt x="114" y="106"/>
                  <a:pt x="114" y="109"/>
                </a:cubicBezTo>
                <a:cubicBezTo>
                  <a:pt x="114" y="119"/>
                  <a:pt x="114" y="119"/>
                  <a:pt x="114" y="119"/>
                </a:cubicBezTo>
                <a:cubicBezTo>
                  <a:pt x="114" y="121"/>
                  <a:pt x="116" y="123"/>
                  <a:pt x="118" y="123"/>
                </a:cubicBezTo>
                <a:cubicBezTo>
                  <a:pt x="127" y="123"/>
                  <a:pt x="127" y="123"/>
                  <a:pt x="127" y="123"/>
                </a:cubicBezTo>
                <a:cubicBezTo>
                  <a:pt x="130" y="123"/>
                  <a:pt x="132" y="121"/>
                  <a:pt x="132" y="119"/>
                </a:cubicBezTo>
                <a:cubicBezTo>
                  <a:pt x="132" y="116"/>
                  <a:pt x="130" y="114"/>
                  <a:pt x="127" y="114"/>
                </a:cubicBezTo>
                <a:close/>
                <a:moveTo>
                  <a:pt x="62" y="104"/>
                </a:moveTo>
                <a:cubicBezTo>
                  <a:pt x="24" y="104"/>
                  <a:pt x="24" y="104"/>
                  <a:pt x="24" y="104"/>
                </a:cubicBezTo>
                <a:cubicBezTo>
                  <a:pt x="22" y="104"/>
                  <a:pt x="20" y="106"/>
                  <a:pt x="20" y="109"/>
                </a:cubicBezTo>
                <a:cubicBezTo>
                  <a:pt x="20" y="111"/>
                  <a:pt x="22" y="114"/>
                  <a:pt x="24" y="114"/>
                </a:cubicBezTo>
                <a:cubicBezTo>
                  <a:pt x="62" y="114"/>
                  <a:pt x="62" y="114"/>
                  <a:pt x="62" y="114"/>
                </a:cubicBezTo>
                <a:cubicBezTo>
                  <a:pt x="64" y="114"/>
                  <a:pt x="66" y="111"/>
                  <a:pt x="66" y="109"/>
                </a:cubicBezTo>
                <a:cubicBezTo>
                  <a:pt x="66" y="106"/>
                  <a:pt x="64" y="104"/>
                  <a:pt x="62" y="104"/>
                </a:cubicBezTo>
                <a:close/>
                <a:moveTo>
                  <a:pt x="62" y="123"/>
                </a:moveTo>
                <a:cubicBezTo>
                  <a:pt x="24" y="123"/>
                  <a:pt x="24" y="123"/>
                  <a:pt x="24" y="123"/>
                </a:cubicBezTo>
                <a:cubicBezTo>
                  <a:pt x="22" y="123"/>
                  <a:pt x="20" y="125"/>
                  <a:pt x="20" y="128"/>
                </a:cubicBezTo>
                <a:cubicBezTo>
                  <a:pt x="20" y="130"/>
                  <a:pt x="22" y="133"/>
                  <a:pt x="24" y="133"/>
                </a:cubicBezTo>
                <a:cubicBezTo>
                  <a:pt x="62" y="133"/>
                  <a:pt x="62" y="133"/>
                  <a:pt x="62" y="133"/>
                </a:cubicBezTo>
                <a:cubicBezTo>
                  <a:pt x="64" y="133"/>
                  <a:pt x="66" y="130"/>
                  <a:pt x="66" y="128"/>
                </a:cubicBezTo>
                <a:cubicBezTo>
                  <a:pt x="66" y="125"/>
                  <a:pt x="64" y="123"/>
                  <a:pt x="62" y="123"/>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TextBox 30">
            <a:extLst>
              <a:ext uri="{FF2B5EF4-FFF2-40B4-BE49-F238E27FC236}">
                <a16:creationId xmlns:a16="http://schemas.microsoft.com/office/drawing/2014/main" id="{325647B1-9A38-CA83-BBC1-83DA82D1933C}"/>
              </a:ext>
            </a:extLst>
          </p:cNvPr>
          <p:cNvSpPr txBox="1"/>
          <p:nvPr/>
        </p:nvSpPr>
        <p:spPr>
          <a:xfrm>
            <a:off x="8274797" y="3445650"/>
            <a:ext cx="2478920" cy="650627"/>
          </a:xfrm>
          <a:prstGeom prst="rect">
            <a:avLst/>
          </a:prstGeom>
          <a:noFill/>
        </p:spPr>
        <p:txBody>
          <a:bodyPr wrap="square" rtlCol="0">
            <a:spAutoFit/>
          </a:bodyPr>
          <a:lstStyle/>
          <a:p>
            <a:pPr>
              <a:lnSpc>
                <a:spcPts val="1500"/>
              </a:lnSpc>
            </a:pPr>
            <a:r>
              <a:rPr lang="en-GB" sz="800" b="0" i="0" dirty="0">
                <a:solidFill>
                  <a:schemeClr val="tx1">
                    <a:lumMod val="85000"/>
                    <a:lumOff val="15000"/>
                  </a:schemeClr>
                </a:solidFill>
                <a:effectLst/>
                <a:latin typeface="DM Sans" pitchFamily="2" charset="0"/>
                <a:cs typeface="Poppins Light" panose="00000400000000000000" pitchFamily="2" charset="0"/>
              </a:rPr>
              <a:t>Lorem ipsum </a:t>
            </a:r>
            <a:r>
              <a:rPr lang="en-GB" sz="800" b="0" i="0" dirty="0" err="1">
                <a:solidFill>
                  <a:schemeClr val="tx1">
                    <a:lumMod val="85000"/>
                    <a:lumOff val="15000"/>
                  </a:schemeClr>
                </a:solidFill>
                <a:effectLst/>
                <a:latin typeface="DM Sans" pitchFamily="2" charset="0"/>
                <a:cs typeface="Poppins Light" panose="00000400000000000000" pitchFamily="2" charset="0"/>
              </a:rPr>
              <a:t>dolor</a:t>
            </a:r>
            <a:r>
              <a:rPr lang="en-GB" sz="800" b="0" i="0" dirty="0">
                <a:solidFill>
                  <a:schemeClr val="tx1">
                    <a:lumMod val="85000"/>
                    <a:lumOff val="15000"/>
                  </a:schemeClr>
                </a:solidFill>
                <a:effectLst/>
                <a:latin typeface="DM Sans" pitchFamily="2" charset="0"/>
                <a:cs typeface="Poppins Light" panose="00000400000000000000" pitchFamily="2" charset="0"/>
              </a:rPr>
              <a:t> sit </a:t>
            </a:r>
            <a:r>
              <a:rPr lang="en-GB" sz="800" b="0" i="0" dirty="0" err="1">
                <a:solidFill>
                  <a:schemeClr val="tx1">
                    <a:lumMod val="85000"/>
                    <a:lumOff val="15000"/>
                  </a:schemeClr>
                </a:solidFill>
                <a:effectLst/>
                <a:latin typeface="DM Sans" pitchFamily="2" charset="0"/>
                <a:cs typeface="Poppins Light" panose="00000400000000000000" pitchFamily="2" charset="0"/>
              </a:rPr>
              <a:t>amet</a:t>
            </a:r>
            <a:r>
              <a:rPr lang="en-GB" sz="800" b="0" i="0" dirty="0">
                <a:solidFill>
                  <a:schemeClr val="tx1">
                    <a:lumMod val="85000"/>
                    <a:lumOff val="15000"/>
                  </a:schemeClr>
                </a:solidFill>
                <a:effectLst/>
                <a:latin typeface="DM Sans" pitchFamily="2" charset="0"/>
                <a:cs typeface="Poppins Light" panose="00000400000000000000" pitchFamily="2" charset="0"/>
              </a:rPr>
              <a:t>, </a:t>
            </a:r>
            <a:r>
              <a:rPr lang="en-GB" sz="800" b="0" i="0" dirty="0" err="1">
                <a:solidFill>
                  <a:schemeClr val="tx1">
                    <a:lumMod val="85000"/>
                    <a:lumOff val="15000"/>
                  </a:schemeClr>
                </a:solidFill>
                <a:effectLst/>
                <a:latin typeface="DM Sans" pitchFamily="2" charset="0"/>
                <a:cs typeface="Poppins Light" panose="00000400000000000000" pitchFamily="2" charset="0"/>
              </a:rPr>
              <a:t>consectetur</a:t>
            </a:r>
            <a:r>
              <a:rPr lang="en-GB" sz="800" b="0" i="0" dirty="0">
                <a:solidFill>
                  <a:schemeClr val="tx1">
                    <a:lumMod val="85000"/>
                    <a:lumOff val="15000"/>
                  </a:schemeClr>
                </a:solidFill>
                <a:effectLst/>
                <a:latin typeface="DM Sans" pitchFamily="2" charset="0"/>
                <a:cs typeface="Poppins Light" panose="00000400000000000000" pitchFamily="2" charset="0"/>
              </a:rPr>
              <a:t> </a:t>
            </a:r>
            <a:r>
              <a:rPr lang="en-GB" sz="800" b="0" i="0" dirty="0" err="1">
                <a:solidFill>
                  <a:schemeClr val="tx1">
                    <a:lumMod val="85000"/>
                    <a:lumOff val="15000"/>
                  </a:schemeClr>
                </a:solidFill>
                <a:effectLst/>
                <a:latin typeface="DM Sans" pitchFamily="2" charset="0"/>
                <a:cs typeface="Poppins Light" panose="00000400000000000000" pitchFamily="2" charset="0"/>
              </a:rPr>
              <a:t>adipiscing</a:t>
            </a:r>
            <a:r>
              <a:rPr lang="en-GB" sz="800" b="0" i="0" dirty="0">
                <a:solidFill>
                  <a:schemeClr val="tx1">
                    <a:lumMod val="85000"/>
                    <a:lumOff val="15000"/>
                  </a:schemeClr>
                </a:solidFill>
                <a:effectLst/>
                <a:latin typeface="DM Sans" pitchFamily="2" charset="0"/>
                <a:cs typeface="Poppins Light" panose="00000400000000000000" pitchFamily="2" charset="0"/>
              </a:rPr>
              <a:t> </a:t>
            </a:r>
            <a:r>
              <a:rPr lang="en-GB" sz="800" b="0" i="0" dirty="0" err="1">
                <a:solidFill>
                  <a:schemeClr val="tx1">
                    <a:lumMod val="85000"/>
                    <a:lumOff val="15000"/>
                  </a:schemeClr>
                </a:solidFill>
                <a:effectLst/>
                <a:latin typeface="DM Sans" pitchFamily="2" charset="0"/>
                <a:cs typeface="Poppins Light" panose="00000400000000000000" pitchFamily="2" charset="0"/>
              </a:rPr>
              <a:t>elit</a:t>
            </a:r>
            <a:r>
              <a:rPr lang="en-GB" sz="800" b="0" i="0" dirty="0">
                <a:solidFill>
                  <a:schemeClr val="tx1">
                    <a:lumMod val="85000"/>
                    <a:lumOff val="15000"/>
                  </a:schemeClr>
                </a:solidFill>
                <a:effectLst/>
                <a:latin typeface="DM Sans" pitchFamily="2" charset="0"/>
                <a:cs typeface="Poppins Light" panose="00000400000000000000" pitchFamily="2" charset="0"/>
              </a:rPr>
              <a:t>, </a:t>
            </a:r>
            <a:r>
              <a:rPr lang="en-GB" sz="800" b="0" i="0" dirty="0" err="1">
                <a:solidFill>
                  <a:schemeClr val="tx1">
                    <a:lumMod val="85000"/>
                    <a:lumOff val="15000"/>
                  </a:schemeClr>
                </a:solidFill>
                <a:effectLst/>
                <a:latin typeface="DM Sans" pitchFamily="2" charset="0"/>
                <a:cs typeface="Poppins Light" panose="00000400000000000000" pitchFamily="2" charset="0"/>
              </a:rPr>
              <a:t>sed</a:t>
            </a:r>
            <a:r>
              <a:rPr lang="en-GB" sz="800" b="0" i="0" dirty="0">
                <a:solidFill>
                  <a:schemeClr val="tx1">
                    <a:lumMod val="85000"/>
                    <a:lumOff val="15000"/>
                  </a:schemeClr>
                </a:solidFill>
                <a:effectLst/>
                <a:latin typeface="DM Sans" pitchFamily="2" charset="0"/>
                <a:cs typeface="Poppins Light" panose="00000400000000000000" pitchFamily="2" charset="0"/>
              </a:rPr>
              <a:t> do this </a:t>
            </a:r>
            <a:r>
              <a:rPr lang="en-GB" sz="800" b="0" i="0" dirty="0" err="1">
                <a:solidFill>
                  <a:schemeClr val="tx1">
                    <a:lumMod val="85000"/>
                    <a:lumOff val="15000"/>
                  </a:schemeClr>
                </a:solidFill>
                <a:effectLst/>
                <a:latin typeface="DM Sans" pitchFamily="2" charset="0"/>
                <a:cs typeface="Poppins Light" panose="00000400000000000000" pitchFamily="2" charset="0"/>
              </a:rPr>
              <a:t>eiusmod</a:t>
            </a:r>
            <a:r>
              <a:rPr lang="en-GB" sz="800" b="0" i="0" dirty="0">
                <a:solidFill>
                  <a:schemeClr val="tx1">
                    <a:lumMod val="85000"/>
                    <a:lumOff val="15000"/>
                  </a:schemeClr>
                </a:solidFill>
                <a:effectLst/>
                <a:latin typeface="DM Sans" pitchFamily="2" charset="0"/>
                <a:cs typeface="Poppins Light" panose="00000400000000000000" pitchFamily="2" charset="0"/>
              </a:rPr>
              <a:t> </a:t>
            </a:r>
            <a:r>
              <a:rPr lang="en-GB" sz="800" b="0" i="0" dirty="0" err="1">
                <a:solidFill>
                  <a:schemeClr val="tx1">
                    <a:lumMod val="85000"/>
                    <a:lumOff val="15000"/>
                  </a:schemeClr>
                </a:solidFill>
                <a:effectLst/>
                <a:latin typeface="DM Sans" pitchFamily="2" charset="0"/>
                <a:cs typeface="Poppins Light" panose="00000400000000000000" pitchFamily="2" charset="0"/>
              </a:rPr>
              <a:t>tempor</a:t>
            </a:r>
            <a:r>
              <a:rPr lang="en-GB" sz="800" b="0" i="0" dirty="0">
                <a:solidFill>
                  <a:schemeClr val="tx1">
                    <a:lumMod val="85000"/>
                    <a:lumOff val="15000"/>
                  </a:schemeClr>
                </a:solidFill>
                <a:effectLst/>
                <a:latin typeface="DM Sans" pitchFamily="2" charset="0"/>
                <a:cs typeface="Poppins Light" panose="00000400000000000000" pitchFamily="2" charset="0"/>
              </a:rPr>
              <a:t> </a:t>
            </a:r>
            <a:r>
              <a:rPr lang="en-GB" sz="800" b="0" i="0" dirty="0" err="1">
                <a:solidFill>
                  <a:schemeClr val="tx1">
                    <a:lumMod val="85000"/>
                    <a:lumOff val="15000"/>
                  </a:schemeClr>
                </a:solidFill>
                <a:effectLst/>
                <a:latin typeface="DM Sans" pitchFamily="2" charset="0"/>
                <a:cs typeface="Poppins Light" panose="00000400000000000000" pitchFamily="2" charset="0"/>
              </a:rPr>
              <a:t>incididunt</a:t>
            </a:r>
            <a:r>
              <a:rPr lang="en-GB" sz="800" b="0" i="0" dirty="0">
                <a:solidFill>
                  <a:schemeClr val="tx1">
                    <a:lumMod val="85000"/>
                    <a:lumOff val="15000"/>
                  </a:schemeClr>
                </a:solidFill>
                <a:effectLst/>
                <a:latin typeface="DM Sans" pitchFamily="2" charset="0"/>
                <a:cs typeface="Poppins Light" panose="00000400000000000000" pitchFamily="2" charset="0"/>
              </a:rPr>
              <a:t> </a:t>
            </a:r>
            <a:r>
              <a:rPr lang="en-GB" sz="800" b="0" i="0" dirty="0" err="1">
                <a:solidFill>
                  <a:schemeClr val="tx1">
                    <a:lumMod val="85000"/>
                    <a:lumOff val="15000"/>
                  </a:schemeClr>
                </a:solidFill>
                <a:effectLst/>
                <a:latin typeface="DM Sans" pitchFamily="2" charset="0"/>
                <a:cs typeface="Poppins Light" panose="00000400000000000000" pitchFamily="2" charset="0"/>
              </a:rPr>
              <a:t>ut</a:t>
            </a:r>
            <a:r>
              <a:rPr lang="en-GB" sz="800" b="0" i="0" dirty="0">
                <a:solidFill>
                  <a:schemeClr val="tx1">
                    <a:lumMod val="85000"/>
                    <a:lumOff val="15000"/>
                  </a:schemeClr>
                </a:solidFill>
                <a:effectLst/>
                <a:latin typeface="DM Sans" pitchFamily="2" charset="0"/>
                <a:cs typeface="Poppins Light" panose="00000400000000000000" pitchFamily="2" charset="0"/>
              </a:rPr>
              <a:t> labore etc</a:t>
            </a:r>
            <a:endParaRPr lang="en-GB" sz="800" b="0" i="0" dirty="0">
              <a:solidFill>
                <a:schemeClr val="tx1">
                  <a:lumMod val="85000"/>
                  <a:lumOff val="15000"/>
                </a:schemeClr>
              </a:solidFill>
              <a:effectLst/>
              <a:latin typeface="DM Sans" pitchFamily="2" charset="0"/>
              <a:ea typeface="Source Sans Pro Light" panose="020B0403030403020204" pitchFamily="34" charset="0"/>
              <a:cs typeface="Poppins Light" panose="00000400000000000000" pitchFamily="2" charset="0"/>
            </a:endParaRPr>
          </a:p>
        </p:txBody>
      </p:sp>
      <p:sp>
        <p:nvSpPr>
          <p:cNvPr id="32" name="TextBox 31">
            <a:extLst>
              <a:ext uri="{FF2B5EF4-FFF2-40B4-BE49-F238E27FC236}">
                <a16:creationId xmlns:a16="http://schemas.microsoft.com/office/drawing/2014/main" id="{5F74A9CD-A301-9415-AB40-5B08388ABEC4}"/>
              </a:ext>
            </a:extLst>
          </p:cNvPr>
          <p:cNvSpPr txBox="1"/>
          <p:nvPr/>
        </p:nvSpPr>
        <p:spPr>
          <a:xfrm>
            <a:off x="8274796" y="3083607"/>
            <a:ext cx="2478921" cy="369332"/>
          </a:xfrm>
          <a:prstGeom prst="rect">
            <a:avLst/>
          </a:prstGeom>
          <a:noFill/>
        </p:spPr>
        <p:txBody>
          <a:bodyPr wrap="square" rtlCol="0">
            <a:spAutoFit/>
          </a:bodyPr>
          <a:lstStyle/>
          <a:p>
            <a:r>
              <a:rPr lang="en-GB" b="0" i="0" spc="300" dirty="0">
                <a:solidFill>
                  <a:schemeClr val="tx1">
                    <a:lumMod val="85000"/>
                    <a:lumOff val="15000"/>
                  </a:schemeClr>
                </a:solidFill>
                <a:effectLst/>
                <a:latin typeface="Poppins Medium" panose="00000600000000000000" pitchFamily="2" charset="0"/>
                <a:cs typeface="Poppins Medium" panose="00000600000000000000" pitchFamily="2" charset="0"/>
              </a:rPr>
              <a:t>TITLE ONE</a:t>
            </a:r>
            <a:endParaRPr lang="en-GB" b="0" i="0" spc="300" dirty="0">
              <a:solidFill>
                <a:schemeClr val="tx1">
                  <a:lumMod val="85000"/>
                  <a:lumOff val="15000"/>
                </a:schemeClr>
              </a:solidFill>
              <a:effectLst/>
              <a:latin typeface="Poppins Medium" panose="00000600000000000000" pitchFamily="2" charset="0"/>
              <a:ea typeface="Source Sans Pro Light" panose="020B0403030403020204" pitchFamily="34" charset="0"/>
              <a:cs typeface="Poppins Medium" panose="00000600000000000000" pitchFamily="2" charset="0"/>
            </a:endParaRPr>
          </a:p>
        </p:txBody>
      </p:sp>
      <p:sp>
        <p:nvSpPr>
          <p:cNvPr id="33" name="TextBox 32">
            <a:extLst>
              <a:ext uri="{FF2B5EF4-FFF2-40B4-BE49-F238E27FC236}">
                <a16:creationId xmlns:a16="http://schemas.microsoft.com/office/drawing/2014/main" id="{C45DF5CE-71C4-0058-CBAF-A820919C8CF5}"/>
              </a:ext>
            </a:extLst>
          </p:cNvPr>
          <p:cNvSpPr txBox="1"/>
          <p:nvPr/>
        </p:nvSpPr>
        <p:spPr>
          <a:xfrm>
            <a:off x="8274797" y="5198394"/>
            <a:ext cx="2478920" cy="650627"/>
          </a:xfrm>
          <a:prstGeom prst="rect">
            <a:avLst/>
          </a:prstGeom>
          <a:noFill/>
        </p:spPr>
        <p:txBody>
          <a:bodyPr wrap="square" rtlCol="0">
            <a:spAutoFit/>
          </a:bodyPr>
          <a:lstStyle/>
          <a:p>
            <a:pPr>
              <a:lnSpc>
                <a:spcPts val="1500"/>
              </a:lnSpc>
            </a:pPr>
            <a:r>
              <a:rPr lang="en-GB" sz="800" b="0" i="0" dirty="0">
                <a:solidFill>
                  <a:schemeClr val="tx1">
                    <a:lumMod val="85000"/>
                    <a:lumOff val="15000"/>
                  </a:schemeClr>
                </a:solidFill>
                <a:effectLst/>
                <a:latin typeface="DM Sans" pitchFamily="2" charset="0"/>
                <a:cs typeface="Poppins Light" panose="00000400000000000000" pitchFamily="2" charset="0"/>
              </a:rPr>
              <a:t>Lorem ipsum </a:t>
            </a:r>
            <a:r>
              <a:rPr lang="en-GB" sz="800" b="0" i="0" dirty="0" err="1">
                <a:solidFill>
                  <a:schemeClr val="tx1">
                    <a:lumMod val="85000"/>
                    <a:lumOff val="15000"/>
                  </a:schemeClr>
                </a:solidFill>
                <a:effectLst/>
                <a:latin typeface="DM Sans" pitchFamily="2" charset="0"/>
                <a:cs typeface="Poppins Light" panose="00000400000000000000" pitchFamily="2" charset="0"/>
              </a:rPr>
              <a:t>dolor</a:t>
            </a:r>
            <a:r>
              <a:rPr lang="en-GB" sz="800" b="0" i="0" dirty="0">
                <a:solidFill>
                  <a:schemeClr val="tx1">
                    <a:lumMod val="85000"/>
                    <a:lumOff val="15000"/>
                  </a:schemeClr>
                </a:solidFill>
                <a:effectLst/>
                <a:latin typeface="DM Sans" pitchFamily="2" charset="0"/>
                <a:cs typeface="Poppins Light" panose="00000400000000000000" pitchFamily="2" charset="0"/>
              </a:rPr>
              <a:t> sit </a:t>
            </a:r>
            <a:r>
              <a:rPr lang="en-GB" sz="800" b="0" i="0" dirty="0" err="1">
                <a:solidFill>
                  <a:schemeClr val="tx1">
                    <a:lumMod val="85000"/>
                    <a:lumOff val="15000"/>
                  </a:schemeClr>
                </a:solidFill>
                <a:effectLst/>
                <a:latin typeface="DM Sans" pitchFamily="2" charset="0"/>
                <a:cs typeface="Poppins Light" panose="00000400000000000000" pitchFamily="2" charset="0"/>
              </a:rPr>
              <a:t>amet</a:t>
            </a:r>
            <a:r>
              <a:rPr lang="en-GB" sz="800" b="0" i="0" dirty="0">
                <a:solidFill>
                  <a:schemeClr val="tx1">
                    <a:lumMod val="85000"/>
                    <a:lumOff val="15000"/>
                  </a:schemeClr>
                </a:solidFill>
                <a:effectLst/>
                <a:latin typeface="DM Sans" pitchFamily="2" charset="0"/>
                <a:cs typeface="Poppins Light" panose="00000400000000000000" pitchFamily="2" charset="0"/>
              </a:rPr>
              <a:t>, </a:t>
            </a:r>
            <a:r>
              <a:rPr lang="en-GB" sz="800" b="0" i="0" dirty="0" err="1">
                <a:solidFill>
                  <a:schemeClr val="tx1">
                    <a:lumMod val="85000"/>
                    <a:lumOff val="15000"/>
                  </a:schemeClr>
                </a:solidFill>
                <a:effectLst/>
                <a:latin typeface="DM Sans" pitchFamily="2" charset="0"/>
                <a:cs typeface="Poppins Light" panose="00000400000000000000" pitchFamily="2" charset="0"/>
              </a:rPr>
              <a:t>consectetur</a:t>
            </a:r>
            <a:r>
              <a:rPr lang="en-GB" sz="800" b="0" i="0" dirty="0">
                <a:solidFill>
                  <a:schemeClr val="tx1">
                    <a:lumMod val="85000"/>
                    <a:lumOff val="15000"/>
                  </a:schemeClr>
                </a:solidFill>
                <a:effectLst/>
                <a:latin typeface="DM Sans" pitchFamily="2" charset="0"/>
                <a:cs typeface="Poppins Light" panose="00000400000000000000" pitchFamily="2" charset="0"/>
              </a:rPr>
              <a:t> </a:t>
            </a:r>
            <a:r>
              <a:rPr lang="en-GB" sz="800" b="0" i="0" dirty="0" err="1">
                <a:solidFill>
                  <a:schemeClr val="tx1">
                    <a:lumMod val="85000"/>
                    <a:lumOff val="15000"/>
                  </a:schemeClr>
                </a:solidFill>
                <a:effectLst/>
                <a:latin typeface="DM Sans" pitchFamily="2" charset="0"/>
                <a:cs typeface="Poppins Light" panose="00000400000000000000" pitchFamily="2" charset="0"/>
              </a:rPr>
              <a:t>adipiscing</a:t>
            </a:r>
            <a:r>
              <a:rPr lang="en-GB" sz="800" b="0" i="0" dirty="0">
                <a:solidFill>
                  <a:schemeClr val="tx1">
                    <a:lumMod val="85000"/>
                    <a:lumOff val="15000"/>
                  </a:schemeClr>
                </a:solidFill>
                <a:effectLst/>
                <a:latin typeface="DM Sans" pitchFamily="2" charset="0"/>
                <a:cs typeface="Poppins Light" panose="00000400000000000000" pitchFamily="2" charset="0"/>
              </a:rPr>
              <a:t> </a:t>
            </a:r>
            <a:r>
              <a:rPr lang="en-GB" sz="800" b="0" i="0" dirty="0" err="1">
                <a:solidFill>
                  <a:schemeClr val="tx1">
                    <a:lumMod val="85000"/>
                    <a:lumOff val="15000"/>
                  </a:schemeClr>
                </a:solidFill>
                <a:effectLst/>
                <a:latin typeface="DM Sans" pitchFamily="2" charset="0"/>
                <a:cs typeface="Poppins Light" panose="00000400000000000000" pitchFamily="2" charset="0"/>
              </a:rPr>
              <a:t>elit</a:t>
            </a:r>
            <a:r>
              <a:rPr lang="en-GB" sz="800" b="0" i="0" dirty="0">
                <a:solidFill>
                  <a:schemeClr val="tx1">
                    <a:lumMod val="85000"/>
                    <a:lumOff val="15000"/>
                  </a:schemeClr>
                </a:solidFill>
                <a:effectLst/>
                <a:latin typeface="DM Sans" pitchFamily="2" charset="0"/>
                <a:cs typeface="Poppins Light" panose="00000400000000000000" pitchFamily="2" charset="0"/>
              </a:rPr>
              <a:t>, </a:t>
            </a:r>
            <a:r>
              <a:rPr lang="en-GB" sz="800" b="0" i="0" dirty="0" err="1">
                <a:solidFill>
                  <a:schemeClr val="tx1">
                    <a:lumMod val="85000"/>
                    <a:lumOff val="15000"/>
                  </a:schemeClr>
                </a:solidFill>
                <a:effectLst/>
                <a:latin typeface="DM Sans" pitchFamily="2" charset="0"/>
                <a:cs typeface="Poppins Light" panose="00000400000000000000" pitchFamily="2" charset="0"/>
              </a:rPr>
              <a:t>sed</a:t>
            </a:r>
            <a:r>
              <a:rPr lang="en-GB" sz="800" b="0" i="0" dirty="0">
                <a:solidFill>
                  <a:schemeClr val="tx1">
                    <a:lumMod val="85000"/>
                    <a:lumOff val="15000"/>
                  </a:schemeClr>
                </a:solidFill>
                <a:effectLst/>
                <a:latin typeface="DM Sans" pitchFamily="2" charset="0"/>
                <a:cs typeface="Poppins Light" panose="00000400000000000000" pitchFamily="2" charset="0"/>
              </a:rPr>
              <a:t> do this </a:t>
            </a:r>
            <a:r>
              <a:rPr lang="en-GB" sz="800" b="0" i="0" dirty="0" err="1">
                <a:solidFill>
                  <a:schemeClr val="tx1">
                    <a:lumMod val="85000"/>
                    <a:lumOff val="15000"/>
                  </a:schemeClr>
                </a:solidFill>
                <a:effectLst/>
                <a:latin typeface="DM Sans" pitchFamily="2" charset="0"/>
                <a:cs typeface="Poppins Light" panose="00000400000000000000" pitchFamily="2" charset="0"/>
              </a:rPr>
              <a:t>eiusmod</a:t>
            </a:r>
            <a:r>
              <a:rPr lang="en-GB" sz="800" b="0" i="0" dirty="0">
                <a:solidFill>
                  <a:schemeClr val="tx1">
                    <a:lumMod val="85000"/>
                    <a:lumOff val="15000"/>
                  </a:schemeClr>
                </a:solidFill>
                <a:effectLst/>
                <a:latin typeface="DM Sans" pitchFamily="2" charset="0"/>
                <a:cs typeface="Poppins Light" panose="00000400000000000000" pitchFamily="2" charset="0"/>
              </a:rPr>
              <a:t> </a:t>
            </a:r>
            <a:r>
              <a:rPr lang="en-GB" sz="800" b="0" i="0" dirty="0" err="1">
                <a:solidFill>
                  <a:schemeClr val="tx1">
                    <a:lumMod val="85000"/>
                    <a:lumOff val="15000"/>
                  </a:schemeClr>
                </a:solidFill>
                <a:effectLst/>
                <a:latin typeface="DM Sans" pitchFamily="2" charset="0"/>
                <a:cs typeface="Poppins Light" panose="00000400000000000000" pitchFamily="2" charset="0"/>
              </a:rPr>
              <a:t>tempor</a:t>
            </a:r>
            <a:r>
              <a:rPr lang="en-GB" sz="800" b="0" i="0" dirty="0">
                <a:solidFill>
                  <a:schemeClr val="tx1">
                    <a:lumMod val="85000"/>
                    <a:lumOff val="15000"/>
                  </a:schemeClr>
                </a:solidFill>
                <a:effectLst/>
                <a:latin typeface="DM Sans" pitchFamily="2" charset="0"/>
                <a:cs typeface="Poppins Light" panose="00000400000000000000" pitchFamily="2" charset="0"/>
              </a:rPr>
              <a:t> </a:t>
            </a:r>
            <a:r>
              <a:rPr lang="en-GB" sz="800" b="0" i="0" dirty="0" err="1">
                <a:solidFill>
                  <a:schemeClr val="tx1">
                    <a:lumMod val="85000"/>
                    <a:lumOff val="15000"/>
                  </a:schemeClr>
                </a:solidFill>
                <a:effectLst/>
                <a:latin typeface="DM Sans" pitchFamily="2" charset="0"/>
                <a:cs typeface="Poppins Light" panose="00000400000000000000" pitchFamily="2" charset="0"/>
              </a:rPr>
              <a:t>incididunt</a:t>
            </a:r>
            <a:r>
              <a:rPr lang="en-GB" sz="800" b="0" i="0" dirty="0">
                <a:solidFill>
                  <a:schemeClr val="tx1">
                    <a:lumMod val="85000"/>
                    <a:lumOff val="15000"/>
                  </a:schemeClr>
                </a:solidFill>
                <a:effectLst/>
                <a:latin typeface="DM Sans" pitchFamily="2" charset="0"/>
                <a:cs typeface="Poppins Light" panose="00000400000000000000" pitchFamily="2" charset="0"/>
              </a:rPr>
              <a:t> </a:t>
            </a:r>
            <a:r>
              <a:rPr lang="en-GB" sz="800" b="0" i="0" dirty="0" err="1">
                <a:solidFill>
                  <a:schemeClr val="tx1">
                    <a:lumMod val="85000"/>
                    <a:lumOff val="15000"/>
                  </a:schemeClr>
                </a:solidFill>
                <a:effectLst/>
                <a:latin typeface="DM Sans" pitchFamily="2" charset="0"/>
                <a:cs typeface="Poppins Light" panose="00000400000000000000" pitchFamily="2" charset="0"/>
              </a:rPr>
              <a:t>ut</a:t>
            </a:r>
            <a:r>
              <a:rPr lang="en-GB" sz="800" b="0" i="0" dirty="0">
                <a:solidFill>
                  <a:schemeClr val="tx1">
                    <a:lumMod val="85000"/>
                    <a:lumOff val="15000"/>
                  </a:schemeClr>
                </a:solidFill>
                <a:effectLst/>
                <a:latin typeface="DM Sans" pitchFamily="2" charset="0"/>
                <a:cs typeface="Poppins Light" panose="00000400000000000000" pitchFamily="2" charset="0"/>
              </a:rPr>
              <a:t> labore etc</a:t>
            </a:r>
            <a:endParaRPr lang="en-GB" sz="800" b="0" i="0" dirty="0">
              <a:solidFill>
                <a:schemeClr val="tx1">
                  <a:lumMod val="85000"/>
                  <a:lumOff val="15000"/>
                </a:schemeClr>
              </a:solidFill>
              <a:effectLst/>
              <a:latin typeface="DM Sans" pitchFamily="2" charset="0"/>
              <a:ea typeface="Source Sans Pro Light" panose="020B0403030403020204" pitchFamily="34" charset="0"/>
              <a:cs typeface="Poppins Light" panose="00000400000000000000" pitchFamily="2" charset="0"/>
            </a:endParaRPr>
          </a:p>
        </p:txBody>
      </p:sp>
      <p:sp>
        <p:nvSpPr>
          <p:cNvPr id="34" name="TextBox 33">
            <a:extLst>
              <a:ext uri="{FF2B5EF4-FFF2-40B4-BE49-F238E27FC236}">
                <a16:creationId xmlns:a16="http://schemas.microsoft.com/office/drawing/2014/main" id="{49970111-6B65-7157-4523-FF50966B68AB}"/>
              </a:ext>
            </a:extLst>
          </p:cNvPr>
          <p:cNvSpPr txBox="1"/>
          <p:nvPr/>
        </p:nvSpPr>
        <p:spPr>
          <a:xfrm>
            <a:off x="8274796" y="4836351"/>
            <a:ext cx="2478921" cy="369332"/>
          </a:xfrm>
          <a:prstGeom prst="rect">
            <a:avLst/>
          </a:prstGeom>
          <a:noFill/>
        </p:spPr>
        <p:txBody>
          <a:bodyPr wrap="square" rtlCol="0">
            <a:spAutoFit/>
          </a:bodyPr>
          <a:lstStyle/>
          <a:p>
            <a:r>
              <a:rPr lang="en-GB" b="0" i="0" spc="300" dirty="0">
                <a:solidFill>
                  <a:schemeClr val="tx1">
                    <a:lumMod val="85000"/>
                    <a:lumOff val="15000"/>
                  </a:schemeClr>
                </a:solidFill>
                <a:effectLst/>
                <a:latin typeface="Poppins Medium" panose="00000600000000000000" pitchFamily="2" charset="0"/>
                <a:cs typeface="Poppins Medium" panose="00000600000000000000" pitchFamily="2" charset="0"/>
              </a:rPr>
              <a:t>TITLE ONE</a:t>
            </a:r>
            <a:endParaRPr lang="en-GB" b="0" i="0" spc="300" dirty="0">
              <a:solidFill>
                <a:schemeClr val="tx1">
                  <a:lumMod val="85000"/>
                  <a:lumOff val="15000"/>
                </a:schemeClr>
              </a:solidFill>
              <a:effectLst/>
              <a:latin typeface="Poppins Medium" panose="00000600000000000000" pitchFamily="2" charset="0"/>
              <a:ea typeface="Source Sans Pro Light" panose="020B0403030403020204" pitchFamily="34" charset="0"/>
              <a:cs typeface="Poppins Medium" panose="00000600000000000000" pitchFamily="2" charset="0"/>
            </a:endParaRPr>
          </a:p>
        </p:txBody>
      </p:sp>
      <p:sp>
        <p:nvSpPr>
          <p:cNvPr id="35" name="Rectangle: Rounded Corners 34">
            <a:extLst>
              <a:ext uri="{FF2B5EF4-FFF2-40B4-BE49-F238E27FC236}">
                <a16:creationId xmlns:a16="http://schemas.microsoft.com/office/drawing/2014/main" id="{4040A4FA-E483-853F-C013-E95D0B861A82}"/>
              </a:ext>
            </a:extLst>
          </p:cNvPr>
          <p:cNvSpPr/>
          <p:nvPr/>
        </p:nvSpPr>
        <p:spPr>
          <a:xfrm>
            <a:off x="6502139" y="4543087"/>
            <a:ext cx="1379116" cy="1524000"/>
          </a:xfrm>
          <a:prstGeom prst="roundRect">
            <a:avLst>
              <a:gd name="adj" fmla="val 3599"/>
            </a:avLst>
          </a:prstGeom>
          <a:solidFill>
            <a:schemeClr val="bg1">
              <a:lumMod val="65000"/>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9" name="TextBox 38">
            <a:extLst>
              <a:ext uri="{FF2B5EF4-FFF2-40B4-BE49-F238E27FC236}">
                <a16:creationId xmlns:a16="http://schemas.microsoft.com/office/drawing/2014/main" id="{8AEE6D24-8769-D2F9-1037-6DA589E1D074}"/>
              </a:ext>
            </a:extLst>
          </p:cNvPr>
          <p:cNvSpPr txBox="1"/>
          <p:nvPr/>
        </p:nvSpPr>
        <p:spPr>
          <a:xfrm>
            <a:off x="2637281" y="3119906"/>
            <a:ext cx="2351665" cy="1635576"/>
          </a:xfrm>
          <a:prstGeom prst="rect">
            <a:avLst/>
          </a:prstGeom>
          <a:noFill/>
        </p:spPr>
        <p:txBody>
          <a:bodyPr wrap="square" rtlCol="0">
            <a:spAutoFit/>
          </a:bodyPr>
          <a:lstStyle/>
          <a:p>
            <a:pPr fontAlgn="base">
              <a:lnSpc>
                <a:spcPts val="3000"/>
              </a:lnSpc>
            </a:pPr>
            <a:r>
              <a:rPr lang="en-US" sz="2800" dirty="0">
                <a:solidFill>
                  <a:schemeClr val="tx1">
                    <a:lumMod val="85000"/>
                    <a:lumOff val="15000"/>
                  </a:schemeClr>
                </a:solidFill>
                <a:latin typeface="Poppins Light" panose="00000400000000000000" pitchFamily="2" charset="0"/>
                <a:cs typeface="Poppins Light" panose="00000400000000000000" pitchFamily="2" charset="0"/>
              </a:rPr>
              <a:t>Behind art projects is the creative power.</a:t>
            </a:r>
          </a:p>
        </p:txBody>
      </p:sp>
      <p:sp>
        <p:nvSpPr>
          <p:cNvPr id="40" name="TextBox 39">
            <a:extLst>
              <a:ext uri="{FF2B5EF4-FFF2-40B4-BE49-F238E27FC236}">
                <a16:creationId xmlns:a16="http://schemas.microsoft.com/office/drawing/2014/main" id="{47680AA2-9072-9644-0644-6BEF2CC63167}"/>
              </a:ext>
            </a:extLst>
          </p:cNvPr>
          <p:cNvSpPr txBox="1"/>
          <p:nvPr/>
        </p:nvSpPr>
        <p:spPr>
          <a:xfrm>
            <a:off x="2658185" y="5305087"/>
            <a:ext cx="2351665" cy="724814"/>
          </a:xfrm>
          <a:prstGeom prst="rect">
            <a:avLst/>
          </a:prstGeom>
          <a:noFill/>
        </p:spPr>
        <p:txBody>
          <a:bodyPr wrap="square" rtlCol="0">
            <a:spAutoFit/>
          </a:bodyPr>
          <a:lstStyle/>
          <a:p>
            <a:pPr>
              <a:lnSpc>
                <a:spcPts val="1700"/>
              </a:lnSpc>
            </a:pPr>
            <a:r>
              <a:rPr lang="en-US" sz="900" dirty="0">
                <a:solidFill>
                  <a:schemeClr val="bg1">
                    <a:lumMod val="50000"/>
                  </a:schemeClr>
                </a:solidFill>
                <a:latin typeface="DM Sans" pitchFamily="2" charset="0"/>
                <a:ea typeface="Roboto" panose="02000000000000000000" pitchFamily="2" charset="0"/>
                <a:cs typeface="Arial" panose="020B0604020202020204" pitchFamily="34" charset="0"/>
              </a:rPr>
              <a:t>Have them for one. Living grass to </a:t>
            </a:r>
          </a:p>
          <a:p>
            <a:pPr>
              <a:lnSpc>
                <a:spcPts val="1700"/>
              </a:lnSpc>
            </a:pPr>
            <a:r>
              <a:rPr lang="en-US" sz="900" dirty="0">
                <a:solidFill>
                  <a:schemeClr val="bg1">
                    <a:lumMod val="50000"/>
                  </a:schemeClr>
                </a:solidFill>
                <a:latin typeface="DM Sans" pitchFamily="2" charset="0"/>
                <a:ea typeface="Roboto" panose="02000000000000000000" pitchFamily="2" charset="0"/>
                <a:cs typeface="Arial" panose="020B0604020202020204" pitchFamily="34" charset="0"/>
              </a:rPr>
              <a:t>for can't gathered waters had winged. Creepiest to be don’t </a:t>
            </a:r>
          </a:p>
        </p:txBody>
      </p:sp>
      <p:cxnSp>
        <p:nvCxnSpPr>
          <p:cNvPr id="41" name="Straight Connector 40">
            <a:extLst>
              <a:ext uri="{FF2B5EF4-FFF2-40B4-BE49-F238E27FC236}">
                <a16:creationId xmlns:a16="http://schemas.microsoft.com/office/drawing/2014/main" id="{4F012457-8247-B24A-3992-D8A14A239EBF}"/>
              </a:ext>
            </a:extLst>
          </p:cNvPr>
          <p:cNvCxnSpPr/>
          <p:nvPr/>
        </p:nvCxnSpPr>
        <p:spPr>
          <a:xfrm>
            <a:off x="2767890" y="4981444"/>
            <a:ext cx="33813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701785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D5693153-BD59-3C79-B36C-C1D933E1ED76}"/>
              </a:ext>
            </a:extLst>
          </p:cNvPr>
          <p:cNvSpPr/>
          <p:nvPr/>
        </p:nvSpPr>
        <p:spPr>
          <a:xfrm>
            <a:off x="8145576" y="3496850"/>
            <a:ext cx="2580481" cy="2408649"/>
          </a:xfrm>
          <a:prstGeom prst="roundRect">
            <a:avLst>
              <a:gd name="adj" fmla="val 0"/>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5" name="Rectangle: Rounded Corners 24">
            <a:extLst>
              <a:ext uri="{FF2B5EF4-FFF2-40B4-BE49-F238E27FC236}">
                <a16:creationId xmlns:a16="http://schemas.microsoft.com/office/drawing/2014/main" id="{C7A871C0-0281-7CB2-F4D1-2DD6455DF166}"/>
              </a:ext>
            </a:extLst>
          </p:cNvPr>
          <p:cNvSpPr/>
          <p:nvPr/>
        </p:nvSpPr>
        <p:spPr>
          <a:xfrm>
            <a:off x="8773293" y="5132942"/>
            <a:ext cx="1319354" cy="346766"/>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9" name="Rectangle: Rounded Corners 8">
            <a:extLst>
              <a:ext uri="{FF2B5EF4-FFF2-40B4-BE49-F238E27FC236}">
                <a16:creationId xmlns:a16="http://schemas.microsoft.com/office/drawing/2014/main" id="{D0721A8C-9C88-4A0C-0C7C-EE683D4B0B6D}"/>
              </a:ext>
            </a:extLst>
          </p:cNvPr>
          <p:cNvSpPr/>
          <p:nvPr/>
        </p:nvSpPr>
        <p:spPr>
          <a:xfrm>
            <a:off x="5427776" y="982250"/>
            <a:ext cx="2580481" cy="2408649"/>
          </a:xfrm>
          <a:prstGeom prst="roundRect">
            <a:avLst>
              <a:gd name="adj" fmla="val 0"/>
            </a:avLst>
          </a:prstGeom>
          <a:no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E15B0354-85BE-E51E-423A-737578E0E54F}"/>
              </a:ext>
            </a:extLst>
          </p:cNvPr>
          <p:cNvSpPr/>
          <p:nvPr/>
        </p:nvSpPr>
        <p:spPr>
          <a:xfrm>
            <a:off x="6055493" y="2618342"/>
            <a:ext cx="1319354" cy="346766"/>
          </a:xfrm>
          <a:prstGeom prst="roundRect">
            <a:avLst>
              <a:gd name="adj" fmla="val 50000"/>
            </a:avLst>
          </a:prstGeom>
          <a:no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endParaRPr>
          </a:p>
        </p:txBody>
      </p:sp>
      <p:sp>
        <p:nvSpPr>
          <p:cNvPr id="56" name="TextBox 55">
            <a:extLst>
              <a:ext uri="{FF2B5EF4-FFF2-40B4-BE49-F238E27FC236}">
                <a16:creationId xmlns:a16="http://schemas.microsoft.com/office/drawing/2014/main" id="{66E66D7B-A794-C0AD-858C-6EE87C264A6E}"/>
              </a:ext>
            </a:extLst>
          </p:cNvPr>
          <p:cNvSpPr txBox="1"/>
          <p:nvPr/>
        </p:nvSpPr>
        <p:spPr>
          <a:xfrm>
            <a:off x="1572993" y="2255891"/>
            <a:ext cx="1055908"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57" name="Straight Connector 56">
            <a:extLst>
              <a:ext uri="{FF2B5EF4-FFF2-40B4-BE49-F238E27FC236}">
                <a16:creationId xmlns:a16="http://schemas.microsoft.com/office/drawing/2014/main" id="{C4FD48CA-8B17-2C51-3F06-44F15B2C7209}"/>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6AF8550D-34E5-A1B8-48B6-24EFEC5ED06B}"/>
              </a:ext>
            </a:extLst>
          </p:cNvPr>
          <p:cNvSpPr txBox="1"/>
          <p:nvPr/>
        </p:nvSpPr>
        <p:spPr>
          <a:xfrm>
            <a:off x="1465942" y="2684817"/>
            <a:ext cx="2349575"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Pricing</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Table</a:t>
            </a:r>
          </a:p>
        </p:txBody>
      </p:sp>
      <p:sp>
        <p:nvSpPr>
          <p:cNvPr id="59" name="Rectangle 58">
            <a:extLst>
              <a:ext uri="{FF2B5EF4-FFF2-40B4-BE49-F238E27FC236}">
                <a16:creationId xmlns:a16="http://schemas.microsoft.com/office/drawing/2014/main" id="{87147A51-6F12-7D61-F8A5-6BDA11DECC66}"/>
              </a:ext>
            </a:extLst>
          </p:cNvPr>
          <p:cNvSpPr/>
          <p:nvPr/>
        </p:nvSpPr>
        <p:spPr>
          <a:xfrm>
            <a:off x="1465943" y="3836899"/>
            <a:ext cx="3011931"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entire soul, like these sweet mornings of spring which I enjoy with my whole heart. I am enjoy with template.</a:t>
            </a:r>
          </a:p>
        </p:txBody>
      </p:sp>
      <p:sp>
        <p:nvSpPr>
          <p:cNvPr id="2" name="TextBox 1">
            <a:extLst>
              <a:ext uri="{FF2B5EF4-FFF2-40B4-BE49-F238E27FC236}">
                <a16:creationId xmlns:a16="http://schemas.microsoft.com/office/drawing/2014/main" id="{D9BD0AA6-EE02-351D-C3A0-9E62C6279B33}"/>
              </a:ext>
            </a:extLst>
          </p:cNvPr>
          <p:cNvSpPr txBox="1"/>
          <p:nvPr/>
        </p:nvSpPr>
        <p:spPr>
          <a:xfrm>
            <a:off x="6215546" y="1888166"/>
            <a:ext cx="622286" cy="523220"/>
          </a:xfrm>
          <a:prstGeom prst="rect">
            <a:avLst/>
          </a:prstGeom>
          <a:noFill/>
        </p:spPr>
        <p:txBody>
          <a:bodyPr wrap="none" rtlCol="0">
            <a:spAutoFit/>
          </a:bodyPr>
          <a:lstStyle/>
          <a:p>
            <a:pPr algn="r"/>
            <a:r>
              <a:rPr lang="en-US" sz="2800" dirty="0">
                <a:solidFill>
                  <a:schemeClr val="tx1">
                    <a:lumMod val="85000"/>
                    <a:lumOff val="15000"/>
                  </a:schemeClr>
                </a:solidFill>
                <a:latin typeface="Poppins Medium" panose="00000600000000000000" pitchFamily="2" charset="0"/>
                <a:ea typeface="Open Sans Semibold" panose="020B0706030804020204" pitchFamily="34" charset="0"/>
                <a:cs typeface="Poppins Medium" panose="00000600000000000000" pitchFamily="2" charset="0"/>
              </a:rPr>
              <a:t>20</a:t>
            </a:r>
            <a:endParaRPr lang="tr-TR" sz="2800" dirty="0">
              <a:solidFill>
                <a:schemeClr val="tx1">
                  <a:lumMod val="85000"/>
                  <a:lumOff val="15000"/>
                </a:schemeClr>
              </a:solidFill>
              <a:latin typeface="Poppins Medium" panose="00000600000000000000" pitchFamily="2" charset="0"/>
              <a:ea typeface="Open Sans Semibold" panose="020B0706030804020204" pitchFamily="34" charset="0"/>
              <a:cs typeface="Poppins Medium" panose="00000600000000000000" pitchFamily="2" charset="0"/>
            </a:endParaRPr>
          </a:p>
        </p:txBody>
      </p:sp>
      <p:sp>
        <p:nvSpPr>
          <p:cNvPr id="3" name="TextBox 2">
            <a:extLst>
              <a:ext uri="{FF2B5EF4-FFF2-40B4-BE49-F238E27FC236}">
                <a16:creationId xmlns:a16="http://schemas.microsoft.com/office/drawing/2014/main" id="{D45DC5ED-6E31-758F-6617-91B1285DCB27}"/>
              </a:ext>
            </a:extLst>
          </p:cNvPr>
          <p:cNvSpPr txBox="1"/>
          <p:nvPr/>
        </p:nvSpPr>
        <p:spPr>
          <a:xfrm>
            <a:off x="6061521" y="1936947"/>
            <a:ext cx="303288" cy="338554"/>
          </a:xfrm>
          <a:prstGeom prst="rect">
            <a:avLst/>
          </a:prstGeom>
          <a:noFill/>
        </p:spPr>
        <p:txBody>
          <a:bodyPr wrap="none" rtlCol="0">
            <a:spAutoFit/>
          </a:bodyPr>
          <a:lstStyle/>
          <a:p>
            <a:pPr algn="ctr"/>
            <a:r>
              <a:rPr lang="tr-TR" sz="1600" dirty="0">
                <a:solidFill>
                  <a:schemeClr val="tx1">
                    <a:lumMod val="85000"/>
                    <a:lumOff val="15000"/>
                  </a:schemeClr>
                </a:solidFill>
                <a:latin typeface="DM Sans" pitchFamily="2" charset="0"/>
                <a:ea typeface="Open Sans Semibold" panose="020B0706030804020204" pitchFamily="34" charset="0"/>
                <a:cs typeface="Open Sans Semibold" panose="020B0706030804020204" pitchFamily="34" charset="0"/>
              </a:rPr>
              <a:t>$</a:t>
            </a:r>
          </a:p>
        </p:txBody>
      </p:sp>
      <p:sp>
        <p:nvSpPr>
          <p:cNvPr id="4" name="TextBox 3">
            <a:extLst>
              <a:ext uri="{FF2B5EF4-FFF2-40B4-BE49-F238E27FC236}">
                <a16:creationId xmlns:a16="http://schemas.microsoft.com/office/drawing/2014/main" id="{54190527-E4D9-46C9-81D2-3EF15FF78FA1}"/>
              </a:ext>
            </a:extLst>
          </p:cNvPr>
          <p:cNvSpPr txBox="1"/>
          <p:nvPr/>
        </p:nvSpPr>
        <p:spPr>
          <a:xfrm>
            <a:off x="6683421" y="1980498"/>
            <a:ext cx="753732" cy="276999"/>
          </a:xfrm>
          <a:prstGeom prst="rect">
            <a:avLst/>
          </a:prstGeom>
          <a:noFill/>
        </p:spPr>
        <p:txBody>
          <a:bodyPr wrap="none" rtlCol="0">
            <a:spAutoFit/>
          </a:bodyPr>
          <a:lstStyle/>
          <a:p>
            <a:r>
              <a:rPr lang="en-US" sz="1200" dirty="0">
                <a:solidFill>
                  <a:schemeClr val="tx1">
                    <a:lumMod val="85000"/>
                    <a:lumOff val="15000"/>
                  </a:schemeClr>
                </a:solidFill>
                <a:latin typeface="DM Sans" pitchFamily="2" charset="0"/>
                <a:ea typeface="Open Sans Semibold" panose="020B0706030804020204" pitchFamily="34" charset="0"/>
                <a:cs typeface="Open Sans Semibold" panose="020B0706030804020204" pitchFamily="34" charset="0"/>
              </a:rPr>
              <a:t>/ </a:t>
            </a:r>
            <a:r>
              <a:rPr lang="tr-TR" sz="1200" dirty="0">
                <a:solidFill>
                  <a:schemeClr val="tx1">
                    <a:lumMod val="85000"/>
                    <a:lumOff val="15000"/>
                  </a:schemeClr>
                </a:solidFill>
                <a:latin typeface="DM Sans" pitchFamily="2" charset="0"/>
                <a:ea typeface="Open Sans Semibold" panose="020B0706030804020204" pitchFamily="34" charset="0"/>
                <a:cs typeface="Open Sans Semibold" panose="020B0706030804020204" pitchFamily="34" charset="0"/>
              </a:rPr>
              <a:t>month</a:t>
            </a:r>
          </a:p>
        </p:txBody>
      </p:sp>
      <p:sp>
        <p:nvSpPr>
          <p:cNvPr id="5" name="TextBox 4">
            <a:extLst>
              <a:ext uri="{FF2B5EF4-FFF2-40B4-BE49-F238E27FC236}">
                <a16:creationId xmlns:a16="http://schemas.microsoft.com/office/drawing/2014/main" id="{36F3F279-47E7-47AE-E98C-5AAEE70AC8DB}"/>
              </a:ext>
            </a:extLst>
          </p:cNvPr>
          <p:cNvSpPr txBox="1"/>
          <p:nvPr/>
        </p:nvSpPr>
        <p:spPr>
          <a:xfrm>
            <a:off x="6211668" y="1337715"/>
            <a:ext cx="1007007" cy="292388"/>
          </a:xfrm>
          <a:prstGeom prst="rect">
            <a:avLst/>
          </a:prstGeom>
          <a:noFill/>
        </p:spPr>
        <p:txBody>
          <a:bodyPr wrap="none" rtlCol="0">
            <a:spAutoFit/>
          </a:bodyPr>
          <a:lstStyle/>
          <a:p>
            <a:pPr algn="ctr"/>
            <a:r>
              <a:rPr lang="en-US" sz="1300" dirty="0">
                <a:solidFill>
                  <a:schemeClr val="tx1">
                    <a:lumMod val="85000"/>
                    <a:lumOff val="15000"/>
                  </a:schemeClr>
                </a:solidFill>
                <a:latin typeface="Poppins SemiBold" panose="00000700000000000000" pitchFamily="2" charset="0"/>
                <a:ea typeface="Open Sans Semibold" panose="020B0706030804020204" pitchFamily="34" charset="0"/>
                <a:cs typeface="Poppins SemiBold" panose="00000700000000000000" pitchFamily="2" charset="0"/>
              </a:rPr>
              <a:t>Start Plan</a:t>
            </a:r>
            <a:endParaRPr lang="tr-TR" sz="1300" dirty="0">
              <a:solidFill>
                <a:schemeClr val="tx1">
                  <a:lumMod val="85000"/>
                  <a:lumOff val="15000"/>
                </a:schemeClr>
              </a:solidFill>
              <a:latin typeface="Poppins SemiBold" panose="00000700000000000000" pitchFamily="2" charset="0"/>
              <a:ea typeface="Open Sans Semibold" panose="020B0706030804020204" pitchFamily="34" charset="0"/>
              <a:cs typeface="Poppins SemiBold" panose="00000700000000000000" pitchFamily="2" charset="0"/>
            </a:endParaRPr>
          </a:p>
        </p:txBody>
      </p:sp>
      <p:sp>
        <p:nvSpPr>
          <p:cNvPr id="6" name="TextBox 5">
            <a:extLst>
              <a:ext uri="{FF2B5EF4-FFF2-40B4-BE49-F238E27FC236}">
                <a16:creationId xmlns:a16="http://schemas.microsoft.com/office/drawing/2014/main" id="{48D4B451-76A6-1B62-9A5A-C1AA6E0C2084}"/>
              </a:ext>
            </a:extLst>
          </p:cNvPr>
          <p:cNvSpPr txBox="1"/>
          <p:nvPr/>
        </p:nvSpPr>
        <p:spPr>
          <a:xfrm>
            <a:off x="6311855" y="2647915"/>
            <a:ext cx="806631" cy="276999"/>
          </a:xfrm>
          <a:prstGeom prst="rect">
            <a:avLst/>
          </a:prstGeom>
          <a:noFill/>
        </p:spPr>
        <p:txBody>
          <a:bodyPr wrap="none" rtlCol="0">
            <a:spAutoFit/>
          </a:bodyPr>
          <a:lstStyle/>
          <a:p>
            <a:pPr algn="ctr"/>
            <a:r>
              <a:rPr lang="en-US" sz="1200" dirty="0">
                <a:solidFill>
                  <a:schemeClr val="tx1">
                    <a:lumMod val="85000"/>
                    <a:lumOff val="15000"/>
                  </a:schemeClr>
                </a:solidFill>
                <a:latin typeface="DM Sans" pitchFamily="2" charset="0"/>
                <a:ea typeface="Open Sans Semibold" panose="020B0706030804020204" pitchFamily="34" charset="0"/>
                <a:cs typeface="Open Sans Semibold" panose="020B0706030804020204" pitchFamily="34" charset="0"/>
              </a:rPr>
              <a:t>Buy Now</a:t>
            </a:r>
            <a:endParaRPr lang="tr-TR" sz="1200" dirty="0">
              <a:solidFill>
                <a:schemeClr val="tx1">
                  <a:lumMod val="85000"/>
                  <a:lumOff val="15000"/>
                </a:schemeClr>
              </a:solidFill>
              <a:latin typeface="DM Sans" pitchFamily="2" charset="0"/>
              <a:ea typeface="Open Sans Semibold" panose="020B0706030804020204" pitchFamily="34" charset="0"/>
              <a:cs typeface="Open Sans Semibold" panose="020B0706030804020204" pitchFamily="34" charset="0"/>
            </a:endParaRPr>
          </a:p>
        </p:txBody>
      </p:sp>
      <p:sp>
        <p:nvSpPr>
          <p:cNvPr id="10" name="Rectangle: Rounded Corners 9">
            <a:extLst>
              <a:ext uri="{FF2B5EF4-FFF2-40B4-BE49-F238E27FC236}">
                <a16:creationId xmlns:a16="http://schemas.microsoft.com/office/drawing/2014/main" id="{A6877450-2669-0AD6-148B-14308D2DCF9F}"/>
              </a:ext>
            </a:extLst>
          </p:cNvPr>
          <p:cNvSpPr/>
          <p:nvPr/>
        </p:nvSpPr>
        <p:spPr>
          <a:xfrm>
            <a:off x="8145576" y="982250"/>
            <a:ext cx="2580481" cy="2408649"/>
          </a:xfrm>
          <a:prstGeom prst="roundRect">
            <a:avLst>
              <a:gd name="adj" fmla="val 0"/>
            </a:avLst>
          </a:prstGeom>
          <a:no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2077DA0F-7B56-B096-260B-7F47A033D15A}"/>
              </a:ext>
            </a:extLst>
          </p:cNvPr>
          <p:cNvSpPr/>
          <p:nvPr/>
        </p:nvSpPr>
        <p:spPr>
          <a:xfrm>
            <a:off x="8773293" y="2618342"/>
            <a:ext cx="1319354" cy="346766"/>
          </a:xfrm>
          <a:prstGeom prst="roundRect">
            <a:avLst>
              <a:gd name="adj" fmla="val 50000"/>
            </a:avLst>
          </a:prstGeom>
          <a:no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endParaRPr>
          </a:p>
        </p:txBody>
      </p:sp>
      <p:sp>
        <p:nvSpPr>
          <p:cNvPr id="12" name="TextBox 11">
            <a:extLst>
              <a:ext uri="{FF2B5EF4-FFF2-40B4-BE49-F238E27FC236}">
                <a16:creationId xmlns:a16="http://schemas.microsoft.com/office/drawing/2014/main" id="{07A81DF7-5061-CC07-0ADF-62154D4BA6FF}"/>
              </a:ext>
            </a:extLst>
          </p:cNvPr>
          <p:cNvSpPr txBox="1"/>
          <p:nvPr/>
        </p:nvSpPr>
        <p:spPr>
          <a:xfrm>
            <a:off x="8944566" y="1888166"/>
            <a:ext cx="611066" cy="523220"/>
          </a:xfrm>
          <a:prstGeom prst="rect">
            <a:avLst/>
          </a:prstGeom>
          <a:noFill/>
        </p:spPr>
        <p:txBody>
          <a:bodyPr wrap="none" rtlCol="0">
            <a:spAutoFit/>
          </a:bodyPr>
          <a:lstStyle/>
          <a:p>
            <a:pPr algn="r"/>
            <a:r>
              <a:rPr lang="en-US" sz="2800" dirty="0">
                <a:solidFill>
                  <a:schemeClr val="tx1">
                    <a:lumMod val="85000"/>
                    <a:lumOff val="15000"/>
                  </a:schemeClr>
                </a:solidFill>
                <a:latin typeface="Poppins Medium" panose="00000600000000000000" pitchFamily="2" charset="0"/>
                <a:ea typeface="Open Sans Semibold" panose="020B0706030804020204" pitchFamily="34" charset="0"/>
                <a:cs typeface="Poppins Medium" panose="00000600000000000000" pitchFamily="2" charset="0"/>
              </a:rPr>
              <a:t>33</a:t>
            </a:r>
            <a:endParaRPr lang="tr-TR" sz="2800" dirty="0">
              <a:solidFill>
                <a:schemeClr val="tx1">
                  <a:lumMod val="85000"/>
                  <a:lumOff val="15000"/>
                </a:schemeClr>
              </a:solidFill>
              <a:latin typeface="Poppins Medium" panose="00000600000000000000" pitchFamily="2" charset="0"/>
              <a:ea typeface="Open Sans Semibold" panose="020B0706030804020204" pitchFamily="34" charset="0"/>
              <a:cs typeface="Poppins Medium" panose="00000600000000000000" pitchFamily="2" charset="0"/>
            </a:endParaRPr>
          </a:p>
        </p:txBody>
      </p:sp>
      <p:sp>
        <p:nvSpPr>
          <p:cNvPr id="13" name="TextBox 12">
            <a:extLst>
              <a:ext uri="{FF2B5EF4-FFF2-40B4-BE49-F238E27FC236}">
                <a16:creationId xmlns:a16="http://schemas.microsoft.com/office/drawing/2014/main" id="{1421B862-B6EF-730D-F0E1-B8DECF15A7AE}"/>
              </a:ext>
            </a:extLst>
          </p:cNvPr>
          <p:cNvSpPr txBox="1"/>
          <p:nvPr/>
        </p:nvSpPr>
        <p:spPr>
          <a:xfrm>
            <a:off x="8779321" y="1936947"/>
            <a:ext cx="303288" cy="338554"/>
          </a:xfrm>
          <a:prstGeom prst="rect">
            <a:avLst/>
          </a:prstGeom>
          <a:noFill/>
        </p:spPr>
        <p:txBody>
          <a:bodyPr wrap="none" rtlCol="0">
            <a:spAutoFit/>
          </a:bodyPr>
          <a:lstStyle/>
          <a:p>
            <a:pPr algn="ctr"/>
            <a:r>
              <a:rPr lang="tr-TR" sz="1600" dirty="0">
                <a:solidFill>
                  <a:schemeClr val="tx1">
                    <a:lumMod val="85000"/>
                    <a:lumOff val="15000"/>
                  </a:schemeClr>
                </a:solidFill>
                <a:latin typeface="DM Sans" pitchFamily="2" charset="0"/>
                <a:ea typeface="Open Sans Semibold" panose="020B0706030804020204" pitchFamily="34" charset="0"/>
                <a:cs typeface="Open Sans Semibold" panose="020B0706030804020204" pitchFamily="34" charset="0"/>
              </a:rPr>
              <a:t>$</a:t>
            </a:r>
          </a:p>
        </p:txBody>
      </p:sp>
      <p:sp>
        <p:nvSpPr>
          <p:cNvPr id="14" name="TextBox 13">
            <a:extLst>
              <a:ext uri="{FF2B5EF4-FFF2-40B4-BE49-F238E27FC236}">
                <a16:creationId xmlns:a16="http://schemas.microsoft.com/office/drawing/2014/main" id="{D7732634-CA42-82ED-7672-30F53908F9A1}"/>
              </a:ext>
            </a:extLst>
          </p:cNvPr>
          <p:cNvSpPr txBox="1"/>
          <p:nvPr/>
        </p:nvSpPr>
        <p:spPr>
          <a:xfrm>
            <a:off x="9401221" y="1980498"/>
            <a:ext cx="753732" cy="276999"/>
          </a:xfrm>
          <a:prstGeom prst="rect">
            <a:avLst/>
          </a:prstGeom>
          <a:noFill/>
        </p:spPr>
        <p:txBody>
          <a:bodyPr wrap="none" rtlCol="0">
            <a:spAutoFit/>
          </a:bodyPr>
          <a:lstStyle/>
          <a:p>
            <a:r>
              <a:rPr lang="en-US" sz="1200" dirty="0">
                <a:solidFill>
                  <a:schemeClr val="tx1">
                    <a:lumMod val="85000"/>
                    <a:lumOff val="15000"/>
                  </a:schemeClr>
                </a:solidFill>
                <a:latin typeface="DM Sans" pitchFamily="2" charset="0"/>
                <a:ea typeface="Open Sans Semibold" panose="020B0706030804020204" pitchFamily="34" charset="0"/>
                <a:cs typeface="Open Sans Semibold" panose="020B0706030804020204" pitchFamily="34" charset="0"/>
              </a:rPr>
              <a:t>/ </a:t>
            </a:r>
            <a:r>
              <a:rPr lang="tr-TR" sz="1200" dirty="0">
                <a:solidFill>
                  <a:schemeClr val="tx1">
                    <a:lumMod val="85000"/>
                    <a:lumOff val="15000"/>
                  </a:schemeClr>
                </a:solidFill>
                <a:latin typeface="DM Sans" pitchFamily="2" charset="0"/>
                <a:ea typeface="Open Sans Semibold" panose="020B0706030804020204" pitchFamily="34" charset="0"/>
                <a:cs typeface="Open Sans Semibold" panose="020B0706030804020204" pitchFamily="34" charset="0"/>
              </a:rPr>
              <a:t>month</a:t>
            </a:r>
          </a:p>
        </p:txBody>
      </p:sp>
      <p:sp>
        <p:nvSpPr>
          <p:cNvPr id="15" name="TextBox 14">
            <a:extLst>
              <a:ext uri="{FF2B5EF4-FFF2-40B4-BE49-F238E27FC236}">
                <a16:creationId xmlns:a16="http://schemas.microsoft.com/office/drawing/2014/main" id="{A5C41251-CF52-5ACB-6E09-17BD24FCBF35}"/>
              </a:ext>
            </a:extLst>
          </p:cNvPr>
          <p:cNvSpPr txBox="1"/>
          <p:nvPr/>
        </p:nvSpPr>
        <p:spPr>
          <a:xfrm>
            <a:off x="8937485" y="1337715"/>
            <a:ext cx="990977" cy="292388"/>
          </a:xfrm>
          <a:prstGeom prst="rect">
            <a:avLst/>
          </a:prstGeom>
          <a:noFill/>
        </p:spPr>
        <p:txBody>
          <a:bodyPr wrap="none" rtlCol="0">
            <a:spAutoFit/>
          </a:bodyPr>
          <a:lstStyle/>
          <a:p>
            <a:pPr algn="ctr"/>
            <a:r>
              <a:rPr lang="en-US" sz="1300" dirty="0">
                <a:solidFill>
                  <a:schemeClr val="tx1">
                    <a:lumMod val="85000"/>
                    <a:lumOff val="15000"/>
                  </a:schemeClr>
                </a:solidFill>
                <a:latin typeface="Poppins SemiBold" panose="00000700000000000000" pitchFamily="2" charset="0"/>
                <a:ea typeface="Open Sans Semibold" panose="020B0706030804020204" pitchFamily="34" charset="0"/>
                <a:cs typeface="Poppins SemiBold" panose="00000700000000000000" pitchFamily="2" charset="0"/>
              </a:rPr>
              <a:t>Gold Plan</a:t>
            </a:r>
            <a:endParaRPr lang="tr-TR" sz="1300" dirty="0">
              <a:solidFill>
                <a:schemeClr val="tx1">
                  <a:lumMod val="85000"/>
                  <a:lumOff val="15000"/>
                </a:schemeClr>
              </a:solidFill>
              <a:latin typeface="Poppins SemiBold" panose="00000700000000000000" pitchFamily="2" charset="0"/>
              <a:ea typeface="Open Sans Semibold" panose="020B0706030804020204" pitchFamily="34" charset="0"/>
              <a:cs typeface="Poppins SemiBold" panose="00000700000000000000" pitchFamily="2" charset="0"/>
            </a:endParaRPr>
          </a:p>
        </p:txBody>
      </p:sp>
      <p:sp>
        <p:nvSpPr>
          <p:cNvPr id="16" name="TextBox 15">
            <a:extLst>
              <a:ext uri="{FF2B5EF4-FFF2-40B4-BE49-F238E27FC236}">
                <a16:creationId xmlns:a16="http://schemas.microsoft.com/office/drawing/2014/main" id="{AE1E6DEE-0973-578A-8D05-8402DF4987CE}"/>
              </a:ext>
            </a:extLst>
          </p:cNvPr>
          <p:cNvSpPr txBox="1"/>
          <p:nvPr/>
        </p:nvSpPr>
        <p:spPr>
          <a:xfrm>
            <a:off x="9029655" y="2647915"/>
            <a:ext cx="806631" cy="276999"/>
          </a:xfrm>
          <a:prstGeom prst="rect">
            <a:avLst/>
          </a:prstGeom>
          <a:noFill/>
        </p:spPr>
        <p:txBody>
          <a:bodyPr wrap="none" rtlCol="0">
            <a:spAutoFit/>
          </a:bodyPr>
          <a:lstStyle/>
          <a:p>
            <a:pPr algn="ctr"/>
            <a:r>
              <a:rPr lang="en-US" sz="1200" dirty="0">
                <a:solidFill>
                  <a:schemeClr val="tx1">
                    <a:lumMod val="85000"/>
                    <a:lumOff val="15000"/>
                  </a:schemeClr>
                </a:solidFill>
                <a:latin typeface="DM Sans" pitchFamily="2" charset="0"/>
                <a:ea typeface="Open Sans Semibold" panose="020B0706030804020204" pitchFamily="34" charset="0"/>
                <a:cs typeface="Open Sans Semibold" panose="020B0706030804020204" pitchFamily="34" charset="0"/>
              </a:rPr>
              <a:t>Buy Now</a:t>
            </a:r>
            <a:endParaRPr lang="tr-TR" sz="1200" dirty="0">
              <a:solidFill>
                <a:schemeClr val="tx1">
                  <a:lumMod val="85000"/>
                  <a:lumOff val="15000"/>
                </a:schemeClr>
              </a:solidFill>
              <a:latin typeface="DM Sans" pitchFamily="2" charset="0"/>
              <a:ea typeface="Open Sans Semibold" panose="020B0706030804020204" pitchFamily="34" charset="0"/>
              <a:cs typeface="Open Sans Semibold" panose="020B0706030804020204" pitchFamily="34" charset="0"/>
            </a:endParaRPr>
          </a:p>
        </p:txBody>
      </p:sp>
      <p:sp>
        <p:nvSpPr>
          <p:cNvPr id="17" name="Rectangle: Rounded Corners 16">
            <a:extLst>
              <a:ext uri="{FF2B5EF4-FFF2-40B4-BE49-F238E27FC236}">
                <a16:creationId xmlns:a16="http://schemas.microsoft.com/office/drawing/2014/main" id="{1E2C23A4-9256-44F8-C837-DB80DBDAF4D6}"/>
              </a:ext>
            </a:extLst>
          </p:cNvPr>
          <p:cNvSpPr/>
          <p:nvPr/>
        </p:nvSpPr>
        <p:spPr>
          <a:xfrm>
            <a:off x="5427776" y="3496850"/>
            <a:ext cx="2580481" cy="2408649"/>
          </a:xfrm>
          <a:prstGeom prst="roundRect">
            <a:avLst>
              <a:gd name="adj" fmla="val 0"/>
            </a:avLst>
          </a:prstGeom>
          <a:no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Rounded Corners 17">
            <a:extLst>
              <a:ext uri="{FF2B5EF4-FFF2-40B4-BE49-F238E27FC236}">
                <a16:creationId xmlns:a16="http://schemas.microsoft.com/office/drawing/2014/main" id="{C29A56BC-18B8-4ACC-F613-6445283069C8}"/>
              </a:ext>
            </a:extLst>
          </p:cNvPr>
          <p:cNvSpPr/>
          <p:nvPr/>
        </p:nvSpPr>
        <p:spPr>
          <a:xfrm>
            <a:off x="6055493" y="5132942"/>
            <a:ext cx="1319354" cy="346766"/>
          </a:xfrm>
          <a:prstGeom prst="roundRect">
            <a:avLst>
              <a:gd name="adj" fmla="val 50000"/>
            </a:avLst>
          </a:prstGeom>
          <a:no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endParaRPr>
          </a:p>
        </p:txBody>
      </p:sp>
      <p:sp>
        <p:nvSpPr>
          <p:cNvPr id="19" name="TextBox 18">
            <a:extLst>
              <a:ext uri="{FF2B5EF4-FFF2-40B4-BE49-F238E27FC236}">
                <a16:creationId xmlns:a16="http://schemas.microsoft.com/office/drawing/2014/main" id="{9200B945-7CD6-81A0-36CB-F61C47416151}"/>
              </a:ext>
            </a:extLst>
          </p:cNvPr>
          <p:cNvSpPr txBox="1"/>
          <p:nvPr/>
        </p:nvSpPr>
        <p:spPr>
          <a:xfrm>
            <a:off x="6194707" y="4402766"/>
            <a:ext cx="643125" cy="523220"/>
          </a:xfrm>
          <a:prstGeom prst="rect">
            <a:avLst/>
          </a:prstGeom>
          <a:noFill/>
        </p:spPr>
        <p:txBody>
          <a:bodyPr wrap="none" rtlCol="0">
            <a:spAutoFit/>
          </a:bodyPr>
          <a:lstStyle/>
          <a:p>
            <a:pPr algn="r"/>
            <a:r>
              <a:rPr lang="en-US" sz="2800" dirty="0">
                <a:solidFill>
                  <a:schemeClr val="tx1">
                    <a:lumMod val="85000"/>
                    <a:lumOff val="15000"/>
                  </a:schemeClr>
                </a:solidFill>
                <a:latin typeface="Poppins Medium" panose="00000600000000000000" pitchFamily="2" charset="0"/>
                <a:ea typeface="Open Sans Semibold" panose="020B0706030804020204" pitchFamily="34" charset="0"/>
                <a:cs typeface="Poppins Medium" panose="00000600000000000000" pitchFamily="2" charset="0"/>
              </a:rPr>
              <a:t>69</a:t>
            </a:r>
            <a:endParaRPr lang="tr-TR" sz="2800" dirty="0">
              <a:solidFill>
                <a:schemeClr val="tx1">
                  <a:lumMod val="85000"/>
                  <a:lumOff val="15000"/>
                </a:schemeClr>
              </a:solidFill>
              <a:latin typeface="Poppins Medium" panose="00000600000000000000" pitchFamily="2" charset="0"/>
              <a:ea typeface="Open Sans Semibold" panose="020B0706030804020204" pitchFamily="34" charset="0"/>
              <a:cs typeface="Poppins Medium" panose="00000600000000000000" pitchFamily="2" charset="0"/>
            </a:endParaRPr>
          </a:p>
        </p:txBody>
      </p:sp>
      <p:sp>
        <p:nvSpPr>
          <p:cNvPr id="20" name="TextBox 19">
            <a:extLst>
              <a:ext uri="{FF2B5EF4-FFF2-40B4-BE49-F238E27FC236}">
                <a16:creationId xmlns:a16="http://schemas.microsoft.com/office/drawing/2014/main" id="{4255F1E2-7BDA-FF31-F8B3-C6636B7141D7}"/>
              </a:ext>
            </a:extLst>
          </p:cNvPr>
          <p:cNvSpPr txBox="1"/>
          <p:nvPr/>
        </p:nvSpPr>
        <p:spPr>
          <a:xfrm>
            <a:off x="6061521" y="4451547"/>
            <a:ext cx="303288" cy="338554"/>
          </a:xfrm>
          <a:prstGeom prst="rect">
            <a:avLst/>
          </a:prstGeom>
          <a:noFill/>
        </p:spPr>
        <p:txBody>
          <a:bodyPr wrap="none" rtlCol="0">
            <a:spAutoFit/>
          </a:bodyPr>
          <a:lstStyle/>
          <a:p>
            <a:pPr algn="ctr"/>
            <a:r>
              <a:rPr lang="tr-TR" sz="1600" dirty="0">
                <a:solidFill>
                  <a:schemeClr val="tx1">
                    <a:lumMod val="85000"/>
                    <a:lumOff val="15000"/>
                  </a:schemeClr>
                </a:solidFill>
                <a:latin typeface="DM Sans" pitchFamily="2" charset="0"/>
                <a:ea typeface="Open Sans Semibold" panose="020B0706030804020204" pitchFamily="34" charset="0"/>
                <a:cs typeface="Open Sans Semibold" panose="020B0706030804020204" pitchFamily="34" charset="0"/>
              </a:rPr>
              <a:t>$</a:t>
            </a:r>
          </a:p>
        </p:txBody>
      </p:sp>
      <p:sp>
        <p:nvSpPr>
          <p:cNvPr id="21" name="TextBox 20">
            <a:extLst>
              <a:ext uri="{FF2B5EF4-FFF2-40B4-BE49-F238E27FC236}">
                <a16:creationId xmlns:a16="http://schemas.microsoft.com/office/drawing/2014/main" id="{DD08D18B-F863-52BB-5773-F6DCE08BFCE8}"/>
              </a:ext>
            </a:extLst>
          </p:cNvPr>
          <p:cNvSpPr txBox="1"/>
          <p:nvPr/>
        </p:nvSpPr>
        <p:spPr>
          <a:xfrm>
            <a:off x="6683421" y="4495098"/>
            <a:ext cx="753732" cy="276999"/>
          </a:xfrm>
          <a:prstGeom prst="rect">
            <a:avLst/>
          </a:prstGeom>
          <a:noFill/>
        </p:spPr>
        <p:txBody>
          <a:bodyPr wrap="none" rtlCol="0">
            <a:spAutoFit/>
          </a:bodyPr>
          <a:lstStyle/>
          <a:p>
            <a:r>
              <a:rPr lang="en-US" sz="1200" dirty="0">
                <a:solidFill>
                  <a:schemeClr val="tx1">
                    <a:lumMod val="85000"/>
                    <a:lumOff val="15000"/>
                  </a:schemeClr>
                </a:solidFill>
                <a:latin typeface="DM Sans" pitchFamily="2" charset="0"/>
                <a:ea typeface="Open Sans Semibold" panose="020B0706030804020204" pitchFamily="34" charset="0"/>
                <a:cs typeface="Open Sans Semibold" panose="020B0706030804020204" pitchFamily="34" charset="0"/>
              </a:rPr>
              <a:t>/ </a:t>
            </a:r>
            <a:r>
              <a:rPr lang="tr-TR" sz="1200" dirty="0">
                <a:solidFill>
                  <a:schemeClr val="tx1">
                    <a:lumMod val="85000"/>
                    <a:lumOff val="15000"/>
                  </a:schemeClr>
                </a:solidFill>
                <a:latin typeface="DM Sans" pitchFamily="2" charset="0"/>
                <a:ea typeface="Open Sans Semibold" panose="020B0706030804020204" pitchFamily="34" charset="0"/>
                <a:cs typeface="Open Sans Semibold" panose="020B0706030804020204" pitchFamily="34" charset="0"/>
              </a:rPr>
              <a:t>month</a:t>
            </a:r>
          </a:p>
        </p:txBody>
      </p:sp>
      <p:sp>
        <p:nvSpPr>
          <p:cNvPr id="22" name="TextBox 21">
            <a:extLst>
              <a:ext uri="{FF2B5EF4-FFF2-40B4-BE49-F238E27FC236}">
                <a16:creationId xmlns:a16="http://schemas.microsoft.com/office/drawing/2014/main" id="{D2465D7A-1E88-806A-6CBD-68767DFCDBBA}"/>
              </a:ext>
            </a:extLst>
          </p:cNvPr>
          <p:cNvSpPr txBox="1"/>
          <p:nvPr/>
        </p:nvSpPr>
        <p:spPr>
          <a:xfrm>
            <a:off x="6087436" y="3852315"/>
            <a:ext cx="1255473" cy="292388"/>
          </a:xfrm>
          <a:prstGeom prst="rect">
            <a:avLst/>
          </a:prstGeom>
          <a:noFill/>
        </p:spPr>
        <p:txBody>
          <a:bodyPr wrap="none" rtlCol="0">
            <a:spAutoFit/>
          </a:bodyPr>
          <a:lstStyle/>
          <a:p>
            <a:pPr algn="ctr"/>
            <a:r>
              <a:rPr lang="en-US" sz="1300" dirty="0">
                <a:solidFill>
                  <a:schemeClr val="tx1">
                    <a:lumMod val="85000"/>
                    <a:lumOff val="15000"/>
                  </a:schemeClr>
                </a:solidFill>
                <a:latin typeface="Poppins SemiBold" panose="00000700000000000000" pitchFamily="2" charset="0"/>
                <a:ea typeface="Open Sans Semibold" panose="020B0706030804020204" pitchFamily="34" charset="0"/>
                <a:cs typeface="Poppins SemiBold" panose="00000700000000000000" pitchFamily="2" charset="0"/>
              </a:rPr>
              <a:t>Popular Plan</a:t>
            </a:r>
            <a:endParaRPr lang="tr-TR" sz="1300" dirty="0">
              <a:solidFill>
                <a:schemeClr val="tx1">
                  <a:lumMod val="85000"/>
                  <a:lumOff val="15000"/>
                </a:schemeClr>
              </a:solidFill>
              <a:latin typeface="Poppins SemiBold" panose="00000700000000000000" pitchFamily="2" charset="0"/>
              <a:ea typeface="Open Sans Semibold" panose="020B0706030804020204" pitchFamily="34" charset="0"/>
              <a:cs typeface="Poppins SemiBold" panose="00000700000000000000" pitchFamily="2" charset="0"/>
            </a:endParaRPr>
          </a:p>
        </p:txBody>
      </p:sp>
      <p:sp>
        <p:nvSpPr>
          <p:cNvPr id="23" name="TextBox 22">
            <a:extLst>
              <a:ext uri="{FF2B5EF4-FFF2-40B4-BE49-F238E27FC236}">
                <a16:creationId xmlns:a16="http://schemas.microsoft.com/office/drawing/2014/main" id="{1B57A433-D6CD-8705-0FA3-2C038154B6F4}"/>
              </a:ext>
            </a:extLst>
          </p:cNvPr>
          <p:cNvSpPr txBox="1"/>
          <p:nvPr/>
        </p:nvSpPr>
        <p:spPr>
          <a:xfrm>
            <a:off x="6311855" y="5162515"/>
            <a:ext cx="806631" cy="276999"/>
          </a:xfrm>
          <a:prstGeom prst="rect">
            <a:avLst/>
          </a:prstGeom>
          <a:noFill/>
        </p:spPr>
        <p:txBody>
          <a:bodyPr wrap="none" rtlCol="0">
            <a:spAutoFit/>
          </a:bodyPr>
          <a:lstStyle/>
          <a:p>
            <a:pPr algn="ctr"/>
            <a:r>
              <a:rPr lang="en-US" sz="1200" dirty="0">
                <a:solidFill>
                  <a:schemeClr val="tx1">
                    <a:lumMod val="85000"/>
                    <a:lumOff val="15000"/>
                  </a:schemeClr>
                </a:solidFill>
                <a:latin typeface="DM Sans" pitchFamily="2" charset="0"/>
                <a:ea typeface="Open Sans Semibold" panose="020B0706030804020204" pitchFamily="34" charset="0"/>
                <a:cs typeface="Open Sans Semibold" panose="020B0706030804020204" pitchFamily="34" charset="0"/>
              </a:rPr>
              <a:t>Buy Now</a:t>
            </a:r>
            <a:endParaRPr lang="tr-TR" sz="1200" dirty="0">
              <a:solidFill>
                <a:schemeClr val="tx1">
                  <a:lumMod val="85000"/>
                  <a:lumOff val="15000"/>
                </a:schemeClr>
              </a:solidFill>
              <a:latin typeface="DM Sans" pitchFamily="2" charset="0"/>
              <a:ea typeface="Open Sans Semibold" panose="020B0706030804020204" pitchFamily="34" charset="0"/>
              <a:cs typeface="Open Sans Semibold" panose="020B0706030804020204" pitchFamily="34" charset="0"/>
            </a:endParaRPr>
          </a:p>
        </p:txBody>
      </p:sp>
      <p:sp>
        <p:nvSpPr>
          <p:cNvPr id="26" name="TextBox 25">
            <a:extLst>
              <a:ext uri="{FF2B5EF4-FFF2-40B4-BE49-F238E27FC236}">
                <a16:creationId xmlns:a16="http://schemas.microsoft.com/office/drawing/2014/main" id="{C86D75A6-E75C-2BAC-D710-CDE51969A621}"/>
              </a:ext>
            </a:extLst>
          </p:cNvPr>
          <p:cNvSpPr txBox="1"/>
          <p:nvPr/>
        </p:nvSpPr>
        <p:spPr>
          <a:xfrm>
            <a:off x="8915713" y="4402766"/>
            <a:ext cx="639919" cy="523220"/>
          </a:xfrm>
          <a:prstGeom prst="rect">
            <a:avLst/>
          </a:prstGeom>
          <a:noFill/>
        </p:spPr>
        <p:txBody>
          <a:bodyPr wrap="none" rtlCol="0">
            <a:spAutoFit/>
          </a:bodyPr>
          <a:lstStyle/>
          <a:p>
            <a:pPr algn="r"/>
            <a:r>
              <a:rPr lang="en-US" sz="2800" dirty="0">
                <a:solidFill>
                  <a:schemeClr val="bg1"/>
                </a:solidFill>
                <a:latin typeface="Poppins Medium" panose="00000600000000000000" pitchFamily="2" charset="0"/>
                <a:ea typeface="Open Sans Semibold" panose="020B0706030804020204" pitchFamily="34" charset="0"/>
                <a:cs typeface="Poppins Medium" panose="00000600000000000000" pitchFamily="2" charset="0"/>
              </a:rPr>
              <a:t>99</a:t>
            </a:r>
            <a:endParaRPr lang="tr-TR" sz="2800" dirty="0">
              <a:solidFill>
                <a:schemeClr val="bg1"/>
              </a:solidFill>
              <a:latin typeface="Poppins Medium" panose="00000600000000000000" pitchFamily="2" charset="0"/>
              <a:ea typeface="Open Sans Semibold" panose="020B0706030804020204" pitchFamily="34" charset="0"/>
              <a:cs typeface="Poppins Medium" panose="00000600000000000000" pitchFamily="2" charset="0"/>
            </a:endParaRPr>
          </a:p>
        </p:txBody>
      </p:sp>
      <p:sp>
        <p:nvSpPr>
          <p:cNvPr id="27" name="TextBox 26">
            <a:extLst>
              <a:ext uri="{FF2B5EF4-FFF2-40B4-BE49-F238E27FC236}">
                <a16:creationId xmlns:a16="http://schemas.microsoft.com/office/drawing/2014/main" id="{F0C196FF-51F4-371F-5E73-51F3DCBC9E38}"/>
              </a:ext>
            </a:extLst>
          </p:cNvPr>
          <p:cNvSpPr txBox="1"/>
          <p:nvPr/>
        </p:nvSpPr>
        <p:spPr>
          <a:xfrm>
            <a:off x="8779321" y="4451547"/>
            <a:ext cx="303288" cy="338554"/>
          </a:xfrm>
          <a:prstGeom prst="rect">
            <a:avLst/>
          </a:prstGeom>
          <a:noFill/>
        </p:spPr>
        <p:txBody>
          <a:bodyPr wrap="none" rtlCol="0">
            <a:spAutoFit/>
          </a:bodyPr>
          <a:lstStyle/>
          <a:p>
            <a:pPr algn="ctr"/>
            <a:r>
              <a:rPr lang="tr-TR" sz="1600" dirty="0">
                <a:solidFill>
                  <a:schemeClr val="bg1"/>
                </a:solidFill>
                <a:latin typeface="DM Sans" pitchFamily="2" charset="0"/>
                <a:ea typeface="Open Sans Semibold" panose="020B0706030804020204" pitchFamily="34" charset="0"/>
                <a:cs typeface="Open Sans Semibold" panose="020B0706030804020204" pitchFamily="34" charset="0"/>
              </a:rPr>
              <a:t>$</a:t>
            </a:r>
          </a:p>
        </p:txBody>
      </p:sp>
      <p:sp>
        <p:nvSpPr>
          <p:cNvPr id="28" name="TextBox 27">
            <a:extLst>
              <a:ext uri="{FF2B5EF4-FFF2-40B4-BE49-F238E27FC236}">
                <a16:creationId xmlns:a16="http://schemas.microsoft.com/office/drawing/2014/main" id="{32DBBF00-7837-2D76-844F-D5AFAB1762D1}"/>
              </a:ext>
            </a:extLst>
          </p:cNvPr>
          <p:cNvSpPr txBox="1"/>
          <p:nvPr/>
        </p:nvSpPr>
        <p:spPr>
          <a:xfrm>
            <a:off x="9401221" y="4495098"/>
            <a:ext cx="753732" cy="276999"/>
          </a:xfrm>
          <a:prstGeom prst="rect">
            <a:avLst/>
          </a:prstGeom>
          <a:noFill/>
        </p:spPr>
        <p:txBody>
          <a:bodyPr wrap="none" rtlCol="0">
            <a:spAutoFit/>
          </a:bodyPr>
          <a:lstStyle/>
          <a:p>
            <a:r>
              <a:rPr lang="en-US" sz="1200" dirty="0">
                <a:solidFill>
                  <a:schemeClr val="bg1"/>
                </a:solidFill>
                <a:latin typeface="DM Sans" pitchFamily="2" charset="0"/>
                <a:ea typeface="Open Sans Semibold" panose="020B0706030804020204" pitchFamily="34" charset="0"/>
                <a:cs typeface="Open Sans Semibold" panose="020B0706030804020204" pitchFamily="34" charset="0"/>
              </a:rPr>
              <a:t>/ </a:t>
            </a:r>
            <a:r>
              <a:rPr lang="tr-TR" sz="1200" dirty="0">
                <a:solidFill>
                  <a:schemeClr val="bg1"/>
                </a:solidFill>
                <a:latin typeface="DM Sans" pitchFamily="2" charset="0"/>
                <a:ea typeface="Open Sans Semibold" panose="020B0706030804020204" pitchFamily="34" charset="0"/>
                <a:cs typeface="Open Sans Semibold" panose="020B0706030804020204" pitchFamily="34" charset="0"/>
              </a:rPr>
              <a:t>month</a:t>
            </a:r>
          </a:p>
        </p:txBody>
      </p:sp>
      <p:sp>
        <p:nvSpPr>
          <p:cNvPr id="29" name="TextBox 28">
            <a:extLst>
              <a:ext uri="{FF2B5EF4-FFF2-40B4-BE49-F238E27FC236}">
                <a16:creationId xmlns:a16="http://schemas.microsoft.com/office/drawing/2014/main" id="{0221235D-AA3E-A938-A149-DB336CCAAC87}"/>
              </a:ext>
            </a:extLst>
          </p:cNvPr>
          <p:cNvSpPr txBox="1"/>
          <p:nvPr/>
        </p:nvSpPr>
        <p:spPr>
          <a:xfrm>
            <a:off x="8951912" y="3852315"/>
            <a:ext cx="962123" cy="292388"/>
          </a:xfrm>
          <a:prstGeom prst="rect">
            <a:avLst/>
          </a:prstGeom>
          <a:noFill/>
        </p:spPr>
        <p:txBody>
          <a:bodyPr wrap="none" rtlCol="0">
            <a:spAutoFit/>
          </a:bodyPr>
          <a:lstStyle/>
          <a:p>
            <a:pPr algn="ctr"/>
            <a:r>
              <a:rPr lang="en-US" sz="1300" dirty="0">
                <a:solidFill>
                  <a:schemeClr val="bg1"/>
                </a:solidFill>
                <a:latin typeface="Poppins SemiBold" panose="00000700000000000000" pitchFamily="2" charset="0"/>
                <a:ea typeface="Open Sans Semibold" panose="020B0706030804020204" pitchFamily="34" charset="0"/>
                <a:cs typeface="Poppins SemiBold" panose="00000700000000000000" pitchFamily="2" charset="0"/>
              </a:rPr>
              <a:t>Best Plan</a:t>
            </a:r>
            <a:endParaRPr lang="tr-TR" sz="1300" dirty="0">
              <a:solidFill>
                <a:schemeClr val="bg1"/>
              </a:solidFill>
              <a:latin typeface="Poppins SemiBold" panose="00000700000000000000" pitchFamily="2" charset="0"/>
              <a:ea typeface="Open Sans Semibold" panose="020B0706030804020204" pitchFamily="34" charset="0"/>
              <a:cs typeface="Poppins SemiBold" panose="00000700000000000000" pitchFamily="2" charset="0"/>
            </a:endParaRPr>
          </a:p>
        </p:txBody>
      </p:sp>
      <p:sp>
        <p:nvSpPr>
          <p:cNvPr id="30" name="TextBox 29">
            <a:extLst>
              <a:ext uri="{FF2B5EF4-FFF2-40B4-BE49-F238E27FC236}">
                <a16:creationId xmlns:a16="http://schemas.microsoft.com/office/drawing/2014/main" id="{F3E40565-CABE-B7A3-833C-D45BC699BF36}"/>
              </a:ext>
            </a:extLst>
          </p:cNvPr>
          <p:cNvSpPr txBox="1"/>
          <p:nvPr/>
        </p:nvSpPr>
        <p:spPr>
          <a:xfrm>
            <a:off x="9029655" y="5162515"/>
            <a:ext cx="806631" cy="276999"/>
          </a:xfrm>
          <a:prstGeom prst="rect">
            <a:avLst/>
          </a:prstGeom>
          <a:noFill/>
        </p:spPr>
        <p:txBody>
          <a:bodyPr wrap="none" rtlCol="0">
            <a:spAutoFit/>
          </a:bodyPr>
          <a:lstStyle/>
          <a:p>
            <a:pPr algn="ctr"/>
            <a:r>
              <a:rPr lang="en-US" sz="1200" dirty="0">
                <a:solidFill>
                  <a:schemeClr val="tx1">
                    <a:lumMod val="75000"/>
                    <a:lumOff val="25000"/>
                  </a:schemeClr>
                </a:solidFill>
                <a:latin typeface="DM Sans" pitchFamily="2" charset="0"/>
                <a:ea typeface="Open Sans Semibold" panose="020B0706030804020204" pitchFamily="34" charset="0"/>
                <a:cs typeface="Open Sans Semibold" panose="020B0706030804020204" pitchFamily="34" charset="0"/>
              </a:rPr>
              <a:t>Buy Now</a:t>
            </a:r>
            <a:endParaRPr lang="tr-TR" sz="1200" dirty="0">
              <a:solidFill>
                <a:schemeClr val="tx1">
                  <a:lumMod val="75000"/>
                  <a:lumOff val="25000"/>
                </a:schemeClr>
              </a:solidFill>
              <a:latin typeface="DM Sans" pitchFamily="2" charset="0"/>
              <a:ea typeface="Open Sans Semibold" panose="020B0706030804020204" pitchFamily="34" charset="0"/>
              <a:cs typeface="Open Sans Semibold" panose="020B0706030804020204" pitchFamily="34" charset="0"/>
            </a:endParaRPr>
          </a:p>
        </p:txBody>
      </p:sp>
    </p:spTree>
    <p:extLst>
      <p:ext uri="{BB962C8B-B14F-4D97-AF65-F5344CB8AC3E}">
        <p14:creationId xmlns:p14="http://schemas.microsoft.com/office/powerpoint/2010/main" val="200803330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Rectangle 81">
            <a:extLst>
              <a:ext uri="{FF2B5EF4-FFF2-40B4-BE49-F238E27FC236}">
                <a16:creationId xmlns:a16="http://schemas.microsoft.com/office/drawing/2014/main" id="{12F4293C-BF73-2106-6B6C-9D27EC3454EB}"/>
              </a:ext>
            </a:extLst>
          </p:cNvPr>
          <p:cNvSpPr/>
          <p:nvPr/>
        </p:nvSpPr>
        <p:spPr>
          <a:xfrm>
            <a:off x="1572992" y="2608398"/>
            <a:ext cx="9046018" cy="1739900"/>
          </a:xfrm>
          <a:prstGeom prst="rect">
            <a:avLst/>
          </a:prstGeom>
          <a:solidFill>
            <a:schemeClr val="bg1">
              <a:lumMod val="95000"/>
              <a:alpha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Rectangle 77">
            <a:extLst>
              <a:ext uri="{FF2B5EF4-FFF2-40B4-BE49-F238E27FC236}">
                <a16:creationId xmlns:a16="http://schemas.microsoft.com/office/drawing/2014/main" id="{BFD85FC6-7978-EF44-3B06-1200C4A5A26A}"/>
              </a:ext>
            </a:extLst>
          </p:cNvPr>
          <p:cNvSpPr/>
          <p:nvPr/>
        </p:nvSpPr>
        <p:spPr>
          <a:xfrm>
            <a:off x="8587010" y="2608398"/>
            <a:ext cx="2032000" cy="1739900"/>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3AEADF43-3D38-15DA-67C7-626DD304BBD6}"/>
              </a:ext>
            </a:extLst>
          </p:cNvPr>
          <p:cNvSpPr txBox="1"/>
          <p:nvPr/>
        </p:nvSpPr>
        <p:spPr>
          <a:xfrm>
            <a:off x="4405066" y="3294693"/>
            <a:ext cx="899606" cy="538609"/>
          </a:xfrm>
          <a:prstGeom prst="rect">
            <a:avLst/>
          </a:prstGeom>
          <a:noFill/>
        </p:spPr>
        <p:txBody>
          <a:bodyPr wrap="none" rtlCol="0">
            <a:spAutoFit/>
          </a:bodyPr>
          <a:lstStyle/>
          <a:p>
            <a:pPr algn="ctr"/>
            <a:r>
              <a:rPr lang="en-US" sz="2900" dirty="0">
                <a:solidFill>
                  <a:schemeClr val="tx1">
                    <a:lumMod val="85000"/>
                    <a:lumOff val="15000"/>
                  </a:schemeClr>
                </a:solidFill>
                <a:latin typeface="Poppins Medium" panose="00000600000000000000" pitchFamily="2" charset="0"/>
                <a:ea typeface="Open Sans Semibold" panose="020B0706030804020204" pitchFamily="34" charset="0"/>
                <a:cs typeface="Poppins Medium" panose="00000600000000000000" pitchFamily="2" charset="0"/>
              </a:rPr>
              <a:t>500</a:t>
            </a:r>
            <a:endParaRPr lang="tr-TR" sz="2900" dirty="0">
              <a:solidFill>
                <a:schemeClr val="tx1">
                  <a:lumMod val="85000"/>
                  <a:lumOff val="15000"/>
                </a:schemeClr>
              </a:solidFill>
              <a:latin typeface="Poppins Medium" panose="00000600000000000000" pitchFamily="2" charset="0"/>
              <a:ea typeface="Open Sans Semibold" panose="020B0706030804020204" pitchFamily="34" charset="0"/>
              <a:cs typeface="Poppins Medium" panose="00000600000000000000" pitchFamily="2" charset="0"/>
            </a:endParaRPr>
          </a:p>
        </p:txBody>
      </p:sp>
      <p:sp>
        <p:nvSpPr>
          <p:cNvPr id="40" name="TextBox 39">
            <a:extLst>
              <a:ext uri="{FF2B5EF4-FFF2-40B4-BE49-F238E27FC236}">
                <a16:creationId xmlns:a16="http://schemas.microsoft.com/office/drawing/2014/main" id="{E17F7656-C922-22C0-9492-43F120EDEF5F}"/>
              </a:ext>
            </a:extLst>
          </p:cNvPr>
          <p:cNvSpPr txBox="1"/>
          <p:nvPr/>
        </p:nvSpPr>
        <p:spPr>
          <a:xfrm>
            <a:off x="4450786" y="3731819"/>
            <a:ext cx="753732" cy="276999"/>
          </a:xfrm>
          <a:prstGeom prst="rect">
            <a:avLst/>
          </a:prstGeom>
          <a:noFill/>
        </p:spPr>
        <p:txBody>
          <a:bodyPr wrap="none" rtlCol="0">
            <a:spAutoFit/>
          </a:bodyPr>
          <a:lstStyle/>
          <a:p>
            <a:pPr algn="ctr"/>
            <a:r>
              <a:rPr lang="en-US" sz="1200" dirty="0">
                <a:solidFill>
                  <a:schemeClr val="tx1">
                    <a:lumMod val="85000"/>
                    <a:lumOff val="15000"/>
                  </a:schemeClr>
                </a:solidFill>
                <a:latin typeface="DM Sans" pitchFamily="2" charset="0"/>
                <a:ea typeface="Open Sans Semibold" panose="020B0706030804020204" pitchFamily="34" charset="0"/>
                <a:cs typeface="Open Sans Semibold" panose="020B0706030804020204" pitchFamily="34" charset="0"/>
              </a:rPr>
              <a:t>/ </a:t>
            </a:r>
            <a:r>
              <a:rPr lang="tr-TR" sz="1200" dirty="0">
                <a:solidFill>
                  <a:schemeClr val="tx1">
                    <a:lumMod val="85000"/>
                    <a:lumOff val="15000"/>
                  </a:schemeClr>
                </a:solidFill>
                <a:latin typeface="DM Sans" pitchFamily="2" charset="0"/>
                <a:ea typeface="Open Sans Semibold" panose="020B0706030804020204" pitchFamily="34" charset="0"/>
                <a:cs typeface="Open Sans Semibold" panose="020B0706030804020204" pitchFamily="34" charset="0"/>
              </a:rPr>
              <a:t>month</a:t>
            </a:r>
          </a:p>
        </p:txBody>
      </p:sp>
      <p:sp>
        <p:nvSpPr>
          <p:cNvPr id="41" name="TextBox 40">
            <a:extLst>
              <a:ext uri="{FF2B5EF4-FFF2-40B4-BE49-F238E27FC236}">
                <a16:creationId xmlns:a16="http://schemas.microsoft.com/office/drawing/2014/main" id="{1497A81E-E698-E5DE-A73D-A65EA08661B5}"/>
              </a:ext>
            </a:extLst>
          </p:cNvPr>
          <p:cNvSpPr txBox="1"/>
          <p:nvPr/>
        </p:nvSpPr>
        <p:spPr>
          <a:xfrm>
            <a:off x="4447953" y="3063861"/>
            <a:ext cx="829073" cy="230832"/>
          </a:xfrm>
          <a:prstGeom prst="rect">
            <a:avLst/>
          </a:prstGeom>
          <a:noFill/>
        </p:spPr>
        <p:txBody>
          <a:bodyPr wrap="none" rtlCol="0">
            <a:spAutoFit/>
          </a:bodyPr>
          <a:lstStyle/>
          <a:p>
            <a:pPr algn="ctr"/>
            <a:r>
              <a:rPr lang="en-US" sz="900" dirty="0">
                <a:solidFill>
                  <a:schemeClr val="tx1">
                    <a:lumMod val="85000"/>
                    <a:lumOff val="15000"/>
                  </a:schemeClr>
                </a:solidFill>
                <a:latin typeface="Poppins "/>
                <a:ea typeface="Open Sans Semibold" panose="020B0706030804020204" pitchFamily="34" charset="0"/>
                <a:cs typeface="Poppins SemiBold" panose="00000700000000000000" pitchFamily="2" charset="0"/>
              </a:rPr>
              <a:t>Downloads</a:t>
            </a:r>
            <a:endParaRPr lang="tr-TR" sz="900" dirty="0">
              <a:solidFill>
                <a:schemeClr val="tx1">
                  <a:lumMod val="85000"/>
                  <a:lumOff val="15000"/>
                </a:schemeClr>
              </a:solidFill>
              <a:latin typeface="Poppins "/>
              <a:ea typeface="Open Sans Semibold" panose="020B0706030804020204" pitchFamily="34" charset="0"/>
              <a:cs typeface="Poppins SemiBold" panose="00000700000000000000" pitchFamily="2" charset="0"/>
            </a:endParaRPr>
          </a:p>
        </p:txBody>
      </p:sp>
      <p:sp>
        <p:nvSpPr>
          <p:cNvPr id="42" name="TextBox 41">
            <a:extLst>
              <a:ext uri="{FF2B5EF4-FFF2-40B4-BE49-F238E27FC236}">
                <a16:creationId xmlns:a16="http://schemas.microsoft.com/office/drawing/2014/main" id="{B2F0273A-8A5B-B31C-D3B8-5AF6AFD2F878}"/>
              </a:ext>
            </a:extLst>
          </p:cNvPr>
          <p:cNvSpPr txBox="1"/>
          <p:nvPr/>
        </p:nvSpPr>
        <p:spPr>
          <a:xfrm>
            <a:off x="9199695" y="3718030"/>
            <a:ext cx="806631" cy="276999"/>
          </a:xfrm>
          <a:prstGeom prst="rect">
            <a:avLst/>
          </a:prstGeom>
          <a:noFill/>
        </p:spPr>
        <p:txBody>
          <a:bodyPr wrap="none" rtlCol="0">
            <a:spAutoFit/>
          </a:bodyPr>
          <a:lstStyle/>
          <a:p>
            <a:pPr algn="ctr"/>
            <a:r>
              <a:rPr lang="en-US" sz="1200" dirty="0">
                <a:solidFill>
                  <a:schemeClr val="bg1"/>
                </a:solidFill>
                <a:latin typeface="DM Sans" pitchFamily="2" charset="0"/>
                <a:ea typeface="Open Sans Semibold" panose="020B0706030804020204" pitchFamily="34" charset="0"/>
                <a:cs typeface="Open Sans Semibold" panose="020B0706030804020204" pitchFamily="34" charset="0"/>
              </a:rPr>
              <a:t>Buy Now</a:t>
            </a:r>
            <a:endParaRPr lang="tr-TR" sz="1200" dirty="0">
              <a:solidFill>
                <a:schemeClr val="bg1"/>
              </a:solidFill>
              <a:latin typeface="DM Sans" pitchFamily="2" charset="0"/>
              <a:ea typeface="Open Sans Semibold" panose="020B0706030804020204" pitchFamily="34" charset="0"/>
              <a:cs typeface="Open Sans Semibold" panose="020B0706030804020204" pitchFamily="34" charset="0"/>
            </a:endParaRPr>
          </a:p>
        </p:txBody>
      </p:sp>
      <p:sp>
        <p:nvSpPr>
          <p:cNvPr id="43" name="TextBox 42">
            <a:extLst>
              <a:ext uri="{FF2B5EF4-FFF2-40B4-BE49-F238E27FC236}">
                <a16:creationId xmlns:a16="http://schemas.microsoft.com/office/drawing/2014/main" id="{63AE28D7-3553-7EEF-339D-8DE99FB5CE09}"/>
              </a:ext>
            </a:extLst>
          </p:cNvPr>
          <p:cNvSpPr txBox="1"/>
          <p:nvPr/>
        </p:nvSpPr>
        <p:spPr>
          <a:xfrm>
            <a:off x="6231934" y="3294693"/>
            <a:ext cx="790602" cy="538609"/>
          </a:xfrm>
          <a:prstGeom prst="rect">
            <a:avLst/>
          </a:prstGeom>
          <a:noFill/>
        </p:spPr>
        <p:txBody>
          <a:bodyPr wrap="none" rtlCol="0">
            <a:spAutoFit/>
          </a:bodyPr>
          <a:lstStyle/>
          <a:p>
            <a:pPr algn="ctr"/>
            <a:r>
              <a:rPr lang="en-US" sz="2900" dirty="0">
                <a:solidFill>
                  <a:schemeClr val="tx1">
                    <a:lumMod val="85000"/>
                    <a:lumOff val="15000"/>
                  </a:schemeClr>
                </a:solidFill>
                <a:latin typeface="Poppins Medium" panose="00000600000000000000" pitchFamily="2" charset="0"/>
                <a:ea typeface="Open Sans Semibold" panose="020B0706030804020204" pitchFamily="34" charset="0"/>
                <a:cs typeface="Poppins Medium" panose="00000600000000000000" pitchFamily="2" charset="0"/>
              </a:rPr>
              <a:t>150</a:t>
            </a:r>
            <a:endParaRPr lang="tr-TR" sz="2900" dirty="0">
              <a:solidFill>
                <a:schemeClr val="tx1">
                  <a:lumMod val="85000"/>
                  <a:lumOff val="15000"/>
                </a:schemeClr>
              </a:solidFill>
              <a:latin typeface="Poppins Medium" panose="00000600000000000000" pitchFamily="2" charset="0"/>
              <a:ea typeface="Open Sans Semibold" panose="020B0706030804020204" pitchFamily="34" charset="0"/>
              <a:cs typeface="Poppins Medium" panose="00000600000000000000" pitchFamily="2" charset="0"/>
            </a:endParaRPr>
          </a:p>
        </p:txBody>
      </p:sp>
      <p:sp>
        <p:nvSpPr>
          <p:cNvPr id="44" name="TextBox 43">
            <a:extLst>
              <a:ext uri="{FF2B5EF4-FFF2-40B4-BE49-F238E27FC236}">
                <a16:creationId xmlns:a16="http://schemas.microsoft.com/office/drawing/2014/main" id="{DAB87E9B-85BE-93E7-4FF0-2A4E4336A5FC}"/>
              </a:ext>
            </a:extLst>
          </p:cNvPr>
          <p:cNvSpPr txBox="1"/>
          <p:nvPr/>
        </p:nvSpPr>
        <p:spPr>
          <a:xfrm>
            <a:off x="6223152" y="3731819"/>
            <a:ext cx="753732" cy="276999"/>
          </a:xfrm>
          <a:prstGeom prst="rect">
            <a:avLst/>
          </a:prstGeom>
          <a:noFill/>
        </p:spPr>
        <p:txBody>
          <a:bodyPr wrap="none" rtlCol="0">
            <a:spAutoFit/>
          </a:bodyPr>
          <a:lstStyle/>
          <a:p>
            <a:pPr algn="ctr"/>
            <a:r>
              <a:rPr lang="en-US" sz="1200" dirty="0">
                <a:solidFill>
                  <a:schemeClr val="tx1">
                    <a:lumMod val="85000"/>
                    <a:lumOff val="15000"/>
                  </a:schemeClr>
                </a:solidFill>
                <a:latin typeface="DM Sans" pitchFamily="2" charset="0"/>
                <a:ea typeface="Open Sans Semibold" panose="020B0706030804020204" pitchFamily="34" charset="0"/>
                <a:cs typeface="Open Sans Semibold" panose="020B0706030804020204" pitchFamily="34" charset="0"/>
              </a:rPr>
              <a:t>/ </a:t>
            </a:r>
            <a:r>
              <a:rPr lang="tr-TR" sz="1200" dirty="0">
                <a:solidFill>
                  <a:schemeClr val="tx1">
                    <a:lumMod val="85000"/>
                    <a:lumOff val="15000"/>
                  </a:schemeClr>
                </a:solidFill>
                <a:latin typeface="DM Sans" pitchFamily="2" charset="0"/>
                <a:ea typeface="Open Sans Semibold" panose="020B0706030804020204" pitchFamily="34" charset="0"/>
                <a:cs typeface="Open Sans Semibold" panose="020B0706030804020204" pitchFamily="34" charset="0"/>
              </a:rPr>
              <a:t>month</a:t>
            </a:r>
          </a:p>
        </p:txBody>
      </p:sp>
      <p:sp>
        <p:nvSpPr>
          <p:cNvPr id="45" name="TextBox 44">
            <a:extLst>
              <a:ext uri="{FF2B5EF4-FFF2-40B4-BE49-F238E27FC236}">
                <a16:creationId xmlns:a16="http://schemas.microsoft.com/office/drawing/2014/main" id="{D933CD97-841F-1C7B-529E-8D2AAE843CF4}"/>
              </a:ext>
            </a:extLst>
          </p:cNvPr>
          <p:cNvSpPr txBox="1"/>
          <p:nvPr/>
        </p:nvSpPr>
        <p:spPr>
          <a:xfrm>
            <a:off x="6294859" y="3063861"/>
            <a:ext cx="679994" cy="230832"/>
          </a:xfrm>
          <a:prstGeom prst="rect">
            <a:avLst/>
          </a:prstGeom>
          <a:noFill/>
        </p:spPr>
        <p:txBody>
          <a:bodyPr wrap="none" rtlCol="0">
            <a:spAutoFit/>
          </a:bodyPr>
          <a:lstStyle/>
          <a:p>
            <a:pPr algn="ctr"/>
            <a:r>
              <a:rPr lang="en-US" sz="900" dirty="0">
                <a:solidFill>
                  <a:schemeClr val="tx1">
                    <a:lumMod val="85000"/>
                    <a:lumOff val="15000"/>
                  </a:schemeClr>
                </a:solidFill>
                <a:latin typeface="Poppins "/>
                <a:ea typeface="Open Sans Semibold" panose="020B0706030804020204" pitchFamily="34" charset="0"/>
                <a:cs typeface="Poppins SemiBold" panose="00000700000000000000" pitchFamily="2" charset="0"/>
              </a:rPr>
              <a:t>Text Title</a:t>
            </a:r>
            <a:endParaRPr lang="tr-TR" sz="900" dirty="0">
              <a:solidFill>
                <a:schemeClr val="tx1">
                  <a:lumMod val="85000"/>
                  <a:lumOff val="15000"/>
                </a:schemeClr>
              </a:solidFill>
              <a:latin typeface="Poppins "/>
              <a:ea typeface="Open Sans Semibold" panose="020B0706030804020204" pitchFamily="34" charset="0"/>
              <a:cs typeface="Poppins SemiBold" panose="00000700000000000000" pitchFamily="2" charset="0"/>
            </a:endParaRPr>
          </a:p>
        </p:txBody>
      </p:sp>
      <p:sp>
        <p:nvSpPr>
          <p:cNvPr id="46" name="TextBox 45">
            <a:extLst>
              <a:ext uri="{FF2B5EF4-FFF2-40B4-BE49-F238E27FC236}">
                <a16:creationId xmlns:a16="http://schemas.microsoft.com/office/drawing/2014/main" id="{8D20D7F2-B0AD-6B0D-C2CE-08F7859BBBAF}"/>
              </a:ext>
            </a:extLst>
          </p:cNvPr>
          <p:cNvSpPr txBox="1"/>
          <p:nvPr/>
        </p:nvSpPr>
        <p:spPr>
          <a:xfrm>
            <a:off x="7392231" y="3294693"/>
            <a:ext cx="660758" cy="538609"/>
          </a:xfrm>
          <a:prstGeom prst="rect">
            <a:avLst/>
          </a:prstGeom>
          <a:noFill/>
        </p:spPr>
        <p:txBody>
          <a:bodyPr wrap="none" rtlCol="0">
            <a:spAutoFit/>
          </a:bodyPr>
          <a:lstStyle/>
          <a:p>
            <a:pPr algn="ctr"/>
            <a:r>
              <a:rPr lang="en-US" sz="2900" dirty="0">
                <a:solidFill>
                  <a:schemeClr val="tx1">
                    <a:lumMod val="85000"/>
                    <a:lumOff val="15000"/>
                  </a:schemeClr>
                </a:solidFill>
                <a:latin typeface="Poppins Medium" panose="00000600000000000000" pitchFamily="2" charset="0"/>
                <a:ea typeface="Open Sans Semibold" panose="020B0706030804020204" pitchFamily="34" charset="0"/>
                <a:cs typeface="Poppins Medium" panose="00000600000000000000" pitchFamily="2" charset="0"/>
              </a:rPr>
              <a:t>50</a:t>
            </a:r>
            <a:endParaRPr lang="tr-TR" sz="2900" dirty="0">
              <a:solidFill>
                <a:schemeClr val="tx1">
                  <a:lumMod val="85000"/>
                  <a:lumOff val="15000"/>
                </a:schemeClr>
              </a:solidFill>
              <a:latin typeface="Poppins Medium" panose="00000600000000000000" pitchFamily="2" charset="0"/>
              <a:ea typeface="Open Sans Semibold" panose="020B0706030804020204" pitchFamily="34" charset="0"/>
              <a:cs typeface="Poppins Medium" panose="00000600000000000000" pitchFamily="2" charset="0"/>
            </a:endParaRPr>
          </a:p>
        </p:txBody>
      </p:sp>
      <p:sp>
        <p:nvSpPr>
          <p:cNvPr id="47" name="TextBox 46">
            <a:extLst>
              <a:ext uri="{FF2B5EF4-FFF2-40B4-BE49-F238E27FC236}">
                <a16:creationId xmlns:a16="http://schemas.microsoft.com/office/drawing/2014/main" id="{506F6287-BBEB-C358-32A8-966532CC8B07}"/>
              </a:ext>
            </a:extLst>
          </p:cNvPr>
          <p:cNvSpPr txBox="1"/>
          <p:nvPr/>
        </p:nvSpPr>
        <p:spPr>
          <a:xfrm>
            <a:off x="7318527" y="3731819"/>
            <a:ext cx="753732" cy="276999"/>
          </a:xfrm>
          <a:prstGeom prst="rect">
            <a:avLst/>
          </a:prstGeom>
          <a:noFill/>
        </p:spPr>
        <p:txBody>
          <a:bodyPr wrap="none" rtlCol="0">
            <a:spAutoFit/>
          </a:bodyPr>
          <a:lstStyle/>
          <a:p>
            <a:pPr algn="ctr"/>
            <a:r>
              <a:rPr lang="en-US" sz="1200" dirty="0">
                <a:solidFill>
                  <a:schemeClr val="tx1">
                    <a:lumMod val="85000"/>
                    <a:lumOff val="15000"/>
                  </a:schemeClr>
                </a:solidFill>
                <a:latin typeface="DM Sans" pitchFamily="2" charset="0"/>
                <a:ea typeface="Open Sans Semibold" panose="020B0706030804020204" pitchFamily="34" charset="0"/>
                <a:cs typeface="Open Sans Semibold" panose="020B0706030804020204" pitchFamily="34" charset="0"/>
              </a:rPr>
              <a:t>/ </a:t>
            </a:r>
            <a:r>
              <a:rPr lang="tr-TR" sz="1200" dirty="0">
                <a:solidFill>
                  <a:schemeClr val="tx1">
                    <a:lumMod val="85000"/>
                    <a:lumOff val="15000"/>
                  </a:schemeClr>
                </a:solidFill>
                <a:latin typeface="DM Sans" pitchFamily="2" charset="0"/>
                <a:ea typeface="Open Sans Semibold" panose="020B0706030804020204" pitchFamily="34" charset="0"/>
                <a:cs typeface="Open Sans Semibold" panose="020B0706030804020204" pitchFamily="34" charset="0"/>
              </a:rPr>
              <a:t>month</a:t>
            </a:r>
          </a:p>
        </p:txBody>
      </p:sp>
      <p:sp>
        <p:nvSpPr>
          <p:cNvPr id="48" name="TextBox 47">
            <a:extLst>
              <a:ext uri="{FF2B5EF4-FFF2-40B4-BE49-F238E27FC236}">
                <a16:creationId xmlns:a16="http://schemas.microsoft.com/office/drawing/2014/main" id="{A602BC36-7B2C-6F83-A18D-2F4287AA2870}"/>
              </a:ext>
            </a:extLst>
          </p:cNvPr>
          <p:cNvSpPr txBox="1"/>
          <p:nvPr/>
        </p:nvSpPr>
        <p:spPr>
          <a:xfrm>
            <a:off x="7390234" y="3063861"/>
            <a:ext cx="679994" cy="230832"/>
          </a:xfrm>
          <a:prstGeom prst="rect">
            <a:avLst/>
          </a:prstGeom>
          <a:noFill/>
        </p:spPr>
        <p:txBody>
          <a:bodyPr wrap="none" rtlCol="0">
            <a:spAutoFit/>
          </a:bodyPr>
          <a:lstStyle/>
          <a:p>
            <a:pPr algn="ctr"/>
            <a:r>
              <a:rPr lang="en-US" sz="900" dirty="0">
                <a:solidFill>
                  <a:schemeClr val="tx1">
                    <a:lumMod val="85000"/>
                    <a:lumOff val="15000"/>
                  </a:schemeClr>
                </a:solidFill>
                <a:latin typeface="Poppins "/>
                <a:ea typeface="Open Sans Semibold" panose="020B0706030804020204" pitchFamily="34" charset="0"/>
                <a:cs typeface="Poppins SemiBold" panose="00000700000000000000" pitchFamily="2" charset="0"/>
              </a:rPr>
              <a:t>Text Title</a:t>
            </a:r>
            <a:endParaRPr lang="tr-TR" sz="900" dirty="0">
              <a:solidFill>
                <a:schemeClr val="tx1">
                  <a:lumMod val="85000"/>
                  <a:lumOff val="15000"/>
                </a:schemeClr>
              </a:solidFill>
              <a:latin typeface="Poppins "/>
              <a:ea typeface="Open Sans Semibold" panose="020B0706030804020204" pitchFamily="34" charset="0"/>
              <a:cs typeface="Poppins SemiBold" panose="00000700000000000000" pitchFamily="2" charset="0"/>
            </a:endParaRPr>
          </a:p>
        </p:txBody>
      </p:sp>
      <p:sp>
        <p:nvSpPr>
          <p:cNvPr id="52" name="TextBox 51">
            <a:extLst>
              <a:ext uri="{FF2B5EF4-FFF2-40B4-BE49-F238E27FC236}">
                <a16:creationId xmlns:a16="http://schemas.microsoft.com/office/drawing/2014/main" id="{C4882836-F595-FE5B-CC49-5D1A2C403510}"/>
              </a:ext>
            </a:extLst>
          </p:cNvPr>
          <p:cNvSpPr txBox="1"/>
          <p:nvPr/>
        </p:nvSpPr>
        <p:spPr>
          <a:xfrm>
            <a:off x="9278809" y="2882032"/>
            <a:ext cx="760144" cy="630942"/>
          </a:xfrm>
          <a:prstGeom prst="rect">
            <a:avLst/>
          </a:prstGeom>
          <a:noFill/>
        </p:spPr>
        <p:txBody>
          <a:bodyPr wrap="none" rtlCol="0">
            <a:spAutoFit/>
          </a:bodyPr>
          <a:lstStyle/>
          <a:p>
            <a:pPr algn="ctr"/>
            <a:r>
              <a:rPr lang="en-US" sz="3500" dirty="0">
                <a:solidFill>
                  <a:schemeClr val="bg1"/>
                </a:solidFill>
                <a:latin typeface="Poppins Medium" panose="00000600000000000000" pitchFamily="2" charset="0"/>
                <a:ea typeface="Open Sans Semibold" panose="020B0706030804020204" pitchFamily="34" charset="0"/>
                <a:cs typeface="Poppins Medium" panose="00000600000000000000" pitchFamily="2" charset="0"/>
              </a:rPr>
              <a:t>60</a:t>
            </a:r>
            <a:endParaRPr lang="tr-TR" sz="3500" dirty="0">
              <a:solidFill>
                <a:schemeClr val="bg1"/>
              </a:solidFill>
              <a:latin typeface="Poppins Medium" panose="00000600000000000000" pitchFamily="2" charset="0"/>
              <a:ea typeface="Open Sans Semibold" panose="020B0706030804020204" pitchFamily="34" charset="0"/>
              <a:cs typeface="Poppins Medium" panose="00000600000000000000" pitchFamily="2" charset="0"/>
            </a:endParaRPr>
          </a:p>
        </p:txBody>
      </p:sp>
      <p:sp>
        <p:nvSpPr>
          <p:cNvPr id="53" name="TextBox 52">
            <a:extLst>
              <a:ext uri="{FF2B5EF4-FFF2-40B4-BE49-F238E27FC236}">
                <a16:creationId xmlns:a16="http://schemas.microsoft.com/office/drawing/2014/main" id="{A83C407A-0DDE-94C2-039E-D5F9D983ABD6}"/>
              </a:ext>
            </a:extLst>
          </p:cNvPr>
          <p:cNvSpPr txBox="1"/>
          <p:nvPr/>
        </p:nvSpPr>
        <p:spPr>
          <a:xfrm>
            <a:off x="9283152" y="3341134"/>
            <a:ext cx="734496" cy="230832"/>
          </a:xfrm>
          <a:prstGeom prst="rect">
            <a:avLst/>
          </a:prstGeom>
          <a:noFill/>
        </p:spPr>
        <p:txBody>
          <a:bodyPr wrap="none" rtlCol="0">
            <a:spAutoFit/>
          </a:bodyPr>
          <a:lstStyle/>
          <a:p>
            <a:pPr algn="ctr"/>
            <a:r>
              <a:rPr lang="en-US" sz="900" dirty="0">
                <a:solidFill>
                  <a:schemeClr val="bg1"/>
                </a:solidFill>
                <a:latin typeface="DM Sans" pitchFamily="2" charset="0"/>
                <a:ea typeface="Open Sans Semibold" panose="020B0706030804020204" pitchFamily="34" charset="0"/>
                <a:cs typeface="Open Sans Semibold" panose="020B0706030804020204" pitchFamily="34" charset="0"/>
              </a:rPr>
              <a:t>Per Month</a:t>
            </a:r>
            <a:endParaRPr lang="tr-TR" sz="900" dirty="0">
              <a:solidFill>
                <a:schemeClr val="bg1"/>
              </a:solidFill>
              <a:latin typeface="DM Sans" pitchFamily="2" charset="0"/>
              <a:ea typeface="Open Sans Semibold" panose="020B0706030804020204" pitchFamily="34" charset="0"/>
              <a:cs typeface="Open Sans Semibold" panose="020B0706030804020204" pitchFamily="34" charset="0"/>
            </a:endParaRPr>
          </a:p>
        </p:txBody>
      </p:sp>
      <p:sp>
        <p:nvSpPr>
          <p:cNvPr id="54" name="TextBox 53">
            <a:extLst>
              <a:ext uri="{FF2B5EF4-FFF2-40B4-BE49-F238E27FC236}">
                <a16:creationId xmlns:a16="http://schemas.microsoft.com/office/drawing/2014/main" id="{7DE6593E-626C-2DD0-F72D-391431E77399}"/>
              </a:ext>
            </a:extLst>
          </p:cNvPr>
          <p:cNvSpPr txBox="1"/>
          <p:nvPr/>
        </p:nvSpPr>
        <p:spPr>
          <a:xfrm>
            <a:off x="9080839" y="3020011"/>
            <a:ext cx="328937" cy="369332"/>
          </a:xfrm>
          <a:prstGeom prst="rect">
            <a:avLst/>
          </a:prstGeom>
          <a:noFill/>
        </p:spPr>
        <p:txBody>
          <a:bodyPr wrap="none" rtlCol="0">
            <a:spAutoFit/>
          </a:bodyPr>
          <a:lstStyle/>
          <a:p>
            <a:pPr algn="ctr"/>
            <a:r>
              <a:rPr lang="en-US" dirty="0">
                <a:solidFill>
                  <a:schemeClr val="bg1"/>
                </a:solidFill>
                <a:latin typeface="Poppins "/>
                <a:ea typeface="Open Sans Semibold" panose="020B0706030804020204" pitchFamily="34" charset="0"/>
                <a:cs typeface="Poppins SemiBold" panose="00000700000000000000" pitchFamily="2" charset="0"/>
              </a:rPr>
              <a:t>$</a:t>
            </a:r>
            <a:endParaRPr lang="tr-TR" dirty="0">
              <a:solidFill>
                <a:schemeClr val="bg1"/>
              </a:solidFill>
              <a:latin typeface="Poppins "/>
              <a:ea typeface="Open Sans Semibold" panose="020B0706030804020204" pitchFamily="34" charset="0"/>
              <a:cs typeface="Poppins SemiBold" panose="00000700000000000000" pitchFamily="2" charset="0"/>
            </a:endParaRPr>
          </a:p>
        </p:txBody>
      </p:sp>
      <p:cxnSp>
        <p:nvCxnSpPr>
          <p:cNvPr id="67" name="Straight Connector 66">
            <a:extLst>
              <a:ext uri="{FF2B5EF4-FFF2-40B4-BE49-F238E27FC236}">
                <a16:creationId xmlns:a16="http://schemas.microsoft.com/office/drawing/2014/main" id="{82582718-E5AF-DED2-7FE5-1FADC68EA8A9}"/>
              </a:ext>
            </a:extLst>
          </p:cNvPr>
          <p:cNvCxnSpPr>
            <a:cxnSpLocks/>
          </p:cNvCxnSpPr>
          <p:nvPr/>
        </p:nvCxnSpPr>
        <p:spPr>
          <a:xfrm>
            <a:off x="3974306" y="2856157"/>
            <a:ext cx="0" cy="1272167"/>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64FB9C1E-BB30-E990-B85F-D524D06FB098}"/>
              </a:ext>
            </a:extLst>
          </p:cNvPr>
          <p:cNvCxnSpPr>
            <a:cxnSpLocks/>
          </p:cNvCxnSpPr>
          <p:nvPr/>
        </p:nvCxnSpPr>
        <p:spPr>
          <a:xfrm>
            <a:off x="5701506" y="2856157"/>
            <a:ext cx="0" cy="1272167"/>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4" name="Rectangle: Rounded Corners 73">
            <a:extLst>
              <a:ext uri="{FF2B5EF4-FFF2-40B4-BE49-F238E27FC236}">
                <a16:creationId xmlns:a16="http://schemas.microsoft.com/office/drawing/2014/main" id="{71B8F1B9-52C4-F41E-C7FA-D221F8A14123}"/>
              </a:ext>
            </a:extLst>
          </p:cNvPr>
          <p:cNvSpPr/>
          <p:nvPr/>
        </p:nvSpPr>
        <p:spPr>
          <a:xfrm>
            <a:off x="9003304" y="3700748"/>
            <a:ext cx="1199413" cy="315242"/>
          </a:xfrm>
          <a:prstGeom prst="roundRect">
            <a:avLst>
              <a:gd name="adj" fmla="val 50000"/>
            </a:avLst>
          </a:prstGeom>
          <a:noFill/>
          <a:ln w="889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endParaRPr>
          </a:p>
        </p:txBody>
      </p:sp>
      <p:sp>
        <p:nvSpPr>
          <p:cNvPr id="75" name="TextBox 74">
            <a:extLst>
              <a:ext uri="{FF2B5EF4-FFF2-40B4-BE49-F238E27FC236}">
                <a16:creationId xmlns:a16="http://schemas.microsoft.com/office/drawing/2014/main" id="{2CD0EE8B-6D64-CBAD-13BD-E8226FB27084}"/>
              </a:ext>
            </a:extLst>
          </p:cNvPr>
          <p:cNvSpPr txBox="1"/>
          <p:nvPr/>
        </p:nvSpPr>
        <p:spPr>
          <a:xfrm>
            <a:off x="1919146" y="3022848"/>
            <a:ext cx="809837" cy="369332"/>
          </a:xfrm>
          <a:prstGeom prst="rect">
            <a:avLst/>
          </a:prstGeom>
          <a:noFill/>
        </p:spPr>
        <p:txBody>
          <a:bodyPr wrap="none" rtlCol="0">
            <a:spAutoFit/>
          </a:bodyPr>
          <a:lstStyle/>
          <a:p>
            <a:r>
              <a:rPr lang="en-US" dirty="0">
                <a:solidFill>
                  <a:schemeClr val="tx1">
                    <a:lumMod val="85000"/>
                    <a:lumOff val="15000"/>
                  </a:schemeClr>
                </a:solidFill>
                <a:latin typeface="Poppins Medium" panose="00000600000000000000" pitchFamily="2" charset="0"/>
                <a:ea typeface="Open Sans Semibold" panose="020B0706030804020204" pitchFamily="34" charset="0"/>
                <a:cs typeface="Poppins Medium" panose="00000600000000000000" pitchFamily="2" charset="0"/>
              </a:rPr>
              <a:t>Basic</a:t>
            </a:r>
            <a:endParaRPr lang="tr-TR" dirty="0">
              <a:solidFill>
                <a:schemeClr val="tx1">
                  <a:lumMod val="85000"/>
                  <a:lumOff val="15000"/>
                </a:schemeClr>
              </a:solidFill>
              <a:latin typeface="Poppins Medium" panose="00000600000000000000" pitchFamily="2" charset="0"/>
              <a:ea typeface="Open Sans Semibold" panose="020B0706030804020204" pitchFamily="34" charset="0"/>
              <a:cs typeface="Poppins Medium" panose="00000600000000000000" pitchFamily="2" charset="0"/>
            </a:endParaRPr>
          </a:p>
        </p:txBody>
      </p:sp>
      <p:sp>
        <p:nvSpPr>
          <p:cNvPr id="77" name="Rectangle 76">
            <a:extLst>
              <a:ext uri="{FF2B5EF4-FFF2-40B4-BE49-F238E27FC236}">
                <a16:creationId xmlns:a16="http://schemas.microsoft.com/office/drawing/2014/main" id="{ED2C8B68-5623-7C18-F402-AC6616B1CC84}"/>
              </a:ext>
            </a:extLst>
          </p:cNvPr>
          <p:cNvSpPr/>
          <p:nvPr/>
        </p:nvSpPr>
        <p:spPr>
          <a:xfrm>
            <a:off x="1925085" y="3355225"/>
            <a:ext cx="1692404" cy="577787"/>
          </a:xfrm>
          <a:prstGeom prst="rect">
            <a:avLst/>
          </a:prstGeom>
        </p:spPr>
        <p:txBody>
          <a:bodyPr wrap="square">
            <a:spAutoFit/>
          </a:bodyPr>
          <a:lstStyle/>
          <a:p>
            <a:pPr marL="171450" indent="-171450">
              <a:lnSpc>
                <a:spcPts val="2000"/>
              </a:lnSpc>
              <a:buFont typeface="Arial" panose="020B0604020202020204" pitchFamily="34" charset="0"/>
              <a:buChar char="•"/>
            </a:pPr>
            <a:r>
              <a:rPr lang="en-US" sz="1000" dirty="0">
                <a:latin typeface="DM Sans" pitchFamily="2" charset="0"/>
                <a:cs typeface="Segoe UI Light" panose="020B0502040204020203" pitchFamily="34" charset="0"/>
              </a:rPr>
              <a:t>entire soul, like these </a:t>
            </a:r>
          </a:p>
          <a:p>
            <a:pPr marL="171450" indent="-171450">
              <a:lnSpc>
                <a:spcPts val="2000"/>
              </a:lnSpc>
              <a:buFont typeface="Arial" panose="020B0604020202020204" pitchFamily="34" charset="0"/>
              <a:buChar char="•"/>
            </a:pPr>
            <a:r>
              <a:rPr lang="en-US" sz="1000" dirty="0">
                <a:latin typeface="DM Sans" pitchFamily="2" charset="0"/>
                <a:cs typeface="Segoe UI Light" panose="020B0502040204020203" pitchFamily="34" charset="0"/>
              </a:rPr>
              <a:t>sweet spring.</a:t>
            </a:r>
          </a:p>
        </p:txBody>
      </p:sp>
      <p:sp>
        <p:nvSpPr>
          <p:cNvPr id="79" name="TextBox 78">
            <a:extLst>
              <a:ext uri="{FF2B5EF4-FFF2-40B4-BE49-F238E27FC236}">
                <a16:creationId xmlns:a16="http://schemas.microsoft.com/office/drawing/2014/main" id="{51637144-CB02-671C-FD39-AE687A113434}"/>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80" name="Straight Connector 79">
            <a:extLst>
              <a:ext uri="{FF2B5EF4-FFF2-40B4-BE49-F238E27FC236}">
                <a16:creationId xmlns:a16="http://schemas.microsoft.com/office/drawing/2014/main" id="{1082DDED-40AE-8C48-2228-8BFC934368CB}"/>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1" name="TextBox 80">
            <a:extLst>
              <a:ext uri="{FF2B5EF4-FFF2-40B4-BE49-F238E27FC236}">
                <a16:creationId xmlns:a16="http://schemas.microsoft.com/office/drawing/2014/main" id="{E5013CB0-CEC2-897B-2731-CB5BAD3A9FE6}"/>
              </a:ext>
            </a:extLst>
          </p:cNvPr>
          <p:cNvSpPr txBox="1"/>
          <p:nvPr/>
        </p:nvSpPr>
        <p:spPr>
          <a:xfrm>
            <a:off x="1465942" y="1350785"/>
            <a:ext cx="2569029"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Pricing</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Table</a:t>
            </a:r>
          </a:p>
        </p:txBody>
      </p:sp>
      <p:sp>
        <p:nvSpPr>
          <p:cNvPr id="85" name="Rectangle 84">
            <a:extLst>
              <a:ext uri="{FF2B5EF4-FFF2-40B4-BE49-F238E27FC236}">
                <a16:creationId xmlns:a16="http://schemas.microsoft.com/office/drawing/2014/main" id="{09D379C4-A7B7-7CEB-9FF4-3F0B47007B8F}"/>
              </a:ext>
            </a:extLst>
          </p:cNvPr>
          <p:cNvSpPr/>
          <p:nvPr/>
        </p:nvSpPr>
        <p:spPr>
          <a:xfrm>
            <a:off x="1572992" y="4453526"/>
            <a:ext cx="9046018" cy="1739900"/>
          </a:xfrm>
          <a:prstGeom prst="rect">
            <a:avLst/>
          </a:prstGeom>
          <a:no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a:extLst>
              <a:ext uri="{FF2B5EF4-FFF2-40B4-BE49-F238E27FC236}">
                <a16:creationId xmlns:a16="http://schemas.microsoft.com/office/drawing/2014/main" id="{D4BD5B72-0440-0F67-3E2B-1EB7859129BB}"/>
              </a:ext>
            </a:extLst>
          </p:cNvPr>
          <p:cNvSpPr/>
          <p:nvPr/>
        </p:nvSpPr>
        <p:spPr>
          <a:xfrm>
            <a:off x="8587010" y="4453526"/>
            <a:ext cx="2032000" cy="1739900"/>
          </a:xfrm>
          <a:prstGeom prst="rect">
            <a:avLst/>
          </a:prstGeom>
          <a:no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87" name="TextBox 86">
            <a:extLst>
              <a:ext uri="{FF2B5EF4-FFF2-40B4-BE49-F238E27FC236}">
                <a16:creationId xmlns:a16="http://schemas.microsoft.com/office/drawing/2014/main" id="{A8AE4474-2F24-86E3-7BE4-4270A8C44759}"/>
              </a:ext>
            </a:extLst>
          </p:cNvPr>
          <p:cNvSpPr txBox="1"/>
          <p:nvPr/>
        </p:nvSpPr>
        <p:spPr>
          <a:xfrm>
            <a:off x="4339343" y="5139821"/>
            <a:ext cx="1031051" cy="538609"/>
          </a:xfrm>
          <a:prstGeom prst="rect">
            <a:avLst/>
          </a:prstGeom>
          <a:noFill/>
        </p:spPr>
        <p:txBody>
          <a:bodyPr wrap="none" rtlCol="0">
            <a:spAutoFit/>
          </a:bodyPr>
          <a:lstStyle/>
          <a:p>
            <a:pPr algn="ctr"/>
            <a:r>
              <a:rPr lang="en-US" sz="2900" dirty="0">
                <a:solidFill>
                  <a:schemeClr val="tx1">
                    <a:lumMod val="85000"/>
                    <a:lumOff val="15000"/>
                  </a:schemeClr>
                </a:solidFill>
                <a:latin typeface="Poppins Medium" panose="00000600000000000000" pitchFamily="2" charset="0"/>
                <a:ea typeface="Open Sans Semibold" panose="020B0706030804020204" pitchFamily="34" charset="0"/>
                <a:cs typeface="Poppins Medium" panose="00000600000000000000" pitchFamily="2" charset="0"/>
              </a:rPr>
              <a:t>1000</a:t>
            </a:r>
            <a:endParaRPr lang="tr-TR" sz="2900" dirty="0">
              <a:solidFill>
                <a:schemeClr val="tx1">
                  <a:lumMod val="85000"/>
                  <a:lumOff val="15000"/>
                </a:schemeClr>
              </a:solidFill>
              <a:latin typeface="Poppins Medium" panose="00000600000000000000" pitchFamily="2" charset="0"/>
              <a:ea typeface="Open Sans Semibold" panose="020B0706030804020204" pitchFamily="34" charset="0"/>
              <a:cs typeface="Poppins Medium" panose="00000600000000000000" pitchFamily="2" charset="0"/>
            </a:endParaRPr>
          </a:p>
        </p:txBody>
      </p:sp>
      <p:sp>
        <p:nvSpPr>
          <p:cNvPr id="88" name="TextBox 87">
            <a:extLst>
              <a:ext uri="{FF2B5EF4-FFF2-40B4-BE49-F238E27FC236}">
                <a16:creationId xmlns:a16="http://schemas.microsoft.com/office/drawing/2014/main" id="{FF3077A7-858E-E7FA-6C41-CFACD42964A2}"/>
              </a:ext>
            </a:extLst>
          </p:cNvPr>
          <p:cNvSpPr txBox="1"/>
          <p:nvPr/>
        </p:nvSpPr>
        <p:spPr>
          <a:xfrm>
            <a:off x="4450786" y="5576947"/>
            <a:ext cx="753732" cy="276999"/>
          </a:xfrm>
          <a:prstGeom prst="rect">
            <a:avLst/>
          </a:prstGeom>
          <a:noFill/>
        </p:spPr>
        <p:txBody>
          <a:bodyPr wrap="none" rtlCol="0">
            <a:spAutoFit/>
          </a:bodyPr>
          <a:lstStyle/>
          <a:p>
            <a:pPr algn="ctr"/>
            <a:r>
              <a:rPr lang="en-US" sz="1200" dirty="0">
                <a:solidFill>
                  <a:schemeClr val="tx1">
                    <a:lumMod val="85000"/>
                    <a:lumOff val="15000"/>
                  </a:schemeClr>
                </a:solidFill>
                <a:latin typeface="DM Sans" pitchFamily="2" charset="0"/>
                <a:ea typeface="Open Sans Semibold" panose="020B0706030804020204" pitchFamily="34" charset="0"/>
                <a:cs typeface="Open Sans Semibold" panose="020B0706030804020204" pitchFamily="34" charset="0"/>
              </a:rPr>
              <a:t>/ </a:t>
            </a:r>
            <a:r>
              <a:rPr lang="tr-TR" sz="1200" dirty="0">
                <a:solidFill>
                  <a:schemeClr val="tx1">
                    <a:lumMod val="85000"/>
                    <a:lumOff val="15000"/>
                  </a:schemeClr>
                </a:solidFill>
                <a:latin typeface="DM Sans" pitchFamily="2" charset="0"/>
                <a:ea typeface="Open Sans Semibold" panose="020B0706030804020204" pitchFamily="34" charset="0"/>
                <a:cs typeface="Open Sans Semibold" panose="020B0706030804020204" pitchFamily="34" charset="0"/>
              </a:rPr>
              <a:t>month</a:t>
            </a:r>
          </a:p>
        </p:txBody>
      </p:sp>
      <p:sp>
        <p:nvSpPr>
          <p:cNvPr id="89" name="TextBox 88">
            <a:extLst>
              <a:ext uri="{FF2B5EF4-FFF2-40B4-BE49-F238E27FC236}">
                <a16:creationId xmlns:a16="http://schemas.microsoft.com/office/drawing/2014/main" id="{26F35B4E-FC99-0FC0-4502-3DBAD04DC3F4}"/>
              </a:ext>
            </a:extLst>
          </p:cNvPr>
          <p:cNvSpPr txBox="1"/>
          <p:nvPr/>
        </p:nvSpPr>
        <p:spPr>
          <a:xfrm>
            <a:off x="4447953" y="4908989"/>
            <a:ext cx="829073" cy="230832"/>
          </a:xfrm>
          <a:prstGeom prst="rect">
            <a:avLst/>
          </a:prstGeom>
          <a:noFill/>
        </p:spPr>
        <p:txBody>
          <a:bodyPr wrap="none" rtlCol="0">
            <a:spAutoFit/>
          </a:bodyPr>
          <a:lstStyle/>
          <a:p>
            <a:pPr algn="ctr"/>
            <a:r>
              <a:rPr lang="en-US" sz="900" dirty="0">
                <a:solidFill>
                  <a:schemeClr val="tx1">
                    <a:lumMod val="85000"/>
                    <a:lumOff val="15000"/>
                  </a:schemeClr>
                </a:solidFill>
                <a:latin typeface="Poppins "/>
                <a:ea typeface="Open Sans Semibold" panose="020B0706030804020204" pitchFamily="34" charset="0"/>
                <a:cs typeface="Poppins SemiBold" panose="00000700000000000000" pitchFamily="2" charset="0"/>
              </a:rPr>
              <a:t>Downloads</a:t>
            </a:r>
            <a:endParaRPr lang="tr-TR" sz="900" dirty="0">
              <a:solidFill>
                <a:schemeClr val="tx1">
                  <a:lumMod val="85000"/>
                  <a:lumOff val="15000"/>
                </a:schemeClr>
              </a:solidFill>
              <a:latin typeface="Poppins "/>
              <a:ea typeface="Open Sans Semibold" panose="020B0706030804020204" pitchFamily="34" charset="0"/>
              <a:cs typeface="Poppins SemiBold" panose="00000700000000000000" pitchFamily="2" charset="0"/>
            </a:endParaRPr>
          </a:p>
        </p:txBody>
      </p:sp>
      <p:sp>
        <p:nvSpPr>
          <p:cNvPr id="90" name="TextBox 89">
            <a:extLst>
              <a:ext uri="{FF2B5EF4-FFF2-40B4-BE49-F238E27FC236}">
                <a16:creationId xmlns:a16="http://schemas.microsoft.com/office/drawing/2014/main" id="{3A98EC56-0C4A-7865-98D0-5EDC4E9DDACE}"/>
              </a:ext>
            </a:extLst>
          </p:cNvPr>
          <p:cNvSpPr txBox="1"/>
          <p:nvPr/>
        </p:nvSpPr>
        <p:spPr>
          <a:xfrm>
            <a:off x="9199695" y="5563158"/>
            <a:ext cx="806631" cy="276999"/>
          </a:xfrm>
          <a:prstGeom prst="rect">
            <a:avLst/>
          </a:prstGeom>
          <a:noFill/>
        </p:spPr>
        <p:txBody>
          <a:bodyPr wrap="none" rtlCol="0">
            <a:spAutoFit/>
          </a:bodyPr>
          <a:lstStyle/>
          <a:p>
            <a:pPr algn="ctr"/>
            <a:r>
              <a:rPr lang="en-US" sz="1200" dirty="0">
                <a:solidFill>
                  <a:schemeClr val="tx1">
                    <a:lumMod val="85000"/>
                    <a:lumOff val="15000"/>
                  </a:schemeClr>
                </a:solidFill>
                <a:latin typeface="DM Sans" pitchFamily="2" charset="0"/>
                <a:ea typeface="Open Sans Semibold" panose="020B0706030804020204" pitchFamily="34" charset="0"/>
                <a:cs typeface="Open Sans Semibold" panose="020B0706030804020204" pitchFamily="34" charset="0"/>
              </a:rPr>
              <a:t>Buy Now</a:t>
            </a:r>
            <a:endParaRPr lang="tr-TR" sz="1200" dirty="0">
              <a:solidFill>
                <a:schemeClr val="tx1">
                  <a:lumMod val="85000"/>
                  <a:lumOff val="15000"/>
                </a:schemeClr>
              </a:solidFill>
              <a:latin typeface="DM Sans" pitchFamily="2" charset="0"/>
              <a:ea typeface="Open Sans Semibold" panose="020B0706030804020204" pitchFamily="34" charset="0"/>
              <a:cs typeface="Open Sans Semibold" panose="020B0706030804020204" pitchFamily="34" charset="0"/>
            </a:endParaRPr>
          </a:p>
        </p:txBody>
      </p:sp>
      <p:sp>
        <p:nvSpPr>
          <p:cNvPr id="91" name="TextBox 90">
            <a:extLst>
              <a:ext uri="{FF2B5EF4-FFF2-40B4-BE49-F238E27FC236}">
                <a16:creationId xmlns:a16="http://schemas.microsoft.com/office/drawing/2014/main" id="{EE98A4C2-22E5-6FF1-D9DA-0D9D52E2ABC5}"/>
              </a:ext>
            </a:extLst>
          </p:cNvPr>
          <p:cNvSpPr txBox="1"/>
          <p:nvPr/>
        </p:nvSpPr>
        <p:spPr>
          <a:xfrm>
            <a:off x="6296856" y="5139821"/>
            <a:ext cx="660758" cy="538609"/>
          </a:xfrm>
          <a:prstGeom prst="rect">
            <a:avLst/>
          </a:prstGeom>
          <a:noFill/>
        </p:spPr>
        <p:txBody>
          <a:bodyPr wrap="none" rtlCol="0">
            <a:spAutoFit/>
          </a:bodyPr>
          <a:lstStyle/>
          <a:p>
            <a:pPr algn="ctr"/>
            <a:r>
              <a:rPr lang="en-US" sz="2900" dirty="0">
                <a:solidFill>
                  <a:schemeClr val="tx1">
                    <a:lumMod val="85000"/>
                    <a:lumOff val="15000"/>
                  </a:schemeClr>
                </a:solidFill>
                <a:latin typeface="Poppins Medium" panose="00000600000000000000" pitchFamily="2" charset="0"/>
                <a:ea typeface="Open Sans Semibold" panose="020B0706030804020204" pitchFamily="34" charset="0"/>
                <a:cs typeface="Poppins Medium" panose="00000600000000000000" pitchFamily="2" charset="0"/>
              </a:rPr>
              <a:t>80</a:t>
            </a:r>
            <a:endParaRPr lang="tr-TR" sz="2900" dirty="0">
              <a:solidFill>
                <a:schemeClr val="tx1">
                  <a:lumMod val="85000"/>
                  <a:lumOff val="15000"/>
                </a:schemeClr>
              </a:solidFill>
              <a:latin typeface="Poppins Medium" panose="00000600000000000000" pitchFamily="2" charset="0"/>
              <a:ea typeface="Open Sans Semibold" panose="020B0706030804020204" pitchFamily="34" charset="0"/>
              <a:cs typeface="Poppins Medium" panose="00000600000000000000" pitchFamily="2" charset="0"/>
            </a:endParaRPr>
          </a:p>
        </p:txBody>
      </p:sp>
      <p:sp>
        <p:nvSpPr>
          <p:cNvPr id="92" name="TextBox 91">
            <a:extLst>
              <a:ext uri="{FF2B5EF4-FFF2-40B4-BE49-F238E27FC236}">
                <a16:creationId xmlns:a16="http://schemas.microsoft.com/office/drawing/2014/main" id="{C5BA3F60-FAB5-3D31-A973-ACB37AAB53B4}"/>
              </a:ext>
            </a:extLst>
          </p:cNvPr>
          <p:cNvSpPr txBox="1"/>
          <p:nvPr/>
        </p:nvSpPr>
        <p:spPr>
          <a:xfrm>
            <a:off x="6223152" y="5576947"/>
            <a:ext cx="753732" cy="276999"/>
          </a:xfrm>
          <a:prstGeom prst="rect">
            <a:avLst/>
          </a:prstGeom>
          <a:noFill/>
        </p:spPr>
        <p:txBody>
          <a:bodyPr wrap="none" rtlCol="0">
            <a:spAutoFit/>
          </a:bodyPr>
          <a:lstStyle/>
          <a:p>
            <a:pPr algn="ctr"/>
            <a:r>
              <a:rPr lang="en-US" sz="1200" dirty="0">
                <a:solidFill>
                  <a:schemeClr val="tx1">
                    <a:lumMod val="85000"/>
                    <a:lumOff val="15000"/>
                  </a:schemeClr>
                </a:solidFill>
                <a:latin typeface="DM Sans" pitchFamily="2" charset="0"/>
                <a:ea typeface="Open Sans Semibold" panose="020B0706030804020204" pitchFamily="34" charset="0"/>
                <a:cs typeface="Open Sans Semibold" panose="020B0706030804020204" pitchFamily="34" charset="0"/>
              </a:rPr>
              <a:t>/ </a:t>
            </a:r>
            <a:r>
              <a:rPr lang="tr-TR" sz="1200" dirty="0">
                <a:solidFill>
                  <a:schemeClr val="tx1">
                    <a:lumMod val="85000"/>
                    <a:lumOff val="15000"/>
                  </a:schemeClr>
                </a:solidFill>
                <a:latin typeface="DM Sans" pitchFamily="2" charset="0"/>
                <a:ea typeface="Open Sans Semibold" panose="020B0706030804020204" pitchFamily="34" charset="0"/>
                <a:cs typeface="Open Sans Semibold" panose="020B0706030804020204" pitchFamily="34" charset="0"/>
              </a:rPr>
              <a:t>month</a:t>
            </a:r>
          </a:p>
        </p:txBody>
      </p:sp>
      <p:sp>
        <p:nvSpPr>
          <p:cNvPr id="93" name="TextBox 92">
            <a:extLst>
              <a:ext uri="{FF2B5EF4-FFF2-40B4-BE49-F238E27FC236}">
                <a16:creationId xmlns:a16="http://schemas.microsoft.com/office/drawing/2014/main" id="{E9716383-DF82-68A6-A559-1B72AFDA0E42}"/>
              </a:ext>
            </a:extLst>
          </p:cNvPr>
          <p:cNvSpPr txBox="1"/>
          <p:nvPr/>
        </p:nvSpPr>
        <p:spPr>
          <a:xfrm>
            <a:off x="6294859" y="4908989"/>
            <a:ext cx="679994" cy="230832"/>
          </a:xfrm>
          <a:prstGeom prst="rect">
            <a:avLst/>
          </a:prstGeom>
          <a:noFill/>
        </p:spPr>
        <p:txBody>
          <a:bodyPr wrap="none" rtlCol="0">
            <a:spAutoFit/>
          </a:bodyPr>
          <a:lstStyle/>
          <a:p>
            <a:pPr algn="ctr"/>
            <a:r>
              <a:rPr lang="en-US" sz="900" dirty="0">
                <a:solidFill>
                  <a:schemeClr val="tx1">
                    <a:lumMod val="85000"/>
                    <a:lumOff val="15000"/>
                  </a:schemeClr>
                </a:solidFill>
                <a:latin typeface="Poppins "/>
                <a:ea typeface="Open Sans Semibold" panose="020B0706030804020204" pitchFamily="34" charset="0"/>
                <a:cs typeface="Poppins SemiBold" panose="00000700000000000000" pitchFamily="2" charset="0"/>
              </a:rPr>
              <a:t>Text Title</a:t>
            </a:r>
            <a:endParaRPr lang="tr-TR" sz="900" dirty="0">
              <a:solidFill>
                <a:schemeClr val="tx1">
                  <a:lumMod val="85000"/>
                  <a:lumOff val="15000"/>
                </a:schemeClr>
              </a:solidFill>
              <a:latin typeface="Poppins "/>
              <a:ea typeface="Open Sans Semibold" panose="020B0706030804020204" pitchFamily="34" charset="0"/>
              <a:cs typeface="Poppins SemiBold" panose="00000700000000000000" pitchFamily="2" charset="0"/>
            </a:endParaRPr>
          </a:p>
        </p:txBody>
      </p:sp>
      <p:sp>
        <p:nvSpPr>
          <p:cNvPr id="102" name="TextBox 101">
            <a:extLst>
              <a:ext uri="{FF2B5EF4-FFF2-40B4-BE49-F238E27FC236}">
                <a16:creationId xmlns:a16="http://schemas.microsoft.com/office/drawing/2014/main" id="{15B947AD-DD9A-7A4B-A187-E41A81240B71}"/>
              </a:ext>
            </a:extLst>
          </p:cNvPr>
          <p:cNvSpPr txBox="1"/>
          <p:nvPr/>
        </p:nvSpPr>
        <p:spPr>
          <a:xfrm>
            <a:off x="7407459" y="5139821"/>
            <a:ext cx="630302" cy="538609"/>
          </a:xfrm>
          <a:prstGeom prst="rect">
            <a:avLst/>
          </a:prstGeom>
          <a:noFill/>
        </p:spPr>
        <p:txBody>
          <a:bodyPr wrap="none" rtlCol="0">
            <a:spAutoFit/>
          </a:bodyPr>
          <a:lstStyle/>
          <a:p>
            <a:pPr algn="ctr"/>
            <a:r>
              <a:rPr lang="en-US" sz="2900" dirty="0">
                <a:solidFill>
                  <a:schemeClr val="tx1">
                    <a:lumMod val="85000"/>
                    <a:lumOff val="15000"/>
                  </a:schemeClr>
                </a:solidFill>
                <a:latin typeface="Poppins Medium" panose="00000600000000000000" pitchFamily="2" charset="0"/>
                <a:ea typeface="Open Sans Semibold" panose="020B0706030804020204" pitchFamily="34" charset="0"/>
                <a:cs typeface="Poppins Medium" panose="00000600000000000000" pitchFamily="2" charset="0"/>
              </a:rPr>
              <a:t>75</a:t>
            </a:r>
            <a:endParaRPr lang="tr-TR" sz="2900" dirty="0">
              <a:solidFill>
                <a:schemeClr val="tx1">
                  <a:lumMod val="85000"/>
                  <a:lumOff val="15000"/>
                </a:schemeClr>
              </a:solidFill>
              <a:latin typeface="Poppins Medium" panose="00000600000000000000" pitchFamily="2" charset="0"/>
              <a:ea typeface="Open Sans Semibold" panose="020B0706030804020204" pitchFamily="34" charset="0"/>
              <a:cs typeface="Poppins Medium" panose="00000600000000000000" pitchFamily="2" charset="0"/>
            </a:endParaRPr>
          </a:p>
        </p:txBody>
      </p:sp>
      <p:sp>
        <p:nvSpPr>
          <p:cNvPr id="103" name="TextBox 102">
            <a:extLst>
              <a:ext uri="{FF2B5EF4-FFF2-40B4-BE49-F238E27FC236}">
                <a16:creationId xmlns:a16="http://schemas.microsoft.com/office/drawing/2014/main" id="{90F5270E-823F-D704-C3B8-657D3070BC06}"/>
              </a:ext>
            </a:extLst>
          </p:cNvPr>
          <p:cNvSpPr txBox="1"/>
          <p:nvPr/>
        </p:nvSpPr>
        <p:spPr>
          <a:xfrm>
            <a:off x="7318527" y="5576947"/>
            <a:ext cx="753732" cy="276999"/>
          </a:xfrm>
          <a:prstGeom prst="rect">
            <a:avLst/>
          </a:prstGeom>
          <a:noFill/>
        </p:spPr>
        <p:txBody>
          <a:bodyPr wrap="none" rtlCol="0">
            <a:spAutoFit/>
          </a:bodyPr>
          <a:lstStyle/>
          <a:p>
            <a:pPr algn="ctr"/>
            <a:r>
              <a:rPr lang="en-US" sz="1200" dirty="0">
                <a:solidFill>
                  <a:schemeClr val="tx1">
                    <a:lumMod val="85000"/>
                    <a:lumOff val="15000"/>
                  </a:schemeClr>
                </a:solidFill>
                <a:latin typeface="DM Sans" pitchFamily="2" charset="0"/>
                <a:ea typeface="Open Sans Semibold" panose="020B0706030804020204" pitchFamily="34" charset="0"/>
                <a:cs typeface="Open Sans Semibold" panose="020B0706030804020204" pitchFamily="34" charset="0"/>
              </a:rPr>
              <a:t>/ </a:t>
            </a:r>
            <a:r>
              <a:rPr lang="tr-TR" sz="1200" dirty="0">
                <a:solidFill>
                  <a:schemeClr val="tx1">
                    <a:lumMod val="85000"/>
                    <a:lumOff val="15000"/>
                  </a:schemeClr>
                </a:solidFill>
                <a:latin typeface="DM Sans" pitchFamily="2" charset="0"/>
                <a:ea typeface="Open Sans Semibold" panose="020B0706030804020204" pitchFamily="34" charset="0"/>
                <a:cs typeface="Open Sans Semibold" panose="020B0706030804020204" pitchFamily="34" charset="0"/>
              </a:rPr>
              <a:t>month</a:t>
            </a:r>
          </a:p>
        </p:txBody>
      </p:sp>
      <p:sp>
        <p:nvSpPr>
          <p:cNvPr id="104" name="TextBox 103">
            <a:extLst>
              <a:ext uri="{FF2B5EF4-FFF2-40B4-BE49-F238E27FC236}">
                <a16:creationId xmlns:a16="http://schemas.microsoft.com/office/drawing/2014/main" id="{95BF80A0-3218-2615-0D9B-24A9E9C20E79}"/>
              </a:ext>
            </a:extLst>
          </p:cNvPr>
          <p:cNvSpPr txBox="1"/>
          <p:nvPr/>
        </p:nvSpPr>
        <p:spPr>
          <a:xfrm>
            <a:off x="7390234" y="4908989"/>
            <a:ext cx="679994" cy="230832"/>
          </a:xfrm>
          <a:prstGeom prst="rect">
            <a:avLst/>
          </a:prstGeom>
          <a:noFill/>
        </p:spPr>
        <p:txBody>
          <a:bodyPr wrap="none" rtlCol="0">
            <a:spAutoFit/>
          </a:bodyPr>
          <a:lstStyle/>
          <a:p>
            <a:pPr algn="ctr"/>
            <a:r>
              <a:rPr lang="en-US" sz="900" dirty="0">
                <a:solidFill>
                  <a:schemeClr val="tx1">
                    <a:lumMod val="85000"/>
                    <a:lumOff val="15000"/>
                  </a:schemeClr>
                </a:solidFill>
                <a:latin typeface="Poppins "/>
                <a:ea typeface="Open Sans Semibold" panose="020B0706030804020204" pitchFamily="34" charset="0"/>
                <a:cs typeface="Poppins SemiBold" panose="00000700000000000000" pitchFamily="2" charset="0"/>
              </a:rPr>
              <a:t>Text Title</a:t>
            </a:r>
            <a:endParaRPr lang="tr-TR" sz="900" dirty="0">
              <a:solidFill>
                <a:schemeClr val="tx1">
                  <a:lumMod val="85000"/>
                  <a:lumOff val="15000"/>
                </a:schemeClr>
              </a:solidFill>
              <a:latin typeface="Poppins "/>
              <a:ea typeface="Open Sans Semibold" panose="020B0706030804020204" pitchFamily="34" charset="0"/>
              <a:cs typeface="Poppins SemiBold" panose="00000700000000000000" pitchFamily="2" charset="0"/>
            </a:endParaRPr>
          </a:p>
        </p:txBody>
      </p:sp>
      <p:sp>
        <p:nvSpPr>
          <p:cNvPr id="105" name="TextBox 104">
            <a:extLst>
              <a:ext uri="{FF2B5EF4-FFF2-40B4-BE49-F238E27FC236}">
                <a16:creationId xmlns:a16="http://schemas.microsoft.com/office/drawing/2014/main" id="{FF8A2DDC-485E-E921-2B1C-620D49A61B16}"/>
              </a:ext>
            </a:extLst>
          </p:cNvPr>
          <p:cNvSpPr txBox="1"/>
          <p:nvPr/>
        </p:nvSpPr>
        <p:spPr>
          <a:xfrm>
            <a:off x="9293235" y="4727160"/>
            <a:ext cx="731290" cy="630942"/>
          </a:xfrm>
          <a:prstGeom prst="rect">
            <a:avLst/>
          </a:prstGeom>
          <a:noFill/>
        </p:spPr>
        <p:txBody>
          <a:bodyPr wrap="none" rtlCol="0">
            <a:spAutoFit/>
          </a:bodyPr>
          <a:lstStyle/>
          <a:p>
            <a:pPr algn="ctr"/>
            <a:r>
              <a:rPr lang="en-US" sz="3500" dirty="0">
                <a:solidFill>
                  <a:schemeClr val="tx1">
                    <a:lumMod val="85000"/>
                    <a:lumOff val="15000"/>
                  </a:schemeClr>
                </a:solidFill>
                <a:latin typeface="Poppins Medium" panose="00000600000000000000" pitchFamily="2" charset="0"/>
                <a:ea typeface="Open Sans Semibold" panose="020B0706030804020204" pitchFamily="34" charset="0"/>
                <a:cs typeface="Poppins Medium" panose="00000600000000000000" pitchFamily="2" charset="0"/>
              </a:rPr>
              <a:t>82</a:t>
            </a:r>
            <a:endParaRPr lang="tr-TR" sz="3500" dirty="0">
              <a:solidFill>
                <a:schemeClr val="tx1">
                  <a:lumMod val="85000"/>
                  <a:lumOff val="15000"/>
                </a:schemeClr>
              </a:solidFill>
              <a:latin typeface="Poppins Medium" panose="00000600000000000000" pitchFamily="2" charset="0"/>
              <a:ea typeface="Open Sans Semibold" panose="020B0706030804020204" pitchFamily="34" charset="0"/>
              <a:cs typeface="Poppins Medium" panose="00000600000000000000" pitchFamily="2" charset="0"/>
            </a:endParaRPr>
          </a:p>
        </p:txBody>
      </p:sp>
      <p:sp>
        <p:nvSpPr>
          <p:cNvPr id="106" name="TextBox 105">
            <a:extLst>
              <a:ext uri="{FF2B5EF4-FFF2-40B4-BE49-F238E27FC236}">
                <a16:creationId xmlns:a16="http://schemas.microsoft.com/office/drawing/2014/main" id="{D1D24279-E1A6-A6B0-0F66-9744C50FD4CC}"/>
              </a:ext>
            </a:extLst>
          </p:cNvPr>
          <p:cNvSpPr txBox="1"/>
          <p:nvPr/>
        </p:nvSpPr>
        <p:spPr>
          <a:xfrm>
            <a:off x="9283152" y="5186262"/>
            <a:ext cx="734496" cy="230832"/>
          </a:xfrm>
          <a:prstGeom prst="rect">
            <a:avLst/>
          </a:prstGeom>
          <a:noFill/>
        </p:spPr>
        <p:txBody>
          <a:bodyPr wrap="none" rtlCol="0">
            <a:spAutoFit/>
          </a:bodyPr>
          <a:lstStyle/>
          <a:p>
            <a:pPr algn="ctr"/>
            <a:r>
              <a:rPr lang="en-US" sz="900" dirty="0">
                <a:solidFill>
                  <a:schemeClr val="tx1">
                    <a:lumMod val="85000"/>
                    <a:lumOff val="15000"/>
                  </a:schemeClr>
                </a:solidFill>
                <a:latin typeface="DM Sans" pitchFamily="2" charset="0"/>
                <a:ea typeface="Open Sans Semibold" panose="020B0706030804020204" pitchFamily="34" charset="0"/>
                <a:cs typeface="Open Sans Semibold" panose="020B0706030804020204" pitchFamily="34" charset="0"/>
              </a:rPr>
              <a:t>Per Month</a:t>
            </a:r>
            <a:endParaRPr lang="tr-TR" sz="900" dirty="0">
              <a:solidFill>
                <a:schemeClr val="tx1">
                  <a:lumMod val="85000"/>
                  <a:lumOff val="15000"/>
                </a:schemeClr>
              </a:solidFill>
              <a:latin typeface="DM Sans" pitchFamily="2" charset="0"/>
              <a:ea typeface="Open Sans Semibold" panose="020B0706030804020204" pitchFamily="34" charset="0"/>
              <a:cs typeface="Open Sans Semibold" panose="020B0706030804020204" pitchFamily="34" charset="0"/>
            </a:endParaRPr>
          </a:p>
        </p:txBody>
      </p:sp>
      <p:sp>
        <p:nvSpPr>
          <p:cNvPr id="107" name="TextBox 106">
            <a:extLst>
              <a:ext uri="{FF2B5EF4-FFF2-40B4-BE49-F238E27FC236}">
                <a16:creationId xmlns:a16="http://schemas.microsoft.com/office/drawing/2014/main" id="{E53FDAA8-9DBC-18C3-79C5-AFDA56947447}"/>
              </a:ext>
            </a:extLst>
          </p:cNvPr>
          <p:cNvSpPr txBox="1"/>
          <p:nvPr/>
        </p:nvSpPr>
        <p:spPr>
          <a:xfrm>
            <a:off x="9080839" y="4865139"/>
            <a:ext cx="328937" cy="369332"/>
          </a:xfrm>
          <a:prstGeom prst="rect">
            <a:avLst/>
          </a:prstGeom>
          <a:noFill/>
        </p:spPr>
        <p:txBody>
          <a:bodyPr wrap="none" rtlCol="0">
            <a:spAutoFit/>
          </a:bodyPr>
          <a:lstStyle/>
          <a:p>
            <a:pPr algn="ctr"/>
            <a:r>
              <a:rPr lang="en-US" dirty="0">
                <a:solidFill>
                  <a:schemeClr val="tx1">
                    <a:lumMod val="85000"/>
                    <a:lumOff val="15000"/>
                  </a:schemeClr>
                </a:solidFill>
                <a:latin typeface="Poppins "/>
                <a:ea typeface="Open Sans Semibold" panose="020B0706030804020204" pitchFamily="34" charset="0"/>
                <a:cs typeface="Poppins SemiBold" panose="00000700000000000000" pitchFamily="2" charset="0"/>
              </a:rPr>
              <a:t>$</a:t>
            </a:r>
            <a:endParaRPr lang="tr-TR" dirty="0">
              <a:solidFill>
                <a:schemeClr val="tx1">
                  <a:lumMod val="85000"/>
                  <a:lumOff val="15000"/>
                </a:schemeClr>
              </a:solidFill>
              <a:latin typeface="Poppins "/>
              <a:ea typeface="Open Sans Semibold" panose="020B0706030804020204" pitchFamily="34" charset="0"/>
              <a:cs typeface="Poppins SemiBold" panose="00000700000000000000" pitchFamily="2" charset="0"/>
            </a:endParaRPr>
          </a:p>
        </p:txBody>
      </p:sp>
      <p:cxnSp>
        <p:nvCxnSpPr>
          <p:cNvPr id="108" name="Straight Connector 107">
            <a:extLst>
              <a:ext uri="{FF2B5EF4-FFF2-40B4-BE49-F238E27FC236}">
                <a16:creationId xmlns:a16="http://schemas.microsoft.com/office/drawing/2014/main" id="{AF5C2157-3A3D-234B-7EC6-A38579EC35E7}"/>
              </a:ext>
            </a:extLst>
          </p:cNvPr>
          <p:cNvCxnSpPr>
            <a:cxnSpLocks/>
          </p:cNvCxnSpPr>
          <p:nvPr/>
        </p:nvCxnSpPr>
        <p:spPr>
          <a:xfrm>
            <a:off x="3974306" y="4701285"/>
            <a:ext cx="0" cy="1272167"/>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820F961C-EE86-5CE9-CD9E-FB7B45424BC3}"/>
              </a:ext>
            </a:extLst>
          </p:cNvPr>
          <p:cNvCxnSpPr>
            <a:cxnSpLocks/>
          </p:cNvCxnSpPr>
          <p:nvPr/>
        </p:nvCxnSpPr>
        <p:spPr>
          <a:xfrm>
            <a:off x="5701506" y="4701285"/>
            <a:ext cx="0" cy="1272167"/>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10" name="Rectangle: Rounded Corners 109">
            <a:extLst>
              <a:ext uri="{FF2B5EF4-FFF2-40B4-BE49-F238E27FC236}">
                <a16:creationId xmlns:a16="http://schemas.microsoft.com/office/drawing/2014/main" id="{6EC38B2A-1DFE-325A-8840-AE2FBE576077}"/>
              </a:ext>
            </a:extLst>
          </p:cNvPr>
          <p:cNvSpPr/>
          <p:nvPr/>
        </p:nvSpPr>
        <p:spPr>
          <a:xfrm>
            <a:off x="9003304" y="5545876"/>
            <a:ext cx="1199413" cy="315242"/>
          </a:xfrm>
          <a:prstGeom prst="roundRect">
            <a:avLst>
              <a:gd name="adj" fmla="val 50000"/>
            </a:avLst>
          </a:prstGeom>
          <a:noFill/>
          <a:ln w="8890">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endParaRPr>
          </a:p>
        </p:txBody>
      </p:sp>
      <p:sp>
        <p:nvSpPr>
          <p:cNvPr id="111" name="TextBox 110">
            <a:extLst>
              <a:ext uri="{FF2B5EF4-FFF2-40B4-BE49-F238E27FC236}">
                <a16:creationId xmlns:a16="http://schemas.microsoft.com/office/drawing/2014/main" id="{38054D53-CCE4-EB9D-3F84-AC9BD50966EE}"/>
              </a:ext>
            </a:extLst>
          </p:cNvPr>
          <p:cNvSpPr txBox="1"/>
          <p:nvPr/>
        </p:nvSpPr>
        <p:spPr>
          <a:xfrm>
            <a:off x="1919146" y="4867976"/>
            <a:ext cx="1343638" cy="369332"/>
          </a:xfrm>
          <a:prstGeom prst="rect">
            <a:avLst/>
          </a:prstGeom>
          <a:noFill/>
        </p:spPr>
        <p:txBody>
          <a:bodyPr wrap="none" rtlCol="0">
            <a:spAutoFit/>
          </a:bodyPr>
          <a:lstStyle/>
          <a:p>
            <a:r>
              <a:rPr lang="en-US" dirty="0">
                <a:solidFill>
                  <a:schemeClr val="tx1">
                    <a:lumMod val="85000"/>
                    <a:lumOff val="15000"/>
                  </a:schemeClr>
                </a:solidFill>
                <a:latin typeface="Poppins Medium" panose="00000600000000000000" pitchFamily="2" charset="0"/>
                <a:ea typeface="Open Sans Semibold" panose="020B0706030804020204" pitchFamily="34" charset="0"/>
                <a:cs typeface="Poppins Medium" panose="00000600000000000000" pitchFamily="2" charset="0"/>
              </a:rPr>
              <a:t>Enterprise</a:t>
            </a:r>
            <a:endParaRPr lang="tr-TR" dirty="0">
              <a:solidFill>
                <a:schemeClr val="tx1">
                  <a:lumMod val="85000"/>
                  <a:lumOff val="15000"/>
                </a:schemeClr>
              </a:solidFill>
              <a:latin typeface="Poppins Medium" panose="00000600000000000000" pitchFamily="2" charset="0"/>
              <a:ea typeface="Open Sans Semibold" panose="020B0706030804020204" pitchFamily="34" charset="0"/>
              <a:cs typeface="Poppins Medium" panose="00000600000000000000" pitchFamily="2" charset="0"/>
            </a:endParaRPr>
          </a:p>
        </p:txBody>
      </p:sp>
      <p:sp>
        <p:nvSpPr>
          <p:cNvPr id="112" name="Rectangle 111">
            <a:extLst>
              <a:ext uri="{FF2B5EF4-FFF2-40B4-BE49-F238E27FC236}">
                <a16:creationId xmlns:a16="http://schemas.microsoft.com/office/drawing/2014/main" id="{DA662184-B1E7-60D4-079A-C6A69E37FD2F}"/>
              </a:ext>
            </a:extLst>
          </p:cNvPr>
          <p:cNvSpPr/>
          <p:nvPr/>
        </p:nvSpPr>
        <p:spPr>
          <a:xfrm>
            <a:off x="1925085" y="5200353"/>
            <a:ext cx="1692404" cy="577787"/>
          </a:xfrm>
          <a:prstGeom prst="rect">
            <a:avLst/>
          </a:prstGeom>
        </p:spPr>
        <p:txBody>
          <a:bodyPr wrap="square">
            <a:spAutoFit/>
          </a:bodyPr>
          <a:lstStyle/>
          <a:p>
            <a:pPr marL="171450" indent="-171450">
              <a:lnSpc>
                <a:spcPts val="2000"/>
              </a:lnSpc>
              <a:buFont typeface="Arial" panose="020B0604020202020204" pitchFamily="34" charset="0"/>
              <a:buChar char="•"/>
            </a:pPr>
            <a:r>
              <a:rPr lang="en-US" sz="1000" dirty="0">
                <a:latin typeface="DM Sans" pitchFamily="2" charset="0"/>
                <a:cs typeface="Segoe UI Light" panose="020B0502040204020203" pitchFamily="34" charset="0"/>
              </a:rPr>
              <a:t>entire soul, like these </a:t>
            </a:r>
          </a:p>
          <a:p>
            <a:pPr marL="171450" indent="-171450">
              <a:lnSpc>
                <a:spcPts val="2000"/>
              </a:lnSpc>
              <a:buFont typeface="Arial" panose="020B0604020202020204" pitchFamily="34" charset="0"/>
              <a:buChar char="•"/>
            </a:pPr>
            <a:r>
              <a:rPr lang="en-US" sz="1000" dirty="0">
                <a:latin typeface="DM Sans" pitchFamily="2" charset="0"/>
                <a:cs typeface="Segoe UI Light" panose="020B0502040204020203" pitchFamily="34" charset="0"/>
              </a:rPr>
              <a:t>sweet spring.</a:t>
            </a:r>
          </a:p>
        </p:txBody>
      </p:sp>
    </p:spTree>
    <p:extLst>
      <p:ext uri="{BB962C8B-B14F-4D97-AF65-F5344CB8AC3E}">
        <p14:creationId xmlns:p14="http://schemas.microsoft.com/office/powerpoint/2010/main" val="234552341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CF7BA099-A887-3FE1-B700-2CB200806260}"/>
              </a:ext>
            </a:extLst>
          </p:cNvPr>
          <p:cNvSpPr/>
          <p:nvPr/>
        </p:nvSpPr>
        <p:spPr>
          <a:xfrm>
            <a:off x="5032827" y="1055246"/>
            <a:ext cx="2994737" cy="4747507"/>
          </a:xfrm>
          <a:prstGeom prst="roundRect">
            <a:avLst>
              <a:gd name="adj" fmla="val 4021"/>
            </a:avLst>
          </a:prstGeom>
          <a:solidFill>
            <a:schemeClr val="tx1">
              <a:lumMod val="75000"/>
              <a:lumOff val="25000"/>
            </a:schemeClr>
          </a:solidFill>
          <a:ln>
            <a:noFill/>
          </a:ln>
          <a:effectLst>
            <a:outerShdw blurRad="1270000" dist="1295400" dir="5400000" sx="80000" sy="80000" algn="t"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50" dirty="0"/>
          </a:p>
        </p:txBody>
      </p:sp>
      <p:sp>
        <p:nvSpPr>
          <p:cNvPr id="7" name="Text Placeholder 2">
            <a:extLst>
              <a:ext uri="{FF2B5EF4-FFF2-40B4-BE49-F238E27FC236}">
                <a16:creationId xmlns:a16="http://schemas.microsoft.com/office/drawing/2014/main" id="{939ACC8B-F46C-0C3A-6C00-804C09EC53C3}"/>
              </a:ext>
            </a:extLst>
          </p:cNvPr>
          <p:cNvSpPr txBox="1">
            <a:spLocks/>
          </p:cNvSpPr>
          <p:nvPr/>
        </p:nvSpPr>
        <p:spPr>
          <a:xfrm>
            <a:off x="8341634" y="2651587"/>
            <a:ext cx="3701732" cy="1120032"/>
          </a:xfrm>
          <a:prstGeom prst="rect">
            <a:avLst/>
          </a:prstGeom>
        </p:spPr>
        <p:txBody>
          <a:bodyPr/>
          <a:lstStyle>
            <a:lvl1pPr marL="0" indent="0" algn="ctr" defTabSz="1460754" rtl="0" eaLnBrk="1" latinLnBrk="0" hangingPunct="1">
              <a:lnSpc>
                <a:spcPct val="90000"/>
              </a:lnSpc>
              <a:spcBef>
                <a:spcPts val="1598"/>
              </a:spcBef>
              <a:buFont typeface="Arial" panose="020B0604020202020204" pitchFamily="34" charset="0"/>
              <a:buNone/>
              <a:defRPr sz="4000" kern="1200">
                <a:solidFill>
                  <a:schemeClr val="tx1">
                    <a:lumMod val="65000"/>
                    <a:lumOff val="35000"/>
                  </a:schemeClr>
                </a:solidFill>
                <a:latin typeface="+mn-lt"/>
                <a:ea typeface="+mn-ea"/>
                <a:cs typeface="+mn-cs"/>
              </a:defRPr>
            </a:lvl1pPr>
            <a:lvl2pPr marL="1095566" indent="-365189" algn="l" defTabSz="1460754" rtl="0" eaLnBrk="1" latinLnBrk="0" hangingPunct="1">
              <a:lnSpc>
                <a:spcPct val="90000"/>
              </a:lnSpc>
              <a:spcBef>
                <a:spcPts val="799"/>
              </a:spcBef>
              <a:buFont typeface="Arial" panose="020B0604020202020204" pitchFamily="34" charset="0"/>
              <a:buChar char="•"/>
              <a:defRPr sz="3834" kern="1200">
                <a:solidFill>
                  <a:schemeClr val="tx1"/>
                </a:solidFill>
                <a:latin typeface="+mn-lt"/>
                <a:ea typeface="+mn-ea"/>
                <a:cs typeface="+mn-cs"/>
              </a:defRPr>
            </a:lvl2pPr>
            <a:lvl3pPr marL="1825943" indent="-365189" algn="l" defTabSz="1460754" rtl="0" eaLnBrk="1" latinLnBrk="0" hangingPunct="1">
              <a:lnSpc>
                <a:spcPct val="90000"/>
              </a:lnSpc>
              <a:spcBef>
                <a:spcPts val="799"/>
              </a:spcBef>
              <a:buFont typeface="Arial" panose="020B0604020202020204" pitchFamily="34" charset="0"/>
              <a:buChar char="•"/>
              <a:defRPr sz="3195" kern="1200">
                <a:solidFill>
                  <a:schemeClr val="tx1"/>
                </a:solidFill>
                <a:latin typeface="+mn-lt"/>
                <a:ea typeface="+mn-ea"/>
                <a:cs typeface="+mn-cs"/>
              </a:defRPr>
            </a:lvl3pPr>
            <a:lvl4pPr marL="2556320"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4pPr>
            <a:lvl5pPr marL="3286697"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5pPr>
            <a:lvl6pPr marL="4017074"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6pPr>
            <a:lvl7pPr marL="4747451"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7pPr>
            <a:lvl8pPr marL="5477828"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8pPr>
            <a:lvl9pPr marL="6208205"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9pPr>
          </a:lstStyle>
          <a:p>
            <a:pPr algn="l"/>
            <a:r>
              <a:rPr lang="en-US" sz="2200" dirty="0">
                <a:solidFill>
                  <a:schemeClr val="tx1">
                    <a:lumMod val="75000"/>
                    <a:lumOff val="25000"/>
                  </a:schemeClr>
                </a:solidFill>
                <a:latin typeface="Poppins "/>
                <a:cs typeface="Segoe UI Light" panose="020B0502040204020203" pitchFamily="34" charset="0"/>
              </a:rPr>
              <a:t>$</a:t>
            </a:r>
            <a:r>
              <a:rPr lang="en-US" sz="6600" dirty="0">
                <a:solidFill>
                  <a:schemeClr val="tx1">
                    <a:lumMod val="75000"/>
                    <a:lumOff val="25000"/>
                  </a:schemeClr>
                </a:solidFill>
                <a:latin typeface="Poppins "/>
                <a:cs typeface="Segoe UI Light" panose="020B0502040204020203" pitchFamily="34" charset="0"/>
              </a:rPr>
              <a:t>199</a:t>
            </a:r>
            <a:r>
              <a:rPr lang="en-US" sz="2000" dirty="0">
                <a:solidFill>
                  <a:schemeClr val="tx1">
                    <a:lumMod val="75000"/>
                    <a:lumOff val="25000"/>
                  </a:schemeClr>
                </a:solidFill>
                <a:latin typeface="Poppins "/>
                <a:cs typeface="Segoe UI Light" panose="020B0502040204020203" pitchFamily="34" charset="0"/>
              </a:rPr>
              <a:t>/month</a:t>
            </a:r>
            <a:endParaRPr lang="id-ID" sz="2000" dirty="0">
              <a:solidFill>
                <a:schemeClr val="tx1">
                  <a:lumMod val="75000"/>
                  <a:lumOff val="25000"/>
                </a:schemeClr>
              </a:solidFill>
              <a:latin typeface="Poppins "/>
              <a:cs typeface="Segoe UI Light" panose="020B0502040204020203" pitchFamily="34" charset="0"/>
            </a:endParaRPr>
          </a:p>
        </p:txBody>
      </p:sp>
      <p:sp>
        <p:nvSpPr>
          <p:cNvPr id="8" name="Rectangle 7">
            <a:extLst>
              <a:ext uri="{FF2B5EF4-FFF2-40B4-BE49-F238E27FC236}">
                <a16:creationId xmlns:a16="http://schemas.microsoft.com/office/drawing/2014/main" id="{613CE04F-0DFB-F4AE-37A6-117C0AEDB6BF}"/>
              </a:ext>
            </a:extLst>
          </p:cNvPr>
          <p:cNvSpPr/>
          <p:nvPr/>
        </p:nvSpPr>
        <p:spPr>
          <a:xfrm>
            <a:off x="8341632" y="3762189"/>
            <a:ext cx="3701733" cy="465577"/>
          </a:xfrm>
          <a:prstGeom prst="rect">
            <a:avLst/>
          </a:prstGeom>
        </p:spPr>
        <p:txBody>
          <a:bodyPr wrap="square">
            <a:spAutoFit/>
          </a:bodyPr>
          <a:lstStyle/>
          <a:p>
            <a:pPr>
              <a:lnSpc>
                <a:spcPts val="1500"/>
              </a:lnSpc>
            </a:pPr>
            <a:r>
              <a:rPr lang="en-US" sz="1000" dirty="0">
                <a:solidFill>
                  <a:schemeClr val="tx1">
                    <a:lumMod val="75000"/>
                    <a:lumOff val="25000"/>
                  </a:schemeClr>
                </a:solidFill>
                <a:latin typeface="DM Sans" pitchFamily="2" charset="0"/>
                <a:cs typeface="Segoe UI Light" panose="020B0502040204020203" pitchFamily="34" charset="0"/>
              </a:rPr>
              <a:t>A wonderful serenity has taken possession of </a:t>
            </a:r>
          </a:p>
          <a:p>
            <a:pPr>
              <a:lnSpc>
                <a:spcPts val="1500"/>
              </a:lnSpc>
            </a:pPr>
            <a:r>
              <a:rPr lang="en-US" sz="1000" dirty="0">
                <a:solidFill>
                  <a:schemeClr val="tx1">
                    <a:lumMod val="75000"/>
                    <a:lumOff val="25000"/>
                  </a:schemeClr>
                </a:solidFill>
                <a:latin typeface="DM Sans" pitchFamily="2" charset="0"/>
                <a:cs typeface="Segoe UI Light" panose="020B0502040204020203" pitchFamily="34" charset="0"/>
              </a:rPr>
              <a:t>mornings of spring.</a:t>
            </a:r>
          </a:p>
        </p:txBody>
      </p:sp>
      <p:sp>
        <p:nvSpPr>
          <p:cNvPr id="9" name="Rectangle 8">
            <a:extLst>
              <a:ext uri="{FF2B5EF4-FFF2-40B4-BE49-F238E27FC236}">
                <a16:creationId xmlns:a16="http://schemas.microsoft.com/office/drawing/2014/main" id="{77812F1C-2A18-CC49-F3CC-A2C6AD6696D7}"/>
              </a:ext>
            </a:extLst>
          </p:cNvPr>
          <p:cNvSpPr/>
          <p:nvPr/>
        </p:nvSpPr>
        <p:spPr>
          <a:xfrm>
            <a:off x="8341633" y="1577766"/>
            <a:ext cx="2692851" cy="738664"/>
          </a:xfrm>
          <a:prstGeom prst="rect">
            <a:avLst/>
          </a:prstGeom>
        </p:spPr>
        <p:txBody>
          <a:bodyPr wrap="square">
            <a:spAutoFit/>
          </a:bodyPr>
          <a:lstStyle/>
          <a:p>
            <a:r>
              <a:rPr lang="en-US" sz="1400" dirty="0">
                <a:solidFill>
                  <a:schemeClr val="tx1">
                    <a:lumMod val="75000"/>
                    <a:lumOff val="25000"/>
                  </a:schemeClr>
                </a:solidFill>
                <a:latin typeface="DM Sans" pitchFamily="2" charset="0"/>
                <a:cs typeface="Segoe UI Light" panose="020B0502040204020203" pitchFamily="34" charset="0"/>
              </a:rPr>
              <a:t>Which Was Created For The Bliss Of Souls Like Mine. I Am So Happy,</a:t>
            </a:r>
            <a:endParaRPr lang="id-ID" sz="1400" dirty="0">
              <a:solidFill>
                <a:schemeClr val="tx1">
                  <a:lumMod val="75000"/>
                  <a:lumOff val="25000"/>
                </a:schemeClr>
              </a:solidFill>
              <a:latin typeface="DM Sans" pitchFamily="2" charset="0"/>
            </a:endParaRPr>
          </a:p>
        </p:txBody>
      </p:sp>
      <p:sp>
        <p:nvSpPr>
          <p:cNvPr id="12" name="TextBox 11">
            <a:extLst>
              <a:ext uri="{FF2B5EF4-FFF2-40B4-BE49-F238E27FC236}">
                <a16:creationId xmlns:a16="http://schemas.microsoft.com/office/drawing/2014/main" id="{32975F28-D50F-E343-491F-58DCBC80DEF4}"/>
              </a:ext>
            </a:extLst>
          </p:cNvPr>
          <p:cNvSpPr txBox="1"/>
          <p:nvPr/>
        </p:nvSpPr>
        <p:spPr>
          <a:xfrm>
            <a:off x="5492226" y="1617045"/>
            <a:ext cx="1597834" cy="609398"/>
          </a:xfrm>
          <a:prstGeom prst="rect">
            <a:avLst/>
          </a:prstGeom>
          <a:noFill/>
        </p:spPr>
        <p:txBody>
          <a:bodyPr wrap="square" rtlCol="0">
            <a:spAutoFit/>
          </a:bodyPr>
          <a:lstStyle/>
          <a:p>
            <a:pPr>
              <a:lnSpc>
                <a:spcPts val="2000"/>
              </a:lnSpc>
            </a:pPr>
            <a:r>
              <a:rPr lang="en-US" sz="1900" dirty="0">
                <a:solidFill>
                  <a:schemeClr val="bg1"/>
                </a:solidFill>
                <a:latin typeface="Poppins "/>
                <a:ea typeface="Roboto Medium" panose="02000000000000000000" pitchFamily="2" charset="0"/>
                <a:cs typeface="Segoe UI" panose="020B0502040204020203" pitchFamily="34" charset="0"/>
              </a:rPr>
              <a:t>SPECIAL PACKAGE</a:t>
            </a:r>
            <a:endParaRPr lang="id-ID" sz="1900" dirty="0">
              <a:solidFill>
                <a:schemeClr val="bg1"/>
              </a:solidFill>
              <a:latin typeface="Poppins "/>
              <a:ea typeface="Roboto Medium" panose="02000000000000000000" pitchFamily="2" charset="0"/>
              <a:cs typeface="Segoe UI" panose="020B0502040204020203" pitchFamily="34" charset="0"/>
            </a:endParaRPr>
          </a:p>
        </p:txBody>
      </p:sp>
      <p:sp>
        <p:nvSpPr>
          <p:cNvPr id="16" name="TextBox 15">
            <a:extLst>
              <a:ext uri="{FF2B5EF4-FFF2-40B4-BE49-F238E27FC236}">
                <a16:creationId xmlns:a16="http://schemas.microsoft.com/office/drawing/2014/main" id="{D8F4C3E7-81BA-B357-CC10-73C78E909083}"/>
              </a:ext>
            </a:extLst>
          </p:cNvPr>
          <p:cNvSpPr txBox="1"/>
          <p:nvPr/>
        </p:nvSpPr>
        <p:spPr>
          <a:xfrm>
            <a:off x="1572993" y="2255891"/>
            <a:ext cx="1055908"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17" name="Straight Connector 16">
            <a:extLst>
              <a:ext uri="{FF2B5EF4-FFF2-40B4-BE49-F238E27FC236}">
                <a16:creationId xmlns:a16="http://schemas.microsoft.com/office/drawing/2014/main" id="{8668F400-BDAB-366B-A5D5-B02F26A1B6B5}"/>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25990CC6-F975-EF6E-CE97-E2AD6EBC3AC3}"/>
              </a:ext>
            </a:extLst>
          </p:cNvPr>
          <p:cNvSpPr txBox="1"/>
          <p:nvPr/>
        </p:nvSpPr>
        <p:spPr>
          <a:xfrm>
            <a:off x="1465942" y="2684817"/>
            <a:ext cx="2349575"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Pricing</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Table</a:t>
            </a:r>
          </a:p>
        </p:txBody>
      </p:sp>
      <p:sp>
        <p:nvSpPr>
          <p:cNvPr id="19" name="Rectangle 18">
            <a:extLst>
              <a:ext uri="{FF2B5EF4-FFF2-40B4-BE49-F238E27FC236}">
                <a16:creationId xmlns:a16="http://schemas.microsoft.com/office/drawing/2014/main" id="{305A0C43-94DC-F057-D6E1-51A16BCB58F0}"/>
              </a:ext>
            </a:extLst>
          </p:cNvPr>
          <p:cNvSpPr/>
          <p:nvPr/>
        </p:nvSpPr>
        <p:spPr>
          <a:xfrm>
            <a:off x="1465943" y="3836899"/>
            <a:ext cx="3011931"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entire soul, like these sweet mornings of spring which I enjoy with my whole heart. I am enjoy with template.</a:t>
            </a:r>
          </a:p>
        </p:txBody>
      </p:sp>
      <p:sp>
        <p:nvSpPr>
          <p:cNvPr id="22" name="Rectangle 21">
            <a:extLst>
              <a:ext uri="{FF2B5EF4-FFF2-40B4-BE49-F238E27FC236}">
                <a16:creationId xmlns:a16="http://schemas.microsoft.com/office/drawing/2014/main" id="{A1E070B9-C679-B3D7-E2C8-6722D0918270}"/>
              </a:ext>
            </a:extLst>
          </p:cNvPr>
          <p:cNvSpPr/>
          <p:nvPr/>
        </p:nvSpPr>
        <p:spPr>
          <a:xfrm>
            <a:off x="5492225" y="2527512"/>
            <a:ext cx="2094124" cy="2581541"/>
          </a:xfrm>
          <a:prstGeom prst="rect">
            <a:avLst/>
          </a:prstGeom>
        </p:spPr>
        <p:txBody>
          <a:bodyPr wrap="square">
            <a:spAutoFit/>
          </a:bodyPr>
          <a:lstStyle/>
          <a:p>
            <a:pPr>
              <a:lnSpc>
                <a:spcPts val="1500"/>
              </a:lnSpc>
            </a:pPr>
            <a:r>
              <a:rPr lang="en-US" sz="1000" dirty="0">
                <a:solidFill>
                  <a:schemeClr val="bg1"/>
                </a:solidFill>
                <a:latin typeface="DM Sans" pitchFamily="2" charset="0"/>
                <a:cs typeface="Segoe UI Light" panose="020B0502040204020203" pitchFamily="34" charset="0"/>
              </a:rPr>
              <a:t>spring which I enjoy with my whole  heart. I am alone and feel the charm of existence in this spot which was created for the bliss of A wonderful serenity has taken possession of my entire soul, like these sweet mornings of spring which I enjoy with my whole is heart.</a:t>
            </a:r>
          </a:p>
          <a:p>
            <a:pPr>
              <a:lnSpc>
                <a:spcPts val="1500"/>
              </a:lnSpc>
            </a:pPr>
            <a:endParaRPr lang="en-US" sz="1000" dirty="0">
              <a:solidFill>
                <a:schemeClr val="bg1"/>
              </a:solidFill>
              <a:latin typeface="DM Sans" pitchFamily="2" charset="0"/>
              <a:cs typeface="Segoe UI Light" panose="020B0502040204020203" pitchFamily="34" charset="0"/>
            </a:endParaRPr>
          </a:p>
          <a:p>
            <a:pPr>
              <a:lnSpc>
                <a:spcPts val="1500"/>
              </a:lnSpc>
            </a:pPr>
            <a:r>
              <a:rPr lang="en-US" sz="1000" dirty="0">
                <a:solidFill>
                  <a:schemeClr val="bg1"/>
                </a:solidFill>
                <a:latin typeface="DM Sans" pitchFamily="2" charset="0"/>
                <a:cs typeface="Segoe UI Light" panose="020B0502040204020203" pitchFamily="34" charset="0"/>
              </a:rPr>
              <a:t> I am alone, and feel the charm of existence </a:t>
            </a:r>
            <a:r>
              <a:rPr lang="en-US" sz="1000" dirty="0">
                <a:solidFill>
                  <a:schemeClr val="bg1"/>
                </a:solidFill>
                <a:effectLst/>
                <a:latin typeface="DM Sans" pitchFamily="2" charset="0"/>
                <a:cs typeface="Poppins" panose="00000500000000000000" pitchFamily="2" charset="0"/>
              </a:rPr>
              <a:t>learn everything there is.</a:t>
            </a:r>
            <a:endParaRPr lang="en-US" sz="1000" b="0" i="0" dirty="0">
              <a:solidFill>
                <a:schemeClr val="bg1"/>
              </a:solidFill>
              <a:effectLst/>
              <a:latin typeface="DM Sans" pitchFamily="2" charset="0"/>
            </a:endParaRPr>
          </a:p>
        </p:txBody>
      </p:sp>
      <p:sp>
        <p:nvSpPr>
          <p:cNvPr id="24" name="TextBox 23">
            <a:extLst>
              <a:ext uri="{FF2B5EF4-FFF2-40B4-BE49-F238E27FC236}">
                <a16:creationId xmlns:a16="http://schemas.microsoft.com/office/drawing/2014/main" id="{4767162A-90C9-A6DC-CD32-BF7681F4A809}"/>
              </a:ext>
            </a:extLst>
          </p:cNvPr>
          <p:cNvSpPr txBox="1"/>
          <p:nvPr/>
        </p:nvSpPr>
        <p:spPr>
          <a:xfrm>
            <a:off x="8932355" y="4700289"/>
            <a:ext cx="806631" cy="276999"/>
          </a:xfrm>
          <a:prstGeom prst="rect">
            <a:avLst/>
          </a:prstGeom>
          <a:noFill/>
        </p:spPr>
        <p:txBody>
          <a:bodyPr wrap="none" rtlCol="0">
            <a:spAutoFit/>
          </a:bodyPr>
          <a:lstStyle/>
          <a:p>
            <a:pPr algn="ctr"/>
            <a:r>
              <a:rPr lang="en-US" sz="1200" dirty="0">
                <a:solidFill>
                  <a:schemeClr val="tx1">
                    <a:lumMod val="85000"/>
                    <a:lumOff val="15000"/>
                  </a:schemeClr>
                </a:solidFill>
                <a:latin typeface="DM Sans" pitchFamily="2" charset="0"/>
                <a:ea typeface="Open Sans Semibold" panose="020B0706030804020204" pitchFamily="34" charset="0"/>
                <a:cs typeface="Open Sans Semibold" panose="020B0706030804020204" pitchFamily="34" charset="0"/>
              </a:rPr>
              <a:t>Buy Now</a:t>
            </a:r>
            <a:endParaRPr lang="tr-TR" sz="1200" dirty="0">
              <a:solidFill>
                <a:schemeClr val="tx1">
                  <a:lumMod val="85000"/>
                  <a:lumOff val="15000"/>
                </a:schemeClr>
              </a:solidFill>
              <a:latin typeface="DM Sans" pitchFamily="2" charset="0"/>
              <a:ea typeface="Open Sans Semibold" panose="020B0706030804020204" pitchFamily="34" charset="0"/>
              <a:cs typeface="Open Sans Semibold" panose="020B0706030804020204" pitchFamily="34" charset="0"/>
            </a:endParaRPr>
          </a:p>
        </p:txBody>
      </p:sp>
      <p:sp>
        <p:nvSpPr>
          <p:cNvPr id="25" name="Rectangle: Rounded Corners 24">
            <a:extLst>
              <a:ext uri="{FF2B5EF4-FFF2-40B4-BE49-F238E27FC236}">
                <a16:creationId xmlns:a16="http://schemas.microsoft.com/office/drawing/2014/main" id="{E71F68D8-7BEF-9B61-9E31-3F15F970A9EC}"/>
              </a:ext>
            </a:extLst>
          </p:cNvPr>
          <p:cNvSpPr/>
          <p:nvPr/>
        </p:nvSpPr>
        <p:spPr>
          <a:xfrm>
            <a:off x="8472728" y="4588417"/>
            <a:ext cx="1789708" cy="465577"/>
          </a:xfrm>
          <a:prstGeom prst="roundRect">
            <a:avLst>
              <a:gd name="adj" fmla="val 50000"/>
            </a:avLst>
          </a:prstGeom>
          <a:noFill/>
          <a:ln w="8890">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endParaRPr>
          </a:p>
        </p:txBody>
      </p:sp>
    </p:spTree>
    <p:extLst>
      <p:ext uri="{BB962C8B-B14F-4D97-AF65-F5344CB8AC3E}">
        <p14:creationId xmlns:p14="http://schemas.microsoft.com/office/powerpoint/2010/main" val="200775230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935ECDCA-D35D-0D0C-ACF8-538CDFE65FAF}"/>
              </a:ext>
            </a:extLst>
          </p:cNvPr>
          <p:cNvSpPr>
            <a:spLocks noGrp="1"/>
          </p:cNvSpPr>
          <p:nvPr>
            <p:ph type="pic" sz="quarter" idx="13"/>
          </p:nvPr>
        </p:nvSpPr>
        <p:spPr/>
      </p:sp>
      <p:sp>
        <p:nvSpPr>
          <p:cNvPr id="51" name="TextBox 50">
            <a:extLst>
              <a:ext uri="{FF2B5EF4-FFF2-40B4-BE49-F238E27FC236}">
                <a16:creationId xmlns:a16="http://schemas.microsoft.com/office/drawing/2014/main" id="{00DE0145-60DE-F5EC-5A48-BB8A50C68A81}"/>
              </a:ext>
            </a:extLst>
          </p:cNvPr>
          <p:cNvSpPr txBox="1"/>
          <p:nvPr/>
        </p:nvSpPr>
        <p:spPr>
          <a:xfrm>
            <a:off x="1281017" y="205221"/>
            <a:ext cx="9655365" cy="2708434"/>
          </a:xfrm>
          <a:prstGeom prst="rect">
            <a:avLst/>
          </a:prstGeom>
          <a:noFill/>
        </p:spPr>
        <p:txBody>
          <a:bodyPr wrap="square" numCol="1" spcCol="0" rtlCol="0" anchor="ctr">
            <a:spAutoFit/>
          </a:bodyPr>
          <a:lstStyle/>
          <a:p>
            <a:pPr algn="ctr"/>
            <a:r>
              <a:rPr lang="en-US" sz="16700" kern="0" spc="-600" dirty="0">
                <a:ln w="8890">
                  <a:solidFill>
                    <a:schemeClr val="bg1">
                      <a:lumMod val="85000"/>
                      <a:alpha val="70000"/>
                    </a:schemeClr>
                  </a:solidFill>
                </a:ln>
                <a:noFill/>
                <a:latin typeface="Poppins SemiBold" panose="00000700000000000000" pitchFamily="2" charset="0"/>
                <a:ea typeface="Montserrat Hairline" charset="0"/>
                <a:cs typeface="Poppins SemiBold" panose="00000700000000000000" pitchFamily="2" charset="0"/>
              </a:rPr>
              <a:t>devices</a:t>
            </a:r>
          </a:p>
        </p:txBody>
      </p:sp>
      <p:pic>
        <p:nvPicPr>
          <p:cNvPr id="44" name="Google Shape;323;p32">
            <a:extLst>
              <a:ext uri="{FF2B5EF4-FFF2-40B4-BE49-F238E27FC236}">
                <a16:creationId xmlns:a16="http://schemas.microsoft.com/office/drawing/2014/main" id="{A086F0E1-F2A7-CCE2-89D5-247B30E6FE3A}"/>
              </a:ext>
            </a:extLst>
          </p:cNvPr>
          <p:cNvPicPr preferRelativeResize="0"/>
          <p:nvPr/>
        </p:nvPicPr>
        <p:blipFill rotWithShape="1">
          <a:blip r:embed="rId2">
            <a:alphaModFix/>
          </a:blip>
          <a:srcRect/>
          <a:stretch/>
        </p:blipFill>
        <p:spPr>
          <a:xfrm>
            <a:off x="2765824" y="1950358"/>
            <a:ext cx="7533574" cy="4153354"/>
          </a:xfrm>
          <a:prstGeom prst="rect">
            <a:avLst/>
          </a:prstGeom>
          <a:noFill/>
          <a:ln>
            <a:noFill/>
          </a:ln>
        </p:spPr>
      </p:pic>
      <p:sp>
        <p:nvSpPr>
          <p:cNvPr id="5" name="Picture Placeholder 4">
            <a:extLst>
              <a:ext uri="{FF2B5EF4-FFF2-40B4-BE49-F238E27FC236}">
                <a16:creationId xmlns:a16="http://schemas.microsoft.com/office/drawing/2014/main" id="{A962AF87-B038-2932-B283-DECCA7EEE046}"/>
              </a:ext>
            </a:extLst>
          </p:cNvPr>
          <p:cNvSpPr>
            <a:spLocks noGrp="1"/>
          </p:cNvSpPr>
          <p:nvPr>
            <p:ph type="pic" sz="quarter" idx="11"/>
          </p:nvPr>
        </p:nvSpPr>
        <p:spPr/>
      </p:sp>
      <p:pic>
        <p:nvPicPr>
          <p:cNvPr id="70" name="Google Shape;325;p32">
            <a:extLst>
              <a:ext uri="{FF2B5EF4-FFF2-40B4-BE49-F238E27FC236}">
                <a16:creationId xmlns:a16="http://schemas.microsoft.com/office/drawing/2014/main" id="{D3BD50F1-208F-3653-E503-03F617A3A56E}"/>
              </a:ext>
            </a:extLst>
          </p:cNvPr>
          <p:cNvPicPr preferRelativeResize="0"/>
          <p:nvPr/>
        </p:nvPicPr>
        <p:blipFill rotWithShape="1">
          <a:blip r:embed="rId3">
            <a:alphaModFix/>
          </a:blip>
          <a:srcRect/>
          <a:stretch/>
        </p:blipFill>
        <p:spPr>
          <a:xfrm>
            <a:off x="8741645" y="3567113"/>
            <a:ext cx="1269513" cy="2672244"/>
          </a:xfrm>
          <a:prstGeom prst="rect">
            <a:avLst/>
          </a:prstGeom>
          <a:noFill/>
          <a:ln>
            <a:noFill/>
          </a:ln>
        </p:spPr>
      </p:pic>
      <p:sp>
        <p:nvSpPr>
          <p:cNvPr id="3" name="Picture Placeholder 2">
            <a:extLst>
              <a:ext uri="{FF2B5EF4-FFF2-40B4-BE49-F238E27FC236}">
                <a16:creationId xmlns:a16="http://schemas.microsoft.com/office/drawing/2014/main" id="{25592ADA-F99D-036B-1C9A-A7613A4B0A38}"/>
              </a:ext>
            </a:extLst>
          </p:cNvPr>
          <p:cNvSpPr>
            <a:spLocks noGrp="1"/>
          </p:cNvSpPr>
          <p:nvPr>
            <p:ph type="pic" sz="quarter" idx="12"/>
          </p:nvPr>
        </p:nvSpPr>
        <p:spPr/>
      </p:sp>
      <p:pic>
        <p:nvPicPr>
          <p:cNvPr id="48" name="Google Shape;327;p32">
            <a:extLst>
              <a:ext uri="{FF2B5EF4-FFF2-40B4-BE49-F238E27FC236}">
                <a16:creationId xmlns:a16="http://schemas.microsoft.com/office/drawing/2014/main" id="{C8338962-8CBF-568D-4014-1BAAE6A9BD0D}"/>
              </a:ext>
            </a:extLst>
          </p:cNvPr>
          <p:cNvPicPr preferRelativeResize="0"/>
          <p:nvPr/>
        </p:nvPicPr>
        <p:blipFill rotWithShape="1">
          <a:blip r:embed="rId4">
            <a:alphaModFix/>
          </a:blip>
          <a:srcRect/>
          <a:stretch/>
        </p:blipFill>
        <p:spPr>
          <a:xfrm>
            <a:off x="2084007" y="2955043"/>
            <a:ext cx="2386612" cy="3190805"/>
          </a:xfrm>
          <a:prstGeom prst="rect">
            <a:avLst/>
          </a:prstGeom>
          <a:noFill/>
          <a:ln>
            <a:noFill/>
          </a:ln>
        </p:spPr>
      </p:pic>
    </p:spTree>
    <p:extLst>
      <p:ext uri="{BB962C8B-B14F-4D97-AF65-F5344CB8AC3E}">
        <p14:creationId xmlns:p14="http://schemas.microsoft.com/office/powerpoint/2010/main" val="351741083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8456BE67-7589-8E6D-82CA-AA794D03B814}"/>
              </a:ext>
            </a:extLst>
          </p:cNvPr>
          <p:cNvSpPr/>
          <p:nvPr/>
        </p:nvSpPr>
        <p:spPr>
          <a:xfrm>
            <a:off x="5094514" y="0"/>
            <a:ext cx="709674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3" name="Picture Placeholder 2">
            <a:extLst>
              <a:ext uri="{FF2B5EF4-FFF2-40B4-BE49-F238E27FC236}">
                <a16:creationId xmlns:a16="http://schemas.microsoft.com/office/drawing/2014/main" id="{C6ED216B-1DEF-85CC-93A8-3FEC9D7982CA}"/>
              </a:ext>
            </a:extLst>
          </p:cNvPr>
          <p:cNvSpPr>
            <a:spLocks noGrp="1"/>
          </p:cNvSpPr>
          <p:nvPr>
            <p:ph type="pic" sz="quarter" idx="13"/>
          </p:nvPr>
        </p:nvSpPr>
        <p:spPr/>
      </p:sp>
      <p:pic>
        <p:nvPicPr>
          <p:cNvPr id="12" name="Picture 11">
            <a:extLst>
              <a:ext uri="{FF2B5EF4-FFF2-40B4-BE49-F238E27FC236}">
                <a16:creationId xmlns:a16="http://schemas.microsoft.com/office/drawing/2014/main" id="{D4402E59-1BD5-403F-519D-9752036ACC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55976" y="1130300"/>
            <a:ext cx="2574688" cy="4978400"/>
          </a:xfrm>
          <a:prstGeom prst="rect">
            <a:avLst/>
          </a:prstGeom>
        </p:spPr>
      </p:pic>
      <p:sp>
        <p:nvSpPr>
          <p:cNvPr id="8" name="TextBox 7">
            <a:extLst>
              <a:ext uri="{FF2B5EF4-FFF2-40B4-BE49-F238E27FC236}">
                <a16:creationId xmlns:a16="http://schemas.microsoft.com/office/drawing/2014/main" id="{7DD105C2-DC47-9A28-8CDF-7DE8AE7E3BBF}"/>
              </a:ext>
            </a:extLst>
          </p:cNvPr>
          <p:cNvSpPr txBox="1"/>
          <p:nvPr/>
        </p:nvSpPr>
        <p:spPr>
          <a:xfrm>
            <a:off x="1572993" y="2255891"/>
            <a:ext cx="1055908"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9" name="Straight Connector 8">
            <a:extLst>
              <a:ext uri="{FF2B5EF4-FFF2-40B4-BE49-F238E27FC236}">
                <a16:creationId xmlns:a16="http://schemas.microsoft.com/office/drawing/2014/main" id="{9CAD5025-A648-BEBD-6B06-791C5DFD0073}"/>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A115D67F-242C-7CEB-F10B-327CD9F54173}"/>
              </a:ext>
            </a:extLst>
          </p:cNvPr>
          <p:cNvSpPr txBox="1"/>
          <p:nvPr/>
        </p:nvSpPr>
        <p:spPr>
          <a:xfrm>
            <a:off x="1465942" y="2684817"/>
            <a:ext cx="2349575"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Watch</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Devices</a:t>
            </a:r>
          </a:p>
        </p:txBody>
      </p:sp>
      <p:sp>
        <p:nvSpPr>
          <p:cNvPr id="11" name="Rectangle 10">
            <a:extLst>
              <a:ext uri="{FF2B5EF4-FFF2-40B4-BE49-F238E27FC236}">
                <a16:creationId xmlns:a16="http://schemas.microsoft.com/office/drawing/2014/main" id="{378D7A84-93E8-A513-F21B-743D3907E021}"/>
              </a:ext>
            </a:extLst>
          </p:cNvPr>
          <p:cNvSpPr/>
          <p:nvPr/>
        </p:nvSpPr>
        <p:spPr>
          <a:xfrm>
            <a:off x="1465943" y="3836899"/>
            <a:ext cx="3011931"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entire soul, like these sweet mornings of spring which I enjoy with my whole heart. I am enjoy with template.</a:t>
            </a:r>
          </a:p>
        </p:txBody>
      </p:sp>
      <p:sp>
        <p:nvSpPr>
          <p:cNvPr id="14" name="TextBox 13">
            <a:extLst>
              <a:ext uri="{FF2B5EF4-FFF2-40B4-BE49-F238E27FC236}">
                <a16:creationId xmlns:a16="http://schemas.microsoft.com/office/drawing/2014/main" id="{B95DF4F4-6C54-8044-85BD-1F4158048794}"/>
              </a:ext>
            </a:extLst>
          </p:cNvPr>
          <p:cNvSpPr txBox="1"/>
          <p:nvPr/>
        </p:nvSpPr>
        <p:spPr>
          <a:xfrm>
            <a:off x="9160013" y="4089385"/>
            <a:ext cx="1591150" cy="477054"/>
          </a:xfrm>
          <a:prstGeom prst="rect">
            <a:avLst/>
          </a:prstGeom>
          <a:noFill/>
        </p:spPr>
        <p:txBody>
          <a:bodyPr wrap="square" rtlCol="0">
            <a:spAutoFit/>
          </a:bodyPr>
          <a:lstStyle/>
          <a:p>
            <a:r>
              <a:rPr lang="en-US" sz="2500" dirty="0">
                <a:solidFill>
                  <a:schemeClr val="tx1">
                    <a:lumMod val="85000"/>
                    <a:lumOff val="15000"/>
                  </a:schemeClr>
                </a:solidFill>
                <a:latin typeface="DM Sans" pitchFamily="2" charset="0"/>
                <a:ea typeface="Lato Light" panose="020F0502020204030203" pitchFamily="34" charset="0"/>
                <a:cs typeface="Lato Light" panose="020F0502020204030203" pitchFamily="34" charset="0"/>
              </a:rPr>
              <a:t>100Nits</a:t>
            </a:r>
            <a:endParaRPr lang="en-GB" sz="2500" dirty="0">
              <a:solidFill>
                <a:schemeClr val="tx1">
                  <a:lumMod val="85000"/>
                  <a:lumOff val="15000"/>
                </a:schemeClr>
              </a:solidFill>
              <a:latin typeface="DM Sans" pitchFamily="2" charset="0"/>
              <a:ea typeface="Lato Light" panose="020F0502020204030203" pitchFamily="34" charset="0"/>
              <a:cs typeface="Lato Light" panose="020F0502020204030203" pitchFamily="34" charset="0"/>
            </a:endParaRPr>
          </a:p>
        </p:txBody>
      </p:sp>
      <p:sp>
        <p:nvSpPr>
          <p:cNvPr id="15" name="TextBox 14">
            <a:extLst>
              <a:ext uri="{FF2B5EF4-FFF2-40B4-BE49-F238E27FC236}">
                <a16:creationId xmlns:a16="http://schemas.microsoft.com/office/drawing/2014/main" id="{651242C3-0490-0A82-5C8E-5324E2EB3974}"/>
              </a:ext>
            </a:extLst>
          </p:cNvPr>
          <p:cNvSpPr txBox="1"/>
          <p:nvPr/>
        </p:nvSpPr>
        <p:spPr>
          <a:xfrm>
            <a:off x="9160013" y="4435597"/>
            <a:ext cx="1309748" cy="276999"/>
          </a:xfrm>
          <a:prstGeom prst="rect">
            <a:avLst/>
          </a:prstGeom>
          <a:noFill/>
        </p:spPr>
        <p:txBody>
          <a:bodyPr wrap="square" rtlCol="0">
            <a:spAutoFit/>
          </a:bodyPr>
          <a:lstStyle/>
          <a:p>
            <a:r>
              <a:rPr lang="en-US" sz="1200" dirty="0">
                <a:latin typeface="DM Sans" pitchFamily="2" charset="0"/>
              </a:rPr>
              <a:t>Brightness</a:t>
            </a:r>
            <a:endParaRPr lang="en-GB" sz="1200" dirty="0">
              <a:latin typeface="DM Sans" pitchFamily="2" charset="0"/>
            </a:endParaRPr>
          </a:p>
        </p:txBody>
      </p:sp>
      <p:cxnSp>
        <p:nvCxnSpPr>
          <p:cNvPr id="16" name="Straight Arrow Connector 15">
            <a:extLst>
              <a:ext uri="{FF2B5EF4-FFF2-40B4-BE49-F238E27FC236}">
                <a16:creationId xmlns:a16="http://schemas.microsoft.com/office/drawing/2014/main" id="{622CDFD0-FF80-2C10-9F2C-A54701DFA2F4}"/>
              </a:ext>
            </a:extLst>
          </p:cNvPr>
          <p:cNvCxnSpPr>
            <a:cxnSpLocks/>
          </p:cNvCxnSpPr>
          <p:nvPr/>
        </p:nvCxnSpPr>
        <p:spPr>
          <a:xfrm>
            <a:off x="9289556" y="2889676"/>
            <a:ext cx="0" cy="1051069"/>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532684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E0EE8A8-3783-0009-965D-42857BDC3623}"/>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bg1"/>
                </a:solidFill>
                <a:latin typeface="Poppins Medium" panose="00000600000000000000" pitchFamily="2" charset="0"/>
                <a:cs typeface="Poppins Medium" panose="00000600000000000000" pitchFamily="2" charset="0"/>
              </a:rPr>
              <a:t>Mnml</a:t>
            </a:r>
            <a:r>
              <a:rPr lang="en-US" sz="1600" cap="all" spc="400" dirty="0">
                <a:solidFill>
                  <a:schemeClr val="bg1"/>
                </a:solidFill>
                <a:latin typeface="Poppins Medium" panose="00000600000000000000" pitchFamily="2" charset="0"/>
                <a:cs typeface="Poppins Medium" panose="00000600000000000000" pitchFamily="2" charset="0"/>
              </a:rPr>
              <a:t>_</a:t>
            </a:r>
          </a:p>
        </p:txBody>
      </p:sp>
      <p:cxnSp>
        <p:nvCxnSpPr>
          <p:cNvPr id="5" name="Straight Connector 4">
            <a:extLst>
              <a:ext uri="{FF2B5EF4-FFF2-40B4-BE49-F238E27FC236}">
                <a16:creationId xmlns:a16="http://schemas.microsoft.com/office/drawing/2014/main" id="{E151C0A3-0C08-40DE-B143-F63AEE12A10D}"/>
              </a:ext>
            </a:extLst>
          </p:cNvPr>
          <p:cNvCxnSpPr>
            <a:cxnSpLocks/>
          </p:cNvCxnSpPr>
          <p:nvPr/>
        </p:nvCxnSpPr>
        <p:spPr>
          <a:xfrm>
            <a:off x="0" y="1607549"/>
            <a:ext cx="951593"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22A17E4A-95D2-D19B-7613-AB4A19FD31E5}"/>
              </a:ext>
            </a:extLst>
          </p:cNvPr>
          <p:cNvSpPr txBox="1"/>
          <p:nvPr/>
        </p:nvSpPr>
        <p:spPr>
          <a:xfrm>
            <a:off x="1465942" y="1350785"/>
            <a:ext cx="2569029" cy="1025922"/>
          </a:xfrm>
          <a:prstGeom prst="rect">
            <a:avLst/>
          </a:prstGeom>
          <a:noFill/>
        </p:spPr>
        <p:txBody>
          <a:bodyPr wrap="square" numCol="1" spcCol="0" rtlCol="0" anchor="ctr">
            <a:spAutoFit/>
          </a:bodyPr>
          <a:lstStyle/>
          <a:p>
            <a:pPr>
              <a:lnSpc>
                <a:spcPts val="3600"/>
              </a:lnSpc>
            </a:pPr>
            <a:r>
              <a:rPr lang="en-US" sz="3500" kern="0" dirty="0">
                <a:solidFill>
                  <a:schemeClr val="bg1"/>
                </a:solidFill>
                <a:latin typeface="Poppins SemiBold" panose="00000700000000000000" pitchFamily="2" charset="0"/>
                <a:ea typeface="Montserrat Hairline" charset="0"/>
                <a:cs typeface="Poppins SemiBold" panose="00000700000000000000" pitchFamily="2" charset="0"/>
              </a:rPr>
              <a:t>Watch</a:t>
            </a:r>
          </a:p>
          <a:p>
            <a:pPr>
              <a:lnSpc>
                <a:spcPts val="3600"/>
              </a:lnSpc>
            </a:pPr>
            <a:r>
              <a:rPr lang="en-US" sz="3500" kern="0" dirty="0">
                <a:solidFill>
                  <a:schemeClr val="bg1"/>
                </a:solidFill>
                <a:latin typeface="Poppins SemiBold" panose="00000700000000000000" pitchFamily="2" charset="0"/>
                <a:ea typeface="Montserrat Hairline" charset="0"/>
                <a:cs typeface="Poppins SemiBold" panose="00000700000000000000" pitchFamily="2" charset="0"/>
              </a:rPr>
              <a:t>Devices</a:t>
            </a:r>
          </a:p>
        </p:txBody>
      </p:sp>
      <p:pic>
        <p:nvPicPr>
          <p:cNvPr id="19" name="Picture 18">
            <a:extLst>
              <a:ext uri="{FF2B5EF4-FFF2-40B4-BE49-F238E27FC236}">
                <a16:creationId xmlns:a16="http://schemas.microsoft.com/office/drawing/2014/main" id="{98A701EC-28AB-6A55-1AB6-A12F34747408}"/>
              </a:ext>
            </a:extLst>
          </p:cNvPr>
          <p:cNvPicPr>
            <a:picLocks noChangeAspect="1"/>
          </p:cNvPicPr>
          <p:nvPr/>
        </p:nvPicPr>
        <p:blipFill>
          <a:blip r:embed="rId2"/>
          <a:stretch>
            <a:fillRect/>
          </a:stretch>
        </p:blipFill>
        <p:spPr>
          <a:xfrm>
            <a:off x="6463096" y="1280110"/>
            <a:ext cx="3696904" cy="4465690"/>
          </a:xfrm>
          <a:prstGeom prst="rect">
            <a:avLst/>
          </a:prstGeom>
          <a:effectLst>
            <a:outerShdw blurRad="520700" dir="13500000" sy="23000" kx="1200000" algn="br" rotWithShape="0">
              <a:prstClr val="black">
                <a:alpha val="35000"/>
              </a:prstClr>
            </a:outerShdw>
          </a:effectLst>
        </p:spPr>
      </p:pic>
      <p:sp>
        <p:nvSpPr>
          <p:cNvPr id="20" name="Oval 19">
            <a:extLst>
              <a:ext uri="{FF2B5EF4-FFF2-40B4-BE49-F238E27FC236}">
                <a16:creationId xmlns:a16="http://schemas.microsoft.com/office/drawing/2014/main" id="{7E8A0500-6D82-730F-FAAA-CF7E758F749D}"/>
              </a:ext>
            </a:extLst>
          </p:cNvPr>
          <p:cNvSpPr/>
          <p:nvPr/>
        </p:nvSpPr>
        <p:spPr>
          <a:xfrm>
            <a:off x="1573086" y="4501269"/>
            <a:ext cx="1009803" cy="10098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43285B55-F388-D0ED-5C57-D879B29D8D82}"/>
              </a:ext>
            </a:extLst>
          </p:cNvPr>
          <p:cNvSpPr/>
          <p:nvPr/>
        </p:nvSpPr>
        <p:spPr>
          <a:xfrm>
            <a:off x="3146640" y="4501269"/>
            <a:ext cx="1009803" cy="10098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827FEE4B-D7C0-A1CA-4115-D33CA3D1E00F}"/>
              </a:ext>
            </a:extLst>
          </p:cNvPr>
          <p:cNvSpPr txBox="1"/>
          <p:nvPr/>
        </p:nvSpPr>
        <p:spPr>
          <a:xfrm>
            <a:off x="1484992" y="3622049"/>
            <a:ext cx="4144415" cy="506805"/>
          </a:xfrm>
          <a:prstGeom prst="rect">
            <a:avLst/>
          </a:prstGeom>
          <a:noFill/>
        </p:spPr>
        <p:txBody>
          <a:bodyPr wrap="square" rtlCol="0" anchor="ctr">
            <a:spAutoFit/>
          </a:bodyPr>
          <a:lstStyle/>
          <a:p>
            <a:pPr>
              <a:lnSpc>
                <a:spcPts val="1700"/>
              </a:lnSpc>
            </a:pPr>
            <a:r>
              <a:rPr lang="en-US" sz="900" dirty="0">
                <a:solidFill>
                  <a:schemeClr val="bg1"/>
                </a:solidFill>
                <a:latin typeface="DM Sans" pitchFamily="2" charset="0"/>
                <a:ea typeface="Open Sans" panose="020B0606030504020204" pitchFamily="34" charset="0"/>
                <a:cs typeface="Open Sans" panose="020B0606030504020204" pitchFamily="34" charset="0"/>
              </a:rPr>
              <a:t>instead so you can edit it with just double click on this text start</a:t>
            </a:r>
          </a:p>
          <a:p>
            <a:pPr>
              <a:lnSpc>
                <a:spcPts val="1700"/>
              </a:lnSpc>
            </a:pPr>
            <a:r>
              <a:rPr lang="en-US" sz="900" dirty="0">
                <a:solidFill>
                  <a:schemeClr val="bg1"/>
                </a:solidFill>
                <a:latin typeface="DM Sans" pitchFamily="2" charset="0"/>
                <a:ea typeface="Open Sans" panose="020B0606030504020204" pitchFamily="34" charset="0"/>
                <a:cs typeface="Open Sans" panose="020B0606030504020204" pitchFamily="34" charset="0"/>
              </a:rPr>
              <a:t>editing. This is dummy text.</a:t>
            </a:r>
          </a:p>
        </p:txBody>
      </p:sp>
      <p:sp>
        <p:nvSpPr>
          <p:cNvPr id="23" name="TextBox 22">
            <a:extLst>
              <a:ext uri="{FF2B5EF4-FFF2-40B4-BE49-F238E27FC236}">
                <a16:creationId xmlns:a16="http://schemas.microsoft.com/office/drawing/2014/main" id="{AF2D3DBC-4BE8-E74A-5442-D51239BDCFC7}"/>
              </a:ext>
            </a:extLst>
          </p:cNvPr>
          <p:cNvSpPr txBox="1"/>
          <p:nvPr/>
        </p:nvSpPr>
        <p:spPr>
          <a:xfrm>
            <a:off x="1484992" y="2889508"/>
            <a:ext cx="3371924" cy="666080"/>
          </a:xfrm>
          <a:prstGeom prst="rect">
            <a:avLst/>
          </a:prstGeom>
          <a:noFill/>
        </p:spPr>
        <p:txBody>
          <a:bodyPr wrap="square" rtlCol="0">
            <a:spAutoFit/>
          </a:bodyPr>
          <a:lstStyle/>
          <a:p>
            <a:pPr>
              <a:lnSpc>
                <a:spcPts val="2300"/>
              </a:lnSpc>
            </a:pPr>
            <a:r>
              <a:rPr lang="en-US" sz="1500" u="sng" spc="600" dirty="0">
                <a:solidFill>
                  <a:schemeClr val="bg1"/>
                </a:solidFill>
                <a:latin typeface="Poppins Medium" panose="00000600000000000000" pitchFamily="2" charset="0"/>
                <a:ea typeface="Montserrat Medium" charset="0"/>
                <a:cs typeface="Poppins Medium" panose="00000600000000000000" pitchFamily="2" charset="0"/>
              </a:rPr>
              <a:t>LOREM.TEXT</a:t>
            </a:r>
          </a:p>
          <a:p>
            <a:pPr>
              <a:lnSpc>
                <a:spcPts val="2300"/>
              </a:lnSpc>
            </a:pPr>
            <a:r>
              <a:rPr lang="en-US" sz="1500" u="sng" spc="600" dirty="0">
                <a:solidFill>
                  <a:schemeClr val="bg1"/>
                </a:solidFill>
                <a:latin typeface="Poppins Medium" panose="00000600000000000000" pitchFamily="2" charset="0"/>
                <a:ea typeface="Montserrat Medium" charset="0"/>
                <a:cs typeface="Poppins Medium" panose="00000600000000000000" pitchFamily="2" charset="0"/>
              </a:rPr>
              <a:t>DOLORS SIT.AMET</a:t>
            </a:r>
          </a:p>
        </p:txBody>
      </p:sp>
      <p:sp>
        <p:nvSpPr>
          <p:cNvPr id="24" name="TextBox 23">
            <a:extLst>
              <a:ext uri="{FF2B5EF4-FFF2-40B4-BE49-F238E27FC236}">
                <a16:creationId xmlns:a16="http://schemas.microsoft.com/office/drawing/2014/main" id="{9E0CF5B8-3BC3-E062-1049-BEA5D4E5CBAD}"/>
              </a:ext>
            </a:extLst>
          </p:cNvPr>
          <p:cNvSpPr txBox="1"/>
          <p:nvPr/>
        </p:nvSpPr>
        <p:spPr>
          <a:xfrm>
            <a:off x="1611286" y="4791658"/>
            <a:ext cx="933402" cy="446276"/>
          </a:xfrm>
          <a:prstGeom prst="rect">
            <a:avLst/>
          </a:prstGeom>
          <a:noFill/>
        </p:spPr>
        <p:txBody>
          <a:bodyPr wrap="square" numCol="1" spcCol="0" rtlCol="0" anchor="ctr">
            <a:spAutoFit/>
          </a:bodyPr>
          <a:lstStyle/>
          <a:p>
            <a:pPr algn="ctr"/>
            <a:r>
              <a:rPr lang="en-US" sz="23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5M</a:t>
            </a:r>
          </a:p>
        </p:txBody>
      </p:sp>
      <p:sp>
        <p:nvSpPr>
          <p:cNvPr id="26" name="TextBox 25">
            <a:extLst>
              <a:ext uri="{FF2B5EF4-FFF2-40B4-BE49-F238E27FC236}">
                <a16:creationId xmlns:a16="http://schemas.microsoft.com/office/drawing/2014/main" id="{891EF097-1C00-03EC-99F3-7B6677494474}"/>
              </a:ext>
            </a:extLst>
          </p:cNvPr>
          <p:cNvSpPr txBox="1"/>
          <p:nvPr/>
        </p:nvSpPr>
        <p:spPr>
          <a:xfrm>
            <a:off x="3184840" y="4791658"/>
            <a:ext cx="933402" cy="446276"/>
          </a:xfrm>
          <a:prstGeom prst="rect">
            <a:avLst/>
          </a:prstGeom>
          <a:noFill/>
        </p:spPr>
        <p:txBody>
          <a:bodyPr wrap="square" numCol="1" spcCol="0" rtlCol="0" anchor="ctr">
            <a:spAutoFit/>
          </a:bodyPr>
          <a:lstStyle/>
          <a:p>
            <a:pPr algn="ctr"/>
            <a:r>
              <a:rPr lang="en-US" sz="23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10k</a:t>
            </a:r>
          </a:p>
        </p:txBody>
      </p:sp>
      <p:sp>
        <p:nvSpPr>
          <p:cNvPr id="27" name="TextBox 26">
            <a:extLst>
              <a:ext uri="{FF2B5EF4-FFF2-40B4-BE49-F238E27FC236}">
                <a16:creationId xmlns:a16="http://schemas.microsoft.com/office/drawing/2014/main" id="{C4AD469D-4785-3C37-5C3D-9DB8F5C2689F}"/>
              </a:ext>
            </a:extLst>
          </p:cNvPr>
          <p:cNvSpPr txBox="1"/>
          <p:nvPr/>
        </p:nvSpPr>
        <p:spPr>
          <a:xfrm>
            <a:off x="1362136" y="5563749"/>
            <a:ext cx="1431702" cy="292452"/>
          </a:xfrm>
          <a:prstGeom prst="rect">
            <a:avLst/>
          </a:prstGeom>
          <a:noFill/>
        </p:spPr>
        <p:txBody>
          <a:bodyPr wrap="square" rtlCol="0" anchor="ctr">
            <a:spAutoFit/>
          </a:bodyPr>
          <a:lstStyle/>
          <a:p>
            <a:pPr algn="ctr">
              <a:lnSpc>
                <a:spcPts val="1700"/>
              </a:lnSpc>
            </a:pPr>
            <a:r>
              <a:rPr lang="en-US" sz="1000" spc="300" dirty="0">
                <a:solidFill>
                  <a:schemeClr val="bg1"/>
                </a:solidFill>
                <a:latin typeface="DM Sans" pitchFamily="2" charset="0"/>
                <a:ea typeface="Open Sans" panose="020B0606030504020204" pitchFamily="34" charset="0"/>
                <a:cs typeface="Open Sans" panose="020B0606030504020204" pitchFamily="34" charset="0"/>
              </a:rPr>
              <a:t>text title</a:t>
            </a:r>
          </a:p>
        </p:txBody>
      </p:sp>
      <p:sp>
        <p:nvSpPr>
          <p:cNvPr id="28" name="TextBox 27">
            <a:extLst>
              <a:ext uri="{FF2B5EF4-FFF2-40B4-BE49-F238E27FC236}">
                <a16:creationId xmlns:a16="http://schemas.microsoft.com/office/drawing/2014/main" id="{CA0BE4B4-43F8-E090-C1D2-89B66E385D16}"/>
              </a:ext>
            </a:extLst>
          </p:cNvPr>
          <p:cNvSpPr txBox="1"/>
          <p:nvPr/>
        </p:nvSpPr>
        <p:spPr>
          <a:xfrm>
            <a:off x="2935690" y="5563749"/>
            <a:ext cx="1431702" cy="292452"/>
          </a:xfrm>
          <a:prstGeom prst="rect">
            <a:avLst/>
          </a:prstGeom>
          <a:noFill/>
        </p:spPr>
        <p:txBody>
          <a:bodyPr wrap="square" rtlCol="0" anchor="ctr">
            <a:spAutoFit/>
          </a:bodyPr>
          <a:lstStyle/>
          <a:p>
            <a:pPr algn="ctr">
              <a:lnSpc>
                <a:spcPts val="1700"/>
              </a:lnSpc>
            </a:pPr>
            <a:r>
              <a:rPr lang="en-US" sz="1000" spc="300" dirty="0">
                <a:solidFill>
                  <a:schemeClr val="bg1"/>
                </a:solidFill>
                <a:latin typeface="DM Sans" pitchFamily="2" charset="0"/>
                <a:ea typeface="Open Sans" panose="020B0606030504020204" pitchFamily="34" charset="0"/>
                <a:cs typeface="Open Sans" panose="020B0606030504020204" pitchFamily="34" charset="0"/>
              </a:rPr>
              <a:t>text title</a:t>
            </a:r>
          </a:p>
        </p:txBody>
      </p:sp>
      <p:sp>
        <p:nvSpPr>
          <p:cNvPr id="3" name="Picture Placeholder 2">
            <a:extLst>
              <a:ext uri="{FF2B5EF4-FFF2-40B4-BE49-F238E27FC236}">
                <a16:creationId xmlns:a16="http://schemas.microsoft.com/office/drawing/2014/main" id="{F01E5A31-D926-6D36-602D-B1AE9F1AC4DE}"/>
              </a:ext>
            </a:extLst>
          </p:cNvPr>
          <p:cNvSpPr>
            <a:spLocks noGrp="1"/>
          </p:cNvSpPr>
          <p:nvPr>
            <p:ph type="pic" sz="quarter" idx="13"/>
          </p:nvPr>
        </p:nvSpPr>
        <p:spPr/>
      </p:sp>
    </p:spTree>
    <p:extLst>
      <p:ext uri="{BB962C8B-B14F-4D97-AF65-F5344CB8AC3E}">
        <p14:creationId xmlns:p14="http://schemas.microsoft.com/office/powerpoint/2010/main" val="176112377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26F718F-C922-8CD2-4501-95F87C4AEC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8872875" y="506251"/>
            <a:ext cx="4395798" cy="6103256"/>
          </a:xfrm>
          <a:prstGeom prst="rect">
            <a:avLst/>
          </a:prstGeom>
          <a:effectLst>
            <a:outerShdw blurRad="469900" dist="215900" dir="5400000" algn="t" rotWithShape="0">
              <a:prstClr val="black">
                <a:alpha val="17000"/>
              </a:prstClr>
            </a:outerShdw>
          </a:effectLst>
        </p:spPr>
      </p:pic>
      <p:pic>
        <p:nvPicPr>
          <p:cNvPr id="6" name="Picture 5">
            <a:extLst>
              <a:ext uri="{FF2B5EF4-FFF2-40B4-BE49-F238E27FC236}">
                <a16:creationId xmlns:a16="http://schemas.microsoft.com/office/drawing/2014/main" id="{587FE61B-F475-659A-7674-DE0E2472C6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10249" y="1580243"/>
            <a:ext cx="1940070" cy="3955274"/>
          </a:xfrm>
          <a:prstGeom prst="rect">
            <a:avLst/>
          </a:prstGeom>
          <a:effectLst>
            <a:outerShdw blurRad="469900" dist="215900" dir="5400000" algn="t" rotWithShape="0">
              <a:prstClr val="black">
                <a:alpha val="17000"/>
              </a:prstClr>
            </a:outerShdw>
          </a:effectLst>
        </p:spPr>
      </p:pic>
      <p:sp>
        <p:nvSpPr>
          <p:cNvPr id="18" name="TextBox 17">
            <a:extLst>
              <a:ext uri="{FF2B5EF4-FFF2-40B4-BE49-F238E27FC236}">
                <a16:creationId xmlns:a16="http://schemas.microsoft.com/office/drawing/2014/main" id="{DFF9B721-7F4E-184C-D391-3DEE1DD7C7E1}"/>
              </a:ext>
            </a:extLst>
          </p:cNvPr>
          <p:cNvSpPr txBox="1"/>
          <p:nvPr/>
        </p:nvSpPr>
        <p:spPr>
          <a:xfrm>
            <a:off x="1572993" y="2255891"/>
            <a:ext cx="1055908"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19" name="Straight Connector 18">
            <a:extLst>
              <a:ext uri="{FF2B5EF4-FFF2-40B4-BE49-F238E27FC236}">
                <a16:creationId xmlns:a16="http://schemas.microsoft.com/office/drawing/2014/main" id="{DBAAD7FF-0B23-C8BB-F490-A5A6EAC48492}"/>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A945207E-6A4F-BDEF-9866-481CF32F5C09}"/>
              </a:ext>
            </a:extLst>
          </p:cNvPr>
          <p:cNvSpPr txBox="1"/>
          <p:nvPr/>
        </p:nvSpPr>
        <p:spPr>
          <a:xfrm>
            <a:off x="1465942" y="2684817"/>
            <a:ext cx="3791858" cy="1025922"/>
          </a:xfrm>
          <a:prstGeom prst="rect">
            <a:avLst/>
          </a:prstGeom>
          <a:noFill/>
        </p:spPr>
        <p:txBody>
          <a:bodyPr wrap="square" numCol="1" spcCol="0" rtlCol="0" anchor="ctr">
            <a:spAutoFit/>
          </a:bodyPr>
          <a:lstStyle/>
          <a:p>
            <a:pPr>
              <a:lnSpc>
                <a:spcPts val="3600"/>
              </a:lnSpc>
            </a:pPr>
            <a:r>
              <a:rPr lang="en-US" sz="3500" kern="0" dirty="0" err="1">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Icometric</a:t>
            </a:r>
            <a:endPar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endParaRP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Mockup</a:t>
            </a:r>
          </a:p>
        </p:txBody>
      </p:sp>
      <p:sp>
        <p:nvSpPr>
          <p:cNvPr id="21" name="Rectangle 20">
            <a:extLst>
              <a:ext uri="{FF2B5EF4-FFF2-40B4-BE49-F238E27FC236}">
                <a16:creationId xmlns:a16="http://schemas.microsoft.com/office/drawing/2014/main" id="{CE3766B7-EA60-40BB-C3A4-FBAD362DD993}"/>
              </a:ext>
            </a:extLst>
          </p:cNvPr>
          <p:cNvSpPr/>
          <p:nvPr/>
        </p:nvSpPr>
        <p:spPr>
          <a:xfrm>
            <a:off x="1465943" y="3836899"/>
            <a:ext cx="3512457"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my entire soul, like these sweet mornings of spring which I enjoy with my whole heart. I am wonderful serenity has taken of spring which I enjoy with.</a:t>
            </a:r>
          </a:p>
        </p:txBody>
      </p:sp>
      <p:sp>
        <p:nvSpPr>
          <p:cNvPr id="3" name="Picture Placeholder 2">
            <a:extLst>
              <a:ext uri="{FF2B5EF4-FFF2-40B4-BE49-F238E27FC236}">
                <a16:creationId xmlns:a16="http://schemas.microsoft.com/office/drawing/2014/main" id="{A23EA725-DACF-4055-DBD2-E0B53E3F2236}"/>
              </a:ext>
            </a:extLst>
          </p:cNvPr>
          <p:cNvSpPr>
            <a:spLocks noGrp="1"/>
          </p:cNvSpPr>
          <p:nvPr>
            <p:ph type="pic" sz="quarter" idx="13"/>
          </p:nvPr>
        </p:nvSpPr>
        <p:spPr/>
      </p:sp>
      <p:sp>
        <p:nvSpPr>
          <p:cNvPr id="7" name="Picture Placeholder 6">
            <a:extLst>
              <a:ext uri="{FF2B5EF4-FFF2-40B4-BE49-F238E27FC236}">
                <a16:creationId xmlns:a16="http://schemas.microsoft.com/office/drawing/2014/main" id="{7B94C7B9-42DA-1D88-C790-6C38756E748C}"/>
              </a:ext>
            </a:extLst>
          </p:cNvPr>
          <p:cNvSpPr>
            <a:spLocks noGrp="1"/>
          </p:cNvSpPr>
          <p:nvPr>
            <p:ph type="pic" sz="quarter" idx="14"/>
          </p:nvPr>
        </p:nvSpPr>
        <p:spPr/>
      </p:sp>
    </p:spTree>
    <p:extLst>
      <p:ext uri="{BB962C8B-B14F-4D97-AF65-F5344CB8AC3E}">
        <p14:creationId xmlns:p14="http://schemas.microsoft.com/office/powerpoint/2010/main" val="327284596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a:extLst>
              <a:ext uri="{FF2B5EF4-FFF2-40B4-BE49-F238E27FC236}">
                <a16:creationId xmlns:a16="http://schemas.microsoft.com/office/drawing/2014/main" id="{5F4A74F0-F958-C65D-AB1A-18365FED1F96}"/>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27" name="Straight Connector 26">
            <a:extLst>
              <a:ext uri="{FF2B5EF4-FFF2-40B4-BE49-F238E27FC236}">
                <a16:creationId xmlns:a16="http://schemas.microsoft.com/office/drawing/2014/main" id="{15A800B6-31B2-CBA0-F138-5C67D93E358F}"/>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FC665091-B95E-8A5F-3178-D1BAB9276E20}"/>
              </a:ext>
            </a:extLst>
          </p:cNvPr>
          <p:cNvSpPr txBox="1"/>
          <p:nvPr/>
        </p:nvSpPr>
        <p:spPr>
          <a:xfrm>
            <a:off x="1465942" y="1350785"/>
            <a:ext cx="2569029"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Tab</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Devices</a:t>
            </a:r>
          </a:p>
        </p:txBody>
      </p:sp>
      <p:pic>
        <p:nvPicPr>
          <p:cNvPr id="29" name="Picture 28">
            <a:extLst>
              <a:ext uri="{FF2B5EF4-FFF2-40B4-BE49-F238E27FC236}">
                <a16:creationId xmlns:a16="http://schemas.microsoft.com/office/drawing/2014/main" id="{190AFBB4-7109-1509-71FC-73035EA616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874195">
            <a:off x="4633505" y="996858"/>
            <a:ext cx="6996620" cy="5361540"/>
          </a:xfrm>
          <a:prstGeom prst="rect">
            <a:avLst/>
          </a:prstGeom>
          <a:effectLst>
            <a:outerShdw blurRad="50800" dist="38100" dir="2700000" algn="tl" rotWithShape="0">
              <a:prstClr val="black">
                <a:alpha val="20000"/>
              </a:prstClr>
            </a:outerShdw>
          </a:effectLst>
        </p:spPr>
      </p:pic>
      <p:cxnSp>
        <p:nvCxnSpPr>
          <p:cNvPr id="60" name="Straight Connector 59">
            <a:extLst>
              <a:ext uri="{FF2B5EF4-FFF2-40B4-BE49-F238E27FC236}">
                <a16:creationId xmlns:a16="http://schemas.microsoft.com/office/drawing/2014/main" id="{8777B8E4-F72D-D00A-3737-2292D00C713C}"/>
              </a:ext>
            </a:extLst>
          </p:cNvPr>
          <p:cNvCxnSpPr>
            <a:cxnSpLocks/>
          </p:cNvCxnSpPr>
          <p:nvPr/>
        </p:nvCxnSpPr>
        <p:spPr>
          <a:xfrm>
            <a:off x="1575213" y="5203933"/>
            <a:ext cx="1914636" cy="0"/>
          </a:xfrm>
          <a:prstGeom prst="line">
            <a:avLst/>
          </a:prstGeom>
          <a:ln w="76200">
            <a:solidFill>
              <a:srgbClr val="000000">
                <a:alpha val="6000"/>
              </a:srgb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EDB33586-1346-1CF0-65C2-E2E445B0FC97}"/>
              </a:ext>
            </a:extLst>
          </p:cNvPr>
          <p:cNvCxnSpPr>
            <a:cxnSpLocks/>
          </p:cNvCxnSpPr>
          <p:nvPr/>
        </p:nvCxnSpPr>
        <p:spPr>
          <a:xfrm>
            <a:off x="1575213" y="5784110"/>
            <a:ext cx="1914636" cy="0"/>
          </a:xfrm>
          <a:prstGeom prst="line">
            <a:avLst/>
          </a:prstGeom>
          <a:ln w="76200">
            <a:solidFill>
              <a:srgbClr val="000000">
                <a:alpha val="6000"/>
              </a:srgb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B6962E7B-3C42-8612-DB6F-D5C82AB1F593}"/>
              </a:ext>
            </a:extLst>
          </p:cNvPr>
          <p:cNvCxnSpPr>
            <a:cxnSpLocks/>
          </p:cNvCxnSpPr>
          <p:nvPr/>
        </p:nvCxnSpPr>
        <p:spPr>
          <a:xfrm>
            <a:off x="1575213" y="5203933"/>
            <a:ext cx="1301178" cy="0"/>
          </a:xfrm>
          <a:prstGeom prst="line">
            <a:avLst/>
          </a:prstGeom>
          <a:ln w="762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04BAC0A2-04B3-B3C0-F66A-33B555019920}"/>
              </a:ext>
            </a:extLst>
          </p:cNvPr>
          <p:cNvCxnSpPr>
            <a:cxnSpLocks/>
          </p:cNvCxnSpPr>
          <p:nvPr/>
        </p:nvCxnSpPr>
        <p:spPr>
          <a:xfrm>
            <a:off x="1575213" y="5784110"/>
            <a:ext cx="1683143" cy="0"/>
          </a:xfrm>
          <a:prstGeom prst="line">
            <a:avLst/>
          </a:prstGeom>
          <a:ln w="762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9" name="TextBox 68">
            <a:extLst>
              <a:ext uri="{FF2B5EF4-FFF2-40B4-BE49-F238E27FC236}">
                <a16:creationId xmlns:a16="http://schemas.microsoft.com/office/drawing/2014/main" id="{2E28948A-0275-660F-39ED-33E2A64E3023}"/>
              </a:ext>
            </a:extLst>
          </p:cNvPr>
          <p:cNvSpPr txBox="1"/>
          <p:nvPr/>
        </p:nvSpPr>
        <p:spPr>
          <a:xfrm>
            <a:off x="1487091" y="4827284"/>
            <a:ext cx="1383211" cy="276999"/>
          </a:xfrm>
          <a:prstGeom prst="rect">
            <a:avLst/>
          </a:prstGeom>
          <a:noFill/>
        </p:spPr>
        <p:txBody>
          <a:bodyPr wrap="square" rtlCol="0">
            <a:spAutoFit/>
          </a:bodyPr>
          <a:lstStyle/>
          <a:p>
            <a:r>
              <a:rPr lang="en-US" sz="1200" dirty="0">
                <a:solidFill>
                  <a:srgbClr val="000000"/>
                </a:solidFill>
                <a:latin typeface="Poppins SemiBold" panose="00000700000000000000" pitchFamily="2" charset="0"/>
                <a:ea typeface="Arimo" panose="020B0604020202020204" pitchFamily="34" charset="0"/>
                <a:cs typeface="Poppins SemiBold" panose="00000700000000000000" pitchFamily="2" charset="0"/>
              </a:rPr>
              <a:t>First Subtitle</a:t>
            </a:r>
          </a:p>
        </p:txBody>
      </p:sp>
      <p:sp>
        <p:nvSpPr>
          <p:cNvPr id="70" name="TextBox 69">
            <a:extLst>
              <a:ext uri="{FF2B5EF4-FFF2-40B4-BE49-F238E27FC236}">
                <a16:creationId xmlns:a16="http://schemas.microsoft.com/office/drawing/2014/main" id="{45EE428F-3720-AD83-037C-6C9549DE8F77}"/>
              </a:ext>
            </a:extLst>
          </p:cNvPr>
          <p:cNvSpPr txBox="1"/>
          <p:nvPr/>
        </p:nvSpPr>
        <p:spPr>
          <a:xfrm>
            <a:off x="1487091" y="5420433"/>
            <a:ext cx="1383211" cy="276999"/>
          </a:xfrm>
          <a:prstGeom prst="rect">
            <a:avLst/>
          </a:prstGeom>
          <a:noFill/>
        </p:spPr>
        <p:txBody>
          <a:bodyPr wrap="square" rtlCol="0">
            <a:spAutoFit/>
          </a:bodyPr>
          <a:lstStyle/>
          <a:p>
            <a:r>
              <a:rPr lang="en-US" sz="1200" dirty="0" err="1">
                <a:solidFill>
                  <a:srgbClr val="000000"/>
                </a:solidFill>
                <a:latin typeface="Poppins SemiBold" panose="00000700000000000000" pitchFamily="2" charset="0"/>
                <a:ea typeface="Arimo" panose="020B0604020202020204" pitchFamily="34" charset="0"/>
                <a:cs typeface="Poppins SemiBold" panose="00000700000000000000" pitchFamily="2" charset="0"/>
              </a:rPr>
              <a:t>Nonummy</a:t>
            </a:r>
            <a:endParaRPr lang="en-US" sz="1200" dirty="0">
              <a:solidFill>
                <a:srgbClr val="000000"/>
              </a:solidFill>
              <a:latin typeface="Poppins SemiBold" panose="00000700000000000000" pitchFamily="2" charset="0"/>
              <a:ea typeface="Arimo" panose="020B0604020202020204" pitchFamily="34" charset="0"/>
              <a:cs typeface="Poppins SemiBold" panose="00000700000000000000" pitchFamily="2" charset="0"/>
            </a:endParaRPr>
          </a:p>
        </p:txBody>
      </p:sp>
      <p:sp>
        <p:nvSpPr>
          <p:cNvPr id="73" name="TextBox 72">
            <a:extLst>
              <a:ext uri="{FF2B5EF4-FFF2-40B4-BE49-F238E27FC236}">
                <a16:creationId xmlns:a16="http://schemas.microsoft.com/office/drawing/2014/main" id="{A6AC5383-68A9-D6DB-69E6-DF4562306E3E}"/>
              </a:ext>
            </a:extLst>
          </p:cNvPr>
          <p:cNvSpPr txBox="1"/>
          <p:nvPr/>
        </p:nvSpPr>
        <p:spPr>
          <a:xfrm>
            <a:off x="3586426" y="5065768"/>
            <a:ext cx="553652" cy="276999"/>
          </a:xfrm>
          <a:prstGeom prst="rect">
            <a:avLst/>
          </a:prstGeom>
          <a:noFill/>
        </p:spPr>
        <p:txBody>
          <a:bodyPr wrap="square" rtlCol="0">
            <a:spAutoFit/>
          </a:bodyPr>
          <a:lstStyle/>
          <a:p>
            <a:r>
              <a:rPr lang="en-US" sz="1200" dirty="0">
                <a:solidFill>
                  <a:schemeClr val="tx1">
                    <a:lumMod val="95000"/>
                    <a:lumOff val="5000"/>
                    <a:alpha val="70000"/>
                  </a:schemeClr>
                </a:solidFill>
                <a:latin typeface="DM Sans" pitchFamily="2" charset="0"/>
                <a:ea typeface="Arimo" panose="020B0604020202020204" pitchFamily="34" charset="0"/>
                <a:cs typeface="Arimo" panose="020B0604020202020204" pitchFamily="34" charset="0"/>
              </a:rPr>
              <a:t>21%</a:t>
            </a:r>
          </a:p>
        </p:txBody>
      </p:sp>
      <p:sp>
        <p:nvSpPr>
          <p:cNvPr id="74" name="TextBox 73">
            <a:extLst>
              <a:ext uri="{FF2B5EF4-FFF2-40B4-BE49-F238E27FC236}">
                <a16:creationId xmlns:a16="http://schemas.microsoft.com/office/drawing/2014/main" id="{3CA78E1C-FCD3-6E05-3234-9CCD62746344}"/>
              </a:ext>
            </a:extLst>
          </p:cNvPr>
          <p:cNvSpPr txBox="1"/>
          <p:nvPr/>
        </p:nvSpPr>
        <p:spPr>
          <a:xfrm>
            <a:off x="3586426" y="5644628"/>
            <a:ext cx="553652" cy="276999"/>
          </a:xfrm>
          <a:prstGeom prst="rect">
            <a:avLst/>
          </a:prstGeom>
          <a:noFill/>
        </p:spPr>
        <p:txBody>
          <a:bodyPr wrap="square" rtlCol="0">
            <a:spAutoFit/>
          </a:bodyPr>
          <a:lstStyle/>
          <a:p>
            <a:r>
              <a:rPr lang="en-US" sz="1200" dirty="0">
                <a:solidFill>
                  <a:schemeClr val="tx1">
                    <a:lumMod val="95000"/>
                    <a:lumOff val="5000"/>
                    <a:alpha val="70000"/>
                  </a:schemeClr>
                </a:solidFill>
                <a:latin typeface="DM Sans" pitchFamily="2" charset="0"/>
                <a:ea typeface="Arimo" panose="020B0604020202020204" pitchFamily="34" charset="0"/>
                <a:cs typeface="Arimo" panose="020B0604020202020204" pitchFamily="34" charset="0"/>
              </a:rPr>
              <a:t>45%</a:t>
            </a:r>
          </a:p>
        </p:txBody>
      </p:sp>
      <p:sp>
        <p:nvSpPr>
          <p:cNvPr id="78" name="TextBox 77">
            <a:extLst>
              <a:ext uri="{FF2B5EF4-FFF2-40B4-BE49-F238E27FC236}">
                <a16:creationId xmlns:a16="http://schemas.microsoft.com/office/drawing/2014/main" id="{BB483B6F-F245-EDDB-091A-2733A57A1B49}"/>
              </a:ext>
            </a:extLst>
          </p:cNvPr>
          <p:cNvSpPr txBox="1"/>
          <p:nvPr/>
        </p:nvSpPr>
        <p:spPr>
          <a:xfrm>
            <a:off x="1465942" y="3952380"/>
            <a:ext cx="2822560" cy="595035"/>
          </a:xfrm>
          <a:prstGeom prst="rect">
            <a:avLst/>
          </a:prstGeom>
          <a:noFill/>
        </p:spPr>
        <p:txBody>
          <a:bodyPr wrap="square" rtlCol="0">
            <a:spAutoFit/>
          </a:bodyPr>
          <a:lstStyle/>
          <a:p>
            <a:pPr>
              <a:lnSpc>
                <a:spcPts val="2000"/>
              </a:lnSpc>
            </a:pPr>
            <a:r>
              <a:rPr lang="en-US" sz="1500" dirty="0" err="1">
                <a:solidFill>
                  <a:schemeClr val="tx1">
                    <a:lumMod val="85000"/>
                    <a:lumOff val="15000"/>
                  </a:schemeClr>
                </a:solidFill>
                <a:latin typeface="Poppins SemiBold" panose="00000700000000000000" pitchFamily="2" charset="0"/>
                <a:ea typeface="Arimo" panose="020B0604020202020204" pitchFamily="34" charset="0"/>
                <a:cs typeface="Poppins SemiBold" panose="00000700000000000000" pitchFamily="2" charset="0"/>
              </a:rPr>
              <a:t>Nonummy</a:t>
            </a:r>
            <a:r>
              <a:rPr lang="en-US" sz="1500" dirty="0">
                <a:solidFill>
                  <a:schemeClr val="tx1">
                    <a:lumMod val="85000"/>
                    <a:lumOff val="15000"/>
                  </a:schemeClr>
                </a:solidFill>
                <a:latin typeface="Poppins SemiBold" panose="00000700000000000000" pitchFamily="2" charset="0"/>
                <a:ea typeface="Arimo" panose="020B0604020202020204" pitchFamily="34" charset="0"/>
                <a:cs typeface="Poppins SemiBold" panose="00000700000000000000" pitchFamily="2" charset="0"/>
              </a:rPr>
              <a:t> </a:t>
            </a:r>
            <a:r>
              <a:rPr lang="en-US" sz="1500" dirty="0" err="1">
                <a:solidFill>
                  <a:schemeClr val="tx1">
                    <a:lumMod val="85000"/>
                    <a:lumOff val="15000"/>
                  </a:schemeClr>
                </a:solidFill>
                <a:latin typeface="Poppins SemiBold" panose="00000700000000000000" pitchFamily="2" charset="0"/>
                <a:ea typeface="Arimo" panose="020B0604020202020204" pitchFamily="34" charset="0"/>
                <a:cs typeface="Poppins SemiBold" panose="00000700000000000000" pitchFamily="2" charset="0"/>
              </a:rPr>
              <a:t>Nibh</a:t>
            </a:r>
            <a:r>
              <a:rPr lang="en-US" sz="1500" dirty="0">
                <a:solidFill>
                  <a:schemeClr val="tx1">
                    <a:lumMod val="85000"/>
                    <a:lumOff val="15000"/>
                  </a:schemeClr>
                </a:solidFill>
                <a:latin typeface="Poppins SemiBold" panose="00000700000000000000" pitchFamily="2" charset="0"/>
                <a:ea typeface="Arimo" panose="020B0604020202020204" pitchFamily="34" charset="0"/>
                <a:cs typeface="Poppins SemiBold" panose="00000700000000000000" pitchFamily="2" charset="0"/>
              </a:rPr>
              <a:t> </a:t>
            </a:r>
            <a:r>
              <a:rPr lang="en-US" sz="1500" dirty="0" err="1">
                <a:solidFill>
                  <a:schemeClr val="tx1">
                    <a:lumMod val="85000"/>
                    <a:lumOff val="15000"/>
                  </a:schemeClr>
                </a:solidFill>
                <a:latin typeface="Poppins SemiBold" panose="00000700000000000000" pitchFamily="2" charset="0"/>
                <a:ea typeface="Arimo" panose="020B0604020202020204" pitchFamily="34" charset="0"/>
                <a:cs typeface="Poppins SemiBold" panose="00000700000000000000" pitchFamily="2" charset="0"/>
              </a:rPr>
              <a:t>Euimod</a:t>
            </a:r>
            <a:r>
              <a:rPr lang="en-US" sz="1500" dirty="0">
                <a:solidFill>
                  <a:schemeClr val="tx1">
                    <a:lumMod val="85000"/>
                    <a:lumOff val="15000"/>
                  </a:schemeClr>
                </a:solidFill>
                <a:latin typeface="Poppins SemiBold" panose="00000700000000000000" pitchFamily="2" charset="0"/>
                <a:ea typeface="Arimo" panose="020B0604020202020204" pitchFamily="34" charset="0"/>
                <a:cs typeface="Poppins SemiBold" panose="00000700000000000000" pitchFamily="2" charset="0"/>
              </a:rPr>
              <a:t> </a:t>
            </a:r>
            <a:r>
              <a:rPr lang="en-US" sz="1500" dirty="0" err="1">
                <a:solidFill>
                  <a:schemeClr val="tx1">
                    <a:lumMod val="85000"/>
                    <a:lumOff val="15000"/>
                  </a:schemeClr>
                </a:solidFill>
                <a:latin typeface="Poppins SemiBold" panose="00000700000000000000" pitchFamily="2" charset="0"/>
                <a:ea typeface="Arimo" panose="020B0604020202020204" pitchFamily="34" charset="0"/>
                <a:cs typeface="Poppins SemiBold" panose="00000700000000000000" pitchFamily="2" charset="0"/>
              </a:rPr>
              <a:t>Tincidunt</a:t>
            </a:r>
            <a:r>
              <a:rPr lang="en-US" sz="1500" dirty="0">
                <a:solidFill>
                  <a:schemeClr val="tx1">
                    <a:lumMod val="85000"/>
                    <a:lumOff val="15000"/>
                  </a:schemeClr>
                </a:solidFill>
                <a:latin typeface="Poppins SemiBold" panose="00000700000000000000" pitchFamily="2" charset="0"/>
                <a:ea typeface="Arimo" panose="020B0604020202020204" pitchFamily="34" charset="0"/>
                <a:cs typeface="Poppins SemiBold" panose="00000700000000000000" pitchFamily="2" charset="0"/>
              </a:rPr>
              <a:t>.</a:t>
            </a:r>
          </a:p>
        </p:txBody>
      </p:sp>
      <p:sp>
        <p:nvSpPr>
          <p:cNvPr id="3" name="Picture Placeholder 2">
            <a:extLst>
              <a:ext uri="{FF2B5EF4-FFF2-40B4-BE49-F238E27FC236}">
                <a16:creationId xmlns:a16="http://schemas.microsoft.com/office/drawing/2014/main" id="{C4E7008A-49F1-64D9-37FB-875E6F3CA015}"/>
              </a:ext>
            </a:extLst>
          </p:cNvPr>
          <p:cNvSpPr>
            <a:spLocks noGrp="1"/>
          </p:cNvSpPr>
          <p:nvPr>
            <p:ph type="pic" sz="quarter" idx="13"/>
          </p:nvPr>
        </p:nvSpPr>
        <p:spPr/>
      </p:sp>
    </p:spTree>
    <p:extLst>
      <p:ext uri="{BB962C8B-B14F-4D97-AF65-F5344CB8AC3E}">
        <p14:creationId xmlns:p14="http://schemas.microsoft.com/office/powerpoint/2010/main" val="179564237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A38BE76-1091-4506-D8E6-714EC426436B}"/>
              </a:ext>
            </a:extLst>
          </p:cNvPr>
          <p:cNvSpPr>
            <a:spLocks noGrp="1"/>
          </p:cNvSpPr>
          <p:nvPr>
            <p:ph type="pic" sz="quarter" idx="14"/>
          </p:nvPr>
        </p:nvSpPr>
        <p:spPr/>
      </p:sp>
      <p:pic>
        <p:nvPicPr>
          <p:cNvPr id="6" name="Google Shape;190;p27">
            <a:extLst>
              <a:ext uri="{FF2B5EF4-FFF2-40B4-BE49-F238E27FC236}">
                <a16:creationId xmlns:a16="http://schemas.microsoft.com/office/drawing/2014/main" id="{B5DA8CFE-9F68-E000-86B4-A494DC116FD0}"/>
              </a:ext>
            </a:extLst>
          </p:cNvPr>
          <p:cNvPicPr preferRelativeResize="0"/>
          <p:nvPr/>
        </p:nvPicPr>
        <p:blipFill rotWithShape="1">
          <a:blip r:embed="rId2">
            <a:alphaModFix/>
          </a:blip>
          <a:srcRect/>
          <a:stretch/>
        </p:blipFill>
        <p:spPr>
          <a:xfrm>
            <a:off x="1143928" y="2715532"/>
            <a:ext cx="6437080" cy="3548843"/>
          </a:xfrm>
          <a:prstGeom prst="rect">
            <a:avLst/>
          </a:prstGeom>
          <a:noFill/>
          <a:ln>
            <a:noFill/>
          </a:ln>
        </p:spPr>
      </p:pic>
      <p:sp>
        <p:nvSpPr>
          <p:cNvPr id="26" name="TextBox 25">
            <a:extLst>
              <a:ext uri="{FF2B5EF4-FFF2-40B4-BE49-F238E27FC236}">
                <a16:creationId xmlns:a16="http://schemas.microsoft.com/office/drawing/2014/main" id="{5F4A74F0-F958-C65D-AB1A-18365FED1F96}"/>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27" name="Straight Connector 26">
            <a:extLst>
              <a:ext uri="{FF2B5EF4-FFF2-40B4-BE49-F238E27FC236}">
                <a16:creationId xmlns:a16="http://schemas.microsoft.com/office/drawing/2014/main" id="{15A800B6-31B2-CBA0-F138-5C67D93E358F}"/>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FC665091-B95E-8A5F-3178-D1BAB9276E20}"/>
              </a:ext>
            </a:extLst>
          </p:cNvPr>
          <p:cNvSpPr txBox="1"/>
          <p:nvPr/>
        </p:nvSpPr>
        <p:spPr>
          <a:xfrm>
            <a:off x="1465942" y="1350785"/>
            <a:ext cx="2569029"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Our</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Devices</a:t>
            </a:r>
          </a:p>
        </p:txBody>
      </p:sp>
      <p:sp>
        <p:nvSpPr>
          <p:cNvPr id="22" name="Rounded Rectangle 22">
            <a:extLst>
              <a:ext uri="{FF2B5EF4-FFF2-40B4-BE49-F238E27FC236}">
                <a16:creationId xmlns:a16="http://schemas.microsoft.com/office/drawing/2014/main" id="{EE009693-41F8-5D4C-04BD-E899E25A4329}"/>
              </a:ext>
            </a:extLst>
          </p:cNvPr>
          <p:cNvSpPr/>
          <p:nvPr/>
        </p:nvSpPr>
        <p:spPr>
          <a:xfrm>
            <a:off x="8244770" y="4442808"/>
            <a:ext cx="2393644" cy="1249293"/>
          </a:xfrm>
          <a:prstGeom prst="roundRect">
            <a:avLst>
              <a:gd name="adj" fmla="val 4940"/>
            </a:avLst>
          </a:prstGeom>
          <a:solidFill>
            <a:schemeClr val="tx1">
              <a:lumMod val="75000"/>
              <a:lumOff val="25000"/>
            </a:schemeClr>
          </a:solidFill>
          <a:ln>
            <a:noFill/>
          </a:ln>
          <a:effectLst>
            <a:outerShdw blurRad="444500" dist="254000" dir="5400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DADE577A-039A-A1EC-E807-3154D340E246}"/>
              </a:ext>
            </a:extLst>
          </p:cNvPr>
          <p:cNvSpPr txBox="1"/>
          <p:nvPr/>
        </p:nvSpPr>
        <p:spPr>
          <a:xfrm>
            <a:off x="8397244" y="3824747"/>
            <a:ext cx="2088697" cy="290208"/>
          </a:xfrm>
          <a:prstGeom prst="rect">
            <a:avLst/>
          </a:prstGeom>
          <a:noFill/>
        </p:spPr>
        <p:txBody>
          <a:bodyPr wrap="square" rtlCol="0">
            <a:spAutoFit/>
          </a:bodyPr>
          <a:lstStyle/>
          <a:p>
            <a:pPr algn="ctr">
              <a:lnSpc>
                <a:spcPts val="1600"/>
              </a:lnSpc>
            </a:pPr>
            <a:r>
              <a:rPr lang="en-US" sz="1100" dirty="0" err="1">
                <a:solidFill>
                  <a:schemeClr val="tx1">
                    <a:lumMod val="75000"/>
                    <a:lumOff val="25000"/>
                  </a:schemeClr>
                </a:solidFill>
                <a:latin typeface="DM Sans" pitchFamily="2" charset="0"/>
                <a:ea typeface="Arimo" panose="020B0604020202020204" pitchFamily="34" charset="0"/>
                <a:cs typeface="Arimo" panose="020B0604020202020204" pitchFamily="34" charset="0"/>
              </a:rPr>
              <a:t>Tincidunt</a:t>
            </a:r>
            <a:r>
              <a:rPr lang="en-US" sz="1100" dirty="0">
                <a:solidFill>
                  <a:schemeClr val="tx1">
                    <a:lumMod val="75000"/>
                    <a:lumOff val="25000"/>
                  </a:schemeClr>
                </a:solidFill>
                <a:latin typeface="DM Sans" pitchFamily="2" charset="0"/>
                <a:ea typeface="Arimo" panose="020B0604020202020204" pitchFamily="34" charset="0"/>
                <a:cs typeface="Arimo" panose="020B0604020202020204" pitchFamily="34" charset="0"/>
              </a:rPr>
              <a:t> </a:t>
            </a:r>
            <a:r>
              <a:rPr lang="en-US" sz="1100" dirty="0" err="1">
                <a:solidFill>
                  <a:schemeClr val="tx1">
                    <a:lumMod val="75000"/>
                    <a:lumOff val="25000"/>
                  </a:schemeClr>
                </a:solidFill>
                <a:latin typeface="DM Sans" pitchFamily="2" charset="0"/>
                <a:ea typeface="Arimo" panose="020B0604020202020204" pitchFamily="34" charset="0"/>
                <a:cs typeface="Arimo" panose="020B0604020202020204" pitchFamily="34" charset="0"/>
              </a:rPr>
              <a:t>laoreet</a:t>
            </a:r>
            <a:endParaRPr lang="en-US" sz="1100" dirty="0">
              <a:solidFill>
                <a:schemeClr val="tx1">
                  <a:lumMod val="75000"/>
                  <a:lumOff val="25000"/>
                </a:schemeClr>
              </a:solidFill>
              <a:latin typeface="DM Sans" pitchFamily="2" charset="0"/>
              <a:ea typeface="Arimo" panose="020B0604020202020204" pitchFamily="34" charset="0"/>
              <a:cs typeface="Arimo" panose="020B0604020202020204" pitchFamily="34" charset="0"/>
            </a:endParaRPr>
          </a:p>
        </p:txBody>
      </p:sp>
      <p:sp>
        <p:nvSpPr>
          <p:cNvPr id="24" name="TextBox 23">
            <a:extLst>
              <a:ext uri="{FF2B5EF4-FFF2-40B4-BE49-F238E27FC236}">
                <a16:creationId xmlns:a16="http://schemas.microsoft.com/office/drawing/2014/main" id="{FB7A6B02-F2E2-815F-13E7-448BF4C0045A}"/>
              </a:ext>
            </a:extLst>
          </p:cNvPr>
          <p:cNvSpPr txBox="1"/>
          <p:nvPr/>
        </p:nvSpPr>
        <p:spPr>
          <a:xfrm>
            <a:off x="8401884" y="3305487"/>
            <a:ext cx="2079416" cy="646331"/>
          </a:xfrm>
          <a:prstGeom prst="rect">
            <a:avLst/>
          </a:prstGeom>
          <a:noFill/>
        </p:spPr>
        <p:txBody>
          <a:bodyPr wrap="square" rtlCol="0">
            <a:spAutoFit/>
          </a:bodyPr>
          <a:lstStyle/>
          <a:p>
            <a:pPr algn="ctr"/>
            <a:r>
              <a:rPr lang="en-US" sz="3500" dirty="0">
                <a:solidFill>
                  <a:schemeClr val="tx1">
                    <a:lumMod val="75000"/>
                    <a:lumOff val="25000"/>
                  </a:schemeClr>
                </a:solidFill>
                <a:latin typeface="Poppins SemiBold" panose="00000700000000000000" pitchFamily="2" charset="0"/>
                <a:ea typeface="Arimo" panose="020B0604020202020204" pitchFamily="34" charset="0"/>
                <a:cs typeface="Poppins SemiBold" panose="00000700000000000000" pitchFamily="2" charset="0"/>
              </a:rPr>
              <a:t>890,000</a:t>
            </a:r>
          </a:p>
        </p:txBody>
      </p:sp>
      <p:sp>
        <p:nvSpPr>
          <p:cNvPr id="25" name="TextBox 24">
            <a:extLst>
              <a:ext uri="{FF2B5EF4-FFF2-40B4-BE49-F238E27FC236}">
                <a16:creationId xmlns:a16="http://schemas.microsoft.com/office/drawing/2014/main" id="{6F784D06-D5C5-D0C4-53A6-2C9A086E9A3F}"/>
              </a:ext>
            </a:extLst>
          </p:cNvPr>
          <p:cNvSpPr txBox="1"/>
          <p:nvPr/>
        </p:nvSpPr>
        <p:spPr>
          <a:xfrm>
            <a:off x="8397244" y="5171310"/>
            <a:ext cx="2088697" cy="290208"/>
          </a:xfrm>
          <a:prstGeom prst="rect">
            <a:avLst/>
          </a:prstGeom>
          <a:noFill/>
        </p:spPr>
        <p:txBody>
          <a:bodyPr wrap="square" rtlCol="0">
            <a:spAutoFit/>
          </a:bodyPr>
          <a:lstStyle/>
          <a:p>
            <a:pPr algn="ctr">
              <a:lnSpc>
                <a:spcPts val="1600"/>
              </a:lnSpc>
            </a:pPr>
            <a:r>
              <a:rPr lang="en-US" sz="1100" dirty="0" err="1">
                <a:solidFill>
                  <a:srgbClr val="FFFFFF"/>
                </a:solidFill>
                <a:latin typeface="DM Sans" pitchFamily="2" charset="0"/>
                <a:ea typeface="Arimo" panose="020B0604020202020204" pitchFamily="34" charset="0"/>
                <a:cs typeface="Arimo" panose="020B0604020202020204" pitchFamily="34" charset="0"/>
              </a:rPr>
              <a:t>Laoreet</a:t>
            </a:r>
            <a:r>
              <a:rPr lang="en-US" sz="1100" dirty="0">
                <a:solidFill>
                  <a:srgbClr val="FFFFFF"/>
                </a:solidFill>
                <a:latin typeface="DM Sans" pitchFamily="2" charset="0"/>
                <a:ea typeface="Arimo" panose="020B0604020202020204" pitchFamily="34" charset="0"/>
                <a:cs typeface="Arimo" panose="020B0604020202020204" pitchFamily="34" charset="0"/>
              </a:rPr>
              <a:t> magna</a:t>
            </a:r>
          </a:p>
        </p:txBody>
      </p:sp>
      <p:sp>
        <p:nvSpPr>
          <p:cNvPr id="30" name="TextBox 29">
            <a:extLst>
              <a:ext uri="{FF2B5EF4-FFF2-40B4-BE49-F238E27FC236}">
                <a16:creationId xmlns:a16="http://schemas.microsoft.com/office/drawing/2014/main" id="{30781A43-FA19-9543-E904-1D90F606B1EF}"/>
              </a:ext>
            </a:extLst>
          </p:cNvPr>
          <p:cNvSpPr txBox="1"/>
          <p:nvPr/>
        </p:nvSpPr>
        <p:spPr>
          <a:xfrm>
            <a:off x="8621495" y="4652050"/>
            <a:ext cx="1640194" cy="646331"/>
          </a:xfrm>
          <a:prstGeom prst="rect">
            <a:avLst/>
          </a:prstGeom>
          <a:noFill/>
        </p:spPr>
        <p:txBody>
          <a:bodyPr wrap="square" rtlCol="0">
            <a:spAutoFit/>
          </a:bodyPr>
          <a:lstStyle/>
          <a:p>
            <a:pPr algn="ctr"/>
            <a:r>
              <a:rPr lang="en-US" sz="3500" dirty="0">
                <a:solidFill>
                  <a:srgbClr val="FFFFFF"/>
                </a:solidFill>
                <a:latin typeface="Poppins SemiBold" panose="00000700000000000000" pitchFamily="2" charset="0"/>
                <a:ea typeface="Arimo" panose="020B0604020202020204" pitchFamily="34" charset="0"/>
                <a:cs typeface="Poppins SemiBold" panose="00000700000000000000" pitchFamily="2" charset="0"/>
              </a:rPr>
              <a:t>13,000</a:t>
            </a:r>
          </a:p>
        </p:txBody>
      </p:sp>
      <p:sp>
        <p:nvSpPr>
          <p:cNvPr id="67" name="Google Shape;170;p27">
            <a:extLst>
              <a:ext uri="{FF2B5EF4-FFF2-40B4-BE49-F238E27FC236}">
                <a16:creationId xmlns:a16="http://schemas.microsoft.com/office/drawing/2014/main" id="{E987FF77-3EA5-1936-3B80-E0C8C24636A8}"/>
              </a:ext>
            </a:extLst>
          </p:cNvPr>
          <p:cNvSpPr/>
          <p:nvPr/>
        </p:nvSpPr>
        <p:spPr>
          <a:xfrm>
            <a:off x="9193945" y="2630023"/>
            <a:ext cx="495294" cy="540902"/>
          </a:xfrm>
          <a:custGeom>
            <a:avLst/>
            <a:gdLst/>
            <a:ahLst/>
            <a:cxnLst/>
            <a:rect l="l" t="t" r="r" b="b"/>
            <a:pathLst>
              <a:path w="1141083" h="1246159" extrusionOk="0">
                <a:moveTo>
                  <a:pt x="308158" y="801867"/>
                </a:moveTo>
                <a:cubicBezTo>
                  <a:pt x="287020" y="801867"/>
                  <a:pt x="269613" y="816885"/>
                  <a:pt x="269613" y="836910"/>
                </a:cubicBezTo>
                <a:lnTo>
                  <a:pt x="293237" y="1213619"/>
                </a:lnTo>
                <a:lnTo>
                  <a:pt x="850274" y="1213619"/>
                </a:lnTo>
                <a:lnTo>
                  <a:pt x="875142" y="835658"/>
                </a:lnTo>
                <a:cubicBezTo>
                  <a:pt x="875142" y="816885"/>
                  <a:pt x="856491" y="801867"/>
                  <a:pt x="836597" y="801867"/>
                </a:cubicBezTo>
                <a:close/>
                <a:moveTo>
                  <a:pt x="308158" y="769327"/>
                </a:moveTo>
                <a:lnTo>
                  <a:pt x="836597" y="769327"/>
                </a:lnTo>
                <a:cubicBezTo>
                  <a:pt x="875142" y="769327"/>
                  <a:pt x="906226" y="799364"/>
                  <a:pt x="906226" y="836910"/>
                </a:cubicBezTo>
                <a:lnTo>
                  <a:pt x="898766" y="954553"/>
                </a:lnTo>
                <a:cubicBezTo>
                  <a:pt x="985803" y="960811"/>
                  <a:pt x="1034295" y="992099"/>
                  <a:pt x="1036782" y="994602"/>
                </a:cubicBezTo>
                <a:cubicBezTo>
                  <a:pt x="1044242" y="998357"/>
                  <a:pt x="1045486" y="1008369"/>
                  <a:pt x="1040512" y="1015878"/>
                </a:cubicBezTo>
                <a:cubicBezTo>
                  <a:pt x="1038025" y="1020884"/>
                  <a:pt x="1033052" y="1023387"/>
                  <a:pt x="1026835" y="1023387"/>
                </a:cubicBezTo>
                <a:cubicBezTo>
                  <a:pt x="1024348" y="1023387"/>
                  <a:pt x="1020618" y="1022136"/>
                  <a:pt x="1018131" y="1020884"/>
                </a:cubicBezTo>
                <a:cubicBezTo>
                  <a:pt x="1018131" y="1020884"/>
                  <a:pt x="974613" y="992099"/>
                  <a:pt x="897523" y="987093"/>
                </a:cubicBezTo>
                <a:lnTo>
                  <a:pt x="882602" y="1213619"/>
                </a:lnTo>
                <a:lnTo>
                  <a:pt x="917417" y="1213619"/>
                </a:lnTo>
                <a:cubicBezTo>
                  <a:pt x="926121" y="1213619"/>
                  <a:pt x="933581" y="1219877"/>
                  <a:pt x="933581" y="1229889"/>
                </a:cubicBezTo>
                <a:cubicBezTo>
                  <a:pt x="933581" y="1238650"/>
                  <a:pt x="926121" y="1246159"/>
                  <a:pt x="917417" y="1246159"/>
                </a:cubicBezTo>
                <a:lnTo>
                  <a:pt x="866438" y="1246159"/>
                </a:lnTo>
                <a:lnTo>
                  <a:pt x="278316" y="1246159"/>
                </a:lnTo>
                <a:lnTo>
                  <a:pt x="227337" y="1246159"/>
                </a:lnTo>
                <a:cubicBezTo>
                  <a:pt x="218634" y="1246159"/>
                  <a:pt x="211173" y="1238650"/>
                  <a:pt x="211173" y="1229889"/>
                </a:cubicBezTo>
                <a:cubicBezTo>
                  <a:pt x="211173" y="1219877"/>
                  <a:pt x="218634" y="1213619"/>
                  <a:pt x="227337" y="1213619"/>
                </a:cubicBezTo>
                <a:lnTo>
                  <a:pt x="260909" y="1213619"/>
                </a:lnTo>
                <a:lnTo>
                  <a:pt x="247232" y="987093"/>
                </a:lnTo>
                <a:cubicBezTo>
                  <a:pt x="163925" y="989596"/>
                  <a:pt x="119163" y="1019632"/>
                  <a:pt x="117919" y="1019632"/>
                </a:cubicBezTo>
                <a:cubicBezTo>
                  <a:pt x="114189" y="1022136"/>
                  <a:pt x="111703" y="1023387"/>
                  <a:pt x="109216" y="1023387"/>
                </a:cubicBezTo>
                <a:cubicBezTo>
                  <a:pt x="102999" y="1023387"/>
                  <a:pt x="99269" y="1020884"/>
                  <a:pt x="95539" y="1015878"/>
                </a:cubicBezTo>
                <a:cubicBezTo>
                  <a:pt x="90565" y="1008369"/>
                  <a:pt x="91808" y="998357"/>
                  <a:pt x="99269" y="993350"/>
                </a:cubicBezTo>
                <a:cubicBezTo>
                  <a:pt x="101755" y="992099"/>
                  <a:pt x="152734" y="958308"/>
                  <a:pt x="244745" y="954553"/>
                </a:cubicBezTo>
                <a:lnTo>
                  <a:pt x="237285" y="836910"/>
                </a:lnTo>
                <a:cubicBezTo>
                  <a:pt x="237285" y="799364"/>
                  <a:pt x="269613" y="769327"/>
                  <a:pt x="308158" y="769327"/>
                </a:cubicBezTo>
                <a:close/>
                <a:moveTo>
                  <a:pt x="310148" y="609968"/>
                </a:moveTo>
                <a:lnTo>
                  <a:pt x="830150" y="609968"/>
                </a:lnTo>
                <a:cubicBezTo>
                  <a:pt x="934899" y="609968"/>
                  <a:pt x="1025930" y="680809"/>
                  <a:pt x="1054611" y="778991"/>
                </a:cubicBezTo>
                <a:lnTo>
                  <a:pt x="1138161" y="1082238"/>
                </a:lnTo>
                <a:cubicBezTo>
                  <a:pt x="1144396" y="1103366"/>
                  <a:pt x="1140655" y="1124494"/>
                  <a:pt x="1126938" y="1141893"/>
                </a:cubicBezTo>
                <a:cubicBezTo>
                  <a:pt x="1113221" y="1159293"/>
                  <a:pt x="1094516" y="1169235"/>
                  <a:pt x="1072069" y="1169235"/>
                </a:cubicBezTo>
                <a:lnTo>
                  <a:pt x="962333" y="1169235"/>
                </a:lnTo>
                <a:cubicBezTo>
                  <a:pt x="952357" y="1169235"/>
                  <a:pt x="946122" y="1161779"/>
                  <a:pt x="946122" y="1153079"/>
                </a:cubicBezTo>
                <a:cubicBezTo>
                  <a:pt x="946122" y="1144379"/>
                  <a:pt x="952357" y="1136922"/>
                  <a:pt x="962333" y="1136922"/>
                </a:cubicBezTo>
                <a:lnTo>
                  <a:pt x="1072069" y="1136922"/>
                </a:lnTo>
                <a:cubicBezTo>
                  <a:pt x="1084540" y="1136922"/>
                  <a:pt x="1094516" y="1131951"/>
                  <a:pt x="1101998" y="1123251"/>
                </a:cubicBezTo>
                <a:cubicBezTo>
                  <a:pt x="1108233" y="1113309"/>
                  <a:pt x="1110727" y="1102123"/>
                  <a:pt x="1108233" y="1090938"/>
                </a:cubicBezTo>
                <a:lnTo>
                  <a:pt x="1023436" y="787691"/>
                </a:lnTo>
                <a:cubicBezTo>
                  <a:pt x="999743" y="701937"/>
                  <a:pt x="919935" y="643524"/>
                  <a:pt x="830150" y="643524"/>
                </a:cubicBezTo>
                <a:lnTo>
                  <a:pt x="310148" y="643524"/>
                </a:lnTo>
                <a:cubicBezTo>
                  <a:pt x="221610" y="643524"/>
                  <a:pt x="143049" y="701937"/>
                  <a:pt x="118109" y="787691"/>
                </a:cubicBezTo>
                <a:lnTo>
                  <a:pt x="34559" y="1090938"/>
                </a:lnTo>
                <a:cubicBezTo>
                  <a:pt x="30818" y="1102123"/>
                  <a:pt x="33312" y="1113309"/>
                  <a:pt x="39547" y="1123251"/>
                </a:cubicBezTo>
                <a:cubicBezTo>
                  <a:pt x="47029" y="1131951"/>
                  <a:pt x="57005" y="1136922"/>
                  <a:pt x="69475" y="1136922"/>
                </a:cubicBezTo>
                <a:lnTo>
                  <a:pt x="186694" y="1136922"/>
                </a:lnTo>
                <a:cubicBezTo>
                  <a:pt x="196670" y="1136922"/>
                  <a:pt x="202905" y="1144379"/>
                  <a:pt x="202905" y="1153079"/>
                </a:cubicBezTo>
                <a:cubicBezTo>
                  <a:pt x="202905" y="1161779"/>
                  <a:pt x="196670" y="1169235"/>
                  <a:pt x="186694" y="1169235"/>
                </a:cubicBezTo>
                <a:lnTo>
                  <a:pt x="69475" y="1169235"/>
                </a:lnTo>
                <a:cubicBezTo>
                  <a:pt x="48276" y="1169235"/>
                  <a:pt x="28324" y="1159293"/>
                  <a:pt x="13360" y="1141893"/>
                </a:cubicBezTo>
                <a:cubicBezTo>
                  <a:pt x="890" y="1124494"/>
                  <a:pt x="-2851" y="1103366"/>
                  <a:pt x="2137" y="1082238"/>
                </a:cubicBezTo>
                <a:lnTo>
                  <a:pt x="86934" y="778991"/>
                </a:lnTo>
                <a:cubicBezTo>
                  <a:pt x="115615" y="680809"/>
                  <a:pt x="206646" y="609968"/>
                  <a:pt x="310148" y="609968"/>
                </a:cubicBezTo>
                <a:close/>
                <a:moveTo>
                  <a:pt x="568212" y="350770"/>
                </a:moveTo>
                <a:cubicBezTo>
                  <a:pt x="543403" y="350770"/>
                  <a:pt x="524797" y="364501"/>
                  <a:pt x="524797" y="376984"/>
                </a:cubicBezTo>
                <a:cubicBezTo>
                  <a:pt x="524797" y="391964"/>
                  <a:pt x="545884" y="404447"/>
                  <a:pt x="568212" y="404447"/>
                </a:cubicBezTo>
                <a:cubicBezTo>
                  <a:pt x="590540" y="404447"/>
                  <a:pt x="611628" y="391964"/>
                  <a:pt x="611628" y="376984"/>
                </a:cubicBezTo>
                <a:cubicBezTo>
                  <a:pt x="611628" y="364501"/>
                  <a:pt x="594262" y="350770"/>
                  <a:pt x="568212" y="350770"/>
                </a:cubicBezTo>
                <a:close/>
                <a:moveTo>
                  <a:pt x="817543" y="302087"/>
                </a:moveTo>
                <a:cubicBezTo>
                  <a:pt x="813821" y="322059"/>
                  <a:pt x="806379" y="342032"/>
                  <a:pt x="797695" y="362005"/>
                </a:cubicBezTo>
                <a:lnTo>
                  <a:pt x="811340" y="362005"/>
                </a:lnTo>
                <a:cubicBezTo>
                  <a:pt x="820024" y="362005"/>
                  <a:pt x="827466" y="357012"/>
                  <a:pt x="832428" y="349522"/>
                </a:cubicBezTo>
                <a:cubicBezTo>
                  <a:pt x="836149" y="342032"/>
                  <a:pt x="836149" y="333294"/>
                  <a:pt x="832428" y="325804"/>
                </a:cubicBezTo>
                <a:close/>
                <a:moveTo>
                  <a:pt x="571934" y="32456"/>
                </a:moveTo>
                <a:cubicBezTo>
                  <a:pt x="451610" y="32456"/>
                  <a:pt x="354855" y="131071"/>
                  <a:pt x="354855" y="252155"/>
                </a:cubicBezTo>
                <a:cubicBezTo>
                  <a:pt x="354855" y="373239"/>
                  <a:pt x="451610" y="471854"/>
                  <a:pt x="571934" y="471854"/>
                </a:cubicBezTo>
                <a:cubicBezTo>
                  <a:pt x="638918" y="471854"/>
                  <a:pt x="698460" y="441895"/>
                  <a:pt x="739394" y="393212"/>
                </a:cubicBezTo>
                <a:lnTo>
                  <a:pt x="641399" y="393212"/>
                </a:lnTo>
                <a:cubicBezTo>
                  <a:pt x="631475" y="418178"/>
                  <a:pt x="602945" y="436902"/>
                  <a:pt x="568212" y="436902"/>
                </a:cubicBezTo>
                <a:cubicBezTo>
                  <a:pt x="526037" y="436902"/>
                  <a:pt x="492545" y="410688"/>
                  <a:pt x="492545" y="376984"/>
                </a:cubicBezTo>
                <a:cubicBezTo>
                  <a:pt x="492545" y="344529"/>
                  <a:pt x="526037" y="318315"/>
                  <a:pt x="568212" y="318315"/>
                </a:cubicBezTo>
                <a:cubicBezTo>
                  <a:pt x="602945" y="318315"/>
                  <a:pt x="631475" y="335791"/>
                  <a:pt x="641399" y="362005"/>
                </a:cubicBezTo>
                <a:lnTo>
                  <a:pt x="761722" y="362005"/>
                </a:lnTo>
                <a:cubicBezTo>
                  <a:pt x="780329" y="329549"/>
                  <a:pt x="790253" y="292100"/>
                  <a:pt x="790253" y="252155"/>
                </a:cubicBezTo>
                <a:cubicBezTo>
                  <a:pt x="790253" y="131071"/>
                  <a:pt x="692257" y="32456"/>
                  <a:pt x="571934" y="32456"/>
                </a:cubicBezTo>
                <a:close/>
                <a:moveTo>
                  <a:pt x="571934" y="0"/>
                </a:moveTo>
                <a:cubicBezTo>
                  <a:pt x="707143" y="0"/>
                  <a:pt x="818783" y="109850"/>
                  <a:pt x="822504" y="245914"/>
                </a:cubicBezTo>
                <a:lnTo>
                  <a:pt x="859718" y="310825"/>
                </a:lnTo>
                <a:cubicBezTo>
                  <a:pt x="869642" y="327053"/>
                  <a:pt x="869642" y="348274"/>
                  <a:pt x="859718" y="365750"/>
                </a:cubicBezTo>
                <a:cubicBezTo>
                  <a:pt x="849794" y="383226"/>
                  <a:pt x="831188" y="393212"/>
                  <a:pt x="811340" y="393212"/>
                </a:cubicBezTo>
                <a:lnTo>
                  <a:pt x="779089" y="393212"/>
                </a:lnTo>
                <a:cubicBezTo>
                  <a:pt x="734433" y="460620"/>
                  <a:pt x="658765" y="504310"/>
                  <a:pt x="571934" y="504310"/>
                </a:cubicBezTo>
                <a:cubicBezTo>
                  <a:pt x="434244" y="504310"/>
                  <a:pt x="321363" y="390715"/>
                  <a:pt x="321363" y="252155"/>
                </a:cubicBezTo>
                <a:cubicBezTo>
                  <a:pt x="321363" y="113595"/>
                  <a:pt x="434244" y="0"/>
                  <a:pt x="571934" y="0"/>
                </a:cubicBezTo>
                <a:close/>
              </a:path>
            </a:pathLst>
          </a:custGeom>
          <a:solidFill>
            <a:schemeClr val="tx1">
              <a:lumMod val="75000"/>
              <a:lumOff val="25000"/>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600">
              <a:solidFill>
                <a:schemeClr val="dk1"/>
              </a:solidFill>
              <a:latin typeface="Montserrat"/>
              <a:ea typeface="Montserrat"/>
              <a:cs typeface="Montserrat"/>
              <a:sym typeface="Montserrat"/>
            </a:endParaRPr>
          </a:p>
        </p:txBody>
      </p:sp>
      <p:sp>
        <p:nvSpPr>
          <p:cNvPr id="3" name="Picture Placeholder 2">
            <a:extLst>
              <a:ext uri="{FF2B5EF4-FFF2-40B4-BE49-F238E27FC236}">
                <a16:creationId xmlns:a16="http://schemas.microsoft.com/office/drawing/2014/main" id="{45783987-A5AE-139B-D37C-4D720DB2973B}"/>
              </a:ext>
            </a:extLst>
          </p:cNvPr>
          <p:cNvSpPr>
            <a:spLocks noGrp="1"/>
          </p:cNvSpPr>
          <p:nvPr>
            <p:ph type="pic" sz="quarter" idx="13"/>
          </p:nvPr>
        </p:nvSpPr>
        <p:spPr/>
      </p:sp>
      <p:pic>
        <p:nvPicPr>
          <p:cNvPr id="8" name="Google Shape;192;p27">
            <a:extLst>
              <a:ext uri="{FF2B5EF4-FFF2-40B4-BE49-F238E27FC236}">
                <a16:creationId xmlns:a16="http://schemas.microsoft.com/office/drawing/2014/main" id="{75B926D9-E2BB-5825-1FBE-F20C8E8DDD0B}"/>
              </a:ext>
            </a:extLst>
          </p:cNvPr>
          <p:cNvPicPr preferRelativeResize="0"/>
          <p:nvPr/>
        </p:nvPicPr>
        <p:blipFill rotWithShape="1">
          <a:blip r:embed="rId3">
            <a:alphaModFix/>
          </a:blip>
          <a:srcRect/>
          <a:stretch/>
        </p:blipFill>
        <p:spPr>
          <a:xfrm>
            <a:off x="6142454" y="3981419"/>
            <a:ext cx="1270281" cy="2673862"/>
          </a:xfrm>
          <a:prstGeom prst="rect">
            <a:avLst/>
          </a:prstGeom>
          <a:noFill/>
          <a:ln>
            <a:noFill/>
          </a:ln>
        </p:spPr>
      </p:pic>
    </p:spTree>
    <p:extLst>
      <p:ext uri="{BB962C8B-B14F-4D97-AF65-F5344CB8AC3E}">
        <p14:creationId xmlns:p14="http://schemas.microsoft.com/office/powerpoint/2010/main" val="262914360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a:extLst>
              <a:ext uri="{FF2B5EF4-FFF2-40B4-BE49-F238E27FC236}">
                <a16:creationId xmlns:a16="http://schemas.microsoft.com/office/drawing/2014/main" id="{EF1235DE-384A-F7C6-80DD-F2F9F5DBD671}"/>
              </a:ext>
            </a:extLst>
          </p:cNvPr>
          <p:cNvSpPr/>
          <p:nvPr/>
        </p:nvSpPr>
        <p:spPr>
          <a:xfrm>
            <a:off x="8134350" y="0"/>
            <a:ext cx="405765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3" name="Picture Placeholder 2">
            <a:extLst>
              <a:ext uri="{FF2B5EF4-FFF2-40B4-BE49-F238E27FC236}">
                <a16:creationId xmlns:a16="http://schemas.microsoft.com/office/drawing/2014/main" id="{031362E4-11A5-06E9-1950-32DB492C9920}"/>
              </a:ext>
            </a:extLst>
          </p:cNvPr>
          <p:cNvSpPr>
            <a:spLocks noGrp="1"/>
          </p:cNvSpPr>
          <p:nvPr>
            <p:ph type="pic" sz="quarter" idx="14"/>
          </p:nvPr>
        </p:nvSpPr>
        <p:spPr/>
      </p:sp>
      <p:pic>
        <p:nvPicPr>
          <p:cNvPr id="5" name="Mockup">
            <a:extLst>
              <a:ext uri="{FF2B5EF4-FFF2-40B4-BE49-F238E27FC236}">
                <a16:creationId xmlns:a16="http://schemas.microsoft.com/office/drawing/2014/main" id="{82427842-B647-07A3-CED6-219B9F4A907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532585" y="1221808"/>
            <a:ext cx="5193472" cy="6182078"/>
          </a:xfrm>
          <a:custGeom>
            <a:avLst/>
            <a:gdLst>
              <a:gd name="connsiteX0" fmla="*/ 786493 w 4803049"/>
              <a:gd name="connsiteY0" fmla="*/ 0 h 5717188"/>
              <a:gd name="connsiteX1" fmla="*/ 4658451 w 4803049"/>
              <a:gd name="connsiteY1" fmla="*/ 0 h 5717188"/>
              <a:gd name="connsiteX2" fmla="*/ 4658451 w 4803049"/>
              <a:gd name="connsiteY2" fmla="*/ 1857306 h 5717188"/>
              <a:gd name="connsiteX3" fmla="*/ 4803049 w 4803049"/>
              <a:gd name="connsiteY3" fmla="*/ 1857306 h 5717188"/>
              <a:gd name="connsiteX4" fmla="*/ 4803049 w 4803049"/>
              <a:gd name="connsiteY4" fmla="*/ 5717188 h 5717188"/>
              <a:gd name="connsiteX5" fmla="*/ 3278464 w 4803049"/>
              <a:gd name="connsiteY5" fmla="*/ 5717188 h 5717188"/>
              <a:gd name="connsiteX6" fmla="*/ 3278464 w 4803049"/>
              <a:gd name="connsiteY6" fmla="*/ 4694725 h 5717188"/>
              <a:gd name="connsiteX7" fmla="*/ 1524584 w 4803049"/>
              <a:gd name="connsiteY7" fmla="*/ 4694725 h 5717188"/>
              <a:gd name="connsiteX8" fmla="*/ 1524584 w 4803049"/>
              <a:gd name="connsiteY8" fmla="*/ 5717188 h 5717188"/>
              <a:gd name="connsiteX9" fmla="*/ 0 w 4803049"/>
              <a:gd name="connsiteY9" fmla="*/ 5717188 h 5717188"/>
              <a:gd name="connsiteX10" fmla="*/ 0 w 4803049"/>
              <a:gd name="connsiteY10" fmla="*/ 647319 h 5717188"/>
              <a:gd name="connsiteX11" fmla="*/ 786493 w 4803049"/>
              <a:gd name="connsiteY11" fmla="*/ 647319 h 5717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03049" h="5717188">
                <a:moveTo>
                  <a:pt x="786493" y="0"/>
                </a:moveTo>
                <a:lnTo>
                  <a:pt x="4658451" y="0"/>
                </a:lnTo>
                <a:lnTo>
                  <a:pt x="4658451" y="1857306"/>
                </a:lnTo>
                <a:lnTo>
                  <a:pt x="4803049" y="1857306"/>
                </a:lnTo>
                <a:lnTo>
                  <a:pt x="4803049" y="5717188"/>
                </a:lnTo>
                <a:lnTo>
                  <a:pt x="3278464" y="5717188"/>
                </a:lnTo>
                <a:lnTo>
                  <a:pt x="3278464" y="4694725"/>
                </a:lnTo>
                <a:lnTo>
                  <a:pt x="1524584" y="4694725"/>
                </a:lnTo>
                <a:lnTo>
                  <a:pt x="1524584" y="5717188"/>
                </a:lnTo>
                <a:lnTo>
                  <a:pt x="0" y="5717188"/>
                </a:lnTo>
                <a:lnTo>
                  <a:pt x="0" y="647319"/>
                </a:lnTo>
                <a:lnTo>
                  <a:pt x="786493" y="647319"/>
                </a:lnTo>
                <a:close/>
              </a:path>
            </a:pathLst>
          </a:custGeom>
        </p:spPr>
      </p:pic>
      <p:sp>
        <p:nvSpPr>
          <p:cNvPr id="47" name="TextBox 46">
            <a:extLst>
              <a:ext uri="{FF2B5EF4-FFF2-40B4-BE49-F238E27FC236}">
                <a16:creationId xmlns:a16="http://schemas.microsoft.com/office/drawing/2014/main" id="{7DD05E52-67B8-8FF7-DED3-737BD2B4B8FA}"/>
              </a:ext>
            </a:extLst>
          </p:cNvPr>
          <p:cNvSpPr txBox="1"/>
          <p:nvPr/>
        </p:nvSpPr>
        <p:spPr>
          <a:xfrm>
            <a:off x="1572993" y="2255891"/>
            <a:ext cx="1055908"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48" name="Straight Connector 47">
            <a:extLst>
              <a:ext uri="{FF2B5EF4-FFF2-40B4-BE49-F238E27FC236}">
                <a16:creationId xmlns:a16="http://schemas.microsoft.com/office/drawing/2014/main" id="{1818A4BA-6529-94D4-5368-8A3A7602D350}"/>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2BF96EEC-2974-AF74-7D6A-7CB5233DF623}"/>
              </a:ext>
            </a:extLst>
          </p:cNvPr>
          <p:cNvSpPr txBox="1"/>
          <p:nvPr/>
        </p:nvSpPr>
        <p:spPr>
          <a:xfrm>
            <a:off x="1465942" y="2684817"/>
            <a:ext cx="2349575"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Our</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Devices</a:t>
            </a:r>
          </a:p>
        </p:txBody>
      </p:sp>
      <p:sp>
        <p:nvSpPr>
          <p:cNvPr id="50" name="Rectangle 49">
            <a:extLst>
              <a:ext uri="{FF2B5EF4-FFF2-40B4-BE49-F238E27FC236}">
                <a16:creationId xmlns:a16="http://schemas.microsoft.com/office/drawing/2014/main" id="{78C40042-492F-736D-E04F-719A5811B53E}"/>
              </a:ext>
            </a:extLst>
          </p:cNvPr>
          <p:cNvSpPr/>
          <p:nvPr/>
        </p:nvSpPr>
        <p:spPr>
          <a:xfrm>
            <a:off x="1465943" y="3836899"/>
            <a:ext cx="3011931"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entire soul, like these sweet mornings of spring which I enjoy with my whole heart. I am enjoy with template.</a:t>
            </a:r>
          </a:p>
        </p:txBody>
      </p:sp>
    </p:spTree>
    <p:extLst>
      <p:ext uri="{BB962C8B-B14F-4D97-AF65-F5344CB8AC3E}">
        <p14:creationId xmlns:p14="http://schemas.microsoft.com/office/powerpoint/2010/main" val="31265231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1C5B220-F3BB-5218-ED97-F8C2EDE853FF}"/>
              </a:ext>
            </a:extLst>
          </p:cNvPr>
          <p:cNvSpPr/>
          <p:nvPr/>
        </p:nvSpPr>
        <p:spPr>
          <a:xfrm>
            <a:off x="6555728" y="1314604"/>
            <a:ext cx="1819625" cy="1786497"/>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659E046-6835-3439-8641-AEE726860687}"/>
              </a:ext>
            </a:extLst>
          </p:cNvPr>
          <p:cNvSpPr/>
          <p:nvPr/>
        </p:nvSpPr>
        <p:spPr>
          <a:xfrm>
            <a:off x="8507091" y="1314604"/>
            <a:ext cx="1819625" cy="1786497"/>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20C54B58-31F1-2FF1-DA81-445EFCCAF867}"/>
              </a:ext>
            </a:extLst>
          </p:cNvPr>
          <p:cNvSpPr/>
          <p:nvPr/>
        </p:nvSpPr>
        <p:spPr>
          <a:xfrm>
            <a:off x="6555728" y="3218760"/>
            <a:ext cx="1819625" cy="1786497"/>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6F870DBB-78E2-9A63-F12E-63181AE535E5}"/>
              </a:ext>
            </a:extLst>
          </p:cNvPr>
          <p:cNvSpPr/>
          <p:nvPr/>
        </p:nvSpPr>
        <p:spPr>
          <a:xfrm>
            <a:off x="8507091" y="3218760"/>
            <a:ext cx="2350048" cy="2319564"/>
          </a:xfrm>
          <a:prstGeom prst="rect">
            <a:avLst/>
          </a:prstGeom>
          <a:solidFill>
            <a:schemeClr val="bg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13">
            <a:extLst>
              <a:ext uri="{FF2B5EF4-FFF2-40B4-BE49-F238E27FC236}">
                <a16:creationId xmlns:a16="http://schemas.microsoft.com/office/drawing/2014/main" id="{00647D13-639D-7226-BB4D-C80E46A3C252}"/>
              </a:ext>
            </a:extLst>
          </p:cNvPr>
          <p:cNvSpPr>
            <a:spLocks noChangeAspect="1" noEditPoints="1"/>
          </p:cNvSpPr>
          <p:nvPr/>
        </p:nvSpPr>
        <p:spPr bwMode="auto">
          <a:xfrm>
            <a:off x="9143087" y="3839515"/>
            <a:ext cx="1078056" cy="1078054"/>
          </a:xfrm>
          <a:custGeom>
            <a:avLst/>
            <a:gdLst>
              <a:gd name="T0" fmla="*/ 1350 w 1639"/>
              <a:gd name="T1" fmla="*/ 60 h 1639"/>
              <a:gd name="T2" fmla="*/ 948 w 1639"/>
              <a:gd name="T3" fmla="*/ 82 h 1639"/>
              <a:gd name="T4" fmla="*/ 797 w 1639"/>
              <a:gd name="T5" fmla="*/ 0 h 1639"/>
              <a:gd name="T6" fmla="*/ 673 w 1639"/>
              <a:gd name="T7" fmla="*/ 97 h 1639"/>
              <a:gd name="T8" fmla="*/ 288 w 1639"/>
              <a:gd name="T9" fmla="*/ 60 h 1639"/>
              <a:gd name="T10" fmla="*/ 0 w 1639"/>
              <a:gd name="T11" fmla="*/ 36 h 1639"/>
              <a:gd name="T12" fmla="*/ 241 w 1639"/>
              <a:gd name="T13" fmla="*/ 288 h 1639"/>
              <a:gd name="T14" fmla="*/ 301 w 1639"/>
              <a:gd name="T15" fmla="*/ 192 h 1639"/>
              <a:gd name="T16" fmla="*/ 396 w 1639"/>
              <a:gd name="T17" fmla="*/ 263 h 1639"/>
              <a:gd name="T18" fmla="*/ 102 w 1639"/>
              <a:gd name="T19" fmla="*/ 843 h 1639"/>
              <a:gd name="T20" fmla="*/ 303 w 1639"/>
              <a:gd name="T21" fmla="*/ 689 h 1639"/>
              <a:gd name="T22" fmla="*/ 676 w 1639"/>
              <a:gd name="T23" fmla="*/ 212 h 1639"/>
              <a:gd name="T24" fmla="*/ 962 w 1639"/>
              <a:gd name="T25" fmla="*/ 212 h 1639"/>
              <a:gd name="T26" fmla="*/ 1335 w 1639"/>
              <a:gd name="T27" fmla="*/ 689 h 1639"/>
              <a:gd name="T28" fmla="*/ 1539 w 1639"/>
              <a:gd name="T29" fmla="*/ 831 h 1639"/>
              <a:gd name="T30" fmla="*/ 1230 w 1639"/>
              <a:gd name="T31" fmla="*/ 252 h 1639"/>
              <a:gd name="T32" fmla="*/ 1349 w 1639"/>
              <a:gd name="T33" fmla="*/ 195 h 1639"/>
              <a:gd name="T34" fmla="*/ 1574 w 1639"/>
              <a:gd name="T35" fmla="*/ 289 h 1639"/>
              <a:gd name="T36" fmla="*/ 1600 w 1639"/>
              <a:gd name="T37" fmla="*/ 0 h 1639"/>
              <a:gd name="T38" fmla="*/ 99 w 1639"/>
              <a:gd name="T39" fmla="*/ 189 h 1639"/>
              <a:gd name="T40" fmla="*/ 146 w 1639"/>
              <a:gd name="T41" fmla="*/ 97 h 1639"/>
              <a:gd name="T42" fmla="*/ 189 w 1639"/>
              <a:gd name="T43" fmla="*/ 190 h 1639"/>
              <a:gd name="T44" fmla="*/ 244 w 1639"/>
              <a:gd name="T45" fmla="*/ 772 h 1639"/>
              <a:gd name="T46" fmla="*/ 819 w 1639"/>
              <a:gd name="T47" fmla="*/ 192 h 1639"/>
              <a:gd name="T48" fmla="*/ 867 w 1639"/>
              <a:gd name="T49" fmla="*/ 143 h 1639"/>
              <a:gd name="T50" fmla="*/ 1443 w 1639"/>
              <a:gd name="T51" fmla="*/ 820 h 1639"/>
              <a:gd name="T52" fmla="*/ 1396 w 1639"/>
              <a:gd name="T53" fmla="*/ 772 h 1639"/>
              <a:gd name="T54" fmla="*/ 1457 w 1639"/>
              <a:gd name="T55" fmla="*/ 192 h 1639"/>
              <a:gd name="T56" fmla="*/ 1457 w 1639"/>
              <a:gd name="T57" fmla="*/ 96 h 1639"/>
              <a:gd name="T58" fmla="*/ 1543 w 1639"/>
              <a:gd name="T59" fmla="*/ 107 h 1639"/>
              <a:gd name="T60" fmla="*/ 774 w 1639"/>
              <a:gd name="T61" fmla="*/ 417 h 1639"/>
              <a:gd name="T62" fmla="*/ 407 w 1639"/>
              <a:gd name="T63" fmla="*/ 1051 h 1639"/>
              <a:gd name="T64" fmla="*/ 564 w 1639"/>
              <a:gd name="T65" fmla="*/ 1411 h 1639"/>
              <a:gd name="T66" fmla="*/ 1117 w 1639"/>
              <a:gd name="T67" fmla="*/ 1639 h 1639"/>
              <a:gd name="T68" fmla="*/ 1066 w 1639"/>
              <a:gd name="T69" fmla="*/ 1384 h 1639"/>
              <a:gd name="T70" fmla="*/ 865 w 1639"/>
              <a:gd name="T71" fmla="*/ 417 h 1639"/>
              <a:gd name="T72" fmla="*/ 816 w 1639"/>
              <a:gd name="T73" fmla="*/ 1059 h 1639"/>
              <a:gd name="T74" fmla="*/ 590 w 1639"/>
              <a:gd name="T75" fmla="*/ 1542 h 1639"/>
              <a:gd name="T76" fmla="*/ 1049 w 1639"/>
              <a:gd name="T77" fmla="*/ 1542 h 1639"/>
              <a:gd name="T78" fmla="*/ 977 w 1639"/>
              <a:gd name="T79" fmla="*/ 1343 h 1639"/>
              <a:gd name="T80" fmla="*/ 730 w 1639"/>
              <a:gd name="T81" fmla="*/ 1348 h 1639"/>
              <a:gd name="T82" fmla="*/ 504 w 1639"/>
              <a:gd name="T83" fmla="*/ 1016 h 1639"/>
              <a:gd name="T84" fmla="*/ 771 w 1639"/>
              <a:gd name="T85" fmla="*/ 595 h 1639"/>
              <a:gd name="T86" fmla="*/ 760 w 1639"/>
              <a:gd name="T87" fmla="*/ 881 h 1639"/>
              <a:gd name="T88" fmla="*/ 952 w 1639"/>
              <a:gd name="T89" fmla="*/ 1067 h 1639"/>
              <a:gd name="T90" fmla="*/ 867 w 1639"/>
              <a:gd name="T91" fmla="*/ 599 h 1639"/>
              <a:gd name="T92" fmla="*/ 1133 w 1639"/>
              <a:gd name="T93" fmla="*/ 1018 h 1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39" h="1639">
                <a:moveTo>
                  <a:pt x="1600" y="0"/>
                </a:moveTo>
                <a:cubicBezTo>
                  <a:pt x="1389" y="0"/>
                  <a:pt x="1389" y="0"/>
                  <a:pt x="1389" y="0"/>
                </a:cubicBezTo>
                <a:cubicBezTo>
                  <a:pt x="1361" y="10"/>
                  <a:pt x="1349" y="30"/>
                  <a:pt x="1350" y="60"/>
                </a:cubicBezTo>
                <a:cubicBezTo>
                  <a:pt x="1352" y="96"/>
                  <a:pt x="1351" y="96"/>
                  <a:pt x="1314" y="96"/>
                </a:cubicBezTo>
                <a:cubicBezTo>
                  <a:pt x="1200" y="96"/>
                  <a:pt x="1086" y="96"/>
                  <a:pt x="972" y="97"/>
                </a:cubicBezTo>
                <a:cubicBezTo>
                  <a:pt x="960" y="97"/>
                  <a:pt x="954" y="94"/>
                  <a:pt x="948" y="82"/>
                </a:cubicBezTo>
                <a:cubicBezTo>
                  <a:pt x="927" y="38"/>
                  <a:pt x="892" y="11"/>
                  <a:pt x="843" y="3"/>
                </a:cubicBezTo>
                <a:cubicBezTo>
                  <a:pt x="841" y="3"/>
                  <a:pt x="839" y="3"/>
                  <a:pt x="839" y="0"/>
                </a:cubicBezTo>
                <a:cubicBezTo>
                  <a:pt x="797" y="0"/>
                  <a:pt x="797" y="0"/>
                  <a:pt x="797" y="0"/>
                </a:cubicBezTo>
                <a:cubicBezTo>
                  <a:pt x="783" y="6"/>
                  <a:pt x="768" y="10"/>
                  <a:pt x="755" y="16"/>
                </a:cubicBezTo>
                <a:cubicBezTo>
                  <a:pt x="725" y="31"/>
                  <a:pt x="703" y="54"/>
                  <a:pt x="689" y="85"/>
                </a:cubicBezTo>
                <a:cubicBezTo>
                  <a:pt x="686" y="92"/>
                  <a:pt x="683" y="97"/>
                  <a:pt x="673" y="97"/>
                </a:cubicBezTo>
                <a:cubicBezTo>
                  <a:pt x="549" y="96"/>
                  <a:pt x="424" y="96"/>
                  <a:pt x="300" y="96"/>
                </a:cubicBezTo>
                <a:cubicBezTo>
                  <a:pt x="291" y="97"/>
                  <a:pt x="287" y="95"/>
                  <a:pt x="288" y="85"/>
                </a:cubicBezTo>
                <a:cubicBezTo>
                  <a:pt x="289" y="77"/>
                  <a:pt x="288" y="68"/>
                  <a:pt x="288" y="60"/>
                </a:cubicBezTo>
                <a:cubicBezTo>
                  <a:pt x="290" y="30"/>
                  <a:pt x="278" y="10"/>
                  <a:pt x="250" y="0"/>
                </a:cubicBezTo>
                <a:cubicBezTo>
                  <a:pt x="39" y="0"/>
                  <a:pt x="39" y="0"/>
                  <a:pt x="39" y="0"/>
                </a:cubicBezTo>
                <a:cubicBezTo>
                  <a:pt x="21" y="6"/>
                  <a:pt x="9" y="19"/>
                  <a:pt x="0" y="36"/>
                </a:cubicBezTo>
                <a:cubicBezTo>
                  <a:pt x="0" y="253"/>
                  <a:pt x="0" y="253"/>
                  <a:pt x="0" y="253"/>
                </a:cubicBezTo>
                <a:cubicBezTo>
                  <a:pt x="10" y="273"/>
                  <a:pt x="24" y="288"/>
                  <a:pt x="49" y="288"/>
                </a:cubicBezTo>
                <a:cubicBezTo>
                  <a:pt x="113" y="288"/>
                  <a:pt x="177" y="289"/>
                  <a:pt x="241" y="288"/>
                </a:cubicBezTo>
                <a:cubicBezTo>
                  <a:pt x="268" y="288"/>
                  <a:pt x="287" y="268"/>
                  <a:pt x="288" y="240"/>
                </a:cubicBezTo>
                <a:cubicBezTo>
                  <a:pt x="289" y="228"/>
                  <a:pt x="289" y="217"/>
                  <a:pt x="288" y="205"/>
                </a:cubicBezTo>
                <a:cubicBezTo>
                  <a:pt x="287" y="195"/>
                  <a:pt x="290" y="192"/>
                  <a:pt x="301" y="192"/>
                </a:cubicBezTo>
                <a:cubicBezTo>
                  <a:pt x="343" y="192"/>
                  <a:pt x="384" y="192"/>
                  <a:pt x="426" y="192"/>
                </a:cubicBezTo>
                <a:cubicBezTo>
                  <a:pt x="487" y="192"/>
                  <a:pt x="487" y="192"/>
                  <a:pt x="487" y="192"/>
                </a:cubicBezTo>
                <a:cubicBezTo>
                  <a:pt x="452" y="215"/>
                  <a:pt x="422" y="237"/>
                  <a:pt x="396" y="263"/>
                </a:cubicBezTo>
                <a:cubicBezTo>
                  <a:pt x="280" y="374"/>
                  <a:pt x="213" y="510"/>
                  <a:pt x="198" y="670"/>
                </a:cubicBezTo>
                <a:cubicBezTo>
                  <a:pt x="198" y="678"/>
                  <a:pt x="196" y="684"/>
                  <a:pt x="188" y="688"/>
                </a:cubicBezTo>
                <a:cubicBezTo>
                  <a:pt x="123" y="718"/>
                  <a:pt x="93" y="773"/>
                  <a:pt x="102" y="843"/>
                </a:cubicBezTo>
                <a:cubicBezTo>
                  <a:pt x="114" y="934"/>
                  <a:pt x="222" y="992"/>
                  <a:pt x="304" y="950"/>
                </a:cubicBezTo>
                <a:cubicBezTo>
                  <a:pt x="358" y="923"/>
                  <a:pt x="387" y="878"/>
                  <a:pt x="387" y="818"/>
                </a:cubicBezTo>
                <a:cubicBezTo>
                  <a:pt x="386" y="759"/>
                  <a:pt x="357" y="715"/>
                  <a:pt x="303" y="689"/>
                </a:cubicBezTo>
                <a:cubicBezTo>
                  <a:pt x="295" y="685"/>
                  <a:pt x="294" y="681"/>
                  <a:pt x="294" y="673"/>
                </a:cubicBezTo>
                <a:cubicBezTo>
                  <a:pt x="296" y="649"/>
                  <a:pt x="300" y="626"/>
                  <a:pt x="306" y="602"/>
                </a:cubicBezTo>
                <a:cubicBezTo>
                  <a:pt x="359" y="406"/>
                  <a:pt x="481" y="275"/>
                  <a:pt x="676" y="212"/>
                </a:cubicBezTo>
                <a:cubicBezTo>
                  <a:pt x="687" y="209"/>
                  <a:pt x="692" y="211"/>
                  <a:pt x="698" y="221"/>
                </a:cubicBezTo>
                <a:cubicBezTo>
                  <a:pt x="753" y="311"/>
                  <a:pt x="886" y="310"/>
                  <a:pt x="941" y="220"/>
                </a:cubicBezTo>
                <a:cubicBezTo>
                  <a:pt x="947" y="211"/>
                  <a:pt x="951" y="209"/>
                  <a:pt x="962" y="212"/>
                </a:cubicBezTo>
                <a:cubicBezTo>
                  <a:pt x="1080" y="247"/>
                  <a:pt x="1174" y="314"/>
                  <a:pt x="1246" y="413"/>
                </a:cubicBezTo>
                <a:cubicBezTo>
                  <a:pt x="1302" y="490"/>
                  <a:pt x="1335" y="577"/>
                  <a:pt x="1345" y="673"/>
                </a:cubicBezTo>
                <a:cubicBezTo>
                  <a:pt x="1346" y="681"/>
                  <a:pt x="1344" y="685"/>
                  <a:pt x="1335" y="689"/>
                </a:cubicBezTo>
                <a:cubicBezTo>
                  <a:pt x="1258" y="726"/>
                  <a:pt x="1230" y="815"/>
                  <a:pt x="1270" y="889"/>
                </a:cubicBezTo>
                <a:cubicBezTo>
                  <a:pt x="1300" y="944"/>
                  <a:pt x="1361" y="972"/>
                  <a:pt x="1425" y="960"/>
                </a:cubicBezTo>
                <a:cubicBezTo>
                  <a:pt x="1485" y="949"/>
                  <a:pt x="1531" y="898"/>
                  <a:pt x="1539" y="831"/>
                </a:cubicBezTo>
                <a:cubicBezTo>
                  <a:pt x="1545" y="774"/>
                  <a:pt x="1510" y="713"/>
                  <a:pt x="1455" y="689"/>
                </a:cubicBezTo>
                <a:cubicBezTo>
                  <a:pt x="1445" y="685"/>
                  <a:pt x="1441" y="680"/>
                  <a:pt x="1440" y="669"/>
                </a:cubicBezTo>
                <a:cubicBezTo>
                  <a:pt x="1425" y="503"/>
                  <a:pt x="1354" y="364"/>
                  <a:pt x="1230" y="252"/>
                </a:cubicBezTo>
                <a:cubicBezTo>
                  <a:pt x="1207" y="231"/>
                  <a:pt x="1181" y="213"/>
                  <a:pt x="1152" y="192"/>
                </a:cubicBezTo>
                <a:cubicBezTo>
                  <a:pt x="1207" y="192"/>
                  <a:pt x="1259" y="192"/>
                  <a:pt x="1310" y="192"/>
                </a:cubicBezTo>
                <a:cubicBezTo>
                  <a:pt x="1324" y="193"/>
                  <a:pt x="1341" y="187"/>
                  <a:pt x="1349" y="195"/>
                </a:cubicBezTo>
                <a:cubicBezTo>
                  <a:pt x="1355" y="202"/>
                  <a:pt x="1351" y="219"/>
                  <a:pt x="1351" y="232"/>
                </a:cubicBezTo>
                <a:cubicBezTo>
                  <a:pt x="1351" y="270"/>
                  <a:pt x="1369" y="288"/>
                  <a:pt x="1406" y="288"/>
                </a:cubicBezTo>
                <a:cubicBezTo>
                  <a:pt x="1462" y="288"/>
                  <a:pt x="1518" y="287"/>
                  <a:pt x="1574" y="289"/>
                </a:cubicBezTo>
                <a:cubicBezTo>
                  <a:pt x="1604" y="290"/>
                  <a:pt x="1626" y="281"/>
                  <a:pt x="1639" y="253"/>
                </a:cubicBezTo>
                <a:cubicBezTo>
                  <a:pt x="1639" y="39"/>
                  <a:pt x="1639" y="39"/>
                  <a:pt x="1639" y="39"/>
                </a:cubicBezTo>
                <a:cubicBezTo>
                  <a:pt x="1632" y="20"/>
                  <a:pt x="1619" y="7"/>
                  <a:pt x="1600" y="0"/>
                </a:cubicBezTo>
                <a:close/>
                <a:moveTo>
                  <a:pt x="189" y="190"/>
                </a:moveTo>
                <a:cubicBezTo>
                  <a:pt x="180" y="198"/>
                  <a:pt x="159" y="193"/>
                  <a:pt x="143" y="192"/>
                </a:cubicBezTo>
                <a:cubicBezTo>
                  <a:pt x="128" y="192"/>
                  <a:pt x="107" y="199"/>
                  <a:pt x="99" y="189"/>
                </a:cubicBezTo>
                <a:cubicBezTo>
                  <a:pt x="91" y="181"/>
                  <a:pt x="96" y="161"/>
                  <a:pt x="96" y="146"/>
                </a:cubicBezTo>
                <a:cubicBezTo>
                  <a:pt x="97" y="130"/>
                  <a:pt x="89" y="108"/>
                  <a:pt x="99" y="99"/>
                </a:cubicBezTo>
                <a:cubicBezTo>
                  <a:pt x="108" y="91"/>
                  <a:pt x="130" y="97"/>
                  <a:pt x="146" y="97"/>
                </a:cubicBezTo>
                <a:cubicBezTo>
                  <a:pt x="161" y="98"/>
                  <a:pt x="181" y="90"/>
                  <a:pt x="190" y="99"/>
                </a:cubicBezTo>
                <a:cubicBezTo>
                  <a:pt x="197" y="108"/>
                  <a:pt x="192" y="128"/>
                  <a:pt x="192" y="143"/>
                </a:cubicBezTo>
                <a:cubicBezTo>
                  <a:pt x="192" y="159"/>
                  <a:pt x="199" y="181"/>
                  <a:pt x="189" y="190"/>
                </a:cubicBezTo>
                <a:close/>
                <a:moveTo>
                  <a:pt x="244" y="868"/>
                </a:moveTo>
                <a:cubicBezTo>
                  <a:pt x="218" y="868"/>
                  <a:pt x="196" y="847"/>
                  <a:pt x="195" y="821"/>
                </a:cubicBezTo>
                <a:cubicBezTo>
                  <a:pt x="195" y="794"/>
                  <a:pt x="217" y="772"/>
                  <a:pt x="244" y="772"/>
                </a:cubicBezTo>
                <a:cubicBezTo>
                  <a:pt x="270" y="772"/>
                  <a:pt x="291" y="793"/>
                  <a:pt x="291" y="819"/>
                </a:cubicBezTo>
                <a:cubicBezTo>
                  <a:pt x="291" y="845"/>
                  <a:pt x="270" y="867"/>
                  <a:pt x="244" y="868"/>
                </a:cubicBezTo>
                <a:close/>
                <a:moveTo>
                  <a:pt x="819" y="192"/>
                </a:moveTo>
                <a:cubicBezTo>
                  <a:pt x="793" y="192"/>
                  <a:pt x="772" y="171"/>
                  <a:pt x="772" y="145"/>
                </a:cubicBezTo>
                <a:cubicBezTo>
                  <a:pt x="771" y="119"/>
                  <a:pt x="793" y="97"/>
                  <a:pt x="819" y="96"/>
                </a:cubicBezTo>
                <a:cubicBezTo>
                  <a:pt x="845" y="96"/>
                  <a:pt x="867" y="117"/>
                  <a:pt x="867" y="143"/>
                </a:cubicBezTo>
                <a:cubicBezTo>
                  <a:pt x="868" y="170"/>
                  <a:pt x="846" y="192"/>
                  <a:pt x="819" y="192"/>
                </a:cubicBezTo>
                <a:close/>
                <a:moveTo>
                  <a:pt x="1396" y="772"/>
                </a:moveTo>
                <a:cubicBezTo>
                  <a:pt x="1422" y="772"/>
                  <a:pt x="1444" y="794"/>
                  <a:pt x="1443" y="820"/>
                </a:cubicBezTo>
                <a:cubicBezTo>
                  <a:pt x="1443" y="846"/>
                  <a:pt x="1422" y="867"/>
                  <a:pt x="1396" y="868"/>
                </a:cubicBezTo>
                <a:cubicBezTo>
                  <a:pt x="1369" y="868"/>
                  <a:pt x="1347" y="845"/>
                  <a:pt x="1348" y="818"/>
                </a:cubicBezTo>
                <a:cubicBezTo>
                  <a:pt x="1348" y="793"/>
                  <a:pt x="1370" y="771"/>
                  <a:pt x="1396" y="772"/>
                </a:cubicBezTo>
                <a:close/>
                <a:moveTo>
                  <a:pt x="1543" y="182"/>
                </a:moveTo>
                <a:cubicBezTo>
                  <a:pt x="1543" y="190"/>
                  <a:pt x="1541" y="193"/>
                  <a:pt x="1533" y="193"/>
                </a:cubicBezTo>
                <a:cubicBezTo>
                  <a:pt x="1508" y="192"/>
                  <a:pt x="1482" y="192"/>
                  <a:pt x="1457" y="192"/>
                </a:cubicBezTo>
                <a:cubicBezTo>
                  <a:pt x="1449" y="193"/>
                  <a:pt x="1446" y="191"/>
                  <a:pt x="1447" y="182"/>
                </a:cubicBezTo>
                <a:cubicBezTo>
                  <a:pt x="1447" y="157"/>
                  <a:pt x="1447" y="132"/>
                  <a:pt x="1447" y="107"/>
                </a:cubicBezTo>
                <a:cubicBezTo>
                  <a:pt x="1446" y="99"/>
                  <a:pt x="1448" y="96"/>
                  <a:pt x="1457" y="96"/>
                </a:cubicBezTo>
                <a:cubicBezTo>
                  <a:pt x="1470" y="97"/>
                  <a:pt x="1482" y="96"/>
                  <a:pt x="1495" y="96"/>
                </a:cubicBezTo>
                <a:cubicBezTo>
                  <a:pt x="1508" y="96"/>
                  <a:pt x="1520" y="97"/>
                  <a:pt x="1532" y="96"/>
                </a:cubicBezTo>
                <a:cubicBezTo>
                  <a:pt x="1540" y="96"/>
                  <a:pt x="1543" y="98"/>
                  <a:pt x="1543" y="107"/>
                </a:cubicBezTo>
                <a:cubicBezTo>
                  <a:pt x="1542" y="132"/>
                  <a:pt x="1542" y="157"/>
                  <a:pt x="1543" y="182"/>
                </a:cubicBezTo>
                <a:close/>
                <a:moveTo>
                  <a:pt x="865" y="417"/>
                </a:moveTo>
                <a:cubicBezTo>
                  <a:pt x="838" y="377"/>
                  <a:pt x="801" y="378"/>
                  <a:pt x="774" y="417"/>
                </a:cubicBezTo>
                <a:cubicBezTo>
                  <a:pt x="708" y="516"/>
                  <a:pt x="642" y="615"/>
                  <a:pt x="576" y="713"/>
                </a:cubicBezTo>
                <a:cubicBezTo>
                  <a:pt x="518" y="801"/>
                  <a:pt x="460" y="889"/>
                  <a:pt x="401" y="977"/>
                </a:cubicBezTo>
                <a:cubicBezTo>
                  <a:pt x="382" y="1006"/>
                  <a:pt x="383" y="1025"/>
                  <a:pt x="407" y="1051"/>
                </a:cubicBezTo>
                <a:cubicBezTo>
                  <a:pt x="409" y="1054"/>
                  <a:pt x="412" y="1057"/>
                  <a:pt x="415" y="1061"/>
                </a:cubicBezTo>
                <a:cubicBezTo>
                  <a:pt x="501" y="1153"/>
                  <a:pt x="553" y="1262"/>
                  <a:pt x="573" y="1386"/>
                </a:cubicBezTo>
                <a:cubicBezTo>
                  <a:pt x="575" y="1397"/>
                  <a:pt x="572" y="1403"/>
                  <a:pt x="564" y="1411"/>
                </a:cubicBezTo>
                <a:cubicBezTo>
                  <a:pt x="523" y="1447"/>
                  <a:pt x="499" y="1492"/>
                  <a:pt x="488" y="1544"/>
                </a:cubicBezTo>
                <a:cubicBezTo>
                  <a:pt x="477" y="1599"/>
                  <a:pt x="483" y="1617"/>
                  <a:pt x="519" y="1639"/>
                </a:cubicBezTo>
                <a:cubicBezTo>
                  <a:pt x="1117" y="1639"/>
                  <a:pt x="1117" y="1639"/>
                  <a:pt x="1117" y="1639"/>
                </a:cubicBezTo>
                <a:cubicBezTo>
                  <a:pt x="1149" y="1625"/>
                  <a:pt x="1157" y="1612"/>
                  <a:pt x="1155" y="1576"/>
                </a:cubicBezTo>
                <a:cubicBezTo>
                  <a:pt x="1150" y="1511"/>
                  <a:pt x="1125" y="1456"/>
                  <a:pt x="1076" y="1412"/>
                </a:cubicBezTo>
                <a:cubicBezTo>
                  <a:pt x="1067" y="1404"/>
                  <a:pt x="1064" y="1396"/>
                  <a:pt x="1066" y="1384"/>
                </a:cubicBezTo>
                <a:cubicBezTo>
                  <a:pt x="1087" y="1258"/>
                  <a:pt x="1141" y="1148"/>
                  <a:pt x="1229" y="1054"/>
                </a:cubicBezTo>
                <a:cubicBezTo>
                  <a:pt x="1257" y="1025"/>
                  <a:pt x="1258" y="1007"/>
                  <a:pt x="1236" y="974"/>
                </a:cubicBezTo>
                <a:cubicBezTo>
                  <a:pt x="1112" y="788"/>
                  <a:pt x="988" y="603"/>
                  <a:pt x="865" y="417"/>
                </a:cubicBezTo>
                <a:close/>
                <a:moveTo>
                  <a:pt x="822" y="964"/>
                </a:moveTo>
                <a:cubicBezTo>
                  <a:pt x="848" y="965"/>
                  <a:pt x="868" y="988"/>
                  <a:pt x="867" y="1014"/>
                </a:cubicBezTo>
                <a:cubicBezTo>
                  <a:pt x="866" y="1040"/>
                  <a:pt x="843" y="1061"/>
                  <a:pt x="816" y="1059"/>
                </a:cubicBezTo>
                <a:cubicBezTo>
                  <a:pt x="790" y="1058"/>
                  <a:pt x="770" y="1035"/>
                  <a:pt x="772" y="1009"/>
                </a:cubicBezTo>
                <a:cubicBezTo>
                  <a:pt x="773" y="983"/>
                  <a:pt x="796" y="962"/>
                  <a:pt x="822" y="964"/>
                </a:cubicBezTo>
                <a:close/>
                <a:moveTo>
                  <a:pt x="590" y="1542"/>
                </a:moveTo>
                <a:cubicBezTo>
                  <a:pt x="606" y="1488"/>
                  <a:pt x="658" y="1446"/>
                  <a:pt x="716" y="1445"/>
                </a:cubicBezTo>
                <a:cubicBezTo>
                  <a:pt x="785" y="1443"/>
                  <a:pt x="854" y="1443"/>
                  <a:pt x="924" y="1445"/>
                </a:cubicBezTo>
                <a:cubicBezTo>
                  <a:pt x="981" y="1446"/>
                  <a:pt x="1034" y="1489"/>
                  <a:pt x="1049" y="1542"/>
                </a:cubicBezTo>
                <a:lnTo>
                  <a:pt x="590" y="1542"/>
                </a:lnTo>
                <a:close/>
                <a:moveTo>
                  <a:pt x="1133" y="1018"/>
                </a:moveTo>
                <a:cubicBezTo>
                  <a:pt x="1052" y="1112"/>
                  <a:pt x="1000" y="1221"/>
                  <a:pt x="977" y="1343"/>
                </a:cubicBezTo>
                <a:cubicBezTo>
                  <a:pt x="975" y="1353"/>
                  <a:pt x="972" y="1356"/>
                  <a:pt x="962" y="1353"/>
                </a:cubicBezTo>
                <a:cubicBezTo>
                  <a:pt x="945" y="1348"/>
                  <a:pt x="927" y="1348"/>
                  <a:pt x="910" y="1348"/>
                </a:cubicBezTo>
                <a:cubicBezTo>
                  <a:pt x="850" y="1348"/>
                  <a:pt x="790" y="1348"/>
                  <a:pt x="730" y="1348"/>
                </a:cubicBezTo>
                <a:cubicBezTo>
                  <a:pt x="712" y="1348"/>
                  <a:pt x="694" y="1348"/>
                  <a:pt x="676" y="1353"/>
                </a:cubicBezTo>
                <a:cubicBezTo>
                  <a:pt x="668" y="1355"/>
                  <a:pt x="664" y="1353"/>
                  <a:pt x="663" y="1344"/>
                </a:cubicBezTo>
                <a:cubicBezTo>
                  <a:pt x="639" y="1221"/>
                  <a:pt x="586" y="1111"/>
                  <a:pt x="504" y="1016"/>
                </a:cubicBezTo>
                <a:cubicBezTo>
                  <a:pt x="499" y="1009"/>
                  <a:pt x="497" y="1005"/>
                  <a:pt x="502" y="997"/>
                </a:cubicBezTo>
                <a:cubicBezTo>
                  <a:pt x="591" y="866"/>
                  <a:pt x="678" y="734"/>
                  <a:pt x="766" y="602"/>
                </a:cubicBezTo>
                <a:cubicBezTo>
                  <a:pt x="767" y="601"/>
                  <a:pt x="768" y="600"/>
                  <a:pt x="771" y="595"/>
                </a:cubicBezTo>
                <a:cubicBezTo>
                  <a:pt x="771" y="618"/>
                  <a:pt x="771" y="638"/>
                  <a:pt x="771" y="657"/>
                </a:cubicBezTo>
                <a:cubicBezTo>
                  <a:pt x="771" y="726"/>
                  <a:pt x="771" y="794"/>
                  <a:pt x="772" y="862"/>
                </a:cubicBezTo>
                <a:cubicBezTo>
                  <a:pt x="772" y="872"/>
                  <a:pt x="770" y="877"/>
                  <a:pt x="760" y="881"/>
                </a:cubicBezTo>
                <a:cubicBezTo>
                  <a:pt x="699" y="908"/>
                  <a:pt x="668" y="970"/>
                  <a:pt x="678" y="1039"/>
                </a:cubicBezTo>
                <a:cubicBezTo>
                  <a:pt x="688" y="1099"/>
                  <a:pt x="740" y="1147"/>
                  <a:pt x="808" y="1155"/>
                </a:cubicBezTo>
                <a:cubicBezTo>
                  <a:pt x="866" y="1162"/>
                  <a:pt x="929" y="1124"/>
                  <a:pt x="952" y="1067"/>
                </a:cubicBezTo>
                <a:cubicBezTo>
                  <a:pt x="982" y="995"/>
                  <a:pt x="950" y="913"/>
                  <a:pt x="878" y="881"/>
                </a:cubicBezTo>
                <a:cubicBezTo>
                  <a:pt x="872" y="878"/>
                  <a:pt x="867" y="875"/>
                  <a:pt x="867" y="866"/>
                </a:cubicBezTo>
                <a:cubicBezTo>
                  <a:pt x="868" y="777"/>
                  <a:pt x="867" y="688"/>
                  <a:pt x="867" y="599"/>
                </a:cubicBezTo>
                <a:cubicBezTo>
                  <a:pt x="873" y="599"/>
                  <a:pt x="874" y="604"/>
                  <a:pt x="876" y="607"/>
                </a:cubicBezTo>
                <a:cubicBezTo>
                  <a:pt x="962" y="736"/>
                  <a:pt x="1048" y="866"/>
                  <a:pt x="1135" y="995"/>
                </a:cubicBezTo>
                <a:cubicBezTo>
                  <a:pt x="1141" y="1004"/>
                  <a:pt x="1140" y="1009"/>
                  <a:pt x="1133" y="101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Freeform 17">
            <a:extLst>
              <a:ext uri="{FF2B5EF4-FFF2-40B4-BE49-F238E27FC236}">
                <a16:creationId xmlns:a16="http://schemas.microsoft.com/office/drawing/2014/main" id="{AAD08FE7-5CAF-25C7-94DE-734BD3127DBC}"/>
              </a:ext>
            </a:extLst>
          </p:cNvPr>
          <p:cNvSpPr>
            <a:spLocks noChangeAspect="1" noEditPoints="1"/>
          </p:cNvSpPr>
          <p:nvPr/>
        </p:nvSpPr>
        <p:spPr bwMode="auto">
          <a:xfrm>
            <a:off x="9120892" y="1903586"/>
            <a:ext cx="592023" cy="608533"/>
          </a:xfrm>
          <a:custGeom>
            <a:avLst/>
            <a:gdLst>
              <a:gd name="T0" fmla="*/ 1347 w 1422"/>
              <a:gd name="T1" fmla="*/ 770 h 1460"/>
              <a:gd name="T2" fmla="*/ 1031 w 1422"/>
              <a:gd name="T3" fmla="*/ 755 h 1460"/>
              <a:gd name="T4" fmla="*/ 1027 w 1422"/>
              <a:gd name="T5" fmla="*/ 851 h 1460"/>
              <a:gd name="T6" fmla="*/ 1236 w 1422"/>
              <a:gd name="T7" fmla="*/ 861 h 1460"/>
              <a:gd name="T8" fmla="*/ 806 w 1422"/>
              <a:gd name="T9" fmla="*/ 1196 h 1460"/>
              <a:gd name="T10" fmla="*/ 619 w 1422"/>
              <a:gd name="T11" fmla="*/ 964 h 1460"/>
              <a:gd name="T12" fmla="*/ 180 w 1422"/>
              <a:gd name="T13" fmla="*/ 1241 h 1460"/>
              <a:gd name="T14" fmla="*/ 11 w 1422"/>
              <a:gd name="T15" fmla="*/ 1422 h 1460"/>
              <a:gd name="T16" fmla="*/ 557 w 1422"/>
              <a:gd name="T17" fmla="*/ 1065 h 1460"/>
              <a:gd name="T18" fmla="*/ 745 w 1422"/>
              <a:gd name="T19" fmla="*/ 1293 h 1460"/>
              <a:gd name="T20" fmla="*/ 1118 w 1422"/>
              <a:gd name="T21" fmla="*/ 1076 h 1460"/>
              <a:gd name="T22" fmla="*/ 1255 w 1422"/>
              <a:gd name="T23" fmla="*/ 1143 h 1460"/>
              <a:gd name="T24" fmla="*/ 1349 w 1422"/>
              <a:gd name="T25" fmla="*/ 1162 h 1460"/>
              <a:gd name="T26" fmla="*/ 1369 w 1422"/>
              <a:gd name="T27" fmla="*/ 772 h 1460"/>
              <a:gd name="T28" fmla="*/ 352 w 1422"/>
              <a:gd name="T29" fmla="*/ 1008 h 1460"/>
              <a:gd name="T30" fmla="*/ 372 w 1422"/>
              <a:gd name="T31" fmla="*/ 922 h 1460"/>
              <a:gd name="T32" fmla="*/ 973 w 1422"/>
              <a:gd name="T33" fmla="*/ 186 h 1460"/>
              <a:gd name="T34" fmla="*/ 1187 w 1422"/>
              <a:gd name="T35" fmla="*/ 626 h 1460"/>
              <a:gd name="T36" fmla="*/ 1227 w 1422"/>
              <a:gd name="T37" fmla="*/ 699 h 1460"/>
              <a:gd name="T38" fmla="*/ 1283 w 1422"/>
              <a:gd name="T39" fmla="*/ 640 h 1460"/>
              <a:gd name="T40" fmla="*/ 760 w 1422"/>
              <a:gd name="T41" fmla="*/ 14 h 1460"/>
              <a:gd name="T42" fmla="*/ 145 w 1422"/>
              <a:gd name="T43" fmla="*/ 683 h 1460"/>
              <a:gd name="T44" fmla="*/ 673 w 1422"/>
              <a:gd name="T45" fmla="*/ 390 h 1460"/>
              <a:gd name="T46" fmla="*/ 896 w 1422"/>
              <a:gd name="T47" fmla="*/ 368 h 1460"/>
              <a:gd name="T48" fmla="*/ 786 w 1422"/>
              <a:gd name="T49" fmla="*/ 294 h 1460"/>
              <a:gd name="T50" fmla="*/ 774 w 1422"/>
              <a:gd name="T51" fmla="*/ 250 h 1460"/>
              <a:gd name="T52" fmla="*/ 680 w 1422"/>
              <a:gd name="T53" fmla="*/ 241 h 1460"/>
              <a:gd name="T54" fmla="*/ 651 w 1422"/>
              <a:gd name="T55" fmla="*/ 296 h 1460"/>
              <a:gd name="T56" fmla="*/ 655 w 1422"/>
              <a:gd name="T57" fmla="*/ 590 h 1460"/>
              <a:gd name="T58" fmla="*/ 807 w 1422"/>
              <a:gd name="T59" fmla="*/ 644 h 1460"/>
              <a:gd name="T60" fmla="*/ 663 w 1422"/>
              <a:gd name="T61" fmla="*/ 696 h 1460"/>
              <a:gd name="T62" fmla="*/ 526 w 1422"/>
              <a:gd name="T63" fmla="*/ 718 h 1460"/>
              <a:gd name="T64" fmla="*/ 667 w 1422"/>
              <a:gd name="T65" fmla="*/ 791 h 1460"/>
              <a:gd name="T66" fmla="*/ 679 w 1422"/>
              <a:gd name="T67" fmla="*/ 839 h 1460"/>
              <a:gd name="T68" fmla="*/ 774 w 1422"/>
              <a:gd name="T69" fmla="*/ 837 h 1460"/>
              <a:gd name="T70" fmla="*/ 787 w 1422"/>
              <a:gd name="T71" fmla="*/ 787 h 1460"/>
              <a:gd name="T72" fmla="*/ 768 w 1422"/>
              <a:gd name="T73" fmla="*/ 497 h 1460"/>
              <a:gd name="T74" fmla="*/ 617 w 1422"/>
              <a:gd name="T75" fmla="*/ 430 h 1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22" h="1460">
                <a:moveTo>
                  <a:pt x="1369" y="772"/>
                </a:moveTo>
                <a:cubicBezTo>
                  <a:pt x="1362" y="771"/>
                  <a:pt x="1354" y="771"/>
                  <a:pt x="1347" y="770"/>
                </a:cubicBezTo>
                <a:cubicBezTo>
                  <a:pt x="1288" y="767"/>
                  <a:pt x="1230" y="765"/>
                  <a:pt x="1171" y="762"/>
                </a:cubicBezTo>
                <a:cubicBezTo>
                  <a:pt x="1124" y="760"/>
                  <a:pt x="1078" y="757"/>
                  <a:pt x="1031" y="755"/>
                </a:cubicBezTo>
                <a:cubicBezTo>
                  <a:pt x="1001" y="754"/>
                  <a:pt x="981" y="773"/>
                  <a:pt x="980" y="802"/>
                </a:cubicBezTo>
                <a:cubicBezTo>
                  <a:pt x="979" y="831"/>
                  <a:pt x="998" y="850"/>
                  <a:pt x="1027" y="851"/>
                </a:cubicBezTo>
                <a:cubicBezTo>
                  <a:pt x="1049" y="852"/>
                  <a:pt x="1070" y="853"/>
                  <a:pt x="1091" y="854"/>
                </a:cubicBezTo>
                <a:cubicBezTo>
                  <a:pt x="1139" y="856"/>
                  <a:pt x="1186" y="859"/>
                  <a:pt x="1236" y="861"/>
                </a:cubicBezTo>
                <a:cubicBezTo>
                  <a:pt x="1231" y="865"/>
                  <a:pt x="1229" y="868"/>
                  <a:pt x="1227" y="870"/>
                </a:cubicBezTo>
                <a:cubicBezTo>
                  <a:pt x="1087" y="978"/>
                  <a:pt x="946" y="1087"/>
                  <a:pt x="806" y="1196"/>
                </a:cubicBezTo>
                <a:cubicBezTo>
                  <a:pt x="799" y="1202"/>
                  <a:pt x="795" y="1201"/>
                  <a:pt x="790" y="1194"/>
                </a:cubicBezTo>
                <a:cubicBezTo>
                  <a:pt x="733" y="1117"/>
                  <a:pt x="676" y="1040"/>
                  <a:pt x="619" y="964"/>
                </a:cubicBezTo>
                <a:cubicBezTo>
                  <a:pt x="598" y="936"/>
                  <a:pt x="570" y="933"/>
                  <a:pt x="542" y="955"/>
                </a:cubicBezTo>
                <a:cubicBezTo>
                  <a:pt x="422" y="1050"/>
                  <a:pt x="301" y="1146"/>
                  <a:pt x="180" y="1241"/>
                </a:cubicBezTo>
                <a:cubicBezTo>
                  <a:pt x="129" y="1282"/>
                  <a:pt x="78" y="1322"/>
                  <a:pt x="27" y="1363"/>
                </a:cubicBezTo>
                <a:cubicBezTo>
                  <a:pt x="5" y="1380"/>
                  <a:pt x="0" y="1400"/>
                  <a:pt x="11" y="1422"/>
                </a:cubicBezTo>
                <a:cubicBezTo>
                  <a:pt x="27" y="1453"/>
                  <a:pt x="59" y="1460"/>
                  <a:pt x="87" y="1437"/>
                </a:cubicBezTo>
                <a:cubicBezTo>
                  <a:pt x="244" y="1313"/>
                  <a:pt x="401" y="1189"/>
                  <a:pt x="557" y="1065"/>
                </a:cubicBezTo>
                <a:cubicBezTo>
                  <a:pt x="566" y="1058"/>
                  <a:pt x="570" y="1058"/>
                  <a:pt x="576" y="1067"/>
                </a:cubicBezTo>
                <a:cubicBezTo>
                  <a:pt x="632" y="1143"/>
                  <a:pt x="688" y="1218"/>
                  <a:pt x="745" y="1293"/>
                </a:cubicBezTo>
                <a:cubicBezTo>
                  <a:pt x="767" y="1324"/>
                  <a:pt x="793" y="1327"/>
                  <a:pt x="823" y="1304"/>
                </a:cubicBezTo>
                <a:cubicBezTo>
                  <a:pt x="921" y="1228"/>
                  <a:pt x="1019" y="1152"/>
                  <a:pt x="1118" y="1076"/>
                </a:cubicBezTo>
                <a:cubicBezTo>
                  <a:pt x="1176" y="1030"/>
                  <a:pt x="1235" y="985"/>
                  <a:pt x="1296" y="937"/>
                </a:cubicBezTo>
                <a:cubicBezTo>
                  <a:pt x="1282" y="1008"/>
                  <a:pt x="1269" y="1075"/>
                  <a:pt x="1255" y="1143"/>
                </a:cubicBezTo>
                <a:cubicBezTo>
                  <a:pt x="1250" y="1172"/>
                  <a:pt x="1264" y="1196"/>
                  <a:pt x="1292" y="1201"/>
                </a:cubicBezTo>
                <a:cubicBezTo>
                  <a:pt x="1320" y="1207"/>
                  <a:pt x="1344" y="1192"/>
                  <a:pt x="1349" y="1162"/>
                </a:cubicBezTo>
                <a:cubicBezTo>
                  <a:pt x="1371" y="1053"/>
                  <a:pt x="1393" y="943"/>
                  <a:pt x="1415" y="834"/>
                </a:cubicBezTo>
                <a:cubicBezTo>
                  <a:pt x="1422" y="800"/>
                  <a:pt x="1403" y="776"/>
                  <a:pt x="1369" y="772"/>
                </a:cubicBezTo>
                <a:close/>
                <a:moveTo>
                  <a:pt x="309" y="995"/>
                </a:moveTo>
                <a:cubicBezTo>
                  <a:pt x="321" y="1007"/>
                  <a:pt x="336" y="1011"/>
                  <a:pt x="352" y="1008"/>
                </a:cubicBezTo>
                <a:cubicBezTo>
                  <a:pt x="371" y="1005"/>
                  <a:pt x="383" y="993"/>
                  <a:pt x="388" y="975"/>
                </a:cubicBezTo>
                <a:cubicBezTo>
                  <a:pt x="395" y="954"/>
                  <a:pt x="387" y="937"/>
                  <a:pt x="372" y="922"/>
                </a:cubicBezTo>
                <a:cubicBezTo>
                  <a:pt x="251" y="799"/>
                  <a:pt x="209" y="652"/>
                  <a:pt x="246" y="483"/>
                </a:cubicBezTo>
                <a:cubicBezTo>
                  <a:pt x="318" y="154"/>
                  <a:pt x="691" y="0"/>
                  <a:pt x="973" y="186"/>
                </a:cubicBezTo>
                <a:cubicBezTo>
                  <a:pt x="1119" y="282"/>
                  <a:pt x="1188" y="422"/>
                  <a:pt x="1189" y="596"/>
                </a:cubicBezTo>
                <a:cubicBezTo>
                  <a:pt x="1188" y="606"/>
                  <a:pt x="1188" y="616"/>
                  <a:pt x="1187" y="626"/>
                </a:cubicBezTo>
                <a:cubicBezTo>
                  <a:pt x="1187" y="636"/>
                  <a:pt x="1187" y="646"/>
                  <a:pt x="1187" y="656"/>
                </a:cubicBezTo>
                <a:cubicBezTo>
                  <a:pt x="1190" y="682"/>
                  <a:pt x="1203" y="696"/>
                  <a:pt x="1227" y="699"/>
                </a:cubicBezTo>
                <a:cubicBezTo>
                  <a:pt x="1250" y="702"/>
                  <a:pt x="1269" y="691"/>
                  <a:pt x="1277" y="668"/>
                </a:cubicBezTo>
                <a:cubicBezTo>
                  <a:pt x="1280" y="659"/>
                  <a:pt x="1283" y="650"/>
                  <a:pt x="1283" y="640"/>
                </a:cubicBezTo>
                <a:cubicBezTo>
                  <a:pt x="1291" y="542"/>
                  <a:pt x="1279" y="445"/>
                  <a:pt x="1237" y="355"/>
                </a:cubicBezTo>
                <a:cubicBezTo>
                  <a:pt x="1142" y="153"/>
                  <a:pt x="983" y="37"/>
                  <a:pt x="760" y="14"/>
                </a:cubicBezTo>
                <a:cubicBezTo>
                  <a:pt x="627" y="0"/>
                  <a:pt x="502" y="29"/>
                  <a:pt x="393" y="107"/>
                </a:cubicBezTo>
                <a:cubicBezTo>
                  <a:pt x="197" y="249"/>
                  <a:pt x="114" y="443"/>
                  <a:pt x="145" y="683"/>
                </a:cubicBezTo>
                <a:cubicBezTo>
                  <a:pt x="161" y="806"/>
                  <a:pt x="220" y="909"/>
                  <a:pt x="309" y="995"/>
                </a:cubicBezTo>
                <a:close/>
                <a:moveTo>
                  <a:pt x="673" y="390"/>
                </a:moveTo>
                <a:cubicBezTo>
                  <a:pt x="733" y="390"/>
                  <a:pt x="793" y="390"/>
                  <a:pt x="853" y="390"/>
                </a:cubicBezTo>
                <a:cubicBezTo>
                  <a:pt x="872" y="390"/>
                  <a:pt x="887" y="385"/>
                  <a:pt x="896" y="368"/>
                </a:cubicBezTo>
                <a:cubicBezTo>
                  <a:pt x="916" y="335"/>
                  <a:pt x="895" y="296"/>
                  <a:pt x="857" y="294"/>
                </a:cubicBezTo>
                <a:cubicBezTo>
                  <a:pt x="833" y="293"/>
                  <a:pt x="810" y="294"/>
                  <a:pt x="786" y="294"/>
                </a:cubicBezTo>
                <a:cubicBezTo>
                  <a:pt x="777" y="294"/>
                  <a:pt x="773" y="292"/>
                  <a:pt x="774" y="283"/>
                </a:cubicBezTo>
                <a:cubicBezTo>
                  <a:pt x="775" y="272"/>
                  <a:pt x="775" y="261"/>
                  <a:pt x="774" y="250"/>
                </a:cubicBezTo>
                <a:cubicBezTo>
                  <a:pt x="773" y="225"/>
                  <a:pt x="755" y="206"/>
                  <a:pt x="732" y="203"/>
                </a:cubicBezTo>
                <a:cubicBezTo>
                  <a:pt x="707" y="201"/>
                  <a:pt x="686" y="216"/>
                  <a:pt x="680" y="241"/>
                </a:cubicBezTo>
                <a:cubicBezTo>
                  <a:pt x="678" y="248"/>
                  <a:pt x="678" y="256"/>
                  <a:pt x="678" y="264"/>
                </a:cubicBezTo>
                <a:cubicBezTo>
                  <a:pt x="678" y="293"/>
                  <a:pt x="678" y="293"/>
                  <a:pt x="651" y="296"/>
                </a:cubicBezTo>
                <a:cubicBezTo>
                  <a:pt x="574" y="303"/>
                  <a:pt x="519" y="366"/>
                  <a:pt x="520" y="446"/>
                </a:cubicBezTo>
                <a:cubicBezTo>
                  <a:pt x="522" y="525"/>
                  <a:pt x="578" y="586"/>
                  <a:pt x="655" y="590"/>
                </a:cubicBezTo>
                <a:cubicBezTo>
                  <a:pt x="688" y="592"/>
                  <a:pt x="720" y="591"/>
                  <a:pt x="753" y="591"/>
                </a:cubicBezTo>
                <a:cubicBezTo>
                  <a:pt x="786" y="592"/>
                  <a:pt x="807" y="613"/>
                  <a:pt x="807" y="644"/>
                </a:cubicBezTo>
                <a:cubicBezTo>
                  <a:pt x="807" y="675"/>
                  <a:pt x="786" y="695"/>
                  <a:pt x="753" y="695"/>
                </a:cubicBezTo>
                <a:cubicBezTo>
                  <a:pt x="723" y="696"/>
                  <a:pt x="693" y="696"/>
                  <a:pt x="663" y="696"/>
                </a:cubicBezTo>
                <a:cubicBezTo>
                  <a:pt x="632" y="696"/>
                  <a:pt x="600" y="696"/>
                  <a:pt x="569" y="696"/>
                </a:cubicBezTo>
                <a:cubicBezTo>
                  <a:pt x="551" y="696"/>
                  <a:pt x="535" y="702"/>
                  <a:pt x="526" y="718"/>
                </a:cubicBezTo>
                <a:cubicBezTo>
                  <a:pt x="507" y="751"/>
                  <a:pt x="528" y="790"/>
                  <a:pt x="566" y="791"/>
                </a:cubicBezTo>
                <a:cubicBezTo>
                  <a:pt x="600" y="792"/>
                  <a:pt x="633" y="792"/>
                  <a:pt x="667" y="791"/>
                </a:cubicBezTo>
                <a:cubicBezTo>
                  <a:pt x="676" y="791"/>
                  <a:pt x="679" y="793"/>
                  <a:pt x="678" y="803"/>
                </a:cubicBezTo>
                <a:cubicBezTo>
                  <a:pt x="678" y="815"/>
                  <a:pt x="678" y="827"/>
                  <a:pt x="679" y="839"/>
                </a:cubicBezTo>
                <a:cubicBezTo>
                  <a:pt x="681" y="866"/>
                  <a:pt x="701" y="883"/>
                  <a:pt x="728" y="882"/>
                </a:cubicBezTo>
                <a:cubicBezTo>
                  <a:pt x="755" y="881"/>
                  <a:pt x="773" y="863"/>
                  <a:pt x="774" y="837"/>
                </a:cubicBezTo>
                <a:cubicBezTo>
                  <a:pt x="775" y="826"/>
                  <a:pt x="775" y="815"/>
                  <a:pt x="774" y="804"/>
                </a:cubicBezTo>
                <a:cubicBezTo>
                  <a:pt x="773" y="794"/>
                  <a:pt x="776" y="789"/>
                  <a:pt x="787" y="787"/>
                </a:cubicBezTo>
                <a:cubicBezTo>
                  <a:pt x="860" y="772"/>
                  <a:pt x="907" y="710"/>
                  <a:pt x="903" y="635"/>
                </a:cubicBezTo>
                <a:cubicBezTo>
                  <a:pt x="898" y="559"/>
                  <a:pt x="843" y="502"/>
                  <a:pt x="768" y="497"/>
                </a:cubicBezTo>
                <a:cubicBezTo>
                  <a:pt x="733" y="495"/>
                  <a:pt x="698" y="496"/>
                  <a:pt x="663" y="495"/>
                </a:cubicBezTo>
                <a:cubicBezTo>
                  <a:pt x="630" y="493"/>
                  <a:pt x="609" y="463"/>
                  <a:pt x="617" y="430"/>
                </a:cubicBezTo>
                <a:cubicBezTo>
                  <a:pt x="623" y="403"/>
                  <a:pt x="641" y="390"/>
                  <a:pt x="673" y="390"/>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5">
            <a:extLst>
              <a:ext uri="{FF2B5EF4-FFF2-40B4-BE49-F238E27FC236}">
                <a16:creationId xmlns:a16="http://schemas.microsoft.com/office/drawing/2014/main" id="{36A3DE51-0C7F-476D-B911-2F2FF42B6D9C}"/>
              </a:ext>
            </a:extLst>
          </p:cNvPr>
          <p:cNvSpPr>
            <a:spLocks noChangeAspect="1" noEditPoints="1"/>
          </p:cNvSpPr>
          <p:nvPr/>
        </p:nvSpPr>
        <p:spPr bwMode="auto">
          <a:xfrm>
            <a:off x="7162810" y="3807742"/>
            <a:ext cx="605461" cy="608533"/>
          </a:xfrm>
          <a:custGeom>
            <a:avLst/>
            <a:gdLst>
              <a:gd name="T0" fmla="*/ 161 w 163"/>
              <a:gd name="T1" fmla="*/ 58 h 164"/>
              <a:gd name="T2" fmla="*/ 154 w 163"/>
              <a:gd name="T3" fmla="*/ 58 h 164"/>
              <a:gd name="T4" fmla="*/ 106 w 163"/>
              <a:gd name="T5" fmla="*/ 106 h 164"/>
              <a:gd name="T6" fmla="*/ 40 w 163"/>
              <a:gd name="T7" fmla="*/ 135 h 164"/>
              <a:gd name="T8" fmla="*/ 29 w 163"/>
              <a:gd name="T9" fmla="*/ 123 h 164"/>
              <a:gd name="T10" fmla="*/ 59 w 163"/>
              <a:gd name="T11" fmla="*/ 58 h 164"/>
              <a:gd name="T12" fmla="*/ 106 w 163"/>
              <a:gd name="T13" fmla="*/ 10 h 164"/>
              <a:gd name="T14" fmla="*/ 106 w 163"/>
              <a:gd name="T15" fmla="*/ 2 h 164"/>
              <a:gd name="T16" fmla="*/ 98 w 163"/>
              <a:gd name="T17" fmla="*/ 2 h 164"/>
              <a:gd name="T18" fmla="*/ 50 w 163"/>
              <a:gd name="T19" fmla="*/ 52 h 164"/>
              <a:gd name="T20" fmla="*/ 0 w 163"/>
              <a:gd name="T21" fmla="*/ 164 h 164"/>
              <a:gd name="T22" fmla="*/ 113 w 163"/>
              <a:gd name="T23" fmla="*/ 114 h 164"/>
              <a:gd name="T24" fmla="*/ 161 w 163"/>
              <a:gd name="T25" fmla="*/ 66 h 164"/>
              <a:gd name="T26" fmla="*/ 161 w 163"/>
              <a:gd name="T27" fmla="*/ 58 h 164"/>
              <a:gd name="T28" fmla="*/ 92 w 163"/>
              <a:gd name="T29" fmla="*/ 95 h 164"/>
              <a:gd name="T30" fmla="*/ 96 w 163"/>
              <a:gd name="T31" fmla="*/ 97 h 164"/>
              <a:gd name="T32" fmla="*/ 100 w 163"/>
              <a:gd name="T33" fmla="*/ 95 h 164"/>
              <a:gd name="T34" fmla="*/ 146 w 163"/>
              <a:gd name="T35" fmla="*/ 51 h 164"/>
              <a:gd name="T36" fmla="*/ 146 w 163"/>
              <a:gd name="T37" fmla="*/ 43 h 164"/>
              <a:gd name="T38" fmla="*/ 138 w 163"/>
              <a:gd name="T39" fmla="*/ 43 h 164"/>
              <a:gd name="T40" fmla="*/ 92 w 163"/>
              <a:gd name="T41" fmla="*/ 87 h 164"/>
              <a:gd name="T42" fmla="*/ 92 w 163"/>
              <a:gd name="T43" fmla="*/ 95 h 164"/>
              <a:gd name="T44" fmla="*/ 80 w 163"/>
              <a:gd name="T45" fmla="*/ 83 h 164"/>
              <a:gd name="T46" fmla="*/ 84 w 163"/>
              <a:gd name="T47" fmla="*/ 85 h 164"/>
              <a:gd name="T48" fmla="*/ 88 w 163"/>
              <a:gd name="T49" fmla="*/ 83 h 164"/>
              <a:gd name="T50" fmla="*/ 134 w 163"/>
              <a:gd name="T51" fmla="*/ 39 h 164"/>
              <a:gd name="T52" fmla="*/ 134 w 163"/>
              <a:gd name="T53" fmla="*/ 31 h 164"/>
              <a:gd name="T54" fmla="*/ 126 w 163"/>
              <a:gd name="T55" fmla="*/ 31 h 164"/>
              <a:gd name="T56" fmla="*/ 80 w 163"/>
              <a:gd name="T57" fmla="*/ 75 h 164"/>
              <a:gd name="T58" fmla="*/ 80 w 163"/>
              <a:gd name="T59" fmla="*/ 83 h 164"/>
              <a:gd name="T60" fmla="*/ 68 w 163"/>
              <a:gd name="T61" fmla="*/ 71 h 164"/>
              <a:gd name="T62" fmla="*/ 72 w 163"/>
              <a:gd name="T63" fmla="*/ 73 h 164"/>
              <a:gd name="T64" fmla="*/ 76 w 163"/>
              <a:gd name="T65" fmla="*/ 71 h 164"/>
              <a:gd name="T66" fmla="*/ 121 w 163"/>
              <a:gd name="T67" fmla="*/ 25 h 164"/>
              <a:gd name="T68" fmla="*/ 121 w 163"/>
              <a:gd name="T69" fmla="*/ 17 h 164"/>
              <a:gd name="T70" fmla="*/ 113 w 163"/>
              <a:gd name="T71" fmla="*/ 17 h 164"/>
              <a:gd name="T72" fmla="*/ 68 w 163"/>
              <a:gd name="T73" fmla="*/ 64 h 164"/>
              <a:gd name="T74" fmla="*/ 68 w 163"/>
              <a:gd name="T75" fmla="*/ 7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3" h="164">
                <a:moveTo>
                  <a:pt x="161" y="58"/>
                </a:moveTo>
                <a:cubicBezTo>
                  <a:pt x="160" y="56"/>
                  <a:pt x="156" y="56"/>
                  <a:pt x="154" y="58"/>
                </a:cubicBezTo>
                <a:cubicBezTo>
                  <a:pt x="106" y="106"/>
                  <a:pt x="106" y="106"/>
                  <a:pt x="106" y="106"/>
                </a:cubicBezTo>
                <a:cubicBezTo>
                  <a:pt x="40" y="135"/>
                  <a:pt x="40" y="135"/>
                  <a:pt x="40" y="135"/>
                </a:cubicBezTo>
                <a:cubicBezTo>
                  <a:pt x="29" y="123"/>
                  <a:pt x="29" y="123"/>
                  <a:pt x="29" y="123"/>
                </a:cubicBezTo>
                <a:cubicBezTo>
                  <a:pt x="59" y="58"/>
                  <a:pt x="59" y="58"/>
                  <a:pt x="59" y="58"/>
                </a:cubicBezTo>
                <a:cubicBezTo>
                  <a:pt x="106" y="10"/>
                  <a:pt x="106" y="10"/>
                  <a:pt x="106" y="10"/>
                </a:cubicBezTo>
                <a:cubicBezTo>
                  <a:pt x="108" y="8"/>
                  <a:pt x="108" y="4"/>
                  <a:pt x="106" y="2"/>
                </a:cubicBezTo>
                <a:cubicBezTo>
                  <a:pt x="104" y="0"/>
                  <a:pt x="100" y="0"/>
                  <a:pt x="98" y="2"/>
                </a:cubicBezTo>
                <a:cubicBezTo>
                  <a:pt x="50" y="52"/>
                  <a:pt x="50" y="52"/>
                  <a:pt x="50" y="52"/>
                </a:cubicBezTo>
                <a:cubicBezTo>
                  <a:pt x="0" y="164"/>
                  <a:pt x="0" y="164"/>
                  <a:pt x="0" y="164"/>
                </a:cubicBezTo>
                <a:cubicBezTo>
                  <a:pt x="113" y="114"/>
                  <a:pt x="113" y="114"/>
                  <a:pt x="113" y="114"/>
                </a:cubicBezTo>
                <a:cubicBezTo>
                  <a:pt x="161" y="66"/>
                  <a:pt x="161" y="66"/>
                  <a:pt x="161" y="66"/>
                </a:cubicBezTo>
                <a:cubicBezTo>
                  <a:pt x="163" y="64"/>
                  <a:pt x="163" y="60"/>
                  <a:pt x="161" y="58"/>
                </a:cubicBezTo>
                <a:close/>
                <a:moveTo>
                  <a:pt x="92" y="95"/>
                </a:moveTo>
                <a:cubicBezTo>
                  <a:pt x="94" y="97"/>
                  <a:pt x="94" y="97"/>
                  <a:pt x="96" y="97"/>
                </a:cubicBezTo>
                <a:cubicBezTo>
                  <a:pt x="98" y="97"/>
                  <a:pt x="100" y="97"/>
                  <a:pt x="100" y="95"/>
                </a:cubicBezTo>
                <a:cubicBezTo>
                  <a:pt x="146" y="51"/>
                  <a:pt x="146" y="51"/>
                  <a:pt x="146" y="51"/>
                </a:cubicBezTo>
                <a:cubicBezTo>
                  <a:pt x="148" y="49"/>
                  <a:pt x="148" y="45"/>
                  <a:pt x="146" y="43"/>
                </a:cubicBezTo>
                <a:cubicBezTo>
                  <a:pt x="144" y="41"/>
                  <a:pt x="140" y="41"/>
                  <a:pt x="138" y="43"/>
                </a:cubicBezTo>
                <a:cubicBezTo>
                  <a:pt x="92" y="87"/>
                  <a:pt x="92" y="87"/>
                  <a:pt x="92" y="87"/>
                </a:cubicBezTo>
                <a:cubicBezTo>
                  <a:pt x="90" y="91"/>
                  <a:pt x="90" y="93"/>
                  <a:pt x="92" y="95"/>
                </a:cubicBezTo>
                <a:close/>
                <a:moveTo>
                  <a:pt x="80" y="83"/>
                </a:moveTo>
                <a:cubicBezTo>
                  <a:pt x="80" y="85"/>
                  <a:pt x="82" y="85"/>
                  <a:pt x="84" y="85"/>
                </a:cubicBezTo>
                <a:cubicBezTo>
                  <a:pt x="86" y="85"/>
                  <a:pt x="86" y="85"/>
                  <a:pt x="88" y="83"/>
                </a:cubicBezTo>
                <a:cubicBezTo>
                  <a:pt x="134" y="39"/>
                  <a:pt x="134" y="39"/>
                  <a:pt x="134" y="39"/>
                </a:cubicBezTo>
                <a:cubicBezTo>
                  <a:pt x="136" y="35"/>
                  <a:pt x="136" y="33"/>
                  <a:pt x="134" y="31"/>
                </a:cubicBezTo>
                <a:cubicBezTo>
                  <a:pt x="132" y="27"/>
                  <a:pt x="128" y="27"/>
                  <a:pt x="126" y="31"/>
                </a:cubicBezTo>
                <a:cubicBezTo>
                  <a:pt x="80" y="75"/>
                  <a:pt x="80" y="75"/>
                  <a:pt x="80" y="75"/>
                </a:cubicBezTo>
                <a:cubicBezTo>
                  <a:pt x="78" y="77"/>
                  <a:pt x="78" y="81"/>
                  <a:pt x="80" y="83"/>
                </a:cubicBezTo>
                <a:close/>
                <a:moveTo>
                  <a:pt x="68" y="71"/>
                </a:moveTo>
                <a:cubicBezTo>
                  <a:pt x="68" y="73"/>
                  <a:pt x="70" y="73"/>
                  <a:pt x="72" y="73"/>
                </a:cubicBezTo>
                <a:cubicBezTo>
                  <a:pt x="72" y="73"/>
                  <a:pt x="74" y="73"/>
                  <a:pt x="76" y="71"/>
                </a:cubicBezTo>
                <a:cubicBezTo>
                  <a:pt x="121" y="25"/>
                  <a:pt x="121" y="25"/>
                  <a:pt x="121" y="25"/>
                </a:cubicBezTo>
                <a:cubicBezTo>
                  <a:pt x="125" y="23"/>
                  <a:pt x="125" y="19"/>
                  <a:pt x="121" y="17"/>
                </a:cubicBezTo>
                <a:cubicBezTo>
                  <a:pt x="119" y="16"/>
                  <a:pt x="117" y="16"/>
                  <a:pt x="113" y="17"/>
                </a:cubicBezTo>
                <a:cubicBezTo>
                  <a:pt x="68" y="64"/>
                  <a:pt x="68" y="64"/>
                  <a:pt x="68" y="64"/>
                </a:cubicBezTo>
                <a:cubicBezTo>
                  <a:pt x="66" y="65"/>
                  <a:pt x="66" y="69"/>
                  <a:pt x="68" y="71"/>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109">
            <a:extLst>
              <a:ext uri="{FF2B5EF4-FFF2-40B4-BE49-F238E27FC236}">
                <a16:creationId xmlns:a16="http://schemas.microsoft.com/office/drawing/2014/main" id="{1B0E6B25-B8F6-F9A9-2389-B81990A0336A}"/>
              </a:ext>
            </a:extLst>
          </p:cNvPr>
          <p:cNvSpPr>
            <a:spLocks noChangeAspect="1" noEditPoints="1"/>
          </p:cNvSpPr>
          <p:nvPr/>
        </p:nvSpPr>
        <p:spPr bwMode="auto">
          <a:xfrm>
            <a:off x="7161274" y="1903586"/>
            <a:ext cx="608533" cy="608533"/>
          </a:xfrm>
          <a:custGeom>
            <a:avLst/>
            <a:gdLst>
              <a:gd name="T0" fmla="*/ 140 w 160"/>
              <a:gd name="T1" fmla="*/ 43 h 160"/>
              <a:gd name="T2" fmla="*/ 130 w 160"/>
              <a:gd name="T3" fmla="*/ 17 h 160"/>
              <a:gd name="T4" fmla="*/ 117 w 160"/>
              <a:gd name="T5" fmla="*/ 20 h 160"/>
              <a:gd name="T6" fmla="*/ 89 w 160"/>
              <a:gd name="T7" fmla="*/ 0 h 160"/>
              <a:gd name="T8" fmla="*/ 64 w 160"/>
              <a:gd name="T9" fmla="*/ 12 h 160"/>
              <a:gd name="T10" fmla="*/ 34 w 160"/>
              <a:gd name="T11" fmla="*/ 16 h 160"/>
              <a:gd name="T12" fmla="*/ 16 w 160"/>
              <a:gd name="T13" fmla="*/ 36 h 160"/>
              <a:gd name="T14" fmla="*/ 4 w 160"/>
              <a:gd name="T15" fmla="*/ 66 h 160"/>
              <a:gd name="T16" fmla="*/ 4 w 160"/>
              <a:gd name="T17" fmla="*/ 94 h 160"/>
              <a:gd name="T18" fmla="*/ 16 w 160"/>
              <a:gd name="T19" fmla="*/ 124 h 160"/>
              <a:gd name="T20" fmla="*/ 34 w 160"/>
              <a:gd name="T21" fmla="*/ 144 h 160"/>
              <a:gd name="T22" fmla="*/ 64 w 160"/>
              <a:gd name="T23" fmla="*/ 149 h 160"/>
              <a:gd name="T24" fmla="*/ 89 w 160"/>
              <a:gd name="T25" fmla="*/ 160 h 160"/>
              <a:gd name="T26" fmla="*/ 117 w 160"/>
              <a:gd name="T27" fmla="*/ 140 h 160"/>
              <a:gd name="T28" fmla="*/ 130 w 160"/>
              <a:gd name="T29" fmla="*/ 143 h 160"/>
              <a:gd name="T30" fmla="*/ 140 w 160"/>
              <a:gd name="T31" fmla="*/ 117 h 160"/>
              <a:gd name="T32" fmla="*/ 160 w 160"/>
              <a:gd name="T33" fmla="*/ 89 h 160"/>
              <a:gd name="T34" fmla="*/ 151 w 160"/>
              <a:gd name="T35" fmla="*/ 86 h 160"/>
              <a:gd name="T36" fmla="*/ 130 w 160"/>
              <a:gd name="T37" fmla="*/ 115 h 160"/>
              <a:gd name="T38" fmla="*/ 126 w 160"/>
              <a:gd name="T39" fmla="*/ 134 h 160"/>
              <a:gd name="T40" fmla="*/ 115 w 160"/>
              <a:gd name="T41" fmla="*/ 130 h 160"/>
              <a:gd name="T42" fmla="*/ 86 w 160"/>
              <a:gd name="T43" fmla="*/ 151 h 160"/>
              <a:gd name="T44" fmla="*/ 69 w 160"/>
              <a:gd name="T45" fmla="*/ 140 h 160"/>
              <a:gd name="T46" fmla="*/ 41 w 160"/>
              <a:gd name="T47" fmla="*/ 130 h 160"/>
              <a:gd name="T48" fmla="*/ 30 w 160"/>
              <a:gd name="T49" fmla="*/ 120 h 160"/>
              <a:gd name="T50" fmla="*/ 17 w 160"/>
              <a:gd name="T51" fmla="*/ 88 h 160"/>
              <a:gd name="T52" fmla="*/ 17 w 160"/>
              <a:gd name="T53" fmla="*/ 73 h 160"/>
              <a:gd name="T54" fmla="*/ 30 w 160"/>
              <a:gd name="T55" fmla="*/ 41 h 160"/>
              <a:gd name="T56" fmla="*/ 41 w 160"/>
              <a:gd name="T57" fmla="*/ 30 h 160"/>
              <a:gd name="T58" fmla="*/ 69 w 160"/>
              <a:gd name="T59" fmla="*/ 20 h 160"/>
              <a:gd name="T60" fmla="*/ 86 w 160"/>
              <a:gd name="T61" fmla="*/ 9 h 160"/>
              <a:gd name="T62" fmla="*/ 115 w 160"/>
              <a:gd name="T63" fmla="*/ 30 h 160"/>
              <a:gd name="T64" fmla="*/ 126 w 160"/>
              <a:gd name="T65" fmla="*/ 26 h 160"/>
              <a:gd name="T66" fmla="*/ 130 w 160"/>
              <a:gd name="T67" fmla="*/ 46 h 160"/>
              <a:gd name="T68" fmla="*/ 151 w 160"/>
              <a:gd name="T69" fmla="*/ 74 h 160"/>
              <a:gd name="T70" fmla="*/ 29 w 160"/>
              <a:gd name="T71" fmla="*/ 80 h 160"/>
              <a:gd name="T72" fmla="*/ 80 w 160"/>
              <a:gd name="T73" fmla="*/ 28 h 160"/>
              <a:gd name="T74" fmla="*/ 80 w 160"/>
              <a:gd name="T75" fmla="*/ 38 h 160"/>
              <a:gd name="T76" fmla="*/ 80 w 160"/>
              <a:gd name="T77" fmla="*/ 47 h 160"/>
              <a:gd name="T78" fmla="*/ 80 w 160"/>
              <a:gd name="T79" fmla="*/ 112 h 160"/>
              <a:gd name="T80" fmla="*/ 80 w 160"/>
              <a:gd name="T81" fmla="*/ 47 h 160"/>
              <a:gd name="T82" fmla="*/ 64 w 160"/>
              <a:gd name="T83" fmla="*/ 63 h 160"/>
              <a:gd name="T84" fmla="*/ 104 w 160"/>
              <a:gd name="T85"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 h="160">
                <a:moveTo>
                  <a:pt x="156" y="66"/>
                </a:moveTo>
                <a:cubicBezTo>
                  <a:pt x="149" y="64"/>
                  <a:pt x="149" y="64"/>
                  <a:pt x="149" y="64"/>
                </a:cubicBezTo>
                <a:cubicBezTo>
                  <a:pt x="147" y="57"/>
                  <a:pt x="144" y="49"/>
                  <a:pt x="140" y="43"/>
                </a:cubicBezTo>
                <a:cubicBezTo>
                  <a:pt x="144" y="36"/>
                  <a:pt x="144" y="36"/>
                  <a:pt x="144" y="36"/>
                </a:cubicBezTo>
                <a:cubicBezTo>
                  <a:pt x="145" y="34"/>
                  <a:pt x="145" y="32"/>
                  <a:pt x="143" y="30"/>
                </a:cubicBezTo>
                <a:cubicBezTo>
                  <a:pt x="130" y="17"/>
                  <a:pt x="130" y="17"/>
                  <a:pt x="130" y="17"/>
                </a:cubicBezTo>
                <a:cubicBezTo>
                  <a:pt x="129" y="16"/>
                  <a:pt x="128" y="16"/>
                  <a:pt x="126" y="16"/>
                </a:cubicBezTo>
                <a:cubicBezTo>
                  <a:pt x="126" y="16"/>
                  <a:pt x="125" y="16"/>
                  <a:pt x="124" y="16"/>
                </a:cubicBezTo>
                <a:cubicBezTo>
                  <a:pt x="117" y="20"/>
                  <a:pt x="117" y="20"/>
                  <a:pt x="117" y="20"/>
                </a:cubicBezTo>
                <a:cubicBezTo>
                  <a:pt x="111" y="16"/>
                  <a:pt x="104" y="13"/>
                  <a:pt x="96" y="12"/>
                </a:cubicBezTo>
                <a:cubicBezTo>
                  <a:pt x="94" y="4"/>
                  <a:pt x="94" y="4"/>
                  <a:pt x="94" y="4"/>
                </a:cubicBezTo>
                <a:cubicBezTo>
                  <a:pt x="93" y="2"/>
                  <a:pt x="92" y="0"/>
                  <a:pt x="89" y="0"/>
                </a:cubicBezTo>
                <a:cubicBezTo>
                  <a:pt x="71" y="0"/>
                  <a:pt x="71" y="0"/>
                  <a:pt x="71" y="0"/>
                </a:cubicBezTo>
                <a:cubicBezTo>
                  <a:pt x="69" y="0"/>
                  <a:pt x="67" y="2"/>
                  <a:pt x="66" y="4"/>
                </a:cubicBezTo>
                <a:cubicBezTo>
                  <a:pt x="64" y="12"/>
                  <a:pt x="64" y="12"/>
                  <a:pt x="64" y="12"/>
                </a:cubicBezTo>
                <a:cubicBezTo>
                  <a:pt x="57" y="13"/>
                  <a:pt x="49" y="16"/>
                  <a:pt x="43" y="20"/>
                </a:cubicBezTo>
                <a:cubicBezTo>
                  <a:pt x="36" y="16"/>
                  <a:pt x="36" y="16"/>
                  <a:pt x="36" y="16"/>
                </a:cubicBezTo>
                <a:cubicBezTo>
                  <a:pt x="35" y="16"/>
                  <a:pt x="34" y="16"/>
                  <a:pt x="34" y="16"/>
                </a:cubicBezTo>
                <a:cubicBezTo>
                  <a:pt x="32" y="16"/>
                  <a:pt x="31" y="16"/>
                  <a:pt x="30" y="17"/>
                </a:cubicBezTo>
                <a:cubicBezTo>
                  <a:pt x="17" y="30"/>
                  <a:pt x="17" y="30"/>
                  <a:pt x="17" y="30"/>
                </a:cubicBezTo>
                <a:cubicBezTo>
                  <a:pt x="16" y="32"/>
                  <a:pt x="15" y="34"/>
                  <a:pt x="16" y="36"/>
                </a:cubicBezTo>
                <a:cubicBezTo>
                  <a:pt x="20" y="43"/>
                  <a:pt x="20" y="43"/>
                  <a:pt x="20" y="43"/>
                </a:cubicBezTo>
                <a:cubicBezTo>
                  <a:pt x="16" y="49"/>
                  <a:pt x="13" y="57"/>
                  <a:pt x="12" y="64"/>
                </a:cubicBezTo>
                <a:cubicBezTo>
                  <a:pt x="4" y="66"/>
                  <a:pt x="4" y="66"/>
                  <a:pt x="4" y="66"/>
                </a:cubicBezTo>
                <a:cubicBezTo>
                  <a:pt x="2" y="67"/>
                  <a:pt x="0" y="69"/>
                  <a:pt x="0" y="71"/>
                </a:cubicBezTo>
                <a:cubicBezTo>
                  <a:pt x="0" y="89"/>
                  <a:pt x="0" y="89"/>
                  <a:pt x="0" y="89"/>
                </a:cubicBezTo>
                <a:cubicBezTo>
                  <a:pt x="0" y="92"/>
                  <a:pt x="2" y="93"/>
                  <a:pt x="4" y="94"/>
                </a:cubicBezTo>
                <a:cubicBezTo>
                  <a:pt x="12" y="96"/>
                  <a:pt x="12" y="96"/>
                  <a:pt x="12" y="96"/>
                </a:cubicBezTo>
                <a:cubicBezTo>
                  <a:pt x="13" y="104"/>
                  <a:pt x="16" y="111"/>
                  <a:pt x="20" y="117"/>
                </a:cubicBezTo>
                <a:cubicBezTo>
                  <a:pt x="16" y="124"/>
                  <a:pt x="16" y="124"/>
                  <a:pt x="16" y="124"/>
                </a:cubicBezTo>
                <a:cubicBezTo>
                  <a:pt x="15" y="126"/>
                  <a:pt x="16" y="128"/>
                  <a:pt x="17" y="130"/>
                </a:cubicBezTo>
                <a:cubicBezTo>
                  <a:pt x="30" y="143"/>
                  <a:pt x="30" y="143"/>
                  <a:pt x="30" y="143"/>
                </a:cubicBezTo>
                <a:cubicBezTo>
                  <a:pt x="31" y="144"/>
                  <a:pt x="32" y="144"/>
                  <a:pt x="34" y="144"/>
                </a:cubicBezTo>
                <a:cubicBezTo>
                  <a:pt x="34" y="144"/>
                  <a:pt x="35" y="144"/>
                  <a:pt x="36" y="144"/>
                </a:cubicBezTo>
                <a:cubicBezTo>
                  <a:pt x="43" y="140"/>
                  <a:pt x="43" y="140"/>
                  <a:pt x="43" y="140"/>
                </a:cubicBezTo>
                <a:cubicBezTo>
                  <a:pt x="49" y="144"/>
                  <a:pt x="57" y="147"/>
                  <a:pt x="64" y="149"/>
                </a:cubicBezTo>
                <a:cubicBezTo>
                  <a:pt x="66" y="156"/>
                  <a:pt x="66" y="156"/>
                  <a:pt x="66" y="156"/>
                </a:cubicBezTo>
                <a:cubicBezTo>
                  <a:pt x="67" y="159"/>
                  <a:pt x="69" y="160"/>
                  <a:pt x="71" y="160"/>
                </a:cubicBezTo>
                <a:cubicBezTo>
                  <a:pt x="89" y="160"/>
                  <a:pt x="89" y="160"/>
                  <a:pt x="89" y="160"/>
                </a:cubicBezTo>
                <a:cubicBezTo>
                  <a:pt x="92" y="160"/>
                  <a:pt x="93" y="159"/>
                  <a:pt x="94" y="156"/>
                </a:cubicBezTo>
                <a:cubicBezTo>
                  <a:pt x="96" y="149"/>
                  <a:pt x="96" y="149"/>
                  <a:pt x="96" y="149"/>
                </a:cubicBezTo>
                <a:cubicBezTo>
                  <a:pt x="103" y="147"/>
                  <a:pt x="111" y="144"/>
                  <a:pt x="117" y="140"/>
                </a:cubicBezTo>
                <a:cubicBezTo>
                  <a:pt x="124" y="144"/>
                  <a:pt x="124" y="144"/>
                  <a:pt x="124" y="144"/>
                </a:cubicBezTo>
                <a:cubicBezTo>
                  <a:pt x="125" y="144"/>
                  <a:pt x="126" y="144"/>
                  <a:pt x="126" y="144"/>
                </a:cubicBezTo>
                <a:cubicBezTo>
                  <a:pt x="128" y="144"/>
                  <a:pt x="129" y="144"/>
                  <a:pt x="130" y="143"/>
                </a:cubicBezTo>
                <a:cubicBezTo>
                  <a:pt x="143" y="130"/>
                  <a:pt x="143" y="130"/>
                  <a:pt x="143" y="130"/>
                </a:cubicBezTo>
                <a:cubicBezTo>
                  <a:pt x="145" y="128"/>
                  <a:pt x="145" y="126"/>
                  <a:pt x="144" y="124"/>
                </a:cubicBezTo>
                <a:cubicBezTo>
                  <a:pt x="140" y="117"/>
                  <a:pt x="140" y="117"/>
                  <a:pt x="140" y="117"/>
                </a:cubicBezTo>
                <a:cubicBezTo>
                  <a:pt x="144" y="111"/>
                  <a:pt x="147" y="104"/>
                  <a:pt x="149" y="96"/>
                </a:cubicBezTo>
                <a:cubicBezTo>
                  <a:pt x="156" y="94"/>
                  <a:pt x="156" y="94"/>
                  <a:pt x="156" y="94"/>
                </a:cubicBezTo>
                <a:cubicBezTo>
                  <a:pt x="159" y="93"/>
                  <a:pt x="160" y="92"/>
                  <a:pt x="160" y="89"/>
                </a:cubicBezTo>
                <a:cubicBezTo>
                  <a:pt x="160" y="71"/>
                  <a:pt x="160" y="71"/>
                  <a:pt x="160" y="71"/>
                </a:cubicBezTo>
                <a:cubicBezTo>
                  <a:pt x="160" y="69"/>
                  <a:pt x="159" y="67"/>
                  <a:pt x="156" y="66"/>
                </a:cubicBezTo>
                <a:close/>
                <a:moveTo>
                  <a:pt x="151" y="86"/>
                </a:moveTo>
                <a:cubicBezTo>
                  <a:pt x="143" y="88"/>
                  <a:pt x="143" y="88"/>
                  <a:pt x="143" y="88"/>
                </a:cubicBezTo>
                <a:cubicBezTo>
                  <a:pt x="142" y="88"/>
                  <a:pt x="140" y="89"/>
                  <a:pt x="140" y="91"/>
                </a:cubicBezTo>
                <a:cubicBezTo>
                  <a:pt x="138" y="100"/>
                  <a:pt x="135" y="108"/>
                  <a:pt x="130" y="115"/>
                </a:cubicBezTo>
                <a:cubicBezTo>
                  <a:pt x="129" y="116"/>
                  <a:pt x="129" y="118"/>
                  <a:pt x="130" y="120"/>
                </a:cubicBezTo>
                <a:cubicBezTo>
                  <a:pt x="134" y="126"/>
                  <a:pt x="134" y="126"/>
                  <a:pt x="134" y="126"/>
                </a:cubicBezTo>
                <a:cubicBezTo>
                  <a:pt x="126" y="134"/>
                  <a:pt x="126" y="134"/>
                  <a:pt x="126" y="134"/>
                </a:cubicBezTo>
                <a:cubicBezTo>
                  <a:pt x="120" y="130"/>
                  <a:pt x="120" y="130"/>
                  <a:pt x="120" y="130"/>
                </a:cubicBezTo>
                <a:cubicBezTo>
                  <a:pt x="119" y="130"/>
                  <a:pt x="118" y="129"/>
                  <a:pt x="117" y="129"/>
                </a:cubicBezTo>
                <a:cubicBezTo>
                  <a:pt x="116" y="129"/>
                  <a:pt x="115" y="130"/>
                  <a:pt x="115" y="130"/>
                </a:cubicBezTo>
                <a:cubicBezTo>
                  <a:pt x="108" y="135"/>
                  <a:pt x="100" y="138"/>
                  <a:pt x="91" y="140"/>
                </a:cubicBezTo>
                <a:cubicBezTo>
                  <a:pt x="89" y="140"/>
                  <a:pt x="88" y="142"/>
                  <a:pt x="88" y="143"/>
                </a:cubicBezTo>
                <a:cubicBezTo>
                  <a:pt x="86" y="151"/>
                  <a:pt x="86" y="151"/>
                  <a:pt x="86" y="151"/>
                </a:cubicBezTo>
                <a:cubicBezTo>
                  <a:pt x="74" y="151"/>
                  <a:pt x="74" y="151"/>
                  <a:pt x="74" y="151"/>
                </a:cubicBezTo>
                <a:cubicBezTo>
                  <a:pt x="73" y="143"/>
                  <a:pt x="73" y="143"/>
                  <a:pt x="73" y="143"/>
                </a:cubicBezTo>
                <a:cubicBezTo>
                  <a:pt x="72" y="142"/>
                  <a:pt x="71" y="140"/>
                  <a:pt x="69" y="140"/>
                </a:cubicBezTo>
                <a:cubicBezTo>
                  <a:pt x="61" y="138"/>
                  <a:pt x="53" y="135"/>
                  <a:pt x="46" y="130"/>
                </a:cubicBezTo>
                <a:cubicBezTo>
                  <a:pt x="45" y="130"/>
                  <a:pt x="44" y="129"/>
                  <a:pt x="43" y="129"/>
                </a:cubicBezTo>
                <a:cubicBezTo>
                  <a:pt x="42" y="129"/>
                  <a:pt x="41" y="130"/>
                  <a:pt x="41" y="130"/>
                </a:cubicBezTo>
                <a:cubicBezTo>
                  <a:pt x="34" y="134"/>
                  <a:pt x="34" y="134"/>
                  <a:pt x="34" y="134"/>
                </a:cubicBezTo>
                <a:cubicBezTo>
                  <a:pt x="26" y="126"/>
                  <a:pt x="26" y="126"/>
                  <a:pt x="26" y="126"/>
                </a:cubicBezTo>
                <a:cubicBezTo>
                  <a:pt x="30" y="120"/>
                  <a:pt x="30" y="120"/>
                  <a:pt x="30" y="120"/>
                </a:cubicBezTo>
                <a:cubicBezTo>
                  <a:pt x="31" y="118"/>
                  <a:pt x="31" y="116"/>
                  <a:pt x="30" y="115"/>
                </a:cubicBezTo>
                <a:cubicBezTo>
                  <a:pt x="25" y="108"/>
                  <a:pt x="22" y="100"/>
                  <a:pt x="20" y="91"/>
                </a:cubicBezTo>
                <a:cubicBezTo>
                  <a:pt x="20" y="89"/>
                  <a:pt x="18" y="88"/>
                  <a:pt x="17" y="88"/>
                </a:cubicBezTo>
                <a:cubicBezTo>
                  <a:pt x="9" y="86"/>
                  <a:pt x="9" y="86"/>
                  <a:pt x="9" y="86"/>
                </a:cubicBezTo>
                <a:cubicBezTo>
                  <a:pt x="9" y="74"/>
                  <a:pt x="9" y="74"/>
                  <a:pt x="9" y="74"/>
                </a:cubicBezTo>
                <a:cubicBezTo>
                  <a:pt x="17" y="73"/>
                  <a:pt x="17" y="73"/>
                  <a:pt x="17" y="73"/>
                </a:cubicBezTo>
                <a:cubicBezTo>
                  <a:pt x="18" y="72"/>
                  <a:pt x="20" y="71"/>
                  <a:pt x="20" y="69"/>
                </a:cubicBezTo>
                <a:cubicBezTo>
                  <a:pt x="22" y="61"/>
                  <a:pt x="25" y="53"/>
                  <a:pt x="30" y="46"/>
                </a:cubicBezTo>
                <a:cubicBezTo>
                  <a:pt x="31" y="44"/>
                  <a:pt x="31" y="42"/>
                  <a:pt x="30" y="41"/>
                </a:cubicBezTo>
                <a:cubicBezTo>
                  <a:pt x="26" y="34"/>
                  <a:pt x="26" y="34"/>
                  <a:pt x="26" y="34"/>
                </a:cubicBezTo>
                <a:cubicBezTo>
                  <a:pt x="34" y="26"/>
                  <a:pt x="34" y="26"/>
                  <a:pt x="34" y="26"/>
                </a:cubicBezTo>
                <a:cubicBezTo>
                  <a:pt x="41" y="30"/>
                  <a:pt x="41" y="30"/>
                  <a:pt x="41" y="30"/>
                </a:cubicBezTo>
                <a:cubicBezTo>
                  <a:pt x="41" y="30"/>
                  <a:pt x="42" y="31"/>
                  <a:pt x="43" y="31"/>
                </a:cubicBezTo>
                <a:cubicBezTo>
                  <a:pt x="44" y="31"/>
                  <a:pt x="45" y="30"/>
                  <a:pt x="46" y="30"/>
                </a:cubicBezTo>
                <a:cubicBezTo>
                  <a:pt x="53" y="25"/>
                  <a:pt x="61" y="22"/>
                  <a:pt x="69" y="20"/>
                </a:cubicBezTo>
                <a:cubicBezTo>
                  <a:pt x="71" y="20"/>
                  <a:pt x="72" y="19"/>
                  <a:pt x="73" y="17"/>
                </a:cubicBezTo>
                <a:cubicBezTo>
                  <a:pt x="74" y="9"/>
                  <a:pt x="74" y="9"/>
                  <a:pt x="74" y="9"/>
                </a:cubicBezTo>
                <a:cubicBezTo>
                  <a:pt x="86" y="9"/>
                  <a:pt x="86" y="9"/>
                  <a:pt x="86" y="9"/>
                </a:cubicBezTo>
                <a:cubicBezTo>
                  <a:pt x="88" y="17"/>
                  <a:pt x="88" y="17"/>
                  <a:pt x="88" y="17"/>
                </a:cubicBezTo>
                <a:cubicBezTo>
                  <a:pt x="88" y="19"/>
                  <a:pt x="89" y="20"/>
                  <a:pt x="91" y="20"/>
                </a:cubicBezTo>
                <a:cubicBezTo>
                  <a:pt x="100" y="22"/>
                  <a:pt x="108" y="25"/>
                  <a:pt x="115" y="30"/>
                </a:cubicBezTo>
                <a:cubicBezTo>
                  <a:pt x="115" y="30"/>
                  <a:pt x="116" y="31"/>
                  <a:pt x="117" y="31"/>
                </a:cubicBezTo>
                <a:cubicBezTo>
                  <a:pt x="118" y="31"/>
                  <a:pt x="119" y="30"/>
                  <a:pt x="120" y="30"/>
                </a:cubicBezTo>
                <a:cubicBezTo>
                  <a:pt x="126" y="26"/>
                  <a:pt x="126" y="26"/>
                  <a:pt x="126" y="26"/>
                </a:cubicBezTo>
                <a:cubicBezTo>
                  <a:pt x="134" y="34"/>
                  <a:pt x="134" y="34"/>
                  <a:pt x="134" y="34"/>
                </a:cubicBezTo>
                <a:cubicBezTo>
                  <a:pt x="130" y="41"/>
                  <a:pt x="130" y="41"/>
                  <a:pt x="130" y="41"/>
                </a:cubicBezTo>
                <a:cubicBezTo>
                  <a:pt x="129" y="42"/>
                  <a:pt x="129" y="44"/>
                  <a:pt x="130" y="46"/>
                </a:cubicBezTo>
                <a:cubicBezTo>
                  <a:pt x="135" y="53"/>
                  <a:pt x="138" y="61"/>
                  <a:pt x="140" y="69"/>
                </a:cubicBezTo>
                <a:cubicBezTo>
                  <a:pt x="140" y="71"/>
                  <a:pt x="142" y="72"/>
                  <a:pt x="143" y="73"/>
                </a:cubicBezTo>
                <a:cubicBezTo>
                  <a:pt x="151" y="74"/>
                  <a:pt x="151" y="74"/>
                  <a:pt x="151" y="74"/>
                </a:cubicBezTo>
                <a:lnTo>
                  <a:pt x="151" y="86"/>
                </a:lnTo>
                <a:close/>
                <a:moveTo>
                  <a:pt x="80" y="28"/>
                </a:moveTo>
                <a:cubicBezTo>
                  <a:pt x="52" y="28"/>
                  <a:pt x="29" y="52"/>
                  <a:pt x="29" y="80"/>
                </a:cubicBezTo>
                <a:cubicBezTo>
                  <a:pt x="29" y="109"/>
                  <a:pt x="52" y="132"/>
                  <a:pt x="80" y="132"/>
                </a:cubicBezTo>
                <a:cubicBezTo>
                  <a:pt x="109" y="132"/>
                  <a:pt x="132" y="109"/>
                  <a:pt x="132" y="80"/>
                </a:cubicBezTo>
                <a:cubicBezTo>
                  <a:pt x="132" y="52"/>
                  <a:pt x="109" y="28"/>
                  <a:pt x="80" y="28"/>
                </a:cubicBezTo>
                <a:close/>
                <a:moveTo>
                  <a:pt x="80" y="122"/>
                </a:moveTo>
                <a:cubicBezTo>
                  <a:pt x="57" y="122"/>
                  <a:pt x="38" y="103"/>
                  <a:pt x="38" y="80"/>
                </a:cubicBezTo>
                <a:cubicBezTo>
                  <a:pt x="38" y="57"/>
                  <a:pt x="57" y="38"/>
                  <a:pt x="80" y="38"/>
                </a:cubicBezTo>
                <a:cubicBezTo>
                  <a:pt x="104" y="38"/>
                  <a:pt x="122" y="57"/>
                  <a:pt x="122" y="80"/>
                </a:cubicBezTo>
                <a:cubicBezTo>
                  <a:pt x="122" y="103"/>
                  <a:pt x="104" y="122"/>
                  <a:pt x="80" y="122"/>
                </a:cubicBezTo>
                <a:close/>
                <a:moveTo>
                  <a:pt x="80" y="47"/>
                </a:moveTo>
                <a:cubicBezTo>
                  <a:pt x="67" y="47"/>
                  <a:pt x="55" y="55"/>
                  <a:pt x="50" y="67"/>
                </a:cubicBezTo>
                <a:cubicBezTo>
                  <a:pt x="45" y="79"/>
                  <a:pt x="48" y="94"/>
                  <a:pt x="57" y="103"/>
                </a:cubicBezTo>
                <a:cubicBezTo>
                  <a:pt x="63" y="109"/>
                  <a:pt x="72" y="112"/>
                  <a:pt x="80" y="112"/>
                </a:cubicBezTo>
                <a:cubicBezTo>
                  <a:pt x="85" y="112"/>
                  <a:pt x="89" y="112"/>
                  <a:pt x="93" y="110"/>
                </a:cubicBezTo>
                <a:cubicBezTo>
                  <a:pt x="105" y="105"/>
                  <a:pt x="113" y="93"/>
                  <a:pt x="113" y="80"/>
                </a:cubicBezTo>
                <a:cubicBezTo>
                  <a:pt x="113" y="62"/>
                  <a:pt x="98" y="47"/>
                  <a:pt x="80" y="47"/>
                </a:cubicBezTo>
                <a:close/>
                <a:moveTo>
                  <a:pt x="80" y="103"/>
                </a:moveTo>
                <a:cubicBezTo>
                  <a:pt x="71" y="103"/>
                  <a:pt x="62" y="97"/>
                  <a:pt x="59" y="89"/>
                </a:cubicBezTo>
                <a:cubicBezTo>
                  <a:pt x="55" y="80"/>
                  <a:pt x="57" y="70"/>
                  <a:pt x="64" y="63"/>
                </a:cubicBezTo>
                <a:cubicBezTo>
                  <a:pt x="68" y="59"/>
                  <a:pt x="74" y="56"/>
                  <a:pt x="80" y="56"/>
                </a:cubicBezTo>
                <a:cubicBezTo>
                  <a:pt x="83" y="56"/>
                  <a:pt x="86" y="57"/>
                  <a:pt x="89" y="58"/>
                </a:cubicBezTo>
                <a:cubicBezTo>
                  <a:pt x="98" y="62"/>
                  <a:pt x="104" y="70"/>
                  <a:pt x="104" y="80"/>
                </a:cubicBezTo>
                <a:cubicBezTo>
                  <a:pt x="104" y="93"/>
                  <a:pt x="93" y="103"/>
                  <a:pt x="80" y="103"/>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TextBox 11">
            <a:extLst>
              <a:ext uri="{FF2B5EF4-FFF2-40B4-BE49-F238E27FC236}">
                <a16:creationId xmlns:a16="http://schemas.microsoft.com/office/drawing/2014/main" id="{BEE93135-A910-ABC4-D1AF-88FF05606D6C}"/>
              </a:ext>
            </a:extLst>
          </p:cNvPr>
          <p:cNvSpPr txBox="1"/>
          <p:nvPr/>
        </p:nvSpPr>
        <p:spPr>
          <a:xfrm>
            <a:off x="1572992" y="2255891"/>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13" name="Straight Connector 12">
            <a:extLst>
              <a:ext uri="{FF2B5EF4-FFF2-40B4-BE49-F238E27FC236}">
                <a16:creationId xmlns:a16="http://schemas.microsoft.com/office/drawing/2014/main" id="{E10304F9-1ABE-D259-3AF5-C79CF5ADB125}"/>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7D52B6-3829-B2E6-0A28-F33259A235CA}"/>
              </a:ext>
            </a:extLst>
          </p:cNvPr>
          <p:cNvSpPr txBox="1"/>
          <p:nvPr/>
        </p:nvSpPr>
        <p:spPr>
          <a:xfrm>
            <a:off x="1465942" y="2684817"/>
            <a:ext cx="3106057"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Why</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Choose Us?</a:t>
            </a:r>
          </a:p>
        </p:txBody>
      </p:sp>
      <p:sp>
        <p:nvSpPr>
          <p:cNvPr id="15" name="Rectangle 14">
            <a:extLst>
              <a:ext uri="{FF2B5EF4-FFF2-40B4-BE49-F238E27FC236}">
                <a16:creationId xmlns:a16="http://schemas.microsoft.com/office/drawing/2014/main" id="{BE0121B5-E52C-5892-CA4D-D5F9104762C8}"/>
              </a:ext>
            </a:extLst>
          </p:cNvPr>
          <p:cNvSpPr/>
          <p:nvPr/>
        </p:nvSpPr>
        <p:spPr>
          <a:xfrm>
            <a:off x="1465943" y="3836899"/>
            <a:ext cx="3512457"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my entire soul, like these sweet mornings of spring which I enjoy with my whole heart. I am wonderful serenity has taken of spring which I enjoy with.</a:t>
            </a:r>
          </a:p>
        </p:txBody>
      </p:sp>
    </p:spTree>
    <p:extLst>
      <p:ext uri="{BB962C8B-B14F-4D97-AF65-F5344CB8AC3E}">
        <p14:creationId xmlns:p14="http://schemas.microsoft.com/office/powerpoint/2010/main" val="46848560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a:extLst>
              <a:ext uri="{FF2B5EF4-FFF2-40B4-BE49-F238E27FC236}">
                <a16:creationId xmlns:a16="http://schemas.microsoft.com/office/drawing/2014/main" id="{EF1235DE-384A-F7C6-80DD-F2F9F5DBD671}"/>
              </a:ext>
            </a:extLst>
          </p:cNvPr>
          <p:cNvSpPr/>
          <p:nvPr/>
        </p:nvSpPr>
        <p:spPr>
          <a:xfrm>
            <a:off x="6921499" y="0"/>
            <a:ext cx="5270501"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pic>
        <p:nvPicPr>
          <p:cNvPr id="94" name="Content Placeholder 8">
            <a:extLst>
              <a:ext uri="{FF2B5EF4-FFF2-40B4-BE49-F238E27FC236}">
                <a16:creationId xmlns:a16="http://schemas.microsoft.com/office/drawing/2014/main" id="{C93912C5-8AA4-4E78-75AA-ABE0CAADF97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95595" y="2514600"/>
            <a:ext cx="6746762" cy="3593302"/>
          </a:xfrm>
          <a:prstGeom prst="rect">
            <a:avLst/>
          </a:prstGeom>
        </p:spPr>
      </p:pic>
      <p:sp>
        <p:nvSpPr>
          <p:cNvPr id="3" name="Picture Placeholder 2">
            <a:extLst>
              <a:ext uri="{FF2B5EF4-FFF2-40B4-BE49-F238E27FC236}">
                <a16:creationId xmlns:a16="http://schemas.microsoft.com/office/drawing/2014/main" id="{CC4F7A02-4101-72E7-B9A4-C6E22BD0BDDE}"/>
              </a:ext>
            </a:extLst>
          </p:cNvPr>
          <p:cNvSpPr>
            <a:spLocks noGrp="1"/>
          </p:cNvSpPr>
          <p:nvPr>
            <p:ph type="pic" sz="quarter" idx="14"/>
          </p:nvPr>
        </p:nvSpPr>
        <p:spPr/>
      </p:sp>
      <p:sp>
        <p:nvSpPr>
          <p:cNvPr id="53" name="TextBox 52">
            <a:extLst>
              <a:ext uri="{FF2B5EF4-FFF2-40B4-BE49-F238E27FC236}">
                <a16:creationId xmlns:a16="http://schemas.microsoft.com/office/drawing/2014/main" id="{8A065F3B-72BC-7519-72BD-D165C37C36AD}"/>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54" name="Straight Connector 53">
            <a:extLst>
              <a:ext uri="{FF2B5EF4-FFF2-40B4-BE49-F238E27FC236}">
                <a16:creationId xmlns:a16="http://schemas.microsoft.com/office/drawing/2014/main" id="{A2002C9D-125C-CFFD-681E-7F428D731A1B}"/>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1377D77C-718F-1238-D33B-884B293B1AE6}"/>
              </a:ext>
            </a:extLst>
          </p:cNvPr>
          <p:cNvSpPr txBox="1"/>
          <p:nvPr/>
        </p:nvSpPr>
        <p:spPr>
          <a:xfrm>
            <a:off x="1465942" y="1350785"/>
            <a:ext cx="2569029"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Our</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Devices</a:t>
            </a:r>
          </a:p>
        </p:txBody>
      </p:sp>
      <p:sp>
        <p:nvSpPr>
          <p:cNvPr id="71" name="Rounded Rectangle 29">
            <a:extLst>
              <a:ext uri="{FF2B5EF4-FFF2-40B4-BE49-F238E27FC236}">
                <a16:creationId xmlns:a16="http://schemas.microsoft.com/office/drawing/2014/main" id="{43F414B3-3DC9-6FE5-0BE9-6702879AB85C}"/>
              </a:ext>
            </a:extLst>
          </p:cNvPr>
          <p:cNvSpPr/>
          <p:nvPr/>
        </p:nvSpPr>
        <p:spPr>
          <a:xfrm>
            <a:off x="1572992" y="4248575"/>
            <a:ext cx="2135899" cy="765614"/>
          </a:xfrm>
          <a:prstGeom prst="roundRect">
            <a:avLst>
              <a:gd name="adj" fmla="val 13820"/>
            </a:avLst>
          </a:prstGeom>
          <a:solidFill>
            <a:schemeClr val="tx1">
              <a:lumMod val="75000"/>
              <a:lumOff val="25000"/>
            </a:schemeClr>
          </a:solidFill>
          <a:ln>
            <a:noFill/>
          </a:ln>
          <a:effectLst>
            <a:outerShdw blurRad="152400" dist="1270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Oval 72">
            <a:extLst>
              <a:ext uri="{FF2B5EF4-FFF2-40B4-BE49-F238E27FC236}">
                <a16:creationId xmlns:a16="http://schemas.microsoft.com/office/drawing/2014/main" id="{B87931B3-D226-B935-8253-017B27D2717D}"/>
              </a:ext>
            </a:extLst>
          </p:cNvPr>
          <p:cNvSpPr/>
          <p:nvPr/>
        </p:nvSpPr>
        <p:spPr>
          <a:xfrm>
            <a:off x="1771588" y="3617616"/>
            <a:ext cx="335748" cy="335748"/>
          </a:xfrm>
          <a:prstGeom prst="ellipse">
            <a:avLst/>
          </a:prstGeom>
          <a:solidFill>
            <a:schemeClr val="tx1">
              <a:lumMod val="75000"/>
              <a:lumOff val="25000"/>
            </a:schemeClr>
          </a:solidFill>
          <a:ln w="25400">
            <a:noFill/>
          </a:ln>
          <a:effectLst>
            <a:outerShdw blurRad="127000" dist="889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Arimo" panose="020B0604020202020204" pitchFamily="34" charset="0"/>
              <a:ea typeface="Arimo" panose="020B0604020202020204" pitchFamily="34" charset="0"/>
              <a:cs typeface="Arimo" panose="020B0604020202020204" pitchFamily="34" charset="0"/>
            </a:endParaRPr>
          </a:p>
        </p:txBody>
      </p:sp>
      <p:sp>
        <p:nvSpPr>
          <p:cNvPr id="74" name="Oval 73">
            <a:extLst>
              <a:ext uri="{FF2B5EF4-FFF2-40B4-BE49-F238E27FC236}">
                <a16:creationId xmlns:a16="http://schemas.microsoft.com/office/drawing/2014/main" id="{41BEBFBA-EBCF-3D86-D416-2E5D9E06B0C9}"/>
              </a:ext>
            </a:extLst>
          </p:cNvPr>
          <p:cNvSpPr/>
          <p:nvPr/>
        </p:nvSpPr>
        <p:spPr>
          <a:xfrm>
            <a:off x="1771588" y="4454807"/>
            <a:ext cx="335748" cy="335748"/>
          </a:xfrm>
          <a:prstGeom prst="ellipse">
            <a:avLst/>
          </a:prstGeom>
          <a:solidFill>
            <a:schemeClr val="bg1"/>
          </a:solidFill>
          <a:ln w="25400">
            <a:noFill/>
          </a:ln>
          <a:effectLst>
            <a:outerShdw blurRad="127000" dist="889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Arimo" panose="020B0604020202020204" pitchFamily="34" charset="0"/>
              <a:ea typeface="Arimo" panose="020B0604020202020204" pitchFamily="34" charset="0"/>
              <a:cs typeface="Arimo" panose="020B0604020202020204" pitchFamily="34" charset="0"/>
            </a:endParaRPr>
          </a:p>
        </p:txBody>
      </p:sp>
      <p:sp>
        <p:nvSpPr>
          <p:cNvPr id="76" name="TextBox 75">
            <a:extLst>
              <a:ext uri="{FF2B5EF4-FFF2-40B4-BE49-F238E27FC236}">
                <a16:creationId xmlns:a16="http://schemas.microsoft.com/office/drawing/2014/main" id="{E8B8E2BC-38C9-925F-2AD0-EDD425543946}"/>
              </a:ext>
            </a:extLst>
          </p:cNvPr>
          <p:cNvSpPr txBox="1"/>
          <p:nvPr/>
        </p:nvSpPr>
        <p:spPr>
          <a:xfrm>
            <a:off x="1794885" y="3661438"/>
            <a:ext cx="282090" cy="276999"/>
          </a:xfrm>
          <a:prstGeom prst="rect">
            <a:avLst/>
          </a:prstGeom>
          <a:noFill/>
        </p:spPr>
        <p:txBody>
          <a:bodyPr wrap="square" numCol="1" spcCol="457200" rtlCol="0">
            <a:spAutoFit/>
          </a:bodyPr>
          <a:lstStyle/>
          <a:p>
            <a:pPr algn="ctr"/>
            <a:r>
              <a:rPr lang="en-US" sz="1200" dirty="0">
                <a:solidFill>
                  <a:srgbClr val="FFFFFF"/>
                </a:solidFill>
                <a:latin typeface="Poppins "/>
                <a:ea typeface="Arimo" panose="020B0604020202020204" pitchFamily="34" charset="0"/>
                <a:cs typeface="Poppins SemiBold" panose="00000700000000000000" pitchFamily="2" charset="0"/>
              </a:rPr>
              <a:t>1</a:t>
            </a:r>
          </a:p>
        </p:txBody>
      </p:sp>
      <p:sp>
        <p:nvSpPr>
          <p:cNvPr id="77" name="TextBox 76">
            <a:extLst>
              <a:ext uri="{FF2B5EF4-FFF2-40B4-BE49-F238E27FC236}">
                <a16:creationId xmlns:a16="http://schemas.microsoft.com/office/drawing/2014/main" id="{8464FC1D-E43F-0B82-F572-668B0467D269}"/>
              </a:ext>
            </a:extLst>
          </p:cNvPr>
          <p:cNvSpPr txBox="1"/>
          <p:nvPr/>
        </p:nvSpPr>
        <p:spPr>
          <a:xfrm>
            <a:off x="1794885" y="4489935"/>
            <a:ext cx="282090" cy="276999"/>
          </a:xfrm>
          <a:prstGeom prst="rect">
            <a:avLst/>
          </a:prstGeom>
          <a:noFill/>
        </p:spPr>
        <p:txBody>
          <a:bodyPr wrap="square" numCol="1" spcCol="457200" rtlCol="0">
            <a:spAutoFit/>
          </a:bodyPr>
          <a:lstStyle/>
          <a:p>
            <a:pPr algn="ctr"/>
            <a:r>
              <a:rPr lang="en-US" sz="1200" dirty="0">
                <a:solidFill>
                  <a:schemeClr val="tx1">
                    <a:lumMod val="85000"/>
                    <a:lumOff val="15000"/>
                  </a:schemeClr>
                </a:solidFill>
                <a:latin typeface="Poppins "/>
                <a:ea typeface="Arimo" panose="020B0604020202020204" pitchFamily="34" charset="0"/>
                <a:cs typeface="Poppins SemiBold" panose="00000700000000000000" pitchFamily="2" charset="0"/>
              </a:rPr>
              <a:t>2</a:t>
            </a:r>
          </a:p>
        </p:txBody>
      </p:sp>
      <p:sp>
        <p:nvSpPr>
          <p:cNvPr id="79" name="TextBox 78">
            <a:extLst>
              <a:ext uri="{FF2B5EF4-FFF2-40B4-BE49-F238E27FC236}">
                <a16:creationId xmlns:a16="http://schemas.microsoft.com/office/drawing/2014/main" id="{0E98C193-713B-B852-E80A-FCD6748F6B74}"/>
              </a:ext>
            </a:extLst>
          </p:cNvPr>
          <p:cNvSpPr txBox="1"/>
          <p:nvPr/>
        </p:nvSpPr>
        <p:spPr>
          <a:xfrm>
            <a:off x="2169855" y="3587660"/>
            <a:ext cx="1475229" cy="400110"/>
          </a:xfrm>
          <a:prstGeom prst="rect">
            <a:avLst/>
          </a:prstGeom>
          <a:noFill/>
        </p:spPr>
        <p:txBody>
          <a:bodyPr wrap="square" numCol="1" spcCol="457200" rtlCol="0">
            <a:spAutoFit/>
          </a:bodyPr>
          <a:lstStyle/>
          <a:p>
            <a:r>
              <a:rPr lang="en-US" sz="1000" dirty="0">
                <a:latin typeface="DM Sans" pitchFamily="2" charset="0"/>
                <a:ea typeface="Arimo" panose="020B0604020202020204" pitchFamily="34" charset="0"/>
                <a:cs typeface="Arimo" panose="020B0604020202020204" pitchFamily="34" charset="0"/>
              </a:rPr>
              <a:t>Creepiest god is fish land darkness.</a:t>
            </a:r>
          </a:p>
        </p:txBody>
      </p:sp>
      <p:sp>
        <p:nvSpPr>
          <p:cNvPr id="80" name="TextBox 79">
            <a:extLst>
              <a:ext uri="{FF2B5EF4-FFF2-40B4-BE49-F238E27FC236}">
                <a16:creationId xmlns:a16="http://schemas.microsoft.com/office/drawing/2014/main" id="{6351EA18-97B2-0FC2-3087-621F1CC4D7B2}"/>
              </a:ext>
            </a:extLst>
          </p:cNvPr>
          <p:cNvSpPr txBox="1"/>
          <p:nvPr/>
        </p:nvSpPr>
        <p:spPr>
          <a:xfrm>
            <a:off x="2169855" y="4410266"/>
            <a:ext cx="1373361" cy="400110"/>
          </a:xfrm>
          <a:prstGeom prst="rect">
            <a:avLst/>
          </a:prstGeom>
          <a:noFill/>
        </p:spPr>
        <p:txBody>
          <a:bodyPr wrap="square" numCol="1" spcCol="457200" rtlCol="0">
            <a:spAutoFit/>
          </a:bodyPr>
          <a:lstStyle/>
          <a:p>
            <a:r>
              <a:rPr lang="en-US" sz="1000" dirty="0">
                <a:solidFill>
                  <a:schemeClr val="bg1"/>
                </a:solidFill>
                <a:latin typeface="DM Sans" pitchFamily="2" charset="0"/>
                <a:ea typeface="Arimo" panose="020B0604020202020204" pitchFamily="34" charset="0"/>
                <a:cs typeface="Arimo" panose="020B0604020202020204" pitchFamily="34" charset="0"/>
              </a:rPr>
              <a:t>Creepiest god air fish land darkness.</a:t>
            </a:r>
          </a:p>
        </p:txBody>
      </p:sp>
      <p:sp>
        <p:nvSpPr>
          <p:cNvPr id="86" name="Oval 85">
            <a:extLst>
              <a:ext uri="{FF2B5EF4-FFF2-40B4-BE49-F238E27FC236}">
                <a16:creationId xmlns:a16="http://schemas.microsoft.com/office/drawing/2014/main" id="{69189515-7985-A8F5-AC04-ADA963674CC3}"/>
              </a:ext>
            </a:extLst>
          </p:cNvPr>
          <p:cNvSpPr/>
          <p:nvPr/>
        </p:nvSpPr>
        <p:spPr>
          <a:xfrm>
            <a:off x="8286539" y="3505097"/>
            <a:ext cx="1554374" cy="1554374"/>
          </a:xfrm>
          <a:prstGeom prst="ellipse">
            <a:avLst/>
          </a:prstGeom>
          <a:solidFill>
            <a:schemeClr val="tx1">
              <a:lumMod val="75000"/>
              <a:lumOff val="25000"/>
            </a:schemeClr>
          </a:solidFill>
          <a:ln>
            <a:noFill/>
          </a:ln>
          <a:effectLst>
            <a:outerShdw blurRad="342900" dist="266700" dir="2700000" algn="tl" rotWithShape="0">
              <a:schemeClr val="tx1">
                <a:lumMod val="65000"/>
                <a:lumOff val="3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7" name="Group 86">
            <a:extLst>
              <a:ext uri="{FF2B5EF4-FFF2-40B4-BE49-F238E27FC236}">
                <a16:creationId xmlns:a16="http://schemas.microsoft.com/office/drawing/2014/main" id="{28EC613C-3F18-9B7D-7C2B-3EE3FA66953B}"/>
              </a:ext>
            </a:extLst>
          </p:cNvPr>
          <p:cNvGrpSpPr/>
          <p:nvPr/>
        </p:nvGrpSpPr>
        <p:grpSpPr>
          <a:xfrm>
            <a:off x="8536566" y="3985657"/>
            <a:ext cx="1054320" cy="599118"/>
            <a:chOff x="6793334" y="570409"/>
            <a:chExt cx="1054321" cy="599118"/>
          </a:xfrm>
        </p:grpSpPr>
        <p:sp>
          <p:nvSpPr>
            <p:cNvPr id="88" name="TextBox 87">
              <a:extLst>
                <a:ext uri="{FF2B5EF4-FFF2-40B4-BE49-F238E27FC236}">
                  <a16:creationId xmlns:a16="http://schemas.microsoft.com/office/drawing/2014/main" id="{AA1AF24B-C62A-8883-F984-8F9D2A8FAC6A}"/>
                </a:ext>
              </a:extLst>
            </p:cNvPr>
            <p:cNvSpPr txBox="1"/>
            <p:nvPr/>
          </p:nvSpPr>
          <p:spPr>
            <a:xfrm>
              <a:off x="6793334" y="738640"/>
              <a:ext cx="1054321" cy="430887"/>
            </a:xfrm>
            <a:prstGeom prst="rect">
              <a:avLst/>
            </a:prstGeom>
            <a:noFill/>
          </p:spPr>
          <p:txBody>
            <a:bodyPr wrap="square" rtlCol="0">
              <a:spAutoFit/>
            </a:bodyPr>
            <a:lstStyle/>
            <a:p>
              <a:pPr algn="ctr"/>
              <a:r>
                <a:rPr lang="en-US" sz="2200" b="1" dirty="0">
                  <a:solidFill>
                    <a:srgbClr val="FFFFFF"/>
                  </a:solidFill>
                  <a:latin typeface="Poppins "/>
                  <a:ea typeface="Arimo" panose="020B0604020202020204" pitchFamily="34" charset="0"/>
                  <a:cs typeface="Arimo" panose="020B0604020202020204" pitchFamily="34" charset="0"/>
                </a:rPr>
                <a:t>$410B</a:t>
              </a:r>
            </a:p>
          </p:txBody>
        </p:sp>
        <p:sp>
          <p:nvSpPr>
            <p:cNvPr id="89" name="TextBox 88">
              <a:extLst>
                <a:ext uri="{FF2B5EF4-FFF2-40B4-BE49-F238E27FC236}">
                  <a16:creationId xmlns:a16="http://schemas.microsoft.com/office/drawing/2014/main" id="{B7C5F883-2664-D6F1-F47D-7B05A46E69FF}"/>
                </a:ext>
              </a:extLst>
            </p:cNvPr>
            <p:cNvSpPr txBox="1"/>
            <p:nvPr/>
          </p:nvSpPr>
          <p:spPr>
            <a:xfrm>
              <a:off x="6793335" y="570409"/>
              <a:ext cx="1054318" cy="230832"/>
            </a:xfrm>
            <a:prstGeom prst="rect">
              <a:avLst/>
            </a:prstGeom>
            <a:noFill/>
          </p:spPr>
          <p:txBody>
            <a:bodyPr wrap="square" rtlCol="0">
              <a:spAutoFit/>
            </a:bodyPr>
            <a:lstStyle/>
            <a:p>
              <a:pPr algn="ctr"/>
              <a:r>
                <a:rPr lang="en-US" sz="900" dirty="0">
                  <a:solidFill>
                    <a:srgbClr val="FFFFFF"/>
                  </a:solidFill>
                  <a:latin typeface="DM Sans" pitchFamily="2" charset="0"/>
                  <a:ea typeface="Arimo" panose="020B0604020202020204" pitchFamily="34" charset="0"/>
                  <a:cs typeface="Arimo" panose="020B0604020202020204" pitchFamily="34" charset="0"/>
                </a:rPr>
                <a:t>Value Capture</a:t>
              </a:r>
            </a:p>
          </p:txBody>
        </p:sp>
      </p:grpSp>
    </p:spTree>
    <p:extLst>
      <p:ext uri="{BB962C8B-B14F-4D97-AF65-F5344CB8AC3E}">
        <p14:creationId xmlns:p14="http://schemas.microsoft.com/office/powerpoint/2010/main" val="402412784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8">
            <a:extLst>
              <a:ext uri="{FF2B5EF4-FFF2-40B4-BE49-F238E27FC236}">
                <a16:creationId xmlns:a16="http://schemas.microsoft.com/office/drawing/2014/main" id="{185E1C0A-5168-E675-0995-88751A097549}"/>
              </a:ext>
            </a:extLst>
          </p:cNvPr>
          <p:cNvGrpSpPr/>
          <p:nvPr/>
        </p:nvGrpSpPr>
        <p:grpSpPr>
          <a:xfrm>
            <a:off x="2306065" y="3511218"/>
            <a:ext cx="2416412" cy="4823518"/>
            <a:chOff x="3421706" y="1143000"/>
            <a:chExt cx="2530932" cy="5052117"/>
          </a:xfrm>
        </p:grpSpPr>
        <p:sp>
          <p:nvSpPr>
            <p:cNvPr id="5" name="Скругленный прямоугольник 39">
              <a:extLst>
                <a:ext uri="{FF2B5EF4-FFF2-40B4-BE49-F238E27FC236}">
                  <a16:creationId xmlns:a16="http://schemas.microsoft.com/office/drawing/2014/main" id="{036D6340-8CED-CD91-9B11-EC377B03A5FB}"/>
                </a:ext>
              </a:extLst>
            </p:cNvPr>
            <p:cNvSpPr/>
            <p:nvPr userDrawn="1"/>
          </p:nvSpPr>
          <p:spPr>
            <a:xfrm>
              <a:off x="5772337" y="2057401"/>
              <a:ext cx="180301" cy="487680"/>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6" name="Скругленный прямоугольник 40">
              <a:extLst>
                <a:ext uri="{FF2B5EF4-FFF2-40B4-BE49-F238E27FC236}">
                  <a16:creationId xmlns:a16="http://schemas.microsoft.com/office/drawing/2014/main" id="{E1358640-51A0-597F-F54B-7D8D326DD5CA}"/>
                </a:ext>
              </a:extLst>
            </p:cNvPr>
            <p:cNvSpPr/>
            <p:nvPr userDrawn="1"/>
          </p:nvSpPr>
          <p:spPr>
            <a:xfrm>
              <a:off x="3421706" y="1971500"/>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7" name="Скругленный прямоугольник 41">
              <a:extLst>
                <a:ext uri="{FF2B5EF4-FFF2-40B4-BE49-F238E27FC236}">
                  <a16:creationId xmlns:a16="http://schemas.microsoft.com/office/drawing/2014/main" id="{FA7AF071-9E96-B773-BDCA-4CF44CFCB6EF}"/>
                </a:ext>
              </a:extLst>
            </p:cNvPr>
            <p:cNvSpPr/>
            <p:nvPr userDrawn="1"/>
          </p:nvSpPr>
          <p:spPr>
            <a:xfrm>
              <a:off x="3421706" y="2530199"/>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8" name="Скругленный прямоугольник 42">
              <a:extLst>
                <a:ext uri="{FF2B5EF4-FFF2-40B4-BE49-F238E27FC236}">
                  <a16:creationId xmlns:a16="http://schemas.microsoft.com/office/drawing/2014/main" id="{CC6B22F8-551E-0159-FA1B-B0033111BCAC}"/>
                </a:ext>
              </a:extLst>
            </p:cNvPr>
            <p:cNvSpPr/>
            <p:nvPr userDrawn="1"/>
          </p:nvSpPr>
          <p:spPr>
            <a:xfrm>
              <a:off x="3421706" y="3041744"/>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9" name="Скругленный прямоугольник 43">
              <a:extLst>
                <a:ext uri="{FF2B5EF4-FFF2-40B4-BE49-F238E27FC236}">
                  <a16:creationId xmlns:a16="http://schemas.microsoft.com/office/drawing/2014/main" id="{54944800-BE5A-2F2F-E450-16FE4DBAD449}"/>
                </a:ext>
              </a:extLst>
            </p:cNvPr>
            <p:cNvSpPr/>
            <p:nvPr userDrawn="1"/>
          </p:nvSpPr>
          <p:spPr>
            <a:xfrm>
              <a:off x="3453659" y="1143000"/>
              <a:ext cx="2465281" cy="5052117"/>
            </a:xfrm>
            <a:prstGeom prst="roundRect">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dirty="0"/>
            </a:p>
          </p:txBody>
        </p:sp>
        <p:sp>
          <p:nvSpPr>
            <p:cNvPr id="10" name="Овал 44">
              <a:extLst>
                <a:ext uri="{FF2B5EF4-FFF2-40B4-BE49-F238E27FC236}">
                  <a16:creationId xmlns:a16="http://schemas.microsoft.com/office/drawing/2014/main" id="{165DB5FF-0041-7A58-3516-530B04CC1B70}"/>
                </a:ext>
              </a:extLst>
            </p:cNvPr>
            <p:cNvSpPr/>
            <p:nvPr userDrawn="1"/>
          </p:nvSpPr>
          <p:spPr>
            <a:xfrm>
              <a:off x="4481234" y="5699769"/>
              <a:ext cx="410131" cy="406782"/>
            </a:xfrm>
            <a:prstGeom prst="ellipse">
              <a:avLst/>
            </a:prstGeom>
            <a:noFill/>
            <a:ln w="15875">
              <a:gradFill flip="none" rotWithShape="1">
                <a:gsLst>
                  <a:gs pos="32000">
                    <a:schemeClr val="tx1">
                      <a:lumMod val="65000"/>
                      <a:lumOff val="35000"/>
                    </a:schemeClr>
                  </a:gs>
                  <a:gs pos="71000">
                    <a:schemeClr val="bg1">
                      <a:lumMod val="95000"/>
                    </a:schemeClr>
                  </a:gs>
                  <a:gs pos="0">
                    <a:schemeClr val="bg1">
                      <a:lumMod val="65000"/>
                    </a:schemeClr>
                  </a:gs>
                  <a:gs pos="100000">
                    <a:schemeClr val="tx1">
                      <a:lumMod val="95000"/>
                      <a:lumOff val="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1" name="Скругленный прямоугольник 45">
              <a:extLst>
                <a:ext uri="{FF2B5EF4-FFF2-40B4-BE49-F238E27FC236}">
                  <a16:creationId xmlns:a16="http://schemas.microsoft.com/office/drawing/2014/main" id="{F0C59BCC-55AE-2EBE-71A4-A82685D414D7}"/>
                </a:ext>
              </a:extLst>
            </p:cNvPr>
            <p:cNvSpPr/>
            <p:nvPr userDrawn="1"/>
          </p:nvSpPr>
          <p:spPr>
            <a:xfrm>
              <a:off x="4372270" y="1457767"/>
              <a:ext cx="628058" cy="45719"/>
            </a:xfrm>
            <a:prstGeom prst="round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2" name="Овал 46">
              <a:extLst>
                <a:ext uri="{FF2B5EF4-FFF2-40B4-BE49-F238E27FC236}">
                  <a16:creationId xmlns:a16="http://schemas.microsoft.com/office/drawing/2014/main" id="{AB69A6B3-77D8-4886-1341-9C7B13ED28FA}"/>
                </a:ext>
              </a:extLst>
            </p:cNvPr>
            <p:cNvSpPr/>
            <p:nvPr userDrawn="1"/>
          </p:nvSpPr>
          <p:spPr>
            <a:xfrm flipH="1">
              <a:off x="4159907" y="1451578"/>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13" name="Овал 47">
              <a:extLst>
                <a:ext uri="{FF2B5EF4-FFF2-40B4-BE49-F238E27FC236}">
                  <a16:creationId xmlns:a16="http://schemas.microsoft.com/office/drawing/2014/main" id="{12F5F537-FF4D-CDFD-8676-EEC21EF25074}"/>
                </a:ext>
              </a:extLst>
            </p:cNvPr>
            <p:cNvSpPr/>
            <p:nvPr userDrawn="1"/>
          </p:nvSpPr>
          <p:spPr>
            <a:xfrm flipH="1">
              <a:off x="4656540" y="1271335"/>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grpSp>
      <p:sp>
        <p:nvSpPr>
          <p:cNvPr id="53" name="TextBox 52">
            <a:extLst>
              <a:ext uri="{FF2B5EF4-FFF2-40B4-BE49-F238E27FC236}">
                <a16:creationId xmlns:a16="http://schemas.microsoft.com/office/drawing/2014/main" id="{8A065F3B-72BC-7519-72BD-D165C37C36AD}"/>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54" name="Straight Connector 53">
            <a:extLst>
              <a:ext uri="{FF2B5EF4-FFF2-40B4-BE49-F238E27FC236}">
                <a16:creationId xmlns:a16="http://schemas.microsoft.com/office/drawing/2014/main" id="{A2002C9D-125C-CFFD-681E-7F428D731A1B}"/>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1377D77C-718F-1238-D33B-884B293B1AE6}"/>
              </a:ext>
            </a:extLst>
          </p:cNvPr>
          <p:cNvSpPr txBox="1"/>
          <p:nvPr/>
        </p:nvSpPr>
        <p:spPr>
          <a:xfrm>
            <a:off x="1465942" y="1350785"/>
            <a:ext cx="2569029"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Phone</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Devices</a:t>
            </a:r>
          </a:p>
        </p:txBody>
      </p:sp>
      <p:grpSp>
        <p:nvGrpSpPr>
          <p:cNvPr id="39" name="Группа 38">
            <a:extLst>
              <a:ext uri="{FF2B5EF4-FFF2-40B4-BE49-F238E27FC236}">
                <a16:creationId xmlns:a16="http://schemas.microsoft.com/office/drawing/2014/main" id="{3D0DEFCE-9F44-9838-9D23-8DCF5585CD17}"/>
              </a:ext>
            </a:extLst>
          </p:cNvPr>
          <p:cNvGrpSpPr/>
          <p:nvPr/>
        </p:nvGrpSpPr>
        <p:grpSpPr>
          <a:xfrm>
            <a:off x="5085442" y="2215465"/>
            <a:ext cx="2928258" cy="5845240"/>
            <a:chOff x="3421706" y="1143000"/>
            <a:chExt cx="2530932" cy="5052117"/>
          </a:xfrm>
        </p:grpSpPr>
        <p:sp>
          <p:nvSpPr>
            <p:cNvPr id="41" name="Скругленный прямоугольник 39">
              <a:extLst>
                <a:ext uri="{FF2B5EF4-FFF2-40B4-BE49-F238E27FC236}">
                  <a16:creationId xmlns:a16="http://schemas.microsoft.com/office/drawing/2014/main" id="{F8E4C623-47B9-30A9-B39F-8FBD32C25387}"/>
                </a:ext>
              </a:extLst>
            </p:cNvPr>
            <p:cNvSpPr/>
            <p:nvPr userDrawn="1"/>
          </p:nvSpPr>
          <p:spPr>
            <a:xfrm>
              <a:off x="5772337" y="2057401"/>
              <a:ext cx="180301" cy="487680"/>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42" name="Скругленный прямоугольник 40">
              <a:extLst>
                <a:ext uri="{FF2B5EF4-FFF2-40B4-BE49-F238E27FC236}">
                  <a16:creationId xmlns:a16="http://schemas.microsoft.com/office/drawing/2014/main" id="{40E0F68B-F17B-A428-3675-77AD85E28FCC}"/>
                </a:ext>
              </a:extLst>
            </p:cNvPr>
            <p:cNvSpPr/>
            <p:nvPr userDrawn="1"/>
          </p:nvSpPr>
          <p:spPr>
            <a:xfrm>
              <a:off x="3421706" y="1971500"/>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43" name="Скругленный прямоугольник 41">
              <a:extLst>
                <a:ext uri="{FF2B5EF4-FFF2-40B4-BE49-F238E27FC236}">
                  <a16:creationId xmlns:a16="http://schemas.microsoft.com/office/drawing/2014/main" id="{0652DE52-B64E-EEC7-9055-17E6912C832B}"/>
                </a:ext>
              </a:extLst>
            </p:cNvPr>
            <p:cNvSpPr/>
            <p:nvPr userDrawn="1"/>
          </p:nvSpPr>
          <p:spPr>
            <a:xfrm>
              <a:off x="3421706" y="2530199"/>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44" name="Скругленный прямоугольник 42">
              <a:extLst>
                <a:ext uri="{FF2B5EF4-FFF2-40B4-BE49-F238E27FC236}">
                  <a16:creationId xmlns:a16="http://schemas.microsoft.com/office/drawing/2014/main" id="{EE0C98DE-73BC-C691-F21A-1611A7B29831}"/>
                </a:ext>
              </a:extLst>
            </p:cNvPr>
            <p:cNvSpPr/>
            <p:nvPr userDrawn="1"/>
          </p:nvSpPr>
          <p:spPr>
            <a:xfrm>
              <a:off x="3421706" y="3041744"/>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45" name="Скругленный прямоугольник 43">
              <a:extLst>
                <a:ext uri="{FF2B5EF4-FFF2-40B4-BE49-F238E27FC236}">
                  <a16:creationId xmlns:a16="http://schemas.microsoft.com/office/drawing/2014/main" id="{3071F419-8CBB-AF23-E256-ECBA9B877DB3}"/>
                </a:ext>
              </a:extLst>
            </p:cNvPr>
            <p:cNvSpPr/>
            <p:nvPr userDrawn="1"/>
          </p:nvSpPr>
          <p:spPr>
            <a:xfrm>
              <a:off x="3453659" y="1143000"/>
              <a:ext cx="2465281" cy="5052117"/>
            </a:xfrm>
            <a:prstGeom prst="roundRect">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dirty="0"/>
            </a:p>
          </p:txBody>
        </p:sp>
        <p:sp>
          <p:nvSpPr>
            <p:cNvPr id="46" name="Овал 44">
              <a:extLst>
                <a:ext uri="{FF2B5EF4-FFF2-40B4-BE49-F238E27FC236}">
                  <a16:creationId xmlns:a16="http://schemas.microsoft.com/office/drawing/2014/main" id="{942E6398-A061-844E-A3F9-4FF108CBCB91}"/>
                </a:ext>
              </a:extLst>
            </p:cNvPr>
            <p:cNvSpPr/>
            <p:nvPr userDrawn="1"/>
          </p:nvSpPr>
          <p:spPr>
            <a:xfrm>
              <a:off x="4481234" y="5699769"/>
              <a:ext cx="410131" cy="406782"/>
            </a:xfrm>
            <a:prstGeom prst="ellipse">
              <a:avLst/>
            </a:prstGeom>
            <a:noFill/>
            <a:ln w="15875">
              <a:gradFill flip="none" rotWithShape="1">
                <a:gsLst>
                  <a:gs pos="32000">
                    <a:schemeClr val="tx1">
                      <a:lumMod val="65000"/>
                      <a:lumOff val="35000"/>
                    </a:schemeClr>
                  </a:gs>
                  <a:gs pos="71000">
                    <a:schemeClr val="bg1">
                      <a:lumMod val="95000"/>
                    </a:schemeClr>
                  </a:gs>
                  <a:gs pos="0">
                    <a:schemeClr val="bg1">
                      <a:lumMod val="65000"/>
                    </a:schemeClr>
                  </a:gs>
                  <a:gs pos="100000">
                    <a:schemeClr val="tx1">
                      <a:lumMod val="95000"/>
                      <a:lumOff val="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47" name="Скругленный прямоугольник 45">
              <a:extLst>
                <a:ext uri="{FF2B5EF4-FFF2-40B4-BE49-F238E27FC236}">
                  <a16:creationId xmlns:a16="http://schemas.microsoft.com/office/drawing/2014/main" id="{E59C5F83-116D-A389-9041-98941C1B4BF1}"/>
                </a:ext>
              </a:extLst>
            </p:cNvPr>
            <p:cNvSpPr/>
            <p:nvPr userDrawn="1"/>
          </p:nvSpPr>
          <p:spPr>
            <a:xfrm>
              <a:off x="4372270" y="1457767"/>
              <a:ext cx="628058" cy="45719"/>
            </a:xfrm>
            <a:prstGeom prst="round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48" name="Овал 46">
              <a:extLst>
                <a:ext uri="{FF2B5EF4-FFF2-40B4-BE49-F238E27FC236}">
                  <a16:creationId xmlns:a16="http://schemas.microsoft.com/office/drawing/2014/main" id="{330D4C96-A6D9-41DD-D140-B3BA32198D46}"/>
                </a:ext>
              </a:extLst>
            </p:cNvPr>
            <p:cNvSpPr/>
            <p:nvPr userDrawn="1"/>
          </p:nvSpPr>
          <p:spPr>
            <a:xfrm flipH="1">
              <a:off x="4159907" y="1451578"/>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49" name="Овал 47">
              <a:extLst>
                <a:ext uri="{FF2B5EF4-FFF2-40B4-BE49-F238E27FC236}">
                  <a16:creationId xmlns:a16="http://schemas.microsoft.com/office/drawing/2014/main" id="{23851A01-FC84-AA6F-C6F7-F56C165EE409}"/>
                </a:ext>
              </a:extLst>
            </p:cNvPr>
            <p:cNvSpPr/>
            <p:nvPr userDrawn="1"/>
          </p:nvSpPr>
          <p:spPr>
            <a:xfrm flipH="1">
              <a:off x="4656540" y="1271335"/>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grpSp>
      <p:grpSp>
        <p:nvGrpSpPr>
          <p:cNvPr id="67" name="Группа 38">
            <a:extLst>
              <a:ext uri="{FF2B5EF4-FFF2-40B4-BE49-F238E27FC236}">
                <a16:creationId xmlns:a16="http://schemas.microsoft.com/office/drawing/2014/main" id="{6418B5CB-EA94-F715-5879-CBAA4B5F7F78}"/>
              </a:ext>
            </a:extLst>
          </p:cNvPr>
          <p:cNvGrpSpPr/>
          <p:nvPr/>
        </p:nvGrpSpPr>
        <p:grpSpPr>
          <a:xfrm>
            <a:off x="8406819" y="3511218"/>
            <a:ext cx="2416412" cy="4823518"/>
            <a:chOff x="3421706" y="1143000"/>
            <a:chExt cx="2530932" cy="5052117"/>
          </a:xfrm>
        </p:grpSpPr>
        <p:sp>
          <p:nvSpPr>
            <p:cNvPr id="69" name="Скругленный прямоугольник 39">
              <a:extLst>
                <a:ext uri="{FF2B5EF4-FFF2-40B4-BE49-F238E27FC236}">
                  <a16:creationId xmlns:a16="http://schemas.microsoft.com/office/drawing/2014/main" id="{EE1D79D2-6117-6DC4-E90A-F2DABAD1DEBB}"/>
                </a:ext>
              </a:extLst>
            </p:cNvPr>
            <p:cNvSpPr/>
            <p:nvPr userDrawn="1"/>
          </p:nvSpPr>
          <p:spPr>
            <a:xfrm>
              <a:off x="5772337" y="2057401"/>
              <a:ext cx="180301" cy="487680"/>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70" name="Скругленный прямоугольник 40">
              <a:extLst>
                <a:ext uri="{FF2B5EF4-FFF2-40B4-BE49-F238E27FC236}">
                  <a16:creationId xmlns:a16="http://schemas.microsoft.com/office/drawing/2014/main" id="{46A1A191-65F7-CDD1-A3D5-F59E883439D2}"/>
                </a:ext>
              </a:extLst>
            </p:cNvPr>
            <p:cNvSpPr/>
            <p:nvPr userDrawn="1"/>
          </p:nvSpPr>
          <p:spPr>
            <a:xfrm>
              <a:off x="3421706" y="1971500"/>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72" name="Скругленный прямоугольник 41">
              <a:extLst>
                <a:ext uri="{FF2B5EF4-FFF2-40B4-BE49-F238E27FC236}">
                  <a16:creationId xmlns:a16="http://schemas.microsoft.com/office/drawing/2014/main" id="{4C33D7CE-1002-CDEA-07BD-D9CEB629A2DC}"/>
                </a:ext>
              </a:extLst>
            </p:cNvPr>
            <p:cNvSpPr/>
            <p:nvPr userDrawn="1"/>
          </p:nvSpPr>
          <p:spPr>
            <a:xfrm>
              <a:off x="3421706" y="2530199"/>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75" name="Скругленный прямоугольник 42">
              <a:extLst>
                <a:ext uri="{FF2B5EF4-FFF2-40B4-BE49-F238E27FC236}">
                  <a16:creationId xmlns:a16="http://schemas.microsoft.com/office/drawing/2014/main" id="{19F51A26-5CE9-83E1-4EFE-DF77E1A6CE94}"/>
                </a:ext>
              </a:extLst>
            </p:cNvPr>
            <p:cNvSpPr/>
            <p:nvPr userDrawn="1"/>
          </p:nvSpPr>
          <p:spPr>
            <a:xfrm>
              <a:off x="3421706" y="3041744"/>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78" name="Скругленный прямоугольник 43">
              <a:extLst>
                <a:ext uri="{FF2B5EF4-FFF2-40B4-BE49-F238E27FC236}">
                  <a16:creationId xmlns:a16="http://schemas.microsoft.com/office/drawing/2014/main" id="{78945755-92D0-8C2C-162B-CF836D7090D2}"/>
                </a:ext>
              </a:extLst>
            </p:cNvPr>
            <p:cNvSpPr/>
            <p:nvPr userDrawn="1"/>
          </p:nvSpPr>
          <p:spPr>
            <a:xfrm>
              <a:off x="3453659" y="1143000"/>
              <a:ext cx="2465281" cy="5052117"/>
            </a:xfrm>
            <a:prstGeom prst="roundRect">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dirty="0"/>
            </a:p>
          </p:txBody>
        </p:sp>
        <p:sp>
          <p:nvSpPr>
            <p:cNvPr id="81" name="Овал 44">
              <a:extLst>
                <a:ext uri="{FF2B5EF4-FFF2-40B4-BE49-F238E27FC236}">
                  <a16:creationId xmlns:a16="http://schemas.microsoft.com/office/drawing/2014/main" id="{D98BD9D6-12E4-6058-B3B4-20641ADF6223}"/>
                </a:ext>
              </a:extLst>
            </p:cNvPr>
            <p:cNvSpPr/>
            <p:nvPr userDrawn="1"/>
          </p:nvSpPr>
          <p:spPr>
            <a:xfrm>
              <a:off x="4481234" y="5699769"/>
              <a:ext cx="410131" cy="406782"/>
            </a:xfrm>
            <a:prstGeom prst="ellipse">
              <a:avLst/>
            </a:prstGeom>
            <a:noFill/>
            <a:ln w="15875">
              <a:gradFill flip="none" rotWithShape="1">
                <a:gsLst>
                  <a:gs pos="32000">
                    <a:schemeClr val="tx1">
                      <a:lumMod val="65000"/>
                      <a:lumOff val="35000"/>
                    </a:schemeClr>
                  </a:gs>
                  <a:gs pos="71000">
                    <a:schemeClr val="bg1">
                      <a:lumMod val="95000"/>
                    </a:schemeClr>
                  </a:gs>
                  <a:gs pos="0">
                    <a:schemeClr val="bg1">
                      <a:lumMod val="65000"/>
                    </a:schemeClr>
                  </a:gs>
                  <a:gs pos="100000">
                    <a:schemeClr val="tx1">
                      <a:lumMod val="95000"/>
                      <a:lumOff val="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82" name="Скругленный прямоугольник 45">
              <a:extLst>
                <a:ext uri="{FF2B5EF4-FFF2-40B4-BE49-F238E27FC236}">
                  <a16:creationId xmlns:a16="http://schemas.microsoft.com/office/drawing/2014/main" id="{1B92C15F-95CE-BEEC-65DF-C41BE6DF3C8C}"/>
                </a:ext>
              </a:extLst>
            </p:cNvPr>
            <p:cNvSpPr/>
            <p:nvPr userDrawn="1"/>
          </p:nvSpPr>
          <p:spPr>
            <a:xfrm>
              <a:off x="4372270" y="1457767"/>
              <a:ext cx="628058" cy="45719"/>
            </a:xfrm>
            <a:prstGeom prst="round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83" name="Овал 46">
              <a:extLst>
                <a:ext uri="{FF2B5EF4-FFF2-40B4-BE49-F238E27FC236}">
                  <a16:creationId xmlns:a16="http://schemas.microsoft.com/office/drawing/2014/main" id="{70277B21-ABCE-936E-E681-62FE27F6B97A}"/>
                </a:ext>
              </a:extLst>
            </p:cNvPr>
            <p:cNvSpPr/>
            <p:nvPr userDrawn="1"/>
          </p:nvSpPr>
          <p:spPr>
            <a:xfrm flipH="1">
              <a:off x="4159907" y="1451578"/>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84" name="Овал 47">
              <a:extLst>
                <a:ext uri="{FF2B5EF4-FFF2-40B4-BE49-F238E27FC236}">
                  <a16:creationId xmlns:a16="http://schemas.microsoft.com/office/drawing/2014/main" id="{488310E9-54A0-9AC0-680F-5E1001847AB9}"/>
                </a:ext>
              </a:extLst>
            </p:cNvPr>
            <p:cNvSpPr/>
            <p:nvPr userDrawn="1"/>
          </p:nvSpPr>
          <p:spPr>
            <a:xfrm flipH="1">
              <a:off x="4656540" y="1271335"/>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grpSp>
      <p:sp>
        <p:nvSpPr>
          <p:cNvPr id="3" name="Picture Placeholder 2">
            <a:extLst>
              <a:ext uri="{FF2B5EF4-FFF2-40B4-BE49-F238E27FC236}">
                <a16:creationId xmlns:a16="http://schemas.microsoft.com/office/drawing/2014/main" id="{FF9EEBFB-175A-1B2F-0D75-CF4166B3E2C3}"/>
              </a:ext>
            </a:extLst>
          </p:cNvPr>
          <p:cNvSpPr>
            <a:spLocks noGrp="1"/>
          </p:cNvSpPr>
          <p:nvPr>
            <p:ph type="pic" sz="quarter" idx="15"/>
          </p:nvPr>
        </p:nvSpPr>
        <p:spPr/>
      </p:sp>
      <p:sp>
        <p:nvSpPr>
          <p:cNvPr id="15" name="Picture Placeholder 14">
            <a:extLst>
              <a:ext uri="{FF2B5EF4-FFF2-40B4-BE49-F238E27FC236}">
                <a16:creationId xmlns:a16="http://schemas.microsoft.com/office/drawing/2014/main" id="{F01B9C38-6D9A-E605-096E-82E7B9D12F97}"/>
              </a:ext>
            </a:extLst>
          </p:cNvPr>
          <p:cNvSpPr>
            <a:spLocks noGrp="1"/>
          </p:cNvSpPr>
          <p:nvPr>
            <p:ph type="pic" sz="quarter" idx="16"/>
          </p:nvPr>
        </p:nvSpPr>
        <p:spPr/>
      </p:sp>
      <p:sp>
        <p:nvSpPr>
          <p:cNvPr id="17" name="Picture Placeholder 16">
            <a:extLst>
              <a:ext uri="{FF2B5EF4-FFF2-40B4-BE49-F238E27FC236}">
                <a16:creationId xmlns:a16="http://schemas.microsoft.com/office/drawing/2014/main" id="{255555D6-7EE7-325A-4467-89F572718CC2}"/>
              </a:ext>
            </a:extLst>
          </p:cNvPr>
          <p:cNvSpPr>
            <a:spLocks noGrp="1"/>
          </p:cNvSpPr>
          <p:nvPr>
            <p:ph type="pic" sz="quarter" idx="14"/>
          </p:nvPr>
        </p:nvSpPr>
        <p:spPr/>
      </p:sp>
      <p:sp>
        <p:nvSpPr>
          <p:cNvPr id="85" name="Rounded Rectangle 46">
            <a:extLst>
              <a:ext uri="{FF2B5EF4-FFF2-40B4-BE49-F238E27FC236}">
                <a16:creationId xmlns:a16="http://schemas.microsoft.com/office/drawing/2014/main" id="{B8E45F7A-98E2-5632-1767-7A47E722DC1D}"/>
              </a:ext>
            </a:extLst>
          </p:cNvPr>
          <p:cNvSpPr/>
          <p:nvPr/>
        </p:nvSpPr>
        <p:spPr>
          <a:xfrm flipH="1">
            <a:off x="1572992" y="4916723"/>
            <a:ext cx="2357120" cy="1064872"/>
          </a:xfrm>
          <a:prstGeom prst="wedgeRoundRectCallout">
            <a:avLst>
              <a:gd name="adj1" fmla="val -20833"/>
              <a:gd name="adj2" fmla="val 64885"/>
              <a:gd name="adj3" fmla="val 16667"/>
            </a:avLst>
          </a:prstGeom>
          <a:solidFill>
            <a:srgbClr val="FFFFFF"/>
          </a:solidFill>
          <a:ln>
            <a:noFill/>
          </a:ln>
          <a:effectLst>
            <a:outerShdw blurRad="254000" dist="190500" dir="5400000" algn="t"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TextBox 89">
            <a:extLst>
              <a:ext uri="{FF2B5EF4-FFF2-40B4-BE49-F238E27FC236}">
                <a16:creationId xmlns:a16="http://schemas.microsoft.com/office/drawing/2014/main" id="{A43C9C47-58F4-6DDE-2E52-AA8242401364}"/>
              </a:ext>
            </a:extLst>
          </p:cNvPr>
          <p:cNvSpPr txBox="1"/>
          <p:nvPr/>
        </p:nvSpPr>
        <p:spPr>
          <a:xfrm>
            <a:off x="2403512" y="5123571"/>
            <a:ext cx="1531363" cy="461665"/>
          </a:xfrm>
          <a:prstGeom prst="rect">
            <a:avLst/>
          </a:prstGeom>
          <a:noFill/>
        </p:spPr>
        <p:txBody>
          <a:bodyPr wrap="square" rtlCol="0" anchor="t">
            <a:spAutoFit/>
          </a:bodyPr>
          <a:lstStyle/>
          <a:p>
            <a:r>
              <a:rPr lang="en-US" sz="2400" dirty="0">
                <a:solidFill>
                  <a:schemeClr val="tx1">
                    <a:lumMod val="75000"/>
                    <a:lumOff val="25000"/>
                  </a:schemeClr>
                </a:solidFill>
                <a:latin typeface="Poppins "/>
                <a:ea typeface="Arimo" panose="020B0604020202020204" pitchFamily="34" charset="0"/>
                <a:cs typeface="Arimo" panose="020B0604020202020204" pitchFamily="34" charset="0"/>
              </a:rPr>
              <a:t>3000+</a:t>
            </a:r>
          </a:p>
        </p:txBody>
      </p:sp>
      <p:sp>
        <p:nvSpPr>
          <p:cNvPr id="91" name="TextBox 90">
            <a:extLst>
              <a:ext uri="{FF2B5EF4-FFF2-40B4-BE49-F238E27FC236}">
                <a16:creationId xmlns:a16="http://schemas.microsoft.com/office/drawing/2014/main" id="{B0DEA431-490C-DD2D-BB64-F6965BEF1AAD}"/>
              </a:ext>
            </a:extLst>
          </p:cNvPr>
          <p:cNvSpPr txBox="1"/>
          <p:nvPr/>
        </p:nvSpPr>
        <p:spPr>
          <a:xfrm>
            <a:off x="2406024" y="5475427"/>
            <a:ext cx="1346068" cy="246221"/>
          </a:xfrm>
          <a:prstGeom prst="rect">
            <a:avLst/>
          </a:prstGeom>
          <a:noFill/>
        </p:spPr>
        <p:txBody>
          <a:bodyPr wrap="square" rtlCol="0">
            <a:spAutoFit/>
          </a:bodyPr>
          <a:lstStyle/>
          <a:p>
            <a:r>
              <a:rPr lang="en-US" sz="1000" dirty="0" err="1">
                <a:solidFill>
                  <a:schemeClr val="tx1">
                    <a:lumMod val="75000"/>
                    <a:lumOff val="25000"/>
                  </a:schemeClr>
                </a:solidFill>
                <a:latin typeface="DM Sans" pitchFamily="2" charset="0"/>
                <a:ea typeface="Arimo" panose="020B0604020202020204" pitchFamily="34" charset="0"/>
                <a:cs typeface="Arimo" panose="020B0604020202020204" pitchFamily="34" charset="0"/>
              </a:rPr>
              <a:t>Euismod</a:t>
            </a:r>
            <a:r>
              <a:rPr lang="en-US" sz="1000" dirty="0">
                <a:solidFill>
                  <a:schemeClr val="tx1">
                    <a:lumMod val="75000"/>
                    <a:lumOff val="25000"/>
                  </a:schemeClr>
                </a:solidFill>
                <a:latin typeface="DM Sans" pitchFamily="2" charset="0"/>
                <a:ea typeface="Arimo" panose="020B0604020202020204" pitchFamily="34" charset="0"/>
                <a:cs typeface="Arimo" panose="020B0604020202020204" pitchFamily="34" charset="0"/>
              </a:rPr>
              <a:t> </a:t>
            </a:r>
            <a:r>
              <a:rPr lang="en-US" sz="1000" dirty="0" err="1">
                <a:solidFill>
                  <a:schemeClr val="tx1">
                    <a:lumMod val="75000"/>
                    <a:lumOff val="25000"/>
                  </a:schemeClr>
                </a:solidFill>
                <a:latin typeface="DM Sans" pitchFamily="2" charset="0"/>
                <a:ea typeface="Arimo" panose="020B0604020202020204" pitchFamily="34" charset="0"/>
                <a:cs typeface="Arimo" panose="020B0604020202020204" pitchFamily="34" charset="0"/>
              </a:rPr>
              <a:t>tincidunt</a:t>
            </a:r>
            <a:endParaRPr lang="en-US" sz="1000" dirty="0">
              <a:solidFill>
                <a:schemeClr val="tx1">
                  <a:lumMod val="75000"/>
                  <a:lumOff val="25000"/>
                </a:schemeClr>
              </a:solidFill>
              <a:latin typeface="DM Sans" pitchFamily="2" charset="0"/>
              <a:ea typeface="Arimo" panose="020B0604020202020204" pitchFamily="34" charset="0"/>
              <a:cs typeface="Arimo" panose="020B0604020202020204" pitchFamily="34" charset="0"/>
            </a:endParaRPr>
          </a:p>
        </p:txBody>
      </p:sp>
      <p:sp>
        <p:nvSpPr>
          <p:cNvPr id="93" name="Shape">
            <a:extLst>
              <a:ext uri="{FF2B5EF4-FFF2-40B4-BE49-F238E27FC236}">
                <a16:creationId xmlns:a16="http://schemas.microsoft.com/office/drawing/2014/main" id="{974E4410-7FF7-60E5-C53C-26BFDAD50DBA}"/>
              </a:ext>
            </a:extLst>
          </p:cNvPr>
          <p:cNvSpPr>
            <a:spLocks noChangeAspect="1"/>
          </p:cNvSpPr>
          <p:nvPr/>
        </p:nvSpPr>
        <p:spPr>
          <a:xfrm>
            <a:off x="1875647" y="5218070"/>
            <a:ext cx="433268" cy="434113"/>
          </a:xfrm>
          <a:custGeom>
            <a:avLst/>
            <a:gdLst>
              <a:gd name="connsiteX0" fmla="*/ 465890 w 484828"/>
              <a:gd name="connsiteY0" fmla="*/ 400551 h 485775"/>
              <a:gd name="connsiteX1" fmla="*/ 484828 w 484828"/>
              <a:gd name="connsiteY1" fmla="*/ 381612 h 485775"/>
              <a:gd name="connsiteX2" fmla="*/ 484828 w 484828"/>
              <a:gd name="connsiteY2" fmla="*/ 182758 h 485775"/>
              <a:gd name="connsiteX3" fmla="*/ 437481 w 484828"/>
              <a:gd name="connsiteY3" fmla="*/ 135411 h 485775"/>
              <a:gd name="connsiteX4" fmla="*/ 395816 w 484828"/>
              <a:gd name="connsiteY4" fmla="*/ 135411 h 485775"/>
              <a:gd name="connsiteX5" fmla="*/ 348470 w 484828"/>
              <a:gd name="connsiteY5" fmla="*/ 182758 h 485775"/>
              <a:gd name="connsiteX6" fmla="*/ 348470 w 484828"/>
              <a:gd name="connsiteY6" fmla="*/ 447898 h 485775"/>
              <a:gd name="connsiteX7" fmla="*/ 212112 w 484828"/>
              <a:gd name="connsiteY7" fmla="*/ 447898 h 485775"/>
              <a:gd name="connsiteX8" fmla="*/ 212112 w 484828"/>
              <a:gd name="connsiteY8" fmla="*/ 334266 h 485775"/>
              <a:gd name="connsiteX9" fmla="*/ 272715 w 484828"/>
              <a:gd name="connsiteY9" fmla="*/ 334266 h 485775"/>
              <a:gd name="connsiteX10" fmla="*/ 272715 w 484828"/>
              <a:gd name="connsiteY10" fmla="*/ 381613 h 485775"/>
              <a:gd name="connsiteX11" fmla="*/ 291654 w 484828"/>
              <a:gd name="connsiteY11" fmla="*/ 400552 h 485775"/>
              <a:gd name="connsiteX12" fmla="*/ 310592 w 484828"/>
              <a:gd name="connsiteY12" fmla="*/ 381613 h 485775"/>
              <a:gd name="connsiteX13" fmla="*/ 310592 w 484828"/>
              <a:gd name="connsiteY13" fmla="*/ 47347 h 485775"/>
              <a:gd name="connsiteX14" fmla="*/ 263246 w 484828"/>
              <a:gd name="connsiteY14" fmla="*/ 0 h 485775"/>
              <a:gd name="connsiteX15" fmla="*/ 221582 w 484828"/>
              <a:gd name="connsiteY15" fmla="*/ 0 h 485775"/>
              <a:gd name="connsiteX16" fmla="*/ 174235 w 484828"/>
              <a:gd name="connsiteY16" fmla="*/ 47347 h 485775"/>
              <a:gd name="connsiteX17" fmla="*/ 174235 w 484828"/>
              <a:gd name="connsiteY17" fmla="*/ 447898 h 485775"/>
              <a:gd name="connsiteX18" fmla="*/ 37877 w 484828"/>
              <a:gd name="connsiteY18" fmla="*/ 447898 h 485775"/>
              <a:gd name="connsiteX19" fmla="*/ 37877 w 484828"/>
              <a:gd name="connsiteY19" fmla="*/ 334266 h 485775"/>
              <a:gd name="connsiteX20" fmla="*/ 98480 w 484828"/>
              <a:gd name="connsiteY20" fmla="*/ 334266 h 485775"/>
              <a:gd name="connsiteX21" fmla="*/ 98480 w 484828"/>
              <a:gd name="connsiteY21" fmla="*/ 381613 h 485775"/>
              <a:gd name="connsiteX22" fmla="*/ 117419 w 484828"/>
              <a:gd name="connsiteY22" fmla="*/ 400552 h 485775"/>
              <a:gd name="connsiteX23" fmla="*/ 136358 w 484828"/>
              <a:gd name="connsiteY23" fmla="*/ 381613 h 485775"/>
              <a:gd name="connsiteX24" fmla="*/ 136358 w 484828"/>
              <a:gd name="connsiteY24" fmla="*/ 249042 h 485775"/>
              <a:gd name="connsiteX25" fmla="*/ 89011 w 484828"/>
              <a:gd name="connsiteY25" fmla="*/ 201695 h 485775"/>
              <a:gd name="connsiteX26" fmla="*/ 47347 w 484828"/>
              <a:gd name="connsiteY26" fmla="*/ 201695 h 485775"/>
              <a:gd name="connsiteX27" fmla="*/ 0 w 484828"/>
              <a:gd name="connsiteY27" fmla="*/ 249042 h 485775"/>
              <a:gd name="connsiteX28" fmla="*/ 0 w 484828"/>
              <a:gd name="connsiteY28" fmla="*/ 466836 h 485775"/>
              <a:gd name="connsiteX29" fmla="*/ 18939 w 484828"/>
              <a:gd name="connsiteY29" fmla="*/ 485775 h 485775"/>
              <a:gd name="connsiteX30" fmla="*/ 465890 w 484828"/>
              <a:gd name="connsiteY30" fmla="*/ 485775 h 485775"/>
              <a:gd name="connsiteX31" fmla="*/ 484828 w 484828"/>
              <a:gd name="connsiteY31" fmla="*/ 466836 h 485775"/>
              <a:gd name="connsiteX32" fmla="*/ 465890 w 484828"/>
              <a:gd name="connsiteY32" fmla="*/ 447898 h 485775"/>
              <a:gd name="connsiteX33" fmla="*/ 386348 w 484828"/>
              <a:gd name="connsiteY33" fmla="*/ 447898 h 485775"/>
              <a:gd name="connsiteX34" fmla="*/ 386348 w 484828"/>
              <a:gd name="connsiteY34" fmla="*/ 334266 h 485775"/>
              <a:gd name="connsiteX35" fmla="*/ 446951 w 484828"/>
              <a:gd name="connsiteY35" fmla="*/ 334266 h 485775"/>
              <a:gd name="connsiteX36" fmla="*/ 446951 w 484828"/>
              <a:gd name="connsiteY36" fmla="*/ 381613 h 485775"/>
              <a:gd name="connsiteX37" fmla="*/ 465890 w 484828"/>
              <a:gd name="connsiteY37" fmla="*/ 400551 h 485775"/>
              <a:gd name="connsiteX38" fmla="*/ 212112 w 484828"/>
              <a:gd name="connsiteY38" fmla="*/ 47347 h 485775"/>
              <a:gd name="connsiteX39" fmla="*/ 221582 w 484828"/>
              <a:gd name="connsiteY39" fmla="*/ 37877 h 485775"/>
              <a:gd name="connsiteX40" fmla="*/ 263246 w 484828"/>
              <a:gd name="connsiteY40" fmla="*/ 37877 h 485775"/>
              <a:gd name="connsiteX41" fmla="*/ 272716 w 484828"/>
              <a:gd name="connsiteY41" fmla="*/ 47347 h 485775"/>
              <a:gd name="connsiteX42" fmla="*/ 272716 w 484828"/>
              <a:gd name="connsiteY42" fmla="*/ 296389 h 485775"/>
              <a:gd name="connsiteX43" fmla="*/ 212113 w 484828"/>
              <a:gd name="connsiteY43" fmla="*/ 296389 h 485775"/>
              <a:gd name="connsiteX44" fmla="*/ 212113 w 484828"/>
              <a:gd name="connsiteY44" fmla="*/ 47347 h 485775"/>
              <a:gd name="connsiteX45" fmla="*/ 37877 w 484828"/>
              <a:gd name="connsiteY45" fmla="*/ 249042 h 485775"/>
              <a:gd name="connsiteX46" fmla="*/ 47346 w 484828"/>
              <a:gd name="connsiteY46" fmla="*/ 239573 h 485775"/>
              <a:gd name="connsiteX47" fmla="*/ 89011 w 484828"/>
              <a:gd name="connsiteY47" fmla="*/ 239573 h 485775"/>
              <a:gd name="connsiteX48" fmla="*/ 98480 w 484828"/>
              <a:gd name="connsiteY48" fmla="*/ 249042 h 485775"/>
              <a:gd name="connsiteX49" fmla="*/ 98480 w 484828"/>
              <a:gd name="connsiteY49" fmla="*/ 296389 h 485775"/>
              <a:gd name="connsiteX50" fmla="*/ 37877 w 484828"/>
              <a:gd name="connsiteY50" fmla="*/ 296389 h 485775"/>
              <a:gd name="connsiteX51" fmla="*/ 37877 w 484828"/>
              <a:gd name="connsiteY51" fmla="*/ 249042 h 485775"/>
              <a:gd name="connsiteX52" fmla="*/ 386348 w 484828"/>
              <a:gd name="connsiteY52" fmla="*/ 296389 h 485775"/>
              <a:gd name="connsiteX53" fmla="*/ 386348 w 484828"/>
              <a:gd name="connsiteY53" fmla="*/ 182758 h 485775"/>
              <a:gd name="connsiteX54" fmla="*/ 395816 w 484828"/>
              <a:gd name="connsiteY54" fmla="*/ 173288 h 485775"/>
              <a:gd name="connsiteX55" fmla="*/ 437481 w 484828"/>
              <a:gd name="connsiteY55" fmla="*/ 173288 h 485775"/>
              <a:gd name="connsiteX56" fmla="*/ 446951 w 484828"/>
              <a:gd name="connsiteY56" fmla="*/ 182758 h 485775"/>
              <a:gd name="connsiteX57" fmla="*/ 446951 w 484828"/>
              <a:gd name="connsiteY57" fmla="*/ 296389 h 485775"/>
              <a:gd name="connsiteX58" fmla="*/ 386348 w 484828"/>
              <a:gd name="connsiteY58" fmla="*/ 296389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84828" h="485775">
                <a:moveTo>
                  <a:pt x="465890" y="400551"/>
                </a:moveTo>
                <a:cubicBezTo>
                  <a:pt x="476349" y="400551"/>
                  <a:pt x="484828" y="392072"/>
                  <a:pt x="484828" y="381612"/>
                </a:cubicBezTo>
                <a:lnTo>
                  <a:pt x="484828" y="182758"/>
                </a:lnTo>
                <a:cubicBezTo>
                  <a:pt x="484828" y="156651"/>
                  <a:pt x="463589" y="135411"/>
                  <a:pt x="437481" y="135411"/>
                </a:cubicBezTo>
                <a:lnTo>
                  <a:pt x="395816" y="135411"/>
                </a:lnTo>
                <a:cubicBezTo>
                  <a:pt x="369710" y="135411"/>
                  <a:pt x="348470" y="156650"/>
                  <a:pt x="348470" y="182758"/>
                </a:cubicBezTo>
                <a:lnTo>
                  <a:pt x="348470" y="447898"/>
                </a:lnTo>
                <a:lnTo>
                  <a:pt x="212112" y="447898"/>
                </a:lnTo>
                <a:lnTo>
                  <a:pt x="212112" y="334266"/>
                </a:lnTo>
                <a:lnTo>
                  <a:pt x="272715" y="334266"/>
                </a:lnTo>
                <a:lnTo>
                  <a:pt x="272715" y="381613"/>
                </a:lnTo>
                <a:cubicBezTo>
                  <a:pt x="272715" y="392073"/>
                  <a:pt x="281194" y="400552"/>
                  <a:pt x="291654" y="400552"/>
                </a:cubicBezTo>
                <a:cubicBezTo>
                  <a:pt x="302113" y="400552"/>
                  <a:pt x="310592" y="392073"/>
                  <a:pt x="310592" y="381613"/>
                </a:cubicBezTo>
                <a:lnTo>
                  <a:pt x="310592" y="47347"/>
                </a:lnTo>
                <a:cubicBezTo>
                  <a:pt x="310593" y="21239"/>
                  <a:pt x="289353" y="0"/>
                  <a:pt x="263246" y="0"/>
                </a:cubicBezTo>
                <a:lnTo>
                  <a:pt x="221582" y="0"/>
                </a:lnTo>
                <a:cubicBezTo>
                  <a:pt x="195475" y="0"/>
                  <a:pt x="174235" y="21239"/>
                  <a:pt x="174235" y="47347"/>
                </a:cubicBezTo>
                <a:lnTo>
                  <a:pt x="174235" y="447898"/>
                </a:lnTo>
                <a:lnTo>
                  <a:pt x="37877" y="447898"/>
                </a:lnTo>
                <a:lnTo>
                  <a:pt x="37877" y="334266"/>
                </a:lnTo>
                <a:lnTo>
                  <a:pt x="98480" y="334266"/>
                </a:lnTo>
                <a:lnTo>
                  <a:pt x="98480" y="381613"/>
                </a:lnTo>
                <a:cubicBezTo>
                  <a:pt x="98480" y="392073"/>
                  <a:pt x="106960" y="400552"/>
                  <a:pt x="117419" y="400552"/>
                </a:cubicBezTo>
                <a:cubicBezTo>
                  <a:pt x="127878" y="400552"/>
                  <a:pt x="136358" y="392073"/>
                  <a:pt x="136358" y="381613"/>
                </a:cubicBezTo>
                <a:lnTo>
                  <a:pt x="136358" y="249042"/>
                </a:lnTo>
                <a:cubicBezTo>
                  <a:pt x="136358" y="222936"/>
                  <a:pt x="115118" y="201695"/>
                  <a:pt x="89011" y="201695"/>
                </a:cubicBezTo>
                <a:lnTo>
                  <a:pt x="47347" y="201695"/>
                </a:lnTo>
                <a:cubicBezTo>
                  <a:pt x="21240" y="201695"/>
                  <a:pt x="0" y="222935"/>
                  <a:pt x="0" y="249042"/>
                </a:cubicBezTo>
                <a:lnTo>
                  <a:pt x="0" y="466836"/>
                </a:lnTo>
                <a:cubicBezTo>
                  <a:pt x="0" y="477296"/>
                  <a:pt x="8479" y="485775"/>
                  <a:pt x="18939" y="485775"/>
                </a:cubicBezTo>
                <a:lnTo>
                  <a:pt x="465890" y="485775"/>
                </a:lnTo>
                <a:cubicBezTo>
                  <a:pt x="476349" y="485775"/>
                  <a:pt x="484828" y="477296"/>
                  <a:pt x="484828" y="466836"/>
                </a:cubicBezTo>
                <a:cubicBezTo>
                  <a:pt x="484828" y="456377"/>
                  <a:pt x="476349" y="447898"/>
                  <a:pt x="465890" y="447898"/>
                </a:cubicBezTo>
                <a:lnTo>
                  <a:pt x="386348" y="447898"/>
                </a:lnTo>
                <a:lnTo>
                  <a:pt x="386348" y="334266"/>
                </a:lnTo>
                <a:lnTo>
                  <a:pt x="446951" y="334266"/>
                </a:lnTo>
                <a:lnTo>
                  <a:pt x="446951" y="381613"/>
                </a:lnTo>
                <a:cubicBezTo>
                  <a:pt x="446951" y="392073"/>
                  <a:pt x="455430" y="400551"/>
                  <a:pt x="465890" y="400551"/>
                </a:cubicBezTo>
                <a:close/>
                <a:moveTo>
                  <a:pt x="212112" y="47347"/>
                </a:moveTo>
                <a:cubicBezTo>
                  <a:pt x="212112" y="42126"/>
                  <a:pt x="216360" y="37877"/>
                  <a:pt x="221582" y="37877"/>
                </a:cubicBezTo>
                <a:lnTo>
                  <a:pt x="263246" y="37877"/>
                </a:lnTo>
                <a:cubicBezTo>
                  <a:pt x="268468" y="37877"/>
                  <a:pt x="272716" y="42125"/>
                  <a:pt x="272716" y="47347"/>
                </a:cubicBezTo>
                <a:lnTo>
                  <a:pt x="272716" y="296389"/>
                </a:lnTo>
                <a:lnTo>
                  <a:pt x="212113" y="296389"/>
                </a:lnTo>
                <a:lnTo>
                  <a:pt x="212113" y="47347"/>
                </a:lnTo>
                <a:close/>
                <a:moveTo>
                  <a:pt x="37877" y="249042"/>
                </a:moveTo>
                <a:cubicBezTo>
                  <a:pt x="37877" y="243821"/>
                  <a:pt x="42125" y="239573"/>
                  <a:pt x="47346" y="239573"/>
                </a:cubicBezTo>
                <a:lnTo>
                  <a:pt x="89011" y="239573"/>
                </a:lnTo>
                <a:cubicBezTo>
                  <a:pt x="94232" y="239573"/>
                  <a:pt x="98480" y="243821"/>
                  <a:pt x="98480" y="249042"/>
                </a:cubicBezTo>
                <a:lnTo>
                  <a:pt x="98480" y="296389"/>
                </a:lnTo>
                <a:lnTo>
                  <a:pt x="37877" y="296389"/>
                </a:lnTo>
                <a:lnTo>
                  <a:pt x="37877" y="249042"/>
                </a:lnTo>
                <a:close/>
                <a:moveTo>
                  <a:pt x="386348" y="296389"/>
                </a:moveTo>
                <a:lnTo>
                  <a:pt x="386348" y="182758"/>
                </a:lnTo>
                <a:cubicBezTo>
                  <a:pt x="386348" y="177537"/>
                  <a:pt x="390595" y="173288"/>
                  <a:pt x="395816" y="173288"/>
                </a:cubicBezTo>
                <a:lnTo>
                  <a:pt x="437481" y="173288"/>
                </a:lnTo>
                <a:cubicBezTo>
                  <a:pt x="442702" y="173288"/>
                  <a:pt x="446951" y="177536"/>
                  <a:pt x="446951" y="182758"/>
                </a:cubicBezTo>
                <a:lnTo>
                  <a:pt x="446951" y="296389"/>
                </a:lnTo>
                <a:lnTo>
                  <a:pt x="386348" y="296389"/>
                </a:lnTo>
                <a:close/>
              </a:path>
            </a:pathLst>
          </a:custGeom>
          <a:solidFill>
            <a:schemeClr val="tx1">
              <a:lumMod val="75000"/>
              <a:lumOff val="25000"/>
            </a:schemeClr>
          </a:solidFill>
          <a:ln w="949" cap="flat">
            <a:noFill/>
            <a:prstDash val="solid"/>
            <a:miter/>
          </a:ln>
        </p:spPr>
        <p:txBody>
          <a:bodyPr rtlCol="0" anchor="ctr"/>
          <a:lstStyle/>
          <a:p>
            <a:endParaRPr lang="en-ID"/>
          </a:p>
        </p:txBody>
      </p:sp>
    </p:spTree>
    <p:extLst>
      <p:ext uri="{BB962C8B-B14F-4D97-AF65-F5344CB8AC3E}">
        <p14:creationId xmlns:p14="http://schemas.microsoft.com/office/powerpoint/2010/main" val="237486725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DFF9B721-7F4E-184C-D391-3DEE1DD7C7E1}"/>
              </a:ext>
            </a:extLst>
          </p:cNvPr>
          <p:cNvSpPr txBox="1"/>
          <p:nvPr/>
        </p:nvSpPr>
        <p:spPr>
          <a:xfrm>
            <a:off x="1572993" y="2255891"/>
            <a:ext cx="1055908"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19" name="Straight Connector 18">
            <a:extLst>
              <a:ext uri="{FF2B5EF4-FFF2-40B4-BE49-F238E27FC236}">
                <a16:creationId xmlns:a16="http://schemas.microsoft.com/office/drawing/2014/main" id="{DBAAD7FF-0B23-C8BB-F490-A5A6EAC48492}"/>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A945207E-6A4F-BDEF-9866-481CF32F5C09}"/>
              </a:ext>
            </a:extLst>
          </p:cNvPr>
          <p:cNvSpPr txBox="1"/>
          <p:nvPr/>
        </p:nvSpPr>
        <p:spPr>
          <a:xfrm>
            <a:off x="1465942" y="2684817"/>
            <a:ext cx="3791858"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Phone</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Devices</a:t>
            </a:r>
          </a:p>
        </p:txBody>
      </p:sp>
      <p:sp>
        <p:nvSpPr>
          <p:cNvPr id="21" name="Rectangle 20">
            <a:extLst>
              <a:ext uri="{FF2B5EF4-FFF2-40B4-BE49-F238E27FC236}">
                <a16:creationId xmlns:a16="http://schemas.microsoft.com/office/drawing/2014/main" id="{CE3766B7-EA60-40BB-C3A4-FBAD362DD993}"/>
              </a:ext>
            </a:extLst>
          </p:cNvPr>
          <p:cNvSpPr/>
          <p:nvPr/>
        </p:nvSpPr>
        <p:spPr>
          <a:xfrm>
            <a:off x="1465943" y="3836899"/>
            <a:ext cx="3512457"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my entire soul, like these sweet mornings of spring which I enjoy with my whole heart. I am wonderful serenity has taken of spring which I enjoy with.</a:t>
            </a:r>
          </a:p>
        </p:txBody>
      </p:sp>
      <p:grpSp>
        <p:nvGrpSpPr>
          <p:cNvPr id="27" name="Group 26">
            <a:extLst>
              <a:ext uri="{FF2B5EF4-FFF2-40B4-BE49-F238E27FC236}">
                <a16:creationId xmlns:a16="http://schemas.microsoft.com/office/drawing/2014/main" id="{E539CE75-2D6A-152A-CC08-1159328AE25B}"/>
              </a:ext>
            </a:extLst>
          </p:cNvPr>
          <p:cNvGrpSpPr/>
          <p:nvPr/>
        </p:nvGrpSpPr>
        <p:grpSpPr>
          <a:xfrm>
            <a:off x="5529034" y="1342761"/>
            <a:ext cx="2455863" cy="4971841"/>
            <a:chOff x="18223908" y="3214668"/>
            <a:chExt cx="7266425" cy="14710811"/>
          </a:xfrm>
          <a:effectLst>
            <a:reflection blurRad="6350" stA="40000" endPos="15000" dir="5400000" sy="-100000" algn="bl" rotWithShape="0"/>
          </a:effectLst>
        </p:grpSpPr>
        <p:sp>
          <p:nvSpPr>
            <p:cNvPr id="28" name="Shape 6">
              <a:extLst>
                <a:ext uri="{FF2B5EF4-FFF2-40B4-BE49-F238E27FC236}">
                  <a16:creationId xmlns:a16="http://schemas.microsoft.com/office/drawing/2014/main" id="{C88D50DE-0E54-E856-4F62-4A62677CF10E}"/>
                </a:ext>
              </a:extLst>
            </p:cNvPr>
            <p:cNvSpPr/>
            <p:nvPr/>
          </p:nvSpPr>
          <p:spPr>
            <a:xfrm>
              <a:off x="18287967" y="3225345"/>
              <a:ext cx="7127581" cy="14691957"/>
            </a:xfrm>
            <a:custGeom>
              <a:avLst/>
              <a:gdLst/>
              <a:ahLst/>
              <a:cxnLst>
                <a:cxn ang="0">
                  <a:pos x="wd2" y="hd2"/>
                </a:cxn>
                <a:cxn ang="5400000">
                  <a:pos x="wd2" y="hd2"/>
                </a:cxn>
                <a:cxn ang="10800000">
                  <a:pos x="wd2" y="hd2"/>
                </a:cxn>
                <a:cxn ang="16200000">
                  <a:pos x="wd2" y="hd2"/>
                </a:cxn>
              </a:cxnLst>
              <a:rect l="0" t="0" r="r" b="b"/>
              <a:pathLst>
                <a:path w="21600" h="21600" extrusionOk="0">
                  <a:moveTo>
                    <a:pt x="20214" y="18917"/>
                  </a:moveTo>
                  <a:lnTo>
                    <a:pt x="1239" y="18917"/>
                  </a:lnTo>
                  <a:lnTo>
                    <a:pt x="1239" y="2586"/>
                  </a:lnTo>
                  <a:lnTo>
                    <a:pt x="20214" y="2586"/>
                  </a:lnTo>
                  <a:cubicBezTo>
                    <a:pt x="20214" y="2586"/>
                    <a:pt x="20214" y="18917"/>
                    <a:pt x="20214" y="18917"/>
                  </a:cubicBezTo>
                  <a:close/>
                  <a:moveTo>
                    <a:pt x="18332" y="0"/>
                  </a:moveTo>
                  <a:lnTo>
                    <a:pt x="3268" y="0"/>
                  </a:lnTo>
                  <a:cubicBezTo>
                    <a:pt x="1466" y="0"/>
                    <a:pt x="0" y="711"/>
                    <a:pt x="0" y="1586"/>
                  </a:cubicBezTo>
                  <a:lnTo>
                    <a:pt x="0" y="20014"/>
                  </a:lnTo>
                  <a:cubicBezTo>
                    <a:pt x="0" y="20889"/>
                    <a:pt x="1466" y="21600"/>
                    <a:pt x="3268" y="21600"/>
                  </a:cubicBezTo>
                  <a:lnTo>
                    <a:pt x="18332" y="21600"/>
                  </a:lnTo>
                  <a:cubicBezTo>
                    <a:pt x="20134" y="21600"/>
                    <a:pt x="21600" y="20889"/>
                    <a:pt x="21600" y="20014"/>
                  </a:cubicBezTo>
                  <a:lnTo>
                    <a:pt x="21600" y="1586"/>
                  </a:lnTo>
                  <a:cubicBezTo>
                    <a:pt x="21600" y="711"/>
                    <a:pt x="20134" y="0"/>
                    <a:pt x="18332" y="0"/>
                  </a:cubicBezTo>
                  <a:close/>
                </a:path>
              </a:pathLst>
            </a:custGeom>
            <a:solidFill>
              <a:srgbClr val="F3DCBF"/>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9" name="Shape 7">
              <a:extLst>
                <a:ext uri="{FF2B5EF4-FFF2-40B4-BE49-F238E27FC236}">
                  <a16:creationId xmlns:a16="http://schemas.microsoft.com/office/drawing/2014/main" id="{1ED3562E-6ACC-34BA-D63C-52D3A95C4A09}"/>
                </a:ext>
              </a:extLst>
            </p:cNvPr>
            <p:cNvSpPr/>
            <p:nvPr/>
          </p:nvSpPr>
          <p:spPr>
            <a:xfrm>
              <a:off x="18405409" y="3342786"/>
              <a:ext cx="6893836" cy="14458167"/>
            </a:xfrm>
            <a:custGeom>
              <a:avLst/>
              <a:gdLst/>
              <a:ahLst/>
              <a:cxnLst>
                <a:cxn ang="0">
                  <a:pos x="wd2" y="hd2"/>
                </a:cxn>
                <a:cxn ang="5400000">
                  <a:pos x="wd2" y="hd2"/>
                </a:cxn>
                <a:cxn ang="10800000">
                  <a:pos x="wd2" y="hd2"/>
                </a:cxn>
                <a:cxn ang="16200000">
                  <a:pos x="wd2" y="hd2"/>
                </a:cxn>
              </a:cxnLst>
              <a:rect l="0" t="0" r="r" b="b"/>
              <a:pathLst>
                <a:path w="21600" h="21600" extrusionOk="0">
                  <a:moveTo>
                    <a:pt x="20533" y="19049"/>
                  </a:moveTo>
                  <a:lnTo>
                    <a:pt x="914" y="19049"/>
                  </a:lnTo>
                  <a:lnTo>
                    <a:pt x="914" y="2453"/>
                  </a:lnTo>
                  <a:lnTo>
                    <a:pt x="20533" y="2453"/>
                  </a:lnTo>
                  <a:cubicBezTo>
                    <a:pt x="20533" y="2453"/>
                    <a:pt x="20533" y="19049"/>
                    <a:pt x="20533" y="19049"/>
                  </a:cubicBezTo>
                  <a:close/>
                  <a:moveTo>
                    <a:pt x="18587" y="0"/>
                  </a:moveTo>
                  <a:lnTo>
                    <a:pt x="3013" y="0"/>
                  </a:lnTo>
                  <a:cubicBezTo>
                    <a:pt x="1349" y="0"/>
                    <a:pt x="0" y="643"/>
                    <a:pt x="0" y="1437"/>
                  </a:cubicBezTo>
                  <a:lnTo>
                    <a:pt x="0" y="20163"/>
                  </a:lnTo>
                  <a:cubicBezTo>
                    <a:pt x="0" y="20957"/>
                    <a:pt x="1349" y="21600"/>
                    <a:pt x="3013" y="21600"/>
                  </a:cubicBezTo>
                  <a:lnTo>
                    <a:pt x="18587" y="21600"/>
                  </a:lnTo>
                  <a:cubicBezTo>
                    <a:pt x="20251" y="21600"/>
                    <a:pt x="21600" y="20957"/>
                    <a:pt x="21600" y="20163"/>
                  </a:cubicBezTo>
                  <a:lnTo>
                    <a:pt x="21600" y="1437"/>
                  </a:lnTo>
                  <a:cubicBezTo>
                    <a:pt x="21600" y="643"/>
                    <a:pt x="20251" y="0"/>
                    <a:pt x="18587" y="0"/>
                  </a:cubicBezTo>
                  <a:close/>
                </a:path>
              </a:pathLst>
            </a:custGeom>
            <a:solidFill>
              <a:srgbClr val="F5F6F7"/>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0" name="Shape 8">
              <a:extLst>
                <a:ext uri="{FF2B5EF4-FFF2-40B4-BE49-F238E27FC236}">
                  <a16:creationId xmlns:a16="http://schemas.microsoft.com/office/drawing/2014/main" id="{5BB31119-5424-16C3-14B1-3CBF7989BA6F}"/>
                </a:ext>
              </a:extLst>
            </p:cNvPr>
            <p:cNvSpPr/>
            <p:nvPr/>
          </p:nvSpPr>
          <p:spPr>
            <a:xfrm>
              <a:off x="18490821" y="3428198"/>
              <a:ext cx="6726856" cy="14291214"/>
            </a:xfrm>
            <a:custGeom>
              <a:avLst/>
              <a:gdLst/>
              <a:ahLst/>
              <a:cxnLst>
                <a:cxn ang="0">
                  <a:pos x="wd2" y="hd2"/>
                </a:cxn>
                <a:cxn ang="5400000">
                  <a:pos x="wd2" y="hd2"/>
                </a:cxn>
                <a:cxn ang="10800000">
                  <a:pos x="wd2" y="hd2"/>
                </a:cxn>
                <a:cxn ang="16200000">
                  <a:pos x="wd2" y="hd2"/>
                </a:cxn>
              </a:cxnLst>
              <a:rect l="0" t="0" r="r" b="b"/>
              <a:pathLst>
                <a:path w="21600" h="21600" extrusionOk="0">
                  <a:moveTo>
                    <a:pt x="21278" y="20273"/>
                  </a:moveTo>
                  <a:cubicBezTo>
                    <a:pt x="21278" y="20921"/>
                    <a:pt x="20158" y="21449"/>
                    <a:pt x="18780" y="21449"/>
                  </a:cubicBezTo>
                  <a:lnTo>
                    <a:pt x="2820" y="21449"/>
                  </a:lnTo>
                  <a:cubicBezTo>
                    <a:pt x="1442" y="21449"/>
                    <a:pt x="322" y="20921"/>
                    <a:pt x="322" y="20273"/>
                  </a:cubicBezTo>
                  <a:lnTo>
                    <a:pt x="322" y="1327"/>
                  </a:lnTo>
                  <a:cubicBezTo>
                    <a:pt x="322" y="679"/>
                    <a:pt x="1442" y="151"/>
                    <a:pt x="2820" y="151"/>
                  </a:cubicBezTo>
                  <a:lnTo>
                    <a:pt x="18780" y="151"/>
                  </a:lnTo>
                  <a:cubicBezTo>
                    <a:pt x="20158" y="151"/>
                    <a:pt x="21278" y="679"/>
                    <a:pt x="21278" y="1327"/>
                  </a:cubicBezTo>
                  <a:cubicBezTo>
                    <a:pt x="21278" y="1327"/>
                    <a:pt x="21278" y="20273"/>
                    <a:pt x="21278" y="20273"/>
                  </a:cubicBezTo>
                  <a:close/>
                  <a:moveTo>
                    <a:pt x="18780" y="0"/>
                  </a:moveTo>
                  <a:lnTo>
                    <a:pt x="2820" y="0"/>
                  </a:lnTo>
                  <a:cubicBezTo>
                    <a:pt x="1265" y="0"/>
                    <a:pt x="0" y="595"/>
                    <a:pt x="0" y="1327"/>
                  </a:cubicBezTo>
                  <a:lnTo>
                    <a:pt x="0" y="20273"/>
                  </a:lnTo>
                  <a:cubicBezTo>
                    <a:pt x="0" y="21005"/>
                    <a:pt x="1265" y="21600"/>
                    <a:pt x="2820" y="21600"/>
                  </a:cubicBezTo>
                  <a:lnTo>
                    <a:pt x="18780" y="21600"/>
                  </a:lnTo>
                  <a:cubicBezTo>
                    <a:pt x="20335" y="21600"/>
                    <a:pt x="21600" y="21005"/>
                    <a:pt x="21600" y="20273"/>
                  </a:cubicBezTo>
                  <a:lnTo>
                    <a:pt x="21600" y="1327"/>
                  </a:lnTo>
                  <a:cubicBezTo>
                    <a:pt x="21600" y="595"/>
                    <a:pt x="20335" y="0"/>
                    <a:pt x="18780" y="0"/>
                  </a:cubicBezTo>
                  <a:close/>
                </a:path>
              </a:pathLst>
            </a:custGeom>
            <a:gradFill>
              <a:gsLst>
                <a:gs pos="4000">
                  <a:srgbClr val="EDE6D8"/>
                </a:gs>
                <a:gs pos="24000">
                  <a:srgbClr val="F5F0E8"/>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1" name="Shape 9">
              <a:extLst>
                <a:ext uri="{FF2B5EF4-FFF2-40B4-BE49-F238E27FC236}">
                  <a16:creationId xmlns:a16="http://schemas.microsoft.com/office/drawing/2014/main" id="{3F80E84D-B560-4FB9-A25B-BC59E50EF2A5}"/>
                </a:ext>
              </a:extLst>
            </p:cNvPr>
            <p:cNvSpPr/>
            <p:nvPr/>
          </p:nvSpPr>
          <p:spPr>
            <a:xfrm>
              <a:off x="21298748" y="16421528"/>
              <a:ext cx="1118365" cy="1118365"/>
            </a:xfrm>
            <a:custGeom>
              <a:avLst/>
              <a:gdLst/>
              <a:ahLst/>
              <a:cxnLst>
                <a:cxn ang="0">
                  <a:pos x="wd2" y="hd2"/>
                </a:cxn>
                <a:cxn ang="5400000">
                  <a:pos x="wd2" y="hd2"/>
                </a:cxn>
                <a:cxn ang="10800000">
                  <a:pos x="wd2" y="hd2"/>
                </a:cxn>
                <a:cxn ang="16200000">
                  <a:pos x="wd2" y="hd2"/>
                </a:cxn>
              </a:cxnLst>
              <a:rect l="0" t="0" r="r" b="b"/>
              <a:pathLst>
                <a:path w="21600" h="21600" extrusionOk="0">
                  <a:moveTo>
                    <a:pt x="10800" y="20564"/>
                  </a:moveTo>
                  <a:cubicBezTo>
                    <a:pt x="5408" y="20564"/>
                    <a:pt x="1036" y="16193"/>
                    <a:pt x="1036" y="10800"/>
                  </a:cubicBezTo>
                  <a:cubicBezTo>
                    <a:pt x="1036" y="5408"/>
                    <a:pt x="5408" y="1036"/>
                    <a:pt x="10800" y="1036"/>
                  </a:cubicBezTo>
                  <a:cubicBezTo>
                    <a:pt x="16193" y="1036"/>
                    <a:pt x="20564" y="5408"/>
                    <a:pt x="20564" y="10800"/>
                  </a:cubicBezTo>
                  <a:cubicBezTo>
                    <a:pt x="20564" y="16193"/>
                    <a:pt x="16193" y="20564"/>
                    <a:pt x="10800" y="20564"/>
                  </a:cubicBezTo>
                  <a:close/>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close/>
                </a:path>
              </a:pathLst>
            </a:custGeom>
            <a:solidFill>
              <a:srgbClr val="A38A5C"/>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2" name="Shape 10">
              <a:extLst>
                <a:ext uri="{FF2B5EF4-FFF2-40B4-BE49-F238E27FC236}">
                  <a16:creationId xmlns:a16="http://schemas.microsoft.com/office/drawing/2014/main" id="{D30C6DF3-B318-463E-D9FF-C92C3A636A5F}"/>
                </a:ext>
              </a:extLst>
            </p:cNvPr>
            <p:cNvSpPr/>
            <p:nvPr/>
          </p:nvSpPr>
          <p:spPr>
            <a:xfrm>
              <a:off x="21341454" y="16421528"/>
              <a:ext cx="914946" cy="363826"/>
            </a:xfrm>
            <a:custGeom>
              <a:avLst/>
              <a:gdLst/>
              <a:ahLst/>
              <a:cxnLst>
                <a:cxn ang="0">
                  <a:pos x="wd2" y="hd2"/>
                </a:cxn>
                <a:cxn ang="5400000">
                  <a:pos x="wd2" y="hd2"/>
                </a:cxn>
                <a:cxn ang="10800000">
                  <a:pos x="wd2" y="hd2"/>
                </a:cxn>
                <a:cxn ang="16200000">
                  <a:pos x="wd2" y="hd2"/>
                </a:cxn>
              </a:cxnLst>
              <a:rect l="0" t="0" r="r" b="b"/>
              <a:pathLst>
                <a:path w="21600" h="21600" extrusionOk="0">
                  <a:moveTo>
                    <a:pt x="1173" y="21600"/>
                  </a:moveTo>
                  <a:cubicBezTo>
                    <a:pt x="2977" y="10785"/>
                    <a:pt x="7227" y="3185"/>
                    <a:pt x="12183" y="3185"/>
                  </a:cubicBezTo>
                  <a:cubicBezTo>
                    <a:pt x="15317" y="3185"/>
                    <a:pt x="18168" y="6227"/>
                    <a:pt x="20297" y="11195"/>
                  </a:cubicBezTo>
                  <a:lnTo>
                    <a:pt x="21600" y="9940"/>
                  </a:lnTo>
                  <a:cubicBezTo>
                    <a:pt x="19205" y="3808"/>
                    <a:pt x="15872" y="0"/>
                    <a:pt x="12183" y="0"/>
                  </a:cubicBezTo>
                  <a:cubicBezTo>
                    <a:pt x="6697" y="0"/>
                    <a:pt x="1993" y="8418"/>
                    <a:pt x="0" y="20398"/>
                  </a:cubicBezTo>
                  <a:cubicBezTo>
                    <a:pt x="0" y="20398"/>
                    <a:pt x="1173" y="21600"/>
                    <a:pt x="1173" y="21600"/>
                  </a:cubicBezTo>
                  <a:close/>
                </a:path>
              </a:pathLst>
            </a:custGeom>
            <a:gradFill>
              <a:gsLst>
                <a:gs pos="4000">
                  <a:srgbClr val="A38A5C"/>
                </a:gs>
                <a:gs pos="58000">
                  <a:srgbClr val="ECDCAA"/>
                </a:gs>
              </a:gsLst>
              <a:lin ang="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3" name="Shape 11">
              <a:extLst>
                <a:ext uri="{FF2B5EF4-FFF2-40B4-BE49-F238E27FC236}">
                  <a16:creationId xmlns:a16="http://schemas.microsoft.com/office/drawing/2014/main" id="{92577319-6FA6-4ECC-FF2A-FD97FAAD9058}"/>
                </a:ext>
              </a:extLst>
            </p:cNvPr>
            <p:cNvSpPr/>
            <p:nvPr/>
          </p:nvSpPr>
          <p:spPr>
            <a:xfrm>
              <a:off x="21715132" y="17435797"/>
              <a:ext cx="392475" cy="107914"/>
            </a:xfrm>
            <a:custGeom>
              <a:avLst/>
              <a:gdLst/>
              <a:ahLst/>
              <a:cxnLst>
                <a:cxn ang="0">
                  <a:pos x="wd2" y="hd2"/>
                </a:cxn>
                <a:cxn ang="5400000">
                  <a:pos x="wd2" y="hd2"/>
                </a:cxn>
                <a:cxn ang="10800000">
                  <a:pos x="wd2" y="hd2"/>
                </a:cxn>
                <a:cxn ang="16200000">
                  <a:pos x="wd2" y="hd2"/>
                </a:cxn>
              </a:cxnLst>
              <a:rect l="0" t="0" r="r" b="b"/>
              <a:pathLst>
                <a:path w="21600" h="21600" extrusionOk="0">
                  <a:moveTo>
                    <a:pt x="20124" y="0"/>
                  </a:moveTo>
                  <a:cubicBezTo>
                    <a:pt x="16358" y="6931"/>
                    <a:pt x="12100" y="10861"/>
                    <a:pt x="7589" y="10861"/>
                  </a:cubicBezTo>
                  <a:cubicBezTo>
                    <a:pt x="5232" y="10861"/>
                    <a:pt x="2944" y="9787"/>
                    <a:pt x="759" y="7778"/>
                  </a:cubicBezTo>
                  <a:lnTo>
                    <a:pt x="0" y="18164"/>
                  </a:lnTo>
                  <a:cubicBezTo>
                    <a:pt x="2428" y="20403"/>
                    <a:pt x="4971" y="21600"/>
                    <a:pt x="7589" y="21600"/>
                  </a:cubicBezTo>
                  <a:cubicBezTo>
                    <a:pt x="12639" y="21600"/>
                    <a:pt x="17397" y="17153"/>
                    <a:pt x="21600" y="9315"/>
                  </a:cubicBezTo>
                  <a:cubicBezTo>
                    <a:pt x="21600" y="9315"/>
                    <a:pt x="20124" y="0"/>
                    <a:pt x="20124" y="0"/>
                  </a:cubicBezTo>
                  <a:close/>
                </a:path>
              </a:pathLst>
            </a:custGeom>
            <a:gradFill>
              <a:gsLst>
                <a:gs pos="4000">
                  <a:srgbClr val="A38A5C"/>
                </a:gs>
                <a:gs pos="58000">
                  <a:srgbClr val="ECDCAA"/>
                </a:gs>
              </a:gsLst>
              <a:lin ang="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4" name="Shape 12">
              <a:extLst>
                <a:ext uri="{FF2B5EF4-FFF2-40B4-BE49-F238E27FC236}">
                  <a16:creationId xmlns:a16="http://schemas.microsoft.com/office/drawing/2014/main" id="{FA02F3F0-8F79-4C6E-D10D-3ACA8C6934D7}"/>
                </a:ext>
              </a:extLst>
            </p:cNvPr>
            <p:cNvSpPr/>
            <p:nvPr/>
          </p:nvSpPr>
          <p:spPr>
            <a:xfrm>
              <a:off x="18277291" y="3214668"/>
              <a:ext cx="7146526" cy="14710811"/>
            </a:xfrm>
            <a:custGeom>
              <a:avLst/>
              <a:gdLst/>
              <a:ahLst/>
              <a:cxnLst>
                <a:cxn ang="0">
                  <a:pos x="wd2" y="hd2"/>
                </a:cxn>
                <a:cxn ang="5400000">
                  <a:pos x="wd2" y="hd2"/>
                </a:cxn>
                <a:cxn ang="10800000">
                  <a:pos x="wd2" y="hd2"/>
                </a:cxn>
                <a:cxn ang="16200000">
                  <a:pos x="wd2" y="hd2"/>
                </a:cxn>
              </a:cxnLst>
              <a:rect l="0" t="0" r="r" b="b"/>
              <a:pathLst>
                <a:path w="21600" h="21600" extrusionOk="0">
                  <a:moveTo>
                    <a:pt x="3288" y="199"/>
                  </a:moveTo>
                  <a:cubicBezTo>
                    <a:pt x="1702" y="199"/>
                    <a:pt x="411" y="827"/>
                    <a:pt x="411" y="1597"/>
                  </a:cubicBezTo>
                  <a:lnTo>
                    <a:pt x="411" y="20003"/>
                  </a:lnTo>
                  <a:cubicBezTo>
                    <a:pt x="411" y="20774"/>
                    <a:pt x="1702" y="21401"/>
                    <a:pt x="3288" y="21401"/>
                  </a:cubicBezTo>
                  <a:lnTo>
                    <a:pt x="18312" y="21401"/>
                  </a:lnTo>
                  <a:cubicBezTo>
                    <a:pt x="19899" y="21401"/>
                    <a:pt x="21190" y="20774"/>
                    <a:pt x="21190" y="20003"/>
                  </a:cubicBezTo>
                  <a:lnTo>
                    <a:pt x="21190" y="1597"/>
                  </a:lnTo>
                  <a:cubicBezTo>
                    <a:pt x="21190" y="827"/>
                    <a:pt x="19899" y="199"/>
                    <a:pt x="18312" y="199"/>
                  </a:cubicBezTo>
                  <a:cubicBezTo>
                    <a:pt x="18312" y="199"/>
                    <a:pt x="3288" y="199"/>
                    <a:pt x="3288" y="199"/>
                  </a:cubicBezTo>
                  <a:close/>
                  <a:moveTo>
                    <a:pt x="18312" y="21428"/>
                  </a:moveTo>
                  <a:lnTo>
                    <a:pt x="3288" y="21428"/>
                  </a:lnTo>
                  <a:cubicBezTo>
                    <a:pt x="1670" y="21428"/>
                    <a:pt x="353" y="20789"/>
                    <a:pt x="353" y="20003"/>
                  </a:cubicBezTo>
                  <a:lnTo>
                    <a:pt x="353" y="1597"/>
                  </a:lnTo>
                  <a:cubicBezTo>
                    <a:pt x="353" y="811"/>
                    <a:pt x="1670" y="172"/>
                    <a:pt x="3288" y="172"/>
                  </a:cubicBezTo>
                  <a:lnTo>
                    <a:pt x="18312" y="172"/>
                  </a:lnTo>
                  <a:cubicBezTo>
                    <a:pt x="19930" y="172"/>
                    <a:pt x="21247" y="811"/>
                    <a:pt x="21247" y="1597"/>
                  </a:cubicBezTo>
                  <a:lnTo>
                    <a:pt x="21247" y="20003"/>
                  </a:lnTo>
                  <a:cubicBezTo>
                    <a:pt x="21247" y="20789"/>
                    <a:pt x="19930" y="21428"/>
                    <a:pt x="18312" y="21428"/>
                  </a:cubicBezTo>
                  <a:close/>
                  <a:moveTo>
                    <a:pt x="3288" y="28"/>
                  </a:moveTo>
                  <a:cubicBezTo>
                    <a:pt x="1507" y="28"/>
                    <a:pt x="57" y="732"/>
                    <a:pt x="57" y="1597"/>
                  </a:cubicBezTo>
                  <a:lnTo>
                    <a:pt x="57" y="20003"/>
                  </a:lnTo>
                  <a:cubicBezTo>
                    <a:pt x="57" y="20868"/>
                    <a:pt x="1507" y="21572"/>
                    <a:pt x="3288" y="21572"/>
                  </a:cubicBezTo>
                  <a:lnTo>
                    <a:pt x="18312" y="21572"/>
                  </a:lnTo>
                  <a:cubicBezTo>
                    <a:pt x="20093" y="21572"/>
                    <a:pt x="21543" y="20868"/>
                    <a:pt x="21543" y="20003"/>
                  </a:cubicBezTo>
                  <a:lnTo>
                    <a:pt x="21543" y="1597"/>
                  </a:lnTo>
                  <a:cubicBezTo>
                    <a:pt x="21543" y="732"/>
                    <a:pt x="20093" y="28"/>
                    <a:pt x="18312" y="28"/>
                  </a:cubicBezTo>
                  <a:cubicBezTo>
                    <a:pt x="18312" y="28"/>
                    <a:pt x="3288" y="28"/>
                    <a:pt x="3288" y="28"/>
                  </a:cubicBezTo>
                  <a:close/>
                  <a:moveTo>
                    <a:pt x="18312" y="21600"/>
                  </a:moveTo>
                  <a:lnTo>
                    <a:pt x="3288" y="21600"/>
                  </a:lnTo>
                  <a:cubicBezTo>
                    <a:pt x="1475" y="21600"/>
                    <a:pt x="0" y="20883"/>
                    <a:pt x="0" y="20003"/>
                  </a:cubicBezTo>
                  <a:lnTo>
                    <a:pt x="0" y="1597"/>
                  </a:lnTo>
                  <a:cubicBezTo>
                    <a:pt x="0" y="717"/>
                    <a:pt x="1475" y="0"/>
                    <a:pt x="3288" y="0"/>
                  </a:cubicBezTo>
                  <a:lnTo>
                    <a:pt x="18312" y="0"/>
                  </a:lnTo>
                  <a:cubicBezTo>
                    <a:pt x="20125" y="0"/>
                    <a:pt x="21600" y="717"/>
                    <a:pt x="21600" y="1597"/>
                  </a:cubicBezTo>
                  <a:lnTo>
                    <a:pt x="21600" y="20003"/>
                  </a:lnTo>
                  <a:cubicBezTo>
                    <a:pt x="21600" y="20883"/>
                    <a:pt x="20125" y="21600"/>
                    <a:pt x="18312" y="21600"/>
                  </a:cubicBezTo>
                  <a:close/>
                </a:path>
              </a:pathLst>
            </a:custGeom>
            <a:solidFill>
              <a:srgbClr val="D6B992">
                <a:alpha val="6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5" name="Freeform 13">
              <a:extLst>
                <a:ext uri="{FF2B5EF4-FFF2-40B4-BE49-F238E27FC236}">
                  <a16:creationId xmlns:a16="http://schemas.microsoft.com/office/drawing/2014/main" id="{FE33352D-A882-3D94-87D2-0A2CB76A3EEC}"/>
                </a:ext>
              </a:extLst>
            </p:cNvPr>
            <p:cNvSpPr/>
            <p:nvPr/>
          </p:nvSpPr>
          <p:spPr>
            <a:xfrm>
              <a:off x="18832469" y="5104412"/>
              <a:ext cx="6069982" cy="169787"/>
            </a:xfrm>
            <a:custGeom>
              <a:avLst/>
              <a:gdLst>
                <a:gd name="connsiteX0" fmla="*/ 884246 w 7220398"/>
                <a:gd name="connsiteY0" fmla="*/ 101599 h 201966"/>
                <a:gd name="connsiteX1" fmla="*/ 932171 w 7220398"/>
                <a:gd name="connsiteY1" fmla="*/ 121452 h 201966"/>
                <a:gd name="connsiteX2" fmla="*/ 884273 w 7220398"/>
                <a:gd name="connsiteY2" fmla="*/ 169391 h 201966"/>
                <a:gd name="connsiteX3" fmla="*/ 836321 w 7220398"/>
                <a:gd name="connsiteY3" fmla="*/ 121452 h 201966"/>
                <a:gd name="connsiteX4" fmla="*/ 884246 w 7220398"/>
                <a:gd name="connsiteY4" fmla="*/ 101599 h 201966"/>
                <a:gd name="connsiteX5" fmla="*/ 628020 w 7220398"/>
                <a:gd name="connsiteY5" fmla="*/ 50800 h 201966"/>
                <a:gd name="connsiteX6" fmla="*/ 684541 w 7220398"/>
                <a:gd name="connsiteY6" fmla="*/ 107306 h 201966"/>
                <a:gd name="connsiteX7" fmla="*/ 628020 w 7220398"/>
                <a:gd name="connsiteY7" fmla="*/ 163823 h 201966"/>
                <a:gd name="connsiteX8" fmla="*/ 571500 w 7220398"/>
                <a:gd name="connsiteY8" fmla="*/ 107306 h 201966"/>
                <a:gd name="connsiteX9" fmla="*/ 628020 w 7220398"/>
                <a:gd name="connsiteY9" fmla="*/ 50800 h 201966"/>
                <a:gd name="connsiteX10" fmla="*/ 488318 w 7220398"/>
                <a:gd name="connsiteY10" fmla="*/ 50800 h 201966"/>
                <a:gd name="connsiteX11" fmla="*/ 544837 w 7220398"/>
                <a:gd name="connsiteY11" fmla="*/ 107306 h 201966"/>
                <a:gd name="connsiteX12" fmla="*/ 488318 w 7220398"/>
                <a:gd name="connsiteY12" fmla="*/ 163823 h 201966"/>
                <a:gd name="connsiteX13" fmla="*/ 431800 w 7220398"/>
                <a:gd name="connsiteY13" fmla="*/ 107306 h 201966"/>
                <a:gd name="connsiteX14" fmla="*/ 488318 w 7220398"/>
                <a:gd name="connsiteY14" fmla="*/ 50800 h 201966"/>
                <a:gd name="connsiteX15" fmla="*/ 348620 w 7220398"/>
                <a:gd name="connsiteY15" fmla="*/ 50800 h 201966"/>
                <a:gd name="connsiteX16" fmla="*/ 405141 w 7220398"/>
                <a:gd name="connsiteY16" fmla="*/ 107306 h 201966"/>
                <a:gd name="connsiteX17" fmla="*/ 348620 w 7220398"/>
                <a:gd name="connsiteY17" fmla="*/ 163823 h 201966"/>
                <a:gd name="connsiteX18" fmla="*/ 292100 w 7220398"/>
                <a:gd name="connsiteY18" fmla="*/ 107306 h 201966"/>
                <a:gd name="connsiteX19" fmla="*/ 348620 w 7220398"/>
                <a:gd name="connsiteY19" fmla="*/ 50800 h 201966"/>
                <a:gd name="connsiteX20" fmla="*/ 196222 w 7220398"/>
                <a:gd name="connsiteY20" fmla="*/ 50800 h 201966"/>
                <a:gd name="connsiteX21" fmla="*/ 252713 w 7220398"/>
                <a:gd name="connsiteY21" fmla="*/ 107306 h 201966"/>
                <a:gd name="connsiteX22" fmla="*/ 196222 w 7220398"/>
                <a:gd name="connsiteY22" fmla="*/ 163823 h 201966"/>
                <a:gd name="connsiteX23" fmla="*/ 139700 w 7220398"/>
                <a:gd name="connsiteY23" fmla="*/ 107306 h 201966"/>
                <a:gd name="connsiteX24" fmla="*/ 196222 w 7220398"/>
                <a:gd name="connsiteY24" fmla="*/ 50800 h 201966"/>
                <a:gd name="connsiteX25" fmla="*/ 56517 w 7220398"/>
                <a:gd name="connsiteY25" fmla="*/ 50800 h 201966"/>
                <a:gd name="connsiteX26" fmla="*/ 113013 w 7220398"/>
                <a:gd name="connsiteY26" fmla="*/ 107306 h 201966"/>
                <a:gd name="connsiteX27" fmla="*/ 56517 w 7220398"/>
                <a:gd name="connsiteY27" fmla="*/ 163823 h 201966"/>
                <a:gd name="connsiteX28" fmla="*/ 0 w 7220398"/>
                <a:gd name="connsiteY28" fmla="*/ 107306 h 201966"/>
                <a:gd name="connsiteX29" fmla="*/ 56517 w 7220398"/>
                <a:gd name="connsiteY29" fmla="*/ 50800 h 201966"/>
                <a:gd name="connsiteX30" fmla="*/ 884231 w 7220398"/>
                <a:gd name="connsiteY30" fmla="*/ 50799 h 201966"/>
                <a:gd name="connsiteX31" fmla="*/ 968363 w 7220398"/>
                <a:gd name="connsiteY31" fmla="*/ 85665 h 201966"/>
                <a:gd name="connsiteX32" fmla="*/ 949994 w 7220398"/>
                <a:gd name="connsiteY32" fmla="*/ 104064 h 201966"/>
                <a:gd name="connsiteX33" fmla="*/ 818500 w 7220398"/>
                <a:gd name="connsiteY33" fmla="*/ 104064 h 201966"/>
                <a:gd name="connsiteX34" fmla="*/ 800100 w 7220398"/>
                <a:gd name="connsiteY34" fmla="*/ 85665 h 201966"/>
                <a:gd name="connsiteX35" fmla="*/ 884231 w 7220398"/>
                <a:gd name="connsiteY35" fmla="*/ 50799 h 201966"/>
                <a:gd name="connsiteX36" fmla="*/ 6760660 w 7220398"/>
                <a:gd name="connsiteY36" fmla="*/ 36283 h 201966"/>
                <a:gd name="connsiteX37" fmla="*/ 7080614 w 7220398"/>
                <a:gd name="connsiteY37" fmla="*/ 36283 h 201966"/>
                <a:gd name="connsiteX38" fmla="*/ 7088316 w 7220398"/>
                <a:gd name="connsiteY38" fmla="*/ 43991 h 201966"/>
                <a:gd name="connsiteX39" fmla="*/ 7088316 w 7220398"/>
                <a:gd name="connsiteY39" fmla="*/ 153938 h 201966"/>
                <a:gd name="connsiteX40" fmla="*/ 7080614 w 7220398"/>
                <a:gd name="connsiteY40" fmla="*/ 161645 h 201966"/>
                <a:gd name="connsiteX41" fmla="*/ 6760660 w 7220398"/>
                <a:gd name="connsiteY41" fmla="*/ 161645 h 201966"/>
                <a:gd name="connsiteX42" fmla="*/ 6752944 w 7220398"/>
                <a:gd name="connsiteY42" fmla="*/ 153938 h 201966"/>
                <a:gd name="connsiteX43" fmla="*/ 6752944 w 7220398"/>
                <a:gd name="connsiteY43" fmla="*/ 43991 h 201966"/>
                <a:gd name="connsiteX44" fmla="*/ 6760660 w 7220398"/>
                <a:gd name="connsiteY44" fmla="*/ 36283 h 201966"/>
                <a:gd name="connsiteX45" fmla="*/ 6750030 w 7220398"/>
                <a:gd name="connsiteY45" fmla="*/ 8275 h 201966"/>
                <a:gd name="connsiteX46" fmla="*/ 6726576 w 7220398"/>
                <a:gd name="connsiteY46" fmla="*/ 31726 h 201966"/>
                <a:gd name="connsiteX47" fmla="*/ 6726576 w 7220398"/>
                <a:gd name="connsiteY47" fmla="*/ 170241 h 201966"/>
                <a:gd name="connsiteX48" fmla="*/ 6750030 w 7220398"/>
                <a:gd name="connsiteY48" fmla="*/ 193691 h 201966"/>
                <a:gd name="connsiteX49" fmla="*/ 7153150 w 7220398"/>
                <a:gd name="connsiteY49" fmla="*/ 193691 h 201966"/>
                <a:gd name="connsiteX50" fmla="*/ 7176604 w 7220398"/>
                <a:gd name="connsiteY50" fmla="*/ 170241 h 201966"/>
                <a:gd name="connsiteX51" fmla="*/ 7176604 w 7220398"/>
                <a:gd name="connsiteY51" fmla="*/ 31726 h 201966"/>
                <a:gd name="connsiteX52" fmla="*/ 7153150 w 7220398"/>
                <a:gd name="connsiteY52" fmla="*/ 8275 h 201966"/>
                <a:gd name="connsiteX53" fmla="*/ 6750030 w 7220398"/>
                <a:gd name="connsiteY53" fmla="*/ 0 h 201966"/>
                <a:gd name="connsiteX54" fmla="*/ 7153150 w 7220398"/>
                <a:gd name="connsiteY54" fmla="*/ 0 h 201966"/>
                <a:gd name="connsiteX55" fmla="*/ 7184856 w 7220398"/>
                <a:gd name="connsiteY55" fmla="*/ 31726 h 201966"/>
                <a:gd name="connsiteX56" fmla="*/ 7184856 w 7220398"/>
                <a:gd name="connsiteY56" fmla="*/ 64134 h 201966"/>
                <a:gd name="connsiteX57" fmla="*/ 7220398 w 7220398"/>
                <a:gd name="connsiteY57" fmla="*/ 100983 h 201966"/>
                <a:gd name="connsiteX58" fmla="*/ 7184856 w 7220398"/>
                <a:gd name="connsiteY58" fmla="*/ 137833 h 201966"/>
                <a:gd name="connsiteX59" fmla="*/ 7184856 w 7220398"/>
                <a:gd name="connsiteY59" fmla="*/ 170241 h 201966"/>
                <a:gd name="connsiteX60" fmla="*/ 7153150 w 7220398"/>
                <a:gd name="connsiteY60" fmla="*/ 201966 h 201966"/>
                <a:gd name="connsiteX61" fmla="*/ 6750030 w 7220398"/>
                <a:gd name="connsiteY61" fmla="*/ 201966 h 201966"/>
                <a:gd name="connsiteX62" fmla="*/ 6718300 w 7220398"/>
                <a:gd name="connsiteY62" fmla="*/ 170241 h 201966"/>
                <a:gd name="connsiteX63" fmla="*/ 6718300 w 7220398"/>
                <a:gd name="connsiteY63" fmla="*/ 31726 h 201966"/>
                <a:gd name="connsiteX64" fmla="*/ 6750030 w 7220398"/>
                <a:gd name="connsiteY64" fmla="*/ 0 h 201966"/>
                <a:gd name="connsiteX65" fmla="*/ 881329 w 7220398"/>
                <a:gd name="connsiteY65" fmla="*/ 0 h 201966"/>
                <a:gd name="connsiteX66" fmla="*/ 1000659 w 7220398"/>
                <a:gd name="connsiteY66" fmla="*/ 49421 h 201966"/>
                <a:gd name="connsiteX67" fmla="*/ 982307 w 7220398"/>
                <a:gd name="connsiteY67" fmla="*/ 67782 h 201966"/>
                <a:gd name="connsiteX68" fmla="*/ 780319 w 7220398"/>
                <a:gd name="connsiteY68" fmla="*/ 67770 h 201966"/>
                <a:gd name="connsiteX69" fmla="*/ 762000 w 7220398"/>
                <a:gd name="connsiteY69" fmla="*/ 49421 h 201966"/>
                <a:gd name="connsiteX70" fmla="*/ 881329 w 7220398"/>
                <a:gd name="connsiteY70" fmla="*/ 0 h 201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7220398" h="201966">
                  <a:moveTo>
                    <a:pt x="884246" y="101599"/>
                  </a:moveTo>
                  <a:cubicBezTo>
                    <a:pt x="901595" y="101599"/>
                    <a:pt x="918943" y="108217"/>
                    <a:pt x="932171" y="121452"/>
                  </a:cubicBezTo>
                  <a:lnTo>
                    <a:pt x="884273" y="169391"/>
                  </a:lnTo>
                  <a:lnTo>
                    <a:pt x="836321" y="121452"/>
                  </a:lnTo>
                  <a:cubicBezTo>
                    <a:pt x="849549" y="108217"/>
                    <a:pt x="866897" y="101599"/>
                    <a:pt x="884246" y="101599"/>
                  </a:cubicBezTo>
                  <a:close/>
                  <a:moveTo>
                    <a:pt x="628020" y="50800"/>
                  </a:moveTo>
                  <a:cubicBezTo>
                    <a:pt x="659217" y="50800"/>
                    <a:pt x="684541" y="76094"/>
                    <a:pt x="684541" y="107306"/>
                  </a:cubicBezTo>
                  <a:cubicBezTo>
                    <a:pt x="684541" y="138529"/>
                    <a:pt x="659217" y="163823"/>
                    <a:pt x="628020" y="163823"/>
                  </a:cubicBezTo>
                  <a:cubicBezTo>
                    <a:pt x="596798" y="163823"/>
                    <a:pt x="571500" y="138529"/>
                    <a:pt x="571500" y="107306"/>
                  </a:cubicBezTo>
                  <a:cubicBezTo>
                    <a:pt x="571500" y="76094"/>
                    <a:pt x="596798" y="50800"/>
                    <a:pt x="628020" y="50800"/>
                  </a:cubicBezTo>
                  <a:close/>
                  <a:moveTo>
                    <a:pt x="488318" y="50800"/>
                  </a:moveTo>
                  <a:cubicBezTo>
                    <a:pt x="519540" y="50800"/>
                    <a:pt x="544837" y="76094"/>
                    <a:pt x="544837" y="107306"/>
                  </a:cubicBezTo>
                  <a:cubicBezTo>
                    <a:pt x="544837" y="138529"/>
                    <a:pt x="519540" y="163823"/>
                    <a:pt x="488318" y="163823"/>
                  </a:cubicBezTo>
                  <a:cubicBezTo>
                    <a:pt x="457123" y="163823"/>
                    <a:pt x="431800" y="138529"/>
                    <a:pt x="431800" y="107306"/>
                  </a:cubicBezTo>
                  <a:cubicBezTo>
                    <a:pt x="431800" y="76094"/>
                    <a:pt x="457123" y="50800"/>
                    <a:pt x="488318" y="50800"/>
                  </a:cubicBezTo>
                  <a:close/>
                  <a:moveTo>
                    <a:pt x="348620" y="50800"/>
                  </a:moveTo>
                  <a:cubicBezTo>
                    <a:pt x="379817" y="50800"/>
                    <a:pt x="405141" y="76094"/>
                    <a:pt x="405141" y="107306"/>
                  </a:cubicBezTo>
                  <a:cubicBezTo>
                    <a:pt x="405141" y="138529"/>
                    <a:pt x="379817" y="163823"/>
                    <a:pt x="348620" y="163823"/>
                  </a:cubicBezTo>
                  <a:cubicBezTo>
                    <a:pt x="317398" y="163823"/>
                    <a:pt x="292100" y="138529"/>
                    <a:pt x="292100" y="107306"/>
                  </a:cubicBezTo>
                  <a:cubicBezTo>
                    <a:pt x="292100" y="76094"/>
                    <a:pt x="317398" y="50800"/>
                    <a:pt x="348620" y="50800"/>
                  </a:cubicBezTo>
                  <a:close/>
                  <a:moveTo>
                    <a:pt x="196222" y="50800"/>
                  </a:moveTo>
                  <a:cubicBezTo>
                    <a:pt x="227416" y="50800"/>
                    <a:pt x="252713" y="76094"/>
                    <a:pt x="252713" y="107306"/>
                  </a:cubicBezTo>
                  <a:cubicBezTo>
                    <a:pt x="252713" y="138529"/>
                    <a:pt x="227416" y="163823"/>
                    <a:pt x="196222" y="163823"/>
                  </a:cubicBezTo>
                  <a:cubicBezTo>
                    <a:pt x="164971" y="163823"/>
                    <a:pt x="139700" y="138529"/>
                    <a:pt x="139700" y="107306"/>
                  </a:cubicBezTo>
                  <a:cubicBezTo>
                    <a:pt x="139700" y="76094"/>
                    <a:pt x="164971" y="50800"/>
                    <a:pt x="196222" y="50800"/>
                  </a:cubicBezTo>
                  <a:close/>
                  <a:moveTo>
                    <a:pt x="56517" y="50800"/>
                  </a:moveTo>
                  <a:cubicBezTo>
                    <a:pt x="87742" y="50800"/>
                    <a:pt x="113013" y="76094"/>
                    <a:pt x="113013" y="107306"/>
                  </a:cubicBezTo>
                  <a:cubicBezTo>
                    <a:pt x="113013" y="138529"/>
                    <a:pt x="87742" y="163823"/>
                    <a:pt x="56517" y="163823"/>
                  </a:cubicBezTo>
                  <a:cubicBezTo>
                    <a:pt x="25297" y="163823"/>
                    <a:pt x="0" y="138529"/>
                    <a:pt x="0" y="107306"/>
                  </a:cubicBezTo>
                  <a:cubicBezTo>
                    <a:pt x="0" y="76094"/>
                    <a:pt x="25297" y="50800"/>
                    <a:pt x="56517" y="50800"/>
                  </a:cubicBezTo>
                  <a:close/>
                  <a:moveTo>
                    <a:pt x="884231" y="50799"/>
                  </a:moveTo>
                  <a:cubicBezTo>
                    <a:pt x="914686" y="50799"/>
                    <a:pt x="945141" y="62421"/>
                    <a:pt x="968363" y="85665"/>
                  </a:cubicBezTo>
                  <a:lnTo>
                    <a:pt x="949994" y="104064"/>
                  </a:lnTo>
                  <a:cubicBezTo>
                    <a:pt x="913678" y="67746"/>
                    <a:pt x="854785" y="67746"/>
                    <a:pt x="818500" y="104064"/>
                  </a:cubicBezTo>
                  <a:lnTo>
                    <a:pt x="800100" y="85665"/>
                  </a:lnTo>
                  <a:cubicBezTo>
                    <a:pt x="823322" y="62421"/>
                    <a:pt x="853777" y="50799"/>
                    <a:pt x="884231" y="50799"/>
                  </a:cubicBezTo>
                  <a:close/>
                  <a:moveTo>
                    <a:pt x="6760660" y="36283"/>
                  </a:moveTo>
                  <a:lnTo>
                    <a:pt x="7080614" y="36283"/>
                  </a:lnTo>
                  <a:cubicBezTo>
                    <a:pt x="7084854" y="36283"/>
                    <a:pt x="7088316" y="39748"/>
                    <a:pt x="7088316" y="43991"/>
                  </a:cubicBezTo>
                  <a:lnTo>
                    <a:pt x="7088316" y="153938"/>
                  </a:lnTo>
                  <a:cubicBezTo>
                    <a:pt x="7088316" y="158180"/>
                    <a:pt x="7084854" y="161645"/>
                    <a:pt x="7080614" y="161645"/>
                  </a:cubicBezTo>
                  <a:cubicBezTo>
                    <a:pt x="7080614" y="161645"/>
                    <a:pt x="6760660" y="161645"/>
                    <a:pt x="6760660" y="161645"/>
                  </a:cubicBezTo>
                  <a:cubicBezTo>
                    <a:pt x="6756406" y="161645"/>
                    <a:pt x="6752944" y="158180"/>
                    <a:pt x="6752944" y="153938"/>
                  </a:cubicBezTo>
                  <a:lnTo>
                    <a:pt x="6752944" y="43991"/>
                  </a:lnTo>
                  <a:cubicBezTo>
                    <a:pt x="6752944" y="39748"/>
                    <a:pt x="6756406" y="36283"/>
                    <a:pt x="6760660" y="36283"/>
                  </a:cubicBezTo>
                  <a:close/>
                  <a:moveTo>
                    <a:pt x="6750030" y="8275"/>
                  </a:moveTo>
                  <a:cubicBezTo>
                    <a:pt x="6737106" y="8275"/>
                    <a:pt x="6726576" y="18785"/>
                    <a:pt x="6726576" y="31726"/>
                  </a:cubicBezTo>
                  <a:lnTo>
                    <a:pt x="6726576" y="170241"/>
                  </a:lnTo>
                  <a:cubicBezTo>
                    <a:pt x="6726576" y="183172"/>
                    <a:pt x="6737106" y="193691"/>
                    <a:pt x="6750030" y="193691"/>
                  </a:cubicBezTo>
                  <a:lnTo>
                    <a:pt x="7153150" y="193691"/>
                  </a:lnTo>
                  <a:cubicBezTo>
                    <a:pt x="7166098" y="193691"/>
                    <a:pt x="7176604" y="183172"/>
                    <a:pt x="7176604" y="170241"/>
                  </a:cubicBezTo>
                  <a:cubicBezTo>
                    <a:pt x="7176604" y="170241"/>
                    <a:pt x="7176604" y="31726"/>
                    <a:pt x="7176604" y="31726"/>
                  </a:cubicBezTo>
                  <a:cubicBezTo>
                    <a:pt x="7176604" y="18785"/>
                    <a:pt x="7166098" y="8275"/>
                    <a:pt x="7153150" y="8275"/>
                  </a:cubicBezTo>
                  <a:close/>
                  <a:moveTo>
                    <a:pt x="6750030" y="0"/>
                  </a:moveTo>
                  <a:lnTo>
                    <a:pt x="7153150" y="0"/>
                  </a:lnTo>
                  <a:cubicBezTo>
                    <a:pt x="7170630" y="0"/>
                    <a:pt x="7184856" y="14222"/>
                    <a:pt x="7184856" y="31726"/>
                  </a:cubicBezTo>
                  <a:lnTo>
                    <a:pt x="7184856" y="64134"/>
                  </a:lnTo>
                  <a:cubicBezTo>
                    <a:pt x="7204614" y="65031"/>
                    <a:pt x="7220398" y="81030"/>
                    <a:pt x="7220398" y="100983"/>
                  </a:cubicBezTo>
                  <a:cubicBezTo>
                    <a:pt x="7220398" y="120927"/>
                    <a:pt x="7204614" y="136935"/>
                    <a:pt x="7184856" y="137833"/>
                  </a:cubicBezTo>
                  <a:lnTo>
                    <a:pt x="7184856" y="170241"/>
                  </a:lnTo>
                  <a:cubicBezTo>
                    <a:pt x="7184856" y="187744"/>
                    <a:pt x="7170630" y="201966"/>
                    <a:pt x="7153150" y="201966"/>
                  </a:cubicBezTo>
                  <a:lnTo>
                    <a:pt x="6750030" y="201966"/>
                  </a:lnTo>
                  <a:cubicBezTo>
                    <a:pt x="6732526" y="201966"/>
                    <a:pt x="6718300" y="187744"/>
                    <a:pt x="6718300" y="170241"/>
                  </a:cubicBezTo>
                  <a:lnTo>
                    <a:pt x="6718300" y="31726"/>
                  </a:lnTo>
                  <a:cubicBezTo>
                    <a:pt x="6718300" y="14222"/>
                    <a:pt x="6732526" y="0"/>
                    <a:pt x="6750030" y="0"/>
                  </a:cubicBezTo>
                  <a:close/>
                  <a:moveTo>
                    <a:pt x="881329" y="0"/>
                  </a:moveTo>
                  <a:cubicBezTo>
                    <a:pt x="924520" y="0"/>
                    <a:pt x="967711" y="16474"/>
                    <a:pt x="1000659" y="49421"/>
                  </a:cubicBezTo>
                  <a:lnTo>
                    <a:pt x="982307" y="67782"/>
                  </a:lnTo>
                  <a:cubicBezTo>
                    <a:pt x="926553" y="12002"/>
                    <a:pt x="836106" y="12002"/>
                    <a:pt x="780319" y="67770"/>
                  </a:cubicBezTo>
                  <a:cubicBezTo>
                    <a:pt x="780319" y="67770"/>
                    <a:pt x="762000" y="49421"/>
                    <a:pt x="762000" y="49421"/>
                  </a:cubicBezTo>
                  <a:cubicBezTo>
                    <a:pt x="794948" y="16474"/>
                    <a:pt x="838139" y="0"/>
                    <a:pt x="881329" y="0"/>
                  </a:cubicBezTo>
                  <a:close/>
                </a:path>
              </a:pathLst>
            </a:custGeom>
            <a:solidFill>
              <a:srgbClr val="000000"/>
            </a:solidFill>
            <a:ln w="12700">
              <a:miter lim="400000"/>
            </a:ln>
          </p:spPr>
          <p:txBody>
            <a:bodyPr wrap="square" lIns="0" tIns="0" rIns="0" bIns="0" anchor="ctr">
              <a:noAutofit/>
            </a:bodyPr>
            <a:lstStyle/>
            <a:p>
              <a:pPr lvl="0">
                <a:defRPr sz="3000">
                  <a:solidFill>
                    <a:srgbClr val="FFFFFF"/>
                  </a:solidFill>
                  <a:effectLst>
                    <a:outerShdw blurRad="38100" dist="12700" dir="5400000" rotWithShape="0">
                      <a:srgbClr val="000000">
                        <a:alpha val="50000"/>
                      </a:srgbClr>
                    </a:outerShdw>
                  </a:effectLst>
                </a:defRPr>
              </a:pPr>
              <a:endParaRPr/>
            </a:p>
          </p:txBody>
        </p:sp>
        <p:sp>
          <p:nvSpPr>
            <p:cNvPr id="36" name="Shape 23">
              <a:extLst>
                <a:ext uri="{FF2B5EF4-FFF2-40B4-BE49-F238E27FC236}">
                  <a16:creationId xmlns:a16="http://schemas.microsoft.com/office/drawing/2014/main" id="{C50A7621-EB49-D7FB-D973-CBE183C73733}"/>
                </a:ext>
              </a:extLst>
            </p:cNvPr>
            <p:cNvSpPr/>
            <p:nvPr/>
          </p:nvSpPr>
          <p:spPr>
            <a:xfrm>
              <a:off x="18245261" y="6353566"/>
              <a:ext cx="46382" cy="108996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gradFill>
              <a:gsLst>
                <a:gs pos="18000">
                  <a:srgbClr val="D6B992"/>
                </a:gs>
                <a:gs pos="71000">
                  <a:srgbClr val="D6B992"/>
                </a:gs>
                <a:gs pos="3000">
                  <a:srgbClr val="9D7F5B"/>
                </a:gs>
                <a:gs pos="90000">
                  <a:srgbClr val="9D7F5B"/>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7" name="Shape 24">
              <a:extLst>
                <a:ext uri="{FF2B5EF4-FFF2-40B4-BE49-F238E27FC236}">
                  <a16:creationId xmlns:a16="http://schemas.microsoft.com/office/drawing/2014/main" id="{F8F93EDB-D620-1F49-ACF7-A4EA6E01E50F}"/>
                </a:ext>
              </a:extLst>
            </p:cNvPr>
            <p:cNvSpPr/>
            <p:nvPr/>
          </p:nvSpPr>
          <p:spPr>
            <a:xfrm>
              <a:off x="18223908" y="6353566"/>
              <a:ext cx="23191" cy="10895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041"/>
                  </a:lnTo>
                  <a:lnTo>
                    <a:pt x="0" y="559"/>
                  </a:lnTo>
                  <a:cubicBezTo>
                    <a:pt x="0" y="559"/>
                    <a:pt x="21600" y="0"/>
                    <a:pt x="21600" y="0"/>
                  </a:cubicBezTo>
                  <a:close/>
                </a:path>
              </a:pathLst>
            </a:custGeom>
            <a:gradFill>
              <a:gsLst>
                <a:gs pos="0">
                  <a:srgbClr val="9D7F5B"/>
                </a:gs>
                <a:gs pos="100000">
                  <a:srgbClr val="9D7F5B"/>
                </a:gs>
                <a:gs pos="49000">
                  <a:srgbClr val="ECDCAA"/>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8" name="Shape 25">
              <a:extLst>
                <a:ext uri="{FF2B5EF4-FFF2-40B4-BE49-F238E27FC236}">
                  <a16:creationId xmlns:a16="http://schemas.microsoft.com/office/drawing/2014/main" id="{9469D70C-61D7-6836-5FFA-1F9E65ECE553}"/>
                </a:ext>
              </a:extLst>
            </p:cNvPr>
            <p:cNvSpPr/>
            <p:nvPr/>
          </p:nvSpPr>
          <p:spPr>
            <a:xfrm>
              <a:off x="18266614" y="5093736"/>
              <a:ext cx="26590" cy="57825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gradFill>
              <a:gsLst>
                <a:gs pos="18000">
                  <a:srgbClr val="D6B992"/>
                </a:gs>
                <a:gs pos="71000">
                  <a:srgbClr val="D6B992"/>
                </a:gs>
                <a:gs pos="3000">
                  <a:srgbClr val="9D7F5B"/>
                </a:gs>
                <a:gs pos="90000">
                  <a:srgbClr val="9D7F5B"/>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9" name="Shape 26">
              <a:extLst>
                <a:ext uri="{FF2B5EF4-FFF2-40B4-BE49-F238E27FC236}">
                  <a16:creationId xmlns:a16="http://schemas.microsoft.com/office/drawing/2014/main" id="{5F9BDECB-2522-2FEC-61CE-481FDE2BA47B}"/>
                </a:ext>
              </a:extLst>
            </p:cNvPr>
            <p:cNvSpPr/>
            <p:nvPr/>
          </p:nvSpPr>
          <p:spPr>
            <a:xfrm>
              <a:off x="18255938" y="5093736"/>
              <a:ext cx="13295" cy="57797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0997"/>
                  </a:lnTo>
                  <a:lnTo>
                    <a:pt x="0" y="604"/>
                  </a:lnTo>
                  <a:cubicBezTo>
                    <a:pt x="0" y="604"/>
                    <a:pt x="21600" y="0"/>
                    <a:pt x="21600" y="0"/>
                  </a:cubicBezTo>
                  <a:close/>
                </a:path>
              </a:pathLst>
            </a:custGeom>
            <a:gradFill>
              <a:gsLst>
                <a:gs pos="0">
                  <a:srgbClr val="9D7F5B"/>
                </a:gs>
                <a:gs pos="100000">
                  <a:srgbClr val="9D7F5B"/>
                </a:gs>
                <a:gs pos="49000">
                  <a:srgbClr val="ECDCAA"/>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0" name="Shape 27">
              <a:extLst>
                <a:ext uri="{FF2B5EF4-FFF2-40B4-BE49-F238E27FC236}">
                  <a16:creationId xmlns:a16="http://schemas.microsoft.com/office/drawing/2014/main" id="{6AE951D8-1E23-F8B7-A24A-94413ED83363}"/>
                </a:ext>
              </a:extLst>
            </p:cNvPr>
            <p:cNvSpPr/>
            <p:nvPr/>
          </p:nvSpPr>
          <p:spPr>
            <a:xfrm>
              <a:off x="18245261" y="7698808"/>
              <a:ext cx="46382" cy="108996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gradFill>
              <a:gsLst>
                <a:gs pos="18000">
                  <a:srgbClr val="D6B992"/>
                </a:gs>
                <a:gs pos="71000">
                  <a:srgbClr val="D6B992"/>
                </a:gs>
                <a:gs pos="3000">
                  <a:srgbClr val="9D7F5B"/>
                </a:gs>
                <a:gs pos="90000">
                  <a:srgbClr val="9D7F5B"/>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1" name="Shape 28">
              <a:extLst>
                <a:ext uri="{FF2B5EF4-FFF2-40B4-BE49-F238E27FC236}">
                  <a16:creationId xmlns:a16="http://schemas.microsoft.com/office/drawing/2014/main" id="{8C015966-B2BC-11AD-5251-985787C79D1A}"/>
                </a:ext>
              </a:extLst>
            </p:cNvPr>
            <p:cNvSpPr/>
            <p:nvPr/>
          </p:nvSpPr>
          <p:spPr>
            <a:xfrm>
              <a:off x="18223908" y="7698808"/>
              <a:ext cx="23191" cy="10895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041"/>
                  </a:lnTo>
                  <a:lnTo>
                    <a:pt x="0" y="559"/>
                  </a:lnTo>
                  <a:cubicBezTo>
                    <a:pt x="0" y="559"/>
                    <a:pt x="21600" y="0"/>
                    <a:pt x="21600" y="0"/>
                  </a:cubicBezTo>
                  <a:close/>
                </a:path>
              </a:pathLst>
            </a:custGeom>
            <a:gradFill>
              <a:gsLst>
                <a:gs pos="0">
                  <a:srgbClr val="9D7F5B"/>
                </a:gs>
                <a:gs pos="100000">
                  <a:srgbClr val="9D7F5B"/>
                </a:gs>
                <a:gs pos="49000">
                  <a:srgbClr val="ECDCAA"/>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2" name="Shape 29">
              <a:extLst>
                <a:ext uri="{FF2B5EF4-FFF2-40B4-BE49-F238E27FC236}">
                  <a16:creationId xmlns:a16="http://schemas.microsoft.com/office/drawing/2014/main" id="{33AD8B72-A61B-2877-6CF5-925A4F665ACC}"/>
                </a:ext>
              </a:extLst>
            </p:cNvPr>
            <p:cNvSpPr/>
            <p:nvPr/>
          </p:nvSpPr>
          <p:spPr>
            <a:xfrm>
              <a:off x="25419887" y="6353566"/>
              <a:ext cx="46382" cy="108996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21600"/>
                  </a:lnTo>
                  <a:cubicBezTo>
                    <a:pt x="21600" y="21600"/>
                    <a:pt x="0" y="21600"/>
                    <a:pt x="0" y="21600"/>
                  </a:cubicBezTo>
                  <a:close/>
                </a:path>
              </a:pathLst>
            </a:custGeom>
            <a:gradFill>
              <a:gsLst>
                <a:gs pos="18000">
                  <a:srgbClr val="D6B992"/>
                </a:gs>
                <a:gs pos="71000">
                  <a:srgbClr val="D6B992"/>
                </a:gs>
                <a:gs pos="3000">
                  <a:srgbClr val="9D7F5B"/>
                </a:gs>
                <a:gs pos="90000">
                  <a:srgbClr val="9D7F5B"/>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3" name="Shape 30">
              <a:extLst>
                <a:ext uri="{FF2B5EF4-FFF2-40B4-BE49-F238E27FC236}">
                  <a16:creationId xmlns:a16="http://schemas.microsoft.com/office/drawing/2014/main" id="{62763BC2-234E-80C8-778E-1F9C774A4135}"/>
                </a:ext>
              </a:extLst>
            </p:cNvPr>
            <p:cNvSpPr/>
            <p:nvPr/>
          </p:nvSpPr>
          <p:spPr>
            <a:xfrm>
              <a:off x="25467142" y="6355146"/>
              <a:ext cx="23191" cy="10895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559"/>
                  </a:lnTo>
                  <a:lnTo>
                    <a:pt x="21600" y="21041"/>
                  </a:lnTo>
                  <a:cubicBezTo>
                    <a:pt x="21600" y="21041"/>
                    <a:pt x="0" y="21600"/>
                    <a:pt x="0" y="21600"/>
                  </a:cubicBezTo>
                  <a:close/>
                </a:path>
              </a:pathLst>
            </a:custGeom>
            <a:gradFill>
              <a:gsLst>
                <a:gs pos="0">
                  <a:srgbClr val="9D7F5B"/>
                </a:gs>
                <a:gs pos="100000">
                  <a:srgbClr val="9D7F5B"/>
                </a:gs>
                <a:gs pos="49000">
                  <a:srgbClr val="ECDCAA"/>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4" name="Shape 31">
              <a:extLst>
                <a:ext uri="{FF2B5EF4-FFF2-40B4-BE49-F238E27FC236}">
                  <a16:creationId xmlns:a16="http://schemas.microsoft.com/office/drawing/2014/main" id="{FA78CF27-4FBD-E9C5-25EC-8D84B7E57A9C}"/>
                </a:ext>
              </a:extLst>
            </p:cNvPr>
            <p:cNvSpPr/>
            <p:nvPr/>
          </p:nvSpPr>
          <p:spPr>
            <a:xfrm>
              <a:off x="20594097" y="4036760"/>
              <a:ext cx="241079" cy="24109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7" y="21600"/>
                    <a:pt x="10801" y="21600"/>
                  </a:cubicBezTo>
                  <a:cubicBezTo>
                    <a:pt x="4836" y="21600"/>
                    <a:pt x="0" y="16765"/>
                    <a:pt x="0" y="10800"/>
                  </a:cubicBezTo>
                  <a:cubicBezTo>
                    <a:pt x="0" y="4835"/>
                    <a:pt x="4836" y="0"/>
                    <a:pt x="10801" y="0"/>
                  </a:cubicBezTo>
                  <a:cubicBezTo>
                    <a:pt x="16767" y="0"/>
                    <a:pt x="21600" y="4835"/>
                    <a:pt x="21600" y="10800"/>
                  </a:cubicBezTo>
                  <a:close/>
                </a:path>
              </a:pathLst>
            </a:custGeom>
            <a:gradFill>
              <a:gsLst>
                <a:gs pos="5000">
                  <a:srgbClr val="222729"/>
                </a:gs>
                <a:gs pos="96010">
                  <a:srgbClr val="7D7F7F"/>
                </a:gs>
              </a:gsLst>
              <a:lin ang="3265368"/>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5" name="Shape 32">
              <a:extLst>
                <a:ext uri="{FF2B5EF4-FFF2-40B4-BE49-F238E27FC236}">
                  <a16:creationId xmlns:a16="http://schemas.microsoft.com/office/drawing/2014/main" id="{9091D464-2C57-44E5-5D64-E3D01A239FD6}"/>
                </a:ext>
              </a:extLst>
            </p:cNvPr>
            <p:cNvSpPr/>
            <p:nvPr/>
          </p:nvSpPr>
          <p:spPr>
            <a:xfrm>
              <a:off x="20658156" y="4090143"/>
              <a:ext cx="129247" cy="129237"/>
            </a:xfrm>
            <a:custGeom>
              <a:avLst/>
              <a:gdLst/>
              <a:ahLst/>
              <a:cxnLst>
                <a:cxn ang="0">
                  <a:pos x="wd2" y="hd2"/>
                </a:cxn>
                <a:cxn ang="5400000">
                  <a:pos x="wd2" y="hd2"/>
                </a:cxn>
                <a:cxn ang="10800000">
                  <a:pos x="wd2" y="hd2"/>
                </a:cxn>
                <a:cxn ang="16200000">
                  <a:pos x="wd2" y="hd2"/>
                </a:cxn>
              </a:cxnLst>
              <a:rect l="0" t="0" r="r" b="b"/>
              <a:pathLst>
                <a:path w="21600" h="21600" extrusionOk="0">
                  <a:moveTo>
                    <a:pt x="21600" y="10801"/>
                  </a:moveTo>
                  <a:cubicBezTo>
                    <a:pt x="21600" y="16764"/>
                    <a:pt x="16767" y="21600"/>
                    <a:pt x="10802" y="21600"/>
                  </a:cubicBezTo>
                  <a:cubicBezTo>
                    <a:pt x="4837" y="21600"/>
                    <a:pt x="0" y="16764"/>
                    <a:pt x="0" y="10801"/>
                  </a:cubicBezTo>
                  <a:cubicBezTo>
                    <a:pt x="0" y="4836"/>
                    <a:pt x="4837" y="0"/>
                    <a:pt x="10802" y="0"/>
                  </a:cubicBezTo>
                  <a:cubicBezTo>
                    <a:pt x="16767" y="0"/>
                    <a:pt x="21600" y="4836"/>
                    <a:pt x="21600" y="10801"/>
                  </a:cubicBezTo>
                  <a:close/>
                </a:path>
              </a:pathLst>
            </a:custGeom>
            <a:solidFill>
              <a:srgbClr val="080A0A"/>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6" name="Shape 33">
              <a:extLst>
                <a:ext uri="{FF2B5EF4-FFF2-40B4-BE49-F238E27FC236}">
                  <a16:creationId xmlns:a16="http://schemas.microsoft.com/office/drawing/2014/main" id="{BAEEF464-D50D-0FC6-DD3E-1CE3356F01D3}"/>
                </a:ext>
              </a:extLst>
            </p:cNvPr>
            <p:cNvSpPr/>
            <p:nvPr/>
          </p:nvSpPr>
          <p:spPr>
            <a:xfrm>
              <a:off x="20668833" y="4100819"/>
              <a:ext cx="111876" cy="111877"/>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4"/>
                    <a:pt x="16764" y="21600"/>
                    <a:pt x="10800" y="21600"/>
                  </a:cubicBezTo>
                  <a:cubicBezTo>
                    <a:pt x="4836" y="21600"/>
                    <a:pt x="0" y="16764"/>
                    <a:pt x="0" y="10800"/>
                  </a:cubicBezTo>
                  <a:cubicBezTo>
                    <a:pt x="0" y="4836"/>
                    <a:pt x="4836" y="0"/>
                    <a:pt x="10800" y="0"/>
                  </a:cubicBezTo>
                  <a:cubicBezTo>
                    <a:pt x="16764" y="0"/>
                    <a:pt x="21600" y="4836"/>
                    <a:pt x="21600" y="10800"/>
                  </a:cubicBezTo>
                  <a:close/>
                </a:path>
              </a:pathLst>
            </a:custGeom>
            <a:gradFill>
              <a:gsLst>
                <a:gs pos="7000">
                  <a:srgbClr val="39669E"/>
                </a:gs>
                <a:gs pos="90979">
                  <a:srgbClr val="294C7E"/>
                </a:gs>
              </a:gsLst>
              <a:lin ang="27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7" name="Shape 34">
              <a:extLst>
                <a:ext uri="{FF2B5EF4-FFF2-40B4-BE49-F238E27FC236}">
                  <a16:creationId xmlns:a16="http://schemas.microsoft.com/office/drawing/2014/main" id="{40602969-1674-3687-38B8-A3E5E690C65E}"/>
                </a:ext>
              </a:extLst>
            </p:cNvPr>
            <p:cNvSpPr/>
            <p:nvPr/>
          </p:nvSpPr>
          <p:spPr>
            <a:xfrm>
              <a:off x="21277395" y="4090143"/>
              <a:ext cx="1159539" cy="133347"/>
            </a:xfrm>
            <a:custGeom>
              <a:avLst/>
              <a:gdLst/>
              <a:ahLst/>
              <a:cxnLst>
                <a:cxn ang="0">
                  <a:pos x="wd2" y="hd2"/>
                </a:cxn>
                <a:cxn ang="5400000">
                  <a:pos x="wd2" y="hd2"/>
                </a:cxn>
                <a:cxn ang="10800000">
                  <a:pos x="wd2" y="hd2"/>
                </a:cxn>
                <a:cxn ang="16200000">
                  <a:pos x="wd2" y="hd2"/>
                </a:cxn>
              </a:cxnLst>
              <a:rect l="0" t="0" r="r" b="b"/>
              <a:pathLst>
                <a:path w="21600" h="21600" extrusionOk="0">
                  <a:moveTo>
                    <a:pt x="20358" y="0"/>
                  </a:moveTo>
                  <a:lnTo>
                    <a:pt x="1242" y="0"/>
                  </a:lnTo>
                  <a:cubicBezTo>
                    <a:pt x="556" y="0"/>
                    <a:pt x="0" y="4835"/>
                    <a:pt x="0" y="10800"/>
                  </a:cubicBezTo>
                  <a:cubicBezTo>
                    <a:pt x="0" y="16765"/>
                    <a:pt x="556" y="21600"/>
                    <a:pt x="1242" y="21600"/>
                  </a:cubicBezTo>
                  <a:lnTo>
                    <a:pt x="20358" y="21600"/>
                  </a:lnTo>
                  <a:cubicBezTo>
                    <a:pt x="21044" y="21600"/>
                    <a:pt x="21600" y="16765"/>
                    <a:pt x="21600" y="10800"/>
                  </a:cubicBezTo>
                  <a:cubicBezTo>
                    <a:pt x="21600" y="4835"/>
                    <a:pt x="21044" y="0"/>
                    <a:pt x="20358" y="0"/>
                  </a:cubicBezTo>
                  <a:close/>
                </a:path>
              </a:pathLst>
            </a:custGeom>
            <a:solidFill>
              <a:srgbClr val="000000"/>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8" name="Shape 35">
              <a:extLst>
                <a:ext uri="{FF2B5EF4-FFF2-40B4-BE49-F238E27FC236}">
                  <a16:creationId xmlns:a16="http://schemas.microsoft.com/office/drawing/2014/main" id="{9A61E10C-7F07-8082-5294-870215807E2E}"/>
                </a:ext>
              </a:extLst>
            </p:cNvPr>
            <p:cNvSpPr/>
            <p:nvPr/>
          </p:nvSpPr>
          <p:spPr>
            <a:xfrm>
              <a:off x="21277395" y="4100819"/>
              <a:ext cx="1159539" cy="116724"/>
            </a:xfrm>
            <a:custGeom>
              <a:avLst/>
              <a:gdLst/>
              <a:ahLst/>
              <a:cxnLst>
                <a:cxn ang="0">
                  <a:pos x="wd2" y="hd2"/>
                </a:cxn>
                <a:cxn ang="5400000">
                  <a:pos x="wd2" y="hd2"/>
                </a:cxn>
                <a:cxn ang="10800000">
                  <a:pos x="wd2" y="hd2"/>
                </a:cxn>
                <a:cxn ang="16200000">
                  <a:pos x="wd2" y="hd2"/>
                </a:cxn>
              </a:cxnLst>
              <a:rect l="0" t="0" r="r" b="b"/>
              <a:pathLst>
                <a:path w="21600" h="21600" extrusionOk="0">
                  <a:moveTo>
                    <a:pt x="20358" y="18895"/>
                  </a:moveTo>
                  <a:lnTo>
                    <a:pt x="1242" y="18895"/>
                  </a:lnTo>
                  <a:cubicBezTo>
                    <a:pt x="729" y="18895"/>
                    <a:pt x="311" y="15264"/>
                    <a:pt x="311" y="10800"/>
                  </a:cubicBezTo>
                  <a:cubicBezTo>
                    <a:pt x="311" y="6337"/>
                    <a:pt x="729" y="2705"/>
                    <a:pt x="1242" y="2705"/>
                  </a:cubicBezTo>
                  <a:lnTo>
                    <a:pt x="20358" y="2705"/>
                  </a:lnTo>
                  <a:cubicBezTo>
                    <a:pt x="20871" y="2705"/>
                    <a:pt x="21289" y="6337"/>
                    <a:pt x="21289" y="10800"/>
                  </a:cubicBezTo>
                  <a:cubicBezTo>
                    <a:pt x="21289" y="15264"/>
                    <a:pt x="20871" y="18895"/>
                    <a:pt x="20358" y="18895"/>
                  </a:cubicBezTo>
                  <a:close/>
                  <a:moveTo>
                    <a:pt x="20358" y="0"/>
                  </a:moveTo>
                  <a:lnTo>
                    <a:pt x="1242" y="0"/>
                  </a:lnTo>
                  <a:cubicBezTo>
                    <a:pt x="556" y="0"/>
                    <a:pt x="0" y="4834"/>
                    <a:pt x="0" y="10800"/>
                  </a:cubicBezTo>
                  <a:cubicBezTo>
                    <a:pt x="0" y="16766"/>
                    <a:pt x="556" y="21600"/>
                    <a:pt x="1242" y="21600"/>
                  </a:cubicBezTo>
                  <a:lnTo>
                    <a:pt x="20358" y="21600"/>
                  </a:lnTo>
                  <a:cubicBezTo>
                    <a:pt x="21044" y="21600"/>
                    <a:pt x="21600" y="16766"/>
                    <a:pt x="21600" y="10800"/>
                  </a:cubicBezTo>
                  <a:cubicBezTo>
                    <a:pt x="21600" y="4834"/>
                    <a:pt x="21044" y="0"/>
                    <a:pt x="20358" y="0"/>
                  </a:cubicBezTo>
                  <a:close/>
                </a:path>
              </a:pathLst>
            </a:custGeom>
            <a:gradFill>
              <a:gsLst>
                <a:gs pos="18000">
                  <a:srgbClr val="A38A5C"/>
                </a:gs>
                <a:gs pos="58000">
                  <a:srgbClr val="D6B992"/>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9" name="Shape 36">
              <a:extLst>
                <a:ext uri="{FF2B5EF4-FFF2-40B4-BE49-F238E27FC236}">
                  <a16:creationId xmlns:a16="http://schemas.microsoft.com/office/drawing/2014/main" id="{55DE3BF5-823F-5D0B-329F-DB821D82D205}"/>
                </a:ext>
              </a:extLst>
            </p:cNvPr>
            <p:cNvSpPr/>
            <p:nvPr/>
          </p:nvSpPr>
          <p:spPr>
            <a:xfrm>
              <a:off x="21277395" y="4090143"/>
              <a:ext cx="1159539" cy="133347"/>
            </a:xfrm>
            <a:custGeom>
              <a:avLst/>
              <a:gdLst/>
              <a:ahLst/>
              <a:cxnLst>
                <a:cxn ang="0">
                  <a:pos x="wd2" y="hd2"/>
                </a:cxn>
                <a:cxn ang="5400000">
                  <a:pos x="wd2" y="hd2"/>
                </a:cxn>
                <a:cxn ang="10800000">
                  <a:pos x="wd2" y="hd2"/>
                </a:cxn>
                <a:cxn ang="16200000">
                  <a:pos x="wd2" y="hd2"/>
                </a:cxn>
              </a:cxnLst>
              <a:rect l="0" t="0" r="r" b="b"/>
              <a:pathLst>
                <a:path w="21600" h="21600" extrusionOk="0">
                  <a:moveTo>
                    <a:pt x="20358" y="18895"/>
                  </a:moveTo>
                  <a:lnTo>
                    <a:pt x="1242" y="18895"/>
                  </a:lnTo>
                  <a:cubicBezTo>
                    <a:pt x="729" y="18895"/>
                    <a:pt x="311" y="15265"/>
                    <a:pt x="311" y="10800"/>
                  </a:cubicBezTo>
                  <a:cubicBezTo>
                    <a:pt x="311" y="6335"/>
                    <a:pt x="729" y="2705"/>
                    <a:pt x="1242" y="2705"/>
                  </a:cubicBezTo>
                  <a:lnTo>
                    <a:pt x="20358" y="2705"/>
                  </a:lnTo>
                  <a:cubicBezTo>
                    <a:pt x="20871" y="2705"/>
                    <a:pt x="21289" y="6335"/>
                    <a:pt x="21289" y="10800"/>
                  </a:cubicBezTo>
                  <a:cubicBezTo>
                    <a:pt x="21289" y="15265"/>
                    <a:pt x="20871" y="18895"/>
                    <a:pt x="20358" y="18895"/>
                  </a:cubicBezTo>
                  <a:close/>
                  <a:moveTo>
                    <a:pt x="20358" y="0"/>
                  </a:moveTo>
                  <a:lnTo>
                    <a:pt x="1242" y="0"/>
                  </a:lnTo>
                  <a:cubicBezTo>
                    <a:pt x="556" y="0"/>
                    <a:pt x="0" y="4835"/>
                    <a:pt x="0" y="10800"/>
                  </a:cubicBezTo>
                  <a:cubicBezTo>
                    <a:pt x="0" y="16765"/>
                    <a:pt x="556" y="21600"/>
                    <a:pt x="1242" y="21600"/>
                  </a:cubicBezTo>
                  <a:lnTo>
                    <a:pt x="20358" y="21600"/>
                  </a:lnTo>
                  <a:cubicBezTo>
                    <a:pt x="21044" y="21600"/>
                    <a:pt x="21600" y="16765"/>
                    <a:pt x="21600" y="10800"/>
                  </a:cubicBezTo>
                  <a:cubicBezTo>
                    <a:pt x="21600" y="4835"/>
                    <a:pt x="21044" y="0"/>
                    <a:pt x="20358" y="0"/>
                  </a:cubicBezTo>
                  <a:close/>
                </a:path>
              </a:pathLst>
            </a:custGeom>
            <a:gradFill>
              <a:gsLst>
                <a:gs pos="18000">
                  <a:srgbClr val="A38A5C"/>
                </a:gs>
                <a:gs pos="58000">
                  <a:srgbClr val="D6B992"/>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0" name="Shape 37">
              <a:extLst>
                <a:ext uri="{FF2B5EF4-FFF2-40B4-BE49-F238E27FC236}">
                  <a16:creationId xmlns:a16="http://schemas.microsoft.com/office/drawing/2014/main" id="{9FCD4C4A-0BFA-B2B2-6A60-E97A17FA5A7B}"/>
                </a:ext>
              </a:extLst>
            </p:cNvPr>
            <p:cNvSpPr/>
            <p:nvPr/>
          </p:nvSpPr>
          <p:spPr>
            <a:xfrm>
              <a:off x="18287967" y="16528293"/>
              <a:ext cx="116882" cy="21243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D6B992"/>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1" name="Oval 50">
              <a:extLst>
                <a:ext uri="{FF2B5EF4-FFF2-40B4-BE49-F238E27FC236}">
                  <a16:creationId xmlns:a16="http://schemas.microsoft.com/office/drawing/2014/main" id="{DF9D5E57-3522-5C47-E6DF-D837EE54DF44}"/>
                </a:ext>
              </a:extLst>
            </p:cNvPr>
            <p:cNvSpPr/>
            <p:nvPr/>
          </p:nvSpPr>
          <p:spPr>
            <a:xfrm>
              <a:off x="21720541" y="3713462"/>
              <a:ext cx="146946" cy="146946"/>
            </a:xfrm>
            <a:prstGeom prst="ellipse">
              <a:avLst/>
            </a:prstGeom>
            <a:solidFill>
              <a:srgbClr val="000000"/>
            </a:solidFill>
            <a:ln w="25400" cap="flat">
              <a:noFill/>
              <a:prstDash val="solid"/>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457200" rtl="0" fontAlgn="auto" latinLnBrk="1"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n-lt"/>
                <a:ea typeface="+mn-ea"/>
                <a:cs typeface="+mn-cs"/>
                <a:sym typeface="Gill Sans"/>
              </a:endParaRPr>
            </a:p>
          </p:txBody>
        </p:sp>
      </p:grpSp>
      <p:sp>
        <p:nvSpPr>
          <p:cNvPr id="55" name="TextBox 54">
            <a:extLst>
              <a:ext uri="{FF2B5EF4-FFF2-40B4-BE49-F238E27FC236}">
                <a16:creationId xmlns:a16="http://schemas.microsoft.com/office/drawing/2014/main" id="{6A950F08-F358-92A2-EFCD-9DFA2F161B60}"/>
              </a:ext>
            </a:extLst>
          </p:cNvPr>
          <p:cNvSpPr txBox="1"/>
          <p:nvPr/>
        </p:nvSpPr>
        <p:spPr>
          <a:xfrm>
            <a:off x="8589119" y="2294357"/>
            <a:ext cx="2315050" cy="788164"/>
          </a:xfrm>
          <a:prstGeom prst="rect">
            <a:avLst/>
          </a:prstGeom>
          <a:noFill/>
        </p:spPr>
        <p:txBody>
          <a:bodyPr wrap="square" rtlCol="0">
            <a:spAutoFit/>
          </a:bodyPr>
          <a:lstStyle/>
          <a:p>
            <a:pPr>
              <a:lnSpc>
                <a:spcPts val="1800"/>
              </a:lnSpc>
            </a:pPr>
            <a:r>
              <a:rPr lang="en-GB" sz="1700" dirty="0">
                <a:latin typeface="Poppins SemiBold" panose="00000700000000000000" pitchFamily="2" charset="0"/>
                <a:cs typeface="Poppins SemiBold" panose="00000700000000000000" pitchFamily="2" charset="0"/>
              </a:rPr>
              <a:t>So bright and colourful, you can’t look away.</a:t>
            </a:r>
          </a:p>
        </p:txBody>
      </p:sp>
      <p:sp>
        <p:nvSpPr>
          <p:cNvPr id="56" name="TextBox 55">
            <a:extLst>
              <a:ext uri="{FF2B5EF4-FFF2-40B4-BE49-F238E27FC236}">
                <a16:creationId xmlns:a16="http://schemas.microsoft.com/office/drawing/2014/main" id="{49E91A55-A7B7-5745-5842-E79CA1CD917C}"/>
              </a:ext>
            </a:extLst>
          </p:cNvPr>
          <p:cNvSpPr txBox="1"/>
          <p:nvPr/>
        </p:nvSpPr>
        <p:spPr>
          <a:xfrm>
            <a:off x="8589119" y="4448669"/>
            <a:ext cx="1591150" cy="477054"/>
          </a:xfrm>
          <a:prstGeom prst="rect">
            <a:avLst/>
          </a:prstGeom>
          <a:noFill/>
        </p:spPr>
        <p:txBody>
          <a:bodyPr wrap="square" rtlCol="0">
            <a:spAutoFit/>
          </a:bodyPr>
          <a:lstStyle/>
          <a:p>
            <a:r>
              <a:rPr lang="en-US" sz="2500" dirty="0">
                <a:solidFill>
                  <a:schemeClr val="tx1">
                    <a:lumMod val="85000"/>
                    <a:lumOff val="15000"/>
                  </a:schemeClr>
                </a:solidFill>
                <a:latin typeface="DM Sans" pitchFamily="2" charset="0"/>
                <a:ea typeface="Lato Light" panose="020F0502020204030203" pitchFamily="34" charset="0"/>
                <a:cs typeface="Lato Light" panose="020F0502020204030203" pitchFamily="34" charset="0"/>
              </a:rPr>
              <a:t>500Nits</a:t>
            </a:r>
            <a:endParaRPr lang="en-GB" sz="2500" dirty="0">
              <a:solidFill>
                <a:schemeClr val="tx1">
                  <a:lumMod val="85000"/>
                  <a:lumOff val="15000"/>
                </a:schemeClr>
              </a:solidFill>
              <a:latin typeface="DM Sans" pitchFamily="2" charset="0"/>
              <a:ea typeface="Lato Light" panose="020F0502020204030203" pitchFamily="34" charset="0"/>
              <a:cs typeface="Lato Light" panose="020F0502020204030203" pitchFamily="34" charset="0"/>
            </a:endParaRPr>
          </a:p>
        </p:txBody>
      </p:sp>
      <p:sp>
        <p:nvSpPr>
          <p:cNvPr id="57" name="TextBox 56">
            <a:extLst>
              <a:ext uri="{FF2B5EF4-FFF2-40B4-BE49-F238E27FC236}">
                <a16:creationId xmlns:a16="http://schemas.microsoft.com/office/drawing/2014/main" id="{143999EC-99B5-2003-CACD-FDDFB68D63E5}"/>
              </a:ext>
            </a:extLst>
          </p:cNvPr>
          <p:cNvSpPr txBox="1"/>
          <p:nvPr/>
        </p:nvSpPr>
        <p:spPr>
          <a:xfrm>
            <a:off x="8589119" y="4794881"/>
            <a:ext cx="1309748" cy="276999"/>
          </a:xfrm>
          <a:prstGeom prst="rect">
            <a:avLst/>
          </a:prstGeom>
          <a:noFill/>
        </p:spPr>
        <p:txBody>
          <a:bodyPr wrap="square" rtlCol="0">
            <a:spAutoFit/>
          </a:bodyPr>
          <a:lstStyle/>
          <a:p>
            <a:r>
              <a:rPr lang="en-US" sz="1200" dirty="0">
                <a:latin typeface="DM Sans" pitchFamily="2" charset="0"/>
              </a:rPr>
              <a:t>Brightness</a:t>
            </a:r>
            <a:endParaRPr lang="en-GB" sz="1200" dirty="0">
              <a:latin typeface="DM Sans" pitchFamily="2" charset="0"/>
            </a:endParaRPr>
          </a:p>
        </p:txBody>
      </p:sp>
      <p:cxnSp>
        <p:nvCxnSpPr>
          <p:cNvPr id="58" name="Straight Arrow Connector 57">
            <a:extLst>
              <a:ext uri="{FF2B5EF4-FFF2-40B4-BE49-F238E27FC236}">
                <a16:creationId xmlns:a16="http://schemas.microsoft.com/office/drawing/2014/main" id="{5CCEA396-0E4A-D903-CF9A-6814B4EA4BCF}"/>
              </a:ext>
            </a:extLst>
          </p:cNvPr>
          <p:cNvCxnSpPr>
            <a:cxnSpLocks/>
          </p:cNvCxnSpPr>
          <p:nvPr/>
        </p:nvCxnSpPr>
        <p:spPr>
          <a:xfrm>
            <a:off x="8718662" y="3248960"/>
            <a:ext cx="0" cy="1051069"/>
          </a:xfrm>
          <a:prstGeom prst="straightConnector1">
            <a:avLst/>
          </a:prstGeom>
          <a:ln>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AE9C818B-8903-878D-37D8-F280FEC28A2B}"/>
              </a:ext>
            </a:extLst>
          </p:cNvPr>
          <p:cNvSpPr>
            <a:spLocks noGrp="1"/>
          </p:cNvSpPr>
          <p:nvPr>
            <p:ph type="pic" sz="quarter" idx="12"/>
          </p:nvPr>
        </p:nvSpPr>
        <p:spPr/>
      </p:sp>
    </p:spTree>
    <p:extLst>
      <p:ext uri="{BB962C8B-B14F-4D97-AF65-F5344CB8AC3E}">
        <p14:creationId xmlns:p14="http://schemas.microsoft.com/office/powerpoint/2010/main" val="180562117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a:extLst>
              <a:ext uri="{FF2B5EF4-FFF2-40B4-BE49-F238E27FC236}">
                <a16:creationId xmlns:a16="http://schemas.microsoft.com/office/drawing/2014/main" id="{87B18061-C529-F660-70ED-5DBD52324385}"/>
              </a:ext>
            </a:extLst>
          </p:cNvPr>
          <p:cNvGraphicFramePr/>
          <p:nvPr>
            <p:extLst>
              <p:ext uri="{D42A27DB-BD31-4B8C-83A1-F6EECF244321}">
                <p14:modId xmlns:p14="http://schemas.microsoft.com/office/powerpoint/2010/main" val="3836663840"/>
              </p:ext>
            </p:extLst>
          </p:nvPr>
        </p:nvGraphicFramePr>
        <p:xfrm>
          <a:off x="1112188" y="2277955"/>
          <a:ext cx="10137723" cy="3658186"/>
        </p:xfrm>
        <a:graphic>
          <a:graphicData uri="http://schemas.openxmlformats.org/drawingml/2006/chart">
            <c:chart xmlns:c="http://schemas.openxmlformats.org/drawingml/2006/chart" xmlns:r="http://schemas.openxmlformats.org/officeDocument/2006/relationships" r:id="rId2"/>
          </a:graphicData>
        </a:graphic>
      </p:graphicFrame>
      <p:sp>
        <p:nvSpPr>
          <p:cNvPr id="7" name="Rectangle 6">
            <a:extLst>
              <a:ext uri="{FF2B5EF4-FFF2-40B4-BE49-F238E27FC236}">
                <a16:creationId xmlns:a16="http://schemas.microsoft.com/office/drawing/2014/main" id="{9A8910B7-22B8-4377-4602-610DF597F0CC}"/>
              </a:ext>
            </a:extLst>
          </p:cNvPr>
          <p:cNvSpPr/>
          <p:nvPr/>
        </p:nvSpPr>
        <p:spPr>
          <a:xfrm>
            <a:off x="2952969" y="5682998"/>
            <a:ext cx="1706562" cy="523220"/>
          </a:xfrm>
          <a:prstGeom prst="rect">
            <a:avLst/>
          </a:prstGeom>
        </p:spPr>
        <p:txBody>
          <a:bodyPr wrap="square">
            <a:spAutoFit/>
          </a:bodyPr>
          <a:lstStyle/>
          <a:p>
            <a:r>
              <a:rPr lang="en-US" sz="2800" spc="-200" dirty="0">
                <a:solidFill>
                  <a:schemeClr val="tx1">
                    <a:lumMod val="85000"/>
                    <a:lumOff val="15000"/>
                  </a:schemeClr>
                </a:solidFill>
                <a:latin typeface="Poppins" panose="00000500000000000000" pitchFamily="2" charset="0"/>
                <a:ea typeface="Roboto Medium" panose="02000000000000000000" pitchFamily="2" charset="0"/>
                <a:cs typeface="Poppins" panose="00000500000000000000" pitchFamily="2" charset="0"/>
              </a:rPr>
              <a:t>200k</a:t>
            </a:r>
          </a:p>
        </p:txBody>
      </p:sp>
      <p:sp>
        <p:nvSpPr>
          <p:cNvPr id="10" name="Rectangle 9">
            <a:extLst>
              <a:ext uri="{FF2B5EF4-FFF2-40B4-BE49-F238E27FC236}">
                <a16:creationId xmlns:a16="http://schemas.microsoft.com/office/drawing/2014/main" id="{C772D674-644E-2AFC-1A08-1EA3CE21B37D}"/>
              </a:ext>
            </a:extLst>
          </p:cNvPr>
          <p:cNvSpPr/>
          <p:nvPr/>
        </p:nvSpPr>
        <p:spPr>
          <a:xfrm>
            <a:off x="6148809" y="5682998"/>
            <a:ext cx="1583182" cy="523220"/>
          </a:xfrm>
          <a:prstGeom prst="rect">
            <a:avLst/>
          </a:prstGeom>
        </p:spPr>
        <p:txBody>
          <a:bodyPr wrap="square">
            <a:spAutoFit/>
          </a:bodyPr>
          <a:lstStyle/>
          <a:p>
            <a:r>
              <a:rPr lang="en-US" sz="2800" spc="-200" dirty="0">
                <a:solidFill>
                  <a:schemeClr val="tx1">
                    <a:lumMod val="85000"/>
                    <a:lumOff val="15000"/>
                  </a:schemeClr>
                </a:solidFill>
                <a:latin typeface="Poppins" panose="00000500000000000000" pitchFamily="2" charset="0"/>
                <a:ea typeface="Roboto Medium" panose="02000000000000000000" pitchFamily="2" charset="0"/>
                <a:cs typeface="Poppins" panose="00000500000000000000" pitchFamily="2" charset="0"/>
              </a:rPr>
              <a:t>150M</a:t>
            </a:r>
          </a:p>
        </p:txBody>
      </p:sp>
      <p:sp>
        <p:nvSpPr>
          <p:cNvPr id="12" name="Rectangle 11">
            <a:extLst>
              <a:ext uri="{FF2B5EF4-FFF2-40B4-BE49-F238E27FC236}">
                <a16:creationId xmlns:a16="http://schemas.microsoft.com/office/drawing/2014/main" id="{49A76364-2262-5D01-E2AF-B905F42A80F1}"/>
              </a:ext>
            </a:extLst>
          </p:cNvPr>
          <p:cNvSpPr/>
          <p:nvPr/>
        </p:nvSpPr>
        <p:spPr>
          <a:xfrm>
            <a:off x="9370727" y="5682998"/>
            <a:ext cx="1415073" cy="523220"/>
          </a:xfrm>
          <a:prstGeom prst="rect">
            <a:avLst/>
          </a:prstGeom>
        </p:spPr>
        <p:txBody>
          <a:bodyPr wrap="square">
            <a:spAutoFit/>
          </a:bodyPr>
          <a:lstStyle/>
          <a:p>
            <a:r>
              <a:rPr lang="en-US" sz="2800" spc="-200" dirty="0">
                <a:solidFill>
                  <a:schemeClr val="tx1">
                    <a:lumMod val="85000"/>
                    <a:lumOff val="15000"/>
                  </a:schemeClr>
                </a:solidFill>
                <a:latin typeface="Poppins" panose="00000500000000000000" pitchFamily="2" charset="0"/>
                <a:ea typeface="Roboto Medium" panose="02000000000000000000" pitchFamily="2" charset="0"/>
                <a:cs typeface="Poppins" panose="00000500000000000000" pitchFamily="2" charset="0"/>
              </a:rPr>
              <a:t>3000+</a:t>
            </a:r>
          </a:p>
        </p:txBody>
      </p:sp>
      <p:sp>
        <p:nvSpPr>
          <p:cNvPr id="15" name="TextBox 14">
            <a:extLst>
              <a:ext uri="{FF2B5EF4-FFF2-40B4-BE49-F238E27FC236}">
                <a16:creationId xmlns:a16="http://schemas.microsoft.com/office/drawing/2014/main" id="{9F770343-6962-A808-2795-AAD94B90B499}"/>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16" name="Straight Connector 15">
            <a:extLst>
              <a:ext uri="{FF2B5EF4-FFF2-40B4-BE49-F238E27FC236}">
                <a16:creationId xmlns:a16="http://schemas.microsoft.com/office/drawing/2014/main" id="{15956A64-E873-8D23-094A-4B1F3D0F01A8}"/>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A222ED00-C640-7C84-DEAA-327F31A5D39D}"/>
              </a:ext>
            </a:extLst>
          </p:cNvPr>
          <p:cNvSpPr txBox="1"/>
          <p:nvPr/>
        </p:nvSpPr>
        <p:spPr>
          <a:xfrm>
            <a:off x="1465942" y="1350785"/>
            <a:ext cx="2569029"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Data</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Chart</a:t>
            </a:r>
          </a:p>
        </p:txBody>
      </p:sp>
      <p:sp>
        <p:nvSpPr>
          <p:cNvPr id="22" name="Shape 2779">
            <a:extLst>
              <a:ext uri="{FF2B5EF4-FFF2-40B4-BE49-F238E27FC236}">
                <a16:creationId xmlns:a16="http://schemas.microsoft.com/office/drawing/2014/main" id="{2E38E473-387A-EEA8-69AF-17E32F29142B}"/>
              </a:ext>
            </a:extLst>
          </p:cNvPr>
          <p:cNvSpPr/>
          <p:nvPr/>
        </p:nvSpPr>
        <p:spPr>
          <a:xfrm>
            <a:off x="2546524" y="5703454"/>
            <a:ext cx="297232" cy="408692"/>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chemeClr val="tx1">
              <a:lumMod val="75000"/>
              <a:lumOff val="25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3" name="Shape 2785">
            <a:extLst>
              <a:ext uri="{FF2B5EF4-FFF2-40B4-BE49-F238E27FC236}">
                <a16:creationId xmlns:a16="http://schemas.microsoft.com/office/drawing/2014/main" id="{18FE3A00-3F0E-1315-0D87-675D6C22A915}"/>
              </a:ext>
            </a:extLst>
          </p:cNvPr>
          <p:cNvSpPr/>
          <p:nvPr/>
        </p:nvSpPr>
        <p:spPr>
          <a:xfrm>
            <a:off x="8920159" y="5781477"/>
            <a:ext cx="408692" cy="334385"/>
          </a:xfrm>
          <a:custGeom>
            <a:avLst/>
            <a:gdLst/>
            <a:ahLst/>
            <a:cxnLst>
              <a:cxn ang="0">
                <a:pos x="wd2" y="hd2"/>
              </a:cxn>
              <a:cxn ang="5400000">
                <a:pos x="wd2" y="hd2"/>
              </a:cxn>
              <a:cxn ang="10800000">
                <a:pos x="wd2" y="hd2"/>
              </a:cxn>
              <a:cxn ang="16200000">
                <a:pos x="wd2" y="hd2"/>
              </a:cxn>
            </a:cxnLst>
            <a:rect l="0" t="0" r="r" b="b"/>
            <a:pathLst>
              <a:path w="21600" h="21600" extrusionOk="0">
                <a:moveTo>
                  <a:pt x="16691" y="20400"/>
                </a:moveTo>
                <a:cubicBezTo>
                  <a:pt x="14522" y="20400"/>
                  <a:pt x="12764" y="18251"/>
                  <a:pt x="12764" y="15600"/>
                </a:cubicBezTo>
                <a:cubicBezTo>
                  <a:pt x="12764" y="12949"/>
                  <a:pt x="14522" y="10800"/>
                  <a:pt x="16691" y="10800"/>
                </a:cubicBezTo>
                <a:cubicBezTo>
                  <a:pt x="18860" y="10800"/>
                  <a:pt x="20618" y="12949"/>
                  <a:pt x="20618" y="15600"/>
                </a:cubicBezTo>
                <a:cubicBezTo>
                  <a:pt x="20618" y="18251"/>
                  <a:pt x="18860" y="20400"/>
                  <a:pt x="16691" y="20400"/>
                </a:cubicBezTo>
                <a:moveTo>
                  <a:pt x="12762" y="3393"/>
                </a:moveTo>
                <a:lnTo>
                  <a:pt x="12781" y="3388"/>
                </a:lnTo>
                <a:cubicBezTo>
                  <a:pt x="12870" y="2164"/>
                  <a:pt x="13702" y="1200"/>
                  <a:pt x="14727" y="1200"/>
                </a:cubicBezTo>
                <a:cubicBezTo>
                  <a:pt x="15521" y="1200"/>
                  <a:pt x="16202" y="1779"/>
                  <a:pt x="16511" y="2609"/>
                </a:cubicBezTo>
                <a:lnTo>
                  <a:pt x="16509" y="2609"/>
                </a:lnTo>
                <a:lnTo>
                  <a:pt x="19162" y="10421"/>
                </a:lnTo>
                <a:cubicBezTo>
                  <a:pt x="18436" y="9902"/>
                  <a:pt x="17593" y="9600"/>
                  <a:pt x="16691" y="9600"/>
                </a:cubicBezTo>
                <a:cubicBezTo>
                  <a:pt x="15082" y="9600"/>
                  <a:pt x="13658" y="10550"/>
                  <a:pt x="12763" y="12012"/>
                </a:cubicBezTo>
                <a:cubicBezTo>
                  <a:pt x="12763" y="12012"/>
                  <a:pt x="12762" y="3393"/>
                  <a:pt x="12762" y="3393"/>
                </a:cubicBezTo>
                <a:close/>
                <a:moveTo>
                  <a:pt x="11782" y="13200"/>
                </a:moveTo>
                <a:lnTo>
                  <a:pt x="9818" y="13200"/>
                </a:lnTo>
                <a:lnTo>
                  <a:pt x="9818" y="4800"/>
                </a:lnTo>
                <a:lnTo>
                  <a:pt x="11782" y="4800"/>
                </a:lnTo>
                <a:cubicBezTo>
                  <a:pt x="11782" y="4800"/>
                  <a:pt x="11782" y="13200"/>
                  <a:pt x="11782" y="13200"/>
                </a:cubicBezTo>
                <a:close/>
                <a:moveTo>
                  <a:pt x="11782" y="15600"/>
                </a:moveTo>
                <a:lnTo>
                  <a:pt x="9818" y="15600"/>
                </a:lnTo>
                <a:lnTo>
                  <a:pt x="9818" y="14400"/>
                </a:lnTo>
                <a:lnTo>
                  <a:pt x="11782" y="14400"/>
                </a:lnTo>
                <a:cubicBezTo>
                  <a:pt x="11782" y="14400"/>
                  <a:pt x="11782" y="15600"/>
                  <a:pt x="11782" y="15600"/>
                </a:cubicBezTo>
                <a:close/>
                <a:moveTo>
                  <a:pt x="8837" y="12012"/>
                </a:moveTo>
                <a:cubicBezTo>
                  <a:pt x="7942" y="10550"/>
                  <a:pt x="6518" y="9600"/>
                  <a:pt x="4909" y="9600"/>
                </a:cubicBezTo>
                <a:cubicBezTo>
                  <a:pt x="4007" y="9600"/>
                  <a:pt x="3164" y="9902"/>
                  <a:pt x="2438" y="10421"/>
                </a:cubicBezTo>
                <a:lnTo>
                  <a:pt x="5091" y="2609"/>
                </a:lnTo>
                <a:lnTo>
                  <a:pt x="5089" y="2609"/>
                </a:lnTo>
                <a:cubicBezTo>
                  <a:pt x="5398" y="1779"/>
                  <a:pt x="6079" y="1200"/>
                  <a:pt x="6873" y="1200"/>
                </a:cubicBezTo>
                <a:cubicBezTo>
                  <a:pt x="7898" y="1200"/>
                  <a:pt x="8730" y="2164"/>
                  <a:pt x="8819" y="3388"/>
                </a:cubicBezTo>
                <a:lnTo>
                  <a:pt x="8838" y="3393"/>
                </a:lnTo>
                <a:cubicBezTo>
                  <a:pt x="8838" y="3393"/>
                  <a:pt x="8837" y="12012"/>
                  <a:pt x="8837" y="12012"/>
                </a:cubicBezTo>
                <a:close/>
                <a:moveTo>
                  <a:pt x="4909" y="20400"/>
                </a:moveTo>
                <a:cubicBezTo>
                  <a:pt x="2740" y="20400"/>
                  <a:pt x="982" y="18251"/>
                  <a:pt x="982" y="15600"/>
                </a:cubicBezTo>
                <a:cubicBezTo>
                  <a:pt x="982" y="12949"/>
                  <a:pt x="2740" y="10800"/>
                  <a:pt x="4909" y="10800"/>
                </a:cubicBezTo>
                <a:cubicBezTo>
                  <a:pt x="7078" y="10800"/>
                  <a:pt x="8836" y="12949"/>
                  <a:pt x="8836" y="15600"/>
                </a:cubicBezTo>
                <a:cubicBezTo>
                  <a:pt x="8836" y="18251"/>
                  <a:pt x="7078" y="20400"/>
                  <a:pt x="4909" y="20400"/>
                </a:cubicBezTo>
                <a:moveTo>
                  <a:pt x="21102" y="12980"/>
                </a:moveTo>
                <a:lnTo>
                  <a:pt x="17504" y="2400"/>
                </a:lnTo>
                <a:lnTo>
                  <a:pt x="17493" y="2402"/>
                </a:lnTo>
                <a:cubicBezTo>
                  <a:pt x="17088" y="1006"/>
                  <a:pt x="16009" y="0"/>
                  <a:pt x="14727" y="0"/>
                </a:cubicBezTo>
                <a:cubicBezTo>
                  <a:pt x="13101" y="0"/>
                  <a:pt x="11782" y="1612"/>
                  <a:pt x="11782" y="3600"/>
                </a:cubicBezTo>
                <a:lnTo>
                  <a:pt x="9818" y="3600"/>
                </a:lnTo>
                <a:cubicBezTo>
                  <a:pt x="9818" y="1612"/>
                  <a:pt x="8499" y="0"/>
                  <a:pt x="6873" y="0"/>
                </a:cubicBezTo>
                <a:cubicBezTo>
                  <a:pt x="5592" y="0"/>
                  <a:pt x="4512" y="1006"/>
                  <a:pt x="4107" y="2402"/>
                </a:cubicBezTo>
                <a:lnTo>
                  <a:pt x="4096" y="2400"/>
                </a:lnTo>
                <a:lnTo>
                  <a:pt x="498" y="12980"/>
                </a:lnTo>
                <a:cubicBezTo>
                  <a:pt x="182" y="13772"/>
                  <a:pt x="0" y="14659"/>
                  <a:pt x="0" y="15600"/>
                </a:cubicBezTo>
                <a:cubicBezTo>
                  <a:pt x="0" y="18914"/>
                  <a:pt x="2198" y="21600"/>
                  <a:pt x="4909" y="21600"/>
                </a:cubicBezTo>
                <a:cubicBezTo>
                  <a:pt x="7284" y="21600"/>
                  <a:pt x="9265" y="19539"/>
                  <a:pt x="9719" y="16800"/>
                </a:cubicBezTo>
                <a:lnTo>
                  <a:pt x="11881" y="16800"/>
                </a:lnTo>
                <a:cubicBezTo>
                  <a:pt x="12335" y="19539"/>
                  <a:pt x="14316" y="21600"/>
                  <a:pt x="16691" y="21600"/>
                </a:cubicBezTo>
                <a:cubicBezTo>
                  <a:pt x="19402" y="21600"/>
                  <a:pt x="21600" y="18914"/>
                  <a:pt x="21600" y="15600"/>
                </a:cubicBezTo>
                <a:cubicBezTo>
                  <a:pt x="21600" y="14659"/>
                  <a:pt x="21418" y="13772"/>
                  <a:pt x="21102" y="12980"/>
                </a:cubicBezTo>
                <a:moveTo>
                  <a:pt x="16691" y="12000"/>
                </a:moveTo>
                <a:cubicBezTo>
                  <a:pt x="15064" y="12000"/>
                  <a:pt x="13745" y="13612"/>
                  <a:pt x="13745" y="15600"/>
                </a:cubicBezTo>
                <a:cubicBezTo>
                  <a:pt x="13745" y="15932"/>
                  <a:pt x="13965" y="16200"/>
                  <a:pt x="14236" y="16200"/>
                </a:cubicBezTo>
                <a:cubicBezTo>
                  <a:pt x="14508" y="16200"/>
                  <a:pt x="14727" y="15932"/>
                  <a:pt x="14727" y="15600"/>
                </a:cubicBezTo>
                <a:cubicBezTo>
                  <a:pt x="14727" y="14275"/>
                  <a:pt x="15606" y="13200"/>
                  <a:pt x="16691" y="13200"/>
                </a:cubicBezTo>
                <a:cubicBezTo>
                  <a:pt x="16962" y="13200"/>
                  <a:pt x="17182" y="12932"/>
                  <a:pt x="17182" y="12600"/>
                </a:cubicBezTo>
                <a:cubicBezTo>
                  <a:pt x="17182" y="12268"/>
                  <a:pt x="16962" y="12000"/>
                  <a:pt x="16691" y="12000"/>
                </a:cubicBezTo>
                <a:moveTo>
                  <a:pt x="4909" y="12000"/>
                </a:moveTo>
                <a:cubicBezTo>
                  <a:pt x="3282" y="12000"/>
                  <a:pt x="1964" y="13612"/>
                  <a:pt x="1964" y="15600"/>
                </a:cubicBezTo>
                <a:cubicBezTo>
                  <a:pt x="1964" y="15932"/>
                  <a:pt x="2183" y="16200"/>
                  <a:pt x="2455" y="16200"/>
                </a:cubicBezTo>
                <a:cubicBezTo>
                  <a:pt x="2726" y="16200"/>
                  <a:pt x="2945" y="15932"/>
                  <a:pt x="2945" y="15600"/>
                </a:cubicBezTo>
                <a:cubicBezTo>
                  <a:pt x="2945" y="14275"/>
                  <a:pt x="3825" y="13200"/>
                  <a:pt x="4909" y="13200"/>
                </a:cubicBezTo>
                <a:cubicBezTo>
                  <a:pt x="5180" y="13200"/>
                  <a:pt x="5400" y="12932"/>
                  <a:pt x="5400" y="12600"/>
                </a:cubicBezTo>
                <a:cubicBezTo>
                  <a:pt x="5400" y="12268"/>
                  <a:pt x="5180" y="12000"/>
                  <a:pt x="4909" y="12000"/>
                </a:cubicBezTo>
              </a:path>
            </a:pathLst>
          </a:custGeom>
          <a:solidFill>
            <a:schemeClr val="tx1">
              <a:lumMod val="75000"/>
              <a:lumOff val="25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4" name="Shape 2787">
            <a:extLst>
              <a:ext uri="{FF2B5EF4-FFF2-40B4-BE49-F238E27FC236}">
                <a16:creationId xmlns:a16="http://schemas.microsoft.com/office/drawing/2014/main" id="{4F117291-776B-8136-36A7-5912D41CF768}"/>
              </a:ext>
            </a:extLst>
          </p:cNvPr>
          <p:cNvSpPr/>
          <p:nvPr/>
        </p:nvSpPr>
        <p:spPr>
          <a:xfrm>
            <a:off x="5673149" y="5703433"/>
            <a:ext cx="408436" cy="408712"/>
          </a:xfrm>
          <a:custGeom>
            <a:avLst/>
            <a:gdLst/>
            <a:ahLst/>
            <a:cxnLst>
              <a:cxn ang="0">
                <a:pos x="wd2" y="hd2"/>
              </a:cxn>
              <a:cxn ang="5400000">
                <a:pos x="wd2" y="hd2"/>
              </a:cxn>
              <a:cxn ang="10800000">
                <a:pos x="wd2" y="hd2"/>
              </a:cxn>
              <a:cxn ang="16200000">
                <a:pos x="wd2" y="hd2"/>
              </a:cxn>
            </a:cxnLst>
            <a:rect l="0" t="0" r="r" b="b"/>
            <a:pathLst>
              <a:path w="21086" h="21600" extrusionOk="0">
                <a:moveTo>
                  <a:pt x="11502" y="10309"/>
                </a:moveTo>
                <a:cubicBezTo>
                  <a:pt x="11767" y="10309"/>
                  <a:pt x="11981" y="10090"/>
                  <a:pt x="11981" y="9818"/>
                </a:cubicBezTo>
                <a:cubicBezTo>
                  <a:pt x="11981" y="9547"/>
                  <a:pt x="11767" y="9327"/>
                  <a:pt x="11502" y="9327"/>
                </a:cubicBezTo>
                <a:cubicBezTo>
                  <a:pt x="11237" y="9327"/>
                  <a:pt x="11022" y="9547"/>
                  <a:pt x="11022" y="9818"/>
                </a:cubicBezTo>
                <a:cubicBezTo>
                  <a:pt x="11022" y="10090"/>
                  <a:pt x="11237" y="10309"/>
                  <a:pt x="11502" y="10309"/>
                </a:cubicBezTo>
                <a:moveTo>
                  <a:pt x="15818" y="4909"/>
                </a:moveTo>
                <a:cubicBezTo>
                  <a:pt x="16083" y="4909"/>
                  <a:pt x="16297" y="5129"/>
                  <a:pt x="16297" y="5400"/>
                </a:cubicBezTo>
                <a:cubicBezTo>
                  <a:pt x="16297" y="5672"/>
                  <a:pt x="16083" y="5891"/>
                  <a:pt x="15818" y="5891"/>
                </a:cubicBezTo>
                <a:cubicBezTo>
                  <a:pt x="15553" y="5891"/>
                  <a:pt x="15338" y="5672"/>
                  <a:pt x="15338" y="5400"/>
                </a:cubicBezTo>
                <a:cubicBezTo>
                  <a:pt x="15338" y="5129"/>
                  <a:pt x="15553" y="4909"/>
                  <a:pt x="15818" y="4909"/>
                </a:cubicBezTo>
                <a:moveTo>
                  <a:pt x="15818" y="6873"/>
                </a:moveTo>
                <a:cubicBezTo>
                  <a:pt x="16612" y="6873"/>
                  <a:pt x="17256" y="6213"/>
                  <a:pt x="17256" y="5400"/>
                </a:cubicBezTo>
                <a:cubicBezTo>
                  <a:pt x="17256" y="4587"/>
                  <a:pt x="16612" y="3928"/>
                  <a:pt x="15818" y="3928"/>
                </a:cubicBezTo>
                <a:cubicBezTo>
                  <a:pt x="15023" y="3928"/>
                  <a:pt x="14379" y="4587"/>
                  <a:pt x="14379" y="5400"/>
                </a:cubicBezTo>
                <a:cubicBezTo>
                  <a:pt x="14379" y="6213"/>
                  <a:pt x="15023" y="6873"/>
                  <a:pt x="15818" y="6873"/>
                </a:cubicBezTo>
                <a:moveTo>
                  <a:pt x="12941" y="11782"/>
                </a:moveTo>
                <a:cubicBezTo>
                  <a:pt x="13206" y="11782"/>
                  <a:pt x="13420" y="11562"/>
                  <a:pt x="13420" y="11291"/>
                </a:cubicBezTo>
                <a:cubicBezTo>
                  <a:pt x="13420" y="11020"/>
                  <a:pt x="13206" y="10800"/>
                  <a:pt x="12941" y="10800"/>
                </a:cubicBezTo>
                <a:cubicBezTo>
                  <a:pt x="12675" y="10800"/>
                  <a:pt x="12461" y="11020"/>
                  <a:pt x="12461" y="11291"/>
                </a:cubicBezTo>
                <a:cubicBezTo>
                  <a:pt x="12461" y="11562"/>
                  <a:pt x="12675" y="11782"/>
                  <a:pt x="12941" y="11782"/>
                </a:cubicBezTo>
                <a:moveTo>
                  <a:pt x="10063" y="7855"/>
                </a:moveTo>
                <a:cubicBezTo>
                  <a:pt x="9798" y="7855"/>
                  <a:pt x="9584" y="8074"/>
                  <a:pt x="9584" y="8346"/>
                </a:cubicBezTo>
                <a:cubicBezTo>
                  <a:pt x="9584" y="8617"/>
                  <a:pt x="9798" y="8836"/>
                  <a:pt x="10063" y="8836"/>
                </a:cubicBezTo>
                <a:cubicBezTo>
                  <a:pt x="10328" y="8836"/>
                  <a:pt x="10543" y="8617"/>
                  <a:pt x="10543" y="8346"/>
                </a:cubicBezTo>
                <a:cubicBezTo>
                  <a:pt x="10543" y="8074"/>
                  <a:pt x="10328" y="7855"/>
                  <a:pt x="10063" y="7855"/>
                </a:cubicBezTo>
                <a:moveTo>
                  <a:pt x="1718" y="19842"/>
                </a:moveTo>
                <a:lnTo>
                  <a:pt x="3451" y="15392"/>
                </a:lnTo>
                <a:cubicBezTo>
                  <a:pt x="3684" y="15834"/>
                  <a:pt x="3973" y="16253"/>
                  <a:pt x="4312" y="16642"/>
                </a:cubicBezTo>
                <a:cubicBezTo>
                  <a:pt x="4824" y="17230"/>
                  <a:pt x="5418" y="17711"/>
                  <a:pt x="6061" y="18068"/>
                </a:cubicBezTo>
                <a:cubicBezTo>
                  <a:pt x="6061" y="18068"/>
                  <a:pt x="1718" y="19842"/>
                  <a:pt x="1718" y="19842"/>
                </a:cubicBezTo>
                <a:close/>
                <a:moveTo>
                  <a:pt x="3717" y="12060"/>
                </a:moveTo>
                <a:lnTo>
                  <a:pt x="0" y="21600"/>
                </a:lnTo>
                <a:lnTo>
                  <a:pt x="9319" y="17795"/>
                </a:lnTo>
                <a:cubicBezTo>
                  <a:pt x="9153" y="17815"/>
                  <a:pt x="8987" y="17824"/>
                  <a:pt x="8822" y="17824"/>
                </a:cubicBezTo>
                <a:cubicBezTo>
                  <a:pt x="5971" y="17824"/>
                  <a:pt x="3389" y="15002"/>
                  <a:pt x="3717" y="12060"/>
                </a:cubicBezTo>
                <a:moveTo>
                  <a:pt x="16115" y="10657"/>
                </a:moveTo>
                <a:cubicBezTo>
                  <a:pt x="15925" y="10851"/>
                  <a:pt x="15627" y="11171"/>
                  <a:pt x="15280" y="11542"/>
                </a:cubicBezTo>
                <a:cubicBezTo>
                  <a:pt x="14662" y="12204"/>
                  <a:pt x="13712" y="13221"/>
                  <a:pt x="13147" y="13753"/>
                </a:cubicBezTo>
                <a:lnTo>
                  <a:pt x="7665" y="8141"/>
                </a:lnTo>
                <a:cubicBezTo>
                  <a:pt x="8185" y="7563"/>
                  <a:pt x="9179" y="6590"/>
                  <a:pt x="9825" y="5958"/>
                </a:cubicBezTo>
                <a:cubicBezTo>
                  <a:pt x="10188" y="5603"/>
                  <a:pt x="10500" y="5298"/>
                  <a:pt x="10690" y="5103"/>
                </a:cubicBezTo>
                <a:cubicBezTo>
                  <a:pt x="13284" y="2447"/>
                  <a:pt x="18271" y="993"/>
                  <a:pt x="20136" y="982"/>
                </a:cubicBezTo>
                <a:cubicBezTo>
                  <a:pt x="20132" y="2572"/>
                  <a:pt x="18824" y="7884"/>
                  <a:pt x="16115" y="10657"/>
                </a:cubicBezTo>
                <a:moveTo>
                  <a:pt x="12477" y="14563"/>
                </a:moveTo>
                <a:cubicBezTo>
                  <a:pt x="12127" y="15873"/>
                  <a:pt x="11665" y="17072"/>
                  <a:pt x="11154" y="18035"/>
                </a:cubicBezTo>
                <a:cubicBezTo>
                  <a:pt x="10943" y="17454"/>
                  <a:pt x="10642" y="16798"/>
                  <a:pt x="10214" y="16110"/>
                </a:cubicBezTo>
                <a:cubicBezTo>
                  <a:pt x="10035" y="15823"/>
                  <a:pt x="9728" y="15656"/>
                  <a:pt x="9405" y="15656"/>
                </a:cubicBezTo>
                <a:cubicBezTo>
                  <a:pt x="9329" y="15656"/>
                  <a:pt x="9252" y="15665"/>
                  <a:pt x="9176" y="15684"/>
                </a:cubicBezTo>
                <a:cubicBezTo>
                  <a:pt x="8990" y="15731"/>
                  <a:pt x="8799" y="15755"/>
                  <a:pt x="8610" y="15755"/>
                </a:cubicBezTo>
                <a:cubicBezTo>
                  <a:pt x="7905" y="15755"/>
                  <a:pt x="7217" y="15432"/>
                  <a:pt x="6621" y="14822"/>
                </a:cubicBezTo>
                <a:cubicBezTo>
                  <a:pt x="5861" y="14044"/>
                  <a:pt x="5561" y="13114"/>
                  <a:pt x="5779" y="12206"/>
                </a:cubicBezTo>
                <a:cubicBezTo>
                  <a:pt x="5877" y="11797"/>
                  <a:pt x="5709" y="11370"/>
                  <a:pt x="5363" y="11144"/>
                </a:cubicBezTo>
                <a:cubicBezTo>
                  <a:pt x="4690" y="10706"/>
                  <a:pt x="4050" y="10398"/>
                  <a:pt x="3482" y="10183"/>
                </a:cubicBezTo>
                <a:cubicBezTo>
                  <a:pt x="4423" y="9658"/>
                  <a:pt x="5594" y="9186"/>
                  <a:pt x="6874" y="8827"/>
                </a:cubicBezTo>
                <a:cubicBezTo>
                  <a:pt x="6900" y="8820"/>
                  <a:pt x="6921" y="8803"/>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9"/>
                </a:cubicBezTo>
                <a:cubicBezTo>
                  <a:pt x="9345" y="5092"/>
                  <a:pt x="7134" y="7175"/>
                  <a:pt x="6621" y="7880"/>
                </a:cubicBezTo>
                <a:cubicBezTo>
                  <a:pt x="4961" y="8346"/>
                  <a:pt x="2544" y="9277"/>
                  <a:pt x="1196" y="10657"/>
                </a:cubicBezTo>
                <a:cubicBezTo>
                  <a:pt x="1196" y="10657"/>
                  <a:pt x="2841" y="10663"/>
                  <a:pt x="4848" y="11972"/>
                </a:cubicBezTo>
                <a:cubicBezTo>
                  <a:pt x="4556" y="13190"/>
                  <a:pt x="4926" y="14475"/>
                  <a:pt x="5943" y="15516"/>
                </a:cubicBezTo>
                <a:cubicBezTo>
                  <a:pt x="6735" y="16327"/>
                  <a:pt x="7672" y="16737"/>
                  <a:pt x="8610" y="16737"/>
                </a:cubicBezTo>
                <a:cubicBezTo>
                  <a:pt x="8876" y="16737"/>
                  <a:pt x="9142" y="16704"/>
                  <a:pt x="9405" y="16637"/>
                </a:cubicBezTo>
                <a:cubicBezTo>
                  <a:pt x="10683" y="18692"/>
                  <a:pt x="10690" y="20376"/>
                  <a:pt x="10690" y="20376"/>
                </a:cubicBezTo>
                <a:cubicBezTo>
                  <a:pt x="12038" y="18996"/>
                  <a:pt x="12948" y="16521"/>
                  <a:pt x="13402" y="14822"/>
                </a:cubicBezTo>
                <a:cubicBezTo>
                  <a:pt x="14091" y="14297"/>
                  <a:pt x="16126" y="12034"/>
                  <a:pt x="16793" y="11351"/>
                </a:cubicBezTo>
                <a:cubicBezTo>
                  <a:pt x="20164" y="7900"/>
                  <a:pt x="21600" y="861"/>
                  <a:pt x="20922" y="167"/>
                </a:cubicBezTo>
              </a:path>
            </a:pathLst>
          </a:custGeom>
          <a:solidFill>
            <a:schemeClr val="tx1">
              <a:lumMod val="75000"/>
              <a:lumOff val="25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Tree>
    <p:extLst>
      <p:ext uri="{BB962C8B-B14F-4D97-AF65-F5344CB8AC3E}">
        <p14:creationId xmlns:p14="http://schemas.microsoft.com/office/powerpoint/2010/main" val="120713518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9F770343-6962-A808-2795-AAD94B90B499}"/>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16" name="Straight Connector 15">
            <a:extLst>
              <a:ext uri="{FF2B5EF4-FFF2-40B4-BE49-F238E27FC236}">
                <a16:creationId xmlns:a16="http://schemas.microsoft.com/office/drawing/2014/main" id="{15956A64-E873-8D23-094A-4B1F3D0F01A8}"/>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A222ED00-C640-7C84-DEAA-327F31A5D39D}"/>
              </a:ext>
            </a:extLst>
          </p:cNvPr>
          <p:cNvSpPr txBox="1"/>
          <p:nvPr/>
        </p:nvSpPr>
        <p:spPr>
          <a:xfrm>
            <a:off x="1465942" y="1350785"/>
            <a:ext cx="2569029"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Data</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Chart</a:t>
            </a:r>
          </a:p>
        </p:txBody>
      </p:sp>
      <p:graphicFrame>
        <p:nvGraphicFramePr>
          <p:cNvPr id="8" name="Chart 7">
            <a:extLst>
              <a:ext uri="{FF2B5EF4-FFF2-40B4-BE49-F238E27FC236}">
                <a16:creationId xmlns:a16="http://schemas.microsoft.com/office/drawing/2014/main" id="{1CFB83C2-6319-101F-EAC7-15FF322C1B9E}"/>
              </a:ext>
            </a:extLst>
          </p:cNvPr>
          <p:cNvGraphicFramePr/>
          <p:nvPr>
            <p:extLst>
              <p:ext uri="{D42A27DB-BD31-4B8C-83A1-F6EECF244321}">
                <p14:modId xmlns:p14="http://schemas.microsoft.com/office/powerpoint/2010/main" val="3582809180"/>
              </p:ext>
            </p:extLst>
          </p:nvPr>
        </p:nvGraphicFramePr>
        <p:xfrm>
          <a:off x="4492832" y="2935885"/>
          <a:ext cx="2155825" cy="280021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8" name="Chart 17">
            <a:extLst>
              <a:ext uri="{FF2B5EF4-FFF2-40B4-BE49-F238E27FC236}">
                <a16:creationId xmlns:a16="http://schemas.microsoft.com/office/drawing/2014/main" id="{34BA3512-5EDF-4782-2E6E-1E860D3B8BF0}"/>
              </a:ext>
            </a:extLst>
          </p:cNvPr>
          <p:cNvGraphicFramePr/>
          <p:nvPr>
            <p:extLst>
              <p:ext uri="{D42A27DB-BD31-4B8C-83A1-F6EECF244321}">
                <p14:modId xmlns:p14="http://schemas.microsoft.com/office/powerpoint/2010/main" val="3657436719"/>
              </p:ext>
            </p:extLst>
          </p:nvPr>
        </p:nvGraphicFramePr>
        <p:xfrm>
          <a:off x="8570233" y="2832100"/>
          <a:ext cx="2155825" cy="2903997"/>
        </p:xfrm>
        <a:graphic>
          <a:graphicData uri="http://schemas.openxmlformats.org/drawingml/2006/chart">
            <c:chart xmlns:c="http://schemas.openxmlformats.org/drawingml/2006/chart" xmlns:r="http://schemas.openxmlformats.org/officeDocument/2006/relationships" r:id="rId3"/>
          </a:graphicData>
        </a:graphic>
      </p:graphicFrame>
      <p:sp>
        <p:nvSpPr>
          <p:cNvPr id="19" name="Oval 18">
            <a:extLst>
              <a:ext uri="{FF2B5EF4-FFF2-40B4-BE49-F238E27FC236}">
                <a16:creationId xmlns:a16="http://schemas.microsoft.com/office/drawing/2014/main" id="{ABF09305-EC98-76D5-09AF-4695D9102397}"/>
              </a:ext>
            </a:extLst>
          </p:cNvPr>
          <p:cNvSpPr/>
          <p:nvPr/>
        </p:nvSpPr>
        <p:spPr>
          <a:xfrm>
            <a:off x="7322665" y="4819961"/>
            <a:ext cx="649760" cy="649760"/>
          </a:xfrm>
          <a:prstGeom prst="ellipse">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34AF9BA6-8680-1119-4945-58EA6C06AD21}"/>
              </a:ext>
            </a:extLst>
          </p:cNvPr>
          <p:cNvSpPr txBox="1"/>
          <p:nvPr/>
        </p:nvSpPr>
        <p:spPr>
          <a:xfrm>
            <a:off x="7417353" y="4982259"/>
            <a:ext cx="460382" cy="353943"/>
          </a:xfrm>
          <a:prstGeom prst="rect">
            <a:avLst/>
          </a:prstGeom>
          <a:noFill/>
        </p:spPr>
        <p:txBody>
          <a:bodyPr wrap="none" rtlCol="0">
            <a:spAutoFit/>
          </a:bodyPr>
          <a:lstStyle/>
          <a:p>
            <a:pPr algn="ctr"/>
            <a:r>
              <a:rPr lang="en-US" sz="1700" dirty="0">
                <a:solidFill>
                  <a:schemeClr val="bg1"/>
                </a:solidFill>
                <a:latin typeface="Poppins" panose="00000500000000000000" pitchFamily="2" charset="0"/>
                <a:cs typeface="Poppins" panose="00000500000000000000" pitchFamily="2" charset="0"/>
              </a:rPr>
              <a:t>VS</a:t>
            </a:r>
            <a:endParaRPr lang="id-ID" sz="1700" dirty="0">
              <a:solidFill>
                <a:schemeClr val="bg1"/>
              </a:solidFill>
              <a:latin typeface="Poppins" panose="00000500000000000000" pitchFamily="2" charset="0"/>
              <a:cs typeface="Poppins" panose="00000500000000000000" pitchFamily="2" charset="0"/>
            </a:endParaRPr>
          </a:p>
        </p:txBody>
      </p:sp>
      <p:sp>
        <p:nvSpPr>
          <p:cNvPr id="34" name="Rounded Rectangle 29">
            <a:extLst>
              <a:ext uri="{FF2B5EF4-FFF2-40B4-BE49-F238E27FC236}">
                <a16:creationId xmlns:a16="http://schemas.microsoft.com/office/drawing/2014/main" id="{444D505E-BDB6-5E6E-02C9-F7A6249251D0}"/>
              </a:ext>
            </a:extLst>
          </p:cNvPr>
          <p:cNvSpPr/>
          <p:nvPr/>
        </p:nvSpPr>
        <p:spPr>
          <a:xfrm>
            <a:off x="1572992" y="4868601"/>
            <a:ext cx="2135899" cy="765614"/>
          </a:xfrm>
          <a:prstGeom prst="roundRect">
            <a:avLst>
              <a:gd name="adj" fmla="val 13820"/>
            </a:avLst>
          </a:prstGeom>
          <a:solidFill>
            <a:schemeClr val="tx1">
              <a:lumMod val="75000"/>
              <a:lumOff val="25000"/>
            </a:schemeClr>
          </a:solidFill>
          <a:ln>
            <a:noFill/>
          </a:ln>
          <a:effectLst>
            <a:outerShdw blurRad="152400" dist="1270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855398C1-F23A-8275-8FD9-3E42805E097D}"/>
              </a:ext>
            </a:extLst>
          </p:cNvPr>
          <p:cNvSpPr/>
          <p:nvPr/>
        </p:nvSpPr>
        <p:spPr>
          <a:xfrm>
            <a:off x="1771588" y="4199542"/>
            <a:ext cx="335748" cy="335748"/>
          </a:xfrm>
          <a:prstGeom prst="ellipse">
            <a:avLst/>
          </a:prstGeom>
          <a:solidFill>
            <a:schemeClr val="tx1">
              <a:lumMod val="75000"/>
              <a:lumOff val="25000"/>
            </a:schemeClr>
          </a:solidFill>
          <a:ln w="25400">
            <a:noFill/>
          </a:ln>
          <a:effectLst>
            <a:outerShdw blurRad="127000" dist="889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Arimo" panose="020B0604020202020204" pitchFamily="34" charset="0"/>
              <a:ea typeface="Arimo" panose="020B0604020202020204" pitchFamily="34" charset="0"/>
              <a:cs typeface="Arimo" panose="020B0604020202020204" pitchFamily="34" charset="0"/>
            </a:endParaRPr>
          </a:p>
        </p:txBody>
      </p:sp>
      <p:sp>
        <p:nvSpPr>
          <p:cNvPr id="36" name="Oval 35">
            <a:extLst>
              <a:ext uri="{FF2B5EF4-FFF2-40B4-BE49-F238E27FC236}">
                <a16:creationId xmlns:a16="http://schemas.microsoft.com/office/drawing/2014/main" id="{9737842B-D4C6-A53A-EBD9-AD0B4BD5EE13}"/>
              </a:ext>
            </a:extLst>
          </p:cNvPr>
          <p:cNvSpPr/>
          <p:nvPr/>
        </p:nvSpPr>
        <p:spPr>
          <a:xfrm>
            <a:off x="1771588" y="5074833"/>
            <a:ext cx="335748" cy="335748"/>
          </a:xfrm>
          <a:prstGeom prst="ellipse">
            <a:avLst/>
          </a:prstGeom>
          <a:solidFill>
            <a:schemeClr val="bg1"/>
          </a:solidFill>
          <a:ln w="25400">
            <a:noFill/>
          </a:ln>
          <a:effectLst>
            <a:outerShdw blurRad="127000" dist="889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Arimo" panose="020B0604020202020204" pitchFamily="34" charset="0"/>
              <a:ea typeface="Arimo" panose="020B0604020202020204" pitchFamily="34" charset="0"/>
              <a:cs typeface="Arimo" panose="020B0604020202020204" pitchFamily="34" charset="0"/>
            </a:endParaRPr>
          </a:p>
        </p:txBody>
      </p:sp>
      <p:sp>
        <p:nvSpPr>
          <p:cNvPr id="37" name="TextBox 36">
            <a:extLst>
              <a:ext uri="{FF2B5EF4-FFF2-40B4-BE49-F238E27FC236}">
                <a16:creationId xmlns:a16="http://schemas.microsoft.com/office/drawing/2014/main" id="{A2A101FB-73D0-6E1F-3761-E21C8AB67EFB}"/>
              </a:ext>
            </a:extLst>
          </p:cNvPr>
          <p:cNvSpPr txBox="1"/>
          <p:nvPr/>
        </p:nvSpPr>
        <p:spPr>
          <a:xfrm>
            <a:off x="1794885" y="4243364"/>
            <a:ext cx="282090" cy="276999"/>
          </a:xfrm>
          <a:prstGeom prst="rect">
            <a:avLst/>
          </a:prstGeom>
          <a:noFill/>
        </p:spPr>
        <p:txBody>
          <a:bodyPr wrap="square" numCol="1" spcCol="457200" rtlCol="0">
            <a:spAutoFit/>
          </a:bodyPr>
          <a:lstStyle/>
          <a:p>
            <a:pPr algn="ctr"/>
            <a:r>
              <a:rPr lang="en-US" sz="1200" dirty="0">
                <a:solidFill>
                  <a:srgbClr val="FFFFFF"/>
                </a:solidFill>
                <a:latin typeface="Poppins "/>
                <a:ea typeface="Arimo" panose="020B0604020202020204" pitchFamily="34" charset="0"/>
                <a:cs typeface="Poppins SemiBold" panose="00000700000000000000" pitchFamily="2" charset="0"/>
              </a:rPr>
              <a:t>1</a:t>
            </a:r>
          </a:p>
        </p:txBody>
      </p:sp>
      <p:sp>
        <p:nvSpPr>
          <p:cNvPr id="38" name="TextBox 37">
            <a:extLst>
              <a:ext uri="{FF2B5EF4-FFF2-40B4-BE49-F238E27FC236}">
                <a16:creationId xmlns:a16="http://schemas.microsoft.com/office/drawing/2014/main" id="{8E501214-32F5-2894-49BE-60FDD3952753}"/>
              </a:ext>
            </a:extLst>
          </p:cNvPr>
          <p:cNvSpPr txBox="1"/>
          <p:nvPr/>
        </p:nvSpPr>
        <p:spPr>
          <a:xfrm>
            <a:off x="1794885" y="5109961"/>
            <a:ext cx="282090" cy="276999"/>
          </a:xfrm>
          <a:prstGeom prst="rect">
            <a:avLst/>
          </a:prstGeom>
          <a:noFill/>
        </p:spPr>
        <p:txBody>
          <a:bodyPr wrap="square" numCol="1" spcCol="457200" rtlCol="0">
            <a:spAutoFit/>
          </a:bodyPr>
          <a:lstStyle/>
          <a:p>
            <a:pPr algn="ctr"/>
            <a:r>
              <a:rPr lang="en-US" sz="1200" dirty="0">
                <a:solidFill>
                  <a:schemeClr val="tx1">
                    <a:lumMod val="85000"/>
                    <a:lumOff val="15000"/>
                  </a:schemeClr>
                </a:solidFill>
                <a:latin typeface="Poppins "/>
                <a:ea typeface="Arimo" panose="020B0604020202020204" pitchFamily="34" charset="0"/>
                <a:cs typeface="Poppins SemiBold" panose="00000700000000000000" pitchFamily="2" charset="0"/>
              </a:rPr>
              <a:t>2</a:t>
            </a:r>
          </a:p>
        </p:txBody>
      </p:sp>
      <p:sp>
        <p:nvSpPr>
          <p:cNvPr id="39" name="TextBox 38">
            <a:extLst>
              <a:ext uri="{FF2B5EF4-FFF2-40B4-BE49-F238E27FC236}">
                <a16:creationId xmlns:a16="http://schemas.microsoft.com/office/drawing/2014/main" id="{2822BEB7-577F-C488-71C5-EDA781EF33BA}"/>
              </a:ext>
            </a:extLst>
          </p:cNvPr>
          <p:cNvSpPr txBox="1"/>
          <p:nvPr/>
        </p:nvSpPr>
        <p:spPr>
          <a:xfrm>
            <a:off x="2169855" y="4169586"/>
            <a:ext cx="1475229" cy="400110"/>
          </a:xfrm>
          <a:prstGeom prst="rect">
            <a:avLst/>
          </a:prstGeom>
          <a:noFill/>
        </p:spPr>
        <p:txBody>
          <a:bodyPr wrap="square" numCol="1" spcCol="457200" rtlCol="0">
            <a:spAutoFit/>
          </a:bodyPr>
          <a:lstStyle/>
          <a:p>
            <a:r>
              <a:rPr lang="en-US" sz="1000" dirty="0">
                <a:latin typeface="DM Sans" pitchFamily="2" charset="0"/>
                <a:ea typeface="Arimo" panose="020B0604020202020204" pitchFamily="34" charset="0"/>
                <a:cs typeface="Arimo" panose="020B0604020202020204" pitchFamily="34" charset="0"/>
              </a:rPr>
              <a:t>Creepiest god is fish land darkness.</a:t>
            </a:r>
          </a:p>
        </p:txBody>
      </p:sp>
      <p:sp>
        <p:nvSpPr>
          <p:cNvPr id="40" name="TextBox 39">
            <a:extLst>
              <a:ext uri="{FF2B5EF4-FFF2-40B4-BE49-F238E27FC236}">
                <a16:creationId xmlns:a16="http://schemas.microsoft.com/office/drawing/2014/main" id="{3A9F9EF6-3B51-931C-EE03-F0EB19C88F2C}"/>
              </a:ext>
            </a:extLst>
          </p:cNvPr>
          <p:cNvSpPr txBox="1"/>
          <p:nvPr/>
        </p:nvSpPr>
        <p:spPr>
          <a:xfrm>
            <a:off x="2169855" y="5030292"/>
            <a:ext cx="1373361" cy="400110"/>
          </a:xfrm>
          <a:prstGeom prst="rect">
            <a:avLst/>
          </a:prstGeom>
          <a:noFill/>
        </p:spPr>
        <p:txBody>
          <a:bodyPr wrap="square" numCol="1" spcCol="457200" rtlCol="0">
            <a:spAutoFit/>
          </a:bodyPr>
          <a:lstStyle/>
          <a:p>
            <a:r>
              <a:rPr lang="en-US" sz="1000" dirty="0">
                <a:solidFill>
                  <a:schemeClr val="bg1"/>
                </a:solidFill>
                <a:latin typeface="DM Sans" pitchFamily="2" charset="0"/>
                <a:ea typeface="Arimo" panose="020B0604020202020204" pitchFamily="34" charset="0"/>
                <a:cs typeface="Arimo" panose="020B0604020202020204" pitchFamily="34" charset="0"/>
              </a:rPr>
              <a:t>Creepiest god air fish land darkness.</a:t>
            </a:r>
          </a:p>
        </p:txBody>
      </p:sp>
    </p:spTree>
    <p:extLst>
      <p:ext uri="{BB962C8B-B14F-4D97-AF65-F5344CB8AC3E}">
        <p14:creationId xmlns:p14="http://schemas.microsoft.com/office/powerpoint/2010/main" val="202104461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E3829ED-85E8-FA79-A436-CC09514698DE}"/>
              </a:ext>
            </a:extLst>
          </p:cNvPr>
          <p:cNvSpPr txBox="1"/>
          <p:nvPr/>
        </p:nvSpPr>
        <p:spPr>
          <a:xfrm>
            <a:off x="1572993" y="2255891"/>
            <a:ext cx="1055908"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3" name="Straight Connector 2">
            <a:extLst>
              <a:ext uri="{FF2B5EF4-FFF2-40B4-BE49-F238E27FC236}">
                <a16:creationId xmlns:a16="http://schemas.microsoft.com/office/drawing/2014/main" id="{0140B891-94F3-C001-00D1-8C40D2D51A32}"/>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11EEBE9D-A1BA-D702-E0FB-1A8094390CBD}"/>
              </a:ext>
            </a:extLst>
          </p:cNvPr>
          <p:cNvSpPr txBox="1"/>
          <p:nvPr/>
        </p:nvSpPr>
        <p:spPr>
          <a:xfrm>
            <a:off x="1465942" y="2684817"/>
            <a:ext cx="2349575"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Data</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Chart</a:t>
            </a:r>
          </a:p>
        </p:txBody>
      </p:sp>
      <p:sp>
        <p:nvSpPr>
          <p:cNvPr id="5" name="Rectangle 4">
            <a:extLst>
              <a:ext uri="{FF2B5EF4-FFF2-40B4-BE49-F238E27FC236}">
                <a16:creationId xmlns:a16="http://schemas.microsoft.com/office/drawing/2014/main" id="{9201A59D-53D4-6263-2E21-B0921717F27C}"/>
              </a:ext>
            </a:extLst>
          </p:cNvPr>
          <p:cNvSpPr/>
          <p:nvPr/>
        </p:nvSpPr>
        <p:spPr>
          <a:xfrm>
            <a:off x="1465943" y="3836899"/>
            <a:ext cx="3011931"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entire soul, like these sweet mornings of spring which I enjoy with my whole heart. I am enjoy with template.</a:t>
            </a:r>
          </a:p>
        </p:txBody>
      </p:sp>
      <p:graphicFrame>
        <p:nvGraphicFramePr>
          <p:cNvPr id="11" name="Chart 10">
            <a:extLst>
              <a:ext uri="{FF2B5EF4-FFF2-40B4-BE49-F238E27FC236}">
                <a16:creationId xmlns:a16="http://schemas.microsoft.com/office/drawing/2014/main" id="{1AE4F8E9-0ED5-9468-0635-02E1347787A7}"/>
              </a:ext>
            </a:extLst>
          </p:cNvPr>
          <p:cNvGraphicFramePr/>
          <p:nvPr>
            <p:extLst>
              <p:ext uri="{D42A27DB-BD31-4B8C-83A1-F6EECF244321}">
                <p14:modId xmlns:p14="http://schemas.microsoft.com/office/powerpoint/2010/main" val="3071649420"/>
              </p:ext>
            </p:extLst>
          </p:nvPr>
        </p:nvGraphicFramePr>
        <p:xfrm>
          <a:off x="5767543" y="1170435"/>
          <a:ext cx="5217884" cy="3927735"/>
        </p:xfrm>
        <a:graphic>
          <a:graphicData uri="http://schemas.openxmlformats.org/drawingml/2006/chart">
            <c:chart xmlns:c="http://schemas.openxmlformats.org/drawingml/2006/chart" xmlns:r="http://schemas.openxmlformats.org/officeDocument/2006/relationships" r:id="rId2"/>
          </a:graphicData>
        </a:graphic>
      </p:graphicFrame>
      <p:sp>
        <p:nvSpPr>
          <p:cNvPr id="22" name="TextBox 21">
            <a:extLst>
              <a:ext uri="{FF2B5EF4-FFF2-40B4-BE49-F238E27FC236}">
                <a16:creationId xmlns:a16="http://schemas.microsoft.com/office/drawing/2014/main" id="{6998EEA9-68AA-4D09-0E66-9987F3756F71}"/>
              </a:ext>
            </a:extLst>
          </p:cNvPr>
          <p:cNvSpPr txBox="1"/>
          <p:nvPr/>
        </p:nvSpPr>
        <p:spPr>
          <a:xfrm>
            <a:off x="7619429" y="5472082"/>
            <a:ext cx="1738255" cy="507831"/>
          </a:xfrm>
          <a:prstGeom prst="rect">
            <a:avLst/>
          </a:prstGeom>
          <a:noFill/>
        </p:spPr>
        <p:txBody>
          <a:bodyPr wrap="square" rtlCol="0">
            <a:spAutoFit/>
          </a:bodyPr>
          <a:lstStyle/>
          <a:p>
            <a:pPr algn="ctr"/>
            <a:r>
              <a:rPr lang="en-US" sz="2700" dirty="0">
                <a:latin typeface="Poppins Medium" panose="00000600000000000000" pitchFamily="2" charset="0"/>
                <a:cs typeface="Poppins Medium" panose="00000600000000000000" pitchFamily="2" charset="0"/>
              </a:rPr>
              <a:t>3.2M</a:t>
            </a:r>
          </a:p>
        </p:txBody>
      </p:sp>
      <p:sp>
        <p:nvSpPr>
          <p:cNvPr id="23" name="TextBox 22">
            <a:extLst>
              <a:ext uri="{FF2B5EF4-FFF2-40B4-BE49-F238E27FC236}">
                <a16:creationId xmlns:a16="http://schemas.microsoft.com/office/drawing/2014/main" id="{B1041133-E5EC-82D9-15CD-3BDB736DC0CB}"/>
              </a:ext>
            </a:extLst>
          </p:cNvPr>
          <p:cNvSpPr txBox="1"/>
          <p:nvPr/>
        </p:nvSpPr>
        <p:spPr>
          <a:xfrm>
            <a:off x="7741655" y="5290453"/>
            <a:ext cx="1493802" cy="246221"/>
          </a:xfrm>
          <a:prstGeom prst="rect">
            <a:avLst/>
          </a:prstGeom>
          <a:noFill/>
        </p:spPr>
        <p:txBody>
          <a:bodyPr wrap="square" rtlCol="0">
            <a:spAutoFit/>
          </a:bodyPr>
          <a:lstStyle/>
          <a:p>
            <a:pPr algn="ctr"/>
            <a:r>
              <a:rPr lang="en-US" sz="1000" dirty="0">
                <a:latin typeface="Poppins" panose="00000500000000000000" pitchFamily="2" charset="0"/>
                <a:ea typeface="Inter" panose="020B0502030000000004" pitchFamily="34" charset="0"/>
                <a:cs typeface="Poppins" panose="00000500000000000000" pitchFamily="2" charset="0"/>
              </a:rPr>
              <a:t>Total</a:t>
            </a:r>
          </a:p>
        </p:txBody>
      </p:sp>
      <p:sp>
        <p:nvSpPr>
          <p:cNvPr id="24" name="TextBox 23">
            <a:extLst>
              <a:ext uri="{FF2B5EF4-FFF2-40B4-BE49-F238E27FC236}">
                <a16:creationId xmlns:a16="http://schemas.microsoft.com/office/drawing/2014/main" id="{EC8DDB28-CDDF-1E1B-23D7-2A870346C714}"/>
              </a:ext>
            </a:extLst>
          </p:cNvPr>
          <p:cNvSpPr txBox="1"/>
          <p:nvPr/>
        </p:nvSpPr>
        <p:spPr>
          <a:xfrm>
            <a:off x="6071576" y="5472082"/>
            <a:ext cx="1738255" cy="507831"/>
          </a:xfrm>
          <a:prstGeom prst="rect">
            <a:avLst/>
          </a:prstGeom>
          <a:noFill/>
        </p:spPr>
        <p:txBody>
          <a:bodyPr wrap="square" rtlCol="0">
            <a:spAutoFit/>
          </a:bodyPr>
          <a:lstStyle/>
          <a:p>
            <a:pPr algn="ctr"/>
            <a:r>
              <a:rPr lang="en-US" sz="2700" dirty="0">
                <a:latin typeface="Poppins Medium" panose="00000600000000000000" pitchFamily="2" charset="0"/>
                <a:cs typeface="Poppins Medium" panose="00000600000000000000" pitchFamily="2" charset="0"/>
              </a:rPr>
              <a:t>26K</a:t>
            </a:r>
          </a:p>
        </p:txBody>
      </p:sp>
      <p:sp>
        <p:nvSpPr>
          <p:cNvPr id="25" name="TextBox 24">
            <a:extLst>
              <a:ext uri="{FF2B5EF4-FFF2-40B4-BE49-F238E27FC236}">
                <a16:creationId xmlns:a16="http://schemas.microsoft.com/office/drawing/2014/main" id="{363BB0B3-C936-1269-923F-0DE50933FE8C}"/>
              </a:ext>
            </a:extLst>
          </p:cNvPr>
          <p:cNvSpPr txBox="1"/>
          <p:nvPr/>
        </p:nvSpPr>
        <p:spPr>
          <a:xfrm>
            <a:off x="6193802" y="5290453"/>
            <a:ext cx="1493802" cy="246221"/>
          </a:xfrm>
          <a:prstGeom prst="rect">
            <a:avLst/>
          </a:prstGeom>
          <a:noFill/>
        </p:spPr>
        <p:txBody>
          <a:bodyPr wrap="square" rtlCol="0">
            <a:spAutoFit/>
          </a:bodyPr>
          <a:lstStyle/>
          <a:p>
            <a:pPr algn="ctr"/>
            <a:r>
              <a:rPr lang="en-US" sz="1000" dirty="0">
                <a:latin typeface="Poppins" panose="00000500000000000000" pitchFamily="2" charset="0"/>
                <a:ea typeface="Inter" panose="020B0502030000000004" pitchFamily="34" charset="0"/>
                <a:cs typeface="Poppins" panose="00000500000000000000" pitchFamily="2" charset="0"/>
              </a:rPr>
              <a:t>Female</a:t>
            </a:r>
          </a:p>
        </p:txBody>
      </p:sp>
      <p:sp>
        <p:nvSpPr>
          <p:cNvPr id="26" name="TextBox 25">
            <a:extLst>
              <a:ext uri="{FF2B5EF4-FFF2-40B4-BE49-F238E27FC236}">
                <a16:creationId xmlns:a16="http://schemas.microsoft.com/office/drawing/2014/main" id="{4A2D8CA9-B943-62D7-E7AE-EB53100DD2F3}"/>
              </a:ext>
            </a:extLst>
          </p:cNvPr>
          <p:cNvSpPr txBox="1"/>
          <p:nvPr/>
        </p:nvSpPr>
        <p:spPr>
          <a:xfrm>
            <a:off x="9197284" y="5472082"/>
            <a:ext cx="1738255" cy="507831"/>
          </a:xfrm>
          <a:prstGeom prst="rect">
            <a:avLst/>
          </a:prstGeom>
          <a:noFill/>
        </p:spPr>
        <p:txBody>
          <a:bodyPr wrap="square" rtlCol="0">
            <a:spAutoFit/>
          </a:bodyPr>
          <a:lstStyle/>
          <a:p>
            <a:pPr algn="ctr"/>
            <a:r>
              <a:rPr lang="en-US" sz="2700" dirty="0">
                <a:latin typeface="Poppins Medium" panose="00000600000000000000" pitchFamily="2" charset="0"/>
                <a:cs typeface="Poppins Medium" panose="00000600000000000000" pitchFamily="2" charset="0"/>
              </a:rPr>
              <a:t>1.2B</a:t>
            </a:r>
          </a:p>
        </p:txBody>
      </p:sp>
      <p:sp>
        <p:nvSpPr>
          <p:cNvPr id="27" name="TextBox 26">
            <a:extLst>
              <a:ext uri="{FF2B5EF4-FFF2-40B4-BE49-F238E27FC236}">
                <a16:creationId xmlns:a16="http://schemas.microsoft.com/office/drawing/2014/main" id="{345E36BB-2C58-95D5-5879-C82D714637E2}"/>
              </a:ext>
            </a:extLst>
          </p:cNvPr>
          <p:cNvSpPr txBox="1"/>
          <p:nvPr/>
        </p:nvSpPr>
        <p:spPr>
          <a:xfrm>
            <a:off x="9319510" y="5290453"/>
            <a:ext cx="1493802" cy="246221"/>
          </a:xfrm>
          <a:prstGeom prst="rect">
            <a:avLst/>
          </a:prstGeom>
          <a:noFill/>
        </p:spPr>
        <p:txBody>
          <a:bodyPr wrap="square" rtlCol="0">
            <a:spAutoFit/>
          </a:bodyPr>
          <a:lstStyle/>
          <a:p>
            <a:pPr algn="ctr"/>
            <a:r>
              <a:rPr lang="en-US" sz="1000" dirty="0">
                <a:latin typeface="Poppins" panose="00000500000000000000" pitchFamily="2" charset="0"/>
                <a:ea typeface="Inter" panose="020B0502030000000004" pitchFamily="34" charset="0"/>
                <a:cs typeface="Poppins" panose="00000500000000000000" pitchFamily="2" charset="0"/>
              </a:rPr>
              <a:t>Male</a:t>
            </a:r>
          </a:p>
        </p:txBody>
      </p:sp>
      <p:cxnSp>
        <p:nvCxnSpPr>
          <p:cNvPr id="29" name="Straight Connector 28">
            <a:extLst>
              <a:ext uri="{FF2B5EF4-FFF2-40B4-BE49-F238E27FC236}">
                <a16:creationId xmlns:a16="http://schemas.microsoft.com/office/drawing/2014/main" id="{4942413C-78C5-1558-142E-53CFABEB07D7}"/>
              </a:ext>
            </a:extLst>
          </p:cNvPr>
          <p:cNvCxnSpPr>
            <a:cxnSpLocks/>
          </p:cNvCxnSpPr>
          <p:nvPr/>
        </p:nvCxnSpPr>
        <p:spPr>
          <a:xfrm flipV="1">
            <a:off x="9266469" y="5500345"/>
            <a:ext cx="0" cy="187219"/>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B64386F2-205C-74F8-F2D3-D36ACC4A0CD6}"/>
              </a:ext>
            </a:extLst>
          </p:cNvPr>
          <p:cNvCxnSpPr>
            <a:cxnSpLocks/>
          </p:cNvCxnSpPr>
          <p:nvPr/>
        </p:nvCxnSpPr>
        <p:spPr>
          <a:xfrm flipV="1">
            <a:off x="7691669" y="5500345"/>
            <a:ext cx="0" cy="187219"/>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888431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3756B0FC-41F6-771E-F523-06C1CA2BFF37}"/>
              </a:ext>
            </a:extLst>
          </p:cNvPr>
          <p:cNvSpPr txBox="1"/>
          <p:nvPr/>
        </p:nvSpPr>
        <p:spPr>
          <a:xfrm>
            <a:off x="1465943" y="3338147"/>
            <a:ext cx="2397398" cy="696922"/>
          </a:xfrm>
          <a:prstGeom prst="rect">
            <a:avLst/>
          </a:prstGeom>
          <a:noFill/>
        </p:spPr>
        <p:txBody>
          <a:bodyPr wrap="square" rtlCol="0">
            <a:spAutoFit/>
          </a:bodyPr>
          <a:lstStyle/>
          <a:p>
            <a:pPr>
              <a:lnSpc>
                <a:spcPts val="1600"/>
              </a:lnSpc>
            </a:pPr>
            <a:r>
              <a:rPr lang="en-US" sz="1100" b="1" dirty="0">
                <a:latin typeface="DM Sans" pitchFamily="2" charset="0"/>
                <a:cs typeface="Segoe UI" panose="020B0502040204020203" pitchFamily="34" charset="0"/>
              </a:rPr>
              <a:t>A wonderful serenity </a:t>
            </a:r>
            <a:r>
              <a:rPr lang="en-US" sz="1100" dirty="0">
                <a:latin typeface="DM Sans" pitchFamily="2" charset="0"/>
                <a:cs typeface="Segoe UI Light" panose="020B0502040204020203" pitchFamily="34" charset="0"/>
              </a:rPr>
              <a:t>has taken possession entire soul, like these sweet mornings </a:t>
            </a:r>
          </a:p>
        </p:txBody>
      </p:sp>
      <p:sp>
        <p:nvSpPr>
          <p:cNvPr id="9" name="TextBox 8">
            <a:extLst>
              <a:ext uri="{FF2B5EF4-FFF2-40B4-BE49-F238E27FC236}">
                <a16:creationId xmlns:a16="http://schemas.microsoft.com/office/drawing/2014/main" id="{48761ADC-B7C2-CE6B-EA51-251C315DE85F}"/>
              </a:ext>
            </a:extLst>
          </p:cNvPr>
          <p:cNvSpPr txBox="1"/>
          <p:nvPr/>
        </p:nvSpPr>
        <p:spPr>
          <a:xfrm>
            <a:off x="1465943" y="2991670"/>
            <a:ext cx="2282377" cy="321766"/>
          </a:xfrm>
          <a:prstGeom prst="rect">
            <a:avLst/>
          </a:prstGeom>
          <a:noFill/>
        </p:spPr>
        <p:txBody>
          <a:bodyPr wrap="square" rtlCol="0">
            <a:spAutoFit/>
          </a:bodyPr>
          <a:lstStyle/>
          <a:p>
            <a:r>
              <a:rPr lang="en-US" sz="1700" dirty="0">
                <a:latin typeface="Poppins Medium" panose="00000600000000000000" pitchFamily="2" charset="0"/>
                <a:cs typeface="Poppins Medium" panose="00000600000000000000" pitchFamily="2" charset="0"/>
              </a:rPr>
              <a:t>First -Reason</a:t>
            </a:r>
          </a:p>
        </p:txBody>
      </p:sp>
      <p:sp>
        <p:nvSpPr>
          <p:cNvPr id="13" name="TextBox 12">
            <a:extLst>
              <a:ext uri="{FF2B5EF4-FFF2-40B4-BE49-F238E27FC236}">
                <a16:creationId xmlns:a16="http://schemas.microsoft.com/office/drawing/2014/main" id="{7AF6298F-6BF4-598C-4B97-9AA74192306D}"/>
              </a:ext>
            </a:extLst>
          </p:cNvPr>
          <p:cNvSpPr txBox="1"/>
          <p:nvPr/>
        </p:nvSpPr>
        <p:spPr>
          <a:xfrm>
            <a:off x="8496299" y="3338147"/>
            <a:ext cx="2411982" cy="696922"/>
          </a:xfrm>
          <a:prstGeom prst="rect">
            <a:avLst/>
          </a:prstGeom>
          <a:noFill/>
        </p:spPr>
        <p:txBody>
          <a:bodyPr wrap="square" rtlCol="0">
            <a:spAutoFit/>
          </a:bodyPr>
          <a:lstStyle/>
          <a:p>
            <a:pPr>
              <a:lnSpc>
                <a:spcPts val="1600"/>
              </a:lnSpc>
            </a:pPr>
            <a:r>
              <a:rPr lang="en-US" sz="1100" b="1" dirty="0">
                <a:latin typeface="DM Sans" pitchFamily="2" charset="0"/>
                <a:cs typeface="Segoe UI" panose="020B0502040204020203" pitchFamily="34" charset="0"/>
              </a:rPr>
              <a:t>A wonderful serenity </a:t>
            </a:r>
            <a:r>
              <a:rPr lang="en-US" sz="1100" dirty="0">
                <a:latin typeface="DM Sans" pitchFamily="2" charset="0"/>
                <a:cs typeface="Segoe UI Light" panose="020B0502040204020203" pitchFamily="34" charset="0"/>
              </a:rPr>
              <a:t>has taken possession entire soul, like these sweet mornings </a:t>
            </a:r>
          </a:p>
        </p:txBody>
      </p:sp>
      <p:sp>
        <p:nvSpPr>
          <p:cNvPr id="14" name="TextBox 13">
            <a:extLst>
              <a:ext uri="{FF2B5EF4-FFF2-40B4-BE49-F238E27FC236}">
                <a16:creationId xmlns:a16="http://schemas.microsoft.com/office/drawing/2014/main" id="{6FA323F6-4410-16C8-2F7D-F73F9A0D6360}"/>
              </a:ext>
            </a:extLst>
          </p:cNvPr>
          <p:cNvSpPr txBox="1"/>
          <p:nvPr/>
        </p:nvSpPr>
        <p:spPr>
          <a:xfrm>
            <a:off x="8496299" y="2991670"/>
            <a:ext cx="2282377" cy="321766"/>
          </a:xfrm>
          <a:prstGeom prst="rect">
            <a:avLst/>
          </a:prstGeom>
          <a:noFill/>
        </p:spPr>
        <p:txBody>
          <a:bodyPr wrap="square" rtlCol="0">
            <a:spAutoFit/>
          </a:bodyPr>
          <a:lstStyle/>
          <a:p>
            <a:r>
              <a:rPr lang="en-US" sz="1700" dirty="0">
                <a:latin typeface="Poppins Medium" panose="00000600000000000000" pitchFamily="2" charset="0"/>
                <a:cs typeface="Poppins Medium" panose="00000600000000000000" pitchFamily="2" charset="0"/>
              </a:rPr>
              <a:t>Second -Reason</a:t>
            </a:r>
          </a:p>
        </p:txBody>
      </p:sp>
      <p:sp>
        <p:nvSpPr>
          <p:cNvPr id="15" name="TextBox 14">
            <a:extLst>
              <a:ext uri="{FF2B5EF4-FFF2-40B4-BE49-F238E27FC236}">
                <a16:creationId xmlns:a16="http://schemas.microsoft.com/office/drawing/2014/main" id="{91D205EA-7DA5-2461-7882-B50DAF4CD66F}"/>
              </a:ext>
            </a:extLst>
          </p:cNvPr>
          <p:cNvSpPr txBox="1"/>
          <p:nvPr/>
        </p:nvSpPr>
        <p:spPr>
          <a:xfrm>
            <a:off x="1465942" y="5222904"/>
            <a:ext cx="2554411" cy="696922"/>
          </a:xfrm>
          <a:prstGeom prst="rect">
            <a:avLst/>
          </a:prstGeom>
          <a:noFill/>
        </p:spPr>
        <p:txBody>
          <a:bodyPr wrap="square" rtlCol="0">
            <a:spAutoFit/>
          </a:bodyPr>
          <a:lstStyle/>
          <a:p>
            <a:pPr>
              <a:lnSpc>
                <a:spcPts val="1600"/>
              </a:lnSpc>
            </a:pPr>
            <a:r>
              <a:rPr lang="en-US" sz="1100" i="0" dirty="0">
                <a:effectLst/>
                <a:latin typeface="DM Sans" pitchFamily="2" charset="0"/>
                <a:ea typeface="Open Sans" pitchFamily="2" charset="0"/>
                <a:cs typeface="Open Sans" pitchFamily="2" charset="0"/>
              </a:rPr>
              <a:t>There are many variations good passages to of Ipsum available that suffered design</a:t>
            </a:r>
            <a:endParaRPr lang="en-US" sz="1100" dirty="0">
              <a:latin typeface="DM Sans" pitchFamily="2" charset="0"/>
              <a:ea typeface="Open Sans" pitchFamily="2" charset="0"/>
              <a:cs typeface="Open Sans" pitchFamily="2" charset="0"/>
            </a:endParaRPr>
          </a:p>
        </p:txBody>
      </p:sp>
      <p:sp>
        <p:nvSpPr>
          <p:cNvPr id="16" name="TextBox 15">
            <a:extLst>
              <a:ext uri="{FF2B5EF4-FFF2-40B4-BE49-F238E27FC236}">
                <a16:creationId xmlns:a16="http://schemas.microsoft.com/office/drawing/2014/main" id="{A2D7C001-5696-24A2-5262-ED60826D0ABD}"/>
              </a:ext>
            </a:extLst>
          </p:cNvPr>
          <p:cNvSpPr txBox="1"/>
          <p:nvPr/>
        </p:nvSpPr>
        <p:spPr>
          <a:xfrm>
            <a:off x="1465943" y="4876427"/>
            <a:ext cx="2282377" cy="321766"/>
          </a:xfrm>
          <a:prstGeom prst="rect">
            <a:avLst/>
          </a:prstGeom>
          <a:noFill/>
        </p:spPr>
        <p:txBody>
          <a:bodyPr wrap="square" rtlCol="0">
            <a:spAutoFit/>
          </a:bodyPr>
          <a:lstStyle/>
          <a:p>
            <a:r>
              <a:rPr lang="en-US" sz="1700" dirty="0">
                <a:latin typeface="Poppins Medium" panose="00000600000000000000" pitchFamily="2" charset="0"/>
                <a:cs typeface="Poppins Medium" panose="00000600000000000000" pitchFamily="2" charset="0"/>
              </a:rPr>
              <a:t>Third -Reason</a:t>
            </a:r>
          </a:p>
        </p:txBody>
      </p:sp>
      <p:sp>
        <p:nvSpPr>
          <p:cNvPr id="17" name="TextBox 16">
            <a:extLst>
              <a:ext uri="{FF2B5EF4-FFF2-40B4-BE49-F238E27FC236}">
                <a16:creationId xmlns:a16="http://schemas.microsoft.com/office/drawing/2014/main" id="{0682AB55-1887-8D3E-E0CE-8E34FC32604E}"/>
              </a:ext>
            </a:extLst>
          </p:cNvPr>
          <p:cNvSpPr txBox="1"/>
          <p:nvPr/>
        </p:nvSpPr>
        <p:spPr>
          <a:xfrm>
            <a:off x="8496298" y="5222904"/>
            <a:ext cx="2554411" cy="696922"/>
          </a:xfrm>
          <a:prstGeom prst="rect">
            <a:avLst/>
          </a:prstGeom>
          <a:noFill/>
        </p:spPr>
        <p:txBody>
          <a:bodyPr wrap="square" rtlCol="0">
            <a:spAutoFit/>
          </a:bodyPr>
          <a:lstStyle/>
          <a:p>
            <a:pPr>
              <a:lnSpc>
                <a:spcPts val="1600"/>
              </a:lnSpc>
            </a:pPr>
            <a:r>
              <a:rPr lang="en-US" sz="1100" i="0" dirty="0">
                <a:effectLst/>
                <a:latin typeface="DM Sans" pitchFamily="2" charset="0"/>
                <a:ea typeface="Open Sans" pitchFamily="2" charset="0"/>
                <a:cs typeface="Open Sans" pitchFamily="2" charset="0"/>
              </a:rPr>
              <a:t>There are many variations good passages to of Ipsum available that suffered design</a:t>
            </a:r>
            <a:endParaRPr lang="en-US" sz="1100" dirty="0">
              <a:latin typeface="DM Sans" pitchFamily="2" charset="0"/>
              <a:ea typeface="Open Sans" pitchFamily="2" charset="0"/>
              <a:cs typeface="Open Sans" pitchFamily="2" charset="0"/>
            </a:endParaRPr>
          </a:p>
        </p:txBody>
      </p:sp>
      <p:sp>
        <p:nvSpPr>
          <p:cNvPr id="18" name="TextBox 17">
            <a:extLst>
              <a:ext uri="{FF2B5EF4-FFF2-40B4-BE49-F238E27FC236}">
                <a16:creationId xmlns:a16="http://schemas.microsoft.com/office/drawing/2014/main" id="{BF736A10-7C04-91B6-1359-67502D50AFFC}"/>
              </a:ext>
            </a:extLst>
          </p:cNvPr>
          <p:cNvSpPr txBox="1"/>
          <p:nvPr/>
        </p:nvSpPr>
        <p:spPr>
          <a:xfrm>
            <a:off x="8496299" y="4876427"/>
            <a:ext cx="2282377" cy="321766"/>
          </a:xfrm>
          <a:prstGeom prst="rect">
            <a:avLst/>
          </a:prstGeom>
          <a:noFill/>
        </p:spPr>
        <p:txBody>
          <a:bodyPr wrap="square" rtlCol="0">
            <a:spAutoFit/>
          </a:bodyPr>
          <a:lstStyle/>
          <a:p>
            <a:r>
              <a:rPr lang="en-US" sz="1700" dirty="0">
                <a:latin typeface="Poppins Medium" panose="00000600000000000000" pitchFamily="2" charset="0"/>
                <a:cs typeface="Poppins Medium" panose="00000600000000000000" pitchFamily="2" charset="0"/>
              </a:rPr>
              <a:t>Fourth -Reason</a:t>
            </a:r>
          </a:p>
        </p:txBody>
      </p:sp>
      <p:sp>
        <p:nvSpPr>
          <p:cNvPr id="19" name="TextBox 18">
            <a:extLst>
              <a:ext uri="{FF2B5EF4-FFF2-40B4-BE49-F238E27FC236}">
                <a16:creationId xmlns:a16="http://schemas.microsoft.com/office/drawing/2014/main" id="{C0173EA6-FF23-6D74-E7F7-9E20FDC6A672}"/>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20" name="Straight Connector 19">
            <a:extLst>
              <a:ext uri="{FF2B5EF4-FFF2-40B4-BE49-F238E27FC236}">
                <a16:creationId xmlns:a16="http://schemas.microsoft.com/office/drawing/2014/main" id="{9C413E81-51F2-11EA-065E-0129BD70BA11}"/>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7232D5C4-787E-CA2E-A67F-3CC28D3CE85E}"/>
              </a:ext>
            </a:extLst>
          </p:cNvPr>
          <p:cNvSpPr txBox="1"/>
          <p:nvPr/>
        </p:nvSpPr>
        <p:spPr>
          <a:xfrm>
            <a:off x="1465942" y="1350785"/>
            <a:ext cx="2569029"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Pie</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Chart</a:t>
            </a:r>
          </a:p>
        </p:txBody>
      </p:sp>
      <p:graphicFrame>
        <p:nvGraphicFramePr>
          <p:cNvPr id="24" name="Chart 23">
            <a:extLst>
              <a:ext uri="{FF2B5EF4-FFF2-40B4-BE49-F238E27FC236}">
                <a16:creationId xmlns:a16="http://schemas.microsoft.com/office/drawing/2014/main" id="{F31F6FFD-1F40-3D2A-1B44-AE591B00B03E}"/>
              </a:ext>
            </a:extLst>
          </p:cNvPr>
          <p:cNvGraphicFramePr/>
          <p:nvPr>
            <p:extLst>
              <p:ext uri="{D42A27DB-BD31-4B8C-83A1-F6EECF244321}">
                <p14:modId xmlns:p14="http://schemas.microsoft.com/office/powerpoint/2010/main" val="1967456755"/>
              </p:ext>
            </p:extLst>
          </p:nvPr>
        </p:nvGraphicFramePr>
        <p:xfrm>
          <a:off x="4185776" y="2307238"/>
          <a:ext cx="3777124" cy="3969264"/>
        </p:xfrm>
        <a:graphic>
          <a:graphicData uri="http://schemas.openxmlformats.org/drawingml/2006/chart">
            <c:chart xmlns:c="http://schemas.openxmlformats.org/drawingml/2006/chart" xmlns:r="http://schemas.openxmlformats.org/officeDocument/2006/relationships" r:id="rId2"/>
          </a:graphicData>
        </a:graphic>
      </p:graphicFrame>
      <p:sp>
        <p:nvSpPr>
          <p:cNvPr id="25" name="TextBox 24">
            <a:extLst>
              <a:ext uri="{FF2B5EF4-FFF2-40B4-BE49-F238E27FC236}">
                <a16:creationId xmlns:a16="http://schemas.microsoft.com/office/drawing/2014/main" id="{C3C264B9-4275-B972-A3B3-5326775E9E9E}"/>
              </a:ext>
            </a:extLst>
          </p:cNvPr>
          <p:cNvSpPr txBox="1"/>
          <p:nvPr/>
        </p:nvSpPr>
        <p:spPr>
          <a:xfrm>
            <a:off x="5116066" y="3921665"/>
            <a:ext cx="1916545" cy="675954"/>
          </a:xfrm>
          <a:prstGeom prst="rect">
            <a:avLst/>
          </a:prstGeom>
          <a:noFill/>
        </p:spPr>
        <p:txBody>
          <a:bodyPr wrap="square" rtlCol="0">
            <a:spAutoFit/>
          </a:bodyPr>
          <a:lstStyle/>
          <a:p>
            <a:pPr algn="ctr">
              <a:lnSpc>
                <a:spcPts val="4500"/>
              </a:lnSpc>
            </a:pPr>
            <a:r>
              <a:rPr lang="en-US" sz="4200" dirty="0">
                <a:solidFill>
                  <a:schemeClr val="tx1">
                    <a:lumMod val="75000"/>
                    <a:lumOff val="25000"/>
                  </a:schemeClr>
                </a:solidFill>
                <a:latin typeface="Poppins Medium" panose="00000600000000000000" pitchFamily="2" charset="0"/>
                <a:ea typeface="Arimo" panose="020B0604020202020204" pitchFamily="34" charset="0"/>
                <a:cs typeface="Poppins Medium" panose="00000600000000000000" pitchFamily="2" charset="0"/>
              </a:rPr>
              <a:t>20k</a:t>
            </a:r>
          </a:p>
        </p:txBody>
      </p:sp>
      <p:sp>
        <p:nvSpPr>
          <p:cNvPr id="26" name="TextBox 25">
            <a:extLst>
              <a:ext uri="{FF2B5EF4-FFF2-40B4-BE49-F238E27FC236}">
                <a16:creationId xmlns:a16="http://schemas.microsoft.com/office/drawing/2014/main" id="{B47BCB62-42FA-7387-05BF-46A58D529D89}"/>
              </a:ext>
            </a:extLst>
          </p:cNvPr>
          <p:cNvSpPr txBox="1"/>
          <p:nvPr/>
        </p:nvSpPr>
        <p:spPr>
          <a:xfrm>
            <a:off x="5365167" y="4448615"/>
            <a:ext cx="1418340" cy="323165"/>
          </a:xfrm>
          <a:prstGeom prst="rect">
            <a:avLst/>
          </a:prstGeom>
          <a:noFill/>
        </p:spPr>
        <p:txBody>
          <a:bodyPr wrap="square" rtlCol="0">
            <a:spAutoFit/>
          </a:bodyPr>
          <a:lstStyle/>
          <a:p>
            <a:pPr algn="ctr"/>
            <a:r>
              <a:rPr lang="en-US" sz="1500" dirty="0">
                <a:solidFill>
                  <a:schemeClr val="tx1">
                    <a:lumMod val="75000"/>
                    <a:lumOff val="25000"/>
                  </a:schemeClr>
                </a:solidFill>
                <a:latin typeface="DM Sans" pitchFamily="2" charset="0"/>
                <a:ea typeface="Arimo" panose="020B0604020202020204" pitchFamily="34" charset="0"/>
                <a:cs typeface="Poppins Medium" panose="00000600000000000000" pitchFamily="2" charset="0"/>
              </a:rPr>
              <a:t>Prospects</a:t>
            </a:r>
          </a:p>
        </p:txBody>
      </p:sp>
    </p:spTree>
    <p:extLst>
      <p:ext uri="{BB962C8B-B14F-4D97-AF65-F5344CB8AC3E}">
        <p14:creationId xmlns:p14="http://schemas.microsoft.com/office/powerpoint/2010/main" val="337077031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C0173EA6-FF23-6D74-E7F7-9E20FDC6A672}"/>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20" name="Straight Connector 19">
            <a:extLst>
              <a:ext uri="{FF2B5EF4-FFF2-40B4-BE49-F238E27FC236}">
                <a16:creationId xmlns:a16="http://schemas.microsoft.com/office/drawing/2014/main" id="{9C413E81-51F2-11EA-065E-0129BD70BA11}"/>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7232D5C4-787E-CA2E-A67F-3CC28D3CE85E}"/>
              </a:ext>
            </a:extLst>
          </p:cNvPr>
          <p:cNvSpPr txBox="1"/>
          <p:nvPr/>
        </p:nvSpPr>
        <p:spPr>
          <a:xfrm>
            <a:off x="1465942" y="1350785"/>
            <a:ext cx="2569029"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Pie</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Chart</a:t>
            </a:r>
          </a:p>
        </p:txBody>
      </p:sp>
      <p:sp>
        <p:nvSpPr>
          <p:cNvPr id="7" name="TextBox 6">
            <a:extLst>
              <a:ext uri="{FF2B5EF4-FFF2-40B4-BE49-F238E27FC236}">
                <a16:creationId xmlns:a16="http://schemas.microsoft.com/office/drawing/2014/main" id="{85CA50F6-C46B-07D7-8B7B-F8EC1A81709B}"/>
              </a:ext>
            </a:extLst>
          </p:cNvPr>
          <p:cNvSpPr txBox="1"/>
          <p:nvPr/>
        </p:nvSpPr>
        <p:spPr>
          <a:xfrm>
            <a:off x="1489758" y="5116533"/>
            <a:ext cx="2110654" cy="523220"/>
          </a:xfrm>
          <a:prstGeom prst="rect">
            <a:avLst/>
          </a:prstGeom>
          <a:noFill/>
        </p:spPr>
        <p:txBody>
          <a:bodyPr wrap="square" rtlCol="0">
            <a:spAutoFit/>
          </a:bodyPr>
          <a:lstStyle/>
          <a:p>
            <a:pPr algn="ctr"/>
            <a:r>
              <a:rPr lang="en-US" sz="2800" spc="-200" dirty="0">
                <a:solidFill>
                  <a:schemeClr val="tx1">
                    <a:lumMod val="75000"/>
                    <a:lumOff val="25000"/>
                  </a:schemeClr>
                </a:solidFill>
                <a:latin typeface="Poppins" panose="00000500000000000000" pitchFamily="2" charset="0"/>
                <a:ea typeface="Bebas" charset="0"/>
                <a:cs typeface="Poppins" panose="00000500000000000000" pitchFamily="2" charset="0"/>
              </a:rPr>
              <a:t>$80,000</a:t>
            </a:r>
          </a:p>
        </p:txBody>
      </p:sp>
      <p:sp>
        <p:nvSpPr>
          <p:cNvPr id="10" name="TextBox 9">
            <a:extLst>
              <a:ext uri="{FF2B5EF4-FFF2-40B4-BE49-F238E27FC236}">
                <a16:creationId xmlns:a16="http://schemas.microsoft.com/office/drawing/2014/main" id="{A7E284BE-7D51-1271-3026-F6AE17310E42}"/>
              </a:ext>
            </a:extLst>
          </p:cNvPr>
          <p:cNvSpPr txBox="1"/>
          <p:nvPr/>
        </p:nvSpPr>
        <p:spPr>
          <a:xfrm>
            <a:off x="5082401" y="5116533"/>
            <a:ext cx="2110654" cy="523220"/>
          </a:xfrm>
          <a:prstGeom prst="rect">
            <a:avLst/>
          </a:prstGeom>
          <a:noFill/>
        </p:spPr>
        <p:txBody>
          <a:bodyPr wrap="square" rtlCol="0">
            <a:spAutoFit/>
          </a:bodyPr>
          <a:lstStyle/>
          <a:p>
            <a:pPr algn="ctr"/>
            <a:r>
              <a:rPr lang="en-US" sz="2800" spc="-200" dirty="0">
                <a:solidFill>
                  <a:schemeClr val="tx1">
                    <a:lumMod val="75000"/>
                    <a:lumOff val="25000"/>
                  </a:schemeClr>
                </a:solidFill>
                <a:latin typeface="Poppins" panose="00000500000000000000" pitchFamily="2" charset="0"/>
                <a:ea typeface="Bebas" charset="0"/>
                <a:cs typeface="Poppins" panose="00000500000000000000" pitchFamily="2" charset="0"/>
              </a:rPr>
              <a:t>$60,000</a:t>
            </a:r>
          </a:p>
        </p:txBody>
      </p:sp>
      <p:sp>
        <p:nvSpPr>
          <p:cNvPr id="11" name="TextBox 10">
            <a:extLst>
              <a:ext uri="{FF2B5EF4-FFF2-40B4-BE49-F238E27FC236}">
                <a16:creationId xmlns:a16="http://schemas.microsoft.com/office/drawing/2014/main" id="{105A4CD4-E310-5E67-8358-FAFA7FF130B6}"/>
              </a:ext>
            </a:extLst>
          </p:cNvPr>
          <p:cNvSpPr txBox="1"/>
          <p:nvPr/>
        </p:nvSpPr>
        <p:spPr>
          <a:xfrm>
            <a:off x="8547138" y="5116533"/>
            <a:ext cx="2110654" cy="523220"/>
          </a:xfrm>
          <a:prstGeom prst="rect">
            <a:avLst/>
          </a:prstGeom>
          <a:noFill/>
        </p:spPr>
        <p:txBody>
          <a:bodyPr wrap="square" rtlCol="0">
            <a:spAutoFit/>
          </a:bodyPr>
          <a:lstStyle/>
          <a:p>
            <a:pPr algn="ctr"/>
            <a:r>
              <a:rPr lang="en-US" sz="2800" spc="-200" dirty="0">
                <a:solidFill>
                  <a:schemeClr val="tx1">
                    <a:lumMod val="75000"/>
                    <a:lumOff val="25000"/>
                  </a:schemeClr>
                </a:solidFill>
                <a:latin typeface="Poppins" panose="00000500000000000000" pitchFamily="2" charset="0"/>
                <a:ea typeface="Bebas" charset="0"/>
                <a:cs typeface="Poppins" panose="00000500000000000000" pitchFamily="2" charset="0"/>
              </a:rPr>
              <a:t>$35,000</a:t>
            </a:r>
          </a:p>
        </p:txBody>
      </p:sp>
      <p:graphicFrame>
        <p:nvGraphicFramePr>
          <p:cNvPr id="22" name="Chart 21">
            <a:extLst>
              <a:ext uri="{FF2B5EF4-FFF2-40B4-BE49-F238E27FC236}">
                <a16:creationId xmlns:a16="http://schemas.microsoft.com/office/drawing/2014/main" id="{64951107-AB71-F8DF-6981-6A5DA0F6D74F}"/>
              </a:ext>
            </a:extLst>
          </p:cNvPr>
          <p:cNvGraphicFramePr/>
          <p:nvPr>
            <p:extLst>
              <p:ext uri="{D42A27DB-BD31-4B8C-83A1-F6EECF244321}">
                <p14:modId xmlns:p14="http://schemas.microsoft.com/office/powerpoint/2010/main" val="3829708863"/>
              </p:ext>
            </p:extLst>
          </p:nvPr>
        </p:nvGraphicFramePr>
        <p:xfrm>
          <a:off x="4351261" y="2575028"/>
          <a:ext cx="3572934" cy="2381956"/>
        </p:xfrm>
        <a:graphic>
          <a:graphicData uri="http://schemas.openxmlformats.org/drawingml/2006/chart">
            <c:chart xmlns:c="http://schemas.openxmlformats.org/drawingml/2006/chart" xmlns:r="http://schemas.openxmlformats.org/officeDocument/2006/relationships" r:id="rId2"/>
          </a:graphicData>
        </a:graphic>
      </p:graphicFrame>
      <p:sp>
        <p:nvSpPr>
          <p:cNvPr id="27" name="TextBox 26">
            <a:extLst>
              <a:ext uri="{FF2B5EF4-FFF2-40B4-BE49-F238E27FC236}">
                <a16:creationId xmlns:a16="http://schemas.microsoft.com/office/drawing/2014/main" id="{281E3443-60F3-0EDE-9A9A-4CF633335D66}"/>
              </a:ext>
            </a:extLst>
          </p:cNvPr>
          <p:cNvSpPr txBox="1"/>
          <p:nvPr/>
        </p:nvSpPr>
        <p:spPr>
          <a:xfrm>
            <a:off x="1267055" y="5679479"/>
            <a:ext cx="2556061" cy="472950"/>
          </a:xfrm>
          <a:prstGeom prst="rect">
            <a:avLst/>
          </a:prstGeom>
          <a:noFill/>
        </p:spPr>
        <p:txBody>
          <a:bodyPr wrap="square" rtlCol="0">
            <a:spAutoFit/>
          </a:bodyPr>
          <a:lstStyle/>
          <a:p>
            <a:pPr algn="ctr">
              <a:lnSpc>
                <a:spcPts val="1500"/>
              </a:lnSpc>
              <a:spcBef>
                <a:spcPts val="0"/>
              </a:spcBef>
            </a:pPr>
            <a:r>
              <a:rPr lang="en-US" sz="1200" b="0" i="0" dirty="0">
                <a:solidFill>
                  <a:schemeClr val="tx1">
                    <a:lumMod val="75000"/>
                    <a:lumOff val="25000"/>
                  </a:schemeClr>
                </a:solidFill>
                <a:effectLst/>
                <a:latin typeface="DM Sans" pitchFamily="2" charset="0"/>
                <a:ea typeface="Open Sans" panose="020B0606030504020204" pitchFamily="34" charset="0"/>
                <a:cs typeface="Open Sans" panose="020B0606030504020204" pitchFamily="34" charset="0"/>
              </a:rPr>
              <a:t>dummy text of the printing </a:t>
            </a:r>
          </a:p>
          <a:p>
            <a:pPr algn="ctr">
              <a:lnSpc>
                <a:spcPts val="1500"/>
              </a:lnSpc>
              <a:spcBef>
                <a:spcPts val="0"/>
              </a:spcBef>
            </a:pPr>
            <a:r>
              <a:rPr lang="en-US" sz="1200" b="0" i="0" dirty="0">
                <a:solidFill>
                  <a:schemeClr val="tx1">
                    <a:lumMod val="75000"/>
                    <a:lumOff val="25000"/>
                  </a:schemeClr>
                </a:solidFill>
                <a:effectLst/>
                <a:latin typeface="DM Sans" pitchFamily="2" charset="0"/>
                <a:ea typeface="Open Sans" panose="020B0606030504020204" pitchFamily="34" charset="0"/>
                <a:cs typeface="Open Sans" panose="020B0606030504020204" pitchFamily="34" charset="0"/>
              </a:rPr>
              <a:t>typesetting. </a:t>
            </a:r>
            <a:endParaRPr lang="en-US" sz="1200" dirty="0">
              <a:solidFill>
                <a:schemeClr val="tx1">
                  <a:lumMod val="75000"/>
                  <a:lumOff val="25000"/>
                </a:schemeClr>
              </a:solidFill>
              <a:latin typeface="DM Sans" pitchFamily="2" charset="0"/>
              <a:ea typeface="Open Sans" panose="020B0606030504020204" pitchFamily="34" charset="0"/>
              <a:cs typeface="Open Sans" panose="020B0606030504020204" pitchFamily="34" charset="0"/>
            </a:endParaRPr>
          </a:p>
        </p:txBody>
      </p:sp>
      <p:graphicFrame>
        <p:nvGraphicFramePr>
          <p:cNvPr id="31" name="Диаграмма 22">
            <a:extLst>
              <a:ext uri="{FF2B5EF4-FFF2-40B4-BE49-F238E27FC236}">
                <a16:creationId xmlns:a16="http://schemas.microsoft.com/office/drawing/2014/main" id="{CF9D7B45-00B5-3BB5-F117-FA99A8AF26F3}"/>
              </a:ext>
            </a:extLst>
          </p:cNvPr>
          <p:cNvGraphicFramePr/>
          <p:nvPr>
            <p:extLst>
              <p:ext uri="{D42A27DB-BD31-4B8C-83A1-F6EECF244321}">
                <p14:modId xmlns:p14="http://schemas.microsoft.com/office/powerpoint/2010/main" val="2584441365"/>
              </p:ext>
            </p:extLst>
          </p:nvPr>
        </p:nvGraphicFramePr>
        <p:xfrm>
          <a:off x="1067303" y="2620191"/>
          <a:ext cx="3106303" cy="233679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4" name="Диаграмма 22">
            <a:extLst>
              <a:ext uri="{FF2B5EF4-FFF2-40B4-BE49-F238E27FC236}">
                <a16:creationId xmlns:a16="http://schemas.microsoft.com/office/drawing/2014/main" id="{2C442BAA-E783-BA25-951D-2E043FF5E6BE}"/>
              </a:ext>
            </a:extLst>
          </p:cNvPr>
          <p:cNvGraphicFramePr/>
          <p:nvPr>
            <p:extLst>
              <p:ext uri="{D42A27DB-BD31-4B8C-83A1-F6EECF244321}">
                <p14:modId xmlns:p14="http://schemas.microsoft.com/office/powerpoint/2010/main" val="3576345918"/>
              </p:ext>
            </p:extLst>
          </p:nvPr>
        </p:nvGraphicFramePr>
        <p:xfrm>
          <a:off x="8256335" y="2620191"/>
          <a:ext cx="2823912" cy="2336793"/>
        </p:xfrm>
        <a:graphic>
          <a:graphicData uri="http://schemas.openxmlformats.org/drawingml/2006/chart">
            <c:chart xmlns:c="http://schemas.openxmlformats.org/drawingml/2006/chart" xmlns:r="http://schemas.openxmlformats.org/officeDocument/2006/relationships" r:id="rId4"/>
          </a:graphicData>
        </a:graphic>
      </p:graphicFrame>
      <p:sp>
        <p:nvSpPr>
          <p:cNvPr id="36" name="TextBox 35">
            <a:extLst>
              <a:ext uri="{FF2B5EF4-FFF2-40B4-BE49-F238E27FC236}">
                <a16:creationId xmlns:a16="http://schemas.microsoft.com/office/drawing/2014/main" id="{FE6D5580-6020-386C-57BA-31D1F0BE4CB4}"/>
              </a:ext>
            </a:extLst>
          </p:cNvPr>
          <p:cNvSpPr txBox="1"/>
          <p:nvPr/>
        </p:nvSpPr>
        <p:spPr>
          <a:xfrm>
            <a:off x="4859697" y="5679479"/>
            <a:ext cx="2556061" cy="472950"/>
          </a:xfrm>
          <a:prstGeom prst="rect">
            <a:avLst/>
          </a:prstGeom>
          <a:noFill/>
        </p:spPr>
        <p:txBody>
          <a:bodyPr wrap="square" rtlCol="0">
            <a:spAutoFit/>
          </a:bodyPr>
          <a:lstStyle/>
          <a:p>
            <a:pPr algn="ctr">
              <a:lnSpc>
                <a:spcPts val="1500"/>
              </a:lnSpc>
              <a:spcBef>
                <a:spcPts val="0"/>
              </a:spcBef>
            </a:pPr>
            <a:r>
              <a:rPr lang="en-US" sz="1200" b="0" i="0" dirty="0">
                <a:solidFill>
                  <a:schemeClr val="tx1">
                    <a:lumMod val="75000"/>
                    <a:lumOff val="25000"/>
                  </a:schemeClr>
                </a:solidFill>
                <a:effectLst/>
                <a:latin typeface="DM Sans" pitchFamily="2" charset="0"/>
                <a:ea typeface="Open Sans" panose="020B0606030504020204" pitchFamily="34" charset="0"/>
                <a:cs typeface="Open Sans" panose="020B0606030504020204" pitchFamily="34" charset="0"/>
              </a:rPr>
              <a:t>dummy text of the printing </a:t>
            </a:r>
          </a:p>
          <a:p>
            <a:pPr algn="ctr">
              <a:lnSpc>
                <a:spcPts val="1500"/>
              </a:lnSpc>
              <a:spcBef>
                <a:spcPts val="0"/>
              </a:spcBef>
            </a:pPr>
            <a:r>
              <a:rPr lang="en-US" sz="1200" b="0" i="0" dirty="0">
                <a:solidFill>
                  <a:schemeClr val="tx1">
                    <a:lumMod val="75000"/>
                    <a:lumOff val="25000"/>
                  </a:schemeClr>
                </a:solidFill>
                <a:effectLst/>
                <a:latin typeface="DM Sans" pitchFamily="2" charset="0"/>
                <a:ea typeface="Open Sans" panose="020B0606030504020204" pitchFamily="34" charset="0"/>
                <a:cs typeface="Open Sans" panose="020B0606030504020204" pitchFamily="34" charset="0"/>
              </a:rPr>
              <a:t>typesetting. </a:t>
            </a:r>
            <a:endParaRPr lang="en-US" sz="1200" dirty="0">
              <a:solidFill>
                <a:schemeClr val="tx1">
                  <a:lumMod val="75000"/>
                  <a:lumOff val="25000"/>
                </a:schemeClr>
              </a:solidFill>
              <a:latin typeface="DM Sans" pitchFamily="2" charset="0"/>
              <a:ea typeface="Open Sans" panose="020B0606030504020204" pitchFamily="34" charset="0"/>
              <a:cs typeface="Open Sans" panose="020B0606030504020204" pitchFamily="34" charset="0"/>
            </a:endParaRPr>
          </a:p>
        </p:txBody>
      </p:sp>
      <p:sp>
        <p:nvSpPr>
          <p:cNvPr id="37" name="TextBox 36">
            <a:extLst>
              <a:ext uri="{FF2B5EF4-FFF2-40B4-BE49-F238E27FC236}">
                <a16:creationId xmlns:a16="http://schemas.microsoft.com/office/drawing/2014/main" id="{BAB9FCF6-6F98-DBE5-E519-7A5B165D58B2}"/>
              </a:ext>
            </a:extLst>
          </p:cNvPr>
          <p:cNvSpPr txBox="1"/>
          <p:nvPr/>
        </p:nvSpPr>
        <p:spPr>
          <a:xfrm>
            <a:off x="8390260" y="5679479"/>
            <a:ext cx="2556061" cy="472950"/>
          </a:xfrm>
          <a:prstGeom prst="rect">
            <a:avLst/>
          </a:prstGeom>
          <a:noFill/>
        </p:spPr>
        <p:txBody>
          <a:bodyPr wrap="square" rtlCol="0">
            <a:spAutoFit/>
          </a:bodyPr>
          <a:lstStyle/>
          <a:p>
            <a:pPr algn="ctr">
              <a:lnSpc>
                <a:spcPts val="1500"/>
              </a:lnSpc>
              <a:spcBef>
                <a:spcPts val="0"/>
              </a:spcBef>
            </a:pPr>
            <a:r>
              <a:rPr lang="en-US" sz="1200" b="0" i="0" dirty="0">
                <a:solidFill>
                  <a:schemeClr val="tx1">
                    <a:lumMod val="75000"/>
                    <a:lumOff val="25000"/>
                  </a:schemeClr>
                </a:solidFill>
                <a:effectLst/>
                <a:latin typeface="DM Sans" pitchFamily="2" charset="0"/>
                <a:ea typeface="Open Sans" panose="020B0606030504020204" pitchFamily="34" charset="0"/>
                <a:cs typeface="Open Sans" panose="020B0606030504020204" pitchFamily="34" charset="0"/>
              </a:rPr>
              <a:t>dummy text of the printing </a:t>
            </a:r>
          </a:p>
          <a:p>
            <a:pPr algn="ctr">
              <a:lnSpc>
                <a:spcPts val="1500"/>
              </a:lnSpc>
              <a:spcBef>
                <a:spcPts val="0"/>
              </a:spcBef>
            </a:pPr>
            <a:r>
              <a:rPr lang="en-US" sz="1200" b="0" i="0" dirty="0">
                <a:solidFill>
                  <a:schemeClr val="tx1">
                    <a:lumMod val="75000"/>
                    <a:lumOff val="25000"/>
                  </a:schemeClr>
                </a:solidFill>
                <a:effectLst/>
                <a:latin typeface="DM Sans" pitchFamily="2" charset="0"/>
                <a:ea typeface="Open Sans" panose="020B0606030504020204" pitchFamily="34" charset="0"/>
                <a:cs typeface="Open Sans" panose="020B0606030504020204" pitchFamily="34" charset="0"/>
              </a:rPr>
              <a:t>typesetting. </a:t>
            </a:r>
            <a:endParaRPr lang="en-US" sz="1200" dirty="0">
              <a:solidFill>
                <a:schemeClr val="tx1">
                  <a:lumMod val="75000"/>
                  <a:lumOff val="25000"/>
                </a:schemeClr>
              </a:solidFill>
              <a:latin typeface="DM Sans" pitchFamily="2"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40764793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51CDA6D-523F-A505-DC74-5DCD00AFEEE5}"/>
              </a:ext>
            </a:extLst>
          </p:cNvPr>
          <p:cNvSpPr>
            <a:spLocks noGrp="1"/>
          </p:cNvSpPr>
          <p:nvPr>
            <p:ph type="pic" sz="quarter" idx="14"/>
          </p:nvPr>
        </p:nvSpPr>
        <p:spPr/>
      </p:sp>
      <p:sp>
        <p:nvSpPr>
          <p:cNvPr id="5" name="Picture Placeholder 4">
            <a:extLst>
              <a:ext uri="{FF2B5EF4-FFF2-40B4-BE49-F238E27FC236}">
                <a16:creationId xmlns:a16="http://schemas.microsoft.com/office/drawing/2014/main" id="{6BCE0614-2BA1-00EE-30FD-33D0F7EFD8EC}"/>
              </a:ext>
            </a:extLst>
          </p:cNvPr>
          <p:cNvSpPr>
            <a:spLocks noGrp="1"/>
          </p:cNvSpPr>
          <p:nvPr>
            <p:ph type="pic" sz="quarter" idx="15"/>
          </p:nvPr>
        </p:nvSpPr>
        <p:spPr/>
      </p:sp>
      <p:sp>
        <p:nvSpPr>
          <p:cNvPr id="6" name="TextBox 5">
            <a:extLst>
              <a:ext uri="{FF2B5EF4-FFF2-40B4-BE49-F238E27FC236}">
                <a16:creationId xmlns:a16="http://schemas.microsoft.com/office/drawing/2014/main" id="{B618D31B-72D1-6F5E-56A0-1EF8B44074B6}"/>
              </a:ext>
            </a:extLst>
          </p:cNvPr>
          <p:cNvSpPr txBox="1"/>
          <p:nvPr/>
        </p:nvSpPr>
        <p:spPr>
          <a:xfrm>
            <a:off x="1572993" y="2255891"/>
            <a:ext cx="1055908"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7" name="Straight Connector 6">
            <a:extLst>
              <a:ext uri="{FF2B5EF4-FFF2-40B4-BE49-F238E27FC236}">
                <a16:creationId xmlns:a16="http://schemas.microsoft.com/office/drawing/2014/main" id="{343AA586-4E70-34FE-AF68-5B94965BEEB7}"/>
              </a:ext>
            </a:extLst>
          </p:cNvPr>
          <p:cNvCxnSpPr>
            <a:cxnSpLocks/>
          </p:cNvCxnSpPr>
          <p:nvPr/>
        </p:nvCxnSpPr>
        <p:spPr>
          <a:xfrm>
            <a:off x="0" y="2941581"/>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BA3A515-788C-FC8F-D950-54050FBA0120}"/>
              </a:ext>
            </a:extLst>
          </p:cNvPr>
          <p:cNvSpPr txBox="1"/>
          <p:nvPr/>
        </p:nvSpPr>
        <p:spPr>
          <a:xfrm>
            <a:off x="1465942" y="2684817"/>
            <a:ext cx="2349575"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Our</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Portfolio</a:t>
            </a:r>
          </a:p>
        </p:txBody>
      </p:sp>
      <p:sp>
        <p:nvSpPr>
          <p:cNvPr id="9" name="Rectangle 8">
            <a:extLst>
              <a:ext uri="{FF2B5EF4-FFF2-40B4-BE49-F238E27FC236}">
                <a16:creationId xmlns:a16="http://schemas.microsoft.com/office/drawing/2014/main" id="{55871BD8-F4A5-7700-1670-D1293ADDDC43}"/>
              </a:ext>
            </a:extLst>
          </p:cNvPr>
          <p:cNvSpPr/>
          <p:nvPr/>
        </p:nvSpPr>
        <p:spPr>
          <a:xfrm>
            <a:off x="1465943" y="3836899"/>
            <a:ext cx="3011931" cy="850297"/>
          </a:xfrm>
          <a:prstGeom prst="rect">
            <a:avLst/>
          </a:prstGeom>
        </p:spPr>
        <p:txBody>
          <a:bodyPr wrap="square">
            <a:spAutoFit/>
          </a:bodyPr>
          <a:lstStyle/>
          <a:p>
            <a:pPr>
              <a:lnSpc>
                <a:spcPts val="1500"/>
              </a:lnSpc>
            </a:pPr>
            <a:r>
              <a:rPr lang="en-US" sz="1000" b="1" dirty="0">
                <a:latin typeface="DM Sans" pitchFamily="2" charset="0"/>
                <a:cs typeface="Segoe UI" panose="020B0502040204020203" pitchFamily="34" charset="0"/>
              </a:rPr>
              <a:t>A wonderful serenity </a:t>
            </a:r>
            <a:r>
              <a:rPr lang="en-US" sz="1000" dirty="0">
                <a:latin typeface="DM Sans" pitchFamily="2" charset="0"/>
                <a:cs typeface="Segoe UI Light" panose="020B0502040204020203" pitchFamily="34" charset="0"/>
              </a:rPr>
              <a:t>has taken possession entire soul, like these sweet mornings of spring which I enjoy with my whole heart. I am enjoy with template.</a:t>
            </a:r>
          </a:p>
        </p:txBody>
      </p:sp>
      <p:sp>
        <p:nvSpPr>
          <p:cNvPr id="12" name="Rectangle 11">
            <a:extLst>
              <a:ext uri="{FF2B5EF4-FFF2-40B4-BE49-F238E27FC236}">
                <a16:creationId xmlns:a16="http://schemas.microsoft.com/office/drawing/2014/main" id="{881C7721-87B2-F822-366E-CA1614988DD7}"/>
              </a:ext>
            </a:extLst>
          </p:cNvPr>
          <p:cNvSpPr/>
          <p:nvPr/>
        </p:nvSpPr>
        <p:spPr>
          <a:xfrm>
            <a:off x="6784941" y="1984210"/>
            <a:ext cx="2520456" cy="2815195"/>
          </a:xfrm>
          <a:prstGeom prst="rect">
            <a:avLst/>
          </a:prstGeom>
          <a:solidFill>
            <a:schemeClr val="bg1"/>
          </a:solidFill>
          <a:ln>
            <a:noFill/>
          </a:ln>
          <a:effectLst>
            <a:outerShdw blurRad="1270000" dist="825500" dir="5400000" sx="90000" sy="9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Rectangle: Rounded Corners 12">
            <a:extLst>
              <a:ext uri="{FF2B5EF4-FFF2-40B4-BE49-F238E27FC236}">
                <a16:creationId xmlns:a16="http://schemas.microsoft.com/office/drawing/2014/main" id="{EC93A081-64AC-5AD0-7F40-F348860B3E05}"/>
              </a:ext>
            </a:extLst>
          </p:cNvPr>
          <p:cNvSpPr/>
          <p:nvPr/>
        </p:nvSpPr>
        <p:spPr>
          <a:xfrm>
            <a:off x="7621005" y="4166748"/>
            <a:ext cx="839819" cy="238071"/>
          </a:xfrm>
          <a:prstGeom prst="roundRect">
            <a:avLst>
              <a:gd name="adj" fmla="val 50000"/>
            </a:avLst>
          </a:prstGeom>
          <a:solidFill>
            <a:schemeClr val="tx1">
              <a:lumMod val="75000"/>
              <a:lumOff val="25000"/>
            </a:schemeClr>
          </a:solidFill>
          <a:ln>
            <a:noFill/>
          </a:ln>
          <a:effectLst>
            <a:outerShdw blurRad="711200" dist="317500" dir="5400000" sx="80000" sy="80000" algn="t"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spc="300" dirty="0">
              <a:latin typeface="Nexa Light" panose="02000000000000000000" pitchFamily="50" charset="0"/>
              <a:cs typeface="Segoe UI Light" panose="020B0502040204020203" pitchFamily="34" charset="0"/>
            </a:endParaRPr>
          </a:p>
        </p:txBody>
      </p:sp>
      <p:sp>
        <p:nvSpPr>
          <p:cNvPr id="15" name="Rectangle 14">
            <a:extLst>
              <a:ext uri="{FF2B5EF4-FFF2-40B4-BE49-F238E27FC236}">
                <a16:creationId xmlns:a16="http://schemas.microsoft.com/office/drawing/2014/main" id="{E1D24E2D-6C3E-977B-263E-890DAD94AEA2}"/>
              </a:ext>
            </a:extLst>
          </p:cNvPr>
          <p:cNvSpPr/>
          <p:nvPr/>
        </p:nvSpPr>
        <p:spPr>
          <a:xfrm>
            <a:off x="7914914" y="3131159"/>
            <a:ext cx="252000" cy="2838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lumMod val="65000"/>
                  <a:lumOff val="35000"/>
                </a:schemeClr>
              </a:solidFill>
            </a:endParaRPr>
          </a:p>
        </p:txBody>
      </p:sp>
      <p:sp>
        <p:nvSpPr>
          <p:cNvPr id="16" name="Rectangle 15">
            <a:extLst>
              <a:ext uri="{FF2B5EF4-FFF2-40B4-BE49-F238E27FC236}">
                <a16:creationId xmlns:a16="http://schemas.microsoft.com/office/drawing/2014/main" id="{755B748A-5398-ED8D-D795-4D918D426A57}"/>
              </a:ext>
            </a:extLst>
          </p:cNvPr>
          <p:cNvSpPr/>
          <p:nvPr/>
        </p:nvSpPr>
        <p:spPr>
          <a:xfrm>
            <a:off x="7183520" y="3374560"/>
            <a:ext cx="1714788" cy="602537"/>
          </a:xfrm>
          <a:prstGeom prst="rect">
            <a:avLst/>
          </a:prstGeom>
        </p:spPr>
        <p:txBody>
          <a:bodyPr wrap="square">
            <a:spAutoFit/>
          </a:bodyPr>
          <a:lstStyle/>
          <a:p>
            <a:pPr algn="ctr">
              <a:lnSpc>
                <a:spcPts val="1000"/>
              </a:lnSpc>
            </a:pPr>
            <a:r>
              <a:rPr lang="en-US" sz="800" dirty="0">
                <a:solidFill>
                  <a:schemeClr val="tx1">
                    <a:lumMod val="65000"/>
                    <a:lumOff val="35000"/>
                  </a:schemeClr>
                </a:solidFill>
                <a:latin typeface="DM Sans" pitchFamily="2" charset="0"/>
                <a:cs typeface="Segoe UI Light" panose="020B0502040204020203" pitchFamily="34" charset="0"/>
              </a:rPr>
              <a:t>sweet mornings of spring which I enjoy with my whole heart. I am alone, and feel the charm of existence</a:t>
            </a:r>
          </a:p>
        </p:txBody>
      </p:sp>
      <p:sp>
        <p:nvSpPr>
          <p:cNvPr id="17" name="Rectangle 16">
            <a:extLst>
              <a:ext uri="{FF2B5EF4-FFF2-40B4-BE49-F238E27FC236}">
                <a16:creationId xmlns:a16="http://schemas.microsoft.com/office/drawing/2014/main" id="{8599ADF8-62A9-1CDC-B116-474E9422328D}"/>
              </a:ext>
            </a:extLst>
          </p:cNvPr>
          <p:cNvSpPr/>
          <p:nvPr/>
        </p:nvSpPr>
        <p:spPr>
          <a:xfrm>
            <a:off x="7600936" y="4205559"/>
            <a:ext cx="879957" cy="184666"/>
          </a:xfrm>
          <a:prstGeom prst="rect">
            <a:avLst/>
          </a:prstGeom>
        </p:spPr>
        <p:txBody>
          <a:bodyPr wrap="square">
            <a:spAutoFit/>
          </a:bodyPr>
          <a:lstStyle/>
          <a:p>
            <a:pPr algn="ctr"/>
            <a:r>
              <a:rPr lang="en-US" sz="600" dirty="0">
                <a:solidFill>
                  <a:schemeClr val="bg1"/>
                </a:solidFill>
                <a:latin typeface="Poppins Medium" panose="00000600000000000000" pitchFamily="2" charset="0"/>
                <a:cs typeface="Poppins Medium" panose="00000600000000000000" pitchFamily="2" charset="0"/>
              </a:rPr>
              <a:t>READ MORE</a:t>
            </a:r>
            <a:endParaRPr lang="id-ID" sz="600" dirty="0">
              <a:solidFill>
                <a:schemeClr val="bg1"/>
              </a:solidFill>
              <a:latin typeface="Poppins Medium" panose="00000600000000000000" pitchFamily="2" charset="0"/>
              <a:cs typeface="Poppins Medium" panose="00000600000000000000" pitchFamily="2" charset="0"/>
            </a:endParaRPr>
          </a:p>
        </p:txBody>
      </p:sp>
      <p:sp>
        <p:nvSpPr>
          <p:cNvPr id="22" name="TextBox 21">
            <a:extLst>
              <a:ext uri="{FF2B5EF4-FFF2-40B4-BE49-F238E27FC236}">
                <a16:creationId xmlns:a16="http://schemas.microsoft.com/office/drawing/2014/main" id="{59616015-80E3-1C66-C8B0-AF3EE9C879BB}"/>
              </a:ext>
            </a:extLst>
          </p:cNvPr>
          <p:cNvSpPr txBox="1"/>
          <p:nvPr/>
        </p:nvSpPr>
        <p:spPr>
          <a:xfrm>
            <a:off x="7239394" y="2517051"/>
            <a:ext cx="1603040" cy="482824"/>
          </a:xfrm>
          <a:prstGeom prst="rect">
            <a:avLst/>
          </a:prstGeom>
          <a:noFill/>
        </p:spPr>
        <p:txBody>
          <a:bodyPr wrap="square" numCol="1" spcCol="0" rtlCol="0" anchor="ctr">
            <a:spAutoFit/>
          </a:bodyPr>
          <a:lstStyle/>
          <a:p>
            <a:pPr algn="ctr">
              <a:lnSpc>
                <a:spcPts val="1500"/>
              </a:lnSpc>
            </a:pPr>
            <a:r>
              <a:rPr lang="en-US" sz="1600" kern="0" dirty="0">
                <a:solidFill>
                  <a:schemeClr val="tx1">
                    <a:lumMod val="75000"/>
                    <a:lumOff val="25000"/>
                  </a:schemeClr>
                </a:solidFill>
                <a:latin typeface="Poppins Medium" panose="00000600000000000000" pitchFamily="2" charset="0"/>
                <a:ea typeface="Montserrat Hairline" charset="0"/>
                <a:cs typeface="Poppins Medium" panose="00000600000000000000" pitchFamily="2" charset="0"/>
              </a:rPr>
              <a:t>Minimalist </a:t>
            </a:r>
          </a:p>
          <a:p>
            <a:pPr algn="ctr">
              <a:lnSpc>
                <a:spcPts val="1500"/>
              </a:lnSpc>
            </a:pPr>
            <a:r>
              <a:rPr lang="en-US" sz="1600" kern="0" dirty="0">
                <a:solidFill>
                  <a:schemeClr val="tx1">
                    <a:lumMod val="75000"/>
                    <a:lumOff val="25000"/>
                  </a:schemeClr>
                </a:solidFill>
                <a:latin typeface="Poppins Medium" panose="00000600000000000000" pitchFamily="2" charset="0"/>
                <a:ea typeface="Montserrat Hairline" charset="0"/>
                <a:cs typeface="Poppins Medium" panose="00000600000000000000" pitchFamily="2" charset="0"/>
              </a:rPr>
              <a:t>Design</a:t>
            </a:r>
          </a:p>
        </p:txBody>
      </p:sp>
    </p:spTree>
    <p:extLst>
      <p:ext uri="{BB962C8B-B14F-4D97-AF65-F5344CB8AC3E}">
        <p14:creationId xmlns:p14="http://schemas.microsoft.com/office/powerpoint/2010/main" val="259911890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C0173EA6-FF23-6D74-E7F7-9E20FDC6A672}"/>
              </a:ext>
            </a:extLst>
          </p:cNvPr>
          <p:cNvSpPr txBox="1"/>
          <p:nvPr/>
        </p:nvSpPr>
        <p:spPr>
          <a:xfrm>
            <a:off x="1572992" y="921859"/>
            <a:ext cx="2160807" cy="246221"/>
          </a:xfrm>
          <a:prstGeom prst="rect">
            <a:avLst/>
          </a:prstGeom>
          <a:noFill/>
        </p:spPr>
        <p:txBody>
          <a:bodyPr wrap="square" lIns="0" tIns="0" rIns="0" bIns="0" rtlCol="0">
            <a:spAutoFit/>
          </a:bodyPr>
          <a:lstStyle/>
          <a:p>
            <a:r>
              <a:rPr lang="en-US" sz="1600" cap="all" spc="400" dirty="0" err="1">
                <a:solidFill>
                  <a:schemeClr val="tx1">
                    <a:lumMod val="85000"/>
                    <a:lumOff val="15000"/>
                  </a:schemeClr>
                </a:solidFill>
                <a:latin typeface="Poppins Medium" panose="00000600000000000000" pitchFamily="2" charset="0"/>
                <a:cs typeface="Poppins Medium" panose="00000600000000000000" pitchFamily="2" charset="0"/>
              </a:rPr>
              <a:t>Mnml</a:t>
            </a:r>
            <a:r>
              <a:rPr lang="en-US" sz="1600" cap="all" spc="400" dirty="0">
                <a:solidFill>
                  <a:schemeClr val="tx1">
                    <a:lumMod val="85000"/>
                    <a:lumOff val="15000"/>
                  </a:schemeClr>
                </a:solidFill>
                <a:latin typeface="Poppins Medium" panose="00000600000000000000" pitchFamily="2" charset="0"/>
                <a:cs typeface="Poppins Medium" panose="00000600000000000000" pitchFamily="2" charset="0"/>
              </a:rPr>
              <a:t>_</a:t>
            </a:r>
          </a:p>
        </p:txBody>
      </p:sp>
      <p:cxnSp>
        <p:nvCxnSpPr>
          <p:cNvPr id="20" name="Straight Connector 19">
            <a:extLst>
              <a:ext uri="{FF2B5EF4-FFF2-40B4-BE49-F238E27FC236}">
                <a16:creationId xmlns:a16="http://schemas.microsoft.com/office/drawing/2014/main" id="{9C413E81-51F2-11EA-065E-0129BD70BA11}"/>
              </a:ext>
            </a:extLst>
          </p:cNvPr>
          <p:cNvCxnSpPr>
            <a:cxnSpLocks/>
          </p:cNvCxnSpPr>
          <p:nvPr/>
        </p:nvCxnSpPr>
        <p:spPr>
          <a:xfrm>
            <a:off x="0" y="1607549"/>
            <a:ext cx="951593" cy="0"/>
          </a:xfrm>
          <a:prstGeom prst="line">
            <a:avLst/>
          </a:prstGeom>
          <a:ln w="317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7232D5C4-787E-CA2E-A67F-3CC28D3CE85E}"/>
              </a:ext>
            </a:extLst>
          </p:cNvPr>
          <p:cNvSpPr txBox="1"/>
          <p:nvPr/>
        </p:nvSpPr>
        <p:spPr>
          <a:xfrm>
            <a:off x="1465942" y="1350785"/>
            <a:ext cx="2569029" cy="1025922"/>
          </a:xfrm>
          <a:prstGeom prst="rect">
            <a:avLst/>
          </a:prstGeom>
          <a:noFill/>
        </p:spPr>
        <p:txBody>
          <a:bodyPr wrap="square" numCol="1" spcCol="0" rtlCol="0" anchor="ctr">
            <a:spAutoFit/>
          </a:bodyPr>
          <a:lstStyle/>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Our</a:t>
            </a:r>
          </a:p>
          <a:p>
            <a:pPr>
              <a:lnSpc>
                <a:spcPts val="3600"/>
              </a:lnSpc>
            </a:pPr>
            <a:r>
              <a:rPr lang="en-US" sz="3500" kern="0" dirty="0">
                <a:solidFill>
                  <a:schemeClr val="tx1">
                    <a:lumMod val="75000"/>
                    <a:lumOff val="25000"/>
                  </a:schemeClr>
                </a:solidFill>
                <a:latin typeface="Poppins SemiBold" panose="00000700000000000000" pitchFamily="2" charset="0"/>
                <a:ea typeface="Montserrat Hairline" charset="0"/>
                <a:cs typeface="Poppins SemiBold" panose="00000700000000000000" pitchFamily="2" charset="0"/>
              </a:rPr>
              <a:t>Portfolio</a:t>
            </a:r>
          </a:p>
        </p:txBody>
      </p:sp>
      <p:sp>
        <p:nvSpPr>
          <p:cNvPr id="24" name="Text Placeholder 2">
            <a:extLst>
              <a:ext uri="{FF2B5EF4-FFF2-40B4-BE49-F238E27FC236}">
                <a16:creationId xmlns:a16="http://schemas.microsoft.com/office/drawing/2014/main" id="{78DF5FE0-1121-B923-D1C3-E31447771B6D}"/>
              </a:ext>
            </a:extLst>
          </p:cNvPr>
          <p:cNvSpPr txBox="1">
            <a:spLocks/>
          </p:cNvSpPr>
          <p:nvPr/>
        </p:nvSpPr>
        <p:spPr>
          <a:xfrm>
            <a:off x="4697651" y="3761625"/>
            <a:ext cx="2414349" cy="869187"/>
          </a:xfrm>
          <a:prstGeom prst="rect">
            <a:avLst/>
          </a:prstGeom>
        </p:spPr>
        <p:txBody>
          <a:bodyPr/>
          <a:lstStyle>
            <a:lvl1pPr marL="0" indent="0" algn="ctr" defTabSz="1460754" rtl="0" eaLnBrk="1" latinLnBrk="0" hangingPunct="1">
              <a:lnSpc>
                <a:spcPct val="90000"/>
              </a:lnSpc>
              <a:spcBef>
                <a:spcPts val="1598"/>
              </a:spcBef>
              <a:buFont typeface="Arial" panose="020B0604020202020204" pitchFamily="34" charset="0"/>
              <a:buNone/>
              <a:defRPr sz="4000" kern="1200">
                <a:solidFill>
                  <a:schemeClr val="tx1">
                    <a:lumMod val="65000"/>
                    <a:lumOff val="35000"/>
                  </a:schemeClr>
                </a:solidFill>
                <a:latin typeface="+mn-lt"/>
                <a:ea typeface="+mn-ea"/>
                <a:cs typeface="+mn-cs"/>
              </a:defRPr>
            </a:lvl1pPr>
            <a:lvl2pPr marL="1095566" indent="-365189" algn="l" defTabSz="1460754" rtl="0" eaLnBrk="1" latinLnBrk="0" hangingPunct="1">
              <a:lnSpc>
                <a:spcPct val="90000"/>
              </a:lnSpc>
              <a:spcBef>
                <a:spcPts val="799"/>
              </a:spcBef>
              <a:buFont typeface="Arial" panose="020B0604020202020204" pitchFamily="34" charset="0"/>
              <a:buChar char="•"/>
              <a:defRPr sz="3834" kern="1200">
                <a:solidFill>
                  <a:schemeClr val="tx1"/>
                </a:solidFill>
                <a:latin typeface="+mn-lt"/>
                <a:ea typeface="+mn-ea"/>
                <a:cs typeface="+mn-cs"/>
              </a:defRPr>
            </a:lvl2pPr>
            <a:lvl3pPr marL="1825943" indent="-365189" algn="l" defTabSz="1460754" rtl="0" eaLnBrk="1" latinLnBrk="0" hangingPunct="1">
              <a:lnSpc>
                <a:spcPct val="90000"/>
              </a:lnSpc>
              <a:spcBef>
                <a:spcPts val="799"/>
              </a:spcBef>
              <a:buFont typeface="Arial" panose="020B0604020202020204" pitchFamily="34" charset="0"/>
              <a:buChar char="•"/>
              <a:defRPr sz="3195" kern="1200">
                <a:solidFill>
                  <a:schemeClr val="tx1"/>
                </a:solidFill>
                <a:latin typeface="+mn-lt"/>
                <a:ea typeface="+mn-ea"/>
                <a:cs typeface="+mn-cs"/>
              </a:defRPr>
            </a:lvl3pPr>
            <a:lvl4pPr marL="2556320"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4pPr>
            <a:lvl5pPr marL="3286697"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5pPr>
            <a:lvl6pPr marL="4017074"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6pPr>
            <a:lvl7pPr marL="4747451"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7pPr>
            <a:lvl8pPr marL="5477828"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8pPr>
            <a:lvl9pPr marL="6208205"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9pPr>
          </a:lstStyle>
          <a:p>
            <a:pPr algn="l">
              <a:lnSpc>
                <a:spcPts val="700"/>
              </a:lnSpc>
            </a:pPr>
            <a:r>
              <a:rPr lang="en-US" sz="2500" spc="-100" dirty="0">
                <a:solidFill>
                  <a:schemeClr val="tx1">
                    <a:lumMod val="75000"/>
                    <a:lumOff val="25000"/>
                  </a:schemeClr>
                </a:solidFill>
                <a:latin typeface="DM Sans Medium" pitchFamily="2" charset="0"/>
                <a:cs typeface="Poppins" panose="00000500000000000000" pitchFamily="2" charset="0"/>
              </a:rPr>
              <a:t>PORTFOLIO </a:t>
            </a:r>
          </a:p>
          <a:p>
            <a:pPr algn="l">
              <a:lnSpc>
                <a:spcPts val="700"/>
              </a:lnSpc>
            </a:pPr>
            <a:r>
              <a:rPr lang="en-US" sz="2500" spc="-100" dirty="0">
                <a:solidFill>
                  <a:schemeClr val="tx1">
                    <a:lumMod val="75000"/>
                    <a:lumOff val="25000"/>
                  </a:schemeClr>
                </a:solidFill>
                <a:latin typeface="DM Sans Medium" pitchFamily="2" charset="0"/>
                <a:cs typeface="Poppins" panose="00000500000000000000" pitchFamily="2" charset="0"/>
              </a:rPr>
              <a:t>WITH A CLEAN </a:t>
            </a:r>
          </a:p>
          <a:p>
            <a:pPr algn="l">
              <a:lnSpc>
                <a:spcPts val="700"/>
              </a:lnSpc>
            </a:pPr>
            <a:r>
              <a:rPr lang="en-US" sz="2500" spc="-100" dirty="0">
                <a:solidFill>
                  <a:schemeClr val="tx1">
                    <a:lumMod val="75000"/>
                    <a:lumOff val="25000"/>
                  </a:schemeClr>
                </a:solidFill>
                <a:latin typeface="DM Sans Medium" pitchFamily="2" charset="0"/>
                <a:cs typeface="Poppins" panose="00000500000000000000" pitchFamily="2" charset="0"/>
              </a:rPr>
              <a:t>SLIDE.</a:t>
            </a:r>
            <a:endParaRPr lang="id-ID" sz="2500" spc="-100" dirty="0">
              <a:solidFill>
                <a:schemeClr val="tx1">
                  <a:lumMod val="75000"/>
                  <a:lumOff val="25000"/>
                </a:schemeClr>
              </a:solidFill>
              <a:latin typeface="DM Sans Medium" pitchFamily="2" charset="0"/>
              <a:cs typeface="Poppins" panose="00000500000000000000" pitchFamily="2" charset="0"/>
            </a:endParaRPr>
          </a:p>
        </p:txBody>
      </p:sp>
      <p:sp>
        <p:nvSpPr>
          <p:cNvPr id="25" name="Rectangle 24">
            <a:extLst>
              <a:ext uri="{FF2B5EF4-FFF2-40B4-BE49-F238E27FC236}">
                <a16:creationId xmlns:a16="http://schemas.microsoft.com/office/drawing/2014/main" id="{36154336-60D5-FBEA-5629-D9F51FDD8C3C}"/>
              </a:ext>
            </a:extLst>
          </p:cNvPr>
          <p:cNvSpPr/>
          <p:nvPr/>
        </p:nvSpPr>
        <p:spPr>
          <a:xfrm>
            <a:off x="4806849" y="4728085"/>
            <a:ext cx="331486" cy="2838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p>
        </p:txBody>
      </p:sp>
      <p:sp>
        <p:nvSpPr>
          <p:cNvPr id="23" name="Rectangle 22">
            <a:extLst>
              <a:ext uri="{FF2B5EF4-FFF2-40B4-BE49-F238E27FC236}">
                <a16:creationId xmlns:a16="http://schemas.microsoft.com/office/drawing/2014/main" id="{EC1EDB71-1CF6-D51F-24F9-8B417D1BF43C}"/>
              </a:ext>
            </a:extLst>
          </p:cNvPr>
          <p:cNvSpPr/>
          <p:nvPr/>
        </p:nvSpPr>
        <p:spPr>
          <a:xfrm>
            <a:off x="4707177" y="4996652"/>
            <a:ext cx="2525488" cy="657937"/>
          </a:xfrm>
          <a:prstGeom prst="rect">
            <a:avLst/>
          </a:prstGeom>
        </p:spPr>
        <p:txBody>
          <a:bodyPr wrap="square">
            <a:spAutoFit/>
          </a:bodyPr>
          <a:lstStyle/>
          <a:p>
            <a:pPr>
              <a:lnSpc>
                <a:spcPts val="1500"/>
              </a:lnSpc>
            </a:pPr>
            <a:r>
              <a:rPr lang="en-US" sz="1000" dirty="0">
                <a:solidFill>
                  <a:schemeClr val="tx1">
                    <a:lumMod val="75000"/>
                    <a:lumOff val="25000"/>
                  </a:schemeClr>
                </a:solidFill>
                <a:latin typeface="DM Sans" pitchFamily="2" charset="0"/>
                <a:cs typeface="Segoe UI Light" panose="020B0502040204020203" pitchFamily="34" charset="0"/>
              </a:rPr>
              <a:t>feel the charm of existence in this spot, which was created for the bliss of souls like mine ipsum.</a:t>
            </a:r>
          </a:p>
        </p:txBody>
      </p:sp>
      <p:sp>
        <p:nvSpPr>
          <p:cNvPr id="3" name="Picture Placeholder 2">
            <a:extLst>
              <a:ext uri="{FF2B5EF4-FFF2-40B4-BE49-F238E27FC236}">
                <a16:creationId xmlns:a16="http://schemas.microsoft.com/office/drawing/2014/main" id="{EB986E49-7ECC-2D55-F4BB-33CFEB621091}"/>
              </a:ext>
            </a:extLst>
          </p:cNvPr>
          <p:cNvSpPr>
            <a:spLocks noGrp="1"/>
          </p:cNvSpPr>
          <p:nvPr>
            <p:ph type="pic" sz="quarter" idx="15"/>
          </p:nvPr>
        </p:nvSpPr>
        <p:spPr/>
      </p:sp>
      <p:sp>
        <p:nvSpPr>
          <p:cNvPr id="5" name="Picture Placeholder 4">
            <a:extLst>
              <a:ext uri="{FF2B5EF4-FFF2-40B4-BE49-F238E27FC236}">
                <a16:creationId xmlns:a16="http://schemas.microsoft.com/office/drawing/2014/main" id="{8266A3D8-40B3-2917-1650-8242C1527FED}"/>
              </a:ext>
            </a:extLst>
          </p:cNvPr>
          <p:cNvSpPr>
            <a:spLocks noGrp="1"/>
          </p:cNvSpPr>
          <p:nvPr>
            <p:ph type="pic" sz="quarter" idx="14"/>
          </p:nvPr>
        </p:nvSpPr>
        <p:spPr/>
      </p:sp>
    </p:spTree>
    <p:extLst>
      <p:ext uri="{BB962C8B-B14F-4D97-AF65-F5344CB8AC3E}">
        <p14:creationId xmlns:p14="http://schemas.microsoft.com/office/powerpoint/2010/main" val="263044811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12080</TotalTime>
  <Words>5941</Words>
  <Application>Microsoft Office PowerPoint</Application>
  <PresentationFormat>Widescreen</PresentationFormat>
  <Paragraphs>1088</Paragraphs>
  <Slides>112</Slides>
  <Notes>0</Notes>
  <HiddenSlides>0</HiddenSlides>
  <MMClips>0</MMClips>
  <ScaleCrop>false</ScaleCrop>
  <HeadingPairs>
    <vt:vector size="6" baseType="variant">
      <vt:variant>
        <vt:lpstr>Fonts Used</vt:lpstr>
      </vt:variant>
      <vt:variant>
        <vt:i4>20</vt:i4>
      </vt:variant>
      <vt:variant>
        <vt:lpstr>Theme</vt:lpstr>
      </vt:variant>
      <vt:variant>
        <vt:i4>1</vt:i4>
      </vt:variant>
      <vt:variant>
        <vt:lpstr>Slide Titles</vt:lpstr>
      </vt:variant>
      <vt:variant>
        <vt:i4>112</vt:i4>
      </vt:variant>
    </vt:vector>
  </HeadingPairs>
  <TitlesOfParts>
    <vt:vector size="133" baseType="lpstr">
      <vt:lpstr>Arial</vt:lpstr>
      <vt:lpstr>Arimo</vt:lpstr>
      <vt:lpstr>Autobiography</vt:lpstr>
      <vt:lpstr>Calibri</vt:lpstr>
      <vt:lpstr>DM Sans</vt:lpstr>
      <vt:lpstr>DM Sans </vt:lpstr>
      <vt:lpstr>DM Sans 14pt</vt:lpstr>
      <vt:lpstr>DM Sans Light</vt:lpstr>
      <vt:lpstr>DM Sans Medium</vt:lpstr>
      <vt:lpstr>Gill Sans</vt:lpstr>
      <vt:lpstr>Helvetica Neue Light</vt:lpstr>
      <vt:lpstr>Inter</vt:lpstr>
      <vt:lpstr>Montserrat</vt:lpstr>
      <vt:lpstr>Nexa Light</vt:lpstr>
      <vt:lpstr>Poppins</vt:lpstr>
      <vt:lpstr>Poppins </vt:lpstr>
      <vt:lpstr>Poppins Black</vt:lpstr>
      <vt:lpstr>Poppins Light</vt:lpstr>
      <vt:lpstr>Poppins Medium</vt:lpstr>
      <vt:lpstr>Poppins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SHiHab</dc:creator>
  <cp:lastModifiedBy>SHiHab</cp:lastModifiedBy>
  <cp:revision>303</cp:revision>
  <dcterms:created xsi:type="dcterms:W3CDTF">2024-01-22T06:07:16Z</dcterms:created>
  <dcterms:modified xsi:type="dcterms:W3CDTF">2024-11-28T08:25:58Z</dcterms:modified>
</cp:coreProperties>
</file>